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8:33.6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EF33E88-F96F-441B-BC8D-C101BE629CF5}" emma:medium="tactile" emma:mode="ink">
          <msink:context xmlns:msink="http://schemas.microsoft.com/ink/2010/main" type="inkDrawing" rotatedBoundingBox="913,606 2669,897 2561,1553 804,1262" shapeName="Other"/>
        </emma:interpretation>
      </emma:emma>
    </inkml:annotationXML>
    <inkml:trace contextRef="#ctx0" brushRef="#br0">110 376 0 0,'0'0'0'0,"0"0"49"0,0 0 94 0,0 0-84 15,0 0 30-15,0 0 17 0,0 0 21 0,0 0-10 16,0 0-19-16,0 0-22 0,0 0-24 0,0 0-13 15,-98-26 1-15,95 24 7 0,1 0 11 16,-4 2 12-16,5 0-1 0,1-1 0 0,0 1-9 16,0 0-22-16,0-2-26 0,0 2-20 0,10-3 10 15,2-1 15-15,4-2 17 0,6-6 12 0,12-1-14 16,3-4-14-16,9-2-8 0,8-1-3 16,4-1-12-16,4-2-9 0,4-2 17 0,-3-3 1 15,5 3 7-15,0 0 6 0,-5 2-15 0,-2 1-3 16,-5 5 2-16,-3 3 3 0,-6 3-2 0,-6 4-5 15,-6 5-1-15,-2 2-2 0,-8 2 2 16,0 10 8-16,-9 3 10 0,-4 5 18 0,-6 4 9 16,1 4 5-16,-7 7 0 0,0 3-11 0,-1 1-5 15,-8 6-5-15,-4-3-5 0,-1 5 2 0,1-5-2 16,3 0-4-16,-4-5-3 0,4-4-5 16,0-3-8-16,5-8-4 0,2-2-6 0,2-2-8 15,1-3 1-15,0-1-2 0,0 0-2 0,4-3 7 16,4-1-2-16,1 1 1 0,2-6-2 0,1 1-2 15,1-5 1-15,-1 1 1 0,3-2 4 0,0 0 3 16,2-7 9-16,0-2 7 0,0-3 3 16,0-3 2-16,2 0-6 0,1-1 4 0,-2 1 5 15,4-2 11-15,-3 0 11 0,-1 2 6 0,4 4 5 16,-3 1-6-16,-3 2-4 0,4 1-5 0,-9 2-8 16,3 2 0-16,-3-1-3 0,0 3-1 15,-7-1 1-15,5 2-5 0,-3 0 3 0,-3-2-6 16,4 2-3-16,-2 0 1 0,0-1-4 0,4 1-1 15,6-2-1-15,4-3-2 0,6-1 0 0,12-8-2 16,7-5-2-16,14-10-35 0,7-12-140 16,-8 6-544-16,-16 8-591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8:46.17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3CB7D9-B505-44EE-A19B-5C9952F26886}" emma:medium="tactile" emma:mode="ink">
          <msink:context xmlns:msink="http://schemas.microsoft.com/ink/2010/main" type="inkDrawing" rotatedBoundingBox="577,5528 10101,1653 10116,1692 592,5566" semanticType="underline" shapeName="Other">
            <msink:sourceLink direction="with" ref="{A680E643-3BE3-436F-8135-F27517A2E246}"/>
          </msink:context>
        </emma:interpretation>
      </emma:emma>
    </inkml:annotationXML>
    <inkml:trace contextRef="#ctx0" brushRef="#br0">45 3855 737 0,'0'0'179'0,"0"0"-132"0,0 0-3 0,0 0-3 15,0 0-11-15,0 0-3 0,0 0 5 0,0 0 1 16,0 0-14-16,0 0-14 0,0 0-33 16,0 0-33-16,0 0 20 0,-45-1 38 0,55-1 48 15,5 0 40-15,2-3-12 0,6-4-16 0,2 0-11 16,4-3-2-16,8-3-2 0,0 0-6 15,7-4-6-15,6-1-8 0,-1 0 1 0,5-2-11 0,4 3-1 16,-1-5 2-16,5-1-2 0,0 0 1 0,4-1-4 16,2 0 0-16,-3-1-3 0,6-3 0 15,2 3-2-15,1-3-1 0,9-2-3 0,-5-3 0 16,7-1 1-16,4-2 0 0,8-1 2 16,2-1 4-16,4-2-3 0,3-3 2 0,4 2-1 15,1-6-5-15,4-1 1 0,-2 1 0 0,10-3 0 16,-1 2-3-16,-1-1 3 0,4-3-2 0,3 1-1 15,0 1 7-15,-2-1-7 0,2 1 0 16,0-3 5-16,5 3-5 0,-1-3 8 0,1 0 2 16,2-2-3-16,1-2 4 0,2 2-4 0,-2 2-2 15,3-1 3-15,1 0-1 0,3 0 4 0,1 1 3 16,2-2-3-16,0 0-1 0,-3-2 8 16,3 0 1-16,-1 2 2 0,3-3 15 0,-2 2-3 0,1-1 5 15,-1-1 5-15,-3 1-11 0,1-1-1 16,1-1-6-16,-1 2-3 0,-2 0-1 0,0 3-5 15,0 0-5-15,-4 0 5 0,-2 4-5 16,-3-1-2-16,-2 1 6 0,-4 0-7 0,-5-1-2 16,3 4 3-16,-8 0-2 0,-3 2-2 0,-7 2 4 15,-1 1-3-15,-5 1 2 0,-5 3-1 0,0 3-1 16,-6 0 5-16,-6 4 2 0,-5 2 0 16,-6 0 6-16,-6 9 1 0,-8 0 7 0,-6 5 5 15,-8 3 11-15,-10 2 0 0,2 2-4 0,-14 3-5 16,1 0-12-16,-11 4-3 0,-7-2 1 0,1 5 13 15,-5 0 15-15,-2 0 13 0,0 0 9 0,0 0-1 16,0 0-9-16,0 0-8 0,0 0-8 16,-2 0-8-16,-2 0-6 0,-2 0-14 0,2 0-11 15,-7 0-9-15,1 3-6 0,3-3-14 0,-4 2-34 16,3-1-66-16,0-1-106 0,4 0-183 0,-2 2-443 16,3-2-336-16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9:26.87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329428-8814-45DB-AC4F-4B0F05CEA2C5}" emma:medium="tactile" emma:mode="ink">
          <msink:context xmlns:msink="http://schemas.microsoft.com/ink/2010/main" type="inkDrawing" rotatedBoundingBox="2105,7657 10252,5471 10303,5660 2156,7846" semanticType="underline" shapeName="Other">
            <msink:sourceLink direction="with" ref="{E7B76B01-7B0D-4570-B5A0-4826168E625F}"/>
          </msink:context>
        </emma:interpretation>
      </emma:emma>
    </inkml:annotationXML>
    <inkml:trace contextRef="#ctx0" brushRef="#br0">87 2195 0 0,'0'0'0'0,"0"0"0"16,0 0 0-16,0 0 0 0,0 0 0 0,0 0 0 15,0 0 32-15,0 0 111 0,0 0-5 0,0 0-6 16,0 0-9-16,0 0-19 0,-87-11-21 0,87 11-29 15,0 0-35-15,0-2-28 0,0 2-10 16,8 0 5-16,-1-1 18 0,5-3 17 0,3 3 6 16,2-2-1-16,8-1-8 0,2-1 1 15,4 2 4-15,3-1 5 0,7-1 5 0,3-1 10 16,0-1 5-16,11 0 5 0,2-3 4 0,4-1-8 16,8 0-4-16,3-4-9 0,5 0-9 0,6 1 1 15,-1-5-6-15,9 3-1 0,1-2-1 16,8-3-8-16,2-1 4 0,-1 0-5 0,11-5-3 15,-1 1 1-15,8-3 1 0,2-1 6 0,7-3 2 16,6-1 4-16,5-3-2 0,2 0-6 0,4-1 1 16,1 0-2-16,2 2 5 0,-2 1 2 0,5 3 25 15,2-3 5-15,5-1-3 0,-2 2-7 16,0-4-22-16,3 2-10 0,0-2 0 0,0 0 3 16,1 1-2-16,-1-2 3 0,1-3-4 0,-1-1 0 15,1-3-5-15,0 1 4 0,2-3 4 0,5 0 1 16,-5-1-2-16,-3 0-3 0,-6 1-5 15,1-1 0-15,-3 0 0 0,-6 0-1 0,-2 2 6 16,-5 2-4-16,-8 3 2 0,-3 3 0 0,-8-2-4 16,-4 4 2-16,-7 2-1 0,-1 1-2 0,-10 1 5 15,-1 2-1-15,-9 2 0 0,-6 2 0 16,-12 2-6-16,-4 1 5 0,-7 1 8 0,-11 5-4 16,-4 0 8-16,-5 4-1 0,-10 0-1 0,-9 2 8 15,-4 4 5-15,-2 1 6 0,-10 4 12 0,0 0 9 16,-3 3 9-16,0 0-6 0,0 0-10 15,0 0-19-15,0 0-17 0,-2 0-33 0,1 0-49 0,0 0-85 16,-2 0-137-16,-6 0-223 0,4 3-346 16,1-2 331-16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9:35.55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07363D-538B-4670-BB09-108A8A6CFACA}" emma:medium="tactile" emma:mode="ink">
          <msink:context xmlns:msink="http://schemas.microsoft.com/ink/2010/main" type="inkDrawing" rotatedBoundingBox="11700,934 12358,9429 10412,9580 9754,1085" semanticType="verticalRange" shapeName="Other">
            <msink:sourceLink direction="with" ref="{722818C3-BA23-4523-941D-6E74FE65CBA1}"/>
            <msink:sourceLink direction="with" ref="{CF46D613-F3A7-4BCB-99CC-E4E01A3B10B0}"/>
            <msink:destinationLink direction="with" ref="{5F33DCBB-0433-4D2B-AEBB-74307D0F5710}"/>
          </msink:context>
        </emma:interpretation>
      </emma:emma>
    </inkml:annotationXML>
    <inkml:trace contextRef="#ctx0" brushRef="#br0">26 185 532 0,'0'0'-100'15,"0"0"-13"-15,0 0-6 0,0 0 33 0,0 0 52 16,0 0 9-16,0 0-3 0,0 0 13 16,0 0 28-16,203-8 0 0,-161 5 16 0,2-2-6 15,0-2 7-15,2 1 18 0,-2-2 17 0,5 1 17 16,-7-5-1-16,-3 2-5 0,2-3-11 0,2 2-16 15,-5-3-3-15,-3 3-9 0,-4-2-3 0,5 2-5 16,-7 1-3-16,-7 0-2 0,0 0-3 16,-5 4-2-16,-4 1-5 0,-9 2-7 0,4 1-6 15,-5 2-9-15,-3 0-14 0,1 0 15 0,1 7 15 16,-1 5 19-16,6 10 17 0,-2 1-6 0,-4 6-7 16,2 5-11-16,3 8-3 0,-4 1-4 15,-1 3-3-15,1-1-1 0,-2 4-2 0,1 4-9 16,-1 0 1-16,0 2 0 0,3 1-2 0,3 5 5 15,-2 1-2-15,5 0 6 0,-2 6 8 16,4 1 3-16,2 4 1 0,2 0-6 0,1 1-4 16,0 3 0-16,0 2-2 0,1 1-18 0,-1 5 9 15,3 2 9-15,-4 4-1 0,1-1 25 0,-1 7-15 16,-2 2-10-16,-4 2 5 0,1 1-7 16,3 1 9-16,-2-5-1 0,-2 4-3 0,2 0 0 15,3 2 0-15,-1-1 3 0,2 0 2 0,1 4 0 16,-1 0 0-16,1-2-6 0,4 5 0 0,-2-6-1 15,1 3 2-15,5 3 4 0,-5 2 0 16,3 1-1-16,-4 2-3 0,-1 1-3 0,-3 3 2 0,-1-2 2 16,-3 5-4-16,-4-2 6 0,-1 3 7 15,0 2 19-15,-2 6 14 0,-1-3-7 0,1 4 1 16,3-5-21-16,-2 0-6 0,5-7-2 16,-2-4-7-16,7-3 0 0,0-5-2 0,1 0-2 0,3-7-2 15,2 2 1-15,1-1-2 0,1 0 3 16,-1-1 4-16,1-4 2 0,0 4 4 0,-6-4 3 15,5 1-2-15,-6-2 4 0,-1 1 6 0,-5 2 0 16,3-5-2-16,-5-2-5 0,-2-4-10 16,-4-4 7-16,-1 0 1 0,0-5 2 0,0-4-4 15,-6-4-4-15,-4-4-3 0,-2-7-4 0,5-5 3 16,-4-5-7-16,0-7 5 0,5-4 0 16,-5-5-2-16,1-5 5 0,4-4-5 0,-3-4 2 15,4-2 4-15,-4-4 2 0,1 0 8 0,-3-3 13 16,-3-1 7-16,-3-1 4 0,-7-2-1 0,-4 0-5 15,-4-2-5-15,-10-5-1 0,-6 0-4 16,-10 1-8-16,-10 1-1 0,-7 1-9 0,-9 3-2 16,-7 4 2-16,-6 2 36 0,-5 3 7 0,-3 0 2 15,-4 4-3-15,2 3-40 0,-7 2-8 0,1 1-6 16,7 0-25-16,3 1-89 0,10-2-207 16,31-9-556-16,21-5-363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8:46.31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0C192E-035E-49BA-812D-2F38B4C30ABB}" emma:medium="tactile" emma:mode="ink">
          <msink:context xmlns:msink="http://schemas.microsoft.com/ink/2010/main" type="inkDrawing" rotatedBoundingBox="10572,1370 10587,1370 10587,1385 10572,1385" shapeName="Other"/>
        </emma:interpretation>
      </emma:emma>
    </inkml:annotationXML>
    <inkml:trace contextRef="#ctx0" brushRef="#br0">0 0 2157 0,'0'0'-375'0,"0"0"-545"0,0 0 58 0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9:41.78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65D50C2-291F-4961-97E9-0F13787B4581}" emma:medium="tactile" emma:mode="ink">
          <msink:context xmlns:msink="http://schemas.microsoft.com/ink/2010/main" type="inkDrawing" rotatedBoundingBox="13793,5941 22130,2693 22195,2858 13857,6106" semanticType="underline" shapeName="Other">
            <msink:sourceLink direction="with" ref="{D36ECD1A-08A7-4F92-91F6-05E830F51B90}"/>
          </msink:context>
        </emma:interpretation>
      </emma:emma>
    </inkml:annotationXML>
    <inkml:trace contextRef="#ctx0" brushRef="#br0">0 3342 0 0,'0'0'0'0,"0"0"0"16,0 0 0-16,0 0 0 0,0 0 0 0,0 0 0 15,0 0 0-15,0 0 0 0,0 0 0 16,0 0 0-16,0 0 0 0,0 0 0 0,35-89 74 15,-35 89 83-15,0 0 21 0,0 0 13 0,0 0-1 16,0 0-17-16,0 0-18 0,0 0-26 0,0-2-26 16,0 1-30-16,3-2-39 0,3-2-21 0,6-1-4 15,10-3 8-15,7-2 20 0,7-4 11 16,15-3 5-16,7-2-4 0,8-1-6 0,14-6-9 16,8-1-9-16,9-2-4 0,11-7-5 0,11 0-2 15,9-6-1-15,11-1-2 0,8-8-4 16,5 0 2-16,12-5 7 0,5-4 1 0,7-3-2 15,12-2 10-15,11-4-7 0,6-6 1 16,10-2 1-16,6-4-14 0,9-2-2 0,6-2 0 0,2 1 5 16,0-4 2-16,6-3 0 0,-1 4 0 0,2-2-3 15,-6 0-3-15,1-1 1 0,-6-1 2 16,-5 0 2-16,-10-1 4 0,-4 4 0 0,-8 1 0 16,-5 3 0-16,-12 5-3 0,-6 2 2 0,-9-1-2 15,-5 7-3-15,-11 3 0 0,-9 2-3 0,-4 4 1 16,-9 2 2-16,-15 2 0 0,-15 4-1 15,-10 5 0-15,-13 8-1 0,-19 5 2 0,-11 8 6 16,-13 5 5-16,-11 7 16 0,-15 4 25 0,-11 9 29 16,-4 4 9-16,0-3-42 0,-4 3-61 0,-10 0-108 15,0 3-136-15,-13 8-166 0,9 3-431 16,4-2-158-16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0:16.35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C981B12-59F2-42E6-ADE8-6A84A85CD069}" emma:medium="tactile" emma:mode="ink">
          <msink:context xmlns:msink="http://schemas.microsoft.com/ink/2010/main" type="inkDrawing" rotatedBoundingBox="12407,3388 15320,1717 16719,4155 13806,5826" hotPoints="16155,3867 14618,5404 13081,3867 14618,2329" semanticType="enclosure" shapeName="Circle">
            <msink:sourceLink direction="with" ref="{895A56EB-ECB1-4E57-89BF-865D99D664EF}"/>
            <msink:destinationLink direction="to" ref="{B999E001-F00D-4C52-85D5-34E6484342E7}"/>
            <msink:destinationLink direction="from" ref="{B999E001-F00D-4C52-85D5-34E6484342E7}"/>
          </msink:context>
        </emma:interpretation>
      </emma:emma>
    </inkml:annotationXML>
    <inkml:trace contextRef="#ctx0" brushRef="#br0">2016 340 0 0,'0'0'0'0,"0"0"0"16,0 0 0-16,0 0 0 0,0 0 0 0,0 0 0 15,0 0 0-15,0 0 0 0,0 0 0 0,0 0 30 16,0 0 63-16,0 0-11 0,-90-172-5 16,73 160-11-16,-6 2-19 0,3-3-20 0,-7 6-1 15,-1-2 17-15,-3 4 9 0,-4 2 3 0,-2 1-8 16,-4 2-9-16,-5 0 8 0,1 0 2 0,-4 5 11 15,0 5 2-15,1-2 0 0,-5 5 33 16,-2 2 14-16,6-2 9 0,-5 4-6 0,5-3-33 16,1 3-22-16,0 0-17 0,1-1-5 15,0 2-9-15,-1-1-10 0,2 3-4 0,3 2-5 0,-3-1-4 16,5 3-3-16,-2 3-4 0,4 1 0 16,0 3-5-16,-2 3-8 0,0 2 6 0,3 4 0 15,2 1 4-15,-1 3 8 0,2 0-7 16,4 1 3-16,-1 1 0 0,2 3 5 0,-4-1-2 0,5 4-3 15,-2 4 0-15,3 1 1 0,0 6 1 16,4-1-2-16,-2 2 4 0,1 7 2 0,-2 1 2 16,8 4 5-16,1-1 6 0,5 2 0 0,3-2 5 15,7-3 0-15,3-4-10 0,1 0-3 0,11-6-3 16,4 2-6-16,2-2 5 0,7 2 0 16,3-3 6-16,3 1 3 0,1-5 4 0,8 0-5 15,1-5-2-15,2-4 1 0,1-4 1 0,2-5 5 16,0-1-4-16,7-2 1 0,-2-2 2 0,5-2-4 15,2-1 1-15,-1-5-2 0,2-3-1 16,3-2 4-16,1-8-4 0,-1 2 1 0,-1-3-2 16,5-4-3-16,-6-3 2 0,1-1-3 0,1-1 4 15,1-3 0-15,-1 1 0 0,1-6 3 0,1-3 2 16,-2 0 8-16,5-4 5 0,-3 1 4 16,-2-3 7-16,3 2-4 0,-4-5 8 0,4 1-1 15,-4-2-4-15,-2 1-2 0,0 0-11 16,-3-3-4-16,-3-2-4 0,3 1 0 0,-2-5-2 0,4-1-3 15,-2-4-2-15,-5 0-4 0,5-5 3 0,0-2 1 16,0-3 1-16,0-1 8 0,-3-5-9 16,0-2-1-16,-1 2 0 0,-2-4-6 0,-1 0 8 15,-1-4 1-15,-5 5 2 0,-5-2-1 16,-2-1 0-16,-5-4 2 0,-2 4-3 0,-4-2 3 0,-6 0 1 16,-1 3 16-16,-6 3 12 15,-3-3-10-15,-5 0 1 0,-3-6-15 0,-1-4-13 0,0-2 14 16,-7-1-3-16,-6 2 3 0,-2-2-6 0,-1 2-7 15,-6-1 5-15,0 1-1 0,-3 2 6 0,-3 0 1 16,-3 2-5-16,-5-4-4 0,-2 2-2 16,-6 2-3-16,-2 2-4 0,-5 2 2 0,-4 5-4 15,-2 2 0-15,-2 6 0 0,-6-1-1 0,-5 6 2 16,-3 0 1-16,-2 4 1 0,-5 0-2 16,-5 4 0-16,-2 3-1 0,-3 1-2 0,-3 7 1 15,-3 2 2-15,-1 4-3 0,-3 6-4 0,1 6-15 0,-7 0-26 16,1 16-43-16,1 7-87 0,-4 10-210 15,28-5-603-15,26-7-58 0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0:34.04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08B9E6A-125C-4C1C-93BC-6B1A559064EF}" emma:medium="tactile" emma:mode="ink">
          <msink:context xmlns:msink="http://schemas.microsoft.com/ink/2010/main" type="inkDrawing" rotatedBoundingBox="17381,1529 21764,338 22540,3195 18158,4386" hotPoints="22203,1527 20560,3717 17844,3371 19487,1181" semanticType="enclosure" shapeName="Ellipse">
            <msink:sourceLink direction="with" ref="{D36B931D-D4C9-4E93-8AFF-E39CF77D5052}"/>
            <msink:destinationLink direction="with" ref="{0F9BC351-3CC8-4966-A8A5-9507619185E4}"/>
          </msink:context>
        </emma:interpretation>
      </emma:emma>
    </inkml:annotationXML>
    <inkml:trace contextRef="#ctx0" brushRef="#br0">2118 517 0 0,'0'0'0'0,"0"0"0"0,0 0 0 0,0 0 0 15,0 0 0-15,0 0 0 0,0 0 0 0,0 0 0 16,0 0 0-16,0 0 0 0,0 0 0 15,-174-35 0-15,161 28 0 0,0 0 0 0,-2-1 0 16,-1 0 0-16,1-1 0 0,0 1 0 16,-1 0 0-16,-2-1 0 0,1 2 0 0,-4 0 0 0,2 3 0 15,-5 0 0-15,2 1 0 0,0 2 0 16,-1 1 0-16,-3 0 0 0,0 0 0 0,-1 0 0 16,-2 0 0-16,-1 0 0 0,0 3 0 0,-9-1 12 15,5 3 23-15,-5 4 16 0,0-1 5 0,-2 2 6 16,1 4-17-16,-3 1-10 0,1 2-7 15,-4 0-8-15,-1 3-3 0,0 0-10 0,0 2 12 16,2 0 0-16,0 3-6 0,-2 1 2 0,-4 2-8 16,4 3-2-16,-6 4 10 0,6 1 1 0,-3 2 5 15,1 1 2-15,4 5 0 0,-1 0 0 16,-3 7 2-16,2 3 5 0,1-3 2 0,2 7 2 16,2 0-6-16,0-1-9 0,10 7-2 0,-3-1-6 15,7 2-5-15,2-1-2 0,1 1-7 16,5-1-4-16,5-2 6 0,5 1 1 0,-1-2 0 15,7 3-4-15,3-3-5 0,-2 4-2 16,6-8 8-16,5 4 9 0,7-1 8 0,6-3 8 0,2 4 0 16,5-1 4-16,6 5-2 0,5-5 1 15,5 4 8-15,6-5-4 0,6 2-1 0,4-5 5 16,1-2-12-16,8-3 2 0,-1-5 8 0,8-5-4 16,-1-5 1-16,8-3 0 0,-2-6-26 15,6-3 16-15,3-5 6 0,4-5-6 0,5-4 21 0,1-5-18 16,2-3-5-16,1-2 1 0,2-2-1 15,4-10 0-15,0-6 1 0,3-5 3 0,6-6 0 16,5-3-1-16,-2-8 1 0,9-2-5 0,-3-4-4 16,-4-7-4-16,4-1-6 0,-2-6 2 15,-5-3-5-15,-2-4 1 0,-3-2-9 0,-1-1 7 0,-9-4 4 16,-3-2 4-16,-4-2 9 0,-9 0-1 16,-7-5 7-16,-6 6 9 0,-9-1 14 0,-8 5 37 15,-9 2 17-15,-1 0-4 0,-12-1-6 0,1 2-29 16,-10-4-21-16,-7 4-3 0,-3-1-1 15,-8 3-7-15,-1 1-1 0,-9 3-2 0,1-2-1 16,-10 1-7-16,-4 2 2 0,-3 1 1 0,-5 3-11 16,-5 3 12-16,-5 2-10 0,-6 2-6 15,-4 1 12-15,-4 5-17 0,0 2 20 0,-7-2-7 16,-4 5-16-16,-7 1 5 0,-1-1-18 0,-6 3 7 16,-4 2 5-16,-1 3 2 0,-8 0 3 0,-1 6-4 15,-4 0 5-15,0 1-7 0,-4 5 0 16,-2 1 3-16,2 3-3 0,-5 3 6 0,1 2 1 15,-7 5 2-15,-1 4 0 0,-4 3-4 0,-5-2-2 16,-2 4-1-16,-2 8-17 0,4 0 1 0,-2 6-1 16,3-5-14-16,-5 8-21 0,3 1-25 15,-7 8-39-15,3 5-56 0,0 3-55 0,3 11-168 0,27-9-373 16,32-13 470-16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2:42.94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999E001-F00D-4C52-85D5-34E6484342E7}" emma:medium="tactile" emma:mode="ink">
          <msink:context xmlns:msink="http://schemas.microsoft.com/ink/2010/main" type="inkDrawing" rotatedBoundingBox="13584,2543 15051,1185 15395,1557 13928,2915" semanticType="callout" shapeName="Other">
            <msink:sourceLink direction="to" ref="{CC981B12-59F2-42E6-ADE8-6A84A85CD069}"/>
            <msink:sourceLink direction="from" ref="{CC981B12-59F2-42E6-ADE8-6A84A85CD069}"/>
          </msink:context>
        </emma:interpretation>
      </emma:emma>
    </inkml:annotationXML>
    <inkml:trace contextRef="#ctx0" brushRef="#br0">49 1286 1763 0,'0'0'35'0,"0"0"-31"16,0 0-9-16,0 0-3 0,0 0 8 15,0 0 9-15,0 0 1 0,0 0-2 0,0 0-1 16,0 0 3-16,-48-178 8 0,47 172 6 0,1 5-8 0,0 1-5 15,0 0-9-15,0 0-13 0,0 0-3 16,0 0-13-16,0 4-6 0,0 3 22 16,1 11 18-16,7 5 19 0,-2 8 17 0,6 3-15 15,-1 3-7-15,0 5-4 0,2-6-8 0,2-4-4 16,1-1-4-16,3-7 0 0,0-4 2 0,3-2-2 16,0-5 1-16,6-3 8 0,0-5 7 15,9-3 16-15,0-9 12 0,10-17 3 0,5-15-2 0,5-16 7 16,11-17-5-16,3-15-2 0,8-15-4 15,5-8-16-15,3-10-4 0,2-4-9 0,-2-4 0 16,0 4-5-16,-3 11 3 0,-9 11 3 0,-9 16 7 16,-9 19 9-16,-12 19 12 0,-11 11 5 0,-12 15-5 15,-8 8-10-15,-6 8-12 0,-5 4-1 16,-3 2 5-16,0 0 0 0,0 0-5 0,-2 2-16 16,-1 1-23-16,3 2-14 0,0 7 1 0,0 7-10 15,5 12-82-15,4-4-277 0,-4-7-1160 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2:45.34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048B8F-219E-42AE-9D9F-834628110021}" emma:medium="tactile" emma:mode="ink">
          <msink:context xmlns:msink="http://schemas.microsoft.com/ink/2010/main" type="writingRegion" rotatedBoundingBox="24197,-71 28261,-71 28261,2511 24197,2511">
            <msink:destinationLink direction="with" ref="{58BCAE40-0278-40D0-9B34-C35A5561F33D}"/>
          </msink:context>
        </emma:interpretation>
      </emma:emma>
    </inkml:annotationXML>
    <inkml:traceGroup>
      <inkml:annotationXML>
        <emma:emma xmlns:emma="http://www.w3.org/2003/04/emma" version="1.0">
          <emma:interpretation id="{63DAE8AA-B4F1-4E72-ADEA-E068E531FB4C}" emma:medium="tactile" emma:mode="ink">
            <msink:context xmlns:msink="http://schemas.microsoft.com/ink/2010/main" type="paragraph" rotatedBoundingBox="24197,-71 28261,-71 28261,2511 24197,25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42B8C8-DBDF-4F12-94D4-80054B4DC024}" emma:medium="tactile" emma:mode="ink">
              <msink:context xmlns:msink="http://schemas.microsoft.com/ink/2010/main" type="line" rotatedBoundingBox="24197,-71 28261,-71 28261,2511 24197,2511"/>
            </emma:interpretation>
          </emma:emma>
        </inkml:annotationXML>
        <inkml:traceGroup>
          <inkml:annotationXML>
            <emma:emma xmlns:emma="http://www.w3.org/2003/04/emma" version="1.0">
              <emma:interpretation id="{B495177F-8878-431A-82E0-E4D55D94A738}" emma:medium="tactile" emma:mode="ink">
                <msink:context xmlns:msink="http://schemas.microsoft.com/ink/2010/main" type="inkWord" rotatedBoundingBox="24197,-71 28261,-71 28261,2511 24197,2511"/>
              </emma:interpretation>
              <emma:one-of disjunction-type="recognition" id="oneOf0">
                <emma:interpretation id="interp0" emma:lang="en-US" emma:confidence="1">
                  <emma:literal>4-8</emma:literal>
                </emma:interpretation>
                <emma:interpretation id="interp1" emma:lang="en-US" emma:confidence="0">
                  <emma:literal>4.8</emma:literal>
                </emma:interpretation>
                <emma:interpretation id="interp2" emma:lang="en-US" emma:confidence="0">
                  <emma:literal>4-84</emma:literal>
                </emma:interpretation>
                <emma:interpretation id="interp3" emma:lang="en-US" emma:confidence="0">
                  <emma:literal>4.84</emma:literal>
                </emma:interpretation>
                <emma:interpretation id="interp4" emma:lang="en-US" emma:confidence="0">
                  <emma:literal>48</emma:literal>
                </emma:interpretation>
              </emma:one-of>
            </emma:emma>
          </inkml:annotationXML>
          <inkml:trace contextRef="#ctx0" brushRef="#br0">20 34 1265 0,'0'0'86'0,"0"0"12"0,0 0 0 0,0 0-30 16,0 0 2-16,0 0-9 0,0 0-16 0,0 0-22 16,0 0-47-16,0 0-56 0,0 0-33 0,0 0 24 15,-25 9 38-15,27 23 56 0,-1 9 41 0,2 5-12 16,-2 7-14-16,2-1-5 0,3 2-5 0,-1 0-3 15,5-6 4-15,-1 2-3 0,0-10-14 16,5-1-3-16,1-7 3 0,4-4 8 0,3-6 12 16,2-7 11-16,0-3-14 0,8-6 14 0,5-6 9 15,3-4-1-15,2-16 18 0,4-8-15 16,0-6-7-16,-2-9-5 0,0-6-7 0,-1-8-3 16,0 1-3-16,-5-3 5 0,-4-2 0 0,-5 3 3 15,-5 5 0-15,-4 3 2 0,-5 11 3 0,-3 9 33 16,-9 12 45-16,-3 10 24 0,0 4 10 15,0 4-35-15,0 0-51 0,-2 0-50 0,1 4-47 16,0 2-55-16,-2 9 17 0,-3 10 25 0,1 11 44 16,-2 17 54-16,2 4-12 0,3 7-12 15,0 1-8-15,1 5-3 0,1-3 2 0,5 6 6 16,0-4 0-16,4 3-1 0,-3-1 0 0,1-2 0 16,-1-5-6-16,1-3 1 0,1-4-3 0,-4-2-7 15,2-3-3-15,-2-3-22 0,1-3-33 16,-1-5-41-16,-2-4-61 0,2-5-76 0,3-6-127 0,-4-9-241 15,-1-7-248-15</inkml:trace>
          <inkml:trace contextRef="#ctx0" brushRef="#br0" timeOffset="2015.4849">2795-668 1524 0,'0'0'56'0,"0"0"-119"16,0 0-86-16,0 0-9 0,0 0 25 0,0 0 62 16,0 0 70-16,0 0 13 0,0 0-9 0,0 0-1 15,0 0-3-15,0 0 4 0,0 0 0 16,0 0-4-16,156 149 1 0,-138-132-1 0,1-1 4 15,0-1 13-15,3 0 10 0,3-5 13 0,2-2 10 16,2-5 12-16,1-1 8 0,5-2 8 16,-4-7 4-16,6-6-5 0,0-4 3 0,4-6-3 15,3-6 5-15,6-4 4 0,0-6-2 0,3-9 12 16,2-1-1-16,-3-4 0 0,-1-2-1 0,4-1-22 16,-4-3-13-16,-4 1-15 0,3 1-14 0,-5 8-7 15,-9 6-6-15,-2 9-11 0,-10 7-4 16,-5 7 1-16,-9 10 0 0,-4 2 3 0,-1 5-14 15,-5 3-62-15,0 0-135 0,0 3-149 0,0 2-520 16,1 0-165-16</inkml:trace>
          <inkml:trace contextRef="#ctx0" brushRef="#br0" timeOffset="170.554">1551 428 1952 0,'0'0'92'0,"0"0"-26"0,0 0-15 15,0 0-31-15,0 0-16 0,0 0-23 0,0 0-5 16,0 0-13-16,0 0-18 0,0 0-39 0,0 0-61 16,0 0-85-16,0 0-199 0,0 0-371 0,-12 20 498 0</inkml:trace>
          <inkml:trace contextRef="#ctx0" brushRef="#br0" timeOffset="667.1906">2141 324 2811 0,'0'0'14'0,"0"0"1"0,0 0-9 16,0 0-3-16,0 0 4 0,-174-170-4 0,156 142 1 15,5 0-6-15,4-1-28 0,5-1-15 0,4-3-34 16,0 1-16-16,2 0-7 0,10 5 3 0,3 1-77 15,3 4 31-15,2 0 45 0,4 4 14 16,4-1 113-16,4 2-7 0,-2 1-15 0,-1 4 2 16,1 6 2-16,-2 1-3 0,0 5 2 0,1 0-4 15,-1 5-3-15,-3 6 1 0,0 7-10 16,-4-1 7-16,-2 5-1 0,-1 3-7 0,-6 8 6 16,-4-4 0-16,-5 5 8 0,-3 6 9 0,0 0-3 15,-7 3-9-15,-9-1-2 0,-3 2 2 0,-4 1 11 16,-3-1 4-16,-5 4 1 0,0-1-3 15,2 2-9-15,2-5-3 0,1 3-3 0,6-2-5 0,6-3-4 16,5-1 7-16,7 0 3 0,2-1 5 16,12-4 9-16,7-4-1 0,6-6 0 0,8-4 2 15,5-9-1-15,5-5 2 0,5-6 0 16,3-2-1-16,3-6-3 0,-2-6-5 0,-2-8-8 0,-6-3-5 16,-6-5 3-16,-7-4 6 0,-10-3 16 15,-5-2 17-15,-12-2 5 0,-4-1 9 0,-16-5-7 16,-10-4-9-16,-8 3-8 0,-7-1 3 0,-11 3-4 15,-5 9-11-15,-10 3-10 0,-4 11-26 16,-2 7-17-16,-5 9 0 0,4 3-44 0,-3 10-71 16,5 11-128-16,19-2-284 0,21-2-795 0</inkml:trace>
          <inkml:trace contextRef="#ctx0" brushRef="#br0" timeOffset="98481.9843">-2189 3091 892 0,'0'0'278'0,"0"0"-190"16,0 0-4-16,0 0 4 0,0 0-15 0,0 0 6 16,0 0-9-16,0 0-20 0,0 0-24 15,0 0-38-15,0 0-48 0,0 0 8 0,11-50 11 16,-6 71 21-16,6 8 41 0,1 12-4 0,-4 10 0 16,7 7 2-16,1 9 3 0,5 0-4 0,0 3-3 15,2-4-2-15,5-4-4 0,2-4 1 0,2-9-4 16,0-7 1-16,8-2-1 0,-1-9 0 15,-3-6-2-15,6-7-6 0,-3-7-17 0,-5-4-19 16,3-7-16-16,-3-5-13 0,-3-14 0 16,4-3 3-16,-2-9 10 0,-4-4 22 0,-1-2 20 0,-7-5 23 15,1 0 15-15,-7-3 10 0,-2 0 30 16,-6 2 30-16,1 3 43 0,-5 4 12 0,-2 6 2 16,-1 3-14-16,0 9-30 0,0 5 5 0,-1 6-18 15,-1 4-19-15,1 3-30 0,-1 0-40 0,2 0-42 16,0 8-9-16,0 7 11 0,0 8 21 15,0 10 21-15,3 4 6 0,2 8-4 0,-4 4-8 16,6 4 3-16,-1 1 1 0,-3 2-2 0,3 1 0 16,-3-1 1-16,-1 0-3 0,-2-1 1 15,1-1 2-15,-1 0-1 0,-1-4 2 0,1-1-1 16,0 2-2-16,0-4 0 0,0 0-2 0,1-3-7 16,6-3-16-16,-1-2-43 0,2-5-71 0,-1-3-85 15,3-7-120-15,-5-8-218 0,2-4-616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2:46.7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8BCAE40-0278-40D0-9B34-C35A5561F33D}" emma:medium="tactile" emma:mode="ink">
          <msink:context xmlns:msink="http://schemas.microsoft.com/ink/2010/main" type="inkDrawing" rotatedBoundingBox="23207,853 27074,-319 27917,2459 24050,3632" hotPoints="27261,1656 25525,3392 23788,1656 25525,-80" semanticType="enclosure" shapeName="Circle">
            <msink:sourceLink direction="with" ref="{D5048B8F-219E-42AE-9D9F-834628110021}"/>
          </msink:context>
        </emma:interpretation>
      </emma:emma>
    </inkml:annotationXML>
    <inkml:trace contextRef="#ctx0" brushRef="#br0">1970 88 137 0,'0'0'187'0,"0"0"2"0,-165-10-38 0,98 10-20 15,7 8-19-15,-1 6-60 0,-5 4 69 0,4 2 19 16,-3 4-15-16,-1 6-2 0,-6 1-92 0,0 5-33 16,-5 5-7-16,-4 2-4 0,0 6 11 15,0-1 1-15,-2 2 12 0,7 3 15 0,-5 4-8 16,7 1 14-16,2 3-17 0,7 1-16 0,3 4 4 15,5-3-7-15,5 8 3 0,2-1 0 0,7 3 7 16,5 6 3-16,1 0 5 0,8 6 7 16,6 5-8-16,1 3 6 0,8 6-1 0,8-2-8 15,1 2 8-15,2-2-7 0,14 0 0 0,5-3 4 16,9 3-10-16,6-3 2 0,10-4 2 16,6-3 0-16,9-2-5 0,9-8 2 0,6-4 1 15,11-12 0-15,7-5-3 0,9-8 8 0,9-7 1 16,6-8 2-16,11-5 15 0,0-6-9 0,2-11-4 15,4-1-1-15,3-10-3 0,2-5 7 0,7-14 1 16,1-6 0-16,0-8-1 0,-2-7-8 0,-1-7-3 16,-1-6-1-16,-1-8-2 0,-1-5 4 15,-1-4 3-15,-10-4 2 0,-3-3 2 0,-13-4 2 16,-5 0 2-16,-12-3 0 0,-9-2 8 0,-8 0 3 16,-8 2 9-16,-10-3 12 0,-4 1-2 15,-14-2 10-15,-6 1-8 0,-6 0-6 0,-8 0-4 16,-8 1-15-16,-4-2 2 0,-8 1-3 0,0 3 4 15,-17-2-6-15,-5 4-5 0,-7 1-6 16,-10 1-9-16,-6-1 2 0,-7 5-3 0,-7 0-4 16,-6 4 0-16,-7 7 2 0,-7 5 3 0,-8 4-1 0,-8 8 2 15,-5 6-6-15,-4 4-3 0,-4 5 0 16,-4 3-6-16,0 2 2 0,1 6-9 16,1 1-13-16,-2 7-41 0,3 4-4 0,-5 5 4 0,2 5 9 15,-3 0 38-15,8 13-59 0,2 6-88 16,10 7-149-16,27-5-350 0,24-5-507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4:50.20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899022-F4CC-4AF8-8C1B-2405C56B5242}" emma:medium="tactile" emma:mode="ink">
          <msink:context xmlns:msink="http://schemas.microsoft.com/ink/2010/main" type="inkDrawing" rotatedBoundingBox="336,12878 16753,6384 16791,6479 374,12973" semanticType="underline" shapeName="Other">
            <msink:sourceLink direction="with" ref="{BA69709D-A6F9-4ED0-AB0D-104C076BE159}"/>
          </msink:context>
        </emma:interpretation>
      </emma:emma>
    </inkml:annotationXML>
    <inkml:trace contextRef="#ctx0" brushRef="#br0">0 6544 1312 0,'0'0'109'0,"0"0"-79"0,0 0-32 0,0 0-77 15,0 0-98-15,0 0-25 0,0 0 31 0,0 0 63 16,0 0 93-16,0 0 22 0,0 0-6 15,0 0 12-15,0 0 15 0,0 0 26 0,134-73 25 16,-103 63 10-16,1-4-1 0,8-1-6 0,0-2-18 16,2 1-5-16,6-1-14 0,5-3-12 0,7-2-7 15,2-1-3-15,9-2 5 0,4-4 0 16,9-4 6-16,3-1-9 0,3-2-12 0,8-2-2 16,1-1-10-16,4-4 6 0,3-5 2 0,8-1 1 15,2-4 3-15,11 3-7 0,-5-3-3 0,14 1 0 16,-5-1-4-16,5-1 4 0,-1-1 0 15,5-1 2-15,5 0 1 0,0-1 1 0,4-3-2 16,5 0 0-16,-4-1 2 0,5 1-4 0,4 0 0 16,0-1 0-16,2-2-2 0,7-1 1 15,-3-4 2-15,3 2-3 0,0 1 0 0,1 1 1 0,2-3 1 16,3-1 3-16,0 1 2 0,1-2 3 16,-1 0 4-16,1 0 5 0,2 1 4 0,-3-2-4 15,0-1-3-15,-2 3-3 0,-1-2 0 16,0-3 1-16,0 3 3 0,0-1 8 0,0 0 1 0,-2 2 10 15,-2-1 10-15,4-1 1 0,-3 1 4 16,3 0-2-16,3-5-9 0,-2 3-5 0,3 1-2 16,-2 1-9-16,2 2-3 0,1-4 8 0,-3 4 1 15,-2-3 0-15,0 3 1 0,2-2-8 16,-8 3-2-16,4-1 0 0,1 5-3 0,-8-1 1 16,-2 1-7-16,-2 1 2 0,-2 1-4 0,-5 1-7 15,3 3 5-15,-5 0-5 0,0 1 4 0,-5-1 2 16,1 3-6-16,-2-4 1 0,1 1-2 0,-4 2 2 15,-1 5 4-15,1-1-3 0,-3 1 4 16,-2 3-7-16,-1-1 1 0,-1 0 3 0,1 1-5 16,2 1 4-16,-4 0-4 0,1 2 0 15,-3-2 1-15,-2 0-4 0,2 2 5 0,-7-2 1 0,3 2-2 16,0-1 3-16,-6-1-3 0,3 0-1 16,-5-1-1-16,-3 1 1 0,-4-2-3 0,-4 2 1 15,-2 2 0-15,-3 1-1 0,-4 3 4 16,1-3 3-16,-8 0 3 0,1 2 6 0,-8 3 0 0,-6 4 4 15,-3 1 0-15,-9 2 4 0,-7 3 7 0,-1 3 3 16,-14 1 6-16,-1 2-1 0,-8 3 2 16,-5 0 3-16,-8 4-2 0,-5 3 5 0,-3 2 1 15,-6 5 0-15,-5 2 2 0,-1 1-2 0,-1 2-2 16,-1 0-5-16,0 0-8 0,0 0-9 16,0 0-9-16,0 0-6 0,0 0-8 0,0 0-13 15,0 0-40-15,0 0-98 0,0 0-217 0,0 2-702 16,0 1-642-16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4:51.2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F33DCBB-0433-4D2B-AEBB-74307D0F5710}" emma:medium="tactile" emma:mode="ink">
          <msink:context xmlns:msink="http://schemas.microsoft.com/ink/2010/main" type="inkDrawing" rotatedBoundingBox="11136,2107 12163,1458 12177,1480 11150,2128" semanticType="callout" shapeName="Other">
            <msink:sourceLink direction="with" ref="{4807363D-538B-4670-BB09-108A8A6CFACA}"/>
          </msink:context>
        </emma:interpretation>
      </emma:emma>
    </inkml:annotationXML>
    <inkml:trace contextRef="#ctx0" brushRef="#br0">0 643 954 0,'0'0'233'16,"0"0"-17"-16,0 0-56 0,0 0-55 0,0 0-42 15,0 0-36-15,0 0-52 0,0 0-62 0,0 0-18 16,0 0 18-16,0 0 31 0,0 0 48 0,19-23 17 16,2 17-1-16,-2-4 7 0,-3 0 12 0,5-3 10 15,-2 0 10-15,-1-4 1 0,10-2-2 16,3-6-10-16,19-6-10 0,10-12-8 0,24-13-9 15,25-13-12-15,31-13-52 0,24-15-122 0,-32 20-304 16,-33 25-519-16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2:44.17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9BC351-3CC8-4966-A8A5-9507619185E4}" emma:medium="tactile" emma:mode="ink">
          <msink:context xmlns:msink="http://schemas.microsoft.com/ink/2010/main" type="inkDrawing" rotatedBoundingBox="19190,1311 20848,-21 21278,513 19619,1846" semanticType="callout" shapeName="Other">
            <msink:sourceLink direction="with" ref="{208B9E6A-125C-4C1C-93BC-6B1A559064EF}"/>
          </msink:context>
        </emma:interpretation>
      </emma:emma>
    </inkml:annotationXML>
    <inkml:trace contextRef="#ctx0" brushRef="#br0">-5012 161 1755 0,'0'0'44'0,"0"0"-10"0,0 0-13 16,0 0-16-16,0 0-15 0,0 0-7 0,0 0-18 0,0 0-26 16,0 0-32-16,0 0-32 0,0 0 28 15,0 0 29-15,0 0 37 0,0 0 39 0,31-7-7 16,-5 27 3-16,2 3 5 0,0 5 6 0,2 6 5 15,1 2 2-15,-2 4-1 0,4 2-7 0,3-1-3 16,0-4 1-16,5-3 3 0,0-8 3 0,4-6 4 16,-1-10 0-16,4-7-1 15,4-9 15-15,2-16 8 0,8-16 12 0,0-13 16 16,10-14-3-16,9-16-4 0,-2-6-2 0,6-8 18 0,2-4-2 16,-2-4-3-16,-2-1 5 15,-6 3-26-15,-5-1-9 0,-3 7-4 0,-9 7-18 0,-4 8-14 16,-8 13 1-16,-6 13-3 0,-11 12-4 0,-4 11 6 15,-7 9-1-15,-3 5 0 0,-11 9 1 16,2 2-1-16,-6 5-7 0,-2 1-5 0,0 0-7 16,0 0-10-16,0 1-12 0,0 3-10 0,0-1 14 0,0 6 18 15,3 3 10-15,3 4 13 0,4 3-10 16,3 3-30-16,2 0-57 0,1 2-102 0,-1-4-276 16,-3-6-1016-16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4:24.8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387E2E-6117-4762-BA5E-F0E6BA612922}" emma:medium="tactile" emma:mode="ink">
          <msink:context xmlns:msink="http://schemas.microsoft.com/ink/2010/main" type="inkDrawing" rotatedBoundingBox="24868,623 26911,-550 26989,-415 24946,758" semanticType="callout" shapeName="Other">
            <msink:sourceLink direction="with" ref="{162D7522-425D-4367-9830-3B29088F2453}"/>
          </msink:context>
        </emma:interpretation>
      </emma:emma>
    </inkml:annotationXML>
    <inkml:trace contextRef="#ctx0" brushRef="#br0">679-513 1586 0,'0'0'134'0,"0"0"-52"0,0 0-15 0,0 0-16 15,0 0-43-15,0 0-30 0,0 0-29 0,0 0-27 16,0 0-19-16,0 0-20 0,0 0 26 16,0 0 31-16,0 0 33 0,0 0 42 0,-12-16-2 15,22 27-4-15,-2 2-4 0,2-2-1 0,-1 1 3 16,-2 0 5-16,5-2 5 0,-2 0 6 15,1-4 8-15,-1 0 14 0,3-4 18 0,2-2 34 0,4 0 20 16,5-6 19-16,7-10 9 0,10-10-21 16,13-8-18-16,13-7-26 0,15-10-23 0,17-11-3 15,10-12-11-15,16-8-11 0,6-5-7 0,5-5-14 16,3 2-3-16,-5 2-1 0,-6 10-1 0,-9 9-2 16,-11 9-3-16,-14 10-1 0,-13 9-2 15,-15 7 3-15,-10 6-7 0,-7 6-42 0,-6 6-102 16,-12 5-200-16,-11 4-738 0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9:36.24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6ECD1A-08A7-4F92-91F6-05E830F51B90}" emma:medium="tactile" emma:mode="ink">
          <msink:context xmlns:msink="http://schemas.microsoft.com/ink/2010/main" type="writingRegion" rotatedBoundingBox="13451,3564 20392,1440 20801,2777 13860,4901">
            <msink:destinationLink direction="with" ref="{965D50C2-291F-4961-97E9-0F13787B4581}"/>
          </msink:context>
        </emma:interpretation>
      </emma:emma>
    </inkml:annotationXML>
    <inkml:traceGroup>
      <inkml:annotationXML>
        <emma:emma xmlns:emma="http://www.w3.org/2003/04/emma" version="1.0">
          <emma:interpretation id="{953C52BE-2C73-4D86-851B-B96B4890FF56}" emma:medium="tactile" emma:mode="ink">
            <msink:context xmlns:msink="http://schemas.microsoft.com/ink/2010/main" type="paragraph" rotatedBoundingBox="13451,3564 20392,1440 20801,2777 13860,49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0375F9-9098-4E08-9AF7-5C94B37BB07F}" emma:medium="tactile" emma:mode="ink">
              <msink:context xmlns:msink="http://schemas.microsoft.com/ink/2010/main" type="line" rotatedBoundingBox="13451,3564 20392,1440 20801,2777 13860,4901"/>
            </emma:interpretation>
          </emma:emma>
        </inkml:annotationXML>
        <inkml:traceGroup>
          <inkml:annotationXML>
            <emma:emma xmlns:emma="http://www.w3.org/2003/04/emma" version="1.0">
              <emma:interpretation id="{895A56EB-ECB1-4E57-89BF-865D99D664EF}" emma:medium="tactile" emma:mode="ink">
                <msink:context xmlns:msink="http://schemas.microsoft.com/ink/2010/main" type="inkWord" rotatedBoundingBox="13451,3564 17218,2411 17616,3711 13849,4864">
                  <msink:destinationLink direction="with" ref="{CC981B12-59F2-42E6-ADE8-6A84A85CD069}"/>
                </msink:context>
              </emma:interpretation>
              <emma:one-of disjunction-type="recognition" id="oneOf0">
                <emma:interpretation id="interp0" emma:lang="en-US" emma:confidence="1">
                  <emma:literal>1-8&gt;</emma:literal>
                </emma:interpretation>
                <emma:interpretation id="interp1" emma:lang="en-US" emma:confidence="0.5">
                  <emma:literal>1-87</emma:literal>
                </emma:interpretation>
                <emma:interpretation id="interp2" emma:lang="en-US" emma:confidence="0">
                  <emma:literal>1-89</emma:literal>
                </emma:interpretation>
                <emma:interpretation id="interp3" emma:lang="en-US" emma:confidence="0">
                  <emma:literal>1+87</emma:literal>
                </emma:interpretation>
                <emma:interpretation id="interp4" emma:lang="en-US" emma:confidence="0">
                  <emma:literal>1^8&gt;</emma:literal>
                </emma:interpretation>
              </emma:one-of>
            </emma:emma>
          </inkml:annotationXML>
          <inkml:trace contextRef="#ctx0" brushRef="#br0">-10563 2453 1236 0,'0'0'307'0,"0"0"-141"16,0 0 23-16,0 0-12 16,0 0-28-16,0 0-12 0,0 0-24 0,0 0-33 15,0 0-28-15,0 0-32 0,0 0-25 0,0 0-6 16,-31-87 0-16,34 109 9 0,7 9 15 0,2 10 8 16,-3 7-5-16,4 6-5 0,0 8 0 0,1 1-1 15,-3 7-2-15,1 1 3 0,-5 1-1 0,5-5 2 16,-7 0-1-16,2-6-13 0,-3 0-22 0,-4-7-58 15,2-4-42-15,1-2-86 0,-2-9-152 16,2-10-301-16,-1-14-601 0</inkml:trace>
          <inkml:trace contextRef="#ctx0" brushRef="#br0" timeOffset="294.642">-9935 2821 1862 0,'0'0'65'0,"0"0"-10"0,0 0 18 0,0 0 30 0,0 0 28 15,0 0 10-15,0 0-28 0,0 0-48 16,0 0-37-16,0 0-19 0,0 0-5 0,0 0-2 16,0 0 1-16,0 0 3 0,0 8-2 15,-3-8 8-15,3 0 9 0,-2 0 7 0,1-1-3 0,-7-4-9 16,1 0-12-16,-2-5-15 0,0-1 1 16,-1-3-3-16,1-3-4 0,3 0 0 0,2-1-4 15,1-1 1-15,1 3 4 0,2 3 1 0,0 5 8 16,0 2-3-16,0 4-14 0,0 2-32 0,2 0-34 15,2 0 6-15,2 2 16 0,7 6 32 0,2 2 30 16,3 7 1-16,1 3 2 0,0 3 2 16,0 3-17-16,3 2-108 0,0 0-155 0,-5-7-310 15,-7-8-633-15</inkml:trace>
          <inkml:trace contextRef="#ctx0" brushRef="#br0" timeOffset="737.4692">-9147 2625 1417 0,'0'0'230'0,"0"0"7"16,0 0-33-16,0 0-27 0,0 0-14 0,0 0-6 15,0 0-22-15,0 0-37 0,0 0-35 16,0 0-32-16,0 0-12 0,-178-131 1 0,157 115 10 0,0-1-2 16,2 1-4-16,4-2-3 0,4 2-15 15,3-4-3-15,5 3-9 0,3 1-15 0,2 0-7 16,10-4-6-16,4 2-8 0,3 0 10 0,9 2 6 15,1 3 5-15,4 1 11 0,1 4-12 16,0 3-3-16,-3 3 1 0,1 2 3 0,-3 0 13 16,-1 7-1-16,-2 3-7 0,-3 4-4 0,-4 2-3 15,-1 8-1-15,-9 5 5 0,-6 4 2 0,-3 5 1 16,-2 6 7-16,-12 5 5 0,-9 1 3 0,0 4 3 16,-5 2-1-16,-2-1 0 0,-1-1-2 15,-1 1-1-15,-2-5-2 0,8 0 2 0,5-4-3 16,5-6 0-16,4-2-2 0,9-4-2 0,3-4 3 15,0-3 1-15,10-7 3 0,8-3 0 0,3-4 2 16,5-4 2-16,5-9-8 0,4 0 14 16,4-6 7-16,6-8 2 0,0-5 10 0,-1-8-10 15,0-3 0-15,-3 0 0 0,-2-4 1 16,-10-1 10-16,-7-5 1 0,-6-1 3 0,-10-2 2 16,-6-2-5-16,-1-2-1 0,-12 6-4 0,-7-1-3 15,-3 5-3-15,-2 8-5 0,-5 4-4 0,1 8-9 16,-2 7-11-16,0 7-12 0,0 4-8 0,0 14-23 15,3 9-111-15,5-2-359 0,11-7-1067 0</inkml:trace>
          <inkml:trace contextRef="#ctx0" brushRef="#br0" timeOffset="2795.6858">-7915 2162 897 0,'0'0'160'16,"0"0"-4"-16,0 0 11 0,0 0-9 0,0 0-7 15,0 0-3-15,0 0-19 0,-173 60-20 0,154-52-16 16,0-1-15-16,4-1-8 0,4 1-10 0,2-2-10 16,1-2-9-16,4 1-9 0,2-1-13 0,1-3-6 15,1 1-8-15,0-1-7 0,0 0-11 16,3 0 7-16,7 2 7 0,6-2 13 0,7 0 16 15,10-5-6-15,6-8-5 0,8-7-8 16,6-3-8-16,6-3-3 0,9-2-7 0,2 0-2 16,4-1 5-16,3-3-2 0,1 4 6 0,-2 1 6 0,1 0-2 15,-3 0 3-15,-3 2 1 0,-4 0-3 16,-8 2-3-16,-9 2 0 0,-5 1-1 16,-12 4 1-16,-9 2 3 0,-6 6 5 0,-11 3 31 0,-7 1 9 15,-1 0-12-15,-16-3-11 0,-2 1-33 0,-7 0-12 16,-5 1 10-16,-5 3 4 0,-8 2 3 15,1 0 4-15,-5 5 0 0,-2-1 1 0,4 2 1 16,2-3 1-16,8 0 7 0,6-3 1 0,9 2 1 16,6-2 4-16,9 0-9 0,6 0-19 15,0-2-18-15,8-3-5 0,11-2-3 0,6-4 14 16,10-2 12-16,8 0 0 0,7 0 1 0,3 1-3 16,3 3-3-16,2 6 2 0,-5 3-2 15,-2 0 1-15,-4 9 2 0,-8 9 0 0,-5 7 5 16,-6 4 5-16,-6 6 3 0,-5 9 1 0,-8-1 5 15,-4 3 0-15,-5 8 1 0,-6 0 3 0,-11 2-4 16,1 5-1-16,-7-1 0 0,-1 3-6 16,-1 2-10-16,-7 0-27 0,2 3-52 0,1-5-96 0,-2 2-184 15,9-13-373-15,3-20-509 0</inkml:trace>
        </inkml:traceGroup>
        <inkml:traceGroup>
          <inkml:annotationXML>
            <emma:emma xmlns:emma="http://www.w3.org/2003/04/emma" version="1.0">
              <emma:interpretation id="{D36B931D-D4C9-4E93-8AFF-E39CF77D5052}" emma:medium="tactile" emma:mode="ink">
                <msink:context xmlns:msink="http://schemas.microsoft.com/ink/2010/main" type="inkWord" rotatedBoundingBox="18302,2197 20425,1548 20801,2777 18678,3427">
                  <msink:destinationLink direction="with" ref="{208B9E6A-125C-4C1C-93BC-6B1A559064EF}"/>
                </msink:context>
              </emma:interpretation>
              <emma:one-of disjunction-type="recognition" id="oneOf1">
                <emma:interpretation id="interp5" emma:lang="en-US" emma:confidence="0.5">
                  <emma:literal>3-4</emma:literal>
                </emma:interpretation>
                <emma:interpretation id="interp6" emma:lang="en-US" emma:confidence="0">
                  <emma:literal>304</emma:literal>
                </emma:interpretation>
                <emma:interpretation id="interp7" emma:lang="en-US" emma:confidence="0">
                  <emma:literal>34</emma:literal>
                </emma:interpretation>
                <emma:interpretation id="interp8" emma:lang="en-US" emma:confidence="0">
                  <emma:literal>3.4</emma:literal>
                </emma:interpretation>
                <emma:interpretation id="interp9" emma:lang="en-US" emma:confidence="0">
                  <emma:literal>3=4</emma:literal>
                </emma:interpretation>
              </emma:one-of>
            </emma:emma>
          </inkml:annotationXML>
          <inkml:trace contextRef="#ctx0" brushRef="#br0" timeOffset="3991.9434">-5826 1229 1133 0,'0'0'180'0,"0"0"29"15,0 0 12-15,0 0-42 0,0 0-22 16,0 0-21-16,0 0-33 0,0 0-31 0,0 0-33 16,0 0-29-16,0 0-17 0,0 0-8 0,14-176 3 15,18 157 3-15,6 2 1 0,8 2 1 16,0 2-5-16,-2 3 0 0,2 4 1 0,-4 3 3 0,1 3 1 15,-3 4 0-15,-9 8-6 0,-8 3-3 16,-2 5 2-16,-12 6 7 0,-3 1 10 0,-6 7 7 16,-13-2 4-16,-4 3 0 0,-5 0-5 0,2-5 0 15,-3-3-1-15,1-4-5 0,5-2 2 16,-2-3-1-16,-1-3-6 0,7-2 3 0,7-3-6 16,-1-2-10-16,5-2 1 0,2 1-6 0,2 1 3 15,8 2 5-15,3 1 1 0,4 2 2 0,-3 3 2 16,7 1 4-16,1 3-1 0,2 0 0 15,2 0 0-15,-2-1 2 0,4 1 3 0,-3 2-1 16,-6-3 3-16,-1 0-1 0,-2 0-5 0,-6-2 3 16,2-3 1-16,-9-1-1 0,-2-1 10 15,-2-1 1-15,1 0 9 0,-6-1 10 0,-6 2 10 0,-1 2 4 16,-5-2 4-16,-5 3-7 0,-2 0-8 16,-3 0-4-16,-5 1-6 0,2-3-3 0,-1 1 3 15,-2-4-10-15,5 2-2 0,-1-2-6 16,4-2-8-16,3 1-15 0,7-6-47 0,6-1-96 0,5-2-178 15,5 0-104-15,2 0-299 0,4 0-117 0</inkml:trace>
          <inkml:trace contextRef="#ctx0" brushRef="#br0" timeOffset="4277.3526">-4853 1320 1910 0,'0'0'203'0,"0"0"-47"15,0 0 0-15,0 0-12 0,0 0-19 0,0 0-19 16,0 0-29-16,0 0-33 0,0 0-21 15,0 0-17-15,0 0-7 0,0 0 5 0,0 0-5 16,0 0 2-16,-100 46 0 0,95-32-6 0,-4 2 6 16,7-3-1-16,-4-1 0 0,4-4-4 0,-1-3-14 15,2-1-14-15,1-4-9 0,0 0 0 0,0 0 9 16,0 0 14-16,0-9-6 0,1-3-4 16,7-4-2-16,-4-4-3 0,3 0 14 0,1 0 14 15,2-1 0-15,-6 7-1 0,7 3-1 16,-7 1-4-16,2 4-5 0,-1 1-13 0,-3 5-31 0,0 0-36 15,2 0 27-15,2 0 23 0,0 11 37 16,4 0 41-16,-1 4-27 0,0 6-27 0,3-1-67 16,-5 1-117-16,4-3-142 0,-1-3-272 0,-6-7-403 15</inkml:trace>
          <inkml:trace contextRef="#ctx0" brushRef="#br0" timeOffset="4764.4239">-4255 696 842 0,'0'0'293'0,"0"0"23"0,0 0-22 16,0 0-46-16,0 0-43 0,0 0-34 0,0 0-40 15,0 0-33-15,0 0-36 0,0 0-23 0,0 0-26 16,0 0-17-16,0 0-10 0,0 0-18 16,-19-67-13-16,19 67 3 0,3 5 12 0,1 2 24 0,2 6 17 15,-3 2 3-15,0 1-4 0,0 1-4 16,0 2 0-16,-3 5 1 0,0-3 2 0,-3 2-3 15,-4 2 4-15,-1 3-1 0,0-2 0 0,-4 5 1 16,-1-1-7-16,2 0-1 0,4-1-2 0,-1 0-4 16,3 3 4-16,3-5-2 0,1 1 0 15,1-3 3-15,1-1-4 0,6 0 0 0,5-3-1 16,3-3 0-16,7-5 1 0,0-2-1 0,9-4 2 16,6-7-3-16,3 0 4 0,3-5 2 15,4-8-1-15,1-8 6 0,4-2-6 0,-5-3 2 16,-1-4 2-16,-4 0-5 0,-2-3 7 0,-10 1 1 15,-2-3 0-15,-11 0 6 0,-2 0 0 0,0 0 1 16,-5 4 1-16,-7 1 1 0,0 6 2 16,-3 4 1-16,0 8 1 0,-3 1-7 0,0 5-2 15,-6 1-5-15,5 3-2 0,-3 0 6 0,1 2-4 16,1 0-3-16,-4 0-3 0,5 7-6 16,-6 1 2-16,2 4-2 0,-2 4 3 0,0 4 5 15,-1 8-2-15,4 6 2 0,-3 4-1 0,7 3 1 16,1 6-1-16,2 7 1 0,0 1-1 15,2 4-3-15,7 0 4 0,-1 0-4 0,4-1 3 0,1-1 2 16,2 3-16-16,0-2-42 0,0 1-98 0,-1-3-219 16,0-13-590-16,-10-16-305 0</inkml:trace>
          <inkml:trace contextRef="#ctx0" brushRef="#br0" timeOffset="187468.142">-4555 751 422 0,'0'0'10'0,"0"0"-26"16,0 0-33-16,0 0-61 0,0 0-26 0,-167-27 15 15,149 26 121-15,4-3 0 0,2-1 0 0,2 0 0 16,7 0 0-16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9:42.8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FC6E18-6818-47B6-BFD7-91F5897EDFFB}" emma:medium="tactile" emma:mode="ink">
          <msink:context xmlns:msink="http://schemas.microsoft.com/ink/2010/main" type="writingRegion" rotatedBoundingBox="16720,5039 17464,5039 17464,6036 16720,6036"/>
        </emma:interpretation>
      </emma:emma>
    </inkml:annotationXML>
    <inkml:traceGroup>
      <inkml:annotationXML>
        <emma:emma xmlns:emma="http://www.w3.org/2003/04/emma" version="1.0">
          <emma:interpretation id="{AF6CD1D4-FC64-47CA-8469-A09151DFABB7}" emma:medium="tactile" emma:mode="ink">
            <msink:context xmlns:msink="http://schemas.microsoft.com/ink/2010/main" type="paragraph" rotatedBoundingBox="16720,5039 17464,5039 17464,6036 16720,60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5134A2-8375-4E5F-B46D-F305BCCE70C0}" emma:medium="tactile" emma:mode="ink">
              <msink:context xmlns:msink="http://schemas.microsoft.com/ink/2010/main" type="line" rotatedBoundingBox="16720,5039 17464,5039 17464,6036 16720,6036"/>
            </emma:interpretation>
          </emma:emma>
        </inkml:annotationXML>
        <inkml:traceGroup>
          <inkml:annotationXML>
            <emma:emma xmlns:emma="http://www.w3.org/2003/04/emma" version="1.0">
              <emma:interpretation id="{06931A56-6C2C-4E5B-82D3-1453B46719A2}" emma:medium="tactile" emma:mode="ink">
                <msink:context xmlns:msink="http://schemas.microsoft.com/ink/2010/main" type="inkWord" rotatedBoundingBox="16720,5039 17464,5039 17464,6036 16720,6036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.5">
                  <emma:literal>D</emma:literal>
                </emma:interpretation>
                <emma:interpretation id="interp2" emma:lang="en-US" emma:confidence="0">
                  <emma:literal>J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d</emma:literal>
                </emma:interpretation>
              </emma:one-of>
            </emma:emma>
          </inkml:annotationXML>
          <inkml:trace contextRef="#ctx0" brushRef="#br0">-7429 3910 0 0,'0'0'280'0,"0"0"151"0,0 0-105 0,0 0-88 15,0 0-58-15,0 0-36 0,0 0-19 0,0 0-5 16,0 0-6-16,0 0-8 0,0 0-2 0,0 0-13 15,-3-22-25-15,3 22-20 0,0 0-27 16,0 0-22-16,0 2-6 0,0 7 1 0,0 7 8 16,2 7 12-16,4 6-3 0,-2 3-10 0,5 3 0 15,0 5 1-15,4 0 5 0,-1 5 9 0,1 2-3 16,3 0-2-16,2 3-2 0,-2-1-4 16,3 2 1-16,-3-5-1 0,-1 0-1 0,1-2 6 15,2-1-3-15,-6-4-1 0,1-1-3 0,-4-2-6 16,1-3-5-16,-5-6-5 0,1-9-9 0,-3 0-7 15,-3-9-9-15,0-1-4 0,0-4 1 16,-6 0-10-16,-2-1-3 0,-5-3-25 0,0 0-32 16,-3 0-16-16,1-1-15 0,-3-7 9 0,2-3 33 15,0-4 39-15,-1-1 31 0,0-3 27 16,2-4 10-16,0 2 5 0,1-2 9 0,-1-1 8 16,2-1 10-16,1 0 1 0,0 2 0 0,-1 0-3 15,2 5 4-15,0 3 20 0,3 5 20 0,1 6 13 16,4 2-1-16,-1 0-34 0,4 2-47 15,-2 0-54-15,2 4-10 0,0 5 7 0,0 6 20 16,0 5 33-16,3 6-5 0,3 4-2 0,1-3-1 16,2 1 0-16,1 1 1 0,5-4 1 0,-3 0-1 15,4 2 2-15,0-4-1 0,5-4 1 0,1-3-1 16,-1-2 0-16,2-3 2 0,-1-2 0 16,1-3 2-16,0-1 5 0,2-2 2 0,0 0 4 15,2-3 6-15,2 0-2 0,-1 0-3 16,0-3-2-16,-1-5-3 0,1-1 0 0,1-5 1 0,-2 1-1 15,-5-4 2-15,1-1-1 0,-3 1 4 16,-4-3 4-16,-2-2 4 0,-2-1 2 0,-1-1 1 16,-3-1-5-16,3-2-1 0,-5 1-2 15,1-3 0-15,-4 1 1 0,-2 0-3 0,4 4-4 0,-4-1 0 16,1 1-2-16,-2-1-2 0,3 2-2 16,-3 0-4-16,1 6-6 0,1-1 0 0,2 3-2 15,-1 4-3-15,3-1 1 0,-3 5-6 0,6 0-4 16,-6 2-2-16,4 2-48 0,0 3-105 15,-1 0-229-15,0 0-940 0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5:17.2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F1E007-082C-4C48-833C-4AA7FDBC0621}" emma:medium="tactile" emma:mode="ink">
          <msink:context xmlns:msink="http://schemas.microsoft.com/ink/2010/main" type="inkDrawing" rotatedBoundingBox="14172,11909 21034,8999 22743,13031 15881,15940" hotPoints="21099,9555 22131,13464 15836,15125 14804,11216" semanticType="enclosure" shapeName="Rectangle">
            <msink:destinationLink direction="with" ref="{046E6B21-9D47-40AA-A309-B96F6E0C0152}"/>
            <msink:destinationLink direction="with" ref="{65B93C3A-9B52-45E0-A148-909FBB64FF53}"/>
          </msink:context>
        </emma:interpretation>
      </emma:emma>
    </inkml:annotationXML>
    <inkml:trace contextRef="#ctx0" brushRef="#br0">65 218 0 0,'0'0'0'0,"0"0"0"15,0 0 0-15,0 0 0 0,0 0 0 16,0 0 0-16,0 0 0 0,0 0 0 0,0 0 0 0,0 0 88 16,0 0 93-16,0 0 13 0,-4-130 4 15,-1 119-17-15,2 1-13 0,0 0-11 0,-3 3-8 16,2 0-5-16,0-3-5 0,-2 5-3 0,1-1-9 15,1 1-13-15,-3 0-7 0,4 0-20 16,-2 1-6-16,2 1-2 0,-1 2-9 0,4 1-7 16,0 0-18-16,0 0-15 0,0 0-19 0,0 0-13 15,0 0-11-15,0 0-14 0,0 0-3 0,0 3 3 16,0 7 11-16,7 5 15 0,-1 7 7 16,-2 5 3-16,5 8-1 0,-1 3-3 0,1 9 1 15,1 2-2-15,-1 8-1 0,1 6 1 0,2 4 0 16,0 7 0-16,1 3-1 0,-1 5 1 0,2 5-2 15,3 2 7-15,-1 3 6 0,-3 0 1 16,3 2 5-16,0 3-4 0,1 0-5 0,-3 2 0 0,4 0 4 16,-3-3 3-16,-3 1 2 0,2 0 4 15,-3-2-4-15,-2-1-2 0,1-2-1 16,-3-2-5-16,2-5-4 0,-6 1 1 0,4-3-2 0,-2-1 2 16,2 0 5-16,-4-2-7 0,2-1-1 15,0-3-2-15,1 0-3 0,0-3 7 0,2-1 3 16,2-3 0-16,-3-3 2 0,2-2-5 0,-2-5-3 15,2-4 1-15,-1-2-1 0,0-7-2 0,3-5 1 16,-2-5-3-16,-1-2 0 0,3-2 0 16,-4-2 1-16,1-4 2 0,-1-3 0 0,-1-1-5 15,0-1-1-15,0-3 1 0,1 4-3 0,-1 0 8 16,1-1-2-16,1-1 0 0,-1-4-1 16,-1-1-2-16,1-3 0 0,-4-4 1 0,2 0 2 15,-4-4-3-15,3 0 1 0,-2-3-2 0,-1-1-3 16,-1 0 4-16,2 0 0 0,-2 0 7 0,0 0 6 15,0 0-1-15,0 0 3 0,0 0-4 0,0-5-2 16,0 1-4-16,0-4 0 0,-3 1-2 16,1-1-1-16,1 0 1 0,-2 1-3 0,2 1 0 15,-1-1 2-15,2 0-3 0,0 2 2 0,0 0-3 16,0 0-2-16,0 2 3 0,0 1-2 16,0 1 1-16,0-2 0 0,0 2-2 0,0-3 0 15,6 0 0-15,-2 0 1 0,4-1 2 0,4-2 0 16,-2 2 1-16,5-3 0 0,-1 1 0 15,4 1-2-15,4-5 1 0,2 4 0 0,2-4-1 0,5-1 3 16,6 1-2-16,4-4 0 0,5 0 3 16,3-3-2-16,4-2 1 0,4-1 3 0,4-3-4 15,5-4 1-15,2 0-2 0,5-2 2 0,5-1-1 16,1-1 2-16,5-4-2 0,2 0-1 0,4 0 1 16,6 1-1-16,0-2 3 0,6 3 0 15,-2-1-2-15,0 2 2 0,2 1-4 0,-1 3-3 16,3-4 4-16,2 1 0 0,3-2 3 0,0 2 1 15,1-2-4-15,4 0 1 0,1 0-3 0,0 0 3 16,0 1-3-16,1-2 0 0,2 1 0 16,-2-2-3-16,7 0 6 0,-1 0 0 0,-4-1 1 15,3 3 3-15,-1-3-5 0,-3 2 2 0,-2 1-3 16,-6 1-3-16,3 0 4 0,-5 2-1 0,-1 2 2 16,-5 0 2-16,-8 0-4 0,-4 8 1 15,-5-2 0-15,-3 3 2 0,-11 1 1 0,-4 4 0 16,-9-2-3-16,-1 4-6 0,-8 1 7 0,-6 2 0 15,0 0 3-15,-10 2 10 0,-4 1-6 16,-1 1 1-16,-11 3-1 0,-1 1-6 0,-4-2 4 0,-6 2 1 16,1 1 4-16,-5-1 5 0,-1 0-9 15,0 0-15-15,-7-6-29 0,1 0-48 0,-4-4-76 16,-4-1-117-16,7 2-258 0,-2 5-794 0</inkml:trace>
    <inkml:trace contextRef="#ctx0" brushRef="#br0" timeOffset="1772.2408">64-54 0 0,'0'0'0'16,"0"0"0"-16,0 0 0 0,0 0 0 0,0 0 0 15,0 0 0-15,0 0 0 0,0 0 0 16,0 0 0-16,0 0 0 0,0 0 2 0,0 0 112 15,0 0 30-15,0 0 16 0,-3-6 5 0,3 6-6 16,0 0-16-16,0 0-17 0,0 0-20 0,0 0-30 16,0 0-30-16,3 0-30 0,0-1-12 0,1 1 0 15,3-4 8-15,1 0 11 0,5-1 3 16,0-1-1-16,3-1-5 0,7 1-1 0,-1-4-2 16,4 1-2-16,4-5 2 0,2-1-3 0,5-1-3 15,0-2 2-15,6-3-2 0,5-4 3 0,2-4 1 16,8 1 0-16,2-5 4 0,5 1 2 0,1 1-1 15,6 1-1-15,2-2-4 0,3 2 1 16,1-1-1-16,-3 2-1 0,3-3-2 0,0 3-2 16,2-2-3-16,2-1-2 0,-1 3 2 0,6-2-2 15,0-1 2-15,2 2 1 0,2-3-4 16,3-2-2-16,-1 1-2 0,1-1 1 0,2-1 1 16,0 0-1-16,3 0 0 0,0-2 0 0,5 1 0 15,4-5 1-15,1 2 2 0,1-3 1 0,4 0-2 16,-4 0 2-16,-1-1-3 0,3 2-3 15,-7 1 0-15,-3 1-2 0,-1 1-2 0,1 3 4 16,-2-2-2-16,0 2 1 0,-4-3 3 0,-2 4 0 16,-4-2 2-16,2 3-2 0,-2 0 3 0,-3 1-6 15,-5 0 2-15,1 0-3 0,-1-1 0 16,-4 1 3-16,3 0 0 0,-6 2 3 0,5-1-6 16,-8 3 4-16,0 0-1 0,-5 2-1 0,-1 1 2 15,-6 3-4-15,-2 2 1 0,-8 2 3 16,0 2-2-16,-7 2 5 0,-6 2 1 0,1 1-1 15,-6 2-2-15,-4 2 2 0,-1 2 5 0,-6 0 7 0,2-1 11 16,-7 0 3-16,2 1 2 16,-3-1-3-16,-2 2-5 0,0 0 1 0,-1 0 2 0,-2 2 8 15,-2-1 9-15,4 1 1 0,-2 0-6 16,-3 0-8-16,2-1-13 0,-4 1-7 0,3 2-1 16,-5 1 0-16,0 0-2 0,-3 0 5 0,2 0 6 15,-2 0 14-15,0 0 20 0,0 0 7 0,0 0 5 16,0 0-4-16,0 0-14 0,0 0-5 15,0 0-10-15,0 0-8 0,0 0-7 0,0 0-9 16,0 0-5-16,0 0-3 0,0 0 0 0,0 0-2 16,0 0 0-16,0 0-1 0,0 0-6 0,0 0-1 15,0 0-1-15,0 3 5 0,0 2 6 16,1 1 5-16,4 2 1 0,-2 2-3 0,-2 0-4 16,1 2 1-16,0 1 2 0,6 6 2 0,-4 1 2 15,1 7-1-15,4 0-1 0,-5 6 0 0,5 4 0 16,-3 2 1-16,5 5 0 0,-2 6 1 15,-1 0-4-15,3 5 0 0,-2 3-2 0,0 1 0 16,3 3 3-16,0 1-1 0,-3 1-1 0,-1 2-1 16,4 3-1-16,-1 1 1 0,-3 3 6 0,4-1 2 15,1-2-1-15,1-2-2 0,-1 0-3 16,-1-2-4-16,-3 0 4 0,4 0 3 0,0 2-2 16,-3 0 1-16,-2-1-3 0,4 0-5 15,-1-1 4-15,3-2 0 0,-3 0 2 0,0-2 6 0,8 0-7 16,-1 1 1-16,-1-4-1 0,1 0-2 0,5-1 5 15,-3-3 0-15,3 1 1 0,-2-1-1 16,1-3 2-16,-4-2-6 0,-1 2 2 0,2-2 1 16,-4 1-1-16,-6 0 3 0,1 0-2 0,-5 1 1 15,5 0 3-15,-5-4-2 0,3 1 1 0,-5-4-4 16,6 2-1-16,-3-2-1 0,3-2 1 16,-3 0 3-16,4-3-3 0,-3-3-1 0,4-1 0 15,-1-4-2-15,-3-1 2 0,5 1 2 0,2-1 2 16,-3 1 3-16,-5-2-3 0,5-2 1 15,-9 2-2-15,1-2-2 0,5-4 3 0,-5 0 1 16,-3-4-1-16,3 0-2 0,1-1 1 0,-2 1-2 16,1-1-1-16,-1 2 3 0,-2 1-3 0,3-2 4 15,3-1-2-15,-6 0 0 0,2 1 3 16,-1 0 0-16,1-2 0 0,-1 0 0 0,-1 0 0 16,2-1-3-16,-2-1 0 0,0-2 1 0,0 1 0 15,0-1 1-15,0-3 1 0,0 1-1 0,0-4 5 16,-2 0 0-16,1-1 1 0,-2-1 6 0,0-1-5 15,-3-2 4-15,2 2-1 0,-1-2-2 16,-4 1 1-16,-1-1-3 0,4-1 1 0,-6-1-3 16,-1-1-3-16,-2 2 0 0,1 0-2 0,-3-1 1 15,-2-1-3-15,-3 2 3 0,3-2 0 16,-6 0-1-16,-3 0 6 0,-2 0-5 0,1 0 2 0,-6 0-2 16,-5 0-4-16,-2 2 0 15,-2-1 0-15,-3 4 1 0,-6 1 3 0,3 3-2 0,-6 0 0 16,-1 5-1-16,-2 2 2 0,0 2-2 15,-3 2-1-15,3 2 2 0,1-1-6 0,-1-1 5 16,2 3 1-16,2-2-1 0,1 2 5 0,-1 1-5 16,1-4 0-16,5 1 1 0,-2 1-5 0,5-3 4 15,5 0-1-15,5-4 0 0,-1-1 2 16,11-2-2-16,2-4 1 0,2-2-1 0,8-2-1 16,6-1-20-16,1-3-36 0,7 0-75 0,0-3-98 15,6-12-151-15,0 1-392 0,2 3-804 0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5:21.31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6E6B21-9D47-40AA-A309-B96F6E0C0152}" emma:medium="tactile" emma:mode="ink">
          <msink:context xmlns:msink="http://schemas.microsoft.com/ink/2010/main" type="inkDrawing" rotatedBoundingBox="15321,13261 21423,11124 21437,11163 15334,13300" semanticType="callout" shapeName="Other">
            <msink:sourceLink direction="with" ref="{2FF1E007-082C-4C48-833C-4AA7FDBC0621}"/>
          </msink:context>
        </emma:interpretation>
      </emma:emma>
    </inkml:annotationXML>
    <inkml:trace contextRef="#ctx0" brushRef="#br0">35 2125 0 0,'0'0'0'0,"0"0"0"16,0 0 0-16,0 0 0 0,0 0 36 0,0 0 140 15,0 0-25-15,0 0-31 0,0 0-27 0,0 0-14 16,0 0-13-16,0 0-3 0,-35 5-5 16,37-5-7-16,1 0 13 0,2 0 3 0,2-4 7 0,1 1 0 15,5-1-15-15,-1-1-9 0,2 0-7 16,4 1-3-16,3-4-5 0,1 2-1 0,0-3-3 15,4 1-1-15,4-3 11 0,4-1 4 0,4 0 3 16,2-5-1-16,4 0-6 0,5-3-1 16,1 2-5-16,3-1-3 0,1-1-6 0,4 0-9 15,-1-1-3-15,2 0-2 0,2-2 1 0,-2 1-3 16,3 2-2-16,-4-1-1 0,3 0-7 0,1 0 1 16,0-1 2-16,0 0-3 15,-2 0 2-15,5-1-1 0,-2 1 3 0,3-3 4 0,1 0-2 16,2 2 1-16,-1-1-2 0,1 0 2 0,-3 1 5 15,-1 1 9-15,0-3 16 0,1 1 4 16,-1-3 1-16,0 4-5 0,0 0-10 0,-6 1 0 16,1 3-7-16,-1 1-5 0,-1 1-7 0,-4-1-8 15,-1 3 0-15,-3 1 4 0,0-2-2 0,1 0 1 16,0 2-1-16,-2-3 1 0,2 2 1 0,-1-2 0 16,2-1 0-16,0-2 0 0,2-3-1 0,1 4-1 15,2-3 2-15,1-3-2 0,1 3-2 16,2-3 2-16,0-2-4 0,7 2 4 0,-4 0 0 15,6-2 1-15,2 1 3 0,0 0-3 0,0 1 3 16,2 0-2-16,-2 1-1 0,-1-2-1 0,0 2 0 16,-1-1-2-16,-3 2-2 0,1-1 2 15,-4 1-1-15,1 2 0 0,-1 2 3 0,2-3-2 16,-4 2 0-16,6-1 3 0,-5 2-4 16,5-1 1-16,-8 4 0 0,-1-2-2 0,-1 1 2 15,-4 2-2-15,-7 0 2 0,2 1 2 0,-2 1-2 16,-3 0 2-16,-7-1-3 0,3-1 2 15,-5 2 4-15,-1 0 5 0,-2-1 7 0,-1-3 2 0,5 2 5 16,-4-1-2-16,-1-1-2 0,-1 3 2 16,1 0-8-16,1 2-2 0,0 0 0 0,-2 0-5 15,2 1 4-15,-1-1-2 0,6 1 3 0,-2 0-3 16,2-1-1-16,-3 1-1 0,-3 2-4 0,-3 1 4 16,-1 0-2-16,-7 1-1 0,1 2 1 0,-6 0-2 15,-8 3 5-15,2 0 3 0,-6 2 6 16,-3 0 15-16,1 0 14 0,-1 0 13 0,0 0 5 15,0 0-3-15,0 0-9 0,0 0-10 16,0 0-5-16,0 0-7 0,0 0-4 0,0 0-2 0,0 0-3 16,0 0 1-16,0 0-3 0,0 0 0 15,0 0 0-15,0 0-4 0,0 0 3 0,0 0-2 16,0 0-1-16,0 0-1 0,0 0-7 0,0 0-6 16,0 0-20-16,5 0-83 0,-2 0-252 0,0 3-1100 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5:19.96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B93C3A-9B52-45E0-A148-909FBB64FF53}" emma:medium="tactile" emma:mode="ink">
          <msink:context xmlns:msink="http://schemas.microsoft.com/ink/2010/main" type="inkDrawing" rotatedBoundingBox="18200,10293 19087,14180 18869,14229 17983,10342" semanticType="callout" shapeName="Other">
            <msink:sourceLink direction="with" ref="{2FF1E007-082C-4C48-833C-4AA7FDBC0621}"/>
          </msink:context>
        </emma:interpretation>
      </emma:emma>
    </inkml:annotationXML>
    <inkml:trace contextRef="#ctx0" brushRef="#br0">100 28 0 0,'0'0'0'0,"0"0"0"16,0 0 0-16,0 0 0 0,0 0 0 0,0 0 0 16,0 0 0-16,0 0 0 0,0 0 4 15,0 0 69-15,0 0 50 0,0 0 35 0,0 0 26 16,0 0 10-16,-97-28-14 0,94 28-20 0,3 0-30 15,0 0-38-15,0 0-43 0,0 0-34 16,3 0-21-16,-2 0-7 0,-1 0-1 0,3 0 11 0,2 0 17 16,-1 5 11-16,1 2 13 0,2 1 9 0,2 4 10 15,3 3 12-15,2 4 7 0,2 3-2 16,4 3-11-16,0 7-16 0,-2 2-12 16,3 3-7-16,-1 5-4 0,-2 6-4 0,1 3 6 0,2 4 0 15,-4 5 5-15,4 4 9 0,0 3-1 16,-4 3 0-16,5 4-2 0,-2 5 0 0,2-2-1 15,0 2-1-15,3-1-4 0,-3-1-5 0,2 0 0 16,2 3-3-16,-2-3 2 0,-1 2-1 0,2-4-2 16,-4 2-3-16,1 3 0 0,-3-4-11 15,0 5 1-15,0-1 0 0,-2 4-5 0,-3 1 16 16,1 1-1-16,-2 0-1 0,-2-2 3 16,-2-3-12-16,1 1 2 0,-6-4-3 0,5 1-5 15,-4-2 3-15,2-1-3 0,-1-3 2 0,1 3 4 16,1-2 3-16,3-2 3 0,0-2-1 0,-2-3 3 15,2-5-2-15,-2-8-2 0,3 1-1 0,-3-4-4 16,3-2 0-16,-4-3-1 0,0-3-1 16,-1-3 1-16,-2-4-2 0,-1-2 1 0,2-1-1 15,0-5-2-15,-5-3 0 0,2-5-1 0,2-5 3 16,-4-5 3-16,-1-2-1 0,3-1-1 0,-3-2-6 16,0-1-12-16,0-4-7 0,0 0-15 0,0 0-20 15,0 0-30-15,0 0-53 0,0-7-77 16,0-5-135-16,3 1-375 0,-3 2-499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5:24.81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BF51D9F-EEAC-4D33-B44C-1633C1762D8E}" emma:medium="tactile" emma:mode="ink">
          <msink:context xmlns:msink="http://schemas.microsoft.com/ink/2010/main" type="inkDrawing" rotatedBoundingBox="13992,12123 14523,15915 14355,15939 13824,12147" semanticType="callout" shapeName="Other">
            <msink:sourceLink direction="with" ref="{1D2A7DC8-7BAD-4E25-B86A-D2F558CFE7B4}"/>
            <msink:sourceLink direction="with" ref="{18184A29-A14B-49F9-85A6-96623AC389F4}"/>
          </msink:context>
        </emma:interpretation>
      </emma:emma>
    </inkml:annotationXML>
    <inkml:trace contextRef="#ctx0" brushRef="#br0">-1 58 0 0,'0'0'4'0,"0"0"0"0,0 0 2 0,0 0-4 15,0 0-18-15,0 0 16 0,0 0 0 0,0 0 0 16,0 0 0-16,0 0 49 0,0 0 100 15,0 0 44-15,6-54 30 0,-4 50 9 0,-2 3-11 16,0 1-15-16,1 0-35 0,-1 0-38 0,0 0-42 16,0 0-44-16,0 0-27 0,0 5-24 0,0 1-5 15,0 4 6-15,2 7 6 0,-1 4 10 16,5 5 4-16,-3 5 9 0,0 7 12 0,0 6 17 16,4 4 8-16,-2 5 6 0,-4 2 5 0,6 4-10 15,-4 6-4-15,0 5-3 0,-1 6-13 0,2 4-2 16,-1 4-4-16,-1 4-7 0,1 5 4 15,-2 1-4-15,5 3-3 0,-2 0-1 0,1 0-7 0,4-2 0 16,-4-4-1-16,6 1 0 0,-2-6-2 16,1 3-3-16,5-4 1 0,2 0 0 0,3-2-1 15,0 2 2-15,4-3-2 0,-1 1 0 0,4 1-1 16,1-2-2-16,0-3 0 0,-2 1 2 16,1-3 0-16,-6-1 0 0,2-4-3 0,-4-1-5 15,-4-2-3-15,-2-2 2 0,-2-1 0 0,-6-1 3 16,0 0 2-16,-2-1-3 0,-3-2 0 0,0 0-1 15,0-6-2-15,0-2 4 0,0-5 1 16,-8-4 0-16,7-6-1 0,1-6-1 0,-1-6-3 16,1-7 1-16,0-4 2 0,0-8-3 0,0-7 0 15,0-1-13-15,0 0-19 0,-2-6-26 0,2-10-38 16,-1-7-40-16,-4-12-62 0,1-10-99 16,4-11-124-16,-3 13-219 0,0 9-344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4:39.80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4E74FE7-C815-4803-9910-9AC97FFEA605}" emma:medium="tactile" emma:mode="ink">
          <msink:context xmlns:msink="http://schemas.microsoft.com/ink/2010/main" type="writingRegion" rotatedBoundingBox="25495,798 25682,798 25682,989 25495,989"/>
        </emma:interpretation>
      </emma:emma>
    </inkml:annotationXML>
    <inkml:traceGroup>
      <inkml:annotationXML>
        <emma:emma xmlns:emma="http://www.w3.org/2003/04/emma" version="1.0">
          <emma:interpretation id="{9197FB9F-B0ED-4F39-8EFC-BFD6428F194F}" emma:medium="tactile" emma:mode="ink">
            <msink:context xmlns:msink="http://schemas.microsoft.com/ink/2010/main" type="paragraph" rotatedBoundingBox="25495,798 25682,798 25682,989 25495,9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E7198B-FD50-4AF3-9C83-F9BF1C85B0EB}" emma:medium="tactile" emma:mode="ink">
              <msink:context xmlns:msink="http://schemas.microsoft.com/ink/2010/main" type="line" rotatedBoundingBox="25495,798 25682,798 25682,989 25495,989"/>
            </emma:interpretation>
          </emma:emma>
        </inkml:annotationXML>
        <inkml:traceGroup>
          <inkml:annotationXML>
            <emma:emma xmlns:emma="http://www.w3.org/2003/04/emma" version="1.0">
              <emma:interpretation id="{E6107E1C-B587-4FE6-960C-659B1928BD01}" emma:medium="tactile" emma:mode="ink">
                <msink:context xmlns:msink="http://schemas.microsoft.com/ink/2010/main" type="inkWord" rotatedBoundingBox="25495,798 25682,798 25682,989 25495,989"/>
              </emma:interpretation>
              <emma:one-of disjunction-type="recognition" id="oneOf0">
                <emma:interpretation id="interp0" emma:lang="en-US" emma:confidence="1">
                  <emma:literal>.</emma:literal>
                </emma:interpretation>
                <emma:interpretation id="interp1" emma:lang="en-US" emma:confidence="0">
                  <emma:literal>/</emma:literal>
                </emma:interpretation>
                <emma:interpretation id="interp2" emma:lang="en-US" emma:confidence="0">
                  <emma:literal>..</emma:literal>
                </emma:interpretation>
                <emma:interpretation id="interp3" emma:lang="en-US" emma:confidence="0">
                  <emma:literal>.-</emma:literal>
                </emma:interpretation>
                <emma:interpretation id="interp4" emma:lang="en-US" emma:confidence="0">
                  <emma:literal>.,</emma:literal>
                </emma:interpretation>
              </emma:one-of>
            </emma:emma>
          </inkml:annotationXML>
          <inkml:trace contextRef="#ctx0" brushRef="#br0">24875-11558 1494 0,'0'0'23'16,"0"0"-20"-16,0 0-33 0,0 0-17 0,0 0 2 16,0 0 15-16,0 0 23 0,0 0 19 15,0 0-6-15,0 0-18 0,0 0-31 0,0 0-50 16,21-28-32-16,-6 11-48 0,14-12 14 0,17-16-55 16,-3 5-267-16,-10 8 402 0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38:43.10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FE1C12A-331E-4680-B5CD-3117EDC22CB1}" emma:medium="tactile" emma:mode="ink">
          <msink:context xmlns:msink="http://schemas.microsoft.com/ink/2010/main" type="writingRegion" rotatedBoundingBox="-3801,4609 20291,-3863 26450,13647 2357,22120"/>
        </emma:interpretation>
      </emma:emma>
    </inkml:annotationXML>
    <inkml:traceGroup>
      <inkml:annotationXML>
        <emma:emma xmlns:emma="http://www.w3.org/2003/04/emma" version="1.0">
          <emma:interpretation id="{7CAC76E1-EECA-4784-A04D-028B9943AC8F}" emma:medium="tactile" emma:mode="ink">
            <msink:context xmlns:msink="http://schemas.microsoft.com/ink/2010/main" type="paragraph" rotatedBoundingBox="1249,2824 7754,821 8133,2051 1627,405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680E643-3BE3-436F-8135-F27517A2E246}" emma:medium="tactile" emma:mode="ink">
              <msink:context xmlns:msink="http://schemas.microsoft.com/ink/2010/main" type="line" rotatedBoundingBox="1249,2824 7754,821 8133,2051 1627,4054">
                <msink:destinationLink direction="with" ref="{103CB7D9-B505-44EE-A19B-5C9952F2688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25A846E-D46F-48BC-B07D-F1FAD4BC055D}" emma:medium="tactile" emma:mode="ink">
                <msink:context xmlns:msink="http://schemas.microsoft.com/ink/2010/main" type="inkWord" rotatedBoundingBox="1249,2824 7754,821 8133,2051 1627,4054"/>
              </emma:interpretation>
              <emma:one-of disjunction-type="recognition" id="oneOf0">
                <emma:interpretation id="interp0" emma:lang="en-US" emma:confidence="0.5">
                  <emma:literal>1.873.</emma:literal>
                </emma:interpretation>
                <emma:interpretation id="interp1" emma:lang="en-US" emma:confidence="0.5">
                  <emma:literal>41.873.</emma:literal>
                </emma:interpretation>
                <emma:interpretation id="interp2" emma:lang="en-US" emma:confidence="0">
                  <emma:literal>4.873.</emma:literal>
                </emma:interpretation>
                <emma:interpretation id="interp3" emma:lang="en-US" emma:confidence="0">
                  <emma:literal>1.873</emma:literal>
                </emma:interpretation>
                <emma:interpretation id="interp4" emma:lang="en-US" emma:confidence="0">
                  <emma:literal>41.873</emma:literal>
                </emma:interpretation>
              </emma:one-of>
            </emma:emma>
          </inkml:annotationXML>
          <inkml:trace contextRef="#ctx0" brushRef="#br0">3137-9798 1301 0,'0'0'230'0,"0"0"-46"0,0 0-32 0,0 0-20 16,0 0-19-16,0 0-18 0,0 0-17 0,0 0-20 15,0 0-17-15,0 0-6 0,0 0-1 0,0 0-3 16,0 0-6-16,-47 2-8 0,47-2-12 0,0 0-14 16,1 0-22-16,4 0 0 0,6 0 15 15,4-3 13-15,1-2 20 0,11-2 3 0,2-3-9 16,5-1-2-16,5-3-2 0,3-3-4 15,4 0 1-15,3 1-6 0,4-4 3 0,0-2 3 0,6 2 1 16,0-5 3-16,4 0-2 0,0 1-1 16,-1-1-1-16,-1-1-2 0,-1 5 0 15,-4-6-4-15,2 2 3 0,-7 1 0 0,-2 1 1 0,-5 0 1 16,-6 1-4-16,-5 4-4 0,-5 1-2 16,-5 0-6-16,-4 2 0 0,-4 4 2 0,-6 1 4 15,-2 0 3-15,-7 1 4 0,0 2-1 0,0-1-3 16,-10-1-3-16,1 2-4 0,-6-1-1 0,2 4-1 15,-2-3-2-15,-2 4 5 16,1-1 0-16,-1 1 1 0,0 0 6 0,-1 1 0 0,-3 0-2 16,2 1-3-16,0 1-3 0,-2 0-1 0,4 0 4 15,2 0 6-15,0 0 1 0,6 0 1 16,1 0 0-16,2 0-2 0,4 0 2 0,-1 0-4 16,3 0-10-16,0 0-8 0,0 0-17 0,0 0-12 15,0 0-18-15,5 0 3 0,4 0 23 0,1 0 20 16,5-3 32-16,1 3 5 0,4 0-3 0,4-1-6 15,-2 1-2-15,2 0-2 0,2 0-1 0,-1 0 2 16,-1 0 0-16,1 4-1 0,0-1 3 0,3 4-3 16,-7-2 1-16,-1 1 1 0,-1 2-1 15,-4 2 3-15,-6 2 5 0,0 3 11 0,-6 2 11 16,-2 3 9-16,-1 5 1 0,-6 1-3 0,-7 0-8 16,1 1-8-16,-5 3 0 0,-1-3-4 15,-3 1-2-15,-1 3 2 0,-1 2-5 0,0 0-6 16,0-2-10-16,4 0-44 0,-3 1-71 15,2-1-155-15,6-7-465 0,2-8-506 0</inkml:trace>
          <inkml:trace contextRef="#ctx0" brushRef="#br0" timeOffset="834.6629">5297-10792 558 0,'0'0'156'0,"0"0"18"0,0 0-6 16,0 0-24-16,0 0-13 0,0 0-31 15,0 0-49-15,0 0-48 0,0 0-39 0,0 0-8 16,0 0 6-16,0 0 23 0,0 0 12 0,0 0 2 15,106-96 0-15,-70 83 2 0,0 2-4 0,0 1 2 16,-2 4-1-16,-3 1 0 0,-2 5 1 16,-2 0 0-16,-4 2 4 0,-2 7 0 0,-5 4 4 15,-1 2 2-15,-3 1 0 0,-5 1 8 16,-6 3 4-16,-1 0 4 0,-1 2 7 0,-11 2-2 16,0-1 1-16,-8 4-3 0,-1 1-5 0,-1-3-1 15,-2 1-4-15,-2-3 3 0,2-3-6 0,4-3-3 16,-2 0-3-16,2-2-6 0,10-4-1 0,3-2-10 15,1-3-9-15,4 1-10 0,2-1-7 16,0-1 5-16,8 0 6 0,2 0 7 0,5-2 4 16,3 0-4-16,-1 1 1 0,7-3-2 0,2 1 2 15,2-1 6-15,2 4 4 0,-2 0 5 0,1-1 1 16,1 1-3-16,-2 3 1 0,0 0-3 0,-3 2 3 16,1 0-1-16,-5 3 3 0,-3-2 5 15,-2 1-5-15,-3 1 1 0,-6-1 11 0,1 1 9 16,-4-2 14-16,-2 0 8 0,-2 4-1 0,0-1-3 15,-6-1 0-15,-3 2 1 0,-4 0-4 0,-4 2-5 16,-2 1-5-16,-4 0-4 0,1 1-3 0,0-2 0 16,-5-2-1-16,2 2-3 0,0-1 3 15,0-1 0-15,-5-2 2 0,4 0-4 16,1-2-5-16,-2-1-13 0,4 0-20 0,4-3-38 16,2 0-72-16,9-4-117 0,-1-1-253 0,4-2-535 0</inkml:trace>
          <inkml:trace contextRef="#ctx0" brushRef="#br0" timeOffset="1188.4673">6335-10774 766 0,'0'0'361'0,"0"0"-250"0,0 0-48 15,0 0-1-15,0 0-9 0,0 0 25 0,0 0-1 0,0 0-8 16,0 0-13-16,0 0-29 0,0 0-9 15,0 0-12-15,0 0-2 0,0 0 1 0,-51 153 4 16,50-144 8-16,-3 1 3 0,-2-1 2 16,3-5-4-16,0-1-8 0,-2-1-8 0,-1-2-9 0,4 0-8 15,-3 0-4-15,2 0-3 0,-3-3 0 16,2-5-4-16,1-2 0 0,1-1 4 0,2-1 5 16,0 0 7-16,0-1 6 0,0-2-3 0,3 1-2 15,3-1 2-15,2 1 2 0,0 1-3 16,4 1-4-16,-1 1-4 0,0 5-4 0,-3 2 5 15,2 4 8-15,0 0 2 0,-1 0 3 0,3 7 3 16,-6 3-2-16,4-2 3 0,-1 2 2 0,-3 0 0 16,-2 2 3-16,1-4 2 0,-1 2-12 0,-2-3-21 15,-2 0-40-15,0-2-69 0,0-2-128 16,0 1-246-16,1-4-78 0</inkml:trace>
          <inkml:trace contextRef="#ctx0" brushRef="#br0" timeOffset="1818.5461">6690-11393 1078 0,'0'0'160'15,"0"0"-2"-15,0 0 11 0,0 0 11 0,0 0-11 16,0 0-6-16,0 0-35 0,0 0-29 15,0 0-30-15,0 0-31 0,0 0-15 0,0 0-15 16,0 0-10-16,0 0-6 0,-12-12-8 0,12 12-9 16,0 4-17-16,0 2 16 0,3 7 14 15,0 6 14-15,1 6 20 0,1-1-11 0,-2 4-7 0,0 0-2 16,-1-1 2-16,-2 1 0 0,2-1 2 16,-2-1-3-16,0 2-1 0,0-2 1 0,0-2-7 15,3 0 4-15,1-3 0 0,2 1-1 16,-3-5 4-16,5 1-1 0,-3-3-1 0,4 0 1 15,-1-3-3-15,3-4 1 0,0 0 0 0,-2-3-2 16,1 0 2-16,3-2 2 0,0-3 0 0,-1 0 2 16,3 0 1-16,4-5-2 0,3-3 1 15,3-3 1-15,3-2-2 0,3-4 1 0,2-1-1 0,1-4 1 16,-4 1 4-16,1-5-5 0,-1 1-4 16,-4 1-1-16,1-1-5 0,-8 2 2 0,0 0 2 15,-3 2 3-15,-2 3 5 0,-5 0 2 0,-2 0 6 16,-3 2 1-16,-4 1 1 0,0 0-1 15,0 1-3-15,-6 5-3 0,1-1-2 16,-3 3 0-16,-1-1 1 0,2 4 0 0,0-3 6 0,-4 1-3 16,5 4 0-16,-2-3 2 0,3 3-3 0,-2 0 10 15,2 2 3-15,4 0 2 0,-1 0 0 0,1-2-11 16,1 2-7-16,-3 0-11 0,3 0-16 16,0 9-1-16,-1 3 3 0,1 3 8 0,0 7 11 15,0 4 0-15,0 4 2 0,0-2-2 0,1 5 1 16,5 1-1-16,0 3 0 0,1-1 3 0,1 6-3 15,2-5-1-15,0 4 0 0,-1 0 1 16,-2 1-1-16,2 0 6 0,-1-1-1 0,-1-2 0 16,-1 1 6-16,0-3-7 0,-2-7 0 0,-1 1 0 15,-3-4-11-15,3-4-28 0,-3 0-74 0,0-2-105 16,0-5-204-16,0-2-559 0,-3-7 106 0</inkml:trace>
          <inkml:trace contextRef="#ctx0" brushRef="#br0" timeOffset="-1733.2409">896-9545 1007 0,'0'0'104'0,"0"0"-37"0,0 0-9 0,0 0 27 15,0 0 42-15,0 0 43 0,0 0 12 16,-39-188-14-16,33 170-25 0,3 2-10 0,2 4-13 15,-1 5-13-15,2 5-14 0,0 1-29 0,0 1-31 16,-1 0-27-16,1 3-31 0,0 8-14 0,0 13 15 16,6 12 20-16,6 17 21 0,-2 15 7 0,2 12-8 15,-3 7-11-15,2 2 1 0,0-1 2 16,-5-1-2-16,2-6 2 0,-2-5-2 0,5-8-1 16,-7-2 0-16,6-5-1 0,-2-6-1 0,2-6 1 15,-6-2-5-15,5-10-6 0,-6-2-12 0,5-4-16 16,-5-7-28-16,0-7-40 0,-3-4-39 15,0-6-29-15,0-4-27 0,0-3-20 0,0 0-51 16,0-2-232-16,-2-2-268 0,1-1 573 0</inkml:trace>
          <inkml:trace contextRef="#ctx0" brushRef="#br0" timeOffset="-1381.4307">1388-9164 1707 0,'0'0'38'16,"0"0"-16"-16,0 0 5 0,0 0 14 0,0 0 13 15,0 0 6-15,0 0-6 0,0 0-16 0,0 0-17 16,0 0-9-16,-90 167-3 0,78-149-2 16,6-3 2-16,-3-4 0 0,6-3-3 15,-1-3-6-15,-2-3-6 0,5-2-9 0,-1 0-18 0,1-5-18 16,-1-5-15-16,-1-4-1 0,-3-4 15 0,5-2 21 15,1-3 19-15,0 0 11 0,0 0 18 16,1-3 3-16,8 2-1 0,-4 0-3 0,3 3-10 16,-2 4-4-16,3 6 0 0,-6 6-6 0,0 3-11 15,4 2 0-15,-2 0 8 0,1 5 9 16,1 3 12-16,-4 4 5 0,6 1-4 0,-5 0 1 16,-2 1-1-16,-1-1 0 0,-1-1 0 0,5 3-3 15,-5-3-2-15,0-4-10 0,1 0-33 16,-1-1-58-16,0 0-102 0,0-2-182 0,0-2-341 0,0-1 170 15</inkml:trace>
          <inkml:trace contextRef="#ctx0" brushRef="#br0" timeOffset="-767.723">1949-9483 836 0,'0'0'196'0,"0"0"-16"0,0 0-50 0,0 0 9 0,0 0 22 15,0 0-6-15,0 0-9 0,-178-54-27 0,156 40-36 16,6-5-27-16,-1-1-12 0,4-6-6 16,-2-3-6-16,11-1-10 0,2-2-6 0,2-3-5 15,2 0-6-15,5 1-5 0,11-2-4 0,3 3-2 16,4-3-1-16,4 2-1 0,2 0 0 0,3 2 1 15,6 3 0-15,-3 0 0 0,1 6-2 16,5 3 0-16,-4 0 1 0,0 5-3 0,-2 5-1 16,-2 3-1-16,-3 5-1 0,-2 2-7 0,-5 7 0 15,-3 6-2-15,-4 6 4 0,-8 4 11 0,-7 3 8 16,-3 10 6-16,0 1 5 0,-13 3-1 16,-6 4 4-16,-7 2-1 0,0-3-6 0,2 1-1 15,-4 2 0-15,2 4-3 0,-2 0 2 16,0 4-2-16,0-1-3 0,1-2 2 0,2 3-2 0,3-5 2 15,3 2 3-15,-2-5-3 0,10-2 3 16,2-1 0-16,0-4-5 0,7-4-1 0,2-2-2 16,0-5-5-16,6-5-5 0,5-6 2 0,2 0-2 15,3-5 0-15,6-6 10 0,-3-3-5 0,3-3 8 16,-1 0 11-16,6-9-1 0,-4-6 9 16,5-4 0-16,-4-3-7 0,4-5 3 0,-2-1-2 15,-2-1 1-15,-1-4 2 0,-2-2 2 0,-3 0 0 16,-3 3 3-16,-8 0 1 0,3-5 0 0,-7 2-1 15,0-2-2-15,-3 0 5 0,0 1 0 16,-3 2-4-16,-3 2 2 0,-4 4 2 0,-2 5 8 16,3 4 10-16,-4 10 1 0,-5 1-9 0,1 5-14 15,-1 3-14-15,0 0-10 0,-2 0-6 16,1 6-1-16,-1 6 1 0,-3-1-2 0,5 5-10 16,0-3-32-16,4-3-41 0,0-1-72 0,7-3-117 15,6-2-181-15,1-1-459 0,0-3 242 0</inkml:trace>
        </inkml:traceGroup>
      </inkml:traceGroup>
    </inkml:traceGroup>
    <inkml:traceGroup>
      <inkml:annotationXML>
        <emma:emma xmlns:emma="http://www.w3.org/2003/04/emma" version="1.0">
          <emma:interpretation id="{A6921CC4-D846-44F2-BABE-5971E4AD5577}" emma:medium="tactile" emma:mode="ink">
            <msink:context xmlns:msink="http://schemas.microsoft.com/ink/2010/main" type="paragraph" rotatedBoundingBox="625,5696 9738,3537 10273,5795 1161,79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2D82FAC-C5C3-4E25-AA32-5A1C188CE9A7}" emma:medium="tactile" emma:mode="ink">
              <msink:context xmlns:msink="http://schemas.microsoft.com/ink/2010/main" type="line" rotatedBoundingBox="625,5696 9738,3537 10273,5795 1161,7954"/>
            </emma:interpretation>
          </emma:emma>
        </inkml:annotationXML>
        <inkml:traceGroup>
          <inkml:annotationXML>
            <emma:emma xmlns:emma="http://www.w3.org/2003/04/emma" version="1.0">
              <emma:interpretation id="{67A82421-D4D3-47F5-945E-B3D4053E1A1C}" emma:medium="tactile" emma:mode="ink">
                <msink:context xmlns:msink="http://schemas.microsoft.com/ink/2010/main" type="inkWord" rotatedBoundingBox="697,5996 1267,5861 1561,7101 991,7237"/>
              </emma:interpretation>
              <emma:one-of disjunction-type="recognition" id="oneOf1">
                <emma:interpretation id="interp5" emma:lang="en-US" emma:confidence="1">
                  <emma:literal>I</emma:literal>
                </emma:interpretation>
                <emma:interpretation id="interp6" emma:lang="en-US" emma:confidence="0">
                  <emma:literal>]</emma:literal>
                </emma:interpretation>
                <emma:interpretation id="interp7" emma:lang="en-US" emma:confidence="0">
                  <emma:literal>1</emma:literal>
                </emma:interpretation>
                <emma:interpretation id="interp8" emma:lang="en-US" emma:confidence="0">
                  <emma:literal>i</emma:literal>
                </emma:interpretation>
                <emma:interpretation id="interp9" emma:lang="en-US" emma:confidence="0">
                  <emma:literal>&amp;</emma:literal>
                </emma:interpretation>
              </emma:one-of>
            </emma:emma>
          </inkml:annotationXML>
          <inkml:trace contextRef="#ctx0" brushRef="#br0" timeOffset="37024.6965">489-6429 0 0,'0'0'0'0,"0"0"8"0,0 0 157 15,0 0-38-15,0 0-1 0,0 0-3 0,0 0 1 16,0 0-3-16,0 0-17 0,0 0-26 0,0 0-32 16,0 0-29-16,-24-47-17 0,24 47-15 0,0 6-13 15,0 1 47-15,0 8 32 0,0 7 29 16,0 9 19-16,0 6-45 0,0 9-23 0,2 3-24 16,2 6-2-16,-1 5 3 0,3 3-3 0,-2 3 4 15,2 1-7-15,3 0-14 0,-3-7-14 0,4 1-7 16,4-8-4-16,-4-6 11 0,-3-2 8 15,5-9 3-15,-3-7 3 0,0-3-10 0,1-3-12 16,-7-3-14-16,0-3-18 0,-3-6-28 0,0-2-23 16,0-2-36-16,-6-2-30 0,-6-2-25 0,1-1-37 15,2-2 228-15,-6 0 17 0,2 0 0 0,-2-5 0 16,2 2 0-16,-1-1 0 0,3 3 0 16,-1 1 0-16,4 0 0 0,-2 3 0 0,0 4 0 15,4 3 0-15,-4 1 0 0,5 1 0 0,-4 0 0 16,5-3 0-16,1 1 0 0,0 0 0 0,-1-4 0 15,4-1 0-15,0-2 0 0,0-1 0 16,0 0 0-16,0-2 0 0,0 0 0 0,0 0 0 16,0 0 0-16,0 0 0 0,6 0 75 0,-2 1 84 15,6 0 24-15,-2 2-66 0,3-2-19 16,4-1-7-16,0 0-3 0,8 0 2 0,-3-5-3 16,6-3 2-16,4-3 6 0,1-4-4 0,1 1-8 15,6-5-11-15,-5 1-22 0,4 0-19 0,-6 2-8 16,-2-1-10-16,-3 3 3 0,-5 0-1 15,1 3-21-15,-6-1-23 0,-2 5-44 0,-7-2-46 0,2 3-48 16,-5-1-75-16,-2-1-119 0,-1 1-208 16,-1 2 569-16</inkml:trace>
          <inkml:trace contextRef="#ctx0" brushRef="#br0" timeOffset="37264.3909">122-6361 1351 0,'0'0'187'0,"0"0"-1"0,0 0-26 16,0 0-65-16,0 0-38 0,0 0-16 0,0 0-9 15,0 0-6-15,0 0-8 0,0 0-9 0,122-174-4 16,-86 152-10-16,-1 1-37 0,6 0-72 15,2 1-128-15,-9 5-250 0,-9 8-780 0</inkml:trace>
        </inkml:traceGroup>
        <inkml:traceGroup>
          <inkml:annotationXML>
            <emma:emma xmlns:emma="http://www.w3.org/2003/04/emma" version="1.0">
              <emma:interpretation id="{E7B76B01-7B0D-4570-B5A0-4826168E625F}" emma:medium="tactile" emma:mode="ink">
                <msink:context xmlns:msink="http://schemas.microsoft.com/ink/2010/main" type="inkWord" rotatedBoundingBox="1869,5401 9738,3537 10273,5795 2404,7660">
                  <msink:destinationLink direction="with" ref="{D1329428-8814-45DB-AC4F-4B0F05CEA2C5}"/>
                </msink:context>
              </emma:interpretation>
              <emma:one-of disjunction-type="recognition" id="oneOf2">
                <emma:interpretation id="interp10" emma:lang="en-US" emma:confidence="1">
                  <emma:literal>Leadership.</emma:literal>
                </emma:interpretation>
                <emma:interpretation id="interp11" emma:lang="en-US" emma:confidence="0">
                  <emma:literal>Leadership,</emma:literal>
                </emma:interpretation>
                <emma:interpretation id="interp12" emma:lang="en-US" emma:confidence="0">
                  <emma:literal>leadership.</emma:literal>
                </emma:interpretation>
                <emma:interpretation id="interp13" emma:lang="en-US" emma:confidence="0">
                  <emma:literal>leadership,</emma:literal>
                </emma:interpretation>
                <emma:interpretation id="interp14" emma:lang="en-US" emma:confidence="0">
                  <emma:literal>Leadership</emma:literal>
                </emma:interpretation>
              </emma:one-of>
            </emma:emma>
          </inkml:annotationXML>
          <inkml:trace contextRef="#ctx0" brushRef="#br0" timeOffset="38300.6422">1542-6724 222 0,'0'0'223'0,"0"0"29"0,0 0-30 16,0 0-46-16,0 0-33 0,0 0-14 0,0 0 12 15,0 0-5-15,0 0-19 0,0 0-27 0,0 0-5 16,0 0-8-16,-22-121 2 0,22 121-14 16,0 0-42-16,0 0-42 0,0 2-58 0,0 7 10 15,0 9 33-15,9 10 25 0,0 9 56 16,-3 12-8-16,6 8-20 0,-8 4 3 0,4 9-3 16,-6 1-2-16,0-1 3 0,-2-1-2 0,0-3-8 15,0-4-3-15,0-1 1 0,0-4-10 0,-3-4 5 16,2-2 0-16,1-9-3 0,0-4 1 0,0-9-1 15,0-5-5-15,0-8-2 0,2-3-9 16,1-7-6-16,0-3 0 0,5-3 1 0,-4 0 8 0,-1 0 11 16,6 0 6-16,-5-2 1 15,7-4 3-15,-1-1-4 0,2-1-3 0,5-2-1 0,1 0-5 16,1-3 1-16,6 2-1 0,0 0-1 16,3 1 4-16,5 1-3 0,-2 1 0 0,1 0 2 15,5-1 0-15,-2 2 1 0,5 1 0 0,-2 1 0 16,-2 0 0-16,-1 1-1 0,1 1-2 15,-5 0-6-15,-2 1-11 0,-1-1-11 0,-1 2-13 0,-4-1-21 16,1 1-21-16,1-1-27 0,-6 0-27 16,0 1-37-16,-1-1-43 0,-4-1-70 0,0 1-124 15,-8 0-16-15,2 2 432 0</inkml:trace>
          <inkml:trace contextRef="#ctx0" brushRef="#br0" timeOffset="40905.2195">2618-6665 0 0,'0'0'201'0,"0"0"-61"0,0 0-6 15,0 0-21-15,0 0-16 0,0 0-6 0,0 0-21 16,0 0-16-16,0 0-21 0,0 0-21 0,-168 146-4 16,156-107-4-16,2 5-8 0,4-5 7 15,3-3-5-15,3-6 0 0,0 1-10 0,9-8-12 16,3-4-6-16,1-6-13 0,2-2-7 0,1-5-10 15,0-5-5-15,6-1-4 0,-2-7-13 0,2-5 11 16,1-8 8-16,5-3 24 0,-1-5 27 16,-1-4 7-16,2-3 6 0,-3-7 2 0,-1 2 3 15,-3-2 9-15,-4 0 3 0,-5 1 6 0,-3 0 8 16,0 0 0-16,-6-2 5 0,-3 4 12 0,0 1 29 16,-6 5 53-16,-3 6 28 0,-1 8 9 15,-5 6-18-15,0 5-41 0,-1 6-41 0,-2 2-34 16,-4 0-26-16,0 9-16 0,-2 4 4 0,4 7 1 15,-4 5 7-15,1 10 5 0,-1 11-2 16,-1 5 6-16,1 6-2 0,4 9 1 0,-2 3-4 16,3 2 3-16,1-4-2 0,3 0-3 0,3-5 1 15,4-3-8-15,2-5-2 0,6-4-4 0,0-3-2 16,6-5-2-16,4-6-1 0,9-5-2 16,2-2 0-16,1-11-2 0,1-4-3 0,7-7 5 0,4-5 8 15,4-2 22-15,3-11 17 0,5-10 5 16,7-7-6-16,0-8-20 0,0-9-12 0,3-2-8 15,-1-6 5-15,-5 0 2 0,3-5 7 0,-8-2 6 16,-3 0 5-16,-10-6 5 0,-2-1 4 16,-5 0 1-16,-8 2-1 0,-5 6 2 0,-5 7 2 15,-5 10 8-15,-2 10 17 0,0 11 12 0,-10 8 2 16,-2 9-10-16,-4 4-30 0,-5 9-22 0,-1 13-14 16,-5 10-6-16,-2 9 7 0,1 8 2 0,-2 10 5 15,2 0 0-15,0 2-1 0,8-1 0 16,1-5 0-16,4-8-4 0,8-3-10 0,4-8-18 15,3-5-23-15,1-7-28 0,6-6-23 0,5-6-8 16,6-8 6-16,3-4 17 0,-2-1 10 16,6-14 4-16,1-8 4 0,1-6 1 0,4-4 15 0,0-6 19 15,-2-1 13-15,-1-5 11 0,-3 6 1 16,-1 3 0-16,2 5-2 0,-5 6-7 0,-5 9-11 16,-1 10-23-16,-3 6-11 0,-4 0 12 0,-2 15 24 15,-1 9 33-15,-2 7 23 0,-2 3 1 16,1 6-5-16,-1-1-6 0,8-3-8 0,-5-2-9 15,7 1-7-15,-1-7-3 0,3-4-7 0,6-4 1 16,2-6 4-16,4-7 16 0,3-6 28 0,3-1 16 16,3-12 11-16,7-6 6 0,5-8-11 0,3-5-6 15,1-7-3-15,-2-5-12 0,2-1 1 16,-4-7 0-16,-2-1 7 0,-4-1 3 0,-5-1 1 16,-4 1 0-16,-4 2-2 0,-5 4-4 0,-6 7 15 15,-4 11 31-15,-8 8 40 0,-4 9 22 16,-3 7-13-16,-10 5-41 0,-4 3-45 0,-7 12-31 15,-3 11-10-15,-3 6-2 0,-6 9-3 0,-1 9 2 16,2 7 2-16,-5 3 0 0,2 3-4 16,1 0-1-16,-1-3-1 0,8-4-4 0,7-7-1 0,3-6-5 15,15-4-6-15,2-8-8 0,3-6-9 16,7-9-11-16,6-1-12 0,3-9 4 0,5-6 17 16,3-1 23-16,8-13 20 0,-1-8 7 0,4-8-6 15,5-6-10-15,-1-8-12 0,3-9-8 16,0-3-5-16,0-8-4 0,1-6-7 0,-8-2-6 15,1-7 4-15,-8 0 4 0,-5-6 15 0,-2-1 19 16,-6-2 11-16,-9-4 9 0,-1 1 3 0,-3-6 1 16,-2-2 1-16,0 5 8 0,-2 1 30 15,-6 7 22-15,-1 14 15 0,0 10 0 0,-3 16-15 16,3 12-9-16,6 10-5 0,-3 14-16 0,3 5-51 16,1 5-75-16,2 7-66 0,0 15 36 0,0 13 42 15,2 18 57-15,-2 21 60 0,0 17-20 16,0 21-6-16,0 15 7 0,3 9-4 0,-1 1-11 15,-1 0-6-15,4-7-8 0,-4-9-2 0,2-8-4 16,-1-9-2-16,1-7 0 0,1-12-7 0,3-11-7 16,1-9-6-16,2-9-18 0,2-9-16 15,1-8-19-15,0-12-20 0,-1-8-7 0,1-14 9 16,1-5 21-16,-2-4 23 0,4-14 20 0,-2-8 12 16,1-8 7-16,1-8 7 0,1-2 7 15,2-7 5-15,-4-1 2 0,1-1 0 0,-2 0 1 0,1-1-4 16,0 6 3-16,0 6 7 0,-4 9 4 15,-2 7 5-15,0 11-10 0,-4 7-23 0,-1 6-32 16,-3 2-10-16,-1 0 10 0,2 4 24 16,-2 2 28-16,0 3 11 0,1-1-4 0,-1-1-7 0,0 0-4 15,2-2-3-15,-2-2-3 0,0-1 0 16,3 0 3-16,3-2 0 0,-5 2 7 0,2-2 4 16,2 0 3-16,2 0-1 0,-1 0-2 0,3 0-5 15,-2 0-2-15,3 0-1 0,1-2-3 0,-4 0-2 16,3 0 0-16,1 1 2 0,-4-3 2 15,3 1 3-15,-1-2 4 0,2-1 1 0,0-4-4 16,1 0-9-16,3-6-4 0,1-4-6 0,2-2 3 16,2-3 8-16,-2-5 1 0,1-3 8 0,-4-1-3 15,0-6 2-15,-5 3 3 0,-3 0-2 0,-2 5 10 16,-4 2 4-16,-2 7 8 0,1 9 5 16,-8 2-5-16,-3 7-6 0,-4 5-15 0,-1 0-12 15,-3 8-5-15,-5 10-2 0,-4 8 3 0,0 9 0 16,-2 7 0-16,1 6 0 0,0 2 1 15,1 5 1-15,5-4-3 0,1 0-1 0,6-1-2 16,3-3-3-16,5-5-1 0,3-5-3 0,6-4-5 16,-1-8-3-16,10-5 2 0,1-5 4 0,3-2 6 15,3-6 9-15,3-3 1 0,5-2 6 16,2-2 3-16,4-3-3 0,4-7 6 0,2-3-4 16,4-2-2-16,1-1 2 0,2-4-5 0,-2-3 0 15,-2 0 1-15,-1-5 1 0,-1 1 1 16,-1-2 2-16,-2-4 2 0,-1 4-1 0,-6-4 6 0,-3-1 4 15,-6-3 4-15,-1-6 7 0,-5 0-2 16,-1 0-1-16,-8-6-4 0,-1-2-4 0,-3 1-3 16,0-3 7-16,-7 7-9 0,-5 1-2 0,-1 6-1 15,-2 9-8-15,0 10-1 0,-1 11-11 16,0 7-17-16,1 4-19 0,-4 12-5 0,-2 10 6 16,-1 7 10-16,0 8 11 0,3 3 8 0,3 0-5 15,6-2-16-15,2-6-14 0,8-7-16 16,2-5-7-16,12-6 12 0,4-4 11 0,3-6 17 0,4-6 13 15,4 0-6-15,2-10 1 0,6-8-7 16,0-4-3-16,3-6 4 0,2-2 4 0,-2-1 10 16,0 1 5-16,-2 0 5 0,-2 10-10 0,-7 3-19 15,-7 10-20-15,-4 7 0 0,-6 10 26 16,-6 14 32-16,-5 8 26 0,-1 9 10 0,0 8-12 0,-9 9-10 16,-1 1-2-16,0 2-2 0,-2-2-2 15,0-3-2-15,2-6-13 0,5-4 3 0,-1-5-5 16,5-6-3-16,1-4 5 0,0-8-10 15,1-8-1-15,7-5-2 0,-1-7 9 0,0-3 8 16,7-1 9-16,0-15 8 0,3-2-4 0,3-13-2 16,1-5-2-16,5-7-2 0,1-2 2 0,1-7 2 15,1-3 2-15,1-4 4 0,-1-2 9 0,4-7-5 16,-4 1 0-16,1-1 1 0,-2 2-7 16,-3 4 3-16,-3 5 2 0,-1 12 2 0,-5 11 6 15,-3 8 2-15,-4 4 1 0,-2 10 1 0,-2 4-4 16,-4 3-11-16,-1 3-18 0,2 2-33 15,1 0-18-15,-1 7 15 0,4 3 12 0,2 1 24 0,-1 8 11 16,5 0-7-16,-2 6 5 0,1 1 3 16,0 3-1-16,1 4 5 0,-3 1-4 0,-2-2-1 15,1 1 0-15,-1 1-6 0,-1 0 2 16,-3 0 1-16,-3-2 5 0,0 3 1 0,0-3-3 0,-7 0 1 16,-2-1-4-16,-3-3-8 0,-3-2-10 15,-1 1-17-15,0-5-14 0,-3-2-12 0,1-3-5 16,-7-4 8-16,7-3 15 0,-2-5 24 15,3-2 25-15,4-3 19 0,4 0 8 0,-1-8-6 16,7-5-8-16,3-4-17 0,0-8-8 0,1-6 1 16,13-7-4-16,0-6 3 0,9-9-2 15,2-6-3-15,8-9 0 0,4-9-2 0,6-4 4 0,7-7-1 16,3-6 2-16,2-6 4 0,2-5-2 16,-1 2 4-16,-7 1 5 0,1 6 2 0,-3 11 5 15,-4 9 7-15,-11 17 4 0,-4 9 6 0,-7 10 11 16,-9 10 5-16,-2 8 9 0,-10 5 2 0,0 4-5 15,0 5-8-15,-2 3-10 0,-6 5-18 16,3 2-17-16,-7 13-13 0,5 11-7 0,-3 13 4 16,-4 19 10-16,3 9 4 0,0 12 2 0,4 3 1 15,3 6 0-15,2 0-4 0,2-3 1 0,0-1-2 16,6-7 0-16,3-3-1 0,0-7-1 16,2-5-3-16,4-8-7 0,-2-4-9 0,4-8-5 15,0-7-8-15,-2-9-10 0,3-3-18 0,-3-10-17 16,-2-5-8-16,2-6 0 0,-4-2 20 0,6-13 18 15,-1-5 21-15,4-10 18 0,0-10 8 0,5-1 5 16,4-6-1-16,-1 1-1 0,2 1-2 0,-4 6-2 16,-5 7 6-16,1 10-1 0,-7 8 1 15,-7 9-9-15,0 3-4 0,-7 13 7 0,1 7 13 16,-2 10 10-16,0 4 2 0,0 9-9 0,0-1-5 16,-2 3-4-16,4-1-5 0,-2-2 0 15,6-7-4-15,2-5 4 0,4-2-2 0,3-9-3 16,1-5-7-16,3-8-5 0,3-4 16 15,2-2 17-15,5-12 16 0,4-8 8 0,1-7-13 16,6-8-12-16,-2-5-14 0,0-5-7 0,2 1-2 16,-8-3 0-16,1 2 7 0,-7 0 4 0,-1 6 3 15,-4 4-1-15,-5 10-1 0,-5 5 7 0,-3 11 10 16,-6 8 1-16,-2 1-16 0,0 3-3 0,0 9-4 16,0 8-1-16,-6 2 18 0,2 3-4 0,1 3-5 15,3-2 2-15,0 4-6 0,0-4 0 16,0-2-1-16,7-1-3 0,2-5 2 0,4-1 0 15,2-4-1-15,0-4-5 0,4-3-33 16,1-3-52-16,-1-3-122 0,1-3-245 0,-10-1-891 0</inkml:trace>
          <inkml:trace contextRef="#ctx0" brushRef="#br0" timeOffset="41055.5308">7674-8353 2083 0,'0'0'64'0,"0"0"0"0,0 0-33 0,0 0-49 16,0 0-56-16,0 0-14 0,0 0 3 16,0 0-8-16,0 0-40 0,0 0-74 0,0 0-150 15,-105 182-326-15,107-155 179 0</inkml:trace>
          <inkml:trace contextRef="#ctx0" brushRef="#br0" timeOffset="41240.7597">7942-7687 1056 0,'0'0'373'0,"0"0"-140"16,0 0-44-16,0 0-91 0,0 0-62 0,0 0 8 16,0 0 4-16,0 0 10 0,0 0 20 0,8 167-27 15,-2-100-15-15,-1 6-10 0,1-1-11 0,5 3-4 16,-4 0-2-16,2 3 0 0,4 0-1 0,0-2 0 16,-1-2 0-16,0-3 0 0,1-2-6 15,-2-4-23-15,0-4-59 0,1-3-82 0,-3-10-116 16,0-6-180-16,-3-11-264 0,0-12 39 0</inkml:trace>
          <inkml:trace contextRef="#ctx0" brushRef="#br0" timeOffset="41478.7431">8007-7223 1065 0,'0'0'239'0,"0"-235"59"0,0 92-46 0,6 3-61 15,4 11-45-15,4 13-73 0,2 13-2 0,0 21-9 16,5 21-12-16,-5 18-17 0,2 15-18 0,-1 9-12 15,8 9-6-15,0 3-6 0,5 7 0 0,2 0-3 16,5 12-3-16,1 10 6 0,4 11-4 0,-3 15 4 16,-6 8 5-16,-7 11-3 0,-9 7 5 15,-7 6 4-15,-10 2 5 0,-12 1 2 0,-14-6 2 0,-11-7 2 16,-6-8 0-16,-7-5 3 0,-3-9-2 16,-5-3-1-16,-2-6-7 0,0-2-21 0,-4-8-45 15,2-1-71-15,5-7-116 0,17-10-188 0,13-4-775 16</inkml:trace>
          <inkml:trace contextRef="#ctx0" brushRef="#br0" timeOffset="43892.5302">9557-7096 2246 0,'0'0'56'0,"0"0"-38"0,0 0-27 0,0 0-56 15,0 0-81-15,0 0-157 16,0 0-769-16</inkml:trace>
        </inkml:traceGroup>
      </inkml:traceGroup>
    </inkml:traceGroup>
    <inkml:traceGroup>
      <inkml:annotationXML>
        <emma:emma xmlns:emma="http://www.w3.org/2003/04/emma" version="1.0">
          <emma:interpretation id="{39E287B2-3A83-43F8-8059-0E4B62770D3E}" emma:medium="tactile" emma:mode="ink">
            <msink:context xmlns:msink="http://schemas.microsoft.com/ink/2010/main" type="paragraph" rotatedBoundingBox="1006,8853 11204,5983 11950,8635 1752,115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69709D-A6F9-4ED0-AB0D-104C076BE159}" emma:medium="tactile" emma:mode="ink">
              <msink:context xmlns:msink="http://schemas.microsoft.com/ink/2010/main" type="line" rotatedBoundingBox="1006,8853 11204,5983 11950,8635 1752,11504">
                <msink:destinationLink direction="with" ref="{24899022-F4CC-4AF8-8C1B-2405C56B524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45952DA-3154-4FB4-90F0-A3AEFB963D56}" emma:medium="tactile" emma:mode="ink">
                <msink:context xmlns:msink="http://schemas.microsoft.com/ink/2010/main" type="inkWord" rotatedBoundingBox="1006,8853 11204,5983 11950,8635 1752,11504"/>
              </emma:interpretation>
              <emma:one-of disjunction-type="recognition" id="oneOf3">
                <emma:interpretation id="interp15" emma:lang="en-US" emma:confidence="1">
                  <emma:literal>Implemenation.</emma:literal>
                </emma:interpretation>
                <emma:interpretation id="interp16" emma:lang="en-US" emma:confidence="0">
                  <emma:literal>Implementation.</emma:literal>
                </emma:interpretation>
                <emma:interpretation id="interp17" emma:lang="en-US" emma:confidence="0">
                  <emma:literal>Implemination.</emma:literal>
                </emma:interpretation>
                <emma:interpretation id="interp18" emma:lang="en-US" emma:confidence="0">
                  <emma:literal>Implomenation.</emma:literal>
                </emma:interpretation>
                <emma:interpretation id="interp19" emma:lang="en-US" emma:confidence="0">
                  <emma:literal>Implemanation.</emma:literal>
                </emma:interpretation>
              </emma:one-of>
            </emma:emma>
          </inkml:annotationXML>
          <inkml:trace contextRef="#ctx0" brushRef="#br0" timeOffset="46338.5234">675-2962 0 0,'0'0'0'0,"0"0"0"0,0 0 0 16,0 0 0-16,0 0 0 0,0 0 0 0,0 0 161 16,89-183 98-16,-77 153-36 0,-2-2-26 0,-2-3-20 15,5-4-23-15,0-2 2 0,1-1-1 16,0-2 3-16,1 5-4 0,0 0-14 0,-2 5-13 15,0 1-19-15,-1 2-12 0,-4 5-2 16,2 8-3-16,-7 2-8 0,0 8-15 0,1 5-19 0,-2 3-26 16,-1 0-23-16,1 10-5 0,1 11 7 0,5 12 14 15,-3 16 12-15,1 12-4 0,-3 14-10 16,-3 15-9-16,1 11-3 0,-1 9 1 16,2 4 1-16,-4 3-4 0,2-2-15 0,2-6-9 15,-2-5-15-15,0-12 2 0,4-5 11 0,2-9 7 16,-3-8 7-16,0-4-11 0,0-11-20 0,-2-7-28 15,4-9-26-15,-5-9-30 0,0-9-38 16,0-6-23-16,0-7 9 0,0-5 29 0,-5-3 27 16,1-1 7-16,-7-9 12 0,4 0 44 0,-5-1 38 15,-1-1 56-15,1 0 23 0,-2 1-15 0,6 4 5 16,-2-3 26-16,-2 5 23 0,8 4 8 0,-5 1-5 16,6 0-30-16,0 0-25 0,0 1-9 0,-3 3 1 15,5 2-1-15,1-1 0 0,0 1-7 16,0-2-2-16,0 0-4 0,3 0 4 0,5 0 13 15,4-2 17-15,4-2 23 0,4 0 5 0,8-6-4 16,7-10-10-16,2-4-15 0,5-7-22 0,4-5-7 16,6-2 1-16,-4-2-10 0,4-3 6 15,-3-1-4-15,2-1-18 0,-5 3 5 0,-3 2-1 16,-7-1-4-16,3 2-7 0,-8 1-29 0,-2-1-38 16,-7 1-59-16,-6-1-86 0,-8 1-137 0,1 11-295 15,-6 6-536-15</inkml:trace>
          <inkml:trace contextRef="#ctx0" brushRef="#br0" timeOffset="46516.9772">539-3433 1527 0,'0'0'101'0,"0"0"9"0,0 0 30 16,0 0 22-16,0 0-9 0,0 0-23 0,0 0-40 15,0 0-37-15,-44-171-32 0,76 140-17 0,11-4-5 16,7-1-2-16,15 0-2 0,6 1-18 15,2 1-51-15,4 5-98 0,5 6-188 0,-20 6-369 16,-22 9-395-16</inkml:trace>
          <inkml:trace contextRef="#ctx0" brushRef="#br0" timeOffset="47223.4969">1379-2919 1262 0,'0'0'33'0,"0"0"39"0,0 0 55 16,0 0 44-16,0 0 22 0,0 0-19 0,0 0-47 16,0 0-53-16,0 0-34 0,0 0-24 15,0 0-12-15,0 0-6 0,0 0-6 0,186-83-2 16,-161 110 3-16,1 10 0 0,-1 6 6 0,-6 5 6 16,0 2 0-16,-1 5 5 0,-6-1-6 0,-3-3-9 15,0-4 3-15,-5-1-1 0,-2-7-1 0,-2-6 4 16,0-5-5-16,1-7-5 0,-2-4-21 15,-1-7-9-15,1-7 2 0,-1-3-17 0,2-8 0 16,-1-11 1-16,1-8-3 0,3-9 23 16,2-7 20-16,7-6 21 0,0-2 2 0,1 0 2 0,2-1-1 15,3 4-8-15,-2 5-3 0,6 9 0 16,-4 9 1-16,-2 10-2 0,-1 10-2 16,-1 5-3-16,1 12-2 0,0 11 4 0,-2 8 0 0,2 9 3 15,0 4 4-15,-2 0-1 0,2 2 4 16,1-3 0-16,-1-2-2 0,1-6 4 0,-1-7-7 15,1-6-2-15,-2-5 2 0,-3-9 0 0,2-5 2 16,0-3 3-16,-1-6 3 0,-2-13-4 0,1-9-3 16,3-6-1-16,1-10-4 0,0 0 5 15,6-9-2-15,-2 0 1 0,-3 1 3 0,3 0-7 0,2-1 5 16,-4 7-1-16,-2 4-5 0,1 10 1 16,-1 11-14-16,-3 11-6 0,-2 8 2 0,-4 5 3 15,1 15 10-15,-1 8 4 0,-1 9 6 16,1 8 2-16,-3 3 1 0,0-3-10 0,7 1-11 0,0-5 11 15,2-3-2-15,3-1 15 0,-1-7 6 0,4-5-5 16,0-7 5-16,-1-4 6 16,7-7 4-16,-3-5 4 0,5-5 2 0,-1-10 1 0,3-7-4 15,3-4-6-15,-1-6-9 0,1-5-5 0,-3-3-2 16,-6 0-3-16,0 1-1 0,-6-3 0 16,-3 3-2-16,-2 1 5 0,-5-1 1 0,1 6 4 15,-3 5 7-15,-2 7 7 0,-2 5 25 16,0 5 29-16,0 7 21 0,-2 1 7 0,1 3-19 0,-2 3-26 15,-2 7-29-15,1 8-13 0,0 6-1 16,-4 13-3-16,7 10 3 0,-2 7-9 0,3 6 4 16,0 10-1-16,1 7-2 0,-1 5 6 0,2 7-5 15,-1 4 3-15,7 4 2 0,-4 3-5 16,0-2-2-16,2-1-11 0,0-6-16 0,3-9-18 16,-3-4-40-16,4-9-51 0,2-8-55 0,-6-10-92 15,4-7-162-15,-5-17-377 0,-1-10 69 0</inkml:trace>
          <inkml:trace contextRef="#ctx0" brushRef="#br0" timeOffset="47470.5972">2717-2654 1364 0,'0'0'421'0,"0"0"-301"0,-19-238 13 0,19 164-29 16,6 12-46-16,13 5-18 0,4 4-16 0,7 1 7 15,2 0 5-15,7 9-4 0,0 4-4 0,4 10-11 16,1 5-9-16,1 10-2 0,-4 9-3 0,-4 5-1 15,1 5-3-15,-6 13 0 0,-4 9-2 16,-7 10-4-16,-8 11 9 0,-5 8 7 0,-8 7 7 16,-11 3 9-16,-8 3-3 0,-10-1-11 0,-7-4-1 15,-2-4-1-15,-2-6-2 0,-3-6-3 0,2-9-15 16,3-6-26-16,3-10-44 0,5-9-39 16,2-9-48-16,10-5-35 0,7-7-120 0,11-19-166 15,0 4-289-15,0 4 458 0</inkml:trace>
          <inkml:trace contextRef="#ctx0" brushRef="#br0" timeOffset="47667.2165">3523-4371 1100 0,'0'0'351'15,"0"0"18"-15,0 0-83 0,0 0-127 16,0 0-46-16,0 0-21 0,0 0-17 0,0 0-14 16,0 0-15-16,0 0 4 0,0 0-4 0,-97 173 4 0,80-93 0 15,3 9-25-15,3 3-12 0,11 3-5 16,0 2 0-16,0 3-5 0,9 3 5 15,0 2 1-15,0 1-6 0,1-4-6 0,1-1-20 16,-1-12-32-16,5-9-32 0,-1-10-47 16,6-13-42-16,-1-10-44 0,0-15-81 0,0-10-155 15,-4-9-327-15,-5-8 96 0</inkml:trace>
          <inkml:trace contextRef="#ctx0" brushRef="#br0" timeOffset="49934.2981">3962-3584 323 0,'0'0'315'0,"0"0"-1"0,0 0-61 0,0 0-37 15,0 0-39-15,0 0-73 0,0 0-58 16,0 0-31-16,0 0-4 0,0 0 15 0,0 0 5 16,0 0-12-16,0 0-4 0,-38 170-7 0,33-129-12 15,5-4-1-15,0-7-1 0,3-2 2 0,3-10 5 16,3-4 0-16,1-6 5 0,1-8 11 16,-1-1 12-16,3-14 10 0,2-7 3 0,1-4-7 0,3-7-14 15,1-3-7-15,2-4-4 0,-3-2-2 16,0-4-1-16,-1 1 0 0,1 0-3 0,-5-1-5 15,1 3-1-15,-3 3 1 0,-6 10 0 16,0 8 10-16,-6 11 4 0,0 11-17 0,-8 1-8 16,-6 17-9-16,-5 12-2 0,-7 11 12 15,0 9 4-15,-3 9 5 0,-1 3-4 0,1 3-2 0,1-1 5 16,3-4-5-16,2 0 6 0,3-6 0 0,5-8-2 16,5-8 2-16,2-8-5 0,7-10 1 15,1-5 4-15,4-5 1 0,8-5 9 0,4-5 1 16,5 0 0-16,0-13 2 0,8-6-3 0,5-1 0 15,3-8-2-15,5-4-4 0,4-2-14 16,1-4-23-16,5 1-36 0,-3 0-48 0,2 0-45 16,-2 6-39-16,-5-1-35 0,-1 5-9 0,-6 0 0 15,-7 2 23-15,-6 2 32 0,-3 2 1 0,-8 2 92 16,-10-1 99-16,-3 2 0 0,-2-2 0 16,-8 3 0-16,-5-2 0 0,2 0 0 0,-2-3 81 15,4 1 188-15,0-2 1 0,1 2 0 0,1-1-22 16,6-1-23-16,-3 6-12 0,3 5-19 0,3 2-17 15,-3 5-32-15,3 3-59 0,0 2-35 0,0 14-27 16,3 6-12-16,3 15 6 0,-3 8 0 0,0 8-3 16,-3 6-1-16,0 4-6 0,0-4-3 15,3-1-2-15,-1-5-3 0,2-2 6 0,0-6-1 16,2-5 1-16,-1-7 0 0,4-7-2 0,-2-5 1 16,-3-9-2-16,4-5-1 0,-5-5 2 0,1 0 6 15,0-5 2-15,2-12-2 0,2-5-6 16,-1-7-9-16,5-7-2 0,0-2 0 0,1-1 0 15,0-1-4-15,2-2-7 0,1-1 1 0,0 4 1 16,2 2 4-16,-2 8 2 0,-1 6-3 16,-2 11-10-16,-1 8-10 0,-2 4 3 0,-2 9 3 0,-1 13 11 15,-1 4 10-15,-5 7 3 0,2 3 6 16,-3-2-2-16,3 3-2 0,-1-8 0 16,-1-4 1-16,4-2 0 0,-1-7 0 0,4-2-2 15,-4-5 0-15,3-3-3 0,-1-4-1 0,0-2-2 16,-1-2 2-16,2-9-4 0,3-5 2 0,1-7-5 15,3-4-5-15,1-1 3 0,1-3 1 16,2 0 1-16,-3 1 0 0,-1 1-4 0,3 1-9 0,0 4-8 16,-2 2-3-16,0 6-9 0,-1 7-6 15,-3 5 0-15,-2 4 2 0,-2 4 9 0,3 10 18 16,-4 2 9-16,0 3 8 0,3-2 3 0,0 3-1 16,1-4 0-16,2-1 2 0,-2-1 0 0,3-6 0 15,5-2 0-15,0-5 2 0,1-1 2 16,-1 0 4-16,4-9 3 0,3-4 1 0,-2-5 1 15,7-2-6-15,-1-3-2 0,5-1-4 0,3-2-2 16,0 0 1-16,1 2-6 0,-1-1 1 0,-2 4-6 16,1 2 2-16,-8 2 1 0,-6 6-5 15,-4 5-5-15,-8 2-8 0,-4 4 0 0,-6 1 17 16,0 8 13-16,-5 0 11 0,-2 1 7 0,-2 0-8 16,-1-2 0-16,5-2-3 0,1-2 0 15,1-3 1-15,3-1-6 0,0 0 0 0,2-4-4 16,3-3-4-16,6-4-14 0,-2-4-25 0,2-2-61 15,3-6-95-15,-1 2-119 0,-4 2-109 16,-3-1-18-16,-5 2 405 0,-1 6 40 0,-1 5 0 16,-11 6 0-16,-3 1 0 0,-1 8 0 0,-3 10 0 15,-3 7 0-15,-2 2 0 0,2 5 0 0,-5-1 0 16,10-1 0-16,-2-1 0 0,4-2 0 0,6-6 0 16,2-3 0-16,7-7 0 0,0-2 0 0,1-3 0 15,6-6 0-15,7 0 0 0,0-10 0 0,4-5 0 16,6-4 0-16,-1-2 0 0,1-6 21 15,2-2 1-15,-1 1-3 0,1-2-2 0,-4-1 3 16,-3 2 6-16,-3 1 4 0,-7-1 8 0,-3 9 15 16,-6 3 42-16,0 7 43 0,-14 7 8 15,-3 3 0-15,-2 8-30 0,-3 9-41 16,-4 6-13-16,-2 7-12 0,2 4-7 0,-2 1 8 0,-2 3 7 16,8-2 3-16,2 1-4 0,4-3-8 0,2-2-15 15,4-1-5-15,7-7 12 0,2-1 1 16,1-4 11-16,7-3 2 0,5-3-4 0,5-6 1 15,4 0 8-15,4-5 9 0,5-2-4 0,3-2-6 16,6-9-17-16,3-4-17 16,7-5-5-16,1-4-5 0,5-2 0 0,1-6-2 0,0-1-4 15,-5 1 0-15,-1-5 1 0,-5 2 4 0,-1-3 1 0,-7 0 0 16,-5 2 1-16,-7 3 1 16,-4 4 7-16,-8 4 11 0,-9 4 11 0,-1 9 8 0,-3 4 1 15,-3 5-9-15,-1 3-21 0,-6 0-18 0,1 7-16 16,-4 7-6-16,2 6 6 0,-2 3 1 15,6 2 7-15,1-1 2 0,4 0 1 0,2 1 1 16,0-2-1-16,9 0-1 0,0-2-1 0,3-2-3 16,1-5 5-16,2-3 2 0,-1-2 2 15,1-3 1-15,1-2-6 0,1-3 0 0,-3-1-4 16,3-3-12-16,-3-9-14 0,-2-2-8 0,1-6-3 16,-1-4 10-16,3-5 15 0,0-5 6 0,-1 1 9 15,1 2 3-15,0 2 0 0,-2 4-3 16,-3 5 2-16,-2 4-4 0,-1 6 2 0,-2 5-2 15,-4 5-21-15,3 0-25 0,-2 2 5 0,4 5 6 16,1 7 21-16,2 1 30 0,4 3-6 0,2 0-4 16,0 3 1-16,5-6-6 0,2 2 0 15,-2-5 1-15,5-2 2 0,4-3 3 0,-1-5 1 0,8-2 0 16,0-6 1-16,9-7-1 0,2-6 4 16,4-5 1-16,-1-6 1 0,5-3 3 0,1-5-7 15,-4 0 3-15,-1-1-1 0,-4-1 0 0,0 0 1 16,-7-2-4-16,0 3 2 0,-11-2-3 15,-6 7 7-15,-6 4 6 0,-12 9 10 0,-4 4 9 16,-1 8-9-16,-9 7-15 0,-5 2-23 16,-7 7-17-16,-7 11 1 0,-2 6 1 0,0 8 11 0,-1 3 4 15,-3 2 2-15,3-2 3 0,4-1-1 16,5-5 4-16,6-2-4 0,3-5-7 0,7-3-2 16,3-3-5-16,3-5 6 0,0-1 8 0,3-4 4 15,6-4 7-15,5-2-6 0,5 0 0 0,2-10-4 16,6-5-5-16,-2-2 3 0,3-5-1 15,0 1 3-15,1-2 4 0,-5 6-2 0,-2 0-1 16,-3 7-9-16,-7 3-6 0,-8 7-8 0,-2 0 7 16,-2 8 19-16,-3 9 8 0,-8 8 18 15,0 5 0-15,-3 2-17 0,0 4 0 0,3-1-4 0,0-6-3 16,8-1 3-16,0-7-4 0,3-2 3 16,3-6 1-16,2-6 4 0,7-4 5 0,3-3 3 15,1-1 9-15,5-12-3 0,1-7 5 0,6-4-9 16,3-9-9-16,7-2-1 0,5-8-8 15,-3 0 3-15,2-3 2 0,-3-4 0 0,2-3 2 0,-7-2-3 16,4-3-2-16,-7-4-1 0,3 2-2 16,-4-2 4-16,-5-2-2 0,0 4 3 15,-9-1-3-15,-1 2 3 0,-8 3 3 0,-3 9 7 0,-4 9 9 16,0 10 4-16,-10 10 4 0,-3 7-1 16,1 7-9-16,-4 3-7 0,0 1-11 0,1 5-7 15,-1 10 0-15,1 2 0 0,0 8 3 0,2 4 2 16,4 4 2-16,2 5 1 0,5 3 4 15,2 5 1-15,0 2 1 0,5 3 3 0,5 1-2 16,-4 4-3-16,6-3 2 0,1-3-5 0,2 2-4 16,-2-4-1-16,3-4-3 0,0-3-10 0,2-9-20 15,-2 1-36-15,-3-12-47 0,-2-4-53 16,-2-6-73-16,-6-5-74 0,-2-6-49 0,-1 0-87 16,-1-5-15-16,-11-6 67 0,-1-4 257 0,-5-1 142 15,2-4 0-15,-8-2 1 0,3 2 305 0,-4-2 41 16,3 1-10-16,-1-1-19 0,1 5-22 0,2 0-21 15,6 1-37-15,2 2-51 0,7 1-50 16,4 4-47-16,1-3-44 0,3 1-27 0,13-3-13 16,11-4-6-16,5-2 1 0,14-5 3 15,5-2-3-15,8-4 0 0,5-2-1 0,1-2-12 16,1 1-9-16,0 0-9 0,2-2-6 0,-3 4-2 16,3 4 4-16,-10 4 5 0,-2 3 7 0,-10 6 6 15,-3 5 5-15,-14 7 0 0,-4 3 9 0,-10 9 12 16,-9 8 15-16,-2 6 7 0,-4 3 1 0,-4 5-3 15,-5 4-8-15,-1-1-6 0,-3 3-3 16,-1-3-4-16,4 1 0 0,3-6-5 0,-2 0-3 16,4-5 0-16,0 0-2 0,0-4-12 0,4-4-29 15,-1-3-56-15,2-3-99 0,0-5-182 0,2-1-474 16,1-4-117-16</inkml:trace>
          <inkml:trace contextRef="#ctx0" brushRef="#br0" timeOffset="50085.1898">8804-5327 1256 0,'0'0'451'0,"0"0"-285"0,0 0-3 15,0 0-37-15,0 0-72 0,0 0-60 0,0 0-37 16,0 0-18-16,0 0 4 0,0 0 14 16,0 0-45-16,0 0-136 0,0 0-439 0,0 0-368 0</inkml:trace>
          <inkml:trace contextRef="#ctx0" brushRef="#br0" timeOffset="50632.4174">9363-5210 1498 0,'0'0'83'0,"0"0"-8"16,0 0 21-16,0 0 12 0,-186 164-2 16,145-122 0-16,3 2-19 0,8-1-37 0,8-1-18 15,7 0-15-15,5-5-9 0,8-2 0 0,2-4-4 16,3-3-2-16,11-5-4 0,2-2-10 15,7-6-1-15,2-6 11 0,8-1 12 0,1-8 14 16,7 0 0-16,0-13-6 0,4-2-10 0,0-7-7 0,1-3-7 16,3-2-2-16,-7-5-1 0,-3-1 1 15,-3-1 2-15,-9-2-1 0,-5 2 3 0,-7-3 3 16,-5 2 3-16,-5 0 5 0,-5-2-2 16,1 2-1-16,0 2-1 0,1 2-2 0,2 3 1 15,-1 5-7-15,0 4-3 0,0 2-12 0,8 7-14 16,-1 2 1-16,3 4-1 0,5 4 12 0,1 0 13 15,7 4 5-15,0 4 4 0,-3 4 2 16,4 3 2-16,1 0 0 0,1 7-1 0,2 0 0 16,3 1-1-16,0 2 1 0,-2-1 0 0,7-1-1 15,-6-3 0-15,4-1-2 0,-4-1 2 16,-4-3 1-16,-2 0 0 0,-10-6 3 0,-3-1-3 0,-6-5 0 16,-5 1 7-16,-3-4 14 0,0 0 5 15,0-6-1-15,-7-7-7 0,3-2-16 0,-1-8-1 16,-2-4-1-16,5-4-4 0,1-3 2 0,1 0-3 15,1-3-3-15,13-4-2 0,2-3-3 16,2-2-2-16,8 0-4 0,4 3 4 0,-1 4 1 16,2 11-2-16,-3 8 0 0,-2 10-3 0,-3 9 2 0,-6 1 9 15,-3 11 8-15,-3 7 7 16,-3 10 5-16,1 5 3 0,-4 5-1 0,3 1-2 16,-5 0-5-16,0 1-4 0,-3-7 2 0,0 1 1 0,0-6 0 15,0-2 6-15,0-4-4 0,-2-1 5 16,-2-4 1-16,-2-5-5 0,4-2-11 15,1-5-47-15,-1-2-88 0,2-1-159 0,0-2-392 0,0 0-527 0</inkml:trace>
          <inkml:trace contextRef="#ctx0" brushRef="#br0" timeOffset="50775.9915">10919-5322 2480 0,'0'0'131'0,"0"0"-50"0,0 0 37 16,0 0-5-16,0 0-6 0,0 0-28 0,0 0-47 15,0 0-33-15,0 0-59 0,0 0-178 0,0 0-787 16,0 0-644-16</inkml:trace>
        </inkml:traceGroup>
      </inkml:traceGroup>
    </inkml:traceGroup>
    <inkml:traceGroup>
      <inkml:annotationXML>
        <emma:emma xmlns:emma="http://www.w3.org/2003/04/emma" version="1.0">
          <emma:interpretation id="{FD6F3CE8-7A31-441C-957F-83AE2D43D20A}" emma:medium="tactile" emma:mode="ink">
            <msink:context xmlns:msink="http://schemas.microsoft.com/ink/2010/main" type="paragraph" rotatedBoundingBox="222,13193 21827,5594 22776,8292 1170,158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E5561D-C75E-4247-B5ED-0614992C31A7}" emma:medium="tactile" emma:mode="ink">
              <msink:context xmlns:msink="http://schemas.microsoft.com/ink/2010/main" type="inkBullet" rotatedBoundingBox="222,13193 2899,12252 3810,14844 1133,15786"/>
            </emma:interpretation>
            <emma:one-of disjunction-type="recognition" id="oneOf4">
              <emma:interpretation id="interp20" emma:lang="en-US" emma:confidence="1">
                <emma:literal>0</emma:literal>
              </emma:interpretation>
              <emma:interpretation id="interp21" emma:lang="en-US" emma:confidence="0.5">
                <emma:literal>O</emma:literal>
              </emma:interpretation>
              <emma:interpretation id="interp22" emma:lang="en-US" emma:confidence="0">
                <emma:literal>o</emma:literal>
              </emma:interpretation>
              <emma:interpretation id="interp23" emma:lang="en-US" emma:confidence="0">
                <emma:literal>0.</emma:literal>
              </emma:interpretation>
              <emma:interpretation id="interp24" emma:lang="en-US" emma:confidence="0">
                <emma:literal>O.</emma:literal>
              </emma:interpretation>
            </emma:one-of>
          </emma:emma>
        </inkml:annotationXML>
        <inkml:trace contextRef="#ctx0" brushRef="#br0" timeOffset="369535.0201">937 337 1745 0,'0'0'310'0,"0"0"-249"0,0 0-8 0,0 0-17 0,-187-19-23 0,156 29-4 15,1 4-5-15,4 3-2 0,2 1-8 16,-1 7-3-16,-1 5-1 0,-1 7-11 0,5 5 9 16,-5 9 1-16,1 8 4 0,-1 8 9 0,7 10-2 15,-5 5 3-15,-2 9-1 0,7 4 3 0,-3 6 6 16,6 12 3-16,-1 1-1 0,-3 7 0 0,11 4-5 15,-3 5 1-15,3-2 4 0,7-1 2 16,1-5 3-16,2-4 5 0,0-6 2 0,9-9 3 16,10-8 0-16,3-6 3 0,8-7 1 0,9-8 1 15,6-7 0-15,11-7-7 0,6-8-8 16,8-11-7-16,4-10-4 0,11-13-2 0,2-11 2 0,9-7 5 16,3-17-10-16,7-13 1 0,0-15-9 15,9-12-7-15,1-12 1 0,5-11-4 0,0-9-5 16,-3-10-5-16,-2-6-13 0,-4-7-11 0,-7-2 3 15,-6-8 0-15,-9-3 11 0,-11-5 17 16,-11 0 7-16,-9-3 14 0,-12-1 9 0,-10 2 4 16,-16 1 3-16,-14-3 7 0,-7 8 6 0,-25-1 13 15,-6 8 11-15,-15 5 17 0,-11 9-2 16,-12 12 0-16,-5 8 1 0,-12 10-2 0,-3 7-11 16,-12 15-13-16,-5 9-14 0,-9 8-23 0,-6 15 4 15,-1 12 0-15,-9 12-2 0,0 21 3 16,-3 17-7-16,-3 15-4 0,3 19 0 0,2 19-6 0,1 12 2 15,5 15 1-15,5 12-1 0,9 11 2 16,10 5-16-16,17 0-35 0,12 4-61 0,23-5-114 16,16-7-181-16,18-36-451 0,13-37-478 0</inkml:trace>
        <inkml:trace contextRef="#ctx0" brushRef="#br0" timeOffset="366250.5867">1005 207 0 0,'0'0'0'15,"0"0"0"-15</inkml:trace>
        <inkml:trace contextRef="#ctx0" brushRef="#br0" timeOffset="369044.9451">960 623 1869 0,'0'0'155'0,"0"0"-18"16,0 0-33-16,0 0-31 0,0 0-12 15,0 0-15-15,0 0-5 0,0 0-17 0,0 0-8 16,0 0-3-16,0 0-11 0,0 0-2 0,-45-25-6 16,45 26-3-16,0 9 6 0,0 9 6 15,3 9 9-15,1 12 7 0,5 13 2 0,-2 12-4 16,5 10-4-16,3 6-2 0,0 7-5 0,1 2 4 16,6 3 0-16,-3 2-2 0,2 1 6 15,-2-3-6-15,-2-3-1 0,1-4 0 0,0-6-6 16,0-7 3-16,-1-6-2 0,-1-7 1 0,-1-5 1 15,1-8-6-15,-1-8-18 0,-2-8-30 0,-1-9-50 16,-6-7-80-16,1-11-95 0,-4-4-99 0,-3-1-211 16,2-7-532-16</inkml:trace>
      </inkml:traceGroup>
      <inkml:traceGroup>
        <inkml:annotationXML>
          <emma:emma xmlns:emma="http://www.w3.org/2003/04/emma" version="1.0">
            <emma:interpretation id="{675B9464-3AD2-464A-9C6B-08DF44D6001A}" emma:medium="tactile" emma:mode="ink">
              <msink:context xmlns:msink="http://schemas.microsoft.com/ink/2010/main" type="line" rotatedBoundingBox="4142,12028 21894,5784 22776,8292 5024,14535"/>
            </emma:interpretation>
          </emma:emma>
        </inkml:annotationXML>
        <inkml:traceGroup>
          <inkml:annotationXML>
            <emma:emma xmlns:emma="http://www.w3.org/2003/04/emma" version="1.0">
              <emma:interpretation id="{BDE73A39-6DBC-4171-B5DC-27EDA1689D99}" emma:medium="tactile" emma:mode="ink">
                <msink:context xmlns:msink="http://schemas.microsoft.com/ink/2010/main" type="inkWord" rotatedBoundingBox="4142,12028 13750,8649 14442,10617 4835,13996"/>
              </emma:interpretation>
              <emma:one-of disjunction-type="recognition" id="oneOf5">
                <emma:interpretation id="interp25" emma:lang="en-US" emma:confidence="0">
                  <emma:literal>Leadershes</emma:literal>
                </emma:interpretation>
                <emma:interpretation id="interp26" emma:lang="en-US" emma:confidence="0">
                  <emma:literal>leadershes</emma:literal>
                </emma:interpretation>
                <emma:interpretation id="interp27" emma:lang="en-US" emma:confidence="0">
                  <emma:literal>Leadersnes</emma:literal>
                </emma:interpretation>
                <emma:interpretation id="interp28" emma:lang="en-US" emma:confidence="0">
                  <emma:literal>Leadersmes</emma:literal>
                </emma:interpretation>
                <emma:interpretation id="interp29" emma:lang="en-US" emma:confidence="0">
                  <emma:literal>leadersnes</emma:literal>
                </emma:interpretation>
              </emma:one-of>
            </emma:emma>
          </inkml:annotationXML>
          <inkml:trace contextRef="#ctx0" brushRef="#br0" timeOffset="372760.9276">3955 3 1442 0,'0'0'65'0,"0"0"-23"15,0 0-14-15,0 0-28 0,0 0-14 0,0 0 6 16,0 0 12-16,-53-188 5 0,53 158 17 16,0 2 7-16,3-1 3 0,-2-1 18 0,2 3 18 15,-1 5 31-15,-2 3 26 0,-2 4 19 0,2 3 0 16,-3 5-11-16,3 4-26 0,-1 3-39 0,-1 0-33 15,2 0-34-15,0 3-17 0,0 11 1 0,0 7-1 16,2 12 11-16,2 10 2 0,5 9-4 0,-2 11 0 16,2 7 5-16,4 6-1 0,1 3 5 15,-3 1 1-15,3 2-3 0,-4 2 0 0,3 0-1 16,-2-1-1-16,-1-1-2 0,-4-3 3 16,0-2 0-16,0-3-3 0,-3-4 2 0,1-6-3 0,3-6 0 15,-1-10 1-15,3-6-2 0,1-11-1 16,2-9-7-16,6-7-4 0,-2-9-3 0,3-6-1 15,8-6 5-15,-1-12 2 0,5-9 2 0,0-5 3 16,4-8-2-16,2-3 3 0,3-1 1 0,1-2 1 16,1 1 3-16,-1 6-3 0,-1 6-4 15,2 5-4-15,-2 10-1 0,-1 2 0 0,-1 8 4 16,2 4 2-16,1 4-1 0,-1 0 1 0,1 5 2 16,2 4 2-16,-4-1 3 0,4 2 2 15,-2 0 3-15,4-1-1 0,-1-2 0 0,4-6 3 16,0-1-2-16,0-1 2 0,1-11-3 0,1-4 2 15,2-4 1-15,-5-9-3 0,4 0 1 16,-2-10-6-16,-3-1-7 0,-5-5-3 0,0-4-1 0,-10-2 2 16,-1-5 5-16,-4 1 6 0,-8-2 2 15,-4 0 0-15,-3 3 3 0,-8 3-2 0,-5 6 10 16,2 6 2-16,-9 7-2 0,-5 4-2 16,-7 8-14-16,-5 7-11 0,-4 3-9 0,-1 10-7 15,-6 0 7-15,-2 14 5 0,-4 8 8 0,-1 6 10 16,-1 7 0-16,3 1 4 0,2 5 3 0,6-4 1 15,4 0 5-15,7-5-1 0,2-4 0 16,9-3-6-16,5-6-5 0,7-2-3 0,0-4-3 0,12-3 2 16,4-7-1-16,6-3 4 0,2-5-5 15,8-13-10-15,1-7-11 0,5-7-13 0,2-8-13 16,1-2-1-16,-3-6-4 0,-2-4 3 0,-1 2 16 16,-5-10 12-16,-7 4 17 0,-1 0 10 15,-4 2 6-15,-8 5 2 0,-4 6 10 0,-4 9 7 16,-4 2 9-16,1 10 7 0,-13 2-3 0,0 7-5 15,-6 3-9-15,-2 10-7 0,-3 0-6 0,-3 10-3 16,-6 13 0-16,-1 9-3 0,-3 13 1 16,-4 9 1-16,3 10 0 0,-1 5 2 0,0 7 0 15,6 0-2-15,2 0 4 0,4 0 1 0,6-6 0 16,7-2-1-16,5-2-5 0,7-6-2 0,3-4-2 16,9-3-3-16,7-8 1 0,6-6-2 15,6-6 2-15,6-7-3 0,4-9 1 0,6-6 0 16,9-9-5-16,6-4 7 0,2-16-7 0,8-9-2 15,5-13 3-15,-1-7-14 0,7-10 4 0,-2-7-8 16,-4-3 2-16,-2-6 5 0,-3-1 2 0,-7-3 9 16,-5-2-1-16,-2-1 8 0,-11-1 3 0,-5 2 1 15,-9 4 2-15,-3 3 0 0,-8 10 2 16,-7 12 4-16,-8 7 7 0,-4 10 8 16,0 9 4-16,-11 7-4 0,-6 7-11 0,-5 8-15 15,-1 2-11-15,-7 19-3 0,-8 9 2 0,1 11 5 16,-3 9 2-16,-2 10 3 0,-1 2-2 0,3 4 2 15,6 0-1-15,0-2 0 0,9-5 2 0,5-5-2 16,5-8-2-16,7-5-2 0,4-6-5 0,4-7 3 16,6-4-9-16,7-7-17 0,3-9-16 15,5-6-18-15,3-6-8 0,5-16 2 0,5-8 10 16,3-5 14-16,1-5 16 0,0-3 13 0,2 1 4 16,-3 3-2-16,-2 2 1 0,-7 4 13 15,2 9 15-15,-8 4 6 0,-1 8 8 0,-5 8-8 16,0 4-4-16,-1 0 8 0,4 9 5 0,0 6 12 15,-3 4 4-15,6 0-3 0,0 1-8 0,5-2-9 16,-2-2-6-16,3-2 0 0,2-3-4 16,3-6 1-16,4-1-1 0,5-4 0 0,5-5-2 0,3-10 0 15,3-9-4-15,4-5-3 0,4-9-2 16,1-5-6-16,1-2-8 0,0-7 1 0,-4 0-2 16,-4-4 2-16,-7 0 3 0,-3-1-1 15,-4-4 3-15,-7 4 4 0,-5 1 4 0,-4 6 2 0,-4 6 2 16,-11 9 2-16,-1 10 3 0,-9 5 5 15,0 8 2-15,-12 6-6 0,-7 6-11 0,-4 4-12 16,-5 16-4-16,-8 12 2 0,-2 10 5 0,-5 9 5 16,-3 5 2-16,-5 5 1 0,4 3 2 0,-3 2 1 15,4-7 3-15,8-2 2 0,4-4 2 16,7-6 0-16,7-4-5 0,9-6-4 0,4-5-6 16,7-6-1-16,0-8-1 0,12-5-2 0,5-6 1 15,7-7-2-15,7-4 3 0,3-14-4 0,7-9-3 16,6-11-5-16,6-8-8 0,0-5 6 15,0-6 2-15,2-4 6 0,2-5 4 0,-4-3-6 16,-2-5-6-16,-6-4-1 0,-4 0 0 0,-1-5 6 16,-9-3 8-16,-4-2 4 0,-8-6 5 0,-3 1 4 15,-4-2 0-15,-9 1 1 0,-3 4 11 16,-3 8 6-16,-9 6 11 0,-3 9 3 0,-2 7-3 16,-1 10-3-16,-7 8-5 0,4 7 0 0,-1 8-7 15,3 8-1-15,0 6-5 0,3 6-3 16,5 5-6-16,3 2-9 0,2 9-1 0,1 14-4 0,4 13 2 15,1 11 8-15,0 14-3 0,1 11 2 16,2 14 1-16,5 6-5 0,-1 9 5 0,3 8-2 16,3 1 1-16,2 3 0 0,4-2-1 0,1-4 1 15,-3-6-1-15,4-4 0 0,1-5 1 16,0-13-3-16,2-5 0 0,4-12-4 0,0-10-8 16,0-12 5-16,-2-8-3 0,-4-14-1 0,3-11 7 15,0-7-4-15,-4-15 4 0,4-14 2 16,-4-8-3-16,4-9 1 0,-3-8-4 0,-2-5 0 15,3-6 4-15,-3-3-1 0,-4-5-6 0,-2 0 4 16,-4-1 3-16,-4 5 0 0,0 9 11 0,-3 8-2 16,-3 12 1-16,0 9 5 0,-6 12-1 15,1 6-3-15,-5 8-8 0,4 5-13 0,-6 3-6 16,4 12 0-16,-3 10 9 0,-1 8 10 0,-1 4 5 16,3 6 3-16,5 1-3 0,-2 2 2 0,4-5-1 15,3-2-1-15,0-2 4 0,9-9-6 0,0-5 1 16,6-7-2-16,2-5-7 0,1-6 1 0,0-5 1 15,5-3 2-15,2-15 0 0,0-7-3 16,3-9-7-16,0-6-1 0,0-5 4 0,-1-1 4 16,-8-3 7-16,3 1 2 0,-7 2-1 0,-2 0 6 15,-7 3 2-15,3 4 3 0,-9 4 4 16,0 9-1-16,0 6 7 0,-11 7-1 0,1 7-6 16,-2 6-2-16,-2 8-13 0,-6 17-4 0,3 7 2 15,-8 13-2-15,0 6 3 0,1 5-1 0,-2 6 4 16,1 2-2-16,5 1 1 0,0 1 0 0,5-2-5 15,5-5 3-15,-1-2 0 0,10-8 2 16,2-5 7-16,-1-6-3 0,12-9 0 0,4-6-1 0,4-10-1 16,6-8 6-16,8-5 2 15,4-8 1-15,6-15 2 0,10-11-7 0,3-6-1 16,5-9-5-16,6-7-4 0,-1-5-2 0,0-4-6 16,2-3-10-16,-7-3-12 0,-2-1-2 0,-5-2 0 15,-9-1 5-15,-5-2 9 0,-9 3-1 16,-4 4 8-16,-4 6 4 0,-11 9 8 0,-9 9 11 15,-4 12 1-15,0 11-3 0,-14 8-18 0,-5 10-18 0,-9 5-13 16,-9 10 0-16,0 12 17 0,-9 3 14 16,-1 8 12-16,3-1 2 0,1 0-3 15,9-2 0-15,6-1-4 0,11-7-4 0,6-4-6 16,8-3-22-16,3-7-18 0,12-2-25 0,6-5-27 16,8-1-23-16,8-7-21 0,6-8-9 0,6-3 11 15,-1-3 24-15,8-1 30 0,-4 2 26 0,3-1 24 16,-5 2 17-16,-3 6 20 0,0 6 25 0,-4 3 26 15,-6 4 34-15,-3 2 13 0,-3 11 17 0,-2 7 6 16,-5 3-15-16,-2 5-15 0,-4 3-17 16,-3 4-19-16,-4 1 23 0,3 3 12 0,-7 2 3 15,5-3 1-15,-6-5-36 0,0-5-18 16,4-5-13-16,-4-6-4 0,0-3-6 0,3-6-2 0,-1-1-3 16,-3-6-6-16,6-1 15 0,-2 0 12 15,7-8 9-15,2-9 5 0,1-3-13 0,9-11-12 16,-3-5-6-16,9-4-6 0,3-6 1 0,-2-5 2 15,5-7-3-15,-3 1-2 0,0-5-1 0,3-1-4 16,-3-3-3-16,3 3 5 0,-5 0-1 16,-3 6 2-16,-4 4 2 0,-5 9-6 0,-3 5 0 15,-2 4 0-15,-3 9 1 0,-2 8 6 0,-5 6-3 16,-2 8-4-16,2 4-4 0,-2 1 5 0,2 10 4 16,7 6 10-16,1 4-1 0,3 5 0 15,0 6-1-15,9 3-1 0,0 2 3 0,3 5-2 16,-3-2-4-16,5 2-1 0,2 0-2 0,-2 2-5 15,-7-1 5-15,4-3-1 0,-9 4 1 16,1-7 5-16,-9-2-6 0,0-3 2 0,-8-2-4 16,-1-2 0-16,-1-4-2 0,-4-1-6 0,-9-3-4 15,-8-2-7-15,-6-3 4 0,-8-5 2 0,-2-1 10 16,-4-5 15-16,0-4 1 0,-2-2 9 16,9-10 4-16,-1-3-5 0,11-6 11 0,1-3-4 15,6-6-6-15,7-1-4 0,7-5-12 0,3-6-7 16,10-5-2-16,8-2-2 0,9-8-2 0,5-2-2 15,6-5-22-15,7-2-4 0,2-3 1 16,7-1 2-16,-4 1 16 0,5 1 0 0,-8 1-10 0,2 3-15 16,-11 2-2-16,0 1 6 0,-7 4 14 15,-6 4 16-15,-6 4 9 0,-5 5 5 0,-5 2 0 16,-7 7 19-16,-2 3 20 0,0 6 19 16,-7 8 9-16,3 5-5 0,-1 5-11 0,-2 3-19 15,5 5-11-15,2 0-23 0,0 1-8 0,0 13-1 16,0 5-2-16,3 14 13 0,6 7-3 0,-4 7-2 15,3 9 2-15,-3 8-2 0,4 5-3 0,-3 3 1 16,5 0 0-16,-5 0 1 0,5-3 3 16,-1 1 0-16,-3-7-7 0,4-5-3 0,-3-5-3 15,-2-5-4-15,6-9 3 0,-4-7 3 16,2-8 0-16,3-7 3 0,0-9-5 0,4-8 4 16,0-5 5-16,8-13 4 0,5-11 5 0,1-9-1 15,7-6-3-15,-3-9-5 0,7-5 1 0,-1-4-1 16,-1-2 1-16,-3 1 0 0,2 0-1 0,0 2 0 15,-8 9-1-15,-3 9-3 0,-8 10 9 16,-2 10-2-16,-5 10-1 0,-3 10 0 0,-5 3-8 16,1 10 9-16,-2 11 10 0,-2 7 13 0,-1 6 2 0,1 6-4 15,1 2-11-15,1-2-7 16,-1-2-2-16,1-4-4 0,7-3 3 0,2-5 3 16,2-6-6-16,1-5 3 0,7-5-3 0,5-9-12 15,5-1-8-15,2-11-17 0,8-11-18 0,6-9-21 16,-4-4-15-16,1-7-5 0,-2-2-5 0,-1-4 19 15,-6-1 22-15,-2 0 19 0,-4 1 27 16,-6 5 13-16,-6 6 25 0,-4 7 35 0,-5 11 46 16,-5 4 38-16,-5 8 3 0,0 6-18 0,0 1-46 15,0 1-41-15,-5 11-21 0,-5 6-14 0,-2 6 2 16,3 9 3-16,-4 5-4 0,3 1-1 16,1 0-2-16,5 0 0 0,4-5 0 0,0-5-1 15,7-2 1-15,0-5-2 0,8-5 4 0,6-1-1 16,-1-7-4-16,5-4-11 0,0-5-28 0,2 0-40 15,7-12-93-15,-2-6-151 0,-7 4-256 0,-7 2-758 16</inkml:trace>
          <inkml:trace contextRef="#ctx0" brushRef="#br0" timeOffset="372896.1994">12174-3013 2843 0,'0'0'77'0,"0"0"-50"0,0 0-16 15,0 0-15-15,0 0-32 0,0 0-68 0,0 0-113 16,0 0-212-16,0 0-392 0,0 0-526 0</inkml:trace>
          <inkml:trace contextRef="#ctx0" brushRef="#br0" timeOffset="373361.5849">12715-2970 2909 0,'0'0'141'0,"0"0"-120"16,0 0-11-16,0 0-19 0,0 0 10 0,0 0 4 15,34 184-4-15,-19-124-6 0,4 6-17 0,-1 1-6 16,-2 5-2-16,3-1 3 0,-1 3 9 0,-6 2 7 16,-2 3 4-16,0-4 2 0,-5-1 4 0,2-1 1 15,-3-7 0-15,-2-2-2 0,2-4-10 16,1-11-18-16,-2-6-24 0,0-8-36 0,-2-8-41 15,5-8-41-15,-3-6-53 0,-2-6-37 0,1-7 1 16,-1-4 15-16,-1-12 44 0,2-10 62 0,-2-8 54 16,0-5 48-16,-2-6 58 0,-4-6 43 15,-5-4 42-15,-3-8 43 0,-2 0 38 0,-2-4 16 16,4-5 3-16,0-2-7 0,4-8-32 0,4-1-33 16,6-4-34-16,0-4-35 0,6 1-22 0,9 0-13 15,1 2-7-15,8 6-3 0,4 4-1 16,0 12-2-16,1 11-5 0,-1 10-4 0,2 11-3 15,1 7-4-15,0 7 3 0,1 7-6 0,8 5-2 16,-3 6-3-16,1 2-3 0,3 14 5 16,-6 6 2-16,-1 6-3 0,-6 5 2 0,-7 5-6 15,-6 3 6-15,-5 4 9 0,-10 1 1 0,0-1 12 16,-15-2 1-16,-10-3 4 0,-6-4 5 0,-8-1-3 16,-4-1-3-16,-3-7-2 0,2 0-5 0,0-3-16 15,1-6-40-15,0-2-62 0,9-4-117 16,2-3-175-16,8-4-425 0,11-1-433 0</inkml:trace>
        </inkml:traceGroup>
        <inkml:traceGroup>
          <inkml:annotationXML>
            <emma:emma xmlns:emma="http://www.w3.org/2003/04/emma" version="1.0">
              <emma:interpretation id="{90C1C5D3-445A-4463-9977-F7D6574C9AA0}" emma:medium="tactile" emma:mode="ink">
                <msink:context xmlns:msink="http://schemas.microsoft.com/ink/2010/main" type="inkWord" rotatedBoundingBox="15033,8597 19111,7163 19485,8224 15407,9659"/>
              </emma:interpretation>
              <emma:one-of disjunction-type="recognition" id="oneOf6">
                <emma:interpretation id="interp30" emma:lang="en-US" emma:confidence="1">
                  <emma:literal>in</emma:literal>
                </emma:interpretation>
                <emma:interpretation id="interp31" emma:lang="en-US" emma:confidence="0">
                  <emma:literal>In</emma:literal>
                </emma:interpretation>
                <emma:interpretation id="interp32" emma:lang="en-US" emma:confidence="0">
                  <emma:literal>is</emma:literal>
                </emma:interpretation>
                <emma:interpretation id="interp33" emma:lang="en-US" emma:confidence="0">
                  <emma:literal>i</emma:literal>
                </emma:interpretation>
                <emma:interpretation id="interp34" emma:lang="en-US" emma:confidence="0">
                  <emma:literal>ins</emma:literal>
                </emma:interpretation>
              </emma:one-of>
            </emma:emma>
          </inkml:annotationXML>
          <inkml:trace contextRef="#ctx0" brushRef="#br0" timeOffset="373800.3684">14674-3630 2781 0,'0'0'98'0,"0"0"-16"0,0 0-48 16,0 0-21-16,0 0-14 0,0 0-21 0,0 0-4 16,0 0-6-16,0 0 1 0,0 0 20 0,0 0 2 15,0 0 5-15,0 0 2 0,0 0 0 0,11 212 1 16,-2-158-3-16,-3-3 4 0,6-2-6 15,-5-3-23-15,2-3-39 0,-3-1-74 0,0-7-85 16,-3 0-124-16,0-7-180 0,-3-9-320 0,0-8 193 16</inkml:trace>
          <inkml:trace contextRef="#ctx0" brushRef="#br0" timeOffset="373953.5302">14607-4017 2872 0,'0'0'241'0,"0"0"-196"0,0 0-9 16,0 0-20-16,0 0-26 0,0 0-19 15,0 0-36-15,0 0-53 0,0 0-69 0,0 0-95 16,0 0-127-16,0 0-152 0,0 0-198 0,0 0-31 0</inkml:trace>
          <inkml:trace contextRef="#ctx0" brushRef="#br0" timeOffset="374323.5881">15197-3703 2185 0,'0'0'353'0,"0"0"-238"16,0 0-34-16,0 0-52 0,0 0-26 0,0 0-10 16,0 0-11-16,0 0-18 0,0 0-13 0,0 0-3 15,0 0 4-15,0 0 13 0,0 0 17 0,0 0 4 16,100 27 0-16,-87-1 4 0,2 3 3 15,-5-1 3-15,2-3 6 0,1 0 0 0,-1-3 1 16,1-6-1-16,-1-3-3 0,0-4-3 0,0-4 0 0,0-5 0 16,-4 0 8-16,6-4 3 0,0-13 3 15,4-3 1-15,4-9-3 0,5-5-1 16,-1 0 3-16,4-8 1 0,1-2-4 0,4 0-2 0,2-2-5 16,1 3 0-16,3 2 3 0,-1 6 2 15,-2 8 0-15,-1 7 3 0,-7 7-1 0,-1 9 1 16,-4 4 0-16,-1 4 6 0,-2 10 8 15,-4 10 10-15,-2 3 2 0,2 7-1 0,-5 3-8 16,-1 4-7-16,1 2-3 0,0 0-10 0,0-3-2 16,2-2 1-16,0-4-2 0,1 0 4 0,5-8-1 15,1-4-16-15,4-5-34 0,4-7-54 0,2-6-90 16,11-4-149-16,-8-2-258 0,-11-3-899 0</inkml:trace>
          <inkml:trace contextRef="#ctx0" brushRef="#br0" timeOffset="374703.5503">18356-4810 2870 0,'0'0'23'0,"0"0"-17"0,0 0-15 0,0 0-3 15,0 0-1-15,0 0 4 0,-171 125-12 0,139-73-19 16,4 3-1-16,1 3 1 0,1-1 16 15,2 0 18-15,6-4-1 0,-1-4 6 0,12-5 2 0,1-10-1 16,6 1 5-16,7-6-2 0,7-4-3 16,8-3-3-16,7-7-2 0,7-7-17 0,8-6-25 15,3-2-23-15,7-16-33 0,2-8 0 0,3-8 13 16,-4-7 27-16,-3-4 38 0,-1-4 26 16,-7-8 28-16,-7 0 26 0,-3-4 22 0,-15-3 24 15,-4 0 7-15,-6-1-13 0,-6 0-13 0,-2 4-18 16,-5 2-14-16,-9 3 1 0,-4 10-4 0,-5 6-7 15,2 12-11-15,-7 8-16 0,-2 6-15 16,-2 10-11-16,-8 4-5 0,2 15 1 0,-2 11 6 16,-6 7 4-16,0 8-6 0,4 7-26 0,1 7-31 15,0 5-46-15,8 4-47 0,4 1-45 16,10 0-75-16,5-1-107 0,7-4-133 0,6-2-165 16,0-21 253-16,3-13 435 0</inkml:trace>
        </inkml:traceGroup>
        <inkml:traceGroup>
          <inkml:annotationXML>
            <emma:emma xmlns:emma="http://www.w3.org/2003/04/emma" version="1.0">
              <emma:interpretation id="{DB8C59C1-C03E-4535-A588-533C43309420}" emma:medium="tactile" emma:mode="ink">
                <msink:context xmlns:msink="http://schemas.microsoft.com/ink/2010/main" type="inkWord" rotatedBoundingBox="18686,7096 22117,6329 22608,8524 19176,9290"/>
              </emma:interpretation>
              <emma:one-of disjunction-type="recognition" id="oneOf7">
                <emma:interpretation id="interp35" emma:lang="en-US" emma:confidence="0.5">
                  <emma:literal>reg</emma:literal>
                </emma:interpretation>
                <emma:interpretation id="interp36" emma:lang="en-US" emma:confidence="0">
                  <emma:literal>r</emma:literal>
                </emma:interpretation>
                <emma:interpretation id="interp37" emma:lang="en-US" emma:confidence="0">
                  <emma:literal>ra</emma:literal>
                </emma:interpretation>
                <emma:interpretation id="interp38" emma:lang="en-US" emma:confidence="0">
                  <emma:literal>rig</emma:literal>
                </emma:interpretation>
                <emma:interpretation id="interp39" emma:lang="en-US" emma:confidence="0">
                  <emma:literal>rf</emma:literal>
                </emma:interpretation>
              </emma:one-of>
            </emma:emma>
          </inkml:annotationXML>
          <inkml:trace contextRef="#ctx0" brushRef="#br0" timeOffset="375483.3553">18366-4110 0 0,'0'0'466'0,"0"0"47"15,0 0-85-15,0 0-85 0,196-32-68 0,-160 19-57 0,-5-3-48 16,0-2-37-16,-3-3-25 0,0 0-21 16,0-3-15-16,-3-2-10 0,-5-2-14 0,5-6-10 15,-8-3-6-15,-1-2-10 0,-3-5 0 0,-6-2-1 16,-2 0-2-16,-5-4 1 0,-5-1-9 16,-3-3-6-16,-7-1-4 0,-3-2-4 0,-4 0 3 15,3 0 0-15,-6 2-1 0,1 1-5 0,-1 7-1 16,0 2-2-16,-1 10 1 0,5 5 2 0,-4 8 3 15,9 8-3-15,1 7-1 0,3 1-9 16,9 5-11-16,2 1-10 0,1 3 3 0,0 8 10 16,0 3 9-16,3 5 9 0,9-1 0 0,2 2-2 15,5-1 0-15,9-6 2 0,8-1 2 0,7-4 5 16,8-6-1-16,8-2 2 0,9-7-2 16,0-5 0-16,5-2 0 0,2-1-4 0,-2-3-2 15,-6 2-3-15,0 1 4 0,-10 3 1 0,-11 8 0 16,-5 4-1-16,-13 0-2 0,-9 11-1 0,-1 9 2 15,-9 4 8-15,-3 9 6 0,-2 2 5 0,-5 3 7 16,1 4 3-16,-3-1-1 0,-2-2-2 16,4-2-5-16,1-3-3 0,0-4-2 0,0-7 0 15,9-1 0-15,0-3 0 0,8-6 3 0,5-3 3 16,6-5 3-16,5-5 4 0,10-3-3 0,5-14-5 16,7-8-6-16,5-7-3 0,5-10-4 15,1-3-2-15,1-8-3 0,-4-3-7 0,-1-4-2 16,-2-5-1-16,-5-2-1 0,-7-2 5 0,-2-2 2 15,-5-2 1-15,-5-6 4 0,-5 3-3 0,-11 4 4 16,-5 7 3-16,-9 4 3 0,-6 13 3 16,-6 9-4-16,-13 6-3 0,-8 8-7 0,-8 9-3 15,-6 7-2-15,-11 6 1 0,-7 6 1 0,-9 14-1 16,2 11 6-16,-3 8 0 0,-2 9 6 0,11-1 2 16,4 0-2-16,13-1 0 0,13 0-2 15,5-3 1-15,17 0 1 0,5-1 2 0,3 2 1 16,17-8 1-16,4-3-1 0,16-5-3 0,7-8-3 15,5-4-7-15,11-8-10 0,9-5-10 16,3 0-8-16,10-16-3 0,-4-5 5 0,3-6 9 16,-6-4 7-16,-4-3 12 0,-8-1 4 0,-4-1 4 15,-6 3 1-15,-12 5 3 0,-8 6 10 0,-13 3 12 16,-5 6 12-16,-5 7 6 0,-7 1-4 16,-3 5-14-16,0 0-23 0,0 11-2 0,-3 6-1 15,-3 9 5-15,-4 10 11 0,-5 7-3 0,4 6-3 16,-4 7-2-16,6 2-1 0,0 2-2 0,-1 4-1 15,5 1-1-15,2 4 0 0,-2 5-2 0,3 4 1 16,1 1 4-16,1 1 2 0,-2 4-6 0,1 1 3 16,-1-1-7-16,1 0-2 0,-5 3 6 15,3-5-4-15,-2-3-1 0,-2-3-4 0,3-3-10 16,-7-6-7-16,5-5-11 0,-4-7-11 0,4-5-9 16,-4-8-21-16,-2-7-19 0,0-7-25 15,6-8-39-15,-2-9-46 0,5-8-86 0,-2-3-311 16,4 0-851-16</inkml:trace>
          <inkml:trace contextRef="#ctx0" brushRef="#br0" timeOffset="375652.1541">21579-5854 2824 0,'0'0'305'0,"0"0"-259"0,0 0-17 0,0 0-27 15,0 0-23-15,0 0-41 0,0 0-72 0,0 0-127 0,0 0-304 16,0 0-1081-16</inkml:trace>
        </inkml:traceGroup>
      </inkml:traceGroup>
    </inkml:traceGroup>
    <inkml:traceGroup>
      <inkml:annotationXML>
        <emma:emma xmlns:emma="http://www.w3.org/2003/04/emma" version="1.0">
          <emma:interpretation id="{B4727E84-2564-4356-85F7-38275FB21EF8}" emma:medium="tactile" emma:mode="ink">
            <msink:context xmlns:msink="http://schemas.microsoft.com/ink/2010/main" type="paragraph" rotatedBoundingBox="262,16356 13905,11034 14880,13534 1237,188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6C0E39-DC27-4DDC-92E2-6A3B1908E1C9}" emma:medium="tactile" emma:mode="ink">
              <msink:context xmlns:msink="http://schemas.microsoft.com/ink/2010/main" type="inkBullet" rotatedBoundingBox="262,16356 2927,15316 3902,17816 1237,18856"/>
            </emma:interpretation>
            <emma:one-of disjunction-type="recognition" id="oneOf8">
              <emma:interpretation id="interp40" emma:lang="en-US" emma:confidence="1">
                <emma:literal>2)</emma:literal>
              </emma:interpretation>
              <emma:interpretation id="interp41" emma:lang="en-US" emma:confidence="0.5">
                <emma:literal>(2)</emma:literal>
              </emma:interpretation>
              <emma:interpretation id="interp42" emma:lang="en-US" emma:confidence="0">
                <emma:literal>62)</emma:literal>
              </emma:interpretation>
              <emma:interpretation id="interp43" emma:lang="en-US" emma:confidence="0">
                <emma:literal>22)</emma:literal>
              </emma:interpretation>
              <emma:interpretation id="interp44" emma:lang="en-US" emma:confidence="0">
                <emma:literal>92)</emma:literal>
              </emma:interpretation>
            </emma:one-of>
          </emma:emma>
        </inkml:annotationXML>
        <inkml:trace contextRef="#ctx0" brushRef="#br0" timeOffset="378519.8165">686 3473 1695 0,'0'0'833'0,"0"0"-829"15,0 0-8-15,-213 12-7 0,171 9-9 0,10 7-4 16,4 7-3-16,-2 8-30 0,5 7 12 16,6 15 1-16,0 14 14 0,-2 15 33 0,4 17-5 15,4 16 9-15,-2 11-2 0,4 12 4 0,7 11 3 16,6 7-1-16,-2 2 2 0,20 1-1 0,4-5 5 16,13-9 2-16,10-12-3 0,12-17 3 15,10-18-6-15,8-21 0 0,10-16 3 0,7-20-4 16,-1-16 5-16,4-13-8 0,3-14 0 0,0-10-16 15,-1-15-34-15,0-15-49 0,0-9-90 0,-1-9-117 16,-5-10-174-16,-22 12-281 0,-24 12 90 0</inkml:trace>
        <inkml:trace contextRef="#ctx0" brushRef="#br0" timeOffset="378231.6807">1139 4269 1441 0,'0'0'38'0,"0"0"-18"0,0 0-18 15,0 0-13-15,0 0-10 0,0 0-7 0,0 0 7 16,0 0 8-16,0 0 13 0,0 0 11 0,0 0 9 15,-118-118 21-15,109 110 22 0,5 0 20 16,-1-1 16-16,-4 1 6 0,6 1-1 0,-1 1 1 0,-3-1-7 16,5 1-8-16,-1 1-11 0,-1-4-12 15,1 3-11-15,3-1-2 0,0-2-10 0,0-1-5 16,0-2-2-16,6-3-12 0,1 1-3 16,6-5-7-16,9 1-6 0,0-4 4 0,14-2-2 0,1 0-2 15,7 0-2-15,6 1-1 0,0 1-4 16,6 4 2-16,-1 3 0 0,2 6-4 0,-5 5 0 15,2 4-6-15,-8 7-3 0,1 11 1 16,-6 9-1-16,-1 10 4 0,-10 6 3 0,-2 13-8 0,-12 2 4 16,-3 8 2-16,-12 0-7 0,-1 5 6 15,-5 1-2-15,-18-1 1 0,1 2 7 0,-13-3 0 16,1-1-1-16,-6-7 2 0,5-4 1 0,-2-9 1 16,6-7 6-16,3-10-2 0,2-9 4 15,8-4 8-15,3-10 1 0,3-4 11 0,10-5 2 16,0 0-2-16,2-5-9 0,2-6-12 0,6-6-7 15,7-4-6-15,6-6 5 0,5-2-1 0,5-1-2 16,8-3 2-16,5-1-2 0,3 1 2 16,6-1 3-16,1 1 0 0,1 2 0 0,1 0-3 15,-2 3-3-15,-5 2 2 0,3 1-2 0,-5 5 4 16,-6 2-2-16,-7 2-2 0,-2 5 1 0,-7 0-3 16,-2 3-5-16,-9 2-16 0,-6-1-25 15,-1 2-32-15,-5-3-55 0,-2-2-87 0,0-3-149 16,0 2-315-16,-2 3-615 0</inkml:trace>
        <inkml:trace contextRef="#ctx0" brushRef="#br0" timeOffset="378818.9411">1777 3370 2213 0,'0'0'34'0,"0"0"-22"0,0 0-10 0,0 0-49 15,0 0-64-15,0 0-88 0,0 0-22 16,0 0 31-16,0 0 55 0,0 0 93 0,0 0 55 0,0 0 39 16,0 0 35-16,0 0 31 0,38-122 5 15,-25 115-6-15,1 3-21 0,0-1-22 0,1 3-20 16,4 2-5-16,6 0 3 0,5 10 0 0,4 6 8 15,11 8 3-15,11 10 7 0,12 11 1 0,7 12-2 16,14 13-12-16,6 17-16 0,7 18-10 0,1 15-14 16,-4 13 0-16,-9 11-4 0,-16 6-22 15,-15 3-40-15,-21-1-73 0,-19-1-74 0,-19-2-99 16,-28-3-94-16,-3-37-328 0,5-37-218 0</inkml:trace>
      </inkml:traceGroup>
      <inkml:traceGroup>
        <inkml:annotationXML>
          <emma:emma xmlns:emma="http://www.w3.org/2003/04/emma" version="1.0">
            <emma:interpretation id="{3AEA93FD-8769-494E-BD8D-34B0038113DE}" emma:medium="tactile" emma:mode="ink">
              <msink:context xmlns:msink="http://schemas.microsoft.com/ink/2010/main" type="line" rotatedBoundingBox="4800,15110 14082,11489 14664,12980 5382,16601"/>
            </emma:interpretation>
          </emma:emma>
        </inkml:annotationXML>
        <inkml:traceGroup>
          <inkml:annotationXML>
            <emma:emma xmlns:emma="http://www.w3.org/2003/04/emma" version="1.0">
              <emma:interpretation id="{671C9CA5-68D0-42C6-8FC3-84C5F335ADEA}" emma:medium="tactile" emma:mode="ink">
                <msink:context xmlns:msink="http://schemas.microsoft.com/ink/2010/main" type="inkWord" rotatedBoundingBox="4794,14998 10317,13438 10772,15051 5249,16610"/>
              </emma:interpretation>
              <emma:one-of disjunction-type="recognition" id="oneOf9">
                <emma:interpretation id="interp45" emma:lang="en-US" emma:confidence="1">
                  <emma:literal>team</emma:literal>
                </emma:interpretation>
                <emma:interpretation id="interp46" emma:lang="en-US" emma:confidence="0.5">
                  <emma:literal>Team</emma:literal>
                </emma:interpretation>
                <emma:interpretation id="interp47" emma:lang="en-US" emma:confidence="0">
                  <emma:literal>ream</emma:literal>
                </emma:interpretation>
                <emma:interpretation id="interp48" emma:lang="en-US" emma:confidence="0">
                  <emma:literal>tam</emma:literal>
                </emma:interpretation>
                <emma:interpretation id="interp49" emma:lang="en-US" emma:confidence="0">
                  <emma:literal>Tam</emma:literal>
                </emma:interpretation>
              </emma:one-of>
            </emma:emma>
          </inkml:annotationXML>
          <inkml:trace contextRef="#ctx0" brushRef="#br0" timeOffset="384680.4243">4366 2795 543 0,'0'0'42'0,"0"0"-39"16,0 0-2-16,0 0 5 0,0 0 12 15,0 0 37-15,0 0 55 0,0 0 46 0,0 0 26 16,0 0-7-16,0 0-38 0,0 0-44 16,0 0-31-16,0 0-10 0,-94 3 2 0,104-9 13 15,8-5 5-15,2-3-7 0,5-4-8 0,9-3-14 16,3-6-5-16,12-2-9 0,2-5-8 0,7-5-2 16,6-3-7-16,3 0 2 0,-1-1-4 0,0 1 3 15,-2 0-2-15,-5 5 2 0,-5 0 8 0,-7 3-6 16,-2 4 2-16,-9 4-5 0,-3 3-9 15,-10 5 4-15,-3 4-1 0,-9 4 3 0,0 4 7 16,-10 3 1-16,-1 3 0 0,0 0-15 0,0 0-34 16,-1 3-38-16,-2 8-88 0,0 2-162 0,1 0-406 15,-1-4-283-15</inkml:trace>
          <inkml:trace contextRef="#ctx0" brushRef="#br0" timeOffset="384319.2586">4764 2581 1219 0,'0'0'46'0,"0"0"-4"0,0 0-16 15,0 0-17-15,0 0-6 0,0 0 1 16,0 0 2-16,0 0 3 0,0 0 7 0,0 0 12 15,0 0 37-15,0 0 31 0,-62-107 36 0,59 103 21 16,0 3-12-16,0-1-3 0,2 2-23 0,-1 0-28 16,2 0-24-16,0 0-37 0,0 0-24 0,0 0-17 15,0 0-6-15,2 5 9 0,5 5 11 16,0 6 19-16,5 4 6 0,-2 4 0 0,2 5-2 16,1 1-9-16,2 5 5 0,1 3-6 0,2 3-4 15,0 4 7-15,2 5-7 0,-2 6 3 16,1 5-1-16,-4 4-5 0,0 3 1 0,-1-1-2 15,1 0 0-15,0 2 3 0,-2 1 3 0,-3 1 2 16,-1 2-4-16,2-5 2 0,-1-1-5 0,-4-3-2 16,0-7-4-16,-2-3-15 0,-1-7-17 0,-3-7-23 15,2-8-34-15,-2-9-63 0,0-6-113 16,1-12-200-16,-1-4-453 0,0-1 285 0</inkml:trace>
          <inkml:trace contextRef="#ctx0" brushRef="#br0" timeOffset="386228.0647">6167 2124 651 0,'0'0'212'16,"0"0"-88"-16,0 0-41 0,0 0-27 0,0 0-4 16,0 0 14-16,0 0 11 0,0 0 9 0,0 0-8 15,0 0 0-15,0 0-10 0,0 0-8 16,0 0-10-16,-171-34-9 0,153 50-7 0,-4 7-10 16,-3 7-7-16,0 5-7 0,-5 9-7 0,-2 4 2 15,1 8-5-15,3-2 0 0,3 5 0 16,-2-1 1-16,7-4 4 0,1-3 6 0,4-3 11 0,6-8 5 15,0-5-3-15,5-6-5 0,4-6-7 16,0-4-1-16,3-6 7 0,1-3-1 0,6-3 11 16,4-4 3-16,0-3-1 0,3-2 9 0,3-11 0 15,2-5-2-15,8-10 0 0,-2-5-11 16,4-7-5-16,2-3-10 0,-3-5 0 0,-1 0 1 16,-4 0-4-16,-4 3 0 0,-4-1-4 0,-5 3-2 15,-1 1-3-15,-9 0 3 0,0 5 5 0,-3 2 5 16,-5 5 10-16,-3 3-1 0,-6 3-7 15,-5 6-5-15,1-2-7 0,-2 7-2 0,-4 4 2 16,-1 5-2-16,0 4-4 0,-1 2-3 0,-2 12 5 16,1 5-1-16,-1 7 3 0,0 9 1 15,2 7-4-15,1 8 1 0,-1 8-4 0,1 3 0 16,5 7 6-16,1 2-4 0,2 4 3 0,7 1 0 0,3 3-2 16,4 2 9-16,3-6-2 0,0 2 3 15,10-9-1-15,5-6-6 0,3-10-4 16,2-7 1-16,4-6 2 0,4-7 1 0,1-5 5 0,1-6-1 15,4-8-1-15,4-5 3 0,3-7 1 16,5-8-1-16,1-13 5 0,9-9-4 0,0-7 1 16,6-10-1-16,6-6-5 0,1-7-1 0,5-7-7 15,-1-5 1-15,2-3 0 0,-1-1 0 0,0-2 2 16,-4-1-2-16,-2 6-3 0,-3 1 1 16,-2 3 0-16,-8 1 1 0,0 4 4 0,-11 4 2 15,-3 3 0-15,-10 0 2 0,-2 10 2 0,-8 2 3 16,-6 8 3-16,-8 4 1 0,-5 6-1 15,-2 2 0-15,-3 3-4 0,-12 6-1 0,-4 4 0 16,-3 5-1-16,-5 7-1 0,-2 0 0 0,-2 6 2 0,-9 10 0 16,2 7 1-16,-5 7 0 0,-6 6-2 15,5 7 2-15,-2 6 1 0,2 5 2 16,0 7-1-16,1 3-1 0,0 3-1 0,8-2 5 16,4 3-2-16,5-1 2 0,4-3-2 0,7-3-9 15,6-6 2-15,8-3-4 0,1-10-2 16,0-4 2-16,8-8-1 0,6-6-3 0,2-4 2 0,6-9-4 15,0-4-5-15,6-7 3 0,3-7-2 16,3-12 2-16,3-8 8 0,2-7-6 0,1-7-1 16,2-7-2-16,-1-4-3 0,0-3 4 0,0-2 3 15,-7 2-2-15,-1-3-1 0,-5 0 1 0,-6 1-1 16,-5-1 7-16,-2 4 4 0,-2 5 3 16,-2 3 2-16,-7 10-3 0,1 3 1 0,-5 10 7 15,0 7 7-15,0 6 5 0,-3 5 3 0,0 5-9 16,1 0-12-16,1 12-9 0,-2 7-5 0,3 9 0 15,0 10 5-15,0 8 1 0,0 4 0 16,0 4-1-16,4-2 1 0,4 0 2 0,2-1 2 16,2-2-1-16,2-4-1 0,1-6 0 0,1-4-2 15,4-8 3-15,0-4 2 0,-1-7 1 0,6-5 8 16,-1-6-7-16,1-5 2 0,6-7-1 16,3-11-8-16,-2-7 3 0,1-9-3 0,3-8-4 15,-2-5-1-15,2-5 0 0,-1-3-1 0,-2-5 2 16,-1 0 5-16,0-3-1 0,-5 0 3 0,-4 1 1 15,4 2-2-15,-5 0 2 0,-1 4 0 0,-2 9 2 16,2 7 0-16,-4 11-7 0,-2 10-5 16,0 5-8-16,-4 12-12 0,0 2-1 0,-1 5-2 15,2 14 11-15,3 7 9 0,-2 3 10 16,0 7 6-16,0 2 1 0,1 2 3 0,-3 1-4 0,0-3 1 16,1-1-3-16,-2-2-5 0,-3-6 3 15,4-2-1-15,0-1 4 0,0-5 5 0,2-8 1 16,-3-2 1-16,6-4 1 0,-2-5 0 0,0-2 2 15,3-9-1-15,0-7-3 0,3-5-5 0,-1-7-2 16,6-7-3-16,-2-2 2 0,5-5 2 16,2-3-3-16,4-1-1 0,0-2-2 0,5 3-3 15,1 1 3-15,-3 9-1 0,4 3-1 0,0 6 2 16,1 5-4-16,-7 6-2 0,3 7-2 0,-5 8 1 16,-4 0-1-16,-1 8 2 0,-1 5-4 0,-9 5-5 15,-2 0 6-15,-2 2 3 0,-2 0 6 0,2 0 9 16,-7-1-2-16,0-1 2 0,1-2-2 15,-1-5-3-15,-3-2 5 0,5-3 3 0,-4-2 6 16,5-4 12-16,-3 0 0 0,4-13 1 16,3-4-3-16,6-9-7 0,2-6-7 0,3-5-4 15,3-4-4-15,-2-3-6 0,7-4 4 0,-1 2-1 16,0 1 1-16,7 2 5 0,-5 4-7 0,5 5-2 16,-5 9-5-16,3 4-3 0,-6 9 2 15,2 7-7-15,-5 5 2 0,-2 5 4 0,-2 11 5 16,-5 2 12-16,-3 3 7 0,-1 1 3 0,-3 1 1 15,-2 1 6-15,-4 2 0 0,4-2-1 0,-4-2 0 16,3-2-5-16,-5-4-4 0,5-1 3 16,-4-6-9-16,-3-1 1 0,6-3-2 0,-4-1 0 15,1-2 5-15,2-2-1 0,-1 0 0 0,4 0-9 16,2-2-16-16,1-4-22 0,2 0-35 16,1-1-48-16,2 0-79 0,6 2-98 0,-1 0-110 15,5-1-187-15,-3 3-240 0,-9-1 646 0</inkml:trace>
        </inkml:traceGroup>
        <inkml:traceGroup>
          <inkml:annotationXML>
            <emma:emma xmlns:emma="http://www.w3.org/2003/04/emma" version="1.0">
              <emma:interpretation id="{0D213322-E76A-4E64-BB3F-29EB5DA7B39C}" emma:medium="tactile" emma:mode="ink">
                <msink:context xmlns:msink="http://schemas.microsoft.com/ink/2010/main" type="inkWord" rotatedBoundingBox="10994,13708 11774,13195 11841,13296 11061,13810"/>
              </emma:interpretation>
              <emma:one-of disjunction-type="recognition" id="oneOf10">
                <emma:interpretation id="interp50" emma:lang="en-US" emma:confidence="1">
                  <emma:literal>-</emma:literal>
                </emma:interpretation>
                <emma:interpretation id="interp51" emma:lang="en-US" emma:confidence="0">
                  <emma:literal>--</emma:literal>
                </emma:interpretation>
                <emma:interpretation id="interp52" emma:lang="en-US" emma:confidence="0">
                  <emma:literal>.</emma:literal>
                </emma:interpretation>
                <emma:interpretation id="interp53" emma:lang="en-US" emma:confidence="0">
                  <emma:literal>,-</emma:literal>
                </emma:interpretation>
                <emma:interpretation id="interp54" emma:lang="en-US" emma:confidence="0">
                  <emma:literal>_</emma:literal>
                </emma:interpretation>
              </emma:one-of>
            </emma:emma>
          </inkml:annotationXML>
          <inkml:trace contextRef="#ctx0" brushRef="#br0" timeOffset="386456.075">10441 1263 831 0,'0'0'370'0,"0"0"-45"0,0 0-101 16,0 0-48-16,0 0-29 0,0 0-16 16,0 0-22-16,0 0-14 0,0 0-15 0,0 0-9 15,0 0-8-15,0 0-10 0,0 0-7 0,0 0-3 16,-14-122-7-16,14 118-7 0,1-1-8 0,12-5-12 15,4-4-5-15,8-2-2 0,6-6-3 0,8 0 4 16,6-3 0-16,2-3 1 0,7-3 1 0,-4 0-3 16,5-4-2-16,1 2 2 0,-7-1 1 15,-1 5 0-15,-4 0-2 0,-7 4 1 0,-1 2-4 16,-7 7 2-16,-8-2-1 0,-5 7-14 16,-3 3-37-16,-5 3-140 0,-5 0-462 0,-3 5-961 0</inkml:trace>
        </inkml:traceGroup>
        <inkml:traceGroup>
          <inkml:annotationXML>
            <emma:emma xmlns:emma="http://www.w3.org/2003/04/emma" version="1.0">
              <emma:interpretation id="{18184A29-A14B-49F9-85A6-96623AC389F4}" emma:medium="tactile" emma:mode="ink">
                <msink:context xmlns:msink="http://schemas.microsoft.com/ink/2010/main" type="inkWord" rotatedBoundingBox="13113,11947 14110,11559 14568,12734 13572,13123">
                  <msink:destinationLink direction="with" ref="{FBF51D9F-EEAC-4D33-B44C-1633C1762D8E}"/>
                </msink:context>
              </emma:interpretation>
              <emma:one-of disjunction-type="recognition" id="oneOf11">
                <emma:interpretation id="interp55" emma:lang="en-US" emma:confidence="0.5">
                  <emma:literal>A</emma:literal>
                </emma:interpretation>
                <emma:interpretation id="interp56" emma:lang="en-US" emma:confidence="0">
                  <emma:literal>a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r</emma:literal>
                </emma:interpretation>
                <emma:interpretation id="interp5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402388.8727">13495-166 0 0,'0'0'0'0,"0"0"0"0,0 0 0 16,0 0 0-16,0 0 0 0,0 0 0 0,0 0 0 16,0 0 0-16,0 0 0 0,0 0 0 15,-84-170 0-15,79 157 0 0,-5-3 0 0,6 1 0 16,-7 0 0-16,1-2 0 0,1 1 0 16,-3 0 0-16,1-1 0 0,-3 2 103 0,2-3 105 15,-1 4-15-15,1 1-9 0,-1-2-6 0,-2 0-19 16,2-3-20-16,0 5-28 0,1-2-23 15,3 0-5-15,2 4 14 0,0-1 12 0,1 2-5 0,1 4-15 16,-2 1-18-16,5 1-12 0,-1 4-15 16,1 0-11-16,-3 5-15 0,1 12-15 0,-2 9 1 15,-3 13 5-15,3 16 7 0,-4 12 6 16,-4 9-1-16,3 7 6 0,2 6 2 0,-4 1-3 0,1 0-3 16,-1-6-5-16,-1-5-6 0,2-7-2 0,-2-5-1 15,5-4 1-15,-3-7 4 0,0-9 1 16,1-4 3-16,5-9 0 0,-5-9-1 0,8-7-2 15,0-10 0-15,0-5 12 0,3-3 16 0,0-6-1 16,0-13-8-16,3-15-12 0,2-11-20 16,-2-15-2-16,6-9-1 0,-3-8-6 15,2-3-3-15,1-2-3 0,0-4 4 0,0-2 0 0,-2-1 6 16,2 0 3-16,-3 4 2 0,6 6 0 16,-5 4 1-16,2 9 0 0,3 9 0 0,-5 7 0 15,3 8-1-15,-1 8-1 0,-3 4 1 0,5 5 1 16,-7 4-1-16,6 7 3 0,-5 0-4 0,4 6-1 15,-1 2 1-15,0 0-4 0,-1 6 5 0,2 0-2 16,3 0 2-16,1 6 7 0,2 5-1 16,2 4 3-16,4 2 5 0,1 7 1 0,0 4 6 0,2 3 1 15,-1 5-2-15,1 0-3 0,1 2-5 16,0 0 3-16,-1-1-3 0,1 1 0 0,1-5-2 16,-1 3-7-16,-1-5-2 0,-1-1 1 15,1-2-2-15,-5-4 2 0,-1 1 0 0,4-3 0 0,-4-4-3 16,-1-4 0-16,1-3-3 0,3-1-22 15,-2-2-74-15,4-3-173 0,-5 0-546 16,-6-1-773-16</inkml:trace>
        </inkml:traceGroup>
      </inkml:traceGroup>
    </inkml:traceGroup>
    <inkml:traceGroup>
      <inkml:annotationXML>
        <emma:emma xmlns:emma="http://www.w3.org/2003/04/emma" version="1.0">
          <emma:interpretation id="{85052C04-E799-4716-86B9-C7FE8FEF2342}" emma:medium="tactile" emma:mode="ink">
            <msink:context xmlns:msink="http://schemas.microsoft.com/ink/2010/main" type="paragraph" rotatedBoundingBox="9318,15337 14885,12898 15682,14716 10114,1715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D9BADD0-E976-4926-A167-78D4B5905003}" emma:medium="tactile" emma:mode="ink">
              <msink:context xmlns:msink="http://schemas.microsoft.com/ink/2010/main" type="line" rotatedBoundingBox="9318,15337 14885,12898 15682,14716 10114,17155"/>
            </emma:interpretation>
          </emma:emma>
        </inkml:annotationXML>
        <inkml:traceGroup>
          <inkml:annotationXML>
            <emma:emma xmlns:emma="http://www.w3.org/2003/04/emma" version="1.0">
              <emma:interpretation id="{FF1AF893-5C0C-41CF-9BF9-0191FC777D8E}" emma:medium="tactile" emma:mode="ink">
                <msink:context xmlns:msink="http://schemas.microsoft.com/ink/2010/main" type="inkWord" rotatedBoundingBox="9318,15337 14885,12898 15682,14716 10114,17155"/>
              </emma:interpretation>
              <emma:one-of disjunction-type="recognition" id="oneOf12">
                <emma:interpretation id="interp60" emma:lang="en-US" emma:confidence="1">
                  <emma:literal>Analytical</emma:literal>
                </emma:interpretation>
                <emma:interpretation id="interp61" emma:lang="en-US" emma:confidence="0">
                  <emma:literal>Analytical.</emma:literal>
                </emma:interpretation>
                <emma:interpretation id="interp62" emma:lang="en-US" emma:confidence="0">
                  <emma:literal>Analybical</emma:literal>
                </emma:interpretation>
                <emma:interpretation id="interp63" emma:lang="en-US" emma:confidence="0">
                  <emma:literal>Analysical</emma:literal>
                </emma:interpretation>
                <emma:interpretation id="interp64" emma:lang="en-US" emma:confidence="0">
                  <emma:literal>Anlytical</emma:literal>
                </emma:interpretation>
              </emma:one-of>
            </emma:emma>
          </inkml:annotationXML>
          <inkml:trace contextRef="#ctx0" brushRef="#br0" timeOffset="405742.231">9313 2851 786 0,'0'0'242'0,"0"0"-24"0,0 0-13 0,0 0-68 0,0 0-53 16,0 0-36-16,0 0-51 0,0 0-27 15,0 0 2-15,0 0 12 0,0 0 21 0,0 0 14 16,-71 90 7-16,69-50 1 0,1 2 1 0,1 3 2 16,-1 2-5-16,-2 3 7 0,-2 1-1 0,-1 2 3 15,3 5-2-15,-6-1-6 0,7 1 8 16,-9-1-13-16,7-2-3 0,-4-4 3 0,1-5-6 15,-3-4 6-15,5-6-4 0,-2-7-2 0,1-5-4 16,3-8-5-16,2-6-1 0,-1-5 3 16,2-5 4-16,0 0 10 0,0 0 12 0,2-8 9 0,1-9-1 15,0-8-1-15,7-9-10 0,-4-9-11 16,4-7-3-16,0-5-3 0,-2-6 3 0,2-6-2 16,-3-2-4-16,1-4-4 0,-5-1-2 0,1-1 1 15,-1 1-2-15,-3 2 3 0,2 2-1 16,-2 8-2-16,0 8 1 0,0 5-1 0,0 9 3 0,0 7 1 15,0 6 3-15,-2 2 6 0,-1 7 3 16,0 4 4-16,2 4 3 0,1 5-5 0,0 2-14 16,0 3-22-16,0 0-10 0,0 8-1 15,10 7 8-15,2 7 23 0,4 9 8 0,2 5 5 16,2 9-1-16,4 2-5 0,4 5-4 0,0 3-4 16,1-1 0-16,1 1 0 0,2 0-3 0,1-3 2 15,1-1-2-15,-3-1 1 0,-3 0 2 0,1-1-1 16,-1-6 3-16,0-1-2 0,-6-3-2 15,3-5 1-15,0-1-2 0,-6-5 4 0,4-3-4 16,-6-4 3-16,-2-1 2 0,0-6-5 0,-4-2 8 16,-3-2-9-16,2-5-2 0,-7-3-3 0,0-2-11 15,1 0 6-15,-4 0-1 0,0 0 1 0,0-7-11 16,-4-5-25-16,0-3-22 0,-7-3-29 16,4-2-25-16,-6 1-26 0,-2 1-44 0,-3-2-32 15,-4 3-13-15,2 1 13 0,-6 3 41 0,-2 4 41 16,-1 4 37-16,-3 2 22 0,-7 3 22 0,5 0 25 15,-5 4 26-15,-3 4 30 0,1 1 29 16,0-1 37-16,1 2 27 0,0-3 10 16,3 0 12-16,2 0-1 0,6-1 12 0,-1-1 7 15,2-1-17-15,3 1-18 0,7-2-27 0,1 0-11 0,2 1 1 16,3-1-4-16,2-3-5 0,7 0-23 16,1 0-23-16,2 0-29 0,0 0-20 15,8-2 3-15,2-3 8 0,5-3 17 0,7-4 5 0,-1-1-5 16,5-5 0-16,5-5-5 0,6-1 4 15,0-5-3-15,5-1 0 0,4-5 4 0,4-1-2 16,-3-2 1-16,6 1-1 0,-4-1-5 0,-5 0 5 16,0 5-5-16,-1-2 4 0,-3 5-1 0,-6-2-3 15,-3 4 0-15,-3 2 1 0,-3 4 4 16,-7 1 2-16,-4 2 4 0,0 8 1 0,-4 1 1 16,-7 3 6-16,0 4-1 0,-3 3-2 0,4 0-4 15,-4 0-17-15,2 1 5 0,1 8-1 16,1 4 4-16,5 6 12 0,-2 6-6 0,4 4 0 0,0 2-3 15,1 4-1-15,-5 1 0 0,5 0-1 16,-1 1 1-16,-6-2 0 0,4 1 2 0,-4-4 0 16,-1 1-3-16,4-3 2 0,-6-5-3 0,-2-2 0 15,2-4 2-15,-1-6-4 0,1-1 3 0,2-5-2 16,-2-4 2-16,-2-3 3 0,1 0 7 0,1 0 4 16,-1-11 3-16,1-5-3 0,5-11-5 15,-1-4-6-15,3-5-1 0,0-3-6 16,2-5 7-16,3 1-3 0,-3-1-2 0,3-3 6 15,-1 2-7-15,0 3 1 0,-4 3 0 0,4 4-4 16,1 6 2-16,-1 6-2 0,-1 3-2 0,-1 5 2 16,-2 5-3-16,5 2-3 0,-3 4-2 0,1 2 1 15,1 2 3-15,-4 0 3 0,6 10 6 16,-2 4-2-16,2 7 4 0,0 1 1 0,-1 5-1 16,1 4 6-16,0 0-4 0,-2 1 0 0,0 0 0 15,1-2-5-15,-2-4 2 0,-1-3-3 0,-3-5 0 16,5-1 4-16,0-5-3 0,0 0 3 15,1-4-1-15,0-3 2 0,3-2 0 0,-1-3 3 16,7 0 4-16,0-10-2 0,3-6 8 0,5-5-2 16,6-8-3-16,0-8 5 0,4-4-9 15,2-5 0-15,-1-2 0 0,0-2-6 0,-3-2 3 16,-5 3-3-16,-3 1 0 0,-3 1-1 0,-4 2 0 0,-5 3 1 16,-4 9-2-16,-3 2 8 0,-8 8-3 15,-3 7 6-15,-1 3 5 0,-1 4-6 0,-6 4 1 16,-5 2-11-16,-3 3-10 0,-6 0-4 0,2 10-5 15,-1 9 5-15,-7 5 3 0,1 7 3 16,-1 5 5-16,-1 4-2 0,6-1 2 0,-2-1-1 16,5-2 0-16,3-5 2 0,4-1-2 0,2-5 6 15,8-1-7-15,2-5-1 0,0-2-1 0,2-4-10 16,10-4 6-16,1-4-1 0,2-5 0 16,2 0 7-16,0-4-3 0,5-7 4 0,-2-6 1 15,2-3-2-15,-1-3 3 0,3 1-2 0,-4-2-2 16,4 1 2-16,-5 2 2 0,-3 0 2 15,0 4-3-15,-2 4 3 0,-2 5-5 0,-8 3-7 16,3 5-5-16,-4 0-9 0,-3 3 8 0,3 7 6 16,-1 3 9-16,4 4 11 0,-3 0-3 0,-2 3 2 15,3-2-1-15,2 1-4 0,-1-3 1 16,-4-3-2-16,8-2 1 0,-5-2 0 0,7-3-2 0,-4-2 3 16,5-3 2-16,3-1 9 0,1-5 0 15,6-6 3-15,-3-8 2 0,6-5-10 0,2-6 3 16,-4-2-6-16,4-4-4 0,-1-2 3 0,-2 2-6 15,-3-1 2-15,-5 4-2 0,0-1 0 0,-4 4 1 16,0 0 1-16,-7 2 1 0,3 2-4 16,-7 1 7-16,-1 3 0 0,0 1 0 15,0 2 5-15,-9 1-8 0,5 1 1 0,-5 1 1 0,3 2-6 16,-4 0 6-16,6-3-5 0,-7 1 1 0,5-2 0 16,-2-4-3-16,3 1 3 0,-5-3-2 15,5-4 3-15,-5-3-4 0,4-2 0 0,-4-3 2 16,0 0-8-16,2-3 5 0,-2-1-3 0,-3 1-1 15,-1 1 8-15,5 5 0 0,-4 5 4 16,1 7 3-16,1 2-9 0,-1 4 0 16,4 3-4-16,-2 0 1 0,3 4 4 0,-1 1 2 0,4 3 4 15,-3 0-1-15,5 3 4 0,1 1-3 16,1 0-4-16,0 0-6 0,0 0-16 0,0 1-10 0,0 9 4 16,0 7 3-16,0 8 20 0,3 10 9 15,5 8-1-15,-2 10 1 0,6 2-8 0,0 4 4 16,1 1 0-16,2 0-1 0,0-4 2 15,1 3-1-15,0-3 1 0,-1-4-2 0,1-2 6 0,5-5-5 16,-5-4-1-16,0-4 1 0,0-6-4 16,-1-4 2-16,-2-7 1 0,2-3 0 15,-3-6 2-15,1-4-2 0,-4-4 0 0,3-3 4 0,1 0 1 16,-1-11 4-16,0-7 1 0,-4-6-2 0,4-5-5 16,0-6-2-16,-2-4 0 0,-2-5-2 15,2 2 9-15,-6-2-5 0,4 7-2 0,-5 3 3 16,0 3-9-16,-3 11 9 0,0 3 3 0,0 6 0 15,0 4 5-15,0 4-8 0,0 3-6 16,0 0-15-16,0 1-13 0,0 9 3 0,0 5 9 16,3 8 12-16,2 3 5 0,0 6 4 0,-1 0-1 15,7 3-4-15,-1-2 11 0,-1-3-9 0,6 2 2 16,1-6 1-16,1-3-8 0,1-5 6 16,0-7 0-16,4-2 0 0,-1-6 5 0,4-3 1 15,-3 0 2-15,4-6 0 0,2-8 1 0,-1-5-3 16,-1-6 0-16,-4-3-1 0,2-2-5 0,-5-3 1 15,-1 1-1-15,-3-4-3 0,-7 0 6 0,3 1-4 16,-7 3 1-16,-4 3 2 0,0 4-1 16,0 3 4-16,0 2 0 0,-3 4 2 0,-3 1 2 0,0 5 3 15,0 3 3-15,-1 2-2 0,6 3 0 16,-2 0-9-16,1 1-4 0,1 1-4 16,1 0-13-16,0 0-4 0,0 0-6 0,0 8 3 0,1 8 14 15,4 5 6-15,1 9 9 0,2 6 1 16,3 7-3-16,-4 7 2 0,6 4-2 0,1 8 0 15,0 3 0-15,3 4-2 0,2 3 2 0,-3 3-3 16,0-1 1-16,0 0 0 0,-1-2-2 16,0-2 3-16,0-3-1 0,-2-5-2 0,0-5 2 15,-1-4-2-15,-5-7 0 0,5-9 0 0,-5-5 0 16,2-6-3-16,-6-6-11 0,5-6-10 0,-6-11-29 16,0-3-30-16,1 0-34 0,1-9-64 15,-2-9-63-15,-1-8-80 0,-1-9-98 0,0-6-68 16,2-9-77-16,-2 10 15 0,0 12 551 0</inkml:trace>
          <inkml:trace contextRef="#ctx0" brushRef="#br0" timeOffset="406278.2387">12339 1871 0 0,'0'0'215'16,"0"0"164"-16,0 0-80 0,0 0-74 0,-33-185-26 16,30 160-49-16,-2 4-17 0,4 2-8 15,1 6-24-15,0 2-22 0,0 6-17 0,0 2-24 16,0 3-31-16,6 0-11 0,-3 5 1 0,1 8 7 15,5 6 18-15,-3 8 10 0,6 9 5 0,1 8 3 16,-1 8-1-16,2 6-15 0,0 3-7 0,0 3 2 16,-2 0-6-16,3 4 7 0,0-4 4 15,-4-2-9-15,4-2 1 0,1-4-3 0,2-10-5 16,-3-4 0-16,1-10-5 0,-3-7-1 0,0-7-6 16,-1-6-7-16,-1-6-9 0,-1-5-17 15,-4-1-15-15,3-3-20 0,-6-10-21 0,-2-4-9 16,-1-10-5-16,0-4 12 0,-1-6 25 0,-8-1 23 15,-2-2 24-15,-3-1 19 0,-7 2 8 16,3 0 8-16,-2 7 9 0,-2 4 15 0,1 4 16 16,-1 9 21-16,4 1 7 0,2 6 0 0,0 2-8 15,3 4-12-15,2 0-8 0,7 1-9 0,-1 1-12 16,5-2-19-16,0 0-21 0,3 1-5 0,3-1-1 16,9-3 12-16,0-5 12 0,10-2 0 15,1-3 4-15,7-7-3 0,1-3 1 0,8-5-4 16,2-4-11-16,5 0-11 0,-2 0-19 15,-1 0-14-15,-2 7-7 0,0 0-3 0,-4 6 11 0,-6 3 4 16,-2 4 7-16,-6 4-1 0,-3 5-4 0,-5 5 6 16,-5 0 17-16,-1 6 40 0,-6 6 33 0,3 2 26 15,-5 4 5-15,-3 2-17 0,4 5-13 16,-2-1-15-16,0 4-11 0,-2 1-2 16,1-2-6-16,-1 1-3 0,5 0-2 0,-3-4-6 0,0-1-4 15,-2-3-5-15,4-3 1 0,-1-3 1 16,1 1 0-16,-4-3-3 0,7-4-13 0,-5 0-24 15,-1-2-34-15,3-5-50 0,1-1-63 0,-2 0-86 16,-2-1-173-16,2-5-370 0,1 1 399 0</inkml:trace>
          <inkml:trace contextRef="#ctx0" brushRef="#br0" timeOffset="406444.3651">12846 1184 2692 0,'0'0'45'0,"0"0"-22"0,0 0-32 0,0 0-11 0,0 0-17 16,0 0-29-16,0 0-45 0,0 0-56 15,0 0-74-15,0 0-84 0,-22 166-96 0,40-138-173 16,-3-8-175-16,-6-5 769 0</inkml:trace>
          <inkml:trace contextRef="#ctx0" brushRef="#br0" timeOffset="407180.0599">13652 1180 2417 0,'0'0'54'0,"0"0"-43"0,0 0-11 0,0 0-4 0,0 0-9 15,-173 180-9-15,152-133-19 0,3 2-24 16,3 2-2-16,1 1 6 0,5 1 13 0,0-2 25 15,2-4 7-15,2-4 6 0,4-6 6 0,1-3 3 16,0-6 1-16,7-4 3 0,6-3 3 0,5-6 3 16,3-5 2-16,5-6 8 0,4-4-17 0,5-15-24 15,5-7-25-15,4-7-32 0,0-7-11 16,6-7-7-16,-4-5 1 0,0-2 20 16,-5-4-36-16,-3-2 28 0,-1 0 22 0,-7 0 7 0,-4 2 63 15,-8 4 3-15,-3 3 10 0,-7 8 23 0,-5 8 16 16,-3 5 16-16,-3 7 14 0,-8 6 0 15,-6 5-9-15,-3 6-2 0,-2 2-10 0,-5 12-3 16,-1 8 1-16,-3 5-6 0,2 10-10 0,1 5-10 16,1 7-1-16,2 0-8 0,3 5 2 0,1-2-9 15,5-4-10-15,6-1-4 0,3-7-11 16,5-6 3-16,2-4-2 0,2-5-1 0,9-7 0 16,4-4-1-16,3-6-2 0,4-6 3 0,0-3 5 15,6-10-10-15,0-7-6 0,1-4-6 0,4-6-6 16,1-5 8-16,-2 0 4 0,-4-1 7 15,-1 4 2-15,-7 3 0 0,-2 2 3 0,-6 8 2 16,0 6 4-16,-11 5 4 0,1 6 6 16,-2 2-2-16,0 2-4 0,-3 9 3 0,-6 8-2 15,-2 6 3-15,0 5 6 0,-3 4-7 0,1 3-3 0,0-1-3 16,7-4-6-16,-3-4 1 0,9-6-1 16,0-6 4-16,0-5 0 0,9-4 5 0,3-4 7 15,7-3 4-15,0-6 8 0,9-13-9 0,2-6-5 16,6-11-8-16,0-5-10 0,6-9 2 15,1-6-6-15,1-1-7 0,-4-1-5 0,-6-2-14 16,-4 0-4-16,-5 0 1 0,-8-2 8 0,-3-1 14 16,-6 1 13-16,-6-1 5 0,-2-2 1 0,-9 2 8 15,-6 1-2-15,-4 3 12 0,-4 4 7 16,-7-3 1-16,1 9 5 0,-4 4 6 0,-1 11 4 16,3 9 1-16,3 10-4 0,3 10-7 0,2 5-13 15,2 9-7-15,3 7-6 0,4 9-5 0,3 9 2 16,3 11-3-16,5 11 0 0,1 8-1 0,2 9-6 15,0 6 5-15,10 4-2 0,7 0 4 16,2-1 3-16,6 0-5 0,4-2-2 0,5-1-5 16,5 0-7-16,-1-4-19 0,2 0-50 15,2-6-108-15,0-1-199 0,-13-19-483 0,-8-17-486 0</inkml:trace>
        </inkml:traceGroup>
      </inkml:traceGroup>
    </inkml:traceGroup>
    <inkml:traceGroup>
      <inkml:annotationXML>
        <emma:emma xmlns:emma="http://www.w3.org/2003/04/emma" version="1.0">
          <emma:interpretation id="{883AB7B4-9002-40E7-880A-E1BDFE0ECF4E}" emma:medium="tactile" emma:mode="ink">
            <msink:context xmlns:msink="http://schemas.microsoft.com/ink/2010/main" type="paragraph" rotatedBoundingBox="10896,15851 25964,12086 26527,14341 11460,1810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12F0163-156A-4665-B83C-0FEFAACFE897}" emma:medium="tactile" emma:mode="ink">
              <msink:context xmlns:msink="http://schemas.microsoft.com/ink/2010/main" type="line" rotatedBoundingBox="10896,15851 25964,12086 26527,14341 11460,18106"/>
            </emma:interpretation>
          </emma:emma>
        </inkml:annotationXML>
        <inkml:traceGroup>
          <inkml:annotationXML>
            <emma:emma xmlns:emma="http://www.w3.org/2003/04/emma" version="1.0">
              <emma:interpretation id="{1D2A7DC8-7BAD-4E25-B86A-D2F558CFE7B4}" emma:medium="tactile" emma:mode="ink">
                <msink:context xmlns:msink="http://schemas.microsoft.com/ink/2010/main" type="inkWord" rotatedBoundingBox="10896,15851 15486,14704 15900,16362 11311,17509">
                  <msink:destinationLink direction="with" ref="{FBF51D9F-EEAC-4D33-B44C-1633C1762D8E}"/>
                </msink:context>
              </emma:interpretation>
              <emma:one-of disjunction-type="recognition" id="oneOf13">
                <emma:interpretation id="interp65" emma:lang="en-US" emma:confidence="1">
                  <emma:literal>skills.</emma:literal>
                </emma:interpretation>
                <emma:interpretation id="interp66" emma:lang="en-US" emma:confidence="0">
                  <emma:literal>skills</emma:literal>
                </emma:interpretation>
                <emma:interpretation id="interp67" emma:lang="en-US" emma:confidence="0">
                  <emma:literal>skills-</emma:literal>
                </emma:interpretation>
                <emma:interpretation id="interp68" emma:lang="en-US" emma:confidence="0">
                  <emma:literal>skills,</emma:literal>
                </emma:interpretation>
                <emma:interpretation id="interp69" emma:lang="en-US" emma:confidence="0">
                  <emma:literal>skills:</emma:literal>
                </emma:interpretation>
              </emma:one-of>
            </emma:emma>
          </inkml:annotationXML>
          <inkml:trace contextRef="#ctx0" brushRef="#br0" timeOffset="407987.8261">11296 3932 981 0,'0'0'429'16,"0"0"-326"-16,0 0-5 0,0 0-29 0,0 0-2 15,0 0 15-15,0 0 12 0,0 0-8 0,0 0-35 16,0 0-36-16,0 0-37 0,-59-142-36 16,43 145-8-16,-9 12 12 0,-2 7 20 0,-4 13 27 15,-2 11 15-15,-7 11 6 0,3 6-4 0,-4 6-5 16,-1 3-10-16,1-4 0 0,9-3 7 15,-4-2-5-15,13-8 12 0,-1-4 2 0,9-8-9 16,10-7 4-16,3-8-3 16,2-6-1-16,15-8 6 0,4-7 13 0,8-6 2 0,5-1-1 15,6-5-1-15,1-5-9 0,3-6 0 0,8-2 1 16,-2 0-8-16,-3 0 3 0,2 1-3 0,1 4-4 16,-10 3 4-16,0 7-3 0,-7 1-6 0,-3 2-3 15,-3 2 1-15,-6 5 1 0,-4 6 6 16,-2-2 10-16,-2 4 9 0,-5 0 11 0,-6-1 8 15,0 5 6-15,-6-3 8 0,-8 6-3 0,-8-2-1 16,-1 4-8-16,-10 3-12 0,-1-2-4 0,-8 1-5 16,-4 1 0-16,-9-2 2 0,4-1 1 0,-4-1 5 15,1-3-1-15,-2-2 2 0,9 0-4 0,0-4-4 16,2-2-3-16,7-2-6 0,7-5 4 16,5-2-3-16,9-3 0 0,6 0-5 0,11-1-42 15,0-11-47-15,8-5-64 0,12-10-73 16,11-3-86-16,11-11-117 0,-5 8-266 0,-13 8-141 0</inkml:trace>
          <inkml:trace contextRef="#ctx0" brushRef="#br0" timeOffset="408244.1973">11890 3490 2519 0,'0'0'173'0,"0"0"-98"0,0 0-13 0,0 0-30 0,0 0-25 16,0 0-11-16,0 0-7 0,0 0-16 0,0 0-15 15,0 0 7-15,0 0 6 0,0 0 16 16,0 0 11-16,0 0-4 0,-65 55 3 0,73-12 0 16,5 5 5-16,-1 7 0 0,2 4 2 0,3 4-2 15,0 4-2-15,5 4 4 0,-3 1-3 0,4 0 3 16,-6 0-1-16,1-5-6 0,0-2-7 0,-1-5-17 16,1-6-19-16,-3-4-31 0,-1-9-29 15,-3-7-29-15,-1-10-36 0,2-7-46 16,-2-9-67-16,-4-8-93 0,1 0-206 0,-2 0-96 0</inkml:trace>
          <inkml:trace contextRef="#ctx0" brushRef="#br0" timeOffset="408832.57">12338 3510 1582 0,'0'0'226'0,"0"0"-70"15,0 0-44-15,0 0-52 0,0 0-40 0,0 0-33 16,0 0-16-16,0 0-6 0,0 0 9 0,0 0 19 15,0 0 8-15,0 0 1 0,0 0 4 16,-78 119-1-16,53-80 3 0,-3 6-3 0,-5-1 1 16,-3 0 0-16,3-1-3 0,-5 0 3 0,5-3-4 15,4 1-2-15,1-4 2 0,7-3-1 16,1-4 2-16,5-7 1 0,9-4-5 0,3-4-1 0,3-3-4 16,2-4 4-16,8-4 7 0,8-4 9 15,1 0 3-15,6-7 0 0,6-10 1 0,1-3-5 16,11-4-2-16,1-5-1 0,8-3-5 0,-2 1-1 15,4 0-2-15,-2 1-2 0,1 4 3 0,-2 2-2 16,-2 0 2-16,-5 4-3 0,1 5-2 16,-4 0 2-16,-3 1-2 0,-7 3 2 0,-3-1 2 15,-6 1 0-15,3-1 2 0,-9 0-3 0,4 3 4 16,-6-2 0-16,-3-1 4 0,0 1 5 0,-6-3-1 16,2 0 5-16,-5 1-8 0,-1-4-3 15,-1 3-2-15,0-2 2 0,0 3 8 0,0 3 6 16,-3 0 1-16,-1 1-4 0,-1 4-5 0,2 0 1 15,0 4-5-15,2-1 2 0,-2 2-5 16,3 0-6-16,0 0-6 0,0 0-12 0,0 0-10 16,0 0 3-16,0 3 10 0,3 4 18 0,1 5 18 15,1 2 6-15,2 4 1 0,-2 4-2 0,3 6-3 16,-2-1-5-16,3 1-7 0,-3 2-4 16,4-1-2-16,-4-1 4 0,5-1-4 0,-1-3 0 15,-3-4 0-15,5-1-4 0,0-4 4 0,-2 0-4 16,1-4 3-16,2-3 1 0,-3-3-3 15,2-1-1-15,-3-4-4 0,3 0-12 0,1-4-24 0,-1-7-43 16,-2-7-86-16,3 0-137 0,-4 2-250 16,-3 2-835-16</inkml:trace>
          <inkml:trace contextRef="#ctx0" brushRef="#br0" timeOffset="408976.3287">12868 3088 2681 0,'0'0'26'0,"0"0"-23"0,0 0-22 0,0 0-16 16,0 0-35-16,0 0-40 0,0 0-53 0,0 0-53 15,0 0-44-15,0 0-43 0,0 0-47 0,0 0-103 16,89 175-138-16,-80-167 451 0</inkml:trace>
          <inkml:trace contextRef="#ctx0" brushRef="#br0" timeOffset="409178.3296">13247 2835 2577 0,'0'0'39'0,"0"0"-32"0,0 0-26 0,0 0-12 16,0 0 0-16,0 0 13 0,0 0 10 15,0 0 4-15,24 199 6 0,-1-150 3 0,1 1-13 16,-3 3 5-16,5 1-1 0,-1 5-2 0,-4 1 12 15,5 1-4-15,-1 4 6 0,-4-5-4 0,3 1 4 16,-4-6-2-16,-1-5-23 0,0-11-27 16,-2-7-42-16,-3-9-47 0,0-9-37 15,-3-8-45-15,-3-6-69 0,4-5-128 0,-6-5-229 0,-2 0 111 0</inkml:trace>
          <inkml:trace contextRef="#ctx0" brushRef="#br0" timeOffset="409406.9095">13644 2505 1457 0,'0'0'295'0,"0"0"-25"0,0 0-114 16,0 0-83-16,0 0-61 0,0 0-34 0,0 0-5 15,0 0 18-15,0 0 24 0,0 0 23 0,0 0 0 16,0 0-3-16,56 201-3 0,-42-140-9 0,1 2-3 16,0 1-10-16,1 1-2 0,0 1 1 0,0-1-8 15,-1-2 6-15,-2 0 0 0,-1-1 1 16,4-4-9-16,-4-1-30 15,0-3-35-15,-2-7-63 0,-4-7-63 0,0-5-82 0,0-8-107 0,-3-5-159 16,-3-10-235-16,1-3 708 0</inkml:trace>
          <inkml:trace contextRef="#ctx0" brushRef="#br0" timeOffset="409821.6095">14003 3569 0 0,'0'0'322'0,"0"0"-108"15,0 0-47-15,0 0 14 0,0 0 11 0,0 0 22 16,0 0 10-16,0 0-20 0,0 0-9 0,0 0-30 15,0 0-30-15,0 0-40 0,0 0-42 0,0 0-10 16,59-132-13-16,-46 88-10 0,-1-6-1 16,1-5-8-16,1-3-2 0,0-4 1 0,-2-6-3 15,3-5-11-15,3-3-7 0,-4-4-8 0,3-3-10 16,-3 0 12-16,0 2 2 0,-4 4 6 16,-1 12 16-16,0 8-6 0,-7 13 8 0,-2 12-2 15,2 11-1-15,-4 9-2 0,-5 9-23 0,-3 3-17 0,-3 3-2 16,-4 14 3-16,-5 8 21 0,2 12 19 15,-4 7 2-15,5 2 3 16,0 8 5-16,5 2 4 0,6-6-4 0,6 0 0 0,2-8-11 0,7-9-7 16,10-1 4-16,6-4-4 0,5-2 3 0,3 0 0 15,6-3-5-15,1 0 7 0,4-3 1 16,0-2 1-16,0-1 6 0,-6-3-3 0,1-1-3 16,-7 0-3-16,-1-2-2 0,-7 1-1 0,-4 0 1 15,-5 1 3-15,-5-1 0 0,-5 2 8 16,-3-1 9-16,-2 4 9 0,-11-1 14 0,-6 1 2 15,-3-1 6-15,-6 4-2 0,-9-2-12 0,1-2-2 16,-5 1-11-16,-2-2-4 0,-1-4-2 0,0 2-8 16,4-2-2-16,3-2-14 0,6-6-30 15,8-1-59-15,4-2-114 0,10-5-219 0,3-4-481 16,4 3-196-16</inkml:trace>
          <inkml:trace contextRef="#ctx0" brushRef="#br0" timeOffset="409967.5701">14958 2585 2900 0,'0'0'48'0,"0"0"-53"0,0 0-111 0,0 0-322 0,0 0-1220 0</inkml:trace>
        </inkml:traceGroup>
        <inkml:traceGroup>
          <inkml:annotationXML>
            <emma:emma xmlns:emma="http://www.w3.org/2003/04/emma" version="1.0">
              <emma:interpretation id="{CDC02A49-F89B-4939-B2E3-5008277BA9E9}" emma:medium="tactile" emma:mode="ink">
                <msink:context xmlns:msink="http://schemas.microsoft.com/ink/2010/main" type="inkWord" rotatedBoundingBox="17883,15164 20671,14386 21029,15669 18241,16446"/>
              </emma:interpretation>
              <emma:one-of disjunction-type="recognition" id="oneOf14">
                <emma:interpretation id="interp70" emma:lang="en-US" emma:confidence="1">
                  <emma:literal>HR</emma:literal>
                </emma:interpretation>
                <emma:interpretation id="interp71" emma:lang="en-US" emma:confidence="0">
                  <emma:literal>Hr</emma:literal>
                </emma:interpretation>
                <emma:interpretation id="interp72" emma:lang="en-US" emma:confidence="0">
                  <emma:literal>H</emma:literal>
                </emma:interpretation>
                <emma:interpretation id="interp73" emma:lang="en-US" emma:confidence="0">
                  <emma:literal>MR</emma:literal>
                </emma:interpretation>
                <emma:interpretation id="interp74" emma:lang="en-US" emma:confidence="0">
                  <emma:literal>HR.</emma:literal>
                </emma:interpretation>
              </emma:one-of>
            </emma:emma>
          </inkml:annotationXML>
          <inkml:trace contextRef="#ctx0" brushRef="#br0" timeOffset="413095.6725">17513 3510 1937 0,'0'0'125'0,"0"0"-24"0,0 0-61 0,0 0-32 16,0 0-32-16,0 0-23 0,0 0 3 16,0 0 6-16,0 0 26 0,0 0 25 0,0 0-2 15,0 0-1-15,0 0 0 0,121-70 8 16,-84 52 0-16,6-1 1 0,1-3-2 0,3-3-8 16,8 0 5-16,-2-5-1 0,1-2-1 0,-2 3 1 15,4-1-4-15,-8-1-4 0,5 2 2 0,-7-2 1 16,-2-1 0-16,-4-2 0 0,-5-1 2 0,-1 0-1 15,-7-4 4-15,-4 0 4 0,-5 1 2 16,-3 1 9-16,-5-1 5 0,-7 1 3 0,-3-2-2 16,0 2-6-16,-3 2 1 0,-10 5 8 0,1 5 5 15,0 7 3-15,-2 1-13 0,-4 4-9 0,5 0-3 16,1 6 6-16,3 3 8 0,0 0 3 16,6 3-8-16,3 1-17 0,0 0-17 0,0 0-19 0,0 5 1 15,8 6 10-15,0 8 7 16,6 8 18-16,0 7 0 0,6 6-6 0,0 5 1 0,4 4-3 15,1 6 2-15,1 4 1 0,2 2-1 16,-1 1-2-16,-2 0-2 0,0-3 1 0,0-1-1 16,-3-2 0-16,0-3 0 0,-4-1-2 0,4-5-1 15,-6-4 1-15,0-4-2 0,-2-4-2 0,-3-6-12 16,0-6-14-16,-4-6-23 0,3-7-38 0,-5-7-32 16,1-3-47-16,1-6-77 0,-2-13-149 15,3 1-364-15,-5 5-212 0</inkml:trace>
          <inkml:trace contextRef="#ctx0" brushRef="#br0" timeOffset="412649.2936">17580 2924 480 0,'0'0'403'0,"0"0"-227"0,0 0-49 15,0 0-33-15,0 0 0 0,0 0 10 16,0 0 16-16,0 0 6 0,0 0-4 0,0 0 6 15,0 0-8-15,0 0-7 0,-157-107-10 0,146 103-13 16,2 3-4-16,3 1-12 0,4 0-17 0,2 0-22 16,0 0-31-16,0 0-13 0,0 6-6 0,5 8 10 15,5 5 12-15,0 8 1 0,4 7 8 0,0 7-9 16,1 3 1-16,4 4 0 0,-1 1-8 16,1-1 3-16,-3-3-3 0,3 2 1 0,-2 2 2 15,-3-1-2-15,0 1 0 0,-1 1-5 0,0 0-13 16,-4-4-14-16,0 1-18 0,0-6-23 15,-3-1-24-15,0-6-36 0,-5-3-48 0,0-5-75 16,-1-5-107-16,-1-4-191 0,1-7-299 0,-4-3 765 0</inkml:trace>
          <inkml:trace contextRef="#ctx0" brushRef="#br0" timeOffset="413809.9249">19052 2314 1914 0,'0'0'221'0,"0"0"-44"0,0 0-81 0,0 0-51 16,0 0-28-16,0 0-22 0,0 0-16 0,0 0-1 15,0 0 4-15,0 0 10 0,0 0 16 0,0 0 3 16,0 0 5-16,0 0 9 0,47 91-1 15,-38-51-5-15,2 7-1 0,0 0-4 0,-4 4-4 16,5 3 1-16,-5 0-4 0,4-1-2 0,0-1 0 0,0-1-1 16,-1-1-1-16,-1-5-3 0,3-3 1 15,-8-8-1-15,8-6 1 0,-2-5-1 16,-4-7-3-16,3-6-5 0,-5-2-11 0,-1-5-8 16,2-3-3-16,-5 0 8 0,0 0 11 0,0-11 9 15,-2-2 3-15,-4-5-1 0,-3-5 3 0,-1-5 3 16,-3-1 2-16,-3-4 3 0,-6-3-2 0,2-2-4 15,-5-3 1-15,2-2-1 0,1 1 0 0,-3-5 4 16,7 2 1-16,0-3 2 0,1 1 1 16,2 0 3-16,5 2 2 0,-1 1 0 0,10-1 1 15,1 4-8-15,0 0-5 0,13 3-4 0,3 2-6 16,2 3 2-16,7 2-3 0,4 5-2 0,4 1 1 16,7 4-3-16,2 1-2 0,3 5 2 15,-1 4 2-15,0 6 0 0,2 3 2 0,-4 2-2 16,1 12 1-16,-2 4 2 0,-2 7 1 0,-5 3 2 15,-8 4-1-15,-7 5-1 0,-4-1 2 16,-5 1-2-16,-8 3 1 0,-2 3 3 0,-10-2-2 0,-7-2 5 16,-3 1-4-16,-8-3-2 0,-9-2 4 15,3-4-2-15,-6-3 7 0,0-3 6 0,2-5-5 16,-2-3 3-16,0-5 1 0,8-5-2 0,3-4 9 16,1-1 1-16,10-1-2 0,2-8-2 0,5 2-9 15,4-4-5-15,6 3-6 0,1-1-7 16,0 0-4-16,8 1-2 0,7 1 2 0,1 4 0 15,8 2 8-15,1 1 2 0,7 1 4 0,1 9 5 16,-2 5-6-16,9 1 1 0,-2 3-1 0,5 3-2 16,1 1 5-16,3 0-1 0,0 1 0 15,-1-3 1-15,4-3-5 0,-3-4 2 0,2 1 2 16,4-4 3-16,1-2 3 0,-4-1 3 0,5-1-1 16,-7-4-6-16,1 1 4 0,-8-1-2 15,-4-2 3-15,-4 2 3 0,-4-3-3 0,-2 1 0 16,-5-1-2-16,-10 0 1 0,-4 0 5 0,0 0 12 15,-8 0 16-15,0 1 14 0,0-1 3 0,-8 0-13 16,2 0-16-16,-4 0-21 0,-3 0-22 16,0 0-21-16,1 0-26 0,2 0-43 0,-4 2-38 15,2-1-87-15,1-1-150 0,6 0-340 0,-2 0-511 0</inkml:trace>
        </inkml:traceGroup>
        <inkml:traceGroup>
          <inkml:annotationXML>
            <emma:emma xmlns:emma="http://www.w3.org/2003/04/emma" version="1.0">
              <emma:interpretation id="{C2BD19B3-93C6-4E18-9919-8FBE5E8F7FED}" emma:medium="tactile" emma:mode="ink">
                <msink:context xmlns:msink="http://schemas.microsoft.com/ink/2010/main" type="inkWord" rotatedBoundingBox="21046,13507 26009,12268 26396,13819 21434,15058"/>
              </emma:interpretation>
              <emma:one-of disjunction-type="recognition" id="oneOf15">
                <emma:interpretation id="interp75" emma:lang="en-US" emma:confidence="1">
                  <emma:literal>skills.</emma:literal>
                </emma:interpretation>
                <emma:interpretation id="interp76" emma:lang="en-US" emma:confidence="0">
                  <emma:literal>skills</emma:literal>
                </emma:interpretation>
                <emma:interpretation id="interp77" emma:lang="en-US" emma:confidence="0">
                  <emma:literal>skills-</emma:literal>
                </emma:interpretation>
                <emma:interpretation id="interp78" emma:lang="en-US" emma:confidence="0">
                  <emma:literal>Skills.</emma:literal>
                </emma:interpretation>
                <emma:interpretation id="interp79" emma:lang="en-US" emma:confidence="0">
                  <emma:literal>skillS.</emma:literal>
                </emma:interpretation>
              </emma:one-of>
            </emma:emma>
          </inkml:annotationXML>
          <inkml:trace contextRef="#ctx0" brushRef="#br0" timeOffset="414349.3054">21315 1594 1490 0,'0'0'271'0,"0"0"-155"0,0 0-42 0,0 0-37 15,0 0-26-15,0 0-6 0,0 0 7 0,0 0 5 16,0 0 14-16,0 0 8 0,0 0-4 0,0 0 0 16,0 0-8-16,-178-70-3 0,156 83 0 15,-5 4-4-15,-1 5-2 0,0 5-8 0,-1 3-6 16,1 3-1-16,-2 4-2 0,2-1 2 0,2 3-1 16,5 0 0-16,3-2-3 0,4 0-4 0,2-4 0 15,3-6-4-15,9-2-1 0,0-4-3 16,6-4-2-16,3 0-1 0,7-6 0 0,6-1 4 15,3-2 8-15,5-3 8 0,3-2 4 0,1 1 2 16,6-3-3-16,1 3-3 0,-1-3 0 0,-3 2 0 16,1 1 1-16,-2 2-1 0,1 3 0 0,-5-2-2 15,-3 5 2-15,1 1 0 0,-6 0 1 16,-7 2 4-16,-1 2-2 0,-4-1 3 0,-6 2 1 16,3 0 0-16,-9-1 8 0,0 1 6 0,0-2 2 15,-10 2 6-15,1-2-3 0,-10 1 0 16,1-2-1-16,-1-3 2 0,-5 2-4 0,-5-1-3 15,1-3-1-15,-2-2-8 0,-2 0 6 0,-1-1-2 16,-3-2 1-16,2-2 3 0,-5 1-10 0,4-4 0 16,-5 0-3-16,2 0-2 0,5 0 0 15,3 0-1-15,2 0-2 0,1-4-2 0,9 3 0 16,2-3-4-16,4 1-5 0,5 1-14 0,4-3-52 16,3 0-89-16,3-2-86 0,9-4-106 15,10-5-157-15,-4 2-360 0,-4 5 322 0</inkml:trace>
          <inkml:trace contextRef="#ctx0" brushRef="#br0" timeOffset="414625.7372">21692 1333 2412 0,'0'0'95'15,"0"0"-50"-15,0 0-20 0,0 0-14 16,0 0-11-16,0 0-2 0,0 0-9 0,0 0-14 15,0 0-10-15,0 0 6 0,0 0 15 0,0 0 17 16,0 0 13-16,0 0 0 0,-70 15-1 0,78 10-2 16,6 5-1-16,0 4 1 0,7 3-5 15,-3 6-2-15,-1-1-2 0,6 3 0 0,-3 1 0 16,-2 0-2-16,5 0 3 0,-6-2 2 0,0 0-3 16,4 1-2-16,-5-3-2 0,0-1-5 0,-1-5 4 15,-2-1-4-15,1-6-11 0,0-2-19 16,0-5-40-16,-1-4-44 0,-3-1-54 0,2-7-83 15,1-3-109-15,-4-4-239 0,-4-1-348 0</inkml:trace>
          <inkml:trace contextRef="#ctx0" brushRef="#br0" timeOffset="415240.9848">22307 1204 1997 0,'0'0'115'0,"0"0"-39"0,0 0-35 16,0 0-29-16,0 0-18 0,0 0-18 0,0 0-10 16,0 0-5-16,0 0 13 0,0 0 17 0,0 0 16 15,0 0 6-15,0 0-1 0,-118 119 4 16,90-82 1-16,-6 0-1 0,-3 4 8 0,5 0-5 16,-7 0 1-16,6 2-1 0,-6-2-5 0,7-3 0 15,1-1-3-15,1-4-1 0,5-3-2 0,5-8 0 16,1 0-2-16,8-6 2 0,2-4 0 15,6-4-5-15,2-5-4 0,1-3-6 0,0 0-1 16,4 0 12-16,7-3 12 0,3-4 13 0,6-3 6 16,3-1-12-16,5-2-7 0,5-4-7 0,2 1-8 15,5 1 3-15,4 0-3 0,-1 2 0 16,-1 4-1-16,1 1-1 0,-3 1 0 0,-5 2 1 0,1 2 2 16,-4 1-3-16,-2 1 1 0,-2 1 0 15,-6 0-1-15,3 0 4 0,-5-2 1 16,0 2-1-16,-3-2 5 0,-1-1-3 0,-1-2 3 0,-2 0 3 15,2-3 3-15,-2-1 5 0,1-6 1 16,-1 0-4-16,2-4-3 0,1-2-3 16,0-2-4-16,6 0 0 0,-4-2 1 0,0 1-3 0,-2 0 0 15,0 0-2-15,3 2-5 0,-9 1 7 0,4 3-2 16,-2 2 2-16,-10 1 4 0,4 5-5 16,-4 4 3-16,-2 2 1 0,0 1 2 0,-5 1-1 15,0 0-3-15,0 2-6 0,-2 0-5 0,2 0-1 16,1 0 1-16,-3 6 4 0,1 2 6 15,-2 4-3-15,4 3 1 0,-5 1-2 0,6 3-4 16,-1 2 5-16,-1 3 1 0,5-1 2 0,0-2-2 16,6 0 2-16,0-1-1 0,7 0 1 15,3-4 1-15,5-1-1 0,-2-3 1 0,3-1-2 16,-2-3-2-16,-1-1 5 0,3 0-3 0,-3-5 4 16,-3 1 0-16,0-3-15 0,1 0-20 0,-6-4-37 15,1-2-56-15,-2-3-70 0,-5-1-133 0,-2 1-327 16,1 4-696-16</inkml:trace>
          <inkml:trace contextRef="#ctx0" brushRef="#br0" timeOffset="415416.6539">22655 793 2688 0,'0'0'27'0,"0"0"-25"0,0 0-20 16,0 0-24-16,0 0-6 0,0 0 1 0,0 0-5 15,0 0-3-15,0 0-5 0,0 0-2 16,0 0 3-16,0 0-21 0,0 0-48 0,0 0-91 16,60 146-179-16,-51-129-407 0,-5-5 161 0</inkml:trace>
          <inkml:trace contextRef="#ctx0" brushRef="#br0" timeOffset="415678.6742">22979 575 2087 0,'0'0'210'0,"0"0"-115"0,0 0-27 0,0 0-40 15,0 0-49-15,0 0-20 0,0 0 0 0,0 0 8 16,0 0 16-16,0 0 22 0,0 0 11 0,0 0 11 16,0 0 13-16,0 0 4 0,78 110-9 15,-60-65-5-15,2 8-11 0,4 3-7 0,4-1-2 16,0 2-3-16,3-3 0 0,-2-2 1 0,2 2-3 15,-3-4-1-15,0-2 0 0,0-4 0 16,-1-3-1-16,-1-5-2 0,-4-5-9 0,5-7-18 16,-4-2-26-16,-3-6-34 0,-3-6-51 0,4-5-66 15,-6-5-84-15,-2-1-119 0,-6-8-240 0,1 1-119 16</inkml:trace>
          <inkml:trace contextRef="#ctx0" brushRef="#br0" timeOffset="415929.2926">23436 460 656 0,'0'0'329'0,"0"0"-30"16,0 0-55-16,0 0-44 0,-56-189-29 16,53 171-28-16,3 5-21 0,0 4-31 0,0 2-24 15,3 6-22-15,5-1-16 0,0 2-12 0,5 3 0 16,2 8 3-16,1 7-3 0,6 7 9 0,2 6-1 16,-1 5-1-16,4 7-2 0,1 1-8 15,-2 4 0-15,-1 3-3 0,0 1 5 0,3 1-1 16,0-1-2-16,-4 0 0 0,-2 1-4 15,3-4-2-15,-7-2-3 16,-2-5-2-16,2-4-7 0,-4-4-16 0,-3-2-21 0,-1-7-34 0,-5 0-28 16,-3-5-35-16,0-3-46 0,-2-5-60 0,0-2-74 15,0-6-116-15,0 0-170 0,0-4 99 0,3 0 506 16</inkml:trace>
          <inkml:trace contextRef="#ctx0" brushRef="#br0" timeOffset="416396.4264">23929 1143 0 0,'0'0'0'0,"0"0"198"0,0 0 193 0,0 0-49 15,0 0-37-15,0 0-40 0,0 0-27 16,0 0-28-16,0 0-24 0,0 0-27 0,0 0-31 16,0 0-29-16,0 0-21 0,0 0-17 0,143-110-16 15,-124 78-11-15,8-3-11 0,-2-7-9 0,1-3-4 16,4-7-5-16,1-2-3 0,3-6-5 0,6-2-4 16,-1-6-10-16,-2-3-7 0,6-1 0 0,0 0 3 15,-2 2 8-15,-4 4 5 0,-3 7 5 16,-8 10 4-16,-7 7 4 0,-8 13 0 0,-10 8 5 15,-1 7-3-15,-10 5-4 0,-6 3-2 0,-4 3-12 16,-6 3-4-16,-5 7 0 0,-6 11 3 0,-1 5 9 16,1 6 4-16,-3 7 4 0,6 1 0 15,3 2-1-15,2 2-1 0,5-1-2 0,8-1 1 16,4 0-3-16,6 1 1 0,6-3-1 0,0 1-3 16,3-2 2-16,11-1-3 0,2-3 0 15,6-2 1-15,3-3-4 0,3-2 0 0,10-1-4 16,1-5 2-16,5 0 3 0,4-4 5 0,0-1 5 15,-1-3-2-15,-2 1 2 0,-3-2-3 16,-5 0 0-16,-9-2 2 0,-6-1 0 0,-11 1 2 16,-2-2 5-16,-9 4 11 0,-1 0 13 0,-11 3 8 15,-6 1 8-15,-5 0-2 0,-7-1-9 0,-4 1-7 16,-5 1-8-16,-4-1-5 0,-3 1-8 16,-2-3-1-16,0-1-3 0,3 0-4 0,2 0 3 15,8-1-8-15,4-3-20 0,9-4-35 0,7-3-77 16,10 0-155-16,2-1-391 0,3-3-920 0</inkml:trace>
          <inkml:trace contextRef="#ctx0" brushRef="#br0" timeOffset="416573.382">25482 152 3165 0,'0'0'8'0,"0"0"-45"0,0 0-110 0,0 0-401 16,0 0-1163-16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06.64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113A4E-6C7E-481B-B895-2F4A55E13965}" emma:medium="tactile" emma:mode="ink">
          <msink:context xmlns:msink="http://schemas.microsoft.com/ink/2010/main" type="inkDrawing" rotatedBoundingBox="9065,7147 19388,6256 19399,6384 9076,7275" semanticType="enclosure" shapeName="Other"/>
        </emma:interpretation>
      </emma:emma>
    </inkml:annotationXML>
    <inkml:trace contextRef="#ctx0" brushRef="#br0">371 3926 226 0,'0'0'-12'0,"0"0"-17"0,0 0 0 0,0 0 4 16,0 0 8-16,0 0 23 0,0 0 8 0,0 0 9 16,-173-13 8-16,168 13 10 0,1 0 9 15,1 0-11-15,3 0-23 0,0 0-21 0,3 0-12 16,6 0 5-16,2 0 19 0,4 0 15 0,3 0-1 16,8 3 5-16,4 0 2 0,4 1-3 15,8-1 4-15,10 2-1 0,4-3 10 0,7 4 9 16,10-4 10-16,5-2-3 15,9 0-11-15,8 0 5 0,7 0 1 0,6 0 9 0,5-5 7 0,14 0 0 16,2-3 7-16,11 0-2 0,5-4 1 16,5 0-3-16,5 0-12 0,4-3-8 0,3 5-7 15,3-7-12-15,6 1-5 0,3-3-4 0,1 1-4 16,7 0 0-16,-3-3-2 0,9 2 3 0,0-2-2 16,4 1 0-16,5 0 9 0,2-2-1 15,-3 2 4-15,6 1 1 0,4-2 12 0,1-1-1 16,0-1 0-16,1 2-3 0,0 1-19 0,0 0-5 15,-1 1-4-15,-2-1-5 0,2 2 1 16,-6 3-1-16,3-1 0 0,-2-1 4 0,-5 3-1 0,2-4-3 16,-4 2-1-16,-1-1 4 0,-5-3 3 15,-2 1 3-15,-7-1-4 0,-3 2-3 0,-8-2-1 16,-7 2-2-16,-6 3 4 0,-8-3 0 16,-10 3 1-16,-10 0 6 0,-5 4 8 0,-13 0 8 0,-4 3 3 15,-14 1-2-15,-5 4-6 0,-11 1-7 0,-9 2-6 16,-10 0-2-16,-7 0-1 0,-15 0 0 15,-11 2-2-15,-9-1 2 0,-8 3 16 0,-5-1 24 16,-2-1 23-16,-2-1 7 0,-10 1-18 0,-4 0-57 16,-6 3-138-16,0 0-289 0,6-4-1116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05.77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8F28923-4A22-4B06-BCC5-BDB7A9B6BA45}" emma:medium="tactile" emma:mode="ink">
          <msink:context xmlns:msink="http://schemas.microsoft.com/ink/2010/main" type="inkDrawing" rotatedBoundingBox="14664,2729 15344,10691 15142,10709 14461,2747" semanticType="callout" shapeName="Other">
            <msink:sourceLink direction="with" ref="{4814289B-E1F1-4849-804C-B6AF1862ECF1}"/>
            <msink:sourceLink direction="with" ref="{26E10987-22BA-416F-8693-5A34EFD6B24B}"/>
          </msink:context>
        </emma:interpretation>
      </emma:emma>
    </inkml:annotationXML>
    <inkml:trace contextRef="#ctx0" brushRef="#br0">170 0 616 0,'0'0'120'0,"0"0"-44"0,0 0-11 15,0 0-21-15,0 0-7 0,0 0-6 0,0 0-15 16,0 0-17-16,0 0-17 0,0 0-4 15,0 0 2-15,0 0 6 0,-132 27-29 0,132-17-11 16,0-3 15-16,0 3 12 0,-3 2 37 0,3 0 16 16,-2 2-11-16,-1 1-11 0,2 0-1 0,-1 2 1 15,0 2 8-15,-3 2 10 0,1 0 11 16,2 5 15-16,-2 1 9 0,2 4 8 0,2 5 1 16,0 6-8-16,0 3-6 0,0 6-10 0,2 8-12 15,4 5 12-15,1 8-5 0,-1 5 1 0,6 7 10 16,0 7-28-16,2 1 15 0,2 5-2 15,2 4-12-15,1-1 15 0,3 0-18 16,-1 2 5-16,1-1 6 0,0 1-8 0,0 6 3 0,-4-1-8 16,0 3-4-16,-4 4 5 0,-3 2-3 15,-1 4-1-15,-3-1-1 0,1 5-4 0,-1 0 2 16,1 1 0-16,-4 0-1 0,5 3 4 0,-3 1 0 16,4 2 2-16,-3-4 3 0,2 4-4 0,-1-1-2 15,0-2 0-15,3 0 1 0,1-5-1 16,-5 0-1-16,6-5 0 0,-1-1-4 0,0-1 3 0,-2-4 3 15,0-2-2-15,4-2 1 0,-3-1-1 16,3-5-8-16,-1-2 0 0,2-5-2 0,-1 2 1 16,3-5 3-16,-1-2 1 0,0 1-1 0,-1-6-2 15,2 1 0-15,-2-1 1 0,0 0 1 0,-3-1-1 16,-3 3 0-16,-2 0-2 0,-1-1-4 0,-5 3 5 16,-1-1 1-16,0 1-2 0,-1-2 1 15,-5-1-1-15,-1-4-1 0,-2 0-1 0,-2-5 3 16,4-1 0-16,0-6 2 0,2-7 2 15,2-5-5-15,2-3 1 0,-1-8-4 0,2-1 0 16,0-7 3-16,0-3-5 0,2-1 6 0,-1-2 0 0,1-2-1 16,-1-4 4-16,-1-2-3 0,0-1 2 15,3-3-2-15,-1-5-3 0,-2 0-1 0,3-6-2 16,-3-2 0-16,1-2 2 0,-1 0 0 0,2-1 4 16,-2-3-3-16,0 0 5 0,0-2-2 15,0 0-2-15,0 0-1 0,0 0-11 0,0 0-10 16,0 0-19-16,-2 0-19 0,1 0-10 0,-2 0-17 15,1 1-11-15,2 6 3 0,0-1 8 16,0 5 18-16,0 2 30 0,0 2 15 0,0 0 6 16,2-1 4-16,4 1-6 0,-2-5-44 0,0 0-107 15,4-3-239-15,-5-4-355 0,1-1 732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51.50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7E0326-8741-42E0-8E69-5AB6951CEE68}" emma:medium="tactile" emma:mode="ink">
          <msink:context xmlns:msink="http://schemas.microsoft.com/ink/2010/main" type="writingRegion" rotatedBoundingBox="23913,2136 25934,2136 25934,4127 23913,4127">
            <msink:destinationLink direction="with" ref="{1FAAAB42-0246-484A-95A1-CB8D514C4E55}"/>
          </msink:context>
        </emma:interpretation>
      </emma:emma>
    </inkml:annotationXML>
    <inkml:traceGroup>
      <inkml:annotationXML>
        <emma:emma xmlns:emma="http://www.w3.org/2003/04/emma" version="1.0">
          <emma:interpretation id="{2388E592-5648-4FE6-A86D-FA30998DE93A}" emma:medium="tactile" emma:mode="ink">
            <msink:context xmlns:msink="http://schemas.microsoft.com/ink/2010/main" type="paragraph" rotatedBoundingBox="23913,2136 25934,2136 25934,4127 23913,4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1565FF-6ED0-4DE2-80C3-80A8BB81B6B9}" emma:medium="tactile" emma:mode="ink">
              <msink:context xmlns:msink="http://schemas.microsoft.com/ink/2010/main" type="line" rotatedBoundingBox="23913,2136 25934,2136 25934,4127 23913,4127"/>
            </emma:interpretation>
          </emma:emma>
        </inkml:annotationXML>
        <inkml:traceGroup>
          <inkml:annotationXML>
            <emma:emma xmlns:emma="http://www.w3.org/2003/04/emma" version="1.0">
              <emma:interpretation id="{96CE81D1-5EEF-4851-9407-F9AFE8761DA7}" emma:medium="tactile" emma:mode="ink">
                <msink:context xmlns:msink="http://schemas.microsoft.com/ink/2010/main" type="inkWord" rotatedBoundingBox="23913,2136 25934,2136 25934,4127 23913,4127"/>
              </emma:interpretation>
              <emma:one-of disjunction-type="recognition" id="oneOf0">
                <emma:interpretation id="interp0" emma:lang="en-US" emma:confidence="0.5">
                  <emma:literal>10</emma:literal>
                </emma:interpretation>
                <emma:interpretation id="interp1" emma:lang="en-US" emma:confidence="0.5">
                  <emma:literal>Do</emma:literal>
                </emma:interpretation>
                <emma:interpretation id="interp2" emma:lang="en-US" emma:confidence="0">
                  <emma:literal>No</emma:literal>
                </emma:interpretation>
                <emma:interpretation id="interp3" emma:lang="en-US" emma:confidence="0">
                  <emma:literal>to</emma:literal>
                </emma:interpretation>
                <emma:interpretation id="interp4" emma:lang="en-US" emma:confidence="0">
                  <emma:literal>o</emma:literal>
                </emma:interpretation>
              </emma:one-of>
            </emma:emma>
          </inkml:annotationXML>
          <inkml:trace contextRef="#ctx0" brushRef="#br0">86 258 2364 0,'0'0'57'16,"0"0"-46"-16,0 0-24 0,0 0-15 0,0 0-13 15,0 0 1-15,0 0 8 0,0 0 0 0,0 0-24 16,0 0-33-16,0 0-36 0,-69 168-18 0,65-132 22 16,-1 0 35-16,4-3 33 0,-1-3 21 15,1-1 23-15,-1-4 25 0,2-3 32 0,3-2 25 16,8-2 4-16,-4-1-4 0,8-2-12 0,0-6-13 15,7-1 4-15,-2-3 15 0,10-3 10 0,2-2 13 16,5-2-6-16,4-10-18 0,5-5-16 0,6-6-10 16,1-7-5-16,4-2-8 0,3-5-2 15,-4-2-5-15,-2-3 0 0,-6 0-2 16,-5 1 2-16,0 2 0 0,-11 3 3 0,-5 5 10 0,-10 1 12 16,-3 3 20-16,-12 2 5 0,-2 2 1 15,3-2-3-15,-13 2-15 0,-6-3-5 0,-6-1-9 16,-6 2-9-16,-5 3-6 0,-6 2-8 0,-9 5-7 15,-2 2-4-15,-9 8-6 0,-7 5-3 16,-6 3-3-16,-5 12-17 0,-8 13-46 0,-1 11-105 0,20-5-243 16,22-8-786-16</inkml:trace>
          <inkml:trace contextRef="#ctx0" brushRef="#br0" timeOffset="-412.2281">-1100-107 545 0,'0'0'439'15,"0"0"-290"-15,0 0-22 0,0 0-4 0,0 0-15 16,0 0 0-16,0 0-15 0,0 0-33 0,0 0-40 16,0 0-29-16,0 0-15 0,0 0-11 0,-37-55 10 15,37 55 13-15,0 0 16 0,0 0 16 0,0 0 1 16,0 0-2-16,0 0-4 0,0 3 4 0,0 6 26 16,0 3 18-16,0 6 14 0,0 10 4 0,-4 4-16 15,0 9-18-15,-2 3-7 0,1 7-6 16,-4 4-7-16,5 2-1 0,-2 2-4 0,2 4-7 15,4 2 0-15,0 1-2 0,0-1-2 0,8 0 0 16,-2 3 0-16,8 0 1 0,-1-1-1 16,3-3 1-16,-1-1-4 0,4 0 0 0,2-2-2 15,-4 1 1-15,0 0 0 0,-3 0 0 0,0 0 0 16,-3-3-3-16,0-2-1 0,-8-3-1 0,1 0-5 16,-3-3-13-16,-1-3-26 0,0-2-31 15,-1-5-46-15,1 0-67 0,0-3-85 0,-1-8-156 16,-1-6-301-16,2-11 131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56.53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FAAAB42-0246-484A-95A1-CB8D514C4E55}" emma:medium="tactile" emma:mode="ink">
          <msink:context xmlns:msink="http://schemas.microsoft.com/ink/2010/main" type="inkDrawing" rotatedBoundingBox="23698,329 28392,1552 27241,5970 22547,4748" hotPoints="27986,2943 25562,5367 23137,2943 25562,519" semanticType="enclosure" shapeName="Circle">
            <msink:sourceLink direction="with" ref="{717E0326-8741-42E0-8E69-5AB6951CEE68}"/>
          </msink:context>
        </emma:interpretation>
      </emma:emma>
    </inkml:annotationXML>
    <inkml:trace contextRef="#ctx0" brushRef="#br0">1763 641 1142 0,'0'0'525'0,"0"0"-499"0,0 0 2 0,0 0-17 15,0 0-19-15,0 0-6 0,-95-169 0 0,87 149 1 16,-2-2 1-16,4 5-9 0,-4-3-16 0,5 2-23 15,-4-2-20-15,4 1-15 0,-4-3-5 0,3 1 11 16,-5-1 23-16,-2 1 9 0,-2 2 0 16,-4 0-31-16,-4 1-17 0,-8 4 9 15,-3 3 21-15,-9 6 47 0,-4 1 33 0,-2 4 15 0,-8 2 15 16,-1 8 17-16,-1 4 15 0,-2 4 7 16,-6 2 9-16,7 6 10 0,1 2-9 0,0 3 2 15,0 4-13-15,5 4-20 0,0 4-14 0,4 8-12 16,3 6-10-16,3 5-1 0,-5 9-7 0,8 3-2 15,0 7-2-15,0 7-1 0,-1 3 4 0,1 6 0 16,6 4-1-16,-2 1-5 0,4 2-3 16,1 3-3-16,3 2 1 0,-4 3 3 0,12 7-4 15,-2 1 4-15,13-1-3 0,-2 5-2 0,4-1 3 16,7 2-1-16,1-4 1 0,12 2 3 16,5-4-4-16,10-1-8 0,4-11 3 0,10-3 6 15,3-5 8-15,11-7 17 0,5 0 1 16,2-7-2-16,7 0-1 0,1-3-3 0,2 0 0 0,3-3 3 15,-1-5-8-15,5-2 3 0,1-6-3 0,7-3-4 16,0 0 6-16,7-9-3 0,2-2 1 16,4-10 2-16,9-6-2 0,-1-7 0 0,7-8 1 15,3-6 1-15,7-5-1 0,4-10-1 16,7-2 0-16,7-14 0 0,3-8 0 0,3-9-3 16,4-8 1-16,0-10-1 0,0-7 0 0,1-5 1 15,-1-6-1-15,-10-3-1 0,0-5-2 0,-13-3-1 16,-8-4 1-16,-9-5 4 0,-10-5 2 0,-5-3 2 15,-7-3 1-15,-5-7 23 0,-7-2 2 0,-2-8 6 16,-8-1-1-16,-1-7-16 0,-5-3 9 16,-5-2 0-16,-5-1 5 0,0-5-5 15,-8-4-8-15,-2 2-4 0,-8-1-5 0,-5 2-6 0,-9 8-1 16,-11 10 3-16,-4 8 5 0,-6 12 9 16,-13 9 9-16,-10 2-5 0,-12 7-1 0,-9 4-7 15,-8 5-8-15,-10 2-1 0,-5 4-5 0,-9 5 7 16,-6 2 0-16,-6 7-5 0,-5 0 1 0,-3 7-10 15,-3 2-4-15,-3 4-1 0,1 2-1 16,-4 5-1-16,-1 0 1 0,-1 5-1 0,-3 1-1 16,1 1 0-16,-4 1 0 0,2 1 0 0,1-1 1 15,-4 3 1-15,2 2 0 0,-5-2 0 0,3 3 1 16,-4 2-4-16,-1-1 1 0,0 7-2 16,-1 1-1-16,-1 4 0 0,6 5-3 0,-1 0 0 0,0 7 1 15,5 0 0-15,1 8 3 0,-1 4 0 16,8 0-1-16,0 5-2 0,4 1 0 15,5 4-1-15,-1 3 1 0,10 1 1 0,5 5-3 16,-1 3 0-16,9 7-2 0,7 1-3 0,-1 5 2 0,10 5-4 16,6 8-6-16,4 7-34 0,9 12-98 15,8 6-140-15,14-18-294 0,5-24-941 0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50:12.56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1016D5-3EE3-4C41-B123-7B4C04D694E6}" emma:medium="tactile" emma:mode="ink">
          <msink:context xmlns:msink="http://schemas.microsoft.com/ink/2010/main" type="inkDrawing" rotatedBoundingBox="10846,5054 16153,8783 14221,11532 8915,7803" semanticType="callout" shapeName="Other">
            <msink:sourceLink direction="with" ref="{4814289B-E1F1-4849-804C-B6AF1862ECF1}"/>
          </msink:context>
        </emma:interpretation>
      </emma:emma>
    </inkml:annotationXML>
    <inkml:trace contextRef="#ctx0" brushRef="#br0">73 490 0 0,'0'0'0'0,"0"0"0"15,0 0 0-15,0 0 0 0,0 0 0 0,0 0 0 0,0 0 0 16,0 0 0-16,0 0 0 0,0 0 0 16,0 0 0-16,-72 11 0 0,72-10 0 0,0 4 0 15,-1 0 0-15,1 2 0 0,0-2 0 0,0 0 0 16,0 1 0-16,1-1 0 0,4 2 21 0,2 0 31 15,0-2-3-15,4 1-5 0,1-1-11 16,1-1-6-16,-1 0-7 0,-1 0-4 0,4-3 3 16,0-1 7-16,5 0 18 0,0 0 19 0,6 0 23 15,2 0 22-15,5-4 5 0,6 1-5 0,3-2-12 16,3 1-21-16,2-2-15 0,9 2-11 16,9-3-13-16,-1 1-14 0,3 1-7 0,3-2-6 15,5 2-1-15,0-2-1 0,2-1 1 0,7-1 0 16,1 0-7-16,1 0 2 0,5-4 1 0,-1-2 0 15,7 0 8-15,2-2-3 0,1 1-5 0,0 0-1 16,-4-1-3-16,3 1-2 0,-2 2 2 16,-6-1 2-16,5 5 4 0,-5-4 1 0,-4 4 0 15,3-1-3-15,-1 1-4 0,-2 2 0 0,-2-1 1 16,1 0 1-16,-1 3-1 0,-2-1 0 0,2-3-2 16,-5 0 1-16,4-2 3 0,0 0 5 15,-5-2 2-15,2-1 0 0,-4 1 0 0,-5-3-3 16,0 2-4-16,-5 0 2 0,-8 2 0 15,-2 1 0-15,-8-1 3 0,-4-1-2 0,-2 3 1 0,-3 1 0 16,-8 0-3-16,-2 1 0 0,-4 4-4 16,-2 1-1-16,-6 1-2 0,-4 4-3 0,-2-1 0 15,-5 0-1-15,4 0 3 0,-7 0 4 0,4 0 4 16,-3 2 4-16,4 0-1 0,-3 2 3 16,7-1-3-16,1 1 2 0,0-3-1 0,3-1 0 15,5 2 0-15,-3-2 2 0,2 0-1 0,1 0 0 16,-3 0-5-16,4 0-1 0,-5 0 0 0,1 0-3 15,0 2 3-15,-4-1-1 0,-2 1 0 16,-1 0-2-16,-3-1 1 0,4 1 1 0,-2 0 0 16,-4-1 1-16,5 3-1 0,0-3-1 0,-4-1 2 15,3 2-2-15,0-2 2 0,0 2 0 16,-4-1 1-16,3 1 0 0,-2 1-1 0,-1-1-2 0,1 1 1 16,-3 1 2-16,0 2 2 0,2 2 4 0,-2 1 7 15,-2 0 3-15,1 4 4 0,2 4 1 16,-3 1-3-16,4 2 0 0,-2 1-6 0,-1 3-3 15,6 0-4-15,1 2-5 0,-4 7-2 0,6-1 0 16,-1 4 1-16,1 7 5 0,-1 6 6 16,0 7-1-16,0 5 0 0,1 5 2 0,2 7-7 15,-2 3 3-15,2 6 2 0,-1 8-2 0,1 6 3 16,0 3-3-16,3 5-1 0,-2 1-1 16,3-1-3-16,0 0 0 0,-1 3-3 0,2-3 2 15,-3-1 1-15,-3-3-4 0,0 2 3 0,-3 0-2 16,-5-4 0-16,0-2 1 0,0-1-3 0,-4-2 2 15,-1-6-5-15,-1 0 6 0,0-7 0 0,0-3-2 16,-1-5 4-16,-1-5-3 0,2 1 2 16,-1-7 4-16,1-1 5 0,0 1 4 0,0-3 4 0,-2-2 3 15,2 1 7-15,2-3 0 0,1-1 4 16,-2-4-1-16,5 0-7 0,1-1-2 16,-1-4-5-16,0-1 1 0,-1 1-2 0,2-5-3 15,-4 0-3-15,0-2-4 0,-2-2-2 0,-1-1 4 16,3-1 0-16,-3-3-2 0,0 0-1 0,0-3-3 15,0-3 5-15,0-1 1 0,-3 0 6 0,2-1-5 16,-2-2-3-16,0 4 0 0,-4-3-5 0,2 1 9 16,-4-2 1-16,3 2 2 0,-4-2 5 15,1-4-9-15,2-5-2 0,-5-1-2 0,8-1-5 16,-5-4 0-16,7-2-6 0,-1-2-12 0,0-1-29 16,3 0-54-16,0-8-100 0,0-10-177 0,0 1-397 15,2 2-289-15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01.21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14289B-E1F1-4849-804C-B6AF1862ECF1}" emma:medium="tactile" emma:mode="ink">
          <msink:context xmlns:msink="http://schemas.microsoft.com/ink/2010/main" type="inkDrawing" rotatedBoundingBox="8310,3160 19301,2168 20114,11182 9123,12173" hotPoints="19279,2759 19687,12071 10375,12479 9967,3167" semanticType="enclosure" shapeName="Square">
            <msink:sourceLink direction="with" ref="{67FD15C5-E650-4111-833A-6FBBFE4DE87B}"/>
            <msink:sourceLink direction="with" ref="{9EA3498B-5751-4E7C-ADCC-7921DBEF1214}"/>
            <msink:sourceLink direction="with" ref="{26E10987-22BA-416F-8693-5A34EFD6B24B}"/>
            <msink:destinationLink direction="with" ref="{E91016D5-3EE3-4C41-B123-7B4C04D694E6}"/>
            <msink:destinationLink direction="with" ref="{88F28923-4A22-4B06-BCC5-BDB7A9B6BA45}"/>
          </msink:context>
        </emma:interpretation>
      </emma:emma>
    </inkml:annotationXML>
    <inkml:trace contextRef="#ctx0" brushRef="#br0">200 263 0 0,'0'0'0'0,"0"0"5"0,0 0-9 16,0 0 3-16,0 0 1 0,0 0 0 0,0 0 0 0,0 0 13 15,0 0 2-15,0 0 10 0,-33-176 9 16,33 160 21-16,0 5 27 0,0-2 16 0,0 2 16 16,0 1 3-16,0 2 5 0,0 2 11 0,0 1 19 15,0 2 15-15,0-1-1 0,-2 3-8 16,2-1-25-16,0 0-24 0,0 2-12 0,0 0-24 15,0 0-20-15,0 0-18 0,0 0-15 0,0 0-5 16,0 0-5-16,0 2-6 0,0 1-7 0,0 4 7 16,0 3 4-16,0 4 6 0,0 6 3 15,3 3-5-15,-1 2-4 0,0 4-1 0,4 6 0 16,-3 0 3-16,-1 7-3 0,1 0 4 0,1 6 1 16,1 3-1-16,-4 3 2 0,-1 0-5 15,0 5 4-15,0 0 1 0,0 4-3 0,-3 2 11 0,-1 5-7 16,-2 0-3-16,3 5 4 0,-5 1-4 15,4 4-1-15,1 1 1 0,-1 4-1 0,-2 0 0 16,4 2-6-16,-1 2 3 0,-4 0 0 0,3 0-2 16,-4 4 4-16,2-3-2 0,-3 3 1 0,1-1-1 15,-4-2-1-15,0 2 1 0,2-1-1 16,-1 2 1-16,-2-2 4 0,1 1-4 0,-1-1-2 16,3-2 2-16,1 1-3 0,-1 0 6 0,4 4 5 15,-3-2 0-15,6 3-1 0,3-1-2 0,0-1 0 16,0 3-6-16,0-5 3 0,6 5-2 0,4-3-2 15,5 2 0-15,0-1-2 0,-1-1 1 16,7-2 3-16,0 4 0 0,-4-5 2 0,4 2-1 16,0-6-4-16,-4 4-2 0,5-5 0 0,-4 4-3 15,-2-4 3-15,-2 5 2 0,0 0-3 16,0 5 5-16,-1 2-2 0,0 0-1 0,-6 5 7 16,4-1-4-16,-7 3 1 0,5-4-1 15,-8 2-6-15,2-2 5 0,-3 0-4 0,0 0 3 16,0-3-2-16,0-2-1 0,0-3-1 0,2-5-2 15,-4 0 3-15,1-2 1 0,-1-3 1 0,2 0 4 16,-1 0 1-16,0-2 1 0,1-2 4 0,0 1 0 16,0-6-2-16,0-2-1 0,2-5-5 0,3-2 0 15,4-8 4-15,-6-5 0 0,3-5 3 0,-1-5 0 16,-2-5-5-16,3-6-5 0,-1-5-2 16,-4-7-16-16,1-6-28 0,-2-8-40 15,0-4-79-15,0-1-95 0,-3-15-171 0,-5 1-496 0,7 1 83 0</inkml:trace>
    <inkml:trace contextRef="#ctx0" brushRef="#br0" timeOffset="1737.0779">270-149 0 0,'0'0'0'0,"0"0"0"0,0 0 0 0,0 0 0 15,0 0 0-15,0 0 0 0,0 0 50 0,0 0 86 16,0 0-28-16,0 0-34 0,0 0-33 0,0 0-28 16,-28 2-25-16,28-2-28 0,0 0-27 15,3 0 10-15,3 0 15 0,-3 0 24 0,-1 1 27 16,4 1-1-16,2 1 16 0,-1 1 14 0,3 0 10 16,4-1 11-16,8 0-3 0,-3 2 2 0,6-1 5 15,3-1-2-15,4 0-12 0,5 1-7 16,7-1-10-16,5-1-1 0,4-1 4 0,9-1-14 15,3 0 18-15,7 4-5 0,9-4-3 0,0 0 4 16,6 0-22-16,4 1-4 0,4 1-5 0,4 1 2 16,5-1 1-16,8-1 2 0,2 1 2 15,3 0-1-15,3 0 1 0,7-2-2 0,-1 0-1 0,-2 1 0 16,6-1-2-16,8 0-2 0,-2-1 2 16,5-1-3-16,4-3-1 0,2-2 3 0,-2 2 11 15,9-1 10-15,-3-1 14 0,6-1 11 16,2-2-5-16,2 2-1 0,5-2-8 0,-2 0-11 15,0 0 0-15,2 2-7 0,-1-2-4 0,6 0-1 16,-4 0-3-16,-1 2-3 0,1 0-2 16,-1-3-3-16,-2 1-3 0,4 0 5 0,-3-2-4 15,4 1 2-15,-5 0 13 0,-1-1 2 0,2 3 10 16,-2 2 2-16,2-1-8 0,-2 3 1 0,-4-2-6 16,0 2 13-16,-2 2 5 0,-1 1-5 15,2-1 1-15,-5-1-17 0,0 1-7 0,-9 1-6 16,1-1 0-16,-7 1 1 0,-2 2-2 0,-6-1 5 15,-5-1-2-15,-7 1 0 0,-5-3 3 16,-5 2-5-16,-11-1 1 0,-4-2 1 0,-6 1-4 0,-8-3 5 16,-5 1 1-16,-6 1-5 0,-6-2 7 15,-9 2-2-15,-2 0 0 0,-6-1 1 0,-7-1 0 16,-6 3 2-16,-7-2 4 0,-3 3 9 0,-7-1 2 16,-3 1 7-16,-8 1 4 0,1 2 11 0,-4 0 19 15,-1 0 19-15,0 0 14 0,0 0 2 16,0-1-11-16,-1 1-11 0,-2-2-27 0,1-1-20 15,1 1-17-15,-2-4-13 0,-1 3 3 0,-2-2 1 16,4 2 5-16,-1-4-4 0,-1 4 0 0,-1 0 1 16,4 1-6-16,1 0 6 0,0 2-2 15,0-1-2-15,0 1 5 0,0 0-6 0,0 0-2 16,0 0-3-16,0 0-6 0,0 0 1 0,0 0-4 16,0 0-5-16,0 1-7 0,0 3 3 0,0 2 7 15,0 6 9-15,0 2 17 0,3 7-1 0,4 4 1 16,-4 3-4-16,5 6-7 0,-1 6 4 15,-4 2-2-15,7 6-1 0,-5 0 5 0,3 4-6 16,-3 8 4-16,-1 4 0 0,1 4-3 0,-5 9 3 16,0 5 0-16,0 6 1 0,-8 5 3 15,-2 3-2-15,-5 4 1 0,-2 6 0 0,-1 1 1 16,-9-1 0-16,7-1 0 0,-7 2 0 0,2-3 1 16,5 2 0-16,-4-1-1 0,6 0-3 0,4 0-1 15,0 0 2-15,7 0 0 0,1-1 3 0,5-5-6 16,1-5 1-16,0-2-2 0,3-5-1 15,7 0 3-15,-3-3-2 0,4-2-3 0,0 0-1 16,3 2-3-16,-1-2 6 0,0 3 1 0,-1 1 4 16,-2-4 1-16,2 0-5 0,0 1-1 15,-2-1-1-15,-1 2 1 0,3-2 2 0,0 2-2 16,-2-6 2-16,3 1-5 0,2 2 3 0,-3-2 2 16,5-1 1-16,1 4 2 0,-2 0-3 0,0-3 0 15,-1 2-2-15,0 2 2 0,0 1 5 0,-1 2-1 16,-3 0 3-16,-4-2-5 0,0 5 1 15,-2 0-1-15,-4 0 2 0,1 5 4 16,-2-1-3-16,0-2-1 0,3 2-1 0,1-2-1 0,-2-3 5 16,-1-2 3-16,4-2 1 0,2-4 0 15,-4 0-6-15,3-4 0 0,1 4 0 0,-2 1 1 16,5-1 0-16,-7 0-1 0,7-3-1 0,-5 1-5 16,0-5 6-16,1-2-7 0,-4-2-2 0,-1-4 4 15,1 1-8-15,-2-3 5 0,0 1 1 16,-2-4-3-16,-2 1 3 0,-6 0-1 0,1 3-1 0,1-1 0 15,-3 2-4-15,5-4 1 0,-6-3 0 16,7-4 1-16,-3-2 1 0,3-3 1 0,-2-3 0 16,4 0-2-16,0-2-1 0,-2 0-1 0,0-1-2 15,3-2 3-15,2-4 0 0,0-4-2 16,0-3-14-16,0-5-20 0,2-4-24 0,8-6-30 16,0-4-36-16,1-4-43 0,5-7-91 0,-4 0-176 15,-2 0-566-15</inkml:trace>
    <inkml:trace contextRef="#ctx0" brushRef="#br0" timeOffset="3320.6789">483 7004 0 0,'0'0'0'0,"0"0"0"0,0 0 0 15,0 0 37-15,0 0 204 0,0 0-68 0,0 0-51 16,0 0-41-16,0 0-40 0,0 0-20 16,0 0-16-16,-47-3-5 0,40 10 11 0,2 1 7 15,-5 4 18-15,0 0 16 0,4 6 10 0,-6 5 7 16,5 6 2-16,-2 5-5 0,-1 4-6 15,4 4-13-15,-3 3-15 0,3 4-12 0,-4 1-6 16,4 3-8-16,-3 6-3 0,5 0 0 0,-5 4-3 16,4-1 5-16,1 0 1 0,-1 1-4 15,4-2 3-15,1-4-2 0,1-1 1 0,2-5 0 0,3-2-1 16,-3-2 1-16,-1-2-2 0,2-4 5 16,-4 0 2-16,0-4 1 0,0-2 1 0,-4-2 0 15,-1-4 0-15,-4-1 2 0,4-4 0 16,-7 0-2-16,4-3-1 0,0-3 1 0,-4-2 1 0,6-4 0 15,-4-2 4-15,5-2 3 0,-2-3 1 16,5-1-1-16,-1-1-4 0,3-3-6 0,0 0-7 16,0 0-7-16,0 0-12 0,0 0-13 0,0 0-9 15,2 0 5-15,-1 0 14 0,5 0 16 0,2 1 16 16,-1 2 5-16,2-2 1 0,4-1 1 16,2 0 3-16,1 0 4 0,9 0-1 0,3 0-2 15,3 0-2-15,3-4-6 0,7 1-3 0,5-2-1 16,1 0-5-16,3-2-2 0,6-1-2 15,3-2 7-15,4 1 6 0,8-3 1 0,1-1-14 16,2 2-12-16,7-2 17 0,-3 2 2 0,8 1-5 16,2 1 16-16,2 0-18 0,3 2-2 0,4-2 19 15,-1-1-11-15,2 2-17 0,4 0 5 16,0 0-1-16,0-1-3 0,-1 3 12 0,1 0-5 16,7-1 0-16,-2 1 7 0,3-1 6 0,0 0 0 15,5 2 8-15,1-2-3 0,1 2-1 0,-1-4-2 16,5 1-9-16,-3-2 0 0,1-1 0 15,1-1 1-15,5-3 1 0,-1 0-1 0,0 0-2 16,1 1-5-16,-3-1 1 0,-1 1-3 0,1 0 3 16,-2-1 2-16,5 0 2 0,-4 1 0 15,4-2 0-15,-4-1-1 0,3 1 1 0,-2-1 1 0,-1 0-1 16,0-2 2-16,-1 1-2 0,7 2 1 0,-3-6 0 16,0 3-2-16,-4 1 2 0,3 1-1 15,-4 2 0-15,-2 4 0 0,-3 0 5 0,1 1 5 16,0 0 4-16,0 0 7 0,-4 2 2 0,2-1 0 15,-5 2 2-15,-2 0-1 0,-1-3-4 16,-1 2-2-16,1 1-3 0,-1 1-5 0,0-1-1 16,-3 2 2-16,2-1 2 0,-4 1 4 0,-2-2 1 15,-1 2 0-15,-1-2-2 0,-3 2-5 0,0 0-1 16,-1 2-3-16,-2-1 1 0,0-2 1 16,-2 2-6-16,-4-1-1 0,-4-1-2 0,1 2 0 15,-6 1 1-15,-2-1-1 0,-3 1 0 0,-3 0-4 16,-1-2-2-16,-1 0 1 0,-4-2-1 0,-2 1 5 15,0-1 1-15,-2-1-2 0,-7-2 1 0,4 2-5 16,-6-2 4-16,2 0 0 0,-2 2-1 0,-1-2 5 16,-3 2-4-16,-2 0-1 0,-1 0-2 15,-4-1 3-15,4 3 2 0,-6 0 0 0,0-1 2 16,-2 3-3-16,-7-2-1 0,-2 3 0 0,-9-1-2 16,0 3 7-16,-11-1 8 0,-1 2 17 15,-2 0 21-15,0 0 11 0,0 0 2 0,-1 0-15 16,-2 0-18-16,2 0-16 0,-2 0-9 0,-3 0-1 15,6 0-3-15,-2-2-2 0,2 2 2 0,0 0-3 16,0 0 2-16,0 0-5 0,0 0-1 16,-1 0-1-16,1 0-5 0,-2 0-13 0,1 0-26 15,-5 0-47-15,2 0-73 0,2-1-153 0,1-3-369 16,-1 3-773-16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51:17.57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FD15C5-E650-4111-833A-6FBBFE4DE87B}" emma:medium="tactile" emma:mode="ink">
          <msink:context xmlns:msink="http://schemas.microsoft.com/ink/2010/main" type="writingRegion" rotatedBoundingBox="21306,2922 19306,4570 17957,2934 19957,1285">
            <msink:destinationLink direction="with" ref="{4814289B-E1F1-4849-804C-B6AF1862ECF1}"/>
          </msink:context>
        </emma:interpretation>
      </emma:emma>
    </inkml:annotationXML>
    <inkml:traceGroup>
      <inkml:annotationXML>
        <emma:emma xmlns:emma="http://www.w3.org/2003/04/emma" version="1.0">
          <emma:interpretation id="{D21BB1C0-FD63-479D-8F1F-441BC3771800}" emma:medium="tactile" emma:mode="ink">
            <msink:context xmlns:msink="http://schemas.microsoft.com/ink/2010/main" type="paragraph" rotatedBoundingBox="21306,2922 19306,4570 17957,2934 19957,1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4E767E-BCA0-4C14-8258-F399B7961053}" emma:medium="tactile" emma:mode="ink">
              <msink:context xmlns:msink="http://schemas.microsoft.com/ink/2010/main" type="line" rotatedBoundingBox="21306,2922 19306,4570 17957,2934 19957,1285"/>
            </emma:interpretation>
          </emma:emma>
        </inkml:annotationXML>
        <inkml:traceGroup>
          <inkml:annotationXML>
            <emma:emma xmlns:emma="http://www.w3.org/2003/04/emma" version="1.0">
              <emma:interpretation id="{3A5D6808-6DAF-4FEF-A5DF-1ABBB5387989}" emma:medium="tactile" emma:mode="ink">
                <msink:context xmlns:msink="http://schemas.microsoft.com/ink/2010/main" type="inkWord" rotatedBoundingBox="21306,2922 19306,4570 17957,2934 19957,1285"/>
              </emma:interpretation>
              <emma:one-of disjunction-type="recognition" id="oneOf0">
                <emma:interpretation id="interp0" emma:lang="en-US" emma:confidence="1">
                  <emma:literal>☺</emma:literal>
                </emma:interpretation>
                <emma:interpretation id="interp1" emma:lang="en-US" emma:confidence="0">
                  <emma:literal>☺.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•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808 271 0 0,'0'0'142'0,"0"0"-5"15,0 0-64-15,0 0-26 0,0 0-5 16,0 0 17-16,0 0 11 0,0 0-7 0,0 0-27 0,0 0-29 16,0 0-19-16,0 0-7 0,-48 0 4 15,48 0 7-15,-1 0 3 0,1 2 2 0,-5 1-3 16,4 2 1-16,-6 2 8 0,-1 1 14 0,-2 2 18 16,3 1 16-16,-7 4 17 0,0 1 14 15,-6 6 7-15,-2-1 5 0,-3 3 2 0,5 3 3 16,-5 1 0-16,1 3-8 0,2 4-8 0,-3 3-23 15,1 1-10-15,2 3-9 0,-1-1-8 16,2 3 3-16,3-1-5 0,1 0-3 0,0 0-4 16,-2-4-8-16,6 2-4 0,0-2-3 0,1 4-1 15,2 0-1-15,-2 1 3 0,0 2-1 0,-1 0 0 16,1-2 2-16,0-1-5 0,0 0-1 16,-1 0-2-16,1-3-4 0,1 2 2 0,2 0 0 15,1-1 5-15,4-2 7 0,0 3-2 0,-1 2 2 16,5-1 0-16,0-1-2 0,0-1 0 0,0-1 5 15,9 1 3-15,1-3 4 0,5-2 8 16,4-2-2-16,0-3-1 0,6 0-2 0,2-3-9 0,-2 0-3 16,0-4 0-16,4 0-2 0,1-3 2 15,1-1-1-15,0-4-1 0,3-3 4 16,-2-6 1-16,6-2-1 0,-2-4-2 0,5-1 0 16,-1 0-2-16,0-10 1 0,1-2 1 0,0-1-1 0,6-6 1 15,-2-2 0-15,3-4 1 0,1-1 0 16,4-6-2-16,1 0-3 0,-2-6-1 0,2-3-1 15,2 0-3-15,2-2 0 0,-2-2-1 0,-5 0 0 16,3-1 2-16,-3-1-4 0,-1 1 1 16,-4 2 1-16,-2-1-2 0,3-1 3 0,-8 2 0 15,-1 1-4-15,-6 0 6 0,-2 4 0 0,-2-2 3 16,-9 0 3-16,3-1 2 0,-6 1 1 16,-2-2 2-16,-3-2 1 0,-5 5-1 0,-3-2 2 15,0 2-3-15,-3-2-1 0,0 0 1 0,-4 1-2 16,1-3-2-16,-9 1 1 0,3 0-4 0,-1-1-1 15,-3 3 1-15,-1 0-4 0,-2 2 2 16,0 4 3-16,-5 1 2 0,4 4 6 0,-3 0 0 0,-5 6-3 16,0 2-1-16,-1 3-4 0,-4 4-2 15,-2-1 2-15,1 4-3 0,-6 1-4 0,2 2-2 16,-7-1-3-16,6 4 1 0,-6-2 5 0,0 1-2 16,-1 0-2-16,-1 2 2 0,1 0-7 0,0 1 6 15,2 1 5-15,6-2-1 0,-4 0 4 16,-1 2-3-16,7 1-5 0,-3-1 0 0,2 1-4 15,3 0 3-15,-1 1-1 0,-2 1-2 16,0 0 0-16,3 0-1 0,0 0 0 0,-7 6-2 16,7 1 4-16,-6 3-5 0,0 1-1 0,2 2 0 15,-2 2-1-15,-3 1 1 0,6 4 3 0,-1 1-1 16,0 2 3-16,4 2-3 0,0 1 1 0,-6 4 0 16,6 3-2-16,2-1 3 0,-1 0 0 15,1-1-1-15,4-2 1 0,1 1-1 0,2-1-1 16,6 2 1-16,1-1 0 0,0-1-4 0,2 3 1 15,-2-1 1-15,5 0-1 0,0 0 0 16,1 0 3-16,1 1 0 0,2 2 1 0,-1-3 3 0,1 4-2 16,5-1 1-16,-1 4 0 0,1-2-4 0,1-1 2 15,0 1-1-15,-3 1-1 0,6 0 5 16,0 1-2-16,4-2 0 0,0 2 1 0,4 1-1 16,-4-2 0-16,3 1-2 0,5 3 2 15,-2-3-2-15,2 0 2 0,1 0 1 0,1-2-1 16,3-2 6-16,2 0-4 0,5-1 1 15,-1 0 1-15,-1-2-6 0,5-2 4 0,-1 5 0 0,1-5 0 16,4 0 4-16,-3 0-2 0,3-2-1 0,-1-2 0 16,0 0 0-16,-1-4 0 0,8 2 1 15,-3-2 0-15,1-3-4 0,4-1 3 0,-6-5 1 16,3-2-1-16,2-4 6 0,2-2-3 0,1 0-3 16,0-4 2-16,2 0-6 0,5-9 5 15,-3-3 0-15,2 0 0 0,0-3 1 0,0-2-1 16,1-4 0-16,-1 0 1 0,1-3 4 0,-4-3-3 15,3-4 0-15,-4 0-1 0,-2-3-7 0,1-1 4 16,0-3-3-16,-3-1 1 0,3-2 6 0,-3-2-4 16,-2-1 3-16,-2-1-1 0,1 1-7 15,-7 0 4-15,5-2 0 0,-5 3 1 0,-1-1 1 16,2 3 1-16,-7-2 0 0,1 4 0 0,-1-3 1 16,-1 4-2-16,-5-1 4 0,-6-1 1 15,1 0-3-15,0 1 4 0,-5 0-3 0,-3-4-1 16,2 1 5-16,-7 2-4 0,-2-7 1 0,0 0-3 15,0-2-3-15,-5 0 2 0,-4-2-2 0,1 3 4 16,-3-1-3-16,-3 0-5 0,-1 1-1 16,-6-2 0-16,4 5 5 0,-3 4 7 0,-3 5 0 0,2 7-1 15,-4 4-1-15,-3 3-2 0,0 0-3 16,-1 5 0-16,-1 2 2 0,-2 2-1 0,-5 3 2 16,5 2 0-16,-5-2-2 0,-2 4-1 0,-3 4 0 15,-3-3-1-15,-3 4-1 0,-1 0 10 16,3 1-8-16,-1 0 0 0,-6 0 2 15,5 0-9-15,-5 2 9 0,-3 3 0 0,5 0-1 0,-2 1 3 16,-1 1-2-16,5 1 0 0,-7 2 0 0,5 2-2 16,1-1 1-16,2 1 3 0,0 1 1 15,-1 1-2-15,5 1 0 0,0 2-2 0,0 0 0 16,-2 4 2-16,-1-3 0 0,4 5-2 0,3 0 1 16,0-1-1-16,1 6-2 0,5-1 2 15,-6-1-2-15,8 2 0 0,-2 2 1 0,0-1-3 0,3 0 2 16,0 3-1-16,4-3 0 0,4 1 1 15,1 0-1-15,5-1-4 0,-2 0 1 0,3 4-4 16,-2-2-3-16,8 4 2 0,1 2-1 16,2 5 3-16,1-2 7 0,6 7-2 0,0 2 3 0,0 1 1 15,0 2-6-15,1-2 6 0,10-1 0 0,-5 1-2 16,5 0 3-16,3 0-1 0,0-1-3 16,3 0 5-16,2-3-2 0,1-2-3 0,1 0 4 15,4-1-4-15,3-3 0 0,0-1 1 16,2-2-2-16,1-3 2 0,0-1 3 0,2 2 0 15,1-5 0-15,-1 2 0 0,2-2-4 0,0-1 3 16,7-1 0-16,-4-3 1 0,6 4 3 0,0-4-1 16,2-2-1-16,-2-3 1 0,1-1 1 0,-3-1-2 15,1-6 0-15,3-4 0 0,-4-2-1 16,1-1 0-16,-3-4 0 0,3 1 1 0,-4-2 4 16,3 0-1-16,0-7 0 0,0-4 0 0,2-3-3 15,-1-5 2-15,1-6 1 0,-1-4 0 16,1-4 1-16,0-4-1 0,2-4-1 0,2-1 0 15,2-8 0-15,-2 1-3 0,3-3-2 0,-4-2 1 16,-1 0-2-16,1-2 1 0,0 4-1 0,-4 1-3 16,-2 0 9-16,-1 4-3 0,0 2 1 0,-9 4 2 15,-3 0-3-15,-2 2 5 0,-5 2 3 0,-2-2 2 16,-4 3-2-16,-6-1 3 0,2-6-2 16,-2 0 1-16,-4-1 3 0,-2-4-6 0,-2 1-2 15,4-3 2-15,-5-4-10 0,1 0 8 16,1 0-1-16,-2-2 1 0,0 3 10 0,-2 1-3 0,-7 0 2 15,-3 0 3-15,1 2-1 0,-9 3-2 16,3 2 2-16,-11 1-1 0,-3 4 3 0,-9 3 2 16,-3 0-4-16,-2 4-1 0,-7 4-5 0,-8-2 4 15,-1 5-3-15,-7 3-3 0,-7 1-6 0,-4 6-6 16,-8 6 0-16,-9 1-2 0,-3 9 1 16,-5 0-3-16,-7 10-4 0,-8 9-36 0,-6 4-77 15,-8 8-262-15,28-7-780 0,37-5-349 0</inkml:trace>
          <inkml:trace contextRef="#ctx0" brushRef="#br0" timeOffset="3386.6924">959 1049 736 0,'0'0'98'16,"0"0"-58"-16,0 0-26 0,0 0-1 0,0 0 12 16,0 0 20-16,0 0 9 0,0 0-5 0,0 0-18 15,0 0-25-15,0 0-15 0,0 0-8 16,-11-11 5-16,11 10 11 0,0-1 12 0,0 0 6 15,0 2 2-15,0 0-8 0,0 0 6 0,1 0 11 16,5 7 14-16,-3 2 1 0,6 4-4 0,-5 4-8 16,-1 4-7-16,1 4 4 0,-4-3-3 15,0 4-1-15,0-4 0 0,-7 2 6 0,0-4 1 16,-2 2-2-16,-4 0 0 0,-2-4-7 0,-1-3-1 16,-1-2-1-16,-2-4-4 0,2-2 3 15,-1-5-4-15,3-2 5 0,-1 0 0 0,0-4-2 16,1-6-23-16,0-7-16 0,2-2-7 0,1-2 0 15,-1-1 20-15,6-2 13 0,-1 3 14 0,5-1 4 16,-3 6 12-16,3 4 6 0,3 4-2 0,0 2-6 16,0 4-14-16,0 1-6 0,8 1-6 0,-2 0 7 15,6 0 0-15,2 1 0 0,1 5-3 16,3 2-6-16,4 2 2 0,-3 4-2 0,3-4-4 16,-1 3 3-16,-1-2-4 0,1 1 1 0,-5-3 1 15,-3-1 6-15,-1-1-4 0,-6-2 1 16,0-2 2-16,-3 1-7 0,-2-3 11 0,-1-1 9 15,0 0 14-15,0 0 22 0,0 0-14 0,-5 0-10 16,-1-3-15-16,-6 0-21 0,2-4 5 0,-4 2 1 16,0-4 1-16,-1 2-1 0,3-1 0 15,0-2-8-15,0-2-10 0,8-1-4 0,0-1-7 16,1-3 4-16,3 3 9 0,0 0 0 0,10 3 12 16,-3 1 3-16,2 1 1 0,4 4 7 15,1 4-5-15,0 1-1 0,1 0 1 0,0 0 2 0,1 6 2 16,0 1 1-16,-1 1-1 0,-2 1-4 15,-1-3 0-15,-2-1 0 0,-5-1 1 0,-2 0 11 16,0-2 0-16,-3 0 13 0,0-2 18 0,0 0 7 16,0 0 10-16,-3 0-9 0,-2 0-15 0,-3 0-9 15,2 0-15-15,-6-2 0 0,4 1-2 0,0 1-5 16,-3 0 4-16,7 0-3 0,-2 0-2 16,2-1-8-16,4 1-10 0,0-3-27 0,0 3-31 15,8-1 8-15,6-3-56 0,5-4-181 16,-1 1-672-16,-2 1-70 0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3:49:13.75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C18DA0-50E6-4F6B-86F2-50D3423B08B6}" emma:medium="tactile" emma:mode="ink">
          <msink:context xmlns:msink="http://schemas.microsoft.com/ink/2010/main" type="writingRegion" rotatedBoundingBox="348,3715 22029,-142 24828,15586 3147,19444"/>
        </emma:interpretation>
      </emma:emma>
    </inkml:annotationXML>
    <inkml:traceGroup>
      <inkml:annotationXML>
        <emma:emma xmlns:emma="http://www.w3.org/2003/04/emma" version="1.0">
          <emma:interpretation id="{585C55BF-3705-4B8C-BD6F-317AE3AD7D11}" emma:medium="tactile" emma:mode="ink">
            <msink:context xmlns:msink="http://schemas.microsoft.com/ink/2010/main" type="paragraph" rotatedBoundingBox="314,5971 9292,1430 10744,4301 1766,88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DD68B8-F937-4506-8A6B-AB6E4C448944}" emma:medium="tactile" emma:mode="ink">
              <msink:context xmlns:msink="http://schemas.microsoft.com/ink/2010/main" type="line" rotatedBoundingBox="314,5971 9292,1430 10744,4301 1766,8841"/>
            </emma:interpretation>
          </emma:emma>
        </inkml:annotationXML>
        <inkml:traceGroup>
          <inkml:annotationXML>
            <emma:emma xmlns:emma="http://www.w3.org/2003/04/emma" version="1.0">
              <emma:interpretation id="{80B306FE-C29B-4BCA-808D-DCF8F189A581}" emma:medium="tactile" emma:mode="ink">
                <msink:context xmlns:msink="http://schemas.microsoft.com/ink/2010/main" type="inkWord" rotatedBoundingBox="4895,4225 9522,1885 10744,4301 6117,6641"/>
              </emma:interpretation>
              <emma:one-of disjunction-type="recognition" id="oneOf0">
                <emma:interpretation id="interp0" emma:lang="en-US" emma:confidence="1">
                  <emma:literal>Anal</emma:literal>
                </emma:interpretation>
                <emma:interpretation id="interp1" emma:lang="en-US" emma:confidence="0">
                  <emma:literal>ANal</emma:literal>
                </emma:interpretation>
                <emma:interpretation id="interp2" emma:lang="en-US" emma:confidence="0">
                  <emma:literal>Aral</emma:literal>
                </emma:interpretation>
                <emma:interpretation id="interp3" emma:lang="en-US" emma:confidence="0">
                  <emma:literal>AMal</emma:literal>
                </emma:interpretation>
                <emma:interpretation id="interp4" emma:lang="en-US" emma:confidence="0">
                  <emma:literal>ARal</emma:literal>
                </emma:interpretation>
              </emma:one-of>
            </emma:emma>
          </inkml:annotationXML>
          <inkml:trace contextRef="#ctx0" brushRef="#br0">-8249-8366 0 0,'0'0'0'0,"0"0"20"0,0 0 61 15,0 0-4-15,0 0 29 0,0 0 30 0,0 0 12 16,0 0-8-16,0 0-28 0,0 0-24 0,0 0-7 16,0 0-9-16,0 0-1 0,0 0-10 15,0-34-15-15,1 42 21 0,3 7 15 0,-1 6 19 16,2 6 10-16,2 5-24 0,1 6-26 0,0 3-21 15,4 0-7-15,4 0-13 0,1-4-5 16,-1-3-4-16,9-6-5 0,1-7 3 0,5-7-3 0,0-5-3 16,3-9 7-16,-1 0 1 0,2-11-1 15,-1-11-2-15,-2-8-12 0,1-6-14 16,-5-6-21-16,-3-6 4 0,-3-5 11 0,-3 1 11 0,-6-3 25 16,-5 0 6-16,-4 3 2 0,-1 5 11 15,-3 5 19-15,0 10 30 0,0 9 38 0,-4 7 36 16,1 8-2-16,0 7-30 0,1 1-52 0,2 0-69 15,0 10-31-15,0 10 4 0,0 11 18 0,0 15 28 16,5 16 13-16,2 12-7 0,2 8-5 16,6 9-7-16,1 2-2 0,3 4-2 0,3-4 1 15,2-2-7-15,2 0-2 0,2-3-1 0,2 0-4 16,-1-1 5-16,-1 0 0 0,2-5-4 0,-5-4-10 16,3-4-12-16,0-5-13 0,-5-8-14 15,-1-7-15-15,-3-12-16 0,-2-10-22 0,-4-9-31 16,2-13-24-16,-2-10-27 0,-3-7-11 15,4-19-20-15,-1-14-62 0,2-14-77 0,-1-13-98 0,2-12 99 16,-1-8 355-16,-3 19 0 0,-6 19 0 0</inkml:trace>
          <inkml:trace contextRef="#ctx0" brushRef="#br0" timeOffset="475.3501">-7094-7929 0 0,'-3'-187'0'0,"-6"-17"113"0,0 16 237 16,-5 22-22-16,2 22-67 0,-2 12-23 0,3 11-36 16,-3 9-40-16,4 17-12 0,1 13-14 0,-1 20-1 15,4 12-7-15,-1 18-14 0,1 8-12 16,-2 11-17-16,7 6-14 0,-3 3-24 0,4 4-33 15,0 0-34-15,0 0-40 0,0 11 8 0,5 9 11 16,9 13 25-16,-1 13 30 0,2 10-3 16,4 13-1-16,1 6-1 0,3 11 2 0,3 2 2 15,1 5-3-15,-2 1 1 0,4 0-5 0,-1-2-3 16,0-2 2-16,0-8-4 0,-6-7-7 0,0-7-13 16,-7-11-9-16,-2-8-5 0,-4-5-4 15,-3-10 0-15,-3-3-4 0,-3-9-5 0,0-3-1 16,-10-9 3-16,-4-5 0 0,-8-5-2 0,-7 0-4 15,-7-14 9-15,-3-4 6 0,-6-4 15 0,-2-6 15 16,-7-4 6-16,-4 0 8 0,4-1 8 16,-2-2 24-16,3 4 28 0,10 3 25 0,3 2 16 15,8 5-10-15,4 1-16 0,9 5-27 0,7 2-18 16,2 1-15-16,7 2-18 0,3-2-17 16,3-2-14-16,10 1-10 0,6-5 4 0,6-4 9 15,9 0 5-15,3-6-2 0,7-3-12 0,6-5-5 16,0 1-2-16,6-3-3 0,-3-1 11 15,-3 4 4-15,-4-1 5 0,-2 7 11 0,-4 6 2 0,-9 7-5 16,-5 4 2-16,-8 7 4 0,-3 5 4 0,-2 0 21 16,-1 8 16-16,-2 6 13 0,4 9 10 15,2 4-6-15,-2 9-9 0,4 3-8 0,-2 6-12 16,5 1-5-16,-3 3-4 0,1-1-5 0,-1 1-1 16,-1 2 1-16,1 0-1 0,0-2-2 15,-2-3 1-15,1-3-9 0,-2-4-10 0,3-4-15 16,-3-5-32-16,-5-2-43 0,2-6-73 0,-2-7-134 15,0-6-275-15,-7-5-617 0</inkml:trace>
          <inkml:trace contextRef="#ctx0" brushRef="#br0" timeOffset="-617.2424">-12268-6830 1014 0,'0'0'72'0,"0"0"31"16,0 0 13-16,0 0-26 0,0 0-10 15,0 0 13-15,0 0-4 0,0 0 6 0,0 0-6 16,-143-167-24-16,139 167-20 0,-2 3-29 0,3 9-24 15,3 11-10-15,0 10 7 0,0 20 8 0,1 14 8 16,11 18 1-16,0 16-3 0,3 9 1 0,-2 12 0 16,3 6-1-16,0 2 3 0,-1-1-4 15,3-4-1-15,2-8 0 0,-3-12 0 0,0-10 0 16,-3-17 6-16,-3-10 4 0,1-14 6 0,-4-11 9 16,-1-14 9-16,-3-7 11 0,-2-10 1 15,1-8 16-15,3-4 25 0,-5-10-5 0,-1-15-5 16,0-17-26-16,0-21-38 0,-1-22-9 0,1-20-9 15,0-15-3-15,0-13-5 0,1-9-1 0,-1-11 1 16,3-7 1-16,-1 2 4 0,0 0 2 16,0 7 1-16,5 10 4 0,-5 16 4 0,1 20-2 0,0 22 11 15,3 17 8-15,-8 21 8 0,2 16 8 16,0 9 0-16,0 11-3 16,0 0-10-16,0 9-26 0,2 0-38 0,2 10 0 0,8 10 3 0,5 10 22 15,7 11 34-15,5 16-2 0,7 10 1 16,5 12-4-16,6 9-4 0,8 4-4 15,1 5 1-15,3 2 1 0,0-1-3 0,7 0 1 0,-3-4-3 16,7-2-3-16,-3-3 1 0,1-7-1 0,3-3 1 16,-2-7-1-16,-7-7 1 0,-2-7 0 15,-5-7-4-15,-3-11-1 0,-14-7-7 0,-1-6-8 16,-6-10-5-16,-12-3-12 0,-4-6-11 0,-7-5 6 16,-6-3 12-16,-4-3 9 0,-11-14 8 0,-12-5-9 15,-6-11-5-15,-4-4-8 0,-9-7 10 16,-12-4 9-16,-9-3 7 0,-7 3 12 0,-4-1 4 15,-3 9 4-15,-10 5 4 0,-2 11 3 0,3 8 10 16,-5 8 9-16,-3 8 2 0,3 3 3 0,-1 8-6 16,8 6-4-16,8 4-8 0,6-1 0 15,6-1-7-15,8 0-7 0,13-2-3 0,9 0-8 16,8-4-1-16,5-3-4 0,9-3-1 0,10-4-9 16,4-1-35-16,0-2-9 0,12 0 4 0,5-5 11 15,9-5 37-15,4-5 12 0,6-9 3 0,12-3-4 16,3-9-1-16,5-5-1 0,1-7-3 15,2-4 4-15,0-7 2 0,3-1 1 0,0-2-4 16,-2-1-2-16,-1 0-2 0,0 2 1 0,0 2 4 16,-3 7 0-16,0 4-1 0,-4 5-2 15,2 4-3-15,-8 5 1 0,4 0 0 0,-6 7 1 16,0 4 2-16,2 5-3 0,-3 6-2 0,-1 5 1 16,0 7 0-16,-3 2 3 0,1 11 4 0,1 6 3 15,1 2 1-15,-2 6 1 0,-2 2 0 16,3 2-1-16,0 4 1 0,-5 1-2 0,1 1-1 15,-6 1-1-15,-6 3-2 0,-5-2 2 0,1-1 1 16,-9 0 1-16,-4-4 2 0,1-3-1 0,-7-2 0 16,-1-4 1-16,-1-2 0 0,0-8 7 15,-6-3 7-15,0-7 13 0,4-3 4 0,-7-2 1 16,4-7-8-16,-2-10-21 0,1-9-12 0,3-8-13 16,0-11-2-16,3-9 2 0,0-10 5 15,0-4 2-15,7-5 0 0,7 2 2 0,6-1-2 16,4 5-2-16,2 3-2 0,2 8 0 0,2 8 1 0,-2 8 0 15,0 10-8-15,-3 8-8 0,0 8-1 16,2 9 5-16,-1 3 10 0,2 2 11 16,2 12 6-16,2 6-1 0,0 3 0 0,2 4-1 0,2 3-4 15,0 3 4-15,0 1 1 0,-4 1 3 16,5 2 1-16,-4-1 0 0,-1-5 2 0,5-1-2 16,-5-4 1-16,7-3 1 0,-3-6 0 0,4-3 2 15,1-6 0-15,1-6-1 0,2 0 0 0,-3-10 1 16,-1-9 2-16,3-6 2 0,-4-8-3 15,1-4-2-15,-1-11-10 0,-6-5-5 0,-3-4-3 16,-4-6-3-16,-5 0 3 0,-6-5-1 0,-2 2 1 16,-9 5 2-16,-2 5 8 0,-2 6 1 0,-9 9 3 15,-6 8 0-15,-7 8-3 0,-1 11-3 16,-5 4-3-16,-2 10-8 0,1 2-4 0,-4 15-2 16,4 10 3-16,1 9 7 0,1 6 8 15,4 8 2-15,5-1 1 0,5 3-2 0,3 0-4 0,8-3 0 16,2-5-1-16,0-2 1 0,9-8 0 0,3-4-1 15,7-5-1-15,3-4 0 0,1-5-2 0,5-9 4 16,2-5-1-16,1-2-2 0,-2-14 2 16,10-8-9-16,-7-9-3 0,-1-6-2 0,3-5-1 15,-3-3 6-15,-5-3 4 0,-2 4 4 0,0 3 3 16,-5 9-1-16,-6 7 3 0,-1 2 1 16,-8 13 2-16,2 5 1 0,-3 5-5 0,-3 0-8 15,2 0-5-15,-1 9 12 0,2 6 9 0,7 6 10 16,-1 4 9-16,1 6-14 0,2 0-6 15,1 2-3-15,1-4-8 0,-1-2 5 16,2-6 0-16,1-3 0 0,0-5 0 0,0-2 0 0,4-9 0 16,2-2 1-16,0-6 4 0,4-12-1 0,1-12-3 15,2-6-5-15,-1-10-13 0,-1-9-1 0,-4-5-4 16,2-5 5-16,-7-6 8 0,-5-1 0 16,-2-5 3-16,-8-2 0 0,-3-4 2 0,0-4 1 15,-6-2 3-15,-6-3 3 0,-6-3 0 0,1-2 0 16,-6-2 1-16,-2-1-3 0,0 0 0 15,-3 2 1-15,2 7 2 0,-1 9 4 0,-1 10 8 0,8 13 5 16,-4 8 6-16,1 12 1 0,3 7-6 0,4 10-5 16,3 8-7-16,3 5-8 0,2 4-10 15,5 5-21-15,-1 0-26 0,2 8-4 0,2 14 2 16,0 10 16-16,0 18 28 0,0 10 8 16,2 9 4-16,8 7 6 0,0 5-3 0,5 5-1 15,3 4 7-15,7 1-1 0,3 4 3 16,3-1 5-16,1 4-3 0,4 2 0 0,1-4 2 0,1-3-5 15,0-8-1-15,-1-10-4 0,-2-9-4 16,-1-9-1-16,-3-12-2 0,-6-10 1 0,2-8-1 16,-7-7 0-16,-2-8-1 0,-6-8-5 0,-5-3 0 15,-1-1 2-15,-6-5 2 0,0-10 4 0,-4-10 0 16,-4-5-3-16,-3-4-3 0,-4-3 0 16,0 0 1-16,0 2 3 0,1 3 0 0,-1 4 3 15,0 5-1-15,2 3 0 0,-2 6-3 0,3 2-1 16,5 2-2-16,0 1-9 0,2 5-23 15,4 3-51-15,-1-2-78 0,2 3-102 0,0 0-56 0,2 0-7 16,4 4-8-16,1 2-29 0,2 1-108 16,0 0 78-16,-5-4 397 0</inkml:trace>
        </inkml:traceGroup>
        <inkml:traceGroup>
          <inkml:annotationXML>
            <emma:emma xmlns:emma="http://www.w3.org/2003/04/emma" version="1.0">
              <emma:interpretation id="{F5A27448-1BA6-496B-8E65-567565231E8E}" emma:medium="tactile" emma:mode="ink">
                <msink:context xmlns:msink="http://schemas.microsoft.com/ink/2010/main" type="inkWord" rotatedBoundingBox="5994,5125 7905,1228 10808,2652 8896,6549"/>
              </emma:interpretation>
              <emma:one-of disjunction-type="recognition" id="oneOf1">
                <emma:interpretation id="interp5" emma:lang="en-US" emma:confidence="0">
                  <emma:literal>MHXC.</emma:literal>
                </emma:interpretation>
                <emma:interpretation id="interp6" emma:lang="en-US" emma:confidence="0">
                  <emma:literal>MHKXC.</emma:literal>
                </emma:interpretation>
                <emma:interpretation id="interp7" emma:lang="en-US" emma:confidence="0">
                  <emma:literal>MHAXC.</emma:literal>
                </emma:interpretation>
                <emma:interpretation id="interp8" emma:lang="en-US" emma:confidence="0">
                  <emma:literal>MBHXC.</emma:literal>
                </emma:interpretation>
                <emma:interpretation id="interp9" emma:lang="en-US" emma:confidence="0">
                  <emma:literal>MBAXC.</emma:literal>
                </emma:interpretation>
              </emma:one-of>
            </emma:emma>
          </inkml:annotationXML>
          <inkml:trace contextRef="#ctx0" brushRef="#br0" timeOffset="113797.4147">-4847-9633 0 0,'0'0'0'0,"0"0"0"0,0 0 0 15,0 0 0-15,0 0 0 0,0 0 0 0,0 0 0 16,0 0 0-16,0 0 0 0,0 0 0 16,0 0 0-16,0 0 47 0,-133-6 159 0,125 6-6 15,5 0-16-15,1 0-37 0,2 0-37 0,0 0-41 16,0 0-40-16,0 0-46 0,0 0-7 0,2 2 26 16,4 2 29-16,1 1 29 0,0 2-5 0,2-1-22 15,4 4-18-15,-4-3-8 0,3 0 1 0,-3-1 1 16,4 1 7-16,-1-1 7 0,-5 3 13 15,4-3 16-15,2 3 10 0,-7-2 2 16,4 1-1-16,2-1-10 0,-6 0-7 0,6-1 5 16,-1-2 8-16,3-4 16 0,2 0 16 0,0-9 1 15,6-7-9-15,2-8-19 0,4-8-15 0,3-4-8 16,3-8 1-16,1-5-3 0,2-4-6 16,1-1-5-16,3-3-8 0,1 3 0 0,-1-1 4 15,-6 1 1-15,6 5-1 0,-2 0-1 0,-2 4-1 16,-1 6 4-16,-3 4 4 0,-4 8 3 0,-5 2 2 15,-5 8-6-15,-4 2-3 0,-3 7 1 0,-9 3 5 16,0 2 20-16,-1 3 22 0,-2 0 14 16,0 0 6-16,0 0-9 0,0 0-17 0,0 0-18 15,0 0-13-15,0 0-16 0,0 0-11 0,0 0-9 16,0 0-25-16,0 0-75 0,2 0-196 0,4 0-589 16,-3 0-838-16</inkml:trace>
          <inkml:trace contextRef="#ctx0" brushRef="#br0" timeOffset="129884.0951">-4985-9707 0 0,'0'0'0'0,"0"0"0"0,0 0 0 16,0 0 267-16,0 0 38 0,0 0-59 0,0 0-89 15,0 0-69-15,0 0-21 0,0 0-10 16,0 0 7-16,0 0 14 0,-28 21-5 0,36-22 2 15,6-2-7-15,-3 2-17 0,3 1-24 0,-2-2-9 16,1 2 1-16,2-2-4 0,-2 2 3 0,-1-2-5 16,1-1-3-16,0 0 1 0,0-6 3 15,5 0 8-15,1-7 13 0,3-9 12 0,6-13 14 16,5-10 8-16,7-10-8 0,5-16-9 16,10-8-17-16,2-10-16 0,4-4-6 0,0 3 0 15,7 0-5-15,-3 1 1 0,-2 9-4 0,-2 3-5 16,-5 7 0-16,-9 8 2 0,-3 9 1 0,-2 7 4 15,-13 10 0-15,-1 7-2 0,-6 10 1 0,-4 4-2 16,-8 6-1-16,-3 5-3 0,-5 4-4 16,-1 3-20-16,-1 0-50 0,0 3-94 0,0 2-231 0,0-1-1051 0</inkml:trace>
          <inkml:trace contextRef="#ctx0" brushRef="#br0" timeOffset="8679.4898">-5917-8099 1613 0,'0'0'84'16,"0"0"-26"-16,0 0-20 0,0 0-17 15,0 0-11-15,0 0 0 0,0 0 0 0,0 0-8 0,0 0-1 16,0 0 4-16,0 0 12 0,0 0 10 0,0 0-3 16,0 0-5-16,5-132-15 0,-13 132-20 15,-5 0 2-15,0 6 3 0,-3 8 12 0,-4 6 17 16,-5 10 10-16,-3 7 11 0,-3 7 4 0,-4 5 2 15,0 7-1-15,-2 0-5 0,1 1-2 16,6 4 3-16,0-4 1 0,4 0-2 0,6-9-1 16,6-3-3-16,5-8-7 0,7-3-8 0,2-7-5 15,5-2-6-15,8-4 5 0,8-2 4 0,2-7 2 16,10 0 6-16,3-7-1 0,7-5 0 16,3-2-2-16,5-10-5 0,1-2 0 0,6-4-4 15,-1-2-1-15,-1-1-6 0,0 0 0 0,-10-2-1 16,-4 2-2-16,-3 4 1 0,-5 2-2 0,-8 1-1 15,-5 3 1-15,-6 2 6 0,-5 2 3 16,-3 2 8-16,-2 3 15 0,-5 2 12 0,0-1 6 16,0-1-7-16,-8-1-16 0,4-1-18 15,-6 3-11-15,4-1-10 0,-5 0-21 0,7 1-46 16,-6-3-80-16,7 0-172 0,1-2-623 0,-1 2-476 16</inkml:trace>
          <inkml:trace contextRef="#ctx0" brushRef="#br0" timeOffset="12640.1639">-4530-8118 75 0,'0'0'27'0,"0"0"-6"16,0 0-2-16,0 0-14 0,0 0-1 16,0 0 2-16,0 0-9 0,0 0-4 0,0 0-4 0,0 0-5 15,0 0 3-15,0 0 5 0,0 0 21 16,0 0 30-16,-142 9 39 0,131-6 49 16,3 0 46-16,-2 1 23 0,6-1 12 0,-4 0-7 0,7 0-32 15,1-1-42-15,0-2-51 0,0 2-22 16,9-1 1-16,4 1 24 0,5 0 29 0,8-2 5 15,9 1-13-15,13-7-21 0,13-9-18 0,9-3-20 16,11-6-12-16,6-1-3 0,3-5-24 16,7 2-48-16,-9 2-79 0,1 0-103 0,-5 2-148 15,-27 6-276-15,-16 6-286 0</inkml:trace>
          <inkml:trace contextRef="#ctx0" brushRef="#br0" timeOffset="13549.9104">-4521-10052 773 0,'0'0'-8'0,"0"0"-10"0,0 0-44 15,0 0-28-15,0 0-9 0,0 0 31 16,0 0 34-16,0 0 22 0,0 0 21 0,0 0 21 15,0 0 25-15,0 0 31 0,0 0-34 0,0 0-15 16,3-9 17-16,-9 6 11 0,4-1 81 0,-1 1 55 16,2 2-6-16,-2 1-15 0,0 0-30 15,3 0-37-15,0 0-31 0,0 0-20 0,-3 0-19 0,3 0-16 16,0 0-5-16,0 0-8 0,0 0-6 16,0 0 0-16,0 0-8 0,0 0-7 0,0 0-4 15,0 0-11-15,0 0 3 0,0 0-1 0,0 0 7 16,3 0 13-16,0 0 7 0,-3 0 9 15,0 0 3-15,1 0 0 0,-1 0-3 0,0 0-3 16,0 0-3-16,0 0-5 0,0 0 2 0,0 0 0 16,0 0 3-16,0 0 7 0,0 0-3 0,0 0 2 15,0 0-2-15,0 0-11 0,0 0 1 16,0 0-6-16,0 0-6 0,0 0-6 0,0 0 6 16,2 4 4-16,-1 3 7 0,1 0 9 0,1 0-7 15,3 1-3-15,-5-5 0 0,2 4-6 0,-3-1 6 16,2-3 0-16,1 0-2 0,-1 1 1 15,1-3 0-15,-3 1-1 0,0-2 0 0,2 0 1 16,-2 0-3-16,1 0 0 0,-1 0-1 16,2 0 10-16,4 2 5 0,3 1 10 0,5 0 8 15,7-1 5-15,8 0-5 0,10-2-6 0,17 1-1 16,17-6-22-16,28-10-131 0,-13 2-515 0,-22 4-855 16</inkml:trace>
          <inkml:trace contextRef="#ctx0" brushRef="#br0" timeOffset="622.8472">-6572-9859 2480 0,'0'0'59'0,"0"0"-33"15,0 0-42-15,0 0-73 0,0 0-6 0,0 0 13 16,0 0 19-16,0 0-6 0,0 0-133 0,0 0-281 16,0 0-867-16</inkml:trace>
          <inkml:trace contextRef="#ctx0" brushRef="#br0" timeOffset="9721.6098">-5389-10273 757 0,'0'0'150'0,"0"0"-13"0,0 0-27 15,0 0-30-15,0 0-25 0,0 0-14 0,0 0-20 16,0 0-13-16,0 0-5 0,0 0-2 15,0 0 3-15,0 0 11 0,-81-149 21 0,79 137 23 16,1 3 26-16,-4 1 22 0,2 0 13 0,2 1 9 16,0 5 3-16,1-1-4 0,-2 1-15 0,2 2-26 15,0 0-26-15,0 0-33 0,0 0-29 0,0 5-12 16,0 6 0-16,0 7 5 0,0 7 13 16,3 7 3-16,3 5-1 0,0 8-2 0,1 0-2 15,1 5 0-15,0-3-1 0,6 4-2 0,-4-3 2 16,3 1 0-16,-1 2 0 0,3-2 2 0,-4 2 0 15,-3-1-2-15,4-3 3 0,1-4-1 16,-3-6-1-16,-2 0 1 0,2-7-2 16,-6-1 1-16,5-3 1 0,-4-4 2 0,-1 0-1 0,0-5 3 15,-4-8-1-15,2 0 2 0,-2-4 10 0,0-2 11 16,0-3 15-16,0 0 7 0,-5 0-10 16,-2-4-14-16,-2-9-21 0,0-1-16 0,-2-6-1 15,-3-4 4-15,1-5 11 0,0-2 4 0,-2-5-18 16,3-3-4-16,-1-4-14 0,0-8 0 15,2 2 19-15,-2-3 3 0,3 2 7 0,4 4-2 16,-4 0 3-16,7 5 0 0,0 2 2 0,-2-2 4 16,5 4-2-16,0 2-1 0,0 0-2 0,2 4-4 15,4 2 1-15,3 5 0 0,-1-1 0 16,4 6 3-16,3 3-4 0,1-1-1 0,0 4 0 16,6 0-2-16,-4 1 0 0,4 2 0 0,0 1 0 15,5 1-3-15,-5 4-2 0,2 3-12 16,1 1 4-16,-5 0 13 0,7 8 1 0,-2 2 14 0,-3 3-3 15,4 1-7-15,2 6 3 0,-1 2 0 0,0 3 0 16,-2 0 0-16,-2 7-1 0,5-1 2 16,0 3-3-16,-1 3 0 0,-5-3 2 0,3-3-2 15,-5 0 1-15,-3-3 0 0,-3-3-7 0,-5-3 0 16,-1 2 7-16,-5-3 5 0,-3-1 10 0,-2-1 9 16,-10 2 0-16,-2 1-1 0,-11 1 0 15,-8 1-5-15,-7 3-5 0,-7 3-3 0,-10 2-4 16,-8 5-16-16,-9 7-42 0,-11 5-102 0,18-11-321 15,23-10-1159-15</inkml:trace>
          <inkml:trace contextRef="#ctx0" brushRef="#br0" timeOffset="831.4143">-6086-9675 1538 0,'0'0'83'0,"0"0"-43"0,0 0 1 0,0 0-7 16,-174 202-3-16,150-138-3 0,1 4-7 15,7 1-1-15,4 2-3 0,7 1 0 0,5-4-5 16,0-2-10-16,9-8-21 0,6 0-16 16,4-10-25-16,3-4-25 0,2-6-16 0,5-9-21 0,1-6-21 15,-1-5-50-15,2-8-99 0,0-7-166 0,-9-3 82 16,-4 0 376-16</inkml:trace>
          <inkml:trace contextRef="#ctx0" brushRef="#br0" timeOffset="1200.865">-5906-8771 734 0,'0'0'342'0,"0"0"-21"16,0 0-54-16,0 0-38 0,0 0-34 16,0 0-37-16,0 0-45 0,0 0-43 0,0 0-31 0,0 0-19 15,0 0-12-15,-27-191-5 0,45 149-1 16,5-10-3-16,1-8 0 0,4-7 0 0,1-5-1 15,1-7-3-15,-1-1-10 0,4-4-4 0,-8 1-5 16,-3 0 4-16,-1 3 9 0,-7 9 4 0,-5 8 8 16,-3 11-1-16,-6 13 13 0,0 8 6 0,-7 8 1 15,-8 5 3-15,0 3-9 0,-4 3-10 16,-5 5-6-16,-1 6-4 0,-1 1-1 0,-7 4 5 0,4 7 3 16,1 6 1-16,1 0 4 0,7 7-2 15,1-1-2-15,8 1 4 0,7 2-6 0,4 3 0 16,4 3 0-16,10 1-3 0,3 2 2 0,11 2 4 15,2 0-1-15,5 0-8 0,2 3 4 16,6-3 0-16,-1 3 1 0,0-1 9 0,-3-1-4 16,1-4 0-16,-3-3-3 0,-7-4-1 0,-10-5 1 15,-5 0-1-15,-5-6 3 0,-8 1 6 0,-2-2 5 16,-14 2 8-16,-9 5 3 0,-14 3-2 16,-9 4-4-16,-11 2-7 0,-14 4-5 0,-1-1-4 15,-14 1-20-15,0 0-72 0,-3 4-205 0,20-10-656 16,25-10-338-16</inkml:trace>
        </inkml:traceGroup>
      </inkml:traceGroup>
    </inkml:traceGroup>
    <inkml:traceGroup>
      <inkml:annotationXML>
        <emma:emma xmlns:emma="http://www.w3.org/2003/04/emma" version="1.0">
          <emma:interpretation id="{E8C7F3F0-3B1F-4811-AD3F-B953FE220EED}" emma:medium="tactile" emma:mode="ink">
            <msink:context xmlns:msink="http://schemas.microsoft.com/ink/2010/main" type="paragraph" rotatedBoundingBox="1735,7310 14874,5263 15258,7728 2119,97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24EC16-910E-4649-923A-736A3E4AEB8B}" emma:medium="tactile" emma:mode="ink">
              <msink:context xmlns:msink="http://schemas.microsoft.com/ink/2010/main" type="line" rotatedBoundingBox="1735,7310 14874,5263 15258,7728 2119,9775"/>
            </emma:interpretation>
          </emma:emma>
        </inkml:annotationXML>
        <inkml:traceGroup>
          <inkml:annotationXML>
            <emma:emma xmlns:emma="http://www.w3.org/2003/04/emma" version="1.0">
              <emma:interpretation id="{38EFF5AC-5044-4318-9FF1-4A412660F34F}" emma:medium="tactile" emma:mode="ink">
                <msink:context xmlns:msink="http://schemas.microsoft.com/ink/2010/main" type="inkWord" rotatedBoundingBox="1772,8397 4457,7460 4983,8965 2297,9902"/>
              </emma:interpretation>
              <emma:one-of disjunction-type="recognition" id="oneOf2">
                <emma:interpretation id="interp10" emma:lang="en-US" emma:confidence="1">
                  <emma:literal>Ski</emma:literal>
                </emma:interpretation>
                <emma:interpretation id="interp11" emma:lang="en-US" emma:confidence="0">
                  <emma:literal>ski</emma:literal>
                </emma:interpretation>
                <emma:interpretation id="interp12" emma:lang="en-US" emma:confidence="0">
                  <emma:literal>SKi</emma:literal>
                </emma:interpretation>
                <emma:interpretation id="interp13" emma:lang="en-US" emma:confidence="0">
                  <emma:literal>ki</emma:literal>
                </emma:interpretation>
                <emma:interpretation id="interp14" emma:lang="en-US" emma:confidence="0">
                  <emma:literal>sKi</emma:literal>
                </emma:interpretation>
              </emma:one-of>
            </emma:emma>
          </inkml:annotationXML>
          <inkml:trace contextRef="#ctx0" brushRef="#br0" timeOffset="2628.1377">-10697-4679 2190 0,'0'0'24'0,"0"0"1"0,0 0-9 0,0 0-6 16,0 0-8-16,-63-183-3 0,55 153 1 0,4 3-4 15,1 0 3-15,-2 3 2 0,-3 5-6 16,-1 4-12-16,-2 3-28 0,-2 4-28 0,-3 4-25 16,-6 4-21-16,0 5 5 0,-8 14 11 0,-7 8 18 15,2 13 17-15,-14 12 25 0,2 9 13 16,-4 9 10-16,-2 6 14 0,-2 5-3 0,1 2 0 15,8 1 3-15,3-2 8 0,9-6 9 0,8-8 10 16,10-10 5-16,10-7 5 0,6-9 10 0,20-4 15 16,8-5 6-16,14-3 1 0,8-4-14 15,10 0-16-15,9-5-9 0,9-1-5 0,2-3-2 16,3-1 0-16,-5 0-6 0,3-1-3 0,-8 0-2 16,-2 0-5-16,-10 1 1 0,-8 3-3 0,-8-2-1 15,-9 3-1-15,-10-3-2 0,-8 2 0 0,-8-1 4 16,-8 1 13-16,-4-3 21 0,-13 1 32 0,-10 0 29 15,-6 3 16-15,-8-2 1 0,-4 0-14 16,-3-2-19-16,-4 0-20 0,-7-1-14 0,-1-1-12 16,1-3-7-16,-2-4 3 0,3-4-5 0,3-3 0 15,7 0-7-15,2-7-11 0,5-6-23 16,7-6-24-16,11-7-40 0,7-8-56 0,6-12-35 16,8-8-27-16,15-11 3 0,13-12 31 0,7-6 40 15,5-2 46-15,3-2 30 0,7 3 25 0,-3-3 14 16,-1 5 8-16,0 2 5 0,-2-1 9 15,-3 6 8-15,-1 3 11 0,-8 3 22 0,-5 6 16 16,-5 4 27-16,-4 5 18 0,-7 5 15 0,-2 6 10 16,-3 8-5-16,-3 2-7 0,-3 8-14 0,0 5-12 15,0 5-16-15,-3 6-13 0,-1 2-15 16,2 4-20-16,2 1-21 0,-1 2-24 0,1 0-37 16,0 5-18-16,1 9 2 0,10 9 4 0,0 12 31 15,4 13 17-15,3 7 5 0,1 15 9 0,4 5 1 16,-2 10-2-16,6 7 2 0,-2 5-1 0,-5 3 0 15,7 0 0-15,-7 1 5 0,3-4 1 16,-7-1-1-16,0-4-3 0,6-12-16 0,-6-8-12 16,2-15-15-16,-2-17-19 0,8-12-17 15,-7-11-12-15,7-11 11 0,-2-6 18 0,5-14 17 0,2-15 2 16,-1-11-28-16,2-13-22 0,-4-11-5 16,1-15 8-16,-7-8 30 0,4-8 27 0,-6-5 12 15,-4-8 15-15,-2-2 7 0,0-4 5 16,-5 0 14-16,5-2 14 0,-6 4 22 0,3 8 22 15,-2 9 18-15,2 15 18 0,0 16 2 0,-5 14-15 16,1 15-14-16,-4 9-31 0,2 11-22 0,-1 9-27 16,-2 6-34-16,0 0-25 0,1 10-8 0,3 8 2 15,-1 10 19-15,2 11 17 0,-5 14 8 16,0 7 9-16,-3 6-1 0,-7 6 8 0,-8 0 1 16,-3 0-1-16,2-2 5 0,-6-4-6 0,-3-6-1 15,3-3 0-15,0-5-1 0,0-5 2 0,3-4-3 16,3-2-6-16,4-7 1 0,2-5-6 0,7-2 0 15,-2-1 2-15,8-1-2 0,0 1 2 16,9 6 2-16,4-2 4 0,5 5 0 0,4-1 4 16,9-1-1-16,3 1-1 0,7-9 0 0,6-3-4 15,11-9 1-15,1-8-5 0,10-5 5 16,2-17 4-16,1-11 0 0,3-9 2 0,-1-11-7 16,-2-6-8-16,-1-7 1 0,-2-3 2 15,-6 0-1-15,-5-2-4 0,-9 1-6 0,-7 3 2 0,-8 0 1 16,-10 5 18-16,-8 3 5 0,-6 6 3 15,-7 6 7-15,-3 4-2 0,-4 5 7 0,-6 5 6 16,-4 7 11-16,4 8 5 0,-3 7-5 0,1 6-11 16,0 0-17-16,0 12-13 0,1 8-6 0,-1 7 1 15,0 7 2-15,0 7 3 0,3 3 0 16,2 2 1-16,3 0-1 0,-1 2 1 0,7-6 1 16,-2 0 0-16,0-3 3 0,8-3-4 0,3-2 4 15,-1-4 5-15,5-4 0 0,2-3 4 0,4-7-8 16,3-4-6-16,1-5-6 0,3-7-10 0,4 0-3 15,-1-7-17-15,2-8-21 0,0-2-25 0,-2-5-55 16,0-4-79-16,-4-3-125 0,-7 9-245 16,-8 5-577-16</inkml:trace>
          <inkml:trace contextRef="#ctx0" brushRef="#br0" timeOffset="2800.5289">-8989-5596 1775 0,'0'0'520'15,"0"0"-401"-15,0 0-22 0,0 0-31 16,0 0-29-16,0 0-17 0,0 0-24 0,0 0-47 16,0 0-2-16,0 0 5 0,0 0 11 0,0 0 16 15,0 0-66-15,0 0-78 0,-56 91-120 0,90-58-195 16,-9-10-397-16,-6-9 351 0</inkml:trace>
        </inkml:traceGroup>
        <inkml:traceGroup>
          <inkml:annotationXML>
            <emma:emma xmlns:emma="http://www.w3.org/2003/04/emma" version="1.0">
              <emma:interpretation id="{CA2F39A5-5004-43F6-9AAF-DB37A4215FB5}" emma:medium="tactile" emma:mode="ink">
                <msink:context xmlns:msink="http://schemas.microsoft.com/ink/2010/main" type="inkWord" rotatedBoundingBox="4677,8133 5276,6178 7289,6794 6690,8750"/>
              </emma:interpretation>
              <emma:one-of disjunction-type="recognition" id="oneOf3">
                <emma:interpretation id="interp15" emma:lang="en-US" emma:confidence="0.5">
                  <emma:literal>Us-</emma:literal>
                </emma:interpretation>
                <emma:interpretation id="interp16" emma:lang="en-US" emma:confidence="0.5">
                  <emma:literal>US-</emma:literal>
                </emma:interpretation>
                <emma:interpretation id="interp17" emma:lang="en-US" emma:confidence="0">
                  <emma:literal>MS-</emma:literal>
                </emma:interpretation>
                <emma:interpretation id="interp18" emma:lang="en-US" emma:confidence="0">
                  <emma:literal>uS-</emma:literal>
                </emma:interpretation>
                <emma:interpretation id="interp19" emma:lang="en-US" emma:confidence="0">
                  <emma:literal>us-</emma:literal>
                </emma:interpretation>
              </emma:one-of>
            </emma:emma>
          </inkml:annotationXML>
          <inkml:trace contextRef="#ctx0" brushRef="#br0" timeOffset="3552.6868">-8470-6066 1938 0,'0'0'215'0,"0"0"-33"0,0 0-29 15,0 0-40-15,0 0-28 0,0 0-27 16,0 0-41-16,0 0-55 0,0 0-17 0,0 0-5 16,0 0 17-16,0 0 36 0,0 0 6 0,0 0 6 15,23 241-3-15,2-151 4 0,8 4 0 16,-1-1-2-16,-1 2 5 0,7-3-7 0,-4 0-3 0,-4-8-6 15,4-5-16-15,-6-9-14 0,-2-8-14 16,-4-9-3-16,-4-12-3 0,-3-11-30 0,-4-14-10 16,-2-9-3-16,-1-5 12 0,-4-21 29 0,3-9 4 15,-2-12-3-15,1-15-4 0,1-11 13 0,-1-9 17 16,0-9 17-16,-2-9 15 0,1-6 9 0,-1-3 13 16,-1-7 7-16,-3-2 8 0,-1 0 5 0,1-2 10 15,0 5 17-15,-2 9 24 0,-4 16 26 16,2 16 16-16,1 22 7 0,-2 15-18 0,2 14-27 15,3 10-38-15,-2 6-52 0,2 0-53 16,2 13-10-16,9 11 9 0,5 12 25 0,3 13 34 16,5 15 0-16,1 11-6 0,4 10 1 0,1 7-3 15,1 3 4-15,3 5 6 0,-2-2 2 0,2 3-2 16,0 2-3-16,-5-4-19 0,1-1-32 16,-2-5-45-16,-6-2-75 0,-2-7-64 0,-5-6-77 15,0-9-71-15,-8-8-29 0,-2-9 4 0,-2-12 58 16,-2-11 104-16,1-8 169 0,-2-8 66 15,1-6 0-15,-1-4 128 0,3-1 198 0,-2-2 103 0,1 0 7 16,-1-5-96-16,2-7-100 0,0-2-86 16,5-7-52-16,-2-6-4 0,5-3-8 0,0-6-18 15,0-10-11-15,1-4-12 0,2-6-11 16,0-8-4-16,4-7-6 0,0-3-2 0,2-8-9 16,5-5-9-16,2-8-4 0,1-3-8 0,1-10 5 15,1 2-1-15,-2-6-3 0,-3-2-3 0,0-3-13 16,-7 3 2-16,-1 10 5 0,-6 15 8 0,-4 17 11 15,-4 22 5-15,-3 15 1 0,-3 13 1 0,-7 10-3 16,-1 5-12-16,1 6-17 0,-3 1-18 16,-6 10-17-16,-4 14-4 0,-6 9 12 0,-2 11 15 15,0 12 17-15,2 3 15 0,2 1 3 0,5 2-2 16,10-4 4-16,8-8-2 0,4 2 0 0,12-4 8 16,7-6-4-16,9 0-1 0,3-3 2 0,10-3-4 15,5-4 3-15,4 2 2 0,1-3-2 16,5 0 3-16,0 0-8 0,-4 3-2 0,-1 2-3 15,-8-2-2-15,-7 1 2 0,-7 2-2 0,-7-3 2 16,-9-3-4-16,-11-2 5 0,-2-4 2 16,-10 0 3-16,-10-2 7 0,-8 0-3 0,-8-2-2 15,-7-1-3-15,-9 0 0 0,-4-3 0 16,-1 2-2-16,-4-5-18 0,4-2-57 0,5-5-103 0,5-7-165 16,15 0-327-16,13 0-633 0</inkml:trace>
          <inkml:trace contextRef="#ctx0" brushRef="#br0" timeOffset="3672.9817">-6379-6287 2034 0,'0'0'202'0,"0"0"-87"0,0 0-40 0,0 0-51 15,0 0-20-15,0 0-20 0,0 0-136 0,178-57-714 16,-163 66-554-16</inkml:trace>
        </inkml:traceGroup>
        <inkml:traceGroup>
          <inkml:annotationXML>
            <emma:emma xmlns:emma="http://www.w3.org/2003/04/emma" version="1.0">
              <emma:interpretation id="{8E36F6D5-5F2E-4F82-B185-2E59936BDB32}" emma:medium="tactile" emma:mode="ink">
                <msink:context xmlns:msink="http://schemas.microsoft.com/ink/2010/main" type="inkWord" rotatedBoundingBox="6641,7917 9121,6715 9597,7696 7116,8898"/>
              </emma:interpretation>
              <emma:one-of disjunction-type="recognition" id="oneOf4">
                <emma:interpretation id="interp20" emma:lang="en-US" emma:confidence="1">
                  <emma:literal>B-</emma:literal>
                </emma:interpretation>
                <emma:interpretation id="interp21" emma:lang="en-US" emma:confidence="0">
                  <emma:literal>B</emma:literal>
                </emma:interpretation>
                <emma:interpretation id="interp22" emma:lang="en-US" emma:confidence="0">
                  <emma:literal>Br</emma:literal>
                </emma:interpretation>
                <emma:interpretation id="interp23" emma:lang="en-US" emma:confidence="0">
                  <emma:literal>BT</emma:literal>
                </emma:interpretation>
                <emma:interpretation id="interp24" emma:lang="en-US" emma:confidence="0">
                  <emma:literal>B.</emma:literal>
                </emma:interpretation>
              </emma:one-of>
            </emma:emma>
          </inkml:annotationXML>
          <inkml:trace contextRef="#ctx0" brushRef="#br0" timeOffset="7945.2147">-6211-5180 900 0,'0'0'172'0,"0"0"-1"15,0 0-26-15,0 0-13 0,0 0 2 0,0 0 2 16,0 0-8-16,0 0-19 0,0 0-18 0,0 0-27 16,0 0-29-16,0 0-15 0,-79-95-11 15,85 106 8-15,-3 7 11 0,6 8 1 0,-3 11 4 16,3 7-8-16,-3 9-7 0,1 10-4 0,-1 3-2 16,-6 3 0-16,0 1-2 0,0-2 1 0,0-2-3 15,0-3-2-15,0-3 0 0,0 0 1 16,0-10 0-16,1-5-1 0,-1-8-3 0,0-9 1 15,0-9-8-15,0-6 3 0,2-5 1 0,-1-4 0 16,-1-4 15-16,3 0 16 0,-3-2 21 0,0-10-2 16,0-7-13-16,-3-12-16 0,-1-9-21 0,-3-7-2 15,-1-6 1-15,-3-4 0 0,0-1 3 16,-1-4 1-16,-1 0 5 0,-2-5-5 0,-1-4-4 16,1-3 1-16,2 2-7 0,3 0 8 15,-3 8 3-15,5 6 4 0,1 11 8 0,1 5-2 16,6 8-4-16,0 4-4 0,9 3-6 0,10 0 0 15,3 6 0-15,9 3-1 0,4 1-2 0,7 6 0 16,0 5-1-16,4 5-2 0,4 1 4 0,-6 9-3 16,2 10 0-16,1 7 1 0,-4 6-2 15,-6 4 6-15,-6 8 2 0,-5 2 2 0,-4 4 3 16,-5-2-7-16,-4 2-2 0,-6-3 0 0,-7-2-3 16,0-2 8-16,-3 0-1 0,-9-6 4 0,-2-1 0 15,-5-3-2-15,-2-5 3 0,0-4 0 16,-4-4 4-16,2-3 0 0,2-5 0 0,3-5 0 15,5-2 1-15,1-3 6 0,11-2-1 0,1 0-11 16,0-2-16-16,3-3-13 0,10-6-1 0,3-4 7 16,8 0 10-16,1-2 4 0,3 2-2 15,3-2 1-15,1 3 1 0,-1-2-3 0,5 3 2 16,-3 1 0-16,0 4 0 0,-4 4-4 0,-1 4-1 16,-1 0-2-16,-6 3-5 0,-4 5 8 15,-2 2 1-15,-8 1 3 0,-1 4 10 0,-6 2 3 16,0 4 6-16,-9 0 2 0,-5 6 0 0,-10 1 4 15,-1 1-1-15,-6 1 3 0,-1 0-2 0,-1 2 1 16,-7-1 2-16,-1 2-2 0,-2-4 4 0,-2 3-9 16,-2-3-4-16,-6-1-7 0,4 0-3 0,-7 0 3 15,4-5 0-15,2-2 3 0,2-5-2 16,2-3-14-16,5-3-23 0,4-5-42 0,10-5-53 16,10-1-97-16,5-14-276 0,9-2-541 0,3 5 36 0</inkml:trace>
          <inkml:trace contextRef="#ctx0" brushRef="#br0" timeOffset="11865.2713">-4778-5391 1115 0,'0'0'211'0,"0"0"-16"0,0 0-41 15,0 0-20-15,0 0-14 0,0 0-11 0,0 0-35 16,0 0-31-16,0 0-17 0,0 0-14 0,0 0-9 16,0 0-8-16,0 0-7 0,0 0 10 15,-57-2 15-15,67 4 17 0,9 0 13 0,5-2 0 16,10 0-3-16,9 0-7 0,10-2-6 15,13-8-5-15,13-4-11 0,13-6-40 0,11-4-76 16,6-3-114-16,10-4-210 0,-29 7-471 0,-31 8 143 0</inkml:trace>
        </inkml:traceGroup>
        <inkml:traceGroup>
          <inkml:annotationXML>
            <emma:emma xmlns:emma="http://www.w3.org/2003/04/emma" version="1.0">
              <emma:interpretation id="{9EA3498B-5751-4E7C-ADCC-7921DBEF1214}" emma:medium="tactile" emma:mode="ink">
                <msink:context xmlns:msink="http://schemas.microsoft.com/ink/2010/main" type="inkWord" rotatedBoundingBox="13387,6506 15028,6251 15244,7634 13603,7889">
                  <msink:destinationLink direction="with" ref="{4814289B-E1F1-4849-804C-B6AF1862ECF1}"/>
                </msink:context>
              </emma:interpretation>
              <emma:one-of disjunction-type="recognition" id="oneOf5">
                <emma:interpretation id="interp25" emma:lang="en-US" emma:confidence="1">
                  <emma:literal>V</emma:literal>
                </emma:interpretation>
                <emma:interpretation id="interp26" emma:lang="en-US" emma:confidence="0.5">
                  <emma:literal>v</emma:literal>
                </emma:interpretation>
                <emma:interpretation id="interp27" emma:lang="en-US" emma:confidence="0">
                  <emma:literal>/</emma:literal>
                </emma:interpretation>
                <emma:interpretation id="interp28" emma:lang="en-US" emma:confidence="0">
                  <emma:literal>J</emma:literal>
                </emma:interpretation>
                <emma:interpretation id="interp29" emma:lang="en-US" emma:confidence="0">
                  <emma:literal>Y</emma:literal>
                </emma:interpretation>
              </emma:one-of>
            </emma:emma>
          </inkml:annotationXML>
          <inkml:trace contextRef="#ctx0" brushRef="#br0" timeOffset="59423.5577">206-5602 639 0,'0'0'147'0,"0"0"-26"0,0 0-55 0,0 0-15 16,0 0 6-16,0 0 6 0,0 0 16 0,0 0 8 15,0 0 6-15,0 0-20 0,0 0-41 16,-133-61-28-16,133 75-18 0,0 5 4 0,0 6 21 16,6 6 10-16,5 4 4 0,0 6-5 0,6 1-4 15,-1-2-3-15,3-3-3 0,6-4 3 16,0-3-1-16,5-8-2 0,1-8 3 0,2-11 8 16,9-3 17-16,0-18 22 0,4-13 9 0,9-17-1 15,1-13-9-15,5-14-12 0,6-14-8 0,5-11 2 16,2-6 1-16,2-4-3 0,-2-4-1 0,0 9-9 15,-2-3-3-15,-7 11-3 0,-5 3-3 16,-2 11 0-16,-10 9-3 0,-5 8-3 0,-5 8-2 16,-5 10-1-16,-5 10-1 0,-11 8 0 0,-2 9-2 15,-3 7 0-15,-6 4-5 0,-2 7-7 16,-2 1-27-16,-1 2-61 0,2 0-74 0,3 8-129 0,1 2-192 16,-2-4-724-16</inkml:trace>
        </inkml:traceGroup>
      </inkml:traceGroup>
    </inkml:traceGroup>
    <inkml:traceGroup>
      <inkml:annotationXML>
        <emma:emma xmlns:emma="http://www.w3.org/2003/04/emma" version="1.0">
          <emma:interpretation id="{75AC56B4-2A3E-4A40-B60A-763B38880D36}" emma:medium="tactile" emma:mode="ink">
            <msink:context xmlns:msink="http://schemas.microsoft.com/ink/2010/main" type="paragraph" rotatedBoundingBox="6963,10492 17233,8664 17681,11182 7411,1300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D399D3D-731E-4576-9A12-7357202BF73E}" emma:medium="tactile" emma:mode="ink">
              <msink:context xmlns:msink="http://schemas.microsoft.com/ink/2010/main" type="line" rotatedBoundingBox="6963,10492 17233,8664 17681,11182 7411,13009"/>
            </emma:interpretation>
          </emma:emma>
        </inkml:annotationXML>
        <inkml:traceGroup>
          <inkml:annotationXML>
            <emma:emma xmlns:emma="http://www.w3.org/2003/04/emma" version="1.0">
              <emma:interpretation id="{26E10987-22BA-416F-8693-5A34EFD6B24B}" emma:medium="tactile" emma:mode="ink">
                <msink:context xmlns:msink="http://schemas.microsoft.com/ink/2010/main" type="inkWord" rotatedBoundingBox="8614,10198 14409,9167 14857,11685 9062,12716">
                  <msink:destinationLink direction="with" ref="{4814289B-E1F1-4849-804C-B6AF1862ECF1}"/>
                  <msink:destinationLink direction="with" ref="{88F28923-4A22-4B06-BCC5-BDB7A9B6BA45}"/>
                </msink:context>
              </emma:interpretation>
              <emma:one-of disjunction-type="recognition" id="oneOf6">
                <emma:interpretation id="interp30" emma:lang="en-US" emma:confidence="0">
                  <emma:literal>ATI</emma:literal>
                </emma:interpretation>
                <emma:interpretation id="interp31" emma:lang="en-US" emma:confidence="0">
                  <emma:literal>TATI</emma:literal>
                </emma:interpretation>
                <emma:interpretation id="interp32" emma:lang="en-US" emma:confidence="0">
                  <emma:literal>FAT</emma:literal>
                </emma:interpretation>
                <emma:interpretation id="interp33" emma:lang="en-US" emma:confidence="0">
                  <emma:literal>AT</emma:literal>
                </emma:interpretation>
                <emma:interpretation id="interp34" emma:lang="en-US" emma:confidence="0">
                  <emma:literal>TAtI</emma:literal>
                </emma:interpretation>
              </emma:one-of>
            </emma:emma>
          </inkml:annotationXML>
          <inkml:trace contextRef="#ctx0" brushRef="#br0" timeOffset="10994.0297">-4758-2364 544 0,'0'0'170'0,"0"0"-34"0,0 0-62 0,0 0-41 0,0 0-15 16,0 0-1-16,0 0-4 0,0 0 0 0,11-172-1 16,-8 151-7-16,2-1 6 0,-1 2-7 15,-4 1 6-15,0-1 21 0,0 4 49 0,-3 2 71 16,3 4 68-16,-1 4 42 0,-2 1-7 0,3 3-38 16,0 0-70-16,0 2-59 0,0 0-51 0,0 0-28 15,12 0 6-15,5 2 11 0,10 3 18 0,11-2 12 16,9 1-10-16,12-1-8 0,15-3-11 15,13 0-11-15,11-3-10 0,7-7-53 16,16-3-132-16,-30 1-277 0,-29 4-1151 0</inkml:trace>
          <inkml:trace contextRef="#ctx0" brushRef="#br0" timeOffset="60840.4047">-4456-2438 0 0,'0'0'0'0,"0"0"0"0,0 0 0 0,0 0 0 0,0 0 0 16,0 0 0-16,0 0 0 0,0 0 0 16,0 0 0-16,0 0 0 0,0 0 0 0,0 0 0 15,94-4 53-15,-72-1 15 0,0-5-7 0,2 2-5 16,4-2 9-16,0 4-1 0,1 1 1 15,4-2 9-15,-1 1-1 0,3 3-5 0,-2-2 3 16,7 3-8-16,-1-3 0 0,6 0-4 0,0 1-4 16,7-5-9-16,1 2-7 0,3-3-4 0,3-3 0 15,0-3 3-15,6 0-1 0,-1-4-2 0,6 1-4 16,2-4 2-16,2 0-3 0,-1-1-1 16,10-1-3-16,-5-2-6 0,7 2-4 0,1 5-6 15,2 0-1-15,-1 2 0 0,0 3-1 0,2 1-6 16,-1 2 3-16,-1 0 4 0,0 1 1 15,6 1 12-15,-6-2-2 0,1-1-11 0,2 0 7 0,0-1-5 16,3-1-6-16,-2-2 12 0,-1 2-11 16,0-2 8-16,3-2 9 0,-2 1-7 15,-1-3 8-15,7 1-2 0,-3-2-1 0,2-2 8 16,0-1-6-16,-2 3-3 0,2-3-4 0,-6 4-7 16,-3-1-3-16,-3 1 1 0,-6 1-2 0,0 2-1 15,-9 0 4-15,-1 2-5 0,-2 2 1 16,-4 2 4-16,-3 2 1 0,-3 0 5 0,-1 1 1 0,-5 3 2 15,3-2 5-15,-4 2-3 0,2-3 6 16,-1 3 6-16,-6-3 0 0,4 1 4 0,-4 0-6 16,-1 0-9-16,-1-2-7 0,-2 1-2 0,0-1 0 15,-5 1-2-15,-1 1-1 0,-4 0-4 16,-10 1 0-16,2 1 2 0,-5 1 1 0,-4 0 4 16,-3 1-5-16,-1 3-1 0,-5-1-2 0,1 2-3 15,-5 0 7-15,1 0 4 0,-1 0 3 0,0 0-1 16,0 0-8-16,0 0-3 0,0 0-5 15,2 0 0-15,-2 0 5 0,1-3 0 0,1 3 3 16,-2 0-2-16,1 0 2 0,-1 0 4 0,0 0 5 0,0 0 8 16,0 0 2-16,0 0 2 0,0 0 0 15,0 0-2-15,0 0 6 0,0 0 0 0,0 0 2 16,0 0-1-16,0 0-7 0,0 0-5 0,-1 0-10 16,-1 0-2-16,-1 0-5 0,2-2 0 15,-2 0 1-15,1 2-4 0,2-2 3 0,-3 2 1 16,3-1 0-16,0 1 4 0,0-2-7 0,0 2-1 15,0 0 0-15,0 0 0 0,0 0 4 16,0 0 2-16,0 0-1 0,0 0 0 0,0 0-2 16,0 0 2-16,0 2-3 0,0 1-5 0,-1 7 2 15,1 10-5-15,0 10 5 0,0 14 2 0,-1 13 2 16,-1 15 2-16,1 10-2 0,-2 9 3 16,1 6-6-16,2 7 1 0,0 3-2 0,0 2 1 15,0 1-1-15,2-7-19 0,4-3-36 0,-4-6-53 16,10-6-95-16,-1-9-140 0,-1-22-330 0,-1-20-538 0</inkml:trace>
          <inkml:trace contextRef="#ctx0" brushRef="#br0" timeOffset="52841.5748">-4397-2603 0 0,'0'0'0'0,"0"0"0"0,0 0 0 0,0 0 0 16,0 0 0-16,0 0 0 0,0 0 146 0,0 0-1 16,0 0-10-16,0 0-25 0,0 0-29 0,0 0-27 15,0 0-20-15,0 0-6 0,-45 2 1 16,45-2-2-16,0 0-9 0,0 2-19 0,0-2-29 15,0 3 15-15,3-1 25 0,6 3 28 0,-3-1 32 16,6 2-3-16,3-1-8 0,-2-3-1 16,2 3-1-16,2-4-7 0,7 1-5 0,-1-2-6 0,2 0-7 15,3 0 5-15,2 0-4 0,1 0 5 16,6-3 1-16,-5-2 1 0,1 5-5 0,3-2-3 16,-3 2-6-16,2 0-9 0,2 0-3 0,-2 2-5 15,4 1-1-15,2 2 4 0,2-2 3 0,-1-1 7 16,3-2 11-16,-1 0-3 0,3 0 5 0,6 0-3 15,3-7-12-15,0 1 3 0,1-3-7 16,1 0 0-16,1-2-2 0,1 1-5 0,-1 1 5 16,2 0-2-16,-4 0 3 0,2 1 0 0,-1 3-7 15,0 0-3-15,-2 3-4 0,-1 2 2 16,-8 0-2-16,-1 0 2 0,-5 0 2 0,-1 2-3 16,-6 1 2-16,1 1-4 0,-4-1-2 0,-3 2 5 15,-4-5-2-15,1 0 4 0,0 0 1 16,-6 0-5-16,-3 0 5 0,-1 0-4 0,-2 0 2 15,0-2 2-15,-4 2-1 0,-3 0 0 0,-3 0-3 16,3 0 4-16,-6 0-1 0,1 0 8 0,-1 0 8 16,0 0 1-16,0 0 10 0,0 0 5 0,0 0 6 15,0 0 8-15,0 0 1 0,0 0-1 16,0 0-10-16,0 0-7 0,0 0-7 0,-1 0-8 0,-3 0-4 16,2 0-7-16,1 0-4 0,-1 0-3 15,2 0-4-15,0 2 0 0,0-1-2 0,0-1 0 16,0 2-1-16,0 1-5 0,0 6 6 15,0 3 6-15,0 8 7 0,0 7 7 0,0 2-6 16,2 4-1-16,5 2-4 0,-3 2-3 0,1 7 3 16,4-1-2-16,-5 3 6 0,5 3-4 0,-3 2 1 15,4 4-3-15,0 2-7 0,-1 2 6 0,5 0-3 16,-1-3 2-16,0 1 4 0,2 2-2 16,0 2 4-16,-1 0-2 0,0-1-3 0,-1-7 0 15,-3-7-1-15,-3-4 2 0,5 0 0 0,-1 0 4 16,-6 2 1-16,6 0 3 0,-5-2-1 15,1-4-5-15,-4-1-1 0,0-3-1 0,-3 0 4 16,0 0 1-16,0-3 2 0,0-3-1 0,0-5-4 16,0-5 1-16,0-3-1 0,0-2-1 0,0-1 4 15,0-2-1-15,-2-2 1 0,2-5 2 16,-1 0-2-16,1-1 4 0,0-2 0 0,0 0-2 0,0 0 4 16,0 0-5-16,0 0-3 0,0 0-3 15,0 0-13-15,0 0-21 0,0 0-49 0,0-5-87 16,0-5-158-16,0 0-402 0,0 4-662 15</inkml:trace>
          <inkml:trace contextRef="#ctx0" brushRef="#br0" timeOffset="52039.9237">-4166-2852 0 0,'0'0'0'0,"0"0"0"16,0 0 0-16,0 0 0 0,-40 14 0 15,39-14 0-15,-1 0 0 0,1 0 0 0,-1 0 0 16,1 0 0-16,-2 0 0 0,-2 0 0 0,2 3 0 16,3 1 0-16,-3 3 0 0,-1 2 0 0,3-1 0 15,-4 2 0-15,4-2 0 0,-1 1 0 0,-1 0 0 16,0-3 0-16,0-1 0 0</inkml:trace>
          <inkml:trace contextRef="#ctx0" brushRef="#br0" timeOffset="51930.5185">-4166-2852 0 0,'0'0'0'0,"0"0"0"16,0 0 0-16</inkml:trace>
          <inkml:trace contextRef="#ctx0" brushRef="#br0" timeOffset="53649.1891">-2441-2408 1163 0,'0'0'131'0,"0"0"-52"0,0 0-37 0,0 0-27 16,0 0-11-16,0 0-5 0,0 0-16 0,0 0-24 16,0 0-25-16,0 0-10 0,0 0 3 15,0 0 19-15,-19-4 31 0,19 4 30 0,0 0 34 16,0 0 21-16,0 2 6 0,0 1-5 0,0 6 18 16,0 4-1-16,2 4 1 0,-1 7 1 0,2 2-32 15,3 3-3-15,-3-1-8 0,0 0-8 0,4-3-3 16,-2-2-10-16,-1-3-8 0,5-5 1 0,-5-6-3 15,7 0 3-15,-4-6 13 0,3-3 11 16,5 0 22-16,1-14 14 0,8-12 0 16,3-13-2-16,5-17-18 0,8-13-15 0,10-15-10 15,6-6-10-15,4-6-6 0,9-4-3 0,1-2 3 16,-2 1-2-16,8 4 2 0,-10 5 0 0,2 4-4 16,-7 6 2-16,-5 12-4 0,-11 10-2 15,-2 11 3-15,-6 10-3 0,-13 9 4 0,-1 9 0 16,-10 8 3-16,-8 5 18 0,-2 4 32 0,-3 4 13 15,0 0-2-15,-6 0-18 0,-4 0-33 0,2 4-16 16,-2 2 0-16,-2 2-3 0,8 2-2 0,-5 0-1 16,7-1-10-16,2 1-50 0,0 0-125 15,8-1-348-15,-4-4-1053 0</inkml:trace>
          <inkml:trace contextRef="#ctx0" brushRef="#br0" timeOffset="17488.7536">-2196-1678 0 0,'0'0'141'0,"0"0"-51"0,0 0-92 0,0 0-59 16,0 0-11-16,0 0 18 0,0 0 33 15,0 0 17-15,0 0 5 0,0 0 0 0,0 0 6 16,0 0 10-16,28-61 17 0,-26 57 29 0,-2 0 41 16,0-1 39-16,0 3 33 0,0-2 17 0,0 0 2 15,-3 1-7-15,0 0-11 0,-3 1-15 0,3-1-13 16,1 1-13-16,-1 2-11 0,2-2-3 15,-3 2-4-15,2 0-7 0,2-1-10 0,0 1-21 16,0 0-18-16,0 0-20 0,0 0-6 0,0 0-5 16,0 0-2-16,0 0 6 0,0 0-6 15,0 0 1-15,0 0-9 0,0 0-12 0,0 1-10 16,0 11-4-16,0 6 6 0,2 11 7 0,5 11 4 16,-4 7-3-16,6 8-1 0,-3 2-1 0,4 0-2 15,-3 7 1-15,5-2-2 0,1 1 0 16,1 3 7-16,-3-2-1 0,-3-6-4 0,3-8-9 15,0-7-15-15,-4-5-24 0,3-5-68 0,5-8-111 16,-4-6-289-16,-7-9-1061 0</inkml:trace>
          <inkml:trace contextRef="#ctx0" brushRef="#br0" timeOffset="18387.0919">281-1867 0 0,'0'0'6'0,"0"0"37"15,0 0-22-15,0 0-22 0,0 0-15 0,0 0 2 16,0 0-6-16,0 0 1 0,0 0 19 16,0 0 0-16,0 0 0 0,0 0 0 0,-88-61 19 15,85 50 13-15,-2 0 29 0,2 0 73 0,1 2 25 16,-1 1 21-16,0 0 6 0,-5 0-51 0,7-1-4 15,-4 1-15-15,1-1-24 0,0 1 10 16,4 2 21-16,-3-1 22 0,0 1 18 0,1 1 12 0,-1 0-14 16,0 2-20-16,3 1-22 0,-1 1-26 15,1 1-17-15,0 0-22 0,0 0-23 0,0 1-23 16,0 6-16-16,0 3-3 0,0 4 2 16,0 7 2-16,1 6 7 0,8 2-1 0,-4 6 4 15,3 2 5-15,-2 5-3 0,3 1 0 0,-3 4 0 16,4-2 0-16,-5 2 0 0,5-3 1 0,-6-1-2 15,5 1-1-15,-4-7 2 0,-1 1-1 0,2-1 0 16,-2-5 0-16,1-1-7 0,1-6-18 16,-3-2-49-16,0-3-99 0,6-5-137 0,-7-4-268 15,3-4-926-15</inkml:trace>
          <inkml:trace contextRef="#ctx0" brushRef="#br0" timeOffset="70074.7771">2517-2950 0 0,'0'0'0'0,"0"0"0"15,0 0 0-15,0 0 0 0,0 0 0 16,0 0 0-16,0 0 0 0,0 0 0 0,0 0 0 15,0 0 0-15,0 0 0 0,0 0 0 0,-49-24 0 16,49 24 0-16,-1-2 0 0,1 0 0 16,-2 2 118-16,-1 0 27 0,0 0 4 0,0 0-12 15,0 0-28-15,0 0-33 0,-1 4-31 0,1 2-24 16,1 1-3-16,-2 1-6 0,3 0-4 16,1 0-2-16,0 1-4 0,1 2 0 0,6-1-2 15,5 0 5-15,3-2 3 0,3 0 9 0,4-4 14 16,4-2 14-16,5-1 11 0,3-11 3 0,9-10 16 15,3-11 2-15,10-10-5 0,7-10 8 16,11-11-20-16,5-11-8 0,5-5-8 0,6-5-9 16,6 0-3-16,-3 1-4 0,-5-2 0 0,-1 9-2 15,-9 2 0-15,-10 8-2 0,-11 9 7 0,-10 8 7 16,-10 9 2-16,-12 9 1 0,-5 11 8 0,-13 7 32 16,-4 5 41-16,-3 4 5 0,0 0-38 0,-5 0-98 15,0-3-226-15,0 2-703 0,2-2-226 16</inkml:trace>
          <inkml:trace contextRef="#ctx0" brushRef="#br0" timeOffset="6349.9753">-6132-1088 380 0,'0'0'360'16,"0"0"-112"-16,0 0-49 0,0 0-15 0,0 0 6 15,0 0 9-15,0 0-8 0,0 0-32 0,0 0-43 16,0 0-45-16,0 0-40 0,0 0-23 0,0 0-9 15,0 0 3-15,-103-7 7 0,131-4-1 0,6-2 3 16,4-5-3-16,6 3-1 0,6-4 0 16,4-2 0-16,3-1 2 0,3-1-1 0,1-2 0 15,2-1-3-15,-5 1-2 0,-2 0 2 16,-6 2 0-16,-2 1 8 0,-5 3 5 0,-6 2 1 0,-8 1 6 16,-4 4 2-16,-8 4 10 0,-10 1 22 15,-3 4 26-15,-4 0 13 0,0 2-11 0,-8-5-24 16,-3 4-34-16,-3-2-28 0,-4 1-8 0,3 0-45 15,0-2-91-15,10 2-258 0,-4 1-1249 0</inkml:trace>
          <inkml:trace contextRef="#ctx0" brushRef="#br0" timeOffset="6088.053">-5917-1644 0 0,'0'0'0'15,"0"0"0"-15,0 0 0 0,0 0 0 0,0 0 0 16,0 0 0-16,0 0 0 0,0 0 0 15,0 0 0-15,0 0 0 0,0 0 0 0,0 0 0 16,-116-65 0-16,114 59 0 0,2-3 0 0,-1 3 0 16,-1-1 0-16,-1 1 0 0,1-1 0 0,-1 0 130 15,1 1 90-15,1-3-7 0,1 1-22 0,0-2-18 16,0-1-18-16,0 0-11 0,0-1-9 0,0 2-14 16,0 2-6-16,0 1-10 0,0 5-8 15,0-1-2-15,0 3-12 0,0 0-15 0,0 0-19 16,0 0-24-16,0 5-14 0,-3 9-6 0,-5 9-5 15,2 7 0-15,-4 12 3 0,1 7 0 16,-1 6 2-16,-2 7 8 0,0 1-10 0,6 1 1 16,-4 2-4-16,7 0-3 0,-1-5 3 0,2-1 1 15,2-4 1-15,0-7 1 0,2-3 0 0,-1-5-1 16,4-7-1-16,-5-5 3 0,1-10-1 16,1-4 0-16,-2-12-3 0,1-3-5 0,2-2-1 15,-1-14-11-15,2-12-13 0,-3-11-10 0,2-12-12 16,3-10 1-16,-1-6 9 0,-2-4 16 0,3-4 12 15,-2-1 13-15,-3 2 6 0,1-6 7 0,-1 1 13 16,1-4 11-16,1 4 8 0,0-2 6 0,1 4 0 16,-4 3 0-16,5 9 12 0,3 9-6 15,-3 9 6-15,4 14-9 0,-3 9-18 16,5 3-7-16,-2 8-21 0,3 3-3 0,0 5-6 0,5 3 4 16,3 2 5-16,3 12 5 0,2 8 11 15,3 11 5-15,2 10 4 0,-1 10 3 0,1 6-4 16,2 7-6-16,-1 4-8 0,-1 0-8 0,2 4-6 15,-1-2-7-15,0-1 7 0,-2-2 2 0,1-3 1 16,-4-4 6-16,1 0-7 0,-7-6 1 16,4-4-3-16,-6-5 0 0,-4-4 2 0,1-6-2 15,-3-5 1-15,-3-6 0 0,-3-4 1 0,-2-4-2 16,1-4 0-16,-1-4-1 0,-4-5-10 16,0-3-4-16,0 0-9 0,0 0-18 0,0 0-22 0,-4-6-37 15,-4-3-50-15,-1 1-63 0,0-2-66 16,-4 0-66-16,-3 2-96 0,3 3-181 0,1 0 127 0</inkml:trace>
        </inkml:traceGroup>
      </inkml:traceGroup>
    </inkml:traceGroup>
    <inkml:traceGroup>
      <inkml:annotationXML>
        <emma:emma xmlns:emma="http://www.w3.org/2003/04/emma" version="1.0">
          <emma:interpretation id="{FA0CCB01-6918-4040-BDF9-32B86E6CB8FF}" emma:medium="tactile" emma:mode="ink">
            <msink:context xmlns:msink="http://schemas.microsoft.com/ink/2010/main" type="paragraph" rotatedBoundingBox="10535,12377 22778,8839 23506,11359 11263,1489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D4C8CD9-5DC2-4131-9901-1D601394D2F8}" emma:medium="tactile" emma:mode="ink">
              <msink:context xmlns:msink="http://schemas.microsoft.com/ink/2010/main" type="line" rotatedBoundingBox="10535,12377 22778,8839 23506,11359 11263,14898"/>
            </emma:interpretation>
          </emma:emma>
        </inkml:annotationXML>
        <inkml:traceGroup>
          <inkml:annotationXML>
            <emma:emma xmlns:emma="http://www.w3.org/2003/04/emma" version="1.0">
              <emma:interpretation id="{ED3CCA2F-6D50-4396-AB75-B4634C6894E9}" emma:medium="tactile" emma:mode="ink">
                <msink:context xmlns:msink="http://schemas.microsoft.com/ink/2010/main" type="inkWord" rotatedBoundingBox="10738,13050 14498,12006 14837,13225 11077,14269"/>
              </emma:interpretation>
              <emma:one-of disjunction-type="recognition" id="oneOf7">
                <emma:interpretation id="interp35" emma:lang="en-US" emma:confidence="1">
                  <emma:literal>AB</emma:literal>
                </emma:interpretation>
                <emma:interpretation id="interp36" emma:lang="en-US" emma:confidence="0">
                  <emma:literal>Ab</emma:literal>
                </emma:interpretation>
                <emma:interpretation id="interp37" emma:lang="en-US" emma:confidence="0">
                  <emma:literal>AB.</emma:literal>
                </emma:interpretation>
                <emma:interpretation id="interp38" emma:lang="en-US" emma:confidence="0">
                  <emma:literal>AD</emma:literal>
                </emma:interpretation>
                <emma:interpretation id="interp39" emma:lang="en-US" emma:confidence="0">
                  <emma:literal>aB</emma:literal>
                </emma:interpretation>
              </emma:one-of>
            </emma:emma>
          </inkml:annotationXML>
          <inkml:trace contextRef="#ctx0" brushRef="#br0" timeOffset="21939.7234">302-516 2024 0,'0'0'194'0,"0"0"-47"0,0 0-59 16,0 0-32-16,0 0-16 0,0 0-9 0,0 0-20 15,0 0-20-15,0 0-9 0,0 0-5 16,0 0 12-16,0 0 9 0,0 0 3 0,0 0 3 15,-21 84-1-15,32-37 2 0,-1 4-1 0,0 2-4 16,3 3 5-16,1-4-2 0,-1 0 0 0,-1-6 3 16,-2-1-4-16,0-8-2 0,2-2 0 0,-2-7 0 15,-4-5 1-15,2-5-1 0,-4-7 0 0,-1-2-1 16,-3-6 11-16,0-3 12 0,0 0 1 0,-4-12 1 16,-7-6-18-16,4-7-13 15,-5-4-1-15,2-6 0 0,1-4 7 0,2-5 3 0,2-2 1 16,2-2 0-16,3-3-2 0,0 0-1 15,3-4 0-15,3 1-2 0,7 1 3 0,1 2-2 16,2 4 1-16,0 0-3 0,6 4 1 0,-1 3-2 16,2 6 2-16,-2 6 2 0,7 4-5 0,0 9-1 15,0 3-3-15,1 7-4 0,1 5 7 0,-2 0 1 16,0 7 0-16,-2 6 2 0,-5 8-2 16,3 4 0-16,-8 9 1 0,-4 4 5 0,-6 5 1 15,-6 1 0-15,0 2 2 0,-6 0-6 16,-9-1 5-16,-7 0 1 0,0-4 2 0,-5-2 3 15,-2-5-6-15,-1-3 1 0,-2-4-2 0,2-5-2 16,5-6 5-16,2-5 1 0,4-4 4 0,7-4 5 16,3-3 0-16,6 0-5 0,3 0-18 15,4-6-3-15,11-8-9 0,7-3 2 0,8-6 10 16,5 0-6-16,8-2 6 0,5 4 2 0,1 3 2 16,6-1 7-16,-1 6-8 0,-1 2 0 0,2 4-2 15,-4 4-4-15,-4 3 2 0,-4 0-2 16,-2 8-1-16,-7 1 5 0,-6 7 1 0,-6-1 3 15,-5 0 2-15,-10 1 5 0,-7 1 5 0,0 1 10 0,-12 3 9 16,-8 2-3-16,-10-1 4 0,-10 4-7 16,-4-1-3-16,-3 1-2 0,-6 3-8 0,-5-1-2 15,0-1-2-15,0 1-1 0,-2-3-2 16,2-1 1-16,2-2-4 0,8-3-15 0,6-5-31 16,10-4-57-16,8-2-103 0,15-4-180 0,8-1-298 15,1-3-553-15</inkml:trace>
          <inkml:trace contextRef="#ctx0" brushRef="#br0" timeOffset="21108.8064">-2286-10 2134 0,'0'0'105'0,"0"0"-42"0,0 0-24 16,0 0-11-16,0 0-6 0,0 0 0 16,0 0-11-16,0 0-18 0,0 0-21 0,0 0-11 0,0 0 4 15,0 0 11-15,-38 20 22 0,38 25 13 16,0 7 5-16,-2 9-1 0,2 4-3 0,0 2-1 15,0 2-6-15,0-2-1 0,3-3 2 0,5-5 1 16,-4-3 2-16,5-6 2 0,-5-3-6 0,5-6-3 16,-3-9 0-16,-3-4-3 0,3-8 5 15,-3-5-1-15,0-6 1 0,-3-7 5 0,1-2 11 16,1-1 14-16,2-13 7 0,-1-9-2 0,2-13-14 16,3-8-15-16,0-10-6 0,4-7-2 15,1-4 0-15,-1-6 1 0,1-7-1 0,-4 1 2 16,3-1-3-16,-1 1 1 0,-5 3-1 0,5 5 1 15,-3 8-1-15,0 3 1 0,4 8 0 0,-1 8-3 16,1 7 0-16,-3 7 1 0,4 9 0 0,-2 5 2 16,0 8-2-16,-3 6 0 0,5 0 0 15,-1 15 4-15,0 5 3 0,-4 8 4 0,4 11 2 16,1 3 0-16,1 8-2 0,-3 3-2 0,-2 5-3 16,5 4 0-16,-3 3 1 0,4 2-1 0,-2 1 0 15,1 0-3-15,-1-1-1 0,2-5 0 16,-2-2 0-16,2-5 1 0,-2-4-1 0,2-2 0 15,-1-5-2-15,0-4-3 0,0-4 2 0,-5-6 0 16,3-6-2-16,-2-3-5 0,-5-5-15 0,2-4-19 16,-4-3-29-16,-3-6-9 0,0-1-7 15,0-2 1-15,-1 0-14 0,-8-7-35 0,-5-3-42 16,-2-3-36-16,-1-1-5 0,-10-3 15 0,-1-1 29 16,-1 0 44-16,-11-1 24 0,3 4 17 15,-7-4 47-15,-6 5 38 0,2-1 76 0,3 3 64 0,-1 0 32 16,-4 4 32-16,6 2-10 0,1 1-17 15,0 0-33-15,9 0-22 0,2 2-40 0,3 0-24 16,2 1-4-16,1 0-33 0,8 1 18 16,3-1 15-16,5 0 7 0,4 1-2 0,6 1-19 0,0-2-23 15,6 0-12-15,11-2-7 0,10-3 11 16,13-3 5-16,5-3-3 0,14-3 1 0,14-5-1 16,11-6 3-16,5-2-3 0,12-3-1 15,3-1-4-15,7-1-5 0,2-1-4 0,-5 1-20 0,-3 1-16 16,-4 2-21-16,-4 2-31 0,-8 1-21 15,-4 3-8-15,-10 1-26 0,-2 0-47 0,-4 3-125 16,-22 7-378-16,-13 4 109 0</inkml:trace>
        </inkml:traceGroup>
        <inkml:traceGroup>
          <inkml:annotationXML>
            <emma:emma xmlns:emma="http://www.w3.org/2003/04/emma" version="1.0">
              <emma:interpretation id="{86F262E2-3942-4628-BEC1-6CDB3CF2B49C}" emma:medium="tactile" emma:mode="ink">
                <msink:context xmlns:msink="http://schemas.microsoft.com/ink/2010/main" type="inkWord" rotatedBoundingBox="16357,10695 16574,11512 16503,11530 16287,10713"/>
              </emma:interpretation>
              <emma:one-of disjunction-type="recognition" id="oneOf8">
                <emma:interpretation id="interp40" emma:lang="en-US" emma:confidence="0.5">
                  <emma:literal>I</emma:literal>
                </emma:interpretation>
                <emma:interpretation id="interp41" emma:lang="en-US" emma:confidence="0.5">
                  <emma:literal>1</emma:literal>
                </emma:interpretation>
                <emma:interpretation id="interp42" emma:lang="en-US" emma:confidence="0">
                  <emma:literal>,</emma:literal>
                </emma:interpretation>
                <emma:interpretation id="interp43" emma:lang="en-US" emma:confidence="0">
                  <emma:literal>|</emma:literal>
                </emma:interpretation>
                <emma:interpretation id="interp44" emma:lang="en-US" emma:confidence="0">
                  <emma:literal>'</emma:literal>
                </emma:interpretation>
              </emma:one-of>
            </emma:emma>
          </inkml:annotationXML>
          <inkml:trace contextRef="#ctx0" brushRef="#br0" timeOffset="19118.3948">2854-2267 719 0,'0'0'106'0,"0"0"-102"16,0 0-15-16,0 0 2 0,0 0 7 0,0 0 17 16,0 0 11-16,0 0 5 0,0 0 17 0,0 0 24 15,0 0 27-15,0 0 26 0,0 0 26 16,0 0 30-16,22-156 20 0,-22 151 7 0,0 2-21 15,-3 1-36-15,3-1-41 0,0 3-37 0,0 0-24 16,0 0-19-16,0 0-16 0,0 0-10 0,0 0-6 16,0 6 5-16,3 4 7 0,0 5 9 15,6 5 4-15,-3 2-4 0,6 7-2 0,-4 4-4 0,4 2 0 16,-1 5 3-16,0 2-4 0,4 3 0 16,-5-1-2-16,2 1-5 0,-1-3-1 0,0 0 0 15,-2-2-1-15,0-2 1 0,1 0 2 16,-5-4-2-16,2-1-5 0,-2-2 2 0,0-3-5 15,-2-4-7-15,2-4-14 0,-4-1-46 0,4-6-72 16,2-1-113-16,0-5-183 0,2-2-446 0,-3-3-58 0</inkml:trace>
        </inkml:traceGroup>
        <inkml:traceGroup>
          <inkml:annotationXML>
            <emma:emma xmlns:emma="http://www.w3.org/2003/04/emma" version="1.0">
              <emma:interpretation id="{B6B7A71B-778F-4D7C-922A-E5E799302C5C}" emma:medium="tactile" emma:mode="ink">
                <msink:context xmlns:msink="http://schemas.microsoft.com/ink/2010/main" type="inkWord" rotatedBoundingBox="18144,10572 22883,9203 23506,11359 18768,12729"/>
              </emma:interpretation>
              <emma:one-of disjunction-type="recognition" id="oneOf9">
                <emma:interpretation id="interp45" emma:lang="en-US" emma:confidence="0.5">
                  <emma:literal>CD*/</emma:literal>
                </emma:interpretation>
                <emma:interpretation id="interp46" emma:lang="en-US" emma:confidence="0">
                  <emma:literal>Cd*/</emma:literal>
                </emma:interpretation>
                <emma:interpretation id="interp47" emma:lang="en-US" emma:confidence="0">
                  <emma:literal>cD*/</emma:literal>
                </emma:interpretation>
                <emma:interpretation id="interp48" emma:lang="en-US" emma:confidence="0">
                  <emma:literal>CD*-</emma:literal>
                </emma:interpretation>
                <emma:interpretation id="interp49" emma:lang="en-US" emma:confidence="0">
                  <emma:literal>CD*</emma:literal>
                </emma:interpretation>
              </emma:one-of>
            </emma:emma>
          </inkml:annotationXML>
          <inkml:trace contextRef="#ctx0" brushRef="#br0" timeOffset="23201.8466">5658-1368 857 0,'0'0'174'0,"0"0"-23"0,0 0-42 15,0 0-14-15,0 0-10 0,0 0-1 0,0 0-12 16,0 0-3-16,0 0 9 0,0 0 13 0,0 0 15 15,0 0 5-15,0 0-1 0,0 0-17 16,-81-136-38-16,81 136-39 0,0 13-23 0,0 9-7 16,0 9 9-16,-3 10 12 0,3 9 4 0,0 8 0 15,0 4 1-15,0 1-1 0,3 2-2 0,2-2-2 16,-1-1-3-16,-1-3 2 0,6-4-1 16,-5-7 3-16,2-3-1 0,0-4-1 0,1-7-2 15,-1-5-1-15,-4-9 1 0,1-4 1 0,0-7 0 0,1-4 5 16,-2-3 16-16,-2-2 17 0,1 0 13 15,-1-9-3-15,0-7-12 0,2-7-18 0,-2-3-13 16,-2-4-4-16,-4 0 0 0,-1-4-1 0,-3 3 0 16,-1-1-2-16,-1 1 1 0,-2-4-3 15,-4 0 1-15,2 1-1 0,-3-2 0 0,2-1 1 16,0 3-2-16,-1 0 2 0,-1 1-1 0,4 2 1 16,2-1 0-16,3 2 2 0,2 1 2 0,4-1-4 15,4 1-3-15,0-2-3 0,7 0-3 16,11 0-2-16,4-2 2 0,4 7-2 0,2 2-1 15,5 2-2-15,2 4 2 0,5 7 4 0,4 1 3 16,3 3 4-16,-2 7 0 0,0 0 0 0,-3 12 5 16,-4 10 2-16,2 8 4 0,-8 10 5 15,1 12 3-15,-10 7 0 0,-5 8 1 0,-6 7-3 16,-9 3-3-16,-3 0-3 0,-17-2 1 16,-8 1 2-16,-15-3 1 0,-14-3 0 0,-15-1 0 0,-17-2-12 15,-7-5-34-15,-13-4-76 0,-4-6-163 16,23-15-697-16,29-15-589 0</inkml:trace>
          <inkml:trace contextRef="#ctx0" brushRef="#br0" timeOffset="128690.2218">5759-1770 984 0,'0'0'56'0,"0"0"-70"0,0 0-38 15,0 0-9-15,0 0 16 0,0 0 49 0,0 0 35 16,0 0 20-16,0 0 13 0,0 0-2 0,0 0-5 16,0 0-14-16,76-100-14 0,-61 90-11 0,3 1-8 15,-4 2 5-15,0 2 3 0,-3 3 3 16,1 2 3-16,-4 0-6 0,-1 0 3 0,-1 4 0 15,1 2 1-15,-2 3 2 0,2-2-5 0,-4 1-4 16,3-1-6-16,0 0-6 0,-2-2-1 0,5-1 4 16,-3 0 10-16,6 1 14 0,-1-5 10 0,4 0 5 15,3 0 2-15,0-12-2 0,7-4-1 16,1-8-5-16,5-11-8 0,3-12-8 0,7-10-9 16,8-10-8-16,4-7-7 0,3-4 2 0,3-3-2 15,0-1 5-15,4 3 2 0,-2 2-2 0,-7 5-5 16,-2 3 3-16,-8 8 4 0,-1 7-6 15,-12 9 2-15,-3 5-2 0,-3 6-2 0,-9 11 3 16,-4 4 2-16,-8 10 6 0,-1 2 22 0,-3 5 31 16,0 2 30-16,0 0 16 0,0 0-11 0,0 0-26 15,0 0-29-15,0 0-24 0,0 0-19 16,0 0-7-16,0 0 0 0,0 0-6 0,0 0 6 16,3 0-11-16,-3 0-1 0,0 0-4 0,3 2-3 15,-3-2 8-15,0 1 2 0,0 1 8 16,0 0 5-16,0-2-3 0,0 2 3 0,0-1-1 15,0-1-1-15,0 0 3 0,0 2-4 0,0-2 1 16,0 0-5-16,0 0 0 0,0 0-2 0,0 1 1 16,0-1 5-16,0 0-6 0,0 0 2 0,0 0-6 15,0 0-4-15,0 3 7 0,0-2 1 16,0 2 6-16,-3 2 3 0,-2 4-7 0,4 3-8 16,-3 1-30-16,-4-1-57 0,5-3-99 0,3-2-200 15,-1-4-522-15,1-1-198 0</inkml:trace>
          <inkml:trace contextRef="#ctx0" brushRef="#br0" timeOffset="24465.6381">5868-2552 0 0,'0'0'0'16,"0"0"0"-16,0 0 0 0,0 0 0 0,0 0 0 16,0 0 0-16,0 0 0 0,0 0 0 0,0 0 0 0,0 0 0 15,0 0 0-15,0 0 0 0,32-109 0 16,-32 101 0-16,0-2 0 0,0 0 19 0,0 1 135 16,-4-3-1-16,-2 0-1 0,1 2 0 0,-5-3-5 15,3 0-19-15,-1 0-11 0,-5 0-2 0,4 0 0 16,-1 1 19-16,-2 2 16 0,-1 0 5 15,-1 4-3-15,1-1-3 0,3 2-7 0,1 0-2 16,-3 2-2-16,8 0-13 0,-5 0-20 0,8 0-20 16,-1 1-20-16,2 1-17 0,0 1-11 15,0 0-10-15,0 0-5 0,0 0-9 0,0 0-4 16,0 0-2-16,0 0-8 0,-1 1-2 0,1 7-4 16,0 7 0-16,-2 13 5 0,2 11-2 0,0 14 3 15,0 11 0-15,0 14-1 0,7 14-36 0,8 12-148 16,-2-20-422-16,-1-27-1034 0</inkml:trace>
          <inkml:trace contextRef="#ctx0" brushRef="#br0" timeOffset="119725.8173">5944-2079 949 0,'0'0'75'0,"0"0"-27"0,0 0-9 0,0 0-2 16,0 0 5-16,0 0 8 0,0 0 13 0,0 0 4 15,0 0-9-15,0 0-25 0,0 0-36 16,0 0-24-16,-25-37-7 0,25 37 6 0,0 0 16 15,0 0 16-15,0 0 16 0,0 0 10 0,0 0 4 16,0 0-6-16,0 1-18 0,0 3-10 0,0 0 11 16,2 6 54-16,4 5 37 0,1 5 21 0,3 3-9 15,-4 3-47-15,6 1-24 0,-2-2-13 16,-2 2-7-16,3-1-1 0,3 0-6 0,-3-2-4 16,1-1-4-16,1-4 5 0,2-4 4 0,-2 1 3 15,4-6 5-15,0-5-3 0,1-5 12 16,0-3 15-16,8-16 14 0,-1-6 10 0,6-15-5 15,2-14-13-15,8-11-12 0,5-11-15 0,8-8-8 16,1-2-6-16,-4 0-4 0,5 2 1 16,2 4-1-16,-4 6 2 0,-7 8-2 0,-2 7 0 0,-6 8 3 15,-8 12 1-15,-3 6 6 0,-10 10 1 16,-3 7 0-16,-3 6 1 0,-10 5-4 0,3 1 3 16,-2 4 5-16,-3 0 1 0,0 0 4 0,0 0-7 15,0 0-8-15,0 0-8 0,0 0-10 0,0 0-6 16,1 3-5-16,4 1-7 0,8 3-82 0,0-2-238 15,-1-3-1262-15</inkml:trace>
          <inkml:trace contextRef="#ctx0" brushRef="#br0" timeOffset="1.0102E6">7829-1237 0 0,'0'0'0'15,"0"0"1"-15,0 0-2 0,0 0 15 0,0 0 57 16,0 0 66-16,0 0 38 0,0 0-5 0,0 0-28 16,0 0-28-16,0 0 0 0,0 0 8 15,-13-22 1-15,10 19-6 0,1-1-14 0,-4 1-13 0,5-1-12 16,1 3-17-16,-2-3-9 0,2 1-14 16,0 0-9-16,0-1-8 0,0 1-7 0,0-2-1 15,2-1 1-15,4 2 5 0,-5-1 8 0,2 1 7 16,0-1 7-16,-3 2 2 0,3-1 2 15,2 1-2-15,-4 0-2 0,0-2-2 0,2 0-7 16,0-2-6-16,6-4-6 0,-1-6-3 0,8-5-1 16,3-7 3-16,3-7-1 0,12-6 7 0,9-12-1 15,5-11 2-15,10-9 3 0,5-6-5 16,14-7-6-16,2-3-6 0,10 2-4 0,7 1-8 16,5 3 5-16,1 4 3 0,2 4 1 0,-2 5 6 15,0 7-2-15,-2 5-3 0,-12 7 0 16,-1 2-2-16,-11 6-3 0,-7 5 4 0,-9 3 1 15,-5 6-2-15,-13 7 9 0,-9 3 5 0,-7 8 13 16,-11 2 18-16,-5 3 9 0,-5 4 23 0,-5 1 12 16,0 2 3-16,0 0-2 0,0 0-24 15,0 0-23-15,0 0-19 0,0 0-18 0,0 0-6 0,0 0-9 16,0 0-6-16,0 0-6 0,0 0-4 16,0 0-1-16,0 0-2 0,0 2 5 0,1 1-9 15,7 0-30-15,-2 1-65 0,4-4-174 0,-3 0-527 16,2-2-849-16</inkml:trace>
          <inkml:trace contextRef="#ctx0" brushRef="#br0" timeOffset="22445.4773">3407-1045 77 0,'0'0'91'0,"0"0"-9"0,0 0-3 0,0 0 35 0,0 0 46 15,0 0 54-15,0 0 13 0,0 0-1 16,0 0 4-16,0 0-14 0,0 0-26 0,0 0-40 16,0 0-45-16,0 0-40 0,-9-122-28 0,-13 127-13 15,-6 10-15-15,-6 10-1 0,-2 9 1 0,-3 11-2 16,-6 5 5-16,4 5-1 0,0 2-2 16,7 1 0-16,-1 0 0 0,2-3-1 0,8-3 4 15,3-3 0-15,7-6 0 0,8-4-1 0,3-8-2 16,4-5 0-16,11-5 7 0,7-3 1 15,9-4 11-15,4-8 2 0,10-6-1 0,6 0-1 16,10-13-7-16,11-8-4 0,1-5-6 0,5-6-2 16,3-4-4-16,1 0-6 0,-4-2-3 0,-7 2-5 15,-3 2-2-15,-8 2-2 0,-11 6 0 0,-8 5 1 16,-7 4-4-16,-5 6-10 0,-13 4-13 16,-8 5-23-16,-4 2-32 0,0 0-53 0,-12 7-83 15,-4 5-155-15,6-2-397 0,2-2-28 0</inkml:trace>
        </inkml:traceGroup>
      </inkml:traceGroup>
    </inkml:traceGroup>
    <inkml:traceGroup>
      <inkml:annotationXML>
        <emma:emma xmlns:emma="http://www.w3.org/2003/04/emma" version="1.0">
          <emma:interpretation id="{16DB9566-61B7-4D7E-93B3-ED6899F003A2}" emma:medium="tactile" emma:mode="ink">
            <msink:context xmlns:msink="http://schemas.microsoft.com/ink/2010/main" type="paragraph" rotatedBoundingBox="13196,13691 24104,11554 24534,13750 13626,15886" alignmentLevel="5"/>
          </emma:interpretation>
        </emma:emma>
      </inkml:annotationXML>
      <inkml:traceGroup>
        <inkml:annotationXML>
          <emma:emma xmlns:emma="http://www.w3.org/2003/04/emma" version="1.0">
            <emma:interpretation id="{F06217FA-2DF5-4BB9-BAE2-40342E9BB304}" emma:medium="tactile" emma:mode="ink">
              <msink:context xmlns:msink="http://schemas.microsoft.com/ink/2010/main" type="line" rotatedBoundingBox="13196,13691 24104,11554 24534,13750 13626,15886">
                <msink:destinationLink direction="with" ref="{7DCB50D4-12C9-4DF0-AB2D-09A15BAE38F5}"/>
                <msink:destinationLink direction="with" ref="{89D8D47A-4A60-4E2F-94C5-4BFAE629FDB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9662C14-858D-4E2C-97FB-7B506C18B98F}" emma:medium="tactile" emma:mode="ink">
                <msink:context xmlns:msink="http://schemas.microsoft.com/ink/2010/main" type="inkWord" rotatedBoundingBox="13196,13691 17039,12938 17469,15134 13626,15886"/>
              </emma:interpretation>
              <emma:one-of disjunction-type="recognition" id="oneOf10">
                <emma:interpretation id="interp50" emma:lang="en-US" emma:confidence="1">
                  <emma:literal>HR</emma:literal>
                </emma:interpretation>
                <emma:interpretation id="interp51" emma:lang="en-US" emma:confidence="0">
                  <emma:literal>UR</emma:literal>
                </emma:interpretation>
                <emma:interpretation id="interp52" emma:lang="en-US" emma:confidence="0">
                  <emma:literal>MR</emma:literal>
                </emma:interpretation>
                <emma:interpretation id="interp53" emma:lang="en-US" emma:confidence="0">
                  <emma:literal>IR</emma:literal>
                </emma:interpretation>
                <emma:interpretation id="interp54" emma:lang="en-US" emma:confidence="0">
                  <emma:literal>FHR</emma:literal>
                </emma:interpretation>
              </emma:one-of>
            </emma:emma>
          </inkml:annotationXML>
          <inkml:trace contextRef="#ctx0" brushRef="#br0" timeOffset="-5517.2767">283 641 1512 0,'0'0'936'16,"0"0"-904"-16,0 0-1 0,0 0-21 15,0 0-7-15,0 0 1 0,0 0-4 0,-83-166 1 0,83 161-7 16,0 1-7-16,0 2-3 0,6 2-2 0,-2 0 4 16,5 11 8-16,0 7 8 0,0 10 3 15,1 12 1-15,-4 12 9 0,3 14 3 0,-5 11 1 16,2 13 3-16,-1 10-8 0,-4 7-6 0,1 4 2 16,-4 4-6-16,2 1-1 15,0-1-2-15,-3-2 0 0,-6-4-3 0,7-4 4 0,-7-6-7 16,4-9 3-16,-2-8 0 0,1-11-4 0,2-11 10 15,-5-9-8-15,4-10 0 0,-1-8-1 0,-1-7-11 16,0-8 7-16,-1-8-3 0,-2-5-11 16,0-5 0-16,-2-8-28 0,-6-12-10 0,-1-6-4 15,3-8 5-15,-3-7 25 0,-2-5 17 0,5-5 21 16,1-1 7-16,3-1 10 0,6 1 10 0,-2 5-3 16,6 3 4-16,2 3-4 0,0 6-6 0,9 4-2 15,4 1-7-15,3 5-2 0,5 1-3 0,9 1-5 16,6 2 0-16,6 3-2 0,5 0 1 15,7 1 0-15,5-1-2 0,5 2 1 16,3 0-3-16,4-2 3 0,-2 1 0 0,7-1-1 0,-7 1 1 16,-1-2-1-16,2-2 4 0,-5-1 0 15,-1-2 2-15,-4-2 2 0,-1-3-3 0,-3 0 2 16,-5-2-1-16,1-5 0 0,-5 2 3 0,2-8 1 16,-5-2 1-16,-4-3-1 0,-2-4 0 0,-1 0-1 15,-11-2-3-15,-2 4 3 0,-6 3 0 16,-6 5 3-16,-2 4 0 0,-7 5 1 0,-3 6 3 15,0 2 2-15,-2 9 7 0,-5 3 10 0,0 5 0 16,-2 7-2-16,1 0-11 0,-3 15-9 16,0 9-2-16,-1 10 0 0,4 8 6 0,-4 8 1 15,6 5-2-15,-1 2-4 0,5 6-6 0,-1 3-1 16,3-1-2-16,0 6 4 0,0 1-1 16,2 0-3-16,1-1 2 0,1-3-5 0,3-1 0 15,-2-5 1-15,2-2-3 0,-2-3 1 0,3-4-2 0,-2-5-3 16,3-6-6-16,1-6-4 0,1-12-13 15,4-5-13-15,-2-10-14 0,4-9-25 0,3 0-22 16,0-17-32-16,4-8-44 0,2-10-36 0,8-10-50 16,2-7-41-16,2-5-53 0,3-6-68 0,2-8-45 15,0-4 357-15,1-9 116 0,2-4 0 16,-1-7 0-16,4-4 0 0,-2 0 0 0,-6 3 0 16,1 0 66-16,-6 7 263 0,-2 7-25 0,-4 14-64 15,-4 10-48-15,-1 14-26 0,-8 14-16 0,-6 12-1 16,-3 7-4-16,-5 8-20 0,1 3-31 15,-4 1-6-15,0 12 5 0,2 11 6 0,-2 9 7 16,-2 14-14-16,2 9-28 0,0 12-19 0,-1 7-15 16,-4 8-14-16,4 1-4 0,-4-1-7 15,4 1 3-15,1 0-5 0,-2-4 3 0,2-4-2 16,0-5-4-16,0-11 2 0,0-7-5 0,2-9 0 16,-1-8 7-16,1-6-3 0,1-6 3 0,-3-8-1 15,0-6-1-15,0-6 0 0,0-4-2 16,0-5-5-16,-5-14-13 0,-2-6 1 0,1-13-6 15,0-10 5-15,0-11 7 0,3-13-2 0,3-10 4 16,0-10 2-16,5-8-3 0,5-5 7 0,3-7 2 16,2-2 4-16,4-3 2 0,2-1 1 0,2 5-1 15,2 5 0-15,2 14 3 0,-1 12-3 16,4 15 1-16,-1 17-1 0,4 10-4 0,1 11 1 16,7 5 1-16,-1 10 0 0,1 6 4 15,2 8 1-15,-1 3 2 0,-2 12 2 0,0 8-2 0,-3 7 0 16,-5 7 0-16,-5 7-1 0,-5 4-1 15,-6 9 1-15,-6 0 2 0,-10 5 1 0,-5-1 2 16,-15-4-4-16,-5-1-6 0,-10-5 1 0,-8-6-5 16,-7-2 3-16,-10-2 3 0,-5-4-4 15,-1-1 5-15,-7-5-4 0,3-1 0 0,0-6 3 0,4-3-1 16,6-4 2-16,8-4-1 0,9-3 2 16,7 0 0-16,10-4-1 0,9 0-6 0,8 3-8 15,6 1-5-15,3 2-2 0,9 2 2 0,10 4 4 16,8 1-1-16,3 3 5 0,10-1-2 15,6 0-1-15,7 1 7 0,4 1-4 0,4 2 4 16,1 1 2-16,3 3-2 0,-1 0 1 16,0-1-2-16,-2 4 2 0,-3 0 3 0,1 3 5 15,-5 5 6-15,2-1 0 0,-2 2 3 0,-4-2-4 0,-1-1-2 16,-3 0-2-16,-2-3-4 0,-3 0 0 16,1 0-3-16,-5-2-1 0,1-2 1 0,-7-1 0 15,2 0-2-15,-3-2-1 0,1-4-11 0,-2-1-16 16,-1-2-28-16,2-5-41 0,6-2-55 15,0-8-84-15,7-4-132 0,-10-2-261 0,-10 0-629 16</inkml:trace>
        </inkml:traceGroup>
        <inkml:traceGroup>
          <inkml:annotationXML>
            <emma:emma xmlns:emma="http://www.w3.org/2003/04/emma" version="1.0">
              <emma:interpretation id="{B1D79DAC-25F8-4ACB-AC99-386A11DB3EF7}" emma:medium="tactile" emma:mode="ink">
                <msink:context xmlns:msink="http://schemas.microsoft.com/ink/2010/main" type="inkWord" rotatedBoundingBox="17798,12923 24129,11683 24502,13584 18171,14824"/>
              </emma:interpretation>
              <emma:one-of disjunction-type="recognition" id="oneOf11">
                <emma:interpretation id="interp55" emma:lang="en-US" emma:confidence="0.5">
                  <emma:literal>Sills</emma:literal>
                </emma:interpretation>
                <emma:interpretation id="interp56" emma:lang="en-US" emma:confidence="0.5">
                  <emma:literal>Sil's</emma:literal>
                </emma:interpretation>
                <emma:interpretation id="interp57" emma:lang="en-US" emma:confidence="0">
                  <emma:literal>Sialis</emma:literal>
                </emma:interpretation>
                <emma:interpretation id="interp58" emma:lang="en-US" emma:confidence="0">
                  <emma:literal>Sill's</emma:literal>
                </emma:interpretation>
                <emma:interpretation id="interp59" emma:lang="en-US" emma:confidence="0">
                  <emma:literal>Sials</emma:literal>
                </emma:interpretation>
              </emma:one-of>
            </emma:emma>
          </inkml:annotationXML>
          <inkml:trace contextRef="#ctx0" brushRef="#br0" timeOffset="-4979.2067">5427 451 196 0,'0'0'446'0,"0"0"-400"0,0 0-65 0,0 0-14 0,0 0-20 15,0 0 13-15,0 0 33 0,0 0 4 0,0 0 7 16,121-194 5-16,-98 153 5 0,2 3 11 0,-8 3 23 15,-3 4 35-15,-9 5 36 0,-2 5 34 16,-3 3 2-16,-8 4-21 0,-6 6-35 0,-10 5-44 16,-1 3-22-16,-9 7-18 0,-4 13-6 0,-6 10 3 15,-8 10-1-15,-5 9 1 0,-2 5 30 0,0 3 13 16,1 6 1-16,2-1 1 0,8-4-23 16,8-4-13-16,4-6 10 0,14-4 2 0,6-5-3 15,10-2 3-15,6-4-12 0,8-1-3 0,8-1-1 16,10-1-10-16,5-2-1 0,2-3-2 0,6-2-3 15,4 0 2-15,0-4-4 0,0 3 0 0,-1 0-4 16,-2 1 2-16,0 4 5 0,0 1-2 16,-9-1 7-16,-2 3-2 0,-4-3 0 0,-9 2 0 15,-2-1 5-15,-7-3 7 0,-5-3 10 0,-2 1 20 16,-6-1 20-16,-11-2 6 0,-5 0 4 0,-7 2-13 16,-8 0-18-16,-9-1-9 0,-5-3-6 0,-2 3-4 15,-2-3-2-15,-5-3-4 0,-1-2-5 16,-1-5-1-16,2-3 0 0,1-3-4 0,2-2-1 15,7 0-1-15,5-7-4 0,10-3-5 16,5-2-15-16,11-5-29 0,10-6-49 0,9-5-50 16,8-5-39-16,15-10-52 0,17-2-18 0,6-5-36 15,11-3-73-15,-11 14-175 0,-11 13 28 0</inkml:trace>
          <inkml:trace contextRef="#ctx0" brushRef="#br0" timeOffset="-4730.9251">6513 4 1087 0,'0'0'306'0,"0"0"-75"0,0 0-25 16,0 0-33-16,0 0-27 0,0 0-13 0,0 0-29 15,0 0-38-15,0 0-33 0,0 0-21 0,0 0-12 16,0 0-4-16,0 0 3 0,63-21 5 0,-63 68 2 16,0 12 6-16,0 10-2 0,-3 8-2 15,-1 4-1-15,-5 3-2 0,5 1 2 0,-4-2-3 16,1-1 1-16,0-1-1 0,1-5-7 15,1-2 4-15,-4-7-2 0,7-2 1 0,-6-6 5 0,4-3-7 16,2-5-10-16,1-7-19 0,1-6-35 16,0-8-55-16,0-9-68 0,3-6-101 0,9-10-152 15,-5-5-337-15,0 0 145 0</inkml:trace>
          <inkml:trace contextRef="#ctx0" brushRef="#br0" timeOffset="-4243.2542">7266 45 1717 0,'0'0'244'0,"0"0"-162"0,0 0-43 0,0 0-27 0,0 0-9 15,0 0 4-15,0 0 3 0,-178 184-2 0,139-130-2 16,-2 2 1-16,4-3-2 0,-5-3 3 0,-1-6-2 16,2-5 4-16,-2-2 0 0,0-6-1 0,6-3 1 15,2-4-3-15,8-5-2 0,8-3 1 16,4-3-4-16,4-1 1 0,6-4-6 0,1 0-3 15,1-4 0-15,3-2-3 0,0 3 4 0,7-1-3 16,1 2 3-16,3-2 3 0,4 1 0 0,4 0 3 16,5-4 6-16,5 2 10 0,7-3 9 15,2 0 8-15,6-4-1 0,8-5-5 16,1-2-4-16,7-2-7 0,4-3-4 0,3-3-3 0,-2-4-7 16,6-1-3-16,-5-4-4 0,-2-2-6 0,-4 0 0 15,-2-2 2-15,-5-1 3 0,-9 1 5 16,-9-2 4-16,-1 1 5 0,-10 1 0 0,-1-1 1 15,-9 4 3-15,-10 4-1 0,-3 2 1 16,-1 7 1-16,-5 3-2 0,-9 6-6 0,-2 4-4 16,-8 3-5-16,4 6-2 0,-7 9 2 0,-1 4 5 15,-1 8 8-15,-1 3 4 0,1 2 2 0,2 5 5 16,2-4-1-16,6 2-2 0,6-2 1 16,1-4-7-16,9-1-3 0,3-1 4 0,2 1 0 15,11-4 1-15,2 0-1 0,8 1-2 0,1-1-6 16,4-1-2-16,9-3 1 0,-3 0-2 0,5-3 6 15,3-4-3-15,-6-5-5 0,6-3-13 0,-1-5-24 16,-3 2-28-16,-4-9-52 0,-3-4-102 0,0-6-208 16,-6 2-587-16,-12 4 235 0</inkml:trace>
          <inkml:trace contextRef="#ctx0" brushRef="#br0" timeOffset="-4029.177">7794-731 2959 0,'0'0'19'16,"0"0"-10"-16,0 0-8 0,0 0-15 15,0 0-9-15,0 0-3 0,0 0-2 0,0 0-12 16,0 0-27-16,0 0-48 0,0 0-63 0,-105 185-64 16,111-134-47-16,-3-1-45 0,0-2-29 0,6 0-18 15,-2-4-9-15,6-3 79 0,2-6 124 16,7-5 187-16,0-7 0 0,6-6 0 0,2-5 0 15,-5-5 0-15,-9-6 0 0</inkml:trace>
          <inkml:trace contextRef="#ctx0" brushRef="#br0" timeOffset="-3818.8667">8309-713 502 0,'0'0'417'0,"0"0"-22"0,0 0-81 16,0 0-35-16,11-179-33 0,-11 166-55 0,0 5-66 15,0 6-61-15,0 2-43 0,0 2-21 16,0 14-1-16,1 9 8 0,2 13 13 0,-3 11 3 15,2 10-1-15,-2 11 8 0,1 9-8 0,3 6-2 16,-4 7 1-16,2 3-12 0,-2 3 2 0,0 2 0 16,1-2-7-16,2-3 5 0,-1-1-5 15,5-7-7-15,-1-7-9 0,6-8-19 0,3-10-22 16,2-12-31-16,7-10-37 0,-1-8-47 0,10-11-77 16,1-16-167-16,-6-5-438 0,-11 0 63 0</inkml:trace>
          <inkml:trace contextRef="#ctx0" brushRef="#br0" timeOffset="-3243.5271">9426 680 2292 0,'0'0'224'0,"0"0"-65"0,0 0-64 0,0 0-32 15,0 0-11-15,112-198-15 0,-66 137-15 0,8-11-11 16,8-12-9-16,11-6-7 0,6-10-10 0,1-8-15 16,5-9-9-16,2-6-15 0,-1-7-7 15,1-1 3-15,-9 0-1 0,1 6 13 0,-11 11 14 16,-8 21 12-16,-11 16 13 0,-11 18 6 0,-14 16 2 16,-8 13 6-16,-8 11-1 0,-8 4-13 0,-5 6-15 15,-11 4-15-15,-5 4-8 0,-5-2 6 0,-5 13 21 16,0 8 17-16,-9 10 18 0,5 7 16 15,-7 7 0-15,1 4-1 0,0 2-5 0,7-1-9 16,6 1-1-16,9-4-7 0,7 2-3 0,11 0 3 16,1 3 1-16,16 0 4 0,4 4 4 0,14-2-3 15,-3 0-7-15,3 1 2 0,3-1-7 16,-3 1 0-16,-3 0 1 0,-2-3-5 0,-1-4 3 16,-1-2-3-16,-5-5-4 0,-3-1 5 0,-1-6 1 15,-3-5 4-15,-5-2 7 0,-6-6 11 16,-4-3 19-16,-3-2 13 0,-11-2 9 0,-10 0-1 15,-8-2-11-15,-11 0-12 0,-13 1-13 0,-8-2-12 16,-15-1-12-16,-9-4-13 0,-5-2-26 0,-10-1-75 16,-5-1-169-16,28-6-561 0,26 2-819 0</inkml:trace>
          <inkml:trace contextRef="#ctx0" brushRef="#br0" timeOffset="-3633.5307">9478-1220 2220 0,'0'0'173'0,"0"0"-43"0,0 0-65 0,0 0-50 0,0 0-12 16,0 0 8-16,0 0 3 0,4 182 0 15,-4-103-2-15,0 8-2 0,0 5-3 0,-1 3-2 0,-1-1 0 16,-5-1-12-16,3-1-17 15,2-5-25-15,1-2-50 0,-2-5-51 0,3-3-76 16,0-4-106-16,-5-4-162 0,10-20-335 0,-4-17 355 0</inkml:trace>
        </inkml:traceGroup>
      </inkml:traceGroup>
    </inkml:traceGroup>
    <inkml:traceGroup>
      <inkml:annotationXML>
        <emma:emma xmlns:emma="http://www.w3.org/2003/04/emma" version="1.0">
          <emma:interpretation id="{072A3771-F338-4E25-9A6C-7EC2A6E286B0}" emma:medium="tactile" emma:mode="ink">
            <msink:context xmlns:msink="http://schemas.microsoft.com/ink/2010/main" type="paragraph" rotatedBoundingBox="6094,15959 17782,15601 17834,17286 6146,176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6E271F5-382E-4E15-8239-2F91E474144B}" emma:medium="tactile" emma:mode="ink">
              <msink:context xmlns:msink="http://schemas.microsoft.com/ink/2010/main" type="line" rotatedBoundingBox="6094,15959 17782,15601 17834,17286 6146,17643"/>
            </emma:interpretation>
          </emma:emma>
        </inkml:annotationXML>
        <inkml:traceGroup>
          <inkml:annotationXML>
            <emma:emma xmlns:emma="http://www.w3.org/2003/04/emma" version="1.0">
              <emma:interpretation id="{E1C3024A-4D65-4CFA-8CFA-8BD25808811D}" emma:medium="tactile" emma:mode="ink">
                <msink:context xmlns:msink="http://schemas.microsoft.com/ink/2010/main" type="inkWord" rotatedBoundingBox="6094,15959 17782,15601 17834,17286 6146,17643"/>
              </emma:interpretation>
              <emma:one-of disjunction-type="recognition" id="oneOf12">
                <emma:interpretation id="interp60" emma:lang="en-US" emma:confidence="1">
                  <emma:literal>Measures</emma:literal>
                </emma:interpretation>
                <emma:interpretation id="interp61" emma:lang="en-US" emma:confidence="0">
                  <emma:literal>measures</emma:literal>
                </emma:interpretation>
                <emma:interpretation id="interp62" emma:lang="en-US" emma:confidence="0">
                  <emma:literal>Mensures</emma:literal>
                </emma:interpretation>
                <emma:interpretation id="interp63" emma:lang="en-US" emma:confidence="0">
                  <emma:literal>Mesures</emma:literal>
                </emma:interpretation>
                <emma:interpretation id="interp64" emma:lang="en-US" emma:confidence="0">
                  <emma:literal>tMeasures</emma:literal>
                </emma:interpretation>
              </emma:one-of>
            </emma:emma>
          </inkml:annotationXML>
          <inkml:trace contextRef="#ctx0" brushRef="#br0" timeOffset="994362.8465">-7368 3182 788 0,'0'0'211'0,"0"0"-28"0,0 0-56 15,-6-182 26-15,7 150 23 0,7 2 1 0,5 6-28 16,2 3-31-16,4 4-28 0,3 4-13 0,5 4-14 16,3 8-14-16,1 1-7 0,5 1-9 0,1 14-6 15,4 6-3-15,0 8-7 0,5 5-4 0,-1 6-2 16,3 5-3-16,-1 7-1 0,-2 1-1 16,3 5 3-16,-4 2 5 0,-1 0-4 0,1 1 1 15,-1 1-3-15,-5-5-4 0,0-4 5 0,2-6-4 16,-3-6 2-16,1-6-3 0,0-9-2 15,-4-6-6-15,3-8-7 0,0-9-5 0,-2-3-15 16,-1-10-16-16,2-10-24 0,-3-8-37 0,-2-8-35 16,2-8-17-16,-4-7-10 0,-1-8 16 0,-1-5 22 15,-5-4 28-15,-1 0 41 0,-7-1 30 0,-3 2 29 16,-4-1 15-16,2 3 9 0,-6 4 13 16,-3 4 27-16,0 13 50 0,0 9 34 0,0 12 33 0,-3 8 9 15,-5 9-34-15,6 6-46 0,0 0-51 16,-2 12-37-16,-4 11-15 0,1 11 8 0,-5 16 11 15,-6 14 1-15,-2 10 1 0,2 8-2 0,-3 8 3 16,-1 5 0-16,-3 1-1 0,6-4-7 16,-1-6-8-16,3-6 2 0,1-8-2 0,7-8 4 15,-1-7 4-15,6-8-7 0,-2-8-2 0,4-9-5 16,2-12-5-16,0-5 8 0,0-10 1 16,2-5 11-16,4-10 5 0,-2-12-8 0,6-13-8 15,-1-11-12-15,7-8-4 0,1-5-5 0,2-5 5 16,-2-5-3-16,4-2-4 0,1-1 8 0,-1-5-2 15,1 1 1-15,4 3 7 0,-2 2-4 0,1 9 2 16,2 7-2-16,-4 13-6 0,-1 10 3 16,-1 13-7-16,-1 11-2 0,-3 8 0 0,-1 2 5 0,2 14 12 15,-2 8 12-15,-1 10 12 0,-2 9 3 16,-3 12 2-16,2 6-6 0,-5 8-2 16,-1 6 1-16,-4 4-2 0,-2 3 3 0,0-4-1 15,0 1-6-15,-3-3 0 0,-3-4-1 0,0-3-1 16,4-5 7-16,1-5 0 0,1-5 0 0,0-4-8 15,3-8-5-15,9-6-6 0,1-5 2 0,3-4 4 16,2-7-1-16,8-9 5 0,4-6 1 16,7-5 1-16,2-13 3 0,13-14-8 0,-2-8-6 15,11-10-4-15,-1-7-8 0,5-8 0 0,0-4-1 16,-1-3-3-16,-3 0-2 0,-4-4 2 0,-2-1-2 16,-8 0 1-16,-4 1 4 0,-6 0 1 15,-8 8 7-15,-10 7 4 0,-4 10-1 0,-5 8 2 16,-10 10-1-16,0 7-4 0,-10 9-1 0,-5 10-4 15,-4 2-2-15,-7 15-1 0,-8 10 3 0,-3 12 3 16,-6 7 6-16,0 7 3 0,2 6 2 16,6 0 3-16,-2-3-3 0,10-2 1 0,5-5 1 0,6-3-3 15,6-1 5-15,8-5-1 0,2-6-3 16,5-3-2-16,11-6-3 0,6-9-2 0,7-5 5 16,11-7-1-16,6-4 6 0,7-14-5 15,7-8-6-15,2-11-4 0,5-4-6 0,-3-7-1 16,6-3-1-16,-8-5 0 0,-2-4 0 0,-5-2 1 15,-5-5 4-15,-11 0 0 0,-2 2 2 16,-9 3 3-16,-9 3-4 0,-4 5 6 0,-12 7 2 16,-3 8 0-16,-10 10 7 0,-12 7-10 0,-8 8-7 15,-5 11-6-15,-9 1-3 0,-6 16 8 0,-9 12 11 16,-3 11 12-16,-6 10 4 0,-4 6 5 0,0 11-3 16,-2 6-4-16,0 6 5 0,3 2-2 0,7 0 3 15,6-2 2-15,8 1-1 0,6 0-2 16,11-2-5-16,5-3-1 0,12-5-8 0,6-7-2 15,10-8-3-15,1-5-1 0,18-6 4 0,7-5 1 16,10-4 3-16,6-6 3 0,8-9-6 16,7-8 3-16,8-8-3 0,9-3-1 0,4-12 5 15,9-9-5-15,4-10 4 0,8-8-2 0,3-7-2 16,5-8-1-16,1-7-4 0,1-3-1 0,-2-4-3 16,-4-4 0-16,-1-1-3 0,-9-1-3 15,-11-2 0-15,-5 4 0 0,-12-1 3 0,-9 2 5 16,-10 6-1-16,-14 12 3 0,-7 12 4 0,-13 13-1 15,-12 13 0-15,-7 10-5 0,-14 5-2 0,-16 15-2 16,-6 15-2-16,-5 9 4 0,-11 13 3 16,-9 9 5-16,2 6 2 0,-7 5 4 0,4-6 2 15,1 4-1-15,8-6 3 0,11-4-7 0,4-5 2 16,9-5-2-16,8-8-2 0,12-8 1 0,4-10-5 16,12-8-2-16,0-8 6 0,15-8-4 0,10-1 4 15,6-17-4-15,9-11-7 0,7-12 0 16,9-7-2-16,4-8 2 0,8-1 2 0,-4-6 3 15,5 2 1-15,-1 0-1 0,-5 4 1 0,-1 5-4 16,-5 4 5-16,-1 9 2 0,-7 9-5 0,-3 12 0 16,-11 11-7-16,-3 7 0 0,-4 15 4 15,-4 13 6-15,-6 9 7 0,-7 7 2 0,-5 6 2 16,0 5 0-16,-6-3-3 0,0 2 1 0,0-3-3 16,-6-1 5-16,5-3-1 0,-1-4 1 15,2-6 3-15,0-6-8 0,3-7 4 0,8-8 0 0,3-7-2 16,3-9 5-16,8 0-1 0,1-17 3 15,5-8 0-15,3-11-1 0,7-8-3 16,6-10-7-16,5-4-1 0,-2-4-2 0,5-2-1 0,-8-2-1 16,3-2-4-16,-6-5-1 0,-1-2-3 15,-2 2-2-15,-6 3 4 0,-2 4-3 0,-1 9 5 16,-10 6 2-16,-5 12 2 0,-6 9 4 16,-2 11 0-16,-7 10 3 0,-2 6-4 0,0 1-10 0,0 2-20 15,0 3-8-15,0 7 6 0,0 7 11 0,0 7 21 16,0 3 5-16,3 3-4 0,1 2 3 15,8 2-3-15,0 2-1 0,1 0 4 0,3 2-4 16,0-1 2-16,4-3 0 0,5 2-3 0,1-4 1 16,2 2-2-16,0-4 1 0,2-2 2 15,-4-1 1-15,-4-3 0 0,3-4-1 0,-9-1 2 16,-1-3-4-16,-3-1 2 0,-9-4 3 0,-3 0-3 16,-2-1 6-16,-12-2 0 0,-5-1-2 0,-8 1 4 15,-4-1-5-15,-6-2 1 0,3 1 1 0,-2-4-4 16,5 0 1-16,6 0 0 0,5-2 0 15,6 0 3-15,8-4 1 0,0-4-2 0,6-5-7 16,12-2-3-16,5-9-5 0,13-6 1 0,11-7 2 16,14-5-10-16,3-4-1 0,6-2-7 15,7-1-5-15,2 2 5 0,5 2 0 0,-5 4-1 16,-10 7-10-16,-3 6 5 0,-4 5 3 0,-11 4 8 16,-3 9 17-16,-9 3-4 0,-7 7 1 0,-4 0-5 15,-8 13-3-15,-8 5 12 0,-6 8 10 0,0 6 17 16,-12 7 9-16,-4 4-5 0,-2 1 0 15,-6 3-10-15,4-1-3 0,-4-2-2 0,8-2-8 16,1-8 0-16,5-5-2 0,7-4 0 0,3-5-2 16,3-5 1-16,10-2 4 0,9-7-2 0,6-6 4 15,5 0-1-15,6-10-4 0,6-8 4 16,3-5-7-16,4-5 3 0,-1-4-1 0,5-4-8 16,2-6 4-16,1 0-5 0,-5 1 0 0,-2 2 4 15,-5 5-1-15,-4 7 2 0,-9 7-2 16,-5 4 0-16,-8 12-7 0,-9 4 1 0,-4 7 2 15,-6 13 0-15,-2 8 10 0,-13 8 2 0,-5 8 0 16,-7 7 7-16,1 3-5 0,1-1 1 0,-2-3 1 16,4-2-3-16,-1-7 6 0,9-1 0 15,8-4 0-15,5-3 0 0,0-4-3 0,15-5 1 0,9-4-3 16,6-5 4-16,7-5-4 0,13-7-2 16,2-3 2-16,11-3-8 0,2-13 5 0,7-9-3 15,8-7 0-15,-2-5 7 0,3-6-8 0,-3-1-1 16,-3-5-2-16,-2-1-9 0,-4-7 3 0,-9-2 1 15,-5-2 0-15,-11 2 3 0,-12 3 0 16,-4 0 0-16,-13 6-2 0,-6 5 8 0,-9 6-5 16,-12 8-4-16,-14 8-3 0,-5 10-14 0,-13 8 7 15,-12 5 2-15,-5 13 6 0,-8 10 14 16,-2 6-2-16,2 5 6 0,3 1 2 0,5 3-6 16,7-2 5-16,8-1-4 0,8-3-1 0,15-4-1 15,7-3-3-15,12-4 0 0,5-6-4 0,20-4 7 16,7-6-4-16,7-3 1 0,14-2 1 15,4-5-8-15,13-7 0 0,-1 1-2 0,7-3 1 16,5 0 7-16,-2 3 0 0,-1 3 0 0,-6 3-4 16,-4 5 1-16,-6 1-1 0,-7 8 0 15,-6 7 6-15,-7 2-7 0,-9 1 5 0,-3 5 1 0,-9 1-3 16,-5 0 8-16,-5 2-6 0,-1-1 1 16,-4-2 4-16,-2 0-9 0,0-1 9 0,0-3 1 15,3-1-2-15,1-3 4 0,6 1-3 16,4-1 1-16,2-7 0 0,10 0 0 0,4-3 0 0,8-2-1 15,5-4 2-15,4 0-5 0,3-4 2 0,6-5-1 16,9 0-5-16,-2-7 12 0,4 0-12 16,0-2-1-16,1-1 3 0,0-4-14 15,-5 1 6-15,-1-5-2 0,-3 0-1 0,-6-5 8 0,-6 0-4 16,-5-4 2-16,-8 1 1 0,-3-1-2 16,-11 1 2-16,-7 1 0 0,-7 3 4 15,-6 4-4-15,-1 5 6 0,-15 5-8 0,-6 6-1 0,-6 6 5 16,-9 5-9-16,1 5 4 0,-5 10 5 15,-3 5-4-15,-2 8 12 0,-1 1 4 0,4 4-1 16,8-1 7-16,4 0-7 0,10-4 0 0,11 1-5 16,6-5 1-16,7-6-2 0,13-1 1 0,7-6 5 15,14-7-5-15,7-4 4 0,7-6-4 16,6-8-3-16,5-7 6 0,3-4-7 0,3-3 0 16,-1-4 2-16,0-2-9 0,-1-3 2 0,-9-2-2 0,-7 0 2 15,-4 0 0-15,-9 3 4 0,-12 0-1 16,-7 5 2-16,-14 3 2 0,-4 0-3 15,-16 7 0-15,-11 6-1 0,-11 5-1 0,-11 7 1 0,-9 3 2 16,-10 8 0-16,-6 10 7 0,-5 9 1 16,-5 5 5-16,0 5 2 0,1 6 0 0,5 5 7 15,6 1-3-15,10 3 4 0,9-2-5 16,13 1-4-16,15-1-3 0,7-4-7 0,12-4 3 16,6-6-1-16,9-3-1 0,12-6 3 15,11-8-8-15,9-3 3 0,14-6-3 0,5-5-11 0,10-5-5 16,5 0-25-16,7-5-17 0,7-6-42 0,1-4-59 15,7 1-123-15,-3-5-202 0,-20 4-473 16,-25 7-228-16</inkml:trace>
          <inkml:trace contextRef="#ctx0" brushRef="#br0" timeOffset="991758.7475">-6817 3072 1376 0,'0'0'214'0,"0"0"-139"0,0 0 21 16,0 0 28-16,0 0-14 0,-97-171 7 0,91 149-11 15,0 6-21-15,1 4-12 0,4 5-12 16,-1 0-7-16,2 5-11 0,0 2-8 0,0 0-10 16,0 0-13-16,0 7-4 0,0 5 1 0,0 10 13 15,0 13 14-15,0 12 8 0,0 14 8 16,-5 13-8-16,-4 8-11 0,-5 10-2 0,1 5-14 16,0 1-1-16,-3 6 4 0,0-3-11 0,-2 1 2 15,0-5-2-15,-2-2-2 0,-1-3 10 0,0-5-3 16,4-7-3-16,0-12-2 0,3-8-8 0,0-10 3 15,4-10 0-15,3-10 0 0,2-9-2 0,1-9-10 16,1-7-16-16,3-5-34 0,-4-8-74 0,1-13-132 16,-2-8-171-16,4 3-270 0,-4 6-367 0</inkml:trace>
          <inkml:trace contextRef="#ctx0" brushRef="#br0" timeOffset="994796.6639">2767 3464 2308 0,'0'0'118'15,"0"0"-16"-15,0 0-41 0,0 0-43 0,0 0-19 16,0 0-4-16,0 0 2 0,0 0-4 16,0 0 7-16,0 0 6 0,0 0 1 0,0 0 5 15,0 0 1-15,0 0 6 0,47 17 1 0,8-31 0 16,10-3-3-16,7 1-11 0,2-2 1 16,8-2-7-16,2 1 0 0,3-3 4 0,0 0-6 15,0-3 3-15,-2 0-2 0,-4-2 0 0,-5 2 3 16,-4-2-1-16,-4 1 3 0,-8 0-1 0,-8-1-1 15,-5 1 0-15,-10 0 1 0,-11 1 3 0,-5 2-2 16,-7 2 4-16,-8 2 2 0,-6 0-4 16,0 1 6-16,-13 1-11 0,-5 5-3 0,-11 2-1 15,-12 2-7-15,-5 3 6 0,-10 2 0 0,-7 0 3 16,-4 3 7-16,2 0 6 0,1 0 9 16,5 0 7-16,7 4 7 0,9 1-2 0,14-3-5 15,8 0-7-15,14 4-18 0,5-1 5 0,11 3-1 16,15 1 0-16,10 1 14 0,11 2-10 0,10 1-3 15,10 3 0-15,3 1-5 0,8 3 2 0,1 3 3 16,-1 3-1-16,0 3 0 0,-7 5-3 16,-12 4 2-16,-10-1-3 0,-5 3 5 0,-16-3 2 15,-14 8 2-15,-12 0 1 0,-9 6-3 16,-19 6-5-16,-10 0-19 0,-12 6-37 0,-9 3-94 0,10-17-293 16,14-16-800-16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6:42.67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DCB50D4-12C9-4DF0-AB2D-09A15BAE38F5}" emma:medium="tactile" emma:mode="ink">
          <msink:context xmlns:msink="http://schemas.microsoft.com/ink/2010/main" type="inkDrawing" rotatedBoundingBox="14349,15638 23798,14537 23830,14805 14380,15907" semanticType="underline" shapeName="Other">
            <msink:sourceLink direction="with" ref="{F06217FA-2DF5-4BB9-BAE2-40342E9BB304}"/>
          </msink:context>
        </emma:interpretation>
      </emma:emma>
    </inkml:annotationXML>
    <inkml:trace contextRef="#ctx0" brushRef="#br0">43 1084 0 0,'0'0'0'0,"0"0"0"16,0 0 0-16,0 0 0 0,0 0 0 15,0 0 0-15,0 0 0 0,0 0 0 0,0 0 0 16,0 0 0-16,0 0 0 0,0 0 0 0,-43-2 0 15,43 2 0-15,2 0 0 0,2 0 0 0,0 0 0 16,-1 2 0-16,0 1 0 0,5 1 0 16,-2-1 0-16,2 2 0 0,-2-3 0 0,8 3 0 0,-3 0 0 15,4 0 0-15,3 0 0 0,1-2 65 16,6 1-2-16,3-1 0 0,9-3 9 0,3 0 2 16,4 0 0-16,7 0-13 0,4 0-7 15,5 0-7-15,4 0 1 0,5 0-3 0,8 0-10 16,1 0-7-16,0-1-10 0,6-1-3 0,0-2-6 15,4 3 1-15,5-2-5 0,0-2 3 0,4 0 1 16,5 1 3-16,1-3-3 0,3-1-2 0,2-1-4 16,-4 1-1-16,5-2 0 0,-3 0-1 15,5 2 3-15,-4-4-1 0,7 1-1 0,1 0 3 16,1-2-1-16,1 1 7 0,1-3 2 0,2 2 0 16,0-2 2-16,1 2-11 0,2-3-3 0,6 1 3 15,0 0 3-15,4 1 3 0,2 0 5 16,-3 2 3-16,0-3-1 0,1 1-3 0,-3 1 0 15,1 0-13-15,-2 1 2 0,2 0 2 0,-1 0-5 16,-2 2 5-16,2 0-8 0,-3-2 1 0,-2 0-1 16,0 0 2-16,5-1 5 0,0-1-2 15,1-1 2-15,-2-2-2 0,0 0-1 0,-1 0-1 16,-4-2 2-16,2-2 1 0,1 1 0 16,-3 1 2-16,1-2-3 0,-7-2-2 0,-2 3 3 0,-2 1-6 15,-8 1 1-15,-4-1 3 0,-2 2-4 16,-1 0 5-16,-1 2 0 0,-6 0 0 0,2-1 1 15,-6 1 7-15,-2 0 1 0,-7 2 1 0,3-3-7 16,-9 1-1-16,1-1 0 0,-2 5 3 0,-1-3 7 16,-6 0-3-16,2 3 5 0,-6-4-3 15,-2 4 2-15,-3-1-3 0,-2 4-1 0,-7-2 3 16,-4 3 8-16,0 0 8 0,-5 0 2 0,-7 1 1 16,0-1-7-16,-3 0-2 0,0 1-2 0,-4 1-5 15,-1 2 1-15,-1-1-12 0,-4 2-4 16,-3-1 4-16,-2 0-5 0,-6 1 13 0,5 1 4 15,-9-1 4-15,3 0 12 0,-4 1 10 0,-2 1 19 16,0 0 15-16,0-2 8 0,0 0-18 0,-2-1-24 16,-4-2-22-16,3 1-22 0,-1-1 1 15,-4 0 1-15,6 0-5 0,-3 0-7 0,-2 0-36 16,5 2-70-16,1-2-169 0,-1 1-555 0,2 3 195 0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7:04.10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9D8D47A-4A60-4E2F-94C5-4BFAE629FDBB}" emma:medium="tactile" emma:mode="ink">
          <msink:context xmlns:msink="http://schemas.microsoft.com/ink/2010/main" type="inkDrawing" rotatedBoundingBox="14222,15757 23034,14283 23048,14370 14236,15845" semanticType="underline" shapeName="Other">
            <msink:sourceLink direction="with" ref="{F06217FA-2DF5-4BB9-BAE2-40342E9BB304}"/>
          </msink:context>
        </emma:interpretation>
      </emma:emma>
    </inkml:annotationXML>
    <inkml:trace contextRef="#ctx0" brushRef="#br0">14 1507 0 0,'0'0'0'16,"0"0"20"-16,0 0 63 0,0 0-47 0,0 0-17 15,0 0 2-15,0 0 3 0,0 0 8 0,0 0 7 16,0 0 12-16,0 0 9 0,0 0 4 16,-14-40-3-16,18 36-8 0,1 1-7 0,2 0-4 15,-1 1-3-15,3 2 11 0,2-2 10 0,3 2 10 16,2-1 6-16,2 1-12 0,2 0-17 15,4 0-9-15,4 0-7 0,0 0-2 0,3-2 4 0,6-1 0 16,-1-1 1-16,7-1 7 0,4 0-1 16,2 1-6-16,0-5-2 0,5 1-3 0,2 0-1 15,2-2 1-15,2 0-1 0,0-1-7 16,2-1-7-16,-1-1-2 0,4-2-5 0,-2-1 0 0,3 0 1 16,1-2-1-16,2 1 1 0,3 0-3 15,-3 2 0-15,3-2 1 0,2 0 2 0,-2 1-1 16,5-1-1-16,0 2-2 0,-2 1-1 15,0 1 0-15,0 1 1 0,-1 4 0 0,-1 0 0 0,4 1-1 16,-3 1 0-16,-1 1 0 0,4-3-1 16,-3 0 3-16,1 0 1 0,3 0-3 0,0-1-2 15,-1-1 2-15,5 0-1 0,-2-1 4 0,1-4 0 16,4 1 1-16,-2-3-1 0,2-2-5 16,2 1 0-16,0-1 0 0,5-1-2 0,-3 1 1 15,7 0 0-15,0 0 0 0,1-1 1 0,5 0 0 16,-2-4 1-16,2 1 2 0,1-2-4 0,0 1 3 15,3 0 1-15,3 2-1 0,0 0 7 0,0 2 5 16,5 3 3-16,-5-1 12 0,0 2 1 16,3 2 0-16,-6-1 0 0,6 2-8 0,0 2 1 15,0-2-2-15,3 1-3 0,1 0-3 0,1-2-2 16,2 0-3-16,-1-1-3 0,-2 1-2 0,-1-4-2 16,2 0-2-16,-1 0 1 0,1 0 1 15,-1-2-1-15,-3 2 1 0,-4 0-4 0,1-1 1 16,-6 1-2-16,-2-1 2 0,-3-1 0 0,-7 4 1 15,4 0 1-15,-6 0 1 0,-3 1 0 16,-3 0-2-16,-9 1-2 0,-3 3 2 0,-2-2-2 0,-8 1 2 16,-4 3 1-16,-2 0-1 0,-8 0 9 15,-3 0 13-15,-3 1 16 0,-3 0 18 0,-8 1 4 16,-1 3 1-16,-7-1-4 0,-6 3-8 0,-6-1-3 16,-6 3 4-16,-4-2 7 0,-1 2 6 15,0 0 8-15,0 0-8 0,-1 0-13 0,-10 0-13 16,4 2-17-16,-8 1-11 0,-1 1-11 0,-6-1-44 15,3 1-111-15,3-2-337 0,4-1-1164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0:08.1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A4957D-50A0-4C27-9947-3E329408509B}" emma:medium="tactile" emma:mode="ink">
          <msink:context xmlns:msink="http://schemas.microsoft.com/ink/2010/main" type="writingRegion" rotatedBoundingBox="-1346,1478 27868,-3235 30723,14461 1508,19175"/>
        </emma:interpretation>
      </emma:emma>
    </inkml:annotationXML>
    <inkml:traceGroup>
      <inkml:annotationXML>
        <emma:emma xmlns:emma="http://www.w3.org/2003/04/emma" version="1.0">
          <emma:interpretation id="{FDA33A68-2873-49CD-B2E4-58D1202B4455}" emma:medium="tactile" emma:mode="ink">
            <msink:context xmlns:msink="http://schemas.microsoft.com/ink/2010/main" type="paragraph" rotatedBoundingBox="293,1987 8822,-536 9230,842 700,33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7AAB612-535D-439A-B56E-100AF0441987}" emma:medium="tactile" emma:mode="ink">
              <msink:context xmlns:msink="http://schemas.microsoft.com/ink/2010/main" type="inkBullet" rotatedBoundingBox="511,2725 1663,2384 1852,3025 700,3365"/>
            </emma:interpretation>
            <emma:one-of disjunction-type="recognition" id="oneOf0">
              <emma:interpretation id="interp0" emma:lang="en-US" emma:confidence="1">
                <emma:literal>.</emma:literal>
              </emma:interpretation>
              <emma:interpretation id="interp1" emma:lang="en-US" emma:confidence="0">
                <emma:literal>&gt;</emma:literal>
              </emma:interpretation>
              <emma:interpretation id="interp2" emma:lang="en-US" emma:confidence="0">
                <emma:literal>-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s</emma:literal>
              </emma:interpretation>
            </emma:one-of>
          </emma:emma>
        </inkml:annotationXML>
        <inkml:trace contextRef="#ctx0" brushRef="#br0">0 695 1218 0,'0'0'26'0,"0"0"-23"15,0 0-2-15,0 0 11 0,0 0 8 0,0 0-5 16,0 0-2-16,0 0-7 0,0 0-1 0,0 0 14 16,0 0 1-16,0 0-4 0,127-59-3 15,-92 43 8-15,7-2 0 0,3-1 1 0,4 0-1 16,-3-1-16-16,2-1 14 0,4-1-3 0,-4-2 3 15,5-5 6-15,-5 4-10 0,-4-4 0 0,1 2-2 16,-3 1 1-16,-3-1-1 0,-5 3-2 16,-4 2-9-16,-2 4 4 0,-6 2 8 0,-6-1 9 15,-3 2 23-15,-5 4 3 0,-1-4-1 0,-4 1 3 16,-1 2-4-16,-2 0-14 0,0 3-11 16,-3-2-15-16,-6-2-10 0,3 0-2 0,-4 1 1 0,4-2-3 15,-3 3-1-15,-4 0 1 0,4 1-2 16,0 2 6-16,-3 1 2 0,-1 0-1 0,-2 2 9 15,2 2-1-15,0 1-5 0,-2 2 0 16,0 0-12-16,2-1 5 0,4 1 12 0,-1 0 8 0,5 0 12 16,-1 0 0-16,5 0-7 0,1 0-9 15,0 0-13-15,0 0-16 0,0 0-10 0,0 0-10 16,1 0-10-16,7 0 20 0,-4 0 13 0,7 0 17 16,2-2 13-16,1 4-9 0,4-2-1 15,1 0-3-15,5 0-2 0,1 0 3 0,-3 0-1 16,5 0 1-16,1 5 4 0,0 0-2 0,-3 1-1 15,-5 4 9-15,4 2 6 0,-5 5 6 0,-1 5 5 16,-4 3 10-16,-2 3 6 0,-6 9 7 16,-6 3 8-16,0 4-9 0,-6 0 0 0,-9 2-15 15,-1 5-6-15,-7 2-29 0,1 2-65 0,-5 1-173 16,3-11-621-16,8-18-324 0</inkml:trace>
      </inkml:traceGroup>
      <inkml:traceGroup>
        <inkml:annotationXML>
          <emma:emma xmlns:emma="http://www.w3.org/2003/04/emma" version="1.0">
            <emma:interpretation id="{223A830C-30E1-4749-83E1-8EF1BFC9D207}" emma:medium="tactile" emma:mode="ink">
              <msink:context xmlns:msink="http://schemas.microsoft.com/ink/2010/main" type="line" rotatedBoundingBox="2177,1429 8822,-536 9167,628 2522,2594">
                <msink:destinationLink direction="with" ref="{0052E0DC-CD9C-4405-A9E9-BA3F6B40813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7D24947-BB7A-4403-8694-5151B7379C6C}" emma:medium="tactile" emma:mode="ink">
                <msink:context xmlns:msink="http://schemas.microsoft.com/ink/2010/main" type="inkWord" rotatedBoundingBox="2177,1429 8822,-536 9167,628 2522,2594"/>
              </emma:interpretation>
              <emma:one-of disjunction-type="recognition" id="oneOf1">
                <emma:interpretation id="interp5" emma:lang="en-US" emma:confidence="1">
                  <emma:literal>Academics.</emma:literal>
                </emma:interpretation>
                <emma:interpretation id="interp6" emma:lang="en-US" emma:confidence="0">
                  <emma:literal>Academies.</emma:literal>
                </emma:interpretation>
                <emma:interpretation id="interp7" emma:lang="en-US" emma:confidence="0">
                  <emma:literal>ACademics.</emma:literal>
                </emma:interpretation>
                <emma:interpretation id="interp8" emma:lang="en-US" emma:confidence="0">
                  <emma:literal>Alademics.</emma:literal>
                </emma:interpretation>
                <emma:interpretation id="interp9" emma:lang="en-US" emma:confidence="0">
                  <emma:literal>Academis.</emma:literal>
                </emma:interpretation>
              </emma:one-of>
            </emma:emma>
          </inkml:annotationXML>
          <inkml:trace contextRef="#ctx0" brushRef="#br0" timeOffset="2682.7296">1838-723 1791 0,'0'0'46'0,"0"0"23"16,0 0 52-16,0 0 27 0,0 0 8 15,0 0-11-15,0 0-30 0,0 0-32 0,0 0-26 16,0 0-16-16,0 0-16 0,0 0-14 0,-11-21-16 16,11 29-17-16,3 8 1 0,2 13 7 0,-1 9 10 15,-2 16 11-15,5 11 1 0,-5-1-3 0,0 3 1 16,0-1 2-16,-1-1-5 0,1-2 0 0,1-9-2 15,-3-5-9-15,4-11 6 0,-4-10 1 16,2-5 0-16,-2-9 7 0,0-5-2 0,0-4 4 16,0-5 6-16,0 0-5 0,-6-7-11 0,-2-10-12 15,-5-8-16-15,0-6-2 0,-2-11 12 0,3-6 5 16,4-4 7-16,-3-6 10 0,4-2-7 16,1-1 1-16,6-4 2 0,0-4-5 15,0-1 9-15,10 6 0 0,1 4-2 0,3 10 2 0,4 11-5 16,-2 6-3-16,0 13-6 0,1 5-7 15,-3 6 4-15,1 6 3 0,4 3 8 0,-1 1 4 16,0 10 5-16,-1 7 2 0,0 1 1 0,5 7 5 16,-5 3-5-16,0 8-1 0,-3 1-7 15,1 6 0-15,0 1 3 0,-2 4 0 0,2-1 6 16,0 1-2-16,-1-5-2 0,-2 0 2 0,0-3-2 16,-5-1 0-16,5-1-8 0,0-5-19 0,-6 1-26 15,5-7-32-15,-2-2-29 0,-3-3-52 0,5 0-64 16,-6-7-99-16,3-2-183 0,-4-6-284 15,-2-3 359-15</inkml:trace>
          <inkml:trace contextRef="#ctx0" brushRef="#br0" timeOffset="2861.1332">1889-193 1709 0,'0'0'138'0,"0"0"15"0,0 0 11 0,0 0 0 0,0 0-19 16,0 0-36-16,0 0-57 0,0 0-40 0,0 0-26 15,0 0 2-15,0 0 10 0,0 0-4 16,0 0 3-16,174-173 0 0,-112 134-20 0,1 4-52 16,7-5-83-16,3 0-122 0,0-1-179 0,-17 10-365 15,-23 12 37-15</inkml:trace>
          <inkml:trace contextRef="#ctx0" brushRef="#br0" timeOffset="4902.2573">2859-1157 1479 0,'0'0'171'0,"0"0"-18"0,0 0 9 0,0 0-22 16,0 0-16-16,0 0-22 0,0 0-37 0,0 0-28 16,-183 68-21-16,155-22-2 0,2 10-3 15,-1 3-3-15,9 9-3 0,1-1-4 0,5 3 1 16,5 0-1-16,5-4-3 0,4-1 4 0,2-6-7 15,6-7-1-15,8-6-3 0,3-7-2 16,7-6 1-16,1-5 4 0,2-8 3 0,7-7 4 16,-4-7 4-16,6-6 1 0,0 2 0 0,3-17-13 15,-2-6-21-15,6-7-24 0,2-5-30 0,-5-3-34 16,3-2-38-16,-3-1-18 0,-5 1-19 16,-6 2 0-16,-5 0 8 0,-3 1 0 0,-5 5 16 15,-3-1 17-15,-9 6 40 0,-1 0 43 0,-4 5 37 0,-3-1 45 16,0 1 47-16,-1 3 40 0,-8-2 44 15,4 3 35-15,-5 1 10 0,3 2 0 16,-4 3-5-16,-3 0-17 0,0 4-21 0,0 1-10 0,-3 3-19 16,1 1-18-16,0 1-17 15,-3 1-28-15,-3 8-20 0,-2 5-18 0,5 4-7 16,-6 8-3-16,6 4-2 0,-5 6-2 0,8 4-1 0,1 4-2 16,2-1-2-16,7 1 0 0,-1-6-5 0,7-4-2 15,0-3 0-15,9-3-3 0,4-4-1 16,3-7 0-16,2-2-3 0,5-7-2 0,-1-6-8 15,6-2-22-15,6-10-12 0,-4-8-6 0,2-9-4 16,1-2 2-16,-3-7 8 0,-2-2 7 16,2-5 13-16,-6 1 24 0,-5-1 10 0,-3 2 8 15,2 6 4-15,-5 6 1 0,-3 8 11 0,-4 6 23 16,-2 8 22-16,-4 4 13 0,0 3-9 0,0 0-29 16,0 8-20-16,-2 7-18 0,-1 5 0 15,0 6 7-15,0 1-4 0,1-2 0 0,2 1-1 16,0-2-1-16,3-3 0 0,7-2-1 0,4-2 2 15,2-2 3-15,3-6 1 0,6-6 7 0,6-3 4 16,6-5 0-16,9-10 0 0,4-7-3 16,6-5-3-16,1-8-2 0,2-2-2 0,0-2-3 15,-3-2-1-15,-4-3-5 0,-4 0-6 16,-2-1-2-16,-8 1-9 0,-8 1 4 0,-7 3 8 16,-6 2 6-16,-6 9 17 0,-8 5 18 0,-3 8 11 0,-3 3 7 15,-11 9-3-15,-7 4-19 0,-6 4-12 16,-4 15-10-16,-2 8-5 0,-3 4-1 0,2 8 0 15,-4 7-1-15,6 1 0 0,-2 0 1 0,7-2-2 16,5-3 0-16,7-6-2 0,9-2-3 0,4-5 2 16,2-6-3-16,8 0-1 0,7-9 2 15,7-4 1-15,2-7 1 0,2-3 3 0,8-6 0 16,5-13 1-16,3-6-2 0,1-5-6 0,1-10-8 16,-1-1-7-16,-3-5-7 0,-6-5 1 15,-2-1 2-15,-7-6 2 0,2-1 6 0,-8-3 5 16,-5-3 4-16,-6-3 7 0,-1-3 3 0,-7-1 3 15,0 0 2-15,0-3 1 0,-12 1-1 16,4 5 5-16,-4 11 4 0,-1 10 15 0,2 13 14 0,1 13 7 16,1 9 2-16,3 7-10 0,0 6-22 15,3 0-21-15,0 3-20 0,2 12-7 0,-4 6 6 16,3 13 9-16,2 11 10 0,-3 7 3 16,6 7-1-16,-3 0-1 0,7 4 3 0,0-1-3 0,5-1 0 15,3 3 0-15,0 0-3 0,1-3 1 0,0-2 0 16,6-4 0-16,-1-4 0 0,4-2 2 15,0-6 0-15,3-5 1 0,-5-3 1 0,2-9-2 16,0-5 0-16,-1-6-7 0,0-7-16 0,-5-6-18 16,0-2-12-16,-4-4-2 0,-4-11 12 15,0-4 15-15,-1-5 10 0,0-5 9 0,-1-4 5 16,-1-2 2-16,-1-4 4 0,2 0-2 16,-2-4 1-16,2 3-1 0,-2 0 0 0,1 1 2 0,-2 6 0 15,0 6 4-15,-1 5 8 0,-5 10 13 16,0 6 10-16,0 6 3 0,0 0-10 0,0 2-30 15,0 7-9-15,0 11-5 0,-5 4 3 0,0 8 19 16,1 1-4-16,1-1-4 0,0 0 0 16,1-5-4-16,2 0-2 0,0-5 1 0,3-3 0 15,3-4-1-15,3-8 3 0,3 0 0 0,1-7-2 16,-1 0 2-16,6-10-2 0,-2-6 0 16,0-6-8-16,3-5-2 0,-3-6-2 0,1-4 4 15,-3 1 8-15,1-4 5 0,-3 1 1 0,-5 1 3 0,-1 0 2 16,-3 4 3-16,-3 4 2 0,0 4 8 15,-3 6 6-15,-9 7 4 0,-1 5 2 0,-2 6-7 16,-2 2-12-16,-3 10-7 0,-3 11-4 0,-4 8-2 16,2 8 3-16,-1 5 0 0,1 5 1 0,3 2-1 15,1-1 0-15,6-4-3 0,6-3 0 16,5-5-2-16,4-3 1 0,1-4 0 0,11-4-1 16,4-2-4-16,5-8 1 0,1-6 3 0,3-6 0 15,3-3 6-15,5-3 1 0,2-11-9 16,2-6-8-16,0-7-10 0,0-3-2 0,-1-7-2 15,1-1 1-15,-3-1-7 0,-6-2 1 0,-4 0 4 16,-2 0 9-16,-6 1 18 0,-3-2 4 0,-5 3 3 16,-1 5 0-16,-7 4 5 0,0 7 9 0,0 1 13 15,-6 9 13-15,0 7 6 0,-1 4-6 16,2 2-16-16,-2 4-21 0,0 10-17 0,2 6-3 16,-2 10 4-16,4 3 6 0,-1 2 2 0,2 4-3 15,1-1 2-15,1 1 0 0,0-1-1 16,0 1 0-16,4-3 1 0,0-2-2 0,4-5-1 15,1 1 3-15,2-7-4 0,1-6 0 0,0-3 4 16,0-4-9-16,-3-5-11 0,-1-4-16 16,-2-1-11-16,2-5 9 0,-2-8 11 0,-5-6 17 0,2-4 11 15,1-4-2-15,-1-3 4 0,0 1-1 16,2-4 0-16,1-1-1 0,-2 1-3 0,3 2-3 16,1 2-3-16,-2 2-1 0,1 6-5 0,2 5-5 15,0 4-8-15,3 6-7 0,-4 6 3 16,3 0 10-16,5 1 9 0,-1 11 11 0,-1 2 4 15,1 2 0-15,0 6 0 0,0-2-1 0,1-2 0 16,3 0 0-16,-3 0-3 0,0-3 0 0,4-4 0 16,-4-2-2-16,0-4 1 0,-3-3 1 15,1-2 2-15,-4 0 1 0,0-9 2 0,-1-3 0 16,-3-3 3-16,3-3 1 0,-2-1-1 0,2-4 6 16,-2 2 4-16,4-3 1 0,-3 0 4 0,1 1-8 15,3 0-5-15,-3 7 2 0,0 2-5 0,-2 5-6 16,0 6-11-16,1 1-7 0,-2 2 3 0,1 6 10 15,0 7 13-15,5 3 5 0,-3 6 3 16,3 0-6-16,-3 0-3 0,1 1-3 0,0-1-2 16,2-5-1-16,1 0-3 0,1-2 0 15,2-5-1-15,5-4 1 0,-1-3 2 0,2-3 6 0,2-6 3 16,2-11 2-16,2-3 0 0,3-4-2 16,-3-4-6-16,2-1 2 0,-2-4-2 0,-5 1-4 15,-1 3 2-15,-2 1-2 0,-6 3 1 16,-3 5 6-16,-4 5 2 0,-3 6 8 0,-1 6 9 15,-3 3-2-15,0 0-10 0,0 5-35 0,-1 7-9 16,-1 4 8-16,-3 7 8 0,-1 0 19 16,3 0-2-16,3 0-2 0,0 1-2 0,0-4 7 0,0-1-5 15,7-6-5-15,3-6 1 0,5-2-5 16,6-5-1-16,-1-1 1 0,4-12-8 0,7-7-7 16,-2-6 0-16,1-4-2 0,-2-4 6 0,-2-3 10 15,-3 3 5-15,0-2 3 0,-7-1 6 0,-1 3 3 16,-2 5 15-16,-7 3 16 0,-1 8 19 15,-1 6 30-15,-4 7 7 0,0 3-5 0,0 2-20 16,0 4-46-16,0 9-17 0,-1 7-8 0,-2 10-2 16,-2 0 15-16,2 4-3 0,2 0-6 0,1-1-2 15,0-1 2-15,1 0-2 0,11-3 1 16,-2-3 3-16,5-3-6 0,4-1-12 0,3-6-53 0,0-5-84 16,2-6-146-16,-5-3-344 0,-4-2-900 15</inkml:trace>
          <inkml:trace contextRef="#ctx0" brushRef="#br0" timeOffset="5060.3966">6690-2397 1403 0,'0'0'504'0,"0"0"-351"16,0 0 9-16,0 0-17 0,0 0-67 0,0 0-58 15,0 0-41-15,0 0-34 0,0 0 10 0,0 0 3 16,0 0-54-16,0 0-88 0,0 0-191 0,5 189-468 15,11-176 39-15</inkml:trace>
          <inkml:trace contextRef="#ctx0" brushRef="#br0" timeOffset="5235.905">7462-2223 1314 0,'0'0'275'0,"0"0"-64"0,0 0-50 0,0 0-10 16,0 0-25-16,0 0-32 0,-191 150-20 15,153-108-24-15,7 4-23 0,1-2-9 0,8 4-8 0,7-5-5 16,6-1 0-16,2-1-11 0,7-3-24 16,5-5-51-16,8-1-92 0,3-10-131 0,2-6-263 15,-9-7-793-15</inkml:trace>
          <inkml:trace contextRef="#ctx0" brushRef="#br0" timeOffset="5625.1123">7461-1532 1661 0,'0'0'320'0,"0"0"-47"0,0 0-38 0,0 0-81 15,0 0-55-15,0 0-40 0,0 0-32 0,0 0-10 16,0 0-14-16,43-176 0 0,-20 134-1 0,7-4-8 16,-1-3 2-16,4-2-10 0,-2-5-13 15,-2 4-5-15,-2-3-9 0,-8 8 2 0,0 2 6 16,-7 8 12-16,-2 2 7 0,-7 6 5 0,-3 6 4 15,0 3-2-15,-3 6 3 0,-9 4 4 16,3 3-6-16,-4 4-12 0,1 3-14 0,-7 1-7 16,1 11 3-16,2 4 11 0,0 6 14 0,0-1 5 15,1 2-6-15,2 1-6 0,10-1-4 0,0 1 4 16,3-3 6-16,7 1 7 0,10 0-1 16,3-4-1-16,7 0 3 0,-2-3 0 0,6 0 3 15,1 1-3-15,2 1-1 0,-3 0 2 0,0 1 2 16,-3 5-1-16,-3-5 0 0,-7 3 0 0,-2-1 3 15,-4 2 6-15,-12-4 10 0,0 1 10 16,-2 1 7-16,-10-2 5 0,-2 4-2 0,-4-4-2 16,-6 1-9-16,4-1-4 0,-5-1-5 0,3-3-6 15,-1-1-5-15,6-4-44 0,-2-4-132 0,5-2-391 16,7-1-991-16</inkml:trace>
          <inkml:trace contextRef="#ctx0" brushRef="#br0" timeOffset="5748.0791">8360-2047 2263 0,'0'0'98'0,"0"0"-31"0,0 0-19 0,0 0-27 15,0 0-39-15,0 0-50 0,0 0-138 0,0 0-357 16,0 0-953-16</inkml:trace>
          <inkml:trace contextRef="#ctx0" brushRef="#br0" timeOffset="6560.6148">8459-2016 2826 0,'0'0'29'0,"0"0"-25"16,0 0-18-16,0 0-53 0,0 0-165 0,0 0-403 15,0 0-978-15</inkml:trace>
        </inkml:traceGroup>
      </inkml:traceGroup>
    </inkml:traceGroup>
    <inkml:traceGroup>
      <inkml:annotationXML>
        <emma:emma xmlns:emma="http://www.w3.org/2003/04/emma" version="1.0">
          <emma:interpretation id="{9D4C59B1-ABA6-4AD4-ADDE-9441921C7585}" emma:medium="tactile" emma:mode="ink">
            <msink:context xmlns:msink="http://schemas.microsoft.com/ink/2010/main" type="paragraph" rotatedBoundingBox="2532,3534 13776,376 14220,1958 2976,511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BCDD12C-3198-42DF-9C74-A4072364466C}" emma:medium="tactile" emma:mode="ink">
              <msink:context xmlns:msink="http://schemas.microsoft.com/ink/2010/main" type="inkBullet" rotatedBoundingBox="2532,3534 3699,3206 4121,4707 2953,5035"/>
            </emma:interpretation>
            <emma:one-of disjunction-type="recognition" id="oneOf2">
              <emma:interpretation id="interp10" emma:lang="en-US" emma:confidence="1">
                <emma:literal>is</emma:literal>
              </emma:interpretation>
              <emma:interpretation id="interp11" emma:lang="en-US" emma:confidence="0">
                <emma:literal>Is</emma:literal>
              </emma:interpretation>
              <emma:interpretation id="interp12" emma:lang="en-US" emma:confidence="0">
                <emma:literal>Ls</emma:literal>
              </emma:interpretation>
              <emma:interpretation id="interp13" emma:lang="en-US" emma:confidence="0">
                <emma:literal>s</emma:literal>
              </emma:interpretation>
              <emma:interpretation id="interp14" emma:lang="en-US" emma:confidence="0">
                <emma:literal>Ly</emma:literal>
              </emma:interpretation>
            </emma:one-of>
          </emma:emma>
        </inkml:annotationXML>
        <inkml:trace contextRef="#ctx0" brushRef="#br0" timeOffset="7673.2307">1925 1133 911 0,'0'0'197'0,"0"0"24"0,0 0 27 15,0 0-30-15,0 0-16 0,0 0-16 0,0 0-32 16,0 0-38-16,0 0-44 0,0 0-37 0,0 0-26 16,0 0-22-16,-33-74-20 0,33 84 5 0,5 4 13 15,4 12 20-15,2 8 21 0,4 10-5 0,0 6-10 16,2 5-5-16,1 5-3 0,0 5-1 16,1 2 2-16,5 6-2 0,-5-3-1 0,1-1 2 15,0-1-1-15,2-4 1 0,-5-1-1 0,1-4 0 16,-3-2-2-16,-2-7 3 0,-3-4-3 15,-4-6 4-15,5-10 0 0,-9-2-4 0,3-9 3 16,-4-6-7-16,-1-6 1 0,0-4 4 0,0-1 9 16,0-2 11-16,0 0 5 0,0 0-2 0,0-2-14 15,0-3-13-15,0-2-14 0,0 0-8 0,0 0 0 16,3 0-8-16,2 0 0 0,2 0 3 0,3 1 0 16,5-2 12-16,6 1 7 0,-1-1 5 15,4-3 8-15,5 1-2 0,2-2-2 16,2-1 2-16,4-2-5 0,-2-1 1 0,8-2-1 0,-1-2-6 15,3-1 0-15,-1-2 4 0,7-3 5 16,-3-2 5-16,-4-1 2 0,-1-1-5 0,-4 0-7 16,-5 3-5-16,-4-1-4 0,-4 1-1 0,-7 3-1 15,-1 2-2-15,-8 2 13 0,-7 4 6 16,-3 1 9-16,0 1 15 0,-6 3 4 0,-5 0 6 16,-4 3-2-16,-1 5-12 0,-3 3-7 0,-4 0-4 15,4 0 6-15,-1 0 9 0,1 1 6 0,2 4 1 16,6 0-2-16,3-1-6 0,2-1-14 0,6 1-13 15,0 0-8-15,11 3-3 0,2 0 4 0,5 3 8 16,8-2 2-16,4 2 1 0,6-3 1 16,3 1-1-16,8 4 3 0,1 3 1 0,0-1-2 15,-3 4 4-15,0 5-3 0,-4-1 2 0,-6 5 1 16,-2 3-4-16,-10 2 1 0,-4 0 9 16,-11 3 5-16,-8 0 5 0,3 4-2 0,-18 0-20 0,-6 0-28 15,-7 0-41-15,0 3-74 0,0-6-161 16,9-10-485-16,6-8-530 0</inkml:trace>
      </inkml:traceGroup>
      <inkml:traceGroup>
        <inkml:annotationXML>
          <emma:emma xmlns:emma="http://www.w3.org/2003/04/emma" version="1.0">
            <emma:interpretation id="{0755FC06-5377-4374-9ED8-92A1B2F057E7}" emma:medium="tactile" emma:mode="ink">
              <msink:context xmlns:msink="http://schemas.microsoft.com/ink/2010/main" type="line" rotatedBoundingBox="4364,3291 13847,628 14220,1958 4737,4622">
                <msink:destinationLink direction="with" ref="{C77AB4BA-E6F4-45C7-93B4-1A9A792C59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7882728-6EB7-4EA4-BB7D-62553E4AF57D}" emma:medium="tactile" emma:mode="ink">
                <msink:context xmlns:msink="http://schemas.microsoft.com/ink/2010/main" type="inkWord" rotatedBoundingBox="4364,3291 13847,628 14220,1958 4737,4622"/>
              </emma:interpretation>
              <emma:one-of disjunction-type="recognition" id="oneOf3">
                <emma:interpretation id="interp15" emma:lang="en-US" emma:confidence="1">
                  <emma:literal>Academican-</emma:literal>
                </emma:interpretation>
                <emma:interpretation id="interp16" emma:lang="en-US" emma:confidence="0.5">
                  <emma:literal>Academican.</emma:literal>
                </emma:interpretation>
                <emma:interpretation id="interp17" emma:lang="en-US" emma:confidence="0">
                  <emma:literal>Academican</emma:literal>
                </emma:interpretation>
                <emma:interpretation id="interp18" emma:lang="en-US" emma:confidence="0">
                  <emma:literal>Academican,</emma:literal>
                </emma:interpretation>
                <emma:interpretation id="interp19" emma:lang="en-US" emma:confidence="0">
                  <emma:literal>Academicans</emma:literal>
                </emma:interpretation>
              </emma:one-of>
            </emma:emma>
          </inkml:annotationXML>
          <inkml:trace contextRef="#ctx0" brushRef="#br0" timeOffset="10278.0864">10071-941 2222 0,'0'0'109'0,"0"0"-19"15,0 0-3-15,0 0-28 0,0 0-29 0,0 0-17 0,-177 24-22 16,162-1-15-16,6 7-2 0,9 4 4 0,0 4-34 16,12 3-86-16,4 4-151 0,-1-13-412 15,-3-9-628-15</inkml:trace>
          <inkml:trace contextRef="#ctx0" brushRef="#br0" timeOffset="10937.1375">10725-537 1033 0,'0'0'817'0,"0"0"-625"0,0 0-15 0,0 0-36 0,0 0-32 16,-192 82-15-16,151-48-23 0,0 7-28 15,7 0-21-15,2 4-12 0,5-2-5 0,8 3-5 16,6-6-3-16,4 1-2 0,9-3-2 0,0-5-12 15,15-2-29-15,2-8-24 0,13-8-26 16,7-7-18-16,5-6-8 0,5-2-19 0,11-12-19 0,-1-7-14 16,2-5-6-16,9-7 17 0,-6-4 20 15,0-2 28-15,1-3 24 0,-10-4 32 0,-1 2 30 16,-11 1 30-16,-7-2 38 0,-6 4 40 16,-12 5 56-16,-5 7 56 0,-11 6 43 0,-2 6-3 0,-13 6-29 15,-5 6-56-15,1 3-53 0,-9 5-40 16,-2 12-25-16,2 2-15 0,-1 9-7 0,-1-1 3 15,2 2-2-15,2 0 0 0,8-1-1 0,5-1-5 16,7-4-8-16,4-2-7 0,2-6-6 16,6-4 4-16,9-2 4 0,3-8 1 0,8-1-4 15,2-4-16-15,5-13-7 0,5-6-6 0,3-6 1 16,2-1 8-16,0-3 10 0,-7-1 9 0,3 2 8 16,-10 2 1-16,-1 6 3 0,-10 4 6 15,-5 5 24-15,-10 9 58 0,-3 4 31 0,0 2-10 16,-6 3-26-16,-9 11-52 0,-1 4-34 0,-7 8 8 15,2 2 3-15,-1 2 0 0,4-1-3 16,5-4-1-16,1-4-2 0,11-3-11 0,1-4-2 16,1-4 3-16,14-4 5 0,0-3 12 0,10-3 8 15,3-10 5-15,6-9 3 0,5-10-2 0,6-4-5 16,0-6-6-16,7-7-2 0,-3-3 0 0,-4-3-1 16,1-6 4-16,-3 1-3 0,-4 0 3 0,-8-3 0 15,-3 2 0-15,-1 1 2 0,-8 3-4 16,2 0 3-16,-13 6-2 0,1 7 7 0,-9 7 20 15,0 11 16-15,-6 8 11 0,-2 7 0 0,-4 7-25 16,-1 1-29-16,-1 2-24 0,0 10-16 16,-1 4 1-16,2 4 7 0,4 1 7 0,0 2 0 15,6-2-8-15,1 0-31 0,2-4-31 0,0 0-32 16,3-2-34-16,0-4-3 0,5 0 9 0,-4-7 17 16,-1-1 32-16,4-3 18 0,-2 0 10 15,-2 0 6-15,4-5-14 0,-4-1-3 0,0 1 6 16,-1-3-1-16,-1 1 8 0,-1 2-43 0,0 0-156 15,0 2-299-15,0 0 487 0</inkml:trace>
          <inkml:trace contextRef="#ctx0" brushRef="#br0" timeOffset="12343.5934">11563-423 1945 0,'0'0'1068'0,"0"0"-1072"16,0 0-18-16,0 0-58 0,0 0-180 16,0 0-695-16,0 0-681 0</inkml:trace>
          <inkml:trace contextRef="#ctx0" brushRef="#br0" timeOffset="11470.117">11541-932 1206 0,'0'0'639'15,"0"0"-443"-15,0 0 7 0,0 0-45 0,0 0-34 16,0 0-19-16,0 0-33 0,0 0-39 16,0 0-37-16,0 0-30 0,0 0 2 0,0 0 5 15,0 0 20-15,0 0 11 0,21 38 2 0,-6 1 1 16,-2-1 0-16,2 7 3 0,-4-3-5 0,3 2 0 16,-1-2-6-16,-3-4-8 0,4-4-2 0,-3-7-6 15,4-6-2-15,-3-9 3 0,-2-4-19 16,-4-2-10-16,-1-6-5 0,0 0 7 0,0-13 22 15,-2-3 19-15,7-11 9 0,-3-4-2 0,2-7 0 16,3-1 1-16,-2 0 1 0,-2-4 14 16,2 4 2-16,2 0 6 0,-3 1 11 0,4 1-8 0,0 5 1 15,1 5-4-15,-3 4-7 0,-3 6-3 16,2 7-9-16,-1 8-8 0,-3 2-2 0,3 5-3 16,-2 14 5-16,3 4 5 0,-4 9 0 0,4 2-1 15,1 6 1-15,-4-3-2 0,5 3-1 16,3-6 5-16,2-1-6 0,10-6-1 0,1 0 0 15,3-7-12-15,10-9-14 0,2-4-38 0,3-7-61 16,5-5-93-16,-2-12-166 0,-12 2-437 16,-15 4-293-16</inkml:trace>
          <inkml:trace contextRef="#ctx0" brushRef="#br0" timeOffset="20903.7859">12473-493 0 0,'0'0'57'0,"0"0"-61"0,0 0-49 0,0 0 53 15,0 0 0-15,0 0 0 0,0 0 0 0,0 0 0 16,0 0 60-16,0 0 78 0,0 0 10 16,0 0 3-16,-5 46-76 0,5-38 1 0,-3-2 16 15,3 3 1-15,0-3-4 0,0 0-7 0,0-2-8 16,0 1-7-16,0-2-10 0,0 1-8 0,0-4-8 16,0 1 2-16,0-1 10 0,0 0 15 0,0 0 15 15,0 0 7-15,0 0-4 0,5 0-17 16,1-6 3-16,5-4-7 0,6-7-4 0,9-6-1 15,7-8-24-15,8-5-7 0,6-6-9 0,9-6-7 16,1-5-3-16,11-1-2 0,-4-1 0 16,6-3 1-16,1 2 4 0,-5 4 7 0,-1 2 10 15,-7 7 15-15,-11 8 12 0,-4 6 2 0,-7 9 5 16,-15 1 1-16,-6 10 4 0,-6 4 14 0,-6 1 9 16,-3 4-3-16,0 0-6 0,0 0-21 15,0 0-20-15,0 0-13 0,0 0-10 0,-2 0-8 16,2 0-4-16,-1 0-3 0,1 0-5 0,0 0 0 15,0 2 0-15,0-2-3 0,0 0 3 16,0 0-4-16,0 0-3 0,0 0-1 0,0 0-1 16,0 0-2-16,0 0 0 0,0 0 0 0,0 0-2 15,0 0 3-15,0 0 0 0,0 0 3 0,0 0 3 16,0 0-1-16,0 0 0 0,0 0 0 0,0 0-1 16,0 0 2-16,0 0-2 0,0 0 0 0,0 0-1 15,0 0-2-15,0 0 1 0,0 0-1 16,0 2 0-16,0-2 0 0,0 0 1 0,-2 0 0 15,2 0 0-15,0 0-1 0,0 0-1 0,0 0-2 16,0 5 9-16,-3 1 8 0,0 4 5 0,2 0 5 16,-1-2-8-16,1 1-4 0,-1-4-1 15,1-3-1-15,1 0 2 0,0 1-1 0,-3-1-1 16,3 1 1-16,0 0-2 0,-2 1-1 0,-1 1-1 16,2 0-16-16,1 3-62 0,0 5-125 0,0-3-330 15,0-2-1049-15</inkml:trace>
          <inkml:trace contextRef="#ctx0" brushRef="#br0" timeOffset="8116.5445">4201 733 1527 0,'0'0'115'0,"0"0"11"0,0 0 10 0,0 0-27 16,0 0-15-16,0 0-9 0,0 0-18 0,-101 182-11 15,90-105-10-15,1 12-11 0,1 8-7 0,0 1-11 16,4 4-8-16,2-4-1 0,-3-3-3 16,4-9 0-16,-1-6 0 0,3-7-4 0,0-13 2 15,5-5-2-15,1-10-1 0,-1-12-1 0,-2-9-11 16,3-7-29-16,-3-10-36 0,-3-7-9 0,3-5 4 15,-1-20 30-15,2-11 35 0,0-15 11 0,1-13 5 16,2-8 1-16,1-9 7 0,2-6 5 16,2-6 1-16,1-8 1 0,2-1 7 0,-1-4 12 15,1 3 3-15,1 9 2 0,-1 10-4 16,0 13-8-16,0 25 1 0,-4 16-2 0,-3 15-17 0,1 10-8 16,-3 6-5-16,2 5 0 0,6 12 12 15,2 10 7-15,3 8 6 0,5 13 6 0,-1 6 0 16,2 10-3-16,2 4-4 0,-1 2-6 0,2 1-5 15,2 2-2-15,4-2-2 0,-2 0-1 0,3-5-3 16,2 1 2-16,3-7 4 0,-3-8 4 16,-3-4-2-16,-2-5-19 0,-2-9-44 0,-4-5-85 15,-10-9-111-15,-2-6-209 0,-10-6-408 0,1-6 71 0</inkml:trace>
          <inkml:trace contextRef="#ctx0" brushRef="#br0" timeOffset="8283.7595">4436 1664 959 0,'0'0'540'0,"0"0"-371"0,0 0-20 0,0 0-12 16,0 0-5-16,0 0 0 0,0 0-20 0,0 0-38 16,0 0-52-16,0 0-44 0,0 0-13 0,0 0-3 15,0 0 18-15,0 0 22 0,-65 10 8 0,111-23-3 16,11-6-25-16,6-8-44 0,11-6-82 0,4-6-99 16,3-6-118-16,6-3-140 0,-3-3-96 0,-19 13 193 15,-25 13 404-15</inkml:trace>
          <inkml:trace contextRef="#ctx0" brushRef="#br0" timeOffset="10123.3391">5516 816 53 0,'0'0'636'0,"0"0"-143"0,0 0-113 16,0 0-83-16,0 0-72 0,0 0-47 0,-177-107-43 15,143 107-19-15,3 10-19 0,3 4-20 0,-1 7-8 16,-1 12-31-16,-2 13-8 0,-1 8-6 16,-2 14-6-16,7 3-3 0,6 2-6 0,6-1-6 0,10 0-7 15,6-4 0-15,7-4-2 0,14-3 1 0,5-3 5 16,14-10-5-16,3-4-5 0,7-10 2 15,4-7-3-15,8-9 4 0,3-9-6 0,3-9-20 16,9-4-20-16,-4-16-23 0,5-6-14 16,-1-7-8-16,0-8-3 0,-4-5-9 0,-8-7 6 15,-6-1 11-15,-7 1 5 0,-8-7 31 0,-9 1 22 16,-5-1 18-16,-10 1 25 0,-5-1 3 16,-9 9 19-16,-6 7 30 0,0 6 26 0,-12 10 29 0,-3 7 18 15,-4 7-6-15,-6 4-22 0,2 6-23 16,-4 3-29-16,1 2-24 0,-4 14-3 0,-4 9-11 15,0 8-3-15,2 8-4 0,-3 3-4 16,-1 8 2-16,7 0-1 0,-1-2-2 0,11 1 2 0,3-6-7 16,10-5-1-16,6-2 0 0,0-8-4 15,13-3 2-15,5-6 1 0,7-5-4 0,4-5-6 16,1-9-14-16,8-1-17 0,-1-15-20 0,4-7-16 16,1-6-12-16,2-7 8 0,-6-3 18 0,-4-4-6 15,-3 4 32-15,-3-3 14 0,-4 4 6 16,-5 8 30-16,-6 7 2 0,-4 6 19 0,-3 10 24 15,-6 6 16-15,0 0-8 0,0 6-14 0,-5 10-19 16,-1 5-15-16,3 4 4 0,-2 7-5 16,2 3-3-16,4-5-4 0,-1-1-3 0,0-3-1 15,7-2-2-15,7-6-4 0,0-4 2 0,4-6 2 16,9-6 4-16,4-2 2 0,10-10 3 0,5-12 1 16,8-5-2-16,5-11 2 0,3-3-3 15,4-5-3-15,-4-2 1 0,4-3-6 0,-4-1 3 0,-6-1-1 16,-3-1-1-16,-8 0 9 0,-7 4-7 0,-6 6 1 15,-7 5 2-15,-8 9 0 0,-7 11 23 16,-9 5 18-16,-1 6 8 0,-8 6 0 16,-7 2-26-16,-6 7-20 0,-1 11-11 0,-6 7-5 15,-3 9 2-15,-4 9 4 0,-8 3 0 0,0 4-1 16,2 3 4-16,3 0 1 0,2-4-3 0,7-1-1 16,7-7-7-16,8-6-4 0,9-4 0 0,5-5-2 15,4-7 3-15,11-6 1 0,4-6 0 16,6-7 4-16,7-3 3 0,5-14-2 0,4-9-3 15,8-7-10-15,0-6-14 0,-5-5 2 0,-1-5 5 16,-1-6-2-16,-11-1-4 0,-1-1-11 0,-5-6-5 16,-9 2 10-16,-1-7 9 0,-3-2 10 15,-9-1 10-15,0-5 2 0,-3 1 9 0,-2 1 2 16,-10 3 4-16,0 11 21 0,-5 6 21 0,1 12 10 16,-1 8 4-16,1 8-6 0,3 8-10 0,-2 6 2 15,8 8-5-15,1 2-23 0,6 2-22 16,-2 0-34-16,2 8 1 0,0 10 11 0,0 7 8 15,0 12 22-15,5 9-4 0,1 12 0 0,1 5-1 16,3 11 1-16,-1 6 0 0,2-2 0 0,2 5-3 16,6-5 0-16,2-4 1 0,-1-3 1 0,8-6 0 15,6-8 0-15,0-5 0 0,-2-12-6 16,4-8-8-16,1-8-4 0,1-11-27 0,-4-6-25 16,4-7-12-16,-4-12-23 0,1-7-3 0,-2-12 4 15,-7-3 6-15,-2-5 18 0,1-2 24 16,-10-3 27-16,-1-1 17 0,-2 2 15 0,-9 3 12 15,-1 2 25-15,-2 5 37 0,-2 6 22 0,-8 5 9 16,0 6 10-16,-2 6-27 0,-1 5-22 0,-1 5-22 16,0 1-34-16,-1 11-18 0,-4 6-7 15,4 7 0-15,5 0-1 0,-2 4 3 0,4-3 2 16,4 0-1-16,4-1-2 0,0-5-1 0,12-4-3 16,1-3 1-16,2-3 2 0,4-5-1 0,5-5-5 15,-1 0-13-15,2-8-18 0,2-8-11 16,2-6-4-16,1-5 4 0,-2-3 14 0,-2-5 2 15,-4 2 2-15,-3-1 6 0,-5-2 12 0,-8-2 20 16,-2 0 19-16,-4 3 13 0,-6 5 8 0,-6 2 13 16,-4 8 17-16,0 7 2 0,-6 7-5 0,-2 6-15 15,-2 8-24-15,-2 10-12 0,0 13-5 0,-2 9-4 16,1 8 1-16,-1 3 0 0,2 5-4 16,6-3-2-16,6-5-2 0,7 2-4 15,2-9 0-15,7-3-5 0,4-6-1 0,14-4-3 16,-2-6-2-16,6-5 3 0,2-8 1 0,4-9-2 0,3 2-19 15,7-18-34-15,-4-8-9 0,7-4-11 16,0-7 12-16,1-5 24 0,-1-2-2 0,-6-3-3 16,-4 1-14-16,-4-2-1 0,-2 3 15 0,-9-1 21 15,-1 2 29-15,-5 3 16 0,-3 8 14 0,-5 10 28 16,-1 6 30-16,-1 10 18 0,0 5-14 16,-4 1-34-16,-6 16-35 0,2 8-22 0,-2 6 0 15,-2 8 5-15,6 0-5 0,-1-4 0 0,5 0-1 16,2-4-5-16,0-3 4 0,5-2-1 0,2-7-2 15,5-2 0-15,1 0-10 0,2-9-9 16,3-5-4-16,1-3-2 0,4-6 4 0,1-9 1 16,0-7 4-16,2-5 5 0,4-3 2 15,-4-3 8-15,2-4 3 0,-3-3 9 0,-1 1 8 16,-1-4 9-16,-4 2 14 0,1 1 9 0,-4 8 12 0,-3 4-1 16,-3 9-8-16,-1 9-13 0,-6 6-20 15,-1 4-29-15,-1 0 21 0,4 11 11 0,-1 7 11 16,-1 6 24-16,4 4-22 0,-1 2-11 0,-1 4-6 15,6-5-5-15,1 0-3 0,3-2 0 16,1-6 0-16,3-3 0 0,5-5 2 0,1-4 2 16,4-6 7-16,1-3 12 0,1 0 5 0,0-15 3 15,4-5-6-15,2-6-9 0,1-4-7 0,-4-4-5 16,2-2 1-16,-3-1-2 0,-5 4 3 16,-8 2 1-16,0 3 4 0,-9 6 4 15,-1 2 4-15,-7 10 11 0,-2 4 10 0,1 4 0 0,-2 2-9 16,0 0-29-16,0 7-14 0,0 4-1 15,-2 7 2-15,2 2 13 0,0-2 0 0,0 0-4 16,0-1 0-16,9-2 0 0,-2-2-1 0,5-5 1 16,4-2 3-16,8-6 0 0,3 0 4 15,4-9 4-15,2-9 0 0,9-5-2 0,2-8-2 16,0-3-9-16,5-4-1 0,-2-1-1 0,-4-5 1 0,-7 0 6 16,1 2-2-16,-6 0 4 0,-6 0 4 15,-6 4-1-15,-4 4 2 0,-6 10 8 0,-5 6 13 16,-4 7 16-16,0 9 6 0,0 2-13 0,-4 0-31 15,-5 11-17-15,-4 8-9 0,-2 3 1 16,0 5 9-16,2 0-6 0,1-2 0 0,8 0 0 16,3-2 6-16,1-4 5 0,0-6-7 0,10 0-11 15,0-9-3-15,12-4 2 0,-1 0 6 0,8-13 9 16,7-6 3-16,-2-6-4 0,7-5 2 16,-3-3 1-16,-2-3 3 0,-1 3 3 0,-4 2 0 15,-6 3 1-15,-3 6 10 0,-9 9 15 0,-7 4 24 16,0 6 17-16,-6 3-3 0,0 0-14 0,0 0-32 15,0 5-39-15,0 6-15 0,-4 3 9 16,2 8 14-16,1 4 23 0,1 2 7 0,0 2-11 16,0-7-4-16,3-2-3 0,8-1-2 0,3-4-16 15,0-3-54-15,4-1-99 0,4-9-171 16,-6-1-326-16,-5-2-887 0</inkml:trace>
        </inkml:traceGroup>
      </inkml:traceGroup>
    </inkml:traceGroup>
    <inkml:traceGroup>
      <inkml:annotationXML>
        <emma:emma xmlns:emma="http://www.w3.org/2003/04/emma" version="1.0">
          <emma:interpretation id="{AF292787-5E29-4DB5-88E6-87FC2FE3D76A}" emma:medium="tactile" emma:mode="ink">
            <msink:context xmlns:msink="http://schemas.microsoft.com/ink/2010/main" type="paragraph" rotatedBoundingBox="234,6697 9735,4679 10078,6294 577,8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77A52E-42E0-4760-A0B2-A8329F466CB4}" emma:medium="tactile" emma:mode="ink">
              <msink:context xmlns:msink="http://schemas.microsoft.com/ink/2010/main" type="inkBullet" rotatedBoundingBox="372,7342 2483,6894 2641,7637 529,8086"/>
            </emma:interpretation>
            <emma:one-of disjunction-type="recognition" id="oneOf4">
              <emma:interpretation id="interp20" emma:lang="en-US" emma:confidence="0">
                <emma:literal>→</emma:literal>
              </emma:interpretation>
            </emma:one-of>
          </emma:emma>
        </inkml:annotationXML>
        <inkml:trace contextRef="#ctx0" brushRef="#br0" timeOffset="18871.1063">-202 5065 0 0,'0'0'0'0,"0"0"0"15,0 0 169-15,0 0-14 0,0 0-33 0,0 0-21 16,0 0-8-16,0 0-10 0,0 0 4 16,0 0 7-16,0 0 4 0,0 0 1 0,-29-9 1 0,29 9-4 15,0 0-12-15,0 0-16 0,0 0-25 16,0 0-25-16,0 0-28 0,3 0-8 0,6 1 6 15,1 5 12-15,0-2 19 0,14 1 4 16,1 0-2-16,7-1-3 0,10-1 4 0,5-3 1 0,12 0 0 16,3-4 0-16,14-4-6 0,1-1 5 15,10-5-1-15,1 0-1 0,4 3 0 0,5-5-10 16,-1 1 0-16,-2 4 2 0,3-4 3 0,-4 1 0 16,3-1 0-16,-5 0-2 0,-1-2 2 15,-3 2 2-15,-5-2-1 0,0 2 0 0,-9 0-2 16,-2-1-3-16,-11 5 0 0,-5-3-1 0,-11 2 1 15,-10 4 2-15,-6 0 2 0,-12 4 5 0,-4 0 13 16,-9 2 32-16,-2 2 24 0,-1-1 21 16,0 1-11-16,-1-4-37 0,-5-1-38 0,-4-1-37 15,-5-1-16-15,-1 0-5 0,-5 1 3 0,-1-3 5 16,-5 2 4-16,1-4 5 0,2 1 1 0,-4 1 2 16,0-2 7-16,0-3 0 0,2-2 3 15,-1 1 2-15,8 1-3 0,-4-1 2 0,6-1 2 16,3 2 0-16,-1 1 2 0,6 3 0 0,2 1-1 15,2 0-3-15,-1 1-2 0,5 1-3 16,1 4-2-16,0 0-8 0,0-1-8 0,1 1-4 0,8-2-6 16,-3 2 5-16,7 0 6 0,2-1 4 0,6 3 7 15,-2 1-2-15,0 0-1 0,6 0 5 16,0 6 1-16,-4 4 5 0,4 0 4 0,-7 2-2 16,-1 3 1-16,4-1 2 0,-3 4 3 0,-2 2 0 15,-2 3 2-15,1 1 2 0,-2 3-2 16,-1 1 4-16,0 0-1 0,-6 1 0 0,-3 2 6 15,0-6-2-15,-3-2 2 0,0 0 3 0,-6-2 1 16,-3 0 2-16,-3 2 5 0,-2-1 2 0,-7-3 1 16,3 3 1-16,-7-3-7 0,3 3-4 15,-3-3-3-15,-3 1-5 0,-1-3 3 0,1 2-2 16,1-1-5-16,5 2 3 0,-2 1-7 0,5 0-1 16,0-3 1-16,4-1-4 0,5-2-2 15,1-2-3-15,3-5-5 0,5-1-4 0,-4-2 2 0,5-2-1 16,0 1-3-16,0-4 3 0,0 0-2 15,0 0 2-15,0 0 11 0,0 0 0 0,5 0 11 16,-5 0 5-16,0 0 2 0,1 0 7 16,-1 0-4-16,0 0-2 0,0 0-3 0,2 0-12 0,-1 0 3 15,2 0-18-15,8 0-84 0,-6 1-251 0,3 3-1088 16</inkml:trace>
      </inkml:traceGroup>
      <inkml:traceGroup>
        <inkml:annotationXML>
          <emma:emma xmlns:emma="http://www.w3.org/2003/04/emma" version="1.0">
            <emma:interpretation id="{4C7A988D-A3E5-4386-8047-C67ED2E197B6}" emma:medium="tactile" emma:mode="ink">
              <msink:context xmlns:msink="http://schemas.microsoft.com/ink/2010/main" type="line" rotatedBoundingBox="3746,5951 9735,4679 10078,6294 4089,7565"/>
            </emma:interpretation>
          </emma:emma>
        </inkml:annotationXML>
        <inkml:traceGroup>
          <inkml:annotationXML>
            <emma:emma xmlns:emma="http://www.w3.org/2003/04/emma" version="1.0">
              <emma:interpretation id="{909AC471-5351-4305-ADE3-0DFF89791F8E}" emma:medium="tactile" emma:mode="ink">
                <msink:context xmlns:msink="http://schemas.microsoft.com/ink/2010/main" type="inkWord" rotatedBoundingBox="3746,5951 4929,5700 5205,6997 4021,7249"/>
              </emma:interpretation>
              <emma:one-of disjunction-type="recognition" id="oneOf5">
                <emma:interpretation id="interp21" emma:lang="en-US" emma:confidence="0">
                  <emma:literal>Lo</emma:literal>
                </emma:interpretation>
                <emma:interpretation id="interp22" emma:lang="en-US" emma:confidence="0">
                  <emma:literal>Ls</emma:literal>
                </emma:interpretation>
                <emma:interpretation id="interp23" emma:lang="en-US" emma:confidence="0">
                  <emma:literal>L.</emma:literal>
                </emma:interpretation>
                <emma:interpretation id="interp24" emma:lang="en-US" emma:confidence="0">
                  <emma:literal>Ly</emma:literal>
                </emma:interpretation>
                <emma:interpretation id="interp25" emma:lang="en-US" emma:confidence="0">
                  <emma:literal>La</emma:literal>
                </emma:interpretation>
              </emma:one-of>
            </emma:emma>
          </inkml:annotationXML>
          <inkml:trace contextRef="#ctx0" brushRef="#br0" timeOffset="22427.3361">3453 3708 0 0,'0'0'0'0,"0"0"0"16,0 0 0-16,0 0 0 0,0 0 0 0,0 0 119 15,0 0 58-15,0 0 20 0,0 0 11 0,0 0 2 16,0 0-12-16,0 0-40 0,-37-159-17 0,34 144-13 16,0-5-14-16,-1 4-19 0,1 3-14 0,0 2-19 15,-3 1-15-15,1 0-10 0,1 2-10 16,-2 1-3-16,2 0 1 0,1 5-1 0,0-2 4 15,0 0 3-15,1 4-8 0,-1 0-11 0,3 0-21 16,0 0-29-16,0 0-23 0,0 0-30 16,0 0-12-16,0 9 30 0,0 7 35 0,0 8 36 15,0 6 23-15,3 12-11 0,-1 3-13 16,-2 9 3-16,0 7 2 0,0 2 4 0,3 4 0 0,-6-2 1 16,-3 2 1-16,-1 1-3 0,1-7-2 15,-3-2-2-15,3-6 0 0,2-8 2 0,2-2 0 16,-2-5 2-16,1-5-3 0,1-6 2 0,2-4 0 15,-1-3 4-15,1-3 3 0,-2-8 1 0,2-2 8 16,0-6 10-16,0-1 20 0,0 0 27 16,0 0 20-16,0 0-17 0,0-2-25 0,0-4-29 15,0-1-29-15,0 3-2 0,0-4-2 0,0 1-2 16,0 4-1-16,0 0-1 0,0 2-3 16,0 1-3-16,0 0-14 0,0 0 1 0,2 0 1 0,-1 0 6 15,4 0 14-15,1 0 0 0,-2 1 3 16,6 2 0-16,-2-2-1 0,2 5 8 0,2-3-2 15,0-1-1-15,-1 0 1 0,4 1 1 16,4-3 1-16,0 0 4 0,8 0 0 0,2 0-4 0,5 0-4 16,6-4 2-16,4-2 0 0,5-1 1 15,4 0 3-15,3-1-24 0,0-2 7 0,0 2-6 16,1-4 3-16,1 0 23 0,-4 0-8 0,-1-1 5 16,5-2-7-16,-5 0-1 0,-4-1-6 0,-4 1-4 15,-3-3 0-15,-6 2-10 0,-5 1-3 16,-7 0-1-16,-5 4 6 0,-9-1 19 0,-4 1 13 15,-6-2 7-15,0 3 1 0,-7-2-8 0,-6 2-4 16,-2 0-6-16,-4 2-2 0,1 0-3 0,-4 2 4 16,1 1 4-16,1 1 5 0,2 1 6 15,0 1 2-15,1-2 5 0,0 3 1 0,0 0 1 16,2 1 3-16,0 0 0 0,6-2 3 0,2 2 3 16,6-2-4-16,1 2-14 0,0-3-38 0,0 3-43 15,0 0-4-15,7 2 6 0,2-2 27 16,6 0 31-16,1 0-2 0,1 5-1 0,3 3 2 0,-3 2 0 15,4 5-1-15,-3 1 2 0,1 2 3 16,-5 3-1-16,1 1 5 0,-3-1-1 0,-2 4 1 16,-5 0 11-16,-5 0 10 0,0 2 14 0,0-2 13 15,-11-2 6-15,-2 1 7 0,-3-4 3 16,0 0 4-16,-5-3 0 0,-1-1-2 0,-2 1-10 16,-4 0-14-16,-5-1-11 0,-1 2-16 0,-3 0-4 15,0-1-11-15,-1 2-42 16,2-2-85-16,5-3-191 0,8-4-390 0,11-3-532 0</inkml:trace>
        </inkml:traceGroup>
        <inkml:traceGroup>
          <inkml:annotationXML>
            <emma:emma xmlns:emma="http://www.w3.org/2003/04/emma" version="1.0">
              <emma:interpretation id="{A5963EE3-A744-4659-BF8A-AB36EED3EB02}" emma:medium="tactile" emma:mode="ink">
                <msink:context xmlns:msink="http://schemas.microsoft.com/ink/2010/main" type="inkWord" rotatedBoundingBox="5838,5533 9740,4704 10078,6294 6176,7122"/>
              </emma:interpretation>
              <emma:one-of disjunction-type="recognition" id="oneOf6">
                <emma:interpretation id="interp26" emma:lang="en-US" emma:confidence="1">
                  <emma:literal>Revel</emma:literal>
                </emma:interpretation>
                <emma:interpretation id="interp27" emma:lang="en-US" emma:confidence="0">
                  <emma:literal>Roved</emma:literal>
                </emma:interpretation>
                <emma:interpretation id="interp28" emma:lang="en-US" emma:confidence="0">
                  <emma:literal>Ravel</emma:literal>
                </emma:interpretation>
                <emma:interpretation id="interp29" emma:lang="en-US" emma:confidence="0">
                  <emma:literal>Raved</emma:literal>
                </emma:interpretation>
                <emma:interpretation id="interp30" emma:lang="en-US" emma:confidence="0">
                  <emma:literal>Reveal</emma:literal>
                </emma:interpretation>
              </emma:one-of>
            </emma:emma>
          </inkml:annotationXML>
          <inkml:trace contextRef="#ctx0" brushRef="#br0" timeOffset="23705.1783">5507 3777 0 0,'0'0'0'0,"0"0"0"16,0 0 0-16,0 0 0 0,0 0 184 0,0 0 48 0,0 0-8 15,0 0-5-15,0 0-4 0,0 0-4 0,0 0-14 16,0 0-24-16,0 0-22 0,0 0-19 16,0-60-11-16,0 60-10 0,0 0-13 0,0 0-20 15,0 0-21-15,0 0-19 0,0 0-16 0,0 0-12 16,0 0-10-16,0 0-10 0,0 0-14 16,0 1-15-16,0 3 3 0,0 6 9 0,0 4 14 15,0 6 17-15,0 1-2 0,0 6-1 0,1 2 1 16,4 4 0-16,-4 1 0 0,2 6 4 0,2 4-3 15,-5-1 5-15,1 1-1 0,1 0-1 16,1-1-3-16,-2-4-2 0,-1-3 2 0,0 1 0 16,0-6 3-16,0-6-1 0,0-1-2 0,0-7-1 15,0-5-2-15,0-2 3 0,0-4 3 16,0-2 1-16,0-3 10 0,0-1 4 0,0 0 4 16,0 0 9-16,0 0 3 0,0 0 3 0,0 0 0 15,0 0-12-15,0-1-17 0,0-1-19 0,0-1-30 16,0 0-27-16,0-1-29 0,2-1-40 15,-2 2-56-15,1 1-109 0,2-1-159 0,-2 1-276 16,1 2 92-16</inkml:trace>
          <inkml:trace contextRef="#ctx0" brushRef="#br0" timeOffset="24426.2711">5557 3640 0 0,'0'0'181'0,"0"0"75"0,0 0 23 0,0 0-10 15,0 0-13-15,0 0-27 0,0 0-40 0,0 0-41 16,0 0-40-16,-137-173-28 0,137 163-29 0,0-3-29 15,9 0-18-15,7-4-12 0,6-1 0 16,6 0 5-16,9-1-1 0,3 0 1 0,3-1 0 16,-2 6-2-16,6 2 0 0,-1 1-6 0,1 5 4 0,-3 2-2 15,-1 4-1-15,1 0 0 0,-4 5-7 16,-6 7 1-16,-5 1-10 0,-2 3 6 16,-8 2 9-16,-6 5 4 0,-6 2 17 0,-4-1 5 15,-3 4 1-15,-10-1 8 0,-6 2 4 0,-6 2 1 0,-8-1 1 16,-7 2-4-16,-2 0-1 0,-7 0-3 15,-3 1-5-15,-1-3-2 0,-1-3-2 16,1 0-4-16,2-1 0 0,4-6 0 0,-1 1-3 16,5-1 0-16,3-3-1 0,7-3-3 0,5-1-1 15,8-1-2-15,5-2-6 0,3-4-8 0,5 4-5 16,2-6-10-16,2 3-2 0,0 0-3 0,2 2 0 16,5 0 10-16,5 4 9 0,3-1 8 15,5 3 6-15,4 0-3 0,5 2-4 0,4 4-1 16,3 1 1-16,3 3 4 0,5-1 6 0,0 1 3 15,3-2 2-15,6 2 1 0,2-3-1 16,-2 0 1-16,3 1 3 0,-3-2-3 0,-3 2 3 0,-1-3 0 16,-2 0-1-16,-4-1 4 15,-5-2-7-15,-3-3-17 0,-4 1 1 0,-6-5-12 0,-6-1 7 16,-4-1 17-16,-6-4-3 0,-2 0 12 0,-5-1-9 16,-1-2-14-16,2 2-32 0,-3-3-53 15,0 0-52-15,2 0-76 0,-2 0-91 0,1-3-230 16,-1 2-59-16</inkml:trace>
          <inkml:trace contextRef="#ctx0" brushRef="#br0" timeOffset="25141.4315">6637 3747 147 0,'0'0'169'0,"0"0"-23"0,0 0 16 0,0 0-14 16,0 0-18-16,0 0-7 0,0 0-11 15,0 0-4-15,0 0-11 0,-171 85-12 0,157-58-20 0,3 1-17 16,4 1-14-16,1 0-16 0,5-5-1 16,1-1-5-16,0-3-3 0,7-4 2 0,2-2-2 15,0-4 0-15,4-5 4 0,2-3 5 16,4-2 7-16,3-7 5 0,0-5-6 0,2-8-11 0,2-1-10 16,2-6-11-16,0-2-2 0,-3-3 8 15,0-2-2-15,0 0 6 0,-7-3 1 0,-3 3 2 16,-4-2 4-16,0 1 6 0,-10 1 1 0,-1 0 1 15,-1 2-2-15,-11 6-2 0,-3 5-3 16,-4 5-8-16,1 7-4 0,-2 6-1 0,-5 1 3 16,1 12 6-16,-1 10 7 0,-3 6 2 0,-1 9 3 15,-1 5 5-15,2 8-1 0,2 5 0 0,6 1-1 16,1 0-8-16,5 2 0 0,2-2-4 16,4-3-3-16,7-4-12 0,2-7-14 0,5-8-13 0,5-5 2 15,2-6 8-15,5-4 7 0,-1-3 15 16,4-6 5-16,7-7 29 0,1-1 22 0,10-11 3 15,3-11-2-15,7-6-21 0,-2-7-17 0,6-2-4 16,0-5-5-16,-3 0-8 0,-4-3 2 16,-3-2-2-16,-6 3-2 0,-6-1 4 0,-12 0 1 15,-3-5-1-15,-4 3-3 0,-6-5 3 0,-2 5-1 16,-4 1-1-16,0 7 5 0,-3 9-7 16,-4 11 6-16,1 6 8 0,-2 8 0 0,4 5-5 15,-2 0-15-15,0 11-7 0,0 11-2 0,-1 7 5 16,5 9 12-16,0 4-1 0,2 5 0 0,0-1 4 15,2 0-3-15,10-1 0 0,0-2-1 16,6-2 1-16,-2-2 1 0,3 2 1 0,6-3 2 0,3-4-2 16,2-2-1-16,2-6-4 0,2-5 1 15,0-7 6-15,-3-1 2 0,0-8 7 0,1-5 3 16,-2 0-4-16,-4-7 4 0,1-10-4 0,-2-1 1 16,-6-7 1-16,1 0 0 0,0-5 1 0,-6-1-1 15,-2-4 3-15,-6-1-3 0,0-1 1 16,-2-5-1-16,-2-2-6 0,-2-3-1 0,0-3-3 15,1-5-2-15,1-2 4 0,-1 3-3 0,4-2 0 16,1 7-1-16,-2 5-4 0,5 9-1 16,-3 10-5-16,3 7-10 0,-2 8-24 0,2 6-31 15,3 4-35-15,1 0-39 0,3 10-29 0,2 5-61 16,8 3-85-16,-4 0-119 0,-1-4-233 16,-8-2 411-16</inkml:trace>
          <inkml:trace contextRef="#ctx0" brushRef="#br0" timeOffset="25934.0852">8491 3310 0 0,'0'0'0'0,"0"0"36"15,0 0 254-15,0 0-47 0,0 0-33 0,0 0-18 16,0 0-13-16,0 0 1 0,0 0-20 0,-184 14-27 16,154 9-28-16,-1 4-28 0,0 2-19 15,2 5-13-15,0 1-11 0,1 2-9 0,0 2-7 0,5-4-5 16,4 2-6-16,6-7-4 0,9-1-4 15,1-7-1-15,3-3 1 0,0-6-3 0,4 0 1 16,6-5 3-16,4-3 6 0,0-2 7 0,3-3 7 16,-1-3 2-16,6-7-5 0,1-6-1 15,5 0-6-15,0-9-2 0,2-3-1 0,2-5-2 16,7-3-4-16,-7 3 1 0,2-1-1 0,-2 0 2 16,-5 4 4-16,-4 3-2 0,-3 2 5 0,-9 5 1 15,0 6 3-15,-10 5 9 0,-1 4-5 0,0 3-16 16,0 2-13-16,-4 3-15 0,-7 10-8 15,6 5 13-15,-6 3 6 0,4 3 7 0,0 1 8 16,-1-1 1-16,4 0 4 0,2 0-2 0,1-4-2 16,1 2 2-16,0-6-1 0,0-1 0 15,0-1-2-15,4-4 0 0,5-3 1 0,-3 0 5 16,4-4 7-16,4-1 6 0,2-2 3 0,-2 0 0 16,1-2-3-16,1-5-3 0,1 0-5 0,3-1-3 15,-2-2-2-15,0 1-3 0,4 1 1 16,-3 1 0-16,6-1-2 0,-3 0 0 0,3-2 1 15,0-2 0-15,-4 2 2 0,5-2-2 0,-4-1 2 16,1-1 2-16,2-1 1 0,-8-1 3 0,2-3 2 16,2-1 3-16,-2-2-1 0,-6-2 1 15,2-4-1-15,-3 0-2 0,-5-3 2 0,4-3-3 16,-1-1 0-16,-6 0-1 0,2-2-2 0,0-1-5 16,-4-6 0-16,-2 0 0 0,0-3-3 15,0-3 5-15,0 1-2 0,0-3-2 0,0 2 4 16,0-1-4-16,0-2 1 0,-2-1-1 0,2 2-7 15,3 2 6-15,0 3 0 0,0 8 1 0,0 10 7 16,-3 10 3-16,0 9 9 0,0 5 1 0,0 4-2 16,0 1-12-16,0 0-15 0,0 0-19 0,0 0-14 15,0 0 8-15,0 4 8 0,0 5 14 16,0 1 18-16,0 0-6 0,0 0 1 0,0 2-2 16,0-3-2-16,0-1 2 0,0-2 1 0,0-2 0 15,0 1 2-15,0-4 0 0,0 0-1 16,0-1 1-16,0 0 1 0,0 3-1 0,0-3 0 15,0 0-3-15,0 0-2 0,-3 0 1 0,3 0-2 16,0 0 0-16,0 0 4 0,0 0-2 0,0 0 2 16,0 0 2-16,0 0 0 0,0 0 5 15,0 0 4-15,0 0 4 0,0 0 5 0,0 0-2 16,0 0-2-16,0 0-4 0,0 0-4 0,0 0-5 16,0 0-5-16,0 0-5 0,0 0-19 0,0 0-29 15,0 0-10-15,0 6-15 0,0 2-34 16,-4 3-31-16,1 6-83 0,-5 6-144 0,2-6-248 15,2-5-332-15</inkml:trace>
          <inkml:trace contextRef="#ctx0" brushRef="#br0" timeOffset="26471.5388">8447 3362 0 0,'0'0'0'0,"0"0"0"0,0 0 0 0,0 0 4 16,0 0 224-16,0 0 5 0,0 0 7 15,0 0-13-15,0 0 1 0,0 0-17 0,19-168-42 0,-26 164-47 16,-5 4-54-16,-1 0-25 0,-4 1-16 0,1 10-3 15,-3 5-2-15,-2 3-11 0,2 4-1 16,-3 2-2-16,4 2-3 0,4-2-2 0,0 0-2 16,3-2-1-16,5-2-5 0,1-3 3 0,1-3-1 15,4-2-3-15,0-3 1 0,0 0-6 16,0-6-11-16,4 0-5 0,1-4-3 0,-2 0 10 16,4 0 24-16,0 0 21 0,5-5 3 0,1-4-15 15,1-2-23-15,0-1-32 0,-2 0-25 0,-3-2-21 16,3 3-20-16,-5-2-13 0,1 2-2 0,-4 1 1 15,2 2 4-15,-3 1 2 16,-3 4-9-16,0 0-44 0,0 3-96 0,0 0-84 0,0 0 349 16,0 0 0-16</inkml:trace>
          <inkml:trace contextRef="#ctx0" brushRef="#br0" timeOffset="27489.1109">8652 3319 0 0,'0'0'0'0,"0"0"130"0,0 0 168 16,0 0-27-16,0 0-32 0,0 0-35 16,0 0-32-16,0 0-28 0,0 0-26 0,0 0-24 15,0 0-12-15,0 0-10 0,0 0-12 16,-190-76-10-16,150 98-16 0,-4 9-12 0,-2 6-7 0,0 2-4 16,0 5-4-16,4 2-3 0,-1 1 2 15,3 0-1-15,6-3 0 0,2-2 1 0,7-4-6 16,3-8 0-16,10-7-3 0,5-2-5 0,4-6 1 15,3-5 0-15,1-3 4 0,8-6 9 16,6-1 7-16,5 0 6 0,1-11 2 0,10-4-6 16,0-7-5-16,4-4-7 0,7-4-12 0,0-6-15 15,1-1-2-15,4-3 0 0,-3 4 4 0,-1-5 15 16,-2 2 1-16,-5-1 4 0,-1-2 7 0,-5 0-6 16,-10 2 4-16,-1-2 4 0,-5 2-3 0,-6 3 3 15,-6 8 0-15,-2 6-2 0,0 6-6 16,-9 9-4-16,-6 6-7 0,-4 2 0 15,-1 12 7-15,-6 10 6 0,-4 7 7 0,-3 9-2 16,-4 7 0-16,3 12 4 0,-2 3 0 0,3 6-1 0,4 6-4 16,1-2-1-16,6 3-2 0,2-6-2 15,7-6 1-15,7-6 0 0,5-10-1 16,1-6-2-16,6-6-2 0,10-4 1 0,7-9-1 16,1-6 6-16,7-6 6 0,3-5 6 0,6-3 6 15,2-10 3-15,6-8-1 0,2-6 0 0,3-5-3 16,4-8-3-16,2-2 0 0,0-6-6 0,-3-1 2 15,0-4 4-15,-10-7-2 0,-1-3 1 0,-5-4 2 16,-1-3-2-16,-10-7-1 0,-5-4-7 16,-1-5-8-16,-7-1-5 0,-4-6-6 0,-7 3 1 15,-1 2 6-15,-4 4 7 0,0-1 4 0,0 5 6 16,-4 0-10-16,1 5-3 0,-5 4-1 0,2 11-4 16,5 6 7-16,-4 15-1 0,0 9 3 15,2 13 8-15,1 6 2 0,1 5-4 0,1 3-25 16,0 0-42-16,0 1-3 0,0 9 5 0,0 8 24 15,3 5 33-15,0 8 5 0,5 4 0 16,-5 7 0-16,3 4 7 0,2 4-3 0,-5 4 6 16,1 0 1-16,0 4-3 0,-2-5-2 0,-1 1-5 15,-1 0-3-15,2-1 1 0,1-1 3 0,3 3-3 16,-3-4 1-16,-2-2 0 0,3-3-1 16,5-5-3-16,-4-2 0 0,7-4 0 0,-7 3 0 15,3-7 4-15,-1-1 0 0,-1-4 2 0,-2-5-3 16,4 0-1-16,-4-3 0 0,-1 0 0 0,5-7-1 15,-5 2 2-15,-2-5-1 0,2-3-5 0,-3-3-5 16,1 2-12-16,-1-4-13 0,0 0-9 16,0 0-37-16,0-2-61 0,-3-4-74 0,1 0-113 15,-4-1-152-15,1 2-514 0</inkml:trace>
        </inkml:traceGroup>
      </inkml:traceGroup>
    </inkml:traceGroup>
    <inkml:traceGroup>
      <inkml:annotationXML>
        <emma:emma xmlns:emma="http://www.w3.org/2003/04/emma" version="1.0">
          <emma:interpretation id="{4C52BDA2-7ADA-4239-908D-D1926BEE9996}" emma:medium="tactile" emma:mode="ink">
            <msink:context xmlns:msink="http://schemas.microsoft.com/ink/2010/main" type="paragraph" rotatedBoundingBox="5856,7363 19829,4730 20144,6404 6171,903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74A45F1-D7F3-4001-822F-D5BD8B928EDD}" emma:medium="tactile" emma:mode="ink">
              <msink:context xmlns:msink="http://schemas.microsoft.com/ink/2010/main" type="line" rotatedBoundingBox="5856,7363 19829,4730 20144,6404 6171,9037"/>
            </emma:interpretation>
          </emma:emma>
        </inkml:annotationXML>
        <inkml:traceGroup>
          <inkml:annotationXML>
            <emma:emma xmlns:emma="http://www.w3.org/2003/04/emma" version="1.0">
              <emma:interpretation id="{786EEC2B-8551-4E68-95A5-D09ACFD09404}" emma:medium="tactile" emma:mode="ink">
                <msink:context xmlns:msink="http://schemas.microsoft.com/ink/2010/main" type="inkWord" rotatedBoundingBox="5856,7363 14642,5707 14926,7215 6140,8870"/>
              </emma:interpretation>
              <emma:one-of disjunction-type="recognition" id="oneOf7">
                <emma:interpretation id="interp31" emma:lang="en-US" emma:confidence="1">
                  <emma:literal>Relevant</emma:literal>
                </emma:interpretation>
                <emma:interpretation id="interp32" emma:lang="en-US" emma:confidence="0">
                  <emma:literal>Releviant</emma:literal>
                </emma:interpretation>
                <emma:interpretation id="interp33" emma:lang="en-US" emma:confidence="0">
                  <emma:literal>Relevunt</emma:literal>
                </emma:interpretation>
                <emma:interpretation id="interp34" emma:lang="en-US" emma:confidence="0">
                  <emma:literal>Releviunt</emma:literal>
                </emma:interpretation>
                <emma:interpretation id="interp35" emma:lang="en-US" emma:confidence="0">
                  <emma:literal>Relevwnt</emma:literal>
                </emma:interpretation>
              </emma:one-of>
            </emma:emma>
          </inkml:annotationXML>
          <inkml:trace contextRef="#ctx0" brushRef="#br0" timeOffset="31777.1593">5535 5295 1017 0,'0'0'317'0,"0"0"-53"16,0 0 29-16,0 0-19 0,0 0-48 0,0 0-40 16,0 0-42-16,0 0-55 0,0 0-50 0,0 0-30 15,0 0-15-15,0 0 12 0,0 0 13 0,0 0-2 16,-40 200-2-16,40-109-9 0,6 3-5 0,3-3-1 15,3-3-4-15,1-6 7 0,-1-6-2 0,-2-2 4 16,2-7 0-16,-2-8-10 0,-2-6-5 16,-1-11-11-16,-4-12-7 0,1-9-5 0,-1-11-2 15,0-8 14-15,-3-2 4 0,0-10-2 0,0-12-7 16,0-9-19-16,-6-10 3 0,0-11 9 16,3-5 13-16,-2-7 14 0,-3-6-2 0,2-3 7 15,0-6 10-15,3-10 1 0,3-6 0 0,0-8-2 16,-2-4-10-16,9-1 2 0,6 4 2 15,6 11 2-15,2 14 1 0,3 11-4 0,1 20-3 16,6 14-5-16,4 14-2 0,-1 8-1 0,7 10 4 16,2 2-3-16,-1 7-2 0,3 10-6 0,-3 9 2 15,-5 10 2-15,-1 3 2 0,-7 7 5 0,-1 5 0 16,-10 4 0-16,-5 2 5 0,-6-2 0 16,-7 2-8-16,-4-2 5 0,-14-3 2 0,-5-1 8 15,-11-2 12-15,-4-4 1 0,-11 2-3 0,-3-8-8 16,-7-4-3-16,2-2-9 0,-1-2-2 0,2-6-1 15,3-6-6-15,2-2 8 0,2-6 1 0,6-1 2 16,8-3 8-16,7-4-6 0,6 2-5 16,12-1-22-16,4 3-15 0,6 0-6 15,1 3-3-15,14 5 18 0,4 1 11 0,3 2 8 0,8 2 3 16,7-1-7-16,4 1 3 0,9 2-3 16,3-2 3-16,9 2 9 0,1-2 1 0,8-4 2 15,6-4 2-15,4-2 0 0,0-7 2 0,4-3 3 16,-2-1 4-16,2-13 3 0,1-6 2 0,-1-3 4 15,-4-6 1-15,0-4-2 0,-1-4-2 16,-4-1 2-16,-6-3 0 0,-7-4 3 0,-11 1 3 16,-10-2-3-16,-9 2 1 0,-16-1 2 0,-3 2 8 15,-13 3 8-15,-1 4-6 0,-13 4-1 16,-3 8-16-16,-5 4-14 0,-3 11 3 0,-5 2-6 16,-5 7 0-16,-1 10-2 0,2 10-5 0,-2 5-2 0,1 7-2 15,5 0 4-15,5 5 2 0,3-1 2 16,8 0-1-16,6-3-3 0,5-2-3 15,2-5-4-15,2-6-2 0,7-5 2 0,4-7 2 16,3-4 7-16,3-4 1 0,3-5 2 16,6-10-1-16,2-10-6 0,7-8 2 0,4-6-2 0,-3-8 0 15,3 2 1-15,-4-4 1 0,-1-1 5 0,-7 1 6 16,-5-2 4-16,-4 5 7 0,-5 4 6 0,-9 7 0 16,-5 5-2-16,-1 10-3 0,-7 6-16 15,-6 8-17-15,-3 6-5 0,-2 8-7 0,-7 16 10 16,-2 12 13-16,-1 7 7 0,-3 11 2 0,0 5 2 15,2 5 3-15,0-2-2 0,1 1 2 0,2-1 1 16,7-3-1-16,3-2 1 0,4-8-1 16,6-9-2-16,5-8-1 0,1-9 5 0,9-8 7 15,7-6 9-15,8-7 11 0,1-2 5 0,9-11-3 16,2-11-4-16,7-6-9 0,6-11-6 16,1-7-4-16,4-8-3 0,2-7-5 0,-3-2 1 15,-2-2 0-15,-4-6 0 0,-5-2-5 0,-2-6-4 16,-10-5-5-16,-4-3-7 0,-7-7 5 0,0 1 6 15,-8-3 3-15,-7 2 9 0,-4 5 0 0,0 12-3 16,-7 14 0-16,-6 16 5 0,1 15 6 16,0 17-3-16,0 6-4 0,3 9-20 0,-2 2-11 15,5 11-4-15,-5 6 5 0,7 3 11 0,-3 4 6 16,5 0 4-16,2 1 0 0,0-4-6 0,0-6-1 16,9 0 0-16,-3-2 3 0,6-4 3 0,-5-2 2 15,0-4 3-15,1-4 0 16,-2-1 9-16,-3 0 12 0,-2 0 8 0,2-8 6 0,-3-4-4 15,0-4-9-15,0-3-10 0,0-2-6 16,-3-1 0-16,0-2-3 0,-4 0-2 0,-1 2-1 16,1 1-1-16,0 5 1 0,4 0 1 0,-5 3 3 15,5 1-5-15,2 1-1 0,-2 2 0 0,-1 1-4 16,1 1 3-16,1 1 2 0,2 3-1 0,-1-1 3 16,1 4-6-16,0 0-2 0,0 0-5 0,0 0-6 15,0 0-2-15,0 0-5 0,0 5 5 16,0 10 5-16,0 5 7 0,0 10 7 0,0 10-1 15,1 13 2-15,4 13-1 0,-1 6 2 16,-1 10-1-16,0 6-5 0,3 2 5 0,1 0-3 16,6 3 4-16,-1-5 0 0,4-2-2 0,1-8 1 0,8-9-2 15,0-4 3-15,7-11 1 16,-1-12-2-16,0-9 1 0,6-11-2 0,-2-11 2 0,6-11 6 16,5-5-1-16,0-16 2 0,7-10-9 15,1-10-8-15,2-10-5 0,2 1-2 0,-5-10 1 16,1-2 1-16,-6-8 1 0,-3 1 0 0,-5 2 0 15,-8 2 2-15,-6 4 4 0,-9 10 4 0,-5 10 4 16,-12 9 2-16,0 14-5 0,-12 3-12 0,-3 15-11 16,-2 0-8-16,-5 12 2 0,-2 13 8 15,-2 6 5-15,-1 5 5 0,3 6 4 0,2 1-1 16,2 3 4-16,5-3 0 0,5-5 4 0,1-4-4 16,7-6 3-16,2-4 1 0,0-5-3 0,5-6 4 15,4-5-2-15,2-3 3 0,3-5 2 16,2-5 1-16,3-10 1 0,6-4-2 0,2-7-1 15,1-2-4-15,-2-5-6 0,5-2-7 0,-7 1 0 16,1-2 0-16,-8-2 5 0,1 3 8 16,-8 1 3-16,1 2 3 0,-10 2-2 0,1 4-2 0,-2 5-5 15,-2 4-5-15,-11 7-6 0,0 3-7 16,-4 7 0-16,0 0-1 0,-8 14 1 0,6 6 6 16,-6 5 4-16,-1 8 7 0,6 5 2 0,-4 5 0 15,5 2 4-15,1 2 0 0,4-2-1 0,2 0 5 16,3-6 0-16,6-1-3 0,3-4 0 15,3-2-2-15,9-7-3 0,4-6 7 0,6-3 2 16,0-8 2-16,11-2 1 0,2-6-4 0,6-6 1 16,6-8 1-16,8-8-2 0,5-4 1 15,8-7-4-15,1-2-2 0,1-5 2 0,2-1-3 16,-3-4-4-16,-7-2-5 0,-4-2-8 0,-5 1-4 16,-11-2-7-16,-9 0 2 0,-5-2 2 0,-11-1 3 15,-3 2 8-15,-5 2 5 0,-8 2 5 16,-1 15 1-16,-3 9 9 0,-7 10 7 0,-4 10 1 15,1 3 0-15,1 6-9 0,4 15-8 0,-3 6-4 16,1 9 6-16,3 10 2 0,5 2 1 0,-1 1 3 16,3 2-3-16,0 1-2 0,8-3 1 15,2 3 0-15,-1-5 0 0,5 0 1 0,6-8-4 16,-3-3-2-16,4-7 3 0,4-8 4 0,4-4 5 16,4-10 1-16,4-7 0 0,-2 0-1 0,6-11-2 15,2-7-1-15,1-8 2 0,2-5-4 0,3-7 0 16,-5-3-1-16,-6-5-3 0,2 0 4 0,-3-3-2 15,-6-2-1-15,-3 2 4 0,-8-5-4 16,4 4-1-16,-6-3-1 0,-4-4-3 0,1 8-2 16,-2 8-6-16,-1 10-4 0,-5 13-23 15,2 10-27-15,-6 8-26 0,6 0-17 0,-3 6 9 16,7 6 24-16,2 1 20 0,1 0 5 0,9 0 1 16,5-3 2-16,1-5 6 0,11-5 18 0,1 0 14 15,3-7 6-15,1-7 4 0,6-4 2 16,2-4 1-16,-5-1-1 0,1 0 4 0,-7-3 0 15,-8 1 4-15,-7 3-2 0,-4 5 4 0,-11 4 18 16,-11 6 30-16,-3 7-4 0,-8 4-5 0,-15 12-19 16,-2 9-31-16,-6 11 8 0,-3 6 5 15,-6 8 1-15,6 5 6 0,-4 2-3 0,7 0-3 16,0-4-1-16,6-2-2 0,6-6 0 0,4-5 3 16,5-9 0-16,8-2-4 0,2-8-4 0,2-8-2 15,9-3 1-15,6-8 8 0,2-2 6 0,10-10 1 16,7-7-2-16,-1-10-8 0,9-4-8 0,0-4-5 15,6-1 1-15,-2-4-2 0,3 1 0 16,-4-3 0-16,-1 4-2 0,-5 3 1 0,-8 10 2 16,-4 5-3-16,-11 10-2 0,-3 5-9 0,-8 5-6 15,-6 5 4-15,-1 10 3 0,0 6 13 16,-1 7 4-16,-2 0 0 0,-4 2-1 16,4-1-1-16,-6-1 4 0,6-3 0 0,1-3-1 0,2-2-1 15,0-9-2-15,0-1 0 0,5-10 4 0,8 0 8 16,0 0 1-16,8-13 1 0,0-3-1 15,2-6-9-15,5-4-1 0,-3-3-3 0,5-4-3 16,2 0 3-16,-7 0-3 0,0 1 2 0,-1 2 0 16,-7 3 1-16,-5 5 1 0,-6 6 0 0,2 9 0 15,-8 2-8-15,0 5-14 0,0 0-20 16,0 3-3-16,0 6 1 0,-5 5 12 0,4 4 20 16,-1 1 2-16,2 0 0 0,0 1 4 0,3-4 0 15,6 0 2-15,1-2 2 0,1-2-3 0,3-2 4 16,7-5 0-16,0-3 0 0,5-2 5 15,4-8 2-15,1-7 1 0,7-3 1 0,2-3-2 16,-4-2-5-16,4-2-1 0,-4-1-1 0,-1 0-2 16,-4-1 1-16,-6 1-1 0,-4 1-1 0,1 2 3 15,-6 2 0-15,-7 7-2 0,1 4-4 16,-8 8-16-16,-2 2-20 0,0 0 5 0,0 9 2 16,0 5 14-16,-2 4 18 0,1 0-3 0,1 2-1 15,0 0 2-15,0-1-2 0,0-1 2 0,5-2 1 16,6-1-2-16,2-3 3 0,0-7 4 0,2 1 4 15,1-6 10-15,0 0 5 0,8-6 1 16,-3-4-2-16,7-5-7 0,-2-3-4 0,2 0-2 16,2-2 0-16,-4 1-3 0,-1-1-1 0,-1 2-2 15,-1 2-2-15,-3 1 2 0,-3 2-6 16,2 6-6-16,-8 4-4 0,1 3-10 0,-4 0-1 16,-3 6 4-16,1 5 2 0,0 4 11 0,-3 2 1 15,7 3 5-15,-3-1 2 0,5 2 1 0,3-1 2 16,-1-3-2-16,1-1 1 0,7-1 2 15,-1-4 3-15,2 0 5 0,0-4 2 0,6-5 7 16,5-2 5-16,0-2-1 0,4-10-1 0,0-2-8 16,5-4-3-16,-2-2-3 0,1-1-4 0,-5 2 1 15,-5-1 0-15,-4 3-1 0,-7 4 0 0,-7 3-2 16,-3 3-2-16,-7 6-7 0,-4 1-12 0,0 0-3 16,0 8 7-16,-1 4 6 0,-4 4 13 15,-2 2 6-15,4 1-8 0,1-2-3 0,2 0 1 16,0 1-5-16,3-5 3 0,9-1 3 15,3-5 5-15,3 0 7 0,10-6 7 0,1-1 7 16,8-5-1-16,0-5-1 0,5-9-7 0,6-2-6 16,-1-4 0-16,0-4-5 0,0-2 4 0,-3-3 0 15,-1-6-1-15,-5 0 4 0,-7-1-1 16,-4-2-4-16,-7 1 2 0,1-4-5 0,-6-2 0 16,-8 1 2-16,1 1-3 0,-6 3 4 0,-2 0 0 15,0 8 2-15,-2 3-1 0,-7 9 2 0,0 7-4 16,1 6-5-16,-2 7-11 0,4 3-10 15,-4 5-2-15,0 11 3 0,-1 7 5 0,0 8 10 16,-1 6 0-16,0 3-2 0,6 4 4 0,0 3-4 16,2-3 1-16,4 0 2 0,0 0 1 0,0-2 0 15,1-4 0-15,10-2-2 0,-1-4 0 0,-1-2-2 16,4-2-8-16,0-5-30 0,2-5-51 16,0-7-84-16,-1-4-103 0,-2-7-221 0,-4 0-456 15,-3-2 31-15</inkml:trace>
          <inkml:trace contextRef="#ctx0" brushRef="#br0" timeOffset="31900.0005">13458 4082 2028 0,'0'0'352'0,"0"0"-90"0,0 0-76 0,0 0-81 0,0 0-44 0,0 0-29 16,143-179-15-16,-81 149-11 0,15-6-12 16,14-1-65-16,15-9-200 0,-19 10-825 0,-25 10-509 0</inkml:trace>
        </inkml:traceGroup>
        <inkml:traceGroup>
          <inkml:annotationXML>
            <emma:emma xmlns:emma="http://www.w3.org/2003/04/emma" version="1.0">
              <emma:interpretation id="{BAB342EB-BA1B-49ED-9150-1B0ECA73C6CF}" emma:medium="tactile" emma:mode="ink">
                <msink:context xmlns:msink="http://schemas.microsoft.com/ink/2010/main" type="inkWord" rotatedBoundingBox="15437,5938 19898,5098 20144,6404 15683,7245"/>
              </emma:interpretation>
              <emma:one-of disjunction-type="recognition" id="oneOf8">
                <emma:interpretation id="interp36" emma:lang="en-US" emma:confidence="0.5">
                  <emma:literal>JAC-</emma:literal>
                </emma:interpretation>
                <emma:interpretation id="interp37" emma:lang="en-US" emma:confidence="0">
                  <emma:literal>JAC</emma:literal>
                </emma:interpretation>
                <emma:interpretation id="interp38" emma:lang="en-US" emma:confidence="0">
                  <emma:literal>TAC-</emma:literal>
                </emma:interpretation>
                <emma:interpretation id="interp39" emma:lang="en-US" emma:confidence="0">
                  <emma:literal>SAC-</emma:literal>
                </emma:interpretation>
                <emma:interpretation id="interp40" emma:lang="en-US" emma:confidence="0">
                  <emma:literal>TAC</emma:literal>
                </emma:interpretation>
              </emma:one-of>
            </emma:emma>
          </inkml:annotationXML>
          <inkml:trace contextRef="#ctx0" brushRef="#br0" timeOffset="33166.7052">14923 4146 1767 0,'0'0'262'0,"0"0"3"0,0 0-75 15,0 0-40-15,0 0-26 0,0 0-19 0,0 0-24 16,0 0-28-16,0 0-24 0,0 0-27 0,0 0-10 16,0 0-6-16,0-52-3 0,28 41 11 0,12 2-1 15,10-3 3-15,6 1 3 0,10 2 0 0,4-3-2 16,5 2-6-16,1 0-7 0,1-1-8 0,-5-2-4 15,-7 2-1-15,-6-1 6 0,-9-1 7 16,-10-1 6-16,-8 3 12 0,-14 1 6 0,-6 2 15 16,-9 1 4-16,-3 0 3 0,-3-1-4 0,-6 0-14 15,-4-1-4-15,-2-1-8 0,0 1-5 0,1 1-3 16,-1 1-11-16,3-1-12 0,3 1-12 0,3-2-20 16,2-1-18-16,4-4-22 0,0-3-35 15,10-6-23-15,5-3-17 0,0-4-2 16,-1-5 24-16,7 1 33 0,-3-1 41 0,1-2 34 15,3 2 22-15,-6 6 13 0,-1 6 24 0,-3 7 36 16,-5 2 46-16,-5 8 42 0,-1 1 27 0,-1 0 8 16,0 3-6-16,0 0-19 0,-1 2-25 0,-4 0-30 15,2 0-30-15,-1 0-27 0,-1 4-18 0,-1 4-10 16,1 5-6-16,2 1 3 0,-3 2 1 16,4 2 0-16,2 0 1 0,0-2-1 0,2 3 0 15,4-5 0-15,-3-3 2 0,2 1 0 0,1-5 1 16,-3-2 3-16,2-2-2 0,-2-3 4 15,-2 0 4-15,-1 0 7 0,3 0 12 0,-3 0 8 16,0 0-3-16,0-7-6 0,0-3-11 0,-3-1-13 16,-4-3-8-16,-1-3-5 0,-3-1-6 15,-3-1-4-15,-5 3 0 0,1 2 2 0,-2 1 2 16,-1-1 4-16,1 3-1 0,2 1 3 0,-1 2-2 0,3 1 2 16,1 2 1-16,3 2 2 0,2-2 3 15,1 4 0-15,3 1-1 0,2 0 1 16,1 0-3-16,1 0-1 0,2 0-6 0,0 0-12 15,0 0-17-15,0 1 10 0,0 7 4 0,2 4 12 0,2 1 19 16,5 0-6-16,1-1 0 0,3 1 1 16,5-1-2-16,3-3 0 0,4 5 0 15,1 1-2-15,4 0 1 0,5 5-2 0,2-2 0 0,0 3 1 16,1 2 0-16,-4 1 0 0,0-4 1 16,-5 4 0-16,-1-5 1 0,-4 0-1 0,-5-5 1 15,-6-3 0-15,-4-2 3 0,-3-3-3 0,-6-2 3 16,2-3 3-16,-2 1 7 0,0-2 12 0,0 0 11 15,0 0 8-15,0 0 6 0,0 0-9 16,0-5-12-16,0-2-11 0,-2 0-11 0,-2-1-3 16,1 2 2-16,-2 0 1 0,2-1 0 0,0 2 2 15,2 2-1-15,-2-1-1 0,-1 3 1 16,2-1-4-16,1 2-2 0,-5 0 1 0,1 0-7 16,1 3 1-16,-3 4-3 0,-1 5-2 0,-4 5 1 15,1 7 1-15,-1 5 2 0,-3 9 3 0,-4 10 1 16,3 1 1-16,-5 5-1 0,-1 4 0 0,-2 1-1 15,-1 3 2-15,0-2 2 0,-3 2 0 0,2-4 1 16,2-2-2-16,1-5-2 0,1-5 0 16,2-6 1-16,4-6-2 0,1-5 3 0,5-7 0 15,3-6 1-15,4-5 3 0,-2-6-6 0,5-1-2 16,0-4-4-16,0 0-23 0,0-2-16 0,11-6-36 16,-2-6-74-16,7-3-124 0,-2 0-271 15,0 5-657-15</inkml:trace>
          <inkml:trace contextRef="#ctx0" brushRef="#br0" timeOffset="33578.436">16722 3370 1520 0,'0'0'104'0,"0"0"-8"0,0 0 40 15,0 0 37-15,0 0 13 0,0 0 6 0,0 0-26 16,0 0-31-16,0 0-19 0,0 0-38 0,0 0-38 15,0 0-37-15,0 0-21 0,-1-82-2 16,-3 118 9-16,-4 14 11 0,4 7 2 0,-5 10-1 0,2 2 1 16,-2 0 0-16,-2-2 1 0,1-6-1 15,1-6 1-15,0-3 3 0,1-7-1 16,-3-7 1-16,4-8 0 0,1-9-5 0,5-9 3 0,-1-6-1 16,2-6 3-16,0 0 14 0,0-8-6 0,3-13-8 15,3-8-7-15,1-13-14 0,5-7 3 16,1-6 7-16,-1-2 4 0,6-7-2 0,-2-4 5 15,2-5 0-15,5-4-3 0,-1-4 8 0,3 2-6 16,2 4-2-16,-2 8 1 0,-4 18-7 16,-5 14-1-16,-4 17-10 0,-4 11-14 0,-3 7-10 15,-1 7-2-15,5 11 11 0,-1 10 19 0,0 10 10 16,6 10 7-16,-4 7 0 0,3 6-3 16,0 5-3-16,-1-1 1 0,4 3-1 0,-1 0-1 0,0-2 8 15,1-3-4-15,0-2 3 0,4-6 2 16,-4-6-6-16,3-4-3 0,-1-3-16 0,-4-7-49 15,1-5-83-15,-3-8-105 0,-3-5-181 0,-3-6-358 16,-2-6-232-16</inkml:trace>
          <inkml:trace contextRef="#ctx0" brushRef="#br0" timeOffset="33742.1917">16780 3805 1208 0,'0'0'252'0,"0"0"12"0,0 0-61 0,0 0-72 15,0 0-56-15,0 0-40 0,0 0-18 0,0 0-10 16,0 0-6-16,0 0 3 0,0 0-5 0,212-83-5 16,-151 66-51-16,5-4-108 0,6-3-225 15,-16 6-439-15,-16 7 80 0</inkml:trace>
          <inkml:trace contextRef="#ctx0" brushRef="#br0" timeOffset="34100.7117">17916 3037 894 0,'0'0'227'15,"0"0"34"-15,0 0-4 0,0 0-17 0,0 0-7 16,0 0-22-16,0 0-36 0,0 0-39 15,0 0-48-15,0 0-37 0,0 0-28 0,0 0-19 16,0 0-6-16,0 0 2 0,-150 82 3 16,111-28 1-16,-3 3 0 0,0 4 1 0,3-1-3 15,3 1 0-15,8-4-2 0,8-5 0 0,11-6 2 16,9-7-3-16,7-1 0 0,14-8-1 0,10-10 0 16,6-6 6-16,8-10 5 0,10-4 4 0,5-15 2 15,10-8-2-15,3-6-4 0,2-3 0 16,1-1-5-16,-7 1 0 0,-1 3 0 0,-10 4 0 15,-12 6-3-15,-8 5 3 0,-15 4-2 0,-10 5-32 16,-9 5-112-16,-4 1-159 0,-6 7-396 16,3-1-887-16</inkml:trace>
          <inkml:trace contextRef="#ctx0" brushRef="#br0" timeOffset="275443.804">18405 3081 2252 0,'0'0'50'0,"0"0"-26"15,0 0-14-15,0 0-8 0,0 0 4 0,0 0 5 16,0 0-6-16,0 0-9 0,0 0-2 0,0 0 6 16,0 0 17-16,0 0 14 0,0 0-1 0,0 0-4 15,83-46-9-15,-11 21-6 0,5-5-7 0,13-6-17 16,5-3-39-16,7-5-60 0,3 0-98 15,5 0-156-15,-29 10-253 0,-28 11-431 0</inkml:trace>
        </inkml:traceGroup>
      </inkml:traceGroup>
    </inkml:traceGroup>
    <inkml:traceGroup>
      <inkml:annotationXML>
        <emma:emma xmlns:emma="http://www.w3.org/2003/04/emma" version="1.0">
          <emma:interpretation id="{F690ED05-6F21-4AAA-ABA8-78163D19564F}" emma:medium="tactile" emma:mode="ink">
            <msink:context xmlns:msink="http://schemas.microsoft.com/ink/2010/main" type="paragraph" rotatedBoundingBox="2280,10953 29759,8115 29966,10117 2487,129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4289074-21AB-470D-988E-B5706FDB15B1}" emma:medium="tactile" emma:mode="ink">
              <msink:context xmlns:msink="http://schemas.microsoft.com/ink/2010/main" type="inkBullet" rotatedBoundingBox="2323,11362 3621,11227 3704,12027 2405,12161"/>
            </emma:interpretation>
            <emma:one-of disjunction-type="recognition" id="oneOf9">
              <emma:interpretation id="interp41" emma:lang="en-US" emma:confidence="0">
                <emma:literal>→</emma:literal>
              </emma:interpretation>
            </emma:one-of>
          </emma:emma>
        </inkml:annotationXML>
        <inkml:trace contextRef="#ctx0" brushRef="#br0" timeOffset="44543.2436">1942 8941 435 0,'0'0'161'15,"0"0"-1"-15,0 0 49 0,0 0 8 0,0 0-13 16,0 0-14-16,0 0-34 0,-179-44-23 0,156 43-7 15,7-3-5-15,2 3-6 0,2-1-9 0,6 0-17 16,-3 2-14-16,6 0-17 0,3 0-14 0,0 0-12 16,0 0-21-16,0 0-13 0,0 0-9 15,3 0-1-15,9 9 6 0,0 1 7 0,4 2 5 16,4 2-1-16,4 0 2 0,5 1 1 0,5 3-3 16,5-3 3-16,3-1-6 0,4-3 0 0,7-2-1 15,3 1 1-15,5-3 6 0,0-2-1 16,6 0 2-16,2-4 0 0,-1-1-5 0,3 0-1 15,2 0 1-15,-1 0-1 0,-4 0 4 0,-4-1 1 16,-4-6-2-16,-8 2-1 0,-8-1-3 0,-9 1 1 16,-5 0 3-16,-10 1 7 0,-6 3 4 15,-9-4 14-15,0 4 18 0,-5-3 6 0,0 1-3 16,-8-3-17-16,-5-6-20 0,-2 2-14 0,-2 0-3 16,-8-2 0-16,0 3-2 0,-3-1 1 0,-6 2 0 15,3 1 0-15,-9 1 0 0,5 1 0 16,-4 2 2-16,7-1-2 0,0 3 3 0,2 0-2 15,2-2 1-15,4 3 1 0,10 0-2 0,0-1 0 16,9 1 5-16,0-2-2 0,5 0-4 0,0 1-9 16,0-1-21-16,5 2-5 0,0 0 3 15,9 0 6-15,0 0 15 0,7 3 6 0,4 2-2 16,3 2 1-16,5 3 1 0,2 5-3 0,-3 1 1 16,8 2 4-16,-7 3-1 0,-2 2 0 15,1 2 1-15,-4-1-1 0,-2 3 5 0,1-4 4 16,-6 4 0-16,-4 0-1 0,-5-2-3 0,-3 0-2 15,-5 0 0-15,-4 0 4 0,0-2 4 0,-6 1 3 16,-8 1 5-16,-5-2 2 0,-5 2 2 0,-4 0 2 16,-3-3-2-16,-3-2 4 0,-3 0 6 15,2-4 1-15,-3 1-2 0,-1-3-5 16,2 3-10-16,2-4-1 0,7-2 1 0,6-2-3 0,6-1 2 16,3-3-7-16,1 2-3 0,9-4-7 0,1-1-16 15,2 1-49-15,2 1-138 0,1-2-358 16,6 1-1048-16</inkml:trace>
      </inkml:traceGroup>
      <inkml:traceGroup>
        <inkml:annotationXML>
          <emma:emma xmlns:emma="http://www.w3.org/2003/04/emma" version="1.0">
            <emma:interpretation id="{88797767-3311-49F5-97B9-086767434BBD}" emma:medium="tactile" emma:mode="ink">
              <msink:context xmlns:msink="http://schemas.microsoft.com/ink/2010/main" type="line" rotatedBoundingBox="4866,10686 29759,8115 29966,10117 5072,12688"/>
            </emma:interpretation>
          </emma:emma>
        </inkml:annotationXML>
        <inkml:traceGroup>
          <inkml:annotationXML>
            <emma:emma xmlns:emma="http://www.w3.org/2003/04/emma" version="1.0">
              <emma:interpretation id="{3C8B9051-1192-4C12-B9B7-D289B5C17F56}" emma:medium="tactile" emma:mode="ink">
                <msink:context xmlns:msink="http://schemas.microsoft.com/ink/2010/main" type="inkWord" rotatedBoundingBox="4855,10706 10801,10036 11020,11979 5074,12649"/>
              </emma:interpretation>
              <emma:one-of disjunction-type="recognition" id="oneOf10">
                <emma:interpretation id="interp42" emma:lang="en-US" emma:confidence="1">
                  <emma:literal>Adoption</emma:literal>
                </emma:interpretation>
                <emma:interpretation id="interp43" emma:lang="en-US" emma:confidence="0">
                  <emma:literal>Adoptian</emma:literal>
                </emma:interpretation>
                <emma:interpretation id="interp44" emma:lang="en-US" emma:confidence="0">
                  <emma:literal>Adoptions</emma:literal>
                </emma:interpretation>
                <emma:interpretation id="interp45" emma:lang="en-US" emma:confidence="0">
                  <emma:literal>Adopticn</emma:literal>
                </emma:interpretation>
                <emma:interpretation id="interp46" emma:lang="en-US" emma:confidence="0">
                  <emma:literal>Adoptin</emma:literal>
                </emma:interpretation>
              </emma:one-of>
            </emma:emma>
          </inkml:annotationXML>
          <inkml:trace contextRef="#ctx0" brushRef="#br0" timeOffset="45858.7878">4646 8794 404 0,'0'0'593'16,"0"0"-319"-16,0 0 30 0,0 0-33 0,0 0-40 16,0 0-9-16,0 0-20 0,0 0-40 15,0 0-41-15,0 0-28 0,0 0-40 0,0 0-33 16,-8-140-26-16,8 154-9 0,-6 12 2 0,-3 13 8 15,-3 15 13-15,-3 14-2 0,-1 7-1 0,1 6 4 16,-5 1-4-16,-1 0 6 0,2 0 0 16,-2-3-6-16,1-7 7 0,3-8-4 0,1-9-3 0,3-11 1 15,4-7-6-15,2-9-2 0,2-10 0 16,-1-8 2-16,4-7 9 0,-1-3 3 0,-3-5-4 16,3-11-6-16,-3-11-11 0,0-7-4 15,2-9 4-15,4-6 10 0,0-5-4 0,2-4 1 0,6-5-2 16,5-5-8-16,2 0 10 0,3 0 2 15,2-3 4-15,2 2 3 0,3 0-10 0,-1 1 0 16,4 7-4-16,-2 7-4 0,1 15 2 0,-3 9 2 16,-2 10-1-16,-3 10-2 0,-3 7-1 15,3 3-2-15,-3 8 3 0,1 10 8 0,0 8 1 16,-1 6 3-16,1 7 0 0,-3 8-6 0,0 8 6 16,-1 5-1-16,2-3 3 0,-2 4 2 0,0-3-3 15,2-1 1-15,0 2-3 0,-4-7 2 16,4-1 1-16,-2-4 1 0,-1-1-3 0,-1-5 0 15,0-2 0-15,-2-1 2 0,0-3 3 0,1-4-6 16,-2-5-19-16,1 0-35 0,-4-4-44 16,3-5-61-16,-5-2-80 0,3-2-118 0,-5-4-215 15,2-3-391-15,-3-2 472 0</inkml:trace>
          <inkml:trace contextRef="#ctx0" brushRef="#br0" timeOffset="46088.7222">4406 9468 1262 0,'0'0'208'0,"0"0"4"0,0 0 17 16,0 0-33-16,0 0-11 0,0 0-34 15,0 0-67-15,0 0-60 0,0 0-28 0,0 0-11 16,0 0 12-16,0 0 11 0,0 0-5 0,99-20 8 16,-42 20-3-16,5-1 2 0,2-6-2 0,2 1-7 15,-1 1-12-15,0 0-14 0,-6 0-14 0,-5 1-16 16,-5 4-21-16,-5-4-23 0,-3 3-29 15,-2-3-34-15,-7 3-46 0,-1-3-80 0,-3 3-112 16,0-1-151-16,-6 1 15 0,-10-1 536 0</inkml:trace>
          <inkml:trace contextRef="#ctx0" brushRef="#br0" timeOffset="46770.6721">5841 9186 0 0,'0'0'0'0,"0"0"320"0,0 0 71 15,0 0-57-15,0 0-39 0,0 0-20 0,0 0-32 0,0 0-26 16,67-169-43-16,-92 163-51 0,-3 4-35 15,-6 2-20-15,-4 0-8 0,-5 10-10 0,-1 8-8 16,-5 4-8-16,-4 10-15 0,1 7-8 0,-2 4 0 16,2 6-6-16,8 3-5 0,6 1 3 15,7-2 0-15,9-3-3 0,10-4 0 0,6-6-2 0,6-2-2 16,6-6 1-16,9-5 3 16,7-5-2-16,3-8 2 0,9-7 5 0,3-5-1 0,7-13 2 15,6-11-4-15,7-10-9 0,1-7-6 0,1-8-3 16,-2-8-3-16,-1-5 2 0,-4-5-1 15,-7-7 2-15,-2-3-1 0,-6-6 6 0,-3-4 5 16,-9-9-1-16,0 1 1 0,-4-3 0 0,-5-2 1 16,-1 0 3-16,-1 3 3 0,-5 5 0 0,-4 10-1 15,-2 13 6-15,-2 15 3 0,-1 17 5 16,0 15 15-16,0 12-7 0,0 7-13 0,0 3-9 16,0 11-13-16,-1 7 7 0,-2 12 12 0,-2 11 14 15,-2 12 1-15,1 4-5 0,-1 15-4 0,-1 1-3 16,1 5 1-16,-1 5-1 0,1-2-2 15,3 0-4-15,-2-2-4 0,1-4 5 0,4-2-2 16,1-7 1-16,1-7 0 0,-1-7-3 16,5-9 4-16,2-3 0 0,0-6 4 0,1-6 10 0,5-7-1 15,-4-8-2-15,4-6-9 0,2-5-10 16,1-2-8-16,3-5-5 0,0-9-2 0,7-6-5 16,-3-7-1-16,5-3 4 0,-3-4 4 0,2-5 12 15,1-3 2-15,-6-2 6 0,-2 0 2 16,0-1-1-16,-3 2 3 0,-8 5 2 0,1 6 2 0,-8 8 0 15,-1 7 1-15,-1 3 6 0,0 9 8 16,0 4 3-16,-3 1-8 0,-2 11-12 0,-1 7-11 16,-2 7-3-16,1 13 5 0,-5 4 1 0,5 4 0 15,-1 3-1-15,5-3 0 0,3-1 2 16,0-3 1-16,8-2-1 0,2-8-1 0,6-1 0 16,2-6 0-16,3-6 2 0,7-4 5 0,3-6 1 15,4-6 3-15,5-3 4 0,2-8 0 0,4-9 1 16,0-7-1-16,-3-6-3 0,-7-2 2 0,-5-6 0 15,-3 0 4-15,-11-1 2 0,-6-3 0 16,-12 2 4-16,1-2-3 0,-12 2-4 0,-9 3-2 16,-4 5-8-16,-7 2-2 0,-3 8-2 0,-4 8-4 15,-5 4-2-15,0 10-9 0,1 0-5 16,-1 14-2-16,4 8-27 0,2 4-59 0,8 7-139 16,8-7-429-16,9-6-979 0</inkml:trace>
          <inkml:trace contextRef="#ctx0" brushRef="#br0" timeOffset="47421.8129">7286 8929 1851 0,'0'0'228'15,"0"0"24"-15,0 0-38 0,0 0-49 16,0 0-9-16,0 0-20 0,0 0-26 0,0 0-25 15,0 0-27-15,0 0-23 0,0 0-24 0,0 0-16 0,0 0-5 16,0 0 2-16,-61-47 6 0,55 104 4 16,5 7 0-16,-1 4-1 0,2 4-2 0,0 2 3 15,0 2-1-15,-1-4-2 0,1 0-3 0,-2-1-19 16,-2-4-14-16,0-3-29 0,1-3-33 16,0-10-23-16,-2-9-30 0,1-10-37 0,2-10-61 15,1-9-77-15,1-9-31 0,0-4-54 0,0-10-43 16,3-8-15-16,3-8 152 0,0-6 318 0,-3-5 0 15,5-4 0-15,-5-2 0 0,0-5 0 16,2 1 0-16,-5-3 0 0,1 3 0 0,-1-3 9 16,0 1 369-16,0 1-34 0,0-1-47 0,-1 1-42 15,-1 0-31-15,2 2-31 0,0 2-17 0,0 3-12 16,0 3-25-16,0 2-27 0,3 5-35 0,6 1-32 16,3 4-23-16,4 2-14 0,8 0-7 0,-1 3-2 15,8-1 0-15,5 7-6 0,0 2-1 16,1 4 0-16,4 6-2 0,-4 3 1 0,0 3-2 15,-4 10-1-15,-4 8-2 0,-2 7 3 0,-7 7 2 16,-7 2 10-16,-5 6 11 0,-8 0 3 16,0-1 7-16,-15-2 0 0,-7 0 4 0,-5-3 7 15,-6 0-2-15,-1-5 5 0,-8 1-4 0,4-6-4 16,-5-4 2-16,1 0-7 0,2-4-4 16,2-4-1-16,7-5-5 0,1-4-16 0,11-2-34 15,9-4-73-15,5-4-142 0,5-7-255 0,6-3-515 16,3 5 249-16</inkml:trace>
          <inkml:trace contextRef="#ctx0" brushRef="#br0" timeOffset="47880.8527">7722 9071 1485 0,'0'0'159'15,"0"0"-8"-15,0 0 5 0,0 0-28 16,0 0-12-16,0 0-3 0,-2-166-28 0,26 137-25 16,11-4-22-16,9-1-15 0,8-2-7 0,10-2-7 15,0 1-4-15,7 0-2 0,-7 6-5 16,1 3 4-16,-4 5-1 0,-6 3 0 0,-1 9 4 16,-9 4-8-16,-9 7-4 0,-4 0-3 0,-3 14-10 0,-11 7 6 15,-3 4 5-15,-2 4 7 0,-8 6 13 16,-3 4 7-16,-3 3 5 0,-8 4 0 0,-2 2-4 15,1-2-7-15,7 2-8 0,-4-6 0 0,4-1-6 16,5-4 4-16,0-5 1 0,0-1-2 16,3-5 8-16,8-4-14 0,-3-3-23 0,3-6-38 15,2-4-86-15,2-7-130 0,-2-2-208 0,0-1-384 16,-8-5 155-16</inkml:trace>
          <inkml:trace contextRef="#ctx0" brushRef="#br0" timeOffset="47613.0221">8142 8184 1584 0,'0'0'595'0,"0"0"-463"0,0 0 15 16,0 0-13-16,0 0-20 0,0 0 0 0,0 0-27 15,0 0-18-15,0 0-19 0,0 0-17 0,0 0-9 16,0 0-7-16,-173 129-5 0,167-76-3 0,1 5-3 15,5 5 0-15,1 5 0 0,3 0 2 16,4 3-1-16,4 1-3 0,-4-3-10 0,3-2-18 0,1-3-30 16,-5-2-52-16,-3-2-82 0,-2-8-162 15,-2-14-315-15,0-15-915 0</inkml:trace>
          <inkml:trace contextRef="#ctx0" brushRef="#br0" timeOffset="48037.6735">8621 8377 340 0,'0'0'630'0,"0"0"-428"16,0 0 63-16,3-168-2 0,-3 149-15 16,-2 9-6-16,-2 5-50 0,-4 4-49 0,5 1-65 15,0 4-51-15,2 12-24 0,-2 4-12 0,3 7 8 16,0 6-1-16,6 2-48 0,6 0-129 0,-5-6-297 16,2-9-1075-16</inkml:trace>
          <inkml:trace contextRef="#ctx0" brushRef="#br0" timeOffset="48542.0863">9287 8387 1654 0,'0'0'42'0,"0"0"29"16,0 0 45-16,0 0 19 0,-192 110 22 0,142-69-17 16,4 5-40-16,5 5-30 0,9 3-27 0,4 2-8 0,10 3-4 15,5-1-4-15,5-1-5 0,8-5-9 16,0-7-11-16,15-7-5 0,6-7-10 0,2-7-8 15,10-6-11-15,-1-5-6 0,7-2 0 16,-1-11-2-16,5 0 5 0,-4-13-23 0,3-1-11 0,-9-7 9 16,4-6-2-16,-7-6 33 0,-5-2 17 15,-3-5 3-15,-6-3 11 0,-3-1 2 0,-1 0 3 16,-6 1 0-16,3-1 0 0,-5-1 2 0,5-1 3 16,-3 1-3-16,6 2 0 0,3 5 0 0,-1 7-5 15,1 9 0-15,3 9 1 0,2 8-3 16,-3 5 1-16,0 5 3 0,0 12 2 0,2 4 7 15,-2 8 1-15,-3 6 4 0,-6 8 3 0,4 1-5 16,0 2-2-16,-3 0-7 0,0-2-1 16,0 1 12-16,-5-3 6 0,0-2 5 0,2-4-2 15,-4-7-11-15,-2-9-5 0,1-7 0 0,-1-5 5 16,0-6 23-16,0-2 6 0,0-2-5 0,-1-11-12 16,1-6-26-16,0-12-10 0,1-4 0 0,10-5 4 15,3-2 0-15,4-4 3 0,3 0-2 16,5-3 0-16,4-2 1 0,6-3-1 0,-2-1 2 0,9 0-1 15,-2 6 2-15,-1 4-3 0,-3 9-2 16,1 11-4-16,-7 9-13 0,-3 9-1 0,-7 7 1 16,1 2 7-16,-6 11 21 0,-1 5 11 0,-3 6 6 15,-6 6 0-15,1 2-8 0,-3 1-1 16,-2 4-4-16,-2 1-1 0,0 1 0 0,0-2-3 16,1-2 3-16,7-1-5 0,-4-4-12 0,6-2-39 15,-1-3-103-15,6-4-240 0,-3-7-608 16,-2-6-193-16</inkml:trace>
        </inkml:traceGroup>
        <inkml:traceGroup>
          <inkml:annotationXML>
            <emma:emma xmlns:emma="http://www.w3.org/2003/04/emma" version="1.0">
              <emma:interpretation id="{599C8B1F-EAD7-49AD-9784-2EC2AF122584}" emma:medium="tactile" emma:mode="ink">
                <msink:context xmlns:msink="http://schemas.microsoft.com/ink/2010/main" type="inkWord" rotatedBoundingBox="11280,11209 12374,9838 13207,10502 12112,11873"/>
              </emma:interpretation>
              <emma:one-of disjunction-type="recognition" id="oneOf11">
                <emma:interpretation id="interp47" emma:lang="en-US" emma:confidence="1">
                  <emma:literal>of</emma:literal>
                </emma:interpretation>
                <emma:interpretation id="interp48" emma:lang="en-US" emma:confidence="0">
                  <emma:literal>f</emma:literal>
                </emma:interpretation>
                <emma:interpretation id="interp49" emma:lang="en-US" emma:confidence="0">
                  <emma:literal>Of</emma:literal>
                </emma:interpretation>
                <emma:interpretation id="interp50" emma:lang="en-US" emma:confidence="0">
                  <emma:literal>o</emma:literal>
                </emma:interpretation>
                <emma:interpretation id="interp51" emma:lang="en-US" emma:confidence="0">
                  <emma:literal>or</emma:literal>
                </emma:interpretation>
              </emma:one-of>
            </emma:emma>
          </inkml:annotationXML>
          <inkml:trace contextRef="#ctx0" brushRef="#br0" timeOffset="49097.2113">10984 8393 1308 0,'0'0'576'0,"0"0"-415"0,0 0 44 15,0 0-23-15,0 0-31 0,0 0-39 0,0 0-43 16,-185 139-22-16,165-99-10 0,7 3-11 0,0-2-8 15,11-2-11-15,2-3-4 0,0-1 1 16,11-2-1-16,4-4 2 0,2 0-3 0,8-7 0 16,3-2 1-16,2-7-2 0,4-3 0 0,-2-7-1 15,6 1-3-15,-4-4-5 0,6-7-4 0,-8-6 0 0,7-2 0 16,-8-3 6-16,-3-3 5 0,-9-1 2 16,-6 1 6-16,-4-2 1 0,-9 0-1 0,-1-2-1 15,-13 0-3-15,-3-2-2 0,-7-1 0 0,-4 0-1 16,0 1 0-16,-1-2 0 0,1 3 7 15,0 0 3-15,8 0 8 0,3 2 2 0,5 1 2 16,9 2-6-16,3 0-10 0,10-4-1 0,18-1-10 16,14-4 1-16,11-1 2 0,8-3-3 15,12-2 4-15,8-1 0 0,0-2-1 0,7 2-2 16,4-5-7-16,-4 3-2 0,-6-2 2 0,0 0 0 16,-9 2 9-16,-6-2 2 0,-16 4 4 0,-10 1 0 15,-13 7 3-15,-11 4 3 0,-9 0 1 16,-8 3 4-16,-10-1-6 0,-8 1-3 0,-7 4-1 15,-4-1 2-15,-1 4 6 0,-2 0 2 0,-6 6 0 16,7-2 1-16,1 4 1 0,5 0 15 0,8 4 5 16,5-1 2-16,7 4-6 0,4 0-25 15,1 2-9-15,0 12-8 0,0 13 4 0,0 7 7 16,1 11 3-16,-1 8 1 0,0 11-2 0,0 6-1 16,-4 7 1-16,-6 2-1 0,-4 1 0 0,1 4 1 15,0 3 0-15,2 1-4 0,1-1 0 0,0 0 1 16,-2-6-1-16,5-2 6 0,-2-4 5 15,3-7-8-15,-3-5 0 0,8-6-14 0,-2-7-29 16,1-9-34-16,2-10-71 0,0-6-119 0,0-11-234 16,3-6-560-16,0-4-137 0</inkml:trace>
        </inkml:traceGroup>
        <inkml:traceGroup>
          <inkml:annotationXML>
            <emma:emma xmlns:emma="http://www.w3.org/2003/04/emma" version="1.0">
              <emma:interpretation id="{DC7C2AE5-7148-49FC-825C-F3276AA1B52E}" emma:medium="tactile" emma:mode="ink">
                <msink:context xmlns:msink="http://schemas.microsoft.com/ink/2010/main" type="inkWord" rotatedBoundingBox="13737,9873 15966,9642 16108,11023 13880,11254"/>
              </emma:interpretation>
              <emma:one-of disjunction-type="recognition" id="oneOf12">
                <emma:interpretation id="interp52" emma:lang="en-US" emma:confidence="1">
                  <emma:literal>HR</emma:literal>
                </emma:interpretation>
                <emma:interpretation id="interp53" emma:lang="en-US" emma:confidence="0">
                  <emma:literal>H</emma:literal>
                </emma:interpretation>
                <emma:interpretation id="interp54" emma:lang="en-US" emma:confidence="0">
                  <emma:literal>MR</emma:literal>
                </emma:interpretation>
                <emma:interpretation id="interp55" emma:lang="en-US" emma:confidence="0">
                  <emma:literal>R</emma:literal>
                </emma:interpretation>
                <emma:interpretation id="interp56" emma:lang="en-US" emma:confidence="0">
                  <emma:literal>AR</emma:literal>
                </emma:interpretation>
              </emma:one-of>
            </emma:emma>
          </inkml:annotationXML>
          <inkml:trace contextRef="#ctx0" brushRef="#br0" timeOffset="49918.1227">13243 8194 1168 0,'0'0'218'16,"0"0"-2"-16,0 0-42 0,0 0-46 15,0 0-28-15,0 0-24 0,0 0-33 0,0 0-1 16,0 0 9-16,0 0 5 0,0 0 3 0,0 0-5 16,0 0-3-16,149 29-5 0,-96-31-15 0,6-10-3 15,3-6-6-15,6-3-3 0,1-5-1 16,-3-3-6-16,-1-5-7 0,-4-2-12 0,-5-4-3 16,-6-4-4-16,-6-4 6 0,-6-3 10 0,-10 0-2 15,-7 3 3-15,-8 3-1 16,-7 10-5-16,-6 7 11 0,-4 8 1 0,-11 7 12 0,-1 8 17 15,-3 5 5-15,-5 7 10 0,2 11 1 0,-3 8-5 16,3 10-1-16,-3 8-6 0,3 10-4 0,4 6-10 16,3 5-3-16,5 1-2 0,4-1-4 0,4-2 3 15,2-2-9-15,3-2-3 0,8-2-3 16,2-1-8-16,2-5 2 0,1-4 1 0,2 0 4 0,1-7 1 16,1-3-20-16,0-9-37 0,5-9-58 15,-3-7-90-15,3-11-156 0,-8-1-312 0,-6 0-907 0</inkml:trace>
          <inkml:trace contextRef="#ctx0" brushRef="#br0" timeOffset="50430.6385">14668 7538 1522 0,'0'0'212'0,"0"0"-68"0,0 0-2 0,0 0-3 16,0 0 32-16,0 0 20 0,0 0 6 0,0 0-36 15,0 0-55-15,-11 205-40 0,0-137-26 0,-2 4-10 16,3 2-7-16,1-1-4 0,0 0-2 15,2-3-4-15,-1-7-2 0,5-3-3 0,2-7-3 16,1-7-5-16,0-8-3 0,0-8-6 0,3-8-14 16,1-8-13-16,-2-8-18 0,2-6 1 15,-2-1 0-15,0-16 4 0,0-7 12 0,2-6 3 0,1-8 8 16,-4-8 11-16,-1-3 2 0,0-7 6 16,0-4 4-16,0 0 2 0,0-6 4 0,0-1 0 15,5-3 3-15,8-6-1 0,2 1-2 0,-1-4 0 16,11-3-5-16,2 7 5 0,4 1-1 0,3 8 1 15,9 8 1-15,-1 10-9 0,2 11 1 0,2 10-7 16,1 9 0-16,2 8 2 0,-2 7 3 16,-4 3 3-16,-2 9-2 0,-7 8 4 0,-3 3 3 15,-5 7 0-15,-5 6 9 0,-9 4-2 0,-8 5 1 16,-4 4 1-16,-16 2-2 0,-10 0 3 0,-11 2 0 16,-6-3 3-16,-9 1 1 0,-5-4-5 15,-2-1-3-15,0-6-3 0,-1-2 3 0,5-4 1 16,1-3-1-16,4-5-2 0,10-2-5 0,6-6 3 15,13-1 2-15,8-4 1 0,10 1 4 0,3 2-3 16,9 2-1-16,10 4-1 0,8 1-4 16,5 1 6-16,6 4-1 0,9 0 3 0,2 0-4 0,8 4-6 15,-1 1 2-15,2-1-4 0,-2 0 3 16,0 0 0-16,-4 0-3 0,-8-3 3 0,-2 1-2 16,-3-2 1-16,-5-1 2 0,-5-4-4 15,-5 1-9-15,-7-5-24 0,0 0-38 0,-6-1-86 16,0-2-183-16,-4-4-381 0,-4-4-857 0</inkml:trace>
          <inkml:trace contextRef="#ctx0" brushRef="#br0" timeOffset="49613.1028">13470 7612 1345 0,'0'0'185'15,"0"0"20"-15,0 0 27 0,0 0-5 0,0 0 9 16,0 0-16-16,0 0-39 0,0 0-38 0,0 0-35 16,0 0-39-16,0 0-29 0,0 0-21 0,0 0-13 15,0 0 0-15,-98 63-3 0,83 17-3 0,0 7 5 16,0 5-1-16,1 0 4 0,0 2 4 0,1-2-7 15,0-4-1-15,5-5-13 0,1-4-12 16,3-5-13-16,1-6-28 0,-3-13-22 0,4-9-37 16,-1-10-65-16,2-12-114 0,-1-13-170 0,2-8-283 15,0-3-470-15</inkml:trace>
        </inkml:traceGroup>
        <inkml:traceGroup>
          <inkml:annotationXML>
            <emma:emma xmlns:emma="http://www.w3.org/2003/04/emma" version="1.0">
              <emma:interpretation id="{CE0F9DCA-06CC-4990-B343-68AA9D08B259}" emma:medium="tactile" emma:mode="ink">
                <msink:context xmlns:msink="http://schemas.microsoft.com/ink/2010/main" type="inkWord" rotatedBoundingBox="16567,9522 23567,8992 23707,10846 16707,11375"/>
              </emma:interpretation>
              <emma:one-of disjunction-type="recognition" id="oneOf13">
                <emma:interpretation id="interp57" emma:lang="en-US" emma:confidence="1">
                  <emma:literal>analytics</emma:literal>
                </emma:interpretation>
                <emma:interpretation id="interp58" emma:lang="en-US" emma:confidence="0">
                  <emma:literal>Analytics</emma:literal>
                </emma:interpretation>
                <emma:interpretation id="interp59" emma:lang="en-US" emma:confidence="0">
                  <emma:literal>analytic</emma:literal>
                </emma:interpretation>
                <emma:interpretation id="interp60" emma:lang="en-US" emma:confidence="0">
                  <emma:literal>analyytics</emma:literal>
                </emma:interpretation>
                <emma:interpretation id="interp61" emma:lang="en-US" emma:confidence="0">
                  <emma:literal>analyatics</emma:literal>
                </emma:interpretation>
              </emma:one-of>
            </emma:emma>
          </inkml:annotationXML>
          <inkml:trace contextRef="#ctx0" brushRef="#br0" timeOffset="52118.9139">16619 7627 1487 0,'0'0'192'0,"0"0"15"0,0 0-27 15,0 0-6-15,0 0 17 0,0 0-14 16,0 0-35-16,-209-61-39 0,159 83-38 0,-6 9-19 15,4 8-15-15,1 9-8 0,2 6-9 0,6 5-7 16,5 1-3-16,9-1-6 0,8-4 3 16,11-6-1-16,5-6-1 0,5-4 3 0,9-3-6 15,10-9 4-15,5-6 0 0,8-8-2 0,5-8-3 16,7-5-12-16,8-12-16 0,5-8-7 16,4-10-6-16,4-5 3 0,0-2 6 0,-4-7 0 0,-2-1 4 15,-12-4 7-15,-1-4 7 0,-9 2 8 0,-8 0 9 16,-3 4 2-16,-10 6 3 0,-7 8 3 15,-6 10-1-15,-3 10 2 0,-2 6 2 0,-7 7-4 16,-4 8 1-16,-3 14-4 0,-3 8-3 0,-4 6 0 16,3 10 1-16,-2 1 0 0,7 1 2 15,6-4 1-15,5-4-3 0,4-6-1 0,0-3 1 16,12-5 0-16,2-6 3 0,7-4 4 0,1-6 1 16,3-5 3-16,5-3-1 0,0-4 3 0,1-9-1 15,2-4-2-15,-1-5-1 0,-2-2-5 16,-2-7-2-16,-3 1-1 0,1-1 1 0,-2-1 1 15,-1-1 3-15,3 0-1 0,-4 3-2 0,-2 2-1 16,-4 5-1-16,-1 6-6 0,-2 6-4 0,-2 6-7 16,-1 3-4-16,-1 5 2 0,0 10 4 15,0 4 8-15,1 6 2 0,0 1 2 0,2 4 1 16,1-1 0-16,-1-1 1 0,1-8 0 0,4-1 1 16,0-4 2-16,4-5 1 0,1-1 4 0,3-6 1 15,4-3 4-15,5 0 1 0,2-8-1 0,2-6-2 16,-3-1-3-16,1-6-4 0,-2-2-2 15,-3-1 3-15,-2-2-1 0,-2-2 3 0,-2 0-1 16,-2 4-3-16,-2 0-2 0,-2 6-2 16,-4 5-2-16,-3 5-3 0,-8 6-9 0,2 2-5 0,0 0 3 15,-5 10-3-15,1 3 10 0,2 4 4 16,-1 1 1-16,3 1 3 0,-3 1 1 0,7 0-1 16,-1 0 2-16,4-5 1 0,4-1 2 0,2-3 1 15,3-4 3-15,4-5 1 0,7-2-2 0,4 0 0 16,2-9-2-16,7-2-1 0,0-5-1 15,7-4 2-15,-3-2-1 0,3 1 0 0,-7-4 2 16,-1 3 1-16,-3-3-1 0,-1 0 5 0,-9 3-3 16,-1-2 1-16,-6 4 3 0,-10 4 4 15,-8 3 9-15,-2 3 4 0,-5 4 1 0,-5 3-5 16,-3 1-8-16,-6 2-10 0,-6 7-5 0,-5 7-5 16,-8 4-1-16,-2 5 2 0,4 2 2 0,1 1-3 15,2 0 4-15,5 1 0 0,5-5 0 16,5-1 0-16,8-7-4 0,4-1-1 0,1-1 1 15,0-4 2-15,3-3 0 0,9-3 1 0,1-2 1 16,5 0-1-16,-1-14 1 0,8 1 0 16,3-1 3-16,-1-5 0 0,-1 2-2 0,-1 0 2 0,1 2-2 15,-10 2-1-15,-2 5 2 0,-3 3-4 16,-10 5-3-16,-1 0-8 0,0 0-7 0,-3 9 3 16,-7 8 5-16,-3 6 13 0,-2 1 6 0,0 4 0 15,2-1-3-15,4-5-5 0,2 0 2 0,5-2-2 16,2-4 2-16,0-2 1 0,8-4 0 15,3-3 3-15,6-5 8 0,5-2 2 16,1 0 4-16,5-9-2 0,6-5-6 0,-1-6-4 0,6-4-5 16,-3-5 1-16,4-3-1 0,-1-3 6 0,-6-2-2 15,4-2 1-15,-3-1 2 0,-3-5-7 16,-1-3 5-16,1-5-3 0,0-1 1 0,-1-5 1 16,-4-3-2-16,2-5-1 0,2-1-1 15,-2-1 1-15,4-2 2 0,-7 2 3 0,2 6 0 16,-7 6 1-16,-5 13-1 0,-6 11 1 0,-8 11 1 15,-1 10 3-15,0 6 4 0,0 6-6 0,-4 0-8 16,-6 8-7-16,-1 13-4 0,-9 8 4 0,-5 10 4 16,-2 8 4-16,-5 5-4 0,1 9-2 15,1 6 0-15,1 4 1 0,2 3 4 0,10 1-1 16,0 1 0-16,6-3-4 0,6-1-2 0,5-2 2 16,5-6-2-16,8-5 2 0,3-10-4 0,5-6 2 15,2-8 0-15,5-13-16 0,0-7-2 0,2-8-6 16,5-7-6-16,2-12 13 0,6-10 5 0,1-7 6 15,2-5 9-15,-1-5 3 0,4-3 3 16,-5-2 0-16,-1-1 0 0,-6 0 0 0,1 0 2 16,-5 3-1-16,-7 4-4 0,-8 7 3 0,-5 6-5 15,-3 10 7-15,-7 9 3 0,-3 4-5 16,0 2-9-16,-4 7-10 0,-6 9 0 0,-5 7 2 16,-1 10 7-16,-7 3 3 0,6 1 0 0,4 2 0 15,5-3 1-15,1-5 0 0,7-3 1 0,0-2-4 16,7-6 4-16,2-1-5 0,9-5 0 15,4-4 4-15,3-7-5 0,4-3 3 0,5 0-1 16,9-10-5-16,3-5 4 0,5-3-1 0,-2-3 0 16,4 0 3-16,-6-4-3 0,-4 1 4 15,-5 0 0-15,-4 1 4 0,-5 1 0 0,-4 1 3 0,-5 5-1 16,-9 5 2-16,-6 4 6 0,-4 4 0 16,-1 3 6-16,0 0 1 0,-3 1-12 0,-3 8 3 15,-7 7-7-15,-9 7-5 0,1 8 12 0,-4 5-7 16,5 7 3-16,-2 3 2 0,5 8-2 15,3 3 0-15,2 6-2 0,-1 0 0 16,7 2 0-16,-3-1-2 0,6 1 3 0,2-3-3 0,-1 4 2 16,2-8-1-16,0-1-3 0,0-4-11 0,0-9-43 15,0-5-68-15,-1-9-172 0,1-10-375 0,0-8-953 0</inkml:trace>
          <inkml:trace contextRef="#ctx0" brushRef="#br0" timeOffset="50649.5594">16272 7611 903 0,'0'0'682'0,"0"0"-441"0,0 0-3 0,0 0-45 15,0 0 2-15,0 0-11 0,0 0-41 0,0 0-50 16,0 0-40-16,0 0-34 0,0 0-15 0,0 0-3 16,0 0-2-16,-163-27 2 0,162 49-2 15,0-1-16-15,1-3-27 0,0-2-36 0,1-1-45 16,3-3-59-16,1-2-70 0,2-4-77 0,-1-1-134 16,1-1-215-16,-2-3-88 0</inkml:trace>
          <inkml:trace contextRef="#ctx0" brushRef="#br0" timeOffset="52757.2943">20851 6985 2291 0,'0'0'177'0,"0"0"-69"0,0 0 4 16,0 0 11-16,0 0-23 0,0 0-11 0,0 0-30 15,0 0-32-15,0 0-28 0,0 0-9 0,0 0-3 16,0 0 9-16,0 0 11 0,-14 78 0 0,9-18-1 15,-5 9-1-15,-5 5-6 0,2 1 1 0,0-1 1 16,4 0 0-16,-4-5 2 0,-1-3-11 16,4-5-23-16,-2-8-31 0,6-3-40 0,-2-10-43 15,5-6-66-15,3-12-115 0,0-8-189 0,0-8-350 16,0-2 43-16</inkml:trace>
          <inkml:trace contextRef="#ctx0" brushRef="#br0" timeOffset="53061.16">20670 7499 1327 0,'0'0'178'0,"0"0"32"16,0 0-22-16,0 0-22 0,0 0-15 0,0 0-52 16,0 0-49-16,0 0-28 0,0 0-7 0,0 0 11 15,0 0 18-15,0 0 3 0,0 0-1 16,140 17-7-16,-84-17-11 0,5-2-9 0,6-6-8 0,1-2-9 16,-3-4-12-16,3-1-6 0,-8-4-7 0,-2-1-2 15,-10-3 2-15,0 1-1 0,-13-1 9 16,-7 3 12-16,-9 2 9 0,-7 4 10 0,-5 3 2 15,-7 6 7-15,0 1 14 0,-4 2 10 0,-1 2 5 16,-5 3-4-16,1 7-7 0,-6 6-8 16,-5 7-6-16,2 7 3 0,2 7-5 0,0 6-6 15,2 1-1-15,4 4-6 0,7-2-2 0,2 0-3 16,1-2-2-16,0-2-1 0,6 2-2 0,5-5 1 16,1-3-1-16,1-3-7 0,-1-5-16 15,3-6-32-15,-5-6-45 0,8-7-70 0,-2-5-129 16,0-4-208-16,-2 0-537 0,-7-5 159 0</inkml:trace>
          <inkml:trace contextRef="#ctx0" brushRef="#br0" timeOffset="53403.7677">22141 7373 1550 0,'0'0'280'0,"0"0"-100"16,0 0 19-16,0 0-12 0,0 0-24 15,0 0-12-15,0 0-31 0,0 0-34 0,0 0-30 0,0 0-19 16,-180 36-14-16,142 1-7 0,-3 6-3 0,8 3-9 16,5-2 0-16,2 3-3 0,11-5-5 15,10-2 3-15,4-5-5 0,1 2-9 0,4-7-16 16,11-3-27-16,6-4-27 0,-2-4-25 0,6-4-53 16,4-5-84-16,2-1-108 0,2-4-186 15,-7-3-270-15,-8-2 168 0</inkml:trace>
          <inkml:trace contextRef="#ctx0" brushRef="#br0" timeOffset="53203.1676">21820 6896 1377 0,'0'0'139'0,"0"0"39"0,0 0 34 0,0 0-6 0,0 0-22 15,0 0-50-15,0 0-69 0,0 0-48 16,0 0-29-16,0 0-3 0,0 0 19 0,0 0-6 15,0 0-39-15,0 0-96 0,-40 157-180 0,37-123-406 16,3-11-546-16</inkml:trace>
          <inkml:trace contextRef="#ctx0" brushRef="#br0" timeOffset="53750.145">22111 7920 0 0,'0'0'536'0,"0"0"39"0,0 0-114 0,0 0-90 0,0 0-68 16,0 0-53-16,0 0-56 0,0 0-53 15,0 0-39-15,0 0-33 0,0 0-16 0,0 0-15 16,0 0-7-16,18-175-3 0,22 139-14 16,3-3-3-16,2-5-7 0,8-3-5 0,5-3 5 0,1-5-4 15,1-4 0-15,1 0-4 0,3-1-10 16,-2-5-3-16,-6 5-4 0,-7 4 4 0,-8 6 6 15,-11 13 4-15,-13 7 5 0,-5 11 2 0,-12 4-6 16,0 7-9-16,-7 3-9 0,-6 1-11 16,-4 4 0-16,-2 0 3 0,3 6 4 0,1 2 6 15,2 4 4-15,7 3 0 0,5 2 2 0,-1 3 5 16,9 3 1-16,10 1 5 0,6 6 2 16,2 1-1-16,-1 7 0 0,4 1-2 0,-2 2 1 0,-2 4 3 15,-3 0 0-15,-7 3 6 0,0-3 3 0,-10-3 1 16,-5-1 5-16,-1-2 9 0,-14-2 12 15,-11-4 6-15,-4-3 6 0,-10-1-7 16,-2-6-3-16,-1-4-1 0,-4-3-5 0,-4-1-4 0,6-3-8 16,2-4 0-16,3-1-8 0,10-4-2 15,3-2-23-15,7-1-50 0,2 0-106 0,12 0-389 16,-1-2-1120-16</inkml:trace>
        </inkml:traceGroup>
        <inkml:traceGroup>
          <inkml:annotationXML>
            <emma:emma xmlns:emma="http://www.w3.org/2003/04/emma" version="1.0">
              <emma:interpretation id="{2C28B7DE-DC0D-4B03-B7B8-B15AFCD5E301}" emma:medium="tactile" emma:mode="ink">
                <msink:context xmlns:msink="http://schemas.microsoft.com/ink/2010/main" type="inkWord" rotatedBoundingBox="24571,9048 29711,8205 29901,9365 24762,10208"/>
              </emma:interpretation>
              <emma:one-of disjunction-type="recognition" id="oneOf14">
                <emma:interpretation id="interp62" emma:lang="en-US" emma:confidence="1">
                  <emma:literal>skills.</emma:literal>
                </emma:interpretation>
                <emma:interpretation id="interp63" emma:lang="en-US" emma:confidence="0">
                  <emma:literal>skills</emma:literal>
                </emma:interpretation>
                <emma:interpretation id="interp64" emma:lang="en-US" emma:confidence="0">
                  <emma:literal>Skills.</emma:literal>
                </emma:interpretation>
                <emma:interpretation id="interp65" emma:lang="en-US" emma:confidence="0">
                  <emma:literal>skills-</emma:literal>
                </emma:interpretation>
                <emma:interpretation id="interp66" emma:lang="en-US" emma:confidence="0">
                  <emma:literal>skills,</emma:literal>
                </emma:interpretation>
              </emma:one-of>
            </emma:emma>
          </inkml:annotationXML>
          <inkml:trace contextRef="#ctx0" brushRef="#br0" timeOffset="54275.1374">24785 6935 375 0,'0'0'320'0,"0"0"24"0,0 0-15 15,0 0-39-15,73-193-13 0,-70 158-25 0,-3 3-20 0,-7 7-35 16,-8 4-34-16,-4 5-26 0,-6 4-43 15,-5 1-30-15,-5 11-24 0,-6 0-15 0,-6 5-7 16,-6 11-8-16,-5 7-2 0,4 6-7 0,0 6-1 16,1 2 5-16,11 0-4 0,6 2 5 0,7-1-6 15,11 0-4-15,11 0-3 0,7-4-12 16,7-1 2-16,15-2-1 0,6-3-5 16,5-1-1-16,6-5-9 0,4 0-8 0,3-1 3 0,-2-3 0 15,-1 0 8-15,-5 2 4 0,-7-2 0 16,-12 1 0-16,-4 4-6 0,-8-4-5 0,-7-1 5 15,-7-1 10-15,-11 1 9 0,-10 1 24 0,-9 4 8 0,-7-1 11 16,-4 2 9-16,-5-4 0 0,4-2 9 16,0-3-5-16,-1-6-7 0,6-1-7 0,6-1-10 15,2-2-1-15,8-2-5 0,8-1 0 16,5-2-1-16,8 0-7 0,7 0-28 0,0-9-55 16,13-1-86-16,13-5-138 0,-4 1-238 0,-2 2-571 0</inkml:trace>
          <inkml:trace contextRef="#ctx0" brushRef="#br0" timeOffset="54493.6782">25359 6353 1767 0,'0'0'121'0,"0"0"22"0,0 0 19 16,0 0 1-16,0 0 6 0,0 0-46 0,0 0-40 16,0 0-47-16,0 0-22 0,0 0-2 0,0 0 4 15,0 0 4-15,0 0-5 0,-66 196-2 0,61-135-6 16,0 4-1-16,-1 2 1 0,-3-1 0 0,-1 2 3 15,-1-5-3-15,-1-4 3 0,1-1 1 0,-3-7-10 16,3-4-15-16,-3-8-32 0,1-4-47 16,3-9-64-16,-1-4-115 0,6-9-177 15,-3-5-382-15,8-4-230 0</inkml:trace>
          <inkml:trace contextRef="#ctx0" brushRef="#br0" timeOffset="54915.0695">25591 6819 801 0,'0'0'401'0,"0"0"-219"15,0 0-17-15,0 0 55 0,0 0 14 0,0 0 5 16,0 0-37-16,0 0-62 0,0 0-51 16,0 0-33-16,0 0-32 0,0 0-6 0,0 0-3 15,0 0-1-15,-152 7 2 0,100 24-3 0,5-1 0 16,1-4-2-16,5-3-3 0,7-1-4 16,5-4-1-16,7-4-3 0,5-1 0 0,7-3 1 15,6 0-8-15,4-3-6 0,0-2-1 16,4 0-10-16,8 1 7 0,3-4 5 0,10 3 4 15,1-2 7-15,2 2-2 0,3 1 1 0,2 2-4 16,-2 4 2-16,-1 0 1 0,4 1-4 0,-4 0-5 16,2 0-9-16,1 1-4 0,4 1 0 0,-2-3 2 15,5-2 2-15,-2-6-1 0,2-1 4 0,0-2 2 16,-1-2 9-16,0-11 7 0,2-1 5 0,-3-7 5 16,-1-1 6-16,-2-4-2 0,-4-2 4 15,-6-3 2-15,-2 0 0 0,-9-2 2 0,1 4-4 16,-6-1-1-16,1 1-4 0,-5 6 5 15,-1 5 9-15,-3 5 9 0,-1 5 11 0,0 5-4 0,0 2-16 16,-1 1-17-16,-8 9-13 0,-3 9-2 16,-2 4 7-16,-6 4 3 0,3 5-4 0,2 3-1 15,2 0 0-15,4-1-2 0,3 3 3 0,0-3 0 16,5-3-1-16,1 1 1 0,1-6-10 0,8-2-18 16,3-4-27-16,1-7-35 0,2-2-66 15,1-8-101-15,5-3-162 0,-7 0-438 0,-5-3-220 0</inkml:trace>
          <inkml:trace contextRef="#ctx0" brushRef="#br0" timeOffset="55110.2215">26436 6162 1895 0,'0'0'214'0,"0"0"17"15,0 0 15-15,0 0-67 0,0 0-67 0,0 0-61 16,0 0-56-16,0 0-24 0,0 0 0 0,0 0 10 15,0 0 20-15,0 0 6 0,0 0-24 0,0 0-55 16,-26 104-90-16,30-74-158 0,8-2-239 16,0-8-439-16,-3-6 272 0</inkml:trace>
          <inkml:trace contextRef="#ctx0" brushRef="#br0" timeOffset="55301.9162">26926 6107 1787 0,'0'0'156'16,"0"0"37"-16,0 0 31 0,0 0-14 0,0 0-24 15,0 0-36-15,0 0-48 0,0 0-51 0,0 0-32 16,0 0-12-16,0 0-3 0,0 0 5 16,0 0-3-16,0 0 3 0,-59 204 2 0,53-145-1 15,1 7-1-15,1-1-5 0,1 3 1 0,3 1 0 16,0 0 4-16,0-4 0 0,-3-4-3 16,3-8-7-16,-4-10-21 0,-1-6-21 0,4-11-32 15,1-6-39-15,0-11-44 0,0-4-85 0,0-5-92 16,9-5-234-16,-4-4-422 0,3 2 361 0</inkml:trace>
          <inkml:trace contextRef="#ctx0" brushRef="#br0" timeOffset="55473.7476">27466 6305 0 0,'0'0'419'0,"0"0"-16"0,165-173-54 16,-120 123-27-16,-13 11-9 0,-11 11-14 0,-8 11-29 16,-7 4-35-16,-6 4-42 0,0 4-46 15,0 5-54-15,0 0-52 0,-2 7-30 0,-9 9-16 16,-3 9 0-16,-2 6 7 0,-4 6 0 0,-4 8 0 15,-3 4-1-15,5 6 2 0,-1 3 1 0,1 1 1 16,0 4-13-16,1 3-42 0,0-1-71 16,-2 6-133-16,6-21-259 0,6-17-686 0</inkml:trace>
          <inkml:trace contextRef="#ctx0" brushRef="#br0" timeOffset="55843.2913">27530 6913 1434 0,'0'0'539'0,"0"0"-409"0,0 0 37 15,0 0 8-15,0 0-24 0,81-176-6 16,-55 139-27-16,8-3-27 0,2 1-32 0,8-1-21 16,6 0-18-16,4 0-12 0,10 0-6 0,2 1 0 0,0 0 2 15,1 3 0-15,-5 5 0 0,-14 6-5 16,-8 9-2-16,-15 6-2 0,-12 5 1 16,-5 1 2-16,-7 4-5 0,-1 0-4 0,0 0-17 0,0 0-24 15,0 0-23-15,0 7 12 0,0 3 16 16,0 5 20-16,0 1 31 0,0 6-4 0,-1 2 0 15,1 3 7-15,4 2 0 0,-1 2-3 0,3 2-3 16,-5 0 0-16,5 4-3 0,-1 2-1 0,-2 3 4 16,-3 5-2-16,1 1 1 0,-1 0 0 15,0 1-2-15,-1-3 0 0,1-5 2 0,0-3 0 16,-3-5-1-16,-8-7 4 0,-2-5 6 0,-2-4 8 16,-4-6 12-16,-7-2 10 0,-8-4 0 15,-4-5 2-15,-7 0-7 0,-3-3-10 0,-4-3-6 16,2 1-8-16,4-5 2 0,5 2-6 0,4 0 0 15,9 0-4-15,8 1-13 0,9 0-23 0,10 1-74 16,2 2-144-16,21-1-224 0,1 0-604 16,-6 1-28-16</inkml:trace>
          <inkml:trace contextRef="#ctx0" brushRef="#br0" timeOffset="55942.8699">29224 6677 2521 0,'0'0'134'0,"0"0"-33"16,0 0-22-16,0 0-42 0,0 0-43 0,0 0-10 15,0 0-48-15,-201-41-323 0,171 53-1226 0</inkml:trace>
        </inkml:traceGroup>
      </inkml:traceGroup>
    </inkml:traceGroup>
    <inkml:traceGroup>
      <inkml:annotationXML>
        <emma:emma xmlns:emma="http://www.w3.org/2003/04/emma" version="1.0">
          <emma:interpretation id="{FE4FE7CC-22C7-43B1-A523-5DE1A9807E4B}" emma:medium="tactile" emma:mode="ink">
            <msink:context xmlns:msink="http://schemas.microsoft.com/ink/2010/main" type="paragraph" rotatedBoundingBox="2066,13776 27075,9741 27501,12380 2491,164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798FF9-C8A8-4B23-A784-50056EC68C85}" emma:medium="tactile" emma:mode="ink">
              <msink:context xmlns:msink="http://schemas.microsoft.com/ink/2010/main" type="inkBullet" rotatedBoundingBox="2160,14362 4017,14062 4199,15190 2342,15490"/>
            </emma:interpretation>
            <emma:one-of disjunction-type="recognition" id="oneOf15">
              <emma:interpretation id="interp67" emma:lang="en-US" emma:confidence="0">
                <emma:literal>→</emma:literal>
              </emma:interpretation>
            </emma:one-of>
          </emma:emma>
        </inkml:annotationXML>
        <inkml:trace contextRef="#ctx0" brushRef="#br0" timeOffset="57328.5558">2707 11938 283 0,'0'0'560'0,"0"0"-437"0,0 0 7 0,0 0-20 16,0 0-27-16,-178-31 1 0,140 29 10 15,1 4 16-15,3 2-15 0,1 0-10 0,4 1-22 16,-1 0-22-16,2 2-14 0,2 1-5 0,-2 2 4 15,3-2 1-15,-3 2 4 0,3-2 2 0,-2 2-7 16,1 0-4-16,5 0-9 0,-1 0-5 0,7-2-3 16,4-3 0-16,5 1-2 0,-3-2-2 0,6-2 2 15,0 2 1-15,-3-1 4 0,0-1 9 0,3-1 6 16,-6-1 8-16,5 0 6 0,-6 0-1 16,4 0 2-16,-5-1-1 0,3-4-5 0,-1-1 0 15,-3-4-9-15,0 2-7 0,-4-4-3 0,1 2-8 16,-1-3-1-16,-3 1 2 0,-3-1-3 15,3 2 5-15,-5-1 4 0,5 3-1 0,-5-1 1 16,2 2-6-16,-4 2-7 0,-1-2 0 0,1 3-3 16,3 2-1-16,0 1 4 0,5 2 1 0,2 0 2 15,3 0 2-15,1 0-4 0,2 0 1 16,4 0 0-16,-3 0-1 0,6 0 1 0,1 0-1 16,1 0-3-16,1 2-7 0,0-1-6 0,1 3 3 15,10 1 3-15,8 1 12 0,10 1 6 16,14 1 5-16,16-1 0 0,15-2-2 0,11-2 1 15,14-2-1-15,6-1 1 0,5 0-6 0,5 0-1 16,-1-1-2-16,0 0-5 0,3-4 5 16,-7 1-2-16,1 1 0 0,-9-1 3 0,-10 0 1 15,-2-1 5-15,-12 1 0 0,-14 1 2 0,-7 0 1 16,-13-1-4-16,-14 3 4 0,-7 1 6 0,-15-2 25 16,-7 2 29-16,-1-3 4 0,-10-1-6 15,-8-2-29-15,-4 2-30 0,-7-3-6 0,-4 0-2 0,-4 2 1 16,-5 0-3-16,1-1 2 0,-1 1-4 15,4-2 0-15,3-1 5 0,7 0 0 0,7-1 2 16,5-1 2-16,2-1-3 0,7 0 0 0,1 1-4 16,6-2-6-16,0 3-5 0,5-3-5 0,5 0-4 15,8 3-2-15,5 1 1 0,5 1 0 16,5 4-4-16,5 3-2 0,2 2 2 0,5 9 4 16,-5 8 8-16,0 9 6 0,-3 7 6 0,-6 8 2 15,-8 5 5-15,-9 8 5 0,-13 7 4 16,-7 3 4-16,-22 7 4 0,-16 3 1 0,-14 4-3 15,-14 7-3-15,-15 7-5 0,-11 11-34 0,-10 7-141 16,23-23-764-16,27-27-738 0</inkml:trace>
      </inkml:traceGroup>
      <inkml:traceGroup>
        <inkml:annotationXML>
          <emma:emma xmlns:emma="http://www.w3.org/2003/04/emma" version="1.0">
            <emma:interpretation id="{971C336A-7B69-469B-9464-F6B696C52895}" emma:medium="tactile" emma:mode="ink">
              <msink:context xmlns:msink="http://schemas.microsoft.com/ink/2010/main" type="line" rotatedBoundingBox="5156,13278 27075,9741 27501,12380 5581,15917"/>
            </emma:interpretation>
          </emma:emma>
        </inkml:annotationXML>
        <inkml:traceGroup>
          <inkml:annotationXML>
            <emma:emma xmlns:emma="http://www.w3.org/2003/04/emma" version="1.0">
              <emma:interpretation id="{7C275DE5-7DD3-49FE-BACA-7BB4233E3166}" emma:medium="tactile" emma:mode="ink">
                <msink:context xmlns:msink="http://schemas.microsoft.com/ink/2010/main" type="inkWord" rotatedBoundingBox="5180,13595 15585,11704 16017,14083 5612,15974"/>
              </emma:interpretation>
              <emma:one-of disjunction-type="recognition" id="oneOf16">
                <emma:interpretation id="interp68" emma:lang="en-US" emma:confidence="1">
                  <emma:literal>Implentation</emma:literal>
                </emma:interpretation>
                <emma:interpretation id="interp69" emma:lang="en-US" emma:confidence="0">
                  <emma:literal>Imphentation</emma:literal>
                </emma:interpretation>
                <emma:interpretation id="interp70" emma:lang="en-US" emma:confidence="0">
                  <emma:literal>Impletation</emma:literal>
                </emma:interpretation>
                <emma:interpretation id="interp71" emma:lang="en-US" emma:confidence="0">
                  <emma:literal>Implentatian</emma:literal>
                </emma:interpretation>
                <emma:interpretation id="interp72" emma:lang="en-US" emma:confidence="0">
                  <emma:literal>Implenntation</emma:literal>
                </emma:interpretation>
              </emma:one-of>
            </emma:emma>
          </inkml:annotationXML>
          <inkml:trace contextRef="#ctx0" brushRef="#br0" timeOffset="69440.3631">8520 10785 1144 0,'0'0'326'0,"0"0"-41"0,0 0-58 15,0 0-36-15,0 0-12 0,0 0 5 0,0 0-14 16,0 0-24-16,0 0-37 0,0 0-52 0,0 0-39 16,0 0-18-16,0 0 0 0,-44-38 3 15,44 81 4-15,0 14 5 0,0 8-1 0,3 11-2 16,5 6 10-16,-4 5-6 0,-1 7 1 0,6 2 3 16,-3 5-7-16,4-3 1 0,-1-5-2 15,-2-1-3-15,4-8 2 0,-4-9-5 0,3-7-2 0,3-9-2 16,2-12-10-16,1-8-18 0,9-15-24 0,1-9-28 15,3-14-26-15,6-2-15 0,-2-20-17 0,4-9-5 16,-3-10-5-16,5-4-3 0,-6-6 10 16,2-7 17-16,0 0 34 0,-4-6 37 0,3-1 31 15,0-3 20-15,-3 0 8 0,-3 3 16 16,-4 4 14-16,-2 7 13 0,-7 10 36 0,-4 12 31 16,-8 13 28-16,-3 6 4 0,0 11-30 0,-1 1-39 15,-10 5-39-15,4 9-12 0,-6 8-1 0,-2 4-6 16,-4 7-4-16,1 0-7 0,2-2-5 0,1 2-2 15,2-3 3-15,3-2 0 0,2-4-5 16,7-6-1-16,1-3-2 0,0-5-1 0,1-2 5 16,7-4 4-16,2-2 7 0,5-2 6 0,5-3 0 15,1-10 4-15,7-5-1 0,2-5-7 16,0-4-2-16,4-2-8 0,2-4-2 0,-4-1-3 0,4-1-2 16,-3-2-1-16,-2-1 0 0,0 1-2 15,-1-2 1-15,-5 6 2 0,-10 4 1 0,-4 5 4 16,-8 10 7-16,-3 3-8 0,-11 4-6 0,-6 7-5 15,-6 0-11-15,-4 10 6 0,-8 10 5 16,1 8 3-16,-7 6 5 0,-1 6 0 0,1 3 2 16,3 10 3-16,-2-3 5 0,0 0 9 0,6 2 1 15,5-5 1-15,2-2 1 0,11-4-5 0,6-5-1 16,10-2 4-16,1-3 5 0,14-4 5 16,10-2 0-16,5-6-1 0,5-8-11 0,6-6-3 15,11-5-3-15,5-8-7 0,7-11-23 0,5-4-35 16,5-4-56-16,1-8-95 0,4 0-187 0,-21 5-571 15,-21 8-309-15</inkml:trace>
          <inkml:trace contextRef="#ctx0" brushRef="#br0" timeOffset="84120.6591">9679 11217 1034 0,'0'0'374'16,"0"0"-84"-16,0 0-17 0,0 0-59 15,0 0-32-15,0 0-15 0,0 0-55 0,0 0-44 0,0 0-37 16,0 0-28-16,0 0-6 0,0 0 5 16,3-15 19-16,8 57-1 0,4 8 0 0,-3 2 0 15,0 0-14-15,-5-1-1 0,5-3-1 0,-2-4-1 16,-4-3 1-16,3-3-3 0,-5-4-1 0,-1-5-3 16,-1-3-5-16,2-9-5 0,-4-3-5 0,0-9 6 15,0-5 2-15,-4 0 6 0,-1-10 3 16,2-9-6-16,-5-3 3 0,5-6-3 0,0-5 4 15,3-3 1-15,0-4 0 0,0-1 7 16,4-3 2-16,8 2 3 0,0 2 5 0,2 2-3 16,4 5-1-16,0 8-4 0,5 3-2 0,-2 7-2 15,4 9-2-15,-1 4 0 0,-4 2-4 0,5 11 3 16,-3 5 0-16,2 5 0 0,-2 2 4 0,2 4-3 16,-2 3-2-16,-2-2 3 0,4 2-8 15,-3-4 4-15,2-2 2 0,-4 1-2 0,3-3 6 16,-2-3-4-16,-3-1 2 0,1-3-1 15,4-5 0-15,-4-2-1 0,-1-3-2 0,4-3-4 16,-3-2-10-16,-1 0-4 0,4-9-11 0,-2-1-16 16,-3-3-17-16,1 0-46 0,-3 0-45 0,0-2-63 15,0 2-83-15,0-2-111 0,-1 4-237 0,-9 2-155 16</inkml:trace>
          <inkml:trace contextRef="#ctx0" brushRef="#br0" timeOffset="85389.8711">10650 10813 0 0,'0'0'0'0,"0"0"393"0,0 0 14 0,0 0-79 16,0 0-2-16,0 0-25 0,15-189-45 0,-15 169-28 16,0 2-39-16,-2 4-27 0,-1 7-29 15,0 0-27-15,-3 5-26 0,5 2-32 0,-1 2-22 16,1 14-16-16,-2 11-7 0,-1 13 7 0,2 13 3 16,1 11 1-16,1 6-4 0,0 6-2 0,3-1-1 15,7 0-5-15,0-6 1 0,-2-5-1 0,3-7-4 16,0-2 4-16,0-5-5 0,-2-3-7 15,3-2-14-15,0-6-20 0,-2-6-33 0,-4-10-44 16,-3-7-52-16,-2-6-67 0,-1-7-25 0,0-3-20 16,-3 0-49-16,-8-10-58 0,2-9 1 15,-4-5 72-15,-4-6 125 0,-2-3 174 16,2 0 94-16,-3-1 47 0,-3-1 39 0,5 1 34 0,-1 1 29 16,0 4 16-16,6 4 10 0,4 6 7 0,0 3-19 15,7 7-36-15,2 4-58 0,0 3-80 16,3 2-30-16,11 0-17 0,6 0 2 0,4-2 20 15,7 2-10-15,7-5-7 0,5 0-6 0,2-3-9 16,9-3 3-16,3-4 2 0,5-6-1 0,7-4 3 16,2-4-6-16,6-4-3 0,-4-2-3 15,1-1-12-15,-3 0-16 0,-9 3-14 0,-6-3-8 16,-5 4 3-16,-14 3 12 0,-8 3 14 16,-7 6 12-16,-16 8 14 0,-6 7-4 0,-6 5-4 15,-19 5-1-15,-4 11-6 0,-5 8 11 0,-7 5 8 0,-3 4 4 16,-1 2 8-16,1 1 0 0,1 1 2 15,2-1-2-15,1 0-7 0,8-2-4 0,5-5-5 16,10-2-2-16,6-5-6 0,10-6 0 16,1-5 0-16,13-3-1 0,3-3 6 0,11-5 3 0,1 0 1 15,3-8-2-15,0-4-4 0,6-7-1 16,-3-1-1-16,-2-1-2 0,3 0-5 0,-2 3-10 16,-2 1 3-16,-3 6 6 0,-2 1 8 0,-4 5 5 15,2 1-1-15,-8 3-6 0,0 1-4 0,-2 0 2 16,-1 1 1-16,-1 1 0 0,-3 1 6 15,-1-1 0-15,1 1 2 0,-3-1-1 0,3-2 0 16,-3 0 3-16,3 0 1 0,-3-3 2 0,7-6 2 16,0-2-2-16,3-3-2 0,8-3-1 15,-3-4-2-15,4 1 1 0,0-6 0 0,-3-4 3 16,6-2-2-16,-2-5-1 0,1-6 2 0,-5-2-1 16,1 0 3-16,-3-4 5 0,2 0 1 0,-5-2 1 15,0-1-3-15,-1 6 1 0,-3 4 4 16,-3 11 9-16,-5 8 21 0,-5 9 11 0,0 9 2 0,-3 1-9 15,-7 4-17-15,2 2-18 0,-4 10-6 16,-1 6 1-16,0 8 1 0,0 5 6 0,-2 6 4 16,3 6-2-16,6 1 2 0,-4 5-2 0,7 3-2 15,-1 0-2-15,4 1-5 0,0-3-3 0,0-1-5 16,4-2-1-16,6-2 1 0,-2 2-2 16,5-3 1-16,2-1-1 0,-2-5-1 15,0-7 1-15,0-4-2 0,2-9-6 0,-3-3-15 0,-5-5-19 16,5-3-22-16,-9-5-12 0,4-2 3 15,-4 0 1-15,-1-9-3 0,-2-1-3 0,1-5-6 16,-1 1-8-16,0-4 2 0,0 0-6 0,-6-3-9 16,-4 3-6-16,-3-1-28 0,-3 1-4 0,-4 2 25 15,-3-1 18-15,4 6 48 0,-5 0 35 16,4 2 13-16,-3 3 24 0,6 1 23 0,1-2 29 16,1 1 35-16,3 1 29 0,5 0 23 0,1-2-5 15,6 2-23-15,0-2-34 0,1-1-35 16,11-5-20-16,4-1-12 0,2-3-7 0,7 1-5 15,4-1-7-15,2 1-5 0,9-4 0 0,1 0-2 16,5 1 1-16,3-4-3 0,5 0-4 16,2-2-2-16,2 2-2 0,-2-6 1 0,1 2-3 15,-1 2 1-15,-6 0-4 0,-6 0-1 0,-2 2 2 16,-11 2 0-16,-8 0 5 0,-8 7 3 0,-9 3 8 16,-5 2 6-16,-1 4 1 0,-1 4 9 0,-5 1 3 15,-4 0 6-15,-4 9 13 0,4 5 6 16,-2 7 9-16,2 6 3 0,-2 4-6 0,6 3-5 0,-1 5-15 15,5 4-10-15,2 3-10 0,0 1-9 16,0-2 1-16,9 3-5 0,-1-4-1 0,3 2 3 16,3-2-7-16,-1-3 0 0,0-1-1 15,1-2-1-15,-3-7-3 0,3-3-16 0,-4-7-28 16,5-7-43-16,-2-4-60 0,-1-8-87 0,-1-2-140 16,-5-5-257-16,-3 1-713 0</inkml:trace>
          <inkml:trace contextRef="#ctx0" brushRef="#br0" timeOffset="85548.9125">12828 9942 1397 0,'0'0'326'0,"0"0"-68"0,-11-172-52 0,4 133-32 0,1 18 2 15,0 9-14-15,2 10-45 0,-1 2-52 16,4 4-39-16,1 14-20 0,0 7-8 0,0 7 0 16,6 8-4-16,7 0-27 0,3 4-45 15,12 1-74-15,3 0-136 0,11-4-230 0,-9-12-537 0,-7-9 276 16</inkml:trace>
          <inkml:trace contextRef="#ctx0" brushRef="#br0" timeOffset="86097.9944">13765 10076 1390 0,'0'0'270'0,"0"0"-57"0,0 0 11 0,0 0-13 0,-203 154-20 16,145-107-23-16,-1 6-37 0,-1 1-27 16,2 1-20-16,2 3-27 0,8 1-19 0,5-3-15 15,9-2-12-15,15-4-3 0,9-6-3 0,10-4-4 16,6-10 0-16,11-3-3 0,10-9-1 15,5-5 0-15,11-9-3 0,3-4-10 0,10-9-13 16,0-7-16-16,0-10-20 0,-3-2-4 0,0-7-4 16,1-6 5-16,-7-2 16 0,-4-2 7 0,-5-5 16 15,-10-1 12-15,-8 0 10 0,-9-1 11 16,-6 2 7-16,-1 1 11 0,-4 6 12 0,0 11 18 16,-4 7 16-16,-2 11 2 0,-3 7-7 0,5 7-23 0,-5 8-17 15,4 13-14-15,2 11-6 0,0 7 3 16,2 7-1-16,2 1 0 0,10 1 1 0,2-2-7 15,2-3 1-15,4-3-1 0,2 0-6 0,1-6 9 16,3 0-2-16,1-5 1 0,1-3 0 16,-4-6-2-16,-1-3-2 0,-4-6 1 0,-5-4-1 15,-7-5-8-15,0-2-1 0,-6-5-7 0,0-10-1 16,0-5 6-16,-1-8 0 0,1-3 8 16,0-5 7-16,0-3-6 0,9-5 2 0,5-1 0 15,7-5-1-15,2-1 4 0,7 2 1 0,2-2-2 16,2 9-4-16,0 7-1 0,1 10-6 0,-2 13 0 15,-1 8 2-15,-2 4 0 0,1 13 5 16,-3 7 0-16,0 6 1 0,0 4 2 0,-2 4 0 16,-1 1 2-16,-1 1 3 0,-1 0-4 0,4-2-1 15,-2 0 1-15,0-3-2 0,3-5 4 0,2-2 4 16,1-4-3-16,-1-7 0 0,0-5 2 16,-1-6-1-16,-1-2 4 0,-1-10 7 0,-1-6-6 15,1-6 1-15,-1 1-2 0,-3-3-7 0,-3-3 4 16,-1 2 1-16,-4 0-3 0,0 0-7 0,0 0-20 15,-5 3-23-15,2 4-34 0,-3 2-40 16,2 3-55-16,-2 1-88 0,0 4-149 0,0 3-476 16,-5 2 24-16</inkml:trace>
          <inkml:trace contextRef="#ctx0" brushRef="#br0" timeOffset="67637.3003">4907 11584 0 0,'0'0'0'16,"0"0"131"-16,0 0 231 0,0 0-27 0,0 0-36 15,0 0-1-15,6-178-25 0,-3 153-29 0,1 1-27 16,-1 0-17-16,2 4-36 0,-4 1-38 16,-1 4-15-16,5 3-24 0,-4 4-11 0,-1 4-14 0,2 4-23 15,-2 0-16-15,0 5-15 0,4 11-3 16,-2 8 5-16,3 9 3 0,-2 16 4 15,2 10 1-15,-4 8-5 0,-1 5-1 0,0 4-3 16,0 1 1-16,2 0 1 0,-2-2 3 0,-2-2-2 0,1-2-5 16,-2-9-1-16,1-5-7 0,1-7 2 15,-1-8 2-15,4-5-4 0,-2-7 5 0,0-6-8 16,0-5-6-16,0-4-9 0,0-9-14 0,0-3-4 16,0-3-10-16,0 0-6 0,0 0-12 0,0-6-6 15,3 3-7-15,0-5-11 0,-3 1-2 16,0 2-10-16,0 1-2 0,-6 2 4 0,-3 2 7 15,-4 0 10-15,0 2 15 0,-4 6 19 0,3 3 22 16,-5 0 23-16,1 1 27 0,-1-1 31 16,4 1 26-16,3-4 26 0,2-3 11 0,2 0 0 15,3-1-11-15,3-4-22 0,2 3-24 0,0-1-22 16,3-1-10-16,7 1-3 0,5 1 5 0,4-1 4 16,12-1-5-16,2-1-1 0,8 0-4 15,3-1-5-15,12-7 3 0,0-4-11 0,7 1-2 16,8-5-4-16,0-2-3 0,1 1 1 0,2-1 0 15,-3-2 1-15,-4 0-1 0,-3 1-1 16,-5 0 0-16,-8 3-3 0,-8-1-1 0,-8 2-6 16,-11 3-10-16,-9-1-1 0,-10 3-4 0,-5-2 1 0,-1-1-3 15,-12 0-14-15,-6-2-37 0,-6-1-68 16,-2-1-101-16,-4-1-149 0,5 3-317 0,8 4-674 0</inkml:trace>
          <inkml:trace contextRef="#ctx0" brushRef="#br0" timeOffset="68623.1692">6009 11779 1171 0,'0'0'279'0,"0"0"-19"16,0 0-23-16,0 0-16 0,0 0-4 0,0 0-11 16,0 0-29-16,0 0-42 0,0 0-38 15,0 0-33-15,0 0-24 0,0 0-22 0,0 0-25 16,-20-105-4-16,20 125-2 0,6 7 7 0,0 13 11 16,2 7-1-16,0 3 2 0,2 1-2 0,-5-1 2 15,2 0 0-15,0-3-3 0,2-2 1 16,-4-6-5-16,2-6-1 0,-1-5-1 0,1-10-4 15,-1-5-7-15,-4-5-11 0,-1-6-4 0,1-2 3 16,0-7 2-16,1-11 8 0,2-6 3 0,4-9 2 16,0-8 3-16,2-4 4 0,6 0 1 15,3-5-1-15,1 0 3 0,4 1 2 0,1 1-1 16,-1 3 0-16,6 4-1 0,-4 7-9 0,-1 8-2 16,2 9-3-16,-5 10-3 0,-3 7-2 15,-2 5 0-15,-3 14-9 0,-1 6 7 0,0 9 12 0,-3 5 7 16,0 7 11-16,-5 3-4 0,2 1-3 0,-2-2 1 15,2-3-1-15,1-4 2 0,1-3-1 16,-3-9-3-16,2-4 0 0,4-7 1 0,-4-6 0 16,1-6 5-16,2-6 3 0,1-1 3 15,2-13-1-15,3-9-3 0,7-5-5 0,1-8-6 16,1-2 0-16,2-2-2 0,2-3-3 16,0 4-3-16,0-1-3 0,3 1 0 0,-1 3 1 0,1 2-1 15,-5 10 1-15,-1 6-5 0,-1 11-5 0,-8 7-8 16,-3 4-10-16,2 11 1 0,-7 8-6 15,3 5 8-15,-3 4 12 0,3 3 11 0,-4 2 13 16,3-4 8-16,1 0 2 0,0-2-4 16,5-2 3-16,-1-6 2 0,7-5 4 0,0-4 18 15,3-6 6-15,3-6 4 0,5-2 3 0,-1-8-12 16,5-9-9-16,1-3-2 0,2-5-7 0,1 0 1 16,-1-5 3-16,1-1-5 0,-4-2-2 15,-5 1-2-15,-3-3-1 0,-5 0 2 0,-2 1 2 0,-9 1-1 16,-1 2 3-16,-3 1 0 0,-8 1-6 0,1 3 5 15,-5 1-4-15,0 1 0 0,0 7 5 16,0 2-1-16,-5 4 6 0,2 3 5 16,2 3 9-16,-5 1 10 0,1 3 7 0,4 1 2 0,-1 0-10 15,1 0-13-15,1 0-15 0,0 6-7 16,0 6 2-16,0 5 3 0,0 11 7 0,3 9-1 16,3 9-4-16,-2 8 4 0,-2 9 2 0,1 5 5 15,3 8 5-15,-2 4-5 0,-3 2-6 0,1 2-6 16,1 1-2-16,1 2-2 0,1-3-1 15,-4-2-2-15,5-3-5 0,3-5-4 0,-2-7-10 16,4-9-16-16,0-6-22 0,3-10-43 0,0-8-43 16,-2-13-60-16,-2-9-88 0,-1-8-112 0,3-4-169 15,-9 0-283-15,3-4 42 0</inkml:trace>
          <inkml:trace contextRef="#ctx0" brushRef="#br0" timeOffset="68850.508">7854 12297 364 0,'0'0'463'0,"0"0"-77"0,-47-226-82 0,33 134-29 15,2 3-13-15,9 1-36 0,3-1-28 0,0 2-48 16,6 2-47-16,10 8-25 16,7 8-30-16,4 12-12 0,2 9-13 0,5 12-11 0,8 8-8 15,0 9-1-15,3 7-3 0,-1 10 4 16,-1 4 2-16,-1 20-3 0,-8 12 4 0,-1 15 1 16,-11 10 1-16,-8 12 7 0,-12 6 2 0,-2 3 0 15,-16 0 2-15,-9-1-5 0,-6-8-1 16,-3-4-3-16,-7-8-2 0,-2-5 0 0,-1-6 0 0,-2-7-2 15,3-6-5-15,2-8-4 0,8-9-21 16,4-6-29-16,4-5-50 0,9-7-92 0,4-4-135 16,12-12-187-16,0-1-394 0,0 4-82 0</inkml:trace>
          <inkml:trace contextRef="#ctx0" brushRef="#br0" timeOffset="67866.467">4869 11277 1029 0,'0'0'92'0,"0"0"33"0,0 0 57 15,0 0 42-15,0 0 43 0,0 0-3 0,0 0-36 16,0 0-48-16,-170 8-55 0,170-8-40 0,0 0-33 16,0 0-29-16,5 0-10 0,5-6-5 15,9-3-1-15,9-6 6 0,8-3-2 0,9-2-2 0,7-6-2 16,4 1 0-16,3-3-4 0,4-2-1 15,-4 2 1-15,5-1-5 0,-4 2 1 0,-4 2-5 16,-3 5-5-16,-3 5-6 16,-1 3-23-16,-5 4-24 0,-6 5-27 0,-2 3-47 0,-2 6-59 15,-8 11-95-15,1 7-164 0,-11-3-304 0,-4-4-124 0</inkml:trace>
        </inkml:traceGroup>
        <inkml:traceGroup>
          <inkml:annotationXML>
            <emma:emma xmlns:emma="http://www.w3.org/2003/04/emma" version="1.0">
              <emma:interpretation id="{9D220D3B-6607-4455-AC9D-66DD55DCC14A}" emma:medium="tactile" emma:mode="ink">
                <msink:context xmlns:msink="http://schemas.microsoft.com/ink/2010/main" type="inkWord" rotatedBoundingBox="16169,11406 25733,10131 26052,12527 16488,13801"/>
              </emma:interpretation>
              <emma:one-of disjunction-type="recognition" id="oneOf17">
                <emma:interpretation id="interp73" emma:lang="en-US" emma:confidence="1">
                  <emma:literal>ledership.</emma:literal>
                </emma:interpretation>
                <emma:interpretation id="interp74" emma:lang="en-US" emma:confidence="0">
                  <emma:literal>leadership.</emma:literal>
                </emma:interpretation>
                <emma:interpretation id="interp75" emma:lang="en-US" emma:confidence="0">
                  <emma:literal>lendership.</emma:literal>
                </emma:interpretation>
                <emma:interpretation id="interp76" emma:lang="en-US" emma:confidence="0">
                  <emma:literal>lederShip.</emma:literal>
                </emma:interpretation>
                <emma:interpretation id="interp77" emma:lang="en-US" emma:confidence="0">
                  <emma:literal>lebership.</emma:literal>
                </emma:interpretation>
              </emma:one-of>
            </emma:emma>
          </inkml:annotationXML>
          <inkml:trace contextRef="#ctx0" brushRef="#br0" timeOffset="88720.1672">16236 10285 0 0,'0'0'0'0,"109"-183"142"16,-63 99 298-16,-9 12-66 0,-11 13-74 16,-7 14-24-16,-7 11-16 0,-9 13-26 0,-3 11-40 0,-7 10-49 15,-9 1-47-15,-4 20-39 16,-5 10-19-16,3 6-7 0,-1 8-7 0,2 3-9 0,3 0-8 16,4-2-2-16,6-5-5 0,4-4 0 0,4-6 0 15,1-6-5-15,10-4 1 0,3-5-2 0,4-4-1 16,3-6 3-16,7-6 3 0,1-1-4 15,7-13 1-15,0-4-12 16,3-7-1-16,2-4 6 0,-1-5 2 0,2-6 11 0,0-3 0 16,-4-5 0-16,-4-1-1 0,-5-1 4 0,-1 1 0 15,-10 3 2-15,-5 3 2 0,-2 5 1 0,-10 8 3 16,-1 8 4-16,-10 9 6 0,-8 8 0 0,-4 5-1 16,-10 13-6-16,-5 13-7 0,-4 14-1 0,-7 7-4 15,3 9 0-15,-5 3 1 0,5 1-2 16,4-1-1-16,6-1 0 0,4-4-3 0,9-3 0 15,8-6 0-15,12-3-1 0,2-6 0 0,1-2 0 16,15-4-1-16,8-5 2 0,5-4 0 16,7-11 1-16,5-4 3 0,9-6-2 0,4 0-2 15,13-11 0-15,-1-7-1 0,9-3 0 0,2-6 2 16,-3-2-2-16,5-4 2 0,-4-3 0 0,0 2 0 16,-5 0 1-16,-7-1-2 0,-5 3 3 15,-11 2 1-15,-6 2 0 0,-7 4 1 0,-11 4 0 0,-8 6 9 16,-9 1 7-16,-6 5 5 0,0 1 0 15,-6 2-7-15,-6 3-7 0,1 1-5 0,-9 1-4 16,3 0-1-16,-8 1-4 0,3 8-1 16,-2 1-1-16,3 0-3 0,2 0 0 0,4-1-3 0,7 1-5 15,-1 0-9-15,3 0-4 0,3 0-2 16,0 1 3-16,2 1 7 0,1 1 2 16,0 1 8-16,0 3-1 0,0-2 3 0,0 0 1 0,0-4-1 15,1 0 1-15,5-3 0 0,1-1-5 16,4-2 0-16,-1-5 2 0,5 0 5 15,2 0 6-15,2-3 4 0,8-6-1 0,1-2-2 0,1 0 1 16,2-3-2-16,-1 3 1 0,4-4 3 16,-3 1-1-16,1 0 2 0,1 0-3 0,-4-1-2 15,5 1 1-15,-3 1-2 0,-2 3 0 0,4 0 1 16,-5 4-2-16,-3 0 0 0,-3 1-2 0,2 3 2 16,-5 2-1-16,-2 0 0 0,3 0-2 15,-1 0-1-15,-2 0 2 0,8 0 0 0,-1 0 2 0,5 0 2 16,-2 0-3-16,5-5 2 0,1-1-1 15,-2-3 0-15,0-1 0 0,-2-3 2 0,-2-2 0 16,-4-4 2-16,-1-2 1 0,-5-3 3 16,-4-2-1-16,0-2 3 0,-8 0 0 0,-3 2 0 0,-2 0 5 15,-7 2-2-15,-8 7 5 0,-10 2 1 16,-6 6 1-16,-5 4 2 0,-10 5-3 0,-7 6 1 16,-8 12-5-16,-3 10 1 0,-3 7 0 0,1 5-3 15,-3 8-1-15,7 5-6 0,4 4-4 0,4 0-2 16,10 1 0-16,11-6 0 0,7-2-3 15,11-7 1-15,9-1-2 0,6-5-3 0,7-6 2 16,13-6 0-16,3-5 0 0,11-8 4 0,3-6-2 16,7-6-2-16,8-5-3 0,4-13-8 15,1-7-3-15,2-5-4 0,0-10 0 0,-3-2 4 16,-3-8 3-16,-3-4 7 0,-6-4 4 0,-2-3 3 16,-7-7 1-16,-4-5 2 0,-3-4 1 0,-5-1-1 15,1-6 4-15,0 0-3 0,-7-3 1 16,4-2 2-16,-2 1-3 0,-1 2 2 0,-3 2-1 15,-1 2 0-15,0-2 2 0,-1 4-1 0,0 4 2 16,-3 7 1-16,1 8 5 0,0 14 4 0,-3 10 2 16,-2 14 4-16,-5 11-4 0,1 5-10 15,-1 7-12-15,-1 3-9 0,0 7 7 0,0 12 8 0,0 7 11 16,0 7 5-16,-3 9-7 0,-4 3-4 16,-3 8-3-16,-4 0 2 0,0 5 0 0,0-2 0 15,0-1 1-15,0-7-5 0,1-5 0 0,4-3-1 16,2-4-1-16,1-4 2 0,-1-2 0 0,5-7-1 15,2-6 1-15,0-5-1 0,0-5-1 16,0-7 1-16,2-1 1 0,0-2 2 16,6 0-1-16,-5 0 0 0,7 0-2 0,-3 0 0 0,5 3 0 15,0 4-1-15,1 3 0 0,-1 4-1 16,1 6 0-16,2 4-1 0,0 1-3 0,4 0-2 16,-3 3-7-16,6-2-8 0,0 0-3 0,3-2-6 15,-2 2 3-15,5-7-3 0,-2-1 6 0,5-5 4 16,1-1 5-16,2-4 4 0,-1-1-3 15,4-2 4-15,-2-5-2 0,5 0 6 0,-6-5 5 16,5-4-6-16,-5 0 3 0,6-5-4 0,-3-4 2 16,0-3 5-16,-2-5-5 0,-1-6 7 0,-3 0-1 15,-3-7-1-15,0-3 5 0,1-6-3 0,1-2 1 16,-2 0 2-16,1 3-1 0,-5 5 0 16,-2 3 0-16,-7 11 1 0,-3 8 3 15,-9 3 1-15,-2 4 3 0,-1 2-2 0,0 2 0 0,-3 1 0 16,-7 3-4-16,2 0-1 0,-3 5-5 15,-4 0-3-15,-1 3-1 0,-6 9-3 0,4 1 3 16,-4 4 3-16,0 4 0 0,-5 0 4 0,1 3-1 16,-1 3-1-16,-1 2-1 0,-1 4 1 0,-5 4 1 15,4-1-4-15,2 1-3 0,3 1-2 0,3-2-1 16,1 1 5-16,2 0 1 0,6-1 2 16,6-2 0-16,-2-2 0 0,7-6-2 0,2-5-4 15,3-5 0-15,9-5-1 0,4-6 1 0,6-5 1 16,1 0 1-16,5-12-5 0,2-5 0 15,9-4 5-15,-2-6-3 0,1-4 6 0,2-3 3 16,-6-2-4-16,2-4 6 0,-3 0 1 0,-7-3 1 16,-5 2 5-16,-6 0-1 0,-3 5 2 0,-11 3 2 15,-1 6 6-15,-10 9 6 0,-9 7 0 0,-5 5-3 16,-8 6-9-16,-2 12-6 0,-9 11-3 0,-1 14 1 16,-3 7-1-16,-4 6-3 0,7 3 0 15,6 4-2-15,3 2 0 0,7-2 5 16,10-2-3-16,3-2 0 0,6-5 0 0,9-4-3 0,6-5 1 15,6-5-2-15,9-5 1 0,7-6 0 0,4-8 2 16,11-5 3-16,5-8 0 16,7-2 4-16,10-9-5 0,0-8 1 0,5-4 2 0,3-5-4 15,-1-5 4-15,-4-4 0 0,-7-2-1 0,-3-3 3 16,-7-3-2-16,-5-2 3 0,-10 0 2 16,-6 3 1-16,-7 0 3 0,-16 9 3 0,-7 7 8 15,-2 5-2-15,-12 8-4 0,-5 6-6 0,-9 4-11 16,-3 3 1-16,-2 0-1 0,-1 10 1 0,5 1 2 15,2 1-4-15,10 1 0 0,2 0-1 16,3-3-4-16,11-2 2 0,1 0-3 0,11-3 2 16,6-3 4-16,11-2 2 0,10-2 0 0,3-11 0 15,9-3 0-15,3-4-3 0,3-3 0 16,5-2 1-16,1 1-5 0,1 2 3 0,3 1-1 16,-4 4-1-16,-4 9 3 0,-5 4-5 0,-10 4 0 15,-11 4-2-15,-8 11-3 0,-14 9 4 0,-6 8 2 16,-8 7 5-16,-12 5 0 0,-6 6-3 0,-5-1-2 15,0-1-2-15,1-1 4 0,7 1 1 0,3-7 1 16,5-5 0-16,7-3-4 0,2-7 6 16,8-4-3-16,9-6 3 0,9-6 4 0,7-5-5 15,4-5 2-15,9-4-2 0,11-8-2 0,1-5 4 16,3-4-2-16,2-3 0 0,6 0 1 0,-4-4-1 16,5 1 1-16,-8 0-1 15,-1 2 1-15,0 4-5 0,-6 1 5 0,-7 4 3 0,-9 3 0 16,-12 3 10-16,-6 2 5 0,-12 5 10 15,-5 3 10-15,-2 0-3 0,-2 0-10 0,-4 0-26 16,-4 0-41-16,-5 7-48 0,-2 0-121 0,3 2-390 16,3-3-1040-16</inkml:trace>
          <inkml:trace contextRef="#ctx0" brushRef="#br0" timeOffset="86792.876">15765 9351 1761 0,'0'0'149'0,"0"0"28"16,0 0 17-16,0 0-14 0,0 0-26 0,0 0-22 15,0 0-37-15,0 0-39 0,0 0-23 0,0 0-16 16,0 0 2-16,0 0 2 0,0 0-5 0,-87 219-5 16,81-117-11-16,6 4 0 0,0 5 0 15,3-4-2-15,7-7-5 0,-1-4-16 16,4-7-18-16,2-11-27 0,3-5-34 0,4-11-25 0,0-13-20 16,4-10-21-16,2-12-26 0,2-14-56 15,1-9-86-15,4-8-166 0,0-16-179 0,-5 2 314 0,-9 2 367 16</inkml:trace>
          <inkml:trace contextRef="#ctx0" brushRef="#br0" timeOffset="110773.5876">21336 9689 1629 0,'0'0'80'0,"0"0"-43"16,0 0-18-16,0 0-8 0,0 0-4 0,0 0 1 16,34-184-2-16,-16 157 1 0,7-1 4 0,0-1-4 15,3-4 1-15,3-7-3 0,1-1-7 0,2-5-1 16,5-8-3-16,0 0-8 0,0-6 0 0,2-6 4 15,2-6 2-15,-5-1 12 0,-4 0-2 16,-3 0-5-16,-2 6-5 0,-2 5-4 16,-5 6 1-16,-7 12 7 0,-9 7 14 0,-4 12 10 0,-2 8-2 15,0 8-19-15,-4 3-37 0,-8 6-52 0,-1 6-24 16,-3 8 7-16,-3 12 29 0,-6 7 44 16,-3 9 28-16,1 4 9 0,3 4-8 0,1-1-4 15,5-1-12-15,5 0 1 0,3-4 8 0,7 1-1 16,1-2 13-16,2-4 0 0,-1-2 0 0,2-3 5 15,2-4-1-15,0-2 2 0,3 0-1 16,-5-4-1-16,-1 1 1 0,0-2 1 0,0-4 1 16,-7 1 4-16,1-2-2 0,-6-1 3 0,1-4 3 15,2-1 3-15,-3 2 6 0,0-4 2 16,-1 0 2-16,6-2-3 0,-4 0-3 0,-1 0 0 16,7-1 2-16,-4 0 6 0,4-3 3 0,-4 1 2 15,4 0-1-15,-4-2 0 0,-5 2 9 16,1-2 5-16,-3-1 4 0,-2 0 1 0,-5-2-2 0,1 0-2 15,-5-2-4-15,1-6 3 0,5-2 2 16,-3-1 6-16,10-4 9 0,2-2-1 0,9-2-8 16,3-6-18-16,10-4-25 0,9-9-15 0,18-1-10 15,9-9-3-15,14-5 3 0,11-4 4 16,7-6 3-16,8-2 1 0,1-6-3 0,0-1-2 16,2-2 1-16,4-1 0 0,-3 0 3 0,-4 2 3 15,-2 5-2-15,-6 6 1 0,-8 5 2 0,-6 7-1 16,-4 3 2-16,-7 5 0 0,-9 4 1 0,-7 7 4 15,-12 5 5-15,-7 6 6 0,-12 2 2 16,-3 9 4-16,-3 2-3 0,0 5-9 0,-3 2-6 16,-9 0-10-16,0 11-1 0,-7 10 3 0,-3 9 3 15,-4 9 8-15,-2 11-1 0,0 6 1 16,1 7 3-16,-1 6-5 0,9 3 1 0,1 3-2 16,3 0-4-16,2 1 4 0,4-3-1 0,5-1-2 15,-3-1-1-15,5-4-7 0,2-6 5 0,0-7 1 16,0-5 4-16,2-6 8 0,3-7-3 0,0-6 3 15,-2-7-4-15,6-7 3 0,-5-8 1 0,5-6 7 16,-2-2 16-16,7-4 6 0,8-13 1 16,1-8-7-16,13-8-11 0,-1-4-8 0,9-6-7 15,8-3-3-15,-4 0-4 0,3-2-4 16,-6 4 0-16,-1 10-2 0,-5 4-3 0,-4 12-3 16,-4 8-10-16,-4 10-11 0,-7 4-9 0,2 16-4 15,-6 12 6-15,-2 11 15 0,-8 11 12 0,4 3 7 16,-7 5 8-16,4 0-2 0,-4 0 5 15,3-3 2-15,6-4-2 0,1-2 0 0,0-6-2 16,5-5-4-16,7-8 8 0,5-6 8 0,6-6 5 0,10-7 12 16,4-6-4-16,8-8-2 0,5-1-2 15,5-13-8-15,3-4-7 0,-1-10-5 16,-3-3-9-16,-2-4-5 0,-8-4 4 0,-10-3 1 16,-4-2 4-16,-5-1 7 0,-8 3-4 0,-10 4 1 15,1 5-2-15,-14 7-4 0,1 11 7 0,-7 6 1 16,-1 6-4-16,0 2-9 0,-4 4-4 0,-4 7-2 15,-3 7 5-15,-3 3 12 0,2 6-1 0,2 1 1 16,0-1-2-16,2 1-3 0,4 0 2 16,4-3-1-16,0 0 7 0,4-4 5 0,7-2-3 15,4-1 2-15,4-2-5 0,4-3-4 0,5-4-1 16,2 0-17-16,7-7-30 0,-1-2-68 16,4 0-140-16,1-4-214 0,-10-3-489 0,-10 1 82 0</inkml:trace>
          <inkml:trace contextRef="#ctx0" brushRef="#br0" timeOffset="110948.9241">24048 8306 2080 0,'0'0'170'0,"0"0"-78"16,0 0 0-16,0 0-40 0,0 0-49 0,0 0-20 16,0 0-10-16,0 0-1 0,0 0 1 15,0 0-42-15,0 0-106 0,0 0-123 0,0 0-182 16,37 125-206-16,-5-96 4 0,-11-5 682 0</inkml:trace>
          <inkml:trace contextRef="#ctx0" brushRef="#br0" timeOffset="111349.0512">24531 8715 0 0,'0'0'357'0,"0"0"-21"0,0 0-59 0,0 0-48 0,0 0-22 0,0 0-21 16,0 0-27-16,0 0-37 0,91 169-38 0,-85-131-23 16,-4 2-6-16,-2 7-7 0,0 2-1 15,0 4-6-15,-9 8-11 0,2 1-7 0,-4 4-4 16,1 0-3-16,-2 5-2 0,0 2 0 0,-1 2 2 15,-2-1-6-15,2 1-1 0,-2 1-3 0,-1-6 1 16,1-1 5-16,-1-8 2 0,3-8 2 16,0-11-7-16,1-9-1 0,6-10-1 0,2-9 7 15,1-5 24-15,3-8 29 0,0-1 24 0,0-3 15 16,0-14-21-16,4-10-32 0,5-15-27 0,0-11-23 16,-2-13 0-16,5-6-3 0,-2-7 0 15,-4-4 0-15,1-3 0 0,-2-4-3 0,-2-2 10 16,4-5-4-16,1-3-5 0,5-3 5 0,3-2-7 15,12 3 2-15,2 5 7 0,8 8-15 0,5 14-3 16,1 12-7-16,3 15-10 0,5 11 8 0,-1 11-3 16,4 11 3-16,-4 9 2 0,-1 6-11 15,-6 5 0-15,-1 10 7 0,-7 8-3 0,-4 2 12 16,-7 9 1-16,-6 3-4 0,-10 0 5 0,-7-3 7 16,-4 4 10-16,-10-4 11 0,-8-2 15 15,-11 0 1-15,-11-4 5 0,-3-3 4 0,-11-2-11 16,-6-4 8-16,-9-1-4 0,-3 2-9 15,1-2-8-15,4-2-56 0,8-3-121 0,18-3-300 0,18-3-992 0</inkml:trace>
          <inkml:trace contextRef="#ctx0" brushRef="#br0" timeOffset="111483.0022">26621 8529 2442 0,'0'0'-284'0,"0"0"-1268"0</inkml:trace>
        </inkml:traceGroup>
      </inkml:traceGroup>
    </inkml:traceGroup>
    <inkml:traceGroup>
      <inkml:annotationXML>
        <emma:emma xmlns:emma="http://www.w3.org/2003/04/emma" version="1.0">
          <emma:interpretation id="{216519C6-06C6-4DB6-911D-80190754D5BD}" emma:medium="tactile" emma:mode="ink">
            <msink:context xmlns:msink="http://schemas.microsoft.com/ink/2010/main" type="paragraph" rotatedBoundingBox="1195,17126 25963,13878 26175,15500 1408,187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E0F0F1-4811-46E5-913F-12CAE48D6018}" emma:medium="tactile" emma:mode="ink">
              <msink:context xmlns:msink="http://schemas.microsoft.com/ink/2010/main" type="inkBullet" rotatedBoundingBox="1240,17468 3288,17199 3412,18144 1364,18412"/>
            </emma:interpretation>
            <emma:one-of disjunction-type="recognition" id="oneOf18">
              <emma:interpretation id="interp78" emma:lang="en-US" emma:confidence="0.5">
                <emma:literal>.</emma:literal>
              </emma:interpretation>
              <emma:interpretation id="interp79" emma:lang="en-US" emma:confidence="0">
                <emma:literal>&gt;</emma:literal>
              </emma:interpretation>
              <emma:interpretation id="interp80" emma:lang="en-US" emma:confidence="0">
                <emma:literal>-</emma:literal>
              </emma:interpretation>
              <emma:interpretation id="interp81" emma:lang="en-US" emma:confidence="0">
                <emma:literal>,</emma:literal>
              </emma:interpretation>
              <emma:interpretation id="interp82" emma:lang="en-US" emma:confidence="0">
                <emma:literal>s</emma:literal>
              </emma:interpretation>
            </emma:one-of>
          </emma:emma>
        </inkml:annotationXML>
        <inkml:trace contextRef="#ctx0" brushRef="#br0" timeOffset="89809.6668">794 15240 0 0,'0'0'0'15,"0"0"279"-15,0 0 119 0,0 0-47 0,0 0-35 16,0 0-27-16,0 0-34 0,0 0-34 15,0 0-23-15,0 0-23 0,0 0-40 0,0 0-36 16,-163 7-45-16,164-7-33 0,4 0-13 0,8 6-3 16,2 6 2-16,5 1 2 0,8 4-3 0,6-1-5 15,2 2 1-15,6-2-2 0,13-1-3 16,7-2 4-16,7-3 1 0,8-2-5 0,8-7 7 16,11-1-3-16,0-1 3 0,10-10 3 0,-2-6-5 15,1-2 0-15,0-5-4 0,-4-4-1 0,-2-2 6 16,-2-2-2-16,-11 0 0 0,-8-1 2 0,-6 0-1 15,-8 0-3-15,-11-1 2 0,-11 4-6 16,-11 2 3-16,-10 2 15 0,-15 3 3 0,-6 0 8 16,-12 0 2-16,-7 1-7 0,-12 4-1 0,-9-1-6 15,-4 4-10-15,-3 3-4 0,-6 5-5 16,-5 4 1-16,2 3 4 0,-1 0 4 0,2 0 6 16,5 2 3-16,6 1 0 0,7 1-2 0,12-4 2 15,7 0 2-15,11 0-7 0,7 0-14 0,1 0-7 16,13 0-8-16,6 0 10 0,13 0 9 0,2 0 4 15,14 0 7-15,4 0-6 0,4 0-2 16,4 6 1-16,4 4-5 0,-2 5 3 0,0 5 6 16,2 4-3-16,-7 4 3 0,-8 5 2 15,-6 3-1-15,-6 4 6 0,-10 1 4 0,-12 3-4 0,-7 5 5 16,-9 1-2-16,-13 4-2 0,-14 1 7 16,-6 1-2-16,-9-3 6 0,-3-3-1 15,-7-1-7-15,3-6-13 0,-2 1-34 0,7-6-72 0,4-4-184 16,12-10-466-16,9-9-909 0</inkml:trace>
      </inkml:traceGroup>
      <inkml:traceGroup>
        <inkml:annotationXML>
          <emma:emma xmlns:emma="http://www.w3.org/2003/04/emma" version="1.0">
            <emma:interpretation id="{12EE5A80-E7BA-487C-96B5-4C96EBD8FE6C}" emma:medium="tactile" emma:mode="ink">
              <msink:context xmlns:msink="http://schemas.microsoft.com/ink/2010/main" type="line" rotatedBoundingBox="4026,16754 25963,13878 26175,15500 4239,18377"/>
            </emma:interpretation>
          </emma:emma>
        </inkml:annotationXML>
        <inkml:traceGroup>
          <inkml:annotationXML>
            <emma:emma xmlns:emma="http://www.w3.org/2003/04/emma" version="1.0">
              <emma:interpretation id="{77EFF83E-4093-48C3-8843-A78AB3253C3D}" emma:medium="tactile" emma:mode="ink">
                <msink:context xmlns:msink="http://schemas.microsoft.com/ink/2010/main" type="inkWord" rotatedBoundingBox="4026,16754 16248,15152 16461,16774 4239,18377"/>
              </emma:interpretation>
              <emma:one-of disjunction-type="recognition" id="oneOf19">
                <emma:interpretation id="interp83" emma:lang="en-US" emma:confidence="0.5">
                  <emma:literal>-Academics</emma:literal>
                </emma:interpretation>
                <emma:interpretation id="interp84" emma:lang="en-US" emma:confidence="0">
                  <emma:literal>Academics</emma:literal>
                </emma:interpretation>
                <emma:interpretation id="interp85" emma:lang="en-US" emma:confidence="0">
                  <emma:literal>-Academic,</emma:literal>
                </emma:interpretation>
                <emma:interpretation id="interp86" emma:lang="en-US" emma:confidence="0">
                  <emma:literal>Academic,</emma:literal>
                </emma:interpretation>
                <emma:interpretation id="interp87" emma:lang="en-US" emma:confidence="0">
                  <emma:literal>sAcademics</emma:literal>
                </emma:interpretation>
              </emma:one-of>
            </emma:emma>
          </inkml:annotationXML>
          <inkml:trace contextRef="#ctx0" brushRef="#br0" timeOffset="91512.1418">7078 14419 860 0,'0'0'181'0,"0"0"20"15,0 0 10-15,0 0-29 0,0 0 1 0,0 0 12 16,0 0-5-16,0 0-10 0,0 0-27 16,0 0-44-16,0 0-46 0,0 0-45 0,-34-92-17 0,31 121-5 15,-7 13 4-15,-1 13 11 0,-2 12-5 16,-2 5 2-16,1 5-1 0,-3 0-7 0,1 0 4 16,4-2-3-16,-1-5 1 0,3-6 1 0,-2-9-1 15,5-6 0-15,-1-11-3 0,7-8-1 16,-1-11-12-16,-1-9-7 0,3-8 0 0,0-4-3 15,3-17 13-15,2-14 5 0,7-14 1 0,1-13 7 16,3-10-4-16,0-9 6 0,6-3 1 16,-1-3 1-16,3-4 4 0,-2-1 2 0,4-1 4 15,1 1 5-15,-2 2 0 0,1 8 2 0,-1 7 2 16,0 15 3-16,-7 18-4 0,1 17-8 0,-7 13-8 16,1 10-12-16,-1 6 1 0,3 16 1 0,0 11 5 15,-1 16 9-15,1 10 1 0,0 8-2 16,1 3-4-16,-1 4-2 0,1 1-3 0,2-3 0 15,1-3 1-15,-2-2-1 0,1-5 3 0,4-4-5 16,-4-6-4-16,0-5 2 0,5 0 0 0,-5-5 3 16,2-2 4-16,0-6-11 0,-4-4-4 0,-1-6-20 15,-2-6-32-15,-3-3-43 0,-1-5-64 16,-2-3-68-16,-5-1-110 0,-2-3-176 0,0-3-355 16,0 2 308-16</inkml:trace>
          <inkml:trace contextRef="#ctx0" brushRef="#br0" timeOffset="91793.8306">7122 14935 1501 0,'0'0'167'15,"0"0"10"-15,0 0 23 0,0 0-1 0,0 0 1 16,0 0-3-16,0 0-46 0,0 0-49 0,0 0-45 16,0 0-47-16,0 0-12 0,0 0-8 0,0 0 0 15,0 0 15-15,7-42-5 0,39 35 2 16,9 0 0-16,4-4 0 0,10 3 0 0,0-4-2 15,6 0 2-15,0 1-2 0,1-3 1 0,2 0 0 16,-2-1-5-16,-6 1 4 0,-6-1-6 0,-5-2 3 16,-9 3 4-16,-11 1-6 0,-10-1 8 0,-7 4 1 15,-16 1 7-15,-4 2 6 0,-2 3-4 16,-8-2-3-16,-9 4-9 0,-4 1-4 0,0 1-6 16,-4 0-11-16,-4 6-15 0,1 3-35 0,0 0-46 15,6 1-86-15,3-1-149 0,11-3-240 0,4-2-435 16,1-3 451-16</inkml:trace>
          <inkml:trace contextRef="#ctx0" brushRef="#br0" timeOffset="93908.8518">8802 14046 1676 0,'0'0'129'0,"0"0"-14"0,0 0-11 0,0 0-23 0,0 0 12 15,-212 23 18-15,154 9-6 0,-2 12-13 16,-6 11-26-16,2 7-19 0,-4 5-19 0,9 8-11 15,2 2-5-15,10 0-9 0,4 0 2 0,9-5-5 16,6-3-1-16,9-5 2 0,13-4-3 0,5-4 2 0,1-5-1 16,7-8-5-16,11-6 1 15,4-6-3-15,4-10 2 0,5-5 5 0,2-7 2 0,7-7 6 16,2-2 2-16,2-6 5 0,4-9-2 16,5-4 1-16,-6-5 2 0,1 0-8 0,-6 1 3 15,-1-2-4-15,-4 2-2 0,-5 2 3 0,-5 3-16 16,-5 3-17-16,0 4-33 0,-6 1-44 15,-1 3-42-15,-2 0-64 0,0 0-61 0,2-1-88 16,3 0-96-16,2 2-106 0,4-4-7 0,4-5 567 16,3-1 0-16,6-4 0 0,-2-2 0 0,6-5 0 15,2-3 0-15,-2-2 0 0,-5-5 0 0,1 0 266 16,-6-3 154-16,-3 3-53 0,-9 1-53 16,-3 4-32-16,-6 8-23 0,-10 6-31 0,0 5-23 15,-16 7-38-15,-9 6-46 0,-6 6-40 0,-10 13-42 16,-6 12-13-16,-9 9-2 0,-6 6-2 15,-3 7-5-15,6 2-9 0,2-1-1 0,8-3-5 0,5-3-1 16,5-5 3-16,14-8-5 0,6-3 1 16,13-7-9-16,6-6-6 0,3-8-2 0,13-6-2 15,9-5 6-15,6-6-3 0,9-14-4 0,6-9-9 16,3-8 2-16,8-5 9 0,3-4 2 16,7-2 11-16,-7 2-1 0,1 4-5 0,-4 2 10 15,-2 6 2-15,-10 6 3 0,-4 8 7 0,-11 12-4 16,-5 8 3-16,-9 6 3 0,-11 16 1 0,-4 8 2 15,-1 7 0-15,0 4-5 0,-4 3-2 16,-1 1-5-16,2-4-3 0,3-3-5 0,0-4 0 16,9-7-3-16,6-3 4 0,6-9 5 0,5-6-2 15,9-5 6-15,7-4 1 0,3-13-2 0,5-8 7 16,8-8-1-16,8-4 2 0,-2-7 3 16,5-3 0-16,-1-5-3 0,-5-1 2 0,-3-4 1 15,-4-2-4-15,-8-4 6 0,-7 0-4 0,-4-1-4 16,-15 2 5-16,-6 0-1 0,-6 4 2 0,-10 6 2 15,0 9-1-15,-10 11 7 0,-8 12-1 0,-2 9-6 16,-16 7-11-16,-1 20-10 0,-13 16-5 16,-7 13 0-16,-4 13 9 0,-2 6-4 0,0 2-1 15,7 1-1-15,6 0-3 0,5-3 3 16,6-5 1-16,9-4-4 0,13-8-3 0,3-9-4 16,14-7-2-16,0-13 0 0,12-5 1 0,6-9 2 0,7-8 5 15,6-5 9-15,3-16 5 0,7-8-2 16,3-9 2-16,6-8-4 0,-3-8 0 0,-1-5 3 15,-2-5 0-15,-1-3 3 0,-2-4-4 0,-7-5 2 16,1-4-2-16,-7-8 0 0,-4-6 5 16,1-5-3-16,-1 0 2 0,-5-3-2 0,-3 2 1 15,-1 6 1-15,-5 10 3 0,-5 15 6 0,-4 16 0 16,-1 18 9-16,0 15-5 0,0 13-15 0,-3 7-10 16,-3 13-10-16,-3 16-2 0,-4 12 9 15,0 17 1-15,0 12 7 0,-2 8-1 0,6 9 0 16,-1 5 8-16,-2 5-6 0,9 0 2 0,3 0-2 15,0-5-2-15,1-7 2 0,10-10-1 16,3-6 2-16,4-8-1 0,1-8 0 0,6-9-2 16,2-9-5-16,1-11-3 0,0-10-7 0,0-5-1 15,-5-9 1-15,4-4-2 0,1-9 5 0,-3-7-7 16,-1-2-5-16,1-1-3 0,3-2-9 16,-5 1 3-16,-2 2 0 0,1 4 5 0,-3 1 5 15,-3 3 8-15,-2 4 8 0,-9 2 5 0,4 5 5 16,-7 1 3-16,-2 2-2 0,0 0-2 15,0 0-4-15,-2 2-1 0,-1 3 0 0,-3-2 0 16,5 0 1-16,0-1-5 0,1 0-3 0,0-2 0 16,0 0-5-16,0 0 5 0,0 0 2 0,2 0 1 15,4 0 9-15,-3-2 0 0,0 0 3 0,5-1 2 16,-5 1-4-16,-1 1 1 0,-2-1 0 0,0 2 3 16,2-2 4-16,-2 2 7 0,0-1 0 0,0-1-7 15,1-1 0-15,-1 0-6 0,0-2-2 16,5 0 3-16,-4 0-9 0,2 1 1 0,0-1-3 15,6-1-2-15,-2-1 8 0,5-1-3 0,3-1 4 16,0-1-1-16,1-2-3 0,6 0 2 16,-3-1-4-16,-1 0 5 0,4-4 1 0,-4 2 2 15,-1-5 2-15,4 0-2 0,-3-3 1 0,-2-1-1 16,0-1 1-16,-3-2 3 0,-2 3 1 0,-4 1 1 16,0 0 0-16,-4 3 6 0,-3 1 10 0,0 2 6 15,-1 2 8-15,-9 6 0 0,-4 2-8 16,-2 5-1-16,-2 2-5 0,-8 9-4 0,-4 9 1 15,-4 11-6-15,-4 9-3 0,4 3-3 0,-4 6-4 16,7-1-3-16,3-1 0 0,3-3 2 16,7-7-5-16,7-1-2 0,6-3-1 0,4-2-4 0,1-4 7 15,3-7-2-15,10-4 0 0,3-6 2 16,2-6-3-16,8-2 0 0,2-9 1 0,5-7 0 16,5-5-7-16,-3-4-4 0,5-4-1 15,1-3-3-15,-1-4 8 0,-4-1 5 0,0-5 6 16,-5 1 5-16,-4-5-3 0,-8 2 2 0,-6 1-3 15,-7 3 0-15,-6 2 5 0,0 5 4 0,-4 3 2 16,-11 9 0-16,-4 5-3 0,-5 5-7 16,-4 8-2-16,-1 3 2 0,-2 8 0 0,-3 12 3 15,-3 8 1-15,-3 6-5 0,5 11 2 0,-3 4-2 16,5 7 0-16,2 5 5 0,3-1-8 0,3-1 2 16,9-5-4-16,3-6-3 0,10-1 6 15,3-5 0-15,1-2 2 0,14-5-2 0,1-6-2 16,9-7 0-16,2-5-2 0,2-7 1 0,5-7 0 15,4-3 1-15,4-10 3 0,3-8-1 0,4-7 4 16,7-8 1-16,2-4 2 0,-1-3 2 16,-2-4-5-16,-7-2-1 0,-1 0 0 0,-2-5-3 15,-4-1 6-15,-3 1 0 0,-5 4-1 0,-5 6 1 16,-11 7-3-16,-4 13-1 0,-2 10 2 0,-8 8 0 16,-3 3-1-16,0 11 2 0,-11 12-1 15,4 10-7-15,-5 6 7 0,0 6-2 0,5-3 1 16,-2 1 7-16,6-6-10 0,2-4 0 0,1-4-3 15,0-3-2-15,6-2 6 0,7-4 0 16,2-4-1-16,2-6 0 0,4-7 0 0,-2-3-1 0,5-3 4 16,-5-9 1-16,2-4-3 0,-1-3 2 15,-2-5-2-15,0-1-1 0,5-5 6 0,1-3-4 16,-2-1 2-16,3-3 1 0,-2 4-5 0,1 1 1 16,0 6-2-16,-7 5-3 0,-1 8 2 0,-2 11-2 15,-4 2-2-15,-4 4 0 0,3 11 2 16,-3 6 0-16,-3 4 5 0,4 4 3 0,-3-2-3 15,5-1 0-15,-3-3-2 0,7-4-5 0,-1-2 6 16,3-4-2-16,1-5-1 0,-1 2 4 0,6-8-9 16,2-2 5-16,2 0 1 0,5-8 3 15,1-4 4-15,0-4-1 0,5-4-4 0,-2-1-3 16,2-1 0-16,-1-6-1 0,-1 3 5 0,1 0 2 16,-2 1-2-16,-5 6 0 0,-8 7-5 0,2 3-6 15,-8 8 6-15,-7 0-2 0,0 7 0 16,-5 9 7-16,-2 5-5 0,0 6-1 0,0 2 3 15,-2-1 1-15,1 0 2 0,1-4 1 0,1-2-1 16,5-4-4-16,8-5 2 0,0 0-3 0,5-6 4 16,5-4 3-16,3-3-4 0,1-2 3 0,0-9-4 15,4-2-1-15,0-5 5 0,7-2 1 16,-1-1-1-16,0-4 4 0,-1 2-3 0,-4-3-2 16,-4 1 1-16,-4 2-1 0,-6 2 3 15,-5 3 3-15,-4 5 0 0,-6 5-2 0,-2 3 9 0,-2 3-1 16,0 2 0-16,0 0-1 0,-3 7-10 15,-6 4 1-15,5 7 0 0,-1 4 5 0,-2 5 7 16,7 2 1-16,0-5 3 0,1 0 1 0,12-2-6 16,4-3-2-16,5-1-2 0,1-1 3 15,2-4-5-15,2-4 2 0,-1-1-4 0,2-4-4 16,-3-2 2-16,-1-2 1 0,1 0-4 0,-6-2-17 16,3-7-40-16,-5 0-64 0,-4-6-90 0,-3 1-132 15,-2 2-256-15,-6 4-587 0</inkml:trace>
          <inkml:trace contextRef="#ctx0" brushRef="#br0" timeOffset="94052.6116">13199 13535 1596 0,'0'0'159'0,"0"0"-4"0,0 0 12 16,0 0-35-16,-31-176-27 0,24 171-32 0,2 5-41 16,2 5-31-16,2 10-15 0,0 8-33 0,1 6-83 15,0 3-125-15,2-7-267 0,1-7-907 0</inkml:trace>
          <inkml:trace contextRef="#ctx0" brushRef="#br0" timeOffset="94243.8194">14091 13619 970 0,'0'0'743'0,"0"0"-450"0,0 0-22 0,0 0-100 16,0 0-52-16,0 0-18 0,0 0-13 0,-199 82-19 15,140-38-15-15,0 10-16 0,0 4-14 0,4 0-10 16,5 2-4-16,12-4-6 0,7-2-1 15,9-5 1-15,7-2-4 0,15-5 0 0,0-6-2 16,12-7-2-16,6-5 6 0,10-7-4 0,8-4 4 16,4-6 0-16,9-7-8 0,4 0-21 0,6-7-46 15,6-8-75-15,3 0-125 0,-18 0-243 0,-12 3-922 0</inkml:trace>
          <inkml:trace contextRef="#ctx0" brushRef="#br0" timeOffset="90615.1462">3765 15206 1774 0,'0'0'251'0,"0"0"-193"16,0 0-5-16,0 0 10 0,0 0-3 16,-172-13 22-16,154 13 8 0,0 0-4 0,1 0-10 15,3 0-14-15,6 0-9 0,-1 0-6 0,4 0-10 16,4 0-9-16,1 0-10 0,0 0-12 16,0 0-14-16,0 0-3 0,0 0-10 0,1 0-2 15,4 0 8-15,4 0 3 0,2 1 8 0,3 3 3 16,-3 1-2-16,7 0 3 0,0 0 1 0,0 0 2 15,4-2 3-15,-2 1-6 0,7 1-3 0,2-2-1 16,5 1 1-16,6-4 0 0,4 0 4 16,8 0 0-16,2-5-2 0,10-2 2 0,3-2-2 15,6 1 4-15,3-4-1 0,1 2-1 16,-1-2 0-16,4-1-2 0,-3 0 2 0,1 1 2 0,3-2 0 16,-6 1 0-16,-3 0-3 0,-4-1 4 15,-6 1-3-15,-3 1 2 0,-9-3 5 16,-4 2-7-16,-5-1 3 0,-4 1 1 0,-9 0-2 15,-6 3 8-15,-6 1 1 0,-7 0 11 0,-5 4 8 0,-4-1-7 16,0-1-3-16,-7 0-14 0,-8 0-7 16,0 0-3-16,-5-3-3 0,-2 1-3 0,-2-1-4 15,-4 0 2-15,-1 0-1 0,-4-2 3 0,1 1 7 16,-1-1-1-16,1-1 3 0,-3 0 2 16,2 2-1-16,1-3 3 0,1 2 1 0,1-4 1 15,2 3-4-15,2 0 2 0,2 0 1 0,4 3 1 16,0 0 3-16,4 2 1 0,3 1 2 0,4 1-1 15,3 3 0-15,3 1-6 0,3 0-11 0,0 2-15 16,0 0 0-16,11 2-4 0,3 4 5 16,7 3 14-16,8 2-6 0,7 4 9 0,5 0 3 15,3 1-2-15,6 2 5 0,2 0-6 0,4 4 1 16,-3-1 1-16,3 4 1 0,-1 1 1 16,-4 1 1-16,-1 3 0 0,-3 0-4 0,-4 1 2 0,-9-1 0 15,0-1 1-15,-11-4 3 0,-2 3-1 16,-8-5 4-16,-7-2 4 0,-6 0 6 0,-12 1 6 15,-10 1 0-15,-9 3 0 0,-5 0-8 0,-12 2-5 16,-3-4-6-16,-2 0-4 0,-5-3-23 0,1-2-57 16,1 0-173-16,16-5-696 0,12-7-680 15</inkml:trace>
          <inkml:trace contextRef="#ctx0" brushRef="#br0" timeOffset="94932.4903">14760 13911 0 0,'0'0'406'0,"0"0"-49"0,0 0 1 15,0 0-25-15,0 0-14 0,0 0-18 0,0 0-47 16,0 0-56-16,0 0-61 0,0 0-50 0,0 0-29 16,0 0-21-16,0 0-4 0,0 0-3 0,4 38-3 15,29-47-1-15,6-2-13 0,13-3-4 0,5-2-4 16,7 0-1-16,5 0 2 0,3-1-3 16,2 0 0-16,1 3-3 0,-4 3 3 0,-6-2-1 15,-6 6-1-15,-11-3 0 0,-10 3 0 0,-8 1 0 16,-11 1 4-16,-10 3 14 0,-9 0 9 15,0 1-1-15,-10-1-4 0,-8 2-16 0,-1 0-15 0,-3 0-7 16,-3 5-12-16,0-2-11 0,-2 1-15 16,3-1-19-16,2-3-15 0,3 0-23 0,4 0-27 15,4-3-36-15,2-6-41 0,6-2-31 16,-2-3 3-16,3-3 37 0,2-3 64 0,0-1 60 0,-2-2 43 16,-1 0 26-16,0 0 15 0,-6 2 37 15,-1 0 36-15,0 4 42 0,-7 3 47 0,1 1 18 16,0 3 4-16,0 3-9 0,-2 2-21 15,6 0-16-15,2 2-10 0,7 1-28 0,3 2-35 0,7 0-27 16,14 0-29-16,7 3-4 0,7 6 8 16,11 1 0-16,1 5 2 0,5 7-2 0,-2 4-6 15,0 7-5-15,-3 5-3 0,-3 7-1 0,-7 4-2 16,-7 3 5-16,-10 1 0 0,-6 1 3 16,-14 0 4-16,-3-2-3 0,-19 2-3 0,-11-1-12 15,-10-3-26-15,-5 2-34 0,-8-3-79 0,-3-7-167 16,15-12-606-16,13-10-553 0</inkml:trace>
        </inkml:traceGroup>
        <inkml:traceGroup>
          <inkml:annotationXML>
            <emma:emma xmlns:emma="http://www.w3.org/2003/04/emma" version="1.0">
              <emma:interpretation id="{2F0A9ED8-3413-4A3D-BF22-E8086F889E2F}" emma:medium="tactile" emma:mode="ink">
                <msink:context xmlns:msink="http://schemas.microsoft.com/ink/2010/main" type="inkWord" rotatedBoundingBox="17479,15045 25970,13932 26159,15371 17668,16485">
                  <msink:destinationLink direction="with" ref="{C3CD081A-F617-46C9-AB3F-8C40DDE0973E}"/>
                </msink:context>
              </emma:interpretation>
              <emma:one-of disjunction-type="recognition" id="oneOf20">
                <emma:interpretation id="interp88" emma:lang="en-US" emma:confidence="1">
                  <emma:literal>Journals.</emma:literal>
                </emma:interpretation>
                <emma:interpretation id="interp89" emma:lang="en-US" emma:confidence="0">
                  <emma:literal>Journals</emma:literal>
                </emma:interpretation>
                <emma:interpretation id="interp90" emma:lang="en-US" emma:confidence="0">
                  <emma:literal>Journals-</emma:literal>
                </emma:interpretation>
                <emma:interpretation id="interp91" emma:lang="en-US" emma:confidence="0">
                  <emma:literal>journals.</emma:literal>
                </emma:interpretation>
                <emma:interpretation id="interp92" emma:lang="en-US" emma:confidence="0">
                  <emma:literal>Journals,</emma:literal>
                </emma:interpretation>
              </emma:one-of>
            </emma:emma>
          </inkml:annotationXML>
          <inkml:trace contextRef="#ctx0" brushRef="#br0" timeOffset="95485.0468">17794 13010 2310 0,'0'0'92'16,"0"0"-4"-16,0 0 19 0,0 0-16 15,0 0-3-15,0 0 4 0,0 0-10 0,0 0-7 16,0 0-15-16,0 0-18 0,0 0-20 15,0 0-17-15,-78-83-4 0,85 102-2 0,5 9 6 0,0 11-2 16,-5 5 2-16,3 7 0 0,2 5-4 16,-6 0 1-16,3 0-2 0,-5 2 0 0,4-4 2 15,-5 1-2-15,-2 0 2 0,-1 0-1 16,0-1-1-16,0-3-1 0,-10-2-1 0,1-4 4 16,-6-6-5-16,-1-6 5 0,-3-4-3 0,1-4-1 15,-7-5 7-15,0-3-2 0,-4-6 5 0,-7-3-1 16,-4-4-1-16,-1-2 0 0,-8-2-1 0,-5 0-1 15,-1-6 2-15,-1-2-2 0,-1-3-1 16,1-1-1-16,0-1-2 0,9-4-9 0,7-1-15 16,11-4-26-16,8-3-53 0,12-4-85 0,6-5-163 15,3 5-343-15,0 9-909 0</inkml:trace>
          <inkml:trace contextRef="#ctx0" brushRef="#br0" timeOffset="95718.1772">17247 13015 2141 0,'0'0'86'0,"0"0"10"0,0 0 44 0,0 0 23 16,-186 0-2-16,169-1-10 0,11-3-48 0,6 0-44 15,6-3-25-15,19-3-23 0,13-2-13 0,14-3 8 16,11-1-3-16,14 0 0 0,4-2 1 0,6 3-5 16,3 0 1-16,1 3-4 0,-4 1-9 15,0 3-11-15,-8-2-21 0,-3 0-17 0,-10 2-16 16,-4 0-13-16,-11-1 2 0,-8 4-24 0,-11-1-14 15,-7 3-16-15,-8 1-39 0,-7 2-19 16,-7 0-7-16,-3 9-13 0,0 5-72 0,-3-1-213 16,-4-3-252-16</inkml:trace>
          <inkml:trace contextRef="#ctx0" brushRef="#br0" timeOffset="96013.558">18534 13024 0 0,'0'0'225'0,"0"0"192"0,0 0-90 0,0 0-48 16,0 0-34-16,0 0-31 0,0 0-23 15,0 0 8-15,0 0-11 0,0 0-13 0,0 0-31 0,0 0-50 16,0 0-30-16,11 168-19 0,-52-122-12 16,3 1-13-16,2 0-7 0,4-2-5 0,5-2-3 15,7-3-1-15,7-6-2 0,5-3-4 0,8-7 2 16,3-2-3-16,9-7 2 0,10-7 2 0,6-5 0 16,7-3 0-16,7-7-5 0,3-10 2 15,2-7 4-15,5-7-1 0,-5-4 6 0,-1-3-4 16,-3-6 0-16,-4-1 2 0,-9-2 2 0,-11 0 2 15,-7 2 4-15,-11-1 4 0,-2 3 1 0,-15 4 1 16,-11 4-1-16,-4 7-6 0,-4 9 0 16,-5 6-5-16,-3 6-6 0,-1 7-1 0,1 0-7 15,1 12-14-15,2 2-25 0,10-1-36 0,11 2-72 16,9-2-91-16,10-1-126 0,12-6-293 0,-4-1-783 16</inkml:trace>
          <inkml:trace contextRef="#ctx0" brushRef="#br0" timeOffset="97656.4154">19496 12699 1462 0,'0'0'313'0,"0"0"-52"16,0 0-57-16,0 0-35 0,0 0-24 0,0 0-23 15,0 0-24-15,0 0-26 0,0 0-22 0,-183 208-17 16,168-163-12-16,4 2-8 0,8 0-5 0,1 1-4 16,1 0-2-16,4-2 1 0,10-1-2 0,3-6 0 15,3-2 2-15,8-8-3 0,2-6-3 16,2-7 4-16,6-4-6 0,-3-6-6 0,7-6-2 15,-1-6-6-15,-3-11-4 0,3-7 1 0,-2-4 2 16,-4-7 10-16,-5-7 7 0,2-4 9 0,-4-5 1 16,-2 1 1-16,-6-3 0 0,-4 7 2 15,-2 6 7-15,-9 6 3 0,2 9 10 0,-6 7 3 16,0 8-1-16,-6 5-4 0,3 5-16 0,-5 8-8 16,-1 12-5-16,-3 8-7 0,0 7 6 15,6 3-1-15,0 2-1 0,2 2 2 0,4-2-1 16,0-1 0-16,12-6-1 0,0-3 1 0,5-2-1 15,2-8 2-15,9-4 2 0,5-4-1 16,4-6 4-16,4-6-4 0,3-1-2 0,3-13 8 0,5-7-4 16,-1-5 9-16,4-7 1 0,-2-5-4 15,-6-3 2-15,-6-3-1 0,-8 0 4 0,-4-4 1 16,-7 0 3-16,-7-2 3 0,-6-1-1 16,-6 2 2-16,-3 3-4 0,-7 3-2 0,-10 5 1 15,-6 7-8-15,-2 9 2 0,-8 10-10 0,2 9-7 0,-11 3-3 16,-1 14-4-16,0 4 4 0,3 7 2 15,5 3-1-15,5-1-1 0,13 3-4 0,6-2-2 16,11-5-2-16,2-3 2 0,14 0-2 0,9-7 0 16,6-5 8-16,10-5-3 15,5-3-4-15,9-3-1 0,2-10-6 0,4-5 7 0,-1-6 5 16,8 0 6-16,-6-4 5 0,1 2-2 0,-13 3 6 16,-4 3 0-16,-8 5-1 0,-10 6 3 0,-10 5 0 15,-5 4 3-15,-10 5 2 0,-3 11 6 16,0 9 2-16,-2 8-2 0,-8 8 0 0,3 2-8 15,-5 6-3-15,2 1-1 0,7-2-6 0,1 1 5 16,2-5-3-16,5-2-2 0,9-4 5 16,9-5-6-16,5-6 8 0,2-5-3 0,4-9 3 15,8-5 3-15,2-6-1 0,2-2 0 0,4-8-4 16,-2-9 3-16,4-5-1 0,-5-6 3 0,-1-2 8 16,-4-6-5-16,-8-2 3 0,-6-3 2 0,-4-2-10 15,-8-4 4-15,-4-3-5 0,-8 1-4 16,-2-4 3-16,-2 4-3 0,0 2 6 0,-5 2 0 15,1 11-2-15,-6 3-1 0,-1 10-5 0,4 7 0 16,-3 10-7-16,-1 4-7 0,5 1-9 16,-4 14-2-16,6 5 10 0,-4 9 3 0,4 4 4 0,4 5 4 15,0 1-5-15,0 2 5 0,1 1 3 16,8 2 2-16,-3-4 2 0,4-1-1 0,-4-4 1 16,6-4-2-16,0-2 4 0,0-5-5 0,1-6-1 15,-3-3 4-15,3-7-11 0,1-3 10 16,0-5 0-16,3-2 1 0,2-9 11 0,1-7-6 15,4-6 1-15,4-5-2 0,2-2-10 0,0-3 6 16,3-3-1-16,4 2 0 0,-2-2 3 0,2 4-4 16,0 3 2-16,1 3-5 0,-4 7-4 15,-2 7-2-15,2 7-2 0,-3 6 1 0,-1 0 1 16,-4 6 6-16,2 8 3 0,-6 5-4 0,3 4 11 16,0 1-10-16,-2 3 4 0,5-1 1 0,1-1-8 15,2-4 6-15,7 0-2 0,-2-2 1 0,5-6 5 16,2-2-2-16,5-6 2 0,2-5-2 0,3 0 5 15,-2-9-1-15,3-6 0 0,-7-6 7 16,0-5-8-16,-4-4 9 0,-3-4 1 16,-8-3-1-16,-2-3 7 0,-4 0-2 0,-9-2 2 0,-6 3 3 15,-8 2 0-15,-3 8-4 0,-7 5-3 16,-15 6-10-16,0 9-10 0,-11 9-9 0,-2 4-7 16,-6 16-1-16,-4 7 12 0,0 8-2 0,-1 4 4 15,2 4 3-15,4-2-8 0,11 3 6 16,6-5-2-16,13-1-3 0,4-5 1 0,6-4-3 15,11-5 4-15,6-4-1 0,8-8-2 0,3-5 4 16,3-7-1-16,8 0 6 0,0-11-1 0,3-7 6 16,0-6 1-16,7-5-1 0,-8-4 7 15,-1 1-5-15,-2-6 3 0,-8 1 3 0,-8 5-2 16,-4 4 11-16,-11 5 2 0,-7 6 3 0,0 7 7 16,-4 7-15-16,-8 3-9 0,-4 3-11 0,-8 14-13 15,2 8 4-15,-5 6 2 0,1 3 5 16,7 5 0-16,2-3-1 0,6-2 0 0,5-2-2 15,6-2 7-15,0-5-2 0,10-5 3 0,6-5-1 16,8-5-7-16,4-5 9 0,4-5-1 16,10-8 7-16,3-10 6 0,7-9-5 0,-1-4 8 0,7-6-3 15,-2-8 0-15,-2-5 3 0,-4-6-4 0,2-7 2 16,-8-5-2-16,-1-3-1 0,-8-3 1 16,2-3-3-16,-6-7 7 0,0-1-10 0,-6-2 0 15,-6 2 1-15,-2 4-5 0,-6 7 6 16,-9 11-3-16,-2 13 2 0,1 13 1 0,-2 13-1 15,-7 10-6-15,-3 14-14 0,-3 1-6 0,-2 21-4 16,-3 9 2-16,-2 10 13 0,1 11-1 0,2 8 4 16,3 7 1-16,6 7 1 0,1 3 6 15,5 4-2-15,3 0-1 0,-2-2 0 0,4-4-3 16,8-1 3-16,-3-8-1 0,8-5 0 0,6-7 2 16,-4-8 0-16,3-5 4 0,-1-10-2 0,0-8 0 15,-6-10-2-15,-7-5 3 0,3-8 16 0,-6 0 3 16,0-8 1-16,-2-7-1 0,5-6-15 15,-1-4 2-15,-2-1-3 0,8-3 3 0,1-4 2 16,4-5-5-16,6-1 1 0,3-6-5 0,8-1-2 16,4-1-2-16,5-1 3 0,4-3 0 15,7 2-3-15,0 2 6 0,2 2-5 0,2 6-4 0,-1 4-2 16,-3 9-6-16,-6 10 3 0,-4 6 4 0,-5 8 0 16,-2 2 7-16,-8 13-4 0,-2 6-1 15,-5 3 1-15,1 5-7 0,-7 2 2 0,-3 2 0 16,-2 4 0-16,-1 0 2 0,-5 5 2 0,-5 1 1 15,1 2 3-15,-3 0 3 0,-8 1-2 16,1-3 1-16,-3 0 1 0,-6-4-3 0,4-3 1 16,-3-6 1-16,-4-4 3 0,-1-6 4 0,-7-1 2 15,-4-2 0-15,-3-6-3 0,-2 0-3 16,-1-5-1-16,2-2-9 0,-2-2-12 0,6 0-31 16,1-4-41-16,13-2-60 0,7-7-135 0,13-2-245 15,0 4-543-15,2 1 20 0</inkml:trace>
          <inkml:trace contextRef="#ctx0" brushRef="#br0" timeOffset="97790.145">25412 12103 1115 0,'0'0'724'0,"0"0"-412"15,0 0-11-15,0 0-63 0,0 0-84 0,0 0-61 0,0 0-56 16,0 0-34-16,0 0-15 0,0 0-27 16,0 0-65-16,0 0-148 0,-193 42-332 0,168-22-1039 0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0:14.5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052E0DC-CD9C-4405-A9E9-BA3F6B40813F}" emma:medium="tactile" emma:mode="ink">
          <msink:context xmlns:msink="http://schemas.microsoft.com/ink/2010/main" type="inkDrawing" rotatedBoundingBox="1712,3524 8790,622 8855,781 1777,3683" semanticType="underline" shapeName="Other">
            <msink:sourceLink direction="with" ref="{223A830C-30E1-4749-83E1-8EF1BFC9D207}"/>
          </msink:context>
        </emma:interpretation>
      </emma:emma>
    </inkml:annotationXML>
    <inkml:trace contextRef="#ctx0" brushRef="#br0">0 2801 1597 0,'0'0'-17'0,"0"0"-85"16,0 0-73-16,0 0-12 0,0 0 49 15,0 0 86-15,0 0 64 0,0 0 26 0,0 0 5 16,0 0 8-16,0 0 17 0,0 0 13 0,0 0 5 15,190 30 0-15,-136-41-1 0,5-4-29 16,9-4 30-16,10-3 13 0,12-10-10 0,13-5 17 0,12-6-47 16,13-7-31-16,6-5-1 0,11-4-2 15,11-1 1-15,4-6 2 0,11-5-8 0,3-1-3 16,3-5-4-16,9-4-4 0,4-1 0 0,9-2-5 16,6-3-4-16,4 1-2 0,8-6 3 15,-1 3 0-15,4 1 3 0,5-1 3 0,-2 0-2 0,2 2 4 16,1-3 1-16,1 3-3 0,-6 0 1 15,-3 0-7-15,-5 5-1 0,-9 1 2 0,-8 4-2 16,-14 4 3-16,-9 4 3 0,-16 3-1 0,-17 7 5 16,-11 5 5-16,-16 6 1 0,-13 4 3 15,-13 5 7-15,-16 4 0 0,-13 4 0 0,-16 6 3 16,-15 7-2-16,-11 3 21 0,-12 10 39 0,-1 2 21 16,-3 0 10-16,0 3-26 0,-3 0-46 15,-2-3-38-15,-6 1-35 0,2 1-25 0,-1-1-32 16,-2 2-56-16,-2 0-104 0,0 0-168 0,5 2-464 15,4 1-234-15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0:20.37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77AB4BA-E6F4-45C7-93B4-1A9A792C5964}" emma:medium="tactile" emma:mode="ink">
          <msink:context xmlns:msink="http://schemas.microsoft.com/ink/2010/main" type="inkDrawing" rotatedBoundingBox="3898,5877 12191,2320 12249,2457 3957,6014" semanticType="underline" shapeName="Other">
            <msink:sourceLink direction="with" ref="{0755FC06-5377-4374-9ED8-92A1B2F057E7}"/>
          </msink:context>
        </emma:interpretation>
      </emma:emma>
    </inkml:annotationXML>
    <inkml:trace contextRef="#ctx0" brushRef="#br0">83 3489 1928 0,'0'0'-89'0,"0"0"-9"0,0 0 3 0,0 0 15 15,0 0 43-15,0 0 39 0,0 0 8 16,0 0 0-16,0 0-1 0,0 0 4 0,0 0 15 15,0 0 21-15,-84 6 23 0,84-6 15 0,0 0 3 16,0 0-12-16,0 0-23 0,0 0-22 0,0 0-28 16,0 2-25-16,0-2-37 0,9 0 6 15,-3 0 11-15,9 3 20 0,11-3 40 0,5 0 4 16,12-8 7-16,13-10 1 0,16-9-5 0,17-13 2 16,15-10-3-16,20-10 2 0,14-9 3 15,22-6-2-15,13-9-2 0,18-6-9 0,16-6-4 16,11-4-4-16,15-7-8 0,12-6 5 0,13-5-6 15,10-5-4-15,8-4 2 0,4 0-3 16,11-6 2-16,1 0 5 0,4-3-1 0,-3 1-4 0,7 2 6 16,-9 4 0-16,1 2 3 0,-6 7 4 0,-7 7 0 15,-10 4 2-15,-9 10 8 0,-14 3 7 16,-14 6 1-16,-10 8 1 0,-19 7-6 0,-13 6-4 16,-16 6-5-16,-18 6-3 0,-16 9-3 0,-22 9-2 15,-25 8-1-15,-20 8-1 0,-20 7 1 16,-22 7 13-16,-16 6 33 0,-15 1 20 0,-1 2-7 15,-18 0-22-15,-9 2-38 0,-9 3-50 0,-7 8-41 16,-1 0-53-16,-9 4-76 0,-4 0-134 16,13-7-438-16,14-2-341 0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1:46.40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CD081A-F617-46C9-AB3F-8C40DDE0973E}" emma:medium="tactile" emma:mode="ink">
          <msink:context xmlns:msink="http://schemas.microsoft.com/ink/2010/main" type="inkDrawing" rotatedBoundingBox="20946,16638 25444,15718 25465,15822 20967,16741" semanticType="underline" shapeName="Other">
            <msink:sourceLink direction="with" ref="{2F0A9ED8-3413-4A3D-BF22-E8086F889E2F}"/>
          </msink:context>
        </emma:interpretation>
      </emma:emma>
    </inkml:annotationXML>
    <inkml:trace contextRef="#ctx0" brushRef="#br0">279 784 1737 0,'0'0'327'0,"0"0"-322"0,0 0-8 0,-180 47 8 0,150-35 11 15,7 2 9-15,5-7 27 16,5 2 7-16,5-2-4 0,1-1-3 0,6-2-25 15,1 1 0-15,11-2 3 0,7 2 6 0,10-2 13 16,13-3 1-16,17 0-8 0,18-6-6 0,23-13-8 16,19-5-11-16,25-9-4 0,22-5-8 0,22-6-3 15,25-2 0-15,11-7-2 0,19 0 1 16,8-5 5-16,9-1-2 0,5-2 5 0,3 3 22 0,-5 1 12 16,-11 5 19-16,-11 4 6 0,-20 5-6 15,-22 7-15-15,-22 4-10 0,-29 7-7 0,-23 3-9 16,-28 6 2-16,-27 5-1 0,-28 4 12 0,-23 4 33 15,-18 0 3-15,-9 3-4 0,-17 0-19 16,-8 0-42-16,-9 0-7 0,-3 5-5 0,-5 3 0 16,-1 2-17-16,1-1-35 0,3-2-48 0,10-1-93 15,13-1-227-15,9-2-916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22.90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9217F4-DE7D-48D8-B004-DCEF74CB7C5A}" emma:medium="tactile" emma:mode="ink">
          <msink:context xmlns:msink="http://schemas.microsoft.com/ink/2010/main" type="inkDrawing" rotatedBoundingBox="19601,875 19686,7619 19454,7622 19369,878" semanticType="verticalRange" shapeName="Other">
            <msink:sourceLink direction="with" ref="{D76B0271-E30B-4922-A38C-A8F092BE3AD2}"/>
            <msink:sourceLink direction="with" ref="{E0C9800B-E111-4E9E-A434-886EB3C2EFC7}"/>
          </msink:context>
        </emma:interpretation>
      </emma:emma>
    </inkml:annotationXML>
    <inkml:trace contextRef="#ctx0" brushRef="#br0">67 60 144 0,'0'0'269'0,"0"0"-79"0,0 0-27 16,0 0-46-16,0 0-34 0,0 0-12 0,0 0-18 16,0 0-24-16,0 0-10 0,0 0-8 0,0 0 2 15,0 0 0-15,-67-60-4 0,67 60-2 16,0 0-3-16,0 0-2 0,0 0-4 0,0 0 2 16,0 0-10-16,0 0-17 0,0 0-31 0,0 0-12 15,0 5 34-15,0 5 43 0,4 5 42 16,-1 6 19-16,-2 4-21 0,5 7-17 0,0 11-2 15,-3 4-7-15,3 9-1 0,1 10 3 0,-2 9 0 16,5 5 6-16,0 9 2 0,-2 5 4 0,4 4 7 16,2 5 7-16,0 6 2 0,-1 4 0 0,0 3-11 15,0 3-6-15,2 0 1 0,-3 5-6 16,1 3 2-16,-1 4-3 0,0 5-8 0,1 4 3 0,-1 6-1 16,-6 4-2-16,4 1 1 0,-6 3-3 15,4 1-1-15,-4 0 0 0,-4 0-1 0,3 0 1 16,0-5 0-16,-6 0-4 0,3-3 3 0,-1-2-1 15,-1-2 0-15,-1-5 7 0,-7-1-6 16,6-3 0-16,-8-3-3 0,-1-2-3 0,1-7-1 16,0 0-1-16,2-2 3 0,-1-4 1 0,-2 0 5 15,4-4 11-15,2-3 3 0,-5-3 4 0,9-4 2 16,-3-2-10-16,2-1-7 0,1-9-3 16,3-3-2-16,0-6 0 0,0-6 5 0,3-3 4 15,1-5-1-15,2-11 4 0,-3-2 5 0,1-11 0 16,1-3 3-16,-4-6-2 0,-1-6-5 0,0-3-8 15,0-9 5-15,0 0 1 0,0-6 3 16,-1-3 6-16,-4-6-3 0,3-1-24 0,-1 0-46 16,1-6-110-16,2-4-298 0,-1 3-1157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24.53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DB8672-D613-43EA-BE49-CB77313854A5}" emma:medium="tactile" emma:mode="ink">
          <msink:context xmlns:msink="http://schemas.microsoft.com/ink/2010/main" type="writingRegion" rotatedBoundingBox="18743,1833 29683,-42 30738,6109 19798,7985">
            <msink:destinationLink direction="with" ref="{27A8962B-0B8D-4ADE-977E-B81D95007EB7}"/>
            <msink:destinationLink direction="with" ref="{BA842EA3-4914-4898-A1DC-364831F4340D}"/>
          </msink:context>
        </emma:interpretation>
      </emma:emma>
    </inkml:annotationXML>
    <inkml:traceGroup>
      <inkml:annotationXML>
        <emma:emma xmlns:emma="http://www.w3.org/2003/04/emma" version="1.0">
          <emma:interpretation id="{E7720C12-AD55-4F0C-A6A2-D75EE845880D}" emma:medium="tactile" emma:mode="ink">
            <msink:context xmlns:msink="http://schemas.microsoft.com/ink/2010/main" type="paragraph" rotatedBoundingBox="18772,1623 24884,1042 25047,2760 18936,3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C0A0DE-83BF-4909-9826-C44D16333A1E}" emma:medium="tactile" emma:mode="ink">
              <msink:context xmlns:msink="http://schemas.microsoft.com/ink/2010/main" type="inkBullet" rotatedBoundingBox="18834,2268 20155,2143 20216,2780 18894,2906"/>
            </emma:interpretation>
            <emma:one-of disjunction-type="recognition" id="oneOf0">
              <emma:interpretation id="interp0" emma:lang="en-US" emma:confidence="0">
                <emma:literal>→</emma:literal>
              </emma:interpretation>
            </emma:one-of>
          </emma:emma>
        </inkml:annotationXML>
        <inkml:trace contextRef="#ctx0" brushRef="#br0">121 321 528 0,'0'0'337'0,"0"0"-332"16,0 0 1-16,0 0 21 0,0 0 7 0,0 0 10 15,0 0 10-15,0 0-6 0,0 0-12 16,0 0-31-16,0 0-56 0,0 0-75 0,-121-41 17 16,127 41 29-16,5 0 55 0,3 1 75 0,2 3-8 15,6-3-1-15,6 3-2 0,4-3 3 0,4-1-2 16,5 0 3-16,5 0-3 0,8 0-11 16,4 0 0-16,2-3-7 0,9-2-4 0,-5-4 0 15,5 1-3-15,3-2-6 0,1-4 4 0,-3 0-2 16,-3-3 0-16,-1 2 0 0,-6-2-3 0,-2 2 1 15,-5 0-8-15,-8 2-2 0,-6-2-1 0,-8 3 2 16,-8 0 16-16,-8 2 14 0,-6 4 27 16,-3-3 12-16,-6 0-9 0,-5-1-14 0,-8 2-29 15,-5-3-16-15,-7 2-5 0,-4 1 4 0,-4 1 0 16,-8 2-9-16,-2 3 8 0,-1 0-4 16,-1 2 7-16,0 0 19 0,1-1 4 0,3 1 17 15,3 0 12-15,2 0 0 0,10 0 8 0,8 0 1 16,5 0-3-16,5 0-18 0,5 0-51 0,3 0-72 15,6 1-6-15,2 5 11 0,9 4 36 16,6 3 49-16,-1 7-4 0,3 5-13 0,1 7 5 0,-2 10-6 16,-7 12 2-16,-5 6 3 0,-9 12 0 15,-3 9-22-15,-15 12-108 0,1-22-263 0,0-21-705 0</inkml:trace>
      </inkml:traceGroup>
      <inkml:traceGroup>
        <inkml:annotationXML>
          <emma:emma xmlns:emma="http://www.w3.org/2003/04/emma" version="1.0">
            <emma:interpretation id="{3639CFFA-A440-4C96-9EC0-1A7D13B6FBFF}" emma:medium="tactile" emma:mode="ink">
              <msink:context xmlns:msink="http://schemas.microsoft.com/ink/2010/main" type="line" rotatedBoundingBox="20750,1435 24884,1042 25047,2760 20913,3153"/>
            </emma:interpretation>
          </emma:emma>
        </inkml:annotationXML>
        <inkml:traceGroup>
          <inkml:annotationXML>
            <emma:emma xmlns:emma="http://www.w3.org/2003/04/emma" version="1.0">
              <emma:interpretation id="{F634C5B4-1D49-4F64-A1F9-508FB3ACA296}" emma:medium="tactile" emma:mode="ink">
                <msink:context xmlns:msink="http://schemas.microsoft.com/ink/2010/main" type="inkWord" rotatedBoundingBox="20750,1435 24884,1042 25047,2760 20913,3153"/>
              </emma:interpretation>
              <emma:one-of disjunction-type="recognition" id="oneOf1">
                <emma:interpretation id="interp1" emma:lang="en-US" emma:confidence="0.5">
                  <emma:literal>Justo</emma:literal>
                </emma:interpretation>
                <emma:interpretation id="interp2" emma:lang="en-US" emma:confidence="0.5">
                  <emma:literal>Jsto</emma:literal>
                </emma:interpretation>
                <emma:interpretation id="interp3" emma:lang="en-US" emma:confidence="0">
                  <emma:literal>Jisto</emma:literal>
                </emma:interpretation>
                <emma:interpretation id="interp4" emma:lang="en-US" emma:confidence="0">
                  <emma:literal>J-sto</emma:literal>
                </emma:interpretation>
                <emma:interpretation id="interp5" emma:lang="en-US" emma:confidence="0">
                  <emma:literal>J.sto</emma:literal>
                </emma:interpretation>
              </emma:one-of>
            </emma:emma>
          </inkml:annotationXML>
          <inkml:trace contextRef="#ctx0" brushRef="#br0" timeOffset="14608.3004">2611-775 1480 0,'0'0'109'0,"0"0"-33"16,0 0 6-16,0 0-10 0,0 0-7 0,0 0 2 16,0 0-20-16,0 0-25 0,0 0-30 0,0 0-27 15,0 0-10-15,0 0 14 0,-7-53 15 0,14 60 20 16,6 4 24-16,1 7 0 0,2 6 0 16,-2 8 2-16,4 9 12 0,3 10-4 0,-4 12 10 0,0 8 2 15,-1 8-10-15,0 8 0 0,3 6-11 16,-3-1-4-16,1 0-9 0,-3-1-3 0,4-8-5 15,-2-1 1-15,1-6 3 0,-4-1-2 0,0-5 5 16,-1-5-6-16,-8-4-1 0,2-6 3 0,-7-3-1 16,1-8 11-16,-5-1 8 0,-2-8 8 15,-6-1 12-15,-4-9 4 0,-5-1 4 0,0-6-2 16,-6-5-2-16,-3-5-4 0,-6-4-5 0,2-4-7 16,-8-5-11-16,-1-9-3 0,-7-5-7 0,2-10-2 15,-6-1 2-15,-2-7-9 0,-1-2-6 16,1-2-3-16,5-1-6 0,2-3-8 0,3 1-14 15,4-3-22-15,5 3-33 0,7-1-63 0,6 2-93 16,9-1-148-16,10 11-297 0,2 9-680 16</inkml:trace>
          <inkml:trace contextRef="#ctx0" brushRef="#br0" timeOffset="14796.3816">2026-534 2781 0,'0'0'46'0,"0"0"-27"0,0 0-40 16,0 0-51-16,0 0-17 0,0 0 13 15,0 0 23-15,0 0 47 0,0 0 11 0,211-82-12 16,-127 59-15-16,3 0-47 0,11 0-41 0,0 0-67 16,-4-1-89-16,2 6-134 0,-31 4-233 15,-21 6-217-15</inkml:trace>
          <inkml:trace contextRef="#ctx0" brushRef="#br0" timeOffset="15053.0894">3865-117 0 0,'0'0'4'0,"0"0"80"0,0 0 23 0,0 0 40 15,0 0 24-15,0 0 20 0,0 0 14 0,0 0-19 16,0 0-19-16,0 0-24 0,0 0-41 0,0 0-39 16,0 0-26-16,0 0-15 0,-65-48 12 0,42 58-4 15,-10 5-4-15,10 1-6 0,-2 1-11 16,4-1-5-16,2-1-8 0,10-1-1 0,0 1 0 16,3-2-4-16,2 2-13 0,4-1-44 15,0 1-66-15,7-5-89 0,-1 0-154 0,3-1-238 16,-6-4 313-16</inkml:trace>
          <inkml:trace contextRef="#ctx0" brushRef="#br0" timeOffset="16057.8698">3503 509 1867 0,'0'0'166'0,"0"0"-96"0,0 0-19 0,0 0-10 15,0 0-1-15,0 0 3 0,0 0-12 16,0 0-35-16,0 0-5 0,0 0 2 0,0 0 5 15,0 0 24-15,0 0-9 0,209-206-9 0,-150 145-3 16,6-7-7-16,-1-5-5 0,6-4-10 0,-7-5-2 16,5-2-2-16,-8-2 2 0,-1-1 5 15,-3 7 2-15,-10 3 7 0,-6 13 6 0,-12 10 7 0,-11 12 10 16,-3 10 7-16,-14 8 5 16,0 4 2-16,-2 6-15 0,-10 2-17 0,-2 5-23 0,0 6-13 15,0 1-1-15,-3 8 6 0,4 9 16 0,-2 10 10 16,2 3 12-16,7 5 1 0,-1 5 4 0,7 4-1 15,0 1 3-15,10 2 7 0,2 4 1 16,4 0-1-16,2 0-3 0,2 0-4 0,-2-2-3 16,-3 2 1-16,-8-3 1 0,2-1 1 0,-9 3 4 15,0-6-1-15,-12-2 4 0,-5-3 0 16,-10 1 1-16,-1-6 4 0,-6 0 2 0,-6-4 2 16,-2-2 1-16,-5-1 2 0,-1-5-1 0,-2-3-1 15,6-5 0-15,0-4 1 0,4-5 2 16,8-3 11-16,7-2 12 0,14 0 7 0,4 0-5 15,7-6-39-15,3-3-35 0,18-7-19 0,7-8-4 16,7-5 18-16,12-7 16 0,11-6 3 0,9-3 5 16,5-4-1-16,10-4-4 0,-1-4-6 15,4-6-22-15,2 1-4 0,-2-5 3 0,-2-2-1 16,-9-5 18-16,-7 2 8 0,-6 3-1 0,-11 0 9 16,-1 5 2-16,-13 1 2 0,-6 8 7 15,-9 6-2-15,-10 2 3 0,-3 12 7 0,-8 2 16 16,-5 9 5-16,-4 5 3 0,-4 4-3 0,0 2-6 15,0 6 0-15,1 6-7 0,3 1-10 0,-1 5-18 16,-2 10-6-16,-3 11 0 0,2 7 3 16,-2 8 7-16,2 6-1 0,4 10 5 0,0 3-2 0,5 4-5 15,-1 1 1-15,2 3 4 0,3 2 0 16,0 0 4-16,8 2-2 0,-2-7-2 0,6 1-1 16,-2-7-2-16,-1-1 3 0,2-5-8 0,4 0-8 15,-3-9-7-15,-5-3-23 0,1-6-17 16,-5-6 3-16,-2-6-5 0,-1-5 7 0,-1-3 8 15,-7-6-19-15,-6-4-15 0,-9-4-12 0,3-1-2 16,-7-8 24-16,-1-9 27 0,-1-6 32 0,-1-4 20 16,2-5 10-16,2-1 16 0,8-4 26 0,2 2 20 15,7 3 7-15,5 2-5 0,4-2-25 16,0 6-23-16,11 1-17 0,7-1-10 0,7 4-8 16,6 0-5-16,12-1-4 0,4 2 2 0,9 0 1 15,6-1 1-15,6 1 2 0,4-2-1 16,0 0-7-16,2-2-8 0,-1 0-12 0,-2 3-10 15,-7 2 1-15,-7 2 4 0,-5 3 7 0,-16 5 1 0,-8 5-20 16,-13 3-30-16,-6 2-19 0,-9 2 9 16,-1 13 49-16,-13 7 53 0,-5 7 47 15,-3 5 18-15,-4 6-14 0,-4 1-12 0,4 0-14 16,8-3-11-16,2 0-8 0,4 1-3 0,6-5-6 16,3-1-4-16,3 0-1 0,7-2 7 0,8-2-1 15,6-2 4-15,4-4 6 0,9-4-3 0,4-6 7 16,5-1-4-16,1-9-7 0,3-3-3 0,2-1-9 15,-2-11-4-15,-3-3 0 0,-1-2 1 16,-8-5 2-16,-2-3 5 0,-13 0 7 0,-1-8 7 16,-5-1 9-16,-6-3-2 0,-6-3-2 0,-2-2-2 15,-9 1-2-15,-3 0 8 0,-10 0 3 16,2 5 1-16,-10 1-3 0,-2 3-11 0,-2 2-8 16,-5 5-11-16,0 6-9 0,-4 3-6 0,0 4-28 15,1 3-112-15,-1 8-243 0,10 1-685 16,11 0-1-16</inkml:trace>
        </inkml:traceGroup>
      </inkml:traceGroup>
    </inkml:traceGroup>
    <inkml:traceGroup>
      <inkml:annotationXML>
        <emma:emma xmlns:emma="http://www.w3.org/2003/04/emma" version="1.0">
          <emma:interpretation id="{74F43267-2668-476F-AE2C-1D3CA34B6AAC}" emma:medium="tactile" emma:mode="ink">
            <msink:context xmlns:msink="http://schemas.microsoft.com/ink/2010/main" type="paragraph" rotatedBoundingBox="19541,4214 26806,2968 27147,4953 19881,61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5DDA2F-999B-4C36-95B1-A89F51DC9361}" emma:medium="tactile" emma:mode="ink">
              <msink:context xmlns:msink="http://schemas.microsoft.com/ink/2010/main" type="line" rotatedBoundingBox="19541,4214 26806,2968 27147,4953 19881,6199"/>
            </emma:interpretation>
          </emma:emma>
        </inkml:annotationXML>
        <inkml:traceGroup>
          <inkml:annotationXML>
            <emma:emma xmlns:emma="http://www.w3.org/2003/04/emma" version="1.0">
              <emma:interpretation id="{7895A1C0-1ACD-473E-A526-6D9C2591D228}" emma:medium="tactile" emma:mode="ink">
                <msink:context xmlns:msink="http://schemas.microsoft.com/ink/2010/main" type="inkWord" rotatedBoundingBox="19541,4214 26806,2968 27147,4953 19881,6199"/>
              </emma:interpretation>
              <emma:one-of disjunction-type="recognition" id="oneOf2">
                <emma:interpretation id="interp6" emma:lang="en-US" emma:confidence="1">
                  <emma:literal>Scopus</emma:literal>
                </emma:interpretation>
                <emma:interpretation id="interp7" emma:lang="en-US" emma:confidence="0">
                  <emma:literal>scopus</emma:literal>
                </emma:interpretation>
                <emma:interpretation id="interp8" emma:lang="en-US" emma:confidence="0">
                  <emma:literal>scapus</emma:literal>
                </emma:interpretation>
                <emma:interpretation id="interp9" emma:lang="en-US" emma:confidence="0">
                  <emma:literal>scopes</emma:literal>
                </emma:interpretation>
                <emma:interpretation id="interp10" emma:lang="en-US" emma:confidence="0">
                  <emma:literal>Scopus.</emma:literal>
                </emma:interpretation>
              </emma:one-of>
            </emma:emma>
          </inkml:annotationXML>
          <inkml:trace contextRef="#ctx0" brushRef="#br0" timeOffset="16717.3028">2741 1896 1165 0,'0'0'54'0,"0"0"-7"0,0 0-1 16,0 0-11-16,0 0 8 0,0 0 17 15,-18-177 21-15,6 163 1 0,0 3-2 0,-2 2-18 16,-3 7-37-16,0 2-27 0,-8 3-21 0,-3 14-2 16,-5 9 8-16,-8 10 11 0,-3 11 6 15,-2 8 1-15,-1 2 4 0,-2 2 1 0,5 0 0 16,9 0-1-16,-2-3-5 0,13-4-4 0,2 1-5 16,13-7-6-16,9-3 2 0,8-4 5 0,11 1 8 15,16-6 12-15,7-2 2 0,8-3 7 16,7-3-2-16,5-3-1 0,7-4-1 0,-1 3-8 15,-5-1-5-15,-2 4-6 0,-7 0-2 0,-1 1 1 16,-10-2 3-16,-7 5 6 0,-7-2 9 0,-4 0 12 16,-10 0 17-16,-11 0 35 0,-2-1 30 0,-4 1 24 15,-11-2 9-15,-8 2-12 0,-8-4-24 16,-8-1-21-16,0 0-22 0,-7-2-16 16,-8-2-8-16,2-2-12 0,-7-1-4 0,-1-4-2 0,-1-1-9 15,3-3 6-15,5-4-2 0,7-3 1 16,10 0 2-16,7-7-14 0,10-2-30 0,6-5-64 15,11-5-80-15,2-7-92 0,23-7-115 16,12-10-162-16,-3 9-308 0,-6 10 181 0</inkml:trace>
          <inkml:trace contextRef="#ctx0" brushRef="#br0" timeOffset="18297.6333">3750 1844 2400 0,'0'0'139'0,"0"0"-60"0,0 0-29 0,0 0-24 15,0 0-16-15,-174-18-2 0,131 46-5 16,-1 7-2-16,-1 10-3 0,-4 7 2 0,3 5 2 16,4 7-2-16,5-1 2 0,0 1 0 15,9 0-2-15,10-4 1 0,3-3-2 0,5-5-6 16,7-2 2-16,3-6-2 0,5-3 0 0,9-5 6 16,8-5-6-16,6-7-4 0,5-7-9 0,5-9-20 15,8-6-27-15,4-2-36 0,13-13-37 16,2-11-36-16,7-8-24 0,1-7-11 0,-1-9 1 15,0-2 19-15,-3-8 30 0,-7-5 15 0,-4 1 41 16,-2-2 38-16,-11 1 47 0,-1-1 70 0,-7 13 48 16,-7 7 56-16,-10 12 43 0,-6 11 31 0,-5 8-3 15,-7 7-39-15,-2 5-61 0,0 1-73 16,0 7-54-16,-2 9-10 0,-7 12 3 0,-3 8 21 16,-3 12 12-16,-1 6-8 0,0 3-10 0,1 2 1 15,0 0 2-15,2 0-3 0,3-5 8 16,7-4-7-16,3-6-4 0,0-3 2 0,1-7-1 15,14-7 4-15,7-3 5 0,5-8 4 0,4-8 3 16,4-6-14-16,8 0-22 0,8-16-30 0,-1-9-15 16,5-10-7-16,1-5 6 0,-5-7 23 0,4 0 11 15,-11-5 17-15,-7-1 13 0,-8 0 2 0,-6 0 5 16,-10 5 4-16,-4 5 9 0,-9 7 16 16,-8 5 7-16,-8 9 0 0,-5 6-12 0,-9 5-13 15,-7 9-5-15,-6 2 0 0,-6 13 2 0,-4 5 2 16,-1 7 0-16,5 3 0 0,0 1-2 15,7 0 4-15,5-3-4 0,7-2 2 0,10-3 1 16,7-5-11-16,4-3-2 0,9-2-4 0,-2-5 1 16,13-1 9-16,8-2 3 0,9-5 1 0,4 0 0 15,9-14-8-15,5-4-15 0,7-2-10 16,2-9-10-16,2 1-10 0,4-3 2 0,-3-2-2 16,-2 1-1-16,-4 0 11 0,1 0 5 0,-4 6 8 15,1 2 2-15,-7 3-2 0,-4 2 3 0,-3 6 3 16,-4-1 4-16,-4 1 1 0,-3 0 3 15,-1 2 2-15,1-5 3 0,-2 4 2 0,-3-1 0 16,2-2 5-16,-5 0 1 0,-2-4 0 16,-2 2 6-16,-4-3 2 0,0 0 7 0,-3-1 7 0,-2 3-2 15,1-2 3-15,-5 7 15 0,0 2 11 0,0 4 15 16,0 4 1-16,0 1-17 0,0 2-20 16,0 0-21-16,0 0-15 0,0 2-19 0,0 6-1 15,1 5 6-15,-1 9 13 0,8 8 18 0,-3 9 3 16,4 3 3-16,0 8-1 0,7 4-4 0,-4 4 2 15,6 7-5-15,0 5-5 0,-2 2 0 16,-2 6-9-16,3 0 2 0,-3 0 2 0,-2 2-1 16,-1-1 1-16,-1-1 0 0,-3-2-3 0,-1-4-1 15,-1-7 3-15,0-3-6 0,-3-8-5 16,1-7-5-16,-3-7-13 0,0-7-8 0,0-11-11 16,0-7-12-16,0-7-2 0,0-7-16 0,0-1-38 15,-9-7-65-15,0-12-68 0,-3-5-40 0,-1-14 8 16,0-7 56-16,1-10 75 0,-1-6 64 15,1-6 44-15,-3-6 33 0,-2-3 22 0,5-4 31 16,-3-1 25-16,2-2 20 0,1-1 7 0,2-4-2 16,-1 0-6-16,7 1-8 0,0 2 6 15,2 4-8-15,2 3-14 0,0 7-16 0,6 7-3 16,7 10-12-16,2 11 3 0,1 12 0 0,9 7-30 16,6 9-4-16,7-3-9 0,10 9-5 0,5 3 2 15,-2 6-6-15,7 0 2 0,-1 13-1 16,-1 9-4-16,-1 4 4 0,-7 8 1 0,-3 3 3 15,-4 10 4-15,-7-2 0 0,-9 2 0 0,-3 0-2 16,-10-5 0-16,-8-7 2 0,-4-3 5 0,0-9 7 16,-10 1 6-16,-6-4 13 0,-5-4 6 0,-3 1 6 15,-4-6 4-15,2-3-9 0,-2-3-3 0,6-5-4 16,0 0-5-16,7 0 2 0,2-7-16 0,10-4-39 16,3-8-36-16,0-1-30 0,13-10-6 15,6-4 17-15,11-6 15 0,9-7 11 0,3-3-1 16,5 0 0-16,1 1 2 0,5 2 1 15,-5 7 8-15,-1 6 11 0,-6 6 10 0,-4 9 5 16,-6 8 2-16,-5 2-2 0,-8 9-6 0,-5 0 7 16,-1 9 20-16,-6 7 35 0,-5 7 37 0,2 6 17 15,-3 7 2-15,0 6-23 0,-3 3-18 16,-1 2-17-16,1-4-12 0,2 1-5 0,1-5-7 16,0-1 7-16,4-7-1 0,5-2 3 0,4-2 1 15,5-6-5-15,1-3 3 0,7-5-3 0,4-6-6 16,4-6-3-16,6-1-6 0,2-13-8 15,3-5-1-15,-3-3-4 0,1-4-4 0,-3-5-1 0,-8 1 5 16,-1-4-2-16,-4 3 7 0,-2 5 5 16,-9 1-5-16,-4 9 11 0,-6 7 3 0,-3 6-1 15,-3 2-4-15,0 0-17 0,-5 10-1 16,-2 5 5-16,-1 5 9 0,-3 5 12 0,0 1-1 0,2 4-4 16,2-4-1-16,4 0-2 0,3-1 0 15,0-2 1-15,0-2 2 0,12-3 4 0,0-5 3 16,5-3 5-16,3-2-1 0,6-8 2 0,4-1-3 15,6-14-5-15,3-7 0 0,3-7-8 16,3-7-8-16,0-5-4 0,4-7-2 0,-2-4 3 16,-1-9 4-16,-5-5 1 0,-1-3 2 0,-5-5 0 15,-1-1 0-15,-7 0 2 0,-1-1 1 16,-4 2 1-16,-4 7 0 0,-5 8 2 0,-5 5-3 0,-3 11 1 16,-2 9 3-16,-3 12-3 0,3 7 4 0,-3 7-3 15,0 6-8-15,0 2-17 0,6 2-3 16,3 8 6-16,3 5 11 0,13 5 23 0,3 11 8 15,7 6 2-15,5 6 0 0,4 6-2 0,1 9-3 16,2 1-7-16,-3 7-2 0,-6 1 0 16,-5 2-4-16,-7 0 5 0,-10-2-3 0,-7-1 2 15,-9-4 3-15,-4-6 3 0,-14-4 3 0,-11-1 2 16,-11-5 0-16,-12-3-8 0,-10-4-11 0,-13-3-27 16,-9-3-29-16,-13-5-33 15,-6-5-64-15,-5-5-84 0,1-8-189 0,24-8-606 0,27-3-94 16</inkml:trace>
          <inkml:trace contextRef="#ctx0" brushRef="#br0" timeOffset="19303.2797">1129 2693 832 0,'0'0'481'0,"0"0"-219"16,-177 0-49-16,125 0-26 0,12 0-26 0,12 0-25 15,11 0-32-15,8 0-42 0,6 0-47 0,3 0-20 16,18 4-14-16,7-3 1 0,13 4 20 16,8 0 4-16,11 2 6 0,8 3-4 0,4 1-2 15,8 9-3-15,-1 1-3 0,0 6 0 0,-4 4-1 16,-4 7 1-16,-9 1-1 0,-12 5 2 0,-9 4-1 16,-14 1 1-16,-11 2 7 0,-13 7 2 15,-8 3 0-15,-21 2-36 0,-21 6-172 0,10-14-504 0,6-20-823 16</inkml:trace>
        </inkml:traceGroup>
      </inkml:traceGroup>
    </inkml:traceGroup>
    <inkml:traceGroup>
      <inkml:annotationXML>
        <emma:emma xmlns:emma="http://www.w3.org/2003/04/emma" version="1.0">
          <emma:interpretation id="{48610E52-AD00-4D8D-9C18-57D35869CC4E}" emma:medium="tactile" emma:mode="ink">
            <msink:context xmlns:msink="http://schemas.microsoft.com/ink/2010/main" type="paragraph" rotatedBoundingBox="20788,6163 30449,4454 30737,6082 21076,77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514B99-BBF8-44DF-84E5-9DC8C8824297}" emma:medium="tactile" emma:mode="ink">
              <msink:context xmlns:msink="http://schemas.microsoft.com/ink/2010/main" type="line" rotatedBoundingBox="20788,6163 30449,4454 30737,6082 21076,7791">
                <msink:destinationLink direction="with" ref="{475D4B25-0D67-4650-BE01-C559EB68D38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9A9681D-E2BD-48ED-AA13-4BE65C65B7F4}" emma:medium="tactile" emma:mode="ink">
                <msink:context xmlns:msink="http://schemas.microsoft.com/ink/2010/main" type="inkWord" rotatedBoundingBox="20793,6191 24132,5600 24347,6816 21008,7406"/>
              </emma:interpretation>
              <emma:one-of disjunction-type="recognition" id="oneOf3">
                <emma:interpretation id="interp11" emma:lang="en-US" emma:confidence="1">
                  <emma:literal>web</emma:literal>
                </emma:interpretation>
                <emma:interpretation id="interp12" emma:lang="en-US" emma:confidence="0">
                  <emma:literal>wab</emma:literal>
                </emma:interpretation>
                <emma:interpretation id="interp13" emma:lang="en-US" emma:confidence="0">
                  <emma:literal>wob</emma:literal>
                </emma:interpretation>
                <emma:interpretation id="interp14" emma:lang="en-US" emma:confidence="0">
                  <emma:literal>was</emma:literal>
                </emma:interpretation>
                <emma:interpretation id="interp15" emma:lang="en-US" emma:confidence="0">
                  <emma:literal>wad</emma:literal>
                </emma:interpretation>
              </emma:one-of>
            </emma:emma>
          </inkml:annotationXML>
          <inkml:trace contextRef="#ctx0" brushRef="#br0" timeOffset="21228.5713">1973 4186 2343 0,'0'0'107'0,"0"0"-12"0,0 0-16 0,0 0-62 0,0 0-36 16,0 0-37-16,0 0-6 0,0 0 11 16,0 0 19-16,0 0 30 0,0 0 3 0,40 205 3 15,-23-138 4-15,10 2-7 0,-1 1 8 0,5-6-3 0,0-2-3 16,0-5 6-16,0-5-7 0,5-6 1 15,-5-3 1-15,0-4 1 0,-2-9 2 0,0-6 1 16,1-5-2-16,-1-11-4 0,2-8-9 0,-3-7-9 16,0-13-21-16,0-9-11 0,-4-9-1 0,-5-5 4 15,-3-2 24-15,-1-4 13 16,-6 1 9-16,-5 2 5 0,-2 3 2 0,-2 7 9 0,0 6 3 16,-2 7 18-16,-4 6 14 0,-2 8 3 0,2 3-4 15,-2 6-25-15,2 0-19 0,-1 13-15 16,3 6-2-16,-2 9 6 0,1 6 4 0,5 3 3 15,0 3 1-15,0 0 4 0,12-2-3 0,3 0 1 16,4-5 3-16,7-6-3 0,5-4 6 16,9-4 4-16,4-6 4 0,9-7 2 0,3-6-2 15,3-3-4-15,0-13-1 0,2-6-3 0,-4-7-1 16,-1-4-3-16,-7-7-6 0,1 0-1 0,-13-6 1 16,-8-2 4-16,-4-3 6 0,-8 2 6 15,-6-2-3-15,-9 5 2 0,-2 2 3 0,-12 6-1 16,-4 3 13-16,-8 10 2 0,-1 2-2 0,-9 9-3 15,2 6-18-15,-9 5-11 0,4 3-6 16,-2 5-10-16,6 8 5 0,3 1 1 0,8 2-3 0,7 0 0 16,9-2-15-16,6 3-12 0,6-2-9 15,12-1-10-15,17 1-12 0,11-8-14 0,11-7-21 16,13 0-21-16,8-12-3 0,6-6-1 0,1-3 2 16,2-2 15-16,-9-1 10 0,2 1 19 15,-15 1 27-15,-8 4 18 0,-13 5 17 0,-7 3 9 16,-16 5 5-16,-6 5 24 0,-14 0 57 0,-1 8 57 15,-7 7 44-15,-14 6 18 0,0 4-35 0,-8 6-37 16,-8 4-31-16,5-1-28 0,-2 2-15 0,-2-1-8 16,7-1-8-16,5-1-4 0,4-3-10 15,5-5-6-15,11-1-5 0,4-5-4 0,0-2 2 16,13-6 3-16,6-1 1 0,8-6-1 0,4-4-7 16,10-11-14-16,4-8-11 0,7-7-11 0,-2-7-8 15,5-7-6-15,-8-1-8 0,-4-1-4 16,-4-1 11-16,-5 2 12 0,-9 2 19 0,-9 4 23 15,-11 7 10-15,-5 7 8 0,-5 4-6 0,-17 6-11 16,-4 6 8-16,-12 5 3 0,-7 6 17 16,-8 13 12-16,-6 5 0 0,-3 9-1 0,-4 5-3 0,1 2 4 15,5 7-4-15,4-5-2 0,9 0-3 16,5-3-8-16,7-3-4 0,14-4-5 0,10-3-3 16,8-3-3-16,4-2-6 0,15-2 2 15,9-2 3-15,8-7 7 0,8-3 4 0,5-5 1 16,13-5-3-16,1-4-8 0,11-10-3 0,4-6-1 15,6-6-4-15,-3-5 0 0,6-3-3 16,-9-3-4-16,2-2 3 0,-9-1-2 0,-3-3 3 0,-6-1 2 16,-9-2 0-16,-5-5 4 0,-6-4-1 15,-5-3 1-15,-8-5 0 0,-2-4-1 0,-7-6 1 16,-2-5 0-16,-2 0-3 0,-7 1 1 0,0 1 3 16,-4 8 1-16,-2 11 1 0,0 10 7 0,1 12 3 15,-4 12 12-15,0 12 11 0,-3 6-8 16,5 5-9-16,1 0-31 0,-2 12-9 0,2 10 1 15,-3 15 5-15,-2 11 16 0,0 13-5 16,-1 9 5-16,-3 8-1 0,5 6-1 0,-3 0 3 0,4 1-6 16,3-6 2-16,0-4 3 0,-2-6-1 0,2-6 2 15,2-7-4-15,5-6-1 0,-4-11-2 0,-2-7 1 16,1-9-3-16,-1-7-3 0,1-8-2 0,4-8-3 16,-2 0 2-16,1-13 4 15,8-11 2-15,7-8 0 0,1-7 0 0,7-7-4 16,3-7 3-16,6 0-1 0,-2 0 1 0,8-1 0 15,-3 6 0-15,1 7 2 0,-4 6-8 0,3 9-4 16,-8 10-6-16,5 8-6 0,-6 8 4 0,0 0 4 16,-2 16 6-16,-1 8 6 0,-1 9 3 0,-8 7 4 15,5 4 0-15,-7 3 3 0,-2 3-3 16,-2 1 3-16,-8-3-5 0,-1-6-6 0,-4-3 6 16,0-3 6-16,-6-4 8 0,-9-3 14 0,-4-4 1 15,-6-4 2-15,-6-6-4 0,-9-1-4 0,-2-9-4 16,-5-1-4-16,-6-6 0 0,2 0-6 15,-3-8-9-15,-1-5-13 0,7-4-18 0,1-1-25 16,8-1-34-16,11 2-55 0,11-4-105 0,11 1-162 16,6 4-359-16,3 7-596 0</inkml:trace>
        </inkml:traceGroup>
        <inkml:traceGroup>
          <inkml:annotationXML>
            <emma:emma xmlns:emma="http://www.w3.org/2003/04/emma" version="1.0">
              <emma:interpretation id="{8CBB04D3-45D7-4ED5-B5CA-71BEFA35F21C}" emma:medium="tactile" emma:mode="ink">
                <msink:context xmlns:msink="http://schemas.microsoft.com/ink/2010/main" type="inkWord" rotatedBoundingBox="24801,6427 25726,5089 26659,5735 25735,7072"/>
              </emma:interpretation>
              <emma:one-of disjunction-type="recognition" id="oneOf4">
                <emma:interpretation id="interp16" emma:lang="en-US" emma:confidence="1">
                  <emma:literal>of</emma:literal>
                </emma:interpretation>
                <emma:interpretation id="interp17" emma:lang="en-US" emma:confidence="0">
                  <emma:literal>f</emma:literal>
                </emma:interpretation>
                <emma:interpretation id="interp18" emma:lang="en-US" emma:confidence="0">
                  <emma:literal>op</emma:literal>
                </emma:interpretation>
                <emma:interpretation id="interp19" emma:lang="en-US" emma:confidence="0">
                  <emma:literal>or</emma:literal>
                </emma:interpretation>
                <emma:interpretation id="interp20" emma:lang="en-US" emma:confidence="0">
                  <emma:literal>od</emma:literal>
                </emma:interpretation>
              </emma:one-of>
            </emma:emma>
          </inkml:annotationXML>
          <inkml:trace contextRef="#ctx0" brushRef="#br0" timeOffset="21826.0301">6780 3639 2248 0,'0'0'54'0,"0"0"-67"0,0 0-34 0,0 0-8 0,0 0 2 16,-189 48 15-16,139-5 19 0,0 7 9 0,-6 9 0 15,-1 4 10-15,6 1-2 0,0-4 20 0,8-2 18 16,11-5 9-16,5-4 9 0,8-5-12 15,7-6-8-15,9 0-12 0,3-9-8 0,5-4 3 16,11-6 1-16,9-5 6 0,4-6-1 0,7-8-18 16,7-3-19-16,5-16-25 0,1-7-7 0,-2-8 7 15,-3-7 16-15,-4-5 20 0,-8-2 15 16,-8 1 25-16,-8-6-2 0,-7 0-1 0,-6-1 0 0,-3 0-21 16,-9 3 16-16,-9 6 18 0,-1 10 4 15,-7 9 2-15,-7 13-12 0,-4 6-14 0,-2 7-12 16,-4 7-2-16,-4 12-6 0,0 9-3 0,2 7-1 15,4 5-4-15,6 2 2 0,4 0-2 0,7-2-1 16,8-4 1-16,7-3-1 0,9-6 0 16,0-4 2-16,18-3 1 0,7-6 4 0,4-6 3 15,16-8 0-15,6-2 0 0,8-14-10 0,7-11-16 16,8-8-12-16,6-5-8 0,-2-8-3 16,0-5 6-16,-9-2 7 0,-3-3 5 15,-10-6 10-15,-7-2 8 0,-8-1 6 0,1-1 5 0,-11-5 1 16,-3 0 11-16,-8 2 0 0,-4 5 3 0,-5 7-1 15,-4 5-1-15,-7 13 22 0,0 9 13 16,-6 14 9-16,-1 4-1 0,-5 9-17 16,2 5-26-16,-1 2-11 0,-2 15-10 0,-3 8-5 0,-3 14 5 15,0 12 6-15,-3 14 2 0,2 5 0 16,3 11 0-16,2 6-3 0,3 1 0 0,2 4-1 16,5 5 1-16,2-1 3 0,3-2 2 0,-1 0 1 15,1-5 1-15,4-5-3 0,1-1-10 0,2-6-18 16,-1-5-27-16,1-1-50 0,-2-9-80 15,4-4-133-15,-5-7-242 0,1-18-493 0,-1-9 353 0</inkml:trace>
        </inkml:traceGroup>
        <inkml:traceGroup>
          <inkml:annotationXML>
            <emma:emma xmlns:emma="http://www.w3.org/2003/04/emma" version="1.0">
              <emma:interpretation id="{76CCE140-AE6D-45B2-B06F-DAA80D379C3F}" emma:medium="tactile" emma:mode="ink">
                <msink:context xmlns:msink="http://schemas.microsoft.com/ink/2010/main" type="inkWord" rotatedBoundingBox="26151,5142 30505,4555 30679,5844 26325,6431"/>
              </emma:interpretation>
              <emma:one-of disjunction-type="recognition" id="oneOf5">
                <emma:interpretation id="interp21" emma:lang="en-US" emma:confidence="1">
                  <emma:literal>sein</emma:literal>
                </emma:interpretation>
                <emma:interpretation id="interp22" emma:lang="en-US" emma:confidence="0">
                  <emma:literal>seir</emma:literal>
                </emma:interpretation>
                <emma:interpretation id="interp23" emma:lang="en-US" emma:confidence="0">
                  <emma:literal>Sein</emma:literal>
                </emma:interpretation>
                <emma:interpretation id="interp24" emma:lang="en-US" emma:confidence="0">
                  <emma:literal>seine</emma:literal>
                </emma:interpretation>
                <emma:interpretation id="interp25" emma:lang="en-US" emma:confidence="0">
                  <emma:literal>Seir</emma:literal>
                </emma:interpretation>
              </emma:one-of>
            </emma:emma>
          </inkml:annotationXML>
          <inkml:trace contextRef="#ctx0" brushRef="#br0" timeOffset="22655.3359">7471 4232 2583 0,'0'0'111'0,"0"0"-32"0,0 0-21 0,0 0-5 15,0 0-9-15,105-213-3 0,-64 158-14 0,6-5-7 16,10-7-10-16,2-1-3 0,3-3-2 16,-1-4-4-16,1-4 1 0,-2 2 0 0,0 0-2 15,-4 7-2-15,-4 7-3 0,-9 8-5 0,-8 16 3 16,-7 7 0-16,-7 14 0 0,-7 3 3 16,-6 7-5-16,-2 5-9 0,-6 3-17 0,0 0-25 15,0 3-5-15,-11 8 10 0,3 8 24 0,-4 8 27 16,0 6 16-16,-1 4 0 0,4 3-1 15,-1 2-2-15,7 2-4 0,1 1 2 0,2 2-1 16,0 3 2-16,9-1 1 0,0 2 0 0,3 0-1 16,-2 0 1-16,5 2-3 0,-2-5 1 0,-4-1-1 15,-3-3-2-15,-5-4 0 0,-1 0 2 16,-1-5 0-16,-14-4 3 0,-1-1 8 0,-5-6-1 0,-2-3 4 16,-10-5 3-16,-2-2-4 0,-4-4 3 15,-3-3-5-15,-3-2-2 0,0-5-1 0,-2 0-4 16,1 0-1-16,3-2-1 0,6-8-3 0,3-2-6 15,11-1-6-15,8-4-16 0,11-4-35 0,8-3-24 16,23-10-45-16,11-5-56 0,15-7-60 16,16-6-100-16,11-4-109 0,10-8-133 0,9-5-112 15,2-1 426-15,1-2 271 0,0-1 0 0,-2 3 0 16,-13 3 0-16,-6 4 0 0,-15 11 0 0,-10 4 373 16,-15 12 119-16,-14 8-36 0,-9 6-41 15,-10 6-65-15,-6 5-59 0,-1 3-73 0,-5 1-62 16,-6 4-48-16,-2 3-42 0,-6 0-32 0,-3 8-18 15,-5 12-10-15,-6 9-1 0,-5 11 0 16,-6 7 0-16,-1 8 1 0,-2 5-2 0,3 1 1 16,5 0 3-16,4-1-1 0,8-2-4 0,6-1 0 15,6-6-3-15,8-4 1 0,6-2 4 0,1-6-5 16,15-2 3-16,7-5-3 0,9-10-6 16,5-3-5-16,10-9-20 0,8-10-18 0,3-3-11 15,6-14-5-15,2-9-1 0,-1-5 5 0,1-5 12 16,-2-5 9-16,-5-1 19 0,-8-3 4 15,-4 0 8-15,-5 1 5 0,-9 5 3 0,-5 5 11 0,-10 9 5 16,-6 8 11-16,-5 7 21 0,-7 5 20 16,0 5-4-16,-7 0-13 0,-2 7-24 0,-4 8-23 15,-5 3-6-15,0 5 1 0,4 3-1 0,-1-1 3 16,6 1 6-16,2-2 5 0,7-3-6 16,0 0 4-16,3-5-11 0,10-5 2 0,3-2 10 15,11-6-6-15,2-3 17 0,7-3-9 0,2-9-2 16,5-4-2-16,-2-2-8 0,-3-4 6 0,-2 2-1 15,-7 1 0-15,-2 3 0 0,-8 1 3 0,-6 5 1 16,-4 2 3-16,-5 3 6 0,-4 1-3 0,0 2-1 16,0 2-5-16,0 0-11 0,0 0-5 15,0 0-10-15,-1 0-7 0,1 0 1 0,0 0-8 16,0 0-3-16,0 0-15 0,1 0-39 16,5 2-71-16,3-2-139 0,0 0-242 0,-3 0-565 0</inkml:trace>
          <inkml:trace contextRef="#ctx0" brushRef="#br0" timeOffset="23158.0228">10263 3011 2241 0,'0'0'130'0,"0"0"-54"0,0 0-18 0,0 0 1 16,0 0-24-16,0 0-4 0,0 0-12 0,0 0-5 0,-160 186-1 15,154-157-3-15,3-4-4 0,3-6-4 16,0-1-5-16,7-3 0 0,7-5 1 0,0-2 4 16,5-2 0-16,8-5 7 0,4-1 0 15,9 0-5-15,1-7 5 0,-1-1-4 16,1-1-4-16,-3 3 3 0,-2-1-6 0,-1 5-2 0,-5 2-2 16,-7 0-6-16,-2 5-2 15,-5 5-2-15,-3 2 1 0,-2 3 6 0,-4 4 8 0,3 1 4 16,-1 1 2-16,-2 3 4 0,7-5-2 15,-3 1 3-15,4-2 4 0,3 0 2 0,10-1 6 0,4-7 4 16,13-1 4-16,9-6 2 0,14-3-3 0,5-2-5 16,9-9-4-16,0-3-8 0,4-5-3 15,-2-1-2-15,-9-4-9 0,-5 0-22 0,-8-1-11 16,-6-2-13-16,-1 0-6 0,-8 2-5 0,-7 2-35 16,-11 8-87-16,-13 9-153 0,-11 5-249 0,-2 1-924 15</inkml:trace>
          <inkml:trace contextRef="#ctx0" brushRef="#br0" timeOffset="22814.8626">9711 2621 2490 0,'0'0'308'0,"0"0"-264"16,0 0-20-16,0 0-21 0,0 0-20 15,0 0-2-15,0 0-9 0,0 0-51 0,0 0-114 16,0 0-200-16,-124 171-336 0,130-151-682 0</inkml:trace>
        </inkml:traceGroup>
      </inkml:traceGroup>
    </inkml:traceGroup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43.2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6B0271-E30B-4922-A38C-A8F092BE3AD2}" emma:medium="tactile" emma:mode="ink">
          <msink:context xmlns:msink="http://schemas.microsoft.com/ink/2010/main" type="writingRegion" rotatedBoundingBox="18885,3158 18900,3158 18900,3173 18885,3173">
            <msink:destinationLink direction="with" ref="{E49217F4-DE7D-48D8-B004-DCEF74CB7C5A}"/>
          </msink:context>
        </emma:interpretation>
      </emma:emma>
    </inkml:annotationXML>
    <inkml:traceGroup>
      <inkml:annotationXML>
        <emma:emma xmlns:emma="http://www.w3.org/2003/04/emma" version="1.0">
          <emma:interpretation id="{197DB84D-2487-44D1-A5D8-1FB8DE40C617}" emma:medium="tactile" emma:mode="ink">
            <msink:context xmlns:msink="http://schemas.microsoft.com/ink/2010/main" type="paragraph" rotatedBoundingBox="18885,3158 18900,3158 18900,3173 18885,31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58F252-23F6-4887-8000-EE29E5C575D1}" emma:medium="tactile" emma:mode="ink">
              <msink:context xmlns:msink="http://schemas.microsoft.com/ink/2010/main" type="line" rotatedBoundingBox="18885,3158 18900,3158 18900,3173 18885,3173"/>
            </emma:interpretation>
          </emma:emma>
        </inkml:annotationXML>
        <inkml:traceGroup>
          <inkml:annotationXML>
            <emma:emma xmlns:emma="http://www.w3.org/2003/04/emma" version="1.0">
              <emma:interpretation id="{0C642480-5662-4697-B952-FEC7CCF521E2}" emma:medium="tactile" emma:mode="ink">
                <msink:context xmlns:msink="http://schemas.microsoft.com/ink/2010/main" type="inkWord" rotatedBoundingBox="18885,3158 18900,3158 18900,3173 18885,3173"/>
              </emma:interpretation>
              <emma:one-of disjunction-type="recognition" id="oneOf0">
                <emma:interpretation id="interp0" emma:lang="en-US" emma:confidence="1">
                  <emma:literal>.</emma:literal>
                </emma:interpretation>
                <emma:interpretation id="interp1" emma:lang="en-US" emma:confidence="0">
                  <emma:literal>..</emma:literal>
                </emma:interpretation>
                <emma:interpretation id="interp2" emma:lang="en-US" emma:confidence="0">
                  <emma:literal>.-</emma:literal>
                </emma:interpretation>
                <emma:interpretation id="interp3" emma:lang="en-US" emma:confidence="0">
                  <emma:literal>.,</emma:literal>
                </emma:interpretation>
                <emma:interpretation id="interp4" emma:lang="en-US" emma:confidence="0">
                  <emma:literal>.'</emma:literal>
                </emma:interpretation>
              </emma:one-of>
            </emma:emma>
          </inkml:annotationXML>
          <inkml:trace contextRef="#ctx0" brushRef="#br0">0 0 0 0,'0'0'0'0,"0"0"0"0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44.33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C9800B-E111-4E9E-A434-886EB3C2EFC7}" emma:medium="tactile" emma:mode="ink">
          <msink:context xmlns:msink="http://schemas.microsoft.com/ink/2010/main" type="writingRegion" rotatedBoundingBox="18922,7224 19461,7224 19461,7532 18922,7532">
            <msink:destinationLink direction="with" ref="{E49217F4-DE7D-48D8-B004-DCEF74CB7C5A}"/>
            <msink:destinationLink direction="with" ref="{BA842EA3-4914-4898-A1DC-364831F4340D}"/>
          </msink:context>
        </emma:interpretation>
      </emma:emma>
    </inkml:annotationXML>
    <inkml:traceGroup>
      <inkml:annotationXML>
        <emma:emma xmlns:emma="http://www.w3.org/2003/04/emma" version="1.0">
          <emma:interpretation id="{6919EFF5-9B44-4B90-97DD-586B3E36A05A}" emma:medium="tactile" emma:mode="ink">
            <msink:context xmlns:msink="http://schemas.microsoft.com/ink/2010/main" type="paragraph" rotatedBoundingBox="18922,7224 19461,7224 19461,7532 18922,75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A98D01-06AC-4A51-BBB2-35B80DFA07FA}" emma:medium="tactile" emma:mode="ink">
              <msink:context xmlns:msink="http://schemas.microsoft.com/ink/2010/main" type="line" rotatedBoundingBox="18922,7224 19461,7224 19461,7532 18922,7532"/>
            </emma:interpretation>
          </emma:emma>
        </inkml:annotationXML>
        <inkml:traceGroup>
          <inkml:annotationXML>
            <emma:emma xmlns:emma="http://www.w3.org/2003/04/emma" version="1.0">
              <emma:interpretation id="{363A6AFB-44E2-42AA-8B82-DBE96F9DAB5F}" emma:medium="tactile" emma:mode="ink">
                <msink:context xmlns:msink="http://schemas.microsoft.com/ink/2010/main" type="inkWord" rotatedBoundingBox="18922,7224 19461,7224 19461,7532 18922,7532"/>
              </emma:interpretation>
              <emma:one-of disjunction-type="recognition" id="oneOf0">
                <emma:interpretation id="interp0" emma:lang="en-US" emma:confidence="1">
                  <emma:literal>.</emma:literal>
                </emma:interpretation>
                <emma:interpretation id="interp1" emma:lang="en-US" emma:confidence="0">
                  <emma:literal>-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:</emma:literal>
                </emma:interpretation>
                <emma:interpretation id="interp4" emma:lang="en-US" emma:confidence="0">
                  <emma:literal>..</emma:literal>
                </emma:interpretation>
              </emma:one-of>
            </emma:emma>
          </inkml:annotationXML>
          <inkml:trace contextRef="#ctx0" brushRef="#br0">18279 5057 440 0,'0'0'283'0,"0"0"-175"0,0 0-2 0,0 0 9 15,0 0 31-15,0 0 46 0,0 0-4 16,0 0-42-16,0 0-59 0,0 0-51 0,0 0-10 0,0 0 3 16,94-136-1-16,-13 103-3 0,13-4-5 15,20-6-68-15,-26 9-348 0,-20 9-995 0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49.41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A842EA3-4914-4898-A1DC-364831F4340D}" emma:medium="tactile" emma:mode="ink">
          <msink:context xmlns:msink="http://schemas.microsoft.com/ink/2010/main" type="inkDrawing" rotatedBoundingBox="20764,1281 20902,9101 17961,9153 17823,1333" semanticType="verticalRange" shapeName="Other">
            <msink:sourceLink direction="with" ref="{E0C9800B-E111-4E9E-A434-886EB3C2EFC7}"/>
            <msink:sourceLink direction="with" ref="{3ADB8672-D613-43EA-BE49-CB77313854A5}"/>
          </msink:context>
        </emma:interpretation>
      </emma:emma>
    </inkml:annotationXML>
    <inkml:trace contextRef="#ctx0" brushRef="#br0">1730 498 797 0,'0'0'490'0,"0"0"-480"0,0 0-15 16,0 0-13-16,0 0-17 0,0 0-14 0,-5-171-1 15,27 148 5-15,-2 1 11 0,8-8 11 16,3 3 8-16,3 0 3 0,1 0 3 0,-4 1 4 16,-1 3 2-16,-5 6 1 0,-9 3 14 0,-3 6 4 15,-10 3 11-15,-1 5 26 0,-2 0 33 0,0 0 49 16,0 0 38-16,0 0 20 0,-5-4-47 0,-8-4-87 15,-3-3-58-15,-11-2-47 0,-2-4 1 16,-11 3 30-16,-4 2 13 0,-3 1 8 0,-9 5 1 16,-6 6 12-16,-6 0-4 0,-4 9-9 0,-3 6 1 15,-11 9-19-15,-2 3-3 0,-5 7 10 0,-1 4-2 16,-1 6 5-16,1 3-1 0,0 6-47 16,-1 1 5-16,7 4-1 0,0 1 4 0,4 2 40 15,1-1-5-15,9 0-5 0,8-1-6 0,7-2-8 16,9 2-15-16,9 2 6 0,8-1-3 0,7 5-6 15,10 3 20-15,8 1-22 0,4 8 3 16,4 3 22-16,12 3 4 0,5 8 25 0,8 6 10 16,3 4-6-16,2 6 0 0,5 2 2 0,2 5-4 15,4 7 6-15,-1 1-1 0,4 4 2 16,-1-1 1-16,0 2-6 0,-3 3-1 0,-1 0-2 16,4 2-3-16,-2 3 1 0,1 3-3 0,0 5 4 0,1 4-1 15,4 3 3-15,-5 3 2 0,0 3-4 16,-6 3 5-16,0 3-1 0,-3 2 2 0,-5 4 2 15,-6 1 1-15,2 0 5 0,-11 0 8 0,-3-1 0 16,-3 4-2-16,-4-3-8 0,-3-5-5 16,-1-5-3-16,1-6-5 0,-3-11-1 0,-4-4-3 15,-1-9-4-15,-3-5 5 0,2-6 2 0,1-5-4 16,-5-8 3-16,1-4 0 0,5-4-3 16,-3-9 2-16,1-7 2 0,0-6-2 0,3-9 4 15,2-6 1-15,2-9 12 0,2-8 5 0,0-8 0 16,3-5 7-16,9-7-4 0,3-6-4 0,7-6-2 15,10-6-2-15,3-5-5 0,17-5 3 16,8-14 4-16,13-8-7 0,11-8-3 0,8-5-10 16,16-6-4-16,10-5 2 0,12-5-12 0,13-3-6 15,10-7-15-15,18-1-34 0,7-4-62 0,17-1-99 16,2-1-167-16,-41 15-367 0,-51 20 326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48.24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5D4B25-0D67-4650-BE01-C559EB68D385}" emma:medium="tactile" emma:mode="ink">
          <msink:context xmlns:msink="http://schemas.microsoft.com/ink/2010/main" type="inkDrawing" rotatedBoundingBox="21571,8090 29240,6349 29315,6675 21646,8417" semanticType="underline" shapeName="Other">
            <msink:sourceLink direction="with" ref="{82514B99-BBF8-44DF-84E5-9DC8C8824297}"/>
          </msink:context>
        </emma:interpretation>
      </emma:emma>
    </inkml:annotationXML>
    <inkml:trace contextRef="#ctx0" brushRef="#br0">1247 1226 2291 0,'0'0'1'0,"-246"90"-4"0,109-37-40 0,6 2-26 16,16-6-9-16,13-6-23 0,8-1 28 15,15-7 15-15,6-4 4 0,8-4 23 0,14-5 8 16,5-2 12-16,8-3 5 0,10-4 4 0,7-5 7 16,8-1 6-16,4-2 2 0,9-1 18 0,0 0 6 15,13 2 12-15,4 1 13 0,11-1 9 16,4-1 13-16,11-3 4 0,13-2 2 0,13 2-10 15,9-12-2-15,21-9-10 0,17-3-9 0,24-11-4 0,18-6-12 16,20-9-5-16,21-4-7 0,21-7-10 16,16-4-4-16,23-3-5 0,15 1-1 15,10-6-1-15,11-1-7 0,7 0-1 0,3-3-1 16,3 3 1-16,3 4-1 0,-9-3-4 0,-1 2 0 16,-8 2-5-16,-10-1 7 0,-12 4 4 0,-14 4 1 15,-17 3 5-15,-16 2 2 0,-15 8 8 0,-16 1 13 16,-18 3 7-16,-14 6 7 0,-12 2-2 15,-20 4-5-15,-17 5-11 0,-13 3-5 0,-18 1-4 16,-16 4-7-16,-19 5 1 0,-12 3 0 0,-15 4 6 16,-15 3 9-16,-4 2 6 0,-3 1-6 0,-16-1-13 15,-7 1-14-15,-14 0-16 0,-10 5-8 16,-11 8-21-16,-9 3-30 0,-11 4-55 0,-11 3-126 16,20-7-313-16,22-3-1069 0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04:50.2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A8962B-0B8D-4ADE-977E-B81D95007EB7}" emma:medium="tactile" emma:mode="ink">
          <msink:context xmlns:msink="http://schemas.microsoft.com/ink/2010/main" type="inkDrawing" rotatedBoundingBox="28874,860 30276,6118 28614,6562 27212,1304" semanticType="verticalRange" shapeName="Other">
            <msink:sourceLink direction="with" ref="{3ADB8672-D613-43EA-BE49-CB77313854A5}"/>
          </msink:context>
        </emma:interpretation>
      </emma:emma>
    </inkml:annotationXML>
    <inkml:trace contextRef="#ctx0" brushRef="#br0">0 238 955 0,'0'0'426'0,"0"0"-397"0,0 0-10 15,0 0-25-15,0 0-51 16,0 0-81-16,0 0 6 0,0 0 16 0,0 0 48 0,0 0 74 15,0 0-11-15,0 0 3 0,0 0 8 0,224-59 4 16,-143 49 4-16,6-2-3 0,7 0-6 16,8-3 0-16,0 1-6 0,2-4 6 0,-4 0-3 15,-2 2-2-15,-4 2 6 0,-7 2-6 0,-6 4 3 16,-9 1 3-16,-2 4-5 0,-13 3 0 16,-7 0-5-16,-9 0-2 0,-7 3 0 0,-6 2-6 0,-6 3-1 15,-7 1 0-15,-2 1 0 0,-1 1-4 16,-3 3 9-16,0 3 15 0,-2 2 8 0,1 3 6 15,3 6 5-15,-2 3 38 0,3 7 24 16,6 6 11-16,1 5-4 0,-2 9-44 0,10 6-33 0,-2 9-8 16,2 8-1-16,4 11 4 0,1 8 15 15,-3 6 16-15,2 13 13 0,-1 5-8 16,-4 6-7-16,2 6-13 0,-3 5-9 0,-1 4 2 0,4 5 0 16,-3 2-3-16,-4 1-4 0,-1 1-9 15,-1 0-7-15,-4 0 0 0,1-2-1 0,5-3 2 16,-2-5 0-16,-1-4-1 0,3-10 2 0,1-4-1 15,4-9 0-15,-1-6 0 0,2-8 1 16,2-3-1-16,1-6 3 0,1-3 2 0,1-5 1 0,-4-6-1 16,-3-3 1-16,-1-4-3 0,-4-3-1 15,-2-2-2-15,-6-3 0 0,0-3 1 0,-5-2 7 16,-3-6 20-16,4-5 16 0,-7-7 13 0,-1-3 1 16,0 0-9-16,0-3-6 0,-10-1-8 0,-3 1-3 15,-4-4 10-15,-5 0 3 0,-9-5 4 16,-10 1 7-16,-12-1-10 0,-18-3-9 0,-16-1-6 15,-20 2-44-15,-18-2-104 0,18-4-265 0,32-5-968 0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1:02.6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6E2FBE-E973-4BD7-9D99-5FCF1A80FDCD}" emma:medium="tactile" emma:mode="ink">
          <msink:context xmlns:msink="http://schemas.microsoft.com/ink/2010/main" type="writingRegion" rotatedBoundingBox="282,1158 27596,-2610 29090,8218 1776,11986"/>
        </emma:interpretation>
      </emma:emma>
    </inkml:annotationXML>
    <inkml:traceGroup>
      <inkml:annotationXML>
        <emma:emma xmlns:emma="http://www.w3.org/2003/04/emma" version="1.0">
          <emma:interpretation id="{0EA3C489-8904-447F-BA58-0E64564B9C34}" emma:medium="tactile" emma:mode="ink">
            <msink:context xmlns:msink="http://schemas.microsoft.com/ink/2010/main" type="paragraph" rotatedBoundingBox="626,1072 10764,258 10877,1657 739,2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C11718-3C96-43AB-827A-DB04E3A93C01}" emma:medium="tactile" emma:mode="ink">
              <msink:context xmlns:msink="http://schemas.microsoft.com/ink/2010/main" type="line" rotatedBoundingBox="626,1072 10764,258 10877,1657 739,2471"/>
            </emma:interpretation>
          </emma:emma>
        </inkml:annotationXML>
        <inkml:traceGroup>
          <inkml:annotationXML>
            <emma:emma xmlns:emma="http://www.w3.org/2003/04/emma" version="1.0">
              <emma:interpretation id="{CA4B1C39-E216-4DCC-A8E7-B46D44F4D237}" emma:medium="tactile" emma:mode="ink">
                <msink:context xmlns:msink="http://schemas.microsoft.com/ink/2010/main" type="inkWord" rotatedBoundingBox="3640,878 10768,305 10877,1657 3748,2230"/>
              </emma:interpretation>
              <emma:one-of disjunction-type="recognition" id="oneOf0">
                <emma:interpretation id="interp0" emma:lang="en-US" emma:confidence="0.5">
                  <emma:literal>-Approach.</emma:literal>
                </emma:interpretation>
                <emma:interpretation id="interp1" emma:lang="en-US" emma:confidence="0">
                  <emma:literal>--Approach.</emma:literal>
                </emma:interpretation>
                <emma:interpretation id="interp2" emma:lang="en-US" emma:confidence="0">
                  <emma:literal>-'Approach.</emma:literal>
                </emma:interpretation>
                <emma:interpretation id="interp3" emma:lang="en-US" emma:confidence="0">
                  <emma:literal>-Approach:</emma:literal>
                </emma:interpretation>
                <emma:interpretation id="interp4" emma:lang="en-US" emma:confidence="0">
                  <emma:literal>Approach.</emma:literal>
                </emma:interpretation>
              </emma:one-of>
            </emma:emma>
          </inkml:annotationXML>
          <inkml:trace contextRef="#ctx0" brushRef="#br0">3256 178 0 0,'0'0'0'0,"0"0"0"0,0 0 0 0,0 0 0 0,0 0 86 16,0 0 217-16,0 0 27 0,0 0-12 0,0 0-43 15,0 0-38-15,0 0-28 0,-44-171-29 0,42 167-22 16,-1 2-41-16,3 2-51 0,0 0-61 16,0 0-79-16,0 6-23 0,0 9 20 0,-1 9 38 15,-4 11 52-15,4 14 15 0,-7 9-8 0,3 7-10 16,-1-1-5-16,-3 4-3 0,3-3 2 16,-1-3 1-16,4-4 0 0,0-5 2 0,-2-4-2 15,4-10-3-15,1-4 2 0,0-11-1 0,0-9 1 16,0-5 13-16,0-7 25 0,0-3 44 0,0-2 27 15,0-12-27-15,0-9-37 0,0-15-52 0,0-7-32 16,3-13 11-16,4-5 11 0,2-4 6 0,-2-2 5 16,4 4 1-16,-3-3 0 0,3 4-3 15,2-1-2-15,2 3 0 0,2 2-1 0,3 4 2 16,-3 7 0-16,-2 8-1 0,0 10-9 0,-3 11-23 16,-4 9-36-16,1 6-15 0,2 5-3 0,0 0 17 15,4 6 29-15,3 9 21 0,-1 6 13 16,1 6 8-16,0 6 10 0,1 9-1 0,-7 5 3 15,1 4-1-15,-3 5-3 0,2 2 1 0,-5-2-5 16,2 2 0-16,0-4 2 0,-3-2 2 16,3 0 2-16,-3-2 4 0,3-1 2 0,-6-3 2 15,0-4 7-15,-3 0 1 0,0-6 4 0,0-5-2 16,-2-5-9-16,-5-5-15 0,1-6-17 0,1-3-10 16,-2-7-16-16,1-2-17 0,-4-3-28 15,2 0-36-15,-5-2-31 0,-6-6-18 0,0-3 0 16,-9-4 16-16,1-5 24 0,-5 2 36 0,1-3 32 15,-7-1 26-15,4-1 40 0,0 4 6 0,-3 1 21 16,8-1 12-16,-2 3 14 0,3 1 40 16,0 4 18-16,4 0 24 0,5 1-7 0,4 1-23 15,6 1-13-15,3 5-21 0,3-1-21 16,3 1-43-16,0 1-87 0,5 0 3 0,13-4 1 0,7-2 27 16,11-1 70-16,10-6-16 0,10-2 5 15,6-4 4-15,9-3 0 0,1 0 5 0,5-2-4 16,-1-4-4-16,4 3-6 0,-7-6-4 15,0 4-5-15,-8-1-3 0,-2 2 1 0,-7 0-1 16,-9 3 3-16,-4 4 1 0,-11 1 3 0,-4 6 5 0,-13 2 12 16,-2 4 42-16,-8 5 61 0,-5-1 16 15,0 3 4-15,0 1-27 0,-3 0-47 0,1 0-23 16,1 0-23-16,-1 1-30 0,-4 9-14 0,0 5 3 16,-2 11 9-16,-3 7 13 0,1 6-1 15,-2 6 1-15,6 3 0 0,0 2 0 0,3-1 0 16,3 3 2-16,0 2-1 0,0-2 1 0,0-3-5 15,0 2 1-15,5-4 1 0,-1 2 1 0,1-3 5 16,1-1-8-16,1-4 1 0,-3-6-1 0,2-3 5 16,-1-4 6-16,-1-2 2 0,-1-8 3 15,1 0 2-15,-2-3-3 0,-2-5 5 0,0-3-2 16,0-4-9-16,0-1-7 0,0-2-17 16,0 0-23-16,0-3-77 0,-3-6-80 0,-3-6-66 15,2-6-76-15,-1-6-3 0,-1-10 37 0,3-7 43 16,-1-4 83-16,-5-7 79 0,3-1 48 0,-3-8 37 15,5 1 19-15,-6-1 20 0,1-4 15 0,0 0 27 16,0 5 37-16,0 5 43 0,-1 7 41 16,-2 6 11-16,3 11 1 0,2 5-21 0,3 4-40 15,1 5-34-15,3 4-47 0,0 1-45 16,9-2-28-16,5 1-9 0,10 0-2 0,5 1 9 0,8 0 10 16,3 2 3-16,6 3 2 0,-2 3 0 15,-1 2-3-15,-2 5 1 0,2 0 0 0,-5 9 1 16,-6 2 3-16,-1 6 5 0,-3 3 4 0,-9 4 8 15,-4 2 6-15,-5 1 5 0,-7 2 12 0,-3 2 8 16,-7-1 15-16,-8-1 12 0,-8 4-1 0,-4-3 0 16,-7 1-4-16,-4-3-15 0,-3-1-9 15,1 2-7-15,-1-6-9 0,-1-2 14 0,3 0-7 16,2-3-6-16,3 2-12 0,6-3-22 0,7-3-21 16,8 0-67-16,9-7-93 0,4 0-120 0,13-4-208 15,-1-3-362-15,-1 0 580 0</inkml:trace>
          <inkml:trace contextRef="#ctx0" brushRef="#br0" timeOffset="214.7785">4788-4 1301 0,'0'0'143'0,"0"0"-34"16,0 0-34-16,0 0-48 0,0 0-33 16,0 0 28-16,0 0 9 0,0 0 5 0,0 0 6 0,0 0-18 15,-72 174 0-15,63-120 0 0,5 1-11 16,-1 7-5-16,5-1-4 0,0 0-3 0,3 3 3 15,2-2 1-15,2 1-1 0,2-2 2 0,0-2 6 16,0-1 2-16,0-6 6 0,-1-5 5 0,4-7-4 16,-1-7-4-16,-1-7-20 0,-1-8-53 15,-2-6-65-15,-1-6-68 0,0-6-65 0,-3 0-124 16,-2-6-305-16,2-1 361 0</inkml:trace>
          <inkml:trace contextRef="#ctx0" brushRef="#br0" timeOffset="470.4371">4725 448 0 0,'0'0'0'0,"0"0"0"0,-15-189 0 0,9 125 203 0,0 7 102 16,4 14-19-16,2 1-75 0,0 10-68 0,0 2-72 16,2 5-43-16,10 3-13 0,3 2-9 15,3 3-1-15,2 2-5 0,7 4 8 0,-4 2 2 0,5 4 1 16,0 0 2-16,2 0-9 0,1 3-1 16,-2 2-7-16,1 0-2 0,-2 7 0 0,1 3-17 15,-4 5 4-15,-6 5 9 0,2 0 8 16,-8 4 19-16,-4 1 13 0,-3 3 9 0,-4 0 9 15,-4 0 11-15,-7-2 7 0,-10 3 0 0,-2-4 1 16,-2 0-2-16,-4-2-5 0,-2 0-10 0,-4-4-4 16,0 4-8-16,-3-5-7 0,4 0-5 15,-1-1-9-15,2-2-30 0,6 0-87 0,0-4-123 16,9-2-238-16,4-4-351 0,8 0 444 0</inkml:trace>
          <inkml:trace contextRef="#ctx0" brushRef="#br0" timeOffset="1077.4666">5275-61 1564 0,'0'0'23'0,"0"0"-81"15,0 0-79-15,0 0-42 0,0 0-14 0,0 0 56 16,0 0 59-16,0 0 35 0,0 0 50 0,0 0 3 16,0 0 42-16,0 0 26 0,0 0-6 0,119 206-1 15,-97-164-37-15,-1-2-14 0,-2 3-7 0,-1-4-4 16,-1 3 0-16,-5-7 1 0,-5 3 3 0,1-7 6 15,-4-1 10-15,-2-5 13 0,-2-3 12 16,0-5 20-16,-6-6 21 0,-5-1 18 0,-2-5 3 16,-3-3-6-16,-3-2-18 0,-5 0-18 0,4-10-5 15,-2-3-1-15,5-6-8 0,3-1-22 16,0-3-23-16,7-2-21 0,3-4-13 0,1-2 1 16,3 0-2-16,0-3-2 0,7 0-3 0,6-3-5 15,6-4 1-15,6 4 1 0,8 0-1 16,2-2 6-16,5 8 2 0,4 2 3 0,-1 4-5 15,1 2-18-15,-1 2-12 0,4-4-36 0,2 4-27 16,-1 0-13-16,-1 3-20 0,-4-1-2 0,-3 2-8 16,-9 3-24-16,-3 1-19 0,-10 1 2 0,-5 2 19 15,-4 1 53-15,-5-1 44 0,-2 0 35 16,-2 4 46-16,0-1 3 0,-2 1 0 0,1 1 13 16,-5 1 83-16,1 3 61 0,2 1 17 15,2 0-3-15,-4 0-50 0,0 0-75 0,2 8-41 0,-9 7-54 16,-1 8 34-16,-5 6 36 0,-1 8 22 15,-5 6 30-15,4 5-42 0,-1-2-24 0,6 0-12 16,6-5-9-16,5-4 1 0,4 0 2 16,0-7-4-16,6-3-22 0,3 0-6 0,2-7 28 0,6-5 31 15,0-1 48-15,1-4 27 0,1-2-3 0,5-7 3 16,-1-1 1-16,5-8 3 0,-1-5-5 16,1-9-11-16,-5 0-4 0,1-3-7 0,-3-3-3 15,-5-2 6-15,-4-2 0 0,-6 1-2 0,-4-2 1 16,-2 1-2-16,-2 2-21 0,-12 0-2 15,0 2 3-15,-6 4 0 0,0 4 8 0,1 3-25 16,-2 6-27-16,-1 1-38 0,3 8-54 0,-5 2-21 16,2 3-20-16,-2 14-52 0,1 6-60 0,4 4-199 15,7-7-364-15,6-5 547 0</inkml:trace>
          <inkml:trace contextRef="#ctx0" brushRef="#br0" timeOffset="1997.6432">6853-312 942 0,'0'0'51'0,"0"0"-40"0,0 0 21 0,0 0 14 16,0 0-2-16,-192 47 1 0,152-19-4 0,-1 4-19 16,4 3-8-16,4-1-17 0,9-2-3 0,5 2 3 15,8-1 0-15,4 0 7 0,6 1-3 0,1-1-10 16,3-3 1-16,8-3 2 0,6-2 1 15,5-5 8-15,-2-3 4 0,7-4 5 0,-4-8 14 16,5-1 10-16,-1-4 12 0,2 0 6 0,2-9 4 16,-4-6-3-16,1-4-7 0,-2-4-6 15,2 0-7-15,-6-1-5 0,-1-3 6 0,-5 2-2 16,-1-1-8-16,-3 1-4 0,-6 3-9 0,-2 3 6 16,-2 4 8-16,-2 3 3 0,0 6-3 0,-3 2-6 15,-2 4-16-15,4-3-29 0,-1 3-50 16,2 0-75-16,0 8 24 0,0 4 30 0,-1 5 46 15,1 2 74-15,0 1-18 0,0 1-8 0,6 0 2 16,4 0 1-16,5-4 1 0,0 0 5 0,1-1 1 16,3-1 6-16,2-4-1 0,-1-3 8 0,5-1 5 15,6-6 5-15,7-1 12 0,1 0-4 16,5-8-1-16,5-5-3 0,4-3-6 0,0-4 1 16,3-4-4-16,0-1-5 0,-8-3-2 0,4 0 0 15,-6-4-2-15,-5 2 2 0,-7-2 3 0,-3 2 2 16,-5 0 7-16,-5 2 5 0,-8 4 6 15,-6 2 11-15,-7 5 0 0,0 4-8 0,-7 2-23 16,-3 9-33-16,-12 2-31 0,1 2-23 0,-11 21-2 16,-5 5 10-16,-6 9 17 0,-3 6 16 0,2 5 8 15,3 0 3-15,1-1 3 0,8 2 0 0,4-3-1 16,10-3-4-16,5-4-11 0,10-2-4 16,3-5 1-16,1-4 9 0,10-4 14 0,9-4 10 15,7-5 14-15,4-5-1 0,6-7 5 0,10-3 8 16,1-1-2-16,10-11 0 0,10-6-1 15,-5-3-10-15,8-5 3 0,-4-2-8 0,-5-2-12 16,-3-4 16-16,-4-1 2 0,-8-2 5 0,-1-7 14 16,-5-3-10-16,-6 2-2 0,-7-5 3 0,-6 3 0 15,-7-3-4-15,-5-4-6 0,-5 3-3 0,-4 0 1 16,-1 5-5-16,-1 7-2 0,-4 6-6 16,-5 9-3-16,3 5-6 0,-1 9-8 0,1 7-13 0,1 1-35 15,5 2-62-15,-1 5 3 0,-2 10 7 16,-2 9 34-16,3 3 66 0,-3 9 5 15,0 9 7-15,5 1 0 0,1 11 1 0,0 1 2 0,0 2-4 16,6-2 0-16,2-3-6 0,6-2 5 16,2-5 0-16,4 1 4 0,1-6 5 0,-3-7-1 15,5-4 6-15,-2-7 6 0,3-7 9 16,-4-8 16-16,2-6 7 0,-4-4 17 0,-3-5 12 0,2-14-11 16,4-4-6-16,-2-7-23 0,0-4-19 15,6-5-5-15,3 0-9 0,0-3-2 0,-1 0 0 16,1 0-1-16,-2 3-3 0,0 0 0 0,0 6-3 15,1 5-5-15,-10 7-4 0,-2 7-15 16,-2 8-29-16,-2 5-14 0,-6 1-16 0,6 9 9 16,-2 8 21-16,-2 3 11 0,5 6 22 0,-8 3 6 15,7 2 7-15,-7 1 10 0,6 2-2 0,-5-3-3 16,6-2-1-16,0 1 4 0,1-5 0 16,2-1 11-16,7-4 12 0,-2 1-19 0,8-7-58 15,4-4-175-15,-6-3-394 0,-11-6-225 0</inkml:trace>
          <inkml:trace contextRef="#ctx0" brushRef="#br0" timeOffset="2140.6744">9557-221 1993 0,'0'0'43'0,"0"0"-47"0,0 0-31 16,0 0-13-16,0 0-7 0,0 0 12 0,0 0-3 15,0 0-132-15,0 0-513 0,0 0-245 0</inkml:trace>
          <inkml:trace contextRef="#ctx0" brushRef="#br0" timeOffset="2932.4061">10151 145 2075 0,'0'0'11'0,"0"0"-163"0,0 0-411 16,0 0-808-16</inkml:trace>
          <inkml:trace contextRef="#ctx0" brushRef="#br0" timeOffset="-30157.4177">1 572 2019 0,'0'0'15'0,"0"0"-3"0,0 0-3 16,0 0-8-16,0 0-8 0,0 0-4 15,0 0-23-15,0 0-21 0,0 0-5 0,0 0 18 16,0 0 36-16,0 0 23 0,-5-10 15 0,18 3-4 16,1-1-3-16,0-4-2 0,4-2-1 0,0-4-2 15,4-5-3-15,-1-2 0 0,8-2-4 16,1-5-3-16,-1-1-5 0,8-3 9 0,-3 1 16 16,8-4 10-16,1-3 13 0,0 1 8 0,-2 3-7 15,-5 4 0-15,0 4 1 0,-8 8-5 0,-7 3 3 16,-3 6-1-16,-6 6 5 0,-2-1 6 15,-7 5 4-15,0 1 14 0,-3 2 0 0,0 0 8 16,0 0-5-16,0 0-11 0,0 0-3 0,0 0-20 16,0 0-9-16,0 0-12 0,0 0-14 0,0 0-3 15,0 0-18-15,0 0-29 0,0 0-69 16,0 0-155-16,0 0-294 0,1 0-743 0</inkml:trace>
          <inkml:trace contextRef="#ctx0" brushRef="#br0" timeOffset="-1201.2453">578 724 603 0,'0'0'100'0,"0"0"-59"0,0 0-50 16,0 0-96-16,0 0-22 0,0 0 35 16,0 0 59-16,0 0 80 0,0 0 4 0,0 0-19 15,0 0-19-15,187-6-1 0,-129-1 5 0,5-5 14 16,7 1 14-16,3-1-20 0,-1 0 27 15,2-6-11-15,3 1-6 0,-1-1 14 0,0 1-35 16,-6-3-10-16,2 0-6 0,-8 0 3 0,1 1 3 16,-11-1 4-16,-1 2 3 0,-7-1 0 0,-5 3 4 15,-4 2 9-15,-6-1 10 0,-10 4 14 16,-4 2 19-16,-8 2 46 0,-6 2 58 0,-3-1-11 0,0 1-22 16,-3-4-53-16,-9 0-75 0,1 1-10 15,-9-2-8-15,-3 3-5 0,-4 1-3 0,-8-1-2 16,0 1 5-16,-4 1 14 0,1 1 9 0,1 1 5 15,-1 1 2-15,5 1-9 0,4 1 0 16,4-1 7-16,9-2-2 0,8 3-1 16,1 0-22-16,7 0-56 0,0 0-63 0,9 0 3 0,5 0 18 15,6 0 56-15,11 4 60 0,4 1-9 16,2 0 0-16,7 2 1 0,2 4 0 0,1 0 5 0,-2 4 3 16,0 1-1-16,-4 2 4 0,-7 6 4 15,-3-1 3-15,-3 1 2 0,-6 1 4 0,-7-1 6 16,-8 2 9-16,-3 1 6 0,-4-1 7 15,3 3 0-15,-13 4-4 0,-6 1-11 0,-2 1-66 16,-4 6-105-16,-4-1-124 0,8-7-362 0,5-13-40 0</inkml:trace>
        </inkml:traceGroup>
      </inkml:traceGroup>
    </inkml:traceGroup>
    <inkml:traceGroup>
      <inkml:annotationXML>
        <emma:emma xmlns:emma="http://www.w3.org/2003/04/emma" version="1.0">
          <emma:interpretation id="{38CF26D9-C602-415C-BB08-CDFA228DB918}" emma:medium="tactile" emma:mode="ink">
            <msink:context xmlns:msink="http://schemas.microsoft.com/ink/2010/main" type="paragraph" rotatedBoundingBox="417,2241 24297,-1241 24904,2922 1024,6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99DE0E-D5B9-4890-9834-310505B8D970}" emma:medium="tactile" emma:mode="ink">
              <msink:context xmlns:msink="http://schemas.microsoft.com/ink/2010/main" type="inkBullet" rotatedBoundingBox="664,3932 1498,3810 1570,4307 736,4429"/>
            </emma:interpretation>
            <emma:one-of disjunction-type="recognition" id="oneOf1">
              <emma:interpretation id="interp5" emma:lang="en-US" emma:confidence="0">
                <emma:literal>→</emma:literal>
              </emma:interpretation>
            </emma:one-of>
          </emma:emma>
        </inkml:annotationXML>
        <inkml:trace contextRef="#ctx0" brushRef="#br0" timeOffset="-28411.7714">61 3074 597 0,'0'0'158'0,"0"0"34"0,0 0 24 15,0 0 1-15,0 0-1 0,0 0 0 0,0 0-33 16,0 0-47-16,0 0-40 0,0 0-37 0,0 0-34 16,0 0-30-16,-47-17-11 0,57 16 5 0,3-1 11 15,5 0 15-15,7-3 4 0,5 0-5 0,5-2-4 16,3 1-1-16,1-2 0 0,9 1-3 16,-5 0 0-16,3 1-3 0,-1-1 0 0,-2 0 0 15,-2 2 0-15,-5-1 0 0,2 1 0 0,-7 1 2 16,-4-1 0-16,-7 0 0 0,2 0 1 15,-5 1 1-15,-4-1-1 0,-6 4 1 0,1-1 2 16,-7 0 4-16,-1 1 6 0,0 1 9 0,0-2 11 16,0 0-19-16,-3-1-11 0,-6 0-12 0,2-4-13 15,-3 1 15-15,-2-1 3 0,-3 0 4 16,3 1-1-16,-1-1 2 0,3 0-1 0,-4 0-1 16,1 0 0-16,-2 1-2 0,2-1-1 0,1 2 1 15,-1 2 5-15,6-1 6 0,-2 1 8 0,4 1 6 16,4 1-2-16,-3-1-7 0,4 2-11 15,0 0-12-15,0 0-13 0,0-1-13 0,0 1-17 16,5-2-7-16,0 2 10 0,7 0 15 0,1 0 18 16,3 2 13-16,2 1-3 0,4 2-1 0,-1 0 1 15,2 0-2-15,-2 1 1 0,5 2 0 16,-1-1 1-16,-4 2 2 0,4 1-1 0,-6 3 0 16,-1 1-2-16,2 1 0 0,-6 0 2 0,-7 1 1 15,3-3 4-15,-7-2 4 0,-1-1 2 0,-2 0 7 16,0-1 7-16,0-3 8 0,-2 2 4 0,-2 2 1 15,-6 0-5-15,-2-1-7 0,-1 5-5 16,-2 1-4-16,-3 0-5 0,0-1-1 0,-2 4-6 16,-1 3-2-16,1-3-4 0,-3 4-20 0,7 1-34 15,0 1-65-15,3 1-99 0,2-1-146 16,9-6-264-16,0-6-729 0</inkml:trace>
      </inkml:traceGroup>
      <inkml:traceGroup>
        <inkml:annotationXML>
          <emma:emma xmlns:emma="http://www.w3.org/2003/04/emma" version="1.0">
            <emma:interpretation id="{2AE85923-8096-49BB-97E8-2B7035E7F458}" emma:medium="tactile" emma:mode="ink">
              <msink:context xmlns:msink="http://schemas.microsoft.com/ink/2010/main" type="line" rotatedBoundingBox="2738,1902 24297,-1241 24750,1863 3191,5007"/>
            </emma:interpretation>
          </emma:emma>
        </inkml:annotationXML>
        <inkml:traceGroup>
          <inkml:annotationXML>
            <emma:emma xmlns:emma="http://www.w3.org/2003/04/emma" version="1.0">
              <emma:interpretation id="{9EE20735-D028-4887-AB1C-3F8925EE5C98}" emma:medium="tactile" emma:mode="ink">
                <msink:context xmlns:msink="http://schemas.microsoft.com/ink/2010/main" type="inkWord" rotatedBoundingBox="2738,1902 5556,1491 5926,4023 3108,4434">
                  <msink:destinationLink direction="with" ref="{DFE6C5EB-0230-4202-A040-8088CD4C70AA}"/>
                </msink:context>
              </emma:interpretation>
              <emma:one-of disjunction-type="recognition" id="oneOf2">
                <emma:interpretation id="interp6" emma:lang="en-US" emma:confidence="1">
                  <emma:literal>Buid</emma:literal>
                </emma:interpretation>
                <emma:interpretation id="interp7" emma:lang="en-US" emma:confidence="0.5">
                  <emma:literal>Build</emma:literal>
                </emma:interpretation>
                <emma:interpretation id="interp8" emma:lang="en-US" emma:confidence="0">
                  <emma:literal>Biid</emma:literal>
                </emma:interpretation>
                <emma:interpretation id="interp9" emma:lang="en-US" emma:confidence="0">
                  <emma:literal>Baid</emma:literal>
                </emma:interpretation>
                <emma:interpretation id="interp10" emma:lang="en-US" emma:confidence="0">
                  <emma:literal>Bui</emma:literal>
                </emma:interpretation>
              </emma:one-of>
            </emma:emma>
          </inkml:annotationXML>
          <inkml:trace contextRef="#ctx0" brushRef="#br0" timeOffset="-27926.3255">2490 2433 25 0,'0'0'434'15,"0"0"-101"-15,0 0 35 0,0 0-27 0,0 0-46 16,0 0-30-16,0 0-39 0,0 0-44 0,0 0-31 16,0 0-32-16,0 0-38 0,0 0-33 0,0 0-32 15,-62-97-30-15,62 107-3 0,0 8 3 16,0 7 6-16,0 11 14 0,0 5-2 0,0 8-1 16,0 3 2-16,4 5-1 0,-2-4 0 0,-2 1 1 15,1 0-3-15,-1-1 1 0,0 1-2 0,3-3 1 16,-3 0-2-16,0-5-1 0,0-5-13 0,-3-1-17 15,0-11-24-15,-1-5-38 0,-1-3-26 0,1-7-30 16,2-3-33-16,-1-6-25 0,2-1-1 16,-2-4 2-16,3-2-66 0,0-8-103 0,0-7-123 15,0 3 38-15,0 2 460 0</inkml:trace>
          <inkml:trace contextRef="#ctx0" brushRef="#br0" timeOffset="-27435.1572">2444 2717 0 0,'0'0'0'0,"0"0"263"0,0 0 140 16,0 0-58-16,-30-182-55 0,23 159-48 0,6 1-40 15,-2 7-27-15,0-1-33 0,1 0-30 16,-1 1-27-16,3 0-35 0,0-4-24 0,8 3-13 16,3-1-10-16,4 2-8 0,1 0-1 0,3 5-7 15,5 2-5-15,-2 5 1 0,3 1-6 0,3 2-6 16,-3 2 0-16,0 6-5 0,-1 5-4 16,2 5 20-16,-5 4 13 0,-2 3 12 0,-4 5 8 15,-9 3 2-15,1 0-3 0,-5 2 2 0,-4 3 11 16,-10 1-2-16,-4-2-1 0,-7-1-6 0,-1 1-1 15,-1-5-3-15,-3-4-8 0,1-1 3 16,1-6 0-16,7-2-3 0,-5-2 5 0,8-4-3 0,1-2-1 16,2-3 1-16,9-3-6 0,2-3-21 15,2-2-34-15,0 0-5 0,6 0 6 0,6-3 19 16,4-4 28-16,3 0-5 0,6-5-11 0,2 0-12 16,4 1-1-16,0-1 5 0,4 2 4 15,-6 4 7-15,-2 0-7 0,-2 5-11 0,2 1 2 16,-8 0 3-16,1 7 14 0,-2 6 14 0,-2-2 6 15,2 3 1-15,-3 1 6 0,-1 2 4 16,-3 1-1-16,1 4 5 0,-5 1 6 0,-1-1 3 16,-3 7 12-16,-3-5 0 0,0 3-4 0,0-3 1 15,-5 1-2-15,-5 0 4 0,-2-2 2 0,0-1 1 16,-2-2 4-16,-5 1-1 0,2-1 3 16,-8 1-1-16,5-1-1 0,-7-1-2 0,-1-4-2 15,-3 2-1-15,-1-2-4 0,-4 0 0 0,5-2-1 16,0-2 1-16,2-1 3 0,2-3-7 0,7-4-4 15,-1 1-8-15,9-2-9 0,4-2-1 0,-1 0-7 16,7 0-20-16,-1 0-32 0,3-5-63 16,0 1-146-16,2-7-256 0,1 5-440 0,4 0-34 0</inkml:trace>
          <inkml:trace contextRef="#ctx0" brushRef="#br0" timeOffset="-26720.1856">3278 2618 1483 0,'0'0'190'0,"0"0"-29"0,0 0 4 0,0 0-15 15,0 0-10-15,0 0-1 0,0 0-29 0,0 0-33 16,0 0-33-16,0 0-27 0,0 0-22 0,0 0-21 15,0 0-7-15,-22-11 9 0,23 31 8 16,-1 4 15-16,0 6 9 0,0 4-5 0,0-1 0 0,2-3 0 16,4 3-4-16,2-4 0 0,1-4 1 15,-1-3 0-15,5 1 5 0,2-3-3 0,-1-3 2 16,1-6-4-16,-2-2 0 0,7-9 2 0,-1 0 3 16,1-2 3-16,5-11 5 0,-1-6-1 15,3-2-3-15,-2-6-4 0,-2 0 0 0,-2-4-1 16,1 2 2-16,-4-1 0 0,-4 0 0 0,0 3 1 15,-4 0-2-15,-1 6-1 0,-3 2 3 0,-2 8 4 16,-2 2 5-16,-2 3 4 0,0 2 1 0,0 2-2 16,-3 2-6-16,-3 0-9 0,1 0-9 15,1 6-8-15,-5 7-2 0,6 2 3 0,-4 6 5 16,2 4 2-16,2 3 2 0,2 0 1 0,1-2-1 16,0 1 5-16,1-4 0 0,-1 4-2 15,0-3 2-15,3-5-3 0,6-1 0 0,-3-3-1 16,6-2 1-16,0-3 2 0,1-3 1 0,3-2-2 15,3-5 3-15,5 0 4 0,-1 0-1 16,5-10 6-16,-1-2-2 0,2-3-3 0,2-1-1 16,2-3-2-16,-1 2-2 0,-1-1 2 0,0-1 0 15,1 0-1-15,-2 1 0 0,-4-3 0 0,2 1 1 16,-4-5 3-16,-3-1 0 0,-2 0 2 0,0-4 1 16,-4 1 0-16,-5-1 0 0,-3-2 2 0,-2 3-1 15,-5 3 1-15,0 3 3 0,-3 2-3 16,-2 4 6-16,-5 4 5 0,0 2-2 0,-1 2 5 15,0 3-1-15,0 2 1 0,3 3 4 0,2 1-4 16,3 0-11-16,0 1-10 0,-2 11-9 0,1 4-4 16,-1 8 7-16,1 5 3 0,-2 7 2 15,5-1 0-15,2-1-6 0,-1-1 1 0,0-2 0 16,0-1-1-16,6-2 4 0,1-2-2 0,1-3-1 16,1-3 0-16,2-2-1 0,1-4-1 15,3-2 1-15,1-1-4 0,2-4-8 0,0-6-13 16,4-1-25-16,0 0-46 0,3-6-62 0,1-5-85 15,2 0-134-15,-10 1-226 0,-3 1-556 0</inkml:trace>
          <inkml:trace contextRef="#ctx0" brushRef="#br0" timeOffset="-26565.2686">4317 1819 2079 0,'0'0'109'0,"0"0"6"16,0 0-3-16,0 0-38 0,0 0-22 15,0 0-27-15,0 0-31 0,0 0-22 0,0 0-7 16,0 0-17-16,0 0-75 0,0 0-151 0,0 0-323 16,0 0-838-16</inkml:trace>
          <inkml:trace contextRef="#ctx0" brushRef="#br0" timeOffset="-26019.1235">5043 2415 2108 0,'0'0'182'0,"0"0"-19"0,0 0-55 16,0 0-27-16,0 0-15 0,0 0-15 0,0 0-16 16,0 0-11-16,0 0-9 0,-172 19-1 0,145 5-6 15,1 1-3-15,-4 10-2 0,-1 5-3 0,2 7-1 16,4 0-2-16,-2 2 3 0,7-1-2 0,2-1 3 15,6-7-3-15,5 1-4 0,2-8 0 16,7-3-5-16,-2-3 2 0,7-2-3 0,4-4-6 16,2-10-2-16,6-5 3 0,-1-6 7 0,8 0 11 15,4-14 8-15,5-8 0 0,-1-7 1 0,4-8-3 16,-1-4-3-16,-2-3 1 0,-1-3 0 16,0-5-3-16,-4 0 0 0,-4-5-2 0,-2-1-3 15,-5-1 1-15,-4-5-4 0,-5 0-2 0,-4-3 7 16,-3-2-5-16,-5 2 3 0,2-5 3 15,-3 1-2-15,-10-4 5 0,0 1 7 0,-2 2 8 16,-1 0 8-16,1 9 8 0,2 8 2 0,1 6 0 16,2 10-3-16,1 9-6 0,3 8 0 15,0 7-6-15,5 5-4 0,-2 3-3 0,1 6-8 16,2-1-8-16,0 2-12 0,0 0-24 0,0 8-4 16,2 9 8-16,4 14 12 0,4 9 25 0,-1 18 12 15,-3 9-2-15,1 14 0 0,-4 7-2 0,2 0-5 16,-4 4 0-16,0-4-5 0,1-4 1 15,1-5-1-15,0-4 4 0,1-7 6 0,2-3-2 16,-1-7 4-16,0-8-7 0,1-4-2 0,2-8-1 16,-5-8-2-16,1-6 3 0,2-8-1 0,-5-1-1 15,1-6 3-15,2-4-5 0,-1 0-5 16,-1-3-18-16,1 1-42 0,1-3-63 0,2 0-114 16,0-3-319-16,-3 1-1035 0</inkml:trace>
          <inkml:trace contextRef="#ctx0" brushRef="#br0" timeOffset="320173.3784">2786 2255 465 0,'0'0'-9'0,"0"0"130"16,0 0-6-16,0 0-32 0,0 0-31 15,0 0-31-15,0 0-31 0,0 0-4 0,0 0 8 0,0 0 7 16,0 0 4-16,0 0 4 0,6-140-2 0,2 121-9 15,3-1 5-15,2 3-2 0,-1 0-1 16,0 4 5-16,-5 2 0 0,5 2 7 0,-2 6 11 16,-4 0 13-16,3 3 11 0,-3 0 18 0,1 0 17 15,-1 3 11-15,3 2 11 0,-3 2-6 0,0-1-7 16,2 2-6-16,3 0-9 0,-1 3-1 0,0 4 1 16,4-5-3-16,0 5-14 0,1 0-11 0,0 2-8 15,4 1 0-15,2 1 3 16,-4-1-3-16,5-1-8 0,-1-2-9 0,0-2-5 0,2 0 2 15,2-7 1-15,2-3 1 0,2-3 8 0,4-3 9 16,1-10 7-16,5-13 7 0,4-10-1 0,6-12-2 16,4-14-7-16,6-15-7 0,4-12-9 15,5-9-7-15,4-12-5 0,5-5-4 0,2-7-2 16,1 0-5-16,2 0-2 0,1 4 3 16,-6 8 7-16,-5 8 8 0,-3 14 11 0,-6 9 1 15,-12 16-4-15,-12 13-5 0,-6 14-5 0,-11 12-3 16,-6 7-4-16,-3 10-3 0,-7 2-7 0,3 5-5 15,0 0-21-15,10 0-99 0,-4 5-425 0,0-1-1095 16</inkml:trace>
        </inkml:traceGroup>
        <inkml:traceGroup>
          <inkml:annotationXML>
            <emma:emma xmlns:emma="http://www.w3.org/2003/04/emma" version="1.0">
              <emma:interpretation id="{6BC2B090-BA82-4481-BD83-C61D97EDA8F3}" emma:medium="tactile" emma:mode="ink">
                <msink:context xmlns:msink="http://schemas.microsoft.com/ink/2010/main" type="inkWord" rotatedBoundingBox="6797,2914 8085,2726 8198,3503 6910,3691">
                  <msink:destinationLink direction="with" ref="{DFE6C5EB-0230-4202-A040-8088CD4C70AA}"/>
                </msink:context>
              </emma:interpretation>
              <emma:one-of disjunction-type="recognition" id="oneOf3">
                <emma:interpretation id="interp11" emma:lang="en-US" emma:confidence="1">
                  <emma:literal>or</emma:literal>
                </emma:interpretation>
                <emma:interpretation id="interp12" emma:lang="en-US" emma:confidence="0">
                  <emma:literal>on</emma:literal>
                </emma:interpretation>
                <emma:interpretation id="interp13" emma:lang="en-US" emma:confidence="0">
                  <emma:literal>o</emma:literal>
                </emma:interpretation>
                <emma:interpretation id="interp14" emma:lang="en-US" emma:confidence="0">
                  <emma:literal>Or</emma:literal>
                </emma:interpretation>
                <emma:interpretation id="interp15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-24775.2886">6384 1925 0 0,'0'0'0'0,"0"0"91"0,0 0 251 0,0 0-38 15,0 0-28-15,0 0-38 0,0 0-33 0,0 0-27 16,0 0-32-16,0 0-21 0,0 0-22 16,0 0-21-16,-76 4-21 0,65 3-19 0,-3 7-11 15,0 5-9-15,0 1-6 0,-3 9-4 0,4 2-3 16,3 3-1-16,-3 6 0 0,7 2-2 0,0 1 0 15,6-1-4-15,0 3 2 0,0-6-3 16,7-1-2-16,0-2 0 0,5-5-5 0,2-4 5 16,-3-6-1-16,4-1 2 0,3-6 6 0,-4-5-2 15,3-3 1-15,-1-3 5 0,3-3-1 16,2 0 10-16,-4-7 3 0,4-4-3 0,0-5 5 16,-1-2-9-16,1-3-1 0,-5-4 4 0,-1-5-1 15,0 0 4-15,-4-4 0 0,-6 0-1 0,-1-4-1 16,-2-1-2-16,-2 1-1 0,-2-2 2 15,-7 0-1-15,-2 3-1 0,-4 0 1 0,0 1-2 16,-1 3-4-16,-3 1 0 0,-2 7-4 0,3 2-4 16,-1 8 1-16,0 2-5 0,3 8-6 0,1 3-11 15,2 2-10-15,3 5-21 0,1 10-51 0,-3 9-60 16,6 4-98-16,3 7-173 0,0-9-408 16,3-6 8-16</inkml:trace>
          <inkml:trace contextRef="#ctx0" brushRef="#br0" timeOffset="-24371.255">6853 1987 1604 0,'0'0'369'15,"0"0"-247"-15,0 0-10 0,0 0-26 0,0 0-36 16,0 0-28-16,0 0-35 0,0 0-32 0,0 0 2 15,0 0 6-15,0 0 23 0,0 0 12 16,0 0-2-16,0 0 2 0,72 106 2 0,-48-76 4 16,-1 0-1-16,4 2-1 0,-1 4 1 0,-5-2 1 15,2 1 0-15,-5 0-5 0,1 1 4 0,-2-5 1 16,-7 2-4-16,0-5 6 0,-1-5-6 0,-5-4-5 16,-2-4 2-16,-2-4-1 0,0-5 10 15,-2-1 15-15,-6-5 10 0,2-1 10 0,-6 1 2 16,-1-3-3-16,-1-7-6 0,-2-3-3 0,1-5-4 15,2-3-3-15,3-4 1 0,1-5 2 0,3 0-2 16,2-5 1-16,4-4-3 0,0 0-4 16,6-4-3-16,2-2-3 0,4 1-1 0,3-1-1 15,1-2-6-15,3 4-3 0,5 1 0 0,2 1-7 16,-1 6-3-16,5 4-1 0,2 4-10 0,-2 8-16 16,-1 3-49-16,1 2-74 0,-2 7-105 15,0-1-176-15,-8 7-313 0,-6-1-205 0</inkml:trace>
        </inkml:traceGroup>
        <inkml:traceGroup>
          <inkml:annotationXML>
            <emma:emma xmlns:emma="http://www.w3.org/2003/04/emma" version="1.0">
              <emma:interpretation id="{97674616-9213-4039-A9B4-24A3CE9F8783}" emma:medium="tactile" emma:mode="ink">
                <msink:context xmlns:msink="http://schemas.microsoft.com/ink/2010/main" type="inkWord" rotatedBoundingBox="9186,2212 15858,1240 16132,3120 9461,4093">
                  <msink:destinationLink direction="with" ref="{6649224D-A78D-4784-884C-F9376FC79605}"/>
                  <msink:destinationLink direction="with" ref="{DFE6C5EB-0230-4202-A040-8088CD4C70AA}"/>
                </msink:context>
              </emma:interpretation>
              <emma:one-of disjunction-type="recognition" id="oneOf4">
                <emma:interpretation id="interp16" emma:lang="en-US" emma:confidence="1">
                  <emma:literal>Boy</emma:literal>
                </emma:interpretation>
                <emma:interpretation id="interp17" emma:lang="en-US" emma:confidence="0.5">
                  <emma:literal>Buy</emma:literal>
                </emma:interpretation>
                <emma:interpretation id="interp18" emma:lang="en-US" emma:confidence="0">
                  <emma:literal>BoyW</emma:literal>
                </emma:interpretation>
                <emma:interpretation id="interp19" emma:lang="en-US" emma:confidence="0">
                  <emma:literal>Boyw</emma:literal>
                </emma:interpretation>
                <emma:interpretation id="interp20" emma:lang="en-US" emma:confidence="0">
                  <emma:literal>BuyW</emma:literal>
                </emma:interpretation>
              </emma:one-of>
            </emma:emma>
          </inkml:annotationXML>
          <inkml:trace contextRef="#ctx0" brushRef="#br0" timeOffset="-23461.3979">8758 2101 0 0,'0'0'0'16,"0"0"443"-16,0 0-12 0,-68-180-57 0,52 132-58 15,3 4-47-15,0 0-42 0,1 4-9 16,0 4-36-16,6 1-39 0,-3 5-26 0,8 0-60 15,1 2-15-15,0 2-11 0,10-1-15 0,3 1-7 16,7-1-9-16,5-3-5 0,6 3-1 16,1 2-6-16,9 5-4 0,1 1 0 0,0 6 5 15,3 3 1-15,0 6 7 0,-1 4 0 0,-1 0-8 16,-2 12 2-16,-7 12-13 0,-7 6-2 0,-4 4-9 16,-11 9-4-16,-4 2 7 0,-8 7-7 15,-3-3-6-15,-14 3-12 0,-6 1-11 0,-5-3 5 16,-5-1 13-16,-6 3 1 0,-3-7 14 0,0-3 9 15,-3-2 11-15,3-7 15 0,0-1 5 0,4-8 1 16,0-2 1-16,8-8 0 0,10-2 4 16,2-5 0-16,8-3 0 0,5-3-9 0,5-1-21 15,0 0-45-15,8-1-1 0,5-3 10 0,3-3 19 16,9 0 41-16,3-1-8 0,5-2-8 0,3 0-12 16,4 0-9-16,1 2-6 0,2 1-7 0,0 2-6 15,-3 4-4-15,-1 1 4 0,-2 1 1 16,-4 4 5-16,-1 5 0 0,-2 4 9 0,-5 2 14 15,0 2 24-15,-9-4 22 0,0 8 17 0,-1-2 16 16,-3 1 10-16,-3 0 12 0,-5 2 1 0,-3 2-4 16,-1-2 11-16,-1 0 2 0,-11 0 5 15,-1 1 2-15,-2-2-12 0,-1 3-9 0,-3-4-4 16,-6-1-11-16,3-3-11 0,-3 2-5 0,-5 0 1 16,-2-4 6-16,-1 4-7 0,-1-4-9 15,-5 0-17-15,0 0-14 0,2-1-1 0,1-1 0 16,3-2-5-16,5-3-10 0,9-3-13 0,3-2-29 15,4-3-47-15,11 0-99 0,1-5-215 0,0 0-420 16,0 1-546-16</inkml:trace>
          <inkml:trace contextRef="#ctx0" brushRef="#br0" timeOffset="-23039.3608">9648 1743 1340 0,'0'0'222'0,"0"0"22"0,0 0-35 0,0 0-41 16,0 0-51-16,0 0-48 0,0 0-38 0,0 0-18 15,0 0-11-15,0 0-4 0,0 0-2 16,0 0 1-16,0 0 1 0,0 0 6 0,-96 163 3 16,104-130-1-16,-5 0-1 0,1-2-4 0,5-3-1 15,1 0-1-15,-2-1-3 0,4 0-1 16,1-1-1-16,2-3 1 0,1 0 1 0,1-1 4 15,7-6-19-15,-5-3-23 0,5-4 6 0,4-5 25 16,0-4 37-16,4 0 27 0,1-7 5 0,5-5-20 16,-4-6-10-16,6-2 1 0,-8-1-6 15,3-2 1-15,-10 0 1 0,0-2 2 0,-4-3 0 16,-5 5 3-16,-5-4 2 0,0-2-3 0,-3-2 4 16,-4-4 17-16,-4 1 0 0,0-1-1 0,0 2-7 15,-9-1-20-15,0 3 2 0,-1 5 8 0,-3 3 5 16,-2 2 2-16,0 7-7 0,1 3-10 15,-1 1-2-15,2 2-6 0,-2 1-9 0,0 0 0 16,0-1-10-16,1 4-3 0,0-3-1 0,3 5-8 16,5 1-17-16,-3-1-31 0,7 2-59 0,2 0-112 15,0 0-64-15,2 3-102 0,5 4-201 16,-4-2-813-16</inkml:trace>
          <inkml:trace contextRef="#ctx0" brushRef="#br0" timeOffset="-22483.3639">10531 1475 1381 0,'0'0'271'0,"0"0"3"0,0 0-49 0,0 0-50 16,0 0-51-16,0 0-44 0,0 0-45 0,0 0-26 15,0 0-11-15,0 0-2 0,0 0 8 0,0 0-2 16,0 0-4-16,0 0-7 0,-27 198 4 15,38-162 3-15,2 0 3 0,2-1 4 0,-1-4-1 16,4 0-3-16,0 0 3 0,4-4 2 0,-1-6-5 16,2-6 5-16,-2-1-1 0,7-7 3 0,1-4 9 15,1-3 1-15,1-5-1 0,4-8-4 0,-3-4-3 16,-1-7-1-16,2-4 3 0,-4 0 4 16,-1-1-3-16,0-4-1 0,-1 0 1 0,-5-3 2 15,-1 1 2-15,-4-4-1 0,-1-2-1 0,2-4-1 16,-8 3-4-16,1 0 7 0,-7 2-3 15,1 4 0-15,-4 3 5 0,-1 4-4 0,0 3 5 16,0 6 7-16,-6 3 3 0,3 5 4 0,3 6 3 16,-3-1-6-16,2 3-4 0,-1 2-1 0,1 2-4 15,-4 0-1-15,5 0-5 0,0 0-8 16,0 0-11-16,0 0-10 0,0 0-15 0,0 9-1 16,0 6 5-16,0 10 9 0,0 8 12 0,6 10 8 15,-3 1-1-15,0 7-2 0,-3 0 5 16,3 3-8-16,3 7 2 0,-4-2 0 0,0 3-8 15,0 1 6-15,-1 2 3 0,5-2 1 0,-6 5 7 16,0-3-2-16,0-1-3 0,0-5 0 0,0-2-4 16,0-4 2-16,0-4-1 0,0-4-2 0,0-7 0 15,0 3 2-15,0-8-1 0,0-2 1 0,-6-5 5 16,3-1-5-16,-2-1 0 0,-3-6-2 0,4-1-7 16,-5-2-4-16,5-4-11 0,-5 1-17 15,6-3-20-15,0-1-35 0,0-1-60 0,-2-1-87 16,5-1-160-16,0-1-362 0,0-2-609 0</inkml:trace>
          <inkml:trace contextRef="#ctx0" brushRef="#br0" timeOffset="-21129.4597">14651 1766 2970 0,'0'0'-7'16,"0"0"-16"-16,0 0-71 0,0 0-146 0,0 0-209 15,0 0-1065-15</inkml:trace>
          <inkml:trace contextRef="#ctx0" brushRef="#br0" timeOffset="-23940.5569">8634 1655 187 0,'0'0'318'0,"0"0"-5"0,0 0 32 15,0 0 0-15,0 0-28 0,0 0-19 0,0 0-41 16,0 0-55-16,0 0-48 0,0 0-48 16,0 0-37-16,0 0-32 0,0 0-22 0,0 0-8 15,3-39-8-15,-4 67 4 0,1 9 6 0,0 11-3 16,0 6 1-16,0 8-1 0,0 0 1 16,0 3 1-16,7-4-7 0,1 2 4 0,-2-7-2 15,2-1 0-15,3-5 5 0,-7 0-10 0,5-6-6 16,-5-3-11-16,-1-5-24 0,5-8-35 0,-4-8-48 15,-1-8-52-15,4-3-49 0,-2-8-33 16,-1-1-39-16,7 0-59 0,-4-11-86 0,2-7-130 16,1 2 155-16,-5 2 419 0</inkml:trace>
          <inkml:trace contextRef="#ctx0" brushRef="#br0" timeOffset="88085.7206">11635 1679 708 0,'0'0'112'0,"0"0"12"16,0 0 21-16,0 0-22 0,0 0-47 16,0 0-35-16,0 0-47 0,0 0-25 0,0 0 8 15,0 0 6-15,0 0 4 0,0 0-2 0,44-149-1 16,-28 136-5-16,2 3-5 0,-4 3-1 15,-3 4 5-15,2 1 15 0,-4 2 13 0,-5 0 16 16,-1 0-1-16,3 3 3 0,-3 4 5 0,0 3 7 16,-3 2 4-16,2 1 0 0,-1 4-7 0,5-1-5 15,-3 0-4-15,0 1 1 0,-2 2 3 16,7 0 5-16,-4 0 3 0,0-1-7 0,5-1-5 16,-3-1-4-16,3-3-5 0,-3 1-4 0,6-5 6 15,-2 1 3-15,2-1 8 0,4-2 14 16,0-3 10-16,2-2 9 0,4-2 4 0,-1 0 1 15,8-6 0-15,2-9-5 0,9-3-6 0,6-9-4 16,8-8-8-16,7-4-3 0,8-11-2 0,3-4 2 16,5-8 1-16,8-3-8 0,-1-3-6 0,0-1-11 15,-4 5 1-15,4 2 5 0,-8 5 0 0,1 4 1 16,-6 6-5-16,-7 1-10 0,-5 11-1 16,-9 2-1-16,-10 6 0 0,-6 7 1 0,-10 5-2 15,-10 5 5-15,0 5 12 0,-13 1 28 0,-1 4 28 16,0 0 19-16,0 0 1 0,0 0-16 15,0 0-20-15,0 0-18 0,0 0-15 0,0 0-10 16,0 0-10-16,0 0-6 0,0 0-6 0,0 0-13 16,0 0-29-16,0 4-88 0,13 3-133 0,-1-2-380 15,-3-1-1024-15</inkml:trace>
          <inkml:trace contextRef="#ctx0" brushRef="#br0" timeOffset="152823.9142">12595 1787 847 0,'0'0'257'0,"0"0"-200"16,0 0 8-16,0 0-14 0,0 0-41 0,0 0-67 15,0 0-52-15,0 0 16 0,0 0 30 0,0 0 50 16,0 0 53-16,0 0-8 0,9 58-41 0,5-36 5 15,2-1-1-15,0 3 4 0,8 0 29 16,-4 4-13-16,7-5-4 0,2-4-5 0,5-1 8 16,4-5 6-16,4-1 11 0,3-9 17 15,11-3 10-15,5-16 9 0,9-16 10 0,10-17-13 0,11-16 22 16,10-19-3-16,3-13-15 0,11-11 15 16,3-10-34-16,0-2 1 0,6-1 7 0,-6 2-11 15,-3 3 9-15,-9 4-6 0,-9 9-5 0,-10 7-1 16,-13 14-10-16,-10 10 6 0,-11 13 5 0,-10 10 11 15,-12 13 6-15,-7 11-2 0,-8 8-1 16,-10 10 0-16,-3 2-4 0,-3 5-6 0,0 0-13 16,0 0-28-16,0 2-66 0,0 8-45 0,9 10-141 15,1-1-379-15,-3-5-901 0</inkml:trace>
          <inkml:trace contextRef="#ctx0" brushRef="#br0" timeOffset="119205.1591">12987 1346 1174 0,'0'0'23'0,"0"0"-3"0,0 0-16 0,0 0-15 15,0 0 0-15,0 0-18 0,0 0-32 0,0 0-3 16,0 0 15-16,0 0 30 0,0 0 44 16,0 0 10-16,40 55-12 0,-18-28-10 0,-3 3-6 0,11 2-1 15,-2-3 1-15,1-1-4 0,5 0-1 16,2-7-2-16,-2-1-1 0,7-3 6 0,2-6 4 16,1-4 5-16,4-7 17 0,7 0 17 15,10-16 8-15,1-10 5 0,14-13-7 0,7-12-14 16,5-13-6-16,13-10-3 0,3-12-4 0,7-4-4 15,1-7 2-15,-4-2-3 0,-2-5 1 16,-5 1-1-16,-6 6 13 0,-11 5 8 0,-10 8 5 0,-13 8 1 16,-4 13-12-16,-16 5-7 0,-8 12-23 0,-7 10-100 15,-10 13-264-15,-8 10-1032 0</inkml:trace>
        </inkml:traceGroup>
        <inkml:traceGroup>
          <inkml:annotationXML>
            <emma:emma xmlns:emma="http://www.w3.org/2003/04/emma" version="1.0">
              <emma:interpretation id="{2704DF01-42E0-4466-A2A9-A854DA0C1239}" emma:medium="tactile" emma:mode="ink">
                <msink:context xmlns:msink="http://schemas.microsoft.com/ink/2010/main" type="inkWord" rotatedBoundingBox="16429,1460 17950,1122 17966,1195 16445,1533"/>
              </emma:interpretation>
              <emma:one-of disjunction-type="recognition" id="oneOf5">
                <emma:interpretation id="interp21" emma:lang="en-US" emma:confidence="1">
                  <emma:literal>-</emma:literal>
                </emma:interpretation>
                <emma:interpretation id="interp22" emma:lang="en-US" emma:confidence="0">
                  <emma:literal>_</emma:literal>
                </emma:interpretation>
                <emma:interpretation id="interp23" emma:lang="en-US" emma:confidence="0">
                  <emma:literal>.</emma:literal>
                </emma:interpretation>
                <emma:interpretation id="interp24" emma:lang="en-US" emma:confidence="0">
                  <emma:literal>--</emma:literal>
                </emma:interpretation>
                <emma:interpretation id="interp25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760725.8907">15795 503 0 0,'0'0'0'16,"0"0"0"-16,0 0 0 0,0 0 0 0,0 0 0 15,0 0 0-15,0 0 0 0,0 0 0 16,0 0 19-16,0 0 104 0,0 0-34 0,0 0-20 15,-24-8 14-15,33 0 25 0,-2-2 22 0,2 1 9 16,4-1-23-16,-2 2-26 0,2-1-21 0,2 1-16 16,1-1-6-16,2 1 2 0,7-1-5 0,4 2 2 15,6-3 1-15,8 0 4 0,9-2 10 0,10 0 1 16,4-5-3-16,9 0-17 0,9-2-15 16,3-1-11-16,4 1-7 0,-2-1-2 15,-1 1 0-15,-1 3-3 0,-6 2-5 0,-6 1-1 16,-5 3 6-16,-8-2 0 0,-9 4 5 0,-5-1 1 15,-11 4-5-15,-9 0 6 0,-10 4 5 0,-6-1 25 16,-7 2 49-16,-3 0 52 0,-2 0 34 16,0 0 5-16,0 0-36 0,0 0-56 0,-6 0-41 0,2-2-33 15,1 1-34-15,1-1-42 0,1 1-70 16,1-1-141-16,0-1-263 0,0 1-397 0,0 0 233 0</inkml:trace>
        </inkml:traceGroup>
        <inkml:traceGroup>
          <inkml:annotationXML>
            <emma:emma xmlns:emma="http://www.w3.org/2003/04/emma" version="1.0">
              <emma:interpretation id="{1518CF94-A699-4381-94A0-AE93D0B08B5C}" emma:medium="tactile" emma:mode="ink">
                <msink:context xmlns:msink="http://schemas.microsoft.com/ink/2010/main" type="inkWord" rotatedBoundingBox="17857,526 18635,1132 18279,1589 17502,983"/>
              </emma:interpretation>
              <emma:one-of disjunction-type="recognition" id="oneOf6">
                <emma:interpretation id="interp26" emma:lang="en-US" emma:confidence="1">
                  <emma:literal>)</emma:literal>
                </emma:interpretation>
                <emma:interpretation id="interp27" emma:lang="en-US" emma:confidence="0">
                  <emma:literal>,</emma:literal>
                </emma:interpretation>
                <emma:interpretation id="interp28" emma:lang="en-US" emma:confidence="0">
                  <emma:literal>&gt;</emma:literal>
                </emma:interpretation>
                <emma:interpretation id="interp29" emma:lang="en-US" emma:confidence="0">
                  <emma:literal>&amp;</emma:literal>
                </emma:interpretation>
                <emma:interpretation id="interp30" emma:lang="en-US" emma:confidence="0">
                  <emma:literal>J</emma:literal>
                </emma:interpretation>
              </emma:one-of>
            </emma:emma>
          </inkml:annotationXML>
          <inkml:trace contextRef="#ctx0" brushRef="#br0" timeOffset="761482.5634">17050-316 874 0,'0'0'76'0,"0"0"-35"0,0 0-19 0,0 0-35 15,0 0-36-15,0 0-25 0,0 0-22 0,0 0-10 16,0 0 6-16,0 0 62 0,0 0 49 0,0 0 36 15,0 0 27-15,-3-5-20 0,13 7-17 16,4 1-7-16,-1 1 0 0,2-1 14 0,-2 0 10 16,2 0 17-16,-1 4 19 0,3-1-7 0,5 1 7 15,0 1 3-15,6 2-8 0,7 1 0 16,2 3-4-16,6 2-18 0,7 1-10 0,1-1-10 16,5 2-13-16,-2 3-4 0,-3-2-11 0,-1 3-2 15,-6 3-6-15,-1 0-3 0,-7 0 1 16,-4 4 0-16,-4-4-1 0,-3 3-5 0,-9-4-5 0,-3 1 8 15,-4-5 5-15,-3 0 11 0,-6-3 22 16,0-2 5-16,-7 3 18 0,-8-4 13 0,-4 3-7 16,-5 1-2-16,-5 1-15 0,-6-3-17 0,-2 0-5 15,-5 0-18-15,3 2-9 0,-4 2-14 16,-3-1-49-16,3 1-96 0,2 4-226 0,10-8-518 16,11-3 33-16</inkml:trace>
        </inkml:traceGroup>
        <inkml:traceGroup>
          <inkml:annotationXML>
            <emma:emma xmlns:emma="http://www.w3.org/2003/04/emma" version="1.0">
              <emma:interpretation id="{DE2F8047-2CD4-4B8C-8991-ACAE4D5113EF}" emma:medium="tactile" emma:mode="ink">
                <msink:context xmlns:msink="http://schemas.microsoft.com/ink/2010/main" type="inkWord" rotatedBoundingBox="20480,663 24489,79 24671,1321 20661,1906"/>
              </emma:interpretation>
              <emma:one-of disjunction-type="recognition" id="oneOf7">
                <emma:interpretation id="interp31" emma:lang="en-US" emma:confidence="1">
                  <emma:literal>2000</emma:literal>
                </emma:interpretation>
                <emma:interpretation id="interp32" emma:lang="en-US" emma:confidence="0">
                  <emma:literal>200</emma:literal>
                </emma:interpretation>
                <emma:interpretation id="interp33" emma:lang="en-US" emma:confidence="0">
                  <emma:literal>2000.</emma:literal>
                </emma:interpretation>
                <emma:interpretation id="interp34" emma:lang="en-US" emma:confidence="0">
                  <emma:literal>22000</emma:literal>
                </emma:interpretation>
                <emma:interpretation id="interp35" emma:lang="en-US" emma:confidence="0">
                  <emma:literal>2200</emma:literal>
                </emma:interpretation>
              </emma:one-of>
            </emma:emma>
          </inkml:annotationXML>
          <inkml:trace contextRef="#ctx0" brushRef="#br0" timeOffset="762804.4423">20089-296 712 0,'0'0'63'0,"0"0"-24"0,0 0-3 16,0 0-3-16,0 0-10 0,0 0-2 0,0 0-22 15,0 0-29-15,0 0-28 0,0 0-19 0,0 0 6 16,0 0 9-16,-5-41 42 0,14 32 27 0,-5-1 19 16,7 2 22-16,-7 1-2 0,7 0 12 0,-4 0 10 15,3 2-2-15,2-3-9 0,0 2-13 16,-3-1-20-16,2 2-9 0,3 2-6 0,0 3-3 16,1 0-5-16,-2 0-4 0,2 0-1 15,0 3 1-15,0 5 11 0,-1 2 7 0,1 2 7 0,-2 3 6 16,1 2-3-16,-6 5-3 0,1 2-1 0,-1 4 4 15,-4 2 5-15,-2 5 1 0,-1-2-1 16,-1 2-7-16,0 1-1 0,0-1-2 0,-1-3 4 16,-5 1 1-16,-3-1-5 0,-4 0 4 0,-1-4-14 15,-2 2 17-15,-3 1 10 0,-8 0 4 16,-2 2 15-16,-3 1-13 0,-5-4-4 0,4-2 0 16,-4-2-2-16,5-4 8 0,0-5 11 0,4 0 15 15,1-6 11-15,8-2-7 0,1-3-11 16,8-3-22-16,1 2-18 0,8-6-11 0,-1 4-24 0,2-3-15 15,0 0-30-15,0 0-39 0,3 0 33 16,9 3 12-16,1-2 21 0,3 5 53 0,9-3-19 0,3-1 11 16,5 0 17-16,4-2-9 0,4 0 6 15,8-4-10-15,-1-2-5 0,7-1-5 0,-7 0 0 16,7 0-5-16,-8-2 0 0,3 4 0 16,-4-2-6-16,-3 1 3 0,-8 1-3 0,-4 0 1 15,-5 0 4-15,-2 1 0 0,-11 2 2 16,-5 0 1-16,-1 1 8 0,-6-1 17 0,1 2 21 15,-2 0 14-15,0 0-6 0,0 0-31 0,0-3-56 16,1-2-89-16,1-4-115 0,8-4-185 0,-4 0-335 16,1 5-155-16</inkml:trace>
          <inkml:trace contextRef="#ctx0" brushRef="#br0" timeOffset="764102.4029">21561-446 2451 0,'0'0'-17'16,"0"0"-55"-16,0 0-5 0,0 0 0 0,0 0 7 15,0 0 1-15,0 0-41 0,0 0-51 0,0 0-89 16,-146 199-29-16,130-158 10 0,1 3 31 0,-1-1 88 15,0-5 55-15,-5-3 67 0,5-3 60 0,1-2 52 16,3 0 47-16,5-6 7 0,-2 2-5 16,6-2 2-16,2-1-25 0,-1 4-18 0,2-2-18 15,0-1-36-15,6-1-2 0,6 1-7 0,1-4-2 16,3-3 1-16,2 1-12 0,7-5 9 16,3-5 5-16,3-1 2 0,6-7 7 0,0 0-7 15,7 2-8-15,0-12-8 0,6-5-8 0,-1-2-4 16,-4-6-4-16,5 1-1 0,-11-5-5 0,1 1 1 15,-8-2 0-15,2 1 4 0,-11-4 13 16,3 4 4-16,-10-5 9 0,-3 5 10 0,-9-3 7 16,2 2 6-16,-6-4 0 0,-6 4-7 0,-2-1-13 15,-6 2-8-15,-9-5-12 0,2 6-3 16,-7 0-4-16,-3 3-2 0,-6 1 4 0,3 6-2 16,-7 3-3-16,0 3-3 0,0 2-5 0,4 1 4 0,-2 0 6 15,9 5 6-15,2-3 4 0,2 5 1 16,9 0-3-16,4 0-1 0,7 0-3 0,0 0-9 15,6 0-30-15,0 0-45 0,0-2-63 16,4 2-54-16,2 0 37 0,3 0 64 0,6 0 92 0,4 0 83 16,7 0 1-16,7 0-10 0,8 0-30 15,5-2-18-15,5-4-12 0,-1-2-4 0,2-1 1 16,-2-1-1-16,2 2 6 0,-4 0-8 0,-1 2 0 16,2-1 2-16,-5 2-10 0,-5 0 4 15,0 2 6-15,-6 1 9 0,1 1 9 0,-6 1 2 16,-5 0-7-16,2 3-2 0,-9 7 0 0,1 0 4 15,-6 3 9-15,-6 3 2 0,-5 7 1 16,0 5-1-16,-3 8 1 0,-12 4-6 0,-1 2 0 16,-3 1-9-16,-5-1-10 0,5 0-3 0,-1-3-10 15,5-1 9-15,2-3 3 0,4 2 2 0,1-5 5 16,7 3-9-16,-1-5 0 0,2-1 1 0,0-1 0 16,3-3 8-16,9 1 3 0,3-5 2 15,1-3 1-15,9-1 2 0,2-5 0 0,4-2-5 16,1-1 1-16,-1-4-7 0,7-5-2 15,-5 0 0-15,5-2-6 0,-4-6 3 0,-3-2 0 0,4-3 5 16,-2-3 8-16,-2-2 2 0,-2-3 1 0,-1-2 1 16,-3-4 1-16,-6 2 3 0,-4 1 4 15,0-2-1-15,-6-1-4 0,-4 1 13 0,-5-2-4 16,0 2-14-16,0-4-3 0,-1-1-25 16,-11-4-12-16,-1 5 8 0,-5-1-3 0,-2 0 1 0,-8 4-3 15,-5 0-3-15,-1 3-3 0,2 1-2 16,-1 2 6-16,-3 6 3 0,3 2 3 0,1 4 1 15,-2 1 0-15,3 4-5 0,4-3-1 0,8 4 4 16,0 1 2-16,4 1 3 0,4-1 4 16,2 2-6-16,6 0-13 0,1 0-23 0,2 0-40 15,0 0-30-15,0 0 16 0,3 0 32 0,9 0 48 16,3 3 45-16,1 0 6 0,9-1-1 16,4-2-3-16,4 2-4 0,8-2-7 0,2-5-5 15,1-4-7-15,2 1-2 0,-1-2-4 0,4 3 2 16,-3-2 3-16,-3 2-3 0,-8 2-14 0,2 0 2 15,-5 2 4-15,-4 0 3 0,0 1 13 0,-4 1-1 16,-2-1-3-16,-4 2-6 0,-2 0 4 16,3 0 4-16,-7 0 5 0,2 2 4 0,-3 4-1 0,1-3-4 15,-8 2-11-15,5 2 1 0,-6 1 5 16,-2 2 2-16,1 2 6 0,-2 4-2 16,0 2-2-16,0 5-3 0,0 3-4 0,-3 3 0 15,-2 0 2-15,-2 4 0 0,4-3 2 0,-1 7 1 16,-1-4-2-16,2-1 0 0,3 0-7 0,0 0 6 15,6-5 6-15,0 4 0 0,9 0 16 0,-2 0 0 16,5-1 0-16,8-1 8 0,1-2 1 0,4-1-12 16,0-5-1-16,8-3-6 0,3-5-6 15,0 1 6-15,4-8-2 0,1-2-1 0,0-4-3 16,1 0 3-16,-4-5 1 0,0-5-1 0,-1-4 5 16,-6 0-3-16,2-2 1 0,-6-2 2 15,-4-2 4-15,-2 0 5 0,-8-3 9 0,-1 0 4 16,-10-2 3-16,3 0 2 0,-10-1 2 0,1-1-8 15,-4-3-9-15,-11-4-4 0,-2-1-12 0,-7-2-2 16,-9-2-1-16,-4-2 0 0,-8 4-3 16,-7-5 0-16,-6 7 0 0,-9-3-9 0,2 5-1 15,-9 6-3-15,-4-1-4 0,-5 8-4 0,-1 3-21 16,-8 4-60-16,-1 8-143 0,17 5-467 0,21 0-944 0</inkml:trace>
        </inkml:traceGroup>
      </inkml:traceGroup>
      <inkml:traceGroup>
        <inkml:annotationXML>
          <emma:emma xmlns:emma="http://www.w3.org/2003/04/emma" version="1.0">
            <emma:interpretation id="{8CCFEF67-F8E9-446E-BB1D-79D0A39380CF}" emma:medium="tactile" emma:mode="ink">
              <msink:context xmlns:msink="http://schemas.microsoft.com/ink/2010/main" type="line" rotatedBoundingBox="16933,2543 23064,2309 23108,3464 16977,3698"/>
            </emma:interpretation>
          </emma:emma>
        </inkml:annotationXML>
        <inkml:traceGroup>
          <inkml:annotationXML>
            <emma:emma xmlns:emma="http://www.w3.org/2003/04/emma" version="1.0">
              <emma:interpretation id="{F1FF078E-58EA-4FBB-A9FA-97602E1038CC}" emma:medium="tactile" emma:mode="ink">
                <msink:context xmlns:msink="http://schemas.microsoft.com/ink/2010/main" type="inkWord" rotatedBoundingBox="16933,2543 23064,2309 23108,3464 16977,3698"/>
              </emma:interpretation>
              <emma:one-of disjunction-type="recognition" id="oneOf8">
                <emma:interpretation id="interp36" emma:lang="en-US" emma:confidence="1">
                  <emma:literal>-0&gt;5</emma:literal>
                </emma:interpretation>
                <emma:interpretation id="interp37" emma:lang="en-US" emma:confidence="0.5">
                  <emma:literal>0&gt;5</emma:literal>
                </emma:interpretation>
                <emma:interpretation id="interp38" emma:lang="en-US" emma:confidence="0">
                  <emma:literal>-05</emma:literal>
                </emma:interpretation>
                <emma:interpretation id="interp39" emma:lang="en-US" emma:confidence="0">
                  <emma:literal>-075</emma:literal>
                </emma:interpretation>
                <emma:interpretation id="interp40" emma:lang="en-US" emma:confidence="0">
                  <emma:literal>-&gt;</emma:literal>
                </emma:interpretation>
              </emma:one-of>
            </emma:emma>
          </inkml:annotationXML>
          <inkml:trace contextRef="#ctx0" brushRef="#br0" timeOffset="767419.5398">16360 2198 0 0,'0'0'0'0,"0"0"0"0,0 0 0 0,0 0 0 16,0 0 170-16,0 0-3 0,0 0-15 15,0 0 3-15,0 0 6 0,0 0-10 0,0 0-25 16,0 0-48-16,0 0-43 0,-73-13-43 0,73 13-33 16,1 0-31-16,4 0-26 0,-1 0 65 0,3 0 71 15,7 0 59-15,5 0 58 0,6 0-35 16,9 0-40-16,9 0-6 0,7 2-9 0,4-7-6 15,8-2-3-15,4-1-15 0,5-1-14 16,1-1-7-16,1 1-10 0,-3-4-2 0,5 2 1 0,-5-1-1 16,-1 2 4-16,-6 0-2 0,-1-2-2 0,-6 3-2 15,-6-1 2-15,-3-2 1 0,-5 4 1 16,-3 0 3-16,-11 2 3 0,-7-1 7 0,-3 2 9 16,-8 0 16-16,-3 2 22 0,-4 1 28 15,-1 0 27-15,-2-1-13 0,0-3-26 0,-2-2-37 16,-3-2-42-16,-1-3-6 0,-6-1-7 0,2 1-5 15,-7-2-8-15,-3 0-5 0,-2 0-2 16,-8 0 1-16,-4 1 4 0,-1 3 6 0,-3-1 0 0,-4 3 2 16,1-1 6-16,1 2-1 0,-1 1 6 15,1 1 3-15,0 1 0 0,8-2 3 0,3 5 2 16,2-4-1-16,6 2 1 0,10 1 2 0,0 1-1 16,10 1-12-16,1-1-35 0,0 2-24 0,3 0-1 15,10 0 14-15,6 0 34 0,11 0 22 16,5 0 1-16,5 0-4 0,7 0 3 0,9 0-2 15,0 0-2-15,9 2 3 0,0 3-4 0,-1 1 0 16,4 3-2-16,-7-2-4 0,-1 4 5 0,-2 0-1 16,-2 4 0-16,-3-2 4 0,-5 2-4 15,-2 0-5-15,-5 1-1 0,-5 2 2 0,-6-1 1 16,-7 0 6-16,-4 3 5 0,-9 0 7 0,-6 3 17 16,-6 3 15-16,-15 4 8 0,-9 6 1 0,-13 3-11 15,-9 5-12-15,-13 6-6 0,-5-1-7 16,-5 3-4-16,-4 0-5 0,0-3-13 0,4 2-49 15,2-2-80-15,9-3-207 0,17-10-535 0,16-11-206 16</inkml:trace>
          <inkml:trace contextRef="#ctx0" brushRef="#br0" timeOffset="766790.0259">16772 2362 0 0,'0'0'0'0,"0"0"0"0,0 0 0 16,0 0 0-16</inkml:trace>
          <inkml:trace contextRef="#ctx0" brushRef="#br0" timeOffset="769926.0822">20718 1540 1729 0,'0'0'26'0,"0"0"-64"16,0 0-68-16,0 0-46 0,0 0 6 0,0 0 49 0,0 0 57 15,0 0 34-15,0 0-16 0,0 0-12 16,0 0 2-16,0 0 7 0,0 0 23 0,0 0 29 15,34 23 20-15,-31-14 7 0,0 3-9 0,-2 3-13 16,2 2-17-16,-1 2-6 0,-1 1 1 16,5 1-1-16,-2 2 4 0,-1 0-1 0,5-2-4 15,-2 1 0-15,-2-1-8 0,5-1 3 0,-3-2 1 16,4 0 1-16,2-3 17 0,0 0 4 16,1-1 9-16,2-3 5 0,1-1-5 0,3-1 1 15,-1-3-5-15,5-2-3 0,-2-3-6 0,4 1 0 16,-3-2-1-16,0 0 1 0,0 0 4 0,-4-3-7 15,0-1-3-15,-4 1-3 0,-2 0-5 0,-6 1 4 16,3 2 1-16,-5-2 4 0,4 2 6 16,-5 0-1-16,0 0 1 0,5 0-1 0,-3 0-2 15,4 4 0-15,-3-1 0 0,2 3-4 0,-2-2-5 16,-3 1-3-16,6 0-1 0,-6-1 0 16,0 2 4-16,4 0-3 0,-4 1 1 0,0 1 1 15,5 1-3-15,-4 0 7 0,-1 1 2 0,4 3 0 16,-4 0 5-16,-1 0-2 0,-1 2 4 15,-1-1 0-15,0-1 0 0,0 3-8 0,-1 0 6 0,-4 1 17 16,-5 3 9-16,-3 4 17 0,-2-3-4 0,0 1-12 16,-2-3-4-16,-7-1-11 0,2 0-1 15,-3-2-2-15,-3 0-6 0,-2 0 0 0,-2-2-5 16,1 0 0-16,-3-3-4 0,2-1 1 0,2-1-2 16,-2 0-2-16,1-4 5 0,1 1-8 0,2-1-1 15,3-1-3-15,0-1-6 0,8-1 6 16,3-2-3-16,3 0-7 0,8 0-20 0,1 0-57 15,2 0-98-15,2-2-75 0,9-1-87 0,6-4-162 16,-3 1-312-16,0 1 186 0</inkml:trace>
          <inkml:trace contextRef="#ctx0" brushRef="#br0" timeOffset="769317.6588">20794 1473 254 0,'0'0'161'0,"0"0"-14"0,0 0-9 16,0 0-3-16,0 0-6 0,0 0-7 0,0 0-13 0,0 0-13 15,0 0-12-15,0 0-15 0,0 0-17 16,0 0-17-16,-22-17-7 0,22 17-3 0,0 0-2 15,0 0-5-15,0 0-11 0,2 0-11 0,1 0 6 16,1 0 18-16,8 0 15 0,4 0 17 0,8-3 2 16,4 1-5-16,4-3 6 0,8-1 2 15,6-1 1-15,1 0 0 0,7-2-4 0,1-1-8 16,-4 1-6-16,3 0-8 0,-6 0-10 0,2 0-6 16,-3-1-2-16,-4 5-2 0,-5-3-2 15,-5 3 2-15,-5-2-4 0,-9 3 1 0,-4 1 0 16,-2 1-2-16,-9 0 8 0,1 1 17 0,-4 1 18 15,-1 0 17-15,0 0 4 0,0 0-11 16,-7 0-43-16,4-2-50 0,-3 2-64 0,-3-3-89 16,-4 3-101-16,-2-2-126 0,3 2-188 0,7 2-453 0</inkml:trace>
          <inkml:trace contextRef="#ctx0" brushRef="#br0" timeOffset="770393.0807">21937 1681 1214 0,'0'0'18'0,"0"0"-50"0,0 0-7 0,0 0-1 15,0 0 7-15,0 0 12 0,0 0 15 16,0 0 5-16,0 0 11 0,0 0 15 0,0 0 14 15,-176 125 15-15,166-106 10 0,4 3 13 0,-3 1 2 16,8 0 6-16,-2 0 1 0,3-3-7 0,0 4-4 16,3-1-7-16,8-5-11 0,3 4-1 15,2-5-8-15,0 0-11 0,8-3-4 0,-2-2-1 16,6 0-2-16,3-4 5 0,6-1 10 16,2-6 2-16,0 1-2 0,3-2-2 0,1 0-17 0,0-2 2 15,-3-4 1-15,-5-3 2 0,0-1 4 0,-4-1-10 16,-3-2 2-16,-6-2 2 0,2-1 7 15,-8 1 4-15,0-3 3 0,-2 3 0 0,-4-8 7 16,-6 2 0-16,-4-2 2 0,0 0 2 0,0-2-6 16,-11-1-7-16,0 2-10 0,-9-3-11 15,1 2-11-15,-7 2-5 0,-3 2-6 0,0 2 3 16,-4-1 1-16,-4 9 0 0,2-1 5 0,-6 6-5 16,-1 2-4-16,-2 4 0 0,-1 0-8 0,-3 8-3 15,-2 6-19-15,3 3-50 0,-2 5-102 16,2 4-232-16,16-8-604 0,14-3-291 0</inkml:trace>
        </inkml:traceGroup>
      </inkml:traceGroup>
    </inkml:traceGroup>
    <inkml:traceGroup>
      <inkml:annotationXML>
        <emma:emma xmlns:emma="http://www.w3.org/2003/04/emma" version="1.0">
          <emma:interpretation id="{FB9E0F52-B5FD-4256-BCF6-F6B778983D50}" emma:medium="tactile" emma:mode="ink">
            <msink:context xmlns:msink="http://schemas.microsoft.com/ink/2010/main" type="paragraph" rotatedBoundingBox="10429,4074 28180,1625 28537,4215 10786,66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B88DE8-1B02-4537-820D-17587949E781}" emma:medium="tactile" emma:mode="ink">
              <msink:context xmlns:msink="http://schemas.microsoft.com/ink/2010/main" type="line" rotatedBoundingBox="10429,4074 28180,1625 28537,4215 10786,6663"/>
            </emma:interpretation>
          </emma:emma>
        </inkml:annotationXML>
        <inkml:traceGroup>
          <inkml:annotationXML>
            <emma:emma xmlns:emma="http://www.w3.org/2003/04/emma" version="1.0">
              <emma:interpretation id="{970FA823-6B64-4FF1-AD9C-E64B1F2D89A3}" emma:medium="tactile" emma:mode="ink">
                <msink:context xmlns:msink="http://schemas.microsoft.com/ink/2010/main" type="inkWord" rotatedBoundingBox="10462,4059 26007,2266 26307,4869 10762,6662">
                  <msink:destinationLink direction="with" ref="{4C4D9035-8506-401B-BFBF-1D08CCAE7548}"/>
                </msink:context>
              </emma:interpretation>
              <emma:one-of disjunction-type="recognition" id="oneOf9">
                <emma:interpretation id="interp41" emma:lang="en-US" emma:confidence="0">
                  <emma:literal>Caeformula</emma:literal>
                </emma:interpretation>
                <emma:interpretation id="interp42" emma:lang="en-US" emma:confidence="0">
                  <emma:literal>Cleformula</emma:literal>
                </emma:interpretation>
                <emma:interpretation id="interp43" emma:lang="en-US" emma:confidence="0">
                  <emma:literal>Cetormula</emma:literal>
                </emma:interpretation>
                <emma:interpretation id="interp44" emma:lang="en-US" emma:confidence="0">
                  <emma:literal>Caeformala</emma:literal>
                </emma:interpretation>
                <emma:interpretation id="interp45" emma:lang="en-US" emma:confidence="0">
                  <emma:literal>Caetormula</emma:literal>
                </emma:interpretation>
              </emma:one-of>
            </emma:emma>
          </inkml:annotationXML>
          <inkml:trace contextRef="#ctx0" brushRef="#br0" timeOffset="59774.7734">14424 4223 0 0,'0'0'363'0,"0"0"80"0,0 0-58 0,0 0-40 15,0 0-52-15,0 0-53 0,0 0-48 16,0 0-38-16,0 0-21 0,0 0-19 0,0 0-23 0,0 0-26 15,0 0-26-15,-138-93-17 16,113 106-10-16,0 5-3 0,-3 4-6 0,0 5-1 0,4-1-4 16,8 0-3-16,2 2-1 0,6-3-2 15,2 2 0-15,6-3 3 0,0 3 0 0,4-4 1 16,6-4-7-16,2-4-9 0,4-2-7 0,4-5-6 16,3-6-3-16,5-2 0 0,3-5 0 0,3-10 1 15,1-4 3-15,-2-6 11 0,-1-3 8 16,-5-1 5-16,1-3 6 0,-8 2 2 0,0-3 3 15,-4-1 6-15,-6 2 2 0,-1 2 0 0,-8-1 2 16,-1 5 0-16,0 1 4 0,-1 7 6 0,-8 5 4 16,-3 6 0-16,-1 4-1 0,-3 3-7 0,0 1-4 15,-6 11-4-15,1 4-3 0,-4 9-2 16,-3 4-4-16,-2 9 4 0,1 3 0 0,1 7-2 16,0 4 8-16,7 2-6 0,7-1 1 0,3-2 1 15,8-3-7-15,3-3 0 0,8-5 1 0,9-6 0 16,7-1 4-16,4-2 5 0,9-8 2 15,0-3 3-15,8-8 1 0,1-6 0 0,4-6-1 16,2 0 2-16,1-10-3 0,4-6-1 0,1-6 0 16,-1-2-6-16,-4-4 1 0,-6-2 0 15,-4 0-1-15,-3-6 0 0,-9-1 1 0,-5-2-2 16,-5-5-1-16,-6 1-2 0,-4-3 0 0,-5 1-1 16,-4 0 2-16,-2 2-4 0,-2 7 4 0,-11 4 1 15,-3 4 0-15,-2 11 2 0,-4 2-7 16,0 8-2-16,-3 6-4 0,1 1-4 0,2 1-1 0,3 6-3 15,3 1 0-15,6 1-5 0,2-2-8 16,8-2-4-16,0 5 1 0,8-2 11 0,6 2 7 16,5-2 9-16,8-1 4 0,10-4-6 15,3-3 0-15,7-1-5 0,4-9-7 0,-5 0 1 0,4-2-2 16,-4 2 3-16,-3 2 5 0,-4 4-1 16,-2 4 1-16,-10 0-2 0,-4 4-6 0,-8 9 1 15,-6 4 2-15,-5 6 5 0,-4 5 5 16,-3 3 4-16,-4 2 0 0,-3 4 1 0,-4 0 1 0,6 0 1 15,2 1 1-15,0-5 1 0,6-2 1 16,0 0 5-16,6-5-8 0,5-2 0 0,6-1 0 16,3-7 0-16,4-3 9 0,4-3 2 15,4-5 3-15,7-5-1 0,6 0 0 0,1-9-1 0,5-6-4 16,1-5 0-16,3-5-2 0,-2-5 0 16,-5-4-8-16,-4-4-5 0,-1-3 0 0,-7-7 1 15,-4-1 2-15,0-5 3 0,-7-4-2 0,-4-7-6 16,0-6-1-16,-5-6 2 0,0-6 0 0,-6-3 7 15,-2-1 3-15,-5 4 1 0,-3 2 4 16,0 11 6-16,-2 7 12 0,-7 15 11 0,-1 11 5 16,-2 9 2-16,1 12 0 0,3 6-6 0,-1 5-6 15,5 5-20-15,0 1-20 0,-1 13-8 0,2 12-1 16,-4 13 9-16,1 7 9 0,0 10 0 16,2 8-1-16,2 4 0 0,2 1-1 15,0 3-3-15,-1-2 2 0,7 0 1 0,-2-1 2 0,2 0 3 16,6-3-3-16,-4-1-3 0,1-5 1 15,3-6-4-15,1-1 7 0,-1-3 1 0,1-5-1 16,-1-6 4-16,-3-6-10 0,0-3-15 0,-3-12-26 16,0-6-34-16,-5-3-16 0,1-8 4 0,-2-1 5 15,0-4-10-15,-8-6-33 0,-1-5-48 16,-4-3-21-16,-3-5 8 0,-3-2 16 0,-3-1 15 16,0 0 24-16,-2-2 22 0,0 2 37 0,2-2 62 15,2 3 62-15,-1 5 59 0,5 1 47 0,1 5 23 16,3 0 5-16,2 2-3 0,0 4-8 15,7 0-17-15,-2 1-28 0,5 3-40 0,0 2-41 16,2-3-27-16,10 2-19 0,2-4-1 0,7 1 1 16,7-3 1-16,7-2-1 0,2-1-6 0,9-1-3 15,5-4 4-15,5-3 3 0,8-2 4 16,1-4 7-16,2 0-5 0,4-1-1 0,-2 2-1 16,-1 0-1-16,-3 0-1 0,-6 3 0 0,0-3-2 15,-8 5 4-15,-6 2-3 0,-8-1 3 16,-4 1 4-16,-8 2-1 0,-4 2 4 0,-3-2 5 0,-5 5 3 15,-10 1 9-15,0-2 4 0,-3 4 1 16,0 1 5-16,-3 0-2 0,-4 4-2 0,-2-1-8 16,-3 3-9-16,-1 1-12 0,-5 1-8 15,2 11-1-15,-9 4-1 0,1 7 4 0,-8 8 2 0,1 2 0 16,0 5 3-16,-2 1-4 0,3 1-1 16,6 2-1-16,2 2-3 0,3-3 4 0,4-1 0 15,6-4 3-15,2-3-1 0,1 0-1 0,1-7 1 16,5-3-1-16,0-5-1 0,3-4 1 0,3-2 0 15,-1-6-1-15,5-1 1 0,0-3 4 16,4-2 1-16,0-3 3 0,7-7 4 0,1-6-5 0,3-2-2 16,5-7-1-16,1-1-2 15,-1-4-2-15,1-3-2 0,-1-4 1 0,2-4-4 0,-4 2 2 16,-4 2 2-16,-2 3-1 0,-4 6 5 16,-4 6-2-16,-3 7 1 0,-7 5 5 0,-4 6-2 15,0 4-4-15,0 0-15 0,-3 6-14 0,-4 9-1 16,-2 6 3-16,-4 6 16 0,-1 5 9 0,1 6 0 15,3-2 1-15,3 4 1 0,-1-6-1 0,2-1-1 16,5-3 2-16,1-4 0 0,1-1-1 16,11-6 7-16,3 1-3 0,2-9 3 0,9-3 2 15,4-3 2-15,1-5 3 0,11 0 1 16,0-9 2-16,3-6-1 0,2-6-6 0,1-2-1 16,2-5-2-16,-5-2 0 0,-3-3 0 0,-6-4 3 15,-2-4 0-15,-9 2-1 0,-2-3 2 0,-4 1-3 16,-4 3 1-16,-7-1 2 0,-3 8-2 0,-5 4 2 15,0 5 2-15,-5 5-2 0,-4 7 4 16,0 4 3-16,-4 4-4 0,-1 2-3 0,0 8-7 16,-1 8-6-16,2 7 1 0,-2 2 2 0,0 7 0 15,6 0 2-15,0 3-1 0,5 3-1 0,4-4 0 16,0 3 1-16,6-3 1 0,4-3 2 0,4 1-2 16,0-3 0-16,7-5 0 0,-3 0-3 15,7-7-3-15,-3 0-11 0,1-4-18 0,-1-7-27 16,1-1-51-16,-3-3-78 0,1-2-148 0,-6 0-265 15,-8-2-566-15</inkml:trace>
          <inkml:trace contextRef="#ctx0" brushRef="#br0" timeOffset="59936.6724">17759 3270 2437 0,'0'0'129'0,"0"0"44"0,0 0-13 0,0 0-28 16,0 0-36-16,0 0-46 0,0 0-45 0,0 0-17 15,0 0-3-15,0 0-1 0,0 0 11 0,0 0-22 16,0 0-49-16,0 0-85 0,-53 114-124 16,71-79-159-16,-4-7-226 0,-2-12-801 0</inkml:trace>
          <inkml:trace contextRef="#ctx0" brushRef="#br0" timeOffset="60291.2316">18018 3672 1397 0,'0'0'165'0,"0"0"18"0,0 0 2 0,0 0 10 0,0 0-20 16,0 0-45-16,0 0-36 0,0 0-27 0,-40 200-15 0,38-162-9 16,0 3-16-16,2 0-9 0,2-2-7 15,3-1-3-15,4-3 1 0,3-4 1 0,-2-2 1 16,4-4-2-16,-3-6 0 0,-2-4-3 0,2-3 1 16,0-6-3-16,4-3-1 0,-2-3 6 0,1-11 2 15,2-7 6-15,0-7-2 0,2-6 0 16,4-7-4-16,-3-6 2 0,2-3 0 0,1-4 0 15,6-3 6-15,-2-3 0 0,5 2 8 16,-1 3 3-16,-2 0 9 0,0 9-2 0,-5 4-3 16,-1 12-4-16,-4 9-9 0,-3 6-3 0,-5 5-7 15,-1 7-4-15,0 0-4 0,1 2 0 0,-1 8 3 16,1 5 2-16,2 4 0 0,1 4 3 16,1 2 0-16,-1 3 1 0,0 1-1 0,-1 3 0 15,3-2-5-15,-1 0 0 0,1-2 0 0,4 0-3 16,-3-2 2-16,1-4-6 0,3 3-24 0,1-4-59 0,0 0-145 15,-7-6-324-15,-3-5-1135 0</inkml:trace>
          <inkml:trace contextRef="#ctx0" brushRef="#br0" timeOffset="50635.3542">10361 3359 0 0,'0'0'0'0,"0"0"162"15,0 0 160-15,0 0-48 0,0 0-22 0,0 0-13 16,-36-192-15-16,27 168-10 0,3 2-9 0,-3 0-16 15,3 1-9-15,-3 2-13 0,5 2-22 0,-3 0-28 16,4 3-17-16,0 2-21 0,1 2-13 16,2 5-10-16,-4 2-15 0,4 1-15 0,0 2-15 15,0 0-21-15,0 8-8 0,0 11 2 0,7 10 6 16,3 14 15-16,-1 14 4 0,5 11-1 16,-3 13 0-16,3 11-3 0,-1 8 1 0,2 9-1 15,-1 5-1-15,3 2 2 0,-1 2 1 0,-2-3 1 0,1 0-1 16,0-7 2-16,0-8-8 15,-1-10 0-15,0-6-2 0,0-12-5 0,-3-7 4 0,-5-10-1 16,-3-9 0-16,1-8 5 0,-4-7-6 16,0-12-1-16,0-4 1 0,-4-8 2 0,1-5 4 15,-2-2 3-15,-4-2-1 0,3-10-2 0,-5-6-2 16,5-4-4-16,-5-11-3 0,1-7 1 0,6-7 0 16,-7-9 0-16,7-4 2 0,-3-7-5 15,2-3 6-15,-1-1 2 0,-1 1-1 0,1 8 4 16,-3 5 0-16,3 14 1 0,-3 13 3 15,4 10 3-15,-4 9 0 0,6 6 1 0,-2 5-5 0,-1 0-12 16,5 0-12-16,-2 9-10 0,2 6-7 16,-7 13 21-16,5 11 12 0,2 15 9 0,-1 3 9 15,2 4-15-15,2 4 0 0,8-4 0 0,6 1 0 16,3-3 2-16,5 0-3 0,4 2-1 16,3-6 0-16,0-2 0 0,3-7 1 0,6-8 2 15,-1-7 1-15,3-6 0 0,-3-9 0 0,9-9 2 16,-4-7-3-16,1-2 4 0,3-16-2 0,-1-7 1 15,4-9 1-15,-3-8-3 0,3-11 2 0,-4-7 0 16,-1-5-1-16,-3-6 1 0,-2-1-3 0,-10-3 2 16,-2-1-1-16,-4 4 7 0,-7 3-4 15,0 10 0-15,-6 10 2 0,-5 9-6 16,-6 13 10-16,-1 8 2 0,-1 9-3 0,-6 5 1 0,2 5-13 16,-2 0-8-16,2 12-18 0,-3 6-47 0,3 6-102 15,-1 9-241-15,-1-8-615 0,5-6-341 16</inkml:trace>
          <inkml:trace contextRef="#ctx0" brushRef="#br0" timeOffset="51861.1639">10257 5615 331 0,'0'0'97'0,"0"0"56"0,0 0 26 0,0 0 7 0,0 0 1 0,0 0-23 16,0 0-32-16,0 0-27 0,0 0-19 15,0 0-26-15,0 0-29 0,0 0-38 0,-3 0 44 16,21 0 56-16,13-3 31 0,11-6 54 0,19-6-45 16,18-5-48-16,13-9-15 0,14-5-26 0,13-4-12 15,6-5-9-15,6-1-6 0,7-6-5 16,-6 1-3-16,-1-1-1 0,-10-3 6 0,1 3 3 0,-13-1 4 15,1 0 3-15,-16 5-1 0,-3 2 0 16,-13 4 2-16,-11 5-1 0,-17 6 0 16,-9 5 2-16,-15 5 9 0,-11 6 21 0,-10 5 16 15,-5 3 1-15,-5 1-10 0,-7-1-27 0,-1 1-24 16,-2-1-10-16,1 4-11 0,0 1-24 0,3 0-90 16,8 3-207-16,0 5-553 0,1-3-758 0</inkml:trace>
          <inkml:trace contextRef="#ctx0" brushRef="#br0" timeOffset="60880.1548">20202 3259 0 0,'0'0'0'0,"0"0"75"0,0 0 408 15,0 0-13-15,0 0-47 0,0 0-56 0,0 0-51 16,0 0-48-16,-26-175-42 0,23 157-40 0,1 0-28 16,1 4-23-16,1 0-28 0,0 1-17 0,-2 7-21 15,2 1-21-15,-1 5-18 0,1 0-24 16,-2 6-19-16,2 12-2 0,-4 12 2 0,1 14 10 15,0 13 8-15,0 11-3 0,0 7 1 16,-3 5 0-16,6 4-1 0,0 3 3 0,-1-1-2 16,1-1-1-16,1-4 1 0,5-3-2 0,-6-8-1 15,3-6-2-15,-2-6-12 0,1-12-17 0,-2-8-26 16,0-10-36-16,1-7-39 0,1-9-51 16,-2-7-40-16,3-5 3 0,-3-2-48 0,3-13-123 0,0-7-147 15,-2 0-241-15,1 6 268 0</inkml:trace>
          <inkml:trace contextRef="#ctx0" brushRef="#br0" timeOffset="61037.2274">20167 3457 0 0,'0'0'636'0,"0"0"-95"0,0-245-106 16,0 161-82-16,0 10-91 0,1 11-36 0,4 4-43 15,5 7-41-15,2 7-37 0,4 6-40 0,3 3-24 16,9 2-15-16,10 5-11 0,4 3-6 0,2 3-3 16,5 6-1-16,5 0-4 0,4 5 0 0,2 5-2 15,-1 4 0-15,-2 3-2 0,-2 5-4 16,-8 10-27-16,-3 5-41 0,-4 5-71 0,-11 7-109 15,-9 4-127-15,-7 8-168 0,-10-10-358 0,-3-10 218 0</inkml:trace>
          <inkml:trace contextRef="#ctx0" brushRef="#br0" timeOffset="61465.6912">20196 3534 946 0,'0'0'352'0,"0"0"-64"0,0 0-10 15,0 0-39-15,0 0-44 0,0 0-46 16,0 0-61-16,0 0-32 0,0 0-9 0,0 0 5 15,0 0 13-15,0 0-11 0,0 0-12 0,0 0-8 16,49 125-8-16,5-125-2 0,5-2-7 0,8-10-5 16,2-1-9-16,2-3-16 0,1-5-19 0,0-1-25 15,-3-4-25-15,-8-4-19 0,-4-2-8 16,-4-4-2-16,-6-2 10 0,-5-4 27 0,-10 2 23 16,-4 3 31-16,-6 5 28 0,-9 6 14 0,-8 4 20 15,-5 6 17-15,0 1 9 0,-12 7 7 16,-1 2-8-16,0 5-20 0,-4 1-19 0,1 7-17 15,-3 11-9-15,-6 8 1 0,-2 10 2 0,5 3 0 16,-3 8 1-16,0 0-1 0,7 6-1 0,5-4-1 16,3-1-3-16,7-4 1 0,3-5-1 15,0 1 3-15,10-7 7 0,2-4-1 0,6-4-3 0,1-8 1 16,9-4 1-16,1-4 7 0,8-9 9 0,0-1 0 16,4-11-8-16,-4-6-4 0,-3-5 1 15,-3-4-3-15,-6-4 6 0,-6 0 1 0,2-1-1 16,-14-1 1-16,-4-2-4 0,-3 1 1 0,-1-3-3 15,-13 3-3-15,-3 1 0 16,-2 1-4-16,-6 4-3 0,-3 0-3 0,-2 11-5 0,-1 5-6 16,0 5-7-16,-4 4-3 0,4 3-8 0,1 7-44 15,8 7-92-15,2 0-169 0,11 0-288 16,1-6-920-16</inkml:trace>
          <inkml:trace contextRef="#ctx0" brushRef="#br0" timeOffset="61766.5076">21633 3140 1998 0,'0'0'122'0,"0"0"-74"0,0 0-30 15,0 0 5-15,0 0 3 0,0 0 24 16,0 0 1-16,0 0-8 0,25 167-1 0,-10-124-4 16,2 5-6-16,7-2-4 0,-3 0-2 0,2 2-6 15,-5-6-1-15,-2-4-2 0,-1-4-12 0,-3-4-10 16,-6-7-16-16,-2-4-24 0,-4-5-5 0,-4-8 6 15,-7-3 14-15,-11-3 24 0,0-1 8 16,-6-11 4-16,-7-6 4 0,4-3 4 0,-2-4 9 16,5-4 6-16,2-2 7 0,8-6 5 15,3 0 3-15,5-3 1 0,10 0 0 0,0-7-10 0,10 2-11 16,8-3-15-16,10 3-13 0,6 4-11 16,9 2-5-16,7 4-27 0,0 6-56 0,6 5-81 15,1 4-180-15,-12 5-451 0,-17 8-401 16</inkml:trace>
        </inkml:traceGroup>
        <inkml:traceGroup>
          <inkml:annotationXML>
            <emma:emma xmlns:emma="http://www.w3.org/2003/04/emma" version="1.0">
              <emma:interpretation id="{6B7FE382-2CE6-427F-9E9A-ADC52A30472B}" emma:medium="tactile" emma:mode="ink">
                <msink:context xmlns:msink="http://schemas.microsoft.com/ink/2010/main" type="inkWord" rotatedBoundingBox="18360,4307 20818,3893 21040,5208 18582,5622">
                  <msink:destinationLink direction="with" ref="{6649224D-A78D-4784-884C-F9376FC79605}"/>
                  <msink:destinationLink direction="with" ref="{4C4D9035-8506-401B-BFBF-1D08CCAE7548}"/>
                </msink:context>
              </emma:interpretation>
              <emma:one-of disjunction-type="recognition" id="oneOf10">
                <emma:interpretation id="interp46" emma:lang="en-US" emma:confidence="0">
                  <emma:literal>win</emma:literal>
                </emma:interpretation>
                <emma:interpretation id="interp47" emma:lang="en-US" emma:confidence="0">
                  <emma:literal>Win</emma:literal>
                </emma:interpretation>
                <emma:interpretation id="interp48" emma:lang="en-US" emma:confidence="0">
                  <emma:literal>wan</emma:literal>
                </emma:interpretation>
                <emma:interpretation id="interp49" emma:lang="en-US" emma:confidence="0">
                  <emma:literal>an</emma:literal>
                </emma:interpretation>
                <emma:interpretation id="interp50" emma:lang="en-US" emma:confidence="0">
                  <emma:literal>Wan</emma:literal>
                </emma:interpretation>
              </emma:one-of>
            </emma:emma>
          </inkml:annotationXML>
          <inkml:trace contextRef="#ctx0" brushRef="#br0" timeOffset="63556.5362">22356 3245 773 0,'0'0'435'16,"0"0"-69"-16,0 0-4 0,0 0-42 0,0 0-57 15,0 0-46-15,0 0-55 0,0 0-44 16,0 0-23-16,0 0-30 0,0 0-23 0,0 0-20 16,0 0-25-16,0 0-25 0,-32-110-1 0,32 125 3 15,2 8 6-15,0 7 20 0,6 7 2 16,-7 6-1-16,2 6 3 0,0 3-4 0,-3 1 2 0,0 0-2 16,-1-3-2-16,1-3 4 0,0-8-2 15,0-6 0-15,0-7 2 0,-2-7-5 0,2-4-6 16,0-6-3-16,0-8-2 0,0-1 6 0,0-1 4 15,3-14-5-15,6-4-5 0,1-10-5 16,2-5 1-16,9-4 9 0,-1-2 11 0,-2 0-3 16,7-5 0-16,-1 3 2 0,-2-1-7 0,6 0 4 15,-2 5-2-15,-2 7-2 0,-3 7-3 16,-1 7-12-16,-1 11-8 0,-1 6-4 0,-3 0-7 0,0 13 5 16,-1 5 4-16,-2 4 7 0,0 7 7 15,-3 0 7-15,1 6 3 0,0-1 3 0,-4-2 3 16,7-3 0-16,-1-3 1 0,2-2 0 0,-1-6-1 15,0-6 2-15,2-4 3 0,1-5 1 16,2-3 5-16,-2 0 1 0,7-9-3 0,-2-4-7 16,3-4-6-16,2-5-4 0,-4-3 0 0,2-1 5 15,-5 0 1-15,3-1 1 0,-6 5 2 0,-1-2 0 16,-5 6 3-16,-1 5-3 0,-6 6-3 16,3 3-11-16,-6 4-28 0,0 3-11 0,-3 5 3 15,3 5 11-15,0 5 25 0,-3 4 12 16,0 4 0-16,2 0-2 0,-1 1 2 0,2-2 2 0,0-3 0 15,2-5 2-15,8-3 0 0,-1-2 1 16,6-4 5-16,7-3 3 0,1-5 5 0,4 0 3 0,8-7 1 16,-1-7-4-16,4-2-9 0,-1-6-1 15,5-3-4-15,-3-1-3 0,-2-2 5 0,-4 1-2 16,-7 2 3-16,-4 1 1 0,-6 5 3 0,-4 2 3 16,-7 2 4-16,1 8 4 0,-6 3-10 15,0 2-19-15,0 2-32 0,-8 4-9 16,2 8 7-16,-4 3 13 0,-3 5 25 0,4 2 5 0,0 1-4 15,-1-2 3-15,5-3-2 0,2-1 0 16,0-3 0-16,3-2-1 0,5-3 3 0,2-1 5 16,6-4 7-16,5-3 6 0,3-1 3 15,2-6-1-15,7-5-4 0,2-4-5 0,1-4 0 0,-2-2-1 16,0-2 2-16,-3 1 2 0,0-1 0 0,-6 1 3 16,-6 3 0-16,-1 0 3 0,-10 1-1 15,4 5 3-15,-7 2 5 0,-1 6 4 0,-1 1-5 16,0 4-20-16,-1 0-36 0,-5 7-9 0,-1 8 2 15,-4 3 14-15,4 5 26 0,-6 3-1 16,2 0 0-16,1 2 0 0,6-5 0 0,2 2-1 16,2-2-1-16,2-3 0 0,11-4 3 0,2-1 3 15,2-5 3-15,10-5 5 0,2-4 4 0,10-1 2 16,2-2-1-16,6-11-2 0,4-2-3 16,3-4 0-16,-1-4 0 0,-5-3 0 0,-1-3 0 0,-7 0 4 15,0-2-1-15,-8-3-1 0,1-3 1 16,-7 2-2-16,4-6 1 0,-5 2 2 0,-7-1 1 15,-1-4 1-15,-1-4 3 0,-2-5-4 0,-4 0-3 16,2 3-1-16,0 1-4 0,-4 1-1 16,1 6-1-16,-3 4-2 0,0 6 2 0,-3 5 1 15,-2 5 4-15,-1 5 1 0,0 8-1 0,0 1-5 16,0 3-1-16,0 1-4 0,0 4-1 0,0 0-3 16,0 0-5-16,0 0-4 0,0 0-3 15,0 0-5-15,0 0-2 0,0 0-4 0,0 0 1 16,0 0 2-16,0 0 2 0,0 0 6 0,0 0 4 15,0 0 5-15,0 0 2 0,-1 0 6 0,0 0 2 16,-1 0 3-16,2 0 4 0,0 0 0 16,0 0 1-16,-1 0 0 0,1 0-1 0,0 0 0 15,0 0 3-15,0 0 0 0,0 0 2 0,-3-1-3 16,3-2-6-16,-5-2-4 0,5 0-4 16,-3-2 0-16,0 3 2 0,-1-5 0 0,-1 1 0 15,4-2 1-15,-2 0 0 0,2-1 2 0,-1 1 1 16,-1 0-3-16,2-1 0 0,-2 4-2 0,3 1 0 15,-2 2 0-15,1 1 0 0,-1-2 0 0,1 3-2 16,-1 2 2-16,-2-2 0 0,1 2 0 0,2 0 0 16,-4 0-6-16,-4 2-5 0,-5 8-2 15,-1 7-3-15,-6 7 5 0,-4 4 5 0,0 8 1 16,3 5 5-16,0 5-3 0,4 7 1 0,2 1-2 16,3 2-2-16,2 3 3 0,7 1 0 0,2 0 4 15,1-5 1-15,4 1-4 0,9-6 0 16,2-5-1-16,4-3 0 0,7-3 1 0,5-7-4 15,4-4-5-15,5-6-6 0,6-9-2 0,3-3 0 16,5-7-1-16,3-3 0 0,3 0 0 16,2-7 2-16,-1-2 5 0,0-1 3 0,-1-4 5 15,-4-1 3-15,-2-2 0 0,-4-5 4 0,-7-2-2 16,1-5 2-16,-8-4 2 0,1-2-3 0,-7-6 2 16,-1-6-1-16,-3-1 1 0,-4-3 3 15,-3 3 5-15,-11 4 6 0,-4 2 9 0,-3 9 5 16,-7 8-4-16,-5 3-5 0,-10 5-8 0,1 5-10 0,-8 6-3 15,-8 4-4-15,-5 5-2 16,-5 15 1-16,-4 8-1 0,1 9 1 0,4 4-1 0,3 4 1 16,6 4 1-16,12 3 0 0,3-3 0 15,6 1-3-15,4-4 3 0,8-5 1 0,2-2-1 16,2-4 6-16,0-4-6 0,6-4 0 0,5-5-1 16,2-5-6-16,2-5 4 0,2-3-2 0,4-6 2 15,2-1 4-15,5 0-2 0,2-9 4 0,-1-5-2 16,5-5 1-16,-1-1 2 0,-4-3 0 15,1-2 2-15,-1-4-4 0,-1 0 5 0,-4-3 1 16,-1-4-4-16,-4 0 7 0,-2 2-7 0,-3 4 0 16,-3 6 5-16,-2 6-4 0,-8 6 11 15,0 6 4-15,-1 4-3 0,0 2-7 0,0 0-19 16,-4 9-6-16,-5 10 0 0,-4 8 7 0,3 5 9 16,-1 6 5-16,0 1-1 0,3-2-5 15,2 0 4-15,3-2-3 0,3-1 2 0,0 0 5 16,0 0-6-16,3-7 0 0,3-1-3 0,2-3-5 15,-3-7 3-15,4 0-1 0,-1-7-6 0,0-2-16 16,1-2-26-16,-1-2-71 0,2-3-133 0,-3 0-405 16,1 0-953-16</inkml:trace>
          <inkml:trace contextRef="#ctx0" brushRef="#br0" timeOffset="89982.0032">10095 4834 0 0,'0'0'0'0,"0"0"0"15,0 0 0-15,0 0 0 0,0 0 0 0,0 0 0 16,0 0 13-16,0 0 184 0,0 0 25 0,0 0 11 15,0 0-63-15,0 0-65 0,-2-26-45 16,2 14-36-16,0 0 27 0,-6-4 30 0,3 3 21 16,-2-2 11-16,-4 1 9 0,-2-3-2 15,5 2-9-15,-5 2-11 0,-1-1-17 0,5 0-13 16,-4 1-2-16,-2 0-4 0,7 1 4 0,-3 4 3 0,6 0-11 16,-1 0-4-16,-2 2-8 0,4 1-4 15,2 1 0-15,-1 1-6 0,1 3-10 0,0 0-10 16,0 0-14-16,0 0-13 0,0 0-6 0,0 0 2 15,3 0 2-15,7 5 10 0,1 2 6 0,-4-1-4 16,6 3 5-16,2 3-5 0,0 5 5 16,-1 0 3-16,3 0-1 0,5 3 2 0,-3 4 0 15,4 1-2-15,-2 4 3 0,3-1-5 16,-4 2-1-16,7 1 0 0,-4 0-3 0,-2 1 1 16,4-6 0-16,-3-2 1 0,3-2 1 0,3-4 0 15,-3-2 0-15,-3 0-2 0,3-6 3 0,2 0-2 16,-8 0 2-16,5-1 0 0,-7-4-2 0,0 0 2 15,-3-2-1-15,-2-3 1 0,0 0 3 16,-5 0 2-16,5 0-1 0,-3 0 2 0,-3 0-2 16,1-2 0-16,-1-1 3 0,-4 0-1 0,5-1 2 15,-6 1-2-15,1 1-4 0,-1 1-1 0,-1 1-3 16,2 0-2-16,-2 0-6 0,0 0-2 0,0 0-7 16,0 0 0-16,0 1 3 0,1 3 5 15,1 2 9-15,5 2-2 0,-2 2 2 16,-2 1-5-16,5 1-1 0,-5-1 1 0,6-4 2 15,-4 1 2-15,-2 1-2 0,5-1 0 0,-3-1-1 16,2 2 0-16,-2-3-1 0,-1 3 1 0,5 1 2 16,-5-2-2-16,4 2 1 0,-3 0-1 0,0-4 1 15,2-1-1-15,-4 0 3 0,2-2-2 0,2 2-1 16,-4-3 0-16,0-1-2 0,3 2 4 0,-3-3 2 16,0 0 3-16,4 0 2 0,-1-4 1 15,3-6-1-15,1-4 0 0,5-6-1 0,7-7-1 16,-3-2-2-16,9-7 0 0,0-5-2 0,0-5 0 15,2-1 1-15,-2-7 0 0,1-2 2 16,-1-4-2-16,2 2-1 0,-4 3 1 0,2 2-4 16,-7 9 0-16,1 6 0 0,-6 7-2 0,-4 8 1 15,-5 7 2-15,1 5-2 0,-6 5-2 0,0 5 0 16,-2 1-21-16,0 0-34 0,0 8-58 16,0 7-139-16,1-3-314 0,1-1-991 0</inkml:trace>
          <inkml:trace contextRef="#ctx0" brushRef="#br0" timeOffset="58182.8956">13671 3967 1035 0,'0'0'401'0,"0"0"-89"16,0 0-72-16,0 0-41 0,0 0-12 15,0 0-15-15,0 0-29 0,0 0-31 0,18-174-32 16,-21 162-19-16,-4 0-8 0,2 2-5 0,-2 0-2 16,1 3-3-16,-3 1-6 0,0 4-11 15,-1 2-10-15,-3 0-12 0,-4 5-9 0,-5 12-1 16,-1 8-3-16,-8 12 3 0,-2 12 5 0,-2 12 0 16,1 6 3-16,-3 4 0 0,6 6 0 0,-1-3 1 15,5 3-1-15,5-5-2 0,5-3 1 16,9-3-1-16,5-4-2 0,3-3 1 0,9-4 0 15,6-6 1-15,8-6-1 0,2-1 0 0,5-11 0 16,4-7 1-16,0-7 1 0,8-5 0 16,1-7 1-16,3-5-1 0,4-3 3 0,-3-8 3 15,-1-4-2-15,-3-3 3 0,-4 1-4 0,-2-3-1 16,-7 0-1-16,-5 3-2 0,-2 3 4 0,-7 4 1 16,-4 5 1-16,-7-1 5 0,-4 5 0 0,-1-2 4 15,0 3 2-15,0 0-2 0,0-1-8 0,0 1-12 16,-1 0-12-16,-1-2-24 0,2 1-26 15,0-1-35-15,0-3-52 0,0 0-53 0,8-7-50 16,6-3-62-16,7-4-93 0,7-6-107 16,-9 5-204-16,0 4 225 0</inkml:trace>
        </inkml:traceGroup>
        <inkml:traceGroup>
          <inkml:annotationXML>
            <emma:emma xmlns:emma="http://www.w3.org/2003/04/emma" version="1.0">
              <emma:interpretation id="{716B6F71-02F7-4A3F-BD63-D6053B37D4F7}" emma:medium="tactile" emma:mode="ink">
                <msink:context xmlns:msink="http://schemas.microsoft.com/ink/2010/main" type="inkWord" rotatedBoundingBox="27153,2152 28232,2003 28371,3010 27292,3159"/>
              </emma:interpretation>
              <emma:one-of disjunction-type="recognition" id="oneOf11">
                <emma:interpretation id="interp51" emma:lang="en-US" emma:confidence="1">
                  <emma:literal>1</emma:literal>
                </emma:interpretation>
                <emma:interpretation id="interp52" emma:lang="en-US" emma:confidence="0">
                  <emma:literal>I</emma:literal>
                </emma:interpretation>
                <emma:interpretation id="interp53" emma:lang="en-US" emma:confidence="0">
                  <emma:literal>1.</emma:literal>
                </emma:interpretation>
                <emma:interpretation id="interp54" emma:lang="en-US" emma:confidence="0">
                  <emma:literal>+</emma:literal>
                </emma:interpretation>
                <emma:interpretation id="interp55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92644.5584">14199 6345 0 0,'0'0'0'0,"0"0"0"0,0 0 0 0,0 0 0 0,0 0 0 16,0 0 0-16,0 0 0 0,0 0 0 15,0 0 0-15,0 0 0 0,0 0 0 0,0 0 0 16,0 8 0-16,0-4 0 0,-2-1 0 0,-1 0 0 15,-1 4 0-15,-1-1 0 0,2-2 0 16,1 1 0-16,-3-3 0 0,5 3 0 0,0-5 0 0,0 0 0 16,0 0 0-16,3-7 0 0,1-5 0 15,-1-3 0-15,6-1 0 0,-6-4 0 0,-1 3 0 16,1-2 72-16,-3 3 148 0,-3 1-14 0,-8 3-27 16,-2 4-36-16,-6 3-12 0,0 4-8 15,-6 1-21-15,-6 4-26 0,-6 13-26 0,-1 6-25 16,-7 9 1-16,1 7 3 0,-1 4-1 0,5 9 2 15,-1 5-4-15,4 5-8 0,3 7 1 0,6-1-5 16,4-1-1-16,9-1-2 0,7-3-2 0,5-3 4 16,3-4 5-16,6-6 9 0,7-2 1 15,7-9 4-15,6-4 0 0,3-7 3 0,8-5 6 16,1-5 0-16,3-8 0 0,11-10-1 16,0-1-4-16,4-18 1 0,4-8-3 0,-1-7-1 15,-2-5-7-15,-2-5-2 0,-2-5 1 0,-9-4 0 16,-8-1 11-16,-10-3 17 0,-4-1 3 0,-12-3-15 15,-4-1-15-15,-6-5-20 0,2-4-6 0,-12 5 15 16,-5 2 6-16,-1 2-2 0,-8 6-4 0,-1 5-4 16,-5 9-3-16,-2 5 10 0,0 9 6 15,1 11 2-15,1 8-2 0,1 6-18 0,-1 3-13 16,1 10-8-16,-1 8-2 0,4 5 0 16,2 7 3-16,5 0 2 0,6 3-4 0,3 2-15 15,8 1-61-15,-1-1-77 0,15-3-127 0,10 0-210 16,-1-9-337-16,-7-9 335 0</inkml:trace>
          <inkml:trace contextRef="#ctx0" brushRef="#br0" timeOffset="94229.4189">15201 5817 2545 0,'0'0'33'15,"0"0"2"-15,0 0-20 0,0 0-27 16,0 0-17-16,0 0-6 0,0 0 0 0,0 0 13 15,0 0 11-15,0 0 12 0,-43 207 5 0,36-129 5 16,-4 6 8-16,1 5-10 0,1-1 0 0,-3-1-5 16,4-3-8-16,3-2 10 0,2 4 2 15,0-6 1-15,3 0 2 0,0-4-6 0,0-6-3 16,-3-6 2-16,3-5 0 0,0-8-1 0,0-8-7 16,0-9-14-16,-3-9-18 0,-4-9-19 15,-2-6-8-15,-3-7-2 0,-1-3 13 0,-3-6 15 16,1-9 16-16,-6-6 21 0,2-6 12 0,2-9 4 15,-4-3-1-15,3-1 0 0,1 0 4 0,0 2 20 16,6 2 13-16,0 3 7 0,4 4-2 0,0 4-14 16,2 5-11-16,5 6-12 0,0 1-9 0,0 5-8 15,6 3-4-15,3-1-3 0,4-1-5 16,8 0 0-16,2-3 2 0,10 0 1 0,7-4 8 16,4 0 0-16,6-4 1 0,1-4 1 0,4-1-6 15,2-2 2-15,4-7 2 0,1 0 0 16,-2-6 5-16,-2-5-3 0,-2-6 0 0,-2-3 0 15,-4-3-1-15,-1-3 3 0,-6 0 0 0,-8-2 2 16,-1-1-2-16,-8 6 0 0,-5 4-2 0,-6 10 0 16,-6 8 5-16,-3 13 5 0,-6 1 9 15,0 11 6-15,0 3-3 0,-2 5-16 0,-1 0-28 16,0 11-7-16,-3 16 1 0,2 10 9 0,-5 15 19 16,0 13-1-16,-3 10 1 0,-2 4 4 0,-1 2-3 15,0 5 1-15,2-2-3 0,1 2-4 16,-1-3 4-16,4-2 1 0,2-4 0 0,2-7 1 15,4-4-5-15,1-11 2 0,0-7-1 0,1-9 0 16,4-7 3-16,-1-7 0 0,3-11 1 0,-2-8 2 16,1-6 10-16,1-5 4 0,0-14 1 15,4-11-2-15,4-9-9 0,5-7-4 0,1-8-4 0,7-5 0 16,1-4-3-16,-1 0 1 16,3 0 1-16,3 5-3 0,-3 6-1 0,0 12-2 0,-2 8-4 15,-1 9-1-15,-7 13-5 0,0 10-3 16,-4 4 0-16,1 15-1 0,-3 8 3 0,0 7 4 15,-1 7 6-15,0 5 3 0,-3 5 0 0,4 1 4 16,3-1-7-16,-2-1 4 0,8-2 1 0,1 1 1 16,3-9 4-16,4-3-2 0,2-7-1 0,4-3 0 15,1-9 2-15,2-5 3 0,2-9 3 16,5-4 2-16,-2-7-1 0,2-10-3 0,-2-7 0 16,3-5-1-16,-4-3 3 0,-2-8 0 0,-4-2 0 15,0-3 1-15,-8-2-7 0,-3 3 5 16,-4 1-1-16,-5 7 2 0,-9 6 3 0,-5 9-1 0,-5 4 1 15,0 11-11-15,-5 4-9 0,-5 2-9 16,-5 8-8-16,-4 11 4 0,-3 9 5 0,1 4 6 16,-1 6 5-16,5 3 2 0,-1 0 0 0,6-3-1 15,-1-3 2-15,8-6 1 0,4-5-2 16,1-1 2-16,1-6-1 0,7-5 1 0,5-6 0 16,2-4 0-16,7-2 0 0,1-13 0 0,8-9 3 15,6-6 2-15,-3-6 1 0,6-9-1 16,-2-4-2-16,-2-2 2 0,-2-1-1 0,-4 1 2 15,-3 3 1-15,-5 2-3 0,-7 2 0 0,-5 10-1 16,-5 7-2-16,-5 5 4 0,0 9-1 0,-6 5-5 16,-8 6-4-16,0 0-7 0,-4 13-3 15,-4 9 0-15,-5 10 7 0,-1 4 5 0,-3 12 4 16,0 3 1-16,2 0-2 0,-2 4 0 0,6-1 0 16,0-3-1-16,7-2 3 0,5-3-5 0,4-6-1 15,5-4 2-15,4-4-4 0,4-2 5 16,9-6-1-16,5-4 4 0,4-5 0 0,8-5 1 15,4-6 3-15,4-4 0 0,6-6 3 0,9-12 1 16,2-7 1-16,2-7 1 0,5-9-5 0,-2-2 1 16,-2-6-1-16,-1 1-2 0,-4-4 6 0,-4-4-6 15,-6-1 3-15,0-4-2 0,-10-2-1 16,-3 1 0-16,-5 0 2 0,-7 4 2 0,-5 5 1 16,-4 6 0-16,-6 9-3 0,-3 12-3 15,-6 6-3-15,-3 9-5 0,-4 6-6 0,-2 5-9 0,0 2-4 16,0 11 1-16,-2 8 4 0,-2 5 5 15,-1 6 8-15,4 5 1 0,0-2 1 0,3 3 1 16,1-4-3-16,9-3 2 0,2-2 3 16,1-1-1-16,4-4 0 0,9-4 1 0,2-5-4 15,6-1-3-15,2-4 3 0,5-2-2 0,6-2 4 0,1-6 4 16,1 0-3-16,4 0 1 0,-5 0-3 16,0 0-4-16,-4 2 1 0,-3 7-4 0,-4 7 2 15,-4 1 3-15,-5 7 3 0,-2 2 4 0,-4 1 1 16,-3 5 1-16,-1-4 0 0,-1 1 0 15,-1-2-2-15,-2-1-1 0,-2-3 2 0,2-2-2 16,1-3 3-16,-1-3 2 0,1-1-2 0,4-7 6 16,0-2 0-16,-3-3 5 0,5-2 6 0,1 0 2 15,2-2 2-15,3-10-2 0,6-5 0 0,3-5-3 16,5-7-4-16,2-6-1 0,5-4-5 16,2-7-2-16,6-5-2 0,-2-5-3 0,2-3 4 15,-5-1-4-15,-1-3 2 0,-6 2 2 0,3 1-4 16,-9 3 3-16,0 4-1 0,-9 9 0 0,-3 9 0 15,-6 8-2-15,-1 6 1 0,-6 8-4 0,0 8-2 16,0 0-5-16,-1 5-9 0,-1 0-13 16,-3 7-2-16,0 8 4 0,4 7 4 0,-8 5 12 15,6 6 5-15,1 4-2 0,2 2 5 0,0 1-1 16,8 2-1-16,4 0 3 0,8 3 1 0,1-1 1 16,7 2 1-16,1-4 0 0,5 1-4 15,0-2-1-15,-3-1 3 0,-3-1-4 0,-7-4 5 16,-1-5 1-16,-5-2-5 0,-9-4 7 0,-5-3 3 15,-1-3 7-15,-3 0 17 0,-13-3 4 16,-2 0 12-16,-7-5 2 0,-6 2-10 0,-10-2-1 16,-1-2-14-16,-10 1-7 0,0-2-4 0,-4 2-6 15,5-2-2-15,2-2-1 0,6-2-5 16,10 0-20-16,6-1-41 0,9-2-97 0,9 0-243 16,8 0-603-16,1 0-596 0</inkml:trace>
          <inkml:trace contextRef="#ctx0" brushRef="#br0" timeOffset="786028.9308">26671 2111 645 0,'0'0'9'16,"0"0"-27"-16,0 0 11 0,0 0-7 0,0 0 2 16,0 0 9-16,0 0 2 0,0 0 2 0,0 0 11 15,0 0 24-15,0 0 34 0,0 0 38 0,0 0 37 16,0 0 21-16,-53 5 0 0,53-5-9 16,2 0-15-16,-2 2-14 0,1-2-9 0,-1 0-13 0,0 0-14 15,0 0-16-15,0 0-20 0,0 1-15 16,0-1-13-16,0 0-10 0,0 2-5 0,0-2-5 15,3 0-4-15,-2 0-4 0,2 0 7 0,3 0 10 16,6 0 13-16,9 0 13 0,5 0-3 16,11-3-3-16,10-5-11 0,8-6-4 0,10-3 2 15,10-3-4-15,4-2 1 0,2 1-6 0,-1-1-4 16,-5 3-3-16,-3-1-2 0,-4 0-6 0,-9 4-1 16,-9 1-1-16,-4 2 2 0,-11 4 5 15,-5 0 0-15,-14 3 0 0,-3 2 0 0,-7 1-4 16,-6 1-28-16,0 1-158 0,-4-3-706 0,1 3-642 0</inkml:trace>
        </inkml:traceGroup>
      </inkml:traceGroup>
    </inkml:traceGroup>
    <inkml:traceGroup>
      <inkml:annotationXML>
        <emma:emma xmlns:emma="http://www.w3.org/2003/04/emma" version="1.0">
          <emma:interpretation id="{96C53CCA-5561-4CEC-983F-6614A8FA81DC}" emma:medium="tactile" emma:mode="ink">
            <msink:context xmlns:msink="http://schemas.microsoft.com/ink/2010/main" type="paragraph" rotatedBoundingBox="14309,6848 23738,6815 23746,9077 14317,911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A4D7AD4-B0B2-4B49-8064-9E58BFE9CDB1}" emma:medium="tactile" emma:mode="ink">
              <msink:context xmlns:msink="http://schemas.microsoft.com/ink/2010/main" type="line" rotatedBoundingBox="14309,6848 23738,6815 23746,9077 14317,9110">
                <msink:destinationLink direction="with" ref="{2557D30D-35EC-4FD1-A317-488807D2FC6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7628E7F-A239-4E2C-A73D-A4B3316C1CA0}" emma:medium="tactile" emma:mode="ink">
                <msink:context xmlns:msink="http://schemas.microsoft.com/ink/2010/main" type="inkWord" rotatedBoundingBox="14309,6848 19796,6829 19801,8324 14315,8343"/>
              </emma:interpretation>
              <emma:one-of disjunction-type="recognition" id="oneOf12">
                <emma:interpretation id="interp56" emma:lang="en-US" emma:confidence="1">
                  <emma:literal>Others</emma:literal>
                </emma:interpretation>
                <emma:interpretation id="interp57" emma:lang="en-US" emma:confidence="0">
                  <emma:literal>Other</emma:literal>
                </emma:interpretation>
                <emma:interpretation id="interp58" emma:lang="en-US" emma:confidence="0">
                  <emma:literal>Other's</emma:literal>
                </emma:interpretation>
                <emma:interpretation id="interp59" emma:lang="en-US" emma:confidence="0">
                  <emma:literal>Others'</emma:literal>
                </emma:interpretation>
                <emma:interpretation id="interp60" emma:lang="en-US" emma:confidence="0">
                  <emma:literal>Othars</emma:literal>
                </emma:interpretation>
              </emma:one-of>
            </emma:emma>
          </inkml:annotationXML>
          <inkml:trace contextRef="#ctx0" brushRef="#br0" timeOffset="94889.7749">20432 6655 1434 0,'0'0'165'16,"0"0"-72"-16,0 0 8 0,0 0 10 0,0 0-3 15,0 0 6-15,0 0-9 0,0 0-23 0,0 0-26 16,0 0-30-16,0 0-29 0,0 0-11 0,-78-100-16 16,54 133 4-16,-2 10 13 0,1 9 3 0,-6 11 12 15,4-1 1-15,1 2-2 0,4 0-2 0,10-7-3 16,4-2-2-16,4-1 6 0,1-8 2 16,3-5 1-16,6-5 3 0,7-6-2 0,5-11-5 15,6-5 10-15,-1-12 9 0,10-2 4 0,2-9 12 16,-1-13-4-16,6-7-4 0,-1-7-2 15,-2-5-2-15,0-4 2 0,-6-4 2 0,-6-2 1 16,-6-3 0-16,-4-2 1 0,-6-1-3 0,-8 1 2 16,-1-2 1-16,-7 3-2 0,-8-2 0 15,-1 2-2-15,-5 7-2 0,-4 5-1 0,-3 10-3 16,-1 8-6-16,1 9-9 0,-2 8-13 0,2 8-11 16,0 10-4-16,2 13-4 0,4 12 4 0,-2 6-10 15,8 9-61-15,3 5-97 0,10 3-173 16,1-12-302-16,2-15-721 0</inkml:trace>
          <inkml:trace contextRef="#ctx0" brushRef="#br0" timeOffset="95655.6519">20820 7101 1693 0,'0'0'315'0,"0"0"10"0,0 0-91 0,0 0-72 16,0 0-38-16,0 0-47 0,76-198-27 0,-55 157-15 15,-2-6-9-15,0 2-6 0,6-6 1 16,0-3-6-16,-3 0-2 0,3-3-2 0,-1-1-1 15,-3-1 0-15,-5-2-1 0,0-1-1 0,-1 0-4 16,-3 1-3-16,-1 4 0 0,-9 5 2 0,-2 15-1 16,0 9-2-16,-11 10-13 0,-3 6-15 0,-4 8-15 15,-3 4-8-15,-7 4 5 0,-3 15 6 16,-7 6 12-16,-3 9 10 0,-2 7 1 0,2 2 5 16,4 2 1-16,0-1-5 0,9-1 1 15,9-5-2-15,4-5-9 0,12-4-11 0,3-1-18 0,6-5-14 16,18-3-9-16,4-3 7 0,6-7 7 15,10-3 11-15,6-2 6 0,3-5 11 0,5 0 7 16,5-3 4-16,-4-2 6 0,-6 3-6 0,1 2 0 16,-6 2 10-16,-7 8 6 0,-4 6 12 0,-14 4 4 15,-1 3 4-15,-10 6 12 0,-7 3 10 16,-5 0 12-16,-2 3 4 0,-10 0-5 0,1-4-7 16,2-2-2-16,-3-3-3 0,2 1-6 0,5-3 0 15,-2-3-7-15,7 1-6 0,0-1 0 16,0-4-5-16,10-2 2 0,2-2 2 0,4-4 2 15,3-1 3-15,8-3 0 0,1-3 0 0,9-2-4 16,1 0-1-16,11-3-1 0,1-7 1 0,9-4 1 16,-2-4 0-16,2-6-2 0,1-2-2 15,2-5 1-15,-9-4 3 0,2-4 0 0,-9-7 1 16,-4-3 3-16,-2-5-6 0,-12-6 2 0,-6-3-1 16,-3 0-1-16,-4 0 2 0,-9-1 0 0,-4 7 1 15,-2 0 0-15,-2 10 0 0,-10 9-1 0,-2 8-3 16,-4 8-7-16,-3 12-5 0,-4 5-9 0,-4 5-6 15,-2 12-3-15,-6 15 0 0,3 9 2 16,-3 10 8-16,5 5 2 0,2 4 5 0,2 0 3 16,8 2-2-16,0-3 0 0,12-3 4 0,0 0-3 15,8-7 2-15,-1-3-4 0,11-6 0 16,6-5 4-16,3-8-4 0,8-7 0 0,4-7-2 16,6-8-7-16,0-3 5 0,2-15 1 0,6-8 6 15,-6-9 5-15,1-4 3 0,-4-6 2 0,-7-2-1 16,0-1 1-16,-3 1 2 0,-6 0 3 0,1 7 3 15,-12 4 6-15,2 8 2 0,-8 6 3 16,2 8 0-16,-5 7-8 0,0 7-21 0,0 2-16 16,-8 17-8-16,3 13 2 0,-10 14 18 15,-1 12 8-15,-8 18 4 0,-1 11-1 0,4 7-1 0,-2 12-3 16,5 1-1-16,0 4 2 0,2 1-2 16,1 0 4-16,2-2-3 0,1-7-4 0,1-4-1 15,8-5-1-15,-5-11-7 0,7-4-15 0,1-7-30 16,0-10-63-16,-2-8-109 0,2-7-194 0,0-18-443 15,0-13-397-15</inkml:trace>
        </inkml:traceGroup>
        <inkml:traceGroup>
          <inkml:annotationXML>
            <emma:emma xmlns:emma="http://www.w3.org/2003/04/emma" version="1.0">
              <emma:interpretation id="{ACBC1548-BFFB-4567-AA65-9A104E72C933}" emma:medium="tactile" emma:mode="ink">
                <msink:context xmlns:msink="http://schemas.microsoft.com/ink/2010/main" type="inkWord" rotatedBoundingBox="20813,7012 23739,7002 23746,9077 20821,9088"/>
              </emma:interpretation>
              <emma:one-of disjunction-type="recognition" id="oneOf13">
                <emma:interpretation id="interp61" emma:lang="en-US" emma:confidence="1">
                  <emma:literal>org.</emma:literal>
                </emma:interpretation>
                <emma:interpretation id="interp62" emma:lang="en-US" emma:confidence="0">
                  <emma:literal>org</emma:literal>
                </emma:interpretation>
                <emma:interpretation id="interp63" emma:lang="en-US" emma:confidence="0">
                  <emma:literal>ong.</emma:literal>
                </emma:interpretation>
                <emma:interpretation id="interp64" emma:lang="en-US" emma:confidence="0">
                  <emma:literal>orq.</emma:literal>
                </emma:interpretation>
                <emma:interpretation id="interp65" emma:lang="en-US" emma:confidence="0">
                  <emma:literal>onq.</emma:literal>
                </emma:interpretation>
              </emma:one-of>
            </emma:emma>
          </inkml:annotationXML>
          <inkml:trace contextRef="#ctx0" brushRef="#br0" timeOffset="95813.507">23054 6523 3011 0,'0'0'36'0,"0"0"2"0,0 0-17 15,0 0-30-15,0 0-15 0,0 0-41 0,0 0-60 16,0 0-131-16,0 0-348 0,0 0-1008 0</inkml:trace>
          <inkml:trace contextRef="#ctx0" brushRef="#br0" timeOffset="785560.2489">27051 1048 915 0,'0'0'759'0,"0"0"-650"15,0 0 1-15,0 0 4 0,0 0-25 0,0 0-13 0,0 0-22 16,0 0-30-16,0 0-32 0,0 0-27 16,0 0 2-16,0 0 7 0,0 0 14 0,-60 26 24 15,48-6-1-15,-1 4-2 0,-3 1 1 0,-5 6-1 16,-1 0 2-16,-3 2-4 0,0 1-8 15,-2 1-29-15,2 1-39 0,-3 1-57 0,-1 0-83 16,4 1-131-16,7-8-237 0,3-10-276 0</inkml:trace>
          <inkml:trace contextRef="#ctx0" brushRef="#br0" timeOffset="785296.9359">26849 1338 1353 0,'0'0'103'0,"0"0"-19"16,0 0-1-16,0 0-19 0,0 0-5 0,0 0-7 16,0 0-13-16,0 0-22 0,0 0-21 0,0 0-12 15,0 0-3-15,0 0 4 0,8-3 15 0,-8 3 22 16,0 0 21-16,0 0 26 0,0 0 24 16,0 0 13-16,0 0 4 0,0 0-15 0,0 0-27 15,0 1-28-15,0 1-26 0,0 0-19 16,0 1-17-16,0-2-18 0,0 3-9 0,0 2 5 15,0 8 16-15,0 5 35 0,1 6 22 0,-1 4 16 16,2 5 0-16,2 1-15 0,-2 0-4 0,2 0-13 16,1-4-9-16,-3 0-3 0,1 0 1 15,3 0 2-15,0-1 5 0,-3-3 1 0,3-1-7 16,-4 0-3-16,2-4 1 0,-1 0 2 0,1-2 3 16,1 0 1-16,-2-3 2 0,-2-2-4 0,1-2 1 15,1-3-3-15,-2-2-2 0,-1-3-4 16,0-3-17-16,0 0-21 0,0-2-26 0,0 0-42 15,0 0-30-15,0 0-35 0,0-5-49 0,0-2-81 16,0-3-157-16,0-1-238 0,0 5 398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0:41.44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E6C5EB-0230-4202-A040-8088CD4C70AA}" emma:medium="tactile" emma:mode="ink">
          <msink:context xmlns:msink="http://schemas.microsoft.com/ink/2010/main" type="inkDrawing" rotatedBoundingBox="1155,6242 15569,2945 15623,3179 1209,6476" semanticType="underline" shapeName="Other">
            <msink:sourceLink direction="with" ref="{9EE20735-D028-4887-AB1C-3F8925EE5C98}"/>
            <msink:sourceLink direction="with" ref="{6BC2B090-BA82-4481-BD83-C61D97EDA8F3}"/>
            <msink:sourceLink direction="with" ref="{97674616-9213-4039-A9B4-24A3CE9F8783}"/>
          </msink:context>
        </emma:interpretation>
      </emma:emma>
    </inkml:annotationXML>
    <inkml:trace contextRef="#ctx0" brushRef="#br0">0 3208 2029 0,'0'0'36'0,"0"0"-48"15,0 0-27-15,0 0-41 0,0 0-16 0,0 0 1 16,0 0 18-16,0 0 27 0,0 0 11 0,0 0 9 15,0 0 12-15,0 0 23 0,86-52 20 0,-61 52 18 16,4-2 6-16,1 0 1 0,2 2-6 0,2-2-11 16,9 1-5-16,3-1-4 0,7-2-2 15,6 0 0-15,4-3 0 0,5 2-1 0,13-4 4 16,1-1 3-16,11 2-1 0,7-3 5 0,5-1-3 16,8-1-4-16,7-1-2 0,5 0-9 15,5-2 0-15,4-4-2 0,9-3-1 0,6 0 2 16,7-5-4-16,6-2 2 0,9-2-1 0,4-6-1 15,5-3 0-15,9-5-1 0,7 0 2 0,5-4 3 16,6 1 3-16,3-4 2 0,3 0 3 16,3-1 3-16,1 0 0 0,2 1-5 0,5-1 3 15,3 2 0-15,5-3 6 0,5-1 6 0,0-2 2 16,3-2-5-16,2-1 1 0,3 3-4 16,-1-3-5-16,4 1-1 0,1 0-7 0,1 1 0 15,-1 3 1-15,0-4-6 0,1 4 3 0,-3-2-4 16,2 0-2-16,2 1 3 0,-5 1-3 0,-6 2 0 15,2 2-1-15,-8-2 2 0,3-1 2 16,-10 1 0-16,-1 0-2 0,-5 0 6 0,-6 3-1 16,-8 1 1-16,3-2 2 0,-11 3-3 0,-2 0-4 15,-7 0-3-15,-3 3 1 0,-5 0-3 0,-6 2 1 16,-3 1 1-16,-10 2-1 0,-5 1-2 16,-6 3 1-16,-8 2-1 0,-7 3 1 0,-6 2 1 0,-11 2-5 15,-8 4 3-15,-12 2 0 0,-10 2 1 16,-12 2 5-16,-12 1-5 0,-10 5-8 0,-19 4 1 15,-12 1-1-15,-7 3 5 0,-9 3 14 0,-5 1 14 16,-4 0 16-16,0 0 14 0,0 0 2 16,0 0-6-16,0 0-9 0,-3 0-8 0,2 0-5 15,-2 0-6-15,-2 0-9 0,1 1-8 0,1 1-9 16,-4 0-8-16,1-2-6 0,-3 2-10 0,-1 1-27 16,-4 0-41-16,1 4-60 0,-3 0-90 15,3 2-133-15,1-3-264 0,4-1-935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1:05.45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1673A68-BFA9-4C72-8017-424C72FFE449}" emma:medium="tactile" emma:mode="ink">
          <msink:context xmlns:msink="http://schemas.microsoft.com/ink/2010/main" type="inkDrawing" rotatedBoundingBox="4530,2612 10479,1567 10488,1618 4540,2663" semanticType="underline" shapeName="Other">
            <msink:sourceLink direction="with" ref="{18525E1A-702D-4B85-8048-A587C1C77A45}"/>
            <msink:sourceLink direction="with" ref="{74D259FB-8CDD-49CA-9E1B-DCAB6D906907}"/>
          </msink:context>
        </emma:interpretation>
      </emma:emma>
    </inkml:annotationXML>
    <inkml:trace contextRef="#ctx0" brushRef="#br0">199 1003 0 0,'0'0'0'0,"0"0"0"0,0 0 0 0,0 0 0 16,0 0 99-16,0 0 162 0,-178 9 1 15,164-9-14-15,10 0-38 0,0 0-70 0,4 0-72 16,0 0-105-16,0 0-118 0,5 0-4 0,7 0 35 15,4 1 65-15,7 1 97 0,10-2 8 0,7 0-9 16,13 0-11-16,11-5-8 0,9-4-4 16,8-3-1-16,15-3-2 0,6-1 1 0,8-4 0 15,13-1-8-15,8 0-6 0,6-5-2 0,9 1-1 16,10-3 14-16,3 0 19 0,12-5 7 0,9 0 14 16,7-2-5-16,7 0-13 0,4-2-8 0,4 2-10 15,6-3-2-15,1 0 0 0,-4 0 0 16,5 2-2-16,-3-5-1 0,-4 4 3 0,-6 0-5 15,-6 1 9-15,-4 0-4 0,-9 2 4 0,-13 2 7 16,-6 1-9-16,-7 8 6 0,-18 2 36 0,-13 1 12 16,-9 5 2-16,-12-3 2 0,-13 3-38 15,-15 4-16-15,-11 3 2 0,-19 2-9 0,-11 1 2 16,-9 1 0-16,-16 3 18 0,-3 1 36 0,-3 0 19 16,0 0-6-16,-3 0-88 0,0 0-166 15,-7 0-258-15,6 0-498 0,-2 0 486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2:34.2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4D9035-8506-401B-BFBF-1D08CCAE7548}" emma:medium="tactile" emma:mode="ink">
          <msink:context xmlns:msink="http://schemas.microsoft.com/ink/2010/main" type="inkDrawing" rotatedBoundingBox="13670,6550 26137,5561 26151,5736 13684,6725" semanticType="underline" shapeName="Other">
            <msink:sourceLink direction="with" ref="{6B7FE382-2CE6-427F-9E9A-ADC52A30472B}"/>
            <msink:sourceLink direction="with" ref="{970FA823-6B64-4FF1-AD9C-E64B1F2D89A3}"/>
          </msink:context>
        </emma:interpretation>
      </emma:emma>
    </inkml:annotationXML>
    <inkml:trace contextRef="#ctx0" brushRef="#br0">255 1067 0 0,'0'0'0'0,"0"0"0"0,0 0 5 0,0 0 58 0,0 0-2 16,-180-17-12-16,163 15-18 0,2-1-12 15,2 1-5-15,1 1 6 0,3-1 16 0,3 0 26 16,5 0 33-16,-1 2 28 0,2-1-3 16,0-1-36-16,0 1-63 0,4-2-43 0,5 2-17 0,3 0 15 15,3-3 33-15,1 3 15 0,3 1 6 16,6-2-1-16,6 1 9 0,5 0 8 0,3-3 12 15,10-1 3-15,4-2 6 0,4-1 4 16,10-2-2-16,-2 0 6 0,7-1-12 0,4-2-11 16,6 1-6-16,2-1-10 0,1 3-5 0,5-2-5 15,3 2-5-15,2 0-2 0,4 2-4 0,4-3-1 16,2 0-1-16,0 1-2 0,5-2 0 0,-1 1-6 16,3-1-2-16,5 3 2 0,-2-4-2 15,1-1 3-15,3 1-1 0,-1 0-4 0,-1 1 1 16,-1-1 0-16,-1 2 0 0,-3 0-3 0,3 2 0 15,0-2 3-15,-3 1-1 0,3 0 3 0,-2-2-2 16,-1 1 0-16,2 0 0 0,-4-2-4 16,-2 3 0-16,1 0 1 0,-2 0 1 0,2 0 2 0,-2 0 3 15,-1 1-1-15,-2 0 1 0,-2 1 1 16,-2 0-5-16,2 1-1 0,-3-1-1 0,-1 0-1 16,2 1 3-16,-4-1 0 0,4-1 1 15,-2 3 0-15,0-2-2 0,3 2 0 0,-6 1-2 16,0 0 2-16,2 0-1 0,-4 0 0 0,6 1 1 15,-2-1-2-15,5 0 6 0,-2 2 1 0,3 1 3 16,0-2 6-16,0-1-1 0,0 1 2 0,3-1 3 16,2 0-2-16,-2 0 6 0,6 3 3 15,3-3 2-15,-1-2-2 0,2 1-3 0,0-1-5 16,1-1-1-16,1 1 1 0,1 2-3 0,5-3-4 16,-2-1 1-16,6 1-2 0,2 0 1 0,1 2-1 15,-1-2-2-15,1-1 3 0,-1 1-7 16,-2 0 0-16,3-1-1 0,2-2-3 0,2 3 5 15,1-4 0-15,-2 3 1 0,-2-3-2 0,4 1 0 16,-3 1-1-16,-2 2 3 0,0-3 2 16,-1 2 0-16,-1-1 1 0,-3 1 0 0,-3 0-3 15,-3 2 3-15,2-2-1 0,-9-1-1 0,2 2 2 0,-4-2-1 16,-8 0-2-16,0-3 2 0,-10 5 1 16,-7 0 3-16,-10-2 10 0,-10 1 8 15,-5 3 14-15,-14-1 16 0,-10 1 12 0,-8 1 1 0,-8 1 2 16,-9 3 1-16,-8-1 9 0,-2 2 10 15,-2 0 3-15,0 0-3 0,0 0-15 0,0 0-14 16,0 0-15-16,-3-2-18 0,-2-1-12 0,-2 0-13 16,-2-1-9-16,2 1-1 0,-2 0-4 15,3 2-3-15,-1-1-8 0,1 2-24 0,-3 0-54 0,3 0-105 16,-3 4-189-16,5 5-531 0,1-3-647 0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2:39.2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57D30D-35EC-4FD1-A317-488807D2FC6B}" emma:medium="tactile" emma:mode="ink">
          <msink:context xmlns:msink="http://schemas.microsoft.com/ink/2010/main" type="inkDrawing" rotatedBoundingBox="14593,8997 21855,8775 21861,8968 14599,9190" semanticType="underline" shapeName="Other">
            <msink:sourceLink direction="with" ref="{77F919A9-72AD-4A27-BA85-2E1F1D211946}"/>
            <msink:sourceLink direction="with" ref="{8A4D7AD4-B0B2-4B49-8064-9E58BFE9CDB1}"/>
          </msink:context>
        </emma:interpretation>
      </emma:emma>
    </inkml:annotationXML>
    <inkml:trace contextRef="#ctx0" brushRef="#br0">223 278 0 0,'0'0'0'0,"0"0"0"0,0 0 223 15,-175-10 53-15,149 7 18 0,11-2-2 0,6 2-11 16,5 0-50-16,2 0-67 0,2 2-63 16,0 1-69-16,6-1-30 0,4-1-4 0,8 0 9 15,7 1 20-15,9-1 9 0,7 2 1 0,12 2 0 16,11-2 0-16,12 5-3 0,14 0-6 0,12 1-3 15,11-1-8-15,13-1-3 0,15 0-7 16,17 1-4-16,14-2 3 0,17-1-4 0,10 4 3 16,11-2-1-16,14-1-4 0,9-2 1 0,9-1 0 15,5 2 3-15,8-2-1 0,3-2 2 16,2-2-2-16,0 0-2 0,6-2 1 0,-6-1-3 0,1-2 3 16,-3 0 1-16,-7-2-5 0,-8-2 5 15,-9-2 2-15,-10 2 0 0,-13-4 16 0,-18 0 3 16,-12-1 8-16,-19 1 16 0,-16-1 2 0,-16 3 4 15,-18-6 6-15,-21 3-3 0,-11 1-3 16,-21 2-2-16,-17 4-10 0,-17 3 2 0,-7 1 15 16,-12 5 8-16,-4 1 10 0,-2 1-10 0,0-2-26 15,-6 1-26-15,-5-3-40 0,-3 3-53 0,-3 1-87 16,-6 0-152-16,7 0-308 0,4 1-973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3:01.18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649224D-A78D-4784-884C-F9376FC79605}" emma:medium="tactile" emma:mode="ink">
          <msink:context xmlns:msink="http://schemas.microsoft.com/ink/2010/main" type="inkDrawing" rotatedBoundingBox="8322,876 14766,1740 14205,5922 7761,5058" hotPoints="14583,3487 11098,5339 7905,3019 11390,1168" semanticType="enclosure" shapeName="Ellipse">
            <msink:sourceLink direction="with" ref="{5F93F35D-7768-49E9-9B23-CA67C53E4CFA}"/>
            <msink:sourceLink direction="with" ref="{1413B600-C339-43C4-85AB-34D4B418D305}"/>
            <msink:sourceLink direction="with" ref="{97674616-9213-4039-A9B4-24A3CE9F8783}"/>
            <msink:sourceLink direction="with" ref="{6B7FE382-2CE6-427F-9E9A-ADC52A30472B}"/>
            <msink:sourceLink direction="with" ref="{6C950DED-F512-47B8-A293-DDE329413A6F}"/>
          </msink:context>
        </emma:interpretation>
      </emma:emma>
    </inkml:annotationXML>
    <inkml:trace contextRef="#ctx0" brushRef="#br0">1425 761 0 0,'0'0'0'0,"0"0"0"0,0 0 0 0,0 0 0 15,0 0 0-15,0 0 0 0,0 0 0 0,0 0 0 16,-176-141 0-16,163 120 0 0,0 6 0 15,1-2 0-15,4 1 0 0,-3 2 0 0,-3 1 0 16,1 2 0-16,0 3 0 0,-3 5 40 0,-1 3-2 16,-3 0-14-16,-2 6 0 0,-3 7 3 0,-5 3 8 15,-1 6-6-15,0 4-2 0,-8 0 0 0,3 6-5 16,-4 1 30-16,1-1 1 16,-1 4-1-16,-1-2-1 0,-1 1-31 0,0-1 30 0,-3 3 5 15,3-4 1-15,-1 1 8 0,0 2-28 16,2 2-4-16,0 5 0 0,4 2-6 0,-3 0-4 15,-1 6-2-15,5-2 1 0,-3 2-6 0,8 3-2 16,-2 1-4-16,7 5-7 0,1-1 1 0,3 5-2 16,4-3-3-16,3 10-1 0,8-3-4 15,-4 4 0-15,8 2 3 0,2 0 3 0,1 5 0 16,3-1-6-16,6 8 1 0,4 0 1 0,6 0 5 16,2 1 6-16,5 2-1 0,5 0-11 0,11-2-12 15,-1-2-14-15,3-3-7 0,5-1-4 16,5-4 8-16,4-2 2 0,2-1 7 0,6-4 9 15,2 1-20-15,1-1 15 0,8-3 5 0,1 1 8 16,6-4 32-16,0 1 0 0,8-4 7 0,-1-3-3 16,9-1-8-16,5-6-2 0,7-1-2 0,4-10-2 15,-1 0 2-15,10-6-6 0,-4-4-6 16,9-2 0-16,1-7-1 0,0-1-1 0,11-7 7 16,1-6 0-16,-1-1-4 0,6-4-1 0,-1-2-7 15,1-8-10-15,6-6-3 0,-2-4-7 16,4-3-19-16,2-7-17 0,-2-3-25 0,-6-3-23 0,5-6-11 15,-6-4-12-15,-3-4 2 0,-2-8 28 16,-2-3 101-16,-7-3 0 0,-5-6 0 16,-3 0 0-16,-9-5 0 0,-8-1 0 0,-2-1 20 15,-8-6 96-15,-1 3 9 0,-11-1 4 0,-5-4-2 16,-7 4-17-16,-7-2-25 0,-7-2-19 0,-6 2-17 16,-8-2-13-16,-6 4-7 0,-6-1 0 15,-8 2 7-15,-5 1-2 0,-7 3-4 0,-2-2-1 0,-3 4-14 16,-8-2 5-16,-3 6 4 0,0 1-5 15,-3 3 3-15,-10-1 4 0,-3 3-3 0,-2 1 1 16,-4 2 6-16,-6 0-7 0,2 5 0 0,-7 0 5 16,-2 3 25-16,-6 0 11 0,-2 3-25 0,-4-3-10 15,-5 3-30-15,-5-2-16 0,-4 3 21 16,-4-1 1-16,-2 2 4 0,-10 0-8 0,0 3-7 16,2-1 0-16,-9 1-6 0,3-2 6 0,-4 0 5 15,-1-1 4-15,-1-1 0 0,-7 4 1 16,3-1 4-16,-8 2 1 0,2 4 6 0,-5 1 5 0,-1 2-1 15,0 3-3-15,0-3-2 0,-2 5-5 16,0-2-3-16,-4 2 6 0,5 0 0 0,-5 5 13 16,2-4 3-16,0 5-4 0,-2-2-2 0,1 3-15 15,-1 1 0-15,3 4-4 0,-6 2-1 16,5 0 3-16,-7 4-1 0,-1 2 4 0,0 1-2 16,-1 4 1-16,1 2 6 0,0-1 10 0,3 4 9 15,4 0 1-15,-1 0-4 0,3 0-11 0,5 7-10 16,-1 3 0-16,2 1-3 0,1 2 2 15,8 3 4-15,1 4-3 0,3 3-1 0,1 7-3 16,2 3-3-16,2 4 1 0,5 8 1 0,2 4 0 16,1 3-5-16,2 8 0 0,-3 4-2 0,6 4-5 15,-2 8 3-15,2 2 1 0,7 3 0 16,0 1 4-16,4 0-6 0,7 5-11 0,7 2-36 16,4 1-68-16,15 4-135 0,7-24-354 0,14-24-281 15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4:04.34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233FF1-0176-46D5-B749-2A235697DC08}" emma:medium="tactile" emma:mode="ink">
          <msink:context xmlns:msink="http://schemas.microsoft.com/ink/2010/main" type="inkDrawing" rotatedBoundingBox="784,13601 1296,5065 3900,5221 3388,13757" semanticType="callout" shapeName="Other">
            <msink:sourceLink direction="to" ref="{03C9F8CF-F0CF-4363-8595-BEEE82047305}"/>
            <msink:sourceLink direction="from" ref="{EF646729-BDA9-40ED-8EDD-49DA2114F6FC}"/>
          </msink:context>
        </emma:interpretation>
      </emma:emma>
    </inkml:annotationXML>
    <inkml:trace contextRef="#ctx0" brushRef="#br0">2692 251 0 0,'0'0'0'0,"0"0"0"0,0 0 0 15,0 0 0-15,0 0 0 0,0 0 0 0,0 0 0 0,0 0 0 16,0 0 0-16,0 0 0 0,116-169 0 0,-114 158 0 16,1 1 0-16,-3 3 0 0,0-2 0 15,0 2 0-15,-9 1 0 0,3-1 0 0,-4 0 89 16,-3 2 25-16,-2 2 5 0,-1 0-4 0,-2-3-5 15,-6 4-3-15,1 1-4 0,-1 1 1 16,-4 0 1-16,-3 0-1 0,-3 0 4 0,-4 0 7 16,-2 5-5-16,-4 2-13 0,-6 3-12 0,-2 2-16 15,-4 1-13-15,-6 0-7 0,-1 4-5 0,0-2-6 16,-5 4-6-16,2 2-4 0,-5 4-8 16,0 1-9-16,-1 1-2 0,-3 7-5 0,1-3-4 15,-2 3 4-15,3-1 1 0,3 3 0 0,-6 2 0 16,7 4-4-16,-3 1-2 0,0 4-3 15,4 0 2-15,6 2 1 0,0 5 0 0,8-4 3 0,1 7-3 16,5 4-3-16,3-1-1 0,2 2-2 0,2 5-4 16,1-3 5-16,6 3 0 0,-1 3 2 15,2 4 3-15,2 3 2 0,3 3 0 16,0 1-1-16,0 3 0 0,-1 1-1 0,2 7-1 16,-1 0-2-16,5 5 4 0,-4 0-2 0,1-1 0 0,-2 3 1 15,-2-1 0-15,5 3 1 0,3-1 10 16,0 4 8-16,6 2 8 0,0 4 9 0,2 3-3 15,7 5-4-15,-2-2-2 0,5 6-7 0,2-1-7 16,-2 3 1-16,8 2-7 0,-4 2 2 16,5 0-1-16,5 2-3 0,-4-1-1 0,7-1-1 15,-1 4-2-15,3-1 1 0,-2 0-1 0,0 2-1 16,-2 1 3-16,0-1-4 0,3 0 2 16,-6-2 1-16,-2 1-1 0,3-4-5 0,-3-1 6 0,3-3 4 15,-3 1-3-15,3 1 9 0,-3-2-7 16,2 0-4-16,-2-2 2 0,6-3 0 0,-2 0 1 15,-2-7 2-15,4 1-2 0,-7-3-1 16,7-6 1-16,-1-2 0 0,0-7 0 0,-5-4 1 0,6-4 1 16,0-4-3-16,-5-7 0 0,5-4-2 15,1-7 0-15,-3-4 2 0,-1-9-2 0,2-2-1 16,0-8-2-16,1-7-6 0,-4-4-4 0,2-7-4 16,-6-2 0-16,5-5 1 0,-4-6 4 0,-2-1 1 15,2-6 2-15,-3 2 2 0,1-4-1 16,-2-2 4-16,1 0 3 0,4 0 2 0,-3 0 8 15,0 0 3-15,1-2 3 0,6-5 1 0,-1-1-6 16,-1-1-6-16,5-5-3 0,2-1 0 16,-1-2 2-16,4 0 0 0,7-3-1 0,2 2-4 15,2 1-5-15,2 2-5 0,0 5 2 0,9 1 2 16,-1 3 5-16,6 2 5 0,2 3 0 0,7 1-2 16,2 0 5-16,5 0-3 0,2-2 4 15,9-3 0-15,5-3-1 0,1-3-1 0,-1-2-3 16,4 0 0-16,-3-7-4 0,1 0 3 0,-2-2 0 15,-3-2 0-15,-2-2 1 0,-3-1-3 16,-5 0 2-16,-3-1-2 0,-8 1 1 0,-7 1 3 16,-5 1 0-16,-7 1 1 0,-9 0 8 0,-3 4 3 15,-10-3 15-15,-6 3 11 0,-6-4-1 0,0-3-3 0,-13-1-13 16,-5-1-10-16,-7-3-2 0,-3 2 1 16,-6 3-4-16,-4-2-4 0,0 5-1 0,-4 2-7 15,-8 2 4-15,3 3 5 0,0 2 4 16,-3 2 8-16,6 5 9 0,-1 0 10 0,7 2 0 15,3 1-2-15,2 0-8 0,5 1-11 16,3 1-1-16,11 1-3 0,2 2 4 0,9-1-1 0,1 1-10 16,2 0-9-16,2 0-6 0,13 0-2 15,10 0 11-15,6 3 6 0,8 4 1 0,9 3 3 16,6 4-4-16,6 4-1 0,1 10 1 0,2 3 0 16,-1 9 3-16,-12 5 3 0,-6 9 0 15,-5 11 1-15,-20 12-2 0,-10 10-2 0,-11 16-22 16,-26 17-46-16,-19 20-98 0,-18 16-172 0,8-32-354 15,14-37-772-15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2:42.61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C3204FD-514A-4660-8971-5C970C0A0F7C}" emma:medium="tactile" emma:mode="ink">
          <msink:context xmlns:msink="http://schemas.microsoft.com/ink/2010/main" type="writingRegion" rotatedBoundingBox="12654,7785 14274,7785 14274,11110 12654,11110"/>
        </emma:interpretation>
      </emma:emma>
    </inkml:annotationXML>
    <inkml:traceGroup>
      <inkml:annotationXML>
        <emma:emma xmlns:emma="http://www.w3.org/2003/04/emma" version="1.0">
          <emma:interpretation id="{D7E410BD-96FE-4055-8549-EDB0DE3F0A0F}" emma:medium="tactile" emma:mode="ink">
            <msink:context xmlns:msink="http://schemas.microsoft.com/ink/2010/main" type="paragraph" rotatedBoundingBox="12654,7785 14274,7785 14274,11110 12654,111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7262D6-A488-440F-B8BE-279C49ACF35D}" emma:medium="tactile" emma:mode="ink">
              <msink:context xmlns:msink="http://schemas.microsoft.com/ink/2010/main" type="line" rotatedBoundingBox="12654,7785 14274,7785 14274,11110 12654,11110"/>
            </emma:interpretation>
          </emma:emma>
        </inkml:annotationXML>
        <inkml:traceGroup>
          <inkml:annotationXML>
            <emma:emma xmlns:emma="http://www.w3.org/2003/04/emma" version="1.0">
              <emma:interpretation id="{D15E5BB3-77F9-44EC-9FD2-0397DFDF940B}" emma:medium="tactile" emma:mode="ink">
                <msink:context xmlns:msink="http://schemas.microsoft.com/ink/2010/main" type="inkWord" rotatedBoundingBox="12654,7785 14274,7785 14274,11110 12654,11110"/>
              </emma:interpretation>
              <emma:one-of disjunction-type="recognition" id="oneOf0">
                <emma:interpretation id="interp0" emma:lang="en-US" emma:confidence="1">
                  <emma:literal>G</emma:literal>
                </emma:interpretation>
                <emma:interpretation id="interp1" emma:lang="en-US" emma:confidence="0">
                  <emma:literal>5</emma:literal>
                </emma:interpretation>
                <emma:interpretation id="interp2" emma:lang="en-US" emma:confidence="0">
                  <emma:literal>6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9</emma:literal>
                </emma:interpretation>
              </emma:one-of>
            </emma:emma>
          </inkml:annotationXML>
          <inkml:trace contextRef="#ctx0" brushRef="#br0">13297 7008 522 0,'0'0'504'0,"0"0"-410"0,0 0 20 0,0 0 14 0,0 0-25 15,0 0-22-15,-100-187-16 0,82 168-21 0,-6 4-11 16,1 2-1-16,-2 4-4 0,-12 3 1 15,3 6 4-15,-7 0 2 0,-3 6 2 0,-7 9-5 16,0 5-3-16,-5 4-4 0,-3 8 0 16,0 2-2-16,0 9-1 0,-1-1-3 0,-1 5-4 0,2-2-3 15,2 3 0-15,4 1-3 0,0 0-1 16,6 0-1-16,-1 1-2 0,9-4-1 0,2 0-4 16,6-3 4-16,9-3-1 0,0 2 1 0,7-3 0 15,0 0-2-15,9-6-2 0,-1 0-1 0,5-6 1 16,2 0 1-16,0-2 1 0,0-2-2 0,6-2-2 15,0 0 2-15,-1 4 3 0,3-1 3 0,-3 3 5 16,5 6 3-16,-4 3-1 0,4 5 0 16,-2 5-3-16,-1 7 1 0,-2 1 0 0,3 8-1 15,-3 2-1-15,2 6-6 0,-2 0-2 0,-2 0-1 16,4 2-1-16,-1 4 4 0,-3-1-1 16,6 1 0-16,-6 3-1 0,4-1-1 0,-3-3 4 15,-1-3-2-15,2-1 3 0,2-4-3 0,-2-4-2 16,3-6-1-16,-3-4 1 0,4-5 3 0,-3-6 0 15,2-6 2-15,-2-4-4 0,5-7 1 16,-4-1-1-16,2-6-2 0,0-3 1 0,-3-4-4 16,4-3-4-16,-6-3 0 0,-1-3-5 0,3 3 2 15,-3-5 10-15,-3 0 16 0,2 0 22 16,-2 0 13-16,0 0 8 0,0-5-12 0,1-2-21 16,-1-3-16-16,0-2-20 0,0-2 0 0,0 1 3 15,1 1 5-15,-1 4 5 0,0 0-2 0,0 1 3 16,0 4-2-16,0 0-1 0,0 1-1 0,0 1-8 15,0 1-4-15,0 0-10 0,0 0-9 0,0 0-6 16,0 0-9-16,0 0 5 0,0 0 11 0,0 1 14 16,0 1 13-16,0 1 7 15,0-1-1-15,2-2-1 0,-2 1 1 0,4-1 3 0,-4 0 6 16,0 0 13-16,0 0 12 0,0 0-1 16,0 0-18-16,0-1-29 0,0-3-30 0,0 0-20 15,-4-3-7-15,2 1-6 0,1-2-9 0,0-2-15 16,1 1-14-16,0-1-2 0,0 0 0 0,0-1 6 15,0 0 10-15,1 0 11 0,6-1 16 16,-1 2 18-16,0-2 14 0,0 2 14 0,-2 0 8 16,4 0 6-16,-4 1 9 0,-2 1 6 0,1 1 8 15,3 2 14-15,-5 2 23 0,-1 1 23 0,0 1 20 16,0 1 14-16,0 0-2 0,0 0-11 16,0 0-17-16,0 0-9 0,0 0-3 0,-1 0 0 15,-2 3 2-15,-2 0-11 0,4 2-7 0,-1 4-6 16,1 1-5-16,-1 0 4 0,2 5-6 15,0 2-1-15,0 1-6 0,8 2-2 0,5 2-1 0,8 0-7 16,1 0-2-16,7-2 0 0,11 2-2 16,3-2 1-16,4-2 0 0,10-2-4 0,2-3-4 15,8-1-1-15,-3-4 3 0,6-3 1 16,-1-2 5-16,-1-1 0 0,-1-2-5 0,0 0-2 16,-5-5-1-16,-3-2-2 0,-6-4 0 0,-8 2 3 15,-5-2-3-15,-9-2-6 0,-7-2-7 0,-4 0-8 16,-8-1-11-16,-5-1-4 0,-7 0-16 0,0-1-10 15,-1-4-8-15,-11 2-13 0,0 3-5 16,-1-1-10-16,-2 1-6 0,1 4 8 0,-4-1 15 16,3 4 18-16,-1 3 9 0,1 0 1 15,1 1-10-15,-3 1 2 0,1 0 5 0,-3 1 9 0,3-1 20 16,-2 3 11-16,3-2 15 0,2 1 21 16,6 1 16-16,-4-1 14 0,3-1 5 0,0 3 0 15,-2-1 1-15,5 0 4 0,-3 1 8 0,3-1 8 16,1 2 9-16,-2-2 5 0,4 2-3 0,2-1-13 15,0 1-23-15,0-4-23 0,5 1-16 0,5-4-11 16,3 2 1-16,11-4 0 0,-2 1 0 16,8 1 3-16,5 2 4 0,-1 0 2 0,1 5 4 15,3 0 0-15,-1 9 5 0,-1 9 1 0,-4 4 1 16,-1 9-1-16,0 5-3 0,-9 4 0 16,-3 6-2-16,-5 4 1 0,-7 2-3 0,-7 1 0 15,-2-1-3-15,-12 1-4 0,-10-1 0 0,-5 1-6 16,-5-1-32-16,-9 5-65 0,-10-6-167 0,16-9-446 15,6-16-816-15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4:23.20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897201E-2A6B-4946-AB58-EB20AA1CB705}" emma:medium="tactile" emma:mode="ink">
          <msink:context xmlns:msink="http://schemas.microsoft.com/ink/2010/main" type="inkDrawing" rotatedBoundingBox="18032,16208 23903,14949 23933,15088 18062,16347" semanticType="underline" shapeName="Other">
            <msink:sourceLink direction="with" ref="{910BA626-7C10-48BE-9CE4-8C50B3081282}"/>
          </msink:context>
        </emma:interpretation>
      </emma:emma>
    </inkml:annotationXML>
    <inkml:trace contextRef="#ctx0" brushRef="#br0">0 1223 1876 0,'0'0'36'0,"0"0"-27"16,0 0 3-16,0 0 6 0,0 0 5 0,0 0 2 16,0 0 16-16,0 0 17 0,0 0 15 15,0 0 15-15,0 0-4 0,0 0-17 0,0 0-15 16,109 52-14-16,-10-67-8 0,19-5-8 0,20-9-2 16,26-4-6-16,19-4-3 0,18-5-4 0,22-3-3 15,14-2-2-15,12 2-3 0,11-4-2 0,2-3 4 16,6 0-1-16,0-2 3 0,2-2 2 15,-5-1-3-15,-4 3 1 0,-6-2-5 16,-9 5 2-16,-9 3 2 0,-10 4 3 0,-16 0 6 0,-9 4 0 16,-17 1 0-16,-20 3-1 0,-14-1 3 15,-29 7 2-15,-16 2 4 0,-25 3 3 0,-22 6-2 16,-21 4 4-16,-18 3 16 0,-12 1 4 0,-8 2-5 16,-4 1-12-16,-8 0-29 0,-10 1-17 0,-6 0-38 15,-3 3-76-15,-6-1-203 0,11 3-428 16,5-2-824-16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0:46.3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79A54FD-1DC6-4602-833D-7F134D38B8C7}" emma:medium="tactile" emma:mode="ink">
          <msink:context xmlns:msink="http://schemas.microsoft.com/ink/2010/main" type="writingRegion" rotatedBoundingBox="6249,3430 2931,10245 1593,9593 4911,2779"/>
        </emma:interpretation>
      </emma:emma>
    </inkml:annotationXML>
    <inkml:traceGroup>
      <inkml:annotationXML>
        <emma:emma xmlns:emma="http://www.w3.org/2003/04/emma" version="1.0">
          <emma:interpretation id="{4AC0C9DE-879A-46C7-83F6-F83F37D8C03B}" emma:medium="tactile" emma:mode="ink">
            <msink:context xmlns:msink="http://schemas.microsoft.com/ink/2010/main" type="paragraph" rotatedBoundingBox="6249,3430 2931,10245 1593,9593 4911,2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476DBB-3BA3-4A40-BC32-57CFA0626401}" emma:medium="tactile" emma:mode="ink">
              <msink:context xmlns:msink="http://schemas.microsoft.com/ink/2010/main" type="line" rotatedBoundingBox="6249,3430 2931,10245 1593,9593 4911,2779"/>
            </emma:interpretation>
          </emma:emma>
        </inkml:annotationXML>
        <inkml:traceGroup>
          <inkml:annotationXML>
            <emma:emma xmlns:emma="http://www.w3.org/2003/04/emma" version="1.0">
              <emma:interpretation id="{EF646729-BDA9-40ED-8EDD-49DA2114F6FC}" emma:medium="tactile" emma:mode="ink">
                <msink:context xmlns:msink="http://schemas.microsoft.com/ink/2010/main" type="inkWord" rotatedBoundingBox="2372,8391 2858,9760 2195,9995 1710,8626">
                  <msink:destinationLink direction="from" ref="{61233FF1-0176-46D5-B749-2A235697DC08}"/>
                </msink:context>
              </emma:interpretation>
              <emma:one-of disjunction-type="recognition" id="oneOf0">
                <emma:interpretation id="interp0" emma:lang="en-US" emma:confidence="0.5">
                  <emma:literal>...</emma:literal>
                </emma:interpretation>
                <emma:interpretation id="interp1" emma:lang="en-US" emma:confidence="0">
                  <emma:literal>,..</emma:literal>
                </emma:interpretation>
                <emma:interpretation id="interp2" emma:lang="en-US" emma:confidence="0">
                  <emma:literal>..</emma:literal>
                </emma:interpretation>
                <emma:interpretation id="interp3" emma:lang="en-US" emma:confidence="0">
                  <emma:literal>-..</emma:literal>
                </emma:interpretation>
                <emma:interpretation id="interp4" emma:lang="en-US" emma:confidence="0">
                  <emma:literal>,.</emma:literal>
                </emma:interpretation>
              </emma:one-of>
            </emma:emma>
          </inkml:annotationXML>
          <inkml:trace contextRef="#ctx0" brushRef="#br0">1449 7955 0 0,'0'0'0'0,"0"0"225"16,0 0 169-16,0 0-75 0,0 0-21 0,0 0-22 15,-31-188-19-15,28 165-30 0,-1 3-22 0,-2 1-29 16,5 7-34-16,-2 4-25 0,-2 1-27 0,2 4-24 15,2 3-26-15,-1 0-22 0,2 1-20 16,0 13-8-16,0 6 5 0,0 14 2 0,2 13 6 16,7 15 4-16,-5 8-1 0,6 7 3 0,-4 10-1 15,5 0-3-15,-1 3 1 0,-4-2-5 0,-2-3 0 16,5-9-1-16,-6-4 0 0,1-11-1 16,1-9 3-16,-4-7 2 0,1-11 0 0,-1-6 3 15,-1-9-2-15,0-9 2 0,0-6 12 0,0-4 11 16,0 0 14-16,0-9-3 0,0-11-14 0,-1-13-13 15,-2-11-15-15,-2-12 1 0,1-10 0 0,4-8-2 16,-3-6 2-16,3-6-2 0,0-3 2 16,-1-8-3-16,1 0 1 0,0-5 2 0,0 3-2 15,-2 2 5-15,2 10-2 0,2 10-1 0,2 17 2 16,-3 14-4-16,7 13-2 0,-5 11-3 16,0 10-9-16,1 3-9 0,3 6-7 0,4 3-3 15,1 2 4-15,7 6 10 0,-2 8 5 0,11 10 8 16,0 9 4-16,3 9 4 0,-1 12 4 0,-1 3-1 15,2 5-2-15,-4 7 6 0,2 0-2 16,-2 4 1-16,-2-3 4 0,-2 6-8 0,1-6 1 16,-5-2-2-16,5-3 0 0,-7-6 1 0,3-7 0 15,-1 2-1-15,-2-9 1 0,0-2-1 0,-3-8-2 16,1-4 0-16,0-5 2 0,-2-5-7 0,2-6-1 16,-2-6-10-16,-3-3-24 0,-4-3-25 15,5-5-25-15,-7 0-12 0,5 0-5 0,-5-6 0 16,-1-4-10-16,3-2-31 0,-3-1-31 0,-1 1-30 15,-1-1-44-15,-1 4-44 0,0-1-85 0,0 3-189 16,0 3 361-16</inkml:trace>
          <inkml:trace contextRef="#ctx0" brushRef="#br0" timeOffset="616.1039">1474 8566 0 0,'0'0'0'0,"0"0"134"16,0 0 148-16,0 0-21 0,0 0-18 0,0 0-9 15,0 0-26-15,0 0-29 0,0 0-24 0,0 0-24 16,0 0-20-16,0 0-12 0,0 0-13 0,0 0-10 15,-32-28-14-15,32 28-10 0,0 0-8 0,0 0-10 16,0 0-8-16,0 0-10 0,0 0-8 16,0 0-2-16,0 0-1 0,0 0-1 0,0 0-2 15,0 0 2-15,0 0-3 0,0 0 1 0,0 0 6 16,0 0 1-16,0 0 8 0,0 0 5 0,0 0 0 16,0 0 3-16,-5 0 0 0,5 0-1 15,-1 0-4-15,-1 0-6 0,2 0-7 0,0 0-4 16,0 0-1-16,0 0-5 0,0 0-1 0,0-2-7 15,0 0-9-15,0 0-9 0,2 1 5 0,7-3 4 16,4-2 13-16,2-2 9 0,2-1 0 0,3-3 0 16,6-3-3-16,4-1 2 0,1-1-3 15,4 1-1-15,-3 0 4 0,-1-1-1 0,-3 4 0 16,0 0 0-16,-6 1-2 0,-2 4-1 0,-4 0 1 16,-6 3 1-16,-4 2-2 0,-3 3-2 0,0 0-2 15,-3 0-1-15,0 0 0 0,0 0-9 16,0 0-19-16,-3 0-41 0,1 0-68 0,1 2-93 15,1-1-132-15,0 2-231 0,0-3-423 0</inkml:trace>
          <inkml:trace contextRef="#ctx0" brushRef="#br0" timeOffset="-2685.2377">4337 1977 0 0,'0'0'0'0,"0"0"0"0,0 0 49 0,0 0 122 16,0 0 11-16,0 0 31 0,0 0 12 0,0 0 1 15,0 0-4-15,0 0-29 0,0 0-34 0,-45-169-28 16,43 161 0-16,-1-1 5 0,3 3 1 0,-1 1-5 15,1 1-23-15,0 4-16 0,0 0-20 0,0 0-15 16,0 0-10-16,0 0-19 0,0 0-10 0,0 0-11 16,0 0-13-16,0 0-13 0,0 0-17 15,0 11 5-15,0 10 14 0,0 10 15 0,0 13 20 16,1 8-4-16,2 12-2 0,5 4-4 0,-4 6-3 16,2 1 0-16,3 1-8 0,3 1 6 15,1-3 2-15,2-3-1 0,-1-3 6 0,1-6-6 16,1-2-4-16,-1-8 2 0,-2-7-7 0,-1-8 5 15,-3-7 0-15,0-9-1 0,-5-3 2 0,4-6 2 16,-6-6 5-16,0-4 9 0,-2-1 17 16,0-1 15-16,0 0 13 0,0 0 6 0,0 0-9 15,0 0-14-15,0-3-18 0,-2-2-15 0,0-1-5 16,-4 1-19-16,4 1-34 0,-2 2-68 0,4-1-198 16,-2 3-378-16,2 0-944 0</inkml:trace>
          <inkml:trace contextRef="#ctx0" brushRef="#br0" timeOffset="-1290.6757">3441 3704 0 0,'0'0'0'16,"0"0"27"-16,0 0 160 0,0 0-48 0,0 0-70 16,0 0 11-16,0 0 23 0,0 0 28 0,0 0 25 15,0 0 6-15,0 0 5 0,0 0-11 16,-36-124 25-16,34 112 13 0,1 0-18 0,-2 3-3 16,0 0-41-16,1-1-17 0,1 3 1 0,-2 1-7 15,1 3-6-15,2 1-21 0,-1 2-28 0,1 0-35 16,-2 0-31-16,1 0-34 0,1 5-35 15,0 6 6-15,0 10 23 0,0 14 28 0,6 17 38 16,3 13 2-16,1 15-9 0,5 6-2 0,2 13-2 16,1 6 0-16,3 2 3 0,1 0 2 15,1 1-1-15,0-2 0 0,-3-3-1 0,2 3-2 16,-4-6 0-16,1-3-1 0,-4-3 1 0,-2-4 1 16,-3-8 3-16,2-5-3 0,-6-6-1 15,0-6-1-15,-4-4 0 0,-1-4-2 0,-1-6-3 16,1-4-3-16,-5-5-4 0,-5-5 0 0,3-7-5 15,-3-7-2-15,5-5-4 0,-3-5-5 0,1-5 1 16,0-3-5-16,0-5-4 0,0 0 0 0,-3-3-8 16,-1-8-3-16,1-6 0 0,-4-6 1 0,0-5 1 15,-1-6 6-15,0-6 8 0,-3-1 2 16,-3-6 12-16,1-1 4 0,-1 0 2 0,0 1 6 16,-1 6 0-16,3 2 3 0,1 6 9 0,5 5 6 15,-1 7 8-15,2 6 4 0,6 3-3 0,-3 5-2 16,5 4-5-16,0 0-2 0,3 3-6 15,0 0-17-15,0 0-25 0,0 0-13 0,0 8 7 16,5 7 14-16,4 8 21 0,1 6 11 0,2 11-6 16,4 4 4-16,2 6-1 0,4 4-3 0,-2-2 2 15,4 2-3-15,-1-1-2 0,1-2 5 16,1 0-2-16,-1-4 4 0,-1-2 0 0,2-3 0 16,0-6-4-16,-3-6 2 0,1-6 3 0,-3-7 3 15,4-4 11-15,-4-6 3 0,1-7 2 0,-3 0 7 16,-2-5 0-16,2-9 2 0,1-4 3 15,0-10-4-15,2-6-2 0,4-11-6 0,0-8-5 16,1-10-8-16,-2-6 0 0,2-6 1 0,-2-2 1 16,-5-7 7-16,-4-1 1 0,-1 0 1 0,-5 4 7 15,-3 7 3-15,-6 11 7 0,0 16-2 0,0 11-8 16,0 13-8-16,0 8-14 0,0 9-11 16,-1 4-23-16,1 2-52 0,0 4-49 0,0 14-88 15,4 8-182-15,3 3-527 0,-4-9-173 0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5:41.51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C27400-6262-49B4-9143-2DEFC10397F4}" emma:medium="tactile" emma:mode="ink">
          <msink:context xmlns:msink="http://schemas.microsoft.com/ink/2010/main" type="inkDrawing" rotatedBoundingBox="17658,9373 29188,9086 29377,16678 17847,16965" hotPoints="29423,11943 24207,16656 17782,13802 22999,9089" semanticType="enclosure" shapeName="Ellipse">
            <msink:sourceLink direction="with" ref="{244866E4-F03E-4EF0-B6C6-0CD608878B63}"/>
            <msink:sourceLink direction="with" ref="{F8C67707-B97A-40A6-92C7-4917305F3F62}"/>
            <msink:sourceLink direction="with" ref="{C6864139-E474-4B7F-969A-BFEDC1173160}"/>
            <msink:sourceLink direction="with" ref="{2C3FCC8D-37DE-49D7-8A67-2047BA0FF61E}"/>
          </msink:context>
        </emma:interpretation>
      </emma:emma>
    </inkml:annotationXML>
    <inkml:trace contextRef="#ctx0" brushRef="#br0">1981 1496 0 0,'0'0'0'0,"0"0"0"0,0 0 0 0,0 0 0 16,0 0 0-16,-172 12 0 0,141-4 0 15,1 3 0-15,1 4 0 0,-4 0 0 0,-2 3 0 16,2 2 0-16,-3 3 0 0,-1 0 0 0,-5-1 0 16,0 5 0-16,-1 0 0 0,-3 5 0 0,2 1 0 15,-2 3 0-15,-2 3 25 0,-1 4 80 16,2 3-11-16,-6 3-4 0,4 5-40 0,-4 1-3 16,6 0-12-16,-1 5-1 0,-3-1 0 0,6-1-11 15,-5 3 7-15,0 4 2 0,2 2 2 0,1 2 6 16,0 4-8-16,1 4-6 0,1 4 1 15,-4 3-2-15,3 3-1 0,4 0-6 0,3 0-9 16,0-2 3-16,8 0-3 0,3 0 7 16,1-2 7-16,5 1-12 0,1-1 5 0,2 3 2 15,3-1-4-15,3 1 1 0,-1 1-4 0,3 0-6 0,2 0-4 16,0-1 3-16,5-3-4 0,1 1 1 16,-2-2 2-16,5-1 1 0,-1 1 1 0,10 0-4 15,2 0-4-15,6-2-1 0,5 1 0 0,6-3 2 16,0 3 6-16,4-3-2 0,6 3 2 15,1-4 4-15,5 0 0 0,0-2 4 0,6 0 6 16,2-1-3-16,2 0 4 0,-1-2-3 0,2 3-6 16,2-1-1-16,2-1-2 0,0 3 2 0,0-3-5 15,0 3-4-15,2 0-1 0,0-3-4 16,4 1 1-16,0-4 8 0,4-3-5 0,4-1 2 16,6-1-2-16,-2-2-3 0,7-2 4 0,3-3-2 15,1 0 4-15,4-4-2 0,6-1-8 0,4-5 3 16,0 0-2-16,8-7 1 0,2 2 8 15,-1-4-1-15,5-1 1 0,2-2-2 0,-2-3-1 16,7-3 5-16,-3-4-1 0,4-2 4 0,2-3-1 16,3-2-4-16,2-3 5 0,2-3-3 0,1-1 6 15,-3-4-5-15,2-1 2 0,-1-2 3 16,3-4-1-16,5-1 3 0,-5 0-1 0,5 0-4 0,0-6 0 16,-3-4 3-16,5-5 1 0,3-2-1 15,4-3 6-15,6-4-2 0,1-7 0 16,2 0 1-16,1-6-6 0,-4 0 3 0,10-4 2 0,-3-1-1 15,-3-5 5-15,3 0-3 0,-3-3-2 16,-1-3 2-16,-2-1-3 0,0 1 0 0,2-3 2 16,-2 0 0-16,2-4 0 0,-8-1 0 0,-1-2-1 15,-3 1-6-15,-2 0 4 0,-5-4 0 16,1-2 5-16,-6-2 4 0,-1-3-3 0,-5-1 2 16,-4-1-5-16,-2-1-6 0,-3 0 6 0,1-1-1 15,-2-1 0-15,-2-1 1 0,-6-2-4 0,-2 2-2 16,-2-2-2-16,-6-1 4 0,-4-1-1 15,-3-2 1-15,-5 1 0 0,-1-3 0 0,-1 1 0 16,-10 0 0-16,0-1 4 0,-7 2-4 0,-3-2-1 16,-5-1 3-16,-8 1-4 0,-3 0 7 0,-6-1 0 15,-4 2 8-15,-9-2-1 0,-3 1 0 16,-6 0-2-16,-3 0-7 0,-3 2 47 0,-6 1-5 16,-2-1-15-16,-4 1-2 0,-1-1-42 0,-3-2 6 0,3-3 6 15,-3 2-3-15,-4-2-1 16,-4 0-10-16,-1-1 4 0,1 3 2 0,-4-1 3 0,-3 3 5 15,0-1-1-15,-4 1 5 0,-1 3-5 0,-1-1-2 16,-7 0 2-16,0 0-7 0,-6-1-2 16,-3 1-1-16,-4 2 2 0,-5 2 0 0,2 0 1 15,-8 2-1-15,-5 1-2 0,-2 4 0 0,-4-2-1 16,-4 3 2-16,-3-2 0 0,-1 4 2 16,-3 1 0-16,-1 0 3 0,-4 2 5 15,-7-1 0-15,1 4 4 0,-5 2 1 0,-5 2 5 0,-5 1 14 16,-1 4 3-16,-4 3-4 0,-1 0 2 15,-3 2-2-15,-3 1-5 0,1 2 0 0,-5 5-9 16,-6 2-17-16,-1 3 8 0,-5 2-4 0,1 3-2 16,-1 0 5-16,-2 4-4 0,-1 1 5 0,0 0-1 15,-2 1-3-15,-7 4-2 0,-2 2-2 16,-3 3 0-16,2 2-2 0,-4 2 3 0,-2 4 3 0,-6 4 1 16,-1 2 2-16,-6 3-4 0,1 0-1 15,-4-1 2-15,-1 7 1 0,2 2 1 0,1 2 0 16,-4 2-5-16,4 2 3 0,0-1 2 15,1 3-3-15,8 1 4 0,-1-2-1 0,6 2 1 16,2 1 16-16,2 0 0 0,4 2 6 0,-1-1 1 0,5 5-12 16,-1-1-1-16,1 3-8 0,-2 1-4 15,5-1 0-15,-1 3 1 0,1 0-1 0,1 4-1 16,5-1-4-16,-2 2-1 0,3 0 0 0,4 2 1 16,-4-1 3-16,9-1 1 0,1 0 0 15,4 3-3-15,5 3 0 0,4-3-1 0,5 3-2 16,2-1 3-16,7 2-2 0,0-2 1 0,6 1-1 15,2 0 0-15,8 4 1 0,2-1 0 16,7 1 0-16,1 1 2 0,10-3-4 0,1 0 2 0,1 0 0 16,8 1 2-16,1 1 0 0,1 3 3 15,6-3-5-15,-4 4 0 0,5-4 4 0,1 6-2 16,3 0 2-16,3-3 1 0,5 2-7 0,1-3 0 16,1-1 1-16,3-1 0 0,1-1 5 0,2-1-3 15,5 2 0-15,1 0-3 0,0-3-1 16,6 3-1-16,1-3 2 0,2-2 0 15,0 0-3-15,0 1 4 0,3-3 1 0,5 3-3 0,1-1 1 16,4 3-12-16,3-2-23 0,8 3-51 16,4-2-109-16,4 2-183 0,-2-14-522 0,-5-7-259 0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4:09.8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86BD7AF-D9C9-4C59-BC51-DC502F69599C}" emma:medium="tactile" emma:mode="ink">
          <msink:context xmlns:msink="http://schemas.microsoft.com/ink/2010/main" type="writingRegion" rotatedBoundingBox="3872,11413 27114,6052 28986,14169 5744,19530"/>
        </emma:interpretation>
      </emma:emma>
    </inkml:annotationXML>
    <inkml:traceGroup>
      <inkml:annotationXML>
        <emma:emma xmlns:emma="http://www.w3.org/2003/04/emma" version="1.0">
          <emma:interpretation id="{AF2556C9-E00E-42A6-891D-7F3CB8C52073}" emma:medium="tactile" emma:mode="ink">
            <msink:context xmlns:msink="http://schemas.microsoft.com/ink/2010/main" type="paragraph" rotatedBoundingBox="4056,11371 15027,11077 15097,13690 4126,139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71E505-A59B-4D49-8187-B9885F391D13}" emma:medium="tactile" emma:mode="ink">
              <msink:context xmlns:msink="http://schemas.microsoft.com/ink/2010/main" type="line" rotatedBoundingBox="4056,11371 15027,11077 15097,13690 4126,13983"/>
            </emma:interpretation>
          </emma:emma>
        </inkml:annotationXML>
        <inkml:traceGroup>
          <inkml:annotationXML>
            <emma:emma xmlns:emma="http://www.w3.org/2003/04/emma" version="1.0">
              <emma:interpretation id="{03C9F8CF-F0CF-4363-8595-BEEE82047305}" emma:medium="tactile" emma:mode="ink">
                <msink:context xmlns:msink="http://schemas.microsoft.com/ink/2010/main" type="inkWord" rotatedBoundingBox="4056,11371 10568,11197 10638,13809 4126,13983">
                  <msink:destinationLink direction="to" ref="{61233FF1-0176-46D5-B749-2A235697DC08}"/>
                </msink:context>
              </emma:interpretation>
              <emma:one-of disjunction-type="recognition" id="oneOf0">
                <emma:interpretation id="interp0" emma:lang="en-US" emma:confidence="1">
                  <emma:literal>identity</emma:literal>
                </emma:interpretation>
                <emma:interpretation id="interp1" emma:lang="en-US" emma:confidence="0">
                  <emma:literal>identily</emma:literal>
                </emma:interpretation>
                <emma:interpretation id="interp2" emma:lang="en-US" emma:confidence="0">
                  <emma:literal>identify</emma:literal>
                </emma:interpretation>
                <emma:interpretation id="interp3" emma:lang="en-US" emma:confidence="0">
                  <emma:literal>idantily</emma:literal>
                </emma:interpretation>
                <emma:interpretation id="interp4" emma:lang="en-US" emma:confidence="0">
                  <emma:literal>idently</emma:literal>
                </emma:interpretation>
              </emma:one-of>
            </emma:emma>
          </inkml:annotationXML>
          <inkml:trace contextRef="#ctx0" brushRef="#br0">3727 11237 0 0,'0'0'68'15,"0"0"128"-15,0 0 23 0,0 0-31 0,0 0 3 16,0 0 6-16,0 0-11 0,0 0-17 0,0 0-30 16,0 0-11-16,0 0 17 0,0 0 20 0,-78-151-3 15,74 150-14-15,-1 1-40 0,1 0-46 16,3 10-32-16,-4 15-21 0,-4 14-2 0,0 19 4 15,2 20 2-15,-2 12-3 0,5 13-5 0,2 7-1 16,4 2-2-16,-1 3-2 0,8-1 1 16,1 3 0-16,8-5-3 0,-3-3 3 0,3-6 1 15,2-4-1-15,2-9 4 0,0-8 1 0,3-10-3 16,0-10 5-16,-2-10-1 0,-1-10-3 16,-5-11 5-16,-2-12-7 0,-3-6-2 0,-5-9-7 15,-1-4-21-15,0-4-32 0,-4-11-75 0,2-9-110 16,-1-7-203-16,0 3-436 0,-3 9 81 0</inkml:trace>
          <inkml:trace contextRef="#ctx0" brushRef="#br0" timeOffset="206.2792">3433 10666 2009 0,'0'0'125'0,"0"0"-115"0,0 0-1 15,-33-187 0-15,29 153-2 0,2 4 4 16,-2 5 17-16,4 6 9 0,-3 4 3 0,1 9-12 0,2 1-39 16,0 5-53-16,0 0-10 15,3 10 3-15,5 7 22 0,4 11-12 0,-1 7-163 0,0-4-372 16,-7-10-567-16</inkml:trace>
          <inkml:trace contextRef="#ctx0" brushRef="#br0" timeOffset="1851.2487">4489 12011 1181 0,'0'0'8'0,"0"0"-44"0,0 0-6 0,0 0-8 0,0 0-6 16,0 0 11-16,0 0 27 0,0 0 29 0,0 0 35 15,0 0 35-15,72-173 27 0,-82 152 41 16,-2-5 0-16,-2 4-4 0,-3-2-9 0,-2 2-17 0,0 2-4 16,-2 3-19-16,-4 2-5 0,2 3-17 15,-4 6-20-15,4 1-13 0,1 5-18 0,-1 6-20 16,4 9-4-16,0 11-7 0,1 4-6 0,4 11 2 16,2 8 5-16,3 6 1 0,3 4 8 0,3 1 2 15,3-3-4-15,0-2-1 0,6-4-3 16,3-6 1-16,4-3 0 0,3-8 0 0,2-6 0 15,1-5 3-15,0-8 4 0,2-4 0 0,0-8 7 16,-1-3 3-16,1-16 9 0,7-14 4 16,0-11 0-16,0-11-6 0,1-10-7 15,1-11-3-15,-1-9-4 0,-4-5 4 0,-2-6-4 0,-3-9-3 0,-8-1 2 16,0-6-7-16,-5-2 1 16,-5-2 3-16,-2 4 2 0,-8 9-1 0,-1 8 9 15,-2 16-7-15,0 16-2 0,4 15 1 0,0 18-5 16,2 10 5-16,2 11-5 0,3 4-15 0,-3 2-15 15,3 8-4-15,0 11 4 0,3 9 23 16,-3 16 13-16,0 9 5 0,0 15 0 0,0 12-8 16,0 6 1-16,0 7 1 0,8 2-3 0,-5 4 2 15,5-5-3-15,3-7-3 0,2-7 1 0,3-4-1 16,2-6 3-16,1-7 0 0,2-2 1 0,2-8 2 16,4-5 1-16,-2-5 1 0,3-9 3 0,1-6 1 15,-1-8 1-15,2-8 2 0,1-5 0 16,-2-7 0-16,2-10-4 0,1-11-3 0,2-10-4 15,-3-4-2-15,0-9 0 0,-3-4 1 0,-1-6 1 16,-5-3-1-16,-1-4 3 0,-7-4 0 0,0 0 0 16,-7 3 1-16,-3 5 0 0,-4 7 1 0,0 10 1 15,-4 5 2-15,-9 11-3 0,-2 7-5 0,-6 8-8 16,-2 8-10-16,1 1-9 0,-2 17-4 16,0 7 2-16,1 11 8 0,1 6 5 0,3 5 4 15,2 2 4-15,4 2-1 0,3 1 2 0,5-5-3 16,4-2 5-16,1-3-2 0,0-8 0 0,9-2 0 15,4-7 0-15,6-4 2 16,0-6 2-16,6-6 6 0,0-8 4 0,3 0 0 16,3-13 5-16,3-12 2 0,0-6-1 0,-3-7 6 15,0-4-3-15,-4-3-2 0,-4-1 0 0,-4 0 2 16,-8 2 0-16,-4 2-2 0,-4 0 1 0,-3 8-3 16,0 4-2-16,-7 8 0 0,-5 5-2 0,0 7-3 15,-3 5-8-15,-2 5-9 0,-3 6-1 16,-5 13-3-16,3 10 7 0,-3 6 4 0,2 11 1 15,1 4 3-15,1 7-2 0,5 0 2 0,2 0-2 16,7-1 0-16,1-5 0 0,5-5-4 0,1-3 1 16,6-8 1-16,4-1 0 0,8-6 4 15,1-3-1-15,3-7 3 0,9-6 6 0,-2-5 6 16,4-7 6-16,2-2 0 0,3-13 0 0,4-10-4 16,0-5-1-16,4-8 5 0,0-8-4 0,-5-2 3 15,0-7-5-15,-5 1-5 0,-7-6-1 16,-1-1-3-16,-6-1 2 0,-1 1-1 0,-6 3-2 15,-1 5-1-15,-5 10 1 0,-3 7 2 0,-5 14 3 16,1 8-1-16,1 7-5 0,-3 7-21 16,0 0-33-16,0 12 1 0,1 11 7 0,2 13 19 15,2 11 32-15,-2 6-3 0,7 6-2 0,-6 2 0 16,7-1-2-16,2 1 2 0,2 1-2 0,1-6-2 16,-1-2-1-16,5-4 0 0,-2-6 0 15,1-6 2-15,-3-7 1 0,5-5 4 0,0-7 2 0,-4-8-1 16,5-8 5-16,1-3 2 0,2-13 5 0,3-12 6 15,-2-8-10-15,2-7-2 0,2-6-6 16,-2-5-6-16,-2-3 6 0,-1-1-1 0,2 1-1 16,-5 4-3-16,0 6-2 0,-1 12-5 15,-5 7-3-15,-3 9-6 0,-4 9-13 0,1 7-5 16,-7 2 1-16,4 13 6 0,-1 6 17 0,2 7 8 16,-1 5 2-16,-4 5 5 0,3-1-5 0,0 0 2 15,-2-2-2-15,7-3-3 0,2-4 4 0,2-6-2 16,2-5 6-16,10-6 1 0,1-6 4 15,1-5 6-15,8-9 2 0,3-13 1 0,6-9-3 0,4-7-10 16,-2-9-6-16,8-8-4 0,0-5 1 16,0-6 6-16,-6-6 0 0,-1-7 1 15,-6-4-5-15,-5-4 1 0,0-4-1 0,-7-1-1 16,-1-3 2-16,-5 6 3 0,-7 2-1 0,-4 7-3 16,-5 8-1-16,-3 13-2 0,-6 12 5 0,0 16 7 15,-3 12 5-15,-6 9 2 0,5 10-5 16,-7 0-7-16,3 13-4 0,-1 10-2 0,-6 13 5 15,0 12 4-15,-1 8-2 0,1 3 0 16,2 8-6-16,0 1 1 0,5 2 0 0,3 1 0 0,3 2 1 16,2-2-4-16,0-5 1 0,0 1 0 0,7-5 1 15,1-4 4-15,4-4-1 0,-2-3 1 0,-1-9-1 16,3-7-5-16,-4-9 4 0,0-5-4 16,-1-8-10-16,-1-4-11 0,-6-4-21 0,0-5-3 15,0 0-11-15,0-1-22 0,-6-10-19 0,-3-4-20 16,-4-1 5-16,-5-5 25 0,-4-2 36 15,3-1 28-15,-6 2 15 0,4-1 15 0,-4 1 1 16,5 2 2-16,-1 6 6 0,3 3 12 0,4 1 23 16,-1 3 11-16,3 0 10 0,5 4 0 0,1 0-15 15,4 0-16-15,2-1-23 0,0-1-20 0,12-1-4 16,4-6 2-16,11-2 4 0,7-6 4 16,9-3 0-16,10-4 0 0,4 0 3 0,4-1 3 15,3 0-5-15,3 2 0 0,-3 4-5 16,-2 6-5-16,-3 4 4 0,-6 7-4 0,-3 5 3 0,-5 5 3 15,-6 8-6-15,-5 7 4 0,-4 4 1 16,-2 2-1-16,-3 10 7 0,-7-1 2 0,-4 4 2 16,0 5-1-16,-3 0 3 0,-5-1-2 0,3-2 0 15,-6-3 7-15,0-2-2 0,4-2 1 0,-2-5-1 16,2-2-8-16,1-7-8 0,-1-5-22 16,3-8-53-16,3 0-104 0,2-7-153 0,-3 0-287 15,0 0-638-15</inkml:trace>
          <inkml:trace contextRef="#ctx0" brushRef="#br0" timeOffset="2027.5475">8288 10393 2186 0,'0'0'170'0,"0"0"-157"16,0 0-4-16,0 0-17 0,0 0-14 16,0 0-1-16,0 0 1 0,0 0 14 0,0 0 9 15,0 0 2-15,0 0-6 0,-43 193-58 0,51-129-71 16,-1 8-98-16,5 5-134 0,-3 2-152 0,1-18-187 15,-1-22 413-15</inkml:trace>
          <inkml:trace contextRef="#ctx0" brushRef="#br0" timeOffset="2686.5007">8382 11616 0 0,'0'0'169'0,"0"0"318"0,0 0-44 16,0 0-58-16,0 0-71 0,0 0-65 16,0 0-59-16,0 0-52 0,0 0-25 0,0 0-31 15,0 0-29-15,0 0-25 0,0 0-11 0,0 0-6 16,109-126-5-16,-69 90-5 0,0-2 5 0,7-3-2 15,2-3 3-15,5-5 3 16,1-4-5-16,-1-6-2 0,-1-5-3 0,3-4-4 0,0-9-4 16,-7 1 0-16,-2-4-11 0,-8 2-3 0,-6 1 9 15,-8 5-4-15,-5 4 16 0,-10 11 4 0,-6 6-6 16,-4 10 4-16,-10 8-5 0,-9 7-5 16,-3 8 4-16,-6 5-4 0,-5 6-1 0,2 7 5 0,-4 0-1 15,4 13 4-15,0 12 3 0,2 9 2 16,-1 13 5-16,2 10 2 0,2 8 0 0,5 11-3 15,-2 9 0-15,3 7-1 0,0 7 2 16,5 4-1-16,3 2-5 0,5 2 0 0,-1-2-1 0,4-4-2 16,4 0 8-16,0-8-3 0,0-2 3 15,6-9 2-15,1-7-5 0,4-7 0 0,-1-3 0 16,0-11 0-16,4-8-4 0,0-9-15 0,1-10-22 16,0-10-27-16,-1-4-41 0,1-13-77 15,1-2-49-15,5-18-69 0,-3-14-33 16,1-9 37-16,6-11 45 0,0-8 83 0,3-8 82 15,-2-5 49-15,2-4 23 0,-2-3 17 0,2 0 13 0,-2 0 38 16,-1 5 43-16,-6 11 35 0,0 13 28 16,-5 14 20-16,-3 15 7 0,-5 8 14 0,-1 9-11 15,-5 7-40-15,0 0-40 0,0 12-30 0,0 7-6 16,0 9 5-16,-8 10-2 0,5 6-22 16,-2 7-22-16,-3 2-8 0,5 1-4 0,2-3 3 15,1-2 2-15,0-4-6 0,3-3-2 0,10-10-1 16,3-4-2-16,5-9 1 0,4-5 2 0,4-8 1 15,8-6 6-15,0-10-2 0,9-11-2 0,-1-10-3 16,3-4-9-16,-1-12-5 0,-2-3-3 16,6-4-2-16,-9-8 1 0,-5 2 1 0,1-1-1 15,-7 2 2-15,-4 6 1 0,-7 8-1 0,0 13 1 16,-12 10 4-16,0 10-1 0,-7 11 1 16,-1 1 1-16,-1 19-1 0,-9 12 8 0,-5 17 7 0,0 10 8 15,-4 15 5-15,-5 9-7 0,7 7-3 16,-5 1-9-16,4 5-7 0,2 0 4 0,1 1 2 15,2-2-5-15,2-3-2 0,7-2-4 0,4 0-1 16,0-1 2-16,10-1-14 0,4-5-35 16,3-3-80-16,4-12-178 0,1-19-356 0,-7-20-957 15</inkml:trace>
        </inkml:traceGroup>
        <inkml:traceGroup>
          <inkml:annotationXML>
            <emma:emma xmlns:emma="http://www.w3.org/2003/04/emma" version="1.0">
              <emma:interpretation id="{EEEB0A3B-6F9B-420A-A9CE-18F2229C692E}" emma:medium="tactile" emma:mode="ink">
                <msink:context xmlns:msink="http://schemas.microsoft.com/ink/2010/main" type="inkWord" rotatedBoundingBox="11382,11677 15040,11579 15078,12992 11420,13090"/>
              </emma:interpretation>
              <emma:one-of disjunction-type="recognition" id="oneOf1">
                <emma:interpretation id="interp5" emma:lang="en-US" emma:confidence="1">
                  <emma:literal>the</emma:literal>
                </emma:interpretation>
                <emma:interpretation id="interp6" emma:lang="en-US" emma:confidence="0">
                  <emma:literal>he</emma:literal>
                </emma:interpretation>
                <emma:interpretation id="interp7" emma:lang="en-US" emma:confidence="0">
                  <emma:literal>twe</emma:literal>
                </emma:interpretation>
                <emma:interpretation id="interp8" emma:lang="en-US" emma:confidence="0">
                  <emma:literal>the.</emma:literal>
                </emma:interpretation>
                <emma:interpretation id="interp9" emma:lang="en-US" emma:confidence="0">
                  <emma:literal>thee</emma:literal>
                </emma:interpretation>
              </emma:one-of>
            </emma:emma>
          </inkml:annotationXML>
          <inkml:trace contextRef="#ctx0" brushRef="#br0" timeOffset="3681.4304">11330 10635 2340 0,'0'0'43'0,"0"0"-63"0,0 0-27 0,0 0-1 16,0 0 23-16,0 0 37 0,0 0 46 0,0 0 19 16,0 0 4-16,-112 179-2 0,98-114-13 0,4 10-16 15,0 5-11-15,-1 3-10 0,7 6-8 16,-6 3-1-16,7-3-3 0,-2-2-6 15,4-5 0-15,1-5-1 0,0-7-3 0,0-2 4 16,0-7-6-16,3-7-6 0,0-6-10 0,-2-9-17 0,1-8-18 16,4-9-32-16,-6-7-37 0,0-6-51 15,0-6-37-15,0-3-16 0,-9-2 17 0,-5-12 22 16,0-3 31-16,-5-9 47 0,-6-5 32 0,-6-3 38 16,0-4 34-16,-5 2 10 0,4 3 13 15,-2 2 38-15,-1 8 39 0,5 3 39 0,1 7 32 16,7 4 2-16,-2 4-15 0,8 5-15 0,2 0-19 15,9 0-26-15,-1 0-32 0,6 0-25 0,1 2-18 16,11 1 0-16,6-1 7 0,7-2 3 16,12 0-1-16,7-7-8 0,6-9-4 0,10-5-5 15,10-5-6-15,5-8 0 0,6-1-5 0,-5-7-6 16,7-3-3-16,-6-7-6 0,-2-3-3 16,-5 1-3-16,-3-2-4 0,-14 3 2 0,-6 4 2 15,-10 6 8-15,-8 9 5 0,-7 6 5 0,-10 12 4 16,-10 6-6-16,-2 10-9 0,-11 5-14 0,-6 15-6 15,-8 11 6-15,-2 13 15 0,-2 8 13 0,-1 10 4 16,1 8 0-16,1-1-3 0,3 3 2 0,2-5-1 16,-2-1 1-16,11-5 1 0,6-6-3 0,-1-1-1 15,9-6-1-15,0-6-2 0,9-11 3 16,0-5-2-16,12-10 4 0,-2-8 4 0,6-8 0 16,4-5 1-16,1-12-3 15,2-12-3-15,5-7-6 0,0-5-2 0,3-7-2 0,0-2 1 16,-5-6-1-16,3-3 1 0,-2-6-1 0,3 4 1 15,-2 2 1-15,-1 6-1 0,-4 12 0 0,-2 13-6 16,-4 10-1-16,-5 13-4 0,-4 5-4 0,-3 8 4 16,-6 12 2-16,3 6 6 0,-7 8 6 15,7 6-3-15,-7 4 2 0,5-2 2 0,-3-3-2 16,5-3 2-16,1-5 0 0,4-5-3 0,2-4 2 16,7-6 4-16,3-4 0 0,5-7 3 0,6-5 2 15,6-2-1-15,2-13 2 0,7-3-4 16,2-7 1-16,0-4-2 0,-1-4-3 0,2-3 1 15,-2-2-2-15,-2 2 0 0,-6-2 0 16,-3 7 0-16,-10 7-1 0,-6 6-2 0,-6 9-3 0,-10 9-5 16,-8 2 1-16,-4 16 2 0,-3 6 2 15,-10 5 5-15,-4 7 0 0,-3-2-2 0,1-1 4 16,3-2-2-16,0-6 1 0,3-5 0 0,2-6-5 16,8-4-1-16,3-3-1 0,0-6 4 0,9-1 4 15,7-3 4-15,3-12 2 0,8-6-4 0,5-6 0 16,7-5-2-16,2-6-1 0,6-4 0 15,0-5 0-15,2-2-1 0,1 1 0 0,-4-1-2 16,-4 0 0-16,-2 1 1 0,-6 6 2 0,-7 6-1 16,-11 10 1-16,-10 9-3 0,-6 16-7 15,-15 4-1-15,-14 17-6 0,-10 16 5 0,-11 9 4 16,-7 11 3-16,-5 9 5 0,-10 3 1 0,4 7 1 16,-1-4 6-16,2-2 2 0,7-6 9 0,7-6 7 15,13-10 7-15,10-4-1 0,16-10-6 16,14-7-4-16,12-8-4 0,23-8 6 0,14-6 2 15,18-4-1-15,16-15 0 0,14-8-15 0,18-8 1 16,9-9-6-16,4-2-18 0,11-5-15 16,-7 0-40-16,5 1-47 0,-10 3-93 0,-6 5-188 0,-33 11-592 15,-36 10-333-15</inkml:trace>
        </inkml:traceGroup>
      </inkml:traceGroup>
    </inkml:traceGroup>
    <inkml:traceGroup>
      <inkml:annotationXML>
        <emma:emma xmlns:emma="http://www.w3.org/2003/04/emma" version="1.0">
          <emma:interpretation id="{7B37A585-AC7C-440A-A48A-CEE369A69D88}" emma:medium="tactile" emma:mode="ink">
            <msink:context xmlns:msink="http://schemas.microsoft.com/ink/2010/main" type="paragraph" rotatedBoundingBox="4637,13768 27668,8456 28986,14169 5955,19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E02463-8744-44C6-A87D-6FA6F9BDFE78}" emma:medium="tactile" emma:mode="ink">
              <msink:context xmlns:msink="http://schemas.microsoft.com/ink/2010/main" type="line" rotatedBoundingBox="4637,13768 26959,8619 28026,13242 5703,18391"/>
            </emma:interpretation>
          </emma:emma>
        </inkml:annotationXML>
        <inkml:traceGroup>
          <inkml:annotationXML>
            <emma:emma xmlns:emma="http://www.w3.org/2003/04/emma" version="1.0">
              <emma:interpretation id="{2C3FCC8D-37DE-49D7-8A67-2047BA0FF61E}" emma:medium="tactile" emma:mode="ink">
                <msink:context xmlns:msink="http://schemas.microsoft.com/ink/2010/main" type="inkWord" rotatedBoundingBox="4893,14186 17141,12675 17454,15214 5206,16724">
                  <msink:destinationLink direction="with" ref="{F7C27400-6262-49B4-9143-2DEFC10397F4}"/>
                </msink:context>
              </emma:interpretation>
              <emma:one-of disjunction-type="recognition" id="oneOf2">
                <emma:interpretation id="interp10" emma:lang="en-US" emma:confidence="1">
                  <emma:literal>challenges</emma:literal>
                </emma:interpretation>
                <emma:interpretation id="interp11" emma:lang="en-US" emma:confidence="0.5">
                  <emma:literal>Challenges</emma:literal>
                </emma:interpretation>
                <emma:interpretation id="interp12" emma:lang="en-US" emma:confidence="0">
                  <emma:literal>challenger</emma:literal>
                </emma:interpretation>
                <emma:interpretation id="interp13" emma:lang="en-US" emma:confidence="0">
                  <emma:literal>Challenger</emma:literal>
                </emma:interpretation>
                <emma:interpretation id="interp14" emma:lang="en-US" emma:confidence="0">
                  <emma:literal>challenge</emma:literal>
                </emma:interpretation>
              </emma:one-of>
            </emma:emma>
          </inkml:annotationXML>
          <inkml:trace contextRef="#ctx0" brushRef="#br0" timeOffset="7525.1625">15497 12649 1419 0,'0'0'333'0,"0"0"-329"0,0 0-10 0,0 0 17 0,0 0 71 0,0 0 70 15,0 0 47-15,0 0 14 0,0 0-48 0,0 0-49 16,0 0-37-16,0 0-29 0,0 0-17 0,-167 20-13 15,160-17-11-15,4 0 2 0,2 1-7 16,1 2-2-16,0-1 3 0,1 0-2 0,9 0 8 16,-1-1 2-16,3 0 0 0,3-1 4 0,2 0-2 15,3-3 0-15,3 0-2 0,5 0 3 16,5 0-6-16,5-8-3 16,6-3 0-16,8-5-7 0,7-1 4 0,8-5 2 0,3-2-1 0,2-1 3 15,0 1-4-15,-4-3-1 0,1 2 0 0,-7 1-5 16,-2-2 4-16,-6 1 0 0,-6 4 1 0,-10 1 0 15,-4 4 2-15,-12 3 2 0,-7 3 5 16,-10-2 5-16,-5 5-6 0,-9-3-4 0,-12 1-7 0,-5-1-7 16,-8 2 3-16,-8 0 2 0,-3 0 0 15,-5-3 8-15,-3 0-6 0,-5 2 2 0,4-4 1 16,1 2-8-16,2-2 4 0,7 2 0 0,6 1 0 16,3 2 2-16,7 3 0 0,5 0 1 15,9 2-1-15,6 1 4 0,8 1-7 0,0 1-1 16,9 0-1-16,12 0-5 0,8 0 9 15,10 3 0-15,9 2-2 0,10 1 6 0,4 4-4 0,7 3 0 16,3 5-2-16,2 7-2 0,-3 1 2 16,-4 5 1-16,-5 3 4 0,-10 6 4 0,-10 2 0 15,-11 7 5-15,-10-3-1 0,-15 7 9 0,-6-1 1 16,-21 1 0-16,-13 2 3 0,-11 1-8 0,-13-1 1 16,-7 0-4-16,1-3-4 0,-3-1 1 15,5-2-14-15,3-3-33 0,8-3-73 0,8-7-183 16,14-10-469-16,12-11-922 0</inkml:trace>
          <inkml:trace contextRef="#ctx0" brushRef="#br0" timeOffset="6969.8207">5115 14129 0 0,'0'0'615'0,"0"0"-389"16,0 0-57-16,-11-169-24 0,3 124-8 0,-5 3-2 16,-5 1-2-16,-4 2 5 0,-3 4-12 0,-4 5 13 15,-4 6-3-15,-8 6-12 0,1 8-18 16,-5 10-28-16,-3 3-24 0,-2 22-18 0,-1 14-12 16,1 16-9-16,0 15-6 0,2 16-3 0,6 9-3 15,6 5 1-15,8 8-1 0,8-3-2 0,14-3-1 16,6-7-5-16,3-10-5 0,17-11 10 15,8-9-2-15,9-10 9 0,4-9 5 0,7-10-5 0,8-8 2 16,3-14 1-16,8-9 1 0,1-6 2 16,6-20-6-16,4-14-10 0,1-9-11 0,1-12-16 15,0-11-8-15,-2-10-7 0,-6-7-6 0,-7-8-15 16,-6-3-5-16,-9-7-2 0,-7-1 9 0,-10-6 28 16,-7-2 21-16,-9 0 13 0,-5-2 9 15,-9 2 6-15,0 4-4 0,-3 9-2 0,-3 12 1 16,-1 17-4-16,-4 21 21 0,-2 13 28 0,2 18 12 15,0 11 1-15,2 6-25 0,0 11-27 0,1 17-7 16,1 15-5-16,-2 15 10 0,3 14 7 16,2 15-10-16,1 8 6 0,0 10-2 0,0 7-2 15,3 4 4-15,3 4-7 0,-1 0-5 0,4-1-1 16,0-5-1-16,3-6-2 0,-2-6 4 16,3-10 5-16,1-12 4 0,0-11 6 0,1-13 0 15,0-14-6-15,-2-13-1 0,2-14-6 0,-2-13 5 16,2-4 5-16,0-18 0 0,1-13 3 15,4-15-3-15,7-11-9 0,0-9-3 0,5-11 0 16,-3-1-1-16,4-1 1 0,2-2 2 0,-1 3-5 16,3 4 2-16,-2 9-2 0,4 13-5 0,-5 13-1 15,-2 16-6-15,-3 13-7 0,-1 12 2 0,-1 4-7 16,-5 12 4-16,-1 14 5 0,-4 9 2 16,0 6 7-16,2 4 3 0,0 1 2 0,-1-3-1 15,7-2 0-15,-2-5 0 0,7-5 1 16,5-6 2-16,2-8 0 0,3-6 5 0,5-8 2 15,5-7 2-15,5-10 5 0,1-11 1 0,6-9-1 16,-2-8 2-16,2-6-6 0,0-7 0 0,-4-3-2 16,-7-5-1-16,-7 0 3 0,-4 0-1 0,-9 0 0 15,-9 3-2-15,-6 3 0 0,-10 9 0 0,-6 6 0 16,-1 12 4-16,-14 13-15 0,-10 8-8 0,-4 5-8 16,-4 19-12-16,-8 15 8 0,-2 7 4 15,-1 12 5-15,0 4 6 0,-1 8 2 0,3-1 0 16,-1 0 1-16,8-4 2 0,7-5 0 15,7-7-2-15,11-11-2 0,8-7-2 0,2-7 3 0,12-7 3 16,7-8 7-16,6-6 6 0,8-4 2 16,2-14 4-16,3-10-1 0,4-7-3 0,2-6-1 15,-1-8-4-15,1 2 0 0,-4-3-3 16,-2 4-2-16,-7 4-2 0,-5 11-4 0,-8 8 1 16,-5 7-5-16,-7 9-9 0,-6 5-24 0,0 9 1 15,-3 12 9-15,-6 15 10 0,-1 10 28 0,-5 8 1 16,1 7-6-16,-1-1 1 0,3 1-5 0,-1-2-2 15,8-2 4-15,2-6-2 0,3-10 3 0,6-7 3 16,9-9 3-16,6-8 6 0,5-10 8 0,11-7 8 16,3-5 1-16,10-16-1 0,1-13-6 15,11-8-8-15,2-11-2 0,5-8-4 0,0-4 3 16,-4-7 1-16,1-5-3 0,-7-6 1 0,-3-5 0 16,-8-2-3-16,-6-4 1 0,-6-6-3 15,-7-2-3-15,-7-6-2 0,-4-2-4 0,-6-3 1 16,-5 2 3-16,-4-1 2 0,-3 7 1 0,-7 8-2 15,-1 10-4-15,-7 15-1 0,1 14 3 0,-4 17 1 16,0 17-1-16,4 12-6 0,-1 12-19 16,2 8-6-16,-2 20-2 0,0 16 7 0,-2 16 19 15,-3 17 8-15,-5 17 4 0,0 15-1 0,0 13-3 16,0 12-4-16,-1 9 2 0,5 4 2 0,5-1-3 16,7-6 2-16,5-9-4 0,4-7 0 15,10-16 4-15,12-10 1 0,4-12 6 16,7-14 4-16,2-12 2 0,5-14 0 0,3-14 2 15,1-14 1-15,0-13 1 0,6-7 3 0,0-24 1 0,5-10-4 16,-1-15 1-16,4-11-5 0,-1-8-1 0,-2-9 0 16,-1-8-2-16,-3-7-1 0,-7-4 1 15,-4-5-3-15,-4-4 3 0,-8-2 1 0,-8-4-2 16,-4-5 2-16,-4-2-6 0,-10 0-1 16,-2 4-1-16,0 4-2 0,-4 12 1 0,-8 13-3 15,-2 17 2-15,-1 18-2 0,2 20-1 16,-2 15-6-16,3 13-9 0,0 4-4 0,2 18-8 0,-3 12 4 15,-2 18 6-15,0 16 2 0,-4 16 13 0,0 14 1 16,3 14 2-16,1 11 3 0,3 3-5 16,6 8 0-16,-1-4-2 0,10 0 0 0,-3-6 2 15,7-4 0-15,5-6 4 0,3-9-1 0,2-9 2 16,7-12-2-16,0-11 2 0,11-12 2 0,0-13-2 16,8-11 2-16,6-14-1 0,4-11 4 15,4-8 1-15,9-12 2 0,-2-16 0 0,7-12-4 16,-1-8-1-16,2-5-4 0,-2-10-2 0,-5-1 1 15,1-8-6-15,-6-4 5 0,-5-2 2 0,-5-1 0 16,-6 0 6-16,-3 7-3 0,-11 6-2 16,-4 13 2-16,-11 11-1 0,-9 12 1 0,-6 14-4 0,-3 7-7 15,-12 9-4-15,-1 7-6 0,-10 15-1 16,-2 9 2-16,-2 10 3 0,1 7 4 0,-1 4 3 16,1 3 5-16,4 0-2 0,7-3 1 15,3-6-4-15,9-8-2 0,2-5 5 0,4-7-2 16,4-4 4-16,4-9 0 0,6-4 0 0,7-9 4 15,0-3-1-15,8-10 3 0,4-7-5 0,3-6-3 16,0-4 2-16,4-6-3 0,2-3 6 0,-3-1 0 16,-4-3-1-16,2-2 0 0,-6 1 0 15,-5 1 2-15,-4-1 0 0,-5 3-1 16,-6 3 3-16,-2 5 2 0,-9 6 1 0,-4 3 1 0,-4 8-6 16,-6 6-7-16,-4 7-6 0,-4 3-7 15,-5 9-1-15,-1 9-1 0,-3 11 2 0,1 8 3 16,-3 10 4-16,-5 3 3 0,5 6 4 0,-5 3 2 15,6 2-2-15,-1-2 2 0,5-2-6 0,3-2 0 16,9-6-1-16,4-5-1 0,8-6 0 16,4-4 0-16,0-6 1 0,10-4 3 0,5-7 3 15,4-3 5-15,9-5-3 0,3-8 8 0,10-1 5 16,5-4-2-16,8-12 6 0,5-4-11 16,3-7 0-16,9-3 0 0,0-6-5 0,1-1 3 0,-3-4-3 15,-3 0-1-15,2-7 7 0,-4-1-3 16,0-5 2-16,-6-4 0 0,-6 1-4 15,-2 0 1-15,-9-1-2 0,-6 3 1 0,-5 1-2 0,-8 4 4 16,-6 9 0-16,-10 9 1 0,-5 14 4 0,-1 9-5 16,0 7-5-16,-6 4-5 0,-4 16-5 0,-5 10 3 15,-4 13 5-15,-6 9 4 0,5 7 1 16,-5 4-2-16,2-2 1 0,6 0-2 0,2-2 2 16,8-4-2-16,-2-4 1 0,7-5 0 0,2-6-2 15,3-7 4-15,11-7 1 0,2-5 0 16,7-9 7-16,-1-7-4 0,8-3 3 0,5-10-1 15,1-10-4-15,6-7 0 0,3-8-4 0,0-7-2 16,5-2-2-16,-4-3 2 0,-2-4-1 16,0 2 2-16,-1 2 2 0,-2 7-3 0,-8 6 0 0,-4 6 0 15,-2 9-9-15,-9 10-3 0,-2 7-7 16,-6 4-1-16,-1 16 7 0,-6 6 4 0,-2 8 10 16,-1 7 2-16,0 2 1 0,0 0 0 15,0-2-5-15,0-3 0 0,3-6 1 0,11-4 2 16,0-6 2-16,4-5 5 0,7-8 3 0,6-5 2 15,9-2 1-15,4-12 2 0,5-10-5 0,7-5 0 16,8-10-2-16,0-6-3 0,7-2 3 16,-1-7-3-16,0 1 0 0,-6 0-1 0,-3-4-1 15,-4 2-2-15,-5 1-1 0,-9 2 2 0,-11 7 0 16,-7 6 0-16,-10 11 2 0,-9 11-5 0,-6 12-7 16,-12 3-7-16,-6 18-4 0,-11 10 3 0,-7 10 6 15,-6 6 7-15,-7 6 0 0,2-2 0 0,1 1 3 16,2-1-2-16,3-4 1 15,4-6 1-15,4-5-3 0,13-7-1 0,5-6-3 0,6-10-1 16,9-5 1-16,11-5 6 0,5-8 5 0,9-10-1 16,6-9 3-16,3-5-3 0,7-5-1 15,3-2 2-15,-1 0-4 0,3 0 1 0,1-3-1 0,-6 5-1 16,-1 2 1-16,-8 7-2 0,-1 9-5 16,-9 9-6-16,-6 7-6 0,-2 8 0 15,-10 14 4-15,2 14 10 0,-6 11 8 0,0 9 7 16,-9 11 1-16,-3 3-4 0,3 8 4 0,-4 4-7 15,3 3 2-15,-3 2-2 0,7-1-5 0,-3-1 2 16,6-1-3-16,0-6 2 0,3-4-1 0,0-7 1 16,0-6 0-16,0-13 0 0,0-7 3 0,0-11-4 15,0-10 3-15,0-4 10 0,0-11 1 16,-10-2 11-16,-4-2-2 0,0-12-7 0,-2-4-2 16,-8-7-10-16,5-4 1 0,0-3-2 0,-2-4-4 15,6 1 4-15,9-7-2 0,3 2-1 0,3-7 2 16,8-2 0-16,8-5 0 0,11-9-2 15,9-4 4-15,3-8-4 0,15-6 1 0,5-2 3 16,9 2-7-16,4 6 4 0,5 6-6 0,1 7 3 16,1 6 3-16,-2 2-3 0,6-1 6 0,-8 3 0 15,-2 1-4-15,-2 1 2 0,-10 6 1 16,-5 3-1-16,-14 5 0 0,-11 2 3 0,-6 6 1 0,-13 8 5 16,-9 9 6-16,-3 9-3 0,-15 4-2 15,-10 16 0-15,-6 13-6 0,-4 10 4 0,-11 11 4 16,-1 6 0-16,1 6 2 0,2 2-3 15,3-1-4-15,9-4-3 0,4-5-5 0,8-9 1 16,9-4-2-16,5-5 3 0,6-5-4 0,4-8 6 16,11-5 0-16,3-6-2 0,5-9 9 0,7-5-4 15,3-7 3-15,7-11 0 0,6-8-8 0,3-7 3 16,7-7-2-16,-2-5-1 0,-2-8 4 16,1-3-3-16,-6-5 1 0,-6-2-2 15,0-3 1-15,-10 0 0 0,-3 2 0 0,-4 0 1 16,-8 0-6-16,-4 5 6 0,-8 4-1 0,-4 7 1 15,0 6 6-15,-9 12-8 0,-4 7 0 0,-6 8-1 16,1 8-3-16,-4 7-2 0,-1 2-2 0,-4 14-1 16,1 7 1-16,-4 8 2 0,5 7 2 0,0 8-1 15,-3 5 3-15,2 8-1 0,-4 7-2 16,1 4 3-16,-2 7-6 0,-6 4 6 0,1 1 2 16,0 5-4-16,0-2 9 0,-1 0-8 0,8-3 1 15,4-1 3-15,3-7-10 0,7-7 6 0,5-8-2 16,7-6-1-16,3-9 6 0,10-8-5 15,8-8 4-15,10-10-1 0,6-11 2 0,14-7 3 16,7-7-1-16,11-16-2 0,6-10 0 0,5-7-1 16,4-10 1-16,2-7 2 0,-1-7 2 15,-5-3-2-15,-5-2 0 0,-3-7 1 0,-8-1-4 0,-7-4 1 16,-1-3 0-16,-7 3 0 0,-6 0 4 16,-7 7-1-16,-5 12 1 0,-10 11-3 0,-5 13 3 15,-7 15 0-15,-3 11 3 0,-3 5 0 0,0 5-11 16,0 2 0-16,0 0-11 0,0 0-4 0,2 4 10 15,2 6-2-15,5-1 10 0,1 4 4 16,7-1-4-16,3-1 2 0,2 2 0 0,2-3-1 16,-1 2-1-16,-2 0 1 0,1 2-1 0,-4-1-1 15,0 5 7-15,-1 0-5 0,-1 6 0 0,-1 5 1 16,-2 2-7-16,-2 6 5 0,-7 2 2 16,-2 4 1-16,-2 1 5 0,-2-2-3 0,-8-1 0 15,-3-3 0-15,-7-4-1 0,0-2 3 0,-4-3 4 16,2-1 7-16,-3-1 1 0,0-1 5 15,1-2 0-15,-2-4-6 0,2 2 3 0,2-3-6 16,-1-3-2-16,2-2 3 0,-3 1-8 0,1-1 5 16,-1-4-2-16,-2 1-4 0,-2-4 4 0,0-1-4 15,1-1 1-15,1-1-2 0,4-4-10 16,2-2-12-16,3-6-34 0,2-4-49 0,5-6-99 0,1-4-219 16,7 5-455-16,1 4-780 0</inkml:trace>
        </inkml:traceGroup>
        <inkml:traceGroup>
          <inkml:annotationXML>
            <emma:emma xmlns:emma="http://www.w3.org/2003/04/emma" version="1.0">
              <emma:interpretation id="{244866E4-F03E-4EF0-B6C6-0CD608878B63}" emma:medium="tactile" emma:mode="ink">
                <msink:context xmlns:msink="http://schemas.microsoft.com/ink/2010/main" type="inkWord" rotatedBoundingBox="17863,12488 21463,10910 22759,13866 19159,15444">
                  <msink:destinationLink direction="with" ref="{F7C27400-6262-49B4-9143-2DEFC10397F4}"/>
                </msink:context>
              </emma:interpretation>
              <emma:one-of disjunction-type="recognition" id="oneOf3">
                <emma:interpretation id="interp15" emma:lang="en-US" emma:confidence="1">
                  <emma:literal>Hi</emma:literal>
                </emma:interpretation>
                <emma:interpretation id="interp16" emma:lang="en-US" emma:confidence="0">
                  <emma:literal>RH-i</emma:literal>
                </emma:interpretation>
                <emma:interpretation id="interp17" emma:lang="en-US" emma:confidence="0">
                  <emma:literal>RH-ii</emma:literal>
                </emma:interpretation>
                <emma:interpretation id="interp18" emma:lang="en-US" emma:confidence="0">
                  <emma:literal>H-i</emma:literal>
                </emma:interpretation>
                <emma:interpretation id="interp19" emma:lang="en-US" emma:confidence="0">
                  <emma:literal>H-ii</emma:literal>
                </emma:interpretation>
              </emma:one-of>
            </emma:emma>
          </inkml:annotationXML>
          <inkml:trace contextRef="#ctx0" brushRef="#br0" timeOffset="9120.8905">20909 11078 1292 0,'0'0'23'0,"0"0"-1"16,0 0 75-16,0 0 80 0,0 0 74 0,0 0 51 15,0 0-29-15,0 0-49 0,0 0-48 16,0 0-46-16,0 0-32 0,0 0-25 0,0 0-22 0,0 0-16 15,21-159-18-15,-21 159-10 0,2 5-10 16,2 10-1-16,-1 5 1 0,6 10 3 0,-3 5 5 16,2 9-2-16,-3 5 1 0,2 4-1 0,-2 1-2 15,-2 2 3-15,0 0-2 0,2-1 2 16,-3-5 5-16,1-3-6 0,-2-4-10 0,5-5-15 16,-1-7-30-16,-2-7-22 0,0-7-41 0,2-7-62 15,-2-6-132-15,-1-4-173 0,-2 0-530 16,1-2-14-16</inkml:trace>
          <inkml:trace contextRef="#ctx0" brushRef="#br0" timeOffset="9269.0143">20955 10360 1748 0,'0'0'41'0,"0"0"68"0,0 0 51 16,0 0 35-16,0 0-14 0,0 0-51 0,0 0-60 15,0 0-60-15,0 0-21 0,0 0-10 0,0 0-8 16,0 0 26-16,0 0-6 0,0 0-72 0,63 40-182 15,-49-2-448-15,-8-11-805 0</inkml:trace>
          <inkml:trace contextRef="#ctx0" brushRef="#br0" timeOffset="12041.416">19241 13036 184 0,'0'0'284'0,"0"0"6"16,0 0 26-16,0 0-8 0,0 0-1 0,0 0-24 16,0 0-31-16,0 0-31 0,0 0-27 0,0 0-54 15,0 0-49-15,0 0-42 0,31-79-32 0,-45 114-18 16,-6 16 6-16,-6 16-1 0,-7 13 4 16,-2 9 5-16,6 1-7 0,4-1-3 0,5 0-5 15,7-6 0-15,9-2 4 0,2-2 6 0,2-6 2 16,3-6-1-16,12-9-1 0,3-12-6 0,8-14-3 15,8-13-1-15,3-13-2 0,6-6 9 16,2-16 4-16,8-13 3 0,0-11 1 0,0-9-7 16,3-7 1-16,-8-7-1 0,-4-1 1 0,-4-4 4 15,-12-3-1-15,-11-1 0 0,-3-3 5 16,-9-2-2-16,-2 5 1 0,-3 4-2 0,-11 7-4 16,-6 11-5-16,-2 6 1 0,-3 15 0 0,-3 11-7 15,3 8-4-15,-3 10-9 0,-3 5-6 0,1 16 2 16,-1 10 4-16,3 11 5 0,2 8-16 15,-2 6-48-15,8 5-68 0,3 3-119 0,9 0-172 0,-2-14-306 16,7-20-655-16</inkml:trace>
          <inkml:trace contextRef="#ctx0" brushRef="#br0" timeOffset="8815.5151">18742 11609 0 0,'0'0'152'0,"0"0"342"0,122-248-109 15,-79 177-80-15,-6 22-22 0,-11 17-39 16,-1 16-35-16,-10 10-51 0,-2 6-28 0,-5 8-14 16,-1 11-10-16,-4 11 0 0,-2 8-15 15,2 9-22-15,-3 6-15 0,-3 6-22 0,3 2-12 16,-3-1-7-16,0 2-6 0,-1 3-1 0,-2-3 0 15,3 2 1-15,2-3-2 0,1-3 1 0,0-8-1 16,0-6-2-16,3-6 1 0,3-6-5 16,2-7-12-16,0-10-22 0,-2-6-27 0,-3-4-6 0,3-5 11 15,-2-9 23-15,0-11 25 0,4-9 8 16,-5-5 1-16,-2-7 0 0,-1-5-3 0,0-3 6 16,-1-5-1-16,-8-3 2 0,6-5-1 0,1-2-2 15,2-5 2-15,0-7-1 0,8-4 3 16,9-9 3-16,3 0 2 0,6-3 4 0,4 6 2 15,2 9 7-15,2 13-2 0,3 13-9 0,0 12-4 16,2 8-8-16,7 7-1 0,3 9 1 16,-2 7 3-16,-1 8-2 0,1 5 1 0,-9 13 1 15,0 9-9-15,-8 7 5 0,-7 4 1 0,-3 8 1 16,-15 3 5-16,-3 4 0 0,-2 4 2 0,-16 1 3 16,-11-3-3-16,-7-1 3 0,-10-2-3 0,-9-7 1 15,1-2 0-15,-5-9-1 0,1-2 1 16,0-9-4-16,4-5 1 0,4-4 1 0,4-5-1 15,4-4 4-15,9-5-1 0,7 0 3 0,7-4 1 16,9-6 0-16,4-1 0 0,4 0-8 16,0 1-7-16,10 0-6 0,9 2-4 0,5 3 1 15,4 3 1-15,4 2 2 0,4 4 3 0,-2 12-3 16,1 5 2-16,0 5-3 0,-4 4 0 0,3 4 0 16,0 6 4-16,-3-1 2 0,0 6 3 0,0-1 3 15,3 0-2-15,0-1-1 0,-5-2 1 0,-2-4 1 16,-5 0 0-16,0-7 2 0,-4-3-5 15,-1-4 7-15,-2-6 0 0,-2-3 1 0,0-6 9 16,-4 0-10-16,-4-4-2 0,-1-2-11 0,4-2-27 16,-6 0-33-16,4-4-94 0,3-6-214 15,-3 2-601-15,0 0-418 0</inkml:trace>
          <inkml:trace contextRef="#ctx0" brushRef="#br0" timeOffset="8254.8537">17691 11520 1384 0,'0'0'141'0,"0"0"64"16,0 0 51-16,50-201-1 0,-41 166-9 0,-6 8-48 15,1 7-36-15,1 7-41 0,-5 5-30 0,1 4-33 16,-1 4-25-16,2 2-22 0,1 11-8 0,3 11-1 16,0 10-1-16,2 17 6 0,-3 8 3 15,-2 11 0-15,-2 9 4 0,-1 5-1 0,0 4-3 16,0-1-1-16,-1 2-7 0,1-3 1 0,1-4-1 15,-1-2-1-15,0-1-3 0,0-4-14 0,-1 0-23 16,-2-11-35-16,-3-6-34 0,-1-13-28 0,-2-12-42 16,-3-13-44-16,2-11-38 0,-4-9-45 15,-2-4-44-15,-3-13-44 0,-2-10-1 0,-1-8 75 16,0-7 123-16,1-5 173 0,1-6 156 0,4-1 93 16,2 0 56-16,4 1 21 0,3 6-19 15,2 5-20-15,4 5-16 0,1 9-32 0,0 7-41 16,6 10-56-16,3 2-55 0,4 4-32 0,7 2-13 15,4-1 1-15,10 3 3 0,3-1 1 0,8 1-1 16,6-3-5-16,3 3-6 0,5-4-2 16,1-2-6-16,5-3 2 0,0-3 1 0,6-5 1 15,-5-5 3-15,-1-2-3 0,-8-4-3 0,-4-4-8 16,-5-3 2-16,-13-3-3 0,-3-4 0 16,-9-4 6-16,-9-3-2 0,-8-2 2 0,-6-6 2 15,0 2 1-15,-10 2-1 0,-8 8 1 0,-1 7-1 16,1 10 5-16,1 9 12 0,-1 8 8 0,3 6 7 15,5 6 0-15,-2 2-11 0,5 12-6 16,-1 14-3-16,-2 13-2 0,6 12 7 0,-4 9 4 0,2 7-1 16,3 7 0-16,2-1-7 0,1 0-7 15,0 1-4-15,1-5-3 0,2 2 2 0,5-4-3 16,-1 0 1-16,-1-5-1 0,1-1-1 0,-4-8 2 16,3-5-10-16,0-10-15 0,-3-5-29 0,3-11-50 15,0-9-60-15,-3-12-91 0,6-3-102 16,-1-16-176-16,0-2-331 0,-4 3 57 0</inkml:trace>
        </inkml:traceGroup>
        <inkml:traceGroup>
          <inkml:annotationXML>
            <emma:emma xmlns:emma="http://www.w3.org/2003/04/emma" version="1.0">
              <emma:interpretation id="{F8C67707-B97A-40A6-92C7-4917305F3F62}" emma:medium="tactile" emma:mode="ink">
                <msink:context xmlns:msink="http://schemas.microsoft.com/ink/2010/main" type="inkWord" rotatedBoundingBox="21480,9883 26959,8619 27790,12218 22310,13482">
                  <msink:destinationLink direction="with" ref="{F7C27400-6262-49B4-9143-2DEFC10397F4}"/>
                </msink:context>
              </emma:interpretation>
              <emma:one-of disjunction-type="recognition" id="oneOf4">
                <emma:interpretation id="interp20" emma:lang="en-US" emma:confidence="1">
                  <emma:literal>hyo</emma:literal>
                </emma:interpretation>
                <emma:interpretation id="interp21" emma:lang="en-US" emma:confidence="0">
                  <emma:literal>nye</emma:literal>
                </emma:interpretation>
                <emma:interpretation id="interp22" emma:lang="en-US" emma:confidence="0">
                  <emma:literal>nyo</emma:literal>
                </emma:interpretation>
                <emma:interpretation id="interp23" emma:lang="en-US" emma:confidence="0">
                  <emma:literal>nto</emma:literal>
                </emma:interpretation>
                <emma:interpretation id="interp24" emma:lang="en-US" emma:confidence="0">
                  <emma:literal>ngo</emma:literal>
                </emma:interpretation>
              </emma:one-of>
            </emma:emma>
          </inkml:annotationXML>
          <inkml:trace contextRef="#ctx0" brushRef="#br0" timeOffset="9593.5478">21268 10704 2166 0,'0'0'0'0,"0"0"-9"0,0 0 17 0,0 0 25 16,0 0 34-16,0 0 6 0,0 0-8 15,0 0-20-15,11 185-14 0,-2-138-2 0,4 0-3 16,1 3 2-16,-1-5-1 0,2 0-10 0,-2-6-2 16,-1-4-2-16,1-6 0 0,-4-4 6 0,4-6-8 15,0-5-12-15,1-7-7 0,0-7-10 0,3-3 0 16,-1-16 9-16,7-8 9 0,1-6-1 16,-2-7 4-16,6-5-1 0,1-4-5 0,2-3 8 15,8-3-2-15,-5-1 7 0,4 4 1 0,-6 4-4 16,5 8-1-16,-6 8-4 0,-4 10-1 0,-5 10 5 15,0 7 1-15,-4 5-2 0,-2 9-3 0,-3 9-1 16,0 11 2-16,-5 9 2 16,2 4 4-16,-7 7-6 0,-2 6 1 0,5-1 2 0,-4-1-6 15,1 2 5-15,6-4 0 0,-4-2-8 0,10-4-18 16,1-3-41-16,11-4-115 0,1-5-183 16,-3-12-420-16,-9-8-547 0</inkml:trace>
          <inkml:trace contextRef="#ctx0" brushRef="#br0" timeOffset="10034.4388">22794 10553 1350 0,'0'0'73'0,"0"0"36"0,0 0 65 0,0 0 67 16,0 0 34-16,0 0-8 0,0 0-57 16,0 0-75-16,0 0-66 0,0 0-50 0,0 0-9 15,0 0-1-15,0 0 5 0,0 0 3 0,13 60-8 16,-13-10-3-16,-1 4-1 0,1 4 1 0,0-3 1 15,0 1-1-15,1-5-3 0,10-5-2 16,3-3 4-16,4-7 3 0,9-6 3 0,2-7 5 0,4-9-6 16,6-5 1-16,4-9 0 15,3-3-3-15,2-9 3 0,2-11 0 0,-2-7-7 0,3-4 1 16,-4-7-1-16,-2-5-3 0,-3-4 8 16,0 0 1-16,-7-4 0 0,2-4 1 0,-3 0-6 15,-6 1-3-15,0 1 0 0,-5 4 0 0,-4 4 1 16,-4 12 5-16,-5 9-5 0,-7 13 0 15,-3 8-3-15,0 6-10 0,0 1 2 0,-11 15 0 16,-3 9 2-16,-2 10 8 0,-7 9 2 0,2 6-2 16,-1 10 0-16,1 4 5 0,2 3-5 0,3 5 3 15,1 4-4-15,3 2-5 0,-1 3 7 0,3 2-1 16,5 1 4-16,-5 0 1 0,6-2-4 0,-2-2 0 16,1-4-1-16,2-4 1 0,-1-1 5 15,-3-5-5-15,5-1-13 0,1-4-28 0,1-8-50 16,-2-9-65-16,7-12-105 0,5-11-172 15,-1-10-316-15,-2-7-759 0</inkml:trace>
          <inkml:trace contextRef="#ctx0" brushRef="#br0" timeOffset="10349.3622">24022 10613 1537 0,'0'0'297'0,"0"0"-260"15,0 0 4-15,23-178 35 0,-23 154 48 0,0 12 38 16,0 3 25-16,-6 7-34 0,5 2-65 0,-4 5-50 15,0 12-35-15,-4 11-6 0,-3 10 9 0,-1 6 1 16,-4 9-1-16,0 3-1 0,1 1-2 16,1 2 0-16,3-2 0 0,0 0-6 0,5-9 2 15,2-1-2-15,5-8-2 0,3-4 9 0,8-11 0 16,2-3 2-16,3-8 2 0,8-7-3 0,1-6 3 16,6-10-2-16,1-10 4 0,2-9 2 15,6-6 1-15,-3-7 2 0,-2-5 0 0,-5-2 5 16,-4-5 0-16,-7 5 0 0,-1-4 0 0,-9 2-11 15,-6 0-1-15,-3 3-6 0,0 2-1 16,-8 9 6-16,-6 1-3 0,-7 8 2 0,3 9-3 16,-5 7-10-16,-1 8-5 0,-4 4-6 0,0 16-1 0,-1 6 3 15,1 6 4-15,1 5 6 16,6 0-21-16,7 3-36 0,3 2-49 0,8 1-107 0,3-1-134 16,11-2-176-16,-1-10-318 0,2-10 100 0</inkml:trace>
          <inkml:trace contextRef="#ctx0" brushRef="#br0" timeOffset="92260.4401">23583 9013 2389 0,'0'0'56'0,"0"0"-28"16,0 0-10-16,0 0-16 0,-182-72-5 0,166 71 1 15,3 1 1-15,8 0 1 0,4 0-12 16,1 0-7-16,3 0-7 0,9 8-4 0,5 4 15 16,7 4 7-16,5 4 9 0,4 1 4 0,1 4-3 15,7 3 1-15,-1 1-3 0,2 1 1 0,3-1 1 16,0 0 2-16,1 1-2 0,6-2 1 0,-5-5-3 16,3-3 0-16,1-5 1 0,2-5 2 0,2-7 1 15,2-3 1-15,2-7-1 0,6-9 0 16,0-7 3-16,4-6 0 0,8-10 3 0,4-5 1 15,5-9-1-15,6-5 0 0,7-9-2 0,1-6-1 16,5-4 0-16,2-5-1 0,-2-2 6 16,-3 1-4-16,-2-3 0 0,-3-1 4 0,-4 0 2 15,-3 2 8-15,-3-1 8 0,-6 6 6 16,-9 6 6-16,-6 2 5 0,-10 8 1 0,-7 4-5 0,-11 9-5 16,-2 4-4-16,-13 11-9 0,-2 7-3 15,-8 8-8-15,-4 8-2 0,-7 4-6 0,-1 9-39 16,-1 0-88-16,0 15-191 0,0 1-618 0,0-2-651 15</inkml:trace>
        </inkml:traceGroup>
      </inkml:traceGroup>
      <inkml:traceGroup>
        <inkml:annotationXML>
          <emma:emma xmlns:emma="http://www.w3.org/2003/04/emma" version="1.0">
            <emma:interpretation id="{C6864139-E474-4B7F-969A-BFEDC1173160}" emma:medium="tactile" emma:mode="ink">
              <msink:context xmlns:msink="http://schemas.microsoft.com/ink/2010/main" type="line" rotatedBoundingBox="19958,14143 27504,9824 28818,12120 21272,16440">
                <msink:destinationLink direction="with" ref="{F7C27400-6262-49B4-9143-2DEFC10397F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10BA626-7C10-48BE-9CE4-8C50B3081282}" emma:medium="tactile" emma:mode="ink">
                <msink:context xmlns:msink="http://schemas.microsoft.com/ink/2010/main" type="inkWord" rotatedBoundingBox="20638,13490 24649,14042 24388,15935 20377,15383">
                  <msink:destinationLink direction="with" ref="{B897201E-2A6B-4946-AB58-EB20AA1CB705}"/>
                </msink:context>
              </emma:interpretation>
              <emma:one-of disjunction-type="recognition" id="oneOf5">
                <emma:interpretation id="interp25" emma:lang="en-US" emma:confidence="0.5">
                  <emma:literal>?.</emma:literal>
                </emma:interpretation>
                <emma:interpretation id="interp26" emma:lang="en-US" emma:confidence="0">
                  <emma:literal>79.</emma:literal>
                </emma:interpretation>
                <emma:interpretation id="interp27" emma:lang="en-US" emma:confidence="0">
                  <emma:literal>9.</emma:literal>
                </emma:interpretation>
                <emma:interpretation id="interp28" emma:lang="en-US" emma:confidence="0">
                  <emma:literal>29.</emma:literal>
                </emma:interpretation>
                <emma:interpretation id="interp29" emma:lang="en-US" emma:confidence="0">
                  <emma:literal>?</emma:literal>
                </emma:interpretation>
              </emma:one-of>
            </emma:emma>
          </inkml:annotationXML>
          <inkml:trace contextRef="#ctx0" brushRef="#br0" timeOffset="12756.077">19762 13949 1093 0,'0'0'268'0,"0"0"-22"0,0 0 26 15,0 0-4-15,0 0-8 0,0 0-24 0,0 0-67 16,0 0-54-16,0 0-33 0,0 0-20 0,123-168-16 15,-99 129-7-15,1-2-11 0,3-10-7 0,0-8-5 16,3-5-5-16,-2-7 1 0,1-4-5 16,-4-6 0-16,-4-1-1 0,5-4 1 0,-6 3 1 15,-2 1-1-15,-5 7-3 0,-2 6-2 0,-7 6 0 16,-4 11-2-16,-1 11-6 0,-1 10-1 16,-10 12-8-16,4 8-8 0,-6 9-4 0,1 2-11 15,-1 11 3-15,-2 10 5 0,6 7 8 0,2 4 9 16,4 5 3-16,3-2 1 0,4 2 0 0,12-5-8 15,9 0-5-15,6-4-4 0,12-4 1 16,1-4 1-16,9-5 6 0,-1-6 0 0,7-3 3 0,3-3 4 16,-6 1 0-16,-3 0 3 0,-2 6-5 15,-15 3-12-15,-7 4 0 0,-7 9-7 0,-14 3 6 16,-8 9 10-16,-2 7 4 0,-12 5 6 0,-7 3 0 16,-4 5 5-16,-2-1 0 0,4 0 1 15,1-2 2-15,4-2-4 0,3-7 0 16,6-6 1-16,9-10 0 0,0-5 8 0,12-5 5 0,6-5 8 15,7-6 7-15,6-5 3 0,3-4 3 0,8-6-3 16,12-9-5-16,2-7-4 0,4-4-4 16,2-7-1-16,4-5-1 0,-4-4-1 0,3-8 1 15,-5-2-2-15,-2-5 2 0,-7-3-4 0,2 0 3 16,-8-6 0-16,-6-1-1 0,-8-2 6 0,-4 1-1 16,-8 3-1-16,-4 3-2 0,-5 6-8 15,-8 7-3-15,-2 13 0 0,-11 9-1 0,-4 11 2 0,-4 9-2 16,-9 7-3-16,-4 13-3 0,-6 14-7 15,-7 10 2-15,0 11 5 0,-7 6 4 16,6 5 3-16,4 1-4 0,6-2-2 0,7-2-2 0,7-5 1 16,7-7 1-16,12-2 2 0,3-7-5 15,3-5-1-15,12-5-2 0,7-9-2 16,6-5 3-16,4-6 2 0,8-5 4 0,6-6-1 0,2-11-2 16,8-4 4-16,0-3-4 0,0-5 4 0,-3-1 2 15,2 3-4-15,-9 2 2 0,-5 6-6 16,-13 6 0-16,-3 6-1 0,-12 7-5 0,-5 0 3 15,-3 15 1-15,-5 9 5 0,-4 11 8 0,-3 12 2 16,-7 10 6-16,0 7-2 0,-4 8 1 0,-1 3 1 16,9 4-2-16,-4 0 2 0,1 1-2 15,3-1-1-15,8-2-3 0,2-5-6 0,0-3-3 16,12-3-1-16,1-4 4 0,1-1 0 0,2-6 4 16,0-5-3-16,-1-4-11 0,-1-3-10 15,-2-3-30-15,-6-2-51 0,3-4-56 16,-8 0-157-16,-1-8-247 0,0-7-489 0,-1-7 174 0</inkml:trace>
          <inkml:trace contextRef="#ctx0" brushRef="#br0" timeOffset="12928.6721">22529 13220 2375 0,'0'0'107'0,"0"0"-30"0,71-198 22 16,-54 148 17-16,-6 17-16 0,-8 12 0 0,-3 10-19 15,-2 7-29-15,-10 4-27 0,1 10-24 0,-6 13-10 16,-3 10 4-16,-7 12-28 0,-5 10-42 0,-5 8-81 16,2 8-215-16,5-15-526 0,9-18-690 0</inkml:trace>
          <inkml:trace contextRef="#ctx0" brushRef="#br0" timeOffset="13509.6753">23908 13521 2526 0,'0'0'275'0,"0"0"-249"0,0 0 2 0,0 0-9 15,0 0-5-15,0 0-6 0,0 0-8 0,0 0-25 16,-165-81-160-16,136 87-862 0,7 1-588 0</inkml:trace>
        </inkml:traceGroup>
        <inkml:traceGroup>
          <inkml:annotationXML>
            <emma:emma xmlns:emma="http://www.w3.org/2003/04/emma" version="1.0">
              <emma:interpretation id="{ACD89F3E-888A-4576-B02C-A41A8F0225C3}" emma:medium="tactile" emma:mode="ink">
                <msink:context xmlns:msink="http://schemas.microsoft.com/ink/2010/main" type="inkWord" rotatedBoundingBox="24735,11417 28068,10425 28325,11290 24993,12282"/>
              </emma:interpretation>
              <emma:one-of disjunction-type="recognition" id="oneOf6">
                <emma:interpretation id="interp30" emma:lang="en-US" emma:confidence="1">
                  <emma:literal>ren</emma:literal>
                </emma:interpretation>
                <emma:interpretation id="interp31" emma:lang="en-US" emma:confidence="0.5">
                  <emma:literal>even</emma:literal>
                </emma:interpretation>
                <emma:interpretation id="interp32" emma:lang="en-US" emma:confidence="0">
                  <emma:literal>cven</emma:literal>
                </emma:interpretation>
                <emma:interpretation id="interp33" emma:lang="en-US" emma:confidence="0">
                  <emma:literal>csen</emma:literal>
                </emma:interpretation>
                <emma:interpretation id="interp34" emma:lang="en-US" emma:confidence="0">
                  <emma:literal>cren</emma:literal>
                </emma:interpretation>
              </emma:one-of>
            </emma:emma>
          </inkml:annotationXML>
          <inkml:trace contextRef="#ctx0" brushRef="#br0" timeOffset="11421.0732">24365 10775 0 0,'0'0'469'0,"0"0"19"0,0 0-154 0,0 0-134 0,0 0-48 0,0 0 18 16,0 0 6-16,0 0-19 0,0 0-40 15,0 0-39-15,-81 184-23 0,74-148-10 0,1-3 1 16,6-3-6-16,0 0-4 0,10-2 5 16,3-5 3-16,3-2 7 0,7-4 5 0,5-6-6 15,7-4-2-15,6-5-5 0,3-2-9 0,4-4-3 16,2-9-3-16,3-5-2 0,4-5-1 15,1-6-2-15,1-8-2 0,-2-2 0 0,-2-10 1 16,-4-7 0-16,1-9-3 0,-7-3-1 0,-2-6-4 16,0-2-4-16,-3-6 0 0,-8 2-4 0,1-2 0 15,-8 3-2-15,-5 6-2 0,-2 7 0 0,-6 10-3 16,-5 13 5-16,-3 11-2 0,-4 10 1 0,0 9 0 16,0 8-8-16,0 3-4 0,0 2-12 15,0 2 4-15,-2 10 0 0,-1 4 6 0,-3 4 9 16,3 3 0-16,3 3 2 0,0 1 0 0,0-3 1 15,0 2 1-15,6-1-3 0,0-1 1 0,-1-1 0 16,1 2-3-16,0-2 3 0,-3-2 2 0,2-1-1 16,-4 1 1-16,-1-1-2 0,0-1-2 15,0 3 0-15,0 3 3 0,-3 1 0 0,-6 1-1 16,-1 5 0-16,0 1-3 0,-5 1 2 0,3-1 1 16,2 2 1-16,5-4 0 0,4-2-1 0,1-1-1 15,3-3-1-15,4-3 1 0,8-3 2 16,0-4 3-16,5-5 3 0,1-4 0 0,3-4 0 15,4-2 2-15,2-5 0 0,4-8 1 0,6-6-1 16,0-6-1-16,1-2 0 0,-1-4-2 0,1-5 2 16,-1-2-2-16,-2-6-1 0,2-2 1 15,-3-5-3-15,-2 0 0 0,-1-3-2 0,-6 0 1 16,-1-3 1-16,-5 5 2 0,-4 2 0 16,-4 2-1-16,1 4 1 0,-2 1-3 0,-4 2-3 15,-2 3 2-15,1 6-2 0,-2 5 1 0,-6 7 0 16,1 7-5-16,-1 4 4 0,0 0-1 0,-1 3 0 0,-4 0-1 15,-2 3-8-15,1 2-4 0,-4 1-2 16,-2 1-3-16,-3 8 4 0,-2 4 4 0,-3 2 4 16,0 3 1-16,2 6 1 0,-3 3 1 0,5 2-1 15,0 1 4-15,0 2-3 0,4 3 2 16,2 0-1-16,2-1-1 0,5 6 4 0,3-5 0 16,3 1 0-16,11-4-1 0,5-1-7 15,3-7-4-15,4-3-3 0,8-7 3 0,5-3 3 16,3-8 4-16,5-3 1 0,-2-3-1 0,5-9 2 15,-3-2 2-15,0-3 4 0,-4-1 2 0,-3-5-2 16,-5 2 0-16,-1 2-1 0,-3 1-1 0,-3 3 0 16,-5 3 1-16,-1 2-1 0,-7 3-2 0,-2 4-2 15,-5 2-4-15,-1 1-2 0,-1 0-3 16,1 0-2-16,-1 3 0 0,2 2-1 0,-1 3 0 16,0 2 5-16,1 0 3 0,2 3 3 15,-2 2 2-15,2 0 0 0,2 1 1 0,1 2 1 0,-1 0-1 16,1 0 1-16,-1-2 0 0,2 1 3 0,3-2-1 15,-1-2 2-15,5 0-1 0,-4-3-1 16,5-2 4-16,-1-2-1 0,1-2 3 0,0-4 3 16,2 0 2-16,-1-5 4 0,1-6 3 15,-2-7-1-15,0-4-1 0,2-5-4 0,-4-5-2 16,1-3-4-16,0-2-1 0,-4-2 1 0,1 0 4 16,-3-3 1-16,-6-1-2 0,4 1-2 0,-7-2-4 15,1-1-1-15,-3 1 0 0,1 0-1 0,1 1 1 16,-5 5 1-16,1 5-4 0,-2 5-1 15,0 7 1-15,0 3-1 0,0 7 5 0,1 2-6 16,-1 4-5-16,0 4-11 0,0 1-15 0,6 0-2 16,0 6-6-16,1 8 8 0,2 2 12 15,4 7 6-15,-1 3 10 0,-1 6 2 0,2 0 1 16,-3 1-2-16,8-3 0 0,-2 4-1 0,5-2 4 16,4-2 3-16,1-2 2 0,2-3 0 0,3-2-3 15,-1-4 0-15,-1-1-2 0,-2-2 0 16,-2 0 1-16,-2-5 0 0,-5 1 1 0,-5-4 2 15,0 0-1-15,-10 0 1 0,2 3-18 0,-5-2-49 16,-5 5-100-16,-5 5-238 0,-2-4-630 16,3-4-241-16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11:50.68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4DF3FE-B464-41AF-A83D-330CCBA8533B}" emma:medium="tactile" emma:mode="ink">
          <msink:context xmlns:msink="http://schemas.microsoft.com/ink/2010/main" type="writingRegion" rotatedBoundingBox="2616,9023 6976,7387 7464,8688 3105,10325"/>
        </emma:interpretation>
      </emma:emma>
    </inkml:annotationXML>
    <inkml:traceGroup>
      <inkml:annotationXML>
        <emma:emma xmlns:emma="http://www.w3.org/2003/04/emma" version="1.0">
          <emma:interpretation id="{1D765F33-9AF8-4D70-859B-A74467003639}" emma:medium="tactile" emma:mode="ink">
            <msink:context xmlns:msink="http://schemas.microsoft.com/ink/2010/main" type="paragraph" rotatedBoundingBox="2616,9023 6976,7387 7464,8688 3105,103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6EC969-6784-447B-A091-7B52B8CD6189}" emma:medium="tactile" emma:mode="ink">
              <msink:context xmlns:msink="http://schemas.microsoft.com/ink/2010/main" type="line" rotatedBoundingBox="2616,9023 6976,7387 7464,8688 3105,10325"/>
            </emma:interpretation>
          </emma:emma>
        </inkml:annotationXML>
        <inkml:traceGroup>
          <inkml:annotationXML>
            <emma:emma xmlns:emma="http://www.w3.org/2003/04/emma" version="1.0">
              <emma:interpretation id="{5D14B227-E271-40B6-9C23-5B56E64D58C1}" emma:medium="tactile" emma:mode="ink">
                <msink:context xmlns:msink="http://schemas.microsoft.com/ink/2010/main" type="inkWord" rotatedBoundingBox="2616,9023 6976,7387 7464,8688 3105,10325"/>
              </emma:interpretation>
              <emma:one-of disjunction-type="recognition" id="oneOf0">
                <emma:interpretation id="interp0" emma:lang="en-US" emma:confidence="0.5">
                  <emma:literal>pprocch</emma:literal>
                </emma:interpretation>
                <emma:interpretation id="interp1" emma:lang="en-US" emma:confidence="0">
                  <emma:literal>pproceh</emma:literal>
                </emma:interpretation>
                <emma:interpretation id="interp2" emma:lang="en-US" emma:confidence="0">
                  <emma:literal>pBrocch</emma:literal>
                </emma:interpretation>
                <emma:interpretation id="interp3" emma:lang="en-US" emma:confidence="0">
                  <emma:literal>pBroceh</emma:literal>
                </emma:interpretation>
                <emma:interpretation id="interp4" emma:lang="en-US" emma:confidence="0">
                  <emma:literal>pProcch</emma:literal>
                </emma:interpretation>
              </emma:one-of>
            </emma:emma>
          </inkml:annotationXML>
          <inkml:trace contextRef="#ctx0" brushRef="#br0">2845 7763 1815 0,'0'0'209'0,"0"0"-13"0,0 0-35 0,0 0-45 16,0 0-32-16,0 0-20 0,0 0-28 0,0 0-15 15,0 0 2-15,0 0 1 0,0 0 6 16,0 0-2-16,34 204-5 0,-15-151-5 0,7 4-8 15,2 4-1-15,-1 2-4 0,-2 4 1 0,3 1 0 16,-3-1 0-16,1 2 2 0,-1-3-4 0,-4-4 2 16,0 1-5-16,-2-8 4 0,-4 0-3 15,-1-6-13-15,-2-5-15 0,-4-6-32 0,2-8-45 16,-4-4-66-16,0-8-89 0,-5-8-87 0,-1-6-31 16,0-4-3-16,0-1-49 0,-1-9-94 15,-2 3 281-15</inkml:trace>
          <inkml:trace contextRef="#ctx0" brushRef="#br0" timeOffset="-238.7515">2242 8229 376 0,'0'0'386'0,"0"0"-42"15,0 0 6-15,0 0-46 0,0 0-39 0,0 0-26 16,0 0-38-16,0 0-31 0,0 0-28 0,0 0-26 16,0 0-22-16,0 0-22 0,-84-132-24 15,83 132-27-15,1 0-23 0,0 10-9 0,0 12 1 16,2 9 7-16,10 13 7 0,0 12 1 0,1 9-2 15,4 3 0-15,2 9-2 0,0 1 0 0,3-1 3 16,0 1-2-16,2-1 1 0,-2-1-1 16,-2-6-3-16,0-4 5 0,-3-3-3 0,-2-9 1 15,0-8 0-15,-5-7-3 0,-1-7 1 0,-3-8-3 16,-2-4-7-16,-1-9-11 0,-3-4 3 0,0-6 7 16,0-1 6-16,0 0 3 0,-3-3-14 0,-7-7-13 15,-3-6-14-15,-1-3-5 0,0-8 13 0,-1-4-3 16,-1-8 0-16,1-8 3 0,0-5-4 15,0-5 11-15,-1-6 9 0,0-4 8 0,-2-6 4 16,-1 1 2-16,3 0 3 0,3 3 2 0,5 9 5 16,1 7 5-16,4 6 3 0,3 7 3 15,0 4-3-15,0 1-4 0,7 1 0 0,4 2-4 16,2-2 1-16,2 7-2 0,-1-1 0 0,7 1 0 16,3 1 1-16,1 0-1 0,3 3-2 15,0 2-2-15,0 1-6 0,3 7 1 0,-2 4 2 16,-1 4 0-16,0 5 5 0,0 0-2 0,-6 13-6 15,3 5 2-15,-7 10 0 0,-3 9 3 0,-7 3 6 16,-8 12 0-16,-1 2 2 0,-12 2-2 16,-9 1 0-16,1 0 2 0,-6-6-1 0,-2-1 4 15,0-5-2-15,-4-2-1 0,-2 0 2 0,4-5-3 16,-2-4 2-16,4-3-4 0,4-6 1 0,4-7-2 16,8-6-16-16,4-6-35 0,9-6-91 0,0 0-82 15,10-13-127-15,2 1-307 0,-4 3-774 0</inkml:trace>
          <inkml:trace contextRef="#ctx0" brushRef="#br0" timeOffset="250.8359">3125 7983 233 0,'0'0'500'0,"0"0"-94"0,0 0-70 0,-14-197-66 0,14 165-44 15,-1 10 7-15,1 4-37 0,0 0-56 16,3 7-63-16,7-4-50 0,2 2-18 16,7-2-8-16,3 0 0 0,3 5 1 0,5 2-4 0,4 6 0 15,1 2 1-15,0 4-2 0,5 10 1 0,-4 9-3 16,-3 5-2-16,-3 8 3 0,-7 5 4 15,-3 6 11-15,-7 2 5 0,-9 1 0 0,-4 1-9 16,0-3-3-16,-13-2-1 0,-3 0 1 0,-8-2 11 16,-5 1-10-16,-4-5-3 0,-5 0-5 15,0-7-8-15,-2 0 2 0,0-4-15 0,3-5-16 16,2-6-18-16,3-4-26 0,7-6-19 0,5-4-32 16,14-4-93-16,4-10-184 0,2-4-405 0,0 4 27 0</inkml:trace>
          <inkml:trace contextRef="#ctx0" brushRef="#br0" timeOffset="850.676">3677 7655 1499 0,'0'0'56'0,"0"0"-11"16,0 0 42-16,0 0 72 0,0 0 51 0,0 0-35 16,0 0-42-16,37 177-58 0,-25-130-23 0,0 2-7 15,1-1-25-15,0-1-6 0,0-3-6 0,1-2-7 16,-4-4 2-16,2-1 3 0,-2-5 1 15,0 0 4-15,-4-6-6 0,2-2-17 0,-7-6-28 16,1-6-23-16,-2-7 1 0,0-3 16 0,0-2 21 16,-3-10 6-16,-5-10-2 0,7-10-5 0,-2-6 3 15,1-5 25-15,2-7 15 16,0-3 7-16,6-9 0 0,3-4-9 0,4-8-3 0,2-9-3 16,3-4 8-16,3-1 2 0,4 8-4 0,1 9-2 15,5 10-9-15,-1 14-3 0,-1 6-8 0,0 11-4 16,2 5 9-16,-1 3-4 0,-1 5 7 15,1 4-1-15,-2 5-13 0,-3 6 1 0,-2 0-10 16,-3 4-19-16,-6 8-13 0,0 0-16 0,-7 0-2 16,0 2 18-16,-5-1 16 0,-2-1 19 0,0 1 12 15,0-2 9-15,-5 5 8 0,-3 0 17 16,3 2 12-16,-5 5 13 0,1 2 10 0,-1 6 0 16,-2 3-2-16,2 2-9 0,-1 5-14 15,4 0-9-15,-1 2-10 0,3-1-3 0,5 1-4 0,-2 1-4 16,2-3-1-16,0-3-2 0,2-3 2 0,8-6 1 15,-1 0 0-15,3-5-1 0,2-6-4 16,-2-4 1-16,9-3 5 0,-1-4 1 0,1-5 4 16,1-2-2-16,0-3-1 0,2-10-5 0,-1-4-3 15,-2-5 3-15,3-4 1 0,-5-3-1 16,-2-4-3-16,-2-3-4 0,-3-1 1 0,-2-5 3 16,-7-2 4-16,-1-2-1 0,-2-4 2 0,-2 0-1 15,-7-1-3-15,-1-4 6 0,-8 5-1 0,2 3 4 16,-3 6 8-16,0 6 2 0,-2 8 11 15,2 8 3-15,-3 8-3 0,3 6-5 0,3 5-16 16,-1 1-9-16,1 11-7 0,1 3-9 0,1 6 2 16,3 0-4-16,2 2-16 0,8 4-39 15,1-5-72-15,1 0-93 0,14-1-128 0,4-5-156 16,-1-6-373-16,-5-3 328 0</inkml:trace>
          <inkml:trace contextRef="#ctx0" brushRef="#br0" timeOffset="1564.9462">5101 7046 1000 0,'0'0'323'0,"0"0"-20"0,0 0-64 0,0 0-29 0,0 0-24 15,0 0-39-15,-162 189-29 0,135-135-27 0,-1 2-17 0,2-1-21 16,5-1-16-16,3-2-14 0,7-5-10 16,6-2-4-16,5-6-5 0,3-3 0 0,9-9-3 15,6-3-2-15,4-8 5 0,4-6-1 0,2-6 4 16,6-4 3-16,3-7-4 0,4-13-6 0,6-7-7 15,-1-7-13-15,3-7-5 0,-2-3 4 16,0-3 3-16,-7-1 6 0,-5-1 6 0,-4 1-2 16,-4 1 3-16,-5-1 7 0,-6 9-6 0,-4 5 8 15,-6 9-1-15,-6 6 7 0,0 9 12 16,-6 8-2-16,-3 4-4 0,-6 15-6 0,0 9-8 16,-2 9-1-16,-1 6 4 0,0 5-2 0,4 2 0 15,-1 1 0-15,3-2 0 0,2-2-4 0,2 2 2 16,7-7 0-16,1-5-2 0,3-2 4 15,7-5-3-15,5-3 0 0,0-5-1 0,7-9 2 0,0-4 3 16,6-7 2-16,4-4 1 0,8-10-3 16,0-8-3-16,3-9-3 0,1-4-1 0,3-6 0 15,-4-5-1-15,-1-4 1 0,-2-3-2 0,-6-4 0 16,-2-2 3-16,-5-4 1 0,-3-4 0 0,-5-5 2 16,-5-2-1-16,0-5 0 0,-10-2 4 15,5 0-4-15,-8-3 3 0,1 8 1 0,-2 11 0 16,0 14 9-16,0 18 10 0,-3 13 9 0,-3 10 1 15,2 9-8-15,1 1-20 0,-2 14-6 16,-2 10-5-16,1 13 4 0,-3 13 10 0,2 12-1 16,-2 9-1-16,5 6 0 0,-2 2-8 0,3 7 1 15,1 1 3-15,2 0-3 0,0 0 6 16,0-6-2-16,5-4-4 0,5-10 1 0,5-6 0 0,-1-3-2 16,3-10 1-16,2-6 0 0,-2-10-8 15,3-7-11-15,-4-10-17 0,0-8-21 0,2-7-7 16,-4-5 6-16,3-15 8 0,2-7 16 15,-3-8 11-15,5-7 5 0,1-5 8 0,1-6 7 0,-1-3 3 16,4 3 3-16,-4-1-2 0,1 2-2 16,1-1-1-16,-4 8 3 0,3 6 5 0,-6 9 3 15,-2 10-3-15,-6 10-5 0,-2 7-4 0,-2 3-2 16,3 0 3-16,-3 10 10 0,5 6 19 0,-1 7 9 16,0 6 2-16,3 0-3 0,-2 0-15 15,2 0-12-15,2-5 1 0,-2-3-5 0,4-1-3 16,1-2 4-16,-1-4 1 0,3 1-1 0,-1-3 3 15,1-4-1-15,1 1-15 0,-3-4-30 0,6-2-84 16,-2-3-174-16,-5 0-385 0,-4 0-872 16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3:58.6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BBC9FC-6255-4EC0-9237-07BACE9711F3}" emma:medium="tactile" emma:mode="ink">
          <msink:context xmlns:msink="http://schemas.microsoft.com/ink/2010/main" type="writingRegion" rotatedBoundingBox="24565,184 26021,184 26021,3564 24565,3564"/>
        </emma:interpretation>
      </emma:emma>
    </inkml:annotationXML>
    <inkml:traceGroup>
      <inkml:annotationXML>
        <emma:emma xmlns:emma="http://www.w3.org/2003/04/emma" version="1.0">
          <emma:interpretation id="{50D5EC77-95A3-4631-BAAB-89A83834493F}" emma:medium="tactile" emma:mode="ink">
            <msink:context xmlns:msink="http://schemas.microsoft.com/ink/2010/main" type="paragraph" rotatedBoundingBox="24565,184 26021,184 26021,3564 24565,35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A547CF-48D8-43A7-A931-F589F78BBFE6}" emma:medium="tactile" emma:mode="ink">
              <msink:context xmlns:msink="http://schemas.microsoft.com/ink/2010/main" type="line" rotatedBoundingBox="24565,184 26021,184 26021,3564 24565,3564"/>
            </emma:interpretation>
          </emma:emma>
        </inkml:annotationXML>
        <inkml:traceGroup>
          <inkml:annotationXML>
            <emma:emma xmlns:emma="http://www.w3.org/2003/04/emma" version="1.0">
              <emma:interpretation id="{11208183-5272-4C02-BF98-B49680590DAC}" emma:medium="tactile" emma:mode="ink">
                <msink:context xmlns:msink="http://schemas.microsoft.com/ink/2010/main" type="inkWord" rotatedBoundingBox="24565,184 26021,184 26021,3564 24565,3564"/>
              </emma:interpretation>
              <emma:one-of disjunction-type="recognition" id="oneOf0">
                <emma:interpretation id="interp0" emma:lang="en-US" emma:confidence="1">
                  <emma:literal>]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I</emma:literal>
                </emma:interpretation>
                <emma:interpretation id="interp3" emma:lang="en-US" emma:confidence="0">
                  <emma:literal>].</emma:literal>
                </emma:interpretation>
                <emma:interpretation id="interp4" emma:lang="en-US" emma:confidence="0">
                  <emma:literal>,.</emma:literal>
                </emma:interpretation>
              </emma:one-of>
            </emma:emma>
          </inkml:annotationXML>
          <inkml:trace contextRef="#ctx0" brushRef="#br0">545 202 0 0,'0'0'0'0,"0"0"0"0,0 0 56 16,0 0-3-16,0 0-20 0,0 0-4 0,0 0 9 15,0 0 14-15,0 0 0 0,0 0 2 0,0 0-21 16,0 0-4-16,-117-130 44 0,110 121 44 0,1 2 41 16,0 4 31-16,-1-2 1 0,5 1-17 15,-1 3-21-15,0-3-31 0,-1 3-30 0,1-1-19 16,1 2-11-16,1-2-7 0,0 2-7 16,1 0-10-16,0 0-8 0,0 0-10 0,0 0-10 0,0 0-6 15,0 0-7-15,1 0-6 0,0 0 3 0,1-1-4 16,-2 1 1-16,0 0 4 0,0 0-2 15,0-2 1-15,3 2-7 0,-2 0-10 0,5-1-11 16,3 1 36-16,6-2 20 0,8 0 24 0,11-1 19 16,9 0-34-16,4-1-10 0,3 0-12 15,8 0-6-15,-1 2 3 0,2-1 1 0,3 3 0 16,1-2 5-16,-2 1-9 0,-2 1-1 0,-3 0-1 16,0 0-3-16,-8-1 8 0,1 2-2 0,-5-1 0 15,-2 0 2-15,-7 0-5 0,-6 0-2 16,-7 0 1-16,-5 0 1 0,-6 0-2 0,-8 0 5 15,0 0 9-15,-3 0 16 0,0 0 26 0,0 0 17 16,0 1 8-16,0-1-3 0,0 0-17 0,0 0-12 16,-3 0-10-16,3 2-10 0,-1-2 1 0,1 0-3 15,-2 0-8-15,2 0-5 0,0 0-8 0,0 0-7 16,-2 0-3-16,2 2-5 0,0-2-4 16,0 0-4-16,0 0-5 0,0 0-11 15,0 1 0-15,0-1-6 0,-2 4-6 0,2 1 25 0,-3 4 6 16,-1 3 11-16,1 1 13 0,-2 3-12 15,4 4-3-15,-1 0 0 0,2 2-4 0,0 0 3 16,0 6 2-16,0 4-1 0,0 0 4 16,0 6 0-16,2 3-3 0,-1 5 5 0,-1 0 1 15,0 9 0-15,0 1 1 0,0 5 1 16,0 3-1-16,-1 3-1 0,1 3 3 0,-3-3-2 0,-4 5 1 16,5-3 1-16,-1 4-3 0,-3 0 0 0,2 2 0 15,-1 0-1-15,2 3 1 0,-1-1 2 16,1 2-6-16,3-5-16 0,0 1 11 0,-1-4 5 15,1 3 5-15,0-4 19 0,-2 1-10 0,2-4-6 16,2 0 3-16,-4-6-4 0,2 0 3 0,0-2-4 16,-1-1-1-16,-1 0 2 0,-2 0-5 0,-2-1 7 15,-3 1 1-15,3-3 2 0,-1-1 2 0,-2-1-3 16,-1-6-1-16,4-3-2 0,-3-7-6 16,3-2 0-16,-3-3 3 0,0-2 0 0,2 1 5 15,-2 2 4-15,0-2 1 0,-1 2 1 0,0-1 6 16,-1-3-5-16,2-3-2 0,1-3-1 15,3-2-5-15,-1-2 3 0,0-5 1 0,2-3 0 16,1-1 4-16,-1-2-2 0,-1-2 1 0,5 3 1 16,-3-5 2-16,0 1 2 0,-1-4 5 0,-1 3 2 15,-2 1-4-15,-3-2 5 0,-5 0-4 16,-1 3-4-16,-8-4 0 0,2 1-6 0,-9-1 1 16,-3 3-1-16,-3-2-2 0,-5 2 3 0,-5-2 5 15,-1 1 3-15,0-1 8 0,-5-1 1 0,3 1-3 16,-6-1-3-16,0 1-1 15,-2 0-3-15,-1 1 0 0,2-4 2 0,1 3-3 0,-2-1 3 16,10-1-1-16,-4 1-1 0,9-1 1 0,9 0-7 16,4 2-1-16,4-2-3 0,6-1-4 0,5 2 0 15,5-2-1-15,4 0-2 0,1 0-2 0,5 0-14 16,0 0-27-16,3-2-37 0,8 1-56 16,5-4-109-16,2 0-272 0,-7 2-1078 0</inkml:trace>
        </inkml:traceGroup>
      </inkml:traceGroup>
    </inkml:traceGroup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4:01.1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DB3C22-F908-4E0E-A7D7-BED2E670E73C}" emma:medium="tactile" emma:mode="ink">
          <msink:context xmlns:msink="http://schemas.microsoft.com/ink/2010/main" type="writingRegion" rotatedBoundingBox="26632,298 29022,338 29007,1259 26617,1219"/>
        </emma:interpretation>
      </emma:emma>
    </inkml:annotationXML>
    <inkml:traceGroup>
      <inkml:annotationXML>
        <emma:emma xmlns:emma="http://www.w3.org/2003/04/emma" version="1.0">
          <emma:interpretation id="{73FD1C3C-5F38-450E-A656-A183D903154B}" emma:medium="tactile" emma:mode="ink">
            <msink:context xmlns:msink="http://schemas.microsoft.com/ink/2010/main" type="paragraph" rotatedBoundingBox="26632,298 29022,338 29007,1259 26617,12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DB3EFE-09F8-46C0-B341-7EAA92284132}" emma:medium="tactile" emma:mode="ink">
              <msink:context xmlns:msink="http://schemas.microsoft.com/ink/2010/main" type="line" rotatedBoundingBox="26632,298 29022,338 29007,1259 26617,1219"/>
            </emma:interpretation>
          </emma:emma>
        </inkml:annotationXML>
        <inkml:traceGroup>
          <inkml:annotationXML>
            <emma:emma xmlns:emma="http://www.w3.org/2003/04/emma" version="1.0">
              <emma:interpretation id="{BF954178-010D-473C-A05F-91942FA91D0C}" emma:medium="tactile" emma:mode="ink">
                <msink:context xmlns:msink="http://schemas.microsoft.com/ink/2010/main" type="inkWord" rotatedBoundingBox="26632,298 29022,338 29007,1259 26617,1219"/>
              </emma:interpretation>
              <emma:one-of disjunction-type="recognition" id="oneOf0">
                <emma:interpretation id="interp0" emma:lang="en-US" emma:confidence="1">
                  <emma:literal>500</emma:literal>
                </emma:interpretation>
                <emma:interpretation id="interp1" emma:lang="en-US" emma:confidence="0">
                  <emma:literal>500.</emma:literal>
                </emma:interpretation>
                <emma:interpretation id="interp2" emma:lang="en-US" emma:confidence="0">
                  <emma:literal>500,</emma:literal>
                </emma:interpretation>
                <emma:interpretation id="interp3" emma:lang="en-US" emma:confidence="0">
                  <emma:literal>500-</emma:literal>
                </emma:interpretation>
                <emma:interpretation id="interp4" emma:lang="en-US" emma:confidence="0">
                  <emma:literal>5009</emma:literal>
                </emma:interpretation>
              </emma:one-of>
            </emma:emma>
          </inkml:annotationXML>
          <inkml:trace contextRef="#ctx0" brushRef="#br0">2317 321 171 0,'0'0'23'0,"0"0"-43"0,0 0-32 0,0 0-19 0,0 0 20 0,0 0 51 15,0 0 0-15,0 0 0 0,0 0 0 0,0 0 0 16,0 0 0-16,0 0 0 0,0 0 0 0,-115 57 0 16,115-56 0-16,0-1 0 0,0 0 160 0,0 1 112 15,0-1 4-15,0 0-17 0,0 0-39 16,0 0-38-16,0 0-33 0,0 0-28 15,0 0-24-15,5 0-25 0,-2 0-27 0,1-1-26 0,2-2-1 16,4-4 5-16,8 1 10 0,6-6 14 16,1 1-10-16,7-6-4 0,4 2 1 0,3-1 2 15,3-2-3-15,2 0-5 0,0 0-12 0,-3 1-10 16,-1 3-1-16,0-1 1 0,-2 3 1 0,-3 1-1 16,-2 1-2-16,-1 2 0 0,-8 1-1 15,-3 2-1-15,-2 2 6 0,-8 0-8 0,1 1-8 16,-9 1-11-16,2-2-32 0,-4 3-25 0,-1 0-36 15,0 0-51-15,0 0-57 0,-1 0-106 0,-5 0-153 16,4 0-207-16,-2 0 565 0</inkml:trace>
          <inkml:trace contextRef="#ctx0" brushRef="#br0" timeOffset="-430.3">2555 340 0 0,'0'0'0'0</inkml:trace>
          <inkml:trace contextRef="#ctx0" brushRef="#br0" timeOffset="419.8994">2341 305 1401 0,'0'0'145'0,"0"0"-94"16,0 0-26-16,0 0 12 0,0 0-5 0,-186 58 2 16,161-43-1-16,5 1-16 0,2-2-19 15,5 0-10-15,2 1-7 0,5 1-3 0,2 0 6 16,4 2-1-16,-1-1 3 0,2-1 7 0,9 1 1 16,1-3 4-16,2 1 4 0,3-4-2 0,3 3 5 15,5-3 4-15,2-1 4 0,2 2 1 16,5-1-4-16,1-1-6 0,-3 0-8 0,4-2-1 15,0 0-1-15,-4 0 3 0,2 1-6 0,-4 2 6 16,-4 0 8-16,2 2 0 0,-5 1 8 16,-4 0-3-16,-1-3-6 0,-5 5 2 0,0 0-2 15,-5-3 2-15,2 0 2 0,-3 1 7 0,-2 0 9 16,-2-4 14-16,-4 3 10 0,2-3 6 0,0 0 0 16,-3-5-4-16,0-3-3 0,-1 4 12 15,-3-1 10-15,-4 5 13 0,-3 3-5 0,-7 4-13 16,-3-3-12-16,-5-1-16 0,-3-1-4 0,1-2-4 15,-3-2-5-15,3 0-4 0,1-1-3 0,2-2-5 16,0 0-2-16,5-4-6 0,-1 3-11 0,5-4-17 16,4 1-32-16,2-1-48 0,7 0-77 0,6-5-153 15,0-3-251-15,7-1-339 0,1 2 492 0</inkml:trace>
          <inkml:trace contextRef="#ctx0" brushRef="#br0" timeOffset="1182.2936">3202 563 2573 0,'0'0'104'0,"0"0"-76"0,0 0-45 0,0 0-9 16,0 0-9-16,0 0 14 0,0 0 9 0,0 0 4 16,0 0-3-16,0 0-18 0,-105 181-24 15,98-157-25-15,1 2-15 0,6-3 5 0,0-3 16 0,3-2 24 16,8-3 19-16,3-3 14 0,0 0 8 15,1-2 3-15,0-3 5 0,1-2 1 0,-1-2 5 16,2-1 3-16,0-1 4 0,-3-1 7 0,1 0 7 16,-2 0 5-16,-2-5 3 0,1-1 3 0,-5-3 5 15,0 0 0-15,-4-3-2 0,3-1-5 0,0-1-7 16,-6-5-6-16,0-1-6 0,0 0-3 16,-6 1-8-16,-3-2-1 15,-4-1-5-15,-2-3-1 0,-1 5 10 0,-6 0 0 0,-3 2-7 0,0 2-8 16,-5-1-10-16,-2 4 11 0,2 1 19 15,2 4 17-15,6 1 5 0,8 4-9 0,5 0-8 16,3 1-16-16,6 0-34 0,0 1-29 0,4-1-25 16,4 1 12-16,8-3 27 0,6 0 27 15,7 0 27-15,7-2-7 0,5-2 0 0,2 0-3 16,1 1-20-16,-1-1-14 0,-3 1-2 0,1 2 5 16,-4 1 31-16,-1-2 22 0,-2 1 5 0,-3 2-12 15,-3-1-10-15,-3 1-8 0,-4 3-3 16,0-2 5-16,-5 2-2 0,-3-1 3 0,0 1-1 15,-2 0 1-15,0-2-1 0,-2 2 0 0,-1 0 1 16,-1 0 0-16,-1 0 1 0,1 2-3 0,-1 1-4 16,2 0 2-16,-1 4 4 0,3 0 7 0,1-1 4 15,0 3-1-15,3 1-3 0,-1-2-3 16,0 2-3-16,2-1 0 0,0 0 1 0,-2 2 0 16,0 0 2-16,-4-1-2 0,0 2 0 0,-2 0 1 15,-1 1 4-15,-3-1-4 0,3 2-1 0,-5 1 1 16,2-1-6-16,-1 1-1 0,-2-1 3 15,0 0 2-15,0 2 3 0,0-1 2 0,0 1-1 16,0 0 1-16,0 0-1 0,1 0 1 0,5-1 1 16,2-2-3-16,-1-1 1 0,2-3 4 15,3 1 3-15,2 1 4 0,3-5 7 0,3-2 0 16,4 0-1-16,4-3 5 0,3-1-8 0,7 0 6 16,-1-8-2-16,1-4-5 0,2 0 3 15,-5-4-7-15,-1 1-1 0,-4-4 3 0,-4 3 0 0,-4-3 7 16,-6-1 4-16,-1 0 5 0,-2-2 3 15,-4-2 3-15,-3-1 1 0,-6-2 8 0,0-4-4 16,0 1-16-16,-6-2-9 0,-4 3-11 0,-3-1-3 16,-5 2 5-16,-6 2-1 0,-1 0-2 0,-3 3-4 15,-5-2-2-15,0 4-6 0,-8 1-8 16,-3 2-27-16,-2 2-59 0,-7 3-142 0,15 4-452 16,13 5-914-16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6:45.3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2DA70E-172C-43BA-A0DD-E2F837710B21}" emma:medium="tactile" emma:mode="ink">
          <msink:context xmlns:msink="http://schemas.microsoft.com/ink/2010/main" type="inkDrawing" rotatedBoundingBox="-346,6398 12063,2336 12118,2506 -290,6567" semanticType="underline" shapeName="Other">
            <msink:destinationLink direction="from" ref="{EB3AC8D2-A213-47F0-B245-F901F6A4D4D7}"/>
          </msink:context>
        </emma:interpretation>
      </emma:emma>
    </inkml:annotationXML>
    <inkml:trace contextRef="#ctx0" brushRef="#br0">0 3948 476 0,'0'0'117'0,"0"0"-27"0,0 0-50 0,0 0-47 15,0 0-12-15,0 0-3 0,0 0-4 0,0 0-6 16,0 0 30-16,0 0 36 0,0 0 40 16,0 0 28-16,0 0-8 0,29 8-13 0,-20-3-12 15,6-3-5-15,1 0-4 0,3 3-4 0,-1-3-14 16,9 1-5-16,-1 0-8 0,4-3-8 15,3 0-2-15,10 0 3 0,4-2 1 0,8-4 3 0,13-6 0 16,4-3 0-16,6-3 4 0,10-3-1 16,11-5 3-16,3-6-1 0,13-2-5 0,4-6 0 15,12-4 2-15,11-5 3 0,11-5 3 16,6-2-1-16,8-8 5 0,6 5-5 0,13-5 10 0,4-2 9 16,12-1 0-16,3-6 5 0,6 3-8 15,2-2-7-15,11-2-6 0,0-2-5 0,6 0-1 16,6-4-6-16,3 2-5 0,-1-4-5 0,9 2-4 15,-1-4-3-15,6 2 6 0,0-2-1 0,3 0 0 16,5-3-3-16,3 4-4 0,2-4 2 16,2 0-3-16,1-2 3 0,-4-2-3 0,1 4-2 15,-4-2 2-15,-3 4 0 0,-2 1 1 0,-6 0 1 16,4 2-1-16,-8 2 2 0,0 2-1 0,-7-2-3 16,1 4 3-16,-7 0-2 0,-3 1 4 15,-9 1 0-15,-5 2 2 0,-12 3-1 0,-7 4-1 16,-17 4 6-16,-11 7-3 0,-18 5 3 0,-10 6 0 15,-21 4-2-15,-10 4 8 0,-20 8 6 16,-18 2 0-16,-19 8 4 0,-17 5-2 0,-11 6-1 16,-14 3 19-16,-8 2 6 0,-3 1 5 0,0 0 2 15,0 0-16-15,0 0-8 0,-3 0-9 0,-4 0-17 16,1 1-7-16,-4 2-7 0,-3 0-7 16,-2 0-11-16,-1 1-37 0,1 0-72 0,-1 3-156 15,4-2-445-15,6-1-862 0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05.15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2801DC-3A78-492E-B316-CB3847389F72}" emma:medium="tactile" emma:mode="ink">
          <msink:context xmlns:msink="http://schemas.microsoft.com/ink/2010/main" type="inkDrawing" rotatedBoundingBox="9424,7336 19963,7417 19962,7523 9423,7442" semanticType="underline" shapeName="Other">
            <msink:sourceLink direction="with" ref="{C2DCC41D-16B9-40C3-9E32-BF977678BEF1}"/>
            <msink:sourceLink direction="with" ref="{F0725C28-92D9-4F11-BE42-785DF3F86BCE}"/>
            <msink:sourceLink direction="with" ref="{E9BCBA7D-10DE-409D-9EAA-3F5A9978B2B7}"/>
            <msink:sourceLink direction="with" ref="{BB3D2640-D999-4ADF-9D15-71A702E04647}"/>
            <msink:sourceLink direction="with" ref="{9EF01842-E309-4A6A-A047-E07DBE3DF719}"/>
            <msink:sourceLink direction="with" ref="{A986474A-CA0F-4F6F-992F-9293DDB4A7AC}"/>
            <msink:sourceLink direction="with" ref="{4B853D89-3041-4802-B19C-DF479A059BF6}"/>
          </msink:context>
        </emma:interpretation>
      </emma:emma>
    </inkml:annotationXML>
    <inkml:trace contextRef="#ctx0" brushRef="#br0">29-2997 407 0,'0'0'220'15,"0"0"-11"-15,0 0-86 0,0 0-94 0,0 0-13 16,0 0-15-16,0 0-20 0,0 0 2 16,0 0-4-16,0 0-5 0,0 0 2 0,0 0 7 15,58-66 13-15,-35 65 14 0,-2-1 1 0,6-1-8 16,1 1-2-16,1 0-3 0,2 2-4 0,4 0 4 15,2 0 0-15,6 0 2 0,-2 0 5 0,2 0 1 16,3 0 2-16,-1 0 6 0,7 2-1 16,-1 0 6-16,7-1 4 0,2-1 0 0,5 0 9 15,-2 0-1-15,8 0-3 0,3 0 6 16,1-1-3-16,8-1-4 0,-1-1 0 0,4-1-8 16,2 3-8-16,0 1 0 0,2-2-4 15,2 2-3-15,2-2 8 0,-3 2-1 0,7 0 4 0,-1 0 2 16,-1 0-5-16,7 2-4 0,4-2 2 15,-1 0-3-15,-1 0-3 0,6 2 1 0,-2 1-3 16,1 0 1-16,5-1 1 0,1-2-1 0,1 2 1 16,1-2 1-16,6 0-4 0,-4 1 8 0,4 1 6 15,-2-2 9-15,5 0 16 0,0 0-1 16,0 0 0-16,-1 2-3 0,4-2-10 0,1 0-3 16,-1 0-8-16,1 0 4 0,-1 0-1 0,-4 4-4 15,6 0 2-15,-4 2-6 0,1-2-2 0,4 1 2 16,-3 1-2-16,1-1-7 0,0-1 3 0,-1 1 4 15,1-1 1-15,2 2 6 0,-1-6-1 0,2 2-4 16,2-2-2-16,-5 2-1 0,0 0-7 16,-1 1 1-16,-2-2 1 0,-3 0 0 0,2 2 2 15,0-2-3-15,-6 2 1 0,-2-3 0 0,0 2 0 16,-2 0 1-16,-5-2 3 0,1 0-2 16,1 0-2-16,-4 2-1 0,-2-2 5 0,-1 0 4 15,-2 0 4-15,-5-2 1 0,0-2-4 0,-4 1 4 16,1 2 0-16,-5-2-2 0,1 1 2 0,-2 0-6 15,-4 1-2-15,0-1 2 0,-9 2-3 16,1 0-2-16,-8 0 2 0,-4 0-3 0,-4 2 1 16,-6-2 2-16,-5 0-6 0,-6 0 2 15,-5 0 1-15,-6 0 3 0,-2 0 14 0,-11 0 8 0,-2 0 8 16,-11 0 10-16,2 0 3 0,-9 0 16 16,1 0 22-16,-3 0 19 0,0 0 11 0,0 0-5 15,0 0-19-15,0 0-22 0,-3 0-18 0,3 0-20 16,-1 0-10-16,1 0-6 0,-1 0-13 0,1 0-6 15,-3 0 0-15,1 0-6 0,2 0 8 0,-3-2-4 16,3 2-6-16,0 0-4 0,0 0-9 0,0 0-2 16,0 0 0-16,0 0 3 0,0 0 1 15,0 0 4-15,0-2-2 0,0 2-3 0,0-2 2 16,0 2-2-16,0 0 4 0,0 0 10 16,0 0 3-16,3 0 10 0,-3-3 5 0,0 3 2 0,0-2 6 15,0 2 3-15,0 0 0 0,0 0 1 16,0 0-2-16,0 0-1 0,-3 0-1 0,0 2-2 15,2-2-5-15,-1 0-6 0,1 0-7 0,-2 3-7 16,-2-3-1-16,1 0-6 16,3 0-16-16,1 2-132 0,0 0-421 0,0 0-1025 0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03.78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72098F9-4D7E-4C3A-B8A0-6DBAAFAFA4E6}" emma:medium="tactile" emma:mode="ink">
          <msink:context xmlns:msink="http://schemas.microsoft.com/ink/2010/main" type="inkDrawing" rotatedBoundingBox="14352,10992 14429,4369 14674,4372 14597,10995" semanticType="callout" shapeName="Other">
            <msink:sourceLink direction="with" ref="{5CBA557B-56BA-40DA-85BC-DC3BD68A7F50}"/>
            <msink:sourceLink direction="with" ref="{4B49E6E9-E751-4874-B729-D8A400FD8474}"/>
          </msink:context>
        </emma:interpretation>
      </emma:emma>
    </inkml:annotationXML>
    <inkml:trace contextRef="#ctx0" brushRef="#br0">147 146 0 0,'0'0'82'0,"0"0"-14"16,0 0 4-16,0 0 10 0,0 0 10 0,0 0 14 15,0 0-2-15,0 0-17 0,0 0-11 16,0 0-1-16,0 0 10 0,0 0 11 0,0-147 19 16,0 142 20-16,-3 1 6 0,3 3-13 0,0 1-35 15,0 0-45-15,0 0-45 0,0 0-37 0,0 0-13 16,0 5 19-16,0 3 18 0,5 5 24 16,-1 5 18-16,1 5-7 0,2 3 0 0,0 5-3 15,1 6 3-15,-4 0 4 0,6 6-1 0,-4 4 6 16,0 3-3-16,0 4 0 0,-1 3-5 0,0 3 3 15,0 2-1-15,-1 3 8 0,4 3 12 16,-2 2-12-16,1 1 14 0,-4 6 0 0,6 2-7 16,-6 8 12-16,0 1-10 0,1 7-9 0,0-1-8 15,-1 5-7-15,-3 1-9 0,0 3 1 0,0 0-2 16,0 4-2-16,0 2 2 0,-3-1 0 16,-1 8 4-16,3 2 4 0,-2 7 2 0,3 1-3 0,0 1-1 15,0 2-1-15,-2 0-1 16,2 0 2-16,0 1-2 0,0-2-1 0,0 1-2 0,0-2-1 15,0-3 3-15,0-2-8 0,-1-2 2 0,1-5-3 16,-2 0 1-16,-2 1 5 0,-1-1-2 16,4-1 2-16,1-5 1 0,0 2-5 0,-2 0 5 15,2-1-4-15,0-2 0 0,0-4 3 0,0-1-1 16,0-1 4-16,0-9-5 0,0-3-3 16,0-6-2-16,0-6-3 0,-1-4-1 0,-2-1 3 15,-4-2 0-15,1-3 1 0,-3-2-1 0,-3-6-1 16,2-5-2-16,-3-4 2 0,-1-3 2 15,0-3-2-15,-1 0 2 0,0-3-1 0,-4-4-1 16,0-5-3-16,3-5 0 0,-2-6 1 0,2-2-5 0,1-5 1 16,3-3-13-16,2-7-24 0,4-4-41 15,1-1-94-15,5-4-118 0,0-11-184 0,0 0-452 16,2 3 102-16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32.77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3AC8D2-A213-47F0-B245-F901F6A4D4D7}" emma:medium="tactile" emma:mode="ink">
          <msink:context xmlns:msink="http://schemas.microsoft.com/ink/2010/main" type="inkDrawing" rotatedBoundingBox="3645,9693 3714,5470 4692,5486 4623,9709" semanticType="callout" shapeName="Other">
            <msink:sourceLink direction="from" ref="{CF2DA70E-172C-43BA-A0DD-E2F837710B21}"/>
            <msink:sourceLink direction="to" ref="{5BFCFCCA-4F66-4DA2-9FC9-26680B6F4EB5}"/>
          </msink:context>
        </emma:interpretation>
      </emma:emma>
    </inkml:annotationXML>
    <inkml:trace contextRef="#ctx0" brushRef="#br0">623 368 0 0,'0'0'0'0,"0"0"0"0,0 0 0 16,0 0 93-16,0 0 25 0,0 0-4 0,-130-179 46 0,114 158 35 16,0 1 13-16,1 2-30 0,0 2-21 15,3 1-17-15,1-2-35 0,5 4-13 0,-3 1-14 16,4 1-14-16,-3 0-3 0,5 1-9 0,-2 2 4 16,-2-1 5-16,5 4 4 0,-1 1 1 0,2 4-17 15,1 0-40-15,0 0-51 0,0 0-62 16,0 9-4-16,0 8 28 0,0 13 39 0,3 11 53 15,3 19 2-15,0 15 2 0,3 18-2 0,-2 18 6 16,0 15 10-16,4 16-1 0,-5 11 2 0,2 7-5 16,-3 6-1-16,-1 0-6 0,2 0-9 15,-6-7-11-15,7-3-12 0,-4-7-5 0,-1-7-1 16,-1-5 0-16,1-7 3 0,-2-5 1 0,3-6-16 16,-3-4 16-16,0-2 2 0,1-6 3 0,-1-5 20 15,-1-5-15-15,-5-9-9 0,-1-1-14 16,2-8-12-16,-2-7-16 0,-4-4-5 0,0-10-6 15,2-7-4-15,0-6 2 0,-3-5-1 0,3-8-2 16,2-6 9-16,0-6 5 0,2-7 1 16,1-3 15-16,2-7 6 0,1-3-4 0,1-2-21 15,-3-12-24-15,1-3-13 0,-1-6 0 0,0-8 22 16,-2-5 24-16,-1-7 9 0,-6-4 18 16,0-6 12-16,0-4 11 0,-5-4 17 0,-3-2 1 0,1-5 0 15,-6 4 7-15,2-1 7 0,-2 1 25 16,-2 2 22-16,1 5 23 0,1 5 9 0,5 9 9 15,3 8 17-15,3 9 13 0,3 8-1 16,5 5-12-16,-2 9-29 0,7 3-42 0,-1 1-47 0,2 0-71 16,0 5-26-16,0 14 4 0,3 11 30 0,8 16 58 15,1 19 21-15,4 19 0 0,1 17-6 16,0 12-6-16,8 10-6 0,-3 2-2 0,3 1-5 16,1-6-6-16,1-16-10 0,-4-13-7 0,2-18-2 15,-1-16-1-15,0-17 4 0,-1-10 5 16,-2-10 4-16,2-10 11 0,-3-7 17 0,2-4 22 15,-2-16 14-15,5-14 10 0,3-18-4 0,6-15-13 16,5-20-7-16,6-18-10 0,4-15-4 0,4-10-5 16,3-7-7-16,0-3-13 0,-2-4-60 0,-3 3-101 15,-13 33-227-15,-15 36-720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57.37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8AD8D87-F97B-4450-A877-740205415872}" emma:medium="tactile" emma:mode="ink">
          <msink:context xmlns:msink="http://schemas.microsoft.com/ink/2010/main" type="inkDrawing" rotatedBoundingBox="16011,7311 21784,4151 21820,4218 16047,7378" semanticType="underline" shapeName="Other">
            <msink:sourceLink direction="with" ref="{F0725C28-92D9-4F11-BE42-785DF3F86BCE}"/>
            <msink:sourceLink direction="with" ref="{E9BCBA7D-10DE-409D-9EAA-3F5A9978B2B7}"/>
            <msink:sourceLink direction="with" ref="{BB3D2640-D999-4ADF-9D15-71A702E04647}"/>
            <msink:sourceLink direction="with" ref="{A986474A-CA0F-4F6F-992F-9293DDB4A7AC}"/>
            <msink:sourceLink direction="with" ref="{4B853D89-3041-4802-B19C-DF479A059BF6}"/>
          </msink:context>
        </emma:interpretation>
      </emma:emma>
    </inkml:annotationXML>
    <inkml:trace contextRef="#ctx0" brushRef="#br0">182 3077 0 0,'0'0'0'0,"0"0"0"0,0 0 0 16,0 0 0-16,0 0 0 0,0 0 0 15,0 0 0-15,0 0 84 0,0 0 88 0,0 0-4 16,-171 60-16-16,167-58-22 0,0-2-22 0,2 1-33 16,2-1-23-16,0 0-28 0,0 0-21 15,0 0-21-15,2 0 4 0,5 0 8 0,2-1 9 16,6-3 21-16,5-3-2 0,8-4 1 0,8-3 12 16,3-8 2-16,11-6 10 0,12-7 4 15,11-5-5-15,13-8 7 0,15-8-3 0,12-8 4 0,24-11 2 16,14-5-4-16,17-9-11 0,13-2-13 0,13-9-12 15,14-3-8-15,10-7 2 0,6-7 9 16,10-5 0-16,4-8-2 0,2-5-3 0,0-1-6 16,3-2-1-16,-10-1 1 0,1-1-1 0,-5 4-3 15,-8 1-2-15,-8 8-2 0,-14 11-4 16,-19 10 0-16,-9 12 2 0,-16 13 3 0,-20 13 6 16,-18 9 0-16,-14 10 2 0,-18 7 5 0,-17 7 4 15,-18 12 0-15,-10 6 1 0,-21 7-6 0,-7 5-7 16,-9 3-17-16,-3 2-29 0,-3 0-46 15,-9 9-24-15,-4 6-53 0,-3 6-102 0,-5-2-233 16,10-4-122-16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00.8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BA557B-56BA-40DA-85BC-DC3BD68A7F50}" emma:medium="tactile" emma:mode="ink">
          <msink:context xmlns:msink="http://schemas.microsoft.com/ink/2010/main" type="inkDrawing" rotatedBoundingBox="8966,4544 20794,3727 21255,10397 9427,11214" semanticType="enclosure" shapeName="Other">
            <msink:sourceLink direction="with" ref="{FF4694E2-B7EA-43F8-AF66-586D7CA59DA9}"/>
            <msink:sourceLink direction="with" ref="{547C2590-403F-4044-AE6A-3570A8C97EB3}"/>
            <msink:sourceLink direction="with" ref="{C2DCC41D-16B9-40C3-9E32-BF977678BEF1}"/>
            <msink:sourceLink direction="with" ref="{F0725C28-92D9-4F11-BE42-785DF3F86BCE}"/>
            <msink:sourceLink direction="with" ref="{EF25ACCC-44E4-44FC-B0CC-D6AE0313D0F9}"/>
            <msink:sourceLink direction="with" ref="{BB3D2640-D999-4ADF-9D15-71A702E04647}"/>
            <msink:sourceLink direction="with" ref="{A986474A-CA0F-4F6F-992F-9293DDB4A7AC}"/>
            <msink:sourceLink direction="with" ref="{9EF01842-E309-4A6A-A047-E07DBE3DF719}"/>
            <msink:sourceLink direction="with" ref="{4B853D89-3041-4802-B19C-DF479A059BF6}"/>
            <msink:sourceLink direction="with" ref="{7301E2FF-A3CE-4382-BC60-51616F84428B}"/>
            <msink:sourceLink direction="with" ref="{28EB05DD-852C-4FEF-9940-EC28C7406EC2}"/>
            <msink:sourceLink direction="with" ref="{3B69D302-894B-4FE2-AD0F-3242AAD2D5CB}"/>
            <msink:sourceLink direction="with" ref="{E706762B-8171-47B3-8CFC-3553FFE709EC}"/>
            <msink:sourceLink direction="with" ref="{FC8FF0C3-C30D-43E0-8B69-2EE2854FF1F3}"/>
            <msink:sourceLink direction="with" ref="{A3053DE8-FC96-4981-B5E7-90A517C650B9}"/>
            <msink:destinationLink direction="with" ref="{372098F9-4D7E-4C3A-B8A0-6DBAAFAFA4E6}"/>
          </msink:context>
        </emma:interpretation>
      </emma:emma>
    </inkml:annotationXML>
    <inkml:trace contextRef="#ctx0" brushRef="#br0">0 302 181 0,'0'0'380'15,"0"0"-320"-15,0 0-30 0,0 0-6 0,0 0 2 0,0 0 8 16,0 0-1-16,0 0-5 0,0 0-8 16,0 0-7-16,0 0 2 0,0 0-2 0,0 0-2 15,0 0 8-15,29-27 25 0,-27 27 33 16,-2 0 32-16,0 0 23 0,0 0 1 0,0 0-12 15,0 0-14-15,1 0-19 0,-1 0-14 0,0 0-12 16,0 0-12-16,0 0-3 0,0 0-12 0,3 0-4 16,-3 0-6-16,0 0-5 0,3 0 2 0,-3-2-3 15,2 2 1-15,-2 0-3 0,1 0-6 16,-1-1-4-16,2 1 2 0,-1-2 1 0,-1 2-1 0,2-1 2 16,-1 1-3-16,2 0-6 0,0-2 2 15,-2 2-3-15,2 0-1 0,-1 0 2 0,4 0-3 16,1-2 4-16,0 2 1 0,2-3-2 15,5 0 8-15,0-1-4 0,4 1 0 0,6 0 2 0,-5-1-5 16,9 3-1-16,0-1 0 0,3 1-1 16,4 1-1-16,-1 0-1 0,6 0 2 15,-1 0-2-15,7 1 7 0,1 2-3 16,8 2-3-16,-1-2 4 0,7 3-10 0,2-1 3 0,2 0 1 16,7 1-2-16,5-1 4 0,-1 0 3 0,8-2 2 15,5 1-2-15,1-3-7 0,7 3-1 0,2-3 2 16,2 1 3-16,4 0 1 0,0-2 8 15,8 4-5-15,2-4-1 0,1 1 5 0,4 2-6 16,8 0 0-16,-1 1 1 0,2-1-5 0,3 0 1 16,2 0-1-16,0 2-2 0,9 0 6 0,0-2 2 15,3 3 0-15,5-2-1 0,-2-1-1 16,0 1-1-16,9-1-2 0,-2-3 5 0,3 0-4 0,3 0 1 16,-1-3 2-16,4 1-4 0,1-3 6 15,4 1-3-15,-1-3-2 0,4 0 4 0,3-2-7 16,1 0-5-16,-1-2-1 0,3-1 1 0,4 0 5 15,-3-1 8-15,3 0 5 0,-2-3-10 0,-3 0 2 16,-1 2-4-16,-3 1 0 0,-3-2 7 16,-8 2-2-16,-5 0 0 0,-8 0 2 0,-5-3-4 15,-7 3 9-15,-11 2 3 0,-6-2 3 0,-14 2 7 16,-14 2 3-16,-12-2 1 0,-10 3-1 16,-15 0-2-16,-13 1-6 0,-12 2 1 0,-12 2-1 0,-7 0-1 15,-5 1-11-15,-7-4-56 0,0 0-187 16,0 1-728-16,-1 0-317 0</inkml:trace>
    <inkml:trace contextRef="#ctx0" brushRef="#br0" timeOffset="-1338.1821">641-5782 799 0,'0'0'120'0,"0"0"-52"0,0 0-5 0,0 0 22 16,0 0 5-16,0 0 9 0,0 0-7 0,0 0-36 15,0 0-23-15,0 0-15 0,0 0-5 0,0 0-2 16,-90-141 1-16,84 132 6 0,-3-1 16 0,5 4 14 16,-5 0 17-16,6 4 11 0,0 1-2 15,-3-1-7-15,3 2-16 0,2 0-22 0,1 3-16 16,-3 6-11-16,-2 6 0 0,1 9 5 0,0 4 7 16,-5 6 4-16,4 9 6 0,-5 6 10 0,4 3 5 15,-4 4 5-15,2 7 0 0,0 1-6 16,-4 4-7-16,6 3-1 0,-6 4-4 0,2 0-4 15,1 4-1-15,-3 4 10 0,-1 6 0 0,0 2 3 16,-2 6-2-16,0 3-16 0,0 1-4 0,2 3-7 16,1 1 10-16,5 4 0 0,-3 0 2 15,5 0 4-15,-2 3-1 0,4 0-2 0,-1 2 2 16,-4 1-3-16,4 0-8 0,-5 0 1 0,4 3-1 16,-6 2 0-16,3-1 0 0,-1 3 3 15,-4-1-5-15,4 2 0 0,1-3 1 0,-4-1 0 16,6-1 1-16,-3-2-3 0,0 0-2 0,3-6-1 15,2 2 0-15,-4-5 3 0,6 1-4 0,2-6-2 16,-2-2-4-16,1-6-3 0,-1-1 2 0,-1 2 8 16,0-1 1-16,-1 1 5 0,2-1-3 0,-4-6-4 15,-1-2-6-15,4-8 1 0,-4-5 4 16,2-6-2-16,1-2 4 0,-3-5-1 0,4-5-2 16,-2-2 2-16,-4-2-1 0,5-6 2 15,-5 0-1-15,5-9-2 0,-5-5-3 0,6-10-2 0,0-4-9 16,1-7-18-16,-1-7-37 0,3-3-40 15,0-5-33-15,5-13-63 0,2-10-129 0,4 2-461 16,-6 6-366-16</inkml:trace>
    <inkml:trace contextRef="#ctx0" brushRef="#br0" timeOffset="1832.4725">577-5871 231 0,'0'0'106'0,"0"0"-28"16,0 0 8-16,0 0-16 0,0 0-24 0,0 0-5 16,0 0-17-16,0 0-16 0,0 0-5 0,0 0-8 15,0 0-1-15,0 0 1 0,90-61-4 16,-72 58 3-16,6 0 1 0,-5-1 5 0,7 3 3 16,1-3 2-16,-1 3-2 0,2 1-2 0,0 0-1 15,3 0-5-15,2 0 3 0,7 0-7 0,1 0 3 16,3 0 8-16,3 0 3 0,8 1 8 15,-2 3-1-15,12-1 4 0,-2 0 7 0,11 1 1 16,4-1 5-16,0 0-4 0,7 4-11 0,2-4 0 16,5 1-6-16,5 1 2 0,4 0 1 0,1 0 2 15,12-3 6-15,1 2-2 0,4-2 0 16,5-2-4-16,1 3-4 0,5-3-4 0,4 0 3 16,4 0 6-16,2 2 1 0,6-4 3 0,3-1-4 15,1 1-7-15,5 1-6 0,3-2 4 0,-1 1 0 16,5 0 3-16,8 2 3 0,-5-1-4 15,9-3-3-15,0 2 0 0,3 2 3 0,4-3-3 16,0 0 6-16,3 2 1 0,3-5-2 0,-1 1 0 16,-3 2 2-16,2-2 0 0,3 0 4 0,-6 0 2 15,1 0-1-15,3-1 3 0,-5 1 3 16,0 0-4-16,-1-2 0 0,1-1-2 0,-7-2-6 16,3 4 1-16,-3-4-2 0,0 0-3 15,-2 0 1-15,-2 1-3 0,-8 0-4 0,-2-1-4 0,-8 0 4 16,0 0-1-16,-9 1 5 0,-5-1 3 0,-9-2-3 15,-3 2 2-15,-9 1-4 0,-4-1 0 16,-10 1 3-16,-1 0-4 0,-5 0 5 0,-7-1 0 16,-3 1-3-16,-7-1-1 0,-4-1 3 0,-8 3 0 15,-6-4 2-15,-10 2 3 0,-1 1-6 16,-8 0 3-16,-8 2 8 0,-5 0 14 0,-5 2 17 16,-9 1 13-16,-3 0 5 0,-7 3 6 0,-1 1 3 15,-4 0 12-15,-1 0 10 0,0 0 1 0,0-2 0 16,0 2-11-16,0-2-25 0,0 1-20 0,0-3-20 15,-3 3-11-15,-3-2 4 0,3 2-2 16,0-1 1-16,-4 0-4 0,2 2-7 0,1 0-6 16,-5 0-2-16,5 0-3 0,-5 7 2 0,2 2 6 15,-5 6 1-15,-3 6 3 0,-3 4 3 0,-2 3-4 16,2 7 5-16,-7 2 1 0,4 6-1 16,-4 6 4-16,-4 4-1 0,2 5-2 0,-1 1 2 15,5 5-1-15,-5 3-3 0,1 0 1 16,1 2-1-16,2 1 0 0,1 2 0 0,-2 5 0 0,1-1-3 15,0 1 4-15,-2 3-2 0,4 1 1 16,1 4 2-16,-1 1-5 0,3 2 2 0,3 2-1 16,-1 2 0-16,1 4 3 0,1-1-1 0,2 3-2 15,-2 0 2-15,4 1-4 0,-3 1 3 0,1-1 0 16,6 2-1-16,-5-1 4 0,-1 2-3 16,1 2-1-16,2-1 2 0,-1 4-7 15,-2 0 7-15,1 0-1 0,-1-2 0 0,0-2 1 0,5 1-3 16,-2-2 2-16,-3 0-2 0,4-3 2 15,2 0 0-15,-4 0-1 0,7 1 1 0,1-1 0 0,0-1 3 16,1-2 0-16,2 0 4 0,0-4-1 16,0-1-4-16,2-2 1 0,5-3-6 0,-1-2 3 15,3-2 1-15,-6-4-2 0,7-2 0 16,-2-4-4-16,-1-4 2 0,3 2 1 0,-5-6 1 0,2 0 3 16,-1-4-3-16,-2-1 0 0,4-2 0 15,-4-3-1-15,2-1 2 0,-1-6 1 16,-1-5-1-16,2 0-3 0,1-3 2 0,-2-2-3 15,4-3 1-15,-4-4 1 0,6 0-3 0,-1-3 5 0,-3-3-1 16,2 1 0-16,-3-4 2 0,4-2-2 16,-5 0 0-16,5-2 1 0,-5-3-2 0,2-1-1 15,-3-1 0-15,-1-3 1 0,5-1-1 0,-7-1 1 16,1-2 1-16,-1 0-1 0,1-2 2 16,-2-1-2-16,1 0-1 0,-1-1 3 0,0-1 0 15,0 0 4-15,0 0 7 0,0 0 5 0,0 0 9 16,0 0 1-16,-1 0-4 0,-2 0-7 0,-2 0-9 15,-5-1-7-15,-2-3 0 0,-3-1 4 0,-1 2-2 16,-1-2 2-16,-10-1 2 0,0 2-11 16,-3 1 8-16,-4-1-6 0,-6 1-3 0,-4 1 6 15,-5 2-9-15,-1 0 5 0,-9 2 1 16,0 3 0-16,-6 2 5 0,-1-1-2 0,-5-1 0 16,-1 2 2-16,0-2-5 0,-2 0 1 0,-1-2 2 0,0 1 0 15,3-3 1-15,-5-1 1 0,3 2 0 16,2 0 0-16,-2-2 2 0,1 3-2 0,0 3-2 15,-2-2 2-15,2 3-6 0,-3 2 3 0,1-1 0 16,3 3-6-16,0-1 10 0,1 0-6 0,5 2-1 16,-2 0 2-16,6-1-5 0,5 0-3 15,2-3-17-15,8-1-54 0,7-6-160 0,14-1-578 16,11 0-813-16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8:53.44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4B699E9-B75A-43D5-900E-2BCD6E01B6CA}" emma:medium="tactile" emma:mode="ink">
          <msink:context xmlns:msink="http://schemas.microsoft.com/ink/2010/main" type="inkDrawing" rotatedBoundingBox="9429,10404 15512,7275 15577,7401 9494,10530" semanticType="strikethrough" shapeName="Other">
            <msink:sourceLink direction="with" ref="{548784B6-EB94-4ACC-98A5-1F547C73ED50}"/>
            <msink:sourceLink direction="with" ref="{0B0CE422-A2E5-433E-BC2A-FBC8640A545D}"/>
            <msink:sourceLink direction="with" ref="{C2DCC41D-16B9-40C3-9E32-BF977678BEF1}"/>
            <msink:sourceLink direction="with" ref="{547C2590-403F-4044-AE6A-3570A8C97EB3}"/>
          </msink:context>
        </emma:interpretation>
      </emma:emma>
    </inkml:annotationXML>
    <inkml:trace contextRef="#ctx0" brushRef="#br0">38 3046 213 0,'0'0'176'15,"0"0"-89"-15,0 0 29 0,0 0 6 0,0 0 0 16,0 0-7-16,0 0-33 0,0 0-18 0,0 0-3 15,0 0 13-15,0 0 14 0,0 0-4 16,0 0-14-16,0 0-2 0,-38 94 8 0,63-102-3 16,7-4-4-16,5-2-18 0,7-4-2 0,12-5 3 15,5-7 5-15,11-6 6 0,13-9-7 0,15-5-1 16,17-11-4-16,14-6-6 0,21-12-6 16,16-4-8-16,15-8-8 0,8-4-3 0,14-5-3 15,12-4-1-15,4-2 7 0,10-8-3 0,9-2 0 0,-1-4-3 16,4 0-7-16,2-1 2 0,-2-3-1 15,-7 3 0-15,-2 1 0 0,-4 3-1 16,-5 0-4-16,-16 2-1 0,-8 9 0 0,-14 3-3 16,-13 6 2-16,-12 8 1 0,-16 1-2 0,-14 13 0 0,-20 9-10 15,-16 9 2-15,-19 11-8 16,-21 10-20-16,-19 9-22 0,-15 12-45 0,-19 6-80 0,-6 9-89 16,-21 4-140-16,4 4-297 0,3-1-80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6:37.2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905510A-7B61-4BDC-A6CC-620673F16BDC}" emma:medium="tactile" emma:mode="ink">
          <msink:context xmlns:msink="http://schemas.microsoft.com/ink/2010/main" type="writingRegion" rotatedBoundingBox="412,1927 9032,-588 10021,2799 1401,5315"/>
        </emma:interpretation>
      </emma:emma>
    </inkml:annotationXML>
    <inkml:traceGroup>
      <inkml:annotationXML>
        <emma:emma xmlns:emma="http://www.w3.org/2003/04/emma" version="1.0">
          <emma:interpretation id="{CBEA1CB5-21EB-4E7F-8D0A-732FED7B5814}" emma:medium="tactile" emma:mode="ink">
            <msink:context xmlns:msink="http://schemas.microsoft.com/ink/2010/main" type="paragraph" rotatedBoundingBox="739,1622 8769,146 9032,1573 1002,3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334C66-9000-42D3-8D23-CDA10EEB18E1}" emma:medium="tactile" emma:mode="ink">
              <msink:context xmlns:msink="http://schemas.microsoft.com/ink/2010/main" type="line" rotatedBoundingBox="739,1622 8769,146 9032,1573 1002,3049"/>
            </emma:interpretation>
          </emma:emma>
        </inkml:annotationXML>
        <inkml:traceGroup>
          <inkml:annotationXML>
            <emma:emma xmlns:emma="http://www.w3.org/2003/04/emma" version="1.0">
              <emma:interpretation id="{2DBC02AA-2B6E-4D96-B9A6-7AABAE054C15}" emma:medium="tactile" emma:mode="ink">
                <msink:context xmlns:msink="http://schemas.microsoft.com/ink/2010/main" type="inkWord" rotatedBoundingBox="739,1622 7233,428 7496,1856 1002,3049"/>
              </emma:interpretation>
              <emma:one-of disjunction-type="recognition" id="oneOf0">
                <emma:interpretation id="interp0" emma:lang="en-US" emma:confidence="1">
                  <emma:literal>motivation</emma:literal>
                </emma:interpretation>
                <emma:interpretation id="interp1" emma:lang="en-US" emma:confidence="0.5">
                  <emma:literal>Motivation</emma:literal>
                </emma:interpretation>
                <emma:interpretation id="interp2" emma:lang="en-US" emma:confidence="0">
                  <emma:literal>motivations</emma:literal>
                </emma:interpretation>
                <emma:interpretation id="interp3" emma:lang="en-US" emma:confidence="0">
                  <emma:literal>motiVation</emma:literal>
                </emma:interpretation>
                <emma:interpretation id="interp4" emma:lang="en-US" emma:confidence="0">
                  <emma:literal>Motivations</emma:literal>
                </emma:interpretation>
              </emma:one-of>
            </emma:emma>
          </inkml:annotationXML>
          <inkml:trace contextRef="#ctx0" brushRef="#br0">-4258-3832 0 0,'0'0'0'0,"0"0"0"0,0 0 0 0,0 0 0 16,0 0 0-16,0 0 34 0,0 0 241 15,0 0-15-15,0 0-34 0,0 0-36 0,0 0-19 16,-75-174-20-16,69 164-18 0,-3 3-16 0,6 0-7 16,-4 0 0-16,4 3-1 0,1 0-1 15,-1 2-6-15,2 2-15 0,-1 0-21 0,2 0-26 16,0 4-31-16,-4 9-7 0,4 13-2 0,-3 12 5 15,1 16 9-15,2 10-3 0,-1 13 1 0,0 5-4 16,-1 6 3-16,4 4 3 0,-2-3 0 16,0-2 5-16,2-7-2 0,1-4-3 0,5-6-5 15,-4-8 1-15,-1-3-5 0,5-7-1 0,-6-7-4 16,0-7-7-16,-1-4-10 0,5-12-15 16,-3-5-22-16,-1-7-34 0,-1-5-52 0,-1-5-40 0,2 0-55 15,-2-10-61-15,0-10-189 0,-2 2-180 16,2 2 397-16</inkml:trace>
          <inkml:trace contextRef="#ctx0" brushRef="#br0" timeOffset="232.3193">-4375-3566 0 0,'0'0'0'0,"0"0"78"0,0 0 172 0,0 0-117 0,-32-179 1 0,29 153 34 16,-6 3 13-16,8 3 1 0,-2 2-12 0,0 1-22 16,-2 5-11-16,5 0-16 0,0 4-8 15,0 2-13-15,0 2-22 0,0 1-20 0,0 3-25 16,0-2-22-16,9 2-2 0,3-1 9 0,4 1 10 15,3 0 1-15,9 0-8 0,3 5-9 0,3 7-8 16,2 9 5-16,0 1 7 0,0 5 2 16,4 2 1-16,-6 0-3 0,2 1-5 0,-5-1-1 15,-1 1 3-15,-1-1-1 0,-2-4-5 0,-7 0-5 16,5-4-18-16,-5 1-13 0,2-6-26 0,-6-3-36 16,-1-3-46-16,-1-2-73 0,1-5-107 15,-2-3-177-15,-5 0-240 0,1-1 468 0</inkml:trace>
          <inkml:trace contextRef="#ctx0" brushRef="#br0" timeOffset="630.6943">-3620-4130 0 0,'0'0'490'15,"0"0"-182"-15,0 0-67 0,0 0-112 0,0 0-87 16,0 0-31-16,0 0-13 0,0 0 24 0,0 0 36 16,0 0 11-16,0 0 12 0,-47 226-9 0,38-161-13 15,2 3-19-15,-4-5-13 0,5-3-8 16,-3-4-1-16,5-2-5 0,-6-3 3 0,5-4-2 15,-4-2-3-15,5-4 3 0,0-7 5 0,-5-3 4 16,6-8 9-16,0-6-1 0,-3-6-10 0,5-5-18 16,1-6-15-16,0 0-12 0,0-7-43 15,0-10 0-15,1-9-2 0,5-7 5 0,0-6 43 16,4-9 10-16,-3-1 9 0,5-7 2 0,0 0-1 16,1-4 1-16,1-3 0 0,-1 1-2 15,3-2 1-15,-1 5 2 0,0 3 0 0,-4 9 16 0,-2 8 3 16,3 11-1-16,-2 7 3 0,-2 8-14 15,0 5-7-15,-5 4-4 0,0 4-14 0,5 0-16 16,-4 2 10-16,8 7 16 0,0 4 30 0,2 7 28 16,1 9 9-16,3 6-3 0,-3 6-9 0,-2 6-8 15,0 5-9-15,-1 0-9 0,-5 2 1 16,5-2-12-16,-2 1-2 0,-2-1 0 0,2 0 8 16,-4 0 13-16,3 0-1 0,-5-4 4 0,5-1-38 15,-6-4-30-15,6-4-55 0,-5-4-86 16,4-9-139-16,-2-8-266 0,-3-5-256 0</inkml:trace>
          <inkml:trace contextRef="#ctx0" brushRef="#br0" timeOffset="925.5283">-2978-3790 740 0,'0'0'298'0,"0"0"-191"0,0 0-49 15,0 0-27-15,0 0-2 0,0 0 22 0,0 0 18 16,0 0 7-16,0 0-21 0,-110 175-5 0,104-134-6 15,-3 0-18-15,8 0 5 0,-1-3-13 0,2-6-3 16,2-2 2-16,8-5-3 0,-1-4-6 16,4-5-11-16,0-2-7 0,4-3 17 0,3-6 27 15,1-3 25-15,2-2 16 0,2-8-17 0,0-6-31 0,3-6-26 16,-1-4-15-16,-2-2-5 0,-4-2 1 16,-5 0 9-16,-3-3 9 0,-4 1 7 0,-6 2 12 15,-5-1 3-15,2 1 2 0,-8 2-1 0,-3 1 0 16,-3 0 0-16,-4 4 0 0,-1 3-5 15,0 3-5-15,-4 4 3 0,4 2-4 0,-4 3-10 16,2-1 1-16,-1 4-13 0,6 1-7 0,0 2 1 16,2-1-11-16,3-1-87 0,6-3-131 15,4 2-284-15,1-1-666 0</inkml:trace>
          <inkml:trace contextRef="#ctx0" brushRef="#br0" timeOffset="1420.9787">-2533-3495 340 0,'0'0'587'16,"0"0"-326"-16,0 0-35 0,0 0-16 0,0 0-17 0,0 0-17 15,0 0-29-15,0 0-37 0,0 0-29 16,0 0-32-16,0 0-25 0,0 0-20 0,0 0-12 16,0 0-1-16,-19-193-4 0,50 164 5 15,8-2 0-15,2 0 1 0,3 3 3 0,0 3-3 0,2 4-2 16,0 5-5-16,-7 5-5 0,-2 6 0 16,-1 5 4-16,-6 0 4 0,-2 4 4 0,-1 9 3 15,-3 2 2-15,-1 6 4 0,-4 1 7 0,0 2-1 16,-4 4 2-16,0 2 0 0,-9 0-2 0,3 0 6 15,-6 3 1-15,0-2 1 0,-3 1 2 0,0 1-5 16,0-3-4-16,0-3-24 0,0-2-42 16,0-3-83-16,0-5-151 0,0-5-285 0,0-5-721 0</inkml:trace>
          <inkml:trace contextRef="#ctx0" brushRef="#br0" timeOffset="1171.7344">-2466-4582 1501 0,'0'0'121'0,"0"0"5"0,0 0 8 0,0 0-4 16,0 0-26-16,0 0-13 0,0 0-19 15,0 0-13-15,0 0-8 0,0 0 7 0,0 0-9 16,-49 212-10-16,49-158-9 0,3 2-11 0,3 3-2 16,6 0-8-16,2 2 0 0,1 6 2 0,0 4 4 15,-2-2 6-15,2 3-1 0,-3-2 4 16,-3-4-5-16,-1-2-7 0,3-3-1 0,-7-5-12 0,2 1-5 15,-2-6-12-15,-4 0-27 0,2-7-33 16,-2-3-64-16,0-8-100 0,-6-5-154 0,2-10-253 16,2-7-526-16</inkml:trace>
          <inkml:trace contextRef="#ctx0" brushRef="#br0" timeOffset="1597.322">-1909-4512 1774 0,'0'0'59'16,"0"0"-4"-16,0 0 11 0,0 0 28 0,0 0 6 15,0 0-10-15,0 0-44 0,0 0-48 16,0 0-26-16,0 0-5 0,0 0 21 0,0 0 17 16,0 0-1-16,0 0-83 0,-15 155-187 0,24-131-420 15,0-5-501-15</inkml:trace>
          <inkml:trace contextRef="#ctx0" brushRef="#br0" timeOffset="1933.8908">-1725-4081 1377 0,'0'0'2'0,"0"0"5"15,0 0 51-15,0 0 17 0,0 0 15 0,0 0-4 16,0 0-26-16,0 0-13 0,-6 205-19 0,15-170-7 15,3 4-3-15,5-3 4 0,4-3 8 16,-3 2-3-16,5-6-6 0,-2-3-7 0,4 1-3 16,-3-8 1-16,0-1 1 0,0-5 5 0,-1-5 5 15,-2-3 6-15,-1-3 3 0,-2-2 3 16,2-2 0-16,-4-9-3 0,1-4-2 0,-2-5-3 16,-5-4-5-16,2-5 4 0,-7-7-4 0,1-1 0 15,-2-4-3-15,-2-5-1 0,0-1 5 0,0-6-6 16,-2 0-4-16,2-3-5 0,0 6-9 0,2 1 3 15,2 9 0-15,-1 3 0 0,2 7-1 16,2 6-8-16,-3 9-9 0,7 3-12 0,-4 4-14 0,5 3-9 16,3 3-9-16,4 2-51 0,4 2-100 15,5 9-154-15,-8-5-322 0,-6-1-211 0</inkml:trace>
          <inkml:trace contextRef="#ctx0" brushRef="#br0" timeOffset="2518.9257">-452-4274 758 0,'0'0'396'0,"0"0"-73"0,0 0-91 0,0 0-42 0,0 0-20 15,0 0-23-15,0 0-23 0,0 0-36 0,0 0-22 16,0 0-17-16,-186 19-17 0,158 10-8 0,0 6-9 16,0 1-4-16,5 5-4 0,-2 0-3 15,7 2-1-15,2 3-2 0,3-5 1 0,5-4-1 16,5 0-3-16,3-9-1 0,0-2-3 0,8-5-3 15,2-2-8-15,3-7-13 0,2-4-16 0,6-6-28 16,-1-2-13-16,8-12-11 0,2-4-15 0,2-12 13 16,2-7 12-16,1-2 19 0,2-6 31 15,-4-4 18-15,-4 0 11 0,-2 5 9 0,-8 1 3 16,-1 5 1-16,-7 6 4 0,0 8 8 0,-5 4 14 16,-6 8 24-16,0 4 18 0,0 5-10 15,0 1-26-15,-5 8-28 0,-1 11-22 0,-1 6 5 16,-6 9 14-16,2 5 5 0,-2 5 0 15,3 0-7-15,-1 1-2 0,5-6-4 0,4-3 0 0,2-4 2 16,0-7 2-16,8-5 4 0,6-1 4 0,2-5 11 16,3-9 8-16,8-4 12 0,2-1 7 15,9-13-4-15,5-13-8 0,6-5-11 0,4-8-15 16,4-9-3-16,1-6-1 0,-1-3-2 0,-1-5 4 16,-4 0-6-16,-7-3 0 0,-2 1-2 15,-5-7-8-15,-2 1 0 0,-4-4-2 0,-7-2 1 16,2 4-2-16,-8 0-10 0,-1 5 3 0,-8 7 2 15,-3 8 13-15,-2 9 19 0,-5 9 11 16,-2 11 8-16,-8 10 6 0,4 5-3 0,2 6-11 0,-1 2-22 16,4 2-18-16,-1 10-2 0,-5 8 0 15,0 10 13-15,-5 10 12 0,1 4 0 0,1 4 0 16,1 2-5-16,5 4-1 0,2-1-2 16,2 1 1-16,0-2 1 0,0 2 1 0,2-4-1 0,7 0-1 15,-2-3 0-15,3-2 0 0,4-3 0 16,-4-2-11-16,2-3-19 0,1-3-47 0,-4-3-74 15,-2-2-106-15,1-5-162 0,-4-8-335 0,-4-3-47 16</inkml:trace>
          <inkml:trace contextRef="#ctx0" brushRef="#br0" timeOffset="2774.1895">158-4206 936 0,'0'0'164'0,"0"0"7"0,0 0 12 16,0 0-38-16,0 0-43 0,0 0-25 0,-31-169-42 15,49 138-12-15,3-3-7 0,8-3-15 0,3 3-9 16,4 3-3-16,5 1-3 0,-1 9-2 16,-2 5-1-16,-1 6-3 0,1 4-2 0,-2 6-6 0,-7 2-6 15,-1 12-1-15,0 6-2 0,-9 7 6 16,0 3 10-16,-4 4 10 0,-3 2 11 16,-3 3 9-16,0 0 14 0,-5-3 11 0,-1 4 4 15,-1-3 6-15,0-3-12 0,-2 1-9 0,0-5 0 16,2 0-3-16,-2-2 2 0,0-5 5 0,0-3-2 15,1-6-20-15,-1-2-44 0,2-5-98 0,1-2-184 16,-3-4-322-16,0-1-90 0</inkml:trace>
          <inkml:trace contextRef="#ctx0" brushRef="#br0" timeOffset="2930.5108">811-5058 1310 0,'0'0'102'0,"0"0"-79"0,0 0-20 0,0 0-9 0,0 0-15 0,0 0-8 16,0 0 0-16,0 0-2 0,0 0 17 16,0 0 18-16,0 0 7 0,0 0-18 0,-85 182-139 15,96-157-282-15,-6-7-314 0</inkml:trace>
          <inkml:trace contextRef="#ctx0" brushRef="#br0" timeOffset="3467.9078">1278-4726 803 0,'0'0'196'0,"0"0"-19"0,0 0-13 0,0 0-14 0,0 0 7 16,-184 157-5-16,149-117-28 0,4 4-32 15,3-3-27-15,3 2-18 0,5 1-8 0,7-3-12 16,4-1-11-16,5-8-3 0,4 0-5 0,1-6-1 16,11-3-4-16,3-4-2 0,1-9 6 0,6-2 4 15,3-2-1-15,0-6 3 0,5 0-8 0,4-6-5 16,0-6-7-16,-2-4-8 0,-1-2-7 15,-3-4-4-15,-3-3 1 0,-9-2 1 0,-3-1 7 16,-2-2 6-16,-7-2 5 0,-2 0 3 0,-2-1 0 16,0-1 0-16,0-4-3 0,0 1-3 15,0-2 5-15,0-1-1 0,0 3 1 0,3-1 3 16,5 4-12-16,1 2-10 0,5 6-6 0,0 3-14 16,2 4-4-16,5 4-2 0,0 5-2 0,2 5 3 15,1 3 2-15,2 2 5 0,-1 7 3 16,2 9 4-16,1 4 5 0,0 6 8 0,-3 5 15 15,-1 4 13-15,1 2 10 0,-5 5 5 0,-3-6-8 16,-4 3-1-16,-3-6-7 0,-3-3-7 0,-2-2 4 16,-2-8 1-16,-3-1 12 0,0-4 13 15,0-5 14-15,0-4 17 0,-3-1 24 0,1-5 9 16,-3 0-4-16,0-4-19 0,2-7-36 0,-1-5-27 16,2-4-12-16,1-6-3 0,1-5 3 0,0 2-1 15,3-8 0-15,4-3-1 0,3 3 2 0,1-3 3 16,2 3 3-16,2 2 2 0,-1 5 0 15,3 6-3-15,-3 6-4 0,0 6-11 0,-1 6-5 16,-3 4-2-16,4 2 2 0,-3 2 8 0,0 8 3 16,0 5 5-16,0 5 4 0,0 2 0 15,4 8 8-15,-3 3 6 0,-2 1 3 0,4 4 2 16,-3 1-3-16,3-3-12 0,0 3-28 16,1-5-73-16,4-1-146 0,-4-8-315 0,-5-8-643 0</inkml:trace>
        </inkml:traceGroup>
        <inkml:traceGroup>
          <inkml:annotationXML>
            <emma:emma xmlns:emma="http://www.w3.org/2003/04/emma" version="1.0">
              <emma:interpretation id="{7F28ACFF-7423-48D7-9D3E-84538027D877}" emma:medium="tactile" emma:mode="ink">
                <msink:context xmlns:msink="http://schemas.microsoft.com/ink/2010/main" type="inkWord" rotatedBoundingBox="7855,540 8810,365 9003,1415 8048,1590"/>
              </emma:interpretation>
              <emma:one-of disjunction-type="recognition" id="oneOf1">
                <emma:interpretation id="interp5" emma:lang="en-US" emma:confidence="1">
                  <emma:literal>of</emma:literal>
                </emma:interpretation>
                <emma:interpretation id="interp6" emma:lang="en-US" emma:confidence="0">
                  <emma:literal>o</emma:literal>
                </emma:interpretation>
                <emma:interpretation id="interp7" emma:lang="en-US" emma:confidence="0">
                  <emma:literal>or</emma:literal>
                </emma:interpretation>
                <emma:interpretation id="interp8" emma:lang="en-US" emma:confidence="0">
                  <emma:literal>f</emma:literal>
                </emma:interpretation>
                <emma:interpretation id="interp9" emma:lang="en-US" emma:confidence="0">
                  <emma:literal>ot</emma:literal>
                </emma:interpretation>
              </emma:one-of>
            </emma:emma>
          </inkml:annotationXML>
          <inkml:trace contextRef="#ctx0" brushRef="#br0" timeOffset="4099.5874">2940-4785 1260 0,'0'0'269'0,"0"0"-146"16,0 0 20-16,0 0 15 0,0 0-20 15,0 0-4-15,0 0-12 0,0 0-28 0,0 0-34 16,0 0-40-16,0 0-18 0,0 0-7 0,0 0 4 16,0 0 12-16,-123 84-4 0,99-29-4 0,-3 4-5 15,5-3 5-15,3-2-2 0,4-5 3 0,7-5-1 16,3-8-3-16,5-4-1 0,0-5 1 15,9-7 1-15,0-2-3 0,3-8-2 0,2-3-3 16,6-7-1-16,-1 0 0 0,3-10-3 0,0-6-1 16,4-7 0-16,-2-5-3 0,0-4 5 15,-2 0 3-15,-3-3 4 0,-4-2 7 0,-7 1 2 0,0 2 3 16,-7-3 2-16,-1 5 16 0,0 5-7 0,-1 1-9 16,-8 4-7-16,-3 5-17 0,0 2-6 15,-1 5 2-15,-2 5 2 0,2 2 0 0,0 3 12 16,1 0 6-16,3 0 2 0,2 0-2 15,4 1-1-15,1 1-4 0,2 0-3 0,0-2-5 16,0 0-12-16,3 0-23 0,5 0 16 0,5-2 24 16,6-6 31-16,6-1 30 0,9-9-7 0,4-3-18 15,8-8-17-15,3-6-6 0,-4-4-3 0,6-6 0 16,-1-5 0-16,-6-2-1 0,-1-7 2 16,-2 3-3-16,-9-4 1 0,-4 7 2 0,-3 4-3 15,-8 9 9-15,-9 5 3 0,-2 8 2 0,-6 10 3 16,0 2-1-16,-6 7-3 0,-1 3-2 15,-3 3 5-15,4 2-4 0,-5 0-7 0,1 8-6 16,-3 11-9-16,-6 6 2 0,0 10 6 0,-5 11 7 16,5 3 2-16,-2 7-3 0,5 3 1 0,3 5-1 15,4-1-3-15,3 2 1 16,3-1-1-16,3-3 0 0,7 4 1 0,1 1-6 0,5-1-24 16,6 1-58-16,-1-2-58 0,0-1-194 0,-4-17-591 15,-6-15-349-15</inkml:trace>
        </inkml:traceGroup>
      </inkml:traceGroup>
    </inkml:traceGroup>
    <inkml:traceGroup>
      <inkml:annotationXML>
        <emma:emma xmlns:emma="http://www.w3.org/2003/04/emma" version="1.0">
          <emma:interpretation id="{5AE3BA3E-6EEE-4255-B37B-1E84BB51A58A}" emma:medium="tactile" emma:mode="ink">
            <msink:context xmlns:msink="http://schemas.microsoft.com/ink/2010/main" type="paragraph" rotatedBoundingBox="966,3823 9585,1307 10021,2799 1401,53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EC87BB-BD88-4808-A6EA-5A83059F733A}" emma:medium="tactile" emma:mode="ink">
              <msink:context xmlns:msink="http://schemas.microsoft.com/ink/2010/main" type="line" rotatedBoundingBox="966,3823 9585,1307 10021,2799 1401,5315"/>
            </emma:interpretation>
          </emma:emma>
        </inkml:annotationXML>
        <inkml:traceGroup>
          <inkml:annotationXML>
            <emma:emma xmlns:emma="http://www.w3.org/2003/04/emma" version="1.0">
              <emma:interpretation id="{D5C3B3E5-A692-4104-AF11-070E063147C7}" emma:medium="tactile" emma:mode="ink">
                <msink:context xmlns:msink="http://schemas.microsoft.com/ink/2010/main" type="inkWord" rotatedBoundingBox="988,3898 6115,2401 6528,3818 1401,5315"/>
              </emma:interpretation>
              <emma:one-of disjunction-type="recognition" id="oneOf2">
                <emma:interpretation id="interp10" emma:lang="en-US" emma:confidence="0.5">
                  <emma:literal>Hryour</emma:literal>
                </emma:interpretation>
                <emma:interpretation id="interp11" emma:lang="en-US" emma:confidence="0.5">
                  <emma:literal>HRyour</emma:literal>
                </emma:interpretation>
                <emma:interpretation id="interp12" emma:lang="en-US" emma:confidence="0">
                  <emma:literal>H.ryour</emma:literal>
                </emma:interpretation>
                <emma:interpretation id="interp13" emma:lang="en-US" emma:confidence="0">
                  <emma:literal>HryOur</emma:literal>
                </emma:interpretation>
                <emma:interpretation id="interp14" emma:lang="en-US" emma:confidence="0">
                  <emma:literal>H.Ryour</emma:literal>
                </emma:interpretation>
              </emma:one-of>
            </emma:emma>
          </inkml:annotationXML>
          <inkml:trace contextRef="#ctx0" brushRef="#br0" timeOffset="4735.4769">-2248-2468 803 0,'0'0'477'16,"0"0"-329"-16,0 0 25 0,0 0 15 0,0 0-10 16,0 0 4-16,0 0-14 0,0 0-9 15,0 0-29-15,0 0-47 0,0 0-39 0,0 0-48 16,0 0-43-16,0 0 6 0,-71-39 10 0,70 78 18 15,1 10 30-15,0 10-7 0,1-2-5 16,11 3-1-16,1-6 0 0,3-5 1 0,5-8 0 16,1-8-10-16,3-7-10 0,0-8 0 0,5-8 7 15,2-6 5-15,3-4-4 0,2-9-12 0,3-12-24 16,-2-7-11-16,1-11 0 0,-5-4 0 16,-5-3 14-16,1-3 14 0,-7-2 15 0,-5 2 9 15,-2 0 6-15,-3 2 1 0,-2 4 1 0,-6 3 3 16,4 6 1-16,-4 6 3 0,-4 8 8 0,-1 5 12 15,0 10 7-15,0 3-7 0,0 2-29 16,0 7-29-16,0 13 1 0,0 8 13 0,0 14 24 16,0 14 16-16,0 9-6 0,-1 8-10 0,1 6-3 15,0 0-1-15,0 1-3 0,9 2 2 16,-4-2 0-16,6-1-1 0,-2 0 0 0,2-7-2 16,3-3 1-16,0-2 1 0,0-7-18 0,0 0-36 0,1-8-95 15,0-4-167-15,-3-12-328 16,-6-16-777-16</inkml:trace>
          <inkml:trace contextRef="#ctx0" brushRef="#br0" timeOffset="5066.4098">-1122-2621 1769 0,'0'0'68'0,"0"0"-38"0,0 0 5 0,0 0 16 16,0 0 10-16,0 0 0 0,0 0-9 0,0 0-13 15,0 0-12-15,0 0-19 0,-111 213 16 0,110-158 8 16,1-1 2-16,1 2 12 0,4-7-20 0,5-1-13 16,3-9-4-16,2-6-2 0,5-5-8 15,1-7 4-15,-3-6 1 0,4-7 0 0,-1-4 3 16,-2-4-8-16,0-4-6 0,0-9-5 0,-4-5 0 16,-1-5 7-16,-2-5 9 0,-4-3 7 0,-2-2 0 15,-6-1 5-15,-2-5 0 0,-4 4 0 16,-4-2-2-16,-3 0 1 0,-2 1 10 0,-4 1-3 15,0-3 3-15,-2 5-8 0,-1 4-13 16,1 1 1-16,-2 7-9 0,0 5-1 0,3 4-13 0,5 4-11 16,0 6-15-16,7 2-19 0,3 0-13 15,4 5-57-15,1 7-116 0,6 2-186 16,2-6-402-16,1 0 157 0</inkml:trace>
          <inkml:trace contextRef="#ctx0" brushRef="#br0" timeOffset="5755.5961">-585-2834 1390 0,'0'0'96'16,"0"0"-27"-16,0 0-17 0,0 0 15 0,0 0 11 15,0 0 26-15,0 0 2 0,0 0-22 0,0 0-23 16,-75 177-19-16,69-138-4 0,4 1-5 0,2-3-9 16,0 3-3-16,0-2-5 0,11-5-1 0,0-2 1 15,5-3 0-15,0-8-1 0,0-2-1 0,3-8 9 16,2-4-1-16,-2-6-3 0,2 0-3 15,2-6-31-15,-1-9-7 0,-1-5-2 0,3-7 0 16,-4-3 16-16,-1-7 4 0,1 0 0 16,-4-3 4-16,-1 3 0 0,-1-5 0 0,-2 8 0 15,-3 0 0-15,1 2 1 0,-4 10 6 0,0 3 7 16,-4 10 11-16,-2 4 4 0,0 5-15 0,0 0-25 16,0 1-34-16,0 11 10 0,0 6 14 0,0 7 22 15,0 9 20-15,0-1-17 0,0 1 0 16,0-1-1-16,5-4 2 0,4-1 5 0,2-3-6 15,0-2-3-15,7-2 4 0,-2-4 3 0,2-4 7 16,7-3 4-16,-1-4 4 0,2-5 7 0,1-1 5 16,1 0 0-16,4-14 2 0,-1-2-4 15,3-4-4-15,0-3-4 0,-3-1-3 0,0-3-2 16,-5 1 2-16,-2-3 2 0,-7-2 0 0,-3 3 2 16,-3-4-2-16,-3-3-3 0,-2 1-4 15,-3-4-1-15,-3-1-2 0,-2-4-1 0,2 2-4 16,-6-3-2-16,0 8 1 0,-2 3-3 0,-1 5 3 15,-3 9-3-15,-1 2-3 0,-2 7-2 0,-3 5-10 16,-1 4-10-16,1 1-9 0,-2 6-4 16,-2 9 3-16,3 5 9 0,2 2 6 0,4 5 6 15,4 3 2-15,8-4-7 0,1-2 1 0,0-1 4 16,4-2 0-16,9-2 8 0,5-6 2 0,1-3 0 16,9-7 2-16,2-3-2 0,4 0-2 0,4-10-3 15,3-6-2-15,3-6-3 0,1 0 5 0,-1-2 1 16,0 1 1-16,-7 6 0 0,-5 4-11 15,-8 4-5-15,-3 9-10 0,-7 0-11 0,-6 10 7 16,-2 10 6-16,-4 9 12 0,-2 7 19 0,-1 9-2 16,-8 3 2-16,2 0-2 0,-1-1-6 15,1-3-4-15,4-3 0 0,3-5 3 0,0-5 2 0,10 0 8 16,2-7 3-16,4-2-1 0,2-7-1 16,4-6 4-16,0-4 7 0,5-5 3 0,2 2 2 15,4-16 0-15,5-1-11 0,-1-5-16 16,1-5-34-16,3-1-76 0,2-1-129 0,-3-3-181 15,-11 8-431-15,-9 5-131 0</inkml:trace>
          <inkml:trace contextRef="#ctx0" brushRef="#br0" timeOffset="9147.117">-4065-1120 983 0,'0'0'39'0,"0"0"-23"0,0 0-12 0,0 0-11 0,0 0 21 0,0 0 31 0,0 0 27 16,0 0 20-16,0 0 0 0,0 0 3 0,0 0 8 15,0 0 8-15,0 0-3 0,0 0-12 16,165-11-17-16,-125-12-18 0,-3-2-15 0,4-5-3 0,2-3-8 16,-1-6-3-16,-3 0-4 0,-7 0-13 15,-4-2-5-15,-9 0-8 0,-3-1-6 0,-2 1 3 16,-4-2 3-16,-9 2 3 0,1 3 4 15,-4 4 0-15,2 7 7 0,-10 7 4 0,4 8 1 16,-3 3-5-16,5 6-2 0,-3 3-3 0,1 2-7 16,1 9 2-16,-2 9-3 0,1 10 2 0,-3 7 6 15,5 11 4-15,1 4 7 0,1 7-3 0,4 2-2 16,-2 0-2-16,4-4-6 0,7 3-3 16,-1-6 3-16,-1 0 0 0,4-3-2 0,-1-1 3 15,4-4-3-15,-1-3 2 0,1-2 4 16,5-5-10-16,1-1-20 0,-5-3-43 0,4-5-96 15,-2-4-148-15,-6-9-282 0,-1-5-822 0</inkml:trace>
          <inkml:trace contextRef="#ctx0" brushRef="#br0" timeOffset="9712.2443">-3234-1708 1287 0,'0'0'134'0,"0"0"11"0,0 0 32 16,0 0 2-16,0 0-2 0,0 0-21 15,0 0-50-15,0 0-44 0,0 0-35 0,0 0-12 16,0 0 4-16,0 0 0 0,0 0 3 0,-16 199-5 16,17-144-2-16,2-1-4 0,9 1-1 0,-3-5 4 15,0-3 0-15,4-3-1 0,0-7-13 0,2-6-20 16,-2-2-27-16,2-9-32 0,-3-8-47 16,1-4-60-16,-3-8-52 0,2 0-37 0,0-14-27 15,-3-4-3-15,-3-10 37 0,-6-5 60 0,1-5 84 16,-1 1 83-16,0-6 65 0,-4 0 62 0,-7-2 49 15,4-1 27-15,-6 1 6 0,-1-2-9 16,1-1-18-16,0 2 22 0,-3-2 40 0,2 1-38 16,1-2-29-16,1-3-44 0,5-2-53 0,0 3 5 15,5 4 3-15,2 5 4 0,0 7 3 16,12 5-10-16,3 3-7 0,4 0-12 0,9-3-26 16,9 3-1-16,0-3-1 0,8 5 1 0,-1 4-5 15,-1 7 3-15,-3 7 0 0,1 7-2 0,-1 0 3 16,-8 7-3-16,-2 12-5 0,-4 7 2 15,-8 7 9-15,-3 5 7 0,-6 5 6 16,-8 6 11-16,-2 2 3 0,-14 3 4 0,-9 1 3 0,-2 0-10 16,-5-1-4-16,-2-6-5 0,-6-1-4 15,0-8 0-15,1-2-2 0,-2-5 0 0,-1-2-1 0,6-2-1 16,-4-6-1-16,8-4 1 0,6-4-1 16,9-4 1-16,6-7 3 0,5-1-12 15,5-2-21-15,0 0-15 0,5 0-6 0,4 1 4 0,5 1 19 16,1 1 10-16,10 2 0 0,3 4-2 15,3 2-3-15,2 5 1 0,5 4 2 0,-3 3 4 0,5 4 3 16,1 2 2-16,-2 1 0 0,-1-1 6 16,3 4-1-16,-1-3-2 0,-3-3 0 15,4 3-3-15,-4-4 3 0,-3 0 4 0,-3-3 3 0,-3 1-3 16,-2-2-24-16,-1-5-81 0,-4 1-162 16,-5-7-392-16,-4-3-642 0</inkml:trace>
          <inkml:trace contextRef="#ctx0" brushRef="#br0" timeOffset="8800.5232">-4059-1752 990 0,'0'0'103'0,"0"0"17"0,0 0 25 0,0 0 11 16,0 0-4-16,0 0-5 0,0 0-13 0,0 0-32 16,0 0-34-16,0 0-24 0,0 0-20 0,0 0-1 15,-64 92 6-15,56-33-5 0,8 4-3 16,0 8-2-16,0 1-9 0,8 2 3 0,1 1-1 0,3 1 2 15,1-7 4-15,2-2-2 0,-3-4-4 16,1-1-17-16,-4-9-32 0,4-3-49 0,-1-7-79 16,0-9-134-16,-6-9-228 0,1-11-552 0</inkml:trace>
          <inkml:trace contextRef="#ctx0" brushRef="#br0" timeOffset="9873.5077">-2325-995 1951 0,'0'0'165'0,"0"0"-7"0,0 0-20 0,0 0-59 0,0 0-29 15,0 0-31-15,0 0-39 0,0 0-24 16,0 0-108-16,0 0-459 0,0 0-891 0</inkml:trace>
        </inkml:traceGroup>
        <inkml:traceGroup>
          <inkml:annotationXML>
            <emma:emma xmlns:emma="http://www.w3.org/2003/04/emma" version="1.0">
              <emma:interpretation id="{6B8BA75E-6A8E-4B96-823D-48F8CEBE5CBF}" emma:medium="tactile" emma:mode="ink">
                <msink:context xmlns:msink="http://schemas.microsoft.com/ink/2010/main" type="inkWord" rotatedBoundingBox="6669,2158 7011,2059 7304,3063 6962,3163"/>
              </emma:interpretation>
              <emma:one-of disjunction-type="recognition" id="oneOf3">
                <emma:interpretation id="interp15" emma:lang="en-US" emma:confidence="1">
                  <emma:literal>.</emma:literal>
                </emma:interpretation>
                <emma:interpretation id="interp16" emma:lang="en-US" emma:confidence="0">
                  <emma:literal>'</emma:literal>
                </emma:interpretation>
                <emma:interpretation id="interp17" emma:lang="en-US" emma:confidence="0">
                  <emma:literal>,</emma:literal>
                </emma:interpretation>
                <emma:interpretation id="interp18" emma:lang="en-US" emma:confidence="0">
                  <emma:literal>(</emma:literal>
                </emma:interpretation>
                <emma:interpretation id="interp1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6012.8913">1672-3753 1326 0,'0'0'199'0,"0"0"22"0,0 0-7 15,0 0-36-15,0 0-14 0,0 0-19 0,0 0-32 16,0 0-31-16,-171 80-23 0,156-46-16 0,5 3-6 16,-1 7-4-16,7 5-7 0,1 3 2 0,3 3-10 15,0 1-3-15,3 3-1 0,1-1-11 16,8 1 6-16,1-2-1 0,2-1-1 0,0-3 5 16,0-2-8-16,-1-2 1 0,2-4-2 15,-1-3-19-15,0-8-6 0,-2-1-18 0,0-7-34 0,-5-5-41 16,-1-4-74-16,-4-2-103 0,-1-5-116 15,-2-6-137-15,0-1-243 0,0-3 311 0</inkml:trace>
        </inkml:traceGroup>
        <inkml:traceGroup>
          <inkml:annotationXML>
            <emma:emma xmlns:emma="http://www.w3.org/2003/04/emma" version="1.0">
              <emma:interpretation id="{8FB52408-2BB8-4E0A-A2CC-2C4FC43DF84A}" emma:medium="tactile" emma:mode="ink">
                <msink:context xmlns:msink="http://schemas.microsoft.com/ink/2010/main" type="inkWord" rotatedBoundingBox="6580,2560 9686,1653 9911,2422 6804,3328"/>
              </emma:interpretation>
              <emma:one-of disjunction-type="recognition" id="oneOf4">
                <emma:interpretation id="interp20" emma:lang="en-US" emma:confidence="0.5">
                  <emma:literal>earn</emma:literal>
                </emma:interpretation>
                <emma:interpretation id="interp21" emma:lang="en-US" emma:confidence="0">
                  <emma:literal>ream</emma:literal>
                </emma:interpretation>
                <emma:interpretation id="interp22" emma:lang="en-US" emma:confidence="0">
                  <emma:literal>ean</emma:literal>
                </emma:interpretation>
                <emma:interpretation id="interp23" emma:lang="en-US" emma:confidence="0">
                  <emma:literal>can</emma:literal>
                </emma:interpretation>
                <emma:interpretation id="interp24" emma:lang="en-US" emma:confidence="0">
                  <emma:literal>ear</emma:literal>
                </emma:interpretation>
              </emma:one-of>
            </emma:emma>
          </inkml:annotationXML>
          <inkml:trace contextRef="#ctx0" brushRef="#br0" timeOffset="7269.0958">1362-2914 750 0,'0'0'322'0,"0"0"-43"0,0 0-30 0,0 0-34 15,0 0-1-15,0 0-19 0,0 0-41 0,0 0-38 16,0 0-46-16,0 0-52 0,0 0-31 0,0 0-9 0,0 0 4 15,-46-81 15-15,79 66 9 0,8-5-2 16,6 1-1-16,8-7 1 0,2-2-3 0,2 0 0 16,6-3-6-16,-2-1-5 0,-2 2 2 0,2-3-7 15,-7 2 2-15,0 1 3 0,0-1 0 16,-9 5 3-16,0 2 5 0,-10 1 0 0,-1 3 1 16,-11 6 4-16,-8 3 5 0,-8 4 14 0,-3 5 16 15,-6 1 6-15,0 1 1 0,0 0-14 0,-6 3-19 16,2 4-7-16,-8 3-13 0,-3 4-1 15,-4 6 3-15,-4 5-2 0,2 3 5 0,2 0 0 16,4 1-7-16,5-4 3 0,2 0 3 0,5-5 0 16,-1 2 6-16,4-5-2 0,0-2-1 0,6-3-2 15,1-4 1-15,2-1-3 0,4-6 1 16,2-1 3-16,3 0 0 0,5-9 4 0,2-5 0 16,5-4-4-16,2-1 2 0,1-5-7 0,-1-2 0 15,2-3-1-15,-2-1-1 0,-2 1 3 0,-2-2 2 16,-3-2 3-16,-1 0 0 0,-4 2 4 0,-1 1 3 15,-7 5 3-15,-7 1 9 0,-2 4-3 16,-3 5 0-16,0 4-3 0,-5 5-12 0,-7 1-5 16,3 3-12-16,-4 2-6 0,-3 2 5 0,-3 9-1 15,1 6 11-15,-8 9 5 0,2 5-1 0,-4 7 8 16,0 3-1-16,2 1 0 0,-2 5 1 16,1-5-1-16,6 2 0 0,1-1-1 0,5-2 2 15,6-5-5-15,3-1-1 0,6-6 0 0,0-4-5 16,8-4 5-16,3-2 2 0,4-5 2 15,6-3 5-15,-4-4-1 0,10-4 2 0,1-3 0 16,3 0 2-16,6-10 2 0,1-5-5 0,5-3-1 16,4-4-4-16,3-3-1 0,-3-3 3 0,3-3-2 15,-1-2 0-15,-3-1-4 0,-2-3 0 0,-3 2 1 16,-1-5-1-16,-8 1 2 0,1 0 1 16,-7-1 0-16,-4 6 2 0,-7 0 2 0,-6 10 4 15,-5 3 1-15,-4 4 2 0,-4 7-3 16,-6 4-10-16,-4 2-10 0,-2 4-10 0,-4 1 2 0,-4 15 0 15,-3 7 8-15,-4 9 7 0,2 5 0 16,-2 0 2-16,6 5 2 0,3-1-1 16,4-2-1-16,5-2 2 0,1-2-3 0,8-3 1 0,1-3-1 15,3-4 0-15,3-4-3 0,4-3-6 16,3-7-3-16,4-3-5 0,-1-6-7 0,0-2-12 0,5-2-8 16,0-9-1-16,7-7-1 0,-2-3 10 15,2-6 14-15,5-2 8 0,-2-1 13 0,-2-1 6 16,1 2 2-16,-8-1-2 0,0 2 1 15,-1 6-2-15,-6 2-1 0,-5 8 1 0,0 4 3 16,-2 4 0-16,-5 4-8 0,0 0-31 0,0 2-17 16,0 8 10-16,0 5 18 0,0 7 33 0,0 1 14 15,0 2-7-15,-2 0-14 0,2-3-3 0,0-1-3 16,3-3 4-16,2-2 4 0,5-2 2 16,-3-4 5-16,4-5 3 0,-1-3 2 0,5-2 4 15,-2 0 8-15,3-11 0 0,5-5-4 0,2-5-6 16,8-8-14-16,-1 2-7 0,-1-3 2 15,-1 2 0-15,-3 0-7 0,-6 3 1 0,1 0-4 0,-3 6 1 16,-2 3 6-16,-5 2-1 0,-2 6 1 16,-5 5-8-16,0 3-27 0,-3 0-46 0,0 7 22 15,0 6 25-15,-3 5 27 0,1 4 51 0,1 7-11 16,-2-4-14-16,3 3 1 0,0-4-2 16,0 1-6-16,4-3-1 0,9-7-1 0,1-2 6 15,0-2 6-15,3-7 8 0,3-4 7 0,2 0 4 16,6-4-5-16,-1-12-6 0,2-4-10 15,2-2-11-15,0-5-6 0,0 2-4 0,5-5-1 16,-7-2-3-16,-4 4 1 0,-3-1 0 0,0 5 2 16,-3 0 0-16,-4 3 5 0,-3 8-2 0,-8 5-9 15,-1 6-26-15,-1 2-61 0,-2 0 0 0,0 10 6 16,0 7 29-16,0 0 60 0,-3 3 6 16,0 2 2-16,0 2-3 0,-3-3-4 0,6 1-2 15,0-3-1-15,12-8 5 0,3 2 5 0,2-7 7 16,7-3 7-16,2-3-1 0,4 0 4 0,1-9-7 15,3-8-7-15,4-3 1 0,-1-5-8 0,0-2 1 16,-2-3 1-16,0-1 2 0,-7 3-6 0,-1 0 6 16,-8 3 2-16,-1 0 1 0,-5 1 13 15,0 5 15-15,-7 7 20 0,-1 5 9 16,-4 7-7-16,-1 0-21 0,0 0-30 0,0 1-25 16,0 5-14-16,0 4 21 0,0 3 14 0,0 5 17 0,0 2 13 15,0 1-19-15,3 2-8 0,6 0 1 16,-2 3 3-16,8-1 0 0,1-3-14 15,5 4-40-15,-2-4-103 0,5 0-226 0,-7-6-525 0,-6-7-145 16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9:05.58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7C7CB6-39EC-48B7-83E9-7A4A71F06DFC}" emma:medium="tactile" emma:mode="ink">
          <msink:context xmlns:msink="http://schemas.microsoft.com/ink/2010/main" type="inkDrawing" rotatedBoundingBox="5245,18481 9336,14179 9431,14270 5341,18572" semanticType="underline" shapeName="Other">
            <msink:sourceLink direction="with" ref="{A03A2630-6451-48D8-A572-EDD93347863A}"/>
          </msink:context>
        </emma:interpretation>
      </emma:emma>
    </inkml:annotationXML>
    <inkml:trace contextRef="#ctx0" brushRef="#br0">233 4146 1074 0,'0'0'45'0,"0"0"-34"0,0 0-3 16,-166 103 27-16,141-90 48 0,7-7 46 0,6-3 32 15,5-1 4-15,3-2-37 0,2 0-47 0,2 0-50 16,0-3-29-16,6-5-12 0,4-5 3 0,8-4 14 16,6-6 4-16,5-4-3 0,6-5 1 15,5-6 2-15,7-6-3 0,5-5 5 0,7-11-2 16,7-7 1-16,11-12 7 0,10-13-6 0,13-11 0 16,12-18-1-16,15-17-3 0,14-14-5 15,15-16 7-15,11-13-1 0,10-16 1 0,8-9 5 0,8-10-6 16,0-5 2-16,6 1-3 0,-3 5-3 15,-7 9-6-15,-6 13 8 0,-9 14 2 0,-14 17 4 16,-5 14 8-16,-18 17-9 0,-12 13 2 0,-16 15 3 16,-14 11 9-16,-13 16 6 0,-17 12-1 0,-9 17 0 15,-16 10-9-15,-12 15-8 0,-17 10 12 16,-5 9 22-16,-6 3-1 0,-3 0-6 0,-7 11-22 16,-3-2-32-16,0 6-10 0,-1 2-30 0,0 6-69 15,0 2-131-15,5-6-309 0,1-6-936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14.8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7C4B591-E535-42E9-A8D4-81353D6C3823}" emma:medium="tactile" emma:mode="ink">
          <msink:context xmlns:msink="http://schemas.microsoft.com/ink/2010/main" type="writingRegion" rotatedBoundingBox="4955,6092 9302,4729 9847,6468 5500,7831"/>
        </emma:interpretation>
      </emma:emma>
    </inkml:annotationXML>
    <inkml:traceGroup>
      <inkml:annotationXML>
        <emma:emma xmlns:emma="http://www.w3.org/2003/04/emma" version="1.0">
          <emma:interpretation id="{640A6170-D576-4D31-B20B-24B8D7369C17}" emma:medium="tactile" emma:mode="ink">
            <msink:context xmlns:msink="http://schemas.microsoft.com/ink/2010/main" type="paragraph" rotatedBoundingBox="4955,6092 9302,4729 9847,6468 5500,78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D10F74-3054-4316-8B47-A9851B29C77B}" emma:medium="tactile" emma:mode="ink">
              <msink:context xmlns:msink="http://schemas.microsoft.com/ink/2010/main" type="line" rotatedBoundingBox="4955,6092 9302,4729 9847,6468 5500,7831"/>
            </emma:interpretation>
          </emma:emma>
        </inkml:annotationXML>
        <inkml:traceGroup>
          <inkml:annotationXML>
            <emma:emma xmlns:emma="http://www.w3.org/2003/04/emma" version="1.0">
              <emma:interpretation id="{55D9E8BC-7F63-40E2-B953-07145558F446}" emma:medium="tactile" emma:mode="ink">
                <msink:context xmlns:msink="http://schemas.microsoft.com/ink/2010/main" type="inkWord" rotatedBoundingBox="4955,6092 9302,4729 9847,6468 5500,7831"/>
              </emma:interpretation>
              <emma:one-of disjunction-type="recognition" id="oneOf0">
                <emma:interpretation id="interp0" emma:lang="en-US" emma:confidence="1">
                  <emma:literal>Skilled</emma:literal>
                </emma:interpretation>
                <emma:interpretation id="interp1" emma:lang="en-US" emma:confidence="0">
                  <emma:literal>Skilled.</emma:literal>
                </emma:interpretation>
                <emma:interpretation id="interp2" emma:lang="en-US" emma:confidence="0">
                  <emma:literal>Skilled-</emma:literal>
                </emma:interpretation>
                <emma:interpretation id="interp3" emma:lang="en-US" emma:confidence="0">
                  <emma:literal>Skilled,</emma:literal>
                </emma:interpretation>
                <emma:interpretation id="interp4" emma:lang="en-US" emma:confidence="0">
                  <emma:literal>Skilled"</emma:literal>
                </emma:interpretation>
              </emma:one-of>
            </emma:emma>
          </inkml:annotationXML>
          <inkml:trace contextRef="#ctx0" brushRef="#br0">652 315 683 0,'0'0'72'0,"0"0"17"0,0 0 37 0,0 0-16 0,0 0 17 16,0 0 26-16,0 0-6 0,15-190 24 16,-23 165 3-16,-1 0-14 0,-4 6-15 0,-2 0-21 15,1 5-25-15,-4 3-34 0,-1 4-28 0,-2 5-30 16,-5 2-22-16,-2 11-14 0,-5 15-5 0,-8 9 6 16,-5 15 10-16,-4 9 8 0,-1 7 7 0,-4 4-1 15,4 2 1-15,3-3-1 0,10-3-2 16,7-7-1-16,10-3 1 0,11-7-1 15,4-5-1-15,6-2-1 0,2-3-2 0,11-6-4 0,8-4-4 16,1-3 1-16,6-4 1 0,1-2 7 0,7-4 4 16,0-3 3-16,3-3 4 0,-2 0 2 15,1-2 2-15,2 4 0 0,-5 4-4 0,-6 3-4 16,-1 4-5-16,-4 6-3 0,-3 6 7 0,-8 7 1 16,-3 0 7-16,-4 6 0 0,-3-1-8 15,0 1-6-15,-3-5-8 0,0-4 8 0,-6-5 10 16,-1-4 8-16,-6-3 13 0,-2-1 10 0,-6-5 4 15,1-1 8-15,-7-4-2 0,-4-2-9 0,-3-2-3 16,-1-5 1-16,-5-4 1 0,2-3 8 16,-1 0 0-16,0-10-8 0,2-5-1 0,-2 0-2 15,10-7-13-15,5-1-1 0,5-4-7 0,7-3-27 16,8-7-22-16,4-6-33 0,2-6-59 0,12-6-84 16,11-6-118-16,8-2-181 0,-5 16-377 0,-6 14 475 15</inkml:trace>
          <inkml:trace contextRef="#ctx0" brushRef="#br0" timeOffset="218.717">1274-239 1524 0,'0'0'160'0,"0"0"-6"0,0 0-6 16,0 0-38-16,0 0-46 0,0 0-23 0,0 0-26 15,0 0-15-15,0 0 13 0,0 0 4 0,0 0 3 16,0 0 1-16,-98 224-8 0,101-156-2 0,5 6-3 15,1 3 4-15,-1 5 2 0,3 3 6 0,-5 1 4 16,2 1 0-16,-6-3 3 0,-2 3-2 0,0-5-8 16,0-1-9-16,0-6-20 0,0-2-36 15,1-8-47-15,-1-9-63 0,0-6-75 0,2-13-92 16,2-12-115-16,-2-10-208 0,-1-9 117 0</inkml:trace>
          <inkml:trace contextRef="#ctx0" brushRef="#br0" timeOffset="738.3565">1644 238 458 0,'0'0'275'0,"0"0"23"16,0 0-59-16,0 0-25 0,0 0-1 15,0 0-24-15,0 0-54 0,0 0-48 0,0 0-45 16,0 0-24-16,0 0 1 0,0 0 1 16,0 0-5-16,-137 80-1 0,106-28-4 0,-2-3 0 0,-4-2 3 15,6 1 1-15,-1-4-1 0,1-3-2 16,3-7-5-16,4-1-6 0,4-3-2 0,4-9-5 15,4-3-11-15,3-4-13 0,7-6-17 0,2-6-8 16,0 1-3-16,0-3-1 0,3 0 34 0,9-5 21 16,1-2 14-16,4-1 13 0,3 1-19 15,1 1-9-15,0 1-4 0,4 3 4 0,3 2 3 16,-3 0 5-16,1 7 0 0,4 1 0 0,-1 4-2 16,2-2-1-16,2 6 2 0,-4-4 0 0,0 0-26 15,-2-2 4-15,-6 0 4 0,2-2 4 16,-4-1 30-16,2-2 0 0,-6 1 0 0,2-5-3 15,-5 0-3-15,6-1 1 0,-3 0 4 0,7 0 9 0,0-5 1 16,6-5-23-16,-3-5-33 0,7-3-41 16,-4-1-21-16,-3-6 0 0,0 0 10 0,0-2 22 15,-2-5 19-15,-3-1 10 0,-2-2 4 16,1-2 4-16,-3 0 2 0,-3-3 9 0,-2 1 14 16,-1 1 17-16,-8 7 23 0,-2 3 34 15,0 7 32-15,-8 4 18 0,-1 4 1 0,-4 5-13 0,0 7-20 16,0 1-24-16,-1 3-18 0,3 9-17 15,-3 10-11-15,4 3 2 0,-3 5-1 0,1 5 1 16,7 3-2-16,-2 3-6 0,4-1-2 0,3 0-5 16,0 4-3-16,2-2 0 0,6-1-2 0,-2-1 1 15,5-1-1-15,-1-2 0 0,2-4-4 16,3-2-17-16,-4-4-30 0,6-4-46 0,-6-6-74 16,3-2-89-16,-1-8-133 0,-1-6-238 0,-8-1-388 0</inkml:trace>
          <inkml:trace contextRef="#ctx0" brushRef="#br0" timeOffset="909.6503">2159 100 1064 0,'0'0'428'0,"0"0"-331"16,0 0 42-16,0 0 17 0,0 0-15 0,0 0-13 16,0 0-33-16,0 0-39 0,0 0-37 0,0 0-24 15,0 0-9-15,0 0 2 0,0 0-3 0,0 0-44 16,-119-18-91-16,125 38-116 0,4 2-181 15,-1-8-290-15,-3-4 119 0</inkml:trace>
          <inkml:trace contextRef="#ctx0" brushRef="#br0" timeOffset="1136.064">2448-462 790 0,'0'0'204'0,"0"0"43"0,0 0 15 0,0 0-54 16,0 0-35-16,0 0 0 0,0 0 3 15,0 0-37-15,0 0-40 0,0 0-48 0,0 0-55 16,0 0-20-16,0 0-5 0,0 0 7 0,-28-44 27 16,28 96 5-16,-1 10 1 0,-2 13 5 15,-6 10-3-15,4 8-3 0,-5 4 1 0,3 1-1 0,-1 2-1 16,7-5 2-16,1 0-15 0,0-9-40 16,7-9-66-16,7-5-93 0,2-13-92 0,4-11-108 15,1-12-128-15,-3-16-227 0,-5-9 557 0</inkml:trace>
          <inkml:trace contextRef="#ctx0" brushRef="#br0" timeOffset="1330.8941">3104-407 577 0,'0'0'106'0,"0"0"64"0,0 0 81 0,7-206 53 0,-10 176-7 16,-6 12-18-16,-1 4-63 0,4 11-70 0,-3 3-62 15,5 0-54-15,-3 10-30 0,1 15-10 0,-2 10 8 16,1 9 12-16,-3 13 6 0,4 12-1 0,-5 7 0 15,6 8-2-15,-4 10 1 0,4 3 4 16,-4 7-3-16,5 1-2 0,-2-4-2 0,0 3-4 16,6-7-2-16,0-2-28 0,0-4-60 0,0-5-101 15,0 0-172-15,-1-27-294 0,1-20-654 0</inkml:trace>
          <inkml:trace contextRef="#ctx0" brushRef="#br0" timeOffset="2178.6635">3363 149 0 0,'0'0'43'0,"0"0"76"0,0 0 63 0,0 0 39 16,0 0 34-16,0 0 30 0,0 0-16 0,0 0-28 15,0 0-40-15,0 0-45 0,0 0-45 0,0 0-43 16,0 0-36-16,0 0-21 0,-54-82-6 16,33 104-4-16,0-1 4 0,2 6-1 0,3-3-1 15,3 4 1-15,3 0-3 0,2 0 0 0,5-2-1 16,0-1-1-16,3-4 0 0,0-3-1 15,6-3-3-15,2-5-2 0,0-4-2 0,4-1 4 0,1-5 9 16,2-1 6-16,1-9 6 0,2-8-2 16,6-6-8-16,-4-3-7 0,4-4 0 15,-6-1 2-15,1 1 5 0,-5-2 4 0,-2 1 1 0,-1 0 1 16,-7 4 1-16,2 2 0 0,-6 3 3 16,0 3-3-16,-6 6-4 0,-1 5-15 0,-5 6-4 0,-3 3-5 15,-3 10 0-15,-5 11 10 0,-4 11-1 16,1 3 3-16,-5 10 3 0,4 2 1 0,2 7 1 15,0-1 0-15,9 0-2 0,1-5-2 0,3-1-2 16,11-8 3-16,1-3 4 0,0-4 0 16,3-3 6-16,9-8 3 0,2-1 7 0,4-10 7 15,7-3 7-15,3-6 0 0,3-1-4 0,9-8 0 16,3-9-6-16,1-7-3 0,3-4-4 16,3-6-6-16,3-3-1 0,0-5-1 0,-4-2-3 0,2-2 1 15,-6-3 0-15,-10 1-3 0,-1-1 4 16,-9 4 1-16,-4 5-3 0,-7 1 0 0,-9 7-2 15,-2 9-3-15,-3 9-7 0,-2 8-13 16,-10 6-14-16,-2 6-7 0,-6 14 3 0,-6 10 12 16,-4 11 11-16,-2 4 10 0,-6 5 1 0,4 4 2 15,0 2 2-15,7-4-1 0,2-4 4 16,5-3-4-16,8-8 0 0,3-6 0 0,8-7 0 16,1-10 1-16,0-4 3 0,7-5 6 0,3-5 15 0,4-2 10 15,8-11 3-15,-3-8-4 0,10-7-12 16,-1-7-10-16,5-6-2 0,-1-8-3 0,1-2 0 15,-2-5 2-15,-5-2 1 0,-5-5 1 0,4 0-1 16,-6-4-3-16,3-3-3 0,-3-6-4 0,0 1-3 16,2-4-1-16,-5-1-1 0,-3 3 6 15,-5 0 2-15,1 5 3 0,-6 4 5 0,-3 9-3 16,0 5 10-16,0 12 13 0,-5 15 14 0,-2 9 6 16,2 11-9-16,4 7-36 0,-5 7-20 15,0 17-14-15,-6 12 5 0,-2 18 23 16,-3 15 5-16,1 9 8 0,-3 15-3 0,-2 12 0 0,5 12 0 15,3 12-5-15,6 14 0 0,-1 8-4 16,8 9-35-16,0 3-114 0,12 8-230 0,0-41-687 16,-6-45-134-16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29.57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2BF494-7ABF-4FDE-ABAE-97F5B45DC456}" emma:medium="tactile" emma:mode="ink">
          <msink:context xmlns:msink="http://schemas.microsoft.com/ink/2010/main" type="writingRegion" rotatedBoundingBox="9937,1559 24661,659 24875,4160 10151,5060"/>
        </emma:interpretation>
      </emma:emma>
    </inkml:annotationXML>
    <inkml:traceGroup>
      <inkml:annotationXML>
        <emma:emma xmlns:emma="http://www.w3.org/2003/04/emma" version="1.0">
          <emma:interpretation id="{14FF905C-80B2-444F-BF5C-A1959C691EF4}" emma:medium="tactile" emma:mode="ink">
            <msink:context xmlns:msink="http://schemas.microsoft.com/ink/2010/main" type="paragraph" rotatedBoundingBox="12824,1125 18182,1125 18182,1908 12824,19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7717AD8-4D04-42CD-A4E2-6EAA20A4104F}" emma:medium="tactile" emma:mode="ink">
              <msink:context xmlns:msink="http://schemas.microsoft.com/ink/2010/main" type="inkBullet" rotatedBoundingBox="12810,1525 18146,1020 18222,1825 12886,2329"/>
            </emma:interpretation>
            <emma:one-of disjunction-type="recognition" id="oneOf0">
              <emma:interpretation id="interp0" emma:lang="en-US" emma:confidence="1">
                <emma:literal>-</emma:literal>
              </emma:interpretation>
              <emma:interpretation id="interp1" emma:lang="en-US" emma:confidence="0.5">
                <emma:literal>.</emma:literal>
              </emma:interpretation>
              <emma:interpretation id="interp2" emma:lang="en-US" emma:confidence="0">
                <emma:literal>-.</emma:literal>
              </emma:interpretation>
              <emma:interpretation id="interp3" emma:lang="en-US" emma:confidence="0">
                <emma:literal>_</emma:literal>
              </emma:interpretation>
              <emma:interpretation id="interp4" emma:lang="en-US" emma:confidence="0">
                <emma:literal>,</emma:literal>
              </emma:interpretation>
            </emma:one-of>
          </emma:emma>
        </inkml:annotationXML>
        <inkml:trace contextRef="#ctx0" brushRef="#br0">7606-4112 208 0,'0'0'620'0,"0"0"-589"0,0 0 0 15,0 0 1-15,0 0 3 0,0 0-8 0,0 0-2 16,0 0 20-16,0 0 11 0,0 0 11 0,0 0 8 16,0 0-21-16,-121-28-21 0,121 28-16 0,0 0-16 15,0 0-19-15,0 0-31 0,1 0-42 16,2 0-38-16,6 0 35 0,0 2 54 0,15 1 57 15,4 1 56-15,7 0-20 0,11 1-21 0,7 2-15 16,7 1-10-16,9 0 7 0,12 1-3 0,6 0 5 16,6 4 3-16,10-3-2 0,11 0 6 15,4 0-2-15,11-4 2 0,2 1 2 0,12-1-2 16,3-3 1-16,8-1-4 0,2-1 3 0,9-1-3 16,6-1-4-16,4-4 0 0,0-3-10 0,7 1 4 15,0 0 0-15,3-5 0 0,-3 0 6 0,3-1-9 16,-9 1 0-16,-2-2 5 0,-4-2 1 0,-7-2 1 15,-5-1 3-15,-6-2-7 0,-12 0-3 16,-5-3 0-16,-11 1-3 0,-15 3 2 0,-12-1 1 16,-7 0 0-16,-16 2 3 0,-11 2 1 0,-11 3 0 15,-15 0 8-15,-9 3 25 0,-12 3 42 16,-10 1 73-16,-6-1-44 0,0-2-25 0,-5-2-44 16,-2 1-81-16,-3-2 30 0,-4-2-11 15,-5 4-10-15,-1-1-2 0,-4 2-7 0,-1 0-10 16,-4 3-25-16,-5 0-8 0,-3 0-4 0,-3 1 6 15,0-1 29-15,-2 0 4 0,-1-1 14 0,0 0 7 16,0-2 3-16,-1-2 7 0,-2 3 0 0,-1 1 5 16,0-2-1-16,-3 1 1 0,0 0 0 0,0 2 3 15,1 0 5-15,5 2 0 0,1 0 8 0,6 1-3 16,2-1 5-16,3 1 3 0,5 0-6 16,5 1 0-16,4-1-5 0,5 3-3 0,6-1 4 15,5 2-33-15,2-2-78 0,2 2-14 0,8 0 1 16,9 0 33-16,5 0 76 0,10 0 23 0,4 2 3 15,6-2 4-15,5 0 5 0,2 0-4 16,2 0 3-16,3 0-1 0,-1 0-2 0,-6 3-7 16,-4 4-9-16,-6 2 7 0,-1 3-3 0,-6 3 17 15,-4 3 11-15,-4 4 7 0,-3 5 9 0,-5 1-4 16,-9 5 3-16,-7 5-3 0,-4 1 7 16,-15 7 5-16,-14 8-1 0,-11 7-1 0,-11 6-9 15,-20 15-62-15,-9 9-122 0,13-16-465 0,23-21-511 16</inkml:trace>
      </inkml:traceGroup>
    </inkml:traceGroup>
    <inkml:traceGroup>
      <inkml:annotationXML>
        <emma:emma xmlns:emma="http://www.w3.org/2003/04/emma" version="1.0">
          <emma:interpretation id="{613D1D08-6773-409D-9A8D-6F65EFB2FF5D}" emma:medium="tactile" emma:mode="ink">
            <msink:context xmlns:msink="http://schemas.microsoft.com/ink/2010/main" type="paragraph" rotatedBoundingBox="9991,2444 24715,1544 24875,4160 10151,5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F09429-4AA6-4A66-94B9-CB5D6D3830A0}" emma:medium="tactile" emma:mode="ink">
              <msink:context xmlns:msink="http://schemas.microsoft.com/ink/2010/main" type="line" rotatedBoundingBox="9991,2444 24715,1544 24875,4160 10151,5060"/>
            </emma:interpretation>
          </emma:emma>
        </inkml:annotationXML>
        <inkml:traceGroup>
          <inkml:annotationXML>
            <emma:emma xmlns:emma="http://www.w3.org/2003/04/emma" version="1.0">
              <emma:interpretation id="{4B49E6E9-E751-4874-B729-D8A400FD8474}" emma:medium="tactile" emma:mode="ink">
                <msink:context xmlns:msink="http://schemas.microsoft.com/ink/2010/main" type="inkWord" rotatedBoundingBox="10005,2679 14404,2410 14546,4732 10147,5001">
                  <msink:destinationLink direction="with" ref="{372098F9-4D7E-4C3A-B8A0-6DBAAFAFA4E6}"/>
                </msink:context>
              </emma:interpretation>
              <emma:one-of disjunction-type="recognition" id="oneOf1">
                <emma:interpretation id="interp5" emma:lang="en-US" emma:confidence="1">
                  <emma:literal>willing</emma:literal>
                </emma:interpretation>
                <emma:interpretation id="interp6" emma:lang="en-US" emma:confidence="0">
                  <emma:literal>Willing</emma:literal>
                </emma:interpretation>
                <emma:interpretation id="interp7" emma:lang="en-US" emma:confidence="0">
                  <emma:literal>witling</emma:literal>
                </emma:interpretation>
                <emma:interpretation id="interp8" emma:lang="en-US" emma:confidence="0">
                  <emma:literal>willing'</emma:literal>
                </emma:interpretation>
                <emma:interpretation id="interp9" emma:lang="en-US" emma:confidence="0">
                  <emma:literal>wilting</emma:literal>
                </emma:interpretation>
              </emma:one-of>
            </emma:emma>
          </inkml:annotationXML>
          <inkml:trace contextRef="#ctx0" brushRef="#br0" timeOffset="-21447.4046">5904-1792 612 0,'0'0'61'0,"0"0"-36"0,0 0 30 15,0 0 36-15,0 0 17 0,0 0 9 0,0 0-15 16,0 0-26-16,0 0-14 0,0 0-11 16,0 0-6-16,0 0-4 0,0 0-3 0,0 0-1 15,50 141-5-15,-35-131 3 0,1-4 5 0,4-1 7 16,1-5 7-16,4 0 7 0,-3-5 1 16,5-4-4-16,1-6-4 0,-2-1-14 0,-1-2-7 15,-4-5 3-15,1 1-2 0,-1-4 3 0,-7-4-2 16,1 0-5-16,-2-4 7 0,-7 0-2 15,5 5-4-15,-4-3-2 0,-4 5-10 0,0-1-2 16,-2 8 8-16,-1 2 1 0,0 6 9 0,0 4 7 16,0 5-2-16,0 1-12 0,0 2-24 0,0 0-35 15,0 2-31-15,0 7 7 0,0 6 17 0,0 5 27 16,0 7 26-16,0 0-1 0,0 1-2 16,0 2-6-16,0 1 1 0,3-2-4 0,3 1-5 0,-3-4 5 15,2-2-2-15,3-3 0 0,-3-1 7 16,4-4-6-16,-5-2 2 0,5 0-3 0,-5-4-15 15,1-4-30-15,4-1-63 0,-6-3-54 0,5-2-55 16,-2-4-66-16,6-7-133 0,-6-1-324 16,3 4 262-16</inkml:trace>
          <inkml:trace contextRef="#ctx0" brushRef="#br0" timeOffset="-21288.6045">6430-2652 1739 0,'0'0'61'0,"0"0"2"0,0 0-6 0,0 0-41 16,0 0-69-16,0 0-29 0,0 0-9 16,0 0 9-16,0 0 13 0,0 0-39 0,0 0-85 15,0 0-94-15,0 0-122 0,-56 184-153 16,57-165 562-16</inkml:trace>
          <inkml:trace contextRef="#ctx0" brushRef="#br0" timeOffset="-21847.2998">5412-1983 0 0,'0'0'18'0,"0"0"97"0,0 0 7 0,0 0-20 0,0 0-1 16,0 0 20-16,0 0 16 0,0 0 4 0,0 0 4 15,0 0-3-15,0 0 1 0,-111-170-1 16,98 155-12-16,4 1-13 0,0 2-25 0,-1 0-13 0,2 2-12 16,0 2-4-16,5 1-2 15,0 0-5-15,-3 2-6 0,4 1-7 0,1 1-6 16,1 2-6-16,0 1-6 0,0 0-5 0,0 0-5 0,-2 0-9 15,2 0-9-15,0 0-13 0,-1 3-12 16,-1 0-3-16,-4 7 8 0,4 3 17 0,-3 8 12 16,-4 9 5-16,3 3-3 0,-4 6-5 0,0-1 1 15,2 1-2-15,-2 4 1 0,6-4-1 16,-4 0 0-16,5 0-1 0,3-1 0 0,0-4 1 16,0-3 0-16,0-4 0 0,9 0 1 0,-4-7-1 15,5-4 1-15,-3-3 2 0,5-3 0 0,0-4 2 16,0-3 2-16,2-2 1 0,0-1 4 15,0-1-1-15,3-8 1 0,0-4-1 0,2-3-2 16,6-2-3-16,-1-5 2 0,-2 0-3 0,5-2 0 16,1-3 0-16,-3 1-1 0,-5 0 3 0,4-1-1 15,-5 1 0-15,-3 2 1 0,1-3 0 0,-3 2 0 16,-2-2 0-16,1 6 0 0,-4 4 1 16,-3 2 1-16,1 5 6 0,-4 1 3 0,0 1 6 15,-3 3 5-15,2 1-1 0,-2 3-4 16,0 0-11-16,0 2-23 0,0 0-27 0,0 4-18 15,0 11 6-15,-3 3 16 0,1 6 20 0,-1 7 18 0,-2 3-3 16,3 6-1-16,2-2-1 0,0 0 0 16,0 1 0-16,0-3 1 0,10-1 1 0,-2-3-1 15,4 0 2-15,1-6-2 0,2-3 0 0,-1-5 0 16,1-4-1-16,7-2 2 0,-3-5 1 0,-1-4 4 16,7-3 1-16,-4 0 4 0,5-11 1 15,1-8 1-15,-1-4-2 0,-4-6-3 0,3-6-1 16,-5-2-3-16,2-6 2 0,-6-1 1 0,-3-2 3 15,-1 1 1-15,-5-8-2 0,2 5-1 16,-4-4-4-16,3-2 0 0,-5 2 1 0,-1-2 3 16,-2 5 5-16,0 3 1 0,0 5 3 0,-6 7 0 15,-3 7 2-15,5 9 0 0,-4 0 0 16,4 12-1-16,1 1-7 0,-3 3-12 0,5 2-11 16,-1 0-19-16,2 0-17 0,-1 5-4 0,-1 6 6 15,-1 10 17-15,-3 4-5 0,3 6-51 0,2 2-83 16,-1 5-106-16,2 0-115 0,0-10-163 15,0-8-694-15</inkml:trace>
          <inkml:trace contextRef="#ctx0" brushRef="#br0" timeOffset="-20506.0909">6445-1678 0 0,'0'0'6'0,"0"0"215"0,0 0-71 16,0 0-8-16,0 0-7 0,0 0 8 0,0 0 6 15,0 0-5-15,0 0 6 0,0 0 5 0,0 0 3 16,0 0-8-16,0 0-19 0,0 0-20 0,187 34-23 16,-159-57-16-16,3-7-16 0,0-3-9 15,-2-6-8-15,-1-6-8 0,2-3 1 0,-4-5-1 16,1-3-2-16,-7-6 1 0,2-2-8 0,-3-7-2 15,-4-1 1-15,1-5 0 0,-2 0 7 0,0-5 1 16,-3 2-8-16,-4-4 3 0,3 2-2 0,-7 3 2 16,6 1 8-16,-7 8-6 0,-2 3-6 15,0 8-9-15,0 5-1 0,0 6-8 0,0 12 1 16,-2 6 3-16,-1 14-3 0,-1 6 9 16,2 5-9-16,1 3-8 0,1 2-23 0,-2 0-39 0,1 13 0 15,-2 5 12-15,-4 19 19 0,1 10 41 16,-5 17 7-16,-2 17-2 0,0 12 0 15,-2 14-10-15,-1 4 14 0,0 10 0 0,-1 1-2 0,4 2 8 16,1-3-13-16,8-6-2 0,4-6 2 0,-1-15 2 16,6-7-6-16,10-13 1 0,6-9 0 15,-1-15-4-15,4-7 2 0,-2-12 2 0,5-8-1 16,-2-8 3-16,-6-8 6 0,4-7 9 0,-2-9 7 16,6-11 5-16,1-13-7 0,1-7-7 0,2-12-8 15,1-10-7-15,7-8 0 0,1-12-3 16,-5-4-1-16,3-7 2 0,-4-7-2 0,3-3 4 15,-3-3-2-15,-3-4 2 0,0 4-1 0,-2 2 0 16,-2 7 4-16,-5 10-2 0,-4 15 2 16,-7 15-1-16,-5 14-1 0,-4 15 2 0,-2 10-2 15,0 10-9-15,0 5-16 0,0 3-38 0,-2 6-16 16,-2 11 7-16,-5 13 16 0,-1 14 39 0,-10 16 16 16,1 15 1-16,-6 9 2 0,-1 12-3 15,-2 2 1-15,4 6-1 0,-1 0 0 0,0-3-4 0,10-6 2 16,6-8 0-16,2-8-2 0,6-7 2 15,1-12-1-15,1-2 0 0,9-12-1 0,4-8 1 16,0-7 3-16,4-11 2 0,0-10 2 0,5-7 6 16,4-3 4-16,-1-13 2 0,5-11 0 0,2-10-4 15,-1-9-6-15,5-7-5 0,-2-7 1 16,2 0-3-16,-3-5 3 0,-3 2-1 16,-3-2 0-16,-3 5 1 0,-6 4-1 0,0 7-2 0,-7 12 0 15,0 9 1-15,-9 11 6 0,0 9-3 16,-3 3-15-16,0 2-37 0,0 7-25 0,0 11 9 15,-5 10 21-15,3 9 40 0,-6 13 16 0,2 2-4 16,-3 6-6-16,5-2-5 0,1-1 2 0,2-1-2 16,1-1 1-16,0-2 5 0,4-2-3 15,8-5 1-15,-2-1-1 0,2-10-2 0,0-4 2 16,1-8-1-16,0-6-4 0,2-3-20 0,-2-7-37 16,-1-3-49-16,0-1-75 0,0-11-117 15,-2-6-203-15,0 1-370 0,-5 3 256 0</inkml:trace>
          <inkml:trace contextRef="#ctx0" brushRef="#br0" timeOffset="-20335.6262">8111-2583 1500 0,'0'0'271'0,"0"0"-158"0,0 0 12 0,0 0-20 16,0 0-31-16,0 0-33 0,0 0-42 15,0 0-25-15,0 0-9 0,0 0 7 0,0 0 14 0,0 0-21 16,0 0-47-16,0 0-70 15,-26 102-82-15,26-79-80 0,4 0-84 0,3-3-112 0,-4-4 110 16,3-7 400-16</inkml:trace>
          <inkml:trace contextRef="#ctx0" brushRef="#br0" timeOffset="-19701.8653">8179-2345 449 0,'0'0'436'0,"0"0"-115"0,0 0-63 16,0 0-73-16,0 0-94 0,0 0-62 0,0 0-69 15,0 0-19-15,0 0 24 0,0 0 27 16,0 0 48-16,0 0 14 0,0 0-13 0,0 0-13 15,3 154-8-15,-3-131-10 0,1-5-2 0,-1 0 0 16,2-1-3-16,-2-4 2 0,4-3 1 0,-1-3-1 16,0-4 5-16,0-1 3 0,-1-2 14 15,2 0 25-15,2-2 34 0,-2-5 15 0,8-6-8 16,1-4-22-16,4-4-33 0,-1-3-17 0,6-3-9 16,-1-3-2-16,2 0-3 0,-2-2-2 0,7 5 0 15,-3-1-4-15,-5 5-4 0,5 3-6 16,-7 7-7-16,4 6-9 0,-7 4-9 0,-2 3-5 0,-4 8 2 15,1 6 11-15,-5 4 11 0,4 6 11 16,-6 5 8-16,-2 1-1 0,-1 3-3 0,0-2 4 16,0 0-1-16,0 1 2 0,0-7 3 0,0-1-4 15,4-3 1-15,2-4 0 0,-1-5-1 16,5-2 3-16,-3-5 2 0,4-2 6 0,2 1 7 16,2-4 9-16,1-4 0 0,6-5-3 0,0-9-8 15,6-3-10-15,2-8-3 0,7 0-3 16,-5-2-2-16,0-3-1 0,4 2 2 0,-10 0 2 15,-1 0 2-15,-1 1 1 0,-6 2 1 0,-4 5 5 16,-5 5 3-16,-4 4 3 0,-5 7 6 0,0 4-7 16,0 4-25-16,-3 0-41 0,-6 4-34 15,1 9-3-15,-5 7 20 0,-6 8 34 0,-2 4 26 16,-2 2 2-16,4 4-2 0,1-4 2 0,5-5-1 16,1-3-3-16,6-3 2 0,2-5-5 0,4-3-5 15,0-4 0-15,1-4 0 0,6-5 10 0,1-2 12 16,8 1 7-16,-1-11 4 0,2-6-2 15,3-5-7-15,6-5-5 0,-1-4-3 0,-1 1-1 16,1-1 1-16,-3-2 3 0,0 5-1 16,-4 2 1-16,-4 2 1 0,-3 6-1 0,-2 5 9 0,-5 5 8 15,-3 4 1-15,-1 3-11 0,0 0-41 16,0 7-32-16,-2 7 3 0,-6 8 15 0,1 9 37 16,-5 9 25-16,-1 3-2 0,-2 6-8 0,3 6 0 15,2 1-2-15,0 1-2 0,-1 3 3 0,5 2-4 16,0-2 1-16,2-1-2 0,3-1-3 15,-1 0-20-15,1-5-54 0,-1-1-101 0,-2 3-152 16,1-16-286-16,1-13-653 0</inkml:trace>
          <inkml:trace contextRef="#ctx0" brushRef="#br0" timeOffset="99890.7657">4924-885 0 0,'0'0'0'0,"0"0"0"16,0 0 97-16,0 0 96 0,0 0 8 16,0 0 4-16,0 0-18 0,0 0-26 0,0 0-32 15,0 0-23-15,0 0-4 0,0 0 6 16,-121-108 10-16,117 106-12 0,2-1-28 0,2 3-38 15,0 0-48-15,0 0-36 0,0 0-31 0,2 0-26 16,5 0 44-16,-4 9 33 0,7 2 40 0,-1 6 39 16,3-1-26-16,3 5-10 0,1-3-5 0,3 0-1 15,-3 2 2-15,2-3 2 0,-2-5-2 16,6-2 3-16,-1-3 4 0,-2-7 7 0,6-2 11 16,3-13 5-16,3-14 0 0,12-12-2 0,8-16-5 15,14-21-3-15,18-14-7 0,15-19-39 0,19-17-135 16,-23 23-490-16,-25 33-629 0</inkml:trace>
        </inkml:traceGroup>
        <inkml:traceGroup>
          <inkml:annotationXML>
            <emma:emma xmlns:emma="http://www.w3.org/2003/04/emma" version="1.0">
              <emma:interpretation id="{EA4979AB-DD16-4A8B-8F77-06539E0FD3B3}" emma:medium="tactile" emma:mode="ink">
                <msink:context xmlns:msink="http://schemas.microsoft.com/ink/2010/main" type="inkWord" rotatedBoundingBox="15366,2115 24715,1544 24875,4160 15526,4732">
                  <msink:destinationLink direction="with" ref="{05D1198B-CF55-4F3C-93A4-4DDC1498B39E}"/>
                </msink:context>
              </emma:interpretation>
              <emma:one-of disjunction-type="recognition" id="oneOf2">
                <emma:interpretation id="interp10" emma:lang="en-US" emma:confidence="0">
                  <emma:literal>nudlliing</emma:literal>
                </emma:interpretation>
                <emma:interpretation id="interp11" emma:lang="en-US" emma:confidence="0">
                  <emma:literal>nwdlliing</emma:literal>
                </emma:interpretation>
                <emma:interpretation id="interp12" emma:lang="en-US" emma:confidence="0">
                  <emma:literal>nudtliing</emma:literal>
                </emma:interpretation>
                <emma:interpretation id="interp13" emma:lang="en-US" emma:confidence="0">
                  <emma:literal>nwdtliing</emma:literal>
                </emma:interpretation>
                <emma:interpretation id="interp14" emma:lang="en-US" emma:confidence="0">
                  <emma:literal>nadlliing</emma:literal>
                </emma:interpretation>
              </emma:one-of>
            </emma:emma>
          </inkml:annotationXML>
          <inkml:trace contextRef="#ctx0" brushRef="#br0" timeOffset="-16551.731">13173-3128 1208 0,'0'0'112'0,"0"0"26"0,0 0 14 0,0 0-6 16,0 0-4-16,-47-175-23 0,41 170-61 0,4 3-84 15,-1 2-148-15,3 4-29 0,-1 9 19 16,1 8 52-16,-1 6 133 0,-2 12-12 0,-2 5-54 16,-1 8-66-16,3 9-88 0,-3 2-91 0,1 9-48 15,0-2 95-15,1-1 263 0,2-4 0 16,2-2 0-16,0-5 0 0,0-6 0 0,0-1 0 15,3-5 0-15,2-7 0 0,-2-4 0 0,2-9 0 16,1-3 151-16,-1-7 99 0,4-1-29 0,-5-5-10 16,3-2-13-16,-1-1-10 0,6-4-12 15,-3 0-21-15,1-3-13 0,5 0-21 0,4 0-14 0,3-3-15 16,3-8-16-16,2-4-11 0,5-4-8 16,1-5-12-16,8-7-15 0,2-3-12 0,1-6-10 15,0-6-5-15,0-5-4 0,-1-4-4 0,0-8-5 16,-6-9 1-16,-2-8-3 0,-1-10-5 0,1-2 2 15,-2-5 1-15,-1-4 0 0,0 6 0 16,-1 0 8-16,-3 3-6 0,-6 5 2 0,-4 5 2 16,0 10-19-16,-11 4 13 0,-2 11 6 0,-1 13 11 15,-4 9 18-15,0 15-4 0,0 8-38 16,-1 11-79-16,-4 1-138 0,1 12 27 0,-8 9 56 16,-3 16 81-16,-7 10 143 0,-12 15-19 0,0 15-14 15,-7 14-9-15,-2 12-4 0,1 11-6 16,-1 4-3-16,2 3 3 0,7 0-1 0,3-2-3 15,6-6-3-15,8-10-3 0,6-6-2 0,9-8-4 16,2-9 1-16,0-8-1 0,13-11-6 0,2-8 2 16,0-11-9-16,7-10 6 0,6-13 10 15,-1-11 20-15,8-8 32 0,-1-7 11 0,7-13-4 0,3-12-16 16,3-8-22-16,8-5-13 0,-8-9-4 16,5-6-2-16,-5-2 2 0,-4-5 1 0,-4-7 6 15,0-3 0-15,1-7 0 0,-1-1-2 0,3-7 3 16,-9 2 0-16,3 1 0 0,-2 4-3 0,-8 6-6 15,-7 6 6-15,2 12 0 0,-6 10 8 16,-6 10-1-16,-1 16 3 0,-6 11-19 0,-2 9-55 16,0 5-56-16,-2 4-24 0,-5 12 22 0,-3 18 53 15,-8 11 58-15,-1 13 20 0,-9 14-2 0,0 9-7 16,-6 7-4-16,-1 4-1 0,5 3-2 16,5-6-2-16,6-6 1 0,12-9-5 0,4-8 2 15,3-10 0-15,11-6 5 0,12-8 1 0,0-10 4 16,2-9 4-16,5-6 7 0,-1-10 12 15,1-7 1-15,5-7 2 0,-3-10-5 0,1-7-12 16,5-7 2-16,-3-4-5 0,5-2-5 0,-1-5 4 16,-6 0-3-16,-2-3 1 0,-3 0 3 0,0 2-1 15,-7 2 2-15,-2 6 3 0,-6 5 4 16,-7 13 2-16,-3 7-12 0,0 7-30 0,-3 3-46 0,0 3-55 16,-4 10 16-16,-1 8 32 0,-3 10 44 15,0 4 50-15,-2 1-6 0,-2 2-9 0,6-3-5 16,2-3 2-16,2 0-7 0,2-4 4 0,2-4 0 15,5-3-3-15,5-1 6 0,1-7-1 0,0-3 4 16,4-4-5-16,0-2-10 0,4-4-18 16,3 0-32-16,2-5-48 0,1-5-90 15,-5-3-147-15,0 3-248 0,-9 4-177 0</inkml:trace>
          <inkml:trace contextRef="#ctx0" brushRef="#br0" timeOffset="-15769.7454">15243-2996 1004 0,'0'0'91'15,"0"0"-58"-15,0 0-29 0,0 0 1 16,0 0 54-16,0 0 12 0,-59 172-14 0,43-123-28 0,0 1-1 16,3-1-3-16,-1-1-13 0,4-4 1 15,6-4 2-15,-4-3-2 0,4 0 2 0,2-9 1 16,2-6-1-16,0-6-2 0,0-4 0 0,3-8-6 15,5-2 17-15,-2-2 38 0,5-8 21 16,6-10 9-16,6-5-16 0,5-7-39 0,0-5-19 16,2-1-5-16,-1-1-2 0,1 0-1 0,1 4-4 15,-3 0-1-15,-2 4-7 0,-5 7-7 0,2 5-18 16,-8 6-35-16,-6 8-50 0,1 4-10 16,-4 3 23-16,1 10 36 0,-4 5 61 0,5 1 13 15,-4 4 0-15,1 0-1 0,5 0-5 0,2 0 4 16,2-3 5-16,4-4 8 0,9-3 19 0,2-4 17 15,2-4 8-15,9-4-3 0,3-2-11 0,2-2-11 16,4-9-19-16,5-7 0 0,5-3-5 0,-1-6-5 16,1 0 7-16,1-3-4 0,-5-1 3 15,-4-2 6-15,-8 0 5 0,-6 1 9 0,0-5 4 16,-9-1-1-16,-9 3 1 0,-6 1 1 0,-10 9 4 16,-3 5-6-16,-4 5-28 0,-11 8-26 15,-9 2-24-15,-4 4-5 0,-4 9 5 0,-9 12 19 16,-6 6 11-16,-8 7 5 0,-2 3 12 15,-1 1-9-15,9 0-3 0,7-5-3 0,2 0-6 0,15-7-3 16,7-3-9-16,11-5-14 0,2-6-7 16,5-1-3-16,9-5 9 0,6-3 18 0,6-2 21 15,10-5 5-15,5-8-12 0,9-7-13 16,6-1-45-16,-2-6-64 0,1 1 1 0,-1 0 10 16,-4 1 34-16,-1 1 65 0,-4 6 6 0,-7 4-5 15,-8 7-3-15,-8 3-3 0,-8 4-6 0,-6 7 31 16,-3 9 30-16,-10 8 25 0,-3 10 23 0,-4 5-21 15,-8 5-16-15,6 9-9 0,-6 2-7 0,4 6 0 16,-2 5-4-16,5 1 0 0,1 5-3 16,0 0-5-16,3 2-4 0,2 3 0 0,0-1-5 15,-1 1-7-15,4-3-24 0,0 2-44 0,-3-9-58 16,-1-2-87-16,-2-4-160 0,1-16-305 16,8-18 375-16</inkml:trace>
          <inkml:trace contextRef="#ctx0" brushRef="#br0" timeOffset="-16357.8644">15221-3243 1566 0,'0'0'159'0,"0"0"9"15,0 0-16-15,0 0-83 0,0 0-70 16,0 0-45-16,0 0-22 0,0 0 6 0,0 0 22 16,0 0 27-16,0 0-20 0,0 0-60 0,0 0-103 15,0 0-145-15,-63 163-143 0,63-142-198 0,0-7 627 0</inkml:trace>
          <inkml:trace contextRef="#ctx0" brushRef="#br0" timeOffset="-18377.4385">10644-2457 1678 0,'0'0'96'0,"0"0"36"15,0 0 20-15,0 0-13 0,0 0-26 0,0 0-37 0,0 0-47 16,0 0-40-16,0 0-61 0,0 0 11 16,0 0 17-16,0 0 18 0,0 0 48 0,0 0-14 15,81-1-2-15,-56 15-6 0,-4 1-11 0,-3 2-2 16,-2-1-2-16,-3 2 5 0,-1 0 2 15,-3 0 0-15,-2 1 0 0,-1-4 1 0,1 0 5 16,-4-3 4-16,2-2 0 0,-4-2 5 0,4-4-5 16,-4-1 1-16,1-3 10 0,-2 0 7 0,3 0 20 15,0-2-3-15,2-5 0 0,4-6-8 16,5-3-18-16,0-3-1 0,1-3-10 0,6-1 10 16,1-5-18-16,1 0 3 0,5-2 5 0,-3 1-4 15,3 1 49-15,-1 3 12 0,1 4 0 0,-3-3-37 16,0 4-23-16,-1 0-20 0,-2 7-4 0,-8 3 13 15,-3 7-14-15,-1 3 1 0,-1 3 2 0,-2 9 19 16,2 4 15-16,-2 7 8 0,1 4 4 16,-2 2-1-16,-2 5-6 0,-1 4-1 0,1 0-1 15,-4-1-7-15,2 0 3 0,1 0-2 0,3-3-1 16,0-3-1-16,3-5-34 0,-2 2-71 16,3-7-82-16,1-6-158 0,-3-4-141 0,6-5-70 15,-6-1-280-15,-2-5 832 0</inkml:trace>
          <inkml:trace contextRef="#ctx0" brushRef="#br0" timeOffset="-17785.7395">11729-2631 876 0,'0'0'304'0,"0"0"3"0,0 0-72 15,0 0-52-15,0 0-76 0,0 0-92 16,0 0-76-16,0 0 12 0,0 0 35 0,0 0 33 15,0 0 21-15,0 0-20 0,-66 192-9 0,60-145 0 16,4-6-4-16,2 1-1 0,-3-2-2 0,3-7 0 16,8-3-4-16,2-3-3 0,0-7-5 15,5-4-2-15,4-5 4 0,2-6 6 0,2-5 10 16,4-2 10-16,-2-9 3 0,4-7 1 0,1-5-2 16,-1-8-5-16,1-2 0 0,1-3-2 15,-6-1 5-15,1-3-1 0,-7 1 7 16,2-1 18-16,-6 4 0 0,-2 2 6 0,-4 0-14 0,1 9-23 15,-7 5-2-15,-1 5-1 0,-2 6 8 0,0 5-9 16,0 4-34-16,0 0-41 0,-5 10-5 16,1 6 8-16,-2 7 13 0,-3 3 33 0,2 9 5 15,1-1 7-15,-2 1 14 0,5-1-1 0,2-1-2 16,1-5-3-16,0-3 0 0,0-4 1 16,4-3-4-16,8-5-2 0,-3-1 2 0,3-8 2 15,3 0 14-15,1-4 9 0,4-4 8 0,3-8 1 0,2-10-11 16,3-1-9-16,4-5-9 0,-1-1-5 15,-3-4-3-15,1-2 2 0,-1 1 0 0,0-3 1 16,-3 5 7-16,1-1 1 0,-7 4-2 0,-2 2 2 16,-2 6-6-16,-6 3 2 0,-2 8 11 15,-5 5-5-15,-2 4-19 0,0 1-61 0,0 1-37 16,-3 9 4-16,-3 8 22 0,0 3 57 0,-1 4 27 16,1 2-2-16,1 0-2 0,-1-2-2 0,6 1 1 15,0-4-4-15,0-3 2 0,3-3 2 16,8-1 2-16,-1-5 5 0,3-1 3 0,4-4 5 15,2-2 4-15,3-3 0 0,0 0 1 0,1-7 2 16,1-4-1-16,1-4-2 0,3 0-4 16,-4-3-7-16,-1 0-13 0,1-1-16 0,-7 2-45 15,0 0-29-15,-3 2 2 0,-2 4-21 0,-4 0-19 16,-4 3-89-16,-4 4-305 0,0 1-297 0</inkml:trace>
          <inkml:trace contextRef="#ctx0" brushRef="#br0" timeOffset="-17413.8232">12492-2263 445 0,'0'0'83'0,"0"0"49"0,0 0 13 0,0 0-12 16,0 0 0-16,0 0-13 0,0 0-16 0,0 0-4 15,0 0-12-15,0 0-9 0,0 0-4 16,0 0-12-16,0 0-5 0,155 66-12 0,-124-78-8 15,1-5-4-15,7 0-8 0,-3-4-4 0,1-3-5 16,-4-3-3-16,-1-1 0 0,-7-2 1 0,-1-1 1 16,-7-2 6-16,-2 0 4 0,-2 1-1 15,-4 0 2-15,-1 6-2 0,-4 2-4 0,-4 4 1 16,0 3 0-16,0 5 0 0,-4 7 2 0,1 0-3 16,-2 5-16-16,-1 0-17 0,3 1-18 15,0 8-3-15,-5 3 9 0,5 5 15 0,-2 3 8 16,-1 1 5-16,6 1 1 0,0 2-1 0,3 0 8 15,5 1-3-15,-1-1 0 0,0-2-3 0,5 1-6 16,-2-4 1-16,4 0 0 0,-2-1 4 16,2-3 0-16,1-4-31 0,1-2-44 0,-1-2-53 15,0-4-87-15,-1-3-121 0,-3 0-159 0,-2-1-474 0</inkml:trace>
          <inkml:trace contextRef="#ctx0" brushRef="#br0" timeOffset="-18800.6137">10151-2584 0 0,'0'0'0'0,"0"0"170"0,0 0 153 0,0 0 4 16,0 0-15-16,0 0-32 0,0 0-37 16,-14-170-40-16,11 154-27 0,-2-1-28 0,2 5-20 15,0 0-14-15,0 4-15 0,0 1-17 16,1 4-18-16,2 3-22 0,-1 0-30 0,1 0-33 16,-5 2-45-16,4 8 0 0,-1 5 10 0,1 7 18 15,-2 8 39-15,0 5 0 0,3 9 2 0,0-1 0 16,0 2-3-16,0 1 3 0,2-2 0 0,6-3-2 15,4-3 3-15,1-5-2 0,4-5 0 16,0-7 5-16,2-6-5 0,4-4-1 0,-3-6 3 16,5-5-2-16,2-3 6 0,2-8-2 0,1-7 0 15,1-7 2-15,1-2 4 0,-1-5 2 0,-2-3 1 16,1 1 0-16,-5-2-2 0,-9 1 0 16,-1-1-1-16,-5 1-2 0,1 0 1 0,-6-3 9 15,-5 4-8-15,0-1 1 0,0 2-4 0,-2-5-6 16,-6 5 11-16,1 7-2 0,-4 3-4 15,4 7-11-15,0 6-15 0,-1 3-20 0,2 6-26 16,2 1-37-16,1 3-42 0,0 12-22 0,-1 8-35 16,-1 8-69-16,2 8-100 0,-1-7-355 0,4-10 69 15</inkml:trace>
          <inkml:trace contextRef="#ctx0" brushRef="#br0" timeOffset="75515.5727">17004-2053 0 0,'0'0'0'0,"0"0"0"0,0 0 0 16,0 0 0-16,0 0 0 0,0 0 0 15,0 0 0-15,0 0 0 0,0 0 0 0,0 0 0 16,0 0 0-16,0 0 23 0,0 0 38 0,0 0-39 16,-1-62-64-16,4 62-10 0,0 0 40 15,7 0 12-15,-3 1 0 0,5 1 0 0,3 8 0 16,0 5 0-16,-1 6 0 0,3 5 0 0,3 6 0 16,-1 7 0-16,-1 2 0 0,6 4 0 15,-5 4 0-15,6 1 0 0,-5-2 0 0,4-2 0 16,0-5 16-16,-2-5-6 0,4-6-12 0,1-6-8 0,-1-6-2 15,-1-6 10-15,9-9 2 0,0-3 0 16,4-13 23-16,8-14 39 0,4-10 30 16,9-16 17-16,10-11 9 0,4-10-20 0,6-8-22 0,1-5 63 15,1 0 34-15,-3-1-17 0,-6 4-5 16,-3 5-61-16,-10 4-65 0,-6 9 3 0,-5 11 1 16,-7 5-26-16,-7 9 13 0,-8 10 1 15,-8 8-14-15,-2 5-5 0,-4 8-27 0,-3 4-64 16,-3 2-162-16,-3 3-446 0,2 1 373 0</inkml:trace>
          <inkml:trace contextRef="#ctx0" brushRef="#br0" timeOffset="74891.4898">16966-2250 717 0,'0'0'67'0,"0"0"7"16,0 0 7-16,0 0-29 0,0 0-22 0,0 0-44 15,0 0-88-15,0 0-108 0,0 0-30 0,0 0 38 16,0 0 69-16,0 0 103 0,-6 24 43 0,21-4-6 16,1 5-3-16,2 1 4 0,7 0 5 15,-3-2 5-15,4 1 11 0,2-3 14 0,-1-1 6 16,1-1 11-16,-3 0 8 0,-1-3 1 0,2-6 0 15,-1 0 0-15,-3-3-1 0,3-1-11 0,-1-4-1 16,-4-1 1-16,-2-2 1 0,4 0 11 0,-3-2 9 16,5-6-6-16,-5-2-1 0,8-3-6 15,-2-3-9-15,3-5-1 0,-3 1-3 0,4-2 6 16,7-2 1-16,-3 1-5 0,6-2-9 16,2-1-14-16,5 0-8 0,1-4-5 0,7 3-3 15,-3-3-2-15,7-2-2 0,6-2 3 0,1-5 0 16,4-2 5-16,0-6-4 0,2-1-12 0,1-5 8 15,-4-2 0-15,4 2 4 0,-1-4 2 0,-5-1-19 16,-4 2 3-16,-7 4-4 0,-7 5 24 0,-5 3 25 16,0 5-2-16,-12-2 2 0,-5 6-12 0,-10 6-9 15,-1 4 7-15,-10 9 13 0,-3 4 8 16,0 2-2-16,-2 2-8 0,0 3-14 0,-2 0-13 16,-3 3-11-16,3 2-16 0,1 0-10 0,-1 0-20 15,1 0-27-15,-1 0-43 0,1 0-63 16,-5 10-60-16,3 7-129 0,1-2-259 15,-1-4-88-15</inkml:trace>
          <inkml:trace contextRef="#ctx0" brushRef="#br0" timeOffset="31991.5598">17196-2296 1037 0,'0'0'230'0,"0"0"-30"16,0 0-40-16,0 0-71 0,0 0-3 0,0 0 18 15,0 0 1-15,0 0-11 0,0 0-26 16,0 0-24-16,0 0-32 0,0 0-32 0,0 0-37 16,0 0-49-16,-44-47 26 0,48 57 18 0,6 8 34 15,2 3 53-15,0 5-14 0,4 6-2 0,0 2 4 16,2 4-4-16,0-1 0 0,4 0-7 0,-3-3 2 15,5 0 4-15,-1-4 0 0,4-4 4 0,4-6-5 16,4-4-1-16,-1-7 4 0,9-4 8 16,1-5 2-16,3-15 4 0,7-10 3 0,11-9-2 15,3-13 0-15,7-8-1 0,5-7 0 0,2-10 45 16,-4-5 6-16,5-2-1 0,-9-4-4 0,-4-4-44 16,-6 2-6-16,-4 2-3 0,-4-4 5 15,-3 5-6-15,-7 1-3 0,-6 8 0 0,-6 9-6 16,-6 9 3-16,-5 13 1 0,-7 12 2 0,-8 10 8 15,-1 11 5-15,-5 3 2 0,-1 4-2 0,-1 1-4 16,0 1-15-16,0 0-10 0,0 0-12 16,0 0-26-16,0 0-53 0,0 3-47 0,0 7-128 15,2-1-373-15,-1-2-860 0</inkml:trace>
          <inkml:trace contextRef="#ctx0" brushRef="#br0" timeOffset="134820.9981">16629-2462 758 0,'0'0'-39'0,"0"0"-13"0,0 0-14 16,0 0 0-16,0 0 13 0,0 0 26 0,0 0 12 15,0 0 5-15,0 0-3 0,0 0-1 0,0 0 5 16,0 0 5-16,89-98 5 0,-78 97 3 0,-4-3-1 16,5 3 2-16,3-1 4 0,-4 0 4 15,3 2 8-15,-1 0 0 0,2 0 6 0,-2 0 4 16,-3 4 2-16,3 2 1 0,1 4-2 0,-1-1 3 16,0 5 0-16,-1-1 6 0,1 4-13 15,-4-2-8-15,4 2-2 0,2 1-5 0,0 4 24 16,6-2 18-16,-4 0 1 0,1 0 6 0,4 0-14 15,-1-2-9-15,5-1-5 0,1-1-3 16,-1-1-3-16,-1-4-2 0,8-2 6 0,-1-4-4 16,1 1 3-16,6-6 0 0,3 0-1 0,3-6 5 15,2-8 3-15,9-6 3 0,3-5 2 16,2-9-4-16,8-5-1 0,2-4-7 0,4-6-5 0,6-5-1 16,-1-7 0-16,6 0 4 0,0-7 3 15,2-5-2-15,-2-4 3 0,-1 0-2 0,2-4-2 16,-3-2-1-16,2 2-5 0,-5 1-4 0,4 0-6 15,-8 4 3-15,1 6-2 0,-6 1 6 0,-6 8 5 16,-7 8 0-16,-6 5 8 0,-8 6 6 0,-7 6 2 16,-10 8 0-16,-9 8 3 0,-7 8-5 15,-9 5-3-15,-2 3 3 0,-1 4-14 0,0 0-18 16,0 0-32-16,0 0-75 0,0 2-93 16,-1 7-45-16,1 3-47 0,-5 8-60 0,1-3-150 0,0-2-258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9:18.63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486780-E127-430B-8BE4-BB2699890CF0}" emma:medium="tactile" emma:mode="ink">
          <msink:context xmlns:msink="http://schemas.microsoft.com/ink/2010/main" type="inkDrawing" rotatedBoundingBox="15353,10213 20508,7279 20561,7372 15406,10306" semanticType="underline" shapeName="Other">
            <msink:sourceLink direction="with" ref="{A3F7C77B-D141-44C6-8427-6D9B55441E43}"/>
            <msink:sourceLink direction="with" ref="{5E026847-E3B0-4DBA-8D4C-D7E4CE4BD100}"/>
            <msink:sourceLink direction="with" ref="{CC4EFCD8-5738-479E-9A36-BC38C5D26093}"/>
            <msink:sourceLink direction="with" ref="{7301E2FF-A3CE-4382-BC60-51616F84428B}"/>
            <msink:sourceLink direction="with" ref="{3B69D302-894B-4FE2-AD0F-3242AAD2D5CB}"/>
            <msink:sourceLink direction="with" ref="{6FEA4E92-BCB6-4FF9-A0C7-7D47C10B6006}"/>
            <msink:sourceLink direction="with" ref="{84814CC4-3DC9-4A08-BA3B-A2EABA69E95C}"/>
            <msink:sourceLink direction="with" ref="{E706762B-8171-47B3-8CFC-3553FFE709EC}"/>
            <msink:sourceLink direction="with" ref="{A3053DE8-FC96-4981-B5E7-90A517C650B9}"/>
            <msink:sourceLink direction="with" ref="{B41C16AA-00BE-4A4D-8396-54E34ED3F2CD}"/>
            <msink:sourceLink direction="with" ref="{6FF8373C-9075-4C95-8FC8-4712FBD16078}"/>
          </msink:context>
        </emma:interpretation>
      </emma:emma>
    </inkml:annotationXML>
    <inkml:trace contextRef="#ctx0" brushRef="#br0">80 2907 0 0,'0'0'151'0,"0"0"45"0,0 0-9 15,0 0-11-15,0 0-3 0,0 0-4 0,0 0-19 16,0 0-13-16,0 0-15 0,0 0-32 16,0 0-28-16,0 0-31 0,0 0-24 0,-80 22-15 15,80-22-24-15,6 0 15 0,3-5 13 0,10-3 16 16,5-5 30-16,7-9 1 0,13-6 7 0,12-8 7 15,13-12-2-15,21-7-6 0,12-12-4 0,19-10-6 16,17-12-8-16,9-5-4 0,20-8-5 16,16-8-8-16,16-8 5 0,13-10 2 0,12-6-2 15,12-6 2-15,5 0-2 0,7-2-5 0,-1 1 0 16,4 3-4-16,-5 1-2 0,-7 3-3 0,-8 8-2 16,-14 8 3-16,-14 9-4 0,-14 13 0 15,-23 11-4-15,-16 12 0 0,-20 10 2 0,-25 13 0 16,-20 11 4-16,-24 9-5 0,-19 10-23 0,-18 9-53 15,-18 9-55-15,-6 2-37 0,-13 10-106 0,-7 8-173 16,3-2-302-16,4-5 387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37.60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F4694E2-B7EA-43F8-AF66-586D7CA59DA9}" emma:medium="tactile" emma:mode="ink">
          <msink:context xmlns:msink="http://schemas.microsoft.com/ink/2010/main" type="writingRegion" rotatedBoundingBox="10724,5213 14105,4262 14717,6435 11336,7387">
            <msink:destinationLink direction="with" ref="{5CBA557B-56BA-40DA-85BC-DC3BD68A7F50}"/>
          </msink:context>
        </emma:interpretation>
      </emma:emma>
    </inkml:annotationXML>
    <inkml:traceGroup>
      <inkml:annotationXML>
        <emma:emma xmlns:emma="http://www.w3.org/2003/04/emma" version="1.0">
          <emma:interpretation id="{D64FE298-2541-4C5F-98D5-1A27EC6D3607}" emma:medium="tactile" emma:mode="ink">
            <msink:context xmlns:msink="http://schemas.microsoft.com/ink/2010/main" type="paragraph" rotatedBoundingBox="10724,5213 14105,4262 14717,6435 11336,73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1DF37D-B99F-430A-A2BD-0433DEE5313A}" emma:medium="tactile" emma:mode="ink">
              <msink:context xmlns:msink="http://schemas.microsoft.com/ink/2010/main" type="line" rotatedBoundingBox="10724,5213 14105,4262 14717,6435 11336,7387"/>
            </emma:interpretation>
          </emma:emma>
        </inkml:annotationXML>
        <inkml:traceGroup>
          <inkml:annotationXML>
            <emma:emma xmlns:emma="http://www.w3.org/2003/04/emma" version="1.0">
              <emma:interpretation id="{995571EF-88BF-4972-8A57-0DB86199321A}" emma:medium="tactile" emma:mode="ink">
                <msink:context xmlns:msink="http://schemas.microsoft.com/ink/2010/main" type="inkWord" rotatedBoundingBox="10724,5213 14105,4262 14717,6435 11336,7387"/>
              </emma:interpretation>
              <emma:one-of disjunction-type="recognition" id="oneOf0">
                <emma:interpretation id="interp0" emma:lang="en-US" emma:confidence="0.5">
                  <emma:literal>SW</emma:literal>
                </emma:interpretation>
                <emma:interpretation id="interp1" emma:lang="en-US" emma:confidence="0">
                  <emma:literal>soW</emma:literal>
                </emma:interpretation>
                <emma:interpretation id="interp2" emma:lang="en-US" emma:confidence="0">
                  <emma:literal>sow</emma:literal>
                </emma:interpretation>
                <emma:interpretation id="interp3" emma:lang="en-US" emma:confidence="0">
                  <emma:literal>SoW</emma:literal>
                </emma:interpretation>
                <emma:interpretation id="interp4" emma:lang="en-US" emma:confidence="0">
                  <emma:literal>Sow</emma:literal>
                </emma:interpretation>
              </emma:one-of>
            </emma:emma>
          </inkml:annotationXML>
          <inkml:trace contextRef="#ctx0" brushRef="#br0">5565 38 615 0,'0'0'143'0,"0"0"-128"0,0 0 6 15,0 0-16-15,0 0-14 0,0 0 5 0,0 0 1 16,0 0 6-16,0 0 8 0,0 0-1 0,0 0 10 15,0 0-3-15,10-41-4 0,-10 41 2 16,0 0-1-16,0 0 6 0,0 0 14 0,0 0 15 0,0 0 8 16,0 0 1-16,0 0-6 0,0 3-15 15,2 0 12-15,-2 4 33 0,4 3 21 0,5 3 16 16,-5 2-15-16,7 3-35 0,-1 0-25 0,-3 2-19 16,7-4-4-16,-1 3 2 0,2 1-1 15,-1 0 4-15,1 4-4 0,3-4-5 0,1 3-2 16,-1-1 0-16,-1-2-5 0,7-1 0 15,-4 1-3-15,3-1-3 0,-3-4 8 0,4 2 1 16,-4-8 7-16,2-1 8 0,-1-4 0 0,4-3 5 16,-3-1 4-16,8-4-3 0,-2-5 5 0,0-7-2 15,0 0-4-15,0-4-3 0,1-2-4 0,-2 3-3 16,-2-4-1-16,-3 3 3 0,4-3-1 16,-1-1 1-16,-2-3 0 0,3-4-5 0,4-5 2 15,-1-5-2-15,8-8-3 0,-3-2 2 0,6-7-3 16,-5-2-3-16,5-1 4 0,-1-2 0 15,3-2 3-15,-4 4 6 0,6-2 0 0,-1 0 1 0,0 4 5 16,-1 0 2-16,0 0-1 0,-1 0 6 16,-6 3-6-16,4 4-2 0,-7 2 0 0,3 6-11 15,-5 6 1-15,-7 7-4 0,1 6-4 16,-6 5 1-16,-5 6-3 0,-4 4-2 0,-3 4 3 16,-5 2 5-16,-1 2 5 0,0 2 6 0,0 0 2 15,0 0-1-15,0 0 2 0,0 0-4 0,0 0-6 16,0 0-3-16,0 2-6 0,0-2-6 0,0 0-13 15,0 0-55-15,0 0-140 0,0 0-306 0,2 0-1212 0</inkml:trace>
          <inkml:trace contextRef="#ctx0" brushRef="#br0" timeOffset="4053.3407">7009 378 602 0,'0'0'181'0,"0"0"5"0,0 0 3 15,0 0-33-15,0 0-3 0,0 0 9 16,0 0-11-16,-81-181-11 0,78 160-9 0,0 2-17 0,-1 5-13 16,-4 8-6-16,5 1-19 0,-1 3-23 15,-4 2-21-15,-3 0-24 0,2 8-13 0,-12 8-9 16,2 7 0-16,-7 11 10 0,-5 6 0 0,-8 8 3 16,7 6-1-16,-4-2 2 0,0 0-1 0,3-3 0 15,4-2 3-15,4-6-2 0,7-2 0 16,5-6 0-16,2-1-4 0,11-6 3 0,2-1-6 15,19-4-1-15,-2-3 2 0,10-4-6 0,9 0 4 16,4-6-3-16,3-1 1 0,4-4 7 16,7 4 0-16,0-2 5 0,-6 1 0 0,5 2-8 0,-10 4 1 15,2 0 3-15,-7 3 0 0,0 4 2 16,-8 2-2-16,-2-2-2 0,-4 4-2 0,-2-1 1 16,-8 0 0-16,-4-2 2 0,-6 2 0 15,-6 2 3-15,0-6 10 0,-6 4 7 0,-13-1 6 16,1 1 7-16,-10-2-4 0,-1-1-1 0,-2 1 2 15,-2-4-1-15,-3-1 2 0,2-2 0 0,1-2-8 16,-1-3-5-16,6-1-2 0,6-2-4 0,5-3-5 16,3-2-22-16,5 0-57 0,8-5-111 0,1-7-172 15,1 3-318-15,7 2-686 0</inkml:trace>
          <inkml:trace contextRef="#ctx0" brushRef="#br0" timeOffset="4451.8782">7402 89 796 0,'0'0'202'0,"0"0"35"0,0 0-26 16,0 0 11-16,0 0 23 0,0 0-16 0,0 0-40 16,0 0-41-16,0 0-41 0,-20-168-46 0,20 168-38 15,0 0-21-15,3 9-16 0,1 6 8 16,9 4 10-16,1 13 4 0,2 2 6 0,3 7-2 15,2 3-3-15,4 4-1 0,-2 1-3 0,4 2 0 16,-1 3 1-16,-1-1 0 0,-3-3-2 0,1-1 1 16,-6-2 1-16,1-3 1 0,-3-1 2 15,-2-1-7-15,-1-2-9 0,-3-5-25 0,-1-2-44 16,1-3-52-16,-4-7-60 0,-4-3-70 0,2-7-68 16,-3-5-98-16,4-1-154 0,-4-6-167 0</inkml:trace>
          <inkml:trace contextRef="#ctx0" brushRef="#br0" timeOffset="6264.704">7414 171 0 0,'0'0'0'0,"0"0"0"16,0 0 0-16,0 0 3 0,0 0 30 0,0 0-3 15,0 0-2-15,0 0 4 0,0 0 5 16,0 0-2-16,0 0-9 0,0 0-25 0,-25-61-42 15,25 61-36-15,0 0-30 0,0 0 107 0,5 5 0 16,-1-2 0-16,-3 1 0 0</inkml:trace>
          <inkml:trace contextRef="#ctx0" brushRef="#br0" timeOffset="7769.0275">8105-273 0 0,'0'0'0'0,"0"0"185"0,0 0 84 15,0 0-15-15,0 0 2 0,0 0 0 0,0 0-24 16,0 0-26-16,0 0-47 0,0 0-64 15,0 0-67-15,0 0-54 0,0 0-9 0,0 0 8 0,-16-27 25 16,20 49 17-16,1 6 0 0,4 2 0 16,-2 6-3-16,6-1 0 0,1 0-3 15,0-3-4-15,6 1-1 0,0-4-1 0,-1-1 2 0,5-4 4 16,-3-6 7-16,5-4 7 0,2-3 6 0,-1-6 2 16,-1-3 4-16,1-2 2 0,-2-7-2 15,1-7-3-15,1-4-5 0,-4-7-1 0,-1-1-3 16,-1-2-2-16,0 0 0 0,-7-4-4 0,1 2 2 15,-3-3-4-15,-6 1-3 0,4-2-2 0,-5 5-10 16,-4 1 7-16,2 3-1 0,-3 5 1 16,0 5 6-16,0 6-3 0,-4 1 0 0,-1 5 0 15,2 3-6-15,-3 0-18 0,5 0-14 0,-1 6-6 16,1 7 0-16,-1 7 13 0,2 3 10 16,0 5 3-16,0 1 4 0,6 1 0 0,8-3 2 15,-1 2 1-15,3-5-4 0,3-2 2 0,2-5-2 16,-2 0-1-16,6-5 4 0,0-4 6 0,3-1 10 15,2-7 5-15,0 0 0 0,3-12-3 16,-2-3 0-16,-2-5 0 0,2-6 4 0,-4 0 3 16,-4-7 1-16,-5-1 0 0,-2-6-1 0,-5-2-2 15,-7-5-6-15,-1 3-1 0,-3 1 10 0,-4-4-6 16,-10 2 2-16,0 0-6 0,-6-3-10 0,-3-3 2 16,1 2 1-16,-5 2 2 0,1 0 4 0,-2 10 0 15,1 5-1-15,8 6-4 16,1 9-13-16,1 7-8 0,5 5-18 0,0 5-18 0,2 3-29 15,-1 13-63-15,5 9-62 0,2 13-101 0,1 7-153 16,3-6-303-16,0-12 117 0</inkml:trace>
          <inkml:trace contextRef="#ctx0" brushRef="#br0" timeOffset="4839.4344">7895 51 639 0,'0'0'152'0,"0"0"9"0,0 0 22 0,0 0 2 16,0 0 5-16,0 0 7 0,0 0-16 0,0 0-18 15,0 0-22-15,0 0-40 0,0 0-38 16,0 0-37-16,0 0-26 0,0 0-8 0,2-87 1 15,-18 116 2-15,-6 8 0 0,-6 4 4 0,-1 5-1 16,-7 3 4-16,1 0 1 0,-2 4-3 0,3-4 1 16,-4-3-3-16,7-6-1 0,0-1 2 0,2-5-1 15,4-4 1-15,8-5 1 0,4-6-4 16,9-3 1-16,2-4 1 0,2-5 1 0,5 0 5 16,6-3 7-16,7-1 4 0,9-3 5 0,4 0 0 15,10 0-1-15,2-11-5 0,4 1-2 16,4-2-7-16,1 2-1 0,4-1-2 0,0 6-2 15,-3 1 2-15,-5-1 0 0,-3 3-1 0,-1 2-1 16,-3 0-2-16,-4 0 1 0,-2 0 0 0,-5 2 0 16,-2 1 2-16,-6 2-1 0,-3-2 1 0,-3 0 1 15,-2 2 0-15,-6-2-1 0,0-1 3 16,-5-2 0-16,-2 1 0 0,-1-1 1 0,3 0-1 16,-3 0 1-16,0 0-7 0,5 0-48 15,-1 0-121-15,-3 0-300 0,4 0-1033 0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9:43.1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D1198B-CF55-4F3C-93A4-4DDC1498B39E}" emma:medium="tactile" emma:mode="ink">
          <msink:context xmlns:msink="http://schemas.microsoft.com/ink/2010/main" type="inkDrawing" rotatedBoundingBox="15036,3520 24571,2337 25113,6711 15579,7893" hotPoints="25025,4335 20422,7316 15093,6022 19696,3041" semanticType="enclosure" shapeName="Ellipse">
            <msink:sourceLink direction="with" ref="{EA4979AB-DD16-4A8B-8F77-06539E0FD3B3}"/>
            <msink:sourceLink direction="with" ref="{F0725C28-92D9-4F11-BE42-785DF3F86BCE}"/>
            <msink:sourceLink direction="with" ref="{A3F7C77B-D141-44C6-8427-6D9B55441E43}"/>
            <msink:sourceLink direction="with" ref="{5E026847-E3B0-4DBA-8D4C-D7E4CE4BD100}"/>
            <msink:sourceLink direction="with" ref="{E9BCBA7D-10DE-409D-9EAA-3F5A9978B2B7}"/>
            <msink:sourceLink direction="with" ref="{BB3D2640-D999-4ADF-9D15-71A702E04647}"/>
            <msink:sourceLink direction="with" ref="{CC4EFCD8-5738-479E-9A36-BC38C5D26093}"/>
            <msink:sourceLink direction="with" ref="{A986474A-CA0F-4F6F-992F-9293DDB4A7AC}"/>
            <msink:sourceLink direction="with" ref="{4B853D89-3041-4802-B19C-DF479A059BF6}"/>
            <msink:sourceLink direction="with" ref="{E706762B-8171-47B3-8CFC-3553FFE709EC}"/>
            <msink:sourceLink direction="with" ref="{A3053DE8-FC96-4981-B5E7-90A517C650B9}"/>
            <msink:sourceLink direction="with" ref="{B41C16AA-00BE-4A4D-8396-54E34ED3F2CD}"/>
            <msink:sourceLink direction="with" ref="{6FF8373C-9075-4C95-8FC8-4712FBD16078}"/>
          </msink:context>
        </emma:interpretation>
      </emma:emma>
    </inkml:annotationXML>
    <inkml:trace contextRef="#ctx0" brushRef="#br0">1594 1524 0 0,'0'0'0'0,"0"0"0"16,0 0 0-16,0 0 0 0,0 0 0 0,0 0 0 15,0 0 0-15,0 0 0 0,0 0 0 0,0 0 0 16,0 0 0-16,0 0 0 0,0 0 0 16,-144-124 0-16,127 120 0 0,3 1 0 0,-5 3 0 15,-4 0 0-15,3 0 0 0,-4 3 0 0,-4 3 72 16,-1 2-5-16,-1 0-3 0,-2 4-1 0,-1-1 0 15,0 1-9-15,0 4-10 0,-1-2-6 16,-1 3-11-16,3 0 2 0,-5 4 0 16,1-3-1-16,1 5 1 0,-2-2-6 0,2 2-5 0,1 0-2 15,1 0-5-15,2 0 1 0,5 0-3 16,1 2-1-16,1-2-2 0,1 1 3 0,-1 1-2 16,1 0-1-16,-1 2 1 0,2-1-8 0,0 1 1 15,3-1 0-15,-1 0 0 0,0 3-2 0,1-1 2 16,-3 4 0-16,2-2 0 0,1 0 3 15,-3 4 0-15,3-1-4 0,1-1 0 0,-1 3 0 16,3-4-4-16,1-2-30 0,-1-4-12 0,1-1 7 16,5-1 32-16,0 2 32 0,-4 4 14 0,1 0-9 15,0 1-14-15,0-2-2 0,-1 2-1 16,3 0-4-16,2-1-12 0,0 1-6 0,0-2 8 16,3-1 7-16,0 4 3 0,-1-3 10 0,4 4-12 15,-1-1-2-15,-1-2-6 0,2 1-5 0,3-2 1 16,0 0 4-16,0 2 0 0,0 1 0 0,9-2 3 15,-3 1 0-15,1-1 2 0,2 2 1 16,1-1-3-16,2 0-6 0,3 1 0 16,0-1 2-16,2-1 0 0,1 2 0 0,3 1 2 0,-1 2-1 15,2-1 0-15,2 0-1 0,-3 3 3 16,2-1 0-16,2 0 1 0,2 1 4 0,-1 2-1 0,2 2-1 16,2-1-1-16,-1 1 0 0,1-1 0 15,1 3 1-15,0-3 2 0,1 1-4 0,3-3 0 16,-1 2 1-16,5-2-1 0,-1-1 2 0,2 0 1 15,2 1 2-15,1-2-2 0,0 0 3 16,0-1 1-16,-1-2-3 0,3 0 2 0,-1 2 3 16,3-2-6-16,0-1 3 0,3 0-3 0,-1 1-4 15,2-2 5-15,2-5-3 0,2-1 6 0,4-1 1 16,1-4-3-16,4 2-3 0,2-4 3 16,5-2-4-16,2 0-1 0,6-5 0 0,-1 2-3 15,1-2 5-15,2-3-1 0,5 3 3 0,2-5 1 16,1-1-2-16,5 0 4 0,-1-1-5 0,5 0-1 15,0-1-6-15,3-2-6 0,1 0 1 0,-2 0-5 16,0 0 2-16,-1 0 0 0,0-3-2 16,3-1 6-16,-1-2 0 0,1-1 2 0,0-4 3 15,1 2-6-15,1 0 0 0,-2-3 3 0,0 1 0 16,-5-2-4-16,3-1 5 0,2 0 1 0,-2-3 0 16,3 0 9-16,5-3-1 0,-2 0-1 15,1-2 1-15,1 1-1 0,-3-5-3 16,2 1 2-16,-1-1 0 0,-1 2 3 0,3-3 1 0,1-2-1 15,3 2 1-15,-5-2-3 0,8 0 3 16,-4-5-1-16,-4 1-2 0,2 1-1 0,-1-3-2 16,-7 1-1-16,7-1 2 0,-5-1 6 0,0 2-3 15,-1-3 4-15,-2 3-4 0,-7-4-2 0,3 3 1 16,-5-2 0-16,-4 1 1 0,2-2 3 0,-4 2-1 16,2 0-1-16,-2-2 1 0,-1-1 2 15,0-1 3-15,-4-2 1 0,5-3 2 0,-3-2 0 16,-4-2-2-16,-3 0 1 0,1-2 1 15,-3 1 5-15,-6 1 7 0,1-5 8 0,-6 4 7 0,1-3 4 16,-2 1 0-16,-7-1 0 0,1 0-5 0,-2-1-3 16,-6 0-4-16,-1 2-4 0,-1 0-4 15,-3 0-4-15,-2 2 5 0,-2-5 0 16,-7 0 0-16,-2-1 3 0,-2-1-5 0,-5 0 0 16,1-2 2-16,-3 3-1 0,-6-5-2 0,3 4 2 15,-4-2 0-15,-3 1 0 0,-3 3 1 0,-2-1 0 16,-4-1 2-16,-1 6 17 0,0 0-6 0,-1 1-4 15,-8 2-4-15,-1 0-22 0,-4-1 5 0,4-2 2 16,-6-1-2-16,-2 0-1 0,-1 0 6 16,-4 1 0-16,0 3-3 0,-5 0-1 0,-2 1-5 15,-6 3-3-15,1-1 5 0,-6 4-1 0,-1-1-2 16,4 3-2-16,-5-3-4 0,-1 5 4 16,-5 0-4-16,4-1 1 0,-5 3-7 0,-2-1 1 15,-4 3-4-15,4 1 3 0,-4 3 2 0,-4 1-1 16,-3-2 7-16,1 1-7 0,-6 1 5 0,3 0-1 15,-3 4-4-15,-4 0 3 0,1 2-4 0,-2-3-1 16,1 2 0-16,-2 2-1 0,0-1-2 16,-2 4 1-16,-4 2 1 0,5 0 1 0,-3-1 11 0,-5 4 2 15,-1-1 2-15,5 4-3 16,-7-2-6-16,1 1-4 0,-2 5-3 0,0-1 3 0,-2 5-1 16,2-3 1-16,1 3 0 0,0 2-1 15,-1 0 2-15,0 0 0 0,0-2 1 0,0 4 0 16,0 0 1-16,-3 1 1 0,-2 0-3 0,3 2 2 15,1 0 0-15,-2-1 2 0,-1 1-3 0,1 1 1 16,0 1 1-16,0 0-1 0,-3 1 5 16,0 1 1-16,3-4 24 0,-5 0 2 0,5 1-4 15,-5 3-3-15,1 1-23 0,-5 3-3 0,6 1 5 16,-4 1 0-16,-3 2 1 0,4 2 0 0,-3 0-4 16,-5-2 1-16,2 1-1 0,2 1 0 15,-2-3 0-15,6 2 0 0,-4-1 1 16,7 2-3-16,1-1 1 0,2 0 0 0,3 0 1 0,0-2 2 15,4 3-3-15,1-1-1 0,1 2 0 16,4-1-1-16,-1 1 1 0,4 2 0 0,2 2-1 16,0-2 2-16,3 5 2 0,-1-1-1 0,-2 0 0 15,0 2-2-15,-2 2-2 0,1 1 1 0,-4 1 0 16,3 0-2-16,1 1 3 0,-1 1-1 0,2-1 0 16,0 2 3-16,2-3-9 0,8 1 4 0,-1 1 1 15,3-2-5-15,-2 3 9 0,1 0-4 16,4 3 2-16,-2 3 6 0,-1 0-6 0,2-4 2 15,1 5-1-15,1-4-2 0,-5 1 2 16,4-2 0-16,1 3 0 0,-2-1-4 0,4 0 4 0,1 0 2 16,1 4 3-16,-5 0 8 0,5 2-7 15,-3 1 6-15,-1 2-4 0,3 1-4 0,2 1 3 16,1 0-4-16,4-1-3 0,5 1-2 0,7 1-7 16,10 2-47-16,13 4-146 0,3-15-394 0,8-12-887 15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7:19.78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78D48F-1F19-44F1-8EC9-B46A29D19FAC}" emma:medium="tactile" emma:mode="ink">
          <msink:context xmlns:msink="http://schemas.microsoft.com/ink/2010/main" type="writingRegion" rotatedBoundingBox="762,11317 19098,3058 20324,5781 1989,14040"/>
        </emma:interpretation>
      </emma:emma>
    </inkml:annotationXML>
    <inkml:traceGroup>
      <inkml:annotationXML>
        <emma:emma xmlns:emma="http://www.w3.org/2003/04/emma" version="1.0">
          <emma:interpretation id="{FF53A893-5E70-4F08-9FD0-70CC27E95E62}" emma:medium="tactile" emma:mode="ink">
            <msink:context xmlns:msink="http://schemas.microsoft.com/ink/2010/main" type="paragraph" rotatedBoundingBox="762,11317 19098,3058 20324,5781 1989,140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68359B-3037-477A-AE4C-E990F580C031}" emma:medium="tactile" emma:mode="ink">
              <msink:context xmlns:msink="http://schemas.microsoft.com/ink/2010/main" type="line" rotatedBoundingBox="762,11317 19098,3058 20324,5781 1989,14040"/>
            </emma:interpretation>
          </emma:emma>
        </inkml:annotationXML>
        <inkml:traceGroup>
          <inkml:annotationXML>
            <emma:emma xmlns:emma="http://www.w3.org/2003/04/emma" version="1.0">
              <emma:interpretation id="{5ACC6D2A-27E8-4400-AB23-32D7E70CF10A}" emma:medium="tactile" emma:mode="ink">
                <msink:context xmlns:msink="http://schemas.microsoft.com/ink/2010/main" type="inkWord" rotatedBoundingBox="2231,11132 5628,9602 6676,11929 3279,13459"/>
              </emma:interpretation>
              <emma:one-of disjunction-type="recognition" id="oneOf0">
                <emma:interpretation id="interp0" emma:lang="en-US" emma:confidence="1">
                  <emma:literal>Skill</emma:literal>
                </emma:interpretation>
                <emma:interpretation id="interp1" emma:lang="en-US" emma:confidence="0">
                  <emma:literal>Seill</emma:literal>
                </emma:interpretation>
                <emma:interpretation id="interp2" emma:lang="en-US" emma:confidence="0">
                  <emma:literal>Scill</emma:literal>
                </emma:interpretation>
                <emma:interpretation id="interp3" emma:lang="en-US" emma:confidence="0">
                  <emma:literal>Seil</emma:literal>
                </emma:interpretation>
                <emma:interpretation id="interp4" emma:lang="en-US" emma:confidence="0">
                  <emma:literal>Scil</emma:literal>
                </emma:interpretation>
              </emma:one-of>
            </emma:emma>
          </inkml:annotationXML>
          <inkml:trace contextRef="#ctx0" brushRef="#br0">-904 5324 1266 0,'0'0'261'0,"0"0"43"0,0 0-18 16,0 0-77-16,0 0-39 0,0 0-38 0,0 0-38 15,0 0-30-15,0 0-25 0,0 0-27 0,0 0-15 16,0 0-6-16,-22-186-4 0,64 162 8 0,4-3-15 16,7-2-34-16,6-5-47 0,7-2-73 15,4-6-113-15,8-4-126 0,-18 11-314 0,-16 10-304 0</inkml:trace>
          <inkml:trace contextRef="#ctx0" brushRef="#br0" timeOffset="1961.4585">-1755 6693 179 0,'0'0'512'0,"0"0"-342"0,0 0 54 0,-30-215 20 16,15 175-29-16,-1 13-14 0,-7 5-42 16,1 11-36-16,-6 7-27 0,-3 4-26 0,-7 12-18 15,3 14-18-15,-7 12-21 0,1 14-5 0,-2 13-6 16,2 7-2-16,9 2 0 0,5 3-7 0,10-9 1 16,5-7-4-16,12-7-3 0,1-6 0 15,17-4-3-15,4-9-3 0,8-2-4 0,0-9 7 0,7-6 4 16,3-6 9-16,1-9 12 15,11-3-8-15,-3-3 5 0,-2-11-4 0,-3-1-5 0,-4 1 9 16,-3 3-6-16,-8 2-2 0,-8 6-5 16,-2 3-16-16,-10 3-20 0,-5 12 6 0,-4 4 10 15,-4 8 20-15,-11 6 23 0,-6 3 0 16,-2 3-3-16,-5 0-1 0,-2 1-2 0,-1-2 4 0,0-1 2 16,-3-5 3-16,1-3 0 0,2-1-2 15,0-4-1-15,3-5-2 0,3-4 1 0,8-4 4 16,4-6 0-16,10-5-23 0,3-3-79 0,0-14-105 15,8-6-103-15,9-8-99 0,4-10-87 0,1 7-152 16,-7 11 417-16</inkml:trace>
          <inkml:trace contextRef="#ctx0" brushRef="#br0" timeOffset="2156.1471">-1489 6389 540 0,'0'0'451'0,"0"0"-73"16,0 0-59-16,0 0-22 0,0 0-73 15,0 0-59-15,0 0-39 0,0 0-48 0,0 0-42 16,0 0-34-16,0 0-9 0,0 0 12 0,0 0 1 15,17-11-2-15,-11 56-1 0,6 8-1 0,-3 6 5 16,3 5 4-16,-1 1 0 0,4 0 0 0,-2-3-7 16,2-5-1-16,6-4 0 0,2 1 2 15,1-4-1-15,0-1-6 0,1-3-24 0,0-7-43 16,-3-8-79-16,0-7-95 0,-4-10-87 16,-4-10-60-16,0-4-15 0,-1-7-43 0,-1-13-60 15,-2-8 389-15,-1 5 119 0,-3 4 0 0</inkml:trace>
          <inkml:trace contextRef="#ctx0" brushRef="#br0" timeOffset="2560.1">-1035 6896 0 0,'0'0'0'0,"0"0"372"0,45-222-29 0,-33 158-54 16,-3 7 15-16,-2 8-36 0,-4 10-30 16,2 5-8-16,-4 14-34 0,-1 6-24 0,0 5-41 0,0 4-28 15,-3 3-30-15,-1 2-37 0,1 2-27 16,-6 11-18-16,2 8-12 0,-7 3 12 0,-3 11 5 16,-4 2 3-16,0 5 5 0,-5 1 2 15,-1 1-2-15,-1-2-1 0,3-2-2 0,3-5 1 0,0-3-25 16,4-4-2-16,5-3 3 0,7-4-3 15,-3-1 22-15,8 0-3 0,-1-5-3 16,2 0-1-16,0 0 1 0,3 0 3 0,6-1-3 0,2-2-4 16,2-2-2-16,3-2-4 0,5-3-4 0,-1-2-9 15,5-3-3-15,5 0-2 0,-1-3 3 16,10-8 15-16,-1-5 9 0,9-5 7 0,3-5 4 16,5-3-2-16,2-5 0 0,-1-5-2 0,2 0-29 15,-7-4 10-15,2-1 1 0,-7 0 4 0,-3-1 32 16,-8 3 0-16,-6 3 6 0,-6 1 2 15,-10 1 7-15,-6 6 2 0,-1 6 5 0,-6 2 4 16,0 5 2-16,-3 7 0 0,-6 5-6 0,3 2-7 16,-4 4-14-16,1 0-17 0,2 10-6 15,0 7-6-15,-1 3 5 0,2 6 7 16,2 1 1-16,2 0 1 0,2-1-1 0,0 0-3 0,5 1 3 16,5-2 0-16,0 0 2 0,1-5 2 15,2 2-2-15,0-5-2 0,2 0-8 0,0-5-21 0,2-6-38 16,6-3-54-16,0-3-93 15,1 0-126-15,-4 0-204 0,-8-6-749 0</inkml:trace>
          <inkml:trace contextRef="#ctx0" brushRef="#br0" timeOffset="-142.8037">-806 4284 1139 0,'0'0'375'0,"0"0"-74"15,0 0-79-15,0 0-124 0,0 0-55 0,0 0-8 16,0 0 6-16,0 0 17 0,0 0 2 0,0 0-6 16,-60 186-6-16,57-133-14 0,0 3-6 15,3 3-4-15,0 1-6 0,9 2-5 0,3-2-3 16,1 4-1-16,5 2-2 0,-1 0 3 0,1 0-2 0,7-1-10 15,-6 0-31-15,0-2-48 16,1-7-66-16,-1-8-71 0,-4-4-82 0,-4-12-114 0,-3-11-175 16,-2-9-262-16</inkml:trace>
          <inkml:trace contextRef="#ctx0" brushRef="#br0" timeOffset="2725.6737">-238 5975 1284 0,'0'0'294'0,"0"0"-110"16,0 0 27-16,0 0-12 0,0 0-45 0,0 0-37 15,0 0-54-15,0 0-47 0,0 0-27 0,0 0-13 16,0 0 2-16,0 0 13 0,0 0-34 0,0 0-81 16,-50 4-129-16,64 22-172 0,0-7-226 0,-4-7-309 0</inkml:trace>
          <inkml:trace contextRef="#ctx0" brushRef="#br0" timeOffset="2995.7311">285 5662 1395 0,'0'0'273'0,"0"0"26"0,0 0-44 0,0 0-71 16,0 0-44-16,0 0-43 0,0 0-39 0,0 0-27 16,0 0-22-16,0 0-7 0,0 0 2 0,0 0-2 15,0 0 0-15,-87 139-2 0,91-83 0 16,5 2 2-16,4-1 0 0,2 0 0 0,3 1-3 16,1-2-9-16,6-4-11 0,3-5-27 0,2-7-38 15,2-5-47-15,-1-7-60 0,3-10-53 16,1-7-41-16,2-11-70 0,-9 0-135 0,-10 0-391 0</inkml:trace>
          <inkml:trace contextRef="#ctx0" brushRef="#br0" timeOffset="3092.5222">964 5453 905 0,'0'0'284'0,"0"0"23"16,0 0-12-16,-9-178-46 0,2 155-26 15,1 10-13-15,0 8-46 0,0 5-57 0,2 2-42 0,1 19-37 16,2 11-19-16,-1 14-2 0,1 12 0 15,1 11 0-15,1 8-2 0,1 6-2 0,5 9 1 16,5 2-3-16,2 5-9 0,6 4-60 0,6 2-191 16,-4-25-521-16,-7-23-822 0</inkml:trace>
        </inkml:traceGroup>
        <inkml:traceGroup>
          <inkml:annotationXML>
            <emma:emma xmlns:emma="http://www.w3.org/2003/04/emma" version="1.0">
              <emma:interpretation id="{9EF01842-E309-4A6A-A047-E07DBE3DF719}" emma:medium="tactile" emma:mode="ink">
                <msink:context xmlns:msink="http://schemas.microsoft.com/ink/2010/main" type="inkWord" rotatedBoundingBox="762,11317 11453,6501 12482,8785 1791,13600">
                  <msink:destinationLink direction="with" ref="{5CBA557B-56BA-40DA-85BC-DC3BD68A7F50}"/>
                  <msink:destinationLink direction="with" ref="{4F2801DC-3A78-492E-B316-CB3847389F72}"/>
                </msink:context>
              </emma:interpretation>
              <emma:one-of disjunction-type="recognition" id="oneOf1">
                <emma:interpretation id="interp5" emma:lang="en-US" emma:confidence="0.5">
                  <emma:literal>Do-whavewe</emma:literal>
                </emma:interpretation>
                <emma:interpretation id="interp6" emma:lang="en-US" emma:confidence="0">
                  <emma:literal>Do-nhavewe</emma:literal>
                </emma:interpretation>
                <emma:interpretation id="interp7" emma:lang="en-US" emma:confidence="0">
                  <emma:literal>Do-whavewh</emma:literal>
                </emma:interpretation>
                <emma:interpretation id="interp8" emma:lang="en-US" emma:confidence="0">
                  <emma:literal>Do-whavew</emma:literal>
                </emma:interpretation>
                <emma:interpretation id="interp9" emma:lang="en-US" emma:confidence="0">
                  <emma:literal>Do-wohavewe</emma:literal>
                </emma:interpretation>
              </emma:one-of>
            </emma:emma>
          </inkml:annotationXML>
          <inkml:trace contextRef="#ctx0" brushRef="#br0" timeOffset="91628.3005">4445 2746 30 0,'0'0'59'15,"0"0"36"-15,0 0 11 0,0 0 17 16,0 0 16-16,0 0 11 0,0 0 9 0,-40-174-5 15,39 159 5-15,-2 5 0 0,-2 4-6 16,1 1-15-16,2 3-21 0,1 0-38 0,1 2-41 16,0 0-29-16,0 12-13 0,0 6 6 0,4 11 20 15,5 11 10-15,-2 12-2 0,2 8-2 0,3 7-6 16,1 3-5-16,2-1-2 0,1-4-1 16,1-5-6-16,0-6-3 0,5-10-4 0,-3-4-8 15,5-9 2-15,-5-5 2 0,5-4 0 0,-5-2 9 16,0-10-2-16,2-3 2 0,-5-5 7 0,0-2 2 15,-1-7 10-15,0-7 4 0,-1-9-2 0,1-10-1 16,-2-3-9-16,1-7-6 0,-3-4-7 0,-3-5-1 16,2 0-2-16,-5-3 0 0,0 3 3 15,-3 3-4-15,-1 4 8 0,-1 3-5 0,0 8 0 16,0 10 0-16,0 13-15 0,0 8-7 0,2 3 7 16,-1 14 5-16,2 12 18 0,6 8 9 15,-3 7-2-15,3 5-1 0,-5 3-5 0,5 0-1 16,-3-2-6-16,6-1-3 0,1-9 0 0,2-2-2 15,1-5-1-15,2-5-2 0,5-2 0 0,-2-6 3 16,4-7-1-16,0-8 5 0,-3-2 0 16,3-5 3-16,0-12 4 0,-6-8-1 0,3-6 4 15,-4-7-5-15,-5 0 1 0,-1-4-1 0,-6-1-3 16,-4-3-1-16,-2 1-1 0,0-4 2 0,-8 1-1 16,-4 0 3-16,-1-1 1 0,-3-2-4 15,-8 1 2-15,8-2-5 0,-2 2-1 0,-2 2 3 16,10 8-4-16,-2 11 0 0,1 10-5 0,8 11-22 15,1 8-8-15,2 4-2 0,0 12-4 16,0 12 2-16,1 8-13 0,2 9-36 0,0 2-36 0,4 3-16 16,-1 5-11-16,4 0 10 0,-2 1 14 15,4 2 8-15,1-2-17 0,0-1 26 0,-1-5 23 16,-5-4 24-16,4-3 60 0,-1-8 15 0,-4-3 32 16,4-1 36-16,-5-7 21 0,3-2 9 15,-3-4-3-15,4-4-17 0,-3-2-16 0,1-4-14 0,-1-5-4 16,3-1 0-16,-3-2 8 0,7 0 5 15,-1-9-4-15,1-2-7 0,0-4-10 0,-3-7-11 16,5-3-7-16,0-6-6 0,-2-2 0 0,2-6-2 16,-3 0 9-16,1-4-5 0,-4-2-8 15,-3-3-2-15,-2 0-6 0,1 2-1 0,-4 6 2 16,-2 11 9-16,1 8 8 0,0 7 21 0,0 9 3 16,0 5-11-16,0 5-12 0,0 6-21 0,0 13 0 15,1 5 4-15,-1 6 0 0,3 2 2 16,0 1-7-16,6-2 1 0,-3-3-2 0,5-3-4 15,1-7 3-15,0 1-3 0,-2-4-2 0,5-2 2 16,0-5-1-16,5-2 1 0,-2-7-2 0,0-4-11 16,4 0-33-16,-3-7-51 0,3-9-69 15,-1-3-99-15,2-8-144 0,-5 6-265 0,-8 6-237 0</inkml:trace>
          <inkml:trace contextRef="#ctx0" brushRef="#br0" timeOffset="92453.7313">5683 3276 1485 0,'0'0'135'0,"0"0"-78"16,0 0-1-16,0 0 27 0,0 0 31 0,0 0 3 16,0 0-21-16,0 0-43 0,0 0-28 0,0 0-7 15,98-196-7-15,-73 147 1 0,-4-5 0 16,4-7-1-16,-1 1 1 0,-5-6-2 0,-4-3 2 15,-4-6-1-15,-8-3 0 0,-1-7 4 0,-2-5-4 16,-2 0-4-16,-9-1-3 0,-6 1-5 0,0 5 1 16,-7 8 4-16,3 8 4 0,-4 14 8 15,3 11 1-15,-1 17 2 0,5 6-4 0,2 12-6 16,4 7-13-16,3 2-15 0,5 9-13 0,1 12-5 16,1 13 1-16,-2 17 21 0,4 18 15 0,0 17 11 15,7 11 12-15,5 19-10 0,3 1-3 0,3 2-7 16,1-3-2-16,7-11 0 0,2-6-4 15,3-10-6-15,0-11-2 0,4-7 2 0,1-12-6 16,4-11 0-16,-4-12 0 0,6-10-1 0,0-13 5 16,3-10 5-16,-3-4 2 0,1-21-5 15,0-8-10-15,1-13-16 0,-3-10-15 0,-1-7-8 16,-6-10 1-16,-3-4 6 0,-5-8 9 0,-8-5 7 16,-6-4 7-16,-3-11 9 0,-9-6 7 0,0-3 21 15,-12-3-6-15,-4-1 8 0,-6 4 4 16,3 5-12-16,-5 11 23 0,5 15 22 0,-5 21 18 15,8 15 20-15,0 21-2 0,4 13-35 0,5 10-29 16,-4 8-32-16,7 17-13 0,-3 10 6 16,5 13 3-16,-1 15 20 0,3 17 5 0,0 15 2 15,3 19 14-15,7 8-10 0,5 9-3 0,3-4 0 16,4-4-8-16,1-10-4 0,5-16-1 0,0-12-3 16,3-9-1-16,0-12 1 0,3-11-4 15,0-11-1-15,-3-11-9 0,6-9-9 0,-5-11-7 0,1-6-9 16,-2-5 4-16,3-13-6 0,-5-8-8 15,-5-6-12-15,1-5-9 0,-8-6 5 0,-2-5 16 16,-2-1 24-16,-5 0 17 0,-5-3 11 0,-3 4 8 16,0 1 8-16,-5 3 20 0,-2 6 30 0,5 10 24 15,-1 8 25-15,2 9-11 0,0 6-37 16,1 1-31-16,0 11-29 0,0 7-5 0,0 9 14 16,0 5 8-16,5 5-3 0,0 0-5 0,5-3-5 15,0 0-5-15,-1-2 2 0,5-4-3 0,-1 3-1 16,2-8-3-16,1-1-6 0,4-4-7 15,-2-7-23-15,-2-5-40 0,2-3-58 0,3-4-73 16,-5-4-124-16,-4-3-226 0,-6 3-423 0</inkml:trace>
          <inkml:trace contextRef="#ctx0" brushRef="#br0" timeOffset="91781.9427">5454 2133 1599 0,'0'0'75'0,"0"0"6"0,0 0 12 0,0 0-5 0,0 0-9 15,0 0-15-15,0 0-47 0,0 0-60 0,0 0-7 16,0 0-21-16,0 0-16 0,0 0-28 0,0 0-126 16,-37 86-161-16,51-58-270 0,-4-10 257 0</inkml:trace>
          <inkml:trace contextRef="#ctx0" brushRef="#br0" timeOffset="-1135.3187">-3574 5408 0 0,'0'0'339'0,"0"0"80"15,0 0-76-15,0 0-67 0,0 0-51 0,-133-169-42 16,111 149-23-16,-3 5-21 0,0 4-16 0,6 4-15 16,-2 1-25-16,2 6-27 0,3 0-28 0,4 13-26 15,3 9-18-15,-3 17-5 0,0 13 4 0,6 20 11 16,-2 15 6-16,5 12 4 0,0 12-1 15,0 2 0-15,6 4-1 0,-3-6-1 0,1-1-1 16,7-6-7-16,3-9-5 0,1-8-4 0,-6-8-8 16,4-11 0-16,-1-13-10 0,-3-10-7 0,-1-13-7 15,-1-10-10-15,-3-9 1 0,-1-10 30 16,0-3 7-16,-7-10-3 0,0-13-7 0,-7-10-32 0,1-10 4 16,-2-10 14-16,2-9 20 0,-2-8 17 15,2-4 8-15,3-6 7 0,3-2 8 16,-1-6 5-16,4 1 3 0,4 0 6 0,-2-1 15 15,2 2-12-15,3 2-5 0,10 3-15 0,2 8-28 0,3 15-12 16,5 14-15-16,2 14-17 0,-1 13-2 16,4 11 5-16,2 6 1 0,-1 6 17 0,5 12 7 15,0 9 8-15,3 7 16 0,-1 11 1 0,3 9-6 16,-2 6 12-16,2 6 0 0,-5 7 8 16,3 1 10-16,-9-1-12 0,-7 1 2 0,-5-2-2 15,-7-2 1-15,-9-2 3 0,1-5 4 16,-15-3 3-16,-9-4 6 0,-2-5 4 0,-6-5 1 0,-5-2 2 15,-7-1-1-15,-1-4 0 0,-5 0 0 16,-4-1-3-16,3-3 0 0,-2-4-4 0,5-5 1 16,4-6 4-16,4-5-4 0,9-4 7 15,5-4 4-15,10-3 4 0,11-4-23 0,3 0-52 16,1-11-55-16,4-4-47 0,11-10-11 0,8-7 26 16,5-9 20-16,5-10 3 0,8-6-1 0,5-8-23 15,10-5 8-15,3-6 23 0,-1-1 20 16,9-2 34-16,-7 2 10 0,-1 1 8 0,-9 3 17 0,0 10 18 15,-13 6 35-15,-1 11 38 0,-14 7 38 0,-2 8 37 16,-11 8 25-16,0 8 9 0,-6 7-6 0,-3 4-42 16,0 4-65-16,0 0-61 0,0 4-44 15,-3 8-8-15,0 4 12 0,-4 5 15 0,4 5 6 16,-2 4-1-16,-1-1-1 0,5-1 6 16,1-2-3-16,0-1 0 0,0-7 1 0,1-2-5 15,7-2 1-15,-4-5-2 0,4-3 0 0,-4-3 0 16,3 0 2-16,-1-3 11 0,-1 0 16 0,2-8 17 15,-1-1 6-15,-3-7-2 0,6-1-4 16,-6-2-12-16,-3-4 3 0,1-1-1 0,-1 2-2 16,0-2 1-16,0-1-11 0,0 2-3 0,-1 2-5 15,1 3-1-15,-5 2 13 0,1 5 6 0,-2 1 11 16,3 5-1-16,0-1 1 0,-3 4-6 16,3 2-20-16,2 0-13 0,-1 0-19 0,-1 7-10 15,-3 8 3-15,3 4 6 0,-1 10 9 0,-5 1 4 16,5 9 3-16,-4 1 2 0,5 6-2 15,2 2 0-15,1 4 0 0,1-1 0 0,-1-2 0 16,11-4-4-16,1-4 3 0,-4-6-1 0,7-3 0 0,7-1 1 16,-3-8 0-16,4-6 1 0,-1-8 4 15,6-6 3-15,1-3 4 0,5-8 2 0,0-9-1 16,-3-11 0-16,-2-6-2 0,-2-5-3 0,-8-4 0 16,-4 1 4-16,-5-3-1 0,-10 0 3 15,0 1 0-15,-12-1-5 0,-5-1 0 0,-7 3-2 16,-6 3-1-16,0 0 0 0,-4 3-3 0,-5 1-2 15,0 4-1-15,6 3-4 0,2 5-4 0,5 8-6 16,5 4-13-16,6 5-17 0,6 2-38 16,5 3-115-16,4 0-104 0,2 2-81 0,11 0-86 15,-3 0-167-15,-1 2 49 0</inkml:trace>
          <inkml:trace contextRef="#ctx0" brushRef="#br0" timeOffset="1352.5486">446 3852 1139 0,'0'0'147'0,"0"0"-30"0,0 0 21 0,0 0 5 15,0 0-26-15,0 0-16 0,0 0-24 0,0 0-19 0,0 0-18 16,0 0-8-16,0 0-6 0,0 0-4 16,0 0-6-16,-111 174-4 0,117-135-2 0,1 7 4 15,2 5 4-15,-2 2 1 0,5-1-4 16,-3 0-4-16,0 1-7 0,3-4 3 0,1 0 2 0,-4-1 1 15,0-2 8-15,2-2-8 0,-3-4 2 16,-1-1-6-16,-1-7-6 0,-3-3 8 0,-1-3 0 16,-1-5 5-16,-1-3 3 0,0-4-2 0,0-5 0 15,0-5 15-15,-1-3 16 0,1-1 5 16,0-4-6-16,0-8-19 0,0-6-25 0,0-5-4 16,0-5 1-16,4-5 3 0,5-3 7 0,0-7-9 15,4-1 3-15,2-5-4 0,1 1-5 16,2 3 5-16,2 2-5 0,-2 5-3 0,2 5 0 15,1 7-7-15,-3 6 0 0,2 6-1 0,-3 7-6 16,0 7-1-16,1 3-3 0,0 15 2 0,-1 2 5 16,0 6 7-16,0 4 2 0,-2 2 8 15,0 2 1-15,-2-1 1 0,2-4 2 0,2 1-3 0,3-6-3 16,2-6 7-16,3-2 4 0,3-9 9 0,4-5 0 16,1-2-4-16,6-12 2 0,1-6 1 15,1-7-3-15,2-4 2 0,-3-4 0 0,0-2-3 16,-6-4 3-16,-3 0 0 0,-8 0-2 0,-1 1 2 15,-7 2 3-15,-6 1 0 0,-3 6-1 16,-5 4-5-16,-1 5-6 0,-4 8-7 0,-10 8-7 16,0 4-3-16,-5 4-2 0,-4 16 2 0,0 5 6 15,-5 7 5-15,-2 7 2 0,2 0 1 0,2 2 1 16,7 0-2-16,0-3-4 0,8-1 4 16,4-9 1-16,4-3 0 0,3-5 5 0,3-5-8 15,6-8 3-15,4-3 6 0,2-4 3 0,1-4 7 16,5-13 1-16,1-5-1 0,1-4-2 15,-1-3-6-15,3-4 0 0,-5-5-2 0,0 0 0 16,1 0-3-16,-1 1 2 0,1 2-3 0,-5 3-6 16,1 5 4-16,-4 7-3 0,-1 7-2 0,-8 7-10 15,0 6-11-15,-1 4 0 0,0 11 2 16,-1 7 7-16,-2 3 8 0,0 5 6 0,3 0 1 16,3 2 3-16,1-3 2 0,5-3 1 0,1-1-3 15,3-7 2-15,0-2 0 0,7-6 1 0,-1-8 3 16,7-2 2-16,1-9 4 0,2-10-4 0,-1-4-11 15,-2-8-10-15,1-4-19 0,-2-9-7 0,-4 0-6 16,1-4 2-16,-8 1 11 0,-1-3 9 16,-2 1 17-16,-3-1 5 0,-3 3 4 0,-2 3 3 15,-5 1-4-15,1 7 6 0,-2 8 2 16,0 10 7-16,0 5 0 0,-2 11-28 0,-1 2-12 16,-3 8-5-16,0 12-1 0,4 5 23 0,-3 4-1 15,1 6-9-15,4 4 4 0,0 1 6 0,0 0 4 16,10 5 9-16,-3-4-2 0,8-3-9 0,3 0 4 15,5-6 0-15,4-3-3 0,4-6 2 16,3-6 2-16,1-7 8 0,6-9 9 0,4-1 8 16,-1-9 3-16,0-10-2 0,2-4-5 0,-4-7-1 15,-2-3-1-15,-9-5-2 0,-1-2 1 16,-5-2-1-16,-8 1-1 0,0-2 0 0,-4 1-2 16,-3 1-3-16,-5-2 9 0,0 1 5 0,1 3 8 15,-4 0 16-15,-2-1-13 0,1-2-11 16,1-2-11-16,2 4-17 0,2 6-2 0,-3 6 3 0,3 12-5 15,0 6-19-15,-3 6-31 0,4 4-38 16,2 0-52-16,3 7-53 0,1 3-31 0,2 2-16 16,2-1 0-16,7 0 13 0,-3-3 23 15,4-1 28-15,1-4 43 0,-1-3 35 0,3 0 39 0,-1-4 26 16,1-6 23-16,1-2 37 0,-2-1 39 16,-2-2 52-16,-7 2 59 0,-4 0 51 0,-3 1 38 15,-8 3 17-15,-3 1-8 0,0 3-32 16,0 3-58-16,-8 2-62 0,-1 2-46 0,-2 8-34 0,-4 5-5 15,-1 7-3-15,-4 5 0 0,1 3-1 16,0 8-9-16,3-1-4 0,1-2-4 0,3 0-1 16,2-7-2-16,6 1-2 0,4-4-1 0,0-4-4 15,3-1 2-15,8-3 1 0,1-6 1 0,3-3 7 16,3-3 0-16,2-5 3 0,4 0 4 16,5-11-4-16,2-6 4 0,3-4-1 0,0-7-5 15,0-3 1-15,1-3-6 0,-5-1-1 0,-4-5-2 16,-4 0-1-16,-1-2 0 0,-2 0-3 0,-6 0-1 15,-5 8-3-15,-1 3 0 0,-7 8 4 16,0 4 2-16,-9 7-7 0,-1 7-13 0,-8 5-11 16,-1 5-2-16,-9 15 4 0,-3 11 13 0,-7 8 7 15,3 10 3-15,-8 9 6 0,2 5-2 0,-2 0 3 16,3 5 0-16,8-3 2 0,2 2 5 0,4-6-2 16,11-5 3-16,6-5-6 0,8-5 0 15,1-9 1-15,7-3 0 0,8-8 4 0,11-8-2 16,7-4 2-16,9-7 2 0,13-7 0 0,4-3 0 15,9-15-16-15,5-2-31 0,5-4-53 0,3-3-75 16,-2 0-120-16,-6 0-197 0,-17 7-401 16,-22 7 4-16</inkml:trace>
        </inkml:traceGroup>
        <inkml:traceGroup>
          <inkml:annotationXML>
            <emma:emma xmlns:emma="http://www.w3.org/2003/04/emma" version="1.0">
              <emma:interpretation id="{A986474A-CA0F-4F6F-992F-9293DDB4A7AC}" emma:medium="tactile" emma:mode="ink">
                <msink:context xmlns:msink="http://schemas.microsoft.com/ink/2010/main" type="inkWord" rotatedBoundingBox="2791,10926 19294,3492 19904,4847 3401,12281">
                  <msink:destinationLink direction="with" ref="{5CBA557B-56BA-40DA-85BC-DC3BD68A7F50}"/>
                  <msink:destinationLink direction="with" ref="{E8AD8D87-F97B-4450-A877-740205415872}"/>
                  <msink:destinationLink direction="with" ref="{4F2801DC-3A78-492E-B316-CB3847389F72}"/>
                  <msink:destinationLink direction="with" ref="{05D1198B-CF55-4F3C-93A4-4DDC1498B39E}"/>
                </msink:context>
              </emma:interpretation>
              <emma:one-of disjunction-type="recognition" id="oneOf2">
                <emma:interpretation id="interp10" emma:lang="en-US" emma:confidence="0.5">
                  <emma:literal>tired</emma:literal>
                </emma:interpretation>
                <emma:interpretation id="interp11" emma:lang="en-US" emma:confidence="0">
                  <emma:literal>teed</emma:literal>
                </emma:interpretation>
                <emma:interpretation id="interp12" emma:lang="en-US" emma:confidence="0">
                  <emma:literal>tiered</emma:literal>
                </emma:interpretation>
                <emma:interpretation id="interp13" emma:lang="en-US" emma:confidence="0">
                  <emma:literal>treed</emma:literal>
                </emma:interpretation>
                <emma:interpretation id="interp14" emma:lang="en-US" emma:confidence="0">
                  <emma:literal>tewed</emma:literal>
                </emma:interpretation>
              </emma:one-of>
            </emma:emma>
          </inkml:annotationXML>
          <inkml:trace contextRef="#ctx0" brushRef="#br0" timeOffset="36757.8171">12757-1047 881 0,'0'0'240'15,"0"0"-27"-15,0 0 21 0,0 0-28 16,0 0-30-16,0 0-18 0,0 0-30 0,0 0-31 16,0 0-37-16,0 0-45 0,0 0-66 0,0 0-21 15,0 0 5-15,0 0 19 0,-25-59 42 0,43 88 17 16,3 6-1-16,4 6 2 0,3 2-4 0,1 1 0 16,1 2 0-16,-1 1 0 0,-1 3 3 15,-1-3 4-15,1 2 1 0,-3-2-2 0,-2-7-6 16,2 0-17-16,3-9-25 0,-3-5-29 15,2-6-37-15,-2-6-26 0,1-10-9 0,2-4-30 0,0-4-29 16,0-11-39-16,-2-7-89 0,-4-5 40 16,-2-5 67-16,-5-3 79 0,-5-5 123 0,1-5 21 15,-10-1 5-15,2-1 9 0,0-1 17 16,-3 1 28-16,0 4 42 0,0 4 34 0,-4 5 21 0,1 6 5 16,-3 5-6-16,-2 7-11 0,1 5-10 15,0 4-14-15,-2 4-26 0,1 1-34 0,1 2-39 16,0 2-32-16,-4 6-17 0,7 5 0 15,-6 6 7-15,5 1 4 0,-1 4 5 0,2-1 2 0,2-2-2 16,2-3 1-16,0-3-1 0,6-2 0 16,2-3 0-16,1-3 3 0,-1-1 3 0,4-5 4 15,3-1 6-15,0 0 4 0,-1-7 5 0,1-4 7 16,1-7-1-16,2-2 0 0,-3-2-5 16,-1-4 0-16,-2 2 0 0,0-4 4 0,-2 1 3 0,-7 2 0 15,0-1 3-15,-3 3-5 16,0 2-1-16,0 2 3 0,-3 7-3 0,-7 2-4 0,4 3-7 15,-6 4-13-15,3 3-12 0,-2 0-14 0,-1 7-6 16,-3 9-3-16,-7 7 0 0,4 7 14 0,1 7 9 16,-2 1 5-16,-1 2 4 0,7-1-2 15,6-3-3-15,2-4-1 0,2-1-2 0,6-5-2 16,9-2-1-16,6-3 5 0,4-6 6 16,4-4 7-16,7-5 2 0,8-6 0 0,3-2 3 15,12-14 0-15,3-6-3 0,2-4-3 0,9-4-5 16,-3-4-7-16,-2-2 3 0,-1 0 1 0,-5-2-5 15,-9 0-7-15,-4 2-7 0,-8 0-2 0,-7 3 4 16,-4 3 7-16,-9-1 10 0,-4 5 11 16,-8 4 11-16,-4 4 11 0,-2 6-1 0,-8 3-11 15,-3 4-8-15,-4 5-17 0,-3 0-7 0,-7 10 4 16,0 10-2-16,-7 6 6 0,-1 10 8 0,-4 2-1 16,2 3 2-16,-2 2 2 0,2-2-5 0,7-1 0 15,9-3-3-15,5-7-6 0,8-6 1 0,6-2-3 16,6-8-1-16,9-4 10 0,4-3 9 15,8-7 11-15,2-2 6 0,7-11-1 0,-1-9-8 16,0-4-12-16,2-8-17 0,-1-6-20 16,-6-2-5-16,-2-4 3 0,-5-2 8 0,-1-1 10 15,-8-2 5-15,-6-5 4 0,-2 1 5 0,-6-2 10 16,0 0 1-16,-3 0-1 0,-5-1 1 0,-3-4-3 16,-3 3 3-16,-2 2 8 0,1 0 18 0,-1 15 32 15,1 10 22-15,2 7 15 0,1 13-10 16,4 6-33-16,2 2-33 0,4 4-49 0,1 2-41 15,1 10 3-15,0 8 5 0,0 14 29 0,3 5 34 16,7 11-2-16,2 6 4 0,7 3-3 16,2 4-2-16,4 5-4 0,6-3 5 0,5 6 3 15,-2-1 4-15,7 4 13 0,-2-1-27 0,-1 2-68 16,0-3-120-16,-13-16-311 0,-5-20-906 0</inkml:trace>
          <inkml:trace contextRef="#ctx0" brushRef="#br0" timeOffset="-349.0763">-2350 5277 843 0,'0'0'248'0,"0"0"45"0,0 0-9 0,0 0-42 0,0 0-23 16,-13-186-41-16,10 165-18 0,-3 4-33 0,2 7-37 16,2 5-41-16,2 5-64 0,0 0-32 15,0 15-17-15,9 8 8 0,-2 14 31 0,7 8 12 16,-1 12 10-16,2 11 2 0,-1 5 2 0,1 4 3 15,0 0-1-15,0-4 0 0,-2-2 0 16,-1-6 0-16,2-6 1 0,0-6-4 0,-3-9-3 16,1-7-3-16,-2-8-4 0,4-9-4 0,-4-6-14 15,-1-8-16-15,-2-6-9 0,-4 0 15 0,3-11 8 16,-1-12 10-16,-3-6 13 0,1-9-5 0,3-3 8 16,-1-1 7-16,-2-6-7 0,6-5-8 15,-4 1 2-15,4-2 3 0,0 1 6 16,1 5 4-16,-1 6-10 0,2 8-14 0,-1 9-19 0,3 8-23 15,-1 11-32-15,3 6-5 0,-1 5 12 0,1 10 21 16,1 11 40-16,1 3 12 0,-3 4 12 0,4 2 5 16,-2 1-2-16,-1 1 6 0,1-4-8 15,-4 0 0-15,3-5 2 0,-1-3 0 0,4-7 10 16,0-3 1-16,-2-7 6 0,-1-5 9 0,1-3 13 16,3-6 14-16,3-10 7 0,2-6-1 0,-4-6-13 15,7-8-12-15,-1-2-8 0,-2-3-7 16,0 2-1-16,-4-3-1 0,1 5-2 0,-5 1-1 15,-1 4-1-15,-3 7-1 0,-8 5 3 0,2 6 5 16,-3 9 6-16,-3 5-23 0,0 0-37 0,0 15-9 16,-9 9-7-16,5 6 20 0,-7 10 33 15,2 8 2-15,1 1-2 0,0 0 0 0,2-2-2 16,6 1-1-16,0-9 1 0,0-4-1 0,3-7 0 16,9-5 0-16,0-8-1 0,3-4 8 15,-1-8 15-15,4-3 14 0,1-3 11 0,3-12 1 16,6-8-3-16,0-4-9 0,2-10-7 0,-2-3-1 15,-5-5-7-15,-2-1 0 0,-5-1-1 0,-7 6 0 16,-5 1 5-16,-4 6 2 0,-5 0 1 0,-10 7-2 16,-4 1-5-16,-5 4-6 0,0 2-4 0,-5 3-4 15,1 2-6-15,1 2 0 0,1-1-1 16,7 1-11-16,-2 2-14 0,4-2-35 0,6-2-58 16,2 0-86-16,8-5-145 0,1 5-188 15,0 5-752-15</inkml:trace>
        </inkml:traceGroup>
        <inkml:traceGroup>
          <inkml:annotationXML>
            <emma:emma xmlns:emma="http://www.w3.org/2003/04/emma" version="1.0">
              <emma:interpretation id="{F0725C28-92D9-4F11-BE42-785DF3F86BCE}" emma:medium="tactile" emma:mode="ink">
                <msink:context xmlns:msink="http://schemas.microsoft.com/ink/2010/main" type="inkWord" rotatedBoundingBox="12285,7027 17215,4806 17674,5826 12744,8046">
                  <msink:destinationLink direction="with" ref="{E8AD8D87-F97B-4450-A877-740205415872}"/>
                  <msink:destinationLink direction="with" ref="{4F2801DC-3A78-492E-B316-CB3847389F72}"/>
                  <msink:destinationLink direction="with" ref="{05D1198B-CF55-4F3C-93A4-4DDC1498B39E}"/>
                  <msink:destinationLink direction="with" ref="{5CBA557B-56BA-40DA-85BC-DC3BD68A7F50}"/>
                </msink:context>
              </emma:interpretation>
              <emma:one-of disjunction-type="recognition" id="oneOf3">
                <emma:interpretation id="interp15" emma:lang="en-US" emma:confidence="0.5">
                  <emma:literal>ska</emma:literal>
                </emma:interpretation>
                <emma:interpretation id="interp16" emma:lang="en-US" emma:confidence="0">
                  <emma:literal>Sla</emma:literal>
                </emma:interpretation>
                <emma:interpretation id="interp17" emma:lang="en-US" emma:confidence="0">
                  <emma:literal>sea</emma:literal>
                </emma:interpretation>
                <emma:interpretation id="interp18" emma:lang="en-US" emma:confidence="0">
                  <emma:literal>Sta</emma:literal>
                </emma:interpretation>
                <emma:interpretation id="interp19" emma:lang="en-US" emma:confidence="0">
                  <emma:literal>s/a</emma:literal>
                </emma:interpretation>
              </emma:one-of>
            </emma:emma>
          </inkml:annotationXML>
          <inkml:trace contextRef="#ctx0" brushRef="#br0" timeOffset="26085.3709">7214 1809 0 0,'0'0'0'0,"0"0"0"15,0 0 0-15,0 0 0 0,0 0 0 0,0 0 133 16,0 0 95-16,0 0-20 0,0 0-30 0,0 0-36 16,0 0-10-16,0 0-15 0,0 0-8 0,0 0 5 15,44-41-16-15,-15 17-19 0,10-1-4 16,5-6-1-16,12-9-12 0,7-7-5 0,15-6-17 15,6-10-19-15,15-5-10 0,4-5 3 0,12-10-1 16,5-1-1-16,6-1 1 0,3-4-4 16,2 0-2-16,-3 2 0 0,-1 4-1 0,-7 2 2 15,-6 7 0-15,-9 7 3 0,-10 6 1 0,-8 5 8 16,-10 6 4-16,-8 3 2 0,-11 8 4 16,-10 5 3-16,-12 9 9 0,-8 2 14 0,-9 7 14 15,-9 4 20-15,-4 2 9 0,-6 4-5 0,0 1-16 0,0 2-25 16,-3 0-25-16,-4 1-18 0,2 1-15 15,-2 1-46-15,2 0-90 0,1 0-184 0,-2 5-464 16,3-1-651-16</inkml:trace>
          <inkml:trace contextRef="#ctx0" brushRef="#br0" timeOffset="34959.981">11128-638 1199 0,'0'0'49'0,"0"0"15"0,0 0 1 0,0 0-9 0,0 0-19 16,0 0-13-16,0 0-17 0,0 0-18 16,0 0 17-16,0 0 15 0,0 0 12 0,0 0 15 0,0 0-22 15,0 0-11-15,14 153-1 0,-5-111 3 0,3 2-7 16,0 4-1-16,4 0-4 0,-1 1-1 16,2 2 3-16,0 0 0 0,0 1 1 0,1-1 4 15,3 1 3-15,-2 0 0 0,-2-7-1 16,3-2 2-16,0-4 7 0,-4-2 4 0,1-3-2 15,-1-4-19-15,-3-1-40 0,0-6-63 0,1-3-70 16,-6-4-89-16,1-4-165 0,-1-3-214 0,-4-6 372 0</inkml:trace>
          <inkml:trace contextRef="#ctx0" brushRef="#br0" timeOffset="34688.1815">10750-390 0 0,'0'0'0'0,"0"0"0"0,0 0 125 15,0 0 27-15,0 0-10 0,0 0-2 0,0 0-18 16,0 0-4-16,0 0-9 0,0 0-24 0,0 0-19 16,0 0-20-16,-76-74-23 0,61 81-13 15,-1 2-8-15,-3 5-4 0,1 3 0 0,-3 3 0 16,-1 7 0-16,3-3 4 0,-3 4-1 0,1 2 3 16,2-1-1-16,0-2-2 0,3 2-3 15,1-2 0-15,2 0 0 0,4-4 0 0,0-1 0 16,6 2 1-16,0-3 1 0,0-1 0 0,3 1-2 15,0-3 3-15,0 0-6 0,6 2-7 0,2-5 5 16,3 1 3-16,1-3 12 0,3 0 8 0,3 1 2 16,-1-5-2-16,5 2 0 0,2-5 0 0,1 0-3 15,1-1 0-15,1 2-2 0,2-1-3 16,2 1 1-16,-1-1 0 0,-4 3-3 0,5-3-2 16,-4 4-2-16,-4-1-3 0,0 0 3 0,-6 1 4 15,1 0 5-15,-3 0 3 0,-5-2-4 16,2 3 0-16,-5-2 0 0,-2-3 0 0,-2 1 11 0,-2 0 12 15,-1-1 19-15,0 0 18 0,0 4 6 16,-6 3-1-16,-3 5-11 0,-3-3-15 0,-4 5-8 16,0-1-6-16,-5 3-8 0,-2 0-3 15,-5 0-3-15,-2 1-2 0,-4 2-1 0,-2-2 1 16,2-2-5-16,-3 0-1 0,4-1-1 0,3 0 0 16,-1-4 1-16,1 1-3 0,4-3 1 15,1 0-3-15,2-4 1 0,7-2-1 0,1-1-2 16,5-5-12-16,6 1-41 0,-1-3-87 0,5 0-133 15,0-3-173-15,2-2-394 0,2-1 462 0</inkml:trace>
          <inkml:trace contextRef="#ctx0" brushRef="#br0" timeOffset="35465.8023">11626-499 683 0,'0'0'74'0,"0"0"6"16,0 0 57-16,0 0 35 0,0 0 19 0,0 0-19 16,0 0-43-16,0 0-47 15,0 0-44-15,0 0-25 0,0 0-12 0,0 0-9 0,0 0 4 0,0 0 0 16,-71 58-2-16,49-24 8 0,-3 4 3 16,-2 1-1-16,-1 2 3 0,2-1-5 0,-2-1 0 15,3-3 4-15,3-2-2 0,-1-3 0 0,9-4 0 16,-4-2-5-16,8-2-4 0,4-6-3 15,3 0-5-15,0-4-3 0,3-3-1 0,3 0-2 16,3-2 2-16,6-1 8 0,2 0 7 0,5-3 6 16,4-2 3-16,2-2 1 0,7 0-3 0,0 0 3 15,4-6 2-15,5-4-2 0,-3-3 5 0,4-1-4 16,0-3-2-16,-2 1-1 0,3 0-1 16,-2 0 1-16,-4-2 3 0,-5 1 1 15,1 0 0-15,-10 0 2 0,0 2-4 0,-4-1 7 0,-5 1 5 16,-3 0 5-16,1 0 8 0,-4-3 0 15,-2 0-1-15,-4-3-1 0,2 2-4 0,-2 4-1 16,-2 0-2-16,1 0-2 0,-1 3-2 0,0 4-1 16,0 1 4-16,0 4 6 0,0 0 7 15,0 3-4-15,-1 0-9 0,1 0-15 0,0 0-20 0,0 0-25 16,0 0-25-16,0 3 13 0,0 4 13 16,3 6 19-16,1 0 25 0,3 4-7 0,1-2-2 15,4 2 3-15,-4 1 2 0,1-1 1 0,4-2-1 16,2 0 1-16,-2-3 2 15,2 1 0-15,0-3 4 0,0 0-13 0,-1-3-40 0,1-1-87 0,1-3-114 16,-1-1-200-16,-3-2-340 0,-5 0 279 16</inkml:trace>
          <inkml:trace contextRef="#ctx0" brushRef="#br0" timeOffset="35628.2602">11898-888 1672 0,'0'0'103'0,"0"0"3"0,0 0-10 16,0 0-42-16,0 0-37 0,0 0-46 0,0 0-74 16,0 0-24-16,0 0 12 0,0 0 35 0,0 0 54 15,0 0-30-15,0 0-75 0,44 72-162 16,-23-53-278-16,-8-6 54 0</inkml:trace>
        </inkml:traceGroup>
        <inkml:traceGroup>
          <inkml:annotationXML>
            <emma:emma xmlns:emma="http://www.w3.org/2003/04/emma" version="1.0">
              <emma:interpretation id="{4B853D89-3041-4802-B19C-DF479A059BF6}" emma:medium="tactile" emma:mode="ink">
                <msink:context xmlns:msink="http://schemas.microsoft.com/ink/2010/main" type="inkWord" rotatedBoundingBox="17693,4803 17858,4729 18202,5492 18036,5566">
                  <msink:destinationLink direction="with" ref="{5CBA557B-56BA-40DA-85BC-DC3BD68A7F50}"/>
                  <msink:destinationLink direction="with" ref="{E8AD8D87-F97B-4450-A877-740205415872}"/>
                  <msink:destinationLink direction="with" ref="{4F2801DC-3A78-492E-B316-CB3847389F72}"/>
                  <msink:destinationLink direction="with" ref="{05D1198B-CF55-4F3C-93A4-4DDC1498B39E}"/>
                </msink:context>
              </emma:interpretation>
              <emma:one-of disjunction-type="recognition" id="oneOf4">
                <emma:interpretation id="interp20" emma:lang="en-US" emma:confidence="1">
                  <emma:literal>1</emma:literal>
                </emma:interpretation>
                <emma:interpretation id="interp21" emma:lang="en-US" emma:confidence="0">
                  <emma:literal>.</emma:literal>
                </emma:interpretation>
                <emma:interpretation id="interp22" emma:lang="en-US" emma:confidence="0">
                  <emma:literal>'</emma:literal>
                </emma:interpretation>
                <emma:interpretation id="interp23" emma:lang="en-US" emma:confidence="0">
                  <emma:literal>I</emma:literal>
                </emma:interpretation>
                <emma:interpretation id="interp24" emma:lang="en-US" emma:confidence="0">
                  <emma:literal>l</emma:literal>
                </emma:interpretation>
              </emma:one-of>
            </emma:emma>
          </inkml:annotationXML>
          <inkml:trace contextRef="#ctx0" brushRef="#br0" timeOffset="35850.6802">12374-1017 1443 0,'0'0'134'15,"0"0"28"-15,0 0-11 0,0 0-40 0,0 0-39 16,0 0-48-16,0 0-42 0,0 0-4 16,0 0 7-16,0 0 17 0,0 0 16 0,0 0-5 15,0 0-4-15,0 0 1 0,70 208 0 0,-47-158 4 16,5 0 0-16,-1-1 2 0,5 1 2 0,-1-3-1 15,1-4 1-15,-1-2-9 0,-1-3-19 0,-1-7-28 16,1-3-39-16,-2-7-50 0,-2-5-57 16,-4-3-85-16,2-6-167 0,-9-4-239 0,-4-1 281 0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8:52.94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7C2590-403F-4044-AE6A-3570A8C97EB3}" emma:medium="tactile" emma:mode="ink">
          <msink:context xmlns:msink="http://schemas.microsoft.com/ink/2010/main" type="writingRegion" rotatedBoundingBox="14230,8225 10618,12227 9218,10963 12830,6961">
            <msink:destinationLink direction="with" ref="{5CBA557B-56BA-40DA-85BC-DC3BD68A7F50}"/>
            <msink:destinationLink direction="with" ref="{F4B699E9-B75A-43D5-900E-2BCD6E01B6CA}"/>
          </msink:context>
        </emma:interpretation>
      </emma:emma>
    </inkml:annotationXML>
    <inkml:traceGroup>
      <inkml:annotationXML>
        <emma:emma xmlns:emma="http://www.w3.org/2003/04/emma" version="1.0">
          <emma:interpretation id="{1FB0F0CF-3CE1-4310-889A-89CC6808E814}" emma:medium="tactile" emma:mode="ink">
            <msink:context xmlns:msink="http://schemas.microsoft.com/ink/2010/main" type="paragraph" rotatedBoundingBox="14230,8225 10618,12227 9218,10963 12830,6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D2AD2E-C7A6-4DC3-899D-3933F1DFF16E}" emma:medium="tactile" emma:mode="ink">
              <msink:context xmlns:msink="http://schemas.microsoft.com/ink/2010/main" type="line" rotatedBoundingBox="14230,8225 10618,12227 9218,10963 12830,6961"/>
            </emma:interpretation>
          </emma:emma>
        </inkml:annotationXML>
        <inkml:traceGroup>
          <inkml:annotationXML>
            <emma:emma xmlns:emma="http://www.w3.org/2003/04/emma" version="1.0">
              <emma:interpretation id="{BD4CE742-30A9-4D3B-950B-7E8AD932743B}" emma:medium="tactile" emma:mode="ink">
                <msink:context xmlns:msink="http://schemas.microsoft.com/ink/2010/main" type="inkWord" rotatedBoundingBox="14155,8157 13376,9019 12419,8155 13197,7292"/>
              </emma:interpretation>
            </emma:emma>
          </inkml:annotationXML>
          <inkml:trace contextRef="#ctx0" brushRef="#br0">7080 2343 851 0,'0'0'270'0,"0"0"-18"0,0 0 11 16,0 0-30-16,0 0-39 0,0 0-52 0,0 0-60 15,0 0-54-15,0 0-26 0,0 0-1 16,0 0 12-16,0 0 8 0,0 0-3 0,0 0-3 16,50 38-5-16,-30-21-1 0,0-2 1 0,3-1-2 15,-4 1 4-15,-1 1-7 0,4-2-2 16,-3-3-2-16,-4 3-2 0,0-4 2 0,-2 0 0 16,-3 0 0-16,-4-1-3 0,2-1-1 0,-4-1 0 15,-1-4-2-15,0 0 3 0,1 1 0 0,-1-3-1 16,0 1-1-16,-1-2-6 0,-2 0 3 15,4 0 7-15,2 0 9 0,-2-3 13 0,8-6 0 16,1-1-3-16,2-3-5 0,3-4-8 0,1 0 1 16,5 0-2-16,-1-2-1 0,5 0-1 15,-6 1-2-15,6 4 0 0,0 1-1 0,-1 3 2 16,-1 3-2-16,-4 1-2 0,6 4 2 0,-3 0-5 16,2 2 3-16,-5-1 4 0,5-1-1 0,1 0 4 15,-5-3-2-15,-1 1-3 0,3-3 5 16,0-2-3-16,-3-1 2 0,4-2-2 0,-3 0-1 0,1-1-2 15,-1 0 3-15,-4 0 1 0,5-1 1 16,-3-1 2-16,-2 5-3 0,1-2-3 16,-3 4-1-16,-3 1-1 0,0 0 2 0,-3 3 3 0,-3-1 1 15,1 0 0-15,-5 0-1 0,5-1 1 0,-5-3 2 16,2 0 2-16,2-5 3 0,-3-2-2 16,1-1 0-16,-1-2-3 0,-5-1 1 0,0-3 1 15,0 1 1-15,-6 3 6 0,-4 3-6 0,-4 1-2 16,-2 5-3-16,0 5-8 0,-5 5 5 0,2 0-2 15,-4 13-1-15,0 9-1 0,-2 5 1 16,0 8 2-16,3 6-1 0,0 3 1 0,3 0 3 16,4-1-3-16,6-4 2 0,3-4-4 0,6-3-2 15,0-8 4-15,12-4 0 0,3-2 5 0,3-10-4 16,4-5-1-16,-2-3 3 16,7-6-2-16,1-13 4 0,4-3 0 0,5-8-2 0,-1-5 0 15,-3-3-2-15,3-4 0 0,-5 1 1 16,-5-1 1-16,-7 6 2 0,-2 1-1 0,-6 8 0 0,-2 5-3 15,-3 9 10-15,-6 6 13 0,0 5 11 0,0 2 3 16,0 5-9-16,-1 10-11 0,-4 9-10 16,-2 6-3-16,4 5 5 0,-1 4 1 15,1 2-1-15,3 0-2 0,0 2-4 0,4-1 1 0,2 1-3 16,7 0 0-16,2-1-9 0,4 3-36 0,3-5-70 16,3-1-115-16,0-4-226 0,-3-7-460 15,-8-11-256-15</inkml:trace>
        </inkml:traceGroup>
        <inkml:traceGroup>
          <inkml:annotationXML>
            <emma:emma xmlns:emma="http://www.w3.org/2003/04/emma" version="1.0">
              <emma:interpretation id="{481EEF28-75B9-41D1-9ABC-0372E5AD76D1}" emma:medium="tactile" emma:mode="ink">
                <msink:context xmlns:msink="http://schemas.microsoft.com/ink/2010/main" type="inkWord" rotatedBoundingBox="12643,9983 10618,12227 9218,10963 11243,8719"/>
              </emma:interpretation>
              <emma:one-of disjunction-type="recognition" id="oneOf0">
                <emma:interpretation id="interp0" emma:lang="en-US" emma:confidence="1">
                  <emma:literal>=</emma:literal>
                </emma:interpretation>
                <emma:interpretation id="interp1" emma:lang="en-US" emma:confidence="0">
                  <emma:literal>-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=.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1775.7838">5809 4789 0 0,'0'0'12'0,"0"0"229"15,0 0-35-15,0 0-74 0,0 0-51 0,0 0-6 16,0 0 14-16,0 0 20 0,0 0-4 16,-78 194-29-16,67-124-26 0,-1 2-22 0,-2 2 2 15,7 2-7-15,-3 0 4 0,-2-1 0 0,5-5-12 16,-4-2-4-16,0-5-9 0,3-5-3 15,-1-9 1-15,-1-6-11 0,7-9 1 0,2-6-6 16,1-7-7-16,0-11 12 0,3-6 22 0,8-4 41 16,3-5 39-16,2-10 24 0,1-4-4 0,9-6-17 15,-1-5-18-15,3-1-20 0,1-1-8 16,1 0-11-16,0 1-5 0,1 1-1 0,0 3-8 16,-1-1-7-16,5 3-5 0,-5 2-4 0,-1 3-6 0,1 1-19 15,-2 5-33-15,-3-1-60 16,0 4-83-16,0 1-123 0,-9 3-209 0,-6 1-336 0</inkml:trace>
          <inkml:trace contextRef="#ctx0" brushRef="#br0" timeOffset="1543.4029">6122 4479 0 0,'0'0'0'0,"0"0"0"15,0 0 0-15,0 0 0 0,0 0 212 16,0 0-9-16,0 0-16 0,0 0-26 0,0 0-23 16,0 0 2-16,0 0 9 0,0 0 19 0,9-142-4 15,-11 142-19-15,1 0-43 0,-2 4-60 16,-6 13-26-16,3 8-12 0,-6 15 9 0,-4 11 18 16,0 12-6-16,-6 8-7 0,4 3-6 0,-3 4-4 15,-1-1-5-15,3 0 2 0,-6-1-4 0,4 0-1 16,-1-3 3-16,0-1-5 0,0-6 1 15,3-6 1-15,-2-6-2 0,5-9 2 0,3-9 0 0,4-7-1 16,0-9-2-16,6-4-4 0,2-8-8 0,1-4-9 16,0-3-11-16,0-1-15 0,0 0-12 15,3 0-19-15,0-5-24 0,4-3-30 16,-1-2-53-16,1-1-72 0,-1-4-126 0,-1 3-166 0,1 5 511 0</inkml:trace>
          <inkml:trace contextRef="#ctx0" brushRef="#br0" timeOffset="13838.6505">4212 5304 0 0,'0'0'0'0,"0"0"0"0,0 0 0 15,0 0 0-15,0 0 0 0,0 0 0 0,0 0 0 16,0 0 0-16,0 0 95 0,0 0 93 0,0 0-21 16,0 0-8-16,-80-68-28 0,80 68-24 0,0 0-18 15,0 0-13-15,0 0-3 0,0 0-11 16,0 0-14-16,0 0-15 0,0 0-20 0,0 3-13 16,0 3 38-16,8 4 17 0,-4 5 21 0,5 3 17 15,1 5-36-15,-1 2-13 0,5 0-16 0,-1 2-8 16,-1-4-6-16,-4-1 0 0,4-2-2 15,1-1-2-15,2-3 5 0,-2 2 9 0,5-3 10 16,4 1 4-16,-3-1-1 0,6-2-5 0,-4-1-8 16,4-4-2-16,0-5-3 0,-1-3 3 0,4-5 6 15,4-10 7-15,2-13 4 0,4-7 0 0,7-15-4 16,6-14-6-16,7-15-5 0,9-18-2 16,9-14-7-16,6-19-2 0,8-19-1 0,4-13-4 15,8-15 9-15,6-11 9 0,-8-5 24 0,-7 0 26 16,-5 8 11-16,-5 12 6 0,-14 15-13 0,-16 22-17 15,-6 28-14-15,-16 25-10 0,-12 25-4 0,-14 22 5 16,-5 15 1-16,-3 8-3 0,-9 5-7 16,1 4-14-16,0 4-10 0,-1 0-10 0,2 0-20 15,7 9-65-15,3 2-156 0,0 3-558 0,0-6-821 16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29:03.01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848A3D-19D7-42B9-ABCD-403E434F238B}" emma:medium="tactile" emma:mode="ink">
          <msink:context xmlns:msink="http://schemas.microsoft.com/ink/2010/main" type="writingRegion" rotatedBoundingBox="2952,14971 24828,2239 29496,10259 7619,22991"/>
        </emma:interpretation>
      </emma:emma>
    </inkml:annotationXML>
    <inkml:traceGroup>
      <inkml:annotationXML>
        <emma:emma xmlns:emma="http://www.w3.org/2003/04/emma" version="1.0">
          <emma:interpretation id="{15904A86-69E3-429A-9200-240B33EDDED7}" emma:medium="tactile" emma:mode="ink">
            <msink:context xmlns:msink="http://schemas.microsoft.com/ink/2010/main" type="paragraph" rotatedBoundingBox="3381,15787 24716,2145 26212,4485 4877,18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3146E3-6274-4745-9F73-EF38AE049301}" emma:medium="tactile" emma:mode="ink">
              <msink:context xmlns:msink="http://schemas.microsoft.com/ink/2010/main" type="line" rotatedBoundingBox="3381,15787 24716,2145 26212,4485 4877,18127"/>
            </emma:interpretation>
          </emma:emma>
        </inkml:annotationXML>
        <inkml:traceGroup>
          <inkml:annotationXML>
            <emma:emma xmlns:emma="http://www.w3.org/2003/04/emma" version="1.0">
              <emma:interpretation id="{A03A2630-6451-48D8-A572-EDD93347863A}" emma:medium="tactile" emma:mode="ink">
                <msink:context xmlns:msink="http://schemas.microsoft.com/ink/2010/main" type="inkWord" rotatedBoundingBox="3589,16113 11674,10943 12740,12611 4655,17780">
                  <msink:destinationLink direction="with" ref="{BD7C7CB6-39EC-48B7-83E9-7A4A71F06DFC}"/>
                </msink:context>
              </emma:interpretation>
              <emma:one-of disjunction-type="recognition" id="oneOf0">
                <emma:interpretation id="interp0" emma:lang="en-US" emma:confidence="0">
                  <emma:literal>raingnDohot</emma:literal>
                </emma:interpretation>
                <emma:interpretation id="interp1" emma:lang="en-US" emma:confidence="0">
                  <emma:literal>TraingnDohot</emma:literal>
                </emma:interpretation>
                <emma:interpretation id="interp2" emma:lang="en-US" emma:confidence="0">
                  <emma:literal>AraingnDohot</emma:literal>
                </emma:interpretation>
                <emma:interpretation id="interp3" emma:lang="en-US" emma:confidence="0">
                  <emma:literal>FraingnDohot</emma:literal>
                </emma:interpretation>
                <emma:interpretation id="interp4" emma:lang="en-US" emma:confidence="0">
                  <emma:literal>raiingnDohot</emma:literal>
                </emma:interpretation>
              </emma:one-of>
            </emma:emma>
          </inkml:annotationXML>
          <inkml:trace contextRef="#ctx0" brushRef="#br0">-1274 10946 1933 0,'0'0'34'0,"0"0"-12"0,0 0 10 15,0 0 11-15,0 0 27 0,-167-162 6 0,157 142-20 0,6-3-20 16,4-8-34-16,1-7-12 0,15-8 10 0,9-6 0 15,9-6 1-15,9-2-3 0,10-1 1 16,6 0 3-16,4 5-10 0,8 3-62 0,3 8-159 16,-17 14-333-16,-21 11-863 0</inkml:trace>
          <inkml:trace contextRef="#ctx0" brushRef="#br0" timeOffset="-171.0375">-1161 10702 201 0,'0'0'260'0,"0"0"-118"0,0 0 27 16,0 0 45-16,-147-181-1 0,134 146-24 0,2 2-10 15,4 1-22-15,1 5-14 0,5 5-2 0,1 5-29 16,0 7-36-16,7 8-33 0,6 2-23 0,5 7-5 16,7 15 12-16,6 14 22 0,7 14 12 0,5 18 10 15,7 16-8-15,5 10-18 0,1 12-6 16,1 4-13-16,-1 2-4 0,-3-5 0 0,-3-4-13 16,-6-6-10-16,-2-5-22 0,-2-5-19 0,-4-9-26 15,-2-4-59-15,-3-10-68 0,0-8-134 16,-7-18-283-16,-11-15-699 0</inkml:trace>
          <inkml:trace contextRef="#ctx0" brushRef="#br0" timeOffset="770.4975">-568 10533 2120 0,'0'0'49'0,"0"0"-33"0,0 0-1 0,0 0 18 16,0 0 15-16,0 0 6 0,0 0-4 15,0 0-18-15,0 0-19 0,0 0-1 0,0 0 0 16,0 0 2-16,0 0 5 0,91-39-7 0,-36 51-1 16,5 10-5-16,3 7-7 0,4 4 6 0,-5 3-2 15,1 3 0-15,-6 3 7 0,-5-3-7 0,-2 1 1 16,-9-3-3-16,-8-2-4 0,-7-2 0 15,-9-2-6-15,-9-5 2 0,-5 1-2 0,-3-3 4 16,-7-3 3-16,-11-1 6 0,-4-4 9 0,-1-7 0 16,-4-5 3-16,-1-4-1 0,2-2-11 0,0-13 0 15,6-9-12-15,2-10-4 0,3-10 2 0,2-10-5 16,3-9 3-16,2-8-2 0,6-7-14 16,2-5-11-16,4 2-6 0,11-2-5 0,7 6-7 15,7 5-8-15,10 7-25 0,3 4-34 0,3 5-30 16,0 5-52-16,-1 2-30 0,-1 4-13 15,-3 0 10-15,0 0 51 0,-6 1 58 0,-2 1 52 16,-8 6 46-16,-8 2 26 0,-4 10 29 16,-9 7 61-16,-3 7 67 0,-5 10 36 0,-8 1 1 0,-6 20-31 15,-2 11-32-15,-3 13 3 0,2 13 9 16,2 9-1-16,2 7-16 0,3 1-26 0,1 1-17 16,8-6 13-16,1-4 1 0,5-3-17 0,3-3-6 15,9-6-39-15,7-5-18 0,2-12-4 0,-1-9-7 16,4-9-5-16,4-9 3 0,0-9 0 15,1-4 1-15,1-14 1 0,-1-7-15 0,1-13-12 16,-2-5-11-16,-5-11-10 0,-3-2 10 0,-6-6 6 16,-2-1 12-16,-6 1 12 0,-3 2 3 0,-3 2 1 15,-6 0 0-15,0 9 1 0,-3 7 2 0,5 14 11 16,-2 11 10-16,3 9 14 0,2 8 10 16,1 0-9-16,0 14-10 0,0 8-14 0,0 6-6 15,8 11 5-15,3 0-1 0,5 3-5 0,0-7 3 16,5-3-8-16,1-5 2 0,2-2 1 15,2-7-2-15,1-3 3 0,4-7 1 0,-2-8 4 16,0 0 3-16,4-15 8 0,2-10 2 0,-1-8-2 16,2-7 0-16,0-6-8 0,-5-7-1 15,0-1-1-15,-3-3-6 0,-7 0 5 0,-5 1-4 16,-9 2-2-16,-1 0 4 0,-6 2-4 0,0 5 3 16,0 4 1-16,-3 10-1 0,-3 6 1 0,6 10 2 15,-4 8 1-15,4 8-6 0,0 1-1 0,0 0-9 16,0 10-1-16,4 5 12 0,2 8-1 15,5 3 8-15,2 4-1 0,2 1-8 0,4-2 2 16,-1 1-1-16,2 2-1 0,4-4 6 0,-2 1-3 16,3-3 1-16,-3-2-3 0,2-2-16 0,-1-2-28 15,-1-7-76-15,-1-1-158 0,-6-5-315 16,-8-2-933-16</inkml:trace>
          <inkml:trace contextRef="#ctx0" brushRef="#br0" timeOffset="1413.9653">966 9126 1768 0,'0'0'28'0,"0"0"6"0,0 0 35 0,0 0 27 15,0 0 17-15,-111-172 0 0,107 163-33 0,1 1-41 16,3 2-35-16,0 1-24 0,7 3-12 16,6-1-3-16,5 2 7 0,3 1 3 0,1 1 7 15,4 9 8-15,2 5 0 0,-1 2 6 16,4 0-1-16,-2 2-10 0,1-1-10 0,-1-2-10 15,1-2-2-15,-7 0-4 0,-1-1-1 0,-2 0-1 0,0 2 1 16,-5 0 14-16,0 6 9 0,-2 0 9 16,2 6-1-16,-4 3 3 0,4 4 11 0,-2 1 6 15,1 6 7-15,-1-4 3 0,-1 4-8 16,1-2 3-16,2-3 2 0,-2-1-3 0,0-6 5 16,1-6-6-16,-4-5-7 0,-3-6-7 0,1-6-3 0,-4-4 9 15,0-2 21-15,2-4 29 0,-1-8 14 16,-2-10-3-16,1-8-16 0,2-7-24 15,-4-6-11-15,3-6-2 0,0 0-2 0,-1-4 0 0,4 1-7 16,-2-3 1-16,2 3-3 0,1 3-2 16,4 6 2-16,2 9-10 0,0 9-4 0,1 9-6 15,2 9-8-15,-2 5 3 0,0 2 4 16,2 10 11-16,0 5 9 0,1 3 8 0,3 3 3 16,0 1-4-16,2-1 4 0,2-2-7 0,-2-3-2 15,2-5 0-15,-2-4 1 0,4-1 12 0,0-6 8 16,-3-2 6-16,3-12 7 0,-2-6-5 0,4-6-2 15,-4-7-6-15,2-4-8 0,0-4 0 0,-1-6-3 16,-4-2 2-16,-3-3 0 0,-6-1-1 16,-6 2 0-16,-7 4 3 0,-1 4 3 0,-7 5-1 15,-6 7-3-15,-1 5-1 0,0 9-1 0,0 6 10 16,4 8 12-16,1 3 6 0,-1 3 2 16,5 10-14-16,-1 11-10 0,2 4-9 0,4 10 0 15,0 3-2-15,0 2-1 0,10-2-1 0,-1-3-6 16,6-4 3-16,0-5 0 0,5-5-3 0,1-4 7 15,1-3-5-15,-3-2 3 0,5-5 1 16,-5-5-6-16,2-3-11 0,-2-2-22 0,-2-8-29 16,4-7-55-16,-2-5-78 0,-3-3-138 0,-2 3-286 15,-7 7-842-15</inkml:trace>
          <inkml:trace contextRef="#ctx0" brushRef="#br0" timeOffset="2734.777">2761 9382 2627 0,'0'0'12'0,"0"0"-67"0,0 0-102 0,0 0-215 16,0 0-559-16,0 0-193 0</inkml:trace>
          <inkml:trace contextRef="#ctx0" brushRef="#br0" timeOffset="2090.1526">2030 8112 884 0,'0'0'573'0,"0"0"-473"0,0 0 35 0,0 0 23 16,0 0 3-16,0 0 3 0,0 0-32 0,0 0-41 16,0 0-48-16,0 0-37 0,0 0-21 0,0 0-5 15,0 0 9-15,0 0 10 0,-71-118 7 0,94 116-4 16,1-1-3-16,1 3 0 0,2 0-3 16,1 0 3-16,1 7 0 0,-2 3-2 0,1 4 2 15,-2 3-5-15,1 4-1 0,-5 0 0 0,0 2-5 16,-3 2 8-16,-3 1 2 0,-1 2 2 15,-2 1 7-15,1 1-4 0,-4 2-1 0,-1-3 1 0,4 0-3 16,-4 0 1-16,-2-5-3 0,5-3 3 0,-3-3 0 16,-2-2 0-16,3-7 2 0,-5-2 1 15,2-5 0-15,-1 0 4 0,-4-2 3 0,-1 0 11 16,-1-2 10-16,3-8 2 0,-3-7-2 0,0-6-10 16,0-4-9-16,0 0-4 0,0-4-2 15,0-1-1-15,-3-2-4 0,3-1 0 0,0 3-1 16,0 0-1-16,6 8-5 0,0 4-2 0,3 6-5 15,0 7-10-15,1 4 4 0,2 3-5 0,-2 0 10 16,3 10 8-16,2 3 1 0,1 3 4 16,2 2-3-16,0 0-2 0,-1-1 2 0,7-1 4 15,-4-2 6-15,6-2 4 0,3-3 2 0,-3-8-5 16,2-1-6-16,2-10 10 0,-1-8 5 0,2-6 1 16,2-6 7-16,-1-6-11 0,2-3 1 15,-9-1-3-15,-3-1-1 0,-6 0 5 0,-4 3-3 16,-7 3 9-16,-7-2 4 0,1 1-3 0,-11 2 1 15,-3-2-5-15,-2 9 18 0,-1 4-5 0,-6 5-1 16,7 5-4-16,-4 6-23 0,0 7 8 16,5 0 2-16,-2 8-1 0,1 11 1 0,1 9-9 15,1 5-4-15,0 9 1 0,3 2 0 0,3 3 3 16,8-8-3-16,1-8-3 0,1-7-1 0,11-6-2 16,4-6 3-16,1-4-3 0,5-6-2 15,-2-2-5-15,4-8-2 0,0-9-4 0,1-5-1 16,-3-2-7-16,-2-7-1 0,-3 0 8 0,-3 0 3 15,0-2 13-15,-10 5 6 0,3 3 0 16,-5 10 3-16,-2 8 1 0,0 3-5 0,0 4-3 0,0 4-11 16,0 8 6-16,1 12 5 0,1 5 5 15,4 10 10-15,1 8-5 0,6 7 0 0,2 3-1 16,1 5-6-16,11 3 0 0,-1-1 1 0,4 1 0 16,2 2 3-16,4 0-1 0,0-1-3 15,0-3-1-15,1-2-2 0,-1-4-4 0,0-1-18 16,-2-4-33-16,1 0-90 0,-3 0-171 0,-9-15-402 15,-9-14-848-15</inkml:trace>
          <inkml:trace contextRef="#ctx0" brushRef="#br0" timeOffset="-4178.7933">4085 6824 586 0,'0'0'97'0,"0"0"31"15,0 0 30-15,0 0-5 0,0 0-19 16,0 0-41-16,0 0-35 0,0 0-29 0,0 0-18 16,0 0 8-16,0 0 11 0,0 0 7 0,-32 213 9 15,42-137-7-15,8 1-19 0,-2-2-8 0,0-3-8 16,3 1-1-16,4-7 7 0,-4-2-2 0,4-5 2 15,-4-4 3-15,2-2 0 0,-2-10 5 16,-3-3-1-16,-2-13-5 0,-5-8-5 0,-4-9 0 16,-3-5 16-16,-1-5 36 0,-1 0 6 15,-1-9-6-15,-9-7-21 0,1-7-39 0,-6-9-6 16,-6-7 5-16,4-6 3 0,-8-5 5 0,3-8 1 16,-5-1 1-16,-1-7-2 0,0-4 0 0,-1-7 0 15,-1-4-1-15,2-1 1 0,2-1-5 0,5-3-1 16,2 7-2-16,8 4-2 0,4 12-2 0,7 16-8 15,6 12-21-15,9 16-3 0,4 9-3 16,3 8 5-16,9 2 18 0,3 14 3 0,7 3 1 16,2 9 1-16,4 3 1 0,8 5 0 0,-2 6 5 15,0 2 8-15,3 7 3 0,-6 4 4 16,-2 1-6-16,-3 4-3 0,-9-4 5 0,-2 3-2 16,-12 1 10-16,-1-4 4 0,-14-1-7 0,-1-3-1 15,-6-1 2-15,-10 1-5 0,-8 0 8 0,-7 3 2 16,-3 0-3-16,-4 1 2 0,-7-4-6 15,3 1-1-15,-4-10 0 0,-1-1 2 0,-2-8 2 16,8-3 9-16,-2-8 0 0,7-7-4 0,8-6 3 16,10-3-2-16,2-5-14 0,10-5-8 0,0-9-24 15,10-7-52-15,8-9-35 0,4-6-52 0,11-7-53 16,2-7-32-16,6-6-25 0,3-4-39 16,1-4-6-16,0-3 52 0,5 0 271 0,-4-2 0 15,-2 1 0-15,-1 0 0 0,-3 4 0 0,-6 3 0 16,-5 5 0-16,-4 7 0 0,-6 6 0 0,-4 11 0 15,-5 7 21-15,-5 10 331 0,-5 7 20 0,0 6-52 16,0 2-74-16,-2 2-85 0,-8 9-90 16,4 6-16-16,-4 8 8 0,4 4 0 0,-1 10 1 15,4 2 1-15,1 5-12 0,1 0-13 0,1-1-11 16,1-5-20-16,5-3-2 0,4-10-6 16,5-3-1-16,0-8 4 0,-2-6-4 0,6-3 5 15,2-7-1-15,-3 0 3 0,-1-4 12 0,4-9 3 16,-5-5 14-16,0-4-2 0,-2-4-3 0,-4-5-8 15,-1-3-8-15,-2-2 2 0,-4-1-8 16,-3 3 4-16,-1 1-1 0,-10 3-3 0,-2-1 7 16,-5 7-2-16,-4 3 2 0,3 4 7 0,-8 4-11 15,8 6-4-15,-6 4-9 0,6 3-14 0,-4 3 1 16,5 11-5-16,-1 4 1 0,-2 3 1 0,6 5 7 16,2 1 4-16,6-3-6 0,-1-1-53 15,8-3-93-15,0-4-138 0,8-4-255 16,-4-7-608-16</inkml:trace>
          <inkml:trace contextRef="#ctx0" brushRef="#br0" timeOffset="-3040.7007">5154 6717 0 0,'0'0'0'0,"0"0"0"0,0 0 0 15,0 0 0-15,0 0 0 0,0 0 0 16,0 0 0-16,0-170 160 0,0 146 23 0,0 5-3 16,0 3-6-16,-2 1-1 0,-5 4 4 0,4 0-7 15,-2 1-13-15,-3 0-11 0,3 4-14 0,-5-1-13 16,5 3-15-16,-3-1-21 0,3 2-27 16,-4-1-13-16,6 3-14 0,0 1-5 0,1-2-2 15,-3 2-11-15,5 0-7 0,0 0-7 0,0 0-7 16,0 0 2-16,0 0 1 0,0 0-1 0,0 0 6 15,5 2 6-15,-3-1 6 0,1 1 7 16,2 1 2-16,1 1-4 0,-2 2 2 0,-1-3 9 0,4 7 9 16,-2 1 16-16,4 8 9 0,-3 1 1 15,5 6 1-15,0 11-14 0,-2 4-6 16,2 9-8-16,4 4-9 0,0 2-4 0,0 1-3 16,-1-3-3-16,4 0-5 0,3-4-1 0,-2 2 1 0,-3-4-1 15,5 1 3-15,-4-4-3 0,-1-3 0 16,1-6-4-16,-1-9-3 0,-3-8-6 0,0-6-8 15,-2-10-7-15,-5-3-4 0,2-1 0 0,-3-12 5 16,-4-8 4-16,1-6 3 0,-2-7 1 16,0-8 3-16,-3-4 2 0,-2-2 3 0,-5-4 2 15,4 2-1-15,-6 0 2 0,4-3 2 0,3 9-5 16,2 3-1-16,3 9-6 0,0 10-11 16,5 7-7-16,6 11-6 0,-3 4 2 0,5 4 8 0,8 11 9 15,-4 7 7-15,3 4 3 0,5 2 3 16,-2 2 0-16,-1 2 1 0,6-4 1 0,-3 0-5 15,2-2 3-15,-4-4-2 0,5-1 1 16,0-7 2-16,-1-4-1 0,0-5-2 0,-1-5 2 16,-2-4-2-16,4-12 8 0,0-7 2 0,1-8 4 15,-1-4 2-15,-3-5-7 0,-6-3-3 0,3-3-21 16,-7 1-1-16,-7-2 3 0,-1-2 1 0,-6 5 16 16,-1 1-2-16,0 5 3 0,-8 7 2 15,3 8 6-15,-4 8 5 0,5 9 1 0,-5 6-9 16,5 0-13-16,-2 10-6 0,-2 8 2 0,5 8 6 15,0 3 8-15,2 8 1 0,-3-1-5 0,4 1-1 16,0-1-7-16,4-4-7 0,0-4-5 0,2-6-1 16,5-7 14-16,2 0 13 0,0-5 5 15,2-3 2-15,1-7-6 0,-1 0 3 0,-1-8 1 16,3-9 1-16,5-4-2 0,-5-8-3 0,1-3 4 16,4-4-3-16,-6 0 1 0,-2-2 0 15,-7 5-1-15,0 4 6 0,-7 4 9 0,0 4 9 16,-7 3 1-16,-5-1-6 0,-4 4-15 0,-2 1-16 15,-1 5 1-15,-4 4-7 0,4 3 4 0,-5 2 0 16,6 2-4-16,-1 6 3 0,0 0-2 16,4 2 3-16,6-2 1 0,1-2-1 0,5-3-9 15,3-3-21-15,0 0-36 0,3-4-47 0,11-9-44 16,3-5-35-16,5-10-16 0,-2-8 26 0,2-7 42 16,-1-8 55-16,1-3 53 0,-4-4 25 15,-4 0 16-15,0 0 14 0,-8 4 11 0,2 5 40 16,-5 7 41-16,-1 13 49 0,-2 8 40 0,0 8 4 15,0 6-6-15,0 5-29 0,-2 2-37 0,2 2-39 16,0 8-28-16,0 11-16 0,0 5-8 0,5 14 7 16,7 9-11-16,-1 5-14 0,6 2-2 15,0 5-5-15,10-2 1 0,-1 0 3 0,4 0-6 16,2-2-5-16,4-2-2 0,-2-2-1 0,-2-8-1 16,3-1-11-16,-5-5-15 0,-7-6-29 0,4-1-39 15,-9-6-53-15,-4-3-75 0,-3-6-82 16,-8-8-41-16,-3-2 6 0,-2-5 43 0,-10-2 92 15,-5 0 80-15,-3-6 61 0,-5-5 42 0,-4-2 36 16,1-5 35-16,-3-1 53 0,2-3 61 16,-1-3 31-16,4-1 3 0,-1-3-17 0,8-3-25 15,3 0-21-15,4-1-16 0,6-1-24 0,0 2-25 16,6-3-19-16,7 0-24 0,7-3-13 16,5 0-10-16,9-3-7 0,1-1 3 0,5-3 0 15,7-1 0-15,1-2-1 0,0-1-50 0,1 0-83 0,0 1-126 16,1 0-170-16,-11 14-234 15,-10 9-228-15</inkml:trace>
        </inkml:traceGroup>
        <inkml:traceGroup>
          <inkml:annotationXML>
            <emma:emma xmlns:emma="http://www.w3.org/2003/04/emma" version="1.0">
              <emma:interpretation id="{BD984704-3BF9-4026-8063-5AED04A99AD0}" emma:medium="tactile" emma:mode="ink">
                <msink:context xmlns:msink="http://schemas.microsoft.com/ink/2010/main" type="inkWord" rotatedBoundingBox="12030,11008 13439,10107 14005,10991 12595,11893"/>
              </emma:interpretation>
              <emma:one-of disjunction-type="recognition" id="oneOf1">
                <emma:interpretation id="interp5" emma:lang="en-US" emma:confidence="0.5">
                  <emma:literal>ha</emma:literal>
                </emma:interpretation>
                <emma:interpretation id="interp6" emma:lang="en-US" emma:confidence="0.5">
                  <emma:literal>he</emma:literal>
                </emma:interpretation>
                <emma:interpretation id="interp7" emma:lang="en-US" emma:confidence="0">
                  <emma:literal>has</emma:literal>
                </emma:interpretation>
                <emma:interpretation id="interp8" emma:lang="en-US" emma:confidence="0">
                  <emma:literal>her</emma:literal>
                </emma:interpretation>
                <emma:interpretation id="interp9" emma:lang="en-US" emma:confidence="0">
                  <emma:literal>ne</emma:literal>
                </emma:interpretation>
              </emma:one-of>
            </emma:emma>
          </inkml:annotationXML>
          <inkml:trace contextRef="#ctx0" brushRef="#br0" timeOffset="-2294.557">6867 5084 1152 0,'0'0'220'0,"0"0"-6"16,0 0-24-16,0 0-29 0,0 0-32 0,0 0-5 15,0 0-9-15,0 0 2 0,0 0-16 16,-19 185-33-16,37-132-10 0,3 1-19 0,2 9-8 15,4-2 0-15,-1 1-13 0,1 0-9 0,-4-4-3 16,7-2-3-16,-1-2-1 0,5-5 0 0,-3-5 2 16,0-1 0-16,-3-5-1 0,-1-7-3 15,-7-8-7-15,-2-5-11 0,1-7-14 0,-12-7-16 16,4-4-12-16,-8 0-5 0,-3-14 10 0,0-6 6 16,0-9 10-16,0-9 9 0,0-6 5 0,0-7 9 15,-2-1 11-15,-1-5 3 0,-1-6 0 0,1 0 0 16,3 5 0-16,0 4-2 0,6 8-8 0,1 15-12 15,6 9-17-15,1 12-11 16,0 8-1-16,3 4 12 0,2 13 16 0,3 7 13 0,3 5 7 16,-3 3 4-16,6 2 1 0,0 1 1 15,-1-1 1-15,-1-3-4 0,1-4-1 16,-4-7 1-16,4-7 2 0,-1-6 3 0,-1-5 8 0,-3-6 4 16,3-12 4-16,2-9-2 0,-5-7-11 0,3-4-15 15,-3-4-9-15,-1-6-4 0,-5 2 3 16,-4-3 7-16,-6 5 3 0,0 0 4 0,-6 3 7 15,0 7 2-15,-8 5 3 0,1 7 6 16,0 7 9-16,1 10 8 0,-3 5-9 0,6 7-6 0,-2 10-8 16,-2 7-10-16,6 8 6 0,-1 4 2 15,1 1-3-15,1 1 0 0,0-2-2 0,0-3 1 16,3-3-1-16,0-8-3 0,7-1 1 0,-3-7-5 16,4-3 0-16,2-6 6 0,-1-5 8 0,-1 0 11 15,4-12 2-15,-2-4-3 0,4-9-8 0,-1-2-8 16,0-4 2-16,-1-2-3 0,-2-2 2 15,-1-1-1-15,-6 5 0 0,3 1 2 0,-7 4-1 16,1 8 0-16,-3 7-2 0,2 4-10 0,-2 6-16 16,3 1-12-16,0 1 10 0,1 9 16 0,-1 3 20 15,6 3 15-15,-3 2-10 0,6 2-6 0,-2 0-4 16,-3-2-2-16,7-3 2 0,-1-2-1 16,2-2 2-16,-1-2 2 0,3-6-1 0,3-3 8 15,-2-1 8-15,1-13 6 0,5-6 5 0,-4-5-6 16,7-8-7-16,-4-1-8 0,-2-3 1 0,-5-3 0 15,2 1-3-15,-6-2 0 16,-1 3-2-16,-5 0 1 0,-1 4 2 0,-5 1-1 0,0 3-1 16,0 3-1-16,0 7 0 0,0 5 12 0,0 7 16 15,0 5 15-15,0-1 3 0,0 4-10 16,0-1-24-16,0 1-22 0,0 0-15 0,0 0-18 16,0 1 7-16,3 3 8 0,0 2 10 0,6 2 18 15,-4 2-9-15,7 0-55 0,-3 4-94 16,-2 1-194-16,2-5-490 0,-4-3-335 0</inkml:trace>
        </inkml:traceGroup>
        <inkml:traceGroup>
          <inkml:annotationXML>
            <emma:emma xmlns:emma="http://www.w3.org/2003/04/emma" version="1.0">
              <emma:interpretation id="{E706762B-8171-47B3-8CFC-3553FFE709EC}" emma:medium="tactile" emma:mode="ink">
                <msink:context xmlns:msink="http://schemas.microsoft.com/ink/2010/main" type="inkWord" rotatedBoundingBox="17628,7857 18532,7279 18860,7792 17956,8370">
                  <msink:destinationLink direction="with" ref="{5CBA557B-56BA-40DA-85BC-DC3BD68A7F50}"/>
                  <msink:destinationLink direction="with" ref="{05D1198B-CF55-4F3C-93A4-4DDC1498B39E}"/>
                  <msink:destinationLink direction="with" ref="{5A486780-E127-430B-8BE4-BB2699890CF0}"/>
                </msink:context>
              </emma:interpretation>
              <emma:one-of disjunction-type="recognition" id="oneOf2">
                <emma:interpretation id="interp10" emma:lang="en-US" emma:confidence="1">
                  <emma:literal>r</emma:literal>
                </emma:interpretation>
                <emma:interpretation id="interp11" emma:lang="en-US" emma:confidence="0">
                  <emma:literal>+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I</emma:literal>
                </emma:interpretation>
                <emma:interpretation id="interp14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14237.2198">12474 1927 463 0,'0'0'574'0,"0"0"-95"16,0 0-115-16,0 0-83 0,0 0-50 0,0 0-48 15,0 0-59-15,0 0-39 0,0 0-42 0,0 0-23 16,0 0-4-16,0 0 3 0,0 0 7 0,0 0-3 16,-16 101-7-16,27-66-5 0,2-1-2 15,3 2 0-15,5 1 0 0,-4 0-1 16,8-1-2-16,-2-4 1 0,-1 1 0 0,1-2-8 0,-2-3-23 15,-1-2-35-15,0-1-51 16,-10-1-70-16,-1-4-90 0,-5-4-119 0,-4-2-164 16,-4-6-173-16,-10-2 25 0,-2-5 701 0,-1-1 0 0,-7 0 0 15,5-4 0-15,-3-7 0 0,1-3 567 16,2-5 13-16,3-1-159 0,3-3-96 0,5-3-61 16,5-2-23-16,3-6-33 0,0-3-48 0,13-5-52 15,5-6-38-15,10-4-27 0,5-4-19 0,14-4-9 16,3 0-7-16,10-4-2 0,9 0 0 15,5 0-15-15,0 2-39 0,4 4-88 0,2 3-239 16,-20 16-784-16,-19 15-160 0</inkml:trace>
        </inkml:traceGroup>
        <inkml:traceGroup>
          <inkml:annotationXML>
            <emma:emma xmlns:emma="http://www.w3.org/2003/04/emma" version="1.0">
              <emma:interpretation id="{A3053DE8-FC96-4981-B5E7-90A517C650B9}" emma:medium="tactile" emma:mode="ink">
                <msink:context xmlns:msink="http://schemas.microsoft.com/ink/2010/main" type="inkWord" rotatedBoundingBox="14936,8509 20729,4805 21461,5951 15668,9655">
                  <msink:destinationLink direction="with" ref="{05D1198B-CF55-4F3C-93A4-4DDC1498B39E}"/>
                  <msink:destinationLink direction="with" ref="{5A486780-E127-430B-8BE4-BB2699890CF0}"/>
                  <msink:destinationLink direction="with" ref="{5CBA557B-56BA-40DA-85BC-DC3BD68A7F50}"/>
                </msink:context>
              </emma:interpretation>
              <emma:one-of disjunction-type="recognition" id="oneOf3">
                <emma:interpretation id="interp15" emma:lang="en-US" emma:confidence="0">
                  <emma:literal>ruomute</emma:literal>
                </emma:interpretation>
                <emma:interpretation id="interp16" emma:lang="en-US" emma:confidence="0">
                  <emma:literal>rouomute</emma:literal>
                </emma:interpretation>
                <emma:interpretation id="interp17" emma:lang="en-US" emma:confidence="0">
                  <emma:literal>nuomute</emma:literal>
                </emma:interpretation>
                <emma:interpretation id="interp18" emma:lang="en-US" emma:confidence="0">
                  <emma:literal>roumute</emma:literal>
                </emma:interpretation>
                <emma:interpretation id="interp19" emma:lang="en-US" emma:confidence="0">
                  <emma:literal>rumute</emma:literal>
                </emma:interpretation>
              </emma:one-of>
            </emma:emma>
          </inkml:annotationXML>
          <inkml:trace contextRef="#ctx0" brushRef="#br0" timeOffset="-63870.5881">13518 536 1461 0,'0'0'129'0,"0"0"-34"0,0 0-22 0,0 0-27 0,0 0-26 16,0 0-39-16,0 0-19 0,0 0-4 0,0 0 7 15,0 0 30-15,0 0 7 0,0 0 2 0,0 0 2 16,0 0 3-16,62 121 0 0,-36-97-3 16,2 1 1-16,0-2 1 0,-1 0 3 0,-4-2 0 15,1-2 0-15,-4 0-2 0,1-3 0 0,-6-4 4 16,-2-4 2-16,-7-1-1 0,3-5-4 15,-8 1 5-15,1-3 28 0,-2 0 42 0,0 0 14 16,0-9-8-16,0-3-33 0,-2-9-42 0,-1-4-14 16,-4 0 1-16,4-5 4 0,2 0 0 15,1-1-2-15,0-3-1 0,0 2-6 0,1-2-4 0,9 0-1 16,1 3-5-16,5-1-2 0,3 5-3 16,-1 2-8-16,5 5-6 0,-2 3-6 0,3 7-3 15,-5 3-1-15,1 4 4 0,1 3 2 0,0 1 6 16,-1 11 7-16,-2 0 0 0,-2 7 0 0,3 1 5 15,-1 3 13-15,-3-1 12 0,-1 6 7 16,1-3 1-16,-2-2-9 0,-1-2-2 0,1-3 2 16,-2-2 3-16,2-2-9 0,-3-3-21 0,-2-4-44 15,2-1-45-15,2-6-47 0,-3 0-60 0,1-6-70 16,3-8-91-16,1-5-84 0,-3-4 227 16,0-3 234-16,-3-3 0 0,1-3 0 0,-4 1 0 15,-4 0 0-15,4-4 0 0,-5 4 12 0,1 0 274 16,2 1-35-16,-2 6-28 0,2 4-29 0,-3 5-23 15,2 6-15-15,-2 3-29 0,0 6-49 16,1 0-58-16,2 0-85 0,-1 6 19 0,2 3 18 16,-1 8 25-16,5 6 56 0,-1 3-26 0,-1 4-12 15,1 1 0-15,1 0-5 0,-1-3-3 0,3-4-1 16,-2-3 0-16,3-1 1 0,3-3-1 0,0-4 2 16,1-5-1-16,3-3 7 0,5-5 9 15,-2 0 11-15,4-6 9 0,2-9 2 0,-2-5-2 16,-2-5-7-16,4-4-3 0,-7-2-1 15,1-3-1-15,-8 1 4 0,1-2 0 0,-9 2 0 0,1 2-2 16,0 4-4-16,-4 7-4 0,-2 1-4 16,0 8 5-16,0 4 6 0,0 4-12 0,0 3-24 15,0 0-58-15,0 1-24 0,0 9 0 0,0 5 18 16,0 5 49-16,0 4 13 0,1 3 3 0,5 3 3 16,1-6 0-16,5 1 0 0,0-6-2 15,-3-2-2-15,9-6-1 0,2-4-1 0,4-1 3 16,1-6 4-16,4-2 5 0,5-9 6 0,-1-5 4 15,-1-7 4-15,2-4-1 0,0-2-1 16,-6-1-1-16,-3-3-4 0,-2 3-1 0,-5-4 2 16,1-1 4-16,-10 3 3 0,1-4 6 0,-7 0 1 15,-1 0-5-15,-2 1 1 0,3-1-4 0,-3 1 2 16,-6 3 1-16,1 2-4 0,-5 6-1 0,4 3 3 16,-3 7 6-16,6 4 7 0,-4 7-6 0,4 2-25 15,2 1-40-15,1 0-35 0,-2 10-4 0,1 4 8 16,-1 8 26-16,-1 4-17 15,3 4-57-15,0 3-62 0,-3-1-50 0,12 1-16 16,-3-2-14-16,7-3-12 0,1-1 13 0,2-3 20 16,-1-3 61-16,-1-1 176 0,1 0 0 0,1-7 0 15,-1 0 0-15,-3-4 0 0,0 0 0 0,-2-1 0 16,-4 0 215-16,3-1 32 0,-5 1-34 0,5-2-54 16,-5-2-40-16,5 1-21 0,-3-2-17 15,6 1-1-15,0-2 7 0,2 2 4 16,4-4 0-16,-2 0-14 0,8-2-8 0,-2-6-7 0,4-3-6 15,4-6 5-15,-1-3-7 0,2-4-9 16,-4-1 6-16,1-4 1 0,-9-3 0 0,3 0 1 16,-6-3-5-16,-4-2-5 0,-5 0-6 0,2 3-5 15,-6 3-3-15,-3 3-2 0,0 9 5 0,0 4 7 16,0 6 2-16,-3 4-12 0,2 4-26 16,-1 1-46-16,-1 1-27 0,0 11 1 0,2 6 14 0,0 6 33 15,-1 3 23-15,1 4 3 0,-1-2 1 16,2 0 0-16,2-1-4 0,3-4-1 0,7-4-1 15,0-4-3-15,3-1-2 0,0-4 0 0,2-4 3 16,7-2 3-16,-4-5 1 0,7 0-25 16,2-12-51-16,-1-4-118 0,0-5-201 0,-8 2-370 15,-6 6 3-15</inkml:trace>
          <inkml:trace contextRef="#ctx0" brushRef="#br0" timeOffset="-65050.7447">12545 829 979 0,'0'0'450'0,"0"0"-381"0,0 0-33 0,0 0-48 16,0 0-37-16,0 0 17 0,0 0 23 0,0 0 31 15,0 0 13-15,0 0-6 0,0 0-5 0,0 0-2 16,0 0 6-16,89 85 9 0,-75-48 10 16,3 2-3-16,2 1-7 0,-2-2-14 0,3-1-10 15,-3-5-5-15,7-2-5 0,-4-7-6 0,5-5-5 16,-1-5-3-16,3-5 4 0,-4-4 12 16,5-4 12-16,0 0 5 0,0-10 2 0,2-7-2 15,-2-4-3-15,1-7 4 0,1-3 4 0,-2-7 3 16,1-1 1-16,-5-7-2 0,-2 0-5 0,0 0 1 15,-4-2-1-15,-4 1 2 0,-2 1 0 16,-5-2 2-16,-1 6 8 0,-1 2-1 0,-5 6 7 16,0 4-7-16,-5 5-8 0,-2 5 3 0,-5 5-9 15,2 3 0-15,0 3-5 0,-2 2-14 16,-2 1-6-16,0 3-6 0,0 1-7 0,0 2-3 16,0 0 0-16,1 0-2 0,1 0-5 0,1 5-15 15,2 4-63-15,1 2-87 0,3 3-128 16,3-1-241-16,1-5-541 0</inkml:trace>
          <inkml:trace contextRef="#ctx0" brushRef="#br0" timeOffset="14034.9125">11272 2541 0 0,'0'0'0'0,"0"0"0"0,0 0 24 0,0 0 305 0,0 0-54 0,0 0-83 15,0 0-85-15,0 0-23 0,0 0 39 16,0 0 49-16,0 0 44 0,0 0 17 0,0 0-17 15,0-99-22-15,1 87-28 0,1 3-39 0,1 3-34 16,-3 4-35-16,1 2-35 0,1 0-21 0,-1 2-6 16,5 7 1-16,2 7 10 0,0 8 1 15,4 5 0-15,1 4 2 0,2 3-1 0,-3 5 4 16,0 0 2-16,1-2 1 0,-3 0-3 0,4-2-4 16,-3-4-3-16,0-4-4 0,1-6 3 15,-4-3 1-15,4-6 0 0,-7-3 4 0,0-6-6 0,1-2-1 16,-6-3 0-16,2-3-2 0,-2-11 4 15,0-4-1-15,0-5-2 0,0-6 0 0,0-2-2 16,0-5 0-16,0-1 2 0,0-2 0 0,0 1 0 16,4-1 0-16,4 0-1 0,-4-4-3 15,3 8 0-15,5 2-3 0,-3 6-1 0,3 7-4 16,1 5-6-16,-1 5-2 0,1 5-5 16,0 5-3-16,2 0 5 0,1 9 1 0,2 5 4 0,0 6 7 15,2 3 2-15,1 3 6 0,3 1 5 0,-2-3-1 16,0-1-1-16,0-3-3 0,0 0-1 15,-3-4 2-15,3 0 4 0,0-1 3 0,0-3 0 16,1-2 2-16,2-4-6 0,-6-2-14 0,6-4-23 16,-6 0-57-16,6-7-74 0,-4-3-80 15,1-5-91-15,-6-1-102 0,0-2-102 0,-3-3-38 16,-1-1 359-16,-7-3 219 0,-1-1 0 0,-4-2 0 16,0 0 0-16,-4-1 0 0,-1-2 96 0,-5 2 268 15,1 1-41-15,0 2-30 0,2 3-37 0,-1 4-24 16,1 4-27-16,1 2-18 0,-1 6-8 0,1 2-27 15,3 5-34-15,-1 0-42 0,1 2-45 0,0 10-21 16,1 3-10-16,2 9 1 16,0 5 1-16,0 6 2 0,0 2 2 0,5 2-4 0,2-4 1 15,-3 1 1-15,7-3-2 0,-1-3 3 16,3-2-2-16,2-5 1 0,1-4 3 0,2-4 0 16,-2-5 3-16,5-5-5 0,-1-5-1 0,0 0 1 15,2-11 0-15,-3-4 3 0,-6-5 3 16,2 1 2-16,-5-8 3 0,0 2 2 0,-5 0 1 15,-2-2 3-15,-3 2 3 0,-3 1-3 0,-6 1-3 16,0 2-5-16,-3 3-6 0,1 2 1 0,-7 1-2 16,2 1 0-16,-3 3-1 0,1 2-4 0,3 6-4 15,-3 1-5-15,7 2-5 0,-3 0-2 16,1 2-3-16,6 3 2 0,-1 2-3 0,7-1-22 16,1-1-43-16,0-3-65 0,7-2-90 0,10 0-98 15,3-5-166-15,-4-3-273 0,-2 1 155 0</inkml:trace>
          <inkml:trace contextRef="#ctx0" brushRef="#br0" timeOffset="13171.1476">10905 2628 409 0,'0'0'434'0,"0"0"-221"0,0 0 19 15,0 0-37-15,0 0-15 0,0 0-18 0,0 0-40 16,0 0-27-16,0 0-25 0,-153 180-23 16,144-154-12-16,2 1-10 0,4-1-9 0,3-3-1 15,0 3 0-15,4-4-1 0,9-6-1 0,-1-3 6 16,3-3-1-16,3-4 3 0,-2-4 1 0,3-2-5 16,0 0-1-16,0-7-5 0,0-2-6 0,-1-8 1 15,1-1-3-15,-7-3 1 0,-2-2 1 16,-2 0 4-16,-7 0 4 0,-1 0 4 0,0 3 3 15,-9-4-5-15,-4 2-2 0,-2 1-5 0,-5-2-3 16,1 5 2-16,-5 3-1 0,0 2-2 16,1 3 0-16,-2 3-4 0,4 3-1 0,-1 2-3 15,6 2-1-15,1 0-4 0,5 4-3 0,4 2-4 16,0 0-15-16,6 1-64 0,6-2-87 0,9 1-142 16,-1-2-243-16,0-3-747 0</inkml:trace>
          <inkml:trace contextRef="#ctx0" brushRef="#br0" timeOffset="12877.2241">10164 3128 0 0,'0'0'0'0,"0"0"0"0,0 0 0 0,0 0 163 16,0 0 98-16,0 0-45 0,0 0-80 0,0 0 4 15,0 0 20-15,0 0 0 0,-121-182 6 0,114 165-9 16,-1 4-12-16,2 2-19 0,2 1-17 16,0 2-6-16,2 1-9 0,2 2-8 0,0 4-14 15,0 1-23-15,0 0-22 0,0 0-27 0,0 0-14 16,0 10 2-16,2 8 14 0,6 9 17 16,4 10 11-16,-1 7 1 0,2 9-10 0,0-1-3 15,2 2 1-15,-2 1-6 0,2-1 5 0,-3 1 3 16,-1-4-3-16,-2-5 3 0,-1-3-2 0,-4-6-6 15,0-7-6-15,-1-8-1 0,-3-5-4 0,2-10 6 16,-2-4 15-16,0-3-4 0,0-6-9 16,-8-14-10-16,1-8-22 0,-5-10 0 0,2-7 8 15,-3-9 4-15,2-4 10 0,0-6-2 0,-1-2 2 16,4-6 0-16,-2-3-2 0,-2-6 6 0,4-2-4 16,0-1 3-16,-1 2 1 0,8 5-8 15,-2 9 0-15,3 9-5 0,3 10-2 0,6 13-8 16,2 12-5-16,1 7-7 0,6 5-4 0,0 4 7 15,1 4 3-15,4 4 9 0,-1 0 5 0,5 7 7 16,2 8 6-16,2 8 0 0,3 3 9 16,0 6 4-16,0 0 1 0,-2 5 2 15,-1 0-6-15,-4 3-3 0,-6 0-1 0,-2 3 1 0,-6 3 4 16,-6 0-1-16,-4 2 0 0,-3 0-2 16,-4-3-1-16,-9 2 0 0,-7-2-1 0,-3-1 1 15,-4 3-1-15,-1-5 1 0,-3 1-2 0,0-7-1 16,1-3-3-16,0-3 3 0,-1-5 0 0,6-1-3 15,3-5 5-15,4-2-3 0,5-6 2 16,7-6-5-16,3-4-24 0,3-1-26 0,8-5-72 0,6-7-126 16,10-8-160-16,-4 4-338 0,-5 1-324 0</inkml:trace>
        </inkml:traceGroup>
        <inkml:traceGroup>
          <inkml:annotationXML>
            <emma:emma xmlns:emma="http://www.w3.org/2003/04/emma" version="1.0">
              <emma:interpretation id="{B41C16AA-00BE-4A4D-8396-54E34ED3F2CD}" emma:medium="tactile" emma:mode="ink">
                <msink:context xmlns:msink="http://schemas.microsoft.com/ink/2010/main" type="inkWord" rotatedBoundingBox="20700,4713 22388,3634 23408,5229 21720,6308">
                  <msink:destinationLink direction="with" ref="{05D1198B-CF55-4F3C-93A4-4DDC1498B39E}"/>
                  <msink:destinationLink direction="with" ref="{5A486780-E127-430B-8BE4-BB2699890CF0}"/>
                </msink:context>
              </emma:interpretation>
              <emma:one-of disjunction-type="recognition" id="oneOf4">
                <emma:interpretation id="interp20" emma:lang="en-US" emma:confidence="0.5">
                  <emma:literal>ble</emma:literal>
                </emma:interpretation>
                <emma:interpretation id="interp21" emma:lang="en-US" emma:confidence="0.5">
                  <emma:literal>be</emma:literal>
                </emma:interpretation>
                <emma:interpretation id="interp22" emma:lang="en-US" emma:confidence="0">
                  <emma:literal>bl</emma:literal>
                </emma:interpretation>
                <emma:interpretation id="interp23" emma:lang="en-US" emma:confidence="0">
                  <emma:literal>bled</emma:literal>
                </emma:interpretation>
                <emma:interpretation id="interp24" emma:lang="en-US" emma:confidence="0">
                  <emma:literal>blet</emma:literal>
                </emma:interpretation>
              </emma:one-of>
            </emma:emma>
          </inkml:annotationXML>
          <inkml:trace contextRef="#ctx0" brushRef="#br0" timeOffset="-62987.8081">16049-23 0 0,'0'0'0'0,"0"0"77"0,0 0 286 0,0 0-37 15,0 0-46-15,0 0-51 0,0 0-37 0,0 0-15 16,0 0-15-16,0 0-12 0,167-101-29 0,-127 68-34 16,4-2-27-16,-1-5-21 0,1-1-2 0,-1-4 7 15,-2-6 0-15,-3-7 6 0,-2-9-4 0,-6-8-7 16,7-7-7-16,-9-10-10 0,-3-6-5 15,0-6-5-15,-2-4 0 0,-6-4-3 0,-9 3-3 16,0 0-1-16,-6 9 6 0,-2 10 0 0,-10 12-2 16,-1 7-5-16,-11 13-10 0,3 12-4 15,-5 11-6-15,4 14-13 0,-4 14-19 0,4 7-27 16,-4 17-8-16,3 21 2 0,-5 16 9 0,-1 18 22 16,-1 15 17-16,0 18 12 0,8 11 12 15,-1 10 7-15,14 7 0 0,1 7 4 0,4-6 2 16,14-5-1-16,6-9-1 0,8-17-2 0,5-13-3 15,6-15 3-15,0-8-6 0,4-17 1 0,5-8-1 16,4-12-2-16,-1-9 14 0,7-12 10 16,0-9 6-16,3-8 9 0,1-14 1 0,0-9-5 15,-1-10 1-15,-4-8-4 0,-4-7-3 0,-8-3-1 0,-9-3-1 16,-6-8 0-16,-3-6-1 0,-9-6-4 16,-7-8-2-16,1-1-1 0,-7-1-1 0,-3-3 8 15,5 1-3-15,-11-1 0 0,0 7-4 0,-4 3-8 16,-2 12 3-16,3 16 5 0,-3 16-2 15,1 14-6-15,-3 14-17 0,8 11-29 0,-2 2-29 16,2 11-11-16,-3 17-1 0,-4 9 23 0,1 15 26 16,1 16 14-16,1 4 13 0,1 10 1 0,8 2 5 15,-1-2 4-15,2 0 2 0,12-5 1 16,1-3-1-16,5-9 2 0,1-7-1 0,6-5 1 16,3-11 0-16,0-11-6 0,2-7-2 0,1-11-2 15,0-6 1-15,4-7 10 16,-3-3 6-16,-1-13 5 0,-1-5 0 0,-4-9-2 0,-5-4 4 0,0-3 0 15,-4-2 1-15,-3 0 0 0,-9 0-2 16,4 1-5-16,-6 3 0 0,0 7 1 0,-3 9 2 16,0 4 12-16,0 8 0 0,5 4-18 15,-5 3-30-15,0 0-50 0,-5 10 2 0,10 6 16 16,-2 9 24-16,-1 4 37 0,4 8-6 0,3 0-1 16,3 3-3-16,3-2 2 0,2-1 4 0,0 1-8 15,9-7 6-15,1-3 3 0,1-5 0 0,1-5-6 16,1-5-9-16,-2-3-21 0,1-3-49 0,-1-7-65 15,-1 0-101-15,-5-12-207 0,-2 2-314 16,-11 2 233-16</inkml:trace>
          <inkml:trace contextRef="#ctx0" brushRef="#br0" timeOffset="-63674.2981">15850-819 870 0,'0'0'238'0,"0"0"-64"0,0 0 14 16,0 0-21-16,0 0-23 0,0 0-19 16,0 0-39-16,0 0-41 0,0 0-42 0,0 0-66 0,0 0-47 15,0 0 6-15,0 0 17 0,0 0 51 16,15-57 37-16,0 88-24 0,0 8-62 0,-2 9-92 16,-1 8-181-16,-6-10-222 0,-3-15 162 0</inkml:trace>
        </inkml:traceGroup>
        <inkml:traceGroup>
          <inkml:annotationXML>
            <emma:emma xmlns:emma="http://www.w3.org/2003/04/emma" version="1.0">
              <emma:interpretation id="{6FF8373C-9075-4C95-8FC8-4712FBD16078}" emma:medium="tactile" emma:mode="ink">
                <msink:context xmlns:msink="http://schemas.microsoft.com/ink/2010/main" type="inkWord" rotatedBoundingBox="23028,4125 25125,2784 26212,4485 24116,5825">
                  <msink:destinationLink direction="with" ref="{05D1198B-CF55-4F3C-93A4-4DDC1498B39E}"/>
                  <msink:destinationLink direction="with" ref="{5A486780-E127-430B-8BE4-BB2699890CF0}"/>
                </msink:context>
              </emma:interpretation>
              <emma:one-of disjunction-type="recognition" id="oneOf5">
                <emma:interpretation id="interp25" emma:lang="en-US" emma:confidence="0">
                  <emma:literal>Pponet</emma:literal>
                </emma:interpretation>
                <emma:interpretation id="interp26" emma:lang="en-US" emma:confidence="0">
                  <emma:literal>Ppnet</emma:literal>
                </emma:interpretation>
                <emma:interpretation id="interp27" emma:lang="en-US" emma:confidence="0">
                  <emma:literal>Ponet</emma:literal>
                </emma:interpretation>
                <emma:interpretation id="interp28" emma:lang="en-US" emma:confidence="0">
                  <emma:literal>ponet</emma:literal>
                </emma:interpretation>
                <emma:interpretation id="interp29" emma:lang="en-US" emma:confidence="0">
                  <emma:literal>Ppinet</emma:literal>
                </emma:interpretation>
              </emma:one-of>
            </emma:emma>
          </inkml:annotationXML>
          <inkml:trace contextRef="#ctx0" brushRef="#br0" timeOffset="-62300.9128">17961-1263 420 0,'0'0'274'0,"0"0"-55"15,0 0 42-15,-11-178-11 0,10 154-20 0,-1 5-22 16,2 9-43-16,0 2-46 0,0 6-57 15,0 0-50-15,0 2-66 0,0 0-36 0,5 4 11 16,5 8 23-16,2 6 49 0,-3 8 29 0,3 6-4 16,-1 4-1-16,0 7-1 0,-5-1-4 15,5 1 2-15,-2-2 1 0,0-2-2 0,3-6-1 0,-6-5-10 16,5-5-15-16,1-5-9 0,-1-5-10 16,-4-5-5-16,5-5 4 0,-5-1 8 0,0-2 11 15,2 0 20-15,-3-10 10 0,3-1 4 0,-3-7 1 16,4 2-5-16,-5-3-2 0,-2 1-1 15,4 3-6-15,-4 2 2 0,-2 5-3 0,1 2-3 0,-1 1-6 16,-1 3-5-16,3 2-14 16,2 0-19-16,-2 0 18 0,1 0 0 0,5 0 8 15,1 2 18-15,-2 3-17 0,5 1 8 0,0 2 3 0,0 2 3 16,4-2 3-16,-1 2-3 0,2-2 1 16,5 2 2-16,4-1 1 0,4-3 3 15,1-4 2-15,11-2 3 0,1 0-1 0,0-5 2 16,6-7-4-16,-1-3 4 0,-3-1 7 0,7-7 0 0,-8-1 5 15,1-3-3-15,-3-4-3 0,-4 0 3 16,-5-4 0-16,3 3 0 0,-7-1-1 0,-7 4-3 16,-1 4-2-16,-7 5 5 0,-8 7 24 0,-1 7 32 15,-6 5 21-15,0 1 10 0,0-2-34 16,-6 1-31-16,-1-3-25 0,-5 1-23 0,2 0 5 16,-5-1-4-16,-2 2-2 0,0 0-1 0,-2 2-4 15,-3 0 1-15,3 0 0 0,1-1-1 16,-2 1 0-16,8 1-3 0,2 3-10 0,-1 2-8 0,7 2-5 15,-4 2 0-15,7 6 8 0,1 1 11 16,0 3 3-16,0 0 5 0,0 2 3 0,6-1 2 16,1 1 6-16,2-3-5 0,-2 1 0 0,7-5-5 15,-1-2-8-15,0-5-6 0,2-3-1 0,3-3 5 16,7-2 12-16,1-7 17 0,5-6 5 16,2-4 2-16,2-7 3 0,-1-2-4 0,-3-4 2 15,-3-1 2-15,-6-2-1 0,-1 0 6 0,-5 1-2 16,-3 1-3-16,-1-1-4 0,-5 5-7 0,3 1 1 15,-5 5 3-15,2 10 8 0,-5 4 2 16,-1 4-9-16,-1 3-20 0,0 0-35 0,0 0-51 16,2 8 12-16,-1 8 21 0,6 8 38 0,-1 5 50 15,3 9-1-15,-1 3-7 0,3 6-9 16,4 1 0-16,0-2-4 0,1 1-3 0,6 0 6 16,-1-2-5-16,1 0 3 0,0 1 9 0,3-1 0 15,-1-2 2-15,-1-2-18 0,-1-1-58 0,-3-3-139 16,-5-8-326-16,-7-13-984 0</inkml:trace>
          <inkml:trace contextRef="#ctx0" brushRef="#br0" timeOffset="59143.8107">18677-2318 754 0,'0'0'193'0,"0"0"5"16,0 0-41-16,0 0-70 0,0 0-92 0,0 0-143 16,0 0-20-16,0 0 33 0,0 0 53 0,0 0 123 15,0 0 7-15,0 0 3 0,177-50 10 16,-108 32-15-16,9-3-1 0,2-4-15 0,8 0-6 16,-3-2 2-16,2 0-8 0,-4-1-4 0,-6 1-10 15,-7 2-1-15,-9 3-2 0,-4 2-3 0,-10 3 6 16,-7 2 2-16,-6 0-2 0,-6 5 5 0,-7 2-1 15,-10 1 3-15,-5 5 7 0,-4 1-5 16,-2 1-29-16,0 0-44 0,-5 0-76 0,-6 5-33 16,-7 7-26-16,-9 6-26 0,-7 8-22 0,-8 2-51 15,-8 7 294-15,13-8 0 0,9-9 0 0</inkml:trace>
          <inkml:trace contextRef="#ctx0" brushRef="#br0" timeOffset="58837.9599">18647-1941 191 0,'0'0'5'0,"0"0"-21"0,0 0-24 16,0 0-6-16,0 0 11 0,0 0 18 0,0 0 11 16,217-166 9-16,-151 135 5 0,8-3-4 0,4-3-9 15,9-1-3-15,0 1-11 0,3-4 0 16,0 0 19-16,-9 0 0 0,0 3 0 0,-6 2 0 16,-6 3 0-16,-7 5 0 0,-7 4 0 0,-10 2 0 15,-5 4 0-15,-9 3 0 0,-7 3 0 16,-10 3 0-16,-5 4 0 0,-9-1 0 0,0 2 0 15,0 3 0-15,-4 1 0 0</inkml:trace>
          <inkml:trace contextRef="#ctx0" brushRef="#br0" timeOffset="42137.0439">18966-417 589 0,'0'0'30'0,"0"0"-15"0,0 0-5 16,0 0-5-16,0 0-3 0,0 0-2 0,0 0-1 16,0 0-1-16,0 0-5 0,0 0-10 0,0 0-19 15,0 0-22-15,0 0-24 0,0 0-27 16,-17-21 14-16,17 21 29 0,2 0 38 0,2 0 47 15,1 4 12-15,-2-2 0 0,-2 2-3 0,1-1 0 16,-1 0 3-16,2-1 5 0,0-1 4 0,-3-1 11 16,0 0 18-16,1 0 17 0,-1 0 13 15,2 0 3-15,-2 0-14 0,1 0-22 0,1 0-27 16,-2 0-23-16,9 0 15 0,1-3 13 0,9-5 22 0,6-3 22 16,12-7-11-16,9-5-9 15,10-7-8-15,12-8-1 0,7-7-5 0,6-2-6 0,9-6-1 16,2 0-9-16,3 0-2 0,-2 4 2 15,-1 3-4-15,3 2 4 0,-8 4-3 0,-3 3-3 16,-8 4 1-16,-5 5-5 0,-11 4-6 0,-8 2-2 16,-6 5-5-16,-8 6-6 0,0 4-7 15,5 7-118-15,-10 0-492 0,-11 0-700 0</inkml:trace>
          <inkml:trace contextRef="#ctx0" brushRef="#br0" timeOffset="59381.6035">18627-2043 0 0,'0'0'0'0,"0"0"0"0,0 0 65 0,0 0 240 0,0 0-11 16,-182 33 3-16,175-33-13 0,3-2-25 16,4-1-61-16,0 0-90 0,4-2-95 0,9-4-59 15,8-5-14-15,16-9 21 0,10-7 32 0,12-3 7 16,12-3 1-16,5-4-3 0,11 0-1 16,12 0 6-16,1 1-1 0,0 0 4 0,1 1 1 15,-7 3-7-15,-7 4-6 0,-5 4-10 16,-9 0-6-16,-12 6-8 0,-9 1-7 0,-8 6-36 15,-10 2-73-15,3 5-157 0,-16 4-373 0,-5 0 300 0</inkml:trace>
        </inkml:traceGroup>
      </inkml:traceGroup>
    </inkml:traceGroup>
    <inkml:traceGroup>
      <inkml:annotationXML>
        <emma:emma xmlns:emma="http://www.w3.org/2003/04/emma" version="1.0">
          <emma:interpretation id="{2C32C070-0C6D-4411-BF2F-972E5C99C5EC}" emma:medium="tactile" emma:mode="ink">
            <msink:context xmlns:msink="http://schemas.microsoft.com/ink/2010/main" type="paragraph" rotatedBoundingBox="8126,14540 22345,6264 23734,8650 9514,169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027AA14-FC38-4C7A-B7E4-4497429E367C}" emma:medium="tactile" emma:mode="ink">
              <msink:context xmlns:msink="http://schemas.microsoft.com/ink/2010/main" type="line" rotatedBoundingBox="8126,14540 22345,6264 23734,8650 9514,16926"/>
            </emma:interpretation>
          </emma:emma>
        </inkml:annotationXML>
        <inkml:traceGroup>
          <inkml:annotationXML>
            <emma:emma xmlns:emma="http://www.w3.org/2003/04/emma" version="1.0">
              <emma:interpretation id="{C8A92151-475B-47F8-A049-2BF84CB722A6}" emma:medium="tactile" emma:mode="ink">
                <msink:context xmlns:msink="http://schemas.microsoft.com/ink/2010/main" type="inkWord" rotatedBoundingBox="12293,13288 12478,14328 11765,14455 11580,13414"/>
              </emma:interpretation>
              <emma:one-of disjunction-type="recognition" id="oneOf6">
                <emma:interpretation id="interp30" emma:lang="en-US" emma:confidence="0.5">
                  <emma:literal>Tn</emma:literal>
                </emma:interpretation>
                <emma:interpretation id="interp31" emma:lang="en-US" emma:confidence="0">
                  <emma:literal>In</emma:literal>
                </emma:interpretation>
                <emma:interpretation id="interp32" emma:lang="en-US" emma:confidence="0">
                  <emma:literal>Fr</emma:literal>
                </emma:interpretation>
                <emma:interpretation id="interp33" emma:lang="en-US" emma:confidence="0">
                  <emma:literal>n</emma:literal>
                </emma:interpretation>
                <emma:interpretation id="interp34" emma:lang="en-US" emma:confidence="0">
                  <emma:literal>Tr</emma:literal>
                </emma:interpretation>
              </emma:one-of>
            </emma:emma>
          </inkml:annotationXML>
          <inkml:trace contextRef="#ctx0" brushRef="#br0" timeOffset="-1453.4486">6415 7572 157 0,'0'0'289'0,"0"0"-53"0,0 0-5 0,0 0-48 0,0 0-44 16,0 0 10-16,0 0 11 0,0 0 9 16,0 0 4-16,0 0-24 0,0 0-42 0,0 0-29 15,0 0-24-15,0 0-4 0,4 48 8 0,22 19-7 16,-1 10-11-16,-3 6-16 0,4 3-10 0,2-2-5 15,-3-2-1-15,-3-2-1 0,3-9-1 16,-5-4 2-16,0-5-4 0,-4-5 3 0,-2-11-1 16,-5-4-1-16,1-11-3 0,-7-11-6 0,3-7-5 15,-5-9-9-15,-1-4-3 0,0-7-25 16,-1-10-33-16,-8-11-30 0,-1-9-24 0,1-10 8 16,-6-5 35-16,-1-6 36 0,-6-1 29 0,2-6 21 15,-5-4 3-15,-3-1 2 0,0-4-1 0,-1-2 4 16,1 3 1-16,0 7 3 0,7 9 8 0,5 17 19 15,4 15 29-15,8 12 11 0,-2 13-3 16,6 3-11-16,0 17-25 0,0 13-2 0,0 10 3 16,6 11-5-16,-2 4-4 0,-1 5-14 0,6-4-4 15,-3 3-6-15,4 0 1 0,-5-3 3 16,2-7-2-16,-5-4 3 0,-2-12 0 0,0-8 4 0,-6-8 9 16,1-9 9-16,-1-6 12 0,-2-5-4 15,-6-8-11-15,2-14-14 0,4-7-18 0,-6-10-5 16,1-6-3-16,1-7 5 0,2-7 2 0,4-4 3 15,-3-6 4-15,8-2-3 0,1 0 1 0,7 5-5 16,9 5-1-16,5 13 6 16,13 13 1-16,1 15 4 0,7 10-1 0,2 10-4 0,1 5 0 15,7 13-1-15,1 4 0 0,9 7 2 0,1 1-15 16,5 8-79-16,0 3-197 0,-14-13-510 16,-17-6-581-16</inkml:trace>
        </inkml:traceGroup>
        <inkml:traceGroup>
          <inkml:annotationXML>
            <emma:emma xmlns:emma="http://www.w3.org/2003/04/emma" version="1.0">
              <emma:interpretation id="{F4CBCC69-3324-40FF-AEA2-DCEA3A270182}" emma:medium="tactile" emma:mode="ink">
                <msink:context xmlns:msink="http://schemas.microsoft.com/ink/2010/main" type="inkWord" rotatedBoundingBox="15082,10569 19197,8173 20255,9991 16140,12386"/>
              </emma:interpretation>
              <emma:one-of disjunction-type="recognition" id="oneOf7">
                <emma:interpretation id="interp35" emma:lang="en-US" emma:confidence="0">
                  <emma:literal>Lawillid</emma:literal>
                </emma:interpretation>
                <emma:interpretation id="interp36" emma:lang="en-US" emma:confidence="0">
                  <emma:literal>Lawilliy</emma:literal>
                </emma:interpretation>
                <emma:interpretation id="interp37" emma:lang="en-US" emma:confidence="0">
                  <emma:literal>Lamillid</emma:literal>
                </emma:interpretation>
                <emma:interpretation id="interp38" emma:lang="en-US" emma:confidence="0">
                  <emma:literal>Lawillind</emma:literal>
                </emma:interpretation>
                <emma:interpretation id="interp39" emma:lang="en-US" emma:confidence="0">
                  <emma:literal>Lamilliy</emma:literal>
                </emma:interpretation>
              </emma:one-of>
            </emma:emma>
          </inkml:annotationXML>
          <inkml:trace contextRef="#ctx0" brushRef="#br0" timeOffset="185689.8938">10998 4525 264 0,'0'0'81'15,"0"0"45"-15,0 0 49 0,0 0 18 0,0 0 14 0,0 0-26 16,0 0-32-16,0 0-26 0,0 0-28 15,0 0-8-15,0 0-7 0,0 0 0 0,-53-114-6 16,53 114-17-16,0 0-32 0,0 0-44 0,0 0-54 16,0 10-24-16,0 9 44 0,0 11 37 15,0 17 43-15,0 12 26 0,0 11-25 0,1 10-13 16,-1 9 5-16,0 6-1 0,2 6-5 0,-1 2 1 16,4 1-5-16,-5 0 1 0,6-7 2 0,-3-5-8 15,0-5 0-15,1-6-9 0,3-7 0 16,-2-6 0-16,-1-4 0 0,1-3 3 0,-2-5-3 15,-1-2-5-15,0-4-2 0,-1-6-4 0,-2-5-8 16,1-7-5-16,0-3-4 0,0-7-5 0,0-3 4 16,-2-6-2-16,0-3 8 0,-3-4 11 15,-1-2 8-15,2-4 7 0,-1 0 0 0,-1 0-7 16,-1-2-8-16,0-5-8 0,-2 1 0 0,-1-4 5 16,-1 0 8-16,4-3 6 0,-3 1 3 0,-1-2 2 15,2 1-2-15,1-4 8 0,-3 2 1 0,4-3-9 16,-2 1 0-16,2-2-9 0,-1-1 0 15,4 0 8-15,1 4 3 0,0 2 3 0,2 2 3 16,-1 4 3-16,4 5 2 0,-4 1-3 0,2 2-10 16,0 0-30-16,-1 2-17 0,-4 9 3 0,4 5 8 15,-4 7 28-15,1 9 18 0,1 2-3 16,-4 4 3-16,4 2-2 0,-5 0-3 0,1-1-1 16,1-1-2-16,0-3-2 0,5-6-1 0,-1-2 0 15,2-4-3-15,0-7 1 0,2 0 2 0,5-3 4 16,0-3 4-16,2-1 5 0,3-6 16 15,3-1 17-15,5-2 15 0,1-10 11 0,8-9 1 16,4-8-3-16,7-9-5 0,4-7-5 0,3-6-5 16,3-2-4-16,5-2-3 0,-2 2-5 15,-3 4-10-15,-2 2-6 0,-2 8-10 0,-3 2-3 16,-8 5-2-16,-4 8-2 0,-3 2 2 0,-12 7-3 16,-4 3-1-16,-5 5-2 0,-4 2-21 0,-3 3-51 15,0 0-116-15,0 0-234 0,0 0-406 16,0 0 150-16</inkml:trace>
          <inkml:trace contextRef="#ctx0" brushRef="#br0" timeOffset="17439.5607">11337 4435 0 0,'0'0'0'0,"0"0"0"16,0 0 0-16,0 0 0 0,0 0 0 0,0 0 0 15,0 0 0-15,0 0 0 0,0 0 0 0,0 0 125 16,0 0-17-16,0 0-6 0,0 0-5 15,-33-48-12-15,32 41 5 0,1 3 18 0,-2-3 19 16,2 0 9-16,0 0-5 0,-1 3-17 0,1-1-25 16,-3 0-9-16,3 1-7 0,0 0-3 15,0 2 11-15,0 1 1 0,0 1-2 0,0 0-4 16,0 0-13-16,0 0-18 0,0 0-19 0,0 3-11 0,0 5-8 16,0 6 12-16,0 7 7 0,4 4 3 15,-1 5 6-15,3 1-14 0,2 5-2 0,3 1-8 16,0-1-7-16,2 1 4 0,2-5-1 15,4 2 5-15,-3-6 4 0,0-2-6 0,4-4 0 0,-4-4-3 16,3-7 0-16,-3-3 7 0,-3-6 4 16,2-2 10-16,0-3 11 0,0-10 6 0,-1-10 1 15,3-1-7-15,-4-11-7 0,0-7-12 16,0 0-1-16,-5-4-4 0,1 0-6 0,-7-2 4 16,4 4-5-16,-1 0-1 0,-4-1 2 0,2 3-6 15,2 4-1-15,-5 5 2 0,1 9 0 0,-1 7 3 16,0 9 1-16,0 5-6 0,0 3-14 0,0 3-3 15,0 13 0-15,0 4 3 0,2 9 17 0,2 6-3 16,5 2-3-16,0 2 1 0,5-2-4 16,4-2 4-16,3-3 1 0,-2-4 0 0,6-3 0 15,-1-3-1-15,-1-7 2 0,2-5 2 16,3-5 3-16,-3-5 2 0,5-5 1 0,-1-9 4 16,1-7-4-16,2-7 7 0,-1-6-2 0,-2-5-1 15,-2-1 2-15,-2-3-6 0,-6-1 1 16,-4-1-1-16,-3 3-6 0,-9-1 6 0,-2 0-2 0,1 2 2 15,-4 2 2-15,-8 1 2 0,-2 4 6 0,-3 2-2 16,1 6 6-16,-1 3-12 0,-1 7-7 16,2 4-3-16,1 4-6 0,3 6-3 0,-2 2-10 15,3 2-5-15,2 10-8 0,1 4-3 16,1 7 5-16,5 6 8 0,0 6 10 0,6 2 10 0,5 2 4 16,3 0 0-16,3-3-4 0,-1-4 0 15,3 0-3-15,-1-4 4 0,2-4 1 0,-1-2-2 16,-2-1 1-16,0-3-1 0,2-3-1 0,1-2 6 15,-4-3 1-15,0-1 3 0,0-5 2 16,2-1-5-16,-3-1 2 0,1-2 0 0,2 0 2 16,-2-3 5-16,4-7-4 0,1-2 2 0,-2-3-2 15,6-4-3-15,-6-2 2 0,8-4-2 0,-6-4 3 16,1-1-5-16,-5-4-1 0,1 1-5 16,-3-4-2-16,-5 2 6 0,-3 0 2 0,-2 0 5 15,-5 3-5-15,0 2-2 0,0 4-1 0,0 4 0 16,1 8 2-16,-2 4 2 0,-5 5-2 15,0 3 0-15,5 2-7 0,-1 6-1 0,1 7 3 0,-2 6 0 16,3 6 8-16,3 6-6 0,1 2-4 16,6-1 0-16,-1 1-2 0,0 0 4 0,4-2 4 15,1-1-1-15,0-3 1 0,1-2 0 16,1-1-3-16,0-6 2 0,2-3 1 0,0-6-10 0,0-3-19 16,-4-1-45-16,2-5-75 0,-2 0-165 15,-4 0-379-15,-4 0-863 0</inkml:trace>
          <inkml:trace contextRef="#ctx0" brushRef="#br0" timeOffset="17602.784">12473 3484 1783 0,'0'0'127'0,"0"0"26"0,0 0 39 16,0 0-30-16,0 0-34 0,0 0-44 0,0 0-47 15,0 0-32-15,0 0-16 0,0 0-4 0,0 0 4 16,0 0 9-16,0 0-8 0,0 0-52 0,-10 115-96 15,32-73-143-15,0 0-223 0,-3-11-273 0,-6-8 17 16</inkml:trace>
          <inkml:trace contextRef="#ctx0" brushRef="#br0" timeOffset="18268.0598">12831 4172 0 0,'0'0'0'0,"0"0"367"16,0 0-9-16,0 0-66 0,0 0-50 15,0 0-21-15,0 0-5 0,0 0-9 0,0 0-22 16,0 0-33-16,0 0-45 0,0 0-34 0,0 0-30 15,165-102-18-15,-127 61-3 0,-2-7-7 0,4-1 4 16,-8-5 2-16,2-2 2 0,-8-3 3 16,1-5-4-16,-8-3-2 0,-7-3-1 0,-3-3-1 15,-6-3 3-15,-3 1 0 0,-3 1 1 0,-11 2-2 16,0 3-4-16,-5 6 0 0,-2 8-2 0,2 11 3 16,-2 11 2-16,2 10-7 0,3 8-4 15,3 10-16-15,1 5-15 0,3 12-9 16,0 14-8-16,-3 14 8 0,3 13 9 0,1 15 8 0,2 9 8 15,-2 8-2-15,8 2 7 0,0 0 2 16,11-2 2-16,3-4 3 0,1-9-3 0,6-7 0 16,5-13-3-16,4-8 2 0,5-9 1 0,0-7 4 15,8-12 5-15,-2-10 2 0,4-6 5 0,0-11 6 16,1-13 0-16,4-10-1 0,0-5-10 0,-1-7-6 16,-5-5-1-16,-7-6-1 0,-6-6 1 15,-3-3 1-15,-10 0-3 0,-5-5-2 0,-4-1 0 16,-9-4 1-16,0 1 3 0,-11-3 2 0,-3 0 0 15,-3-3-2-15,-5 4-3 0,0 2-4 0,-4 7 7 16,6 10 1-16,-3 11 3 0,7 17 3 16,1 10-8-16,5 10-7 0,5 6-17 0,5 4-42 15,-1 10 2-15,1 14 3 0,0 9 19 0,1 16 37 16,7 13 0-16,0 7 4 0,7 8-1 0,1 3 5 16,4 5-2-16,0-1-1 0,1-2 1 15,2-1-3-15,4-8 6 0,1-6 1 0,3-7 0 16,1-10 2-16,5-8-1 0,-3-11-1 0,1-10-2 15,1-11-5-15,-5-8-9 0,3-2-13 0,-5-16-12 16,1-3-11-16,-5-8 1 0,1-5 5 16,-5-5 12-16,-2-4 15 0,-3-1 4 0,-4-2 6 15,-6 0 3-15,3 0-4 0,-6-2 4 0,-3 4 1 16,1 7 5-16,-1 5 19 0,0 10 20 0,0 7 13 16,0 10-3-16,0 3-19 0,0 0-24 15,0 13-13-15,0 7 1 0,3 6 0 0,4 5 5 16,-1 5-1-16,6-3-3 0,0 2 1 0,3-2-3 15,-2-4 0-15,5 1 1 0,-2-1 0 0,4-1 3 16,1-5 1-16,-5-6 1 0,2-3-12 16,0-4-16-16,1-5-28 0,-3-5-48 0,0 0-88 15,-1-7-161-15,-2 0-354 0,-8 1-838 0</inkml:trace>
          <inkml:trace contextRef="#ctx0" brushRef="#br0" timeOffset="-802.5749">4563 7766 0 0,'0'0'0'0,"0"0"0"15,0 0 0-15,0 0 107 0,0 0 117 0,0 0 28 16,0 0-14-16,0 0-3 0,0 0-12 0,0 0-21 16,0 0-24-16,0 0-40 0,44-97-20 15,-44 110-9-15,-6 10-15 0,-4 15-12 0,-6 18-16 16,-11 15-17-16,-1 16-4 0,-12 15-12 0,-5 15-11 15,-9 11 0-15,-7 9-2 0,-3 4-3 16,-5-2 0-16,-5-4-9 0,2-10 0 0,-2-7-1 16,2-10-4-16,1-10 5 0,2-6 2 0,7-6-2 15,5-9 1-15,7-9-3 0,8-10-4 0,7-12 3 16,15-14-3-16,5-12-19 0,9-11-48 16,6-9-39-16,6-5-76 0,9-14-84 0,1-10-88 0,9-10-176 15,-8 5-213-15,-3 7 425 0</inkml:trace>
          <inkml:trace contextRef="#ctx0" brushRef="#br0" timeOffset="20419.2915">15370 2115 506 0,'0'0'94'0,"0"0"17"0,-174 71 58 16,115-43-9-16,5-6 6 0,7 1-15 0,4-7-27 16,3-2-5-16,11-2-6 0,8-5 0 15,8-2-5-15,2-2-10 0,11-3-13 0,0 0-16 16,0 0-21-16,0 0-17 0,2-1-11 0,10-6-11 16,1-3-3-16,6-2 0 0,9-3 1 0,9-4 3 15,4-4 0-15,11-5 1 0,14-5-1 0,9-6 0 16,11-5 0-16,8-4-2 0,15-5-1 0,-1 0 0 15,7-5-1-15,-1 5 1 0,1 1 1 16,-4-1 1-16,-11 4-1 0,-7 1-1 0,-6 4 0 16,-13 0 0-16,-8 8-1 0,-13-1 2 0,-4 7-1 15,-13 3 4-15,-8 6 4 0,-7 5 8 0,-12 4 15 16,-3 5 11-16,-6 0 1 0,0 3-11 16,-9 1-17-16,-4-1-18 0,1 4-8 0,-1 0 1 15,2 0-5-15,-2 0 4 0,0 0 1 0,2 2 0 16,0 1 2-16,5-1-1 0,-2 0 2 15,5 0 2-15,3-2 1 0,0 0 2 0,0 0-1 16,0 0-2-16,0 0 1 0,0 0-1 0,0 0 4 16,0 0 2-16,0 0 3 0,0 0 3 0,0-2 4 15,0 2 1-15,0 0-7 0,0-2-3 0,-2 2-7 16,-1-2-5-16,-3 1-1 0,3-1 1 16,3 0 1-16,-2 2 2 0,1 0 2 0,1 0-2 15,0 0-3-15,0 0-2 0,0 0-2 0,0 0 1 16,0 0 0-16,0 0 0 0,0 0 1 0,0 0 0 15,-2 0 0-15,2 0 2 0,0 0 0 0,0 0 5 16,0 0-2-16,0 0 2 0,-1 0-1 16,1 0-1-16,-2 0 4 0,-2 0 0 15,1 0-1-15,2 0-1 0,-2 0-2 0,-5-1-1 0,5 2 0 16,0-1 1-16,2 0 0 0,-2 0 1 16,3 0 1-16,-5 0-3 0,5 0 2 0,-1 2 2 15,1-2 2-15,-1 0 2 0,1 0-2 0,-2 0-1 16,-1 0-1-16,0-3 1 0,-3-1 0 0,3 1 1 15,0 0 0-15,-4-2 0 0,4 0-2 16,0 1 1-16,-4 1-2 0,5-2 2 0,1 2-1 16,-1-1-1-16,2 2 0 0,0 0-2 0,0 0 0 15,0-1-4-15,0 0-2 0,2 0-1 0,7-2-2 16,-3 0 2-16,7 0 1 0,0 0 4 16,3 2 0-16,2 0 2 0,7 2 0 0,6 1 0 15,7 0 0-15,5 7 0 0,3 6 0 0,2 2 1 16,7 2 0-16,1 5 0 0,0 4 1 0,1-3-1 15,1 2 2-15,-7 1 0 0,4-3 0 0,-11-5 1 16,-1-3-2-16,-6-2-2 0,-6-2 2 16,-8-2 0-16,-1-2 1 0,-6-2 5 0,-5-2-1 15,-7-1 4-15,-2-2 11 0,-2 0 11 0,0 0 12 16,0 0 8-16,0 0-2 0,0 0-4 0,0 0-11 16,0-4-13-16,0-2-8 0,-3 1-10 15,0-4-2-15,-3 3 1 0,4-3-2 16,1 4-1-16,1-2-2 0,-2 0 0 0,2 0 1 0,0 2 0 15,0 2 2-15,0-1-4 0,0 1 2 16,0 2-2-16,0 0-3 0,0 1 2 0,0 0-7 16,0 0-8-16,0 0-16 0,0 2-1 0,0 8 5 15,2 9 8-15,5 8 20 0,-2 12 5 0,-2 17 1 16,0 13 1-16,4 14-1 0,-3 10 2 16,-2 12-4-16,7 2 1 0,-6 4 2 0,8-3-4 15,0-3 4-15,-4-6-5 0,6-9-3 0,-2-9 4 16,-2-7-6-16,2-6 4 0,-2-2-1 15,-4-10-3-15,-2-2 4 0,2-8-3 0,-3-5-1 0,-2-10-1 16,0-5-1-16,0-7 2 0,-6-8 1 16,3-4 7-16,0-4 2 0,0-3-1 0,-6 0 0 15,3-10-8-15,-4-4-2 0,-3-2-1 0,-2-5-2 16,0-3 4-16,-2-4 3 0,-5-4-14 16,2-3-2-16,-5 0-6 0,5-4-2 0,-5-1 14 15,6 7 5-15,2 2 5 0,4 6 1 16,3 9-2-16,7 5-5 0,0 6-7 0,3 5-11 0,0 0-14 15,0 0 0-15,0 8 8 0,0 7 18 0,0 4 15 16,0 9 5-16,0 5 1 0,0 2-5 16,3 4 0-16,0 4-2 0,7-4 0 0,-4-1 1 15,7 1 0-15,1-1 3 0,0-2-3 0,2-3 0 16,1-4-3-16,6 0 0 0,-4-5 5 16,6 0 7-16,2-5 6 0,0-4 6 0,-4-8 3 15,5-5 0-15,2-2 6 0,1-11-2 0,5-11 1 16,-2-6-3-16,7-9-6 0,-1-6-2 0,2-4-4 15,-6-6-2-15,4-3 1 0,-6-1-2 0,3-4-4 16,-5 5 3-16,-2-1-3 0,-2 5 4 0,-2 2 3 16,-1 9-6-16,-5 3 3 0,-4 7-4 15,-2 3-2-15,-3 3 1 0,-4 7-5 0,3 4-4 16,-5 2-8-16,5 4-48 0,-1 3-67 0,-2 3-185 16,2 2-606-16,-3 0-716 0</inkml:trace>
          <inkml:trace contextRef="#ctx0" brushRef="#br0" timeOffset="-566.4589">3780 8706 0 0,'0'0'0'0,"0"0"477"0,0 0-82 0,0 0-91 15,0 0-100-15,0 0-86 0,0 0-54 0,0 0-10 16,0 0 26-16,0 0 15 0,-28 222-9 0,25-122-20 16,-3 6-27-16,1 6-15 0,-7 0 3 15,4-3 2-15,-5 0-1 0,-3-7 4 0,-5-7-8 16,4-10-10-16,0-9-2 0,1-13-3 0,4-16-3 15,2-12-4-15,7-13-8 0,3-10-3 16,3-10 5-16,10-2 13 0,6-9 19 0,5-10 10 0,7-10 0 16,9-12-9-16,3-4-9 0,8-8-8 15,4-1-6-15,8 1 2 0,0 3-4 0,2 4-1 16,2 8 2-16,3 5-5 0,0 7-25 0,0 5-72 16,-6 4-126-16,-14 8-258 0,-18 3-821 0</inkml:trace>
          <inkml:trace contextRef="#ctx0" brushRef="#br0" timeOffset="18992.6335">14339 2818 711 0,'0'0'684'0,"0"0"-551"0,0 0 47 0,0 0-6 16,-43-167 42-16,38 150 19 0,1 6-30 16,3 2-55-16,-1 3-49 0,2 2-33 0,0 3-34 15,0 1-24-15,2 0-13 0,8 0-4 0,5 0 2 16,2 5 5-16,2 5-1 0,5 4-1 0,2 7 0 16,0 1 2-16,-1 8 2 0,1-2 2 15,2 0-2-15,-3 3-1 0,-4-2-1 0,-1-3 2 16,0 2 3-16,-7-4 1 0,-3-2 4 0,-2 0-5 15,-3-4-5-15,0-2 0 0,-5-1-2 0,0-4 4 16,0-3 0-16,0 1 0 0,-3-3 1 0,1-1-5 16,2 0 4-16,0-1-4 0,0-1 4 0,0-1-2 15,0-1-2-15,6-1 2 0,-1 0-1 16,5 0 6-16,2-5 1 0,3-3 4 0,1-5 1 16,1-2-6-16,4-4 1 0,1-3-4 0,-4 1-1 15,4-3 4-15,-4 4 0 0,-2 1-2 16,-1 4 0-16,-4 4-4 0,-2 4-1 0,-1 4-4 15,-1 1 0-15,0 2-2 0,-1 5-1 0,3 8 1 16,1 1 1-16,1 4 5 0,3 0 3 0,1 5 2 16,4-2 0-16,-1-3-3 0,-2-1 1 15,6-3 0-15,-2-4-1 0,5-2 6 0,-3-6 3 16,7-2 3-16,7-3-1 0,-3-11 3 0,9-3-1 16,-1-6-1-16,0-7 4 0,-3-1-5 15,2-5-1-15,-7-1 1 0,-4-2 0 0,-4 0 2 16,-7 0 2-16,-3-1 3 0,-2 1-1 0,-4-1-3 15,-6 1-2-15,-3 4-1 0,0 5 2 0,-2 7 0 16,-8 4-3-16,3 9-3 0,-5 9-11 16,-3 1-2-16,-3 10-1 0,-5 13 1 0,1 8 5 15,-3 8-1-15,-2 4 0 0,1 1-2 0,6 0 1 0,4-4 1 16,6-4 1-16,5-5 4 0,5-4-4 16,2-7 0-16,11-5-1 0,2-6 0 0,3-6 4 15,2-3-1-15,5-5-2 0,3-12 1 0,2-5-5 16,-1-6 2-16,1-2 3 0,-2-2-1 15,0-1 4-15,0 0-5 0,-3 0-1 0,-5 0 0 16,-3 2 2-16,-3 1 3 0,0 7 2 0,-6 8 0 16,-5 6-3-16,-1 5 0 0,-2 4-10 0,1 6-4 15,-1 10 5-15,8 10 5 0,-4 6 9 16,6 6 4-16,-2 6-2 0,7 6 0 0,-2 3 2 16,4 4 3-16,4 2 1 0,-2 0-3 0,2-1-1 15,2-1-2-15,0-1 0 0,-1 4 0 16,4-7-1-16,-2 0 1 0,-4 1-3 0,4-6-1 15,-6-3-15-15,-1-2-28 0,-3-2-38 0,-3-6-62 16,-5-5-102-16,3-8-206 0,-6-5-454 0,-3-9-530 0</inkml:trace>
        </inkml:traceGroup>
      </inkml:traceGroup>
    </inkml:traceGroup>
    <inkml:traceGroup>
      <inkml:annotationXML>
        <emma:emma xmlns:emma="http://www.w3.org/2003/04/emma" version="1.0">
          <emma:interpretation id="{748DDD02-BCB0-4AD7-A6BF-95F65654B2B1}" emma:medium="tactile" emma:mode="ink">
            <msink:context xmlns:msink="http://schemas.microsoft.com/ink/2010/main" type="paragraph" rotatedBoundingBox="18567,11526 21422,10121 21660,10604 18805,1200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F485FDE-F9D7-4F65-914B-F3554B2DF2F9}" emma:medium="tactile" emma:mode="ink">
              <msink:context xmlns:msink="http://schemas.microsoft.com/ink/2010/main" type="line" rotatedBoundingBox="18567,11526 21422,10121 21660,10604 18805,12009"/>
            </emma:interpretation>
          </emma:emma>
        </inkml:annotationXML>
        <inkml:traceGroup>
          <inkml:annotationXML>
            <emma:emma xmlns:emma="http://www.w3.org/2003/04/emma" version="1.0">
              <emma:interpretation id="{106354DD-14BF-4F60-97B0-BCC764ABF49C}" emma:medium="tactile" emma:mode="ink">
                <msink:context xmlns:msink="http://schemas.microsoft.com/ink/2010/main" type="inkWord" rotatedBoundingBox="18567,11526 21422,10121 21660,10604 18805,12009"/>
              </emma:interpretation>
              <emma:one-of disjunction-type="recognition" id="oneOf8">
                <emma:interpretation id="interp40" emma:lang="en-US" emma:confidence="1">
                  <emma:literal>-</emma:literal>
                </emma:interpretation>
                <emma:interpretation id="interp41" emma:lang="en-US" emma:confidence="0">
                  <emma:literal>_</emma:literal>
                </emma:interpretation>
                <emma:interpretation id="interp42" emma:lang="en-US" emma:confidence="0">
                  <emma:literal>.</emma:literal>
                </emma:interpretation>
                <emma:interpretation id="interp43" emma:lang="en-US" emma:confidence="0">
                  <emma:literal>-.</emma:literal>
                </emma:interpretation>
                <emma:interpretation id="interp44" emma:lang="en-US" emma:confidence="0">
                  <emma:literal>--</emma:literal>
                </emma:interpretation>
              </emma:one-of>
            </emma:emma>
          </inkml:annotationXML>
          <inkml:trace contextRef="#ctx0" brushRef="#br0" timeOffset="83718.7759">13230 5718 0 0,'0'0'19'0,"0"0"75"0,0 0-32 0,0 0-65 0,0 0-72 15,0 0-22-15,0 0 97 16,0 0 0-16,0 0 0 0,0 0 0 0,0 0 0 0,0 0 0 15,5-7 0-15,4 7 0 0,2 0 0 0,0 2 0 16,1 2 10-16,-2 0 44 0,3 4 11 16,0 2-2-16,-1 4 1 0,-3 0 1 0,0 6 5 15,0-1 8-15,-2 6-2 0,0-1-9 0,2 3-20 16,2-1-12-16,0 0-4 0,0 1 5 16,2-4 7-16,2-2 12 0,4-6 12 0,-1 1 11 15,5-4 6-15,5-4 10 0,6-3 1 0,0-3-3 16,10-2-3-16,9-5-15 0,6-10-8 0,10-10-9 15,9-7-10-15,14-13-6 0,10-9-10 0,8-10-1 16,12-11-2-16,12-12 5 0,9-9 4 16,8-7 2-16,6-3 6 0,1-1-2 0,-2 1 5 15,-5 8 0-15,-10 4 2 0,-7 11 4 16,-7 5-4-16,-20 11 0 0,-9 8-5 0,-25 10-3 16,-14 11 1-16,-19 10 12 0,-19 11 22 0,-10 7 23 0,-11 3-1 15,-1 2-22-15,-14 2-35 0,-8-1-39 16,-1 4-24-16,-5 4-62 0,-7 12-139 0,14-1-365 15,6-2-1016-15</inkml:trace>
        </inkml:traceGroup>
      </inkml:traceGroup>
    </inkml:traceGroup>
    <inkml:traceGroup>
      <inkml:annotationXML>
        <emma:emma xmlns:emma="http://www.w3.org/2003/04/emma" version="1.0">
          <emma:interpretation id="{4FE6BC63-84DF-4C51-BF73-CE08ADAE78D6}" emma:medium="tactile" emma:mode="ink">
            <msink:context xmlns:msink="http://schemas.microsoft.com/ink/2010/main" type="paragraph" rotatedBoundingBox="17005,12037 27042,10509 27361,12603 17324,1413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3173F95-CCF4-46DB-AD9F-7C3B1C766511}" emma:medium="tactile" emma:mode="ink">
              <msink:context xmlns:msink="http://schemas.microsoft.com/ink/2010/main" type="line" rotatedBoundingBox="17005,12037 27042,10509 27361,12603 17324,14131"/>
            </emma:interpretation>
          </emma:emma>
        </inkml:annotationXML>
        <inkml:traceGroup>
          <inkml:annotationXML>
            <emma:emma xmlns:emma="http://www.w3.org/2003/04/emma" version="1.0">
              <emma:interpretation id="{8710EE9E-372E-4FAC-A8AE-16E3714FC1B3}" emma:medium="tactile" emma:mode="ink">
                <msink:context xmlns:msink="http://schemas.microsoft.com/ink/2010/main" type="inkWord" rotatedBoundingBox="17008,12056 19713,11644 19969,13329 17265,13741"/>
              </emma:interpretation>
              <emma:one-of disjunction-type="recognition" id="oneOf9">
                <emma:interpretation id="interp45" emma:lang="en-US" emma:confidence="1">
                  <emma:literal>More</emma:literal>
                </emma:interpretation>
                <emma:interpretation id="interp46" emma:lang="en-US" emma:confidence="0">
                  <emma:literal>Move</emma:literal>
                </emma:interpretation>
                <emma:interpretation id="interp47" emma:lang="en-US" emma:confidence="0">
                  <emma:literal>more</emma:literal>
                </emma:interpretation>
                <emma:interpretation id="interp48" emma:lang="en-US" emma:confidence="0">
                  <emma:literal>move</emma:literal>
                </emma:interpretation>
                <emma:interpretation id="interp49" emma:lang="en-US" emma:confidence="0">
                  <emma:literal>Moe</emma:literal>
                </emma:interpretation>
              </emma:one-of>
            </emma:emma>
          </inkml:annotationXML>
          <inkml:trace contextRef="#ctx0" brushRef="#br0" timeOffset="189458.8949">11940 6331 0 0,'0'0'0'0,"0"0"0"0,0 0 158 0,0 0 24 0,0 0 6 16,0 0 4-16,0 0 2 0,0 0-2 0,0 0-5 15,0 0-4-15,0 0-15 0,0 0-28 0,-43-121-44 16,43 121-49-16,1 7-20 0,2 10-1 0,0 11 14 16,2 14 23-16,-4 13 0 0,1 11-14 15,-2 8-12-15,-2 8-12 0,2 1-12 0,0 1-6 16,0-4-6-16,0-2-1 0,0-1-2 16,0-1 5-16,0 3 7 0,-1-5-5 0,-2-1 3 15,1-4-12-15,1-5-11 0,-4-8-16 0,4-7-36 16,-2-8-51-16,-2-8-115 0,2-10-178 15,1-10-371-15,0-6 141 0</inkml:trace>
          <inkml:trace contextRef="#ctx0" brushRef="#br0" timeOffset="190037.5801">11876 6420 1148 0,'0'0'56'0,"0"0"15"0,0 0 28 16,0 0 7-16,0 0 6 0,0 0-2 0,0 0-28 15,0 0-19-15,0 0-15 0,0 0-7 16,0 0 9-16,0 0 10 0,0 0-3 0,0 0-5 16,134 2-13-16,-112 41-13 0,2 2-7 0,2 2-9 15,0 1-6-15,2-3 0 0,1 3-1 0,0-2 0 16,-1 0 1-16,0-8-8 0,-4-1-15 16,1-7-17-16,-3-5-24 0,2-3-26 0,-1-7-16 0,4-7-28 15,-2-7-30-15,1-1-37 0,2-14-29 16,2-8-38-16,-2-5-26 0,-3-7 21 0,-3-3 48 15,-3-4 73-15,-4-5 93 0,-5-3 55 0,-1-3 51 16,-4 0 58-16,-4 5 84 0,-1 6 90 16,0 8 26-16,0 7 3 0,-4 7-48 0,-4 10-118 15,-1 4-61-15,-2 5-57 0,-4 6-40 0,0 12-6 16,-4 8 8-16,-2 8 5 0,2 10 29 16,-6 10 30-16,0 6 5 0,2-1 1 0,-3 3-26 15,6-7-21-15,2-3-7 0,3-5-5 0,4-4-1 0,2-2 1 16,0-5-4-16,2-4 5 0,1-5-2 15,1-4-2-15,4-6-5 0,1-7-19 16,0-5-29-16,0-5-2 0,4-3 5 0,5-13 18 16,3-7 26-16,3-8 4 0,2-7-2 0,4-5 4 15,1-4 4-15,2-4 1 0,-2-2 1 0,4 0-1 16,1-2 0-16,-4 4 1 0,-1 7 2 0,2 9 5 16,-6 11 2-16,-4 12-1 0,-5 10 2 0,-1 4 1 15,-4 19 2-15,2 9 6 0,-6 13 7 16,0 11-4-16,0 7-5 0,0 4-5 15,-3 2-10-15,-1 4-2 0,2 0-1 0,1 1-1 0,1 1 3 16,0 4-1-16,0-2-4 0,0-1 4 0,3-2-8 16,-2-3-5-16,3-4-28 0,2-5-74 15,0-8-142-15,0-14-258 0,-3-15-548 0</inkml:trace>
          <inkml:trace contextRef="#ctx0" brushRef="#br0" timeOffset="190322.6209">13163 7001 957 0,'0'0'318'0,"0"0"-274"0,0 0-1 0,0 0 7 15,0 0 7-15,0 0 6 0,-151 172 7 0,135-129-12 16,0 1-11-16,3 1-6 0,-1-2-16 0,8 1-3 16,1-5-6-16,3-1-5 0,2-4-1 0,0-4-4 15,7-3-3-15,5-7-2 0,3-3-2 0,4-6 1 16,2-6 0-16,7-5 0 0,1-5-5 15,7-11-8-15,-2-6-8 0,-2-4-10 0,5-8 6 16,-8-5 6-16,-4-4 9 0,-4-4 13 0,-8-2 1 16,-8 1 9-16,-5 1 2 0,0 4 5 15,-14 2 8-15,-2 9 1 0,-3 4 4 0,-8 6-5 16,-1 9-6-16,-1 4-11 0,-3 6-10 0,-1 3 0 16,2 0-5-16,3 5-1 0,6 3-11 15,6 0-39-15,4 1-53 0,9 0-87 0,3-3-139 16,0 1-213-16,2-4-114 0</inkml:trace>
          <inkml:trace contextRef="#ctx0" brushRef="#br0" timeOffset="190903.9421">13263 6916 811 0,'0'0'340'0,"0"0"-8"0,0 0-102 0,0 0-67 16,0 0-65-16,0 0-51 0,0 0-13 16,0 0 2-16,0 0 13 0,0 0 5 15,0 0-10-15,0 0-12 0,0 0-11 0,0 0-2 16,128 193-9-16,-100-156-2 0,4-1 1 0,-1 0-6 15,-1-3 1-15,1 3 0 0,-5-8-2 0,-4-4 2 16,2-4-1-16,-9-5 0 0,-5-3 0 0,-3-4-5 16,-7-7 8-16,0-1-3 0,0-3 2 0,-7-8 2 15,-2-9-8-15,-4 0 3 0,0-6 1 16,1-4 0-16,2-4-3 0,2-1-1 0,5-8 0 16,3-1-3-16,0-5 3 0,15-4 0 0,1 1 0 15,3-1 4-15,8 6-3 0,2 4-1 16,5 6-2-16,3 5-2 0,0 8-2 0,3 4-5 0,0 7 3 15,1 5-1-15,-3 6 4 0,-1 1 6 16,1 1-2-16,-4 0 5 0,-1 3-2 0,-1 3-3 16,-4 1 2-16,-6-2-6 0,-1 1 4 15,-9-1-2-15,-4 0 1 0,-6 2 10 0,-2 1 2 16,-3 1 6-16,-7 8 0 0,-5 1-5 0,0 4-4 16,-1-2-1-16,0 3-1 0,-2 3-2 0,6-3-1 15,-1 1 0-15,3-1-2 0,5-3 1 0,1-1-1 16,4-2-1-16,0-4-2 0,6-2-4 15,-2-2 3-15,9-6-2 0,1-1-2 0,3-2 3 16,5-5 0-16,-1-7 0 0,6-4-1 0,2-4-1 16,2-7-1-16,3-2-2 0,1-2 2 0,-5-3 0 15,1-3 4-15,-3-2 3 0,-3-1 2 16,-8 1 6-16,0 0-1 0,-7 5 2 0,-6 5 6 16,-4 6-2-16,-3 8 3 0,-10 8-1 15,-3 5-3-15,-9 2 1 0,3 14-4 0,-9 11 2 16,-3 8-3-16,2 6 0 0,-1 4-1 0,1 1-1 15,7 3 0-15,0-5-2 0,10 1-1 0,3-4-2 16,9-1-4-16,3-4 4 0,0-4-3 0,12-2 1 16,6-5-1-16,4-4-9 0,9-4-10 15,3-6-27-15,8-6-50 0,10-3-85 0,5-5-135 16,-10-3-282-16,-14-1-496 0</inkml:trace>
        </inkml:traceGroup>
        <inkml:traceGroup>
          <inkml:annotationXML>
            <emma:emma xmlns:emma="http://www.w3.org/2003/04/emma" version="1.0">
              <emma:interpretation id="{ADA693DB-F5EC-4846-82F3-BFAC1D514517}" emma:medium="tactile" emma:mode="ink">
                <msink:context xmlns:msink="http://schemas.microsoft.com/ink/2010/main" type="inkWord" rotatedBoundingBox="20197,11551 27042,10509 27361,12603 20516,13645">
                  <msink:destinationLink direction="with" ref="{BF8B007D-5D92-4923-9C06-AA2EC50574D4}"/>
                </msink:context>
              </emma:interpretation>
              <emma:one-of disjunction-type="recognition" id="oneOf10">
                <emma:interpretation id="interp50" emma:lang="en-US" emma:confidence="0.5">
                  <emma:literal>experine</emma:literal>
                </emma:interpretation>
                <emma:interpretation id="interp51" emma:lang="en-US" emma:confidence="0">
                  <emma:literal>expering</emma:literal>
                </emma:interpretation>
                <emma:interpretation id="interp52" emma:lang="en-US" emma:confidence="0">
                  <emma:literal>Experine</emma:literal>
                </emma:interpretation>
                <emma:interpretation id="interp53" emma:lang="en-US" emma:confidence="0">
                  <emma:literal>experinc</emma:literal>
                </emma:interpretation>
                <emma:interpretation id="interp54" emma:lang="en-US" emma:confidence="0">
                  <emma:literal>experineg</emma:literal>
                </emma:interpretation>
              </emma:one-of>
            </emma:emma>
          </inkml:annotationXML>
          <inkml:trace contextRef="#ctx0" brushRef="#br0" timeOffset="192466.8228">15790 6073 170 0,'0'0'160'16,"0"0"32"-16,0 0 28 0,0 0 7 0,0 0 4 16,0 0-37-16,0 0-53 0,0 0-48 0,0 0-31 15,0 0-11-15,0 0-4 0,-184 53-7 16,137 1-9-16,-3 8-12 0,1 5 0 0,5 0-2 16,2 0-5-16,9-1 3 0,0-5-2 0,8-6-3 0,7-4 0 15,7-10-7-15,2-7-3 0,7-5-2 16,2-10 2-16,8-2-4 0,3-7 2 0,9-6 2 15,0-4 0-15,8-2 9 0,6-12-2 0,2-7-5 16,3-7-5-16,1-8-11 0,7-4-3 16,-1-7-5-16,0-4-1 0,-1-2-5 15,0-5-1-15,-4 1 8 0,-9-5 4 0,-2-2 16 0,-5-1 12 16,-3-1 1-16,-6 3 6 0,-9 8 3 0,-1 7 6 16,-6 9 13-16,-7 10 5 0,-6 12 3 15,-4 5-6-15,-3 11-9 0,-7 1-8 0,-4 16-9 16,-7 7-4-16,-2 11-4 0,-1 10-4 0,-5 10 3 15,2 6-3-15,0 7-2 0,4 7 5 16,3 4-4-16,5-2 2 0,-2 2 1 0,4 0-1 16,10-2-2-16,-1-7 0 0,11-7-2 0,0-6-8 15,10-7 6-15,0-5-2 0,10-4 1 0,6-6 6 16,3-4-8-16,8-7 1 0,1-4-1 0,3-7-5 16,6-8 7-16,-1-4 2 0,7-2 1 15,1-12 1-15,8-5 0 0,-3-4 0 0,-2-5 0 16,4-5-2-16,-4-2-4 0,4-8 1 0,-3-4-2 15,-4-5 0-15,1-6 5 0,-4-4-4 0,-10-5-1 16,-2-4 5-16,-2-3-4 0,-10 1 2 16,4-1 2-16,-11 2 3 0,1 4 8 0,-8 7 1 15,-2 9-1-15,4 11-4 0,-10 8 1 16,-1 10 1-16,-6 10 3 0,-1 5 2 0,0 8-6 0,4 0-1 16,-3 8-5-16,1 9-4 0,-3 6 6 15,8 4-2-15,-2 6 3 0,3 3 2 0,4 4-6 16,1 0 1-16,0 3 1 0,4 0 3 0,8 4 5 15,1-4 2-15,3 0-1 0,3-2-5 0,8-1 1 16,1-2-4-16,3-3 3 0,7-2 4 16,-2-4-4-16,5-2 4 0,0-6-4 0,2-6-5 15,-2-7 5-15,-3-3 1 0,4-5 5 0,-2 0 2 16,-5-12-7-16,3-3-10 0,-7-4-11 16,-3-6-10-16,-3-3-4 0,-6-4 0 0,-4-5 1 15,0-6 0-15,-6-2 9 0,-5-4 3 0,-4-6 8 16,0 1 8-16,2 0-1 0,-2 2 7 0,-3 2-2 15,-8 10 0-15,4 3 5 0,-6 11-4 16,-1 7 4-16,0 6 1 0,-4 6-3 0,-3 7 3 16,5 0 2-16,-4 15 2 0,-4 7 1 0,-3 11-2 15,-1 10 0-15,0 8-10 0,3 6 7 16,-4 9-3-16,-4 5 3 0,8 3 3 0,-4 1-7 0,1 1 0 16,-2-3-4-16,2-2-2 0,2-4-1 0,1-5 1 15,3-4-2-15,0-3-11 0,4-10-12 16,6-4-21-16,2-6-39 0,7-11-50 0,3-6-97 15,7-8-124-15,-1-7-215 0,3-3-369 0</inkml:trace>
          <inkml:trace contextRef="#ctx0" brushRef="#br0" timeOffset="192942.5849">16960 6111 560 0,'0'0'265'0,"0"0"32"15,0 0-24-15,0 0-53 0,0 0-49 0,0 0-30 16,0 0-34-16,0 0-10 0,0 0 2 0,0 0-15 15,0 0-18-15,-57 238-12 0,34-156-10 0,7 4-13 16,0 2-14-16,3 0-4 0,3 0-5 0,2-1-3 16,-1 2 8-16,3-4-5 0,-4 1-1 15,4-4-4-15,-3-7-6 0,5-5-3 0,-5-9-15 16,8-8-8-16,-1-11-24 0,2-8-24 0,0-12-19 16,0-5-33-16,0-9-33 0,2-8 3 0,-2 0-24 15,0-12-22-15,1-8 4 0,5-5-33 0,-3-8-17 16,0-8-49-16,0-5-31 0,4-8 188 15,-2-3 143-15,-4-7 0 0,6-6 0 0,-4-5 0 16,2-6 0-16,-4-4 0 0,5-6 0 0,-1-2 0 16,-2-5 101-16,4-2 189 0,-1 3-41 15,-2 6-30-15,5 6-11 0,1 8-18 0,-2 10-24 16,5 8-32-16,2 6-34 0,1 9-24 0,9 4-21 16,3 8-12-16,3 5-10 0,1 7-16 0,7 6-12 15,-1 8 1-15,-1 3-1 0,1 3 3 16,-2 13 2-16,0 6-2 0,-2 12 3 0,-1 6 4 15,1 10 3-15,-11 5 5 0,2 8 3 0,-12 0-5 16,-7 5 2-16,-6-2 5 0,-3 1-1 16,-14-3 2-16,-11-5 1 0,-6-6-7 0,-9-3-2 15,-7-6 0-15,1-4-6 0,-5-4 1 0,4-6 0 16,-2-6-2-16,4-5-4 0,3-4-2 0,7-6-4 16,7-5-9-16,6-1-18 0,12 0-36 0,10-6-93 15,3-7-90-15,16-7-129 0,0 3-242 0,-1 1-244 0</inkml:trace>
          <inkml:trace contextRef="#ctx0" brushRef="#br0" timeOffset="191231.6373">15460 6076 1711 0,'0'0'30'0,"0"0"9"0,0 0 3 16,0 0 18-16,0 0 1 0,0 0-3 16,0 0-1-16,0 0-8 0,0 0 6 0,0 0 3 0,0 0-2 15,0 0-13-15,-115 186-14 0,115-138-8 0,0 1-10 16,4 3-2-16,5-1-2 0,2-3-1 15,5 4 0-15,0-2-3 0,2-2-5 0,5-2-1 16,2-5-1-16,-1-2 3 0,2-6 2 0,2 0 2 16,-1-5-2-16,-1-5-7 0,-3-4-9 0,2-4-14 15,-3-3-20-15,-2-6-22 0,-3-2-32 16,-1-4-46-16,-1 0-76 0,-4 0-98 0,-6-4-197 16,2-1-344-16</inkml:trace>
          <inkml:trace contextRef="#ctx0" brushRef="#br0" timeOffset="191439.9096">15887 6161 522 0,'0'0'258'0,"0"0"3"0,0 0-11 0,0 0-21 15,0 0-21-15,0 0-24 0,0 0-43 0,0 0-40 16,0 0-28-16,0 0-25 0,0 0-16 0,0 0-12 15,0 0 2-15,0 0 5 0,-132 95 1 16,107-51 2-16,-3 5-9 0,-2 6-8 0,-1 4-3 16,-6 3-1-16,3 4-1 0,-5 0 1 0,-3-4-2 15,1-1 3-15,-5-3 0 0,1-1-5 16,-2-3-2-16,-5-5-5 0,6-1-3 0,2-8-2 16,7-5-10-16,12-7-20 0,5-9-50 0,14-5-89 15,6-8-147-15,0-2-285 0,1-4-669 0</inkml:trace>
          <inkml:trace contextRef="#ctx0" brushRef="#br0" timeOffset="193744.579">17782 5932 740 0,'0'0'776'0,"0"0"-586"0,0 0-66 0,0 0-52 16,0 0-21-16,0 0-9 0,0 0-8 0,-175 77-8 15,157-52-5-15,1 5-5 0,3-2 2 16,4 0 2-16,7-2-4 0,3-1-3 0,0-2 0 15,2-4-6-15,11-2 3 0,0-4-1 0,3-3-10 16,8-7-11-16,2-3-13 0,4-3-19 16,1-12-14-16,1-5-12 0,-1-6-1 0,5-3 17 15,-6-8 16-15,-2-4 25 0,-5-1 13 0,-3-2 3 16,-4-3 4-16,-10 5 2 0,2 2 1 0,-8 8 5 16,0 4 13-16,-11 8 20 0,-3 8 18 15,-3 4-2-15,-6 8-14 0,1 2-21 0,-6 14-17 0,-5 10-4 16,-1 5 1-16,2 13 4 0,0 4 1 15,-4 9 0-15,5 0-3 0,6 2-4 0,8 1-5 16,3-5 2-16,7-3 0 0,1-2-1 0,6-4 1 16,0-5 0-16,12-5 0 0,3-3-1 0,10-7 0 15,4-5-2-15,5-4 4 0,7-9 4 16,6-6 3-16,8-2 2 0,2-15-2 0,2-7 0 16,2-4-6-16,2-5 0 0,-5-6 6 0,-7-3 1 15,-1-8 5-15,-7-4-1 0,-8-6-3 0,2 0-3 16,-10-4 4-16,-4 2 0 0,-6 2-4 15,-4 2 1-15,-10 7-2 0,-3 9 0 0,4 9-1 16,-14 7-1-16,-5 11-8 0,-6 6-7 0,1 7-4 16,-5 0-4-16,6 8-1 0,-1 6 1 0,6 2-1 15,2 1 2-15,3 1 2 0,9 1 2 0,-1-1 3 16,11 0-2-16,3-3 1 0,6-1-3 16,5-5-6-16,4-3-4 0,4-1-8 15,2-3-4-15,8-2 5 0,-1 0 6 0,1 0 4 16,0 0 8-16,-7-2 0 0,3 2 3 0,-7 0 4 15,-4 4-1-15,-8 9-4 0,-4 4 8 0,-14 7 8 16,-1 4 1-16,0 6 9 0,-13 2-1 16,-3 4-1-16,0 1 2 0,-4-2-3 0,0-2-3 0,5-1 0 15,8-5-5-15,-2-2-1 0,6-6 1 16,3-1 2-16,1-6 4 0,11-5 3 0,4-4 2 16,8-4 2-16,2-1 0 0,10-4-2 15,5-11-2-15,5-5-5 0,2-5 0 0,8-5-1 0,0-3-2 16,-1-5 2-16,1-3-1 0,-6-6 2 15,2-2 0-15,-8-4-1 0,-4-3-2 0,-2 0-5 16,-9-1-4-16,-2 4 1 0,-9 5 1 0,-5 7 3 16,-4 9 3-16,-8 10 2 0,-1 6 1 0,-6 5-3 15,-3 8-7-15,-1 1-9 0,-3 9-3 0,-2 9 1 16,0 8 5-16,-4 8 9 0,0 0 2 16,4 3-1-16,1 0-1 0,5 1-3 0,3-3-1 15,1 1 0-15,5-1 1 0,0-5 0 16,0 0-3-16,12-3-4 0,2-7-2 0,0 0 5 0,4-3-3 15,7-4-16-15,1-5-29 0,1-4-46 16,4-4-64-16,0-5-72 0,1-9-90 0,-2-4-183 16,-7 2-308-16,-6 4 520 0</inkml:trace>
          <inkml:trace contextRef="#ctx0" brushRef="#br0" timeOffset="193891.7568">19527 5029 1565 0,'0'0'46'0,"0"0"2"15,0 0-24-15,0 0-46 0,0 0-23 0,0 0-4 16,0 0 16-16,0 0 26 0,0 0 7 0,0 0-13 16,0 0-41-16,0 0-70 0,0 0-103 0,3 172-157 15,12-151-249-15,-5-8 541 0</inkml:trace>
          <inkml:trace contextRef="#ctx0" brushRef="#br0" timeOffset="194464.2549">19823 5404 0 0,'0'0'0'0,"0"0"344"15,0 0-56-15,0 0-75 0,0 0-58 0,-70 184-47 16,55-141-14-16,0 4-1 0,0-3-2 0,5 4 4 16,0-2-14-16,1 0-17 0,4-1-15 0,2-3-17 15,3-2-11-15,0-3-7 16,0-2 0-16,3-4-7 0,8-7-3 0,-7-4 0 0,8-3-4 0,0-7 1 16,-2-7 0-16,5-3 4 15,0 0 4-15,4-13 1 0,0-7 2 0,6-3-7 0,1-6 0 16,2-6-4-16,2-1 1 0,-1-3 3 15,1-3-2-15,-2 3 3 0,1-1-3 0,-1 6-1 0,-3 3 2 16,0 9-6-16,-7 7 0 0,-6 6-5 16,-2 8-3-16,-7 1 8 0,-3 5 6 0,0 8 11 15,-1 3 6-15,1 5-3 0,-3 7-7 16,-2-4-5-16,4 5-2 0,1-3-4 0,0-1-2 16,6-4-2-16,4-3 0 0,5-1 4 0,5-1 3 15,7-8 0-15,4-2 3 0,1-6-3 0,11 0 1 16,1-9 0-16,5-4-2 0,2-5 3 15,4-4-2-15,-2-2 1 0,0-4 2 0,-1-2-1 16,-5 1 4-16,-2-1-2 0,-5 4 4 0,-4 2-3 16,-10 4 1-16,-7 4 5 0,-8 8 11 0,-8 4 22 15,-3 4-4-15,-3 0-11 0,-9 11-19 0,-6 6-20 16,-1 6 0-16,-6 4 6 0,0 6 2 16,3-5-2-16,1 1-1 0,6-2 2 0,5-4-5 0,3-2 0 15,7-3-4-15,0-4-2 0,10-1 2 16,5-5 4-16,7-3 10 0,10-5 6 0,7 0 4 15,9-10 2-15,7-6-4 0,11-2-4 16,5-8 2-16,4 1-3 0,3-5 1 16,2 1 0-16,-4-1-3 0,-2 2 0 0,-8 0 3 0,-2 7 2 15,-10-1 2-15,-5 4 8 0,-8 5-1 0,-11 5-2 16,-5 1-1-16,-6 3-10 0,-6 2-2 16,-3 2-5-16,-4 0-5 0,0 0 6 0,-2 6-3 15,-1 1 0-15,0 3-7 0,2 1-29 0,-4 2-40 16,-1 2-72-16,-1 0-82 0,1 2-148 0,0-5-374 15,-2-3 67-15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32:18.24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8B007D-5D92-4923-9C06-AA2EC50574D4}" emma:medium="tactile" emma:mode="ink">
          <msink:context xmlns:msink="http://schemas.microsoft.com/ink/2010/main" type="inkDrawing" rotatedBoundingBox="20912,13338 27712,11885 27734,11985 20933,13438" semanticType="underline" shapeName="Other">
            <msink:sourceLink direction="with" ref="{ADA693DB-F5EC-4846-82F3-BFAC1D514517}"/>
          </msink:context>
        </emma:interpretation>
      </emma:emma>
    </inkml:annotationXML>
    <inkml:trace contextRef="#ctx0" brushRef="#br0">638 1333 0 0,'0'0'0'0,"0"0"0"15,-220 46 0-15,146-30 0 0,13-3 0 0,5 0 0 16,5-1 0-16,13-1 0 0,1-4 0 0,9 2 0 15,8-4 0-15,3 2 0 0,6 0 0 0,0-2 0 16,8-2 0-16,-2 0 0 0,0 1 0 16,4 1 0-16,1-4 0 0,0 0 0 0,0 2 0 15,1-3 0-15,12 0 148 0,1 0 67 0,12-3-19 16,7-4-22-16,9-7-22 0,17-1-12 16,13-4-3-16,15-2-16 0,15-4-11 0,19-2-26 15,13-3-24-15,16-3-16 0,17-1-12 0,14-5-3 16,17-5-8-16,11 0-3 0,18-4-2 0,8-5-4 15,13-4-4-15,10 0-2 0,4 0-12 0,3 0-2 16,4 4 0-16,-1-1-14 0,-1-1 8 0,-5 3-3 16,-4 0 2-16,-9 3 12 0,-6-3-1 15,-10 5 0-15,-12 4-2 0,-13 2-3 0,-12 5 2 16,-18-1 3-16,-16 8 3 0,-18-2 8 0,-17 2 2 16,-15 3 0-16,-19 4 4 0,-16 0-1 15,-23 6 4-15,-13 3 12 0,-19 2 28 0,-14 1 25 16,-8 1 1-16,-2 1-13 0,-12 0-38 0,-8 1-36 15,-2 2-47-15,-6 2-119 0,5 2-327 0,11 1-784 16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33:47.40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669F1C-CFA7-45C6-A719-A633922128C3}" emma:medium="tactile" emma:mode="ink">
          <msink:context xmlns:msink="http://schemas.microsoft.com/ink/2010/main" type="inkDrawing" rotatedBoundingBox="13025,17571 21934,14921 21957,15001 13048,17650" semanticType="underline" shapeName="Other">
            <msink:sourceLink direction="with" ref="{3CEEE8B0-3DCB-43B4-A072-DC07A9914579}"/>
            <msink:sourceLink direction="with" ref="{7DBAEA21-657C-48ED-8DB0-5192203394A5}"/>
            <msink:sourceLink direction="with" ref="{AF70BC0D-415D-4DE1-A422-3C6DCE9D7CB0}"/>
          </msink:context>
        </emma:interpretation>
      </emma:emma>
    </inkml:annotationXML>
    <inkml:trace contextRef="#ctx0" brushRef="#br0">13 2735 218 0,'0'0'149'0,"0"0"23"0,0 0 8 0,0 0-17 15,0 0 7-15,0 0-3 0,0 0-17 0,0 0-24 16,0 0-24-16,0 0-15 0,0 0-16 0,0 0-9 15,-23-21-16-15,23 20-21 0,7-1 5 0,-1-3-7 16,7-2 1-16,3-1 3 0,9-1-11 16,3 0-5-16,5-4-2 0,5 5 1 15,6-5-2-15,5-1 0 0,7-1 0 0,7-5-2 0,13 0 9 16,8-3-3-16,14-6 4 0,10 0 6 16,11-5-9-16,8-3 9 0,11-2-1 0,7-4 0 15,10-1 0-15,8-4-4 0,10-1-1 0,6-1-4 16,10-4-1-16,7 1-6 0,7 0 3 15,8-6 6-15,7-2 6 0,8-3 7 0,3-1-1 16,4-1-6-16,3-2-2 0,1 3-5 0,2 1-2 16,-6-3 0-16,3 1-2 0,1-5 2 0,-1-1-1 15,-2 1-7-15,-1-4 2 0,0 1-4 0,1-5 0 16,-4 1 1-16,0-2-4 0,0 2-1 16,-9 1 1-16,-8 7 4 0,-4 3 0 0,-13 2 0 15,-11 8-1-15,-17 6-1 0,-12 7 0 0,-16 5-2 16,-21 6-1-16,-17 8 2 0,-18 6-1 15,-15 2 2-15,-19 4 1 0,-10 4-2 0,-21 4 6 16,-7 2 6-16,-11 3 4 0,-1 0 2 0,-11 0-8 16,-3 0-9-16,-3 2-15 0,-2 4-29 0,-6 3-57 15,-2 2-85-15,5 3-162 0,1-4-453 0,12-3-255 0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33:30.03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29E4C4-DA24-4F55-A97F-CA4B90F3D05D}" emma:medium="tactile" emma:mode="ink">
          <msink:context xmlns:msink="http://schemas.microsoft.com/ink/2010/main" type="writingRegion" rotatedBoundingBox="10386,15218 29463,11924 30304,16798 11228,20092"/>
        </emma:interpretation>
      </emma:emma>
    </inkml:annotationXML>
    <inkml:traceGroup>
      <inkml:annotationXML>
        <emma:emma xmlns:emma="http://www.w3.org/2003/04/emma" version="1.0">
          <emma:interpretation id="{50E2001C-2A64-44B9-9ABA-6DE633D348AD}" emma:medium="tactile" emma:mode="ink">
            <msink:context xmlns:msink="http://schemas.microsoft.com/ink/2010/main" type="paragraph" rotatedBoundingBox="10386,15218 29463,11924 30015,15122 10938,184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C36A44-17BF-49BF-9D72-53DEA00657C5}" emma:medium="tactile" emma:mode="ink">
              <msink:context xmlns:msink="http://schemas.microsoft.com/ink/2010/main" type="line" rotatedBoundingBox="10386,15218 29463,11924 29933,14648 10856,17941"/>
            </emma:interpretation>
          </emma:emma>
        </inkml:annotationXML>
        <inkml:traceGroup>
          <inkml:annotationXML>
            <emma:emma xmlns:emma="http://www.w3.org/2003/04/emma" version="1.0">
              <emma:interpretation id="{B8BAC413-F0B9-4877-AA74-45358DC55305}" emma:medium="tactile" emma:mode="ink">
                <msink:context xmlns:msink="http://schemas.microsoft.com/ink/2010/main" type="inkWord" rotatedBoundingBox="10676,16894 11909,16682 12089,17728 10856,17941"/>
              </emma:interpretation>
              <emma:one-of disjunction-type="recognition" id="oneOf0">
                <emma:interpretation id="interp0" emma:lang="en-US" emma:confidence="1">
                  <emma:literal>=</emma:literal>
                </emma:interpretation>
                <emma:interpretation id="interp1" emma:lang="en-US" emma:confidence="0">
                  <emma:literal>_</emma:literal>
                </emma:interpretation>
                <emma:interpretation id="interp2" emma:lang="en-US" emma:confidence="0">
                  <emma:literal>-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5616 12112 257 0,'0'0'516'0,"0"0"-435"16,0 0-6-16,0 0 11 0,0 0-1 15,0 0 15-15,0 0-2 0,0 0-35 0,0 0-44 16,0 0-31-16,0 0-2 0,0 0 8 0,0 0 16 15,-54 10 8-15,66-12 1 0,-1-4 4 0,6-4 0 16,2-4 4-16,6-2-1 0,4-6-2 0,5-4-5 16,9-5-1-16,3-3 2 0,7-8-1 15,1 0 5-15,2-1-4 0,-1 1-3 16,2 0-2-16,1 3-4 0,-2 3 0 0,0 3-3 0,-3 2-1 16,-6 4 4-16,-4 4-5 0,-8 6 2 15,-1 0-1-15,-14 6-4 0,-5 2 2 0,-4 4 6 16,-9 4 16-16,0 1 24 0,-2 0 15 0,0 0-6 15,-3 0-25-15,-1 5-25 0,-4 1-33 0,1 1-76 16,-1 1-179-16,6 0-495 0,0-6-61 0</inkml:trace>
          <inkml:trace contextRef="#ctx0" brushRef="#br0" timeOffset="-2005.6195">5615 11486 0 0,'0'0'0'0,"0"0"4"0,0 0 246 16,0 0-29-16,0 0-51 0,0 0-49 16,0 0-22-16,0 0-3 0,0 0 13 0,0 0 25 15,0 0 18-15,0 0 0 0,-156 2-5 0,144-2-9 16,6 0-14-16,-3 0-11 0,-1 0-21 0,5 0-16 15,1 0-21-15,3 0-16 0,-4 0-11 16,5 0-13-16,0 0-17 0,0 0-7 0,7 0 0 16,1 0 4-16,12-2 10 0,1-7 11 0,9-1 1 0,9-8 5 15,6-4 1 1,8-6-3-16,6-8-3 0,2-2-4 0,9-3-6 0,-1-1 3 16,-1 2-5-16,1 0 2 0,2 1 1 0,-3 4-4 15,-4 0 3-15,-5 2-3 0,0 4 0 0,-4 1 1 16,-10 4 0-16,-2 2 2 0,-13 5 0 0,-5 2-2 15,-11 5 1-15,-8 7 7 0,-1 1 9 0,-5 2 0 16,0 0-2-16,-9 4-18 0,-3 4-34 0,-1 2-40 16,0 4-83-16,-4 2-135 0,9 0-224 15,-1-7-509-15</inkml:trace>
        </inkml:traceGroup>
        <inkml:traceGroup>
          <inkml:annotationXML>
            <emma:emma xmlns:emma="http://www.w3.org/2003/04/emma" version="1.0">
              <emma:interpretation id="{3CEEE8B0-3DCB-43B4-A072-DC07A9914579}" emma:medium="tactile" emma:mode="ink">
                <msink:context xmlns:msink="http://schemas.microsoft.com/ink/2010/main" type="inkWord" rotatedBoundingBox="13224,15333 15463,15006 15631,16157 13392,16484">
                  <msink:destinationLink direction="with" ref="{B7669F1C-CFA7-45C6-A719-A633922128C3}"/>
                </msink:context>
              </emma:interpretation>
              <emma:one-of disjunction-type="recognition" id="oneOf1">
                <emma:interpretation id="interp5" emma:lang="en-US" emma:confidence="1">
                  <emma:literal>10</emma:literal>
                </emma:interpretation>
                <emma:interpretation id="interp6" emma:lang="en-US" emma:confidence="0">
                  <emma:literal>1</emma:literal>
                </emma:interpretation>
                <emma:interpretation id="interp7" emma:lang="en-US" emma:confidence="0">
                  <emma:literal>0</emma:literal>
                </emma:interpretation>
                <emma:interpretation id="interp8" emma:lang="en-US" emma:confidence="0">
                  <emma:literal>1°</emma:literal>
                </emma:interpretation>
                <emma:interpretation id="interp9" emma:lang="en-US" emma:confidence="0">
                  <emma:literal>16</emma:literal>
                </emma:interpretation>
              </emma:one-of>
            </emma:emma>
          </inkml:annotationXML>
          <inkml:trace contextRef="#ctx0" brushRef="#br0" timeOffset="3152.3107">8063 9905 0 0,'0'0'0'16,"0"0"0"-16,0 0 0 0,0 0 0 0,0 0 0 15,0 0 0-15,0 0 0 0,0 0 0 0,0 0 0 16,0 0 0-16,0 0 0 0,0 0 0 15,-68-106 0-15,65 91 0 0,-6-1 16 0,5 0 191 16,-5-4-26-16,3 2-23 0,-5-2 16 0,7 3-13 16,-2-2 13-16,2 1-6 0,1-1-16 15,1 2-19-15,1 1-16 0,1-1-5 16,0 3-10-16,1-2 1 0,-1 7-8 0,0-1-9 0,0 5-1 16,0 2-23-16,0 3-18 0,0 0-22 15,2 3-17-15,1 16 5 0,-2 10 10 0,7 10 15 16,-3 10-1-16,0 10 1 0,2 7-7 15,-2 5-9-15,4 1-1 0,-4-4-6 0,7-3-2 0,-3 1 2 16,-3-3-7-16,3-1 6 0,-3-2-2 16,-2-1-1-16,1-3 0 0,-3-6-9 0,0-5-8 15,-1-4-15-15,4-8-19 0,-2-3-21 0,0-7-30 16,-2-5-39-16,1-10-63 0,-1-5-65 0,7-3-74 16,-3-2-162-16,-2-6-273 0,5 2 566 0</inkml:trace>
          <inkml:trace contextRef="#ctx0" brushRef="#br0" timeOffset="3496.5508">8443 9813 565 0,'0'0'234'0,"0"0"-2"0,0 0-22 0,0 0-22 16,0 0-16-16,0 0-28 0,0 0-32 0,0 0-26 15,0 0-24-15,0 0-13 0,0 0-4 16,0 0-11-16,0 0-3 0,0 0-11 0,-95 200-6 15,91-161 0-15,4 2-3 0,0 1 0 0,0-4-2 16,1 0-4-16,11-3 0 0,0-5-1 16,4-3 0-16,0-5-1 0,4-4-5 0,3-3 1 0,1-9 1 15,1-4 5-15,4-2 1 0,-2-8-1 16,4-8 3-16,-2-6-2 0,-2-2 3 0,-1-6 2 16,-2-3 2-16,-6-3 8 0,-7-1-2 15,-5-3 17-15,-6-1 15 0,0-1 10 0,-10 3 14 16,-5 1-8-16,-7-1-1 0,-6 5-13 0,-6 0-5 15,-4 7-8-15,-5 5-16 0,-1 6-1 0,0 8-9 16,1 6-5-16,2 2-1 0,2 10-14 0,6 8 2 16,3 4-39-16,9 4-83 0,7 5-122 0,3-8-287 15,8-7-1046-15</inkml:trace>
          <inkml:trace contextRef="#ctx0" brushRef="#br0" timeOffset="6845.1495">9551 9957 0 0,'0'0'0'15,"0"0"220"-15,0 0 100 0,0 0-59 16,0 0-36-16,0 0-14 0,0 0-24 0,0 0-12 16,0 0-24-16,0 0-23 0,0 0-13 0,0 0-18 15,-86-41-13-15,80 40-17 0,5 1-19 16,0 0-17-16,-1 0-13 0,2 0-11 0,0 0-11 16,0 0-7-16,0 0-1 0,0 0 3 0,2 1 7 15,3 4 6-15,6-2 3 0,3-2 5 0,3 1-5 16,6-2 6-16,5 0-3 0,2-2-3 0,4-2 5 15,5-3-5-15,3-2 2 0,-3-1-2 16,4-3-1-16,0-2-2 0,0 0 0 0,-2-2 1 16,5 1 0-16,-5 1-1 0,0-1 0 0,-3 3-2 15,-4 1 5-15,-6 4-5 0,-3 2-2 16,-8 1-4-16,-7 2-12 0,-3 1 4 0,-5 0 1 0,-2 1 4 16,0-3-3-16,-5 1-10 0,-5 1-9 15,-5-1-11-15,-2 0 4 0,-8 0 2 0,4 1 4 16,-6-2 8-16,-1-1-1 0,0 0 5 0,0 0 4 15,0-1 2-15,2-3 9 0,2 2 0 16,2 0 1-16,5 0 2 0,2-2-2 0,3 4 9 16,6 0 2-16,2 0 2 0,1 0-4 0,3 2-11 15,3-2-5-15,6-2-2 0,4-2 8 16,4 1 7-16,6-1 4 0,-1 0 4 0,6 5-3 16,0 1 0-16,0 3 0 0,1 0-4 0,-1 3 3 15,0 7 1-15,0 5 1 0,-6 2 1 0,0 3-4 16,-7 5 3-16,-2 1 0 0,-5 4 2 15,-5 3 4-15,-3 2-2 0,0 7 4 0,-8 0-1 16,-2 3-25-16,-8-1-56 0,-4 2-102 0,6-12-273 16,6-10-1010-16</inkml:trace>
        </inkml:traceGroup>
        <inkml:traceGroup>
          <inkml:annotationXML>
            <emma:emma xmlns:emma="http://www.w3.org/2003/04/emma" version="1.0">
              <emma:interpretation id="{7DBAEA21-657C-48ED-8DB0-5192203394A5}" emma:medium="tactile" emma:mode="ink">
                <msink:context xmlns:msink="http://schemas.microsoft.com/ink/2010/main" type="inkWord" rotatedBoundingBox="16331,14807 17786,14606 17964,15899 16509,16100">
                  <msink:destinationLink direction="with" ref="{B7669F1C-CFA7-45C6-A719-A633922128C3}"/>
                </msink:context>
              </emma:interpretation>
              <emma:one-of disjunction-type="recognition" id="oneOf2">
                <emma:interpretation id="interp10" emma:lang="en-US" emma:confidence="0">
                  <emma:literal>1-</emma:literal>
                </emma:interpretation>
                <emma:interpretation id="interp11" emma:lang="en-US" emma:confidence="0">
                  <emma:literal>-</emma:literal>
                </emma:interpretation>
                <emma:interpretation id="interp12" emma:lang="en-US" emma:confidence="0">
                  <emma:literal>t-</emma:literal>
                </emma:interpretation>
                <emma:interpretation id="interp13" emma:lang="en-US" emma:confidence="0">
                  <emma:literal>it-</emma:literal>
                </emma:interpretation>
                <emma:interpretation id="interp14" emma:lang="en-US" emma:confidence="0">
                  <emma:literal>:-</emma:literal>
                </emma:interpretation>
              </emma:one-of>
            </emma:emma>
          </inkml:annotationXML>
          <inkml:trace contextRef="#ctx0" brushRef="#br0" timeOffset="11247.2406">11179 9149 0 0,'0'0'0'16,"0"0"0"-16,0 0 237 0,0 0 77 0,0 0-31 15,0 0-28-15,0 0-47 0,0 0-58 16,0 0-47-16,0 0-9 0,0 0 15 0,-41-167 16 16,41 162 0-16,0 3-25 0,0 2-41 0,0 0-44 15,0 7-18-15,0 9 3 0,4 12 11 0,5 8 25 16,-1 12 8-16,0 11-2 0,0 7 0 0,2 6-7 16,-1 5-10-16,0-1-8 0,1-1-1 15,-1-3-6-15,1-2-1 0,3-6-3 0,-1-7-4 16,3-3 1-16,-5-5-1 0,2-4 4 0,-5-7 2 15,2-4 0-15,-3-5 0 0,-4-5-3 0,-2-6-1 16,0-6-2-16,0-3-12 0,-2-5-22 0,-4-2-35 16,-1-2-54-16,0 0-60 0,-2-9-102 15,3-5-163-15,0 2-280 0,3 3 77 0</inkml:trace>
          <inkml:trace contextRef="#ctx0" brushRef="#br0" timeOffset="11429.4108">11222 9146 723 0,'0'0'189'0,"0"0"-118"0,0 0 4 0,0 0 0 16,0 0-2-16,0 0 14 0,0 0 17 15,0 0 10-15,0 0 8 0,7-167 0 0,-7 167-21 0,0 0-40 16,0 4-37-16,-4 8-22 0,-1 6-9 0,0 8 5 16,-1 6 3-16,3 5 0 0,-3 2 3 15,6 4-28-15,-5 3-111 0,4 0-185 0,1-10-365 16,0-12-91-16</inkml:trace>
          <inkml:trace contextRef="#ctx0" brushRef="#br0" timeOffset="11820.3034">11170 10288 741 0,'0'0'169'0,"0"0"-8"15,0 0 29-15,0 0 11 0,0 0-13 0,0 0-17 16,0 0-48-16,0 0-48 0,0 0-32 16,0 0-9-16,0 0 3 0,0 0-3 0,0 0 4 15,0 0-4-15,73-57-2 0,-34 33 2 0,8-5-2 16,4 0-4-16,3-1-7 0,4 1-4 0,-1 1-2 16,1 1-3-16,-2 3-3 0,-6 3 0 15,-5 1-3-15,-6 4 4 0,-5-1-4 0,-11 5-1 16,-2 3 2-16,-8 2-7 0,-6 3 7 0,-1 2 6 15,-4 0 7-15,-2 2 6 0,0 0-9 0,0 0-29 16,0 0-73-16,0 0-137 0,-2 0-206 16,-1 0-494-16,3 0 26 0</inkml:trace>
          <inkml:trace contextRef="#ctx0" brushRef="#br0" timeOffset="12353.4827">11996 9676 408 0,'0'0'191'0,"0"0"-19"16,0 0 1-16,0 0-7 0,0 0 4 0,0 0 10 0,0 0-17 16,0 0-16-16,0 0-24 0,0 0-23 15,0 0-22-15,0 0-26 0,0 0-9 0,-33 1-10 16,46-9-3-16,8-4-3 0,3 0-8 0,5-3-5 16,3 1-4-16,1-2 0 0,4 0-2 0,0 0-1 15,2-1 3-15,-2-1-4 0,0 3-3 0,3 1 1 16,-6-1-2-16,1 2 2 0,-5 0 1 15,-2 3-1-15,-8 0-3 0,-2 2 5 0,-6 3 1 16,-3 0 3-16,-5 3 12 0,-3-1-4 0,-1 2-9 16,0-2-16-16,-1 1-34 0,-6-2-34 15,-1 0-37-15,-4 0-34 0,4 1-37 0,-1 0-42 16,-5-1-38-16,4-1-64 0,0 0-57 16,1-1-63-16,-3-3 222 0,5 3 225 0,1 1 0 0</inkml:trace>
          <inkml:trace contextRef="#ctx0" brushRef="#br0" timeOffset="12503.9175">12373 9292 0 0,'0'0'0'0,"0"0"225"15,0 0 121-15,0 0-64 0,0 0-44 0,0 0-25 16,0 0-25-16,0 0-28 0,0 0-34 0,0 0-35 16,0 0-29-16,0 0-15 0,0 0-8 15,0 0-12-15,31-46-3 0,-17 46-9 0,3 5-4 16,0 7 5-16,-2 2-3 0,0 8 5 0,-2 1-2 16,-3 5-2-16,1 4 2 0,-8 3-1 0,-3 1 3 15,0 0-3-15,0 2-5 0,-8 0-2 16,-1-3-26-16,-4 0-58 0,-2-1-89 0,2-4-161 0,4-7-347 15,2-8-322-15</inkml:trace>
        </inkml:traceGroup>
        <inkml:traceGroup>
          <inkml:annotationXML>
            <emma:emma xmlns:emma="http://www.w3.org/2003/04/emma" version="1.0">
              <emma:interpretation id="{2455B93F-34FC-4F48-8B5E-E063930DCCC1}" emma:medium="tactile" emma:mode="ink">
                <msink:context xmlns:msink="http://schemas.microsoft.com/ink/2010/main" type="inkWord" rotatedBoundingBox="24138,13980 26738,13531 26938,14688 24338,15137">
                  <msink:destinationLink direction="with" ref="{E2A878F4-5F26-425F-8E67-77441483C126}"/>
                </msink:context>
              </emma:interpretation>
              <emma:one-of disjunction-type="recognition" id="oneOf3">
                <emma:interpretation id="interp15" emma:lang="en-US" emma:confidence="0">
                  <emma:literal>@=50/u</emma:literal>
                </emma:interpretation>
                <emma:interpretation id="interp16" emma:lang="en-US" emma:confidence="0">
                  <emma:literal>@=50/0</emma:literal>
                </emma:interpretation>
                <emma:interpretation id="interp17" emma:lang="en-US" emma:confidence="0">
                  <emma:literal>@=50|</emma:literal>
                </emma:interpretation>
                <emma:interpretation id="interp18" emma:lang="en-US" emma:confidence="0">
                  <emma:literal>@=50|u</emma:literal>
                </emma:interpretation>
                <emma:interpretation id="interp19" emma:lang="en-US" emma:confidence="0">
                  <emma:literal>@=50/v</emma:literal>
                </emma:interpretation>
              </emma:one-of>
            </emma:emma>
          </inkml:annotationXML>
          <inkml:trace contextRef="#ctx0" brushRef="#br0" timeOffset="19417.7122">19008 8389 1214 0,'0'0'113'0,"0"0"-88"0,0 0 15 16,0 0 15-16,0 0 0 0,0 0 7 0,0 0-1 15,0 0-16-15,0 0-10 0,0 0-10 0,0 0-7 16,-140 176-3-16,146-156-3 0,8-2 1 0,3 0 1 15,7-2 1-15,2-1-6 0,8-3-1 16,2-1-1-16,6-2-1 0,3-4 3 0,2 0-3 16,0-3-4-16,-3 4 1 0,-1-4-4 0,-2 4 1 15,-4-2 2-15,0 3-3 0,-5-1 1 0,-4 2-4 16,-4 1-9-16,-2-1-9 0,-6 2-2 0,-4 0 5 16,-5-1 10-16,-1 0 20 0,-4 2 18 15,-2 4 10-15,-3 1 11 0,-9 1 0 0,-1 1-2 16,-4 0-2-16,-3 0-3 0,-4 3-2 0,-2 0-6 15,-4-2-5-15,-1 2 2 0,-1 1-3 16,-4-1-2-16,4-3-3 0,-2-2-4 0,-1 0-1 16,2 2-3-16,-2-4-3 0,1 0-4 0,2 3-2 15,2-2-4-15,5-1-1 0,6-5-8 16,6 0-34-16,1-5-55 0,10-1-70 0,2-3-70 0,0 0-70 16,12 0-131-16,0-7-246 0,-5 3 247 0</inkml:trace>
          <inkml:trace contextRef="#ctx0" brushRef="#br0" timeOffset="19012.7967">19081 8427 744 0,'0'0'186'0,"0"0"21"0,0 0 37 16,0 0-28-16,0 0-24 0,0 0-21 15,0 0-39-15,0 0-28 0,0 0-27 0,0 0-28 16,72-169-11-16,-43 151-11 0,2 0-6 0,10-3 0 15,2 1-12-15,6 0-4 0,4-2 0 0,3 4-4 16,0-4 2-16,-3 5-4 0,-2-2-8 16,-5 3-16-16,0 1-16 0,-6 2-22 0,-6 1-24 15,-5 4-21-15,-5 1-43 0,-5 2-49 0,-6 4-77 16,-4-2-130-16,-6 3-202 0,0 0 135 0</inkml:trace>
          <inkml:trace contextRef="#ctx0" brushRef="#br0" timeOffset="19768.5106">20002 8321 0 0,'0'0'452'0,"0"0"-258"16,0 0 56-16,0 0 16 0,0 0-43 0,0 0-45 16,0 0-69-16,0 0-45 0,0 0-23 15,0 0 4-15,0 0 0 0,0 0-9 0,0 0-9 16,-126 180-8-16,109-141-5 0,0 2-3 0,3-7-3 15,5 1-4-15,4-1-2 0,1-5-2 0,4-1-3 16,6-3 0-16,6-5 4 0,4 0 2 16,2-5 6-16,5-5 2 0,-1-2 1 0,9-3 4 15,0-4-1-15,6-1 2 0,3-1-1 0,0-7-4 16,2-4 0-16,-2-1-2 0,-3-3-1 16,-3-3 3-16,-5-1 0 0,-1-4 0 0,-7 2 5 15,-2-1 1-15,-6 0 3 0,-7-2 4 0,2 2 2 16,-8-1 7-16,0 0 6 0,-11 1 4 15,-2-1-3-15,-5-1-6 0,-5 2-11 0,2 2-6 0,-7 1-3 16,-3 4-5-16,-6 3-2 0,2 1-6 16,-5 5-4-16,-1 4-4 0,3 3-2 0,2 0-3 15,4 3-10-15,4 6-20 0,4 1-43 0,7 0-65 16,3 1-77-16,10 1-118 0,2-2-229 0,2-4-502 0</inkml:trace>
          <inkml:trace contextRef="#ctx0" brushRef="#br0" timeOffset="20243.7591">20827 8379 1473 0,'0'0'189'15,"0"0"-78"-15,0 0 24 0,0 0 7 0,0 0-24 16,0 0-16-16,0 0-37 0,0 0-47 0,0 0-40 15,0 0-7-15,0 0-5 0,0 0-57 0,0 0-104 16,0 0-228-16,17 15-537 0,-8-5 361 0</inkml:trace>
          <inkml:trace contextRef="#ctx0" brushRef="#br0" timeOffset="20046.441">21279 7748 1033 0,'0'0'253'0,"0"0"-141"0,0 0 21 0,0 0-1 0,0 0-18 0,0 0 0 0,0 0-12 16,0 0-11-16,0 0-20 15,0 0-13-15,0 0-12 0,0 0-14 0,0 0-10 16,-156 194-5-16,146-142-6 0,-4 7-6 0,4 4 1 0,-2 4 0 16,-2 2-2-16,2 0 6 0,0-1 0 0,0 1-1 15,2-4 1-15,2-5-6 16,0-3-1-16,-1-3-6 0,4-6-13 0,0-2-16 0,3-3-27 16,-2-6-39-16,-1-2-45 0,5-7-59 0,0-7-61 15,0-3-111-15,0-8-217 0,0-5-36 0</inkml:trace>
          <inkml:trace contextRef="#ctx0" brushRef="#br0" timeOffset="20492.585">21544 8557 2112 0,'0'0'233'0,"0"0"-195"0,0 0 12 0,0 0 20 0,0 0-3 16,0 0-5-16,0 0-21 0,0 0-22 0,0 0-12 16,0 0-11-16,0 0-26 0,0 0-75 15,0 0-102-15,-47-79-171 0,47 87-434 0,0-3-351 0</inkml:trace>
          <inkml:trace contextRef="#ctx0" brushRef="#br0" timeOffset="14221.9856">13821 8236 0 0,'0'0'0'16,"0"0"130"-16,0 0 110 0,0 0-25 0,0 0-13 15,0 0-2-15,0 0-5 0,0 0-28 16,-174-104-28-16,149 96-22 0,2 3-20 0,-1 2-13 16,-4 1-8-16,-1 2-16 0,-1 0-9 0,2 7-9 15,-4 4-10-15,-2 8-6 0,-1 5-5 16,-5 7-3-16,0 6-4 0,-3 9-2 0,-2 4-2 16,-4 9-3-16,3 4 0 0,2 11-1 0,1 4-2 15,2 4-2-15,6 5 1 0,2-1-1 0,7 6 3 16,4 2 1-16,7 1-3 0,3 2-1 0,8 4-2 15,4-5-3-15,0-3 2 0,7-2 0 16,8-6 1-16,1-4 0 0,5-9 0 0,7-5-3 0,-3-4-1 16,7-11-1-16,-1-2 1 0,4-8 2 15,4-5 1-15,4-3-4 0,2-6 3 0,7-8 0 16,-4-1 3-16,7-6 5 0,-1-6-4 0,7-7 1 16,-1 0 5-16,7-12-2 0,-1-6 6 15,6-6 1-15,0-7 0 0,2-3 3 0,-2-5 0 16,-1-1 2-16,0-4 3 0,-2-4 4 0,-6 2 3 15,-2-6 6-15,-1-2-3 0,-7-3 0 0,2-2-1 16,-7-3-6-16,5-6 1 0,-5 0-6 16,-3-7-4-16,5-4 3 0,-10-1-2 0,-2-2 1 15,-1-2 2-15,-6-1-3 0,-3-1 2 0,-7-1 4 16,-5 0 0-16,-6-5-2 0,-4 1 2 0,-6-3-5 16,-3 4-4-16,-10 1 1 0,-5 6 2 0,-5 6-4 15,-7 6 1-15,-7 7-5 0,-7 6-6 0,-10 10-1 16,-8 6-4-16,-9 10-3 0,-8 9-3 15,-7 10 0-15,-7 10-2 0,-7 8-4 0,-6 20-22 16,-10 16-58-16,-11 15-79 0,-4 16-152 0,29-14-367 16,31-12-774-16</inkml:trace>
          <inkml:trace contextRef="#ctx0" brushRef="#br0" timeOffset="18256.2102">17209 9110 785 0,'0'0'164'0,"0"0"-11"0,0 0 12 16,0 0-35-16,0 0-31 0,0 0-18 15,0 0-23-15,0 0-20 0,0 0-11 0,0 0-10 16,0 0-7-16,0 0-2 0,177-146-3 0,-145 132-12 16,4 5-29-16,-4-1-61 0,-1 3-59 15,4-4-80-15,-4 3-106 0,-8 1-152 0,-4 4 122 0</inkml:trace>
          <inkml:trace contextRef="#ctx0" brushRef="#br0" timeOffset="13427.7595">13597 8820 264 0,'0'0'305'16,"0"0"-141"-16,0 0 19 0,0 0-17 0,0 0-23 15,0 0-20-15,0 0-39 0,0 0-38 0,0 0-23 16,0 0-10-16,0 0 1 0,0 0-1 0,-165 174-3 16,170-158-5-16,4 2-1 0,1-4-1 0,0 3-3 15,2-2 1-15,3-2-1 0,4 0-3 16,0-1 5-16,0-3-1 0,8 0 5 0,1 0 5 16,1-2 6-16,1-2 7 0,4-3 2 0,-4-1 7 15,4 1 1-15,-3-2 1 0,0 0 2 16,2 0-5-16,-7 0 2 0,-1 2-4 0,-3 1-5 0,-1 2-6 15,-5 0-9-15,-1 3-1 0,-2-1-1 16,0 2 6-16,-5-1 0 0,-1 5 1 0,-4-4 2 16,3 2-3-16,-2 1 3 0,-2 1-2 15,-1 0-1-15,-1-2 0 0,0 4 1 0,-1-1 0 0,1-2 2 16,-3 0-1-16,-4 3 1 0,1-2 1 16,-6 2 1-16,0 1 3 0,-3 1-1 0,-1-1-1 15,-1-2-5-15,-7-2 0 0,3 3 2 0,-5-2-6 16,-2 1 0-16,1-1-2 0,2-2 8 15,3 0 11-15,-1-3 2 0,5-1 4 0,3 0-9 16,0-1-6-16,1-2-3 0,2-1-1 0,3 1-1 16,2-3 2-16,2 1-1 0,1-2-6 0,1 1-3 15,1-1-2-15,2 0-1 0,0 0 1 0,0 0 1 16,0 0-7-16,0 0-6 0,0 0-13 0,0 0-29 16,0-1-31-16,0-1-47 0,0-1-35 15,0-1-41-15,5 1-59 0,1-4-100 0,-3 2-215 16,0 2-167-16</inkml:trace>
          <inkml:trace contextRef="#ctx0" brushRef="#br0" timeOffset="12937.9922">13555 8843 0 0,'0'0'0'0,"0"0"0"15,0 0 147-15,0 0 121 0,0 0-17 0,0 0 1 16,0 0-18-16,0 0-32 0,0 0-26 16,0 0-10-16,0 0-4 0,0 0-17 0,0 0-6 15,-80-29-24-15,80 23-25 0,7-1-20 0,7-4-24 16,5-3-11-16,4-6-12 0,7-2-1 0,5-1-3 15,4-1-4-15,3-1-1 0,7-2-4 16,0 0 1-16,7-3-1 0,1 0-3 0,-1 1 0 16,-4-1-1-16,-1 5-2 15,-5 0 3-15,-3 3-4 0,-4 3-1 0,-8 0 1 0,-4 5 0 0,-11 2 5 16,-3 4-1-16,-8 5 2 0,-1 1 3 16,-4 2-1-16,0 0-16 0,-6 0-32 0,-3 5-55 15,-5 3-68-15,-5 4-67 0,-2 4-81 0,-6 4-117 16,4-5-263-16,8-5-81 0</inkml:trace>
          <inkml:trace contextRef="#ctx0" brushRef="#br0" timeOffset="18418.0208">17387 9234 0 0,'0'0'381'0,"0"0"-229"0,0 0 12 16,0 0-15-16,0 0-36 0,0 0-24 15,0 0-20-15,0 0-15 0,0 0-7 0,0 0-3 16,0 0-2-16,0 0-14 0,0 0-13 0,111 81-55 16,-55-102-130-16,-10 2-290 0,-14 7-217 0</inkml:trace>
          <inkml:trace contextRef="#ctx0" brushRef="#br0" timeOffset="45756.4067">22240 7797 0 0,'0'0'0'0,"0"0"0"0,0 0 0 15,0 0 0-15,0 0 22 0,0 0 122 0,0 0 27 16,0 0 12-16,0 0-12 0,0 0-35 16,0 0-48-16,0 0-70 0,-63-104-62 0,63 104 19 15,4 7 22-15,-1 7 41 0,4 5 46 0,-1 6-25 16,2 7-14-16,-5 3-12 0,1 5-12 0,2 0-5 15,-3 3-14-15,1-1-26 0,-2 0 26 0,4-5-18 16,1-6-57-16,0-4 30 0,1-4 36 0,1-3 49 16,2-2 61-16,0-2 0 0,2-2-43 15,3-7-6-15,5-1 39 0,8-6 47 0,12-11 24 16,14-13-7-16,20-17-23 0,14-15-48 16,14-9-39-16,16-12-15 0,8-5-7 0,8-7-3 0,4-1 3 15,-1-2 2-15,-1 1 4 0,-7 4-1 16,-6 7-1-16,-15 6 2 0,-10 10-1 0,-17 9 3 15,-11 11 2-15,-15 8-2 0,-18 9-1 0,-14 7 4 16,-11 7 7-16,-7 3 2 0,-6 1-3 16,0 2-13-16,-4-1-20 0,-2 1-17 0,-5 0-29 0,0 1-53 15,2 4-118-15,0 2-291 0,7-2-935 16</inkml:trace>
        </inkml:traceGroup>
      </inkml:traceGroup>
      <inkml:traceGroup>
        <inkml:annotationXML>
          <emma:emma xmlns:emma="http://www.w3.org/2003/04/emma" version="1.0">
            <emma:interpretation id="{ADEA88C5-970D-40D4-B8AE-795C994DA9E6}" emma:medium="tactile" emma:mode="ink">
              <msink:context xmlns:msink="http://schemas.microsoft.com/ink/2010/main" type="line" rotatedBoundingBox="23359,16010 27701,14692 27794,14997 23451,16315">
                <msink:destinationLink direction="with" ref="{E2A878F4-5F26-425F-8E67-77441483C12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4ECB9E5-E627-4659-839D-7BE18936E1C2}" emma:medium="tactile" emma:mode="ink">
                <msink:context xmlns:msink="http://schemas.microsoft.com/ink/2010/main" type="inkWord" rotatedBoundingBox="23355,15996 27688,14696 27782,15012 23450,16311"/>
              </emma:interpretation>
              <emma:one-of disjunction-type="recognition" id="oneOf4">
                <emma:interpretation id="interp20" emma:lang="en-US" emma:confidence="1">
                  <emma:literal>-</emma:literal>
                </emma:interpretation>
                <emma:interpretation id="interp21" emma:lang="en-US" emma:confidence="0.5">
                  <emma:literal>-.</emma:literal>
                </emma:interpretation>
                <emma:interpretation id="interp22" emma:lang="en-US" emma:confidence="0">
                  <emma:literal>_</emma:literal>
                </emma:interpretation>
                <emma:interpretation id="interp23" emma:lang="en-US" emma:confidence="0">
                  <emma:literal>_.</emma:literal>
                </emma:interpretation>
                <emma:interpretation id="interp2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20877.9349">18347 10321 2090 0,'0'0'17'0,"0"0"2"0,0 0-7 0,0 0-4 16,-192 43-1-16,172-35 3 0,0 0 7 0,6-3 1 16,5 0 0-16,1-3-5 0,5 0-5 0,3 1-1 15,0-1 2-15,12 4 5 0,2-1 7 0,6 0-4 16,10-4 4-16,9-1-4 0,13 0-3 15,8-6 4-15,13-9-10 0,12-3 0 0,8-7-4 16,20-5-3-16,11-4 4 0,15-5-2 16,11-3 0-16,12-6-2 0,6-3 1 0,9-2-5 0,4-2 1 15,-1-3 2-15,4-3 0 0,-1 1 1 16,-5 1-3-16,-5 5 2 0,-7-1-4 0,-7 4 6 16,-6 2 2-16,-10 3-1 0,-10 2 3 15,-11 5-2-15,-13 4-1 0,-11 5 3 0,-16 6 3 0,-14 3 4 16,-14 4 4-16,-15 5 1 0,-13 4 4 0,-12 5 17 15,-11 0 25-15,-3 2-1 0,-3-1-3 16,-11 2-21-16,-5 0-31 0,-3 0-4 16,-2 0-4-16,-5 6-4 0,-5 4-19 0,3 0-50 0,-3 1-82 15,3-1-114-15,9-2-214 0,8-4-569 0</inkml:trace>
          <inkml:trace contextRef="#ctx0" brushRef="#br0" timeOffset="21042.1016">22349 8885 2882 0,'0'0'-51'0,"0"0"-75"0,0 0-179 16,0 0-330-16,0 0-947 0</inkml:trace>
        </inkml:traceGroup>
      </inkml:traceGroup>
    </inkml:traceGroup>
    <inkml:traceGroup>
      <inkml:annotationXML>
        <emma:emma xmlns:emma="http://www.w3.org/2003/04/emma" version="1.0">
          <emma:interpretation id="{492526CF-88B7-4E7A-A79E-0D5D975756C6}" emma:medium="tactile" emma:mode="ink">
            <msink:context xmlns:msink="http://schemas.microsoft.com/ink/2010/main" type="paragraph" rotatedBoundingBox="14806,17173 21979,16174 22274,18289 15101,192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25D540-FC8B-456B-AA3E-C1B4E51F8961}" emma:medium="tactile" emma:mode="ink">
              <msink:context xmlns:msink="http://schemas.microsoft.com/ink/2010/main" type="line" rotatedBoundingBox="14806,17173 21979,16174 22274,18289 15101,19288"/>
            </emma:interpretation>
          </emma:emma>
        </inkml:annotationXML>
        <inkml:traceGroup>
          <inkml:annotationXML>
            <emma:emma xmlns:emma="http://www.w3.org/2003/04/emma" version="1.0">
              <emma:interpretation id="{F0FE0155-E155-43EB-A0EB-2DA75523A1C5}" emma:medium="tactile" emma:mode="ink">
                <msink:context xmlns:msink="http://schemas.microsoft.com/ink/2010/main" type="inkWord" rotatedBoundingBox="14877,17685 18094,17237 18238,18272 15021,18720"/>
              </emma:interpretation>
              <emma:one-of disjunction-type="recognition" id="oneOf5">
                <emma:interpretation id="interp25" emma:lang="en-US" emma:confidence="0.5">
                  <emma:literal>AMr</emma:literal>
                </emma:interpretation>
                <emma:interpretation id="interp26" emma:lang="en-US" emma:confidence="0.5">
                  <emma:literal>tM</emma:literal>
                </emma:interpretation>
                <emma:interpretation id="interp27" emma:lang="en-US" emma:confidence="0">
                  <emma:literal>sMr</emma:literal>
                </emma:interpretation>
                <emma:interpretation id="interp28" emma:lang="en-US" emma:confidence="0">
                  <emma:literal>tMr</emma:literal>
                </emma:interpretation>
                <emma:interpretation id="interp29" emma:lang="en-US" emma:confidence="0">
                  <emma:literal>stMr</emma:literal>
                </emma:interpretation>
              </emma:one-of>
            </emma:emma>
          </inkml:annotationXML>
          <inkml:trace contextRef="#ctx0" brushRef="#br0" timeOffset="28457.7632">9725 12417 433 0,'0'0'633'0,"0"0"-556"0,0 0 31 0,0 0 22 15,0 0-5-15,0 0-5 0,0 0-3 16,0 0-19-16,0 0-12 0,0 0-12 0,0 0-5 0,0 0-8 15,0 0-12-15,0 0-9 0,-106 16-16 16,106-8-6-16,0 1-4 0,10-1-5 0,5-4 6 16,4 2-2-16,4-3 3 0,7-3 3 0,4 0 2 15,7-7-1-15,2-4-5 0,2-5-4 0,10-6 0 16,0-1-3-16,1 1 4 0,1-7-4 16,0 1-2-16,1 2-1 0,-1-3-5 0,-1 4 6 15,-6 1-4-15,-4 2 3 0,-3 1 1 0,-8 3-4 16,-2 3 1-16,-7 2-3 0,-5 3 0 15,-6 4 0-15,-8 1 5 0,-4 3 7 0,-3 2 8 16,0 0 1-16,-2 0-12 0,-5 0-18 0,-5 0-23 16,-2 0-24-16,-3 2-20 0,0 3-22 0,-4 1-32 15,3-1-26-15,-1-2-33 0,0-1-57 0,3-2-37 16,-3 0-41-16,2 0-12 0,-2-6-1 16,3-3 53-16,0-2 284 0,1-1 0 0,0-1 0 15,4-1 0-15,0 2 0 0,1 0 0 0,3 1 169 16,1 3 59-16,1-1-8 0,1 3 1 15,1 1-9-15,0 1-6 0,1 1 0 0,2 3-16 16,0 0-21-16,0 0-34 0,0 0-42 0,0 0-45 16,0 0-38-16,2-2-12 0,7 2 0 15,3-2 7-15,5 1 13 0,5 1-7 16,2 0-2-16,2 0-4 0,1 0 1 0,4 8 7 0,-2 6 1 16,-2 2 3-16,4 7-4 0,-6-2-5 0,-1 6 1 15,-5 2-2-15,-6 4 6 0,-4 3 1 0,-9 2-3 16,0 1-10-16,-9 2-27 0,-10 2-39 0,-3-1-51 15,0 2-75-15,-2 1-130 0,3-12-360 16,8-11-196-16</inkml:trace>
          <inkml:trace contextRef="#ctx0" brushRef="#br0" timeOffset="27927.6163">9793 12893 0 0,'0'0'0'0,"0"0"0"0,0 0 151 15,0 0 99-15,0 0-6 0,0 0-23 16,0 0-35-16,0 0-49 0,0 0-38 0,0 0-9 16,0 0-14-16,0 0-6 0,-65-63-1 15,62 60-5-15,3 3-5 0,0-1-12 0,0 1-19 16,0 0-15-16,0 0-12 0,-2 0-3 0,2 0 4 16,0 0 4-16,0 0 0 0,-3 0-23 0,3 0-42 15,0 0-76-15,-1 0-127 0,-1-3-194 0,2 3-432 0</inkml:trace>
          <inkml:trace contextRef="#ctx0" brushRef="#br0" timeOffset="27207.7518">9750 12394 0 0,'0'0'30'0,"0"0"77"0,0 0 24 16,0 0 34-16,0 0 3 0,0 0-3 0,0 0-4 16,0 0-20-16,0 0-9 0,0 0-14 15,0 0-16-15,0 0-24 0,-39-31-18 0,39 29-14 16,0 2-10-16,0 0-2 0,0 0-4 0,0 0-1 15,0 0-4-15,0 0-3 0,0 0 2 0,0 0 2 16,0 0 7-16,0 0 6 0,0 0 2 0,0 0 6 16,0 0-3-16,0 0-3 0,0 0 1 15,0 0-2-15,-1 0-1 0,1 0-10 0,-1 0-14 16,-2 0-12-16,1 0-8 0,-1-1 0 16,-1-1 3-16,1 2 4 0,0 0-1 0,0-2-2 15,0 2 1-15,-1 0-3 0,1-1 0 0,0 1 0 16,1-2-16-16,1 2-29 0,-1-2-73 0,2 1-142 15,0-1-220-15,0 0-307 0,0 0 290 0</inkml:trace>
          <inkml:trace contextRef="#ctx0" brushRef="#br0" timeOffset="30313.6515">11297 11838 0 0,'0'0'288'15,"0"0"-76"-15,0 0 14 0,0 0-21 0,0 0-36 16,0 0-9-16,0 0 3 0,0 0-3 0,0 0 3 15,0 0-5-15,0 0-6 0,0 0-26 0,-59-97-32 16,59 97-32-16,0 0-39 0,0 0-23 16,0 0-27-16,0 11 9 0,0 4 13 0,7 12 12 15,1 6 26-15,-1 7-11 0,1 8-7 0,-3 1-5 16,1 5-1-16,-3-2-2 0,-1 3 0 16,-2-3-3-16,0-4-8 0,0 1-17 0,0-6-18 0,0 0-32 15,-2-4-35-15,1-5-44 0,-1-3-63 16,-2-6-75-16,2-3-117 0,1-7-180 0,1-7 42 0</inkml:trace>
          <inkml:trace contextRef="#ctx0" brushRef="#br0" timeOffset="30750.2853">11185 11896 16 0,'0'0'220'15,"0"0"43"-15,0 0-7 0,0 0-39 0,0 0 3 16,0 0 8-16,0 0-34 0,0 0-47 0,0 0-72 15,0 0-68-15,0 0-22 0,0 0-1 16,0 0 15-16,0 0 19 0,10-20 2 0,10 40-3 16,0 5-7-16,4-2-6 0,4 2-8 0,1-4-9 0,2-3 9 15,3-1-2-15,1-4-3 0,2-4-18 16,0-2-34-16,1-2-35 0,-2-5-39 0,2 0-21 16,-3-12-11-16,-1-4 1 0,-4-3 26 15,-7-6 28-15,2-3 33 0,-10-1 36 0,0-3 26 16,-8 0 26-16,-4-1 31 0,-3-1 37 15,0 2 42-15,-1 2 23 0,-8 1 14 0,-4 3 1 16,-1 4-1-16,0 4-1 0,-1 9-9 0,0 2-18 16,0 7-31-16,1 0-25 0,-1 8-29 0,0 8-22 15,-1 9-8-15,-2 5-12 0,5 4 1 16,1 6-2-16,-1 1-7 0,1 5-6 0,2 1 3 16,1 4 7-16,-1 3 6 0,2 1 9 0,0-5-9 15,2-7-15-15,0-5-7 0,1-9-16 0,2-4-14 16,3-7-13-16,-1-5-23 0,1-7-14 0,0-4-9 15,0-2 19-15,1-9 29 0,4-10 26 0,4-10 25 16,0-7 2-16,2-11-3 0,4-5 8 16,1-6 7-16,3-1 24 0,2-1 14 0,-3 3 5 15,4-3 1-15,-3 3-12 0,-1 5 4 0,2 5 6 16,-1 10 3-16,-4 9-2 0,0 12-16 16,0 5-15-16,-2 11-12 0,-3 2-2 0,1 14 15 0,-3 9 9 15,6 5 0-15,-7 7-44 0,2 5 9 0,0 5 6 16,-2 7 12-16,3 7 47 0,-5 0-21 15,2 1-12-15,-1-2-9 0,1-5-7 16,-1-4 0-16,0-4-14 0,3-4-21 0,-2-4-43 16,1-1-78-16,1-3-109 0,-2-6-182 0,0-6-299 15,-2-10 282-15</inkml:trace>
          <inkml:trace contextRef="#ctx0" brushRef="#br0" timeOffset="31032.9713">12315 11963 531 0,'0'0'1'16,"0"0"-2"-16,0 0-1 0,0 0-8 16,0 0-7-16,0 0-13 0,0 0-5 0,0 0 8 15,0 0 4-15,0 0 14 0,0 0 2 0,0 0-6 16,0 0-3-16,0 0-6 0,-34 111-2 0,42-108-3 15,-1 0 2-15,1-1 14 0,2-2 35 0,-3 0 56 16,2 0 58-16,6-7 54 0,-2-4 28 16,2-6-10-16,5-4-15 0,1-3-31 0,3-6-26 0,2-3-25 15,5-1-29-15,2 1-28 0,0-1-26 16,3 4-12-16,-1 1-14 0,-2 2-28 0,0 1-53 16,-2 2-89-16,-4 0-128 0,-6 8-211 0,-11 6-328 15</inkml:trace>
        </inkml:traceGroup>
        <inkml:traceGroup>
          <inkml:annotationXML>
            <emma:emma xmlns:emma="http://www.w3.org/2003/04/emma" version="1.0">
              <emma:interpretation id="{48275F2B-974E-41F7-B1D7-3BA1FB6C9661}" emma:medium="tactile" emma:mode="ink">
                <msink:context xmlns:msink="http://schemas.microsoft.com/ink/2010/main" type="inkWord" rotatedBoundingBox="18699,16986 21651,16603 21880,18369 18929,18753"/>
              </emma:interpretation>
              <emma:one-of disjunction-type="recognition" id="oneOf6">
                <emma:interpretation id="interp30" emma:lang="en-US" emma:confidence="1">
                  <emma:literal>-</emma:literal>
                </emma:interpretation>
                <emma:interpretation id="interp31" emma:lang="en-US" emma:confidence="0">
                  <emma:literal>.</emma:literal>
                </emma:interpretation>
                <emma:interpretation id="interp32" emma:lang="en-US" emma:confidence="0">
                  <emma:literal>'</emma:literal>
                </emma:interpretation>
                <emma:interpretation id="interp33" emma:lang="en-US" emma:confidence="0">
                  <emma:literal>,</emma:literal>
                </emma:interpretation>
                <emma:interpretation id="interp34" emma:lang="en-US" emma:confidence="0">
                  <emma:literal>_</emma:literal>
                </emma:interpretation>
              </emma:one-of>
            </emma:emma>
          </inkml:annotationXML>
          <inkml:trace contextRef="#ctx0" brushRef="#br0" timeOffset="35572.9045">13563 11556 0 0,'0'0'6'0,"0"0"141"16,0 0 14-16,0 0 6 0,0 0 5 16,0 0 0-16,0 0-18 0,0 0-24 0,0 0-24 15,0 0-35-15,0 0-27 0,0 0-18 0,0 0-10 16,-131 168 3-16,136-157 0 0,4 3 1 0,2-1 4 16,0 0-6-16,3 0-2 0,1-2-3 15,4 1-7-15,-3 0 3 0,5-2-1 0,1-1 4 16,5-2 3-16,-2-4 1 0,4 2 0 0,4-3-3 15,-1 0 12-15,5-2 13 0,-2 0 11 16,1 0 8-16,1 0-11 0,-7 0-10 0,4 1-8 0,0 1-3 16,-4 1 0-16,-2 2-9 0,-5 2 1 15,1 0-8-15,-8 5-3 0,-4 0 2 0,1 2-3 16,-5-1 4-16,-3 1 3 0,-3 2 2 0,-2 0 7 16,0 1 2-16,0 1 6 0,-7-1 2 0,-1-1 5 15,-4 0 7-15,1-1 5 0,-1 0 3 16,-6 2-6-16,0-1-9 0,-4 5-6 0,-1-1-9 15,-4-4 4-15,-2 3-3 0,1-3 3 0,1 0 2 16,2-1 1-16,0-2 1 0,0-1-3 16,3-2-3-16,0-1-2 0,7-3-1 0,0-1-2 15,2-1-5-15,9-3-4 0,-4-1-5 0,5 0-5 16,3 0-9-16,0 0-34 0,0 0-52 0,2 0-54 16,8-5-94-16,0-3-149 0,1 1-309 0,-1 3-383 15</inkml:trace>
          <inkml:trace contextRef="#ctx0" brushRef="#br0" timeOffset="35079.556">13618 11546 0 0,'0'0'0'0,"0"0"58"0,0 0 264 0,0 0-27 15,0 0-31-15,0 0-18 0,0 0-28 0,0 0-32 16,0 0-19-16,0 0-19 0,0 0-15 0,0 0-20 16,-27-19-28-16,27 18-28 0,0 1-16 15,0-2-13-15,0 1-11 0,0-1-2 0,6-5-2 16,3-3 5-16,7-5 9 0,8 0 10 0,1-9-3 15,6 1-3-15,1 0-7 0,1-1-8 0,5-3-2 16,-4 2-2-16,4-1 1 0,-2-3 2 16,2 2-7-16,-6 3-1 0,5 1-1 0,-6 0-5 15,-3 1 6-15,-3 3-1 0,-3 1 0 16,-1 3 1-16,-5 4-3 0,-5 2 0 0,-1 2 2 0,-7 1 6 16,0 4 1-16,-2 2 6 0,-1 0 0 15,0 0-6-15,0 0 0 0,0 0-19 0,0 0-24 0,-4 0-40 16,1 2-53-16,-5 5-61 15,0 3-72-15,-4 1-97 0,-1 4-150 0,7-2-257 16,-5-4 247-16</inkml:trace>
          <inkml:trace contextRef="#ctx0" brushRef="#br0" timeOffset="37582.374">13808 12913 0 0,'0'0'0'0,"0"0"0"0,0 0 34 0,0 0 44 0,0 0 18 15,0 0 40-15,0 0 13 16,0 0-15-16,0 0-27 0,0 0-25 0,0 0-22 0,0 0-10 15,0 0-2-15,0 0 8 0,10-5 14 16,-10 5 4-16,0 0-7 0,2 0-13 0,-1-2-3 16,2-1 2-16,8-1 4 0,-6-1-4 0,9 0-22 15,-1-1-18-15,3-1-12 0,6 0-6 0,-3-2 2 16,9-2 11-16,2-6 8 0,11-1 9 16,5-7 0-16,7-2-12 0,9-6-5 0,7-5-5 15,8-3 3-15,10-3-2 0,10-6 1 16,6-2 3-16,3-4-2 0,8-2 3 0,1-1-3 0,1 1-1 15,2 0-4-15,1 0-2 0,1 5 1 16,-3-4 0-16,0 3 3 0,-7 0 3 0,-5 3-5 16,-11 4 4-16,-8 3-2 0,-7 6 0 0,-12 2 3 15,-8 4-2-15,-8 4 4 0,-11 5 1 16,-11 6 6-16,-8 4 13 0,-9 4 35 0,-8 4 63 16,-4 1 6-16,0 3-1 0,-1-2-31 0,-11 0-66 15,5 1-10-15,-5 2-16 0,0 0-6 0,0 0-5 16,5 3-14-16,-3 2-23 0,4-4-39 15,-3 3-45-15,7-2-68 0,-1-1-121 0,2 1-145 0,1 0-264 16,0-2 266-16</inkml:trace>
        </inkml:traceGroup>
        <inkml:traceGroup>
          <inkml:annotationXML>
            <emma:emma xmlns:emma="http://www.w3.org/2003/04/emma" version="1.0">
              <emma:interpretation id="{43851531-8189-401C-BDE4-9A748C9FBE0D}" emma:medium="tactile" emma:mode="ink">
                <msink:context xmlns:msink="http://schemas.microsoft.com/ink/2010/main" type="inkWord" rotatedBoundingBox="19407,17128 21573,16037 22088,17058 19922,18149"/>
              </emma:interpretation>
              <emma:one-of disjunction-type="recognition" id="oneOf7">
                <emma:interpretation id="interp35" emma:lang="en-US" emma:confidence="0">
                  <emma:literal>:-61</emma:literal>
                </emma:interpretation>
                <emma:interpretation id="interp36" emma:lang="en-US" emma:confidence="0">
                  <emma:literal>:/61</emma:literal>
                </emma:interpretation>
                <emma:interpretation id="interp37" emma:lang="en-US" emma:confidence="0">
                  <emma:literal>.61</emma:literal>
                </emma:interpretation>
                <emma:interpretation id="interp38" emma:lang="en-US" emma:confidence="0">
                  <emma:literal>:-6/</emma:literal>
                </emma:interpretation>
                <emma:interpretation id="interp39" emma:lang="en-US" emma:confidence="0">
                  <emma:literal>:/6/</emma:literal>
                </emma:interpretation>
              </emma:one-of>
            </emma:emma>
          </inkml:annotationXML>
          <inkml:trace contextRef="#ctx0" brushRef="#br0" timeOffset="37751.3644">16749 11246 1928 0,'0'0'183'0,"0"0"-91"0,0 0-4 16,0 0-10-16,0 0-23 0,0 0-19 0,0 0-19 0,0 0-20 16,0 0-84-16,0 0-190 0,0 0-542 15,0 0-472-15</inkml:trace>
          <inkml:trace contextRef="#ctx0" brushRef="#br0" timeOffset="35864.0877">14302 11779 1409 0,'0'0'132'0,"0"0"-2"15,0 0 3-15,0 0 8 0,0 0-12 0,0 0-11 0,0 0-38 16,0 0-39-16,0 0-19 0,0 0-7 0,0 0 4 16,0 0-1-16,0 0 1 0,72-53-1 15,-46 40-6-15,1-2 0 0,-2-1-6 0,4-1 0 16,4-1 3-16,-2 0-4 0,-2 2 3 0,-1 1-2 16,-4 0-2-16,-2 3 1 0,-4 2-3 15,-4 2 1-15,-3 4 1 0,-4-1 2 0,-2 3 5 16,-4 2 11-16,-1 0 12 0,0 0 0 0,0 0-5 15,-1 0-13-15,-8 0-18 0,6 0-11 0,-5 4-29 16,2-1-44-16,4-1-68 0,-1 0-113 0,3-2-152 16,0 0-240-16,0 3-357 0</inkml:trace>
          <inkml:trace contextRef="#ctx0" brushRef="#br0" timeOffset="36306.4915">15165 10764 684 0,'0'0'179'0,"0"0"1"0,0 0 5 15,0 0-12-15,0 0-2 0,0 0-17 0,0 0-30 16,0 0-37-16,0 0-30 0,0 0-12 0,0 0-12 16,0 0-7-16,0 0-7 0,0 0-3 0,-134 211 0 15,124-162-4-15,-2-1 1 0,-1-1-8 0,4 0-3 16,2 1 2-16,2-2 5 0,-4 0 2 15,9-2-2-15,0-2-3 0,0-3-3 0,2-3 1 16,8-4 2-16,-4 0 1 0,6-5-1 16,1-4-2-16,0-3-1 0,2-3 0 0,1-2-2 15,0-4 0-15,7-3 3 0,-6-5-1 0,1-1 6 0,4-2 2 16,-1-2-1-16,-4-6 4 0,4-3-3 16,-3-1 3-16,-2-1 0 0,-1 0-1 0,-4-2 2 15,-2 0-1-15,-3 0 6 0,-4 4-2 16,-2-5 4-16,0 1-2 0,-3-2-6 0,-8 2 1 0,5 3-6 15,-4-1 1-15,-3 1 1 0,4 1-3 16,-3 1 7-16,-1 1 0 0,0 3 0 0,-4-1 2 16,0 4-8-16,-4 3-2 0,4 0-6 0,-9 0-6 15,6 6 0-15,-5 6-2 0,-3 3 1 16,3 1 3-16,4 3-1 0,-2-1 1 0,5 4-6 16,3-2-13-16,2 0-33 0,7-3-37 15,-1 0-61-15,7-3-95 0,0 0-127 0,4-5-241 0,2-5-397 16</inkml:trace>
          <inkml:trace contextRef="#ctx0" brushRef="#br0" timeOffset="36635.8619">15877 10469 0 0,'0'0'324'0,"0"0"-49"0,0 0-21 15,0 0-7-15,0 0-11 0,0 0-4 0,0 0-20 16,0 0-25-16,0 0-27 16,0 0-42-16,0 0-44 0,0 0-36 0,0 0-22 0,0 0 4 15,-29 72 8-15,15-26 3 0,-2 10 4 0,0 5-9 16,-5 2-7-16,5 5-7 0,0-3-4 15,1-4-2-15,0-2 0 0,2-2-5 0,1-4 2 16,3-2 1-16,-1-1-5 0,3-6-5 16,1-4-16-16,1-2-32 0,1-6-27 0,0-5-38 0,2-7-41 15,1-3-53-15,1-10-84 0,0 1-142 16,0-5-224-16,0-1 146 0</inkml:trace>
          <inkml:trace contextRef="#ctx0" brushRef="#br0" timeOffset="37008.0951">16110 11072 2281 0,'0'0'93'0,"0"0"9"16,0 0-4-16,0 0-12 0,0 0-2 15,0 0-14-15,0 0-15 0,0 0-18 0,0 0-18 0,0 0-5 16,0 0-18-16,0 0-30 0,0 0-62 15,-49-39-118-15,54 46-225 0,-2 0-543 0,1-2-188 0</inkml:trace>
          <inkml:trace contextRef="#ctx0" brushRef="#br0" timeOffset="36802.3073">15503 10995 1396 0,'0'0'147'0,"0"0"4"0,0 0 18 15,0 0 2-15,0 0-16 0,0 0-18 0,0 0-43 16,0 0-47-16,0 0-46 0,0 0-35 0,0 0 0 16,0 0-5-16,0 0-54 0,0 0-83 15,14 19-192-15,0-11-368 0,-3-2-252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34:13.32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2A878F4-5F26-425F-8E67-77441483C126}" emma:medium="tactile" emma:mode="ink">
          <msink:context xmlns:msink="http://schemas.microsoft.com/ink/2010/main" type="inkDrawing" rotatedBoundingBox="22295,15795 26072,11272 28775,13530 24998,18053" hotPoints="27751,12636 26837,15978 23577,17151 24491,13809" semanticType="enclosure" shapeName="Ellipse">
            <msink:sourceLink direction="with" ref="{2455B93F-34FC-4F48-8B5E-E063930DCCC1}"/>
            <msink:sourceLink direction="with" ref="{ADEA88C5-970D-40D4-B8AE-795C994DA9E6}"/>
          </msink:context>
        </emma:interpretation>
      </emma:emma>
    </inkml:annotationXML>
    <inkml:trace contextRef="#ctx0" brushRef="#br0">2110 1381 84 0,'0'0'60'15,"0"0"-21"-15,0 0-21 0,0 0 5 0,0 0-3 16,-148-181 0-16,125 157 6 0,4-1 8 0,0-2 8 15,-4 0 19-15,2 1 22 0,-3-3 22 0,1 3 12 16,-2 1-10-16,0 3-9 0,-3 3-23 16,-2 3-9-16,-2 6-15 0,-2 3-8 0,0 7-12 15,-4 0-20-15,-2 10-5 0,-7 7-13 0,-2 4-2 16,-4 5 4-16,0 5 0 0,-3 5-2 16,0 2 6-16,-3 7-3 0,-1 6 16 0,-7 6 9 15,4 9 7-15,-6 9 14 0,-2 3-2 0,6 4 3 16,-1 10 1-16,1 4-5 0,0 6-1 15,3 11-5-15,-4 7-8 0,6 8-5 0,2 1-2 16,2 7-5-16,9 1 5 0,3 4 12 0,4 8-1 16,7 7 2-16,4 2-4 0,4 2-14 0,9 1 2 0,10-6 2 15,4-4-4-15,4-7 4 0,13-8-1 16,5-7 7-16,8-15 3 0,9-9 11 0,7-11 2 16,5-12 8-16,10-11 1 0,12-11-4 0,4-7-3 15,16-11-9-15,5-10-1 0,14-11-7 16,8-10-1-16,12-11 3 0,8-6-3 0,4-20 4 15,11-12-5-15,2-10-7 0,1-13 0 16,11-7-3-16,-1-11 5 0,5-12 1 0,1-8-1 0,2-6-5 16,0-12 0-16,-1-6 0 0,-1-10 1 15,-4-7 7-15,-9-3-4 0,-4-10-2 0,-9-8-1 16,-9-7-3-16,-5-2 3 0,-11-9 0 0,-9-2 1 16,-14-2 0-16,-9-6 0 0,-13 3 3 0,-13 0-2 15,-13 6 7-15,-15 9-1 0,-12 6 3 16,-15 7 0-16,-8 10 10 0,-19 14 5 0,-18 13-1 15,-13 7-4-15,-16 8-17 0,-9 7-8 0,-18 5-7 16,-15 2-6-16,-8 9-1 0,-15 9-6 16,-17 10-5-16,-8 16 0 0,-12 14-3 0,-16 16-1 15,-13 18 3-15,-13 26 2 0,-15 27 2 0,-14 31 4 16,-13 27-3-16,-10 35-6 0,-8 33-15 0,-5 33-59 16,1 31-55-16,4 28-145 0,75-56-258 15,67-68-801-15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53:04.58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32208C-567C-4022-ACDA-77D120AF878C}" emma:medium="tactile" emma:mode="ink">
          <msink:context xmlns:msink="http://schemas.microsoft.com/ink/2010/main" type="inkDrawing" rotatedBoundingBox="954,9715 7860,8834 7881,9002 975,9883" semanticType="underline" shapeName="Other">
            <msink:sourceLink direction="with" ref="{B216A7B9-BC79-4BB9-91C6-304B6734F452}"/>
            <msink:sourceLink direction="with" ref="{4BC24638-072C-4CA1-8D02-16EE7FC7D46B}"/>
          </msink:context>
        </emma:interpretation>
      </emma:emma>
    </inkml:annotationXML>
    <inkml:trace contextRef="#ctx0" brushRef="#br0">0 865 823 0,'0'0'286'16,"0"0"-157"-16,0 0 27 0,0 0-17 16,0 0-35-16,0 0-20 0,0 0-20 0,0 0-11 15,0 0-11-15,0 0-9 0,0 0-9 0,0 0-7 16,61-62-4-16,-39 62-5 0,-1 0-1 0,7 0-2 15,8 0 0-15,7 4 1 0,6-2 2 0,10 1 7 16,13-3 5-16,10 0 8 0,11 0 4 0,10 0-1 16,20-2-4-16,11-5-5 0,12 0-3 0,14-4-3 15,16-3-1-15,11-2-6 16,12-1 0-16,6-3-3 0,8-2 1 0,7-3 4 0,8-6 5 16,5-2 6-16,4-5 15 0,7-2 13 15,3-3 4-15,1-1-3 0,-2-1-11 0,-5 3-19 0,-2 0 1 16,-13 7-3-16,-8 0-2 0,-11 2 2 15,-8 5-10-15,-10 3-4 0,-11 4 2 0,-11 0 0 16,-14 3 1-16,-7 0 3 0,-12 2-2 0,-15 3-2 16,-14 1-1-16,-18 5 0 0,-19 2-2 15,-18 2 3-15,-15 1-1 0,-13 0 1 16,-10 2 6-16,-12-1-1 0,0-1 1 0,-9 1-2 0,-1-3-7 16,-3 3-8-16,-2-2-14 0,0-1-22 15,1 2-31-15,-3 2-55 0,0 0-63 0,0 0-101 0,4 0-193 16,6 0-675-16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52:43.54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5103E4-A40D-45A7-B4E2-D6D2E028A818}" emma:medium="tactile" emma:mode="ink">
          <msink:context xmlns:msink="http://schemas.microsoft.com/ink/2010/main" type="writingRegion" rotatedBoundingBox="-1410,2764 28917,-1311 31522,18068 1193,22145"/>
        </emma:interpretation>
      </emma:emma>
    </inkml:annotationXML>
    <inkml:traceGroup>
      <inkml:annotationXML>
        <emma:emma xmlns:emma="http://www.w3.org/2003/04/emma" version="1.0">
          <emma:interpretation id="{C46C8416-14F8-4267-9962-1D52E012E1C7}" emma:medium="tactile" emma:mode="ink">
            <msink:context xmlns:msink="http://schemas.microsoft.com/ink/2010/main" type="paragraph" rotatedBoundingBox="688,2293 20170,391 20334,2074 852,3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4A73E7-2920-4093-A6B6-3DDC3E0986EB}" emma:medium="tactile" emma:mode="ink">
              <msink:context xmlns:msink="http://schemas.microsoft.com/ink/2010/main" type="inkBullet" rotatedBoundingBox="764,3073 1689,2983 1740,3510 815,3600"/>
            </emma:interpretation>
            <emma:one-of disjunction-type="recognition" id="oneOf0">
              <emma:interpretation id="interp0" emma:lang="en-US" emma:confidence="0.5">
                <emma:literal>.</emma:literal>
              </emma:interpretation>
              <emma:interpretation id="interp1" emma:lang="en-US" emma:confidence="0.5">
                <emma:literal>,</emma:literal>
              </emma:interpretation>
              <emma:interpretation id="interp2" emma:lang="en-US" emma:confidence="0">
                <emma:literal>-</emma:literal>
              </emma:interpretation>
              <emma:interpretation id="interp3" emma:lang="en-US" emma:confidence="0">
                <emma:literal>T</emma:literal>
              </emma:interpretation>
              <emma:interpretation id="interp4" emma:lang="en-US" emma:confidence="0">
                <emma:literal>J</emma:literal>
              </emma:interpretation>
            </emma:one-of>
          </emma:emma>
        </inkml:annotationXML>
        <inkml:trace contextRef="#ctx0" brushRef="#br0">78 156 909 0,'0'0'101'0,"0"0"62"0,0 0 55 0,0 0 26 0,0 0-20 15,0 0-34-15,0 0-49 0,0 0-42 0,0 0-22 16,0 0-8-16,0 0 0 0,0 0-1 16,-81-3-10-16,80 3-9 0,1 0-11 0,0 0-18 15,0 0-11-15,0 0-11 0,0 0-14 0,0 0-14 16,0 0 1-16,4 3 5 0,8 1 11 0,3 3 14 15,7 1-2-15,0-4-4 0,6 1 3 16,4-4 6-16,8-1 4 0,3 3 2 0,0-3-3 16,4-4-3-16,3 1-13 0,-3-1 7 0,-1 2-1 15,-1-4 1-15,-2 3 15 0,-2-2-6 0,-1 0 2 16,-7 2 0-16,-1-1 1 0,-4 0 0 0,-3 1 0 16,-9 1 0-16,-2 0-5 0,-3 0 2 15,-8 1 3-15,-1 1 8 0,-1-2 6 16,-1 2 3-16,0-1-2 0,0-3-8 0,0-1-15 0,0-1-4 15,0-3-5-15,0 1 1 0,0-3 6 0,0 1 0 16,-1-1 2-16,-1 0-2 0,1 2-2 16,-2 0 2-16,-4 0 1 0,4 2 4 0,-2 2 2 15,-2 2-1-15,2-1-6 0,-3 3-13 0,2-3-19 16,-8 2-11-16,1 0 0 0,0 1 11 16,5 0 20-16,-2 1 13 0,0 0 5 0,7 0 0 15,-2 0 6-15,4 0 2 0,-3 0 0 0,4 0-4 16,0 0-6-16,0 0-12 0,0 0-14 0,0 0-22 15,0 0-25-15,5 0 11 0,1 2 12 0,5 2 20 16,0 5 30-16,4-1-3 0,3 1 2 16,0 0 5-16,-1 0-5 0,5 4-2 0,-4 0 3 0,3-2-3 15,1 2 2-15,-6-1 3 16,2 1-5-16,-2 2 1 0,-1 1 2 0,-4-3 0 0,0 2-1 16,-7 0-2-16,4 0 0 0,-6 0 3 0,0 2 3 15,-2 1 5-15,0 3 1 0,-2 0 0 16,-8 0 1-16,3 0 0 0,-6 0 0 0,-2 3-2 15,-3-4 0-15,-4-1 0 0,3-3-1 0,-3-1 0 16,3-3 2-16,-5-1 3 0,5-2-5 16,0 1 0-16,-2-1-5 0,3-3-7 0,5 1-1 15,1-5-23-15,6 0-36 0,2-2-66 0,0 0-125 16,4-4-238-16,0-1-429 0,0 2 62 0</inkml:trace>
      </inkml:traceGroup>
      <inkml:traceGroup>
        <inkml:annotationXML>
          <emma:emma xmlns:emma="http://www.w3.org/2003/04/emma" version="1.0">
            <emma:interpretation id="{C2CC4014-2A8A-458A-9778-AD7C15E8C5B5}" emma:medium="tactile" emma:mode="ink">
              <msink:context xmlns:msink="http://schemas.microsoft.com/ink/2010/main" type="line" rotatedBoundingBox="2460,2120 20170,391 20334,2074 2624,3802"/>
            </emma:interpretation>
          </emma:emma>
        </inkml:annotationXML>
        <inkml:traceGroup>
          <inkml:annotationXML>
            <emma:emma xmlns:emma="http://www.w3.org/2003/04/emma" version="1.0">
              <emma:interpretation id="{3B056C17-C7F5-4CF6-977E-4ADFFC7F6683}" emma:medium="tactile" emma:mode="ink">
                <msink:context xmlns:msink="http://schemas.microsoft.com/ink/2010/main" type="inkWord" rotatedBoundingBox="2465,2170 7706,1659 7805,2674 2564,3186"/>
              </emma:interpretation>
              <emma:one-of disjunction-type="recognition" id="oneOf1">
                <emma:interpretation id="interp5" emma:lang="en-US" emma:confidence="1">
                  <emma:literal>comer</emma:literal>
                </emma:interpretation>
                <emma:interpretation id="interp6" emma:lang="en-US" emma:confidence="0">
                  <emma:literal>chomer</emma:literal>
                </emma:interpretation>
                <emma:interpretation id="interp7" emma:lang="en-US" emma:confidence="0">
                  <emma:literal>ctomer</emma:literal>
                </emma:interpretation>
                <emma:interpretation id="interp8" emma:lang="en-US" emma:confidence="0">
                  <emma:literal>csomer</emma:literal>
                </emma:interpretation>
                <emma:interpretation id="interp9" emma:lang="en-US" emma:confidence="0">
                  <emma:literal>cuomer</emma:literal>
                </emma:interpretation>
              </emma:one-of>
            </emma:emma>
          </inkml:annotationXML>
          <inkml:trace contextRef="#ctx0" brushRef="#br0" timeOffset="1555.0244">2662-490 1078 0,'0'0'421'16,"0"0"-215"-16,0 0 27 0,0 0-5 0,0 0-46 0,0 0-59 16,0 0-69-16,0 0-56 0,0 0-29 15,0 0-5-15,0 0 10 0,0 0 24 0,0 0 8 16,-18 116-1-16,22-75 1 0,7 2 0 0,-4-4-2 16,2 5 2-16,-2-6-2 0,2 0 0 0,-3 1-5 15,3-4-7-15,-2-6-10 0,-1-1-4 0,-2-10 2 16,2-3 3-16,-1-3 3 0,-1-7-7 15,2-1-9-15,-1-4 3 0,3 0 14 0,-2-5 15 16,5-8 16-16,-1-7 4 0,3-4-8 0,2-8 3 16,0-4-6-16,2-1-4 0,0-9-1 0,2 0-4 15,0-1-1-15,4-1 1 0,2 5-6 0,-2 0-3 16,0 8 0-16,-2 5 0 0,-1 7 0 16,-5 7 5-16,-3 3-6 0,-5 4-4 0,-2 6-9 15,-2 1-10-15,-2 2-10 0,-1 0-10 0,0 0 0 16,2 0 29-16,-1 2 21 0,1 1 20 15,-1 2 13-15,3 2-17 0,4 0-4 0,-2 2-2 16,1 1-2-16,5 1-3 0,-3 5 0 16,1-4-2-16,2 5 3 0,0-2 3 0,-5 1 0 0,6-1 2 15,-2-1-2-15,-3 1-3 0,3-4-3 16,-5-1-1-16,1 1-1 0,-3-2 2 0,2 3 4 16,-3-2 6-16,-1 1 6 0,-1 1 9 0,-1 1-6 15,3-1-2-15,-3 2-6 0,2-3-4 0,-2 3 2 16,3-4-1-16,-3 3-1 0,0-2-2 15,1-2 0-15,-1 3 0 0,0 1 2 0,0-3 0 16,0 1-1-16,-4-2 3 0,-2 0-1 16,-3 1-3-16,0 2 0 0,-3-2-4 0,-3-3-1 0,-1 0 4 15,0-1 2-15,0-3 4 0,-2 2-1 16,1-3-2-16,0-1 1 0,1-1 0 0,1 0 4 16,1 0 5-16,0-3 1 0,1-2 1 0,-2 0-1 15,7-2-1-15,0 1-6 0,1-1-4 16,2 2-4-16,1 1 0 0,-2-2-1 0,5 3-3 15,1 3-4-15,0 0-15 0,0 0-18 0,0 0-37 16,0 0-20-16,0 5 17 0,1 6 20 0,6-1 39 16,-1 0 22-16,3 2-5 0,-1-2 1 0,0 0-1 15,3-2-2-15,-2 0-1 0,1-2 0 16,3 1 2-16,-1 0 2 0,0-2 3 0,2-1-1 16,1-2 3-16,1-2 0 0,2 0 3 0,3 0 0 15,1 0 1-15,3-6 3 0,3-3 0 0,1-4-1 16,2-3-2-16,3-5-2 0,3-4-1 0,1-3 2 15,2-1 1-15,-2-3-1 0,1 0 4 16,-1-5 0-16,0 4 2 0,-7-4 4 0,-1-1-1 16,-8-5 2-16,-2 2 1 0,-3-3-1 0,-6-3-2 15,-2-2-1-15,-1-2-1 0,-7-2-2 16,-1-3 6-16,0 4-1 0,-7 0 1 0,-1 6 0 16,-3 0-6-16,-1 7 3 0,3 8 4 0,-1 5 9 15,1 8 12-15,3 8-3 0,3 3-4 0,-1 4-11 16,2 1-13-16,2 2-6 0,0 0-10 0,0 0-19 15,0 0-31-15,0 5-5 0,0 10 8 16,0 9 19-16,0 10 34 0,5 5 5 0,-1 5-2 16,2 8-1-16,1 3-5 0,-1 2 5 15,1 0 0-15,1-4 2 0,-1 0 3 0,-2-5-2 16,1 1-1-16,-1-6-3 0,1-2-6 0,0-1-3 16,-1-5-8-16,-1-4-17 0,-2-2-40 0,2-3-58 15,-4-8-76-15,1-2-75 0,-1-7-76 0,0-4-83 16,0-5-83-16,0 0-155 0,0 0 605 0</inkml:trace>
          <inkml:trace contextRef="#ctx0" brushRef="#br0" timeOffset="3140.8243">3675-354 562 0,'0'0'484'0,"0"0"-73"0,0 0-69 0,0 0-62 0,0 0-52 0,0 0-59 16,0 0-44-16,0 0-33 0,0 0-37 16,0 0-39-16,0 0-22 0,0 0-10 0,0 0 0 15,0 0 10-15,24-129 4 0,7 114 1 0,6-4 2 16,3-3 1-16,7 0-1 0,-2-2 0 15,4-3-1-15,-2 0-2 0,0 5 2 0,-4-1 1 16,-5 3-1-16,-7 3 4 0,0 6-4 0,-13 0-2 16,-3 4 0-16,-6 4-2 0,-5 3-2 15,-4 0-6-15,0 0-15 0,0 5 4 0,-4 5 6 0,-5 6 8 16,1 6 16-16,-2 2-1 0,1 5-2 16,-1 1-1-16,1 2 1 0,2 2-2 0,1 0 2 15,1-1-1-15,5 0-1 0,0 0-1 0,0-4 2 16,5-2-3-16,7-4-2 0,-1-2 2 0,4-5 0 15,3-4 2-15,2-4 0 0,2-3 3 16,1-5 1-16,2 0 0 0,0-2 0 0,-2-6-3 16,-1-5 5-16,0-1 6 0,-2-4 7 15,-6 1 6-15,-3-1-8 0,-7-4-2 0,-2 3-4 0,-2-3-4 16,-5 1-2-16,-7-1-1 0,-5-3 0 16,-1 1 1-16,-4-1-2 0,0 1 1 0,0-1 5 15,0-1 3-15,-2 5 4 0,5 3 4 0,0 2-3 16,4 5 0-16,5 3-2 0,1 4-4 0,4 0-3 15,1 2-6-15,4 2-9 0,0-3-16 16,3 0-24-16,3-1 8 0,9-2 7 0,4-1 12 16,7 0 22-16,5-3-6 0,5 1 0 0,-1 1 0 15,5 3 1-15,-1 2-4 0,-2 3-1 16,-1 0-6-16,-5 3-1 0,0 9 1 0,-5 6-1 16,-4 1 6-16,-1 4 0 0,-5 5 2 0,-1 3 7 15,-8 3 2-15,1-2 4 0,-4 4-1 0,-4 1-2 16,0-3-2-16,0 1-1 0,0-2 1 15,-6 1 0-15,-1-5 1 0,1 0 1 0,-3-4-1 0,3-3 1 16,-1-3 1-16,4-6-1 0,-3-2-1 0,4-4 1 16,-1-3 4-16,3-4 7 0,0 0 6 15,0-4-9-15,0-9-8 0,0-4-10 0,6-7-8 16,0-5 7-16,5-9 0 0,0-3 1 16,4-3 1-16,4-6-1 0,-1 3-1 0,4 4-4 15,-1 2-2-15,1 10 1 0,-6 8 0 0,2 7 1 16,-10 7-7-16,0 6-5 0,-1 3-2 0,1 0 2 15,-1 10 11-15,2 7 7 0,1 2 11 0,2 6 1 16,1 4 0-16,0-1 7 0,2 0-10 16,-2 2 1-16,2-4-3 0,1-2-4 0,1-2 2 15,0 0-1-15,1-3 1 0,0-4-2 0,-2-2 4 16,0-3 2-16,-3-4 0 0,-1-5 7 16,-3-1 2-16,0 0 4 0,-2-9 1 0,2-8-3 15,-2-2-1-15,4-7-6 0,-1-6-3 0,-1-2 2 16,1-2-4-16,0-5-1 0,2 0-1 0,-1 1-2 15,0 1-2-15,3 3-1 0,-4 9-2 16,-1 10-1-16,1 5 0 0,-8 7-11 0,2 5-28 16,-1 0 5-16,3 7 4 0,1 8 12 0,3 4 31 15,1 6-3-15,1 6 2 0,-1-2-1 0,-2 3 2 16,3 1-1-16,1-4-3 0,-2-3-1 0,0 1-2 16,1-3 2-16,6-3-2 0,-2-1 3 0,0-1 1 15,5-5-4-15,0-3 5 0,-1-2 3 16,4-4 0-16,-1-5 9 0,4 0-2 0,2-2 0 15,1-8 0-15,1-3-5 0,0-5 1 0,-2-3-3 16,-5-2-1-16,2-4-1 0,-8 0 2 16,-2-2-2-16,-3 2 4 0,-1 2 1 0,-7-1-1 15,-1 6 4-15,-4 4 5 0,0 3-1 0,-1 4 1 16,-7 5-7-16,1-1-12 0,-5 5-11 0,2 0-12 16,-2 8-8-16,-3 3 4 0,2 5 8 15,-2 2 7-15,5 2 5 0,2 0 2 0,4-2-5 16,4 0-1-16,0-4 0 0,4 0-2 0,5-2 8 15,0-2-3-15,3-2 3 0,1-3-1 16,-1-3-9-16,0-2 10 0,1-4 1 0,-1-6 2 0,1-5 6 16,0-5-6-16,2 0-1 0,0-5 4 0,-2-5-1 15,0 2 2-15,-2-3 3 16,-5 2 1-16,1-2 2 0,-3 4 1 0,-4 2 4 0,0 5 1 16,0 3 5-16,-3 4 2 0,-2 4-1 0,-1 4-7 15,-3 4-11-15,3 1-12 0,-7 6-10 16,-1 5 2-16,0 12 2 0,-3 4 6 0,-3 6 6 15,1 4 0-15,2 5 4 0,1 0-2 0,1 0 4 16,2 0 1-16,0-6-7 0,7-2 5 16,3-3-4-16,3-5-2 0,0-6 2 0,7-1-5 15,1-4-1-15,2-3 2 0,2-3 2 0,3-2 7 16,-1-5 5-16,3-2 4 0,3 0 3 0,2-2 0 16,2-10-1-16,4-1-2 0,-4-5 2 0,2-2-5 15,1-1 0-15,-5-4-2 0,0 0-6 16,1-2 6-16,-3-1-1 0,-1-5-1 0,0 0 4 15,-3 2 0-15,-3-3-3 0,-1-1 4 0,-5 2-1 16,1 4 0-16,-5 1 5 0,0 4 0 16,-3 7 1-16,0 4 0 0,-6 4-5 0,0 2-6 15,-3 1-4-15,3 6-13 0,-3 0-7 0,-1 0-6 16,1 7-8-16,0 5 6 0,1 0 7 16,-3 3 5-16,4 1 10 0,1 1 3 0,2-1 1 0,4 1 1 15,0-4-1-15,0-4-4 0,1 0 0 0,8-3 2 16,4-6 0-16,3 0 9 0,9-3 6 15,0-7 1-15,6-3 0 0,3-6-5 0,0 1-5 16,3-1-1-16,-2 4-5 0,-4 0 3 0,-3 2-1 16,-1 6-3-16,-10 3 2 15,-2 4-6-15,-2 2-2 0,-5 6 0 0,-2 6 3 0,-5 3 4 16,-1 6 4-16,0 2 3 0,0 4-2 0,-7 2 0 16,-1-4 0-16,-2 2-3 0,6-1 1 0,-1-4-7 15,5 0 1-15,0-3 2 0,0-1 3 16,5 0 5-16,4-6 0 0,2-6 3 0,4 1 2 15,3-6 1-15,2-1 3 0,8-2 3 0,0-4-2 16,5-7 1-16,2-2-2 0,2-3-2 0,4-4-4 16,2 0-2-16,-2 1-1 0,-5-1-4 0,1-2 0 15,-11 4-2-15,-4 2-6 0,-3 5-10 16,-8 1-34-16,-3 1-59 0,-5 5-110 0,-3 2-251 16,0-1-470-16,-1 3-71 0</inkml:trace>
          <inkml:trace contextRef="#ctx0" brushRef="#br0" timeOffset="592.3121">2239-609 268 0,'0'0'675'0,"0"0"-460"15,0 0 21-15,0 0 27 0,0 0-47 0,0 0-37 16,0 0-36-16,0 0-33 0,0 0-15 16,0 0-26-16,0 0-19 0,0 0-16 0,0 0-15 15,-198-44-5-15,172 65-3 0,-5 6 1 0,0 0-5 16,1 5-2-16,2 4-7 0,6 5-1 0,-3-1 0 16,2 7 1-16,5 1 3 0,2-1-2 0,2 2-4 15,3-4-21-15,9-2 10 0,2 1 1 16,0-3 4-16,12-2 19 0,1-5-11 0,3-2-4 15,2-6-4-15,6-4-5 0,-1-5 2 0,1-5-3 16,2-4-1-16,-1-3 5 0,2-3 3 0,-2-2 5 16,3 0 5-16,0-7 4 0,0-1-4 0,0-4 3 15,0-1 1-15,-1 0-5 0,-7-2 4 16,4 0 0-16,-7 2 2 0,0-2 7 0,-4 4-4 16,-3 2 5-16,-4 2 6 0,-4 2 6 0,1 3 15 15,-3 1 8-15,0 1 6 0,0 0-10 16,0 0-14-16,0 0-19 0,0 0-22 0,-5 3-7 15,4 0-12-15,-2 1-4 0,-2 1-22 0,1-1-50 16,4-1-62-16,0 0-79 0,0 1-107 16,9-4-179-16,-3 0-367 0,1 0 600 0</inkml:trace>
        </inkml:traceGroup>
        <inkml:traceGroup>
          <inkml:annotationXML>
            <emma:emma xmlns:emma="http://www.w3.org/2003/04/emma" version="1.0">
              <emma:interpretation id="{85761387-19D0-45F1-AFB6-8495A4A44C4D}" emma:medium="tactile" emma:mode="ink">
                <msink:context xmlns:msink="http://schemas.microsoft.com/ink/2010/main" type="inkWord" rotatedBoundingBox="7905,1588 16611,738 16775,2421 8069,3271"/>
              </emma:interpretation>
              <emma:one-of disjunction-type="recognition" id="oneOf2">
                <emma:interpretation id="interp10" emma:lang="en-US" emma:confidence="0">
                  <emma:literal>ceeemeexperict&gt;</emma:literal>
                </emma:interpretation>
                <emma:interpretation id="interp11" emma:lang="en-US" emma:confidence="0">
                  <emma:literal>ceeeneexperict&gt;</emma:literal>
                </emma:interpretation>
                <emma:interpretation id="interp12" emma:lang="en-US" emma:confidence="0">
                  <emma:literal>ceemeexperict&gt;</emma:literal>
                </emma:interpretation>
                <emma:interpretation id="interp13" emma:lang="en-US" emma:confidence="0">
                  <emma:literal>ceeneexperict&gt;</emma:literal>
                </emma:interpretation>
                <emma:interpretation id="interp14" emma:lang="en-US" emma:confidence="0">
                  <emma:literal>eeemeexperict&gt;</emma:literal>
                </emma:interpretation>
              </emma:one-of>
            </emma:emma>
          </inkml:annotationXML>
          <inkml:trace contextRef="#ctx0" brushRef="#br0" timeOffset="4636.1339">8895-1175 1586 0,'0'0'320'0,"0"0"-22"0,0 0-26 0,0 0-48 16,0 0-52-16,0 0-38 0,0 0-37 15,0 0-39-15,0 0-30 0,0 0-36 0,0 0-16 16,0 0 1-16,0 0 8 0,-10 82 11 0,13-18 8 15,-3 3 0-15,4 6-3 0,3 4 2 0,2 0-1 16,1 2 2-16,-2-1 0 0,2 0 7 0,0-3-7 16,-5 0-3-16,2-7 0 0,-1 0-10 15,-3-5-9-15,1-4-23 0,-1-8-35 16,-1-6-40-16,-2-10-69 0,0-10-148 0,0-8-183 16,0-6-345-16,0-5-138 0</inkml:trace>
          <inkml:trace contextRef="#ctx0" brushRef="#br0" timeOffset="4883.8357">8924-1091 1807 0,'0'0'92'0,"0"0"27"0,0 0 49 0,0 0 3 0,-45-191-28 16,45 162-48-16,1 5-54 0,12 2-30 0,2 2-14 15,9 4-3-15,-4 3 0 0,5 1 3 0,-1 10-1 16,1 2 2-16,2 6 1 0,1 10 5 15,-3 5-12-15,-6 7-6 0,-2 9 13 0,-3 3 8 0,-3 12 19 16,-8 0 10-16,-3 2-10 0,-1-4-4 16,-12-2-6-16,-4-2-1 0,-2-5-2 0,-6-3-2 15,-1 0-5-15,-1-5-11 0,1-1-30 0,1-2-61 16,-2-2-99-16,2-4-148 0,9-9-306 0,7-6-809 0</inkml:trace>
          <inkml:trace contextRef="#ctx0" brushRef="#br0" timeOffset="5773.8926">9546-1171 1782 0,'0'0'271'0,"0"0"-100"0,0 0 1 15,0 0-23-15,0 0-65 0,0 0-50 0,0 0-26 16,0 0-28-16,0 0-10 0,0 0 2 0,0 0-1 15,0 0 10-15,0 0 6 0,-128 62 2 0,128-37 2 16,0 3 3-16,7-6 0 0,-1 1 2 0,6-3-6 16,0-2-10-16,1-2-12 0,0-5-11 15,2-4-11-15,1-5-17 0,2-2-24 16,1-2-23-16,5-12-7 0,-5-6 9 0,6-3 26 0,-7-8 35 16,4-3 27-16,-8-3 20 0,0-1 25 0,-7-2 2 15,2 1 17-15,-6 5 26 0,-3 3 18 16,0 5 35-16,-6 8 28 0,-7 5-6 0,-5 6-14 15,-3 7-36-15,-4 0-46 0,2 17-22 0,-11 8-14 16,4 9-1-16,1 10 3 0,-1 10 2 0,1 5-1 16,4 6 1-16,1 0-4 0,2-1-5 15,6-5-5-15,9 0-4 0,4-5 7 0,3-2 5 16,7-8 4-16,6-7 2 0,4-4-5 0,3-9-5 16,4-9 0-16,4-5 1 0,1-8-6 15,1-2 3-15,7-9 2 0,-2-9-4 0,5-5 6 16,-2-6-2-16,2-7-2 0,1-3 3 0,-3-6 0 15,-4-1 2-15,3 1 1 0,-6-7 2 0,0 3 1 16,-6-4 5-16,-4 3 2 0,-5 1 0 16,-3 1 2-16,-3 9 3 0,-7 7 5 0,-3 9 10 0,-3 6-3 15,-8 7-9-15,-3 5-12 0,0 3-18 16,-3 2-7-16,1 2-2 0,0 8-3 0,-5 3 3 16,5 1-3-16,3 3-1 0,7 4 1 0,3-3-1 15,3 1 1-15,0-2 1 0,9-2 2 16,12-3-1-16,-1-5 0 0,10-2-10 0,-1-3-11 15,8-2-6-15,0-4 5 0,6-10 14 0,-1-1 12 16,1-1 10-16,-2 2-5 0,-5 2 0 16,2 2-4-16,-10 7-6 0,-7 3-10 0,-4 3-20 15,-9 12-4-15,-5 6 2 0,-3 5 11 0,0 6 23 16,-6 2 7-16,-6 1 7 0,0-1 2 0,3 1 0 16,-2 1-2-16,0-5-1 0,7-2-9 0,1 0 0 15,3-5-2-15,0-3-5 0,6-4 7 16,4-3 2-16,3-4 12 0,4-2 18 0,0-5 12 15,7-3 8-15,1 0-1 0,9-13-4 0,-2-3-6 16,1-5-3-16,2-2-4 0,-1-1-4 0,0-6-1 16,4-2-4-16,-6-2 1 0,4-4 2 15,-5-1-4-15,-2-1 2 0,-1 0 2 0,-9-2 1 16,-1 5 3-16,-5 7 7 0,-4 3 15 0,-4 6 18 16,-5 7 30-16,0 3 24 0,0 0 5 0,-5 6-5 15,-4 2-22-15,6 1-28 0,0 2-28 0,-5 2-20 16,5 6-15-16,-8 6-4 0,5 3 0 15,-4 6 3-15,4 9 2 0,-3 0 0 0,8 5 1 16,-1-1 1-16,2 0-1 0,0-3-1 0,2-2 0 16,2 2-3-16,7-2 0 0,0-3-1 0,4 0 2 15,0-3 2-15,1-5-1 0,0-3 1 16,6-2-1-16,-2-7-8 0,-3-3-24 0,5-5-58 16,-1 2-110-16,1-9-170 0,-7-5-372 0,-6 6-762 0</inkml:trace>
          <inkml:trace contextRef="#ctx0" brushRef="#br0" timeOffset="5924.1508">11063-1717 1263 0,'0'0'885'0,"0"0"-732"0,0 0 7 0,0 0-5 16,0 0-42-16,0 0-39 0,0 0-29 0,-177-70-28 16,165 71-10-16,2 8-15 0,5 2-10 0,-1 6-1 15,5 3-3-15,1 4 4 0,0 6-33 16,10 4-92-16,2 0-168 0,-6-5-414 0,3-11-793 0</inkml:trace>
          <inkml:trace contextRef="#ctx0" brushRef="#br0" timeOffset="7249.8194">11300-1291 1736 0,'0'0'268'0,"0"0"-19"0,0 0-38 16,0 0-59-16,0 0-47 0,0 0-30 15,0 0-29-15,0 0-19 0,0 0-17 0,0 0-5 16,0 0-6-16,0 0-4 0,0 0-9 0,0 0-15 16,-5-30 6-16,5 37 5 0,-1 3 9 0,1 3 14 15,0 0-2-15,0 3-2 0,0-1 1 16,0 1-1-16,0-3 0 0,0 0-1 0,0 0-1 16,3-2 1-16,1-1 1 0,5-4-1 0,-4-3-1 15,6-3 3-15,3 0 0 0,-1-1 5 0,2-10 4 16,1-2-4-16,0-3 0 15,0-3-2-15,5-3-3 0,-5-1-1 0,2-1 0 0,-4 3-1 16,1-4 0-16,0 0 2 0,-3 4-3 0,-6 1 2 16,-1 3 1-16,-3 6-4 0,-2 4-5 0,-4 2-18 15,-5 5-14-15,-6 0-5 0,-7 14 1 0,4 7 17 16,-8 7 16-16,4 6 7 0,-3 10 5 16,-2 1 0-16,8 4-2 0,-5 4 0 0,8-4-2 15,3-1-1-15,7-7 0 0,-1-5 2 16,5-4-1-16,2-2-2 0,0-6-4 0,10-7-5 15,1-5 5-15,-1-4 2 0,5-5 6 0,7-3 6 16,-3 0-4-16,5-13-5 0,2-2-11 0,-2-6-16 16,5-4-15-16,5-1-7 0,-2-4-4 15,-2-6 5-15,-1-1 11 0,1-3 7 0,-2 0 7 16,0 0 6-16,0 5 5 0,-8 4 5 0,1 5 5 16,-9 8 9-16,-3 2 10 0,-8 9 20 0,1 6-2 15,-2 1-42-15,0 3-4 0,-3 13-16 0,-3 2 0 16,-3 8 38-16,-1 3-7 0,4 6 1 0,1 3-1 15,-2-2-2-15,7-2 0 0,-1 1-2 16,1-7-4-16,0-1 1 0,4-5-6 0,8-2 3 16,0-3 5-16,2-3 1 0,2-5 9 0,7-3-2 15,-4-4 1-15,0-2-1 0,4-2 15 0,-3-9 18 16,5-4 6-16,-8-4 8 0,5-2-17 0,-2-3-12 16,-4-4-5-16,6-2-6 0,-3-1-5 15,0-5-6-15,5-2 0 0,1 0-4 0,-3 6 2 16,3 4-3-16,-7 6-4 0,-2 6-5 15,-4 6-9-15,-3 6-35 0,-5 4-11 0,-3 0 6 16,5 9 20-16,2 6 38 0,-4 3 16 16,6 2 0-16,1 2-10 0,-5 1-2 0,5 2 0 0,0-3-5 15,-2-2 7-15,2-1 1 0,1-3 0 16,1-1 11-16,1-3 2 0,0-4 6 0,4-4 11 16,0 0 7-16,5-4 2 0,1-2 3 0,2-10-6 15,10-3-12-15,-4-7-4 0,2-3-9 0,4-7-3 16,-1 0 3-16,2 0-10 0,-1-1 3 15,-4 0-1-15,-3 0-2 0,-3 2 7 0,-2 4 0 16,-9 3 5-16,-4 4 14 0,-12 5 17 0,-1 5 3 16,0 1-3-16,-7 5-11 0,-8 3-27 0,-5 1-8 15,0 5-3-15,-5 8-9 0,3 4 9 0,-6 9 3 16,2 1 1-16,-1 6 9 0,-1 1-7 0,8 3 0 16,-6 2 0-16,4 0-5 0,2 0 6 15,4 0 1-15,1-3 0 0,4-5 2 0,6-5-3 16,0-1-2-16,5-5-1 0,0-4 3 0,8-5-4 15,3-1 5-15,6-1 3 0,0-7-2 0,11-2 7 16,2 0-6-16,8-4-14 16,5-8-22-16,5-2-40 0,5-4-45 0,2-3-46 0,8-3-29 15,-1-2-6-15,2-4 15 0,2-1 40 0,-6-3 42 16,2 0 40-16,-4-5 28 0,-8 2 17 16,-6 1 11-16,-4 0 5 0,-8 1 9 0,-5 1 16 15,-10 3 37-15,-5 4 45 0,-9 3 39 0,-3 6 35 16,0 1-7-16,-12 6-27 0,1 2-32 0,-7 4-45 15,2 3-26-15,-2 2-19 0,-6 0-12 16,7 11-7-16,-1 4-6 0,2 1-1 0,3 4-1 16,1 1-1-16,1 4 5 0,8-4-9 0,3-1 2 15,0-1 0-15,2-1-5 0,8-2 7 0,2-4 1 16,0-3-1-16,3-4 6 0,2-2 5 16,2-3 1-16,2 0 3 0,4-8 0 0,2-4-2 15,1-3 0-15,0-6-2 0,1 0-5 0,1-5 0 16,-2 1-1-16,1-2-2 0,-5 4 2 0,-1-4-3 15,-4 1 3-15,-4 3 3 0,-5 2 5 0,1 0 8 16,-8 5 1-16,-3 3 1 0,0 3-3 16,-2 2-7-16,-7 3-4 0,-1 2-7 0,-5 1-1 15,-2 2 0-15,-3-2 0 0,-3 14-2 16,-2 1-1-16,-6 6-2 0,-6 5 2 0,5 4 0 16,-4 2 6-16,4 5-4 0,-1 3 0 0,2-3 2 15,6 4-4-15,5-3 1 0,2-1 0 0,9-3-1 16,0-4 1-16,9-1-2 0,0-2-1 0,11-5-1 15,3-3 3-15,4-4 1 0,7-3 2 16,3-3 1-16,3-4-1 0,5-1 3 0,3-2 2 16,0-5 0-16,-4-4 3 0,2-1-6 0,-6 2-9 15,-3-1-15-15,-9 2-32 0,0 0-59 16,-4 0-116-16,-5 3-242 0,-1 2-890 0</inkml:trace>
          <inkml:trace contextRef="#ctx0" brushRef="#br0" timeOffset="4222.2351">7645-1086 1351 0,'0'0'154'0,"0"0"-18"0,0 0 12 0,0 0-23 16,0 0-55-16,0 0-36 0,0 0-31 0,0 0-11 15,-185 44 0-15,158-14 1 0,3 1 2 0,2 1 0 16,8 3-1-16,0-6-8 0,10-1-6 15,1-4 2-15,3-1-10 0,3-6 6 0,3 0 12 16,7-4 2-16,3-3 5 0,2-5 4 0,4-5-5 16,-1 0-7-16,1-12-3 0,4-6-17 0,-2-5-14 15,0-4-4-15,-2-3-3 0,-2-4 20 16,-5 1 20-16,-3-4 13 0,-9 0 22 0,-2-2 10 16,-1 2 15-16,-4-2 22 0,-9 1 13 0,-4 5 17 15,-5 3 10-15,2 11-5 0,-7 6-8 16,1 8-23-16,-5 5-21 0,3 0-15 0,0 12-12 15,0 6-4-15,3 6-7 0,-1 9-2 0,-3 8-4 0,2 5-3 16,2 1 1-16,6 6-4 0,3-5 2 16,4 1-6-16,5-4-6 0,7-3 0 15,3-3 1-15,13-5 3 0,2-2 2 0,8-2 1 0,1-8 2 16,4-2 2-16,1-6 3 0,1-1 4 16,3-8-1-16,0-5-1 0,4 0 1 0,1 0-3 15,-3-7-3-15,2-4-4 0,1-6-1 0,2-3-6 16,0-1-4-16,-1-9-6 0,1 0-9 0,-2-2-5 15,-1-4-1-15,-3-2 0 0,-7-5 3 16,-4 4 7-16,-8-2 4 0,-4-5 8 0,0 1 6 16,-8 0 4-16,-5-4 5 0,-1 6 1 0,0 3 5 15,0 9 6-15,-7 8 20 0,-2 7 21 16,0 6 12-16,-1 4 7 0,5 4-18 0,-2 2-29 16,3 2-22-16,1 10-16 0,0 2-5 0,1 10 4 15,2 6 6-15,0 3 2 0,9 6 2 0,6 0 1 16,4 1 0-16,3-3 1 0,5 0-1 15,-2-3-1-15,4-4-1 0,3 0 1 0,1-5 0 0,-1-2 1 16,4-2 1-16,-4-7-3 0,-2 2 0 16,0-6-2-16,-2-2-1 0,-4-5-7 0,-5-1-19 15,-4-2-21-15,-2-2-24 0,-4-5-45 0,-2 0-97 16,1-6-44-16,-1-3 20 0,-4-3 51 0,3-5 92 16,-5 0 36-16,-1-3 1 0,0-1-6 15,0-6 22-15,0-1 34 0,0-2 17 0,0-8 33 16,0 1 18-16,2-3 11 0,-1-3 13 0,1 5 5 15,-1 6 28-15,-1 8 29 0,0 8 19 16,0 7 2-16,-3 4-11 0,-4 2-19 0,1 4-20 16,2 2-19-16,-5 4-35 0,3 0-31 0,-4 10-25 15,-1 9-14-15,0 3 4 0,-4 9 8 0,0 8 5 16,-3 6 0-16,4 6-3 0,-3 3-2 16,3 2-3-16,-1 3 3 0,0-2 0 0,1-1-1 15,-4 0 2-15,2-1-1 0,-2-3-1 16,0-3 0-16,4-1 1 0,2-9 0 0,-2-3-2 15,4-5 1-15,-2-5-5 0,2-4-10 0,4-5-21 16,0-4-33-16,2-4-45 0,2-4-64 0,2-2-75 16,0-3-96-16,0 0-170 0,0 0-712 0</inkml:trace>
          <inkml:trace contextRef="#ctx0" brushRef="#br0" timeOffset="7861.8536">14444-1429 2054 0,'0'0'368'0,"0"0"-165"15,0 0-70-15,0 0-46 0,0 0-33 0,0 0-11 16,-176 5-1-16,164-2-6 0,3-2-10 0,2 1-9 15,7-2-6-15,0 0-6 0,0 0-4 0,0 0-4 16,7 0-11-16,-3 0-9 0,4 0 9 16,5 2 8-16,6-2 16 0,5 2 12 0,10-2-7 15,4 0-1-15,11 0-3 0,4-7-1 0,11-1-3 16,3-1-1-16,4-2-4 0,7 3-1 16,0-3 0-16,3-1-1 0,0 1 3 0,3 1-1 15,0 0 0-15,-3 0 2 0,-2 0-2 0,-2 1 1 16,-12 0-1-16,-8 1 2 0,-5 0 2 0,-9 1-3 15,-7 1 1-15,-5 1-1 0,-7 0 1 16,-3 3 2-16,-7-1 2 0,-6 1-2 0,-1 0-1 16,-4 2 0-16,-3-3 0 0,0 0-5 0,0-2-8 0,-3 0-8 15,-4 0-8-15,-1-2-2 0,-2 1 5 16,-5-2 3-16,1-2 4 0,-4 0 2 16,-4 0 1-16,1-1 3 0,-4-3 1 0,-1 4 1 15,2 1 5-15,0 1-3 0,2 1 4 0,3 2 2 16,3 0-3-16,1 4 5 0,5-3-1 15,6 3 0-15,1-1-1 0,3 0-7 0,0 2-12 0,0 0-20 16,3 0-12-16,5 0 11 0,4 4 12 16,7 1 20-16,2 0 13 0,7-1-1 0,1-2 0 15,2 0-3-15,3 1 4 0,-4 1-10 0,-2 1 0 16,0 2-12-16,-3 0-13 0,0-1 12 0,-3 1 0 16,0 0 11-16,-4 6 10 0,-1-2-8 15,-2 6 2-15,-6 0 7 0,-2 5 11 0,-5 0 10 16,-2 2 5-16,-6 4 2 0,-6 3-4 0,-6 1-7 15,1-2 0-15,-11 4-3 0,1-2-4 0,1 1-4 16,-2-3-5-16,1-1-5 0,4-1-2 16,0-1 0-16,4 3 0 0,3-2-2 0,1-2-21 0,7-1-85 15,2-3-203-15,6-6-647 0,-3-3-654 0</inkml:trace>
        </inkml:traceGroup>
        <inkml:traceGroup>
          <inkml:annotationXML>
            <emma:emma xmlns:emma="http://www.w3.org/2003/04/emma" version="1.0">
              <emma:interpretation id="{ADB1E210-5042-4647-BDE5-2787AEC94BC7}" emma:medium="tactile" emma:mode="ink">
                <msink:context xmlns:msink="http://schemas.microsoft.com/ink/2010/main" type="inkWord" rotatedBoundingBox="17547,765 20181,508 20328,2013 17694,2270"/>
              </emma:interpretation>
              <emma:one-of disjunction-type="recognition" id="oneOf3">
                <emma:interpretation id="interp15" emma:lang="en-US" emma:confidence="1">
                  <emma:literal>key.</emma:literal>
                </emma:interpretation>
                <emma:interpretation id="interp16" emma:lang="en-US" emma:confidence="0">
                  <emma:literal>kefy.</emma:literal>
                </emma:interpretation>
                <emma:interpretation id="interp17" emma:lang="en-US" emma:confidence="0">
                  <emma:literal>key</emma:literal>
                </emma:interpretation>
                <emma:interpretation id="interp18" emma:lang="en-US" emma:confidence="0">
                  <emma:literal>kely.</emma:literal>
                </emma:interpretation>
                <emma:interpretation id="interp19" emma:lang="en-US" emma:confidence="0">
                  <emma:literal>keqy.</emma:literal>
                </emma:interpretation>
              </emma:one-of>
            </emma:emma>
          </inkml:annotationXML>
          <inkml:trace contextRef="#ctx0" brushRef="#br0" timeOffset="10142.5419">17375-2092 1306 0,'0'0'97'16,"0"0"3"-16,0 0 0 0,0 0-31 0,0 0-31 15,0 0-28-15,0 0-27 0,0 0-7 16,0 0-2-16,0 0 8 0,0 0 11 0,0 0 7 15,0 0 4-15,-175 107 3 0,144-75 0 0,0 2 0 0,-4 3 1 16,-2-1 1-16,0 4 2 0,2-3 2 16,4-1-5-16,-2-3-3 0,10 0 0 0,1-3-3 15,5-6-5-15,4-4-4 0,6-3-4 16,1-4-3-16,4 1 5 0,2-5 5 0,0 1 1 16,3 0 10-16,5 0 1 0,2-1 10 0,0-1 1 15,2-1-2-15,4-1-1 0,4 3-12 16,-1-4-1-16,7 2-6 0,1 0-3 0,-2 1 5 0,4 2 1 15,-1 0 1-15,3 0 2 0,-3 1 1 16,-1 3 0-16,-4-4 0 0,4 0 4 0,-8 3-1 16,5-4-1-16,-5-1 0 0,0-1 1 0,-3-2 5 15,3-2-2-15,-4-3-8 0,0 0-21 0,1 0-23 16,-1-2-59-16,5-6-77 0,-1-2-82 16,-2-3-132-16,-3 1-161 0,-2 2 279 0</inkml:trace>
          <inkml:trace contextRef="#ctx0" brushRef="#br0" timeOffset="9787.5593">16877-1959 0 0,'0'0'170'0,"0"0"97"0,0 0-35 0,0 0-33 15,0 0-12-15,-7-171-25 0,13 146-19 0,-3 3-4 0,1 1-7 16,-1 3 2-16,-3 2-3 0,2 6 1 16,-2 4-13-16,0-1-14 0,0 7-24 0,0 0-34 15,0 0-36-15,0 7-16 0,0 3-3 16,0 8 5-16,0 4 16 0,0 8 2 0,-2 8-1 15,-1 0-5-15,0 3-3 0,2 3-4 0,-1 1-2 16,2 0 0-16,0 4 0 0,0 3 0 0,0 0 0 16,0-1 2-16,0 0-2 0,0-1 1 15,0-2 1-15,0 0 2 0,0-5 1 0,0-6-1 0,0-4-9 16,0-5-8-16,0-7-21 0,2-6-20 16,-1-3-31-16,4-2-60 0,-2-4-69 0,1-2-94 15,-2-3-150-15,2-1-239 0,-1 0 258 0</inkml:trace>
          <inkml:trace contextRef="#ctx0" brushRef="#br0" timeOffset="10833.3057">17822-1974 1174 0,'0'0'38'0,"0"0"-17"0,0 0 6 16,0 0 3-16,0 0 1 0,0 0-4 0,0 0-8 16,0 0-7-16,0 0-5 0,0 0 0 15,-183 101-3-15,168-73-1 0,4 1 0 0,0 0 6 16,8-3-3-16,3 1 3 0,0-2 3 0,0-5 6 15,6-1 8-15,5-5-2 0,2-2-1 16,2-5-7-16,1-6-8 0,4-1-4 0,4-1-3 16,4-13-4-16,1-2-4 0,2-7-7 0,2-4 4 15,1-4-1-15,-5 0 3 0,-2-3 9 0,-7 1 8 16,-2-1-54-16,-3 1 18 0,-5-1 6 16,-4 5 10-16,-5 3 83 0,-1 4 1 0,-5 7 5 15,-4 1-9-15,-5 4-25 0,0 5-18 0,-5 5-15 16,-1 0-10-16,-6 9-7 0,-2 7-3 0,0 8 7 15,-3 6 3-15,1 5 3 0,1 6 3 16,0 6-4-16,2 1 6 0,3 3 0 0,4 0 2 16,5-2 1-16,3-4-9 0,6 0-3 15,2-8-5-15,4-3-1 0,0-5 8 0,6-3 5 16,3-4 8-16,1-4 7 0,3-1-3 0,5-5 13 0,3-2 9 16,-2-3 3-16,7-4 2 0,5-3-8 0,5 0-11 15,0-7-11-15,6-4-6 0,0-3 2 16,1-5 1-16,0-1 7 0,0-3 2 0,-2-3-3 15,0-2-2-15,-4 0-3 0,-2-4-2 0,-5-1-10 16,-5-3-6-16,1-5-6 0,-8 2 1 16,0-1 7-16,-6-1 2 0,-2 5 9 0,-3 4 1 15,-4 8 1-15,-3 6 2 0,0 2-6 0,0 7 2 16,-4 4-3-16,-1 1 2 0,4 1-2 16,1 3-14-16,0 0-26 0,0 0-32 0,0 0-40 15,0 3 19-15,0 4 23 0,0 2 33 0,0 6 37 16,1 0-5-16,-1 3-1 0,2 3 2 0,-2 2 5 15,0 2-3-15,0 5 0 0,-3 2 0 16,1 3-3-16,-4 2 6 0,1 6 3 0,3-1 1 16,-4 3 6-16,2 4-9 0,2 1 9 0,1 4 4 15,-1-1 2-15,2-3 8 0,0 6-12 0,0-8-4 16,0 1-8-16,0-4-2 0,0-2 1 16,0-5 0-16,2-4 2 0,1-8 2 0,0-2 0 15,1-5 0-15,-2-4-2 0,-1-4 1 0,-1-6-4 16,0-2-6-16,0-3-9 0,0 0-17 15,0 0-43-15,2 0-43 0,-2 0-75 0,3-5-126 0,1-1-160 16,0-2-244-16,-2 3 416 0</inkml:trace>
          <inkml:trace contextRef="#ctx0" brushRef="#br0" timeOffset="12084.4206">18805-2039 60 0,'0'0'383'0,"0"0"-281"0,0 0 41 16,0 0 33-16,0 0 17 0,0 0 9 0,0 0-8 0,0 0-29 15,0 0-34-15,0 0-49 0,0 0-50 16,0 0-45-16,0 0-31 0,0 0 11 0,-28-34 13 16,34 41 19-16,0 3 21 0,-2 7-7 0,6-2-1 15,2 4 0-15,1 2 2 0,4 4-1 16,-1 3-3-16,1-2-1 0,3 4-1 0,0-1 2 15,-4 1-6-15,1 0-19 0,-1 2-26 16,-1-1-45-16,-1 1-82 0,0-3-154 0,-3-6-325 0,-5-11 49 16</inkml:trace>
          <inkml:trace contextRef="#ctx0" brushRef="#br0" timeOffset="11852.9457">19097-2043 0 0,'0'0'0'16,"0"0"0"-16,0 0 0 0,0 0 270 0,0 0 19 15,0 0-34-15,0 0-34 0,0 0-37 0,0 0-22 0,0 0-1 16,0 0-15-16,0 0-8 0,0 0-17 15,57-103-19-15,-57 99-16 0,-1 1-15 0,-1 1-11 16,1 2-15-16,-1 0-23 0,1 0-35 0,-5 5-14 16,3 5-6-16,0 9 3 0,-6 3 14 15,2 8 11-15,-4 5 2 0,-3 9-3 0,3 2 3 16,2 3-7-16,-2 6 1 0,-1 1 16 0,-3 7 11 16,0-4 4-16,1 1-1 0,-3-3-4 0,1-3-6 15,-1-4-4-15,2-7 3 0,4-5-3 16,0-6-5-16,-1-4 0 0,6-8-12 0,-3-5 0 15,6-5 1-15,0-4 1 0,0-4-1 0,-1-2-14 16,2 0-33-16,1-2-37 0,-2-4-55 16,-1-3-64-16,-1 0-50 0,2-5-102 0,2-1-143 15,-1 3-84-15,1 3 591 0</inkml:trace>
          <inkml:trace contextRef="#ctx0" brushRef="#br0" timeOffset="12237.1083">19471-1669 1597 0,'0'0'62'0,"0"0"3"16,0 0 3-16,0 0-15 0,0 0-28 0,0 0-61 15,0 0-284-15,0 0-1033 0</inkml:trace>
        </inkml:traceGroup>
      </inkml:traceGroup>
    </inkml:traceGroup>
    <inkml:traceGroup>
      <inkml:annotationXML>
        <emma:emma xmlns:emma="http://www.w3.org/2003/04/emma" version="1.0">
          <emma:interpretation id="{BF81C96B-49D3-44CB-8437-EC6486F9693E}" emma:medium="tactile" emma:mode="ink">
            <msink:context xmlns:msink="http://schemas.microsoft.com/ink/2010/main" type="paragraph" rotatedBoundingBox="5202,3400 25248,203 25727,3206 5680,64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0067A8-1F4A-4417-BD3A-4E46AF9E2231}" emma:medium="tactile" emma:mode="ink">
              <msink:context xmlns:msink="http://schemas.microsoft.com/ink/2010/main" type="line" rotatedBoundingBox="5202,3400 25248,203 25727,3206 5680,6403"/>
            </emma:interpretation>
          </emma:emma>
        </inkml:annotationXML>
        <inkml:traceGroup>
          <inkml:annotationXML>
            <emma:emma xmlns:emma="http://www.w3.org/2003/04/emma" version="1.0">
              <emma:interpretation id="{D326675F-DDAA-4B42-90DE-1D36C72B797E}" emma:medium="tactile" emma:mode="ink">
                <msink:context xmlns:msink="http://schemas.microsoft.com/ink/2010/main" type="inkWord" rotatedBoundingBox="5202,3400 5929,3284 6287,5527 5559,5643"/>
              </emma:interpretation>
              <emma:one-of disjunction-type="recognition" id="oneOf4">
                <emma:interpretation id="interp20" emma:lang="en-US" emma:confidence="1">
                  <emma:literal>d</emma:literal>
                </emma:interpretation>
                <emma:interpretation id="interp21" emma:lang="en-US" emma:confidence="0">
                  <emma:literal>I</emma:literal>
                </emma:interpretation>
                <emma:interpretation id="interp22" emma:lang="en-US" emma:confidence="0">
                  <emma:literal>&amp;</emma:literal>
                </emma:interpretation>
                <emma:interpretation id="interp23" emma:lang="en-US" emma:confidence="0">
                  <emma:literal>.</emma:literal>
                </emma:interpretation>
                <emma:interpretation id="interp24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16676.8302">5093 531 0 0,'0'0'178'16,"0"0"120"-16,0 0 32 0,0 0-29 0,0 0-88 16,0 0-73-16,0 0-37 0,0 0 5 15,0 0 8-15,0 0-9 0,0 0-15 0,0 0-19 16,-74-118-14-16,68 109 10 0,3-4 10 0,1 3 4 16,-1-3 5-16,-2 1-11 0,4-2-23 0,1 2-13 15,-2 1-8-15,1 2 2 0,1 2 4 0,0 5-4 16,0 2-13-16,0 0-16 0,-3 0-19 15,1 1-22-15,1 7 0 0,-1 7 9 0,2 11 11 16,-4 11 24-16,1 12 0 0,-3 8-1 0,2 12 3 16,1 5-4-16,1 12 6 0,-2 7-3 0,1 7-1 15,0 2 0-15,1 3-3 0,1-3 1 0,1-3-2 16,0 0-1-16,0-5-3 0,3-2-2 16,3-2-3-16,-2-5-6 0,-2-1-4 0,-1-4-5 15,4-7-8-15,-4-6-2 0,1-10-8 0,-1-6-7 16,-1-12-9-16,3-6-16 0,-3-13-10 15,1-7-9-15,1-7 4 0,-2-2 20 0,0-4 26 16,0 0 10-16,0-7-14 0,0-4-31 0,0-5-35 16,-2-6-12-16,-2-4 18 0,0-2 30 15,-2-5 34-15,-6 0 25 0,2 1 13 0,-5 0 15 16,-3 1-1-16,2 7 0 0,-3 2 0 0,0 5-8 16,-3 6-1-16,1 2 6 0,0 2 1 0,5 5 2 15,-2 1 7-15,4 1-2 0,2 0-1 16,0 0 0-16,3 0-7 0,2 0-4 0,-2 0-3 15,3 0-5-15,-1 0 11 0,1 0 4 0,4 0-7 16,2 0-26-16,0 1-18 0,0 8-6 16,0 5 7-16,8 7 22 0,1 6 15 0,4 5 3 0,0 8 3 15,2 6 1-15,1-1-1 0,-1 5 2 16,1 0-7-16,-1-3 7 0,0 0-1 0,-1-2-1 16,4-3 3-16,-2-2-5 0,0-6-3 0,2-7-2 15,0-6-3-15,4-8 4 0,3-9 7 16,0-4 4-16,4-9 8 0,5-11 3 0,2-6-4 0,3-6-2 15,3-7 0-15,-1-1-13 0,-3-5 7 16,1 3 4-16,-5 0 3 0,-4 3 17 0,-2 1 6 16,-5 8 7-16,-4 1 14 0,-5 8 7 15,-6 4 14-15,-2 5 21 0,-6 5 11 0,0 2-9 16,0 0-23-16,-9 2-29 0,2 0-31 0,-2-1-12 16,0 1-6-16,0 1-8 0,-3 2-7 0,3 0-11 15,1 4-11-15,-3 1-11 0,5 3-11 16,2 5-87-16,-1 3-169 0,4-3-602 0,1-3-233 0</inkml:trace>
        </inkml:traceGroup>
        <inkml:traceGroup>
          <inkml:annotationXML>
            <emma:emma xmlns:emma="http://www.w3.org/2003/04/emma" version="1.0">
              <emma:interpretation id="{4D20ADF7-F2D4-4310-B4EE-9A2508947DBF}" emma:medium="tactile" emma:mode="ink">
                <msink:context xmlns:msink="http://schemas.microsoft.com/ink/2010/main" type="inkWord" rotatedBoundingBox="9242,3401 18650,1900 19029,4274 9621,5774"/>
              </emma:interpretation>
              <emma:one-of disjunction-type="recognition" id="oneOf5">
                <emma:interpretation id="interp25" emma:lang="en-US" emma:confidence="0.5">
                  <emma:literal>rodifference</emma:literal>
                </emma:interpretation>
                <emma:interpretation id="interp26" emma:lang="en-US" emma:confidence="0">
                  <emma:literal>r-difference</emma:literal>
                </emma:interpretation>
                <emma:interpretation id="interp27" emma:lang="en-US" emma:confidence="0">
                  <emma:literal>rsdifference</emma:literal>
                </emma:interpretation>
                <emma:interpretation id="interp28" emma:lang="en-US" emma:confidence="0">
                  <emma:literal>odifference</emma:literal>
                </emma:interpretation>
                <emma:interpretation id="interp29" emma:lang="en-US" emma:confidence="0">
                  <emma:literal>iodifference</emma:literal>
                </emma:interpretation>
              </emma:one-of>
            </emma:emma>
          </inkml:annotationXML>
          <inkml:trace contextRef="#ctx0" brushRef="#br0" timeOffset="203281.314">8955 2748 1624 0,'0'0'36'16,"0"0"-11"-16,0 0 13 0,0 0 11 0,0 0 21 16,0 0 20-16,0 0 11 0,0 0 3 15,0 0-6-15,0 0-13 0,0 0-20 0,0 0-11 16,-107-84-11-16,95 72-6 0,6-3-5 0,-3-1-8 15,6-8-9-15,2-6-8 0,1-6-2 16,0-5-3-16,1-8 0 0,4 1-1 0,5-1 0 16,-4-4-2-16,4 2 6 0,2-3-2 0,-5-4 1 15,7 1 1-15,-1-2-5 0,2-1 1 16,1 7-1-16,4 4-2 0,-3 7 0 0,-1 7-1 16,-1 5 1-16,-2 5 1 0,-1 6-2 0,-6 2 0 15,4 4-2-15,-6 3 4 0,-1 4-3 0,3 4 0 16,-6 0 0-16,0 2-6 0,0 0 5 15,0 0-6-15,0 0-5 0,0 0-1 0,0 2-2 0,0 6 8 16,0 5 8-16,0-2 1 0,0 5 2 16,0 1-2-16,0-2-1 0,0 2 0 0,0-1 3 15,3-2-1-15,-1-1 1 0,0-3 3 0,4-1-5 16,-1-1-1-16,-4-3 0 0,2-2-5 0,3-1 4 16,-3-2 2-16,-1 0 3 0,-2 0 11 15,1 0 5-15,-1 0 10 0,0 0 6 0,0 0-7 16,0-6-5-16,-3-2-9 0,-3-1-5 0,0-3-3 15,0 3 1-15,-2 0 0 0,2-2-1 0,-3 2 4 16,-2-1-5-16,7 1-1 0,-3 1 0 16,-1 0-6-16,4 2 6 0,-3-1 0 0,5 1-2 15,-1 1 4-15,2-1-5 0,-1 3-1 0,2-1-1 16,0 3-6-16,0 0-9 0,0-1-14 16,3-3 0-16,3 3 0 0,6-5 7 0,4 0 12 15,6 0-6-15,-1 2 2 0,7-2-5 0,3 3 2 16,8-1 7-16,1 2-4 0,4-4 13 15,2 2 3-15,1-3 1 0,8 1 1 0,-8-1 3 16,5 1-2-16,-7 2-2 0,1 0 3 0,-3 2-4 0,-4 0 1 16,-5 2 3-16,-4-3-1 0,-2 2 4 15,-6-1-2-15,-12 1 2 0,-1 2 4 16,-6 0 11-16,-3 0 13 0,0-1 15 0,0 1 4 16,0-3-14-16,-1 0-16 0,-1-4-18 0,-7 1-6 15,5-2-1-15,-2-3 0 0,-1 3 0 0,1-2 2 16,-3 2 1-16,4-2-1 0,1 3 0 15,-2 0-4-15,5-2 2 0,-2 3 1 0,1-3 0 0,-4 2 5 16,3 0-4-16,3 2 0 0,-3 0-2 16,2 0-1-16,-1 2 1 0,2-1 1 0,0 1-3 15,0 1-9-15,0 0-14 0,0-1-10 0,6 0 2 16,3-1 6-16,0-1 7 0,6 0 6 0,5 0-3 16,-2 1-5-16,-2 1 7 0,5 1-1 15,1 2 1-15,-3 0 7 0,6 0-4 0,-1 5 5 16,-4 3 3-16,5 1-1 0,-4 0 3 0,3 3 0 15,-7 3 2-15,5-3-1 0,-7 4 3 16,-2-3 4-16,-4 1 5 0,0 1 11 0,-6 2 6 0,-3 0 10 16,0 0 8-16,-4-1 0 0,-8 2 2 15,-4 2-6-15,-9 2-9 0,0 0-4 0,-5 1-11 16,1-1-4-16,-2 1-2 0,4-2-7 0,4 2-7 16,0-1-34-16,7-2-71 0,3-1-153 0,10-4-397 15,2-7-850-15</inkml:trace>
          <inkml:trace contextRef="#ctx0" brushRef="#br0" timeOffset="206422.2406">11154 1320 0 0,'0'0'107'0,"0"0"224"0,0 0-29 0,0 0-38 16,0 0-30-16,0 0-21 0,0 0-18 0,-30-177-16 15,27 147 0-15,-7 2-13 0,3 0-19 0,-8 4-19 16,-4 0-20-16,0 6-16 0,-8 4-16 16,1 4-11-16,1 3-13 0,-5 7-14 0,-4 2-12 15,2 18-12-15,-6 9-8 0,2 14-3 16,-7 11-3-16,2 11 0 0,-2 3 0 0,10 9 0 16,2-2 0-16,4 1-4 0,11-7 3 0,6-7-4 15,8-8 3-15,2-6 2 0,10-9-4 0,8-9 4 16,7-8-4-16,6-16 1 0,4-6-1 15,8-20-5-15,10-18-6 0,5-16-12 0,2-16-11 16,1-15-9-16,8-17 3 0,-7-10-6 0,3-13 5 16,-14-7 13-16,1-7 6 0,-11-2 19 0,-7-1 7 15,-5 2 0-15,-5 7 2 0,-5 14 2 0,-7 18 5 16,-8 19 17-16,-4 26 24 0,0 17 19 16,-6 16 11-16,-4 12-14 0,-2 5-25 0,5 6-28 15,0 0-21-15,-5 13-10 0,4 7 4 0,-3 15 4 16,-3 11 6-16,3 7 3 0,6 14 0 15,1 5 0-15,4 12-1 0,0 3-2 0,3 7 2 0,1 5 2 16,6 0 1-16,-2-2-2 0,2-4 3 16,3-6 0-16,1-8-2 0,0-6 5 0,3-13-6 15,-3-5-9-15,1-12-11 0,1-8-23 0,6-4-24 16,-6-13-21-16,1-7-18 0,-1-11 0 16,5-3 1-16,-1-15 4 0,1-8 5 0,2-13 12 0,-1-4 23 15,2-8 27-15,1-5 25 0,-6-3 11 16,3 2 14-16,-5-1 19 0,-3 12 25 0,0 9 19 15,-9 8 10-15,4 11 0 0,-6 8-25 16,-1 8-33-16,-2 2-36 0,3 4-1 0,3 9 11 16,-2 5 22-16,0 7 22 0,7 4-7 0,-2 4-12 15,-2 3-6-15,5-3-6 0,-2 2-7 0,-1-6 1 16,4 1-1-16,2-5 1 0,-2-6-1 0,2-1-1 16,0-5 3-16,-2-3-4 0,3-5 2 15,3-3-1-15,2-2-24 0,-3 0-38 0,5-10-74 16,-4-3-124-16,-4 1-239 0,-2 4-771 0</inkml:trace>
          <inkml:trace contextRef="#ctx0" brushRef="#br0" timeOffset="206583.5612">11964 261 2185 0,'0'0'113'0,"0"0"11"0,0 0 12 0,0 0-20 16,0 0-29-16,0 0-50 0,0 0-50 15,0 0-25-15,0 0-5 0,0 0-4 0,0 0-28 16,0 0-73-16,0 0-148 0,-11 177-192 0,22-134-268 0,-5-14-138 0</inkml:trace>
          <inkml:trace contextRef="#ctx0" brushRef="#br0" timeOffset="206956.8373">12115 1131 1763 0,'0'0'256'0,"0"0"-98"0,0 0-24 16,0 0-24-16,0 0-6 0,0 0-13 0,0 0-29 15,87-193-18-15,-64 153-7 0,7-8-13 16,-1-1-4-16,9-7-6 0,-4-5-5 0,6-2 1 16,0-5 0-16,-5-2-3 0,2 0 2 0,-7-1-6 15,-7 5-2-15,1-1-1 0,-10 7 0 0,-3 0 5 16,-10 14 1-16,-1 7 2 0,-4 7-1 16,-5 9 7-16,-4 7-5 0,-1 6 1 0,1 5-2 15,-2 4-10-15,4 1-3 0,2 1-7 0,-3 14-11 16,2 8-1-16,-1 10 2 0,3 11 6 0,-1 10 5 15,7 12 7-15,1 6 4 0,1 12 0 0,0 6 8 16,7 4-4-16,2 1-1 0,6 0 2 16,-1-3-6-16,3-4 3 0,0-1 0 0,1-6-4 15,-2-4-15-15,-1-5-44 0,0-5-71 0,-3-9-98 16,-4-4-136-16,3-10-195 0,-8-12-351 16,1-14 356-16</inkml:trace>
          <inkml:trace contextRef="#ctx0" brushRef="#br0" timeOffset="207215.5867">12800 867 2176 0,'0'0'187'0,"0"0"-11"0,0 0-12 0,0 0-20 15,0 0-20-15,0 0-23 0,0 0-26 0,0 0-29 16,0 0-23-16,0 0-16 0,0 0-11 16,0 0 1-16,41-175 3 0,-7 143 0 0,3-2 3 15,6-5-1-15,-4-1-2 0,3-7 2 0,-4-1-8 0,-3-5-3 16,-1-11-10-16,-3 1-2 0,-9-7 2 15,2-2 2-15,-9-2 9 0,-5 5 2 0,-4 3 7 16,-5 14 1-16,1 11 0 0,-2 12 0 16,-6 12-8-16,-3 7 1 0,5 8-9 0,-5 2-12 0,4 7-2 15,-5 13-7-15,0 11 9 16,-5 11 11-16,0 16 9 0,2 14 6 0,1 4 2 0,3 11 2 16,3 3-4-16,1-1 2 0,3 7 1 15,2 0-1-15,0-4 5 0,0 0-3 0,4-4-3 16,4-4 2-16,-1 0-4 0,2-6 1 0,1-2-15 15,-4-9-39-15,6-5-82 0,-2-10-132 0,-2-5-188 16,2-17-361-16,-7-13-428 0</inkml:trace>
          <inkml:trace contextRef="#ctx0" brushRef="#br0" timeOffset="208840.9354">13736 282 2084 0,'0'0'127'0,"0"0"-10"15,0 0-17-15,0 0-29 0,0 0-15 0,0 0-6 16,0 0-19-16,0 0-7 0,0 0-7 16,0 0-12-16,-167 145 3 0,152-109-3 0,5-2-2 15,3-2 2-15,2-3-5 0,5-3-3 0,0-4 0 0,5-4-2 16,2-3-1-16,6-5-2 0,2-7-8 16,4-3-6-16,5-7-8 0,1-11-9 0,3-7-6 15,0-4-11-15,-3-6-6 0,0-4 8 0,-1-4 11 16,-4 2 17-16,-2 0 22 15,-3 0 4-15,-5 4 8 0,-4 10 16 0,-3 7 16 0,-3 6 7 16,-9 8-4-16,-1 2-15 0,-8 4-28 16,-1 10-7-16,-5 9 3 0,-1 13-4 0,-1 7 17 15,-5 12 2-15,0 1-1 0,1 6 6 0,-1 1-10 16,9-2-1-16,0-2-2 0,7-4-2 0,2-9 0 16,10-6-4-16,3-6-3 0,2-7 1 0,9-7 1 15,6-4 9-15,3-6 10 0,5-6 4 16,8 0-6-16,4-13 3 0,5-7 2 0,1-7-5 0,4-6 9 15,0-5-9-15,5-6-7 0,-2 1-2 16,-1-1-4-16,-7 1-4 0,-6-3-2 16,2 0-1-16,-11 4 3 0,-7 1 5 0,-5 1 7 0,-6 8 0 15,-8 3 3-15,-1 6-1 0,-1 5-1 16,-8 5 1-16,0 2-5 0,0 8-4 0,-1 1-4 16,5 2-6-16,0 0-3 0,3 0-12 0,2 0-14 15,0 0 2-15,6 0 9 0,4 2 16 0,11-1 16 16,5 1 4-16,7-2-4 0,4-5-24 0,5-3-7 15,1-1-7-15,1 3 9 0,1 2 21 16,-4 4-1-16,-1 0 1 0,-6 15-17 0,-8 7-4 16,-5 8 5-16,-11 4 5 0,-4 8 14 0,-6 4 7 15,-4 2 0-15,-8 1 1 0,-3-1-8 16,0 0-4-16,3-6-1 0,2-4-6 0,9-6 0 16,1-3-6-16,0-8-5 0,10-7 4 15,5-6 3-15,4-4 8 0,6-4 6 0,6-7-10 0,6-9-6 16,1-5-9-16,5-6-7 0,-2-4 6 15,2-3 7-15,-1-8 7 0,0 2 10 0,-4-5 6 16,0-1 1-16,-4 1 1 0,-3 2-1 0,-4 2 0 16,-5 3 3-16,-6 7 7 0,-7 6 19 0,-5 7 22 15,-4 8 15-15,-1 4-6 0,-9 6-18 0,-5 0-21 16,-1 11-18-16,-7 4-3 0,1 7 1 16,-3 0-3-16,2 5-2 0,5-4-3 0,5-4-5 15,5 1-7-15,4-4-2 0,4-1 0 16,0-2 1-16,10-6 5 0,5-3 6 0,3-4-1 0,5 0-4 15,5-14-10-15,5-6-9 0,-1-5 0 16,4-4 7-16,-3-2 11 0,1-1 11 0,-3 0 6 16,-1-1 5-16,-10 3 8 0,-3 5 8 0,-9 1 15 15,-3 4 21-15,-5 6 15 0,-3 4 3 0,-9 4-8 16,-6 4-24-16,-5 4-25 0,-7 14-14 16,-1 8-7-16,-11 10 1 0,0 8 4 0,0 7-2 15,2 4 1-15,-1 1-2 0,5-1-1 0,8-3-1 16,8-5-8-16,8-4 1 0,4-7-2 15,8-2 1-15,0-6 4 0,9-6-3 0,6-8 8 16,7-4-1-16,8-6 5 0,4-2 2 16,8-14-4-16,8-8 4 0,5-8-2 0,5-4-5 15,-1-7-2-15,0-1-10 0,-1-8-1 0,-8 1 1 16,-6-1 0-16,-7 1 2 0,-2 5 2 0,-8 5 2 16,-7 6 2-16,-2 7 6 0,-9 8 14 0,-3 6 14 15,-6 9 6-15,0 3-13 0,-3 1-31 0,-5 13-15 16,-3 4-7-16,-4 8 11 0,-4 7 19 0,-2 6 1 15,3 0 3-15,4 0-7 0,8-7-4 16,4-4-8-16,2-5-1 0,8-1 2 16,6-4 9-16,3-2 4 0,8-6 1 0,6-7 7 0,4-3-1 15,3-7-1-15,2-9-7 0,3-6-11 0,0-5-8 16,4-3-1-16,-7-5-8 0,1-2-2 16,-1-1 6-16,-1-1 2 0,-2-1 14 15,-3 3 7-15,-4 0 0 0,-5 8-2 0,-6 8 2 16,-4 7-6-16,-10 8-12 0,-2 6-23 0,-3 0 3 0,0 10 13 15,0 8 16-15,0 4 27 0,-3 3-3 16,0 3-9-16,3-3-7 0,0-1-1 0,5 0-1 16,4-4 7-16,7-1 4 0,9-5 4 0,3-4 4 15,6-5 3-15,7-5 0 0,8 0 2 0,1-11-3 16,3-4-5-16,3-3-2 0,1-3-6 16,4-3-3-16,-4-1-1 0,-4-3-2 0,-3 0-7 15,-2-1 4-15,-12-3 0 0,-3 1 0 0,-8 2 10 16,-3 0 3-16,-12 8 6 0,-4 5 5 0,-4 4 0 15,-5 8-14-15,-12 4-10 0,-6 1-8 16,-5 14-4-16,-5 8 13 0,-6 6 5 16,-3 5 2-16,-1 3 1 0,4-1-7 0,-1 0 2 0,5-5-1 15,7-2-1-15,7-5 2 0,3-1-8 16,5-5-6-16,11-4-3 0,0-2-2 0,8-2 7 0,6-4 10 16,8-6 4-16,5 0 0 0,4-3 1 15,6-9-10-15,4-4-11 0,5-2-9 0,4-1-10 16,7-3 7-16,4-1-1 0,4-3-8 15,1 1-5-15,0 0-8 0,-5 1 7 0,-3 0 18 16,0 2 10-16,-12 3 5 0,-5 2 2 0,-9 6 1 16,-7 2-8-16,-10 4-26 0,-8 5-47 0,-5 0-11 15,-2 7 23-15,-2 3 34 0,-5 5 51 0,-5 1 17 16,2 4-16-16,-2-4-6 0,2-1-4 16,4-2-13-16,0-1-6 0,5-5-1 15,1 0 5-15,1-2 20 0,11-3 18 0,3-2 13 0,7-2 4 16,3-8-9-16,7-2-14 0,5-7-9 15,1-2-5-15,8-2 0 0,-3-3-4 0,1-4-1 16,-4 2-3-16,1-3 4 0,-4 1 4 0,-8 2 3 16,-2 6 8-16,-9 1 13 0,-11 5 23 0,-7 6 8 15,-2 5-8-15,-15 4-1 0,-7 1-8 16,-7 8-2-16,-10 11 12 0,-11 7 0 0,-2 5 3 0,-5 5 13 16,1 5 7-16,1 2-12 0,7 1 1 15,3-5-12-15,10-3-18 0,6-4-1 0,7-6-17 16,13-2-9-16,5 1 2 0,6-3-5 0,7-3 0 15,12-4 2-15,9-6-11 0,5-5-32 16,12-4-74-16,10-4-111 0,-11-4-265 0,-13 2-1044 0</inkml:trace>
        </inkml:traceGroup>
        <inkml:traceGroup>
          <inkml:annotationXML>
            <emma:emma xmlns:emma="http://www.w3.org/2003/04/emma" version="1.0">
              <emma:interpretation id="{95569A85-5879-417B-89F1-3AF1ABF2767D}" emma:medium="tactile" emma:mode="ink">
                <msink:context xmlns:msink="http://schemas.microsoft.com/ink/2010/main" type="inkWord" rotatedBoundingBox="19569,2017 22798,1502 23069,3202 19840,3717"/>
              </emma:interpretation>
              <emma:one-of disjunction-type="recognition" id="oneOf6">
                <emma:interpretation id="interp30" emma:lang="en-US" emma:confidence="1">
                  <emma:literal>from</emma:literal>
                </emma:interpretation>
                <emma:interpretation id="interp31" emma:lang="en-US" emma:confidence="0">
                  <emma:literal>From</emma:literal>
                </emma:interpretation>
                <emma:interpretation id="interp32" emma:lang="en-US" emma:confidence="0">
                  <emma:literal>frum</emma:literal>
                </emma:interpretation>
                <emma:interpretation id="interp33" emma:lang="en-US" emma:confidence="0">
                  <emma:literal>frOm</emma:literal>
                </emma:interpretation>
                <emma:interpretation id="interp34" emma:lang="en-US" emma:confidence="0">
                  <emma:literal>rom</emma:literal>
                </emma:interpretation>
              </emma:one-of>
            </emma:emma>
          </inkml:annotationXML>
          <inkml:trace contextRef="#ctx0" brushRef="#br0" timeOffset="209509.7732">19269-858 1070 0,'0'0'319'0,"0"0"-166"0,0 0 16 16,0 0 19-16,0 0 11 0,0 0-3 0,0 0-44 15,0 0-64-15,0 0-42 0,0 0-31 16,0 0-24-16,0 0-20 0,0 0 0 0,0 0 16 16,-31 26 49-16,30 17 49 0,1 14 2 0,0 4-4 15,0 8-35-15,-6 3-32 0,-2 0 3 0,1-1-8 16,1-2-2-16,-1-2 0 0,2-5-2 16,2 1-3-16,0-6-1 0,3-6-8 0,0-5-16 15,0-11-24-15,0-10-30 0,0-6-29 0,0-9-31 16,0-5-4-16,2-5 20 0,-2-4-23 0,0-12-39 15,0-8-27-15,0-9-35 0,-2-8 33 0,-8-6 78 16,-2 0 58-16,-4 2 47 0,-2 3 41 0,-7 7 44 16,3 10 47-16,-3 8 47 0,0 2 41 15,6 9 8-15,-2 4-10 0,2 2-23 16,3 0-37-16,0 0-23 0,1 3-17 0,2 1-15 0,5-1-9 16,4-3-21-16,4 0-31 0,0 0-31 15,7 0-1-15,5 0 5 0,6 0 17 0,2 0 23 16,10-8-7-16,7-4-2 0,7-5-6 15,0-2-4-15,3-1-2 0,2-4-8 0,-2 0-13 0,-4 5-11 16,-9 0-15-16,-5 6-5 0,-8 4-8 16,-6 4-9-16,-8 2-16 0,-6 3-19 0,-1 0-16 15,0 3 16-15,-4 6 21 0,-6 2-3 0,-2 0-38 16,0 4-73-16,2 1-113 0,-4 1-153 16,4-4-227-16,6-5 467 0</inkml:trace>
          <inkml:trace contextRef="#ctx0" brushRef="#br0" timeOffset="209901.5269">19104-123 1405 0,'0'0'226'0,"0"0"-17"0,0 0-19 0,0 0 1 15,0 0-16-15,0 0-24 0,0 0-48 0,0 0-50 16,0 0-39-16,0 0-19 0,0 0-10 0,-10-202 7 15,51 150 7-15,6-7 1 0,9-8 2 16,3-4-2-16,1-4-6 0,5-2-1 0,-10 2-1 16,-2 3-5-16,-8 6 5 0,-6 11 0 15,-11 8 3-15,-11 15 12 0,-5 10 12 0,-10 6 12 0,-2 8 11 16,0 3 3-16,-2 3-8 0,-4 0-8 0,0 2-17 16,1-1-21-16,-4 11-11 0,-6 10-3 15,-12 14 4-15,-3 15 14 0,-4 14 11 0,-5 7 2 0,5 3 0 16,8 2-1-16,2-1-2 0,8 2-5 15,9-3 1-15,1 3-23 0,6-4 13 16,-2 2 3-16,14 2 0 0,1-3 24 0,1 3-11 16,-4-3 2-16,0 0-3 0,1-5-3 0,-4-2-8 0,-1-4-29 15,-5-1-40-15,-1 0-58 0,0-8-64 16,-7-3-70-16,0-3-78 0,-7-9-122 0,4-6-126 16,4-10-115-16,0-11 707 0</inkml:trace>
          <inkml:trace contextRef="#ctx0" brushRef="#br0" timeOffset="210823.3396">19891-525 1337 0,'0'0'213'0,"0"0"14"0,0 0 21 0,0 0-13 0,0 0-22 0,0 0-52 16,0 0-60-16,0 0-45 0,0 0-51 0,0 0-26 15,0 0-4-15,0 0 2 0,0 0 4 16,32-85 3-16,-4 96 1 0,5 6 1 0,-1 4 23 15,-2 10 6-15,-1 4-1 0,-1 2 1 0,-7 8-8 16,-2-3-2-16,-4 1 2 0,-7 1-1 0,0-4 1 16,-8-3-4-16,0-7-8 0,-5-3-8 0,-1 0-4 15,-7-5-7-15,-2-4-1 0,-2-4-2 16,-4-3 3-16,3-6 9 0,1-1 9 0,-4-4 17 16,3-4 10-16,2-5 8 0,3-5-4 0,7-5-18 15,2-2-18-15,4-6-19 0,4-2-5 16,11-4 1-16,4-6 3 0,10-6 11 0,11 0 1 15,3-3 3-15,3 0 3 0,7 2-3 0,-2 5 5 16,4 5 2-16,-5 4-4 0,-3 5 1 0,-1 7-4 16,-11 4 0-16,-1 5 3 0,-10 6 0 0,-4 3 1 15,-12 2-3-15,-1 0 2 0,-7 8 15 16,0 5 14-16,-9 7 14 0,-6 5 6 0,1 6-10 16,-11 5-7-16,5 0-9 0,3 2-3 0,1 1-6 15,2-1-2-15,4-4 0 0,8-1-4 16,1-5 3-16,1-3 1 0,4-3-2 0,10-4 1 15,0-3-2-15,9-5-1 0,-3-5 1 0,5-3 2 16,2-2 9-16,-5 0 3 0,6-7 5 0,-6-3-2 16,-3-1-4-16,-3-3 0 0,-2 0 1 0,-7-1 7 15,0-3 1-15,-5 0 2 0,-2-5 9 16,0 2-6-16,0-4-4 0,-6 0-4 0,-3 1-12 16,3-4-1-16,-3-2 5 0,5 3 0 0,-2-5 3 15,6 3-2-15,0-4-5 0,12 3-6 16,4 1-6-16,8 5-5 0,4 4-3 0,1 5-1 15,0 8 2-15,4 7 1 0,-2 0 2 0,4 13 3 16,-4 5 1-16,0 9 3 0,-1 2 2 0,-2 7 1 16,-5 0 1-16,-2 4-3 0,-5-1 3 15,-3-3-1-15,-4 3 2 0,-3-7 7 0,-3-1-2 16,-2-5 1-16,-1-2 3 0,0-3-3 0,-1-6 3 16,-2-7 6-16,0-1 7 0,-4-5 11 15,4-2-1-15,3 0-5 0,-2-9-12 0,1-6-16 0,1-6-8 16,0-5-3-16,4-6 1 0,8-2 0 15,10-5 6-15,-1-4 2 0,5-1 2 0,4-1 3 16,2 3-3-16,1 2-4 0,2 9-12 0,-6 10-9 16,-8 7-3-16,1 10-1 0,-7 4 6 15,-3 8 7-15,-5 8 7 0,-4 9 8 0,3 4 6 16,-5 3 3-16,-1-2 0 0,0 5-3 0,0-2 0 16,-1-4-4-16,1-2 3 0,0-6-3 0,1-3-2 15,2-7 7-15,0-1-8 0,5-6 2 0,-4-4 12 16,8 0 6-16,0-10 5 0,5-11 1 15,1-2-9-15,10-5-9 0,-2-6-2 0,2-3 2 16,0-1 1-16,0-2-1 0,2 0-2 0,-6 1-2 16,4-1 0-16,0 2-5 0,0 5-2 0,-2 8-5 15,-7 10-7-15,-4 6-1 0,-2 9-2 0,-1 2 5 16,-2 11 11-16,-4 11 6 0,5 3 9 16,-6 6 2-16,4 4 0 0,-3 6-3 0,6-4-1 15,-2 0-3-15,4-2-2 0,-1-1 2 0,3-5-4 16,3-1 3-16,5-4 1 0,-1-4-13 15,5-1-14-15,6-10-60 0,-1-2-151 0,-8-6-282 16,-8-3-921-16</inkml:trace>
        </inkml:traceGroup>
        <inkml:traceGroup>
          <inkml:annotationXML>
            <emma:emma xmlns:emma="http://www.w3.org/2003/04/emma" version="1.0">
              <emma:interpretation id="{FA289C40-5180-4242-81AD-2A270E00D0E8}" emma:medium="tactile" emma:mode="ink">
                <msink:context xmlns:msink="http://schemas.microsoft.com/ink/2010/main" type="inkWord" rotatedBoundingBox="23303,1822 25451,1479 25558,2144 23409,2487"/>
              </emma:interpretation>
              <emma:one-of disjunction-type="recognition" id="oneOf7">
                <emma:interpretation id="interp35" emma:lang="en-US" emma:confidence="1">
                  <emma:literal>tune</emma:literal>
                </emma:interpretation>
                <emma:interpretation id="interp36" emma:lang="en-US" emma:confidence="0">
                  <emma:literal>sure</emma:literal>
                </emma:interpretation>
                <emma:interpretation id="interp37" emma:lang="en-US" emma:confidence="0">
                  <emma:literal>tire</emma:literal>
                </emma:interpretation>
                <emma:interpretation id="interp38" emma:lang="en-US" emma:confidence="0">
                  <emma:literal>the</emma:literal>
                </emma:interpretation>
                <emma:interpretation id="interp39" emma:lang="en-US" emma:confidence="0">
                  <emma:literal>time</emma:literal>
                </emma:interpretation>
              </emma:one-of>
            </emma:emma>
          </inkml:annotationXML>
          <inkml:trace contextRef="#ctx0" brushRef="#br0" timeOffset="211714.8385">22822-1234 1736 0,'0'0'219'0,"0"0"37"0,0 0-18 15,0 0-44-15,0 0-20 0,0 0-33 0,0 0-33 16,0 0-35-16,0 0-32 0,0 0-39 0,0 0-26 16,0 0-4-16,0 0 1 0,0 0 18 0,-49 12 12 15,48 39-1-15,-1 2 1 0,1 5-1 0,-4-2 2 16,2-1 1-16,2 0 3 0,1-3-5 0,0-6-1 16,0 0-4-16,9-5-11 0,-5-3-20 15,-1-6-52-15,3 0-68 0,-3-10-76 0,-2-3-124 16,-1-6-105-16,0-7-38 0,0-5 43 0,-10-1 135 15,3 0 162-15,-7-4 138 0,-2-6 113 16,-4-2 97-16,2-3 93 0,0-3 42 0,1-1 5 16,-3 0-20-16,6 4-43 0,5-3-35 0,-1 1-44 15,-1-1-45-15,8-1-37 0,3 1-31 16,0 0-24-16,2-2-20 0,11-3-16 0,12 0-9 16,6-5-7-16,7-2-2 0,7-4 0 0,3-2 0 15,7-1 0-15,1-5 2 0,1 0-3 0,2-1-2 16,-7-1 6-16,1 6-9 0,-9 6-2 15,-12 8-1-15,-4 6-4 0,-13 7 8 0,-8 9 0 0,-5 2-23 16,-2 0-18-16,-9 15-4 0,-7 8 5 16,-3 12 27-16,-5 9 17 0,-4 3 3 0,3 4 3 15,0-2-4-15,1 2 0 0,7-8 3 16,2-2-1-16,2 0-2 0,2-3 5 0,10-6-6 0,1-2-1 16,0-4-2-16,10-3-6 0,4-7 5 15,5-5-5-15,4-7-10 0,5-4-11 0,2-1-25 16,2-14-16-16,1-5-1 0,0-6 6 0,6-5 15 15,-2-6 22-15,-2-2 14 0,2-4 8 0,0 3 7 16,-5 0 3-16,-2 1 1 0,-5 9 9 16,-3 8 5-16,-9 8 16 0,-7 7 15 0,-5 6-7 15,-1 1-17-15,-1 5-10 0,-8 10-13 0,-4 4 2 16,1 8 14-16,-3 2-5 0,2-1-4 16,3-3-6-16,5-2-3 0,4-6-5 0,1-2-1 15,3-3 1-15,9-2 8 0,4-2 5 0,3-5 8 16,9-3 9-16,7-3-5 0,5-9 1 15,12-4-5-15,-2-5-8 0,6-2-1 0,0-5-4 0,0-3 0 16,-5 0 0-16,1-3-1 0,-6 4 0 16,-4 0 0-16,-6 3 3 0,-11 8-6 0,-3 8 2 15,-13 4-3-15,-3 5-18 0,-6 2-26 16,0 5 6-16,-11 10 4 0,-2 6 17 0,-2 4 30 0,-1 3-7 16,0-2 0-16,3 0-7 0,4-6 0 15,4-3-3-15,4-5-4 0,1-2-6 0,3-1-8 16,11-6 5-16,10-3 5 0,4 0 2 0,4-10 7 15,7-4-7-15,1-8-1 0,7-1-6 16,-2-7 6-16,0 0 3 0,-1-4 2 0,-3 0 15 16,-6-2 0-16,-5 6 2 0,-6 3 9 0,-10 5 7 15,-6 4 14-15,-8 3 6 0,0 8-3 0,-11 3-21 16,-11 4-10-16,-3 6-8 0,-7 9-5 0,-8 8 9 16,0 5 5-16,-1 5 2 0,0 0 0 15,8-1 0-15,7-2-2 0,5-3-5 0,12-6-8 16,6-4-2-16,3-2-3 0,3 0 8 15,13-3 7-15,11-2 3 0,7-4 1 0,13-4-24 16,8 1-23-16,6-3-44 0,10-7-134 0,3-4-225 16,-17 3-544-16,-17 3 108 0</inkml:trace>
        </inkml:traceGroup>
      </inkml:traceGroup>
    </inkml:traceGroup>
    <inkml:traceGroup>
      <inkml:annotationXML>
        <emma:emma xmlns:emma="http://www.w3.org/2003/04/emma" version="1.0">
          <emma:interpretation id="{A07BBE2D-5439-4224-B4B5-632EA1BA2E7E}" emma:medium="tactile" emma:mode="ink">
            <msink:context xmlns:msink="http://schemas.microsoft.com/ink/2010/main" type="paragraph" rotatedBoundingBox="101,7232 29122,948 29694,3587 672,98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7D7AA7-4A8F-46C9-B02E-F113E6E581F3}" emma:medium="tactile" emma:mode="ink">
              <msink:context xmlns:msink="http://schemas.microsoft.com/ink/2010/main" type="line" rotatedBoundingBox="101,7232 29122,948 29694,3587 672,9871"/>
            </emma:interpretation>
          </emma:emma>
        </inkml:annotationXML>
        <inkml:traceGroup>
          <inkml:annotationXML>
            <emma:emma xmlns:emma="http://www.w3.org/2003/04/emma" version="1.0">
              <emma:interpretation id="{4BC24638-072C-4CA1-8D02-16EE7FC7D46B}" emma:medium="tactile" emma:mode="ink">
                <msink:context xmlns:msink="http://schemas.microsoft.com/ink/2010/main" type="inkWord" rotatedBoundingBox="101,7232 8941,5318 9501,7903 661,9817">
                  <msink:destinationLink direction="with" ref="{2832208C-567C-4022-ACDA-77D120AF878C}"/>
                </msink:context>
              </emma:interpretation>
              <emma:one-of disjunction-type="recognition" id="oneOf8">
                <emma:interpretation id="interp40" emma:lang="en-US" emma:confidence="0.5">
                  <emma:literal>Product</emma:literal>
                </emma:interpretation>
                <emma:interpretation id="interp41" emma:lang="en-US" emma:confidence="0">
                  <emma:literal>Product.</emma:literal>
                </emma:interpretation>
                <emma:interpretation id="interp42" emma:lang="en-US" emma:confidence="0">
                  <emma:literal>Products</emma:literal>
                </emma:interpretation>
                <emma:interpretation id="interp43" emma:lang="en-US" emma:confidence="0">
                  <emma:literal>Product"</emma:literal>
                </emma:interpretation>
                <emma:interpretation id="interp44" emma:lang="en-US" emma:confidence="0">
                  <emma:literal>Product,</emma:literal>
                </emma:interpretation>
              </emma:one-of>
            </emma:emma>
          </inkml:annotationXML>
          <inkml:trace contextRef="#ctx0" brushRef="#br0" timeOffset="18005.6865">1540 4223 1431 0,'0'0'143'15,"0"0"-47"-15,0 0 23 0,0 0 12 0,0 0 11 16,0 0 5-16,0 0-16 0,0 0-47 0,0 0-63 16,0 0-27-16,0 0-11 0,0 0 8 15,-26-59 20-15,24 118 0 0,4 10-3 0,-2 8 1 16,3 7-4-16,5 3 1 0,-2 8 4 0,5-1 4 15,-7 2 3-15,2 1 0 0,-3-2-2 16,-3 0-10-16,1-6-3 0,-1-4-4 0,0-7-11 16,0-8-15-16,3-8-24 0,-1-7-33 0,1-8-34 15,3-8-47-15,-3-9-63 0,0-10-85 0,-1-9-89 16,4-9-74-16,-3-2-86 0,0 0 471 0</inkml:trace>
          <inkml:trace contextRef="#ctx0" brushRef="#br0" timeOffset="18272.8304">1458 4467 848 0,'0'0'300'0,"0"0"-4"0,-74-197-60 0,49 135-73 0,7 10-46 15,4 5-15-15,3 7-18 0,8 2-19 0,2 0-20 16,4 4-20-16,14-3-13 0,17 0-6 16,11-1-5-16,5-3-1 0,16 5 2 0,8 5-3 15,2 6 2-15,5 8 0 0,-1 11-2 0,1 6-1 16,-6 10-2-16,-7 18-1 0,-9 6 0 15,-12 11 2-15,-9 9 1 0,-16 4 3 0,-8 7 13 16,-14 2 3-16,-9 4 2 0,-15-1 2 0,-10-3-9 16,-5 0 1-16,-10-1-2 0,-1-5 0 0,-6 1-2 15,-2-1-1-15,-2-3 5 0,-1-1-10 0,0-6-19 16,6-3-39-16,3-7-52 0,8-4-94 0,12-8-185 16,7-9-433-16,12-9-30 0</inkml:trace>
          <inkml:trace contextRef="#ctx0" brushRef="#br0" timeOffset="18887.9756">2214 4531 1718 0,'0'0'134'16,"0"0"30"-16,0 0-2 0,0 0-39 0,0 0-60 15,0 0-78-15,0 0-37 0,0 0-8 16,0 0 15-16,0 0 37 0,0 0 11 0,0 0 2 15,0 0-2-15,159 84 2 0,-121-46-2 0,0 3-3 16,-2 6 0-16,-4 1-1 0,-2 3 4 16,-2 2 3-16,-3-1 5 0,-8-3 0 0,-2 1 1 15,-9-7 2-15,-3-1-2 0,-3-5 2 0,-7-4-5 16,-4-5 1-16,-6-5-1 0,-1-6 1 16,-6-5 7-16,1-5 0 0,-5-7 6 0,3 0 2 0,4-11-2 15,-1-7-1-15,4-9-3 0,4-4-1 16,3-3-6-16,7-9-9 0,2-3 1 0,2-8-7 15,9-3 3-15,7-5 1 0,8-1-6 16,5 2-3-16,10 6-2 0,3 0-1 0,4 8-2 16,1 4-1-16,5 10-1 0,-6 3 1 0,-1 5 3 15,-2 3 2-15,-2 4 0 0,-4 3 4 0,-2 4-1 16,-5 0 1-16,-6 4 3 0,-4 0-2 0,-7 2 6 16,-5 4 3-16,-7 1 5 0,-1 0 1 15,0 0-7-15,0 1-6 0,-4 8-8 0,-2 8 0 16,-4 10 4-16,-4 4 4 0,1 5 1 0,6 4-1 15,-4 2-1-15,4 4 0 0,3 0 1 0,2-1 0 16,2-2 0-16,0-2 0 0,0-1 1 0,9-5-1 16,-2-5 1-16,7-1 1 0,2-8-3 15,3-5 2-15,0-5 1 0,0-6 1 0,3-3-5 16,-1-2 1-16,3-3 4 0,1-10 2 0,4-7 7 16,4-3 2-16,-3-3-1 0,1-6 2 15,-6 0 2-15,-4-1 4 0,-8 0 6 0,-4-1 7 0,-9 1 5 16,-3-3 1-16,-11 3 2 0,-7 3-4 15,-4 1 0-15,-6 5-7 0,0 9-8 0,-7 3-7 16,1 9-7-16,-3 3-2 0,-3 4-4 16,4 12-2-16,0 0-3 0,1 7-3 0,10 3-2 0,7-1-27 15,8 1-64-15,6-3-75 0,7-1-128 16,10-5-188-16,5-4-364 0,-4-6 97 16</inkml:trace>
          <inkml:trace contextRef="#ctx0" brushRef="#br0" timeOffset="20009.8643">4113 4486 1262 0,'0'0'200'16,"0"0"3"-16,0 0-8 0,0 0-32 0,0 0-49 15,0 0-5-15,0 0-1 0,0 0-12 0,-168 9-6 16,122 12-9-16,1 9-24 0,-2 6-16 0,-2 8-16 16,-1 4-14-16,1 3-2 0,2 6-3 0,4-3 1 15,5-1-1-15,10-4-3 0,10-5-3 16,7-1-1-16,8-6 1 0,3-5-2 0,3-4-2 15,10-4-1-15,3-4-5 0,3-4 5 0,5-7 1 16,4-4-2-16,1-5 4 0,7-7-7 16,-1-12-6-16,2-8-7 0,1-12-11 0,3-7-6 0,-1-8-2 15,-3-10 4-15,0-10 7 0,-6-5 15 16,-3-9 9-16,-5-6 10 0,-2-8 5 0,-6-1 1 16,-4-5-1-16,-6-4-3 0,-1 4-2 0,-4 0 1 15,0 6 4-15,-7 15 10 0,-6 10 8 0,-2 21 11 16,0 13 1-16,2 14 0 0,0 11-4 15,2 8-11-15,4 6-9 0,0 4-20 0,2 6-12 16,2 11-7-16,2 15-2 0,-4 12 13 16,4 16 9-16,1 16 4 0,0 13 3 0,6 14-1 0,3 11-3 15,-1 0 3-15,-2 3-1 0,3-4 1 16,-3-6 2-16,-1-4-4 0,-1-6 0 16,2-9 2-16,0-4 0 0,1-8 2 0,3-10 2 0,4-9-2 15,2-13 4-15,2-10 0 0,2-10-1 16,2-14 0-16,0-10 2 0,3-10-8 0,2-15-3 15,1-11-6-15,4-9-10 0,2-8 6 0,-1-11-1 16,-1-5 3-16,2-10 6 0,-2-5-1 0,-2-2 2 16,-1-5 4-16,-2 4 0 0,-3 1-1 15,-1 15 3-15,-8 14 0 0,1 18 0 0,-9 18-2 16,-4 14-21-16,-3 7-7 0,2 15 0 0,-7 13 0 16,-2 11 21-16,0 9 5 0,-2 13 3 0,3 4 1 15,0 5 1-15,-1-2 0 0,1 2 0 0,4-1 2 16,2-9-3-16,0-6 1 0,6-7-1 15,5-9-5-15,3-5 4 0,7-10 0 0,1-7 0 16,6-8 9-16,1-8-3 0,5 0-8 0,0-18-4 16,0-8-14-16,3-9 0 0,-3-7 5 15,-3-11 3-15,-2-4 11 0,-1-7 0 0,-3-3 3 0,-4 0-1 16,0 4-2-16,-2 6 2 16,-7 12 1-16,-5 14 9 0,-1 15-3 0,-6 12-13 0,0 4-10 15,-3 17-9-15,-7 10 3 0,-2 13 14 0,0 11 8 16,-1 5 1-16,2 5-5 0,1 2 1 15,6 0 2-15,-4 0-2 0,8-1 4 0,0-7 0 16,2-3-2-16,14-10 0 0,9-6 2 0,4-10 3 16,7-9 7-16,4-9 6 0,8-8 1 15,5-3 5-15,9-17-4 0,3-8-2 0,1-9-3 16,2-8-4-16,-2-6-2 0,-4-8 1 0,-4-1-3 16,-8-7-3-16,-6-5-1 0,-4-3 0 0,-6-2-1 15,-6-4 1-15,-5 4 0 0,-2 3-2 16,-6 12 1-16,-9 11 0 0,-3 17 2 0,-3 16-3 15,-9 14-11-15,-12 11-4 0,-4 20-1 0,-10 11 0 16,-8 14 11-16,-1 10 0 0,-3 8 0 0,1 6 1 16,0 3 0-16,4 3-3 0,2-4-1 15,6 1 3-15,6-5-1 0,7-7 3 0,9-4-4 0,9-10-2 16,3-10 0-16,14-8 4 0,3-7 4 16,10-12 2-16,8-8-2 0,7-8 4 0,11-8-1 15,6-13 1-15,5-9 1 0,10-8-1 0,4-11 2 16,3-3-3-16,-1-8-3 0,1-7-2 15,-5-3-2-15,-2-7 1 0,-8-2-4 0,-4-5 4 16,-3 1 0-16,-12-4 1 0,-4-4 7 0,-5 0-4 16,-8-6 1-16,-11 2 1 0,-3-1-6 0,-5 4 3 15,-8 5 1-15,-3 9-1 0,-2 7 6 16,-10 14 1-16,1 9 1 0,-4 14 0 0,0 11 2 16,0 10 0-16,2 6-3 0,1 7-1 0,2 7-6 15,0 12-2-15,4 9-2 0,-3 12 2 16,4 9 7-16,0 7 1 0,3 9 2 0,-1 7 3 0,3 4-1 15,0 6 0-15,3 2 2 0,0 6-1 0,1-3-2 16,-1-2-1-16,5-4-3 0,-2-6-1 16,3-8 3-16,2-3-5 0,0-6 1 15,3-6-1-15,-2-4-6 0,0-5 4 0,-3-8-20 0,-2-8-47 16,1-6-73-16,-6-6-121 0,3-5-192 16,-4-5-378-16,-1-3-456 0</inkml:trace>
          <inkml:trace contextRef="#ctx0" brushRef="#br0" timeOffset="20241.0037">6270 4419 1547 0,'0'0'168'0,"0"0"-23"0,0 0 30 15,0 0-5-15,0 0-35 0,0 0-40 16,0 0-43-16,0 0-21 0,0 0-11 0,0 0 0 16,0 0-3-16,0 0 0 0,217-175-1 0,-148 147-6 15,8 2-1-15,4 2-5 0,-3 1-3 0,-3 1 0 16,-3 2-5-16,-7 4-5 0,-3 0 0 0,-10 2 1 15,-4 3 0-15,-12 1 4 0,-7 2 2 16,-7 3-2-16,-11 3 9 0,-10 2 1 0,-1 0-1 16,-3 0 3-16,-9 4-9 0,-2 4-4 0,-1 0-18 15,-1 4-70-15,2-1-115 0,6-1-244 0,0-3-700 0</inkml:trace>
          <inkml:trace contextRef="#ctx0" brushRef="#br0" timeOffset="21202.726">7463 5151 2602 0,'0'0'119'0,"0"0"-87"16,0 0 10-16,0 0-6 0,0 0-21 0,0 0-34 0,0 0-165 15,0 0-640-15,0 0-764 0</inkml:trace>
          <inkml:trace contextRef="#ctx0" brushRef="#br0" timeOffset="62418.8332">7601 4221 1865 0,'0'0'70'0,"0"0"17"0,0 0 11 0,0 0-14 15,0 0-25-15,0 0-11 0,0 0-16 16,0 0-14-16,0 0-3 0,0 0-7 0,206-112 0 0,-133 88 0 16,0-1 0-16,10 1 0 0,-7 2-3 0,0 3-2 15,-1 2-1-15,-9 6 2 0,-9 3 0 0,-3 4-2 16,-19 3 2-16,-9 1-5 0,-11 0 1 15,-10 0 10-15,-5 0 10 0,-5 3 6 0,-13 5 0 16,-8 2-8-16,-4 0-9 0,-9 2-4 0,3-3 3 16,-3 1-1-16,-1 0 2 0,6-4-2 15,3-1-7-15,3-3-9 0,6-2-10 0,10 0-9 16,5-9-11-16,4-5-7 0,3-4-2 0,3-3 1 16,8-6 13-16,4 1 10 0,-2-3 11 15,2 2 7-15,-3 2 1 0,-3 3 2 0,1 3 0 16,-7 5 6-16,6 3 15 0,-8 4 20 0,-1 3 21 15,2 3 8-15,-2 1-6 0,0 0-16 0,0 0-19 16,1 0-19-16,-1 0-4 0,5 5-1 16,5 3 4-16,0 4 7 0,1 2 4 0,3 6 0 0,1 4-1 15,0 8 1-15,3 3-4 0,-7 4-2 16,-2 5 0-16,0 5 2 0,-7 2 2 0,-2 2 4 16,-6-3 1-16,-8 1-2 0,-3-5 1 0,-2-2-1 15,-4-2-6-15,1-1-25 0,-4-2-67 0,4-3-142 16,5-10-365-16,7-7-974 0</inkml:trace>
          <inkml:trace contextRef="#ctx0" brushRef="#br0" timeOffset="20408.0508">7778 3965 2590 0,'0'0'62'15,"0"0"13"-15,0 0 5 0,0 0-23 0,0 0-27 16,0 0-21-16,0 0-14 0,0 0-7 16,0 0-66-16,0 0-135 0,0 0-411 0,0 0-958 0</inkml:trace>
          <inkml:trace contextRef="#ctx0" brushRef="#br0" timeOffset="40797.2483">-297 5534 826 0,'0'0'173'0,"0"0"0"0,0 0 0 15,0 0-24-15,0 0-19 0,0 0-17 0,0 0-18 16,0 0-13-16,0 0-9 0,0 0-6 0,0 0-4 16,0 0-12-16,-96-5-18 0,96 4-14 0,0-3-10 15,7 0-2-15,1-2 3 0,5-1 2 16,5-2-2-16,5 1-1 0,2-1-3 0,5 1-4 15,2 0-1-15,8 0 1 0,-2-2 0 0,5 2 1 16,1-3 2-16,3 2-12 0,-3 0-21 0,-1-2 9 16,1 1 9-16,2-1 20 0,-2 0 24 15,0-1-8-15,-2 1-7 0,-8-1-11 0,2 2 2 16,-12-1-1-16,1 5 2 0,-10-1 5 0,-3 1 2 16,-6 4 7-16,-5 0 9 0,3 2 6 15,-4-2 3-15,0 2-13 0,0-1-15 0,-5-3-15 16,2 1-11-16,-3-1-1 0,-3-2-4 0,4 1 0 15,-3 0-9-15,0 0-10 0,1 0-7 0,-5-3-9 16,8 0-4-16,-5-1-6 0,4-1-3 16,-1-4-6-16,-2 1-10 0,3-3 0 0,-4-3-4 15,5 2 14-15,-5-1 26 0,5 1 20 0,-7 2 19 16,5 3 4-16,-4 3-3 0,4 1 5 16,-3 2 11-16,-2 1 15 0,3 0 19 0,-2 1 3 0,-3 1 1 15,-1 0-5-15,3-1-2 0,-4 1-3 16,0 2-3-16,0 1-1 0,5 0-6 0,-3 0 1 15,0 0 5-15,2 0 2 0,1 0 0 0,6 0-7 16,2 0-12-16,1 0-14 0,1 1-11 16,0-1-16-16,0 0-11 0,0 0-2 0,0 3 5 15,0 2 6-15,4 2 13 0,5 2 3 16,-5 2 2-16,8-3 4 0,-5 5 0 0,7-2-2 0,5 4 0 16,-3 0 0-16,2 2 0 0,1 5 6 0,6 2 1 15,1 3-2-15,-3 2 0 0,2 3-4 16,3 1 1-16,0-1 3 0,-2 0 2 0,2 0 4 15,0 0-1-15,-4-3-3 0,1 2-2 0,-6-2-3 16,3-3 2-16,-6-4 2 0,-2 0-1 16,-1-2 3-16,-6 0-1 0,3-6 0 0,-7-1 1 15,5-2 1-15,-7-2 1 0,-1-3 3 0,0 1 3 16,0-2 0-16,2-2 5 0,-4 1 4 0,-1-1 2 16,-6 0 5-16,8-1-2 0,-3 1-3 0,-5 0-2 15,6-2-5-15,-8 3 1 0,7-1 5 16,-6 0 4-16,4 1 5 0,-4-1-2 0,-1 0-2 15,2 2-5-15,-2 0 0 0,-1 0-1 0,-3 0-3 16,0 4-1-16,-1-4-4 0,-2 4 0 0,-4 1 1 16,5 0-2-16,-8-1 4 0,5 3-5 0,-2 0 3 15,5-2 5-15,2 0-1 0,0 0 4 16,0-2-5-16,2 3-6 0,6-3-7 0,-2-2-2 16,3 1-1-16,-1-1-2 0,7-2 4 0,-2 1-5 15,2 2-5-15,0-1-34 0,9 1-113 0,-2-2-225 16,2-2-1173-16</inkml:trace>
        </inkml:traceGroup>
        <inkml:traceGroup>
          <inkml:annotationXML>
            <emma:emma xmlns:emma="http://www.w3.org/2003/04/emma" version="1.0">
              <emma:interpretation id="{38097CA1-269F-4267-88D7-588398D2DC7B}" emma:medium="tactile" emma:mode="ink">
                <msink:context xmlns:msink="http://schemas.microsoft.com/ink/2010/main" type="inkWord" rotatedBoundingBox="10020,6009 11023,5791 11290,7022 10286,7240"/>
              </emma:interpretation>
              <emma:one-of disjunction-type="recognition" id="oneOf9">
                <emma:interpretation id="interp45" emma:lang="en-US" emma:confidence="1">
                  <emma:literal>Co</emma:literal>
                </emma:interpretation>
                <emma:interpretation id="interp46" emma:lang="en-US" emma:confidence="0">
                  <emma:literal>to</emma:literal>
                </emma:interpretation>
                <emma:interpretation id="interp47" emma:lang="en-US" emma:confidence="0">
                  <emma:literal>CO</emma:literal>
                </emma:interpretation>
                <emma:interpretation id="interp48" emma:lang="en-US" emma:confidence="0">
                  <emma:literal>tO</emma:literal>
                </emma:interpretation>
                <emma:interpretation id="interp4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62995.9593">9775 3167 2061 0,'0'0'52'0,"0"0"40"0,0 0 25 16,0 0 7-16,0 0-18 0,-176-145-14 0,151 125-12 16,8 3-5-16,-1 2 7 0,5 5-9 15,4 2-11-15,3 2-13 0,0 4-17 0,4 2-15 16,2 0-17-16,0 8-4 0,-1 15-5 0,1 16 3 16,-1 10 9-16,-4 19-4 0,-4 9 6 0,-1 7 0 15,1 5 2-15,-3 3 3 0,1-3-4 0,6 2 0 16,1-3-3-16,4-6-1 0,4-7 1 0,9-3-2 15,4-10-1-15,2-9-6 16,9-7-4-16,1-13-11 0,12-13-18 16,1-9-24-16,5-11-38 0,4-13-42 0,2-13-54 0,8-12-57 15,-1-10-47-15,-1-8-54 0,-3-7-14 0,-6-5 17 16,2-4 71-16,-15-3 99 0,-2-2 101 0,-11 6 84 16,-4 1 79-16,-11 12 101 0,-3 9 63 0,-6 12 65 15,-12 16 5-15,-10 13-50 0,0 8-48 0,-7 9-56 16,-2 18-49-16,-6 8-26 0,4 10-16 15,1 6-18-15,-2 3-13 0,11 2-12 0,0 2-9 16,10-4-7-16,7-4-5 0,6-1-9 0,0-11-3 16,15-4 4-16,4-5 1 0,9-9 11 15,5-7 4-15,6-7-8 0,3-4-11 0,-1-10-11 16,3-10-7-16,0-11-5 0,-1-6 9 0,-2-5 6 16,-5-4 3-16,-8-3 13 0,-9-5 2 15,-9 3 4-15,-8 0 5 0,-4 0 6 0,-14-1 10 16,-11 0 6-16,-2 4 13 0,-5 0 6 0,-4 7 1 15,-2 4-1-15,5 7-11 0,-4 5-14 0,7 12-10 16,2 7-14-16,2 4-8 0,2 12-2 0,8 8-8 16,3 7-17-16,12 1-53 0,3 2-98 15,20-1-183-15,2-7-360 0,-6-7-799 0</inkml:trace>
        </inkml:traceGroup>
        <inkml:traceGroup>
          <inkml:annotationXML>
            <emma:emma xmlns:emma="http://www.w3.org/2003/04/emma" version="1.0">
              <emma:interpretation id="{A04E7922-DE1D-4E82-AE29-1E6D3E54B692}" emma:medium="tactile" emma:mode="ink">
                <msink:context xmlns:msink="http://schemas.microsoft.com/ink/2010/main" type="inkWord" rotatedBoundingBox="11186,5414 15233,4538 15652,6469 11604,7346"/>
              </emma:interpretation>
              <emma:one-of disjunction-type="recognition" id="oneOf10">
                <emma:interpretation id="interp50" emma:lang="en-US" emma:confidence="0.5">
                  <emma:literal>flee</emma:literal>
                </emma:interpretation>
                <emma:interpretation id="interp51" emma:lang="en-US" emma:confidence="0.5">
                  <emma:literal>flee.</emma:literal>
                </emma:interpretation>
                <emma:interpretation id="interp52" emma:lang="en-US" emma:confidence="0">
                  <emma:literal>flees</emma:literal>
                </emma:interpretation>
                <emma:interpretation id="interp53" emma:lang="en-US" emma:confidence="0">
                  <emma:literal>Flee</emma:literal>
                </emma:interpretation>
                <emma:interpretation id="interp54" emma:lang="en-US" emma:confidence="0">
                  <emma:literal>ffee</emma:literal>
                </emma:interpretation>
              </emma:one-of>
            </emma:emma>
          </inkml:annotationXML>
          <inkml:trace contextRef="#ctx0" brushRef="#br0" timeOffset="63320.3211">10659 3560 1873 0,'0'0'239'16,"0"0"34"-16,0 0-39 0,0 0-35 0,0 0-45 16,0 0-41-16,0 0-38 0,0 0-33 15,0 0-25-15,0 0-17 0,0 0-2 0,0 0 2 16,48-204 0-16,5 155 2 0,2-3-2 0,2-11-8 16,2-4-10-16,0-6-10 0,-1-9-8 0,-2 0 2 15,-9-5 4-15,-6 2 7 0,-8 1 6 16,-10 9 7-16,-14 8 6 0,-7 10 7 0,-4 13 1 15,-14 14 0-15,-6 8-1 0,-11 10-1 0,1 9 3 16,-11 3 2-16,0 14 2 0,-2 9 1 16,1 9-3-16,1 10-1 0,9 5-2 0,-1 7 2 15,12 7-2-15,1 3 1 0,8 5 0 0,9 6-3 0,5 4 1 16,0 6 2-16,12 2 0 0,3 5 1 16,2-1-1-16,0 2-2 0,0-1 0 0,4-2-2 15,-2 2-1-15,-3-4 4 0,5 4 0 0,-5-1-6 16,-1-1-12-16,-2-3-56 0,-4-5-97 0,3-8-155 15,-2-23-273-15,-6-18-627 0</inkml:trace>
          <inkml:trace contextRef="#ctx0" brushRef="#br0" timeOffset="63663.6862">11403 3379 1706 0,'0'0'277'0,"0"0"17"0,0 0-59 0,0 0-57 0,0 0-53 15,0 0-45-15,0 0-31 0,0 0-18 16,0 0-12-16,0 0-6 0,0 0-3 0,97-189-1 16,-59 158 0-16,7-5 0 0,0-8-1 0,5-4 0 15,5-8-1-15,2-2 0 0,-1-5-4 0,-7-8-4 16,0-5-7-16,-11-5-5 0,2-5-4 16,-11 3-1-16,-2 2 4 0,-11 9 8 0,-7 7 4 15,-9 11 2-15,-3 9 0 0,-9 11-1 0,-8 7-5 16,0 13 4-16,-5 10-3 0,3 4 1 15,-4 17 4-15,-2 9-2 0,0 12 4 0,0 8 1 16,1 8 1-16,8 11 4 0,3 7 3 0,4 7-2 16,2 10-2-16,7 5-1 0,0 8-2 0,3 3-3 15,-2-2 3-15,2 3-4 0,5-4 0 0,-1-2 3 16,6-6-1-16,1-4 2 0,-2-2 3 16,2-5 1-16,3-3-2 0,0-6-15 0,0-4-47 15,0-3-95-15,-3-7-196 0,-5-18-511 0,1-15-717 0</inkml:trace>
          <inkml:trace contextRef="#ctx0" brushRef="#br0" timeOffset="64502.9983">12679 2726 1609 0,'0'0'325'0,"0"0"-237"0,0 0 39 0,0 0-7 0,0 0-18 16,-181 66-30-16,142-25-31 0,7 6-19 0,0 5-5 15,2 5-4-15,1 2-2 0,5-2-2 0,9-4-3 16,2-12-4-16,10-3-4 0,3-14-4 16,2-6-1-16,12-8-1 0,3-4-1 0,6-6-3 15,1-1 0-15,8-14-2 0,-1-4 2 0,0-8 1 16,0-4-6-16,0-5 2 0,1-7 5 16,-1-6 3-16,-1-2 9 0,-8-3 4 0,1-1-1 15,-5 3 2-15,-5 5 3 0,-5 4 2 0,-4 4 6 16,-4 9 11-16,-1 9 7 0,-11 4 5 15,-1 8-3-15,-4 4-10 0,-6 5-13 0,1 3-5 0,-8 11-8 16,-7 10-2-16,5 7 1 0,-6 7-4 0,5 5 1 16,1 7 0-16,2 3-3 0,5 0 6 15,0 4-1-15,9-2 0 0,7-2 2 16,3-4-9-16,6-1 2 0,0-7 4 0,12-2 0 16,3-2 2-16,3-7-6 0,5-2-10 0,5-8-15 15,6-6-15-15,4-5-11 0,5-6-12 0,3-3 7 16,4-9-3-16,10-9-2 0,5-9-9 0,4-4-16 15,4-7 3-15,3-3 4 0,-1-6 8 16,2-6 15-16,0-6 13 0,-5-2 17 0,-9-1 18 0,-7 2 12 16,-10 0 13-16,-8 9 21 0,-14 7 45 15,-12 10 65-15,-8 7 47 0,-5 6 7 16,-17 11-39-16,-3 5-60 0,-7 5-54 0,-7 7-21 0,-2 8-6 16,-3 11-3-16,-1 3-2 0,4 8-3 15,-1 0-2-15,5 2-4 0,4 0 0 0,7-2-5 16,13-3 0-16,3-1-2 0,6-5-1 0,12-5 3 15,4-1 0-15,6-8 3 0,3-4 5 0,8-7-1 16,-1-3 2-16,0-7-3 0,8-8-6 16,2-9-3-16,0-2-3 0,1-5-2 0,4-4 7 15,-3-3 1-15,1-1 5 0,-4-4 1 0,-4-1 1 16,-2 2 1-16,-7-1 1 0,-7 6 2 16,-4 0-2-16,-6 4 7 0,-5 7 2 0,-6 1-1 15,0 5 4-15,-2 1-7 0,-4 3-2 0,-6 1 1 16,7 3-3-16,-7 4 3 0,0 0 4 0,5 0-2 15,-7 8 0-15,1-2-5 0,-2 2-9 16,-4 2-1-16,-3 7-5 0,-4 6 0 0,-5 10 2 16,-2 3-2-16,-5 6 0 0,-2 5 1 0,-3 7 1 15,4 2 2-15,-4 8 3 0,3 3 0 0,-1 2-3 16,7-2 2-16,0 5-5 0,4-5 3 16,8-3 2-16,8-2-2 0,5-6 3 0,9-6 0 0,3-6-1 15,11-4 2-15,9-5 3 0,5-7-4 16,4-5 1-16,11-5 0 0,4-8-5 15,4-2 4-15,7-5-2 0,4-9-1 0,3-2 1 0,1-2-4 16,3-1-2-16,-5-1-1 0,-1-1-5 16,-6 0 5-16,-9 3 2 0,-9 1-5 0,-11 2-3 15,-11 5-5-15,-12 3-6 0,-5 0-14 0,0 3-54 16,-4 2-116-16,-9 0-223 0,1 2-553 0,8 0 42 0</inkml:trace>
          <inkml:trace contextRef="#ctx0" brushRef="#br0" timeOffset="64655.5836">14726 2772 2866 0,'0'0'157'0,"0"0"-5"0,0 0-23 16,0 0-36-16,0 0-40 0,0 0-34 0,0 0-20 16,0 0-25-16,-170-53-124 0,157 65-419 0,9-2-1164 0</inkml:trace>
        </inkml:traceGroup>
        <inkml:traceGroup>
          <inkml:annotationXML>
            <emma:emma xmlns:emma="http://www.w3.org/2003/04/emma" version="1.0">
              <emma:interpretation id="{AFD394A5-C827-478E-B148-43DE72D18DDC}" emma:medium="tactile" emma:mode="ink">
                <msink:context xmlns:msink="http://schemas.microsoft.com/ink/2010/main" type="inkWord" rotatedBoundingBox="15079,6115 15309,6066 15441,6673 15210,6723"/>
              </emma:interpretation>
              <emma:one-of disjunction-type="recognition" id="oneOf11">
                <emma:interpretation id="interp55" emma:lang="en-US" emma:confidence="1">
                  <emma:literal>,</emma:literal>
                </emma:interpretation>
                <emma:interpretation id="interp56" emma:lang="en-US" emma:confidence="0">
                  <emma:literal>;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'</emma:literal>
                </emma:interpretation>
                <emma:interpretation id="interp5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112271.8797">14531 3118 0 0,'0'0'0'0,"0"0"0"0,0 0 0 0,0 0 81 16,0 0 160-16,0 0-16 0,0 0-43 0,0 0-36 15,0 0-16-15,0 0-3 0,0 0-3 0,0 0 1 16,0-41 1-16,0 38-3 0,0 0-3 0,0-2-5 16,0 1-3-16,2 1-1 0,-2 1-6 15,0 2-6-15,0 0-13 0,0 0-24 0,0 0-20 16,0 0-25-16,0 0-25 0,0 5-22 0,0 4-9 16,0 4 13-16,-2 8 13 0,-1 9 28 15,-2 9 21-15,-4 5-2 0,0 5 2 0,1 1-7 16,-3 1-11-16,3-3-7 0,1-4-2 0,1-3-6 15,-3-2-1-15,6-3 0 0,-3-3 0 0,3-3-1 16,-1-6 0-16,3-4 0 0,-1-7 0 0,1-3-1 16,1-4 2-16,0-4 0 0,0-2 8 0,0 0 9 15,0 0 0-15,-3-3-2 0,3-6-9 0,-2-1-13 16,1-1-8-16,1-2-18 0,0 0-34 16,0-1-61-16,0-2-112 0,0 6-213 0,0 4-608 0</inkml:trace>
        </inkml:traceGroup>
        <inkml:traceGroup>
          <inkml:annotationXML>
            <emma:emma xmlns:emma="http://www.w3.org/2003/04/emma" version="1.0">
              <emma:interpretation id="{03B2A2E1-AB51-4F43-945F-ABD98CEAA44C}" emma:medium="tactile" emma:mode="ink">
                <msink:context xmlns:msink="http://schemas.microsoft.com/ink/2010/main" type="inkWord" rotatedBoundingBox="16319,4827 20536,3914 20855,5387 16638,6300"/>
              </emma:interpretation>
              <emma:one-of disjunction-type="recognition" id="oneOf12">
                <emma:interpretation id="interp60" emma:lang="en-US" emma:confidence="1">
                  <emma:literal>Taste,</emma:literal>
                </emma:interpretation>
                <emma:interpretation id="interp61" emma:lang="en-US" emma:confidence="0">
                  <emma:literal>Tasto,</emma:literal>
                </emma:interpretation>
                <emma:interpretation id="interp62" emma:lang="en-US" emma:confidence="0">
                  <emma:literal>Paste,</emma:literal>
                </emma:interpretation>
                <emma:interpretation id="interp63" emma:lang="en-US" emma:confidence="0">
                  <emma:literal>taste,</emma:literal>
                </emma:interpretation>
                <emma:interpretation id="interp64" emma:lang="en-US" emma:confidence="0">
                  <emma:literal>Tase,</emma:literal>
                </emma:interpretation>
              </emma:one-of>
            </emma:emma>
          </inkml:annotationXML>
          <inkml:trace contextRef="#ctx0" brushRef="#br0" timeOffset="113135.6902">15598 2076 1750 0,'0'0'95'0,"0"0"14"15,0 0 47-15,0 0 24 0,0 0-6 0,0 0-21 16,0 0-58-16,0 0-37 0,0 0-25 0,0 0-15 16,0 0-6-16,37-177-2 0,12 151-2 0,7 0 1 15,3-3-7-15,1 4-2 0,2-2 1 0,4 2-3 16,-5 4 3-16,1 3 1 0,-9 2-1 0,-5 4-2 15,-5 4 1-15,-8 4-3 0,-8 3-1 16,-6 1-2-16,-8 0-6 0,-7 4-2 0,-3 3-2 16,-3 3 1-16,0 5 2 0,-3 2-13 0,-9 4-37 15,3 3-77-15,0 3-137 0,-1-8-281 16,7-6-951-16</inkml:trace>
          <inkml:trace contextRef="#ctx0" brushRef="#br0" timeOffset="112851.9157">15967 1936 1072 0,'0'0'403'0,"0"0"-193"16,0 0 24-16,0 0-26 0,0 0-17 0,0 0-1 16,0 0-16-16,0 0-21 0,0 0-27 0,0 0-38 15,0 0-42-15,0 0-28 0,0 0-12 0,-28-21 0 16,28 68 3-16,0 8 0 0,3 9-2 16,1 0-3-16,2 1 2 0,3-1-3 0,-5-4 1 15,4 4 0-15,-3-4-1 0,-3-2 1 0,-1-3 3 16,1-5 0-16,-2-6 2 0,0-3-4 15,0-4-7-15,0-8-6 0,0-5-10 0,-3-4-16 16,1-3-17-16,-2-7-25 0,1-4-34 0,0-4-53 16,2-2-77-16,1 0-107 0,0 0-312 0,0-2-827 15</inkml:trace>
          <inkml:trace contextRef="#ctx0" brushRef="#br0" timeOffset="114491.398">17132 1860 1538 0,'0'0'110'16,"0"0"46"-16,0 0 22 0,0 0 5 0,-168 22-21 16,124 1-50-16,1 11-40 0,-1 1-35 0,-5 10-10 15,4 1-6-15,1 5 0 0,2-2 0 0,5 0-10 16,8-5-5-16,4-5-6 0,13-4-1 15,5-5-6-15,4-4-4 0,3-4-6 0,4-4-11 16,5-5-12-16,4-5-17 0,4-5-13 0,2-3-6 16,6-6-1-16,3-12 7 0,4-6 7 15,5-5 7-15,1-7 12 0,4-7 12 0,-3-1 14 16,-2-3 8-16,3-1 8 0,-5 0 3 16,-4 0 2-16,-3 8 5 0,-6 8 3 0,-5 9 12 0,-6 9 17 15,-6 9 1-15,-2 5-19 0,-3 0-35 0,0 11 7 16,0 10 9-16,0 9 18 0,-6 11 27 15,0 2-24-15,-1 2-8 0,1 3-8 0,-2 1-1 16,4 1-5-16,-5-3 2 0,5 0 1 16,4-2-1-16,-2-8 3 0,2-5-3 0,0-7 1 0,3-8 1 15,5-5 4-15,-1-6-5 0,2-6-12 0,3-3-3 16,1-10-5-16,2-9 2 0,2-8 13 16,2-8 0-16,5-3 2 0,-3-8 2 0,1-1 1 15,0-4 0-15,3-3 2 0,-2-7-2 0,2-3 6 16,5 3 2-16,-1-5 7 0,5 3 11 0,2 8 0 15,-7 1 1-15,2 15-6 0,-3 7-10 16,-1 12-3-16,-5 10-7 0,-2 8-5 0,-3 5-4 16,-3 3 3-16,1 12 3 0,0 8 7 0,-2 7 9 15,2 6-3-15,-2 3-3 0,-4 5-3 16,-2 5-7-16,-4-2 3 0,2 2 2 0,-5 0 3 16,0 2 2-16,-2-3 0 0,-5-3 2 0,-8-3-1 15,-1-3-1-15,-3-6 0 0,-3-4-11 16,-1-1-13-16,0-5-11 0,-5-2-17 0,0-4-11 15,-3-6-6-15,4-1 4 0,-1-6 10 0,8-3 19 16,2-1 12-16,5-1 3 0,5-7-1 0,3-1-6 16,0 1-5-16,5 1-3 0,0 2-3 0,0 2 2 15,9 3 4-15,0 0 6 0,4 0 4 0,3 3 7 16,3 4 4-16,1-1-1 0,5 1 6 16,3-2 2-16,3-3 1 0,4-2 9 0,3 0 16 15,7-4 13-15,8-9 5 0,0-3-2 0,4-5-16 16,4-6-14-16,0-3-5 0,0-2-4 0,-4-3 1 15,2-4 1-15,-4-2 3 0,-10-5 3 16,-3-3 1-16,-10-4 1 0,-1-1-2 0,-4-2 1 16,-10-4 0-16,1 3-4 0,-6-7-3 0,0-6-3 15,-5 1-7-15,-3-1 0 0,-4 1 0 0,0 10-1 16,-1 8 10-16,-7 12 10 0,3 15 13 16,-4 10 7-16,4 9-2 0,-1 5-15 0,2 1-15 0,-2 14-9 15,-3 8-3-15,3 13 3 0,-5 10 6 16,-1 11 0-16,6 4 0 0,-4 10 2 0,5 0-4 15,-2 1-1-15,5 0-2 0,1-1 2 0,1-1 0 16,-2-1 5-16,11 0-1 0,0-6-3 16,4-6 0-16,1-3-3 0,2-8 3 0,-1-7-1 15,1-4-4-15,-2-7-9 0,0-7-44 0,-2-8-67 16,-2-4-86-16,-6-8-72 0,-2-1-33 0,-2-5-9 16,0-10 12-16,0-3 29 0,-3-6 54 15,-8-1 77-15,4-3 87 0,-6 0 87 0,0-6 69 16,-2 3 58-16,-1-4 57 0,-2 4 23 0,2 3-3 15,-2 2-18-15,3 4-37 0,1 6-23 0,3 2-17 16,2 4-15-16,4 5-12 0,0 0-25 16,5 1-30-16,0 3-29 0,2-3-17 0,9-1-7 15,4-3 1-15,7-2 5 0,11-3 0 0,1-1 3 16,7-4-5-16,6-4-1 0,7-1-1 16,1-1-6-16,2-4 3 0,1-1-5 0,-1-3-2 0,-1 2 1 15,-3 2-10-15,2 2 3 0,-11 3 4 16,-4 3-1-16,-11 4 11 0,-9 7 1 0,-7 2 4 15,-7 4 10-15,-3 3 5 0,-3 0 2 0,-6 0-11 16,0 6-10-16,-6 4-14 0,-3 4 1 0,1 4 5 16,-3 1-1-16,1 1 8 0,1-3-3 15,4 0-3-15,-1 1 8 0,9-2-4 0,-3-2 1 16,6-1 2-16,0-4 1 0,7 0 1 0,7-6 1 16,0-2 1-16,4-1-2 0,4-4 0 15,-1-8-2-15,7-3-8 0,0-3 0 0,3-5-4 16,0-2 2-16,4 0 8 0,-2-4 0 0,-3 0 3 15,0-2 2-15,-2 1 1 0,-7-1 5 0,-4 2 3 16,-9 2 1-16,-4 3 6 0,-4 4 1 16,-4 4 0-16,-7 5-1 0,-6 4 1 0,-3 5 0 15,-8 2 5-15,-4 11-2 0,-8 12-4 0,-5 7 0 16,-4 9-7-16,-4 9 4 0,0 5 0 16,6 5-7-16,0-2 3 0,5 0-5 0,5 0-2 0,15-2 2 15,5-6-3-15,9-6-3 0,8-4-2 16,3-4 4-16,15-4 1 0,4-10 4 0,8-5 4 15,0-8-4-15,10-7 1 0,-3 0-5 0,1-10-7 16,5-9-8-16,0-4-19 0,0 1-23 0,1-6-16 16,0 4-20-16,-1-1-38 0,-2 3-75 15,-7 1-124-15,-8 6-276 0,-11 5-856 0</inkml:trace>
          <inkml:trace contextRef="#ctx0" brushRef="#br0" timeOffset="114664.9366">20009 2058 1899 0,'0'0'170'16,"0"0"24"-16,0 0 19 0,0 0 28 15,0 0-4-15,0 0-44 0,0 0-45 0,0 0-44 16,0 0-42-16,0 0-31 0,0 0-13 0,0 0-12 16,0 0 0-16,-137 186-13 0,95-130-41 15,1 9-109-15,7-15-395 0,11-12-1208 0</inkml:trace>
        </inkml:traceGroup>
        <inkml:traceGroup>
          <inkml:annotationXML>
            <emma:emma xmlns:emma="http://www.w3.org/2003/04/emma" version="1.0">
              <emma:interpretation id="{8CF526C4-FD09-4C48-B651-711A168E411B}" emma:medium="tactile" emma:mode="ink">
                <msink:context xmlns:msink="http://schemas.microsoft.com/ink/2010/main" type="inkWord" rotatedBoundingBox="21505,3447 29298,1760 29579,3059 21786,4747"/>
              </emma:interpretation>
              <emma:one-of disjunction-type="recognition" id="oneOf13">
                <emma:interpretation id="interp65" emma:lang="en-US" emma:confidence="1">
                  <emma:literal>competitors.</emma:literal>
                </emma:interpretation>
                <emma:interpretation id="interp66" emma:lang="en-US" emma:confidence="0">
                  <emma:literal>competitors</emma:literal>
                </emma:interpretation>
                <emma:interpretation id="interp67" emma:lang="en-US" emma:confidence="0">
                  <emma:literal>competitors-</emma:literal>
                </emma:interpretation>
                <emma:interpretation id="interp68" emma:lang="en-US" emma:confidence="0">
                  <emma:literal>competitors,</emma:literal>
                </emma:interpretation>
                <emma:interpretation id="interp69" emma:lang="en-US" emma:confidence="0">
                  <emma:literal>Competitors.</emma:literal>
                </emma:interpretation>
              </emma:one-of>
            </emma:emma>
          </inkml:annotationXML>
          <inkml:trace contextRef="#ctx0" brushRef="#br0" timeOffset="213053.6571">21140 558 1437 0,'0'0'248'0,"0"0"11"16,0 0-25-16,0 0-49 0,0 0-49 0,0 0-49 16,0 0-46-16,0 0-32 0,0 0-1 0,0 0-1 15,0 0 0-15,-191 143 6 0,164-91-7 0,8 0-1 16,1-4-2-16,4 1-7 0,5-4 1 15,6-4-2-15,3-3 1 0,3-7-2 0,12-3 0 16,7-10-4-16,6-8-3 0,4-7 0 16,9-3-19-16,7-13-14 0,0-10-32 0,10-10-39 15,-2-8-24-15,1-6-10 0,1-8 14 0,-5 1 35 16,-9-1 36-16,-9 3 33 0,-4 3 19 0,-6 7 14 16,-10 6 33-16,-5 7 49 0,-10 12 33 15,-1 5 15-15,-11 7-8 0,-4 5-43 0,-6 3-29 16,0 18-11-16,-5 4-8 0,-5 10-3 0,-2 6 2 15,3 2-5-15,3 1-7 0,7 2-5 0,-1-4-4 16,13-1-1-16,0-4-8 0,9-1-4 16,2-9-4-16,11-3 2 0,5-5 7 0,7-9 6 15,4-5 2-15,4-5-8 0,7 0-18 0,-1-11-19 16,-2-7-14-16,3-4-3 0,0-4 5 0,-9-2 12 16,-3 1 7-16,-11-1 7 0,-3 1 11 15,-6 2 8-15,-8 1 8 0,0 3 8 0,-11 3 0 16,-4 1 6-16,-3 4 4 0,-4 2 8 0,4 3 6 15,-4 1 2-15,6 0-2 0,1 2-6 0,8 0-1 16,0 2 4-16,7-2-6 0,0 0-22 16,11-3-14-16,7-6-15 0,10-5-2 0,12-2 11 15,6-6 6-15,5 0 2 0,1 0 2 0,4 4 3 16,-2 3-2-16,-5 8 1 0,-5 4 0 16,-3 6-2-16,-8 2 0 0,-5 7-2 0,-3 8 1 15,-9 9 2-15,-3 3 5 0,-8 4 5 0,1 6 1 0,-6-1 0 16,0 2-4-16,-2-2 0 0,-5-4 0 15,4 0-2-15,-2-6 1 0,1-5-2 0,3-4-1 16,1-4-1-16,0-7-4 0,0-4-3 0,5-2 3 16,1 0 16-16,3-10 9 0,-1-8 5 15,6-7 0-15,1-3-12 0,7-6-5 0,2-3-2 16,2-6-2-16,5 0-1 0,3 0-2 16,-3 4-2-16,0 3 0 0,-2 8-7 0,-2 5 2 0,-6 8-6 15,-5 6-7-15,-4 8-3 0,-4 1 0 16,-5 7 10-16,-3 10 9 0,0 3 11 0,0 9 4 15,-3 3-3-15,-5 3-2 0,2 0-4 0,-3-4-2 16,7-3 1-16,1-2-2 0,1-3 1 0,0-5-3 16,3-2-2-16,9-6 0 0,1-4-2 15,3-6 1-15,2 0-3 0,8-11-6 0,1-4-4 16,4-6 0-16,0-3 5 0,7-8 10 0,-6 0 3 16,-1-1 1-16,-3-2 1 0,-1 1 0 0,-6 4-2 15,2 3 3-15,-7 3 2 0,-2 4-4 0,-4 8 2 16,-6 3-11-16,-2 6-8 0,-1 3-8 15,-1 0-35-15,0 6 11 0,0 8 22 0,0 4 16 16,-1 2 37-16,-1-1-1 0,1 2-20 0,-1-2-5 16,2-2 1-16,2-1-2 0,4-4-2 0,7-2-12 15,2-3 4-15,7-4 5 0,-1-3-2 16,7-5 17-16,2-8 3 0,10-5 3 0,0-5 5 16,-3-2-4-16,4-1-6 0,-4-3-3 0,-3-2-3 15,-3-1 1-15,-3-2-3 0,-5 1 7 0,-5 0 3 16,-3 7 5-16,-3 3 9 0,-7 3 15 15,0 7 16-15,-2 5 14 0,-3 5 1 0,0 0-10 16,0 3-13-16,0 0-18 0,0 0-10 0,0 0-14 16,0 0-8-16,0 0-3 0,0 0 0 0,0 0 0 15,0 0 2-15,0 0 2 0,1 0 0 16,1-1 2-16,-1 0 0 0,1 1 4 0,-2-2 8 16,0 2 8-16,0-3 10 0,0 3 11 15,0 0 6-15,0 0 8 0,0 0 3 0,0 0-4 0,0 0-10 16,0 0-14-16,0 0-18 0,0 5-19 0,-2-3-21 15,-1 9-16-15,-4 5 9 0,1 12 15 16,-4 12 14-16,-4 5 18 0,7 8-7 16,-2 0-7-16,2 9 0 0,1-3 1 0,5 3-2 0,-1 4 2 15,2-2-1-15,0 1-1 0,0-3 1 16,0-2 1-16,2-4-1 0,6-7-1 16,-2-5-2-16,5-7-5 0,-6-8-31 0,6-3-66 0,-4-9-87 15,1-7-91-15,-4-5-78 0,5-5-59 0,-5-2-131 16,4-4-211-16,-5 1 253 0</inkml:trace>
          <inkml:trace contextRef="#ctx0" brushRef="#br0" timeOffset="213285.133">23497 648 742 0,'0'0'353'0,"0"0"-49"0,0 0-45 16,23-226-51-16,-17 172-16 0,0 8-13 0,3 5-32 16,1 8-38-16,-1 4-46 0,3 5-26 0,1 4-23 15,6 5-11-15,2 4-5 0,-2 0-3 16,8 6-9-16,-2 5 3 0,-2 0 0 0,2 5 2 15,0 6 3-15,-7 5-4 0,1 3 1 0,-4 3-1 0,-5 7 1 16,-1 3 5-16,-9 2-1 0,0 0 7 16,-9 0 2-16,-7-1 5 0,-6-5 5 15,-2-2-3-15,-5-4 2 0,-2-3-4 0,-4-4 2 0,4 0-1 16,0-3-1-16,3-4-10 0,4-2-21 16,6-3-52-16,8-1-65 0,6-2-128 15,4 0-142-15,0 0-178 0,1-2-511 0</inkml:trace>
          <inkml:trace contextRef="#ctx0" brushRef="#br0" timeOffset="214021.6156">24157 108 1368 0,'0'0'280'0,"0"0"-85"0,0 0-47 16,0 0-18-16,0 0-20 0,0 0-22 0,0 0-25 16,0 0-15-16,-174 48-17 0,153-25-11 0,7 0-11 15,6 0-6-15,1 0-5 0,7 0 1 0,0-2-2 16,0-3 0-16,13-3 0 0,2-5 0 15,7 0 5-15,2-6-1 0,6-4-5 0,4 0-7 16,2-9-12-16,2-6-7 0,-1-3-1 0,1-4 4 16,-7-4 6-16,2-1 11 0,-8-1 7 0,1-1 7 15,-8 3 6-15,-6-3 3 0,-5 7 3 0,-4 5 1 16,-3 2-1-16,-10 6-7 0,-7 5-7 16,-6 4-1-16,-2 0-1 15,-6 13 6-15,-6 9 1 0,-4 7-1 0,-2 5-1 0,0 5-5 0,1 3 1 16,-1 2 0-16,10-3-1 0,5-2 2 15,9-2-2-15,4-7-3 0,7-2-5 0,5-3-2 16,3-7-2-16,4-3 3 0,11-5 6 0,8-4 3 16,5-6 6-16,6 0-2 0,9-6-5 0,3-9-6 15,8-3-13-15,1-5-6 0,-2-5-9 16,1 0-30-16,2-5-2 0,0 0-17 0,-4-5 8 16,-2-1 37-16,-4-5 11 0,-2-1 30 15,-9 0 3-15,-2-2 1 0,-4-3 2 0,-4-2 3 0,-3-1 7 16,-5 0 7-16,0 0 22 0,-1-1 8 0,-4 6 14 15,-3 5 18-15,-6 5 12 0,0 10 14 0,-2 11-3 16,-1 5-18-16,-4 5-28 0,1 6-26 16,0 1-29-16,-3 1-17 0,2 13-8 0,-5 5 0 15,2 11 12-15,-4 7 7 0,1 6 1 16,3 4 0-16,-5 5-1 0,7 1 0 0,-2 0 0 0,1 1-1 16,-1 1 0-16,2-8 2 0,5-3-1 15,-1-4 0-15,1-4 0 0,-2-2-1 0,2-6-4 16,0-3-9-16,0-8-34 0,0-3-34 0,-1-6-30 15,-1-4-18-15,-2-4 2 0,0 0 23 0,-2-2 16 16,-2-6 20-16,1-2 30 0,-2-3 20 16,0-4 36-16,3-3 28 0,2-2 22 0,0-1 8 15,7-6-9-15,-3 0-14 0,4-2-15 0,11-5-10 16,5 0-9-16,8-6-9 0,11 2-4 16,2 0-4-16,3 5-2 0,0 4-1 0,2 7-2 15,-6 9 1-15,-6 6-5 0,-3 9 2 0,-5 0 3 16,-4 8-1-16,-4 8 8 0,-3 5 1 0,-7 9-1 15,-2 2 4-15,-4 4 4 0,-2 4 1 16,0-4-3-16,-5 4-3 0,0-6-4 0,-4-1 0 0,1-1 1 16,5-3-3-16,0 0 0 0,2-4 0 15,1-4-2-15,0-4 3 0,0-1-15 0,1-4-31 16,5-6-68-16,3-1-109 0,1-5-180 16,-1 0-504-16,-3 0 4 0</inkml:trace>
          <inkml:trace contextRef="#ctx0" brushRef="#br0" timeOffset="214152.3878">25325-518 2125 0,'0'0'94'0,"0"0"31"0,0 0 12 15,0 0-23-15,0 0-18 0,0 0-41 0,0 0-52 16,0 0-60-16,0 0-1 0,0 0 2 0,0 0-24 16,0 0-72-16,0 0-177 0,0 0-471 15,-13 35-417-15</inkml:trace>
          <inkml:trace contextRef="#ctx0" brushRef="#br0" timeOffset="214410.8984">25683-634 2067 0,'0'0'15'0,"0"0"-11"0,0 0 36 16,0 0 15-16,0 0-7 0,0 0 8 16,0 0-1-16,0 0-13 0,-150 204-2 0,141-155-8 15,5 0-12-15,1 1-3 0,3 4-1 0,0-1-3 16,9-1-1-16,1 0-1 0,5-4-16 0,0-4-21 15,1-8-53-15,0-4-64 0,2-6-70 0,-5-8-109 16,-1-6-171-16,-6-4-226 0,-2-5 176 0</inkml:trace>
          <inkml:trace contextRef="#ctx0" brushRef="#br0" timeOffset="214929.418">25560 10 0 0,'0'0'0'0,"0"0"400"0,0 0-40 0,0 0-72 0,0 0-54 15,0 0-22-15,0 0-54 0,0 0-62 0,0 0-62 16,0 0-44-16,0 0-20 0,-2-177 0 0,30 167 16 15,6-2 5-15,4-2 11 0,5-1 0 0,4-2-8 16,5 0-11-16,1-1-23 0,-1-1-20 0,-2 1-12 16,-3-1-6-16,-3 2 14 0,-4-4 20 15,-5 3 19-15,-4-1 18 0,-3 5 8 0,-6-1 11 16,-6 3 26-16,-4 4 49 0,-4 2 69 16,-3 3 49-16,-5 2 8 0,0 1-33 0,0 0-54 15,0 0-56-15,0 0-34 0,-2 0-23 0,0 2-29 16,1 2 0-16,1 3 3 0,-3 2 2 0,1 3 11 15,1 1-1-15,1-1-1 0,0 3 5 0,0-1-1 16,0-3-2-16,3 1-4 0,0-2 3 16,0-3-5-16,2 0 2 0,1-2 0 0,0-2-8 15,-1 3 10-15,1-6 12 0,1 0 6 0,0 0 9 16,5 0-2-16,0-6 1 0,1-2 1 16,0-1-2-16,1-5-1 0,-1 1-8 0,-4 0-5 15,0-2-2-15,-2 1-1 0,-1 2 1 0,0 1 0 16,0-1 3-16,-3 3-1 0,-2 0 0 0,-1 2 0 15,0 2-1-15,0 2 5 0,0 1 5 0,0 2 7 16,-3 0 3-16,-1 0-4 0,1 0-7 0,-2 0-19 16,-4 5-15-16,1 4-6 0,-6 3-2 15,-2 2 10-15,1 4 1 0,-2 1 4 0,1 6-3 16,1 3 5-16,0 1 10 0,0 1 1 0,1 0 3 16,2-1-2-16,4-2-9 0,1-1 4 15,4-4 0-15,0 2-1 0,3-6 1 0,0-2-5 16,5-3-2-16,3-3 1 0,6-3 6 0,3-6 10 15,4-1 6-15,7-4 4 0,0-10-4 16,1-3-3-16,1-7 0 0,-1 0 1 0,1-4 8 0,-2-1-4 16,-2-3 5-16,-4 1-1 0,-5-2-9 0,-1-2 3 15,-4 0-3-15,-1-1-2 0,-2 1 2 16,-7 5-5-16,-1 6-9 0,-1 3-2 0,0 6-5 16,-3 4-16-16,-3 8-32 0,-5 3-32 0,-4 2-13 15,-4 10 5-15,-6 6-18 0,0 4-57 16,-2 2-84-16,9 4-150 0,1-7-243 0,8-7-186 0</inkml:trace>
          <inkml:trace contextRef="#ctx0" brushRef="#br0" timeOffset="215612.6452">26562-146 432 0,'0'0'607'0,"0"0"-85"0,0 0-81 0,0 0-132 16,0 0-106-16,0 0-86 0,0 0-77 15,0 0-18-15,0 0-8 0,0 0-11 0,0 0-4 0,0 0-1 16,0 0-1-16,0 0 6 0,96-182 0 15,-76 149 1-15,4-2-2 0,-7 0-6 0,4-3-8 16,-3-1-4-16,-2 1-5 0,-1 5 4 16,-8 2 5-16,-1 6 1 0,-5 4 15 0,-1 4 1 0,0 6-10 15,0 4-8-15,-1 2-24 0,1 4-30 16,0 1-34-16,0 0-68 0,0 0-83 0,0 0-1 16,0 0 43-16,9 4 84 0,3 1 110 0,5 1 56 15,5 0 13-15,8-3 2 0,4 1-12 0,-2-3-23 16,2 3-14-16,-3-1-6 0,-4 4-10 15,-4 0-5-15,-4 5 3 0,-8 3 4 0,-6 2 16 16,-5 6 12-16,0 2 6 0,-7 5 6 0,-8 3-10 16,-1 1-1-16,-3 3-7 0,1-2-6 15,1 2 1-15,0-5-5 0,7-2-1 0,0-4-1 16,7-5-3-16,3-3-3 0,0-1 0 0,1-8 2 16,11 0 17-16,0-5 7 0,7-4 12 0,-1 0 8 15,7 0-4-15,3-10-3 0,1-2-3 16,1-3-7-16,-1-3 1 0,2-3 5 0,2-2-4 15,-1-2-1-15,2-6-2 0,-3 2-4 0,0-5-1 16,3-1-5-16,-3-3-4 0,1 0 2 0,-3-1-2 16,1 0 4-16,1 2 0 0,-5 1 1 15,-2 3 0-15,-5 2 2 0,-3 3 0 0,-2 4-3 16,-4 0-3-16,2 5-5 0,-5 1-4 0,3 3-1 16,1 0-4-16,-2 4-2 0,-1 1-1 15,0 4-4-15,2-1 1 0,-7 1-2 0,3 2-6 16,-3 3-16-16,-3 1-25 0,3 0-4 0,-3 1 0 15,0 8 17-15,0-1 23 0,0 3 9 0,0 0 5 16,1 3 1-16,7-1 3 0,-1 0 3 0,8 4 4 16,0-2 4-16,7-1 0 0,0 4 0 0,3 0-3 15,-5 4-2-15,5-3-3 0,-7 2 0 16,1 1 2-16,-4-1-2 0,-6 0 5 0,1 3-1 16,-7-3-1-16,-4 1 2 0,1-2-4 0,-12-2-3 15,-4-3 9-15,-2 0 5 0,-9-2 8 16,-1-3 11-16,-1-4 2 0,-2 1 1 0,-3-5 0 15,0 1-1-15,3-3-4 0,2 0-4 0,1 0-3 16,7-2-4-16,5-1-9 0,9-1-31 0,5-2-84 16,4 1-84-16,15-3-170 0,2 1-364 15,-5 1-125-15</inkml:trace>
          <inkml:trace contextRef="#ctx0" brushRef="#br0" timeOffset="215740.9525">28606-858 1774 0,'0'0'301'0,"0"0"-45"0,0 0-53 0,0 0-97 0,0 0-52 15,0 0-22-15,0 0-12 0,0 0-18 16,0 0-23-16,-170-79-138 0,151 88-458 0,6 2-964 0</inkml:trace>
        </inkml:traceGroup>
      </inkml:traceGroup>
    </inkml:traceGroup>
    <inkml:traceGroup>
      <inkml:annotationXML>
        <emma:emma xmlns:emma="http://www.w3.org/2003/04/emma" version="1.0">
          <emma:interpretation id="{3D9100E3-3A53-4532-AB29-9B44595D4BB6}" emma:medium="tactile" emma:mode="ink">
            <msink:context xmlns:msink="http://schemas.microsoft.com/ink/2010/main" type="paragraph" rotatedBoundingBox="529,10035 22943,7022 23275,9495 861,125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90456E-CA63-4C21-BE2B-B3764EEBDE23}" emma:medium="tactile" emma:mode="ink">
              <msink:context xmlns:msink="http://schemas.microsoft.com/ink/2010/main" type="inkBullet" rotatedBoundingBox="647,10910 1599,10782 1679,11379 727,11507"/>
            </emma:interpretation>
            <emma:one-of disjunction-type="recognition" id="oneOf14">
              <emma:interpretation id="interp70" emma:lang="en-US" emma:confidence="1">
                <emma:literal>.</emma:literal>
              </emma:interpretation>
              <emma:interpretation id="interp71" emma:lang="en-US" emma:confidence="0">
                <emma:literal>-</emma:literal>
              </emma:interpretation>
              <emma:interpretation id="interp72" emma:lang="en-US" emma:confidence="0">
                <emma:literal>,</emma:literal>
              </emma:interpretation>
              <emma:interpretation id="interp73" emma:lang="en-US" emma:confidence="0">
                <emma:literal>&gt;</emma:literal>
              </emma:interpretation>
              <emma:interpretation id="interp74" emma:lang="en-US" emma:confidence="0">
                <emma:literal>s</emma:literal>
              </emma:interpretation>
            </emma:one-of>
          </emma:emma>
        </inkml:annotationXML>
        <inkml:trace contextRef="#ctx0" brushRef="#br0" timeOffset="51306.1625">50 8224 0 0,'0'0'0'0,"0"0"0"0,0 0 0 15,0 0 119-15,0 0 142 0,0 0-24 0,0 0-19 16,0 0-13-16,0 0-23 0,0 0-15 0,0 0 2 15,0 0-6-15,-129-30-2 0,121 29-12 16,5-1-24-16,2 2-24 0,1 0-17 0,0 0-17 16,0 0-21-16,0 0-10 0,0 0-15 0,0-3-14 15,0 3-15-15,0 0-21 0,0 0-21 0,9 0 10 16,-2 0 17-16,9 0 20 0,8 0 25 16,4-4-8-16,6 1-6 0,9-4-2 0,2 1-6 15,7-1-2-15,2 1 1 0,-2-2-3 16,4 1 4-16,1-1 0 0,1 1 1 0,-4 1 3 0,-4 1 0 15,1-2-1-15,-6 2-2 0,-9 0-3 16,0 0 0-16,-5-1 0 0,-6 1-2 0,-5 0-2 16,-7 1-1-16,-4 0 3 0,-5 1 7 0,-4-2 5 15,0 0-5-15,0-2-3 0,-10-3-6 16,4 0-2-16,-6-1 9 0,-3-1 2 0,-1 0 5 16,-4-1 2-16,2-2-2 0,-3-2 0 0,-1 0 5 15,4 2 3-15,-2-2-3 0,2 1 0 0,3-1 2 16,2 4 6-16,4-1 9 0,0 4 3 15,7 1-10-15,0 4-8 0,2 0-18 0,0 4-21 0,0-1-2 16,4 2-8-16,5 0 1 0,5 0 11 16,5 2 0-16,-2 6 3 0,7 4-1 15,-2 0 6-15,3 6 3 0,3 4 12 0,-1-1 5 0,-5 3 2 16,1 1 4-16,-5 4-9 0,-3 0 6 16,-2 0 1-16,-3 3-3 0,-7 0 8 0,-3 1-4 0,-1-2 0 15,-11 0-2-15,0 0-16 16,2-1 0-16,-9 0-30 0,4 0-53 0,-1 0-99 0,4-5-227 15,8-9-808-15</inkml:trace>
      </inkml:traceGroup>
      <inkml:traceGroup>
        <inkml:annotationXML>
          <emma:emma xmlns:emma="http://www.w3.org/2003/04/emma" version="1.0">
            <emma:interpretation id="{3C1A0186-3C44-45E6-B733-29DCA4F777B4}" emma:medium="tactile" emma:mode="ink">
              <msink:context xmlns:msink="http://schemas.microsoft.com/ink/2010/main" type="line" rotatedBoundingBox="2749,9736 22943,7022 23275,9495 3081,12209"/>
            </emma:interpretation>
          </emma:emma>
        </inkml:annotationXML>
        <inkml:traceGroup>
          <inkml:annotationXML>
            <emma:emma xmlns:emma="http://www.w3.org/2003/04/emma" version="1.0">
              <emma:interpretation id="{35B6B09B-7825-4AAC-A1C9-721757B8EE94}" emma:medium="tactile" emma:mode="ink">
                <msink:context xmlns:msink="http://schemas.microsoft.com/ink/2010/main" type="inkWord" rotatedBoundingBox="2795,10076 9345,9195 9632,11328 3081,12209"/>
              </emma:interpretation>
              <emma:one-of disjunction-type="recognition" id="oneOf15">
                <emma:interpretation id="interp75" emma:lang="en-US" emma:confidence="1">
                  <emma:literal>Employee</emma:literal>
                </emma:interpretation>
                <emma:interpretation id="interp76" emma:lang="en-US" emma:confidence="0.5">
                  <emma:literal>employee</emma:literal>
                </emma:interpretation>
                <emma:interpretation id="interp77" emma:lang="en-US" emma:confidence="0">
                  <emma:literal>imployee</emma:literal>
                </emma:interpretation>
                <emma:interpretation id="interp78" emma:lang="en-US" emma:confidence="0">
                  <emma:literal>Imployee</emma:literal>
                </emma:interpretation>
                <emma:interpretation id="interp79" emma:lang="en-US" emma:confidence="0">
                  <emma:literal>imploye</emma:literal>
                </emma:interpretation>
              </emma:one-of>
            </emma:emma>
          </inkml:annotationXML>
          <inkml:trace contextRef="#ctx0" brushRef="#br0" timeOffset="51826.0342">2199 7429 610 0,'0'0'290'0,"0"0"-8"0,0 0 28 0,0 0-29 16,0 0-40-16,0 0-28 0,0 0-36 15,0 0-27-15,0 0-29 0,0 0-36 0,0 0-31 16,0 0-41-16,0 0-43 0,0 0-2 16,-68-99-4-16,68 128 17 0,0 12 25 0,0 8-2 15,6 6 7-15,-3 5-6 0,0 2 3 0,4 1 2 16,-2 4-8-16,5 1 2 0,-6-5 0 0,1-2-1 15,1 0 1-15,-5 0 0 16,2-6-1-16,-3-2-2 0,2-5 1 0,2-6-2 0,2-2 0 16,-3-5 1-16,6-3-2 0,-3-6 1 0,4-6-2 15,-1-2-2-15,1-7 1 0,3-2-1 0,2-6 0 16,1 0 0-16,6-3 1 0,-1 0 1 0,6-3 2 16,1-7-2-16,1-3 3 0,2-2-1 15,1-3-3-15,2 0-6 0,2 1-13 0,-2-2-16 16,-1 0-23-16,-3 2-23 0,-2-1-33 15,-5-1-40-15,3 1-44 0,-7 2-63 0,-2-1-94 0,-5-2-163 16,-3 7-310-16,-5 1 743 0</inkml:trace>
          <inkml:trace contextRef="#ctx0" brushRef="#br0" timeOffset="52014.0776">2222 7973 1405 0,'0'0'202'0,"0"0"-74"0,0 0 12 15,0 0-18-15,0 0-46 0,0 0-16 0,0 0-24 0,0 0-9 16,0 0 16-16,0 0 3 0,0 0 1 16,0 0-1-16,0 0-11 0,0 0-7 0,191 23-6 15,-146-33 1-15,1-3-2 0,4 0-13 0,-3-2-39 16,-1-1-72-16,-2 1-99 0,-3 0-135 0,-10-3-186 16,-6 6-298-16,-11 2 323 0</inkml:trace>
          <inkml:trace contextRef="#ctx0" brushRef="#br0" timeOffset="53232.8286">3185 7789 1988 0,'0'0'209'0,"0"0"35"0,0 0 1 0,0 0-66 15,0 0-45-15,0 0-29 0,0 0-26 0,0 0-24 16,0 0-20-16,0 0-15 0,0 0-7 0,-46-176-6 16,50 166-4-16,4 4-6 0,-1 4-8 15,3 2-6-15,4 5-3 0,0 10 5 0,3 9 5 16,-3 8 6-16,6 12 4 0,-6 7-2 16,0 7-1-16,-4-1-1 0,-4 2-9 0,0-3-12 0,-3-2-14 15,-3-2-11-15,0-5-5 0,0-3-3 16,0-8-4-16,-3-5-15 0,0-8-12 15,-2-5-9-15,1-6 2 0,4-7 26 0,0-5 41 0,0-2 12 16,0-11 13-16,0-7-5 0,6-5-12 0,1-5 13 16,1-7 9-16,0-2 12 0,6-4 5 15,-1-4 4-15,3-3 1 0,2 1-5 0,2 2-1 16,0 2 2-16,0 10-2 0,-1 8-4 0,-2 10-6 16,-3 9-15-16,1 8-12 0,-2 0-2 15,1 15 1-15,-1 6 10 0,2 7 12 0,-1 5 4 16,1 3 3-16,-2 2-3 0,-1 0-1 0,3-1 1 15,-2 0-3-15,2-5 0 0,3 0 0 0,-7-6-1 16,1-4-1-16,0-5 1 0,-3-4 4 16,-3-5-3-16,2-3-6 0,-3-5-8 0,-1 0-4 15,1-5-1-15,1-8 3 0,0-9 6 0,1-3 4 16,3-7-1-16,1-6 3 0,2-1 0 0,2-4-2 16,1-2 4-16,3-3 0 0,0 0 0 0,2 6 1 15,1 2-3-15,1 11-2 0,-4 6-4 0,-2 10-6 16,0 8-8-16,-5 5-5 0,4 3-7 0,-4 12-2 15,0 5 12-15,1 6 11 0,0 3 14 16,-1 2 7-16,0 2-2 0,1-1-3 0,-1-4-1 16,1-1 0-16,1-3 2 0,0-4-1 0,1-2 3 15,4-1 1-15,-4-6 2 0,3-4 3 16,2-3 6-16,2-4 10 0,2-4 0 0,4-7-2 16,-1-3-10-16,2-7-9 0,-1-3-3 0,0-3-4 15,0-1 2-15,-4-3-1 0,-2-3 2 16,-5-2-1-16,1-5 2 0,-6-2 2 0,0-1-1 15,-1-5 1-15,-3-1-1 0,-1-6-2 0,-2-4 2 16,-2-4 2-16,-3-6 4 0,0 0 12 0,0-2 7 16,0 6 16-16,-11 11 17 0,2 8 15 15,-1 12 11-15,-3 12 0 0,1 6-6 16,2 9-19-16,-1 2-20 0,1 5-19 0,3 1-12 0,-2 5-6 16,3 10-6-16,-4 12 1 0,5 10-3 0,-1 12 0 15,2 10 4-15,4 7-1 0,0 8 1 16,9 6 3-16,3 5-1 0,-1 7 1 0,4 4-3 15,0 1-2-15,5 5 3 0,-2-5-1 0,1 2 1 16,5 2 0-16,-4-4 0 0,3-2-1 0,-3-4-1 16,4-6-1-16,-4-7-18 0,3-7-24 15,-4-11-36-15,-3-9-49 0,0-13-40 0,-3-12-53 16,-4-8-81-16,-3-12-55 0,-2-6-2 0,-4-6 40 16,0-14 109-16,-5-8 104 0,-7-8 70 0,-6-6 66 15,-1-10 46-15,-6-10 53 0,-2-5 42 0,2-8 34 16,-3-12 4-16,5-9-3 0,4-6-14 15,2-5-26-15,6-5-15 0,5 3-38 0,6 3-25 16,-2 7-30-16,16 11-17 0,6 6-12 16,1 13-16-16,10 10-5 0,4 10-7 0,2 14-3 15,3 9-1-15,1 7 1 0,-3 11-4 0,4 5-2 16,0 3 1-16,-3 10-4 0,2 10 7 0,-4 6 5 16,-6 7-3-16,-2 8 6 0,-7 3-6 0,-4 6 2 15,-9 0 3-15,-9 2 4 0,0 1 6 0,-15 1 0 16,-7 2 2-16,-6-3-2 0,-3-5-2 15,-3 0 5-15,-4-4-5 0,1-5 1 0,-3-3-3 16,-1-7-6-16,4-1-10 0,3-6-34 16,-1-4-49-16,5-8-83 0,4-4-118 0,8-6-174 0,6 0-452 15,6-1-74-15</inkml:trace>
          <inkml:trace contextRef="#ctx0" brushRef="#br0" timeOffset="53438.933">5307 6625 2088 0,'0'0'142'0,"0"0"6"0,0 0 8 0,0 0-26 0,0 0-22 16,0 0-16-16,0 0-23 0,0 0-20 15,0 0-18-15,0 0-14 0,0 0-5 0,0 0-2 16,0 0 6-16,-101 207-2 0,110-134 6 0,3 8-1 16,3 3-8-16,1 4 4 0,0 4-8 0,3-2 1 15,-4 2-1-15,-2-6-19 16,2 1-24-16,-5-9-37 0,2-4-56 0,2-7-77 0,-4-6-126 15,2-13-203-15,-4-13-385 0,-2-14-6 0</inkml:trace>
          <inkml:trace contextRef="#ctx0" brushRef="#br0" timeOffset="54148.7777">5793 7167 1132 0,'0'0'663'0,"0"0"-476"0,0 0 0 0,0 0-42 16,0 0-69-16,0 0-22 0,0 0-5 0,0 0 3 0,0 0-2 15,0 0-11-15,-112 220-7 0,108-168-15 16,-2 3-5-16,4-3 1 0,2-3-6 0,0-3 7 16,2-4-2-16,5-5-6 0,6-7 4 0,2-5-7 15,9-7-1-15,-2-4 3 0,6-9-1 0,6-5 2 16,-2 0 3-16,3-15 0 0,1-3-1 16,-1-7 0-16,-2-1 2 0,-1-7-2 0,-8 1 2 15,-2-5-1-15,-8 0 2 0,-5-3 0 0,-3-1 4 16,-7-1 7-16,-4-1-2 0,-5-3-1 0,-6 5-6 15,-5 5-11-15,-1 4 2 0,-5 12 1 0,-1 5 1 16,-4 6-3-16,-2 8-4 0,-1 1-5 16,-4 5-1-16,6 6 2 0,0 4 1 0,7 1 0 15,5-1 0-15,8 1-3 0,8-2-5 16,5 1-2-16,0-4-1 0,11 0 5 0,8-3 3 16,3-4 5-16,9-4 1 0,3-2-2 0,7-10 0 0,-1-2-5 15,4-4-2-15,-1-4-3 16,1 2-6-16,0-2 3 0,-3 2-3 0,-2 0 5 0,-1 3 7 15,-7 3 2-15,-2 3 7 0,-8 1-3 0,-5 4-1 16,-7 1-4-16,-2 3-3 0,-4 2 3 16,-3 0-1-16,0 0 1 0,0 5 6 0,0 3 6 15,-4 5 5-15,-2 2 4 0,3 8-3 0,-3 0-5 16,0 2-3-16,5 1-2 0,1 3-2 16,0 2 0-16,0 4 3 0,3 0 0 0,7-3-2 15,-1 0 1-15,1-2 0 0,8-1-1 0,-2-1 4 16,6-4 1-16,5-6 0 0,2-2 1 0,4-7-1 15,6-4 0-15,-2-5 1 0,3 0 3 0,0-10 1 16,1-5-4-16,-4-5-2 0,0-4-3 16,-2-4-1-16,-5-7 3 0,-5-1 3 0,0-4 0 15,-9-2 4-15,-4-3-2 0,-6 0 3 0,0 0 3 16,-3-1 4-16,-3 6 3 0,0 2 5 16,0 5 5-16,-6 7 3 0,0 6 8 0,0 7-2 0,0 8-7 15,3 5-11-15,0 0-19 0,-3 11-10 16,0 13-4-16,-1 10 2 0,0 14 9 0,-4 10 2 15,5 11 2-15,0 3 1 0,1 7-3 16,3 3 0-16,2 2 0 0,0 1 0 0,0-3-2 16,3 4-1-16,3-6-1 0,0 1 0 0,6-1 1 15,-4-3 0-15,4-2-4 0,6-8-11 0,-2-4-29 16,3-7-44-16,-1-6-75 0,3-11-109 0,-2-9-170 16,-5-10-370-16,-5-13-571 0</inkml:trace>
          <inkml:trace contextRef="#ctx0" brushRef="#br0" timeOffset="54953.8592">7501 7080 981 0,'0'0'379'0,"0"0"-207"0,0 0 48 16,0 0 10-16,0 0-25 0,0 0-22 0,0 0-45 15,0 0-46-15,0 0-39 0,0 0-24 0,0 0-10 16,0 0-4-16,0 0 0 0,-173 39-2 0,159 7-4 15,3 2-1-15,7-3-5 0,2-5 1 16,2-2 1-16,3-5-3 0,11-5 3 0,0-8-6 0,3-8-3 16,2-4-3-16,0-6-9 0,-1-2-5 15,8-5-7-15,-1-9-7 0,0-8-3 0,5-6 3 16,-2-6 8-16,-2-4 10 16,2-2 12-16,-6-5 4 0,-1-1 4 0,-5-2 3 0,-1-1 0 0,-3-1 1 15,-8 2 6-15,-2 2-1 0,-2 5 3 16,0 8 7-16,-6 7 3 0,-8 7 2 0,0 7-1 15,-7 11-8-15,-1 1-8 0,-7 13-5 0,1 12-6 16,-3 8-2-16,0 13 0 0,-2 8 0 16,5 6 5-16,2 8-1 0,1 0 0 0,4-1 3 15,5-3-5-15,5-6 2 0,1 0 1 0,9-7-2 16,1-6 1-16,0-9-2 0,9-3-3 16,1-8 1-16,3-5-5 0,5-5-3 0,-2-5 4 0,5-5 3 15,1-5 1-15,6-2-1 0,6-9-11 16,1-6-15-16,5-6-7 0,3-1-4 0,-1-4-1 15,4-2 1-15,0-2-4 0,5-6 0 0,-1-2 6 16,5-4 8-16,1-4 13 0,0-2 10 0,-2-3 3 16,-2-1 2-16,2 1 1 0,-6 0 5 15,-3 5 5-15,-2-1 2 0,-3 7 1 0,-9 3 7 16,-3 6 11-16,-12 3 12 0,-3 7 16 0,-10 6 6 16,-1 4 2-16,-2 4-3 0,-6 8-16 0,-8 1-15 15,-11 10-14-15,0 9-9 0,-7 5-1 16,0 8-3-16,-1 5-1 0,-4 1-1 0,6 0 1 15,2 2-1-15,2-4-1 0,8 0 0 0,3-3-1 16,4-4 0-16,5-1 2 0,7-5-1 16,0-2 0-16,6-6-1 0,8-4 1 0,3-4 0 15,5-4-1-15,6-3 0 0,1-5-4 0,5-8-5 16,-1-3-10-16,2-7-3 0,2-2 0 0,1-3 0 16,-6-6 10-16,1-2 1 0,1-3 6 15,-2-3 3-15,-1-2 2 0,-3-2 5 0,-4 0 4 16,-5 2 1-16,-9 1 0 0,-2 5 0 0,-8 8 0 15,-2 6 3-15,-11 6 2 0,-9 8-1 16,-5 5-2-16,-8 5-2 0,-1 3-4 0,-8 14-2 16,-9 10 0-16,2 7-3 0,-7 9 3 0,4 6 1 15,-2 7 2-15,1 5 3 0,7 7 1 0,0 3 5 16,12-1-1-16,3-1 1 0,8 1-1 0,9-7-7 16,7-5-3-16,9-5-1 0,10-9 0 15,11-4 0-15,8-7 4 0,5-4 0 0,6-9 2 0,7-5 3 16,6-7-4-16,9-6-3 0,2-2-3 15,5-10-22-15,0-8-35 0,-4-1-57 0,3-6-110 16,-9-2-172-16,-17 7-356 0,-15 5-682 0</inkml:trace>
          <inkml:trace contextRef="#ctx0" brushRef="#br0" timeOffset="52189.8311">2062 7393 2019 0,'0'0'147'0,"0"0"35"0,0 0 15 0,0 0-32 0,0 0-37 16,0 0-46-16,0 0-43 0,0 0-33 0,0 0-12 16,0 0 0-16,7-167 1 0,43 138 6 0,5 4-2 15,11-3-2-15,8 3-4 0,8 4-20 16,1 5-72-16,4 4-122 0,-2 9-189 0,-21 3-290 15,-22 0-781-15</inkml:trace>
        </inkml:traceGroup>
        <inkml:traceGroup>
          <inkml:annotationXML>
            <emma:emma xmlns:emma="http://www.w3.org/2003/04/emma" version="1.0">
              <emma:interpretation id="{6B465EBA-EE4D-4282-B733-54575CA12A71}" emma:medium="tactile" emma:mode="ink">
                <msink:context xmlns:msink="http://schemas.microsoft.com/ink/2010/main" type="inkWord" rotatedBoundingBox="9788,8790 17975,7690 18211,9446 10024,10547"/>
              </emma:interpretation>
              <emma:one-of disjunction-type="recognition" id="oneOf16">
                <emma:interpretation id="interp80" emma:lang="en-US" emma:confidence="1">
                  <emma:literal>Behavior</emma:literal>
                </emma:interpretation>
                <emma:interpretation id="interp81" emma:lang="en-US" emma:confidence="0.5">
                  <emma:literal>Behaviour</emma:literal>
                </emma:interpretation>
                <emma:interpretation id="interp82" emma:lang="en-US" emma:confidence="0">
                  <emma:literal>Behaviourr</emma:literal>
                </emma:interpretation>
                <emma:interpretation id="interp83" emma:lang="en-US" emma:confidence="0">
                  <emma:literal>Behaviours</emma:literal>
                </emma:interpretation>
                <emma:interpretation id="interp84" emma:lang="en-US" emma:confidence="0">
                  <emma:literal>Bhaviour</emma:literal>
                </emma:interpretation>
              </emma:one-of>
            </emma:emma>
          </inkml:annotationXML>
          <inkml:trace contextRef="#ctx0" brushRef="#br0" timeOffset="57493.4001">10221 6759 747 0,'0'0'847'0,"0"0"-513"0,0 0-32 15,0 0-71-15,0 0-62 0,0 0-55 0,0 0-45 16,0 0-21-16,0 0-15 0,0 0-13 16,0 0-3-16,0 0-4 0,0 0-3 0,0 0 0 0,-155 43-6 15,154-19 0-15,1-1-4 0,0-4 2 0,6-2 0 16,11-2 2-16,0-4 1 0,2-3-7 15,0-4-1-15,6-4-10 0,5 0-8 0,-2-11-4 16,1-3-11-16,0-6 1 0,1-3 5 0,1-8 0 16,-2-2 9-16,-1 1 3 0,-3-5 3 0,-5 1 10 15,-1-2 1-15,-10 2 4 0,-1 0 3 16,-6 5 7-16,-2 5 1 0,-3 1 7 0,-7 7 7 16,-7 5-1-16,0 4 9 0,-7 7-3 0,4 2-8 15,-7 9-7-15,-1 13-10 0,-1 7-2 0,-2 5-1 16,1 13-2-16,1 2 1 0,-1 5-1 0,5 4 1 15,3-1 1-15,7 0-1 0,9-1-1 16,5-5-3-16,1-7 2 0,13-4 0 0,6-6 1 16,8-5 2-16,4-7-1 0,3-9 3 0,7-5 0 15,5-8-2-15,5-7 1 0,2-10-5 16,0-10 3-16,5-7 0 0,-1-9 2 0,-1-1 3 16,-1-6-11-16,-7-2-7 0,-3-3-7 0,-6-5-4 15,-8-2 3-15,-3-5 5 0,-9-4 11 16,-1-3 1-16,-9-8 6 0,0-5 0 0,-6-6-3 15,-3-1 8-15,0 0-1 0,-5 9 7 0,-5 14 12 16,-3 18 5-16,-2 16 12 0,0 18 0 0,-1 12-10 16,1 7-12-16,2 14-12 0,-2 13-8 0,2 11-2 15,9 14 2-15,-2 7-3 0,6 9-1 16,9 6 3-16,4 3-5 0,5 2 6 0,-2 1 0 0,4 1-2 16,0-5 4-16,-3-6-2 0,7-2 0 15,-4-2 0-15,6-7-3 0,-1-5 1 0,-3-6-1 16,4-6-1-16,-1-10-3 0,-6-6-18 15,4-10-30-15,-9-7-26 0,-3-7-7 0,0-2 6 16,1-15 27-16,-3-9 28 0,-2-5 7 0,1-6 9 16,-1-8 4-16,2-2 4 0,-3-2 13 0,6-5 4 15,1 2 2-15,2-3 0 0,1 4-6 0,2 6 0 16,5 9-3-16,-4 7-2 0,5 10-3 16,-5 5-5-16,3 7-2 0,-1 5-3 0,-4 7 3 15,7 8-2-15,-3 4 2 0,2 6 4 0,-4 4-5 16,6-4 4-16,-7 3 0 0,4-2-1 15,-3-2 7-15,-1-1-3 0,6-2 1 0,-2-4 0 16,1-3-5-16,1-8 4 0,1-4 0 0,0 1 3 16,4-7 4-16,4-8-1 0,2-10 0 15,-2 0-3-15,6-7 3 0,-6-4-2 0,-2-1-1 0,3-4 4 16,-9-3-4-16,0-3 3 0,-5-2 0 0,0-3-1 16,-6-1 2-16,-5 8 5 0,-3 4 6 15,-4 10 4-15,-2 8 6 0,-5 10-1 0,-8 10-6 16,-3 2-7-16,-6 16-10 0,-5 12-3 15,-2 11-2-15,-2 6 0 0,-3 8 1 0,-2 2-2 0,4 1 1 16,1-4 0-16,1 0-3 0,4-3 2 16,8-3-1-16,2-6-2 0,6-4 4 0,5-9 0 15,5-4-1-15,0-7 0 0,5-5 0 0,7-8-2 16,1-5-5-16,3-3 2 0,2-12-8 16,2-7 1-16,4-3 1 0,-1-9 2 0,3-1 4 15,-3-5-1-15,1-1 2 0,-4-2 2 0,5 3-1 16,-5 0 3-16,2 3-2 0,-5 7 2 0,-2 6 1 15,-5 8 2-15,-4 8 0 0,-4 8-9 0,-2 0 4 16,0 15-1-16,0 5 3 0,-2 9 11 16,1 2-5-16,-2 2-1 0,-2-1-3 0,2 2-3 15,3-1 2-15,0-4-1 0,11 1 0 16,1-6 3-16,2-1-4 0,5-7-1 0,4-4 1 0,-1-5 3 16,6-7 2-16,0 0 1 0,3-10 4 0,7-5-6 15,-6-6 3-15,5-2-2 0,-4-5-3 16,-4-3 0-16,-1-4-7 0,-7-1-1 0,1-5-1 15,-6-4 0-15,-1 0 5 0,-1-6 2 16,1 0 5-16,-2 0-2 0,-1 5-1 0,-6 9 1 0,3 3 0 16,-6 14 7-16,-2 6 8 0,-1 8 5 15,0 6-9-15,0 0-5 0,-3 11-5 0,-2 8-7 16,0 10 7-16,2 2 1 0,0 3-5 16,3 4 1-16,0 1-1 0,-3 1 0 0,8-3 3 15,1-2-1-15,5 2-1 0,3-7-1 0,2 0-1 16,5-2 1-16,2-4 0 0,7-4 4 0,-1-3 0 15,8-6 0-15,-2-7 1 0,2-4-4 16,0 0 0-16,4-7-2 0,-1-6-3 0,-2-5-5 16,1-4-5-16,-3-1-5 0,-5-2 4 0,-1-6 6 15,-4 1 7-15,-5-8 8 0,1 1 0 0,-4 0 1 16,-5-3 0-16,0 3 6 0,-5-2 1 16,2 7 7-16,-7 3 2 0,3 3 0 0,-2 7 5 0,-4-2-3 15,2 4 0-15,-2 1-6 0,0 5-9 16,1-3-6-16,1 1-8 0,7 2-3 15,-5-1-12-15,6-1-12 0,1 0-21 0,8-1-18 0,0-3-11 16,7-1-9-16,4 0 8 0,1-2 10 0,1 4 12 16,4-1 11-16,-2 2 12 0,-5 4 6 15,-1-2 8-15,-3 6 13 0,-7 0 12 0,-6 3 12 16,-8 2 13-16,-1 2 4 0,-3 0-4 0,0 6 15 16,0 7 20-16,-3 9 15 0,-3 6 11 0,-6 5-12 15,0 5-25-15,-2 2-15 0,0 3-9 16,3 0-9-16,0 3-4 0,1-2-2 0,3-1-6 15,2-2-2-15,5-3-1 0,0-4-3 0,3-3 1 16,9-4 2-16,6-5 0 0,2-5 2 16,-1-4-4-16,8-5-20 0,0-6-47 0,2-2-69 15,2-7-130-15,0-7-203 0,-5 0-455 0,-9 4-213 0</inkml:trace>
          <inkml:trace contextRef="#ctx0" brushRef="#br0" timeOffset="57650.3976">13958 5198 1808 0,'0'0'242'0,"0"0"34"0,0 0-46 0,0 0-41 16,0 0-55-16,0 0-40 0,-187-56-29 0,168 71-23 15,7 6-20-15,2 9-13 0,7 5-3 0,3 7-2 16,1 5-5-16,11 1-38 0,4 0-97 0,6 4-220 16,-2-14-680-16,-9-10-517 0</inkml:trace>
          <inkml:trace contextRef="#ctx0" brushRef="#br0" timeOffset="57988.938">14409 5690 1866 0,'0'0'675'0,"0"0"-478"0,0 0-18 15,0 0-72-15,0 0-46 0,0 0-26 0,0 0-16 0,-180 100-7 16,170-62-3-16,4 5 0 0,3-1-2 0,3 3 0 15,5-5 0-15,5 0-2 0,3-4-2 0,2-5-1 16,3-3-3-16,-2-5-1 0,4-6-3 0,0-3-7 16,2-4-5-16,-2-6-10 0,-1-4-9 15,2-4-2-15,-5-9 5 0,0-5 11 0,-4-5 13 16,-1-3 4-16,-4-4 5 0,-4-3 1 0,-2-1 5 16,-1-2 5-16,-4 0 9 0,-8-2 5 15,-3 2 5-15,-4-2 3 0,-3 7 0 0,-1 3 5 16,-4 7-5-16,-1 6-3 0,0 6-13 0,3 6-10 15,1 3-4-15,4 5-4 0,2 8 2 16,8 2-5-16,4 3-8 0,6 1-22 0,0-2-30 0,10 1-43 16,6-1-61-16,7-2-81 0,6-4-103 15,5-8-141-15,-6 0-243 0,-10-3-325 0</inkml:trace>
          <inkml:trace contextRef="#ctx0" brushRef="#br0" timeOffset="58675.4914">14739 5583 1193 0,'0'0'513'0,"0"0"-64"0,0 0-127 0,0 0-111 15,0 0-66-15,0 0-49 0,0 0-27 0,0 0-15 16,0 0-17-16,0 0-8 0,0 0-6 16,0 0-10-16,0 0-5 0,-140 173-5 0,140-135 1 15,2 1 2-15,9-6 0 0,3-3-2 0,2-1-2 16,3-6-3-16,2-6-3 0,2-2 3 0,2-5-9 16,3-7-9-16,3-3-9 0,0-8-13 15,2-8 1-15,0-7 1 0,0-5 5 0,-1-5 13 0,-2-3 4 16,1-4 7-16,-3-2 6 0,-2-3 3 15,-5 1 6-15,-2 0 1 0,-6 6 3 0,-4 4 2 16,-3 8 2-16,-4 8 11 0,-2 4 0 16,0 11-2-16,-9 3-9 0,0 13-11 0,-1 7-4 15,-2 8-3-15,0 6 5 0,3 5 1 0,0 4 0 16,5-2 1-16,-2 2-2 0,6-4-2 0,0 1-2 16,0-1 1-16,10-3 3 15,5-2 1-15,3-2 1 0,8-7-2 0,10-8 4 0,0-3 1 16,9-10 1-16,3-4 5 0,4 0-3 0,-2-12-3 15,2-8 0-15,-2-5-4 0,0-5 5 0,-6-5 2 16,-1-3 1-16,-4-5 1 0,-3-2-3 0,-2-5 1 16,-9-2-1-16,-3-1 5 0,-4 0 1 0,-8 3 0 15,-6 0 2-15,-4 5-6 0,0 0 6 16,-4 9 1-16,-6 5 3 0,-5 7 2 0,-6 4-9 16,-1 7-9-16,-3 4-8 0,1 9-2 0,-2 0 0 15,1 9 1-15,1 7 3 0,1 3-1 16,-1 3 0-16,8 1-2 0,3 0-1 0,5-1 2 15,7 0 0-15,1 0-2 0,6-3 2 16,10-1-3-16,6-5 6 0,5-1 1 0,5-8 2 0,5-4 2 16,6-4-4-16,5-6-3 0,2-5-2 15,3-3-1-15,2 0 5 0,-1 2 2 0,2 0-1 16,-6 0-1-16,-4 5-4 0,-5 1 2 0,-8 5-3 16,-7 4 2-16,-5 1-2 0,-8 1-5 0,-8 9 1 15,-1 3-1-15,-4 3 5 0,0 4 4 0,-4 2 5 16,-4 0 3-16,-1 0-5 0,2 1 2 15,1-1-4-15,3-5 0 0,3 3 4 0,0-5-2 16,8-2 8-16,6-3 4 0,8-3 9 0,6-6 3 16,12-1 2-16,4-3-2 0,12-9-3 15,3-6-4-15,8-2-2 0,5-4-6 0,3 0 1 16,2-3 0-16,-1-1-3 0,-3 2 3 0,-3-1-5 16,-8 4-1-16,-4 1 0 0,-10 2-1 15,-11 5 1-15,-7 3-2 0,-14 3-8 0,-4 7-46 0,-12 2-75 16,0 2-130-16,-5 7-358 0,-1-2-1027 0</inkml:trace>
          <inkml:trace contextRef="#ctx0" brushRef="#br0" timeOffset="56024.9149">9153 6739 1024 0,'0'0'254'0,"0"0"2"0,0 0 57 0,16-184-11 16,-7 143-48-16,-5 6-57 0,1 7-50 0,1 7-26 16,-4 6-18-16,-2 6-22 0,2 7-25 15,-2 2-28-15,0 0-27 0,0 11-6 0,1 13 3 16,2 10 3-16,2 12 11 0,-1 11-5 0,-2 9-2 15,2 4 0-15,3 6-3 0,-4 1-1 0,3-4 2 16,2 2 0-16,-7-5-3 0,2-2-2 16,3-5-8-16,-5-4-14 0,1-7-2 0,-2-8-5 15,0-11 0-15,0-8 4 0,0-13-4 0,0-9 17 16,0-3 1-16,0-13 5 0,-3-13 0 0,-6-10-8 16,0-10 5-16,0-10 3 0,-2-8 6 15,-4-8 2-15,2-7-1 0,-1-8 6 0,7-10 0 0,-2-4 1 16,9-6 4-16,0-2-2 0,3 9 4 0,9 14 1 15,4 14-4-15,6 17 0 0,-3 20-9 16,6 11 0-16,-4 13-3 0,6 8-1 0,-1 3 0 16,4 10-2-16,-2 8-5 0,1 9 2 15,1 10 5-15,1 7 3 0,-3 4 6 0,0 2 1 16,-2 2-7-16,-7 1 2 0,2-2-1 16,-5-1 0-16,-12-1 5 0,-4-3-2 0,-1 1-2 0,-14-2-3 15,-7-6-7-15,-1-5 0 0,-5-1-7 16,-8-5-13-16,2-4-8 0,-4-2-9 0,3-6 2 15,-2-4 15-15,7-5 17 0,8-7 8 16,2-1 11-16,11-12-4 0,1-3-9 0,8-4-4 0,0 1-12 16,15 1-3-16,6 1 0 0,1 4 0 15,7 5 3-15,8 3 2 0,-3 5 1 0,4 0 2 16,-1 6 1-16,3 7 0 0,3 4 2 0,-3 1-3 16,-4 4 2-16,4 5 2 0,-7 3 4 0,-1 2 1 15,-7 0 1-15,-1 0 0 0,-10 0 3 16,-6-3 8-16,-2 1 8 0,-6-1 10 0,-6-2 10 15,-5-1 7-15,-9 2 4 0,1-3 0 0,-8-1 0 16,-2 1-7-16,-2-2-4 0,-8-2-7 16,5-2-7-16,-5 0-3 0,5-3-5 0,-5-3-5 0,6-2 1 15,2-2-6-15,3-3 3 0,4-3 3 0,11-3-14 16,8 0-29-16,5-1-67 0,2-9-79 16,13-4-98-16,8-8-131 0,-4 4-209 0,-4 5-544 0</inkml:trace>
        </inkml:traceGroup>
        <inkml:traceGroup>
          <inkml:annotationXML>
            <emma:emma xmlns:emma="http://www.w3.org/2003/04/emma" version="1.0">
              <emma:interpretation id="{70F3F63C-3C37-483C-83A9-BA016515F671}" emma:medium="tactile" emma:mode="ink">
                <msink:context xmlns:msink="http://schemas.microsoft.com/ink/2010/main" type="inkWord" rotatedBoundingBox="17331,8525 23042,7758 23266,9430 17555,10198"/>
              </emma:interpretation>
              <emma:one-of disjunction-type="recognition" id="oneOf17">
                <emma:interpretation id="interp85" emma:lang="en-US" emma:confidence="1">
                  <emma:literal>price</emma:literal>
                </emma:interpretation>
                <emma:interpretation id="interp86" emma:lang="en-US" emma:confidence="0">
                  <emma:literal>Price</emma:literal>
                </emma:interpretation>
                <emma:interpretation id="interp87" emma:lang="en-US" emma:confidence="0">
                  <emma:literal>prices</emma:literal>
                </emma:interpretation>
                <emma:interpretation id="interp88" emma:lang="en-US" emma:confidence="0">
                  <emma:literal>pRice</emma:literal>
                </emma:interpretation>
                <emma:interpretation id="interp89" emma:lang="en-US" emma:confidence="0">
                  <emma:literal>price.</emma:literal>
                </emma:interpretation>
              </emma:one-of>
            </emma:emma>
          </inkml:annotationXML>
          <inkml:trace contextRef="#ctx0" brushRef="#br0" timeOffset="134540.4818">18025 5707 1868 0,'0'0'178'0,"0"0"-2"0,0 0-14 16,0 0-25-16,0 0-16 0,0 0-24 15,0 0-36-15,0 0-30 0,0 0-17 0,0 0 1 16,0 0 6-16,0 0-4 0,-25 233 5 0,21-155-9 15,2 8-1-15,2 2 2 0,-1 4-3 0,1-4 0 16,0-4-3-16,0-3-4 0,-3-6-4 0,3-6-5 16,-3-3-5-16,0-6-4 0,-1-6-13 15,1-6-16-15,-2-9-17 0,1-7-25 0,1-7-22 16,1-10-25-16,2-5-35 0,0-10-8 0,0 0-7 16,2-10-26-16,8-6-27 0,-4-11-79 0,6-3-120 15,1-8-132-15,-4 9 337 0,-2 7 229 16</inkml:trace>
          <inkml:trace contextRef="#ctx0" brushRef="#br0" timeOffset="135155.9721">18058 6322 0 0,'0'0'575'16,"0"0"-107"-16,-18-235-75 0,3 155-72 0,-2 9-47 16,-1 9-45-16,-6 4-52 0,7 6-34 0,2 5-39 15,2 4-20-15,5 4-22 0,8 2-22 16,0-1-20-16,16 2-18 0,11-2-5 16,8 3-3-16,10-2 3 0,6 6 4 0,4 5-2 15,5 4 2-15,3 7-1 0,-1 5-1 0,3 7 4 16,-1 3 1-16,-6 4 2 0,0 15 0 0,-8 8-2 15,-6 5 4-15,-7 7-1 0,-6 8 6 0,-4 1 2 16,-13 6-5-16,-2 0 3 0,-10 2-5 0,-2-1 2 16,-14-1-3-16,0-1-5 0,-9-2-4 15,0-3-6-15,-5-4-2 0,-3-5 0 0,-7-4 3 16,5-6 1-16,-7-1 3 0,2-10 1 0,0-4-4 16,-3-6 5-16,1-5 0 0,4-3 0 0,2-7 4 15,6-8-6-15,6-5-3 0,6-5-5 0,4-5-4 16,9-4 1-16,3-3 2 0,2-2 1 15,11-2 3-15,6 3-1 0,6 1 2 0,5 3-1 16,1 5-1-16,9 3 2 0,1-1 2 0,0 5 2 16,6 0 1-16,-1 3 2 0,4 0-1 0,2 4 0 15,2-2 2-15,1 4-1 0,-2-1-2 0,3 1-3 16,-2 0-3-16,-1 1 6 0,-1-2 4 16,2 0 3-16,-4-2 2 0,1 2-8 0,-9 2-1 15,-6 1 0-15,-2 3-2 0,-9 1 3 0,-3 2-7 16,-8 4-3-16,-3 1-8 0,-2 0-2 15,-3 5 7-15,1 4 6 0,-3 7 10 0,5 4 6 16,-4 4 3-16,5 4 0 0,-3-1 2 0,2 1-2 16,0 3-2-16,-3-2 1 0,6 0-1 0,-4-2 0 15,1 1-3-15,3-1-4 0,-3-1 2 0,0-2-3 16,3 1 1-16,-2 0 2 0,-1-3-4 16,3 2 3-16,-1 1-1 0,1-6 0 0,-2-1 0 15,-1 0-2-15,3-3 0 0,-3-2 0 0,0-1-1 16,1-5 0-16,-6-2-7 0,2-1-2 15,-1-4-12-15,-4 3-6 0,1-3-6 0,-2 0-6 0,0 0-4 16,1 0-9-16,1-5-8 0,2-3-6 16,1-1-13-16,-3-4-5 0,7 2-7 15,-4-2 2-15,-4 1 12 0,2 1 9 0,5-1 2 0,-7 3-9 16,2-2-15-16,-3 1-10 0,1-2-10 16,1 2-15-16,-2 0-32 0,3 0-85 0,-3 2-174 15,0 3-168-15,3 2 585 0</inkml:trace>
          <inkml:trace contextRef="#ctx0" brushRef="#br0" timeOffset="135886.7282">19216 5631 1520 0,'0'0'346'0,"0"0"-179"16,0 0 15-16,0 0-21 0,0 0-2 0,0 0-16 0,0 0-37 15,0 0-40-15,0 0-38 0,0 0-19 0,0 0-11 16,0 0 2-16,0 0 4 0,0 0-1 16,49-38 0-16,-21 51 0 0,2 5-1 0,3 3 3 15,7 11 1-15,-5 1 1 0,5 3 2 0,-5 3-3 16,-2 2 0-16,-8 3-3 0,-3-3 5 16,-2 4 0-16,-2-3 0 0,-9 0-1 15,4-3-4-15,0-2 1 0,-1-5-1 0,-6-4-1 0,3-3 1 16,-6-6-4-16,1-3-2 0,1-2-5 0,-5-4 0 15,0-5 2-15,0-4 7 0,0-1 3 0,-2 0-2 16,-5-7-1-16,1-6-6 0,-3-3-5 16,6-8 3-16,-3-5-2 0,2-7 0 0,4-6 5 0,0-5-2 15,4-5 6-15,5-2 1 0,4-2 1 16,2-5 3-16,9 2-5 0,-2 1 0 0,7 2 0 16,7 3 0-16,-2 5 1 0,7 7-2 15,-6 5 0-15,5 5-1 0,0 5-3 16,-5 6 3-16,3 2-1 0,-4 3 2 0,5 2 0 0,-8 3-1 15,1 2 3-15,-4 5-3 0,-1-1 3 16,-4 4 2-16,-5 0-1 0,-5 0 0 0,-3 7 2 16,-2 1 2-16,-4 6 5 0,2 0 4 0,-3 6 0 15,-3 4 1-15,0 5-1 0,0 3-5 0,0 6 0 16,-10 5 1-16,7 3-1 0,-5 3 3 0,4-1-6 16,3-3-3-16,1 2-2 0,-2-2-2 15,4-2 3-15,8-2-2 0,-3-5 0 0,8-3 0 16,0-7-1-16,4-6-1 0,-1-6-2 0,-1-7 2 15,5-5-8-15,-3-2 0 0,1-9-1 16,5-6-2-16,-2-9 7 0,-2-2-5 0,4-6-9 16,-3-7-7-16,5 0-22 0,-2-9-17 0,0-1-28 15,-5-5-42-15,1-2-58 0,1-4-80 0,-3-2-132 16,-4 15-303-16,-5 15-340 0</inkml:trace>
          <inkml:trace contextRef="#ctx0" brushRef="#br0" timeOffset="136035.7638">20745 4986 408 0,'0'0'742'0,"0"0"-365"0,0 0-42 0,0 0-58 16,0 0-34-16,0 0-35 0,0 0-48 16,0 0-38-16,0 0-36 0,0 0-27 0,0 0-27 15,0 0-20-15,0 0-10 0,0 0-9 0,-57-25 3 16,57 45 6-16,-1 3-21 0,3 2-44 0,10 3-75 16,0-1-119-16,4 3-182 0,-2-8-461 15,-4-7-338-15</inkml:trace>
          <inkml:trace contextRef="#ctx0" brushRef="#br0" timeOffset="136662.1606">21314 5063 2035 0,'0'0'256'0,"0"0"-58"0,0 0-47 0,0 0-19 0,0 0-14 16,0 0-25-16,0 0-26 0,0 0-19 16,0 0-10-16,-191 39-2 0,160 1-11 0,-3 9-5 15,-3 7-7-15,2 4-5 0,-4 6-3 0,7 0 1 16,5-2-2-16,10-5-3 0,3-3 0 0,12-6-3 15,2-5-2-15,4-4 2 0,11-5-2 0,1-9 2 16,7-5-4-16,5-8-13 16,3-8-1-16,5-6-10 0,7-6-2 0,7-14 9 0,0-7-7 15,9-5 7-15,6-8 4 0,-1-2 5 16,7-6 8-16,-3 0 6 0,-3 0 0 0,2-2-2 16,-8 1 5-16,-1 1-3 0,-11 2 0 0,-7 5 6 0,-9 6-6 15,-12 8 11-15,-4 7 9 0,-8 6 8 16,-7 4 10-16,0 5-3 0,-12 5-12 0,-4 1-9 15,-8 13-13-15,1 3-4 0,-7 9 0 0,-3-1 2 16,2 4 2-16,1 1 0 0,2-2 1 16,9-4-6-16,3-2 2 0,7-4-5 0,6 1-2 15,3-8 1-15,3-2-3 0,12-4 4 0,2-3 0 16,8-2-10-16,6-5-4 0,6-9-10 0,4-6-6 16,4-3 1-16,-1-4-2 0,2-2 3 15,-1-2 4-15,-1-2 7 0,-2-1 8 0,-7-3 7 16,-1 3 5-16,-5 2 3 0,-9 2 7 0,-6 3 0 15,-6 6 5-15,-7 4 11 0,-1 5-2 16,-9 4 8-16,-5 3 0 0,-6 3-7 0,-5 2 3 0,-6 12-8 16,-8 6-3-16,-4 9-4 0,-4 10-4 15,-8 2-1-15,4 9-3 0,-2 1 3 0,-2 1-5 16,8 0 4-16,0-3 0 0,7 1-3 0,8-6 6 16,8 0-5-16,8-5 0 0,7-1-1 0,9-6-5 15,9-4 0-15,7-3 0 0,13-7 5 0,11-4 4 16,6-7-1-16,8-4 5 0,5-1-7 15,3 0-1-15,5-8 0 0,-3-4-6 16,4 2 8-16,-6-2-3 0,-4 0 2 0,-4 1 2 0,-7 2-6 16,-6 0 6-16,-10 0-1 0,-6 4 1 15,-10 2 5-15,-10 1 8 0,-4 1 23 0,-1 0 12 16,0 1-2-16,-6-2-11 0,-4 1-18 0,-3 1-15 16,-1 0-4-16,1 0 1 0,4 0-12 15,-1 0-30-15,0 0-57 0,7-4-143 0,-2 3-572 16,4-3-860-16</inkml:trace>
          <inkml:trace contextRef="#ctx0" brushRef="#br0" timeOffset="137342.0942">16761 6627 190 0,'0'0'412'0,"0"0"-174"0,0 0-12 16,0 0 7-16,0 0 11 0,0 0 7 0,0 0-24 15,0 0-45-15,0 0-41 0,0 0-34 16,0 0-32-16,0 0-24 0,-55 20-26 0,63-20 0 16,4 0 11-16,4 0 9 0,7 0 7 0,10-5-3 15,7-5-13-15,7-2-9 0,4 1-7 0,7-4-6 16,2-1-3-16,4 0-2 0,-1 2-2 0,-4-1 1 16,-2 3-3-16,-1 0-1 0,-9 1 1 15,-4 0 0-15,-6 3 2 0,-10 0-1 0,-10 1 1 16,-5 1 11-16,-8 6 19 0,-4-2 13 0,0 0-5 15,-10-1-8-15,-2 1-23 0,-2 2-13 16,-1 0 1-16,0 0-18 0,3 0-42 0,3 0-107 16,2 0-268-16,4 0-1222 0</inkml:trace>
        </inkml:traceGroup>
      </inkml:traceGroup>
    </inkml:traceGroup>
    <inkml:traceGroup>
      <inkml:annotationXML>
        <emma:emma xmlns:emma="http://www.w3.org/2003/04/emma" version="1.0">
          <emma:interpretation id="{5D27A430-BC6A-4212-968C-26B2B44B9F4D}" emma:medium="tactile" emma:mode="ink">
            <msink:context xmlns:msink="http://schemas.microsoft.com/ink/2010/main" type="paragraph" rotatedBoundingBox="580,12548 28589,8568 28930,10968 922,14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963E1A-7FA7-4A08-9F10-27607EA54BB4}" emma:medium="tactile" emma:mode="ink">
              <msink:context xmlns:msink="http://schemas.microsoft.com/ink/2010/main" type="inkBullet" rotatedBoundingBox="650,13037 1753,12880 1896,13883 792,14040"/>
            </emma:interpretation>
            <emma:one-of disjunction-type="recognition" id="oneOf18">
              <emma:interpretation id="interp90" emma:lang="en-US" emma:confidence="1">
                <emma:literal>.</emma:literal>
              </emma:interpretation>
              <emma:interpretation id="interp91" emma:lang="en-US" emma:confidence="0.5">
                <emma:literal>,</emma:literal>
              </emma:interpretation>
              <emma:interpretation id="interp92" emma:lang="en-US" emma:confidence="0">
                <emma:literal>7</emma:literal>
              </emma:interpretation>
              <emma:interpretation id="interp93" emma:lang="en-US" emma:confidence="0">
                <emma:literal>-</emma:literal>
              </emma:interpretation>
              <emma:interpretation id="interp94" emma:lang="en-US" emma:confidence="0">
                <emma:literal>'</emma:literal>
              </emma:interpretation>
            </emma:one-of>
          </emma:emma>
        </inkml:annotationXML>
        <inkml:trace contextRef="#ctx0" brushRef="#br0" timeOffset="59614.7682">-63 10306 2109 0,'0'0'78'0,"0"0"36"0,0 0 31 0,0 0-20 15,0 0-17-15,0 0-18 0,0 0-27 0,0 0-27 16,0 0-27-16,0 0-22 0,0 0 2 0,-28-27 2 16,51 27 8-16,3 0 9 0,12 2-3 15,6-2-2-15,12 0 1 0,4 0-4 0,8-4-2 16,3-1 2-16,4-3 0 0,-1 0 0 16,0-4 3-16,-1-1-1 0,-2-4 0 0,-9 0 2 0,-3-5-2 15,-5-2 5-15,-8 2 1 0,-5 1-3 0,-13 0 6 16,-4 2 1-16,-9 3 9 0,-10 1 14 15,-5 0 4-15,0 1 0 0,-5-3-12 16,-13 1-12-16,-3-1-10 0,-5 3-2 0,-4 2 1 16,-2 2-4-16,-7 4-1 0,3 4 1 0,-3 2 2 15,4 0 4-15,0 0 5 0,7 4 2 0,7 2 0 16,6-3-5-16,3 1-3 0,10-1-9 0,2 0-5 16,0 1-1-16,11 2-1 0,4 3 3 0,4 0 1 15,8 1 2-15,4 3 1 0,0 0 3 16,10 1 2-16,-4 5-6 0,0 1 5 0,4 9-3 15,-6 3 1-15,-1 7 3 0,-10 4-6 0,-4 7 7 16,-12 3 1-16,-8 10 8 0,-9 7 6 0,-19 9-1 16,-12 9-1-16,-7 5-34 0,-6 7-94 0,10-22-269 15,15-24-1173-15</inkml:trace>
      </inkml:traceGroup>
      <inkml:traceGroup>
        <inkml:annotationXML>
          <emma:emma xmlns:emma="http://www.w3.org/2003/04/emma" version="1.0">
            <emma:interpretation id="{CF61097C-772C-4BA8-83F3-D4CFA1F6F064}" emma:medium="tactile" emma:mode="ink">
              <msink:context xmlns:msink="http://schemas.microsoft.com/ink/2010/main" type="line" rotatedBoundingBox="2859,12225 28589,8568 28930,10968 3201,14625"/>
            </emma:interpretation>
          </emma:emma>
        </inkml:annotationXML>
        <inkml:traceGroup>
          <inkml:annotationXML>
            <emma:emma xmlns:emma="http://www.w3.org/2003/04/emma" version="1.0">
              <emma:interpretation id="{4490861C-637F-4184-92D8-91DD8FA78BDC}" emma:medium="tactile" emma:mode="ink">
                <msink:context xmlns:msink="http://schemas.microsoft.com/ink/2010/main" type="inkWord" rotatedBoundingBox="2902,12524 11180,11347 11450,13246 3172,14422"/>
              </emma:interpretation>
              <emma:one-of disjunction-type="recognition" id="oneOf19">
                <emma:interpretation id="interp95" emma:lang="en-US" emma:confidence="1">
                  <emma:literal>Ambience</emma:literal>
                </emma:interpretation>
                <emma:interpretation id="interp96" emma:lang="en-US" emma:confidence="0">
                  <emma:literal>Ambiance</emma:literal>
                </emma:interpretation>
                <emma:interpretation id="interp97" emma:lang="en-US" emma:confidence="0">
                  <emma:literal>Ambiences</emma:literal>
                </emma:interpretation>
                <emma:interpretation id="interp98" emma:lang="en-US" emma:confidence="0">
                  <emma:literal>Ambiene</emma:literal>
                </emma:interpretation>
                <emma:interpretation id="interp99" emma:lang="en-US" emma:confidence="0">
                  <emma:literal>Ambienee</emma:literal>
                </emma:interpretation>
              </emma:one-of>
            </emma:emma>
          </inkml:annotationXML>
          <inkml:trace contextRef="#ctx0" brushRef="#br0" timeOffset="75632.4998">6503 9268 1516 0,'0'0'320'0,"0"0"-59"0,0 0-34 15,0 0-42-15,0 0-28 0,0 0-29 16,0 0-35-16,0 0-31 0,0 0-26 0,0 0-23 16,0 0-4-16,-172 11-9 0,169 38-3 0,3 3-26 15,0 3-88-15,4-1-148 0,7-14-363 16,-4-15-974-16</inkml:trace>
          <inkml:trace contextRef="#ctx0" brushRef="#br0" timeOffset="75481.3631">2407 10582 1 0,'0'0'94'16,"0"0"16"-16,0 0 61 0,0 0 34 0,-30-199 10 15,27 154 7-15,2-8-12 0,-1-1-22 0,2 0-12 16,0-2 11-16,2 2 3 0,5 2 5 0,-2 8 4 15,-3 7-22-15,-2 7-21 0,0 10-23 0,0 9-23 16,0 7-21-16,0 4-26 0,0 0-33 16,0 9-27-16,0 16-11 0,-1 21-2 0,-3 18 12 15,-5 19 9-15,4 19-4 0,-4 11 1 0,8 7-3 16,-3 0-3-16,2-5 1 0,4-4-3 0,-2-6 1 16,0-8-2-16,3-10-5 0,2-8-4 15,3-13-8-15,-4-13-1 0,7-13-1 0,-7-12 5 16,5-14-3-16,-2-10-1 0,-1-6 9 0,-3-19 1 15,0-12 10-15,4-16 5 0,-1-12-7 16,5-13 4-16,-3-9-5 0,3-12-3 0,3-12 3 16,0-10-3-16,5-7 4 0,0-6 1 0,-1-1 1 15,2-2 0-15,4 3-1 0,-2 11 2 0,2 10-1 16,-1 19 0-16,-4 24-3 0,-2 20-3 16,-3 20-4-16,0 15-13 0,-4 11-3 0,-3 3 1 15,4 18 3-15,2 13 18 0,2 19 9 0,-1 16 4 16,1 20 5-16,0 12-7 0,8 11 1 15,-4 6-2-15,8 3-2 0,1-2-1 0,3-6-2 0,4-6 4 16,2-7-1-16,3-10 1 0,-5-9-1 16,4-10-6-16,-6-8 3 0,0-7-6 0,-7-8-5 15,1-8-15-15,-6-7-36 0,-2-9-49 0,-10-9-65 16,-4-6-44-16,-5-8 7 0,0-1 40 0,-11-3 64 16,-7-9 57-16,-6-4 25 0,-1-5 12 0,-4-2 7 15,-5-4 9-15,-3 0 7 0,-6-3 17 16,-1-1 16-16,-3-2 14 0,1 0 27 0,-7 3 21 15,5 1 13-15,1 4 3 0,-2 8-16 0,2 5-17 16,7 6-16-16,3 6-10 0,6 0-10 16,6 1-16-16,9 8-15 0,6-1-14 0,7 0-7 15,3 1-9-15,4 1 0 0,17-1 4 0,5-3 3 16,10-2 4-16,8-4 4 0,4-5 1 16,7-12 2-16,8-9-4 0,5-5 1 0,4-7-3 0,1-3-2 15,-1-3-6-15,-4-4-13 0,-7-1-8 16,-2-4-4-16,-3-2 6 0,-10-3 7 0,-5 2 9 15,-10 1 6-15,-7 5 3 0,-8 3 4 0,-9 8 11 16,-5 9 14-16,-2 10 20 0,-6 9 7 0,0 8-5 16,-4 3-17-16,-2 6-23 0,5 10-12 15,-4 12-4-15,2 8 3 0,2 9 1 0,1 4 1 16,2 4 2-16,4-3-3 0,0 1 1 0,0-3-1 16,10-6 0-16,-5-2 3 0,6-5-4 0,1-3 3 15,1-7-1-15,-1-3-2 0,3-8 1 16,-2-4-6-16,0-4 2 0,-2-2 1 0,-1-4 2 15,-4-4 7-15,4-9-3 0,-7-7-3 0,3-6-3 16,-1-3-4-16,-3-7 4 0,0-4-1 0,1-1 5 16,3-7 0-16,0 3-4 0,4-3 1 15,3 9-2-15,3 5-4 0,1 6-4 0,-1 8-8 16,2 6-6-16,-2 9 2 0,1 5 7 0,1 4 15 16,0 11 10-16,2 5-1 0,3 5-1 15,2 5 0-15,-6 6-6 0,6 0 3 0,-3 1 0 0,1-3-8 16,3-1 4-16,2-6 2 0,-5-2-2 15,1-3 6-15,-4-7-4 0,-1-4 1 0,-2-5 3 16,-4-5 0-16,-3-1 4 0,-1-1 0 16,-2-11 0-16,2-5-4 0,3-8-1 0,0-3-1 0,-2-6-3 15,5-5 6-15,-2 2-3 0,3-4 0 16,2 2 0-16,-2 4-7 0,2 8 4 0,1 4-4 16,0 8-2-16,-2 10 4 0,-3 5-5 15,-2 8 2-15,-3 13 1 0,0 2 1 0,-3 9 2 0,2 2 0 16,-2 4 2-16,2 0-1 15,-2-3-1-15,2-1 1 0,1-7-2 0,3-6 4 0,0-4-3 16,3-6 1-16,1-4 1 0,-1-7-3 16,2-3 3-16,5-13 3 0,0-9-1 0,4-6 2 15,3-9-2-15,-1-4 0 0,1-4 0 0,1 1 1 16,-2 0-1-16,1 5-2 0,-4 6-1 0,0 8-6 16,-5 8 4-16,-3 12 0 0,-5 8-2 0,-2 3 9 15,-2 17-4-15,-2 7 2 0,-2 5-1 0,2 6-5 16,3 3 1-16,1 0 2 0,0 0 0 15,8-3 2-15,-2-6-2 0,2-3 2 0,3-9-2 16,5-9 7-16,2-7-3 0,2-4 1 0,2-15 3 16,3-12-8-16,1-8 7 0,1-9-2 0,-2-8 2 15,0-6 5-15,-2-7-3 0,-4-6-1 16,-1-6-2-16,-6-5-3 0,-1-5-2 0,-6-1-2 16,-6 0 1-16,-1-2 0 0,-6-1 2 0,-2 0 3 15,0 3-1-15,0 5 5 0,-2 11 1 16,-6 19 9-16,3 16 9 0,-1 14 4 0,2 13-3 15,-1 10-20-15,3 5-17 0,-1 16-7 0,-5 15 1 16,1 19 12-16,-2 14 8 0,-1 13 1 0,5 10-3 16,-1 5-2-16,5 4 1 0,-2 1-3 0,3 1 4 15,0 0-1-15,0-1-2 0,3-6 4 16,7-8-6-16,2-8 1 0,3-6 1 0,-1-10-7 16,1-9 7-16,0-14-3 0,-2-13-1 0,-4-12-7 15,-3-10-16-15,-2-6 0 0,1-6 0 16,-2-14 10-16,0-10 10 0,4-9 1 0,0-10 3 15,2-2-3-15,5-4 4 0,2-3 0 0,3 0-1 16,4 3 7-16,1 0-8 0,4 10 1 0,0 6-3 16,0 14-10-16,0 10 3 0,-6 10-2 0,0 5 1 15,-1 11 7-15,-5 9 1 0,-1 6 3 16,-5 6 2-16,0 2-5 0,-5 3-1 0,1-1-3 16,-3-1 2-16,-3 0-1 0,0-1 6 15,-5-4 0-15,-4-3-6 0,-4 1-1 0,-3-6-5 16,-6-2-4-16,-5-5 2 0,-2-1 0 0,-2-4 5 0,-3-2 3 15,3-3 5-15,-7-2 3 0,4 1-1 16,0 1 2-16,-1 0-1 0,7 2 5 16,6 0 0-16,1 1-1 0,6 4 0 0,5 1-4 0,2 2-4 15,7 0-7-15,1-2-11 0,7 0 3 0,8-4 2 16,9 1 12-16,7-6 16 0,8-4 0 16,6-5 0-16,5-13-1 0,3-5-5 0,9-4-4 15,0-8 1-15,2-5-2 0,4-4-1 0,-6-6 4 16,3-2 0-16,-3-5 0 15,-8 1 3-15,-4-2-2 0,-7 1 1 0,-12-3 4 0,-4 3 3 16,-13 2 6-16,-6-2-2 0,-4 7 8 0,-4 7 10 16,-3 5 15-16,-7 14 6 0,-3 4-8 0,-2 10-11 15,-4 9-22-15,1 1-1 0,-1 8-4 0,3 13-3 16,-3 9 7-16,4 6-8 0,3 8 1 16,0 5 1-16,6 3-9 0,3 0 3 0,3-1-1 15,2-2-2-15,8-3 5 0,3-2-1 0,7-3 0 16,0-3-1-16,2-1-2 0,3-3 1 15,2-6-2-15,2-6 0 0,-1-4 1 0,-3-6-8 16,2-5-14-16,-2-5-35 0,0-2-37 0,-6-11-53 16,3-5-72-16,-6-8-94 0,1-5-131 15,-4 6-210-15,-6 5-540 0</inkml:trace>
          <inkml:trace contextRef="#ctx0" brushRef="#br0" timeOffset="76751.9675">7109 9559 1985 0,'0'0'142'0,"0"0"9"15,0 0-31-15,0 0-16 0,0 0-6 16,-198 156-21-16,167-118-23 0,9-1-23 0,3-3-11 16,9-3-12-16,4-2-4 0,6-4-2 0,1-2-7 15,11-4 0-15,3-7 0 0,3-5-1 16,7-7 1-16,1 0 0 0,4-12-1 0,1-7-6 15,0-8 4-15,3-4 0 0,-1-5 3 0,-2-5 8 16,-1-3-2-16,-4-2 3 0,-5-3 1 0,-2 1-1 16,-4 2 7-16,-8 0-1 0,-4 8 2 0,-3 9 4 15,-4 8-5-15,-11 10 2 0,-6 11-4 0,-4 11-5 16,-7 18 0-16,-5 12-4 0,-3 10 2 16,1 11 0-16,0 4-1 0,-2 3 1 0,6 3-1 15,5-3-1-15,5-4-1 0,6-5-2 0,12-8-1 16,5-7-1-16,2-8-1 0,13-5 2 0,5-10 0 15,10-5 0-15,1-11 3 0,7-6 1 16,4-10 1-16,8-12-1 0,5-11-4 0,5-10-3 16,1-6 2-16,3-8-2 0,-1-5-7 0,-6-3-3 15,-3-4-3-15,-2-1 2 0,-3-2 10 0,-4 0 6 16,-8 3 1-16,-1 4 2 0,-6 13 3 16,-9 13-1-16,-9 16 7 0,-4 16 1 0,-6 7-5 15,-6 17-2-15,-5 12-7 0,-7 12-1 16,-1 8 3-16,1 7 0 0,2 0 0 0,-3 1-1 0,5-3-1 15,6-4-5-15,0-4 1 0,4-2-1 0,4-5 1 16,1-6 3-16,10-3-3 0,3-11-2 16,1-7 3-16,3-7-1 0,4-5 2 0,-3-7-7 15,7-10-7-15,-2-7 0 0,4-7 1 0,0-6 11 16,3-7 6-16,1 0 2 0,1-5 1 16,-4 2-1-16,2-2 1 0,-1 2 1 0,-1 4-2 0,4 4 1 15,-8 6-5-15,0 11 0 0,-9 10-4 16,-1 12 0-16,-5 3 5 0,-7 18-2 0,-2 9 3 15,-1 5 1-15,2 2-1 0,2 1 1 16,4-2-7-16,5-3-4 0,2-3-3 0,7-5-4 16,6-3 1-16,7-8 2 0,3-5 4 0,10-7 4 15,0-2 3-15,8-12 4 0,3-8 0 0,0-5-1 16,2-5 2-16,3-5 2 0,-2-4 2 16,-4-4 0-16,-2-4 1 0,-8-5-1 0,-3 1-1 0,-6-1 3 15,-9-1 0-15,-4 1 3 0,-9 3 1 16,-3 0 2-16,-5 5 5 0,-7 6 0 0,-2 8 9 15,-5 11 5-15,-5 10-6 0,-6 9-6 16,-8 5-12-16,-2 15-9 0,-5 8-1 0,-6 8 1 16,-3 8 4-16,-1 7-2 0,-2 4 2 0,2 6-3 15,7 2 0-15,1 0 1 0,8-5 0 0,3-4-2 16,12-4 0-16,6-8-2 0,4-5-1 16,8-5 0-16,9-4 4 0,2-4 2 0,9-7 2 15,9-2 1-15,-1-9-2 0,15-6 2 0,2 0-8 16,8-12-5-16,3-5-3 0,7-6-14 0,2-5-5 15,1-3 1-15,5-6 2 0,-2 0 6 16,-2-2 10-16,0-4-3 0,2-1-2 0,-12 1 2 16,-5-5 3-16,-5 4 6 0,-10 1 7 0,-5 6 5 15,-9 2 6-15,-9 7 13 0,-11 6 16 0,-4 5 16 16,-7 6 8-16,0 7-7 16,-10 4-19-16,-5 5-21 0,-1 10-14 0,-8 8-7 0,2 3 2 0,-3 4 2 15,6 1-1-15,-2 0 0 0,12 0-2 16,1-8-4-16,8-2-2 0,0-4 1 15,10-4-2-15,6-6-7 0,5-4-4 0,7-3-8 16,9-3-1-16,5-12 8 0,5-5 5 0,6-5 2 16,3-3 3-16,-2-6-6 0,2 0 1 0,1-4 6 15,-2 2 2-15,-8-5 5 0,-2 3 3 0,-5 2 1 16,-12 3 3-16,-10 4 6 0,-8 6 5 0,-10 6 6 16,-13 9 7-16,-14 8-4 0,-7 3-3 15,-10 19 1-15,-9 8-5 0,-4 9 10 0,-4 6 1 16,-5 8 5-16,4 3 5 0,-3 2-4 15,8-1-3-15,7-3-4 0,14-3-7 0,13-7-5 0,9-7-4 16,14-8-6-16,11-6-5 0,14-7 5 16,9-8-1-16,11-4 4 0,13-4 6 0,8-8-14 15,8-9-31-15,5-6-75 0,10-5-148 0,-20 7-324 16,-17 5-1033-16</inkml:trace>
          <inkml:trace contextRef="#ctx0" brushRef="#br0" timeOffset="272753.6027">9713 8885 0 0,'0'0'0'0,"0"0"0"0,0 0 0 0,0 0 0 15,0 0 0-15,0 0 0 0,0 0 0 0,0 0 0 16,0 0 0-16,0 0 0 0,0 0 0 0,0 0 0 16,0 9 24-16,0-9 55 0,0 0-9 15,0 0-3-15,0 0 0 0,0 0-2 0,0 0 2 16,0 0-3-16,0 0 0 0,0 0 0 0,1 0 2 16,-1 0 2-16,0 0 5 0,2 0 1 0,-2 0 1 15,1 0-4-15,1 0-5 0,1-4-14 16,5-2 28-16,0-6 3 0,8-4-7 0,5-8-1 15,5-3-41-15,7-4-16 0,6-6 1 0,7-2-1 16,3-6 3-16,5 1-1 0,-5 2 0 0,1 0-3 16,-7 5-2-16,-9 3-1 0,-4 4 0 15,-3 6 0-15,-3 4 2 0,-10 7-2 0,-5 3-3 16,1 5-36-16,-7 5-167 0,3 0-467 0,-4 0-220 0</inkml:trace>
        </inkml:traceGroup>
        <inkml:traceGroup>
          <inkml:annotationXML>
            <emma:emma xmlns:emma="http://www.w3.org/2003/04/emma" version="1.0">
              <emma:interpretation id="{3FB30AE1-14CC-437E-A370-1DC44C50F37A}" emma:medium="tactile" emma:mode="ink">
                <msink:context xmlns:msink="http://schemas.microsoft.com/ink/2010/main" type="inkWord" rotatedBoundingBox="16965,10220 22117,9488 22396,11452 17244,12184"/>
              </emma:interpretation>
              <emma:one-of disjunction-type="recognition" id="oneOf20">
                <emma:interpretation id="interp100" emma:lang="en-US" emma:confidence="0.5">
                  <emma:literal>sdel</emma:literal>
                </emma:interpretation>
                <emma:interpretation id="interp101" emma:lang="en-US" emma:confidence="0">
                  <emma:literal>sdal</emma:literal>
                </emma:interpretation>
                <emma:interpretation id="interp102" emma:lang="en-US" emma:confidence="0">
                  <emma:literal>sdele</emma:literal>
                </emma:interpretation>
                <emma:interpretation id="interp103" emma:lang="en-US" emma:confidence="0">
                  <emma:literal>sdelu</emma:literal>
                </emma:interpretation>
                <emma:interpretation id="interp104" emma:lang="en-US" emma:confidence="0">
                  <emma:literal>sdet</emma:literal>
                </emma:interpretation>
              </emma:one-of>
            </emma:emma>
          </inkml:annotationXML>
          <inkml:trace contextRef="#ctx0" brushRef="#br0" timeOffset="152597.6686">16460 8559 218 0,'0'0'158'0,"0"0"40"0,0 0 10 0,0 0 2 0,0 0-1 16,0 0-21-16,0 0-33 0,0 0-23 0,0 0-24 16,0 0-10-16,0 0-17 0,0 0-17 0,-79 7-14 15,79-7-18-15,0 1-10 0,0-1-7 0,0 0-9 16,0 0-7-16,4 0-15 0,2 0 28 15,3 3 22-15,7 0 20 0,9 1 26 0,6-1-19 16,6-3-17-16,9 0-14 0,8-5-13 0,7-4-4 16,2-3-4-16,8-1-1 0,-4-1-3 15,6 0-7-15,-1-1-3 0,0 0-6 0,-7-1 0 0,-2-1 1 16,-10 2-1-16,-4 0 7 16,-11 2 1-16,-8 2 3 0,-8 1 2 0,-10 6 11 0,-7-1 22 15,-5 1-2-15,-2 2 1 0,-9-4-14 16,-2 1-20-16,-5 2 5 0,-1 1-1 0,-2 0 2 15,4 2 1-15,-1-1-3 0,3 1-1 0,5-2 1 16,0 2 0-16,5 0-6 0,1-2-14 0,4 1-30 16,-2-1-42-16,2 0-53 0,0 1-59 0,0-1-48 15,0 0-41-15,0-3-81 0,0 0-2 16,2-2 9-16,-1-1 41 0,2-4 160 0,-1 1 162 16,-2 0 0-16,0 0 0 0,0 1 99 0,-5 0 164 15,-1 3 32-15,2-2-20 0,-6 1-34 16,1 0-27-16,0 1-20 0,-4-1-5 0,1 3-12 0,2 0-14 15,1 0-12-15,-1 1-12 0,7 1-14 16,0 2-29-16,0-3-20 0,3 3-26 0,0 1-23 16,3-2-24-16,6 1-5 0,5-1 1 15,8-2 6-15,8 4 6 0,2 0-3 0,8 0-2 0,3 4-3 16,-1 9 1-16,-3 2-3 0,-4 6-2 16,-2 5 1-16,-4 6-2 0,-2 2 2 0,-5 5 3 15,-5 2 2-15,-6 0 1 0,-5-1 0 16,-6-2 1-16,0 0 1 0,-15-4 3 0,-6 0-2 15,-4 0 2-15,-7-2-1 0,-5-1-7 0,-7-2-5 16,-6 4-21-16,-2-4-43 0,-4 0-103 0,18-8-387 16,10-6-1023-16</inkml:trace>
          <inkml:trace contextRef="#ctx0" brushRef="#br0" timeOffset="164660.5495">18463 8294 0 0,'0'0'0'16,"0"0"0"-16,0 0 166 0,0 0 48 15,0 0-5-15,0 0 0 0,0 0-8 0,0 0-18 0,0 0-13 16,0 0-18-16,0 0-17 0,-53-128-13 16,41 123-13-16,-3 3-15 0,2 2-9 0,-2 0-14 15,-2 5-18-15,-5 9-10 0,1 7-15 0,-6 9-6 16,1 8-1-16,-4 6-3 0,2 7-3 0,3 3-7 15,2 4-1-15,-1-5-1 0,6-3-3 16,5-3 3-16,10-4-6 0,2-2 1 0,1-5-2 16,12-5-4-16,7-4 1 0,0-8-2 0,7-6 2 15,4-6 5-15,1-7 3 0,6-2 5 16,1-14 1-16,2-7-1 0,4-8-4 0,3-7-12 16,0-8-7-16,-2-6-11 0,-3-8-6 0,-3-7-2 15,-4-7-4-15,-4-5-7 0,-3-6 2 0,-6-2 13 16,-6-3 9-16,-5-3 16 0,-1-6 10 15,-4 0 1-15,-6 2 2 0,0 0 4 0,-5 9 7 16,-4 7 14-16,-1 11 14 0,-3 11 13 0,-3 15 7 16,1 11-2-16,0 15-8 0,0 8-14 15,4 10-16-15,-1 3-12 0,0 17-11 0,2 12-3 16,1 11 4-16,-1 15 3 0,5 12 3 0,-1 9-1 0,5 8-3 16,1 7-1-16,4 3 1 15,2 6 1-15,4 1 0 0,1-5 1 0,-2 0-3 0,4-9-2 16,-1-4-3-16,1-9 0 0,0-8-1 15,3-11-1-15,-1-5 1 0,1-10-4 0,1-4 2 16,-1-6-1-16,6-6-5 0,-3-6-1 0,5-8-15 16,-2-8-17-16,4-5-14 0,1-5-14 0,-1-11-3 15,-1-8-9-15,5-5 4 0,2-6 6 0,-2-5 10 16,2-7 18-16,-2-3 11 0,2-6 11 16,-3-5 7-16,-1 1 8 0,-1 1 9 0,-2 3-4 15,-9 5 5-15,-2 8 8 0,-6 9 15 0,-3 7 31 16,-5 11 16-16,0 6 2 0,-3 5-15 0,-5 5-22 15,-5 1-22-15,0 16-7 0,-2 6 0 16,-1 9-3-16,1 2 3 0,-1 7-2 0,1 1-5 16,2 0 3-16,0 0-5 0,8-2-1 0,2-3 0 15,3-4-6-15,0-7 2 0,6-4-3 16,5-6-8-16,-3-3-1 0,7-6-17 0,3-5-10 0,3-2-5 16,1-7-8-16,1-10-4 0,5-7-3 0,2-7 2 15,-2-7 8-15,-2-3 21 0,4-5 16 16,-7-3 9-16,-1-1 12 0,2 1 0 0,-6-1 3 15,-4 5 12-15,-5 6 14 0,-1 6 18 0,-7 8 14 16,-1 9 11-16,-1 8 2 0,-13 5-11 16,0 3-16-16,-3 9-19 0,-8 7-15 0,0 12-5 15,-1 9 5-15,-5 5 1 0,-2 10-3 0,2 3-2 16,0 4-6-16,3 1-4 0,0 3 3 16,9-4-4-16,3-3-4 0,4-6 1 0,6-8-2 0,6-2 5 15,5-7 1-15,5-3 1 0,11-7 1 16,7-7-1-16,3-4 2 0,10-7 2 0,5-5 3 15,8-12 2-15,5-11-4 0,5-6-1 16,8-9-6-16,-2-8-1 0,4-7 0 0,0-9-1 16,1-8 3-16,-3-7-4 0,-3-9-6 0,1-4-1 15,-11-4-9-15,-2-2 6 0,-4-6 4 16,-13-1 4-16,-2-5 7 0,-10-4 1 0,-4-3 1 0,-6 0 1 16,-8 3 6-16,-7 9 2 0,-2 7 4 0,-5 11 10 15,-8 13-3-15,-4 6 7 0,-3 15-1 16,0 9-5-16,-4 9 1 0,3 12-2 0,2 7-3 15,3 5-4-15,2 9-8 0,1 5-11 0,1 16-6 16,3 14-1-16,-4 17 1 0,-1 17 4 16,1 20-2-16,3 14-2 0,-1 13-1 0,-2 13 5 15,6 6 7-15,-2 2 1 0,5-5 0 0,0-11-5 16,3-10 0-16,0-9-1 0,3-9 4 16,8-4-4-16,3-10-2 0,3-6-2 0,1-10-7 15,9-9-1-15,1-6-7 0,1-15-7 0,4-10-3 16,-1-8-9-16,8-10-1 0,1-5-7 0,2-7 0 15,-1-12-3-15,0-5-4 0,-4-8 7 16,2-6-1-16,0-6 8 0,-2-8 9 0,0 0 7 16,5-3 12-16,-5-4 5 0,-2 6 4 0,0-1 3 15,-6 2 0-15,-6 5 10 0,1 6 6 0,-9 2 13 16,-3 4-1-16,-6 6 3 0,-2 1 5 16,-4 6-6-16,-1 4 15 0,0 6-2 0,0 5 3 15,0 2-1-15,0 5-15 0,0 0-16 0,0 3-10 16,-1 8-7-16,-2 10 4 0,-3 4 6 0,5 5-2 15,-1 4-2-15,2 3-1 0,0 0-3 0,0 0-2 16,0-3 3-16,2-1-6 0,5-3 4 0,-1-3 0 16,7-1-2-16,2-4 2 0,1-3-1 15,6-3 1-15,0-1-1 0,5-3 0 0,-1-4-1 16,1-1-5-16,1-5-9 0,1-2-11 0,-1 2-19 16,-3-11-22-16,3-3-29 0,2-4-45 0,-4-4-60 15,2-2-123-15,-10 5-221 0,-5 4-561 0</inkml:trace>
          <inkml:trace contextRef="#ctx0" brushRef="#br0" timeOffset="176621.6094">17888 7101 1949 0,'0'0'612'0,"0"0"-527"0,0 0 2 0,0 0-17 16,0 0-18-16,0 0-28 0,0 0-18 0,0 0-16 15,0 0-2-15,0 0-53 0,0 0-151 0,0 0-420 16,0 0-955-16</inkml:trace>
          <inkml:trace contextRef="#ctx0" brushRef="#br0" timeOffset="177204.931">18120 7357 1580 0,'0'0'493'0,"0"0"-288"0,0 0-68 0,0 0-29 16,0 0-15-16,0 0-3 0,0 0-24 16,0 0-29-16,0 0-13 0,0 0-9 0,196-64-4 15,-145 44-3-15,-4 2-6 0,2-1-10 16,-2 1-10-16,-7 0-7 0,-3 1-1 0,-8 6 6 15,-7 1 7-15,-6 5 3 0,-11 4 3 0,-5 1-11 16,-2 2-3-16,-12 12 4 0,-7 4 0 0,-8 10 17 16,-4 5 2-16,-1 3 0 0,-6 3 1 0,7 0-4 15,-4-1 2-15,7-4 1 0,7-4 1 0,6-3-2 16,7-7-1-16,1-3-3 0,9-5 1 0,0-6 7 16,14-4 6-16,3-2 5 0,10-5 1 15,8-10-5-15,3-5-5 0,4-1-3 0,2-8-9 16,0-3-6-16,0 0-8 0,4-6-5 0,-3-1 4 15,1-1 0-15,-2-1 6 0,-1 3 3 16,-9 4 2-16,0 4 5 0,-8 4-2 0,-2 7-1 16,-8 4-2-16,-6 5 3 0,-5 7-1 0,-5 1-1 15,0 2 2-15,0 2-1 0,-5 8 7 0,-4-1 2 16,5 6 2-16,-5-2 1 0,6 2-3 16,2-1-2-16,-1-5-2 0,2-1 1 0,2-1-1 15,4-2 2-15,5-2 3 0,4-1-2 16,6-2-4-16,2-4-12 0,4-8-23 0,4-2-15 0,0-4-9 15,1-4-4-15,2 1 11 0,-4-3 11 16,-4-1 13-16,-4 0 17 0,0 2 12 0,-6 0 8 16,-7 4 7-16,-3 6 7 0,-6 1 15 0,-1 7 11 15,-13 3 13-15,-3 2 1 0,-7 7-10 0,-5 12-11 16,-5 5-11-16,-4 7-7 0,-5 6-2 16,2 0 5-16,1 4 4 0,4-3-1 0,7-2-3 15,7-5 2-15,7-3 4 0,6-4 8 0,8-4 6 16,1-4-3-16,12-7-2 0,8-8 1 0,13-2-1 15,11-17-3-15,18-9-8 0,8-9-18 16,13-7-53-16,13-6-119 0,-21 13-433 0,-24 7-1048 0</inkml:trace>
          <inkml:trace contextRef="#ctx0" brushRef="#br0" timeOffset="164846.9995">21444 7208 2413 0,'0'0'100'0,"0"0"-8"16,0 0-11-16,0 0-4 0,0 0-7 0,0 0-8 15,0 0-22-15,0 0-20 0,0 0-14 0,0 0-4 16,0 0 0-16,0 0-6 0,0 0-24 0,-112 171-68 15,130-132-125-15,1-1-223 0,-4-10-527 16,-2-11-230-16</inkml:trace>
        </inkml:traceGroup>
        <inkml:traceGroup>
          <inkml:annotationXML>
            <emma:emma xmlns:emma="http://www.w3.org/2003/04/emma" version="1.0">
              <emma:interpretation id="{02D3BA62-486F-47C3-B6EE-DE6F1D24F6B4}" emma:medium="tactile" emma:mode="ink">
                <msink:context xmlns:msink="http://schemas.microsoft.com/ink/2010/main" type="inkWord" rotatedBoundingBox="14359,11023 26566,9289 26801,10938 14594,12672"/>
              </emma:interpretation>
              <emma:one-of disjunction-type="recognition" id="oneOf21">
                <emma:interpretation id="interp105" emma:lang="en-US" emma:confidence="0">
                  <emma:literal>tolcustooes</emma:literal>
                </emma:interpretation>
                <emma:interpretation id="interp106" emma:lang="en-US" emma:confidence="0">
                  <emma:literal>tofcustooes</emma:literal>
                </emma:interpretation>
                <emma:interpretation id="interp107" emma:lang="en-US" emma:confidence="0">
                  <emma:literal>otolcustooes</emma:literal>
                </emma:interpretation>
                <emma:interpretation id="interp108" emma:lang="en-US" emma:confidence="0">
                  <emma:literal>tolcustoes</emma:literal>
                </emma:interpretation>
                <emma:interpretation id="interp109" emma:lang="en-US" emma:confidence="0">
                  <emma:literal>otofcustooes</emma:literal>
                </emma:interpretation>
              </emma:one-of>
            </emma:emma>
          </inkml:annotationXML>
          <inkml:trace contextRef="#ctx0" brushRef="#br0" timeOffset="166549.1762">25181 7303 2391 0,'0'0'104'0,"0"0"-10"15,0 0-21-15,0 0-19 0,0 0-2 0,-195 166-2 16,169-122-7-16,2 1-4 0,5 0-11 15,4-2-4-15,2-2-9 0,12-5-6 0,1-3 2 16,1-3-10-16,12-4 0 0,2-4-8 0,4-7-24 16,2-5-17-16,3-6-34 0,2-4-32 15,1 0-28-15,4-10-30 0,-6-5-9 0,1-1 5 0,-2-4 32 16,-1-1 50-16,-8-1 44 0,-3 0 40 16,-6-2 42-16,-6 3 43 0,0-2 44 0,-8 2 37 15,-5 1 15-15,-2 2-9 0,-1 1-17 0,-3 3-24 16,0 1-21-16,1 3-14 0,0 0-13 15,4 0-9-15,2 3-8 0,2 0-7 0,10-4-14 16,0 1-9-16,10-1-8 0,11-8-14 0,8-5-2 16,11-1-3-16,8-9-4 0,10-4 6 0,7-6-4 15,4-1 4-15,5-3-4 0,-1-1-8 16,-2 1-3-16,-5 2-9 0,-7 3 3 0,-6 7 5 16,-10 5 6-16,-13 5 8 0,-11 3 2 0,-9 2 6 15,-10 1 5-15,-1 2-1 0,-14-2 1 0,-7 2-8 16,-3-1 2-16,-8 3 3 0,2 4 0 15,-4 0 8-15,4 4 1 0,2 3 5 0,4 5-2 0,2 0-4 16,7 3-1-16,1 12-9 0,4 4-1 16,0 10-2-16,4 9-3 0,-5 10 3 15,8 5-2-15,2 8 4 0,-1 6 3 0,3 2-2 16,0 1 6-16,-1 3-5 0,1 0-4 0,0-1-1 0,-3-3-3 16,7 1 6-16,-1-6-1 0,-1-4-2 15,5-2-15-15,-1-4-24 0,0-5-46 16,1-3-81-16,4-6-190 0,-3-9-558 0,-5-11-751 0</inkml:trace>
          <inkml:trace contextRef="#ctx0" brushRef="#br0" timeOffset="176480.5324">14272 8236 976 0,'0'0'187'0,"0"0"-26"16,0 0-7-16,0 0 11 0,0 0 13 0,0 0 25 16,-111-176-22-16,85 174-46 0,-2 6-51 0,-3 21-32 15,-4 19-13-15,-4 18-3 0,-2 16-1 0,-3 18-3 16,0 9-8-16,2 6-5 0,9 4-5 16,5 0-4-16,8-8-3 0,12-3-2 0,8-8-3 15,10-12 4-15,13-11-4 0,10-10-1 0,7-11 1 16,2-7-4-16,5-15 1 0,4-8-3 0,-3-13-3 15,7-9-14-15,-1-16-23 0,4-13-29 0,2-11-40 16,-1-7-35-16,-3-6-35 0,-3-6-25 16,-1-3 11-16,-7-2 28 0,-2-4 54 15,-5 3 55-15,-8-1 34 0,-6 3 22 0,-5 0 14 0,-5 4 21 16,-8 5 35-16,0 8 56 0,-6 6 47 16,0 12 34-16,-1 9 5 0,-4 6-33 0,1 5-27 15,-1 4-48-15,3 4-48 0,-1 2-22 0,3 15-20 16,0 8 2-16,-2 13 17 0,1 8 1 0,-1 7-1 15,2 1-8-15,0-2-8 0,3 0-3 16,9-4-3-16,1-1-1 0,3-3 0 0,1-3-1 16,-1-2-2-16,-2-6 0 0,4-5-1 0,1-8-6 15,-2-9-5-15,-1-6-10 0,1-5-7 0,-2-6 0 16,1-13-4-16,-4-6 3 0,1-12 5 0,-1-5-1 16,-1-8 14-16,0-5 5 0,4-3 3 15,0-6 8-15,1 3-2 0,2 2 2 0,1 4 1 16,1 7-1-16,0 9 0 0,-3 11-1 0,-2 9 0 15,-3 11-6-15,-3 8 2 0,-2 7 5 16,-1 14 3-16,0 6 7 0,1 7-4 0,-4 4-6 0,5 2-2 16,-4 2-5-16,-1-3 0 0,4 1 0 15,-1-8 0-15,3-2-2 0,1-6 3 0,-1-3 0 16,1-10 0-16,2-4 2 0,0-5 1 0,0-2 2 16,1-11 4-16,2-9-4 0,1-7 3 15,2-8-3-15,1-8-2 0,-1-5 3 0,2-4-1 16,-1-3-2-16,2-3 2 0,3-2-3 0,1-5 0 15,1-1-1-15,4 4-1 0,2 3 1 0,2 10 0 16,-3 11 1-16,-2 11-4 0,-2 13 2 16,-5 9-3-16,-1 5-2 0,-7 14 3 0,1 10-2 15,-3 7 5-15,-2 7 3 0,-2 5-2 0,-1 2 4 16,-1 5-3-16,-5 0-1 0,-1 2 2 16,-1-3-4-16,-5-4 2 0,-3 0 0 0,-4-3 1 15,-5-4 0-15,-4-2 3 0,3-4 2 0,-8-4-4 16,1-4 5-16,-1-4-8 0,-1-4-5 0,0-3 0 15,2-4-10-15,1-4 3 0,3-4 3 0,1 1-1 16,6-2 8-16,3 1-3 0,5 3-8 16,-2 2-2-16,8 5-2 0,1 0 2 0,0 7 4 0,3-2 5 15,9 1-5-15,1-3 5 0,2-1 3 16,2-1 0-16,7-6 6 0,2-2-1 0,4-4 3 16,4-4 7-16,8-12-1 0,3-7 4 0,2-6-1 15,7-9-3-15,1-5 0 0,2-5-3 16,1-2-1-16,-2-4-4 0,-5-3 4 0,-2-3-3 15,-9-4 1-15,-2-5-1 0,-7-5-4 0,-7-1 4 16,-4-6-1-16,-1 0-2 0,-8 0 6 0,-2-1-4 16,-5 3 1-16,-4 3 8 0,0 11-4 15,-4 12 3-15,-5 10 6 0,1 18 4 0,-2 11 6 16,-2 11-2-16,0 5-5 0,4 16-14 0,-3 14-3 16,-2 13 0-16,0 14 2 0,2 5 4 15,0 7-3-15,3 1 0 0,2 0 0 0,3 0-4 16,0-3 5-16,3-2-4 0,0-1-1 0,3-3 0 15,3-8-6-15,2-2 2 0,1-9-1 16,-1-8-1-16,1-5-9 0,2-7-16 0,-4-7-28 0,-3-8-33 16,-1-2-15-16,-1-5 15 0,-2-2 19 0,0-2 28 15,-6-9 21-15,-3-2-1 0,-3-5 11 16,0-2 9-16,-1-1 24 0,0-1 8 0,1 0 14 16,2 0 9-16,4 3-5 0,0-1 3 15,5 2-8-15,1 0-7 0,0 0-10 0,11-2-9 0,6-1-6 16,6-4-4-16,7-1 3 0,5-2-5 15,6-3-1-15,5-4 0 0,5-2-5 16,2-5 3-16,-1-1 0 0,1-2-1 0,-1 2 4 0,1 2-3 16,-8 7-1-16,-2 2 0 0,-7 8-1 15,-7 6-2-15,-11 5 0 0,-7 6 1 0,-8 7-3 16,-3 0 0-16,-7 13 1 0,-8 11-4 0,-5 6 10 16,-5 12-3-16,-2 7-1 0,4 0 2 0,0 2-7 15,4-4 3-15,5-4 0 0,3-2 0 16,7-3 3-16,2-6-1 0,1-2 0 0,4-7-1 15,9-4-1-15,-1-7-1 0,9-5 0 0,0-6 2 16,1-1-2-16,2-5 1 0,4-8-1 0,-2-5-5 16,-6 0 2-16,-1-5-2 0,-5-1 1 15,-1-1 5-15,-5-3-3 0,-4 0 4 0,-3-3 1 16,0 0 0-16,-7 2 5 0,-4-3-2 16,-5 3 1-16,-1 3-1 0,-1 0-1 0,-7 4 2 0,3 1-2 15,0 3 5-15,2 3-2 0,6 0-2 16,3 3 2-16,7 1-5 0,4 0 4 0,4-2-4 15,11-3-2-15,12-1 2 0,4-2-5 0,1 4 2 16,6 0 0-16,1 5 0 0,-2 3 2 0,4 5 0 16,-4 2 1-16,-1 7-4 0,-3 10 4 0,-1 2-2 15,-2 7 0-15,-7 2 4 16,-2 1-6-16,-8 3 4 0,-4 1 0 0,-6-2-3 0,-3 2 4 16,-1-2-1-16,-7-2 1 0,-2-1-6 0,0-5-2 15,-1-3-1-15,1-4 1 0,-2-1 9 16,-3-4 3-16,5-3 2 0,1-5 0 0,0-3-1 15,6 0 0-15,1-10-7 0,2-5-4 0,0-6-3 16,4-8-3-16,11-6 2 0,-1-5 3 0,7-4 0 16,3-2 4-16,-1 3 1 0,2 5-1 15,-1 7-2-15,-7 8-7 0,-2 10-8 0,-3 6-11 16,0 7 0-16,-8 4 8 0,5 9 13 0,-5 9 13 16,1 4 3-16,-4 3 2 0,-1 3-4 0,0 0-4 15,0-2 1-15,2-4-3 0,1-2 2 0,-2-4 0 16,2-3 1-16,3-5 1 0,1-5 2 15,2-6 3-15,0-1 3 0,7-4 1 0,1-9 0 16,5-7-5-16,1-4-1 0,4-6-2 0,-2-1-1 16,4-2-1-16,-1 0-2 0,0 0 4 15,0 1-2-15,0 4 0 0,-4 2-1 0,-1 8-7 16,0 4-1-16,-7 9-2 0,-3 5-6 0,-3 0 6 16,-2 12 3-16,-5 6 6 0,3 5 4 0,-2 5 4 15,-3-2-5-15,2 0-3 0,5-4 3 0,-5-2-3 16,1-6 0-16,6-2 1 0,-2-3 1 15,2-4 3-15,3-5 6 0,4 0 3 0,5-5 0 16,-3-7-4-16,7-6-5 0,-2-6-5 0,4-2 2 16,-3-3-2-16,2-4 4 0,-1 0 2 15,-7 2-5-15,-1 0 3 0,-6 1-2 0,-1 4-1 16,-5 3 3-16,0 6-4 0,-3 6 1 0,-3 5-1 0,2 1-6 16,-2 5 5-16,0 3 0 0,0 10 5 15,0 1 5-15,-2 8 2 0,2 1-2 0,-3 2-3 16,2 1 0-16,1 2-2 0,0-3 2 15,0-1 2-15,1-3-3 0,4-1 2 0,6-3-2 16,-3-4-3-16,2-2 2 0,2-5-6 0,1-1-13 16,0-5-28-16,-2 0-60 0,2-4-148 0,-6-2-352 15,1 1-928-15</inkml:trace>
        </inkml:traceGroup>
        <inkml:traceGroup>
          <inkml:annotationXML>
            <emma:emma xmlns:emma="http://www.w3.org/2003/04/emma" version="1.0">
              <emma:interpretation id="{ED147BD4-F842-4B38-94D7-1F5F70F4436D}" emma:medium="tactile" emma:mode="ink">
                <msink:context xmlns:msink="http://schemas.microsoft.com/ink/2010/main" type="inkWord" rotatedBoundingBox="22290,10258 28699,9347 28930,10968 22521,11879"/>
              </emma:interpretation>
              <emma:one-of disjunction-type="recognition" id="oneOf22">
                <emma:interpretation id="interp110" emma:lang="en-US" emma:confidence="0">
                  <emma:literal>rothevy</emma:literal>
                </emma:interpretation>
                <emma:interpretation id="interp111" emma:lang="en-US" emma:confidence="0">
                  <emma:literal>ronthevy</emma:literal>
                </emma:interpretation>
                <emma:interpretation id="interp112" emma:lang="en-US" emma:confidence="0">
                  <emma:literal>rnthevy</emma:literal>
                </emma:interpretation>
                <emma:interpretation id="interp113" emma:lang="en-US" emma:confidence="0">
                  <emma:literal>rothevny</emma:literal>
                </emma:interpretation>
                <emma:interpretation id="interp114" emma:lang="en-US" emma:confidence="0">
                  <emma:literal>ronthevny</emma:literal>
                </emma:interpretation>
              </emma:one-of>
            </emma:emma>
          </inkml:annotationXML>
          <inkml:trace contextRef="#ctx0" brushRef="#br0" timeOffset="166792.3507">26602 6526 2412 0,'0'0'176'0,"0"0"2"0,0 0-29 0,0 0-51 0,0 0-31 16,0 0-24-16,0 0-25 0,0 0-12 0,0 0 0 16,0 0-3-16,0 0 5 0,0 0-1 0,0 0-7 15,-98 196 6-15,92-128 1 0,-1-2 0 0,1 6 2 16,5-2-7-16,-4 1 2 0,4-4-5 16,-1-2-10-16,2-4-23 0,0-7-46 0,0-5-71 15,2-6-117-15,-2-9-191 0,1-10-456 0,-1-9-372 16</inkml:trace>
          <inkml:trace contextRef="#ctx0" brushRef="#br0" timeOffset="167501.7211">26273 7352 1626 0,'0'0'340'0,"0"0"-31"0,0 0-69 0,0 0-56 16,0 0-26-16,0 0-30 0,0 0-39 0,0 0-31 0,0 0-27 16,0 0-17-16,-18-182-9 0,58 159 0 15,6-2-1-15,10-4-2 0,3-4 3 0,7-5-2 16,3-1-1-16,3-1 1 0,-4-2-3 0,0 1-2 15,-6 2-3-15,-6 2-1 0,-10 7-3 0,-11 3 7 16,-10 4 2-16,-6 7 5 0,-10 3 7 16,-5 4-4-16,-4 6-3 0,0 3-10 0,-10 0-13 15,-5 10 0-15,-7 10 0 0,-7 11 7 0,-2 10 7 16,-6 6 2-16,2 6 3 0,-1 0-2 16,7 1 3-16,2-1-3 0,8-1 0 0,1-2-1 0,8-3-2 15,4-7 4-15,5-1 0 0,1-5 2 16,-3-5 0-16,12-5-2 0,-1-7-1 0,7-4-2 15,1-4 0-15,4-9 1 0,2-2 1 16,0-15 1-16,1-3 1 0,4-10 2 0,-2-3 1 16,1-5 0-16,2-4 1 0,0-1-1 0,-1-2-2 15,1 1-2-15,-1 3 0 0,-2 8 2 0,-5 5-1 16,-5 8 1-16,-5 10-4 0,-7 5-11 0,-1 5-19 16,-2 3-3-16,0 9 6 0,0 10 5 15,-3 8 18-15,-3 5 2 0,-2 0-1 0,7 3 4 16,-2-1 2-16,2-3 0 0,6-2 2 0,9-2-3 15,0-4-1-15,9-5 0 0,2-3 2 0,7-6 2 16,0-5 1-16,8-7-2 0,0 0-9 16,3-10-4-16,4-4-2 0,0-4 1 0,2-2 9 15,-1-5 3-15,-2 0 2 0,-5-1 1 0,-4 1-1 16,-6 2 2-16,-4 0 2 0,-11 2 2 0,-1 5-2 16,-8 4 2-16,-7 4-4 0,0 6-8 15,-7 2-9-15,-8 7-8 0,-7 6 0 0,-2 7 5 0,-2 0 6 16,-2 5 6-16,7-1 0 0,3-2-3 15,5-2 2-15,6-2-2 0,7-3-2 0,0-3-2 16,1-5-4-16,12 0 4 0,2-5 4 16,7-2 5-16,5-5 4 0,2-8 0 0,7-4 0 0,0-3 0 15,3-3 3-15,-2-2 2 0,-4-2 1 16,-3-1 3-16,-6 0 0 0,-4 0 2 16,-7 2 2-16,-8 3 4 0,-2 4 8 0,-3 2 6 15,-8 7-1-15,-11 5-6 0,-6 5-11 0,-13 7-8 16,-6 11-4-16,-8 8-2 0,-2 7 1 0,-2 5 0 15,0 1-2-15,10 1 0 0,2 4 1 0,8-1 0 16,10-1 1-16,8-1 2 0,11 0-3 16,7-1 1-16,9-6 1 0,14-3 0 0,15-1 2 15,8-8-1-15,15-2-19 0,15-3-52 0,8-5-122 16,-15-7-318-16,-20-2-736 0</inkml:trace>
          <inkml:trace contextRef="#ctx0" brushRef="#br0" timeOffset="166021.7955">21659 7579 2410 0,'0'0'93'0,"0"0"-7"0,0 0-17 0,0 0-15 16,0 0 2-16,0 0-8 0,0 0-12 0,0 0-7 15,-71 193-8-15,83-153-1 0,1 1-5 0,2 0-5 16,1-2-3-16,6-1-4 0,-1-4 3 0,3-4-1 16,-5-3-3-16,6-7-2 0,-6-5-3 15,3-5-8-15,-3-5-4 0,-2-5-4 0,0 0-2 16,2-13 5-16,-1-5 5 0,0-8 7 0,-2-7 7 16,5-3 6-16,-5-5 1 0,0-5 0 15,2-5-5-15,-4-4-2 0,3 0-2 0,-3-3 2 16,1 1 4-16,0 7-2 0,1 6 0 0,-3 5-1 15,1 11-8-15,-3 8 0 0,0 10-7 16,-2 5-3-16,4 5-1 0,2 0-7 0,5 10-14 16,-1 2-29-16,5-2-37 0,-1 2-32 0,7-2-11 0,7-1 17 15,-2-3 27-15,6-5 33 0,4-1 28 16,0-1 14-16,2-10 14 0,-7 0 5 0,0-4 7 16,-3-1 2-16,-11 0 4 0,-5 2 11 0,-8-1 20 15,-8 4 32-15,-5 1 26 0,0 2 19 0,-5 3-5 16,-8 3-15-16,-8 2-23 15,-2 5-23-15,-7 8-14 0,-4 7-10 0,-1 5-6 0,-5 1 0 16,8 4-2-16,-2-3-3 0,4 1-1 16,7-1-5-16,7-3-3 0,4-5-4 0,7 1 0 15,5-5 0-15,0-1-2 0,8-4 1 0,7-4 2 16,7-3-5-16,-2-3 1 0,8-3-8 0,2-12-6 16,7-2-7-16,-3-7-6 0,2-2 1 0,-2-4 0 15,-3 0 8-15,-4-3 9 0,-2-2 9 16,-9 1 7-16,-9 4 1 0,2 0 7 0,-9 6 5 15,0 6 8-15,-10 6 7 0,-6 9-2 0,-3 3-3 16,-9 10-7-16,-9 13-7 0,-2 9-1 16,-5 10-4-16,-4 7 2 0,2 3-1 0,5 4-2 0,7 0 0 15,3 3-5-15,6-3 2 0,7-1-2 16,8-4-2-16,8-5 3 0,2-3-5 0,13-7 0 16,5-5 0-16,7-6-1 0,8-4 8 0,3-7 0 15,7-6 0-15,6-8-1 0,5 0-6 0,5-13 5 16,0-6-1-16,2-6-3 0,-5-2 2 15,-2-8-10-15,-5-3 0 0,-5-2 4 0,-6-6 1 16,-5-4 7-16,-5 0 5 0,-6-3 6 0,-3 2-5 16,-9 2 0-16,-2 1-2 0,-8 7 1 0,0 5 10 15,-12 9 5-15,-3 7 2 0,-1 6-6 16,-5 8-6-16,-2 6-4 0,-2 0-5 0,6 8 0 16,-5 5-1-16,6 4-5 0,1-1 0 0,6 0-3 15,5 1 1-15,6-1 1 0,5-1 1 16,11-2 0-16,9-2-3 0,6-7-5 0,7-2-16 15,5-2-13-15,4-6-19 0,0-5-18 0,6-2-2 16,-2-2 1-16,3 1 11 0,-4-1 16 0,-3 1 6 16,-10 4 8-16,-1 5 5 0,-14 0-5 15,-5 5-14-15,-9 0-13 0,-8 10 8 0,0 9 12 16,-14 6 27-16,-6 4 22 0,-5 4 2 0,-5 1 3 16,2 0-3-16,2 3 7 0,-1-3 1 0,8-1-3 15,1 1 3-15,5-4-11 0,3 0-4 16,7-5-1-16,1-6-3 0,5-4 2 0,12-5 6 15,6-5-1-15,5-5 4 0,11 0-2 0,1-9-4 16,8-6-2-16,1-1-6 0,0-5-5 0,6-2-11 16,-4-1-4-16,0-1-3 0,-2-2 4 0,-9 1 12 15,-2 0 4-15,-8 3 9 0,-8 1 1 0,1 4 1 16,-9 3 10-16,-5 6 17 0,-6 4 21 16,-1 2 9-16,-3 3-5 0,-8 0-14 0,-4 8-14 15,-3 5-4-15,-2 3-1 0,2 3-1 0,0 2-4 16,4 0-5-16,2 0-4 0,3 1-4 15,3-2-3-15,6-3 3 0,0 0-4 0,6-2 3 16,7-4-1-16,6-1-1 0,2-5 2 0,7-2-5 16,1-3-3-16,5 0-7 0,3-5-8 0,-2-8 1 15,4-2 1-15,1-5 7 0,-4-4 5 16,1-4 7-16,-4-4 1 0,-5-5-1 0,3-2 6 16,-3-5 9-16,0-3 15 0,-2 2 16 0,-4-3 6 15,-1 4 13-15,-6 6 14 0,-8 8 22 16,-3 11 12-16,-4 9-3 0,0 5-18 0,0 5-30 15,-3 0-31-15,-4 8-17 0,-5 13-8 0,-4 13 5 0,-7 10 3 16,-3 9 3-16,0 7 3 0,-1 6-7 16,1 4 7-16,7 4-1 0,-2 5-1 15,5-2 0-15,3 1-8 0,4 0-2 0,3-3-7 0,3 0 0 16,3-4-1-16,6-5-21 0,1-4-46 16,8-6-114-16,0-8-220 0,-4-16-677 0,-5-11-581 0</inkml:trace>
        </inkml:traceGroup>
      </inkml:traceGroup>
    </inkml:traceGroup>
    <inkml:traceGroup>
      <inkml:annotationXML>
        <emma:emma xmlns:emma="http://www.w3.org/2003/04/emma" version="1.0">
          <emma:interpretation id="{FC2F1214-CE2A-4ECB-A6C0-765069418122}" emma:medium="tactile" emma:mode="ink">
            <msink:context xmlns:msink="http://schemas.microsoft.com/ink/2010/main" type="paragraph" rotatedBoundingBox="170,14338 28420,10890 28787,13899 537,17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4DF34E-FA6F-4D10-918A-E194F215F5BE}" emma:medium="tactile" emma:mode="ink">
              <msink:context xmlns:msink="http://schemas.microsoft.com/ink/2010/main" type="inkBullet" rotatedBoundingBox="425,16424 439,16422 441,16437 426,16439"/>
            </emma:interpretation>
            <emma:one-of disjunction-type="recognition" id="oneOf23">
              <emma:interpretation id="interp115" emma:lang="en-US" emma:confidence="0">
                <emma:literal>-</emma:literal>
              </emma:interpretation>
            </emma:one-of>
          </emma:emma>
        </inkml:annotationXML>
        <inkml:trace contextRef="#ctx0" brushRef="#br0" timeOffset="77156.9444">-352 13415 32 0,'0'0'-32'0</inkml:trace>
      </inkml:traceGroup>
      <inkml:traceGroup>
        <inkml:annotationXML>
          <emma:emma xmlns:emma="http://www.w3.org/2003/04/emma" version="1.0">
            <emma:interpretation id="{A3D1EC7D-A2BD-4EAF-BEFD-93724DB3BF91}" emma:medium="tactile" emma:mode="ink">
              <msink:context xmlns:msink="http://schemas.microsoft.com/ink/2010/main" type="line" rotatedBoundingBox="373,14313 28420,10890 28787,13899 740,17322"/>
            </emma:interpretation>
          </emma:emma>
        </inkml:annotationXML>
        <inkml:traceGroup>
          <inkml:annotationXML>
            <emma:emma xmlns:emma="http://www.w3.org/2003/04/emma" version="1.0">
              <emma:interpretation id="{394C860F-F40E-468D-87BB-D9E06D68B167}" emma:medium="tactile" emma:mode="ink">
                <msink:context xmlns:msink="http://schemas.microsoft.com/ink/2010/main" type="inkWord" rotatedBoundingBox="567,15904 2085,15718 2214,16779 697,16965"/>
              </emma:interpretation>
              <emma:one-of disjunction-type="recognition" id="oneOf24">
                <emma:interpretation id="interp116" emma:lang="en-US" emma:confidence="0.5">
                  <emma:literal>)</emma:literal>
                </emma:interpretation>
                <emma:interpretation id="interp117" emma:lang="en-US" emma:confidence="0">
                  <emma:literal>s</emma:literal>
                </emma:interpretation>
                <emma:interpretation id="interp118" emma:lang="en-US" emma:confidence="0">
                  <emma:literal>I</emma:literal>
                </emma:interpretation>
                <emma:interpretation id="interp119" emma:lang="en-US" emma:confidence="0">
                  <emma:literal>is</emma:literal>
                </emma:interpretation>
                <emma:interpretation id="interp120" emma:lang="en-US" emma:confidence="0">
                  <emma:literal>I)</emma:literal>
                </emma:interpretation>
              </emma:one-of>
            </emma:emma>
          </inkml:annotationXML>
          <inkml:trace contextRef="#ctx0" brushRef="#br0" timeOffset="77704.1091">96 13146 0 0,'0'0'209'0,"0"0"169"16,0 0-41-16,0 0-13 0,0 0-32 16,0 0-24-16,0 0-23 0,-177 12-39 0,157-8-43 0,2-2-37 15,3 4-28-15,0-3-22 0,4 1-12 16,5-1-10-16,3-1-20 0,-2-2-16 0,5 1-26 16,0-1-11-16,9 2 0 0,6 0 6 0,3 1 17 15,10-3 5-15,8 0 2 0,3 0 0 0,14-5-3 16,4-5 1-16,7-3-2 0,5-2-4 15,3 0 1-15,2 2-3 0,5 1 1 0,-6-2 1 16,-7 1 0-16,0 1 1 0,-10 0-5 16,-6 3-1-16,-7-2-1 0,-11-1 2 0,-4 1 11 0,-5 1 3 15,-9-2 5-15,-6 2 4 0,1 1 0 16,-8-3 5-16,-1 2-2 0,0-3-3 16,-10 2-5-16,1-4-5 0,-4 4-3 0,-10-3-4 0,6 0 6 15,-10 4-8-15,5-2 1 0,-6 2 2 16,-1 2-8-16,1 1 6 0,-2 1-3 0,5 1 2 15,2 1 5-15,8 2-3 0,6 0 1 0,3 0-11 16,6 1-25-16,0 1 1 0,10 0-2 0,8-2 13 16,9-1 16-16,5-2 4 0,11-2 1 15,8-1-2-15,4-1 7 0,4 1-7 0,3 4 1 16,0 4 0-16,2 0-5 0,-3 11 7 0,-4 11-1 16,-8 5 2-16,-6 10 8 0,-12 9-3 0,-11 6 8 15,-15 10 2-15,-11 10 2 0,-28 9 2 16,-12 4-3-16,-16 5-3 0,-11 4-7 0,-10 1-22 15,-4 3-67-15,-3 3-174 0,21-28-794 16,25-21-639-16</inkml:trace>
        </inkml:traceGroup>
        <inkml:traceGroup>
          <inkml:annotationXML>
            <emma:emma xmlns:emma="http://www.w3.org/2003/04/emma" version="1.0">
              <emma:interpretation id="{A968B0DB-E45A-48D4-8953-BBF3FBC3A3DF}" emma:medium="tactile" emma:mode="ink">
                <msink:context xmlns:msink="http://schemas.microsoft.com/ink/2010/main" type="inkWord" rotatedBoundingBox="3541,14957 6362,14498 6641,16213 3821,16673"/>
              </emma:interpretation>
              <emma:one-of disjunction-type="recognition" id="oneOf25">
                <emma:interpretation id="interp121" emma:lang="en-US" emma:confidence="1">
                  <emma:literal>type</emma:literal>
                </emma:interpretation>
                <emma:interpretation id="interp122" emma:lang="en-US" emma:confidence="0">
                  <emma:literal>Type</emma:literal>
                </emma:interpretation>
                <emma:interpretation id="interp123" emma:lang="en-US" emma:confidence="0">
                  <emma:literal>ype</emma:literal>
                </emma:interpretation>
                <emma:interpretation id="interp124" emma:lang="en-US" emma:confidence="0">
                  <emma:literal>hype</emma:literal>
                </emma:interpretation>
                <emma:interpretation id="interp125" emma:lang="en-US" emma:confidence="0">
                  <emma:literal>ttype</emma:literal>
                </emma:interpretation>
              </emma:one-of>
            </emma:emma>
          </inkml:annotationXML>
          <inkml:trace contextRef="#ctx0" brushRef="#br0" timeOffset="82777.8595">2918 12238 0 0,'0'0'0'16,"0"0"0"-16,0 0 0 0,0 0 0 15,0 0 208-15,0 0 80 0,0 0-12 0,0 0-10 0,0 0-11 16,0 0-5-16,0 0-17 0,0 0-19 16,0 0-29-16,0 0-38 0,-113-41-42 0,113 39-40 15,0-1-39-15,5-2-16 0,7-2-5 0,12-3-4 16,7-4 7-16,10-2-2 0,8-4-5 16,7-2 1-16,4-3 1 0,8-2 0 0,4-3 4 15,2 1 0-15,1 1-3 0,0 1-1 0,-6 2 1 16,-1-1-6-16,-8 4-5 0,-9 0-8 0,-9 6-8 15,-11 2 4-15,-7 4 5 0,-6 1 9 16,-10 5 16-16,-6 3 8 0,-2 1-1 0,-2 0-7 0,-9 0-19 16,2 0-16-16,-2 0-8 0,1 1-3 15,0 3-5-15,2 1-10 0,1-1-6 0,3-1-20 16,2 0-17-16,2 1-10 0,0-3-9 0,3 2 5 16,6-1 9-16,1 0 11 0,2-1 8 0,4-1 17 15,-1 0 19-15,-2 0 9 0,-1 0 11 16,1 0 0-16,-2 0 0 0,-7 0 13 15,2 0 17-15,-2 2 29 0,-2-2 44 0,-1 0 49 0,-1 2 39 16,0-1 19-16,0 1-18 0,0 1-44 16,0 3-38-16,0 4-24 0,-3 10-8 0,-3 6 10 15,2 6-5-15,-2 9-13 0,0 4-2 16,-1 5-12-16,2 4-6 0,1 0-4 0,7 1-9 0,-3-5-2 16,1-5-3-16,8-3 0 0,3-5 0 15,3-7-4-15,1-3 3 0,0-7 2 0,8-7 0 16,-1-7 5-16,2-5-2 0,2-1-1 15,2-10-1-15,2-10-2 0,0-7 1 0,0-5-1 16,-1-6 2-16,-2-5 0 0,-3-1-1 0,-2-2 0 16,-1-2-2-16,-4 0 2 0,1 2-1 0,-2 4 0 15,-4 6-2-15,-4 6 3 0,-1 7 6 0,-5 8 9 16,-1 6 11-16,-2 7 1 0,0 2-7 16,0 0-13-16,0 1-18 0,1 9-4 0,2 9 1 15,0 7 4-15,0 11 10 0,0 13 3 0,0 10 0 16,3 10-3-16,-3 2-2 0,0 8-1 0,4 2 2 15,-2 2 0-15,-2 2 2 0,0 0-3 16,1-2-3-16,2-1-1 0,-6-4 3 0,1-1-1 0,1-3-2 16,-1-5-8-16,2-7-14 0,0-9-18 15,2-6-29-15,-5-11-50 0,3-6-94 0,1-9-189 16,-3-7-382-16,1-9-807 0</inkml:trace>
          <inkml:trace contextRef="#ctx0" brushRef="#br0" timeOffset="81774.5454">3239 12184 935 0,'0'0'212'0,"0"0"44"0,0 0 11 15,0 0-20-15,0 0-16 0,0 0-38 0,0 0-28 16,0 0-35-16,0 0-25 0,0 0-17 0,0 0-16 16,0 0-15-16,-17-141-12 0,17 139-15 0,0 2-19 15,0 2-12-15,0 9-8 0,5 12 0 16,4 8 10-16,5 12 0 0,-3 10 8 0,0 4-2 16,2 3-2-16,0 3 5 0,-3-1-7 0,-1 3 3 15,-1-4-1-15,-4-1-6 0,5-3 4 0,-5-4-3 16,1-5 2-16,2-6 0 0,-5-6-2 0,-1-3 2 15,-1-4-4-15,0-5 2 0,0-6-9 16,0-6-3-16,0-5 3 0,0-4-1 0,-3-3 8 16,0 0-6-16,-1 0-11 0,-1-5-7 0,2-1-20 15,0-1-14-15,-1 0-16 0,1-2-30 16,3-2-16-16,0-1-23 0,0 1-27 0,0-1-20 0,0 0-44 16,0 3-76-16,3-1-132 0,-1 4-267 15,0 1 350-15</inkml:trace>
          <inkml:trace contextRef="#ctx0" brushRef="#br0" timeOffset="82965.9105">4804 12061 2442 0,'0'0'89'0,"0"0"27"0,0 0 23 0,0 0-7 0,0 0-14 16,0 0-34-16,0 0-39 0,0 0-23 16,0 0-12-16,0 0-3 0,0 0 6 0,0 0 0 15,-25 188 2-15,28-120 0 0,0 2-4 0,-3 1-2 16,0-1-4-16,1-1-2 0,-1-2 1 0,2-3-3 15,-1-4-9-15,4-6-15 0,-4-4-29 16,4-10-39-16,-2-5-64 0,1-9-97 0,-1-6-184 0,1-9-365 16,-2-7-674-16</inkml:trace>
          <inkml:trace contextRef="#ctx0" brushRef="#br0" timeOffset="83224.4755">4844 12066 1544 0,'0'0'215'0,"0"0"-73"15,0 0 23-15,0 0 8 0,-15-181-16 0,15 158-35 16,0 3-43-16,8 6-29 0,3 1-21 16,7 3-15-16,0 3-9 0,7 4-2 0,0 3-1 15,4 2-5-15,-1 8 0 0,0 4-5 0,-1 7-1 16,-5 4 1-16,-4 5 2 0,-5 4 4 0,-6 4-1 16,-7 1-2-16,0 4-2 0,-13-2-6 0,-5 1 1 15,-7 1 3-15,0-1 1 0,-7-2 6 16,-1-2 4-16,-1-2-2 0,2-3 6 0,4-5-2 15,0-5-1-15,6-7-14 0,7-3-40 0,5-6-74 16,7-5-100-16,3-2-82 0,6-7-197 0,3-3-357 16,-2 3 328-16</inkml:trace>
          <inkml:trace contextRef="#ctx0" brushRef="#br0" timeOffset="83550.9122">5453 11744 1499 0,'0'0'202'0,"0"0"-39"15,0 0-8-15,0 0 1 0,0 0-3 0,0 0-28 16,0 0-40-16,0 0-30 0,-179 164-18 16,169-141-14-16,3-2-12 0,4 0-6 0,3-3-3 15,4-4-2-15,9-3 3 0,4-3-4 0,3-3-3 16,4-4-3-16,2-1-20 0,4-4-15 0,-2-7-21 16,1-6-20-16,-1-1-3 0,-1-6 8 0,-2-3 18 15,-3-2 26-15,-1-1 22 0,-4-6 12 16,-2 2 10-16,-3 2 6 0,-5 4 7 0,-7 4 13 15,0 6 20-15,-7 5 17 0,-8 6 14 0,-3 5-5 16,-1 2-17-16,-7 10-19 0,-2 10-18 16,-2 10-7-16,-2 9-6 0,-8 9 1 0,5 6-2 0,-4 5 1 15,8 1-3-15,3 2-6 16,6-2-1-16,7-5-5 0,8-1 2 0,7-5 2 0,0-8-5 16,7-4-2-16,8-5-16 0,7-8-14 15,8-6-18-15,5-6-30 0,5-9-66 0,9-3-98 16,8-8-198-16,-13-5-442 0,-13 3-16 0</inkml:trace>
        </inkml:traceGroup>
        <inkml:traceGroup>
          <inkml:annotationXML>
            <emma:emma xmlns:emma="http://www.w3.org/2003/04/emma" version="1.0">
              <emma:interpretation id="{A0BA88B9-D795-407C-8C2D-9D34257B9A2F}" emma:medium="tactile" emma:mode="ink">
                <msink:context xmlns:msink="http://schemas.microsoft.com/ink/2010/main" type="inkWord" rotatedBoundingBox="6900,15063 7575,13885 8407,14361 7732,15539"/>
              </emma:interpretation>
              <emma:one-of disjunction-type="recognition" id="oneOf26">
                <emma:interpretation id="interp126" emma:lang="en-US" emma:confidence="1">
                  <emma:literal>of</emma:literal>
                </emma:interpretation>
                <emma:interpretation id="interp127" emma:lang="en-US" emma:confidence="0">
                  <emma:literal>f</emma:literal>
                </emma:interpretation>
                <emma:interpretation id="interp128" emma:lang="en-US" emma:confidence="0">
                  <emma:literal>Of</emma:literal>
                </emma:interpretation>
                <emma:interpretation id="interp129" emma:lang="en-US" emma:confidence="0">
                  <emma:literal>op</emma:literal>
                </emma:interpretation>
                <emma:interpretation id="interp130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84068.9751">6491 11624 1739 0,'0'0'243'0,"0"0"-64"0,0 0-21 0,0 0-1 15,0 0-8-15,0 0-19 0,-190 139-37 16,164-104-27-16,2 1-19 0,2 0-20 0,6 1-14 15,3-2-7-15,7-1-7 0,3-2 3 0,3-4-1 16,3 0-1-16,9-5-3 0,4-3-14 0,4-5-11 16,1-4-11-16,3-3-3 0,4-4 2 15,1-4 5-15,6 0 2 0,4-9-2 0,3-5 11 16,1-5 1-16,0-2-3 0,-6-3 5 0,-3-1-10 16,-9 0 9-16,-5 3 16 0,-6 0 10 0,-11 4 20 15,-3 1 14-15,-2 4 15 0,-13 2 6 16,-5 3 1-16,-4 1-6 0,-7 4-4 0,-6 1 5 15,3 1 0-15,-7 1 4 0,6 0-2 0,0 0-10 16,7 0 5-16,7 0-7 0,6-3-6 16,6-1-4-16,8-3-21 0,2-8-8 0,14-4-8 0,10-7-6 15,8-11 7-15,11-8 0 0,10-10-2 0,5-5-8 16,6-4-8-16,1 0-11 0,5 2-3 16,-2 4 0-16,-7 4 1 0,-1 4 10 0,-8 5 0 15,-9 6 6-15,-13 4 11 0,-5 8 5 0,-12 6 7 16,-13 5 8-16,-1 3-6 0,-13 4 1 15,-3 4 1-15,-9 5 0 0,1 0 2 0,-4 7 0 16,-1 8 1-16,2 4-2 0,0 4 3 0,1 4-1 16,7 6-2-16,1 4 0 0,8 6-7 0,-1 6-1 15,9 3-2-15,0 8-3 0,4 5 3 16,-2 1 2-16,1 4 2 0,6-1-4 0,1 2 1 16,1 3-3-16,-1-2 0 0,3 2 2 0,-2-3-6 15,2-2-1-15,-2-2-11 0,3-4-22 0,-6-1-37 16,3-7-52-16,-5-2-89 0,5-9-166 15,-6-13-365-15,-2-12-844 0</inkml:trace>
        </inkml:traceGroup>
        <inkml:traceGroup>
          <inkml:annotationXML>
            <emma:emma xmlns:emma="http://www.w3.org/2003/04/emma" version="1.0">
              <emma:interpretation id="{41190535-AF99-43ED-B370-E4EF2F9E4EC9}" emma:medium="tactile" emma:mode="ink">
                <msink:context xmlns:msink="http://schemas.microsoft.com/ink/2010/main" type="inkWord" rotatedBoundingBox="8215,13356 14288,12615 14488,14252 8415,14993"/>
              </emma:interpretation>
              <emma:one-of disjunction-type="recognition" id="oneOf27">
                <emma:interpretation id="interp131" emma:lang="en-US" emma:confidence="1">
                  <emma:literal>casters</emma:literal>
                </emma:interpretation>
                <emma:interpretation id="interp132" emma:lang="en-US" emma:confidence="0">
                  <emma:literal>castors</emma:literal>
                </emma:interpretation>
                <emma:interpretation id="interp133" emma:lang="en-US" emma:confidence="0">
                  <emma:literal>caster</emma:literal>
                </emma:interpretation>
                <emma:interpretation id="interp134" emma:lang="en-US" emma:confidence="0">
                  <emma:literal>casterS</emma:literal>
                </emma:interpretation>
                <emma:interpretation id="interp135" emma:lang="en-US" emma:confidence="0">
                  <emma:literal>caster's</emma:literal>
                </emma:interpretation>
              </emma:one-of>
            </emma:emma>
          </inkml:annotationXML>
          <inkml:trace contextRef="#ctx0" brushRef="#br0" timeOffset="84404.6671">7720 11220 1774 0,'0'0'246'0,"0"0"-68"16,0 0-19-16,0 0-33 0,0 0-47 0,0 0-12 15,0 0-13-15,0 0-5 0,0 0-8 0,0 0-9 16,0 0-16-16,0 0-8 16,0 0 0-16,0 0 1 0,-101 54 4 0,101-4-3 0,0 3-5 15,-2 4 0-15,-1 1-2 0,0 2-2 0,6-1 2 16,-3-4-1-16,0-3-2 0,0-4 2 15,3-6-2-15,5-1-2 0,2-6-1 0,2-6-6 16,2-5-8-16,3-7-3 0,3-5-7 0,2-7-5 16,6-5-5-16,2-4-11 0,-1-12-16 0,7-8-24 15,-1-3-23-15,-1-6-21 0,3-3-14 0,-5-5-2 16,7 0-29-16,-8 0-20 0,-1 0-30 16,-2 0-48-16,-4 3-25 0,-5 10-139 0,-7 12 48 0</inkml:trace>
          <inkml:trace contextRef="#ctx0" brushRef="#br0" timeOffset="85300.6938">8498 11056 1522 0,'0'0'395'0,"0"0"-124"15,0 0-26-15,0 0-52 0,0 0-49 0,0 0-41 16,0 0-34-16,0 0-16 0,0 0-13 15,0 0-10-15,0 0-11 0,-82 189-3 0,73-142-1 16,2 2-2-16,-4-2-3 0,6-5-5 0,-1 0-2 16,3-5 0-16,3-6-3 0,0-2 1 0,4-7-1 15,3-5-3-15,5-6-5 0,2-6-2 16,0-5-3-16,2 0-8 0,4-11-5 0,3-11-4 16,1-5-3-16,-1-8 9 0,5-4 5 0,0-4 6 15,3-4 6-15,-1-2 1 0,1 1 2 0,-2 0-2 16,-2 5-1-16,-1 6 3 0,-7 7 1 0,-1 7 3 15,-8 10-2-15,-1 6-17 0,-6 7-10 0,-3 3 5 16,0 12 8-16,0 8 15 0,0 4 8 16,0 4-6-16,0 3-7 0,0 0 2 0,-1 3 4 15,-1 0 4-15,2-2 3 0,0-2-2 0,0-6-4 16,0-2-2-16,5-5 1 0,6-5-1 16,1-6 1-16,3-3 2 0,3-6-1 0,-2 0 3 15,6-7 1-15,-3-7-1 0,3-5 0 0,0-4-4 16,2-4 4-16,-3-5-3 0,5-4 1 0,4-3 1 15,-1-3-1-15,3-7 2 0,5-1 0 0,-1-3-1 16,6 1 1-16,0-1-1 0,0 4 0 16,-3 6-1-16,-5 7 3 0,-5 8-2 0,-4 10-1 0,-7 8-1 15,-5 7-6-15,-7 3-1 0,4 2 4 16,-7 9-2-16,5 3 5 0,-5 5 1 16,-2 1-2-16,0 8 3 0,1-1-1 0,-2 4-2 0,0-2 3 15,1 3-4-15,-1 1-2 0,0 1 1 16,0 1 0-16,0 1 1 0,0 2 2 15,0 0-1-15,-4-3 0 0,-2 0 3 0,-6-1-3 0,-1-2-3 16,-2-2-9-16,-2-6-19 0,-7-1-12 16,2-3-9-16,-2-4 0 0,-2-5 15 0,-1-2 14 15,8-5 16-15,-4-4 13 0,5 0 8 0,3-6 4 16,3-4 6-16,5 1 7 0,-2-4 3 16,5 2 2-16,-1 0-5 0,5 3-11 0,0 1-8 15,0 4-7-15,6-2-5 0,0 3-3 0,7 0 0 16,2 2 0-16,6 0 1 0,-1 0 2 0,5 4 0 15,3-3 0-15,0-1 1 0,3 0 1 16,2-1 2-16,2-6-1 0,5-3 0 0,4-2-2 16,8-5 0-16,1-4 3 0,0-4-1 0,4-4 1 15,1-5 0-15,-2-1 1 0,-2-6 1 0,-5-3 1 16,-6-4 1-16,-2-3 0 0,-10-1 1 16,-2-5 2-16,-5-2 2 0,-6 0 3 0,-5-6 2 15,-7-3-3-15,4-2-3 0,-7-2-2 0,0-2-1 16,1 3 8-16,-4 8 3 0,-4 11 8 0,-2 15 5 15,-7 13-2-15,1 11-5 0,-1 13-7 16,2 6-12-16,-2 15-2 0,-2 9-1 0,2 12-1 16,0 10 2-16,3 5 0 0,8 8-1 0,2 1 2 15,0 1-2-15,5 0 1 0,5 0-2 0,2 2-3 16,-1-5 1-16,4 0-1 0,0-3-1 0,3-3 0 16,-2-4 0-16,3-5-2 0,2-4 2 15,-2-6-2-15,-5-8-19 0,3-8-43 0,-6-6-80 16,1-7-135-16,-6-6-183 0,0-3-246 0,-3-1-836 0</inkml:trace>
          <inkml:trace contextRef="#ctx0" brushRef="#br0" timeOffset="85473.7641">10198 11055 1351 0,'0'0'555'16,"0"0"-242"-16,0 0-46 0,0 0-50 16,0 0-34-16,0 0-45 0,0 0-36 0,0 0-35 15,0 0-28-15,0 0-19 0,0 0-12 0,-18-181-4 16,47 161-2-16,5 1-2 0,9-3-2 0,7-1-8 15,0-1-29-15,9-2-57 0,2 1-96 0,3-1-192 16,-18 6-386-16,-15 7-829 0</inkml:trace>
          <inkml:trace contextRef="#ctx0" brushRef="#br0" timeOffset="86206.7837">11257 10789 1607 0,'0'0'26'0,"0"0"-35"0,0 0 14 16,0 0 45-16,0 0 51 0,0 0 62 0,0 0 47 16,0 0-8-16,0 0-27 0,0 0-43 15,0 0-37-15,-53-173-19 0,41 167-15 0,0 0-16 16,-1 4-15-16,-2 2-11 0,-1 0-11 0,0 8-5 15,-6 7 0-15,4 5-5 0,-2 3 3 0,-3 2-1 16,7 3-2-16,-1 1 4 0,5 0-4 0,1-3 1 16,9-3 1-16,2-1-4 0,0-6 3 15,4-3-3-15,8-3 0 0,4-3-1 0,9-7-2 16,0 0 1-16,5-7-6 0,0-10-2 16,3-5-2-16,-2-5-7 0,6-6 0 0,-5-1 2 15,-2-2 3-15,-2-3 7 0,-3 1 6 0,-6-1 4 16,-4 1 3-16,-8 3 3 0,-7 7 0 0,0 5-2 15,-19 8 0-15,-2 12 2 0,-8 3 0 16,-8 13 1-16,-2 15 3 0,-8 5 4 0,0 10-3 0,-1 6 3 16,-6 6-4-16,6 4-4 0,4 1 0 15,4-1-6-15,10 0 3 0,5-5-3 0,12-5 0 16,10-4 4-16,3-8-1 0,15-4 0 0,10-9 0 16,6-7 3-16,10-9 0 0,8-8 0 15,8-3 1-15,11-14-6 0,3-10 2 0,2-6-1 16,4-8-4-16,-2-4 3 0,5-8-10 0,-8-5-1 15,-7 0 1-15,-3-5-3 0,-8-1 7 0,-4-2 2 16,-13-4 4-16,-1 1 3 0,-16-1-2 16,-5 10 5-16,-14 13 3 0,-2 11 7 0,-17 14 0 0,-11 11-2 15,-11 9-3-15,-3 2-9 0,-1 11 2 16,-2 6-2-16,4 7 0 0,2 0 5 0,9 0-6 16,12-3-2-16,7-1-1 0,10-2-2 15,4-2 4-15,14-3 1 0,12-4 1 0,7-6-1 0,14-3-5 16,6-5-1-16,4-7-6 0,4-3-4 15,6-2-6-15,0 1-4 0,-4 1 3 0,2 5-1 16,-8 3 8-16,-9 4 2 0,-8 3 1 16,-5 8 2-16,-15 9-3 0,-7 7 0 0,-9 7 0 0,-6 6 1 15,-13 2 5-15,-9 5 0 0,-1 0 5 16,0-1-2-16,-4 0 2 0,10-3 4 0,1-5 0 16,4-3 5-16,7-8-2 0,5-5 3 0,5-4 9 15,9-4 3-15,13-8 9 0,5-3-1 0,11-7-6 16,6-10-4-16,8-5-7 0,8-6-3 15,1-4-3-15,2-1-14 0,3-7-37 0,-3-1-81 16,-5-2-164-16,-14 11-361 0,-17 10-908 0</inkml:trace>
          <inkml:trace contextRef="#ctx0" brushRef="#br0" timeOffset="87187.785">13006 10653 1600 0,'0'0'191'16,"0"0"-24"-16,0 0-60 0,0 0-4 0,0 0 20 15,0 0 9-15,0 0-8 0,0 0-23 16,0 0-20-16,0 0-17 0,0 0-19 0,0 0-10 0,-81-154-7 15,105 105-1-15,5-8-3 0,12-8-4 16,5-7-3-16,9-5-7 0,1-4 1 0,1-3-2 16,-5 4-3-16,2 1 1 0,-8 10-4 0,-3 8 2 15,-7 14 0-15,-13 14-2 0,-4 10 1 16,-13 12 2-16,-6 8-2 0,-12 3-5 0,-12 11-1 16,-8 11-1-16,-4 7-1 0,-6 9 7 0,-8 5-4 15,-2 5 1-15,-1 3 0 0,0-1-4 0,3-1 2 16,6-1 1-16,4-8-1 0,13 0 0 15,10-7-4-15,14-6 4 0,4-2-1 0,18-3 1 16,14-6 4-16,7-2-2 0,11-2 3 0,5-2-2 16,3 1 0-16,1 1 1 0,-1 3-3 15,-4 1 1-15,-8 4 0 0,-4 1-1 0,-11 1 1 0,-10-2-3 16,-10 2 1-16,-10-1 0 0,-7 1 2 16,-14 2 3-16,-10 3 1 0,-11 4 0 0,-9 0-1 15,-8 4-1-15,-5-3 0 0,-6-2 0 16,-3-4 1-16,6-7 0 0,-1-4-9 0,12-5-43 15,5-8-117-15,17-2-356 0,9 0-1112 0</inkml:trace>
        </inkml:traceGroup>
        <inkml:traceGroup>
          <inkml:annotationXML>
            <emma:emma xmlns:emma="http://www.w3.org/2003/04/emma" version="1.0">
              <emma:interpretation id="{4B7D7BB1-E170-4D2E-8EC0-34EFBA79331E}" emma:medium="tactile" emma:mode="ink">
                <msink:context xmlns:msink="http://schemas.microsoft.com/ink/2010/main" type="inkWord" rotatedBoundingBox="17108,13124 22390,12246 22764,14494 17482,15372"/>
              </emma:interpretation>
              <emma:one-of disjunction-type="recognition" id="oneOf28">
                <emma:interpretation id="interp136" emma:lang="en-US" emma:confidence="1">
                  <emma:literal>project</emma:literal>
                </emma:interpretation>
                <emma:interpretation id="interp137" emma:lang="en-US" emma:confidence="0">
                  <emma:literal>Project</emma:literal>
                </emma:interpretation>
                <emma:interpretation id="interp138" emma:lang="en-US" emma:confidence="0">
                  <emma:literal>proJect</emma:literal>
                </emma:interpretation>
                <emma:interpretation id="interp139" emma:lang="en-US" emma:confidence="0">
                  <emma:literal>pRoject</emma:literal>
                </emma:interpretation>
                <emma:interpretation id="interp140" emma:lang="en-US" emma:confidence="0">
                  <emma:literal>project.</emma:literal>
                </emma:interpretation>
              </emma:one-of>
            </emma:emma>
          </inkml:annotationXML>
          <inkml:trace contextRef="#ctx0" brushRef="#br0" timeOffset="168109.6189">16985 10433 1840 0,'0'0'209'0,"0"0"8"0,0 0-6 16,0 0-43-16,0 0-46 0,0 0-45 15,0 0-39-15,0 0-18 0,0 0 1 0,0 0 11 0,0 0 2 16,-46 236-3-16,36-152-6 0,1 1-10 0,-3 2-4 15,8-3-3-15,-5-1-3 0,5-5-2 16,-1-4-5-16,4-7-18 0,-1-7-32 0,2-7-50 16,0-7-81-16,0-7-111 0,5-10-210 15,-1-7-445-15,-4-10-32 0</inkml:trace>
          <inkml:trace contextRef="#ctx0" brushRef="#br0" timeOffset="168834.9551">17032 10597 1481 0,'0'0'229'0,"-7"-172"6"0,2 78-16 15,-7 13-39-15,1 18-3 0,0 16-15 16,-2 10-33-16,3 7-33 0,-1 9-21 0,9 5-21 0,2 2-19 16,2 6-16-16,16 3-12 0,6 2-4 15,7 3-1-15,8 2 1 0,4 11-1 0,3 6-2 16,1 9-1-16,6 11 0 0,-6 5 1 16,2 8 2-16,-5 4-2 0,-6 1 0 0,-5-1-1 15,-8 0-2-15,-6-2 0 0,-9-4-3 16,-7 0-5-16,-3-6-4 0,-13-1 0 0,-9-5-1 0,-8-3 4 15,-6-5 3-15,-9-3 0 0,0-1 7 16,-1-4-2-16,2-7 1 0,3-1 3 0,4-5-2 16,6-7 5-16,9-2 3 0,7-5-3 0,9-10-2 15,6-6-4-15,15-10-3 0,8-7 1 0,13-8 3 16,5-6 2-16,11-7-1 0,5-2-1 16,3-1 1-16,10 6-1 0,-4 8 1 0,-1 9-3 15,1 9 2-15,-4 6 1 0,-3 13 1 0,-7 4 5 16,-2 7-3-16,-8 3 2 0,-5 12-2 15,-7 6 0-15,-2 6 4 0,-5 7-1 0,-5 4 2 16,0 4-2-16,-8 3 2 0,0 0 0 0,-7 0-5 16,3 1 3-16,-4-3-5 0,-4-1 2 0,2-4 2 15,-1 1-3-15,-5-2 4 0,-6-3-2 16,3-3-3-16,-1-4 0 0,-3-5-5 0,-1-4-4 16,0-3-3-16,0-6-6 0,0-5-3 0,0-2-4 15,1-2-1-15,1-6-1 0,3-9 9 0,-1-5 7 16,7-5-2-16,2-6-6 0,1-5-2 0,1-8-6 15,9-4 9-15,10-3 8 0,9-3 4 16,1 0 2-16,9 3 3 0,1 0 3 0,4 7-1 16,3 5 1-16,-1 6-1 0,0 6 2 15,-2 8-1-15,-1 4 1 0,-2 8 2 0,-6 4-1 0,-4 3 0 16,-4 2 0-16,-5 9-2 0,-6 5 1 0,-4 2 2 16,-8 6 2-16,-4 5 3 0,0 4-2 15,-4 6 1-15,-11 0 0 0,1 5-4 0,-7-4 0 16,2 0-1-16,3-3-2 0,-2-2-2 0,5-3 1 15,1-3-3-15,6-5-1 0,4 0 3 16,2-7-3-16,5-3 1 0,5-7-2 0,8-5 0 16,1-2 8-16,9-5 3 0,1-10 2 0,2-5 1 15,6-7-5-15,-3-4-3 0,-3-2 1 0,2-5-1 16,-7-1-1-16,-1-4 4 0,-7 0-1 0,-3-3 3 16,-7 2 4-16,-8 3 10 0,-1 4 8 0,-12 2 5 15,-7 6-10-15,-3 2-10 0,-8 6-9 16,-6 6-11-16,-1 8 4 0,-2 7-2 0,-1 0-3 15,-2 9-24-15,6 5-75 0,5 3-219 0,13-5-683 16,5-4-546-16</inkml:trace>
          <inkml:trace contextRef="#ctx0" brushRef="#br0" timeOffset="169535.6876">19183 10686 0 0,'0'0'0'0,"0"0"0"0,0 0 0 16,0 0 0-16,0 0 0 0,0 0 71 0,0 0 32 15,0 0-46-15,0 0-38 0,0 0-32 16,0 0-19-16,0 0-4 0,-5-32 5 0,8 28 11 16,-2 2 10-16,3 0 5 0,2-3 2 0,-3 3 21 15,-1-4 44-15,2-1 66 0,-2 2 77 0,2-3 53 16,-2 1 16-16,-1-4-5 0,0 0-23 15,1-2-19-15,1-5-24 0,0 1-31 0,-2-2-25 16,2-1-25-16,-1 0-12 0,1-2-9 0,3 3-10 16,-5 1-9-16,2 0-8 0,-3 1-4 15,1 2-7-15,1 3-7 0,-2 0-6 0,1 4-13 16,-1 0-3-16,0 3-5 0,3 3-8 0,-3 2-5 16,0 0-11-16,3 7-4 0,-1 9-2 0,-1 12 3 15,1 10 6-15,-2 14 0 0,0 11 2 0,0 7-3 16,0 9-2-16,0 5-1 0,-3 5-4 15,-6-1 5-15,3 5-2 0,-7 1 0 0,-3 1 4 16,-7 0-7-16,3 1 1 0,-7-3 0 0,-2-7-9 16,-1-6 8-16,1-7-2 0,-1-11-3 15,2-9 0-15,0-8-8 0,0-8-13 0,-1-7-9 0,1-6-5 16,0-10-7-16,1-7 4 16,2-7-7-16,3 0-23 0,0-17-35 0,3-9-67 0,3-11-96 15,4-8-155-15,6 7-259 0,0 9-637 0</inkml:trace>
          <inkml:trace contextRef="#ctx0" brushRef="#br0" timeOffset="169692.6839">19298 9648 1340 0,'0'0'483'16,"0"0"-306"-16,0 0 42 0,0 0-10 16,0 0-43-16,0 0-33 0,0 0-46 0,0 0-37 15,0 0-27-15,0 0-15 0,0 0-3 16,0 0-4-16,0 0-3 0,0 0-42 0,-88 112-107 15,103-68-251-15,1-9-609 0,-4-12-280 0</inkml:trace>
          <inkml:trace contextRef="#ctx0" brushRef="#br0" timeOffset="170481.5329">19773 10328 1591 0,'0'0'98'0,"0"0"-4"16,0 0 2-16,0 0-6 0,0 0 6 0,0 0-9 15,0 0-33-15,0 0-25 0,0 0-13 16,0 0-7-16,0 0-1 0,0 0 0 0,0 0-3 16,0 0-1-16,-143 80-7 0,137-60-10 0,-1-1 1 15,5 3 1-15,2 1 6 0,2-2 5 16,7-2-2-16,1 1 0 0,2-5-2 0,5-3-2 15,4-4 3-15,1-6 0 0,3-2 1 0,6-5 3 16,4-10-3-16,-1-5-3 0,6-6-1 0,-2-5 5 16,-1-4 1-16,2-1 2 0,-7 2 3 0,-4-2-4 15,-7 4 16-15,-4 4 13 0,-9 5 21 0,-8 6 22 16,1 2 3-16,-16 6 0 0,-4 6-12 0,-7 3-15 16,-7 12-11-16,-5 9-8 0,-6 8-6 15,-2 11-10-15,-3 9 0 0,-1 7-4 0,6 7-1 16,1 0 2-16,4 0-4 0,6-5-2 0,7-5-1 15,10-3-6-15,7-6 4 0,6-7-2 16,6-3 2-16,11-8 5 0,11-7-5 0,12-6 1 16,6-6 2-16,7-7 0 0,12-3 1 0,4-13-1 15,5-6-6-15,3-7-11 0,1-5-4 0,6-5-8 16,-1-4-6-16,4-2 2 0,-2-7-9 16,-2-8 2-16,1-2 4 0,-8-4 2 0,-5 1 18 15,-9-2 7-15,-9 3 4 0,-7 7 6 0,-14 5-2 16,-7 9 3-16,-16 11 10 0,-6 7 4 0,-11 8 3 15,-10 9-2-15,-7 8-7 0,-10 1-3 16,1 21-1-16,-9 10-1 0,-4 8 0 0,1 11 2 16,-4 10-4-16,3 5-1 0,-1 5-1 0,6 7-1 15,9-1 1-15,5-3-2 0,12-5-1 0,13-8-1 16,1-9-2-16,10-6 0 0,12-5 0 16,11-8 2-16,6-4-1 0,9-10 3 0,9-9 2 0,5-10-2 15,6-4 7-15,8-14-3 0,4-12 1 16,2-6 0-16,7-7-5 0,-5-6-2 0,-2-6-2 15,-3-8 0-15,-4-6 0 0,-8-8 3 0,-1-5 2 16,-5-5 0-16,-5-3 0 0,-8 0-1 16,-8 1 1-16,-5 2 5 0,-7 4-4 0,-9 3 4 15,-8 9-1-15,-6 8-3 0,0 16 16 0,-6 10 12 16,-8 16 8-16,0 11 3 0,-7 10-13 16,2 8-15-16,1 17-8 0,-7 13-6 0,5 11 9 15,-4 10 0-15,-1 9 1 0,7 5-1 0,1 6-1 16,3 0-4-16,1 1 1 0,7 0 1 0,-1-4-5 15,5-2 0-15,1-2-1 0,1-2-3 16,1-6 4-16,8-9-2 0,-1-6-2 0,5-9-23 16,2-9-44-16,-2-7-64 0,2-7-124 0,-1-6-214 15,-3-6-451-15,-7-1-453 0</inkml:trace>
          <inkml:trace contextRef="#ctx0" brushRef="#br0" timeOffset="171216.1177">21311 10298 110 0,'0'0'266'15,"0"0"5"-15,0 0 8 0,0 0-34 0,0 0-40 16,0 0-61-16,0 0-51 0,0 0-25 16,0 0-3-16,0 0-5 0,0 0-8 0,0 0-13 0,0 0-13 15,0 0-8-15,-48 2-8 0,48-2-2 16,0 0-6-16,0 0-3 0,0 0-3 0,0 0-4 16,0 0-2-16,0 0-2 0,0 0-2 0,0 0 3 15,0 0 3-15,0 0 8 0,0 0 8 16,0 0 8-16,0 0 9 0,0 0 6 0,0 0 6 15,0 0 1-15,-2 0-1 0,2 0-13 0,-1 0-32 16,-4 0-50-16,4 0-111 0,1 0-217 0,0 0-363 16,0-2 10-16</inkml:trace>
          <inkml:trace contextRef="#ctx0" brushRef="#br0" timeOffset="172601.0993">16612 11147 0 0,'0'0'192'0,"0"0"-116"15,0 0 5-15,0 0 20 0,0 0 16 16,0 0 30-16,0 0 12 0,0 0-8 0,0 0-10 16,0 0-19-16,0 0-26 0,0 0-43 0,0 0-58 15,0 0 3-15,-108 6 13 0,122-10 32 0,3 0 38 16,7-3-12-16,4 1-8 0,9-4-16 0,6-2-7 15,8-4-4-15,10-5-3 0,12-6 1 16,14-3-6-16,16-8-5 0,15-5-5 0,16-1-4 16,12-5-2-16,13-3-3 0,14 0-6 0,7-5 1 15,13 1 0-15,6-7 2 0,7 0-4 0,3-1 4 16,-3-3-1-16,5 4-1 0,-6-1 6 16,-2 2-6-16,-10 1 1 0,-7 1-5 0,-12 3 2 15,-13 3 4-15,-14 3-1 0,-10 4 4 16,-21 4 0-16,-15 4 2 0,-20 7-3 0,-12 6-3 0,-23 7 3 15,-13 4 1-15,-16 5 31 0,-13 3 2 16,-4 4-12-16,-12 2-10 0,-5 1-49 0,-11 4-35 16,-8 10-55-16,-8 5-93 0,-8 5-124 0,10-4-208 15,14-4-309-15</inkml:trace>
          <inkml:trace contextRef="#ctx0" brushRef="#br0" timeOffset="172973.9472">17499 11516 1611 0,'0'0'28'0,"0"0"5"0,-181 82-20 16,126-57-5-16,17-9 15 0,13-8 11 0,9-3 7 15,11-3-10-15,5-2-52 0,0 0-7 0,12 0 4 16,9 0 22-16,13 0 44 0,10-3 5 15,10-9-12-15,16-6-12 0,5-7-5 0,16-4-5 0,9-8-4 16,12-1-2-16,17-7-2 0,9-2-1 16,14-5-2-16,17-4-3 0,10-1 6 15,11 0 3-15,10-6 1 0,6-1 7 0,8-1-3 0,0-1 0 16,-2 0-5-16,-1 2 1 0,-9 2-1 16,-12 3 5-16,-6 0 8 0,-13 1 5 0,-16 3 3 15,-10 3 2-15,-7 2 3 0,-19 4 4 0,-9 7 5 16,-15 3-3-16,-11 5-4 0,-18 4-6 0,-17 6-4 15,-18 6 1-15,-15 5 17 0,-10 4-1 16,-6 2-7-16,-11 1-13 0,-6 1-30 0,-8 2-36 0,-2 0-52 16,-4 9-107-16,5-1-227 0,11-1-781 0</inkml:trace>
        </inkml:traceGroup>
        <inkml:traceGroup>
          <inkml:annotationXML>
            <emma:emma xmlns:emma="http://www.w3.org/2003/04/emma" version="1.0">
              <emma:interpretation id="{8844CED2-DA44-4286-9D06-78A020B4D372}" emma:medium="tactile" emma:mode="ink">
                <msink:context xmlns:msink="http://schemas.microsoft.com/ink/2010/main" type="inkWord" rotatedBoundingBox="23263,12140 28412,11223 28715,12928 23567,13845"/>
              </emma:interpretation>
              <emma:one-of disjunction-type="recognition" id="oneOf29">
                <emma:interpretation id="interp141" emma:lang="en-US" emma:confidence="1">
                  <emma:literal>project.</emma:literal>
                </emma:interpretation>
                <emma:interpretation id="interp142" emma:lang="en-US" emma:confidence="0">
                  <emma:literal>project</emma:literal>
                </emma:interpretation>
                <emma:interpretation id="interp143" emma:lang="en-US" emma:confidence="0">
                  <emma:literal>project-</emma:literal>
                </emma:interpretation>
                <emma:interpretation id="interp144" emma:lang="en-US" emma:confidence="0">
                  <emma:literal>projects.</emma:literal>
                </emma:interpretation>
                <emma:interpretation id="interp145" emma:lang="en-US" emma:confidence="0">
                  <emma:literal>projects</emma:literal>
                </emma:interpretation>
              </emma:one-of>
            </emma:emma>
          </inkml:annotationXML>
          <inkml:trace contextRef="#ctx0" brushRef="#br0" timeOffset="178529.612">22692 9643 1340 0,'0'0'336'0,"0"0"-83"0,0 0-54 15,0 0-34-15,0 0-39 0,0 0-43 0,0 0-25 16,0 0 9-16,0 0 6 0,0 0 8 0,0 0 7 16,0 0-32-16,24 192-26 0,-21-131-7 0,3 4-14 15,-4 3 0-15,1 1-3 0,0-3-4 16,2-3 0-16,-2-1-17 0,0-7-41 0,-2-2-68 0,-1-1-88 16,0-5-150-16,0-8-179 0,0-10-367 0,0-12 120 15</inkml:trace>
          <inkml:trace contextRef="#ctx0" brushRef="#br0" timeOffset="179605.7263">22621 9696 1000 0,'0'0'356'0,"0"0"-228"0,0 0 17 15,0 0 10-15,0 0 21 0,-51-202 6 16,66 158-35-16,14-1-44 0,8 5-48 0,4-2-13 16,11 6-3-16,2 3-2 0,5 7 1 0,0 7-11 15,2 9-6-15,-4 8-10 0,0 7-7 16,-5 16-4-16,-6 14 0 0,-11 9 2 0,0 10-1 16,-12 3 4-16,-3 4-1 0,-12-1-7 0,-8-3-6 15,0-5-7-15,-15-2-1 0,-9 0 1 0,-2-2 1 16,-11 0-5-16,1-3-4 0,-5-3 2 0,0-7 4 15,0-6 0-15,2-8 6 0,6-6 4 0,3-8 4 16,12-7 13-16,5-2 0 0,6-15-4 16,7-6-5-16,6-8-10 0,11-7-1 0,11-5 2 15,11-4 3-15,5 0 0 0,6 0 1 0,6 7-4 16,1 3-6-16,4 6 4 0,-2 12 2 16,4 1 14-16,-2 8 10 0,-3 5 2 0,-2 5-3 15,-2 1 1-15,-3 14 8 0,-7 7 3 0,-2 3 11 16,-10 4-2-16,-3 2-12 0,-6 3-3 0,-12 4-9 15,0 1 2-15,-8 3 0 0,-3-3 0 0,0-1 2 16,-11-3-4-16,-3-3 0 0,-7-2 0 16,3-6-1-16,-4-1 0 0,0-2 0 0,-4-3-4 15,2-8-3-15,2-4-4 0,0-4 1 0,4-2 1 16,6-6 1-16,8-10-3 0,4-7-6 16,4-7 0-16,14-6-3 0,4-10 4 0,10-7 6 15,7-4-4-15,4-4 2 0,4 0-7 0,6 4-2 16,1 4 4-16,1 6-1 0,-1 6 4 0,2 5 2 15,-4 4-5-15,-6 10-3 0,-8 4 0 16,-3 7 4-16,-5 4 4 0,-5 6 7 0,-8 1 3 0,-8 5-1 16,-1 10 8-16,-8 5 6 0,0 6 2 15,-9 4 0-15,-4 3-6 0,-7 3-5 16,4 0-5-16,-2 1-2 0,4 1-1 0,-1-2-1 0,3-1-1 16,5-3-1-16,1-2 0 0,4-2-1 0,2-4 0 15,3-3 3-15,9-7-4 16,1-4 3-16,4-5-4 0,0-5-10 0,3 0-3 0,0-7-11 15,-2-6-4-15,4-5 3 0,-4-3 0 0,-4 0 9 16,1-4 9-16,-5 2 5 0,-4 0 10 16,-4-2 3-16,-2 2 1 0,0 2 4 0,-12 0 2 0,-6 3 7 15,2 3 8-15,-6 3 7 0,1 4 3 16,-2 2-4-16,1 4-6 0,1 2-8 0,2 0-3 16,6 0-6-16,5 0 1 0,1 0-4 0,5 0-8 15,2 0-4-15,0 0-2 0,12 0 1 16,3 0 5-16,3-5 6 0,8-5-1 0,5-4-1 15,2-1-1-15,3-4-4 0,1 3-2 16,2-2 1-16,2 0-4 0,0 0 2 0,0 0 0 0,-4 0-1 16,4 2 0-16,-7-1-7 0,-4 2 0 15,-5 2-1-15,-8 1 0 0,-2 1 6 0,-4 2 3 16,-7-3 5-16,0 0 0 0,-2-1 2 0,-2 1 1 16,0 1-1-16,0 0 3 0,-6 0 2 0,4 2 4 15,-3 1 8-15,2 1 2 0,0 2 3 16,1 3-4-16,2-1-6 0,0 3-3 0,0-1-9 15,0 1-3-15,6 0-2 0,1 0-2 0,4 0 3 16,2 0-3-16,2 0 3 0,0 8-2 16,1 4 1-16,-2 3 1 0,1 4-3 0,0 9 2 15,-2 7 1-15,-1 8 3 0,0 6 5 0,-5 3 0 16,1 5-1-16,-3 4-1 0,0 2-3 0,-5-1-1 16,1 3 4-16,-1 2 0 0,-1 0-4 15,-5-3 2-15,-6 1-2 0,5-3-3 0,-6-3 5 0,1-4-8 16,0-8 1-16,5-3-10 0,-5-9-17 15,4-6-14-15,4-4-30 0,1-9-37 0,-1-8-44 16,4-6-45-16,0-2-78 0,0-7-159 16,0-3-351-16,0 5-373 0</inkml:trace>
          <inkml:trace contextRef="#ctx0" brushRef="#br0" timeOffset="179743.8614">24942 9100 2065 0,'0'0'250'0,"-25"-169"4"0,10 90-64 16,1 19-67-16,0 22-19 0,4 15-28 15,4 10-26-15,2 6-20 0,-1 7-22 0,4 0-12 16,1 12-5-16,-3 9 1 0,13 8 2 0,5 8-5 16,4 5-51-16,9 4-110 0,5 2-183 0,-4-12-428 15,-7-12-828-15</inkml:trace>
          <inkml:trace contextRef="#ctx0" brushRef="#br0" timeOffset="180393.6982">25741 9012 2188 0,'0'0'220'0,"0"0"-154"0,0 0 0 16,0 0 8-16,-199 121 0 0,150-77 0 0,2 5-7 16,-1 2-10-16,5 2-13 0,8 0-12 15,7-6-13-15,13-5-6 0,7-5-4 0,8-6-4 16,15-9 0-16,9-6-5 0,5-6 0 0,12-10-6 16,5 0-8-16,6-17-16 0,1-6-11 0,4-6-9 15,-2-9-3-15,-1-5 15 0,-4-3 11 16,-5-1 15-16,-9-1 16 0,-8-1 3 0,-7 1 8 15,-12 3 6-15,-3 3 13 0,-6 8 20 0,-9 6 8 16,-10 7 5-16,-8 6-11 0,-5 10-17 0,-9 5-12 16,-5 9-10-16,-1 9-4 0,-2 14-5 15,0 6-1-15,-1 7-2 0,0 7-3 0,3 5 1 16,7 2-1-16,4 1-1 0,6 0 1 0,6-4-2 16,10-5-2-16,12-7 1 0,1-5-1 15,8-6-1-15,14-5 2 0,5-7-1 0,8-8-4 16,6-5-5-16,6-6-11 0,5-2-10 0,11-12 0 15,4-5-9-15,7-6 3 0,5-4 6 0,-3-3-2 16,0-5 14-16,-4-3 0 0,-6-3 3 0,-5 0 4 16,-7-2-1-16,-9 4 7 0,-7 3 4 15,-10 8 8-15,-11 2 3 0,-9 4 8 0,-5 4 9 16,-2 5 2-16,-6 5 6 0,-10 8-10 0,-8 1-7 16,-5 18-6-16,-11 9-6 0,-1 11 4 15,-7 10-1-15,3 5-1 0,2 7 2 0,5-2-4 0,5-5 0 16,10-2 0-16,8-10-3 0,8-5 2 15,7-3-2-15,2-9 2 0,16-5 1 0,4-7 2 16,8-4 6-16,8-9-1 0,8-2 3 0,8-14-4 16,5-8-5-16,8-6-1 0,3-5-7 0,4-4 4 15,0-8-1-15,1-1 2 0,-7-8 4 16,-2-4-5-16,-4-4 0 0,-8-3 0 16,-4-2-3-16,-7-1 2 0,-3 0 0 0,-9 0 4 0,-9 3-1 15,-6 6 2-15,-8 6 2 0,-3 12 1 0,-5 10 9 16,-5 12 6-16,-6 8 2 0,-2 8 0 15,-3 5-13-15,-2 4-5 0,0 13-5 0,2 7-4 16,-2 11 6-16,4 6-2 0,-1 5 1 16,6 3 0-16,5 3-1 0,4 0 0 0,-2 0-1 0,8-1 1 15,4-4-2-15,5-3 3 0,3-2 1 16,3-5-5-16,2-5-5 0,2-4-32 0,0-3-47 16,0-6-76-16,2-9-140 0,-10-4-311 0,-5-2-828 0</inkml:trace>
          <inkml:trace contextRef="#ctx0" brushRef="#br0" timeOffset="180571.6722">26877 9141 2289 0,'0'0'360'0,"0"0"-156"0,0 0-40 16,0 0-25-16,0 0-31 0,0 0-32 0,0 0-33 16,0 0-25-16,0 0-15 0,0 0-3 0,0 0-6 15,0 0-24-15,0 0-56 0,221-117-106 0,-156 100-193 16,-16 3-459-16,-14 4-821 0</inkml:trace>
          <inkml:trace contextRef="#ctx0" brushRef="#br0" timeOffset="180721.7161">27744 8826 2793 0,'0'0'168'0,"0"0"-38"0,0 0-26 16,0 0-28-16,0 0-32 0,0 0-28 0,0 0-42 15,0 0-140-15,0 0-599 0,0 0-971 0</inkml:trace>
        </inkml:traceGroup>
      </inkml:traceGroup>
    </inkml:traceGroup>
    <inkml:traceGroup>
      <inkml:annotationXML>
        <emma:emma xmlns:emma="http://www.w3.org/2003/04/emma" version="1.0">
          <emma:interpretation id="{B50F9218-D418-4267-B036-7D81CCEAF149}" emma:medium="tactile" emma:mode="ink">
            <msink:context xmlns:msink="http://schemas.microsoft.com/ink/2010/main" type="paragraph" rotatedBoundingBox="1456,15956 29843,13909 30160,18308 1773,20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6EF6ED-97BB-45C3-9469-920C9D82C668}" emma:medium="tactile" emma:mode="ink">
              <msink:context xmlns:msink="http://schemas.microsoft.com/ink/2010/main" type="inkBullet" rotatedBoundingBox="1564,17457 3019,17352 3081,18215 1626,18320"/>
            </emma:interpretation>
            <emma:one-of disjunction-type="recognition" id="oneOf30">
              <emma:interpretation id="interp146" emma:lang="en-US" emma:confidence="0">
                <emma:literal>→</emma:literal>
              </emma:interpretation>
            </emma:one-of>
          </emma:emma>
        </inkml:annotationXML>
        <inkml:trace contextRef="#ctx0" brushRef="#br0" timeOffset="100198.8044">1064 14973 698 0,'0'0'220'0,"0"0"51"15,0 0 25-15,0 0-54 0,0 0-46 0,0 0-58 16,0 0-35-16,0 0-9 0,-184-61 9 0,169 57 5 16,1 1-12-16,2 1-11 0,4 1-16 15,1 1-17-15,4 0-11 0,2 0-7 0,1 0-9 16,0 0-9-16,0 0-7 0,0 0-9 0,0 0-15 16,3 0 1-16,7 0-2 0,6 5 3 0,9-2 13 15,6 0-1-15,4-3 3 0,13 0 3 16,6-5-3-16,5-9 3 0,10-3-2 0,1-5 1 15,5-4 2-15,0-2 0 0,4-6 4 0,-2-2-2 16,4-1-2-16,-12 2-1 0,-1 0-3 0,-10 6 2 16,-4 4-1-16,-8 2 6 0,-8 3 1 15,-8 4 0-15,-11 3 7 0,-7 3 3 0,-8 3 7 16,-4-1 1-16,-3 3-9 0,-9-2-8 0,-2 1-7 16,-3 1 1-16,0 2 0 0,-7 1 0 0,5 0 0 15,-6 0-5-15,1 2 1 0,-1 0-2 0,0 0-1 16,-1 0 5-16,6 0-5 0,1 0 4 15,5 0 0-15,5 0-1 0,3 0 3 0,1-2-6 16,5-3-7-16,0-2-10 0,12-1-7 0,4-2-1 16,4-1 8-16,6 1 7 0,9 0 3 0,1 3 2 15,2 4-2-15,3 3-6 0,-4 0-4 16,5 10-3-16,-3 6 5 0,-3 6 6 0,2 7 6 16,-4 7 12-16,-2 7-2 0,-7 5 4 0,-3 6 4 15,-7 2-6-15,-9 2 2 0,-6-3-2 16,0 0-4-16,-15-2 2 0,1 1-5 0,-4-2-23 15,0 0-60-15,-2-2-109 0,3-2-242 0,7-14-672 16,4-10 16-16</inkml:trace>
      </inkml:traceGroup>
      <inkml:traceGroup>
        <inkml:annotationXML>
          <emma:emma xmlns:emma="http://www.w3.org/2003/04/emma" version="1.0">
            <emma:interpretation id="{08F047EF-B8A9-4E68-83C7-C28C65BFDD98}" emma:medium="tactile" emma:mode="ink">
              <msink:context xmlns:msink="http://schemas.microsoft.com/ink/2010/main" type="line" rotatedBoundingBox="5108,15693 28140,14032 28374,17273 5341,18935"/>
            </emma:interpretation>
          </emma:emma>
        </inkml:annotationXML>
        <inkml:traceGroup>
          <inkml:annotationXML>
            <emma:emma xmlns:emma="http://www.w3.org/2003/04/emma" version="1.0">
              <emma:interpretation id="{79DA4222-32DF-42C0-B336-9D477C7245A4}" emma:medium="tactile" emma:mode="ink">
                <msink:context xmlns:msink="http://schemas.microsoft.com/ink/2010/main" type="inkWord" rotatedBoundingBox="5108,15693 12189,15182 12353,17456 5272,17967"/>
              </emma:interpretation>
              <emma:one-of disjunction-type="recognition" id="oneOf31">
                <emma:interpretation id="interp147" emma:lang="en-US" emma:confidence="1">
                  <emma:literal>Location</emma:literal>
                </emma:interpretation>
                <emma:interpretation id="interp148" emma:lang="en-US" emma:confidence="0">
                  <emma:literal>Locations</emma:literal>
                </emma:interpretation>
                <emma:interpretation id="interp149" emma:lang="en-US" emma:confidence="0">
                  <emma:literal>Locatrion</emma:literal>
                </emma:interpretation>
                <emma:interpretation id="interp150" emma:lang="en-US" emma:confidence="0">
                  <emma:literal>Locaton</emma:literal>
                </emma:interpretation>
                <emma:interpretation id="interp151" emma:lang="en-US" emma:confidence="0">
                  <emma:literal>Locatron</emma:literal>
                </emma:interpretation>
              </emma:one-of>
            </emma:emma>
          </inkml:annotationXML>
          <inkml:trace contextRef="#ctx0" brushRef="#br0" timeOffset="101106.8184">4501 13996 1160 0,'0'0'213'0,"0"0"39"0,0 0 7 0,0 0-46 0,-64-188-16 16,55 151-26-16,-1-1-26 0,3 1-26 15,-1 0-21-15,7 4-14 0,-4 6-17 0,5 7-12 16,0 6-16-16,0 8-23 0,5 6-8 16,2 5-11-16,4 13-1 0,6 10 6 0,1 12-1 0,3 14 0 15,-1 11-1-15,-1 9 2 0,1 11 2 16,-4 6 3-16,-2 4 1 0,-2 3-1 0,-1-1 5 16,-6-2-6-16,3-1-1 0,-2-7-2 15,-2-7-13-15,-1-9 0 0,0-11-4 0,0-10-1 0,-3-11 4 16,0-11 0-16,1-10 0 0,-1-5-6 15,0-8 1-15,2-5 6 0,-2-3 3 0,0-12 9 16,0-9-2-16,3-11-2 0,0-8-2 0,3-6-3 16,7-4 4-16,2-4-6 0,2 4-4 0,7 8-5 15,1 7-8-15,-1 7 4 0,2 9-1 0,-2 4-3 16,-1 7 2-16,2 7-5 0,-1 4 6 16,-1 4 5-16,4 7 7 0,1 7 3 0,0 0 1 15,1 4 7-15,2-3-4 0,5-1 3 0,-1-3 1 16,-2-3-1-16,3-4 7 0,3-4-4 15,-2-4 3-15,1-5-1 0,3-9-2 0,2-7 6 0,-2-6-1 16,0-5 0-16,-2-5 6 0,-5-2-1 16,-3-4 2-16,-5-1-1 0,-4-2 0 15,-1 0-4-15,-6 2 1 0,-5 5 1 0,-4 4-7 0,0 9 8 16,-5 8 4-16,-1 6 3 0,0 7 8 16,-3 5-18-16,-4 4-13 0,-1 14-9 0,-2 8-9 15,0 10 13-15,-3 11 3 0,5 1 4 0,-1 5 2 16,8 0-3-16,-2-1-1 0,3-3-1 0,0-3 2 15,9-4-2-15,4-3 1 0,2-7 2 16,2-7-7-16,3-5 5 0,2-9-5 0,4-7 0 16,2-4 10-16,3-9-3 0,-1-11 5 0,-1-4 4 15,1-8-5-15,-2-5 8 0,-3-5-1 16,-8-5 3-16,0 0 3 0,-7-3 2 0,-4 0 0 16,-6-3-4-16,0-3 4 0,-8 0-6 0,-6 3 3 15,-6 1 7-15,-2 8-3 0,-6 9 14 0,-1 8 14 16,-1 9 1-16,1 8-4 0,-2 8-21 15,-4 2-20-15,-1 10-13 0,4 7-4 0,2 4 0 0,5 7-2 16,6 0-20-16,9 1-27 0,10-1-36 16,1-2-61-16,21-6-86 0,9-5-123 0,11-7-211 15,-7-3-370-15,-10-5 295 0</inkml:trace>
          <inkml:trace contextRef="#ctx0" brushRef="#br0" timeOffset="102152.2274">6505 13749 146 0,'0'0'546'0,"0"0"-157"16,0 0 37-16,0 0-57 0,0 0-63 0,0 0-54 15,0 0-63-15,0 0-43 0,0 0-51 0,0 0-45 16,0 0-21-16,0 0-16 0,0 0 3 16,0 0-3-16,-184 18-4 0,161 43 1 0,-2 5-6 15,6 1 5-15,0 4-6 0,4-4-1 0,8-1 0 16,5-7-7-16,4-5 5 0,11-3-3 16,5-6 1-16,7-3 3 0,1-5-7 0,7-3 3 15,-1-11-7-15,10-7-2 0,2-11-3 0,6-5-10 16,4-4 7-16,10-15 7 0,2-8 7 0,9-11 11 15,5-4-8-15,-1-7-5 0,2-7-3 16,0-5-1-16,-1-4-1 0,4-2 0 0,-10-2 3 16,-2-1 1-16,-6 5 4 0,-7 4 9 0,-10 6-5 15,-11 5 2-15,-11 8 3 0,-13 5 2 16,-12 7 8-16,-2 10 5 0,-16 5 3 0,-6 5-2 16,-9 10 0-16,-8 0-4 0,-2 16-6 0,-5 9 1 15,1 7-7-15,-7 12-1 0,2-1 0 0,-3 8-8 16,6 0 5-16,1 0-2 0,6 0 0 0,9-3 6 15,9-4-7-15,9-1-1 0,6-7-1 16,7-2-4-16,6-6 1 0,8-5 0 0,7-5 1 16,4-8-6-16,9-7 9 0,4-3 0 0,5-11 0 15,4-12 5-15,0-8-11 0,2-6-5 0,1-5-2 16,-4-3-10-16,-4-1 11 0,0-2 4 0,-10 0 3 16,-4 4 9-16,-3 4-2 0,-10 9 2 15,-11 7 3-15,-4 10 2 0,0 7-4 0,-12 7-3 16,-5 5-2-16,-8 14-7 0,-2 6 7 0,-2 7 2 15,-2 4 0-15,1 3 7 0,4 6-7 16,4 1 4-16,-2 2-2 0,9-3-5 0,8-2 3 0,3-7-4 16,4-6 1-16,7-8 3 15,8-5-3-15,7-7 2 0,3-6-2 0,7-4 1 16,5-9 4-16,4-9 2 0,5-8 1 0,1-7 0 16,8-5-1-16,2-6-2 0,2-5 0 0,0-6 4 15,0 0-4-15,-3-4 1 0,0-7 1 0,-7-2-3 16,1-7 2-16,-5-6 0 0,-2-1 1 0,-8-2 2 15,2-2-2-15,-6-3 5 0,-6-1-4 16,-4 2 5-16,-2 1-4 0,-1 3-1 0,-9 5 1 0,1 8-8 16,-7 2 9-16,-3 7 0 15,0 6-1-15,-3 10 8 0,-4 7-8 0,-2 11 4 0,-3 6 8 16,3 12-1-16,2 8 3 0,-4 4-8 16,6 17-6-16,-6 15-7 0,2 14 1 0,2 13 3 15,0 9-4-15,-1 13 5 0,8 4-4 16,-1 4 0-16,1 6 3 0,0 5-6 0,1 0 4 0,4-2-2 15,5-1-2-15,2-7 7 0,-2-3-5 0,8-7 4 16,-1-6-3-16,10-12 0 0,-3-7 0 16,2-14-4-16,2-7-5 0,0-11-18 0,0-9-24 15,-3-10-39-15,-4-6-57 0,-2-1-43 0,-3-16-35 16,-8-2-10-16,-1-7 15 0,-7-3 26 16,-3-3 39-16,-9-4 40 0,-10 0 42 0,-2-2 28 15,-5-1 18-15,-5 3 48 0,0 7 64 16,-6 5 63-16,1 6 36 0,3 6 13 0,-5 4-19 0,4 3-21 15,2 3-4-15,5 2-23 0,8 0-25 16,7 0-22-16,10-1-32 0,5 1-23 0,1-2-16 16,18-3-12-16,5-3 5 0,11-5 1 0,12-3 1 15,2-6 1-15,10-4 0 0,7-3 1 0,5-6-3 16,1-2-1-16,3 2-3 0,-1-4-2 0,-2 2-2 16,-3 1-1-16,-7 4 6 0,-4 2-3 15,-13 7 0-15,-5 5 2 0,-10 7-6 0,-14 6-2 16,-3 5 3-16,-11 0-1 0,-2 11 16 0,0 7 8 15,-6 5 9-15,-3 7 1 0,-3 4-4 16,5 5-5-16,-4 4-8 0,1 1 0 0,4 2-3 16,3-1-2-16,0-3 1 0,3-1-6 0,0-5 1 15,0-1-4-15,9-4 1 0,3-4 3 0,1 0-3 16,2-3 0-16,3-5-11 0,-2-6-24 0,6-4-37 16,-3-8-77-16,5-1-119 0,-5-1-152 0,-6-8-278 15,-7 4-765-15</inkml:trace>
          <inkml:trace contextRef="#ctx0" brushRef="#br0" timeOffset="102315.1892">9316 12604 1271 0,'0'0'119'0,"0"0"35"0,0 0 46 0,0 0 5 0,-19-169-20 0,15 160-59 16,-2 9-62-16,4 0-32 0,2 14-27 0,0 9-15 15,0 9 10-15,2 10-6 0,8 3-56 16,0 5-138-16,5-3-242 0,-6-12-425 0,3-12 93 0</inkml:trace>
          <inkml:trace contextRef="#ctx0" brushRef="#br0" timeOffset="102896.6782">10171 12863 1147 0,'0'0'267'0,"0"0"10"0,0 0-17 15,0 0-39-15,0 0-37 0,-202 74-34 16,153-40-48-16,-4 3-32 0,6 4-21 0,0 3-19 15,4 3-8-15,5-2-8 0,10-1-5 0,9-1 0 16,6-4-7-16,10 1-1 0,3-5-2 0,7-3-3 16,15-6 4-16,5-7 0 0,5-4 0 15,5-8-1-15,4-5-3 0,8-2-1 0,-1-4 0 16,7-7 2-16,1-4-9 0,-4-4 0 0,2-3 0 16,-8-2-2-16,-3-3 15 0,-11-2 1 0,-7-1 5 15,-9-2 4-15,-5 2-3 0,-11-1-2 0,-2-2-1 16,-11 0-3-16,-2-3 0 15,0 1 0-15,1 1 3 0,-1 0-4 0,3 2 0 0,0 3 1 16,9 3-1-16,3 5 1 0,0 6-3 16,11 2-4-16,5 9 0 0,6 3-2 0,10 1 5 15,2 1 0-15,8 10 1 0,2 7-3 0,1 7-1 16,0 3 2-16,0 6 1 0,0 3 4 16,-1 2 1-16,-3 4-2 0,-1 0-3 0,-8-1-4 15,-1 2 3-15,-4-2-1 0,-10 0 5 0,-2-2 6 16,-5-4-4-16,-7-2 3 0,-3-6-1 0,0-5-1 15,-3-7 7-15,-10-2-2 0,1-8 2 0,2-5 1 16,-2-1-8-16,2-7-5 0,7-8-5 0,0-9-2 16,3-5 1-16,1-7 2 0,8-6 3 15,9-5-1-15,1-6-1 0,6-3 4 0,-1-5 3 16,10-3-1-16,1-2-1 0,8-1-3 16,1-1-5-16,8 9 2 0,-5 10 2 0,-3 13 0 15,-3 13 2-15,-8 7 1 0,-4 11 0 0,-2 5 0 0,-8 5 2 16,1 11 2-16,-9 7 5 0,2 7 3 0,-3 5 2 15,-4 2-1-15,3 4 0 0,-5 2 1 16,4 0 9-16,-4-1 11 0,5 1 2 0,-3-1 2 16,3-2-10-16,-5-4-12 0,5-3 0 15,-3-4-4-15,6-2 0 0,-6-6 4 0,4-3-9 16,-1-7-1-16,-3-1-4 0,3-3-57 16,-4-2-242-16,0-4-821 0,1 1-514 0</inkml:trace>
        </inkml:traceGroup>
        <inkml:traceGroup>
          <inkml:annotationXML>
            <emma:emma xmlns:emma="http://www.w3.org/2003/04/emma" version="1.0">
              <emma:interpretation id="{9C2D8B77-C48E-4B88-94DF-8440C0188736}" emma:medium="tactile" emma:mode="ink">
                <msink:context xmlns:msink="http://schemas.microsoft.com/ink/2010/main" type="inkWord" rotatedBoundingBox="15236,15872 22540,15345 22708,17682 15405,18209"/>
              </emma:interpretation>
              <emma:one-of disjunction-type="recognition" id="oneOf32">
                <emma:interpretation id="interp152" emma:lang="en-US" emma:confidence="1">
                  <emma:literal>delivery</emma:literal>
                </emma:interpretation>
                <emma:interpretation id="interp153" emma:lang="en-US" emma:confidence="0">
                  <emma:literal>deliverly</emma:literal>
                </emma:interpretation>
                <emma:interpretation id="interp154" emma:lang="en-US" emma:confidence="0">
                  <emma:literal>deliversy</emma:literal>
                </emma:interpretation>
                <emma:interpretation id="interp155" emma:lang="en-US" emma:confidence="0">
                  <emma:literal>deliverty</emma:literal>
                </emma:interpretation>
                <emma:interpretation id="interp156" emma:lang="en-US" emma:confidence="0">
                  <emma:literal>deliverry</emma:literal>
                </emma:interpretation>
              </emma:one-of>
            </emma:emma>
          </inkml:annotationXML>
          <inkml:trace contextRef="#ctx0" brushRef="#br0" timeOffset="190108.9473">15256 13902 1016 0,'0'0'638'0,"0"0"-603"16,0 0 0-16,0 0 34 0,0 0 27 0,0 0 10 15,-172-62 9-15,142 62-20 0,0 8-22 16,-4 8-15-16,-5 7-7 0,1 10-12 0,-3 8-2 0,-1 11-6 16,1 9-11-16,6 7 2 0,-2 7-7 15,6 4-6-15,2 2-2 0,2-2-2 0,11-1 2 16,3-6-2-16,7-6-2 0,6-7-1 0,3-9-5 15,10-10 1-15,3-7 2 0,5-10 1 0,1-10 0 16,1-10 2-16,8-3 3 0,0-16-1 16,6-13 5-16,3-13 3 0,3-10-7 0,1-17 6 15,0-10-4-15,3-12-1 0,-1-11 6 0,0-9-6 16,-2-6 2-16,-1-9-3 0,-7-3-3 0,-5-6 2 16,-7-6-3-16,-5-3 4 0,-6 5-5 15,2 11 6-15,-9 14 7 0,-3 24 6 0,-3 23 7 16,0 21-3-16,-3 17 1 0,-6 17 2 15,0 9-4-15,2 4-4 0,-3 20-8 0,-2 15-7 0,-1 21 4 16,-2 17 4-16,3 19 5 0,2 17 2 0,1 11 0 16,7 9-2-16,2 6-1 0,0 0-1 15,8-3-8-15,-1-5 4 0,8-8-2 0,-3-7-3 16,2-11 6-16,6-12-9 0,3-11 1 0,1-17 0 16,2-16-9-16,5-13 5 0,0-18-2 0,5-12 3 15,-4-6 2-15,8-19 1 0,-3-7-1 16,2-11-3-16,3-5 2 0,0-8-3 0,-5-3 1 15,0-3 4-15,-2-3-5 0,-2 2 5 0,-2-2-4 16,-8 2 0-16,-2 2 6 0,-5 9-8 16,-3 10 6-16,-5 11 1 0,-5 9 1 0,-3 9 10 15,0 5-4-15,-8 5-5 0,-2 0-11 0,-3 7-8 16,-2 12-1-16,-4 6 1 0,1 7 10 0,3 6-2 16,1-1 2-16,0 1 3 0,7-3-10 0,3-3 10 15,4-5-5-15,0-4-1 0,6-6 5 16,4-5-4-16,2-4 4 0,2-6-1 0,7-2-3 15,1-10 3-15,5-9-6 0,-2-4 0 0,3-7-2 16,0-7 1-16,-2-5 3 0,-1-3-1 0,0-4 7 16,-5-1-3-16,-1-2 3 0,-6 2 2 0,-3 3-7 15,-2 0 6-15,-4 10-2 0,-4 5 0 16,-3 9 7-16,-9 10-4 0,-2 11 0 0,-11 3-3 16,-1 18-1-16,-6 11 0 0,0 9 2 0,-8 9 3 15,3 5-4-15,-1 8 4 0,2 6-2 16,4 2-2-16,1-1 8 0,9 1-9 0,6-3 1 15,4-6 2-15,7-2-7 0,5-9 4 16,8-9-2-16,9-8 2 0,10-10 3 0,8-7 1 0,5-10 2 16,7-5-2-16,6-12 0 0,9-16 2 15,5-11 1-15,5-14 2 0,0-11-2 0,3-6 2 16,-1-11-3-16,-3-7-2 0,-2-6 6 0,-9-4-5 16,-2-2 2-16,-8-8 0 0,-7-2-6 15,-11-4 5-15,-7-1-2 0,-7 6 4 0,-9-2 1 16,-7 4 2-16,-2 10 0 0,-13 14-3 0,-7 12 4 15,-3 19-6-15,-6 14 1 0,-6 17-2 0,-2 13-9 16,-2 8 5-16,-2 19-2 0,6 16-3 0,-1 17 8 16,7 18-4-16,4 15 1 0,6 11 1 0,8 9-7 15,6 9 3-15,5-1-1 0,0 2 0 16,1-2 6-16,8-3-2 0,4-10 2 0,3-11-4 16,2-9 4-16,7-6-4 0,5-8 3 0,2-9 2 15,6-8-4-15,1-12 3 0,2-8-3 0,0-16-3 16,5-11 2-16,0-2 1 0,4-17 0 15,0-11 3-15,3-8 1 0,-2-12 2 0,-1-6-2 16,-4-6 4-16,0-6-3 0,-5-4-2 16,-4-1 2-16,-5-3-4 0,-7 0 4 0,-4 6-3 15,-6 9 0-15,-8 7 3 0,-1 13-4 0,-6 11 4 16,1 10 0-16,-5 12-3 0,-5 6 2 0,0 7-7 16,1 18 1-16,-6 12-1 0,1 7 2 0,6 8 2 15,1 4 0-15,4 0 3 0,2-2-3 0,2 0 2 16,5-5-1-16,0-1-1 0,1-3 3 15,-1-4-5-15,5-6 3 0,-2-3 1 0,5-6-9 16,3-3-8-16,-2-8-30 0,2-5-44 16,2-5-82-16,-1-5-161 0,2-4-259 0,-9-4-544 15,0 1 282-15</inkml:trace>
          <inkml:trace contextRef="#ctx0" brushRef="#br0" timeOffset="190257.1469">17474 13061 2375 0,'0'0'33'0,"0"0"-13"0,0 0 15 16,0 0 1-16,0 0-3 0,0 0 7 0,0 0-17 0,0 0-10 15,0 0-4-15,0 0-5 0,-44 198-34 16,56-163-116-16,-3-10-276 0,-4-8-896 0</inkml:trace>
          <inkml:trace contextRef="#ctx0" brushRef="#br0" timeOffset="191661.478">17941 13337 2031 0,'0'0'275'15,"0"0"-188"-15,0 0 6 0,0 0-2 0,0 0 1 16,0 0 8-16,0 0-12 0,0 0-27 0,0 0-25 16,-42 206-10-16,49-157-11 0,5-2-3 0,-2 3-4 15,5-4-2-15,-1-2 0 0,7-5-2 0,0-1 0 16,2-9 0-16,5 0-2 0,2-6-8 15,-1-7-9-15,7-8-3 0,-1-7-3 0,2-1 1 16,0-12 4-16,4-13 0 0,-4-6-2 0,1-7-3 16,-6-11 5-16,1-9 3 0,-4-7 3 0,-2-4 13 15,-4-3 0-15,-5-1-1 0,0 3 3 0,-3-1-3 16,-2 6 4-16,-1 12-1 0,-1 10 6 16,-5 15 3-16,-1 12-3 0,-4 8 4 0,-1 7-16 15,0 1-30-15,2 6-14 0,-1 7-3 0,2 8 16 16,6 4 18-16,0 2-20 0,3-3-49 15,5-1-75-15,5-3-41 0,8-7-5 0,1-3 7 16,7-8 41-16,0-2 36 0,5-7 38 0,-2-8 38 16,2-3 24-16,-3-4 12 0,0 0 9 0,-9-1 17 15,-5-1 30-15,-10 3 49 0,-10 3 42 16,-6 5 31-16,0 4 12 0,-14 5-26 0,-4 4-33 16,-9 4-33-16,-4 10-30 0,0 9-15 0,-7 3-12 15,3 6-11-15,-2 0 2 0,5 4-5 0,2 1 0 16,2 0-2-16,6-3-11 0,6-2-4 0,8-8-3 15,7-4-1-15,1-6 2 0,10-4 1 16,11-5 3-16,2-5 0 0,8-6 1 0,3-12-7 16,6-7-3-16,3-8 1 0,4-7-9 0,-1-5 5 15,2-4-1-15,-1 0 4 0,-4-2 5 0,-8 0 2 16,-1 1 2-16,-10 6-3 0,-5 6 5 16,-12 11 3-16,-7 9 1 0,-10 11 3 0,-9 7-1 15,-10 13 0-15,-11 16 4 0,-3 10 3 0,-4 13 0 16,-6 11-5-16,3 4-2 0,-3 6-2 0,7 3 2 15,3 1 2-15,3-5-5 0,10-1-4 16,9-6-1-16,8-5 1 0,4-7 2 0,9-9 4 16,12-8-7-16,13-12 3 0,3-7 1 0,7-10 1 15,11-7 0-15,8-2 3 0,5-16-3 16,10-9 4-16,5-8 0 0,1-9-4 0,6-8 1 16,-4-4 1-16,-2-3-6 0,-4-5 1 0,-8 2-1 15,-8-6-3-15,-2 1 5 0,-14 1 5 0,-8 1 1 16,-11 4-2-16,-7 8 0 0,-7 8-5 0,-6 12 1 15,-12 9 4-15,-12 9-3 0,-4 13-3 16,-4 2-5-16,-8 17-5 0,-1 5-2 0,4 8 1 16,-3 3 4-16,3 6 1 0,9 0 0 15,8-3-4-15,8-4-3 0,11-8-3 0,2-3 3 0,20-6 7 16,1-3-2-16,10-7-6 0,7-5-9 16,5-7-8-16,9-9-4 0,0-6 4 0,4-2 2 15,2-4 7-15,2-2 4 0,-4 3 4 0,-5 2 5 16,-2 3-3-16,-12 7 1 0,-7 8-2 0,-10 7-2 15,-15 0 5-15,-8 17 5 0,-1 10 10 16,-13 6 7-16,-8 6-2 0,-1 6 1 0,-4 4-6 16,-2-2-1-16,7 2 0 0,-1-6 2 0,8-2 1 15,3-7-5-15,5-5-1 0,9-5-7 0,8-6-2 16,8-5 12-16,8-6 6 0,8-4 8 16,8-3 4-16,7-8-12 0,5-10-3 0,11-2-1 15,0-6-6-15,10-4 4 0,0-4-1 0,-1-3-4 16,1-2-2-16,-4-5 2 0,-7-2-1 15,3-3 2-15,-8-4 6 0,-5 0-8 0,-1-1 0 0,-7-1-5 16,-7 1-4-16,0 2 6 0,-7 0-1 16,-5 7 3-16,-8 2-1 0,-5 8-2 0,-7 4-1 15,-5 5 2-15,0 6 1 0,-12 7-2 16,-2 3-1-16,0 7-1 0,-1 3-5 0,0 0 4 0,3 0-2 16,5 0 0-16,-3 3 5 0,7 1-8 0,0 0 0 15,-3 2-1-15,5-1-1 0,-1-1 7 16,2 2 3-16,0-1 1 0,0 0-2 0,0-1 2 15,0-3-2-15,0-1 2 0,0 0 1 16,0 0 0-16,0 2 1 0,0-2-3 16,0 0-2-16,0 1 6 0,0-1-2 0,0 2 2 0,0 0 3 15,0 1-8-15,0 6 2 0,-1 4 0 0,-5 8 0 16,-5 8 6-16,0 6-1 0,-4 9 1 16,0 8-1-16,0 3 3 0,1 6 0 0,-1 4 0 15,2 0-4-15,-1 0-2 0,8-2-4 0,1-6-2 16,5-5 2-16,8-7 3 0,7-2 0 0,4-11 4 15,5-5 1-15,4-13-6 0,3-7 2 0,3-7-1 16,7-3 2-16,5-14 3 0,7-9-1 16,3-8 1-16,3-9-4 0,1-3 1 0,5-4-2 15,-3-3 2-15,-5 0 6 0,-7-2-3 16,0 0 1-16,-8 1-2 0,-5 3-8 0,-9 3 7 16,-5 8 0-16,-7 10 3 0,-8 7 9 0,-2 8-1 0,-6 3 4 15,0 6 4-15,-2 1-3 0,-5 3 0 16,4 2-3-16,0 0-4 0,-3 0-9 15,5 0-2-15,1 2-6 0,-2 6 2 0,2 10 10 0,-3 7-4 16,2 7 4-16,-2 11-4 0,-3 8-6 16,4 12 8-16,-2 12 0 0,-6 13 3 0,-2 14 5 15,-3 13-4-15,-1 4 3 0,-5 10-2 0,-2 1-2 16,-4-5 1-16,5-1-1 0,-2-5-15 0,4-12-22 16,-1-3-29-16,12-12-47 0,-1-13-54 15,9-11-140-15,1-23-336 0,0-17-612 0</inkml:trace>
        </inkml:traceGroup>
        <inkml:traceGroup>
          <inkml:annotationXML>
            <emma:emma xmlns:emma="http://www.w3.org/2003/04/emma" version="1.0">
              <emma:interpretation id="{813FCA2E-204D-410A-9239-5D168D955463}" emma:medium="tactile" emma:mode="ink">
                <msink:context xmlns:msink="http://schemas.microsoft.com/ink/2010/main" type="inkWord" rotatedBoundingBox="23306,14862 28175,14511 28280,15966 23411,16317"/>
              </emma:interpretation>
              <emma:one-of disjunction-type="recognition" id="oneOf33">
                <emma:interpretation id="interp157" emma:lang="en-US" emma:confidence="1">
                  <emma:literal>time</emma:literal>
                </emma:interpretation>
                <emma:interpretation id="interp158" emma:lang="en-US" emma:confidence="0">
                  <emma:literal>time.</emma:literal>
                </emma:interpretation>
                <emma:interpretation id="interp159" emma:lang="en-US" emma:confidence="0">
                  <emma:literal>times</emma:literal>
                </emma:interpretation>
                <emma:interpretation id="interp160" emma:lang="en-US" emma:confidence="0">
                  <emma:literal>tie</emma:literal>
                </emma:interpretation>
                <emma:interpretation id="interp161" emma:lang="en-US" emma:confidence="0">
                  <emma:literal>tome</emma:literal>
                </emma:interpretation>
              </emma:one-of>
            </emma:emma>
          </inkml:annotationXML>
          <inkml:trace contextRef="#ctx0" brushRef="#br0" timeOffset="192180.7384">23252 11966 2468 0,'0'0'106'0,"0"0"-28"0,0 0 6 0,0 0 5 15,0 0-25-15,0 0 0 0,0 0-10 0,0 0-5 16,0 0-1-16,0 0 2 0,0 0-1 16,0 0-9-16,-162 229-2 0,147-143-13 0,2 8-10 15,0 4 2-15,-2 1-11 0,9-2 3 0,-4-6 0 16,5-8-4-16,2-4 2 0,0-7-2 0,3-6-11 16,6-8-3-16,2-12-18 0,4-7-22 15,-2-10-22-15,-3-5-44 0,5-10-56 0,-9-7-78 16,4-7-63-16,-7-3-14 0,0-12 45 0,0-8 98 15,-7-5 89-15,-2-2 65 0,-12-4 31 0,1-3 35 16,-10-4 61-16,-6 6 46 0,0-2 50 0,-7 7 18 16,-1 1-11-16,0 5-11 0,1 3-24 15,3 3-18-15,4 3-29 0,9 1-22 0,5 5-23 16,9 2-20-16,11 2-18 0,2-3-15 16,22-2-9-16,9-3-10 0,14-7-3 0,12 0 4 15,11-5-3-15,10-3 2 0,7-2 1 0,4-1-10 16,2 0 0-16,-2 2-1 0,-3 5-4 15,0 4 11-15,-12 9-1 0,-5 4 0 0,-10 7 6 0,-13 0-8 16,-7 8-3-16,-15 9 1 0,-12 6 2 16,-8 6 1-16,-4 8 5 0,-12 3 1 0,-5 3-4 0,-5 3 6 15,2 0-3-15,-3 0 1 0,5 1 1 16,0 0-2-16,4-2-2 0,3-3-2 0,5-3-1 16,4-4 1-16,4-6 2 0,10-3-2 0,7-4-3 15,2-6-16-15,7-3-35 0,0-6-52 16,2-7-111-16,0 0-217 0,-4-5-568 0,-10-1-370 0</inkml:trace>
          <inkml:trace contextRef="#ctx0" brushRef="#br0" timeOffset="193079.0315">23934 12043 2021 0,'0'0'138'0,"0"0"-23"16,-26-188 32-16,15 143-4 0,1 18-37 15,3 11-12-15,1 8-30 0,3 6-25 0,3 2-25 16,0 10-14-16,1 11-5 0,7 7 6 0,5 8 2 15,5 6 2-15,-1 3-1 0,1 3-23 0,3-1-30 16,2 1-56-16,1-1-83 0,-3-7-88 16,7-2-99-16,0-8-53 0,-2-9 41 0,1-7 98 0,-5-7 123 15,3-5 102-15,-5-2 53 0,1-2 45 16,-6-3 101-16,-6 0 110 0,-4 3 61 16,-2 2 21-16,-3 0-48 0,0 0-87 0,0 5-59 0,0 9-35 15,0 4-31-15,-3 8-12 0,-2 7-3 0,0 3-18 16,1 1-15-16,-2 3-4 0,6 0-4 15,0 4 2-15,0-5 2 0,7-1-1 0,4-10-3 16,5-2-6-16,3-8 0 0,4-2-1 0,3-9-1 16,2-6 1-16,2-1-6 0,6-11-1 15,-4-8-3-15,8-10 0 0,0-6 5 0,0-7 1 16,4-3 1-16,4-7 3 0,0 0-3 0,-1-5 0 16,3 1-1-16,-3 2-2 0,-4 6 1 0,-5 9 0 15,-8 10-2-15,-13 15-10 0,-6 9-2 16,-9 5 4-16,-2 16 4 0,-2 11 13 0,-12 10 3 0,2 2-2 15,-2 5-3-15,0-2-3 0,3 0 2 16,-1-5-2-16,3-1 2 0,3-3 2 0,3-5-4 16,3-3-1-16,5-6 0 0,8-3 0 15,6-7 2-15,3-6 2 0,11-3-4 0,3-13-2 16,6-7-3-16,2-4-2 0,2-3 1 0,1-4 4 16,1-3-2-16,0-1 1 0,-4 3 0 0,-3 2-2 15,-9 7 0-15,-5 7-6 0,-11 8-13 16,-8 6-20-16,-6 2-3 0,-2 10 11 0,-8 9 15 15,-4 6 25-15,-1 4 9 0,-2 2-6 0,3-3-3 16,5-1-6-16,5-3 0 0,2-2 0 16,6-3 4-16,13-7 4 0,5-2-3 0,8-7 3 0,8-3-1 15,7-5-2-15,9-6 2 0,8-8 0 16,2-5 0-16,2-1 2 0,1-6-1 0,-3-2-1 16,2-2 0-16,-3-1-1 0,-2 1 0 0,-7 0 3 15,-9 2-2-15,-8 5-1 0,-14 10 4 16,-9 7 5-16,-10 7 0 0,-6 4-6 0,-9 5-7 15,-6 9-10-15,-4 4 1 0,0 3 4 0,-2 2 5 16,7-2-2-16,0-1-4 0,8-2-3 16,3-3 0-16,3-4 2 0,0-3 5 0,11-4 6 0,8-4 2 15,9 0 4-15,6-10-2 0,7-7-2 16,8-5-2-16,1-4-2 0,3-1 3 0,-3-2 2 16,0-4-1-16,-3 0 1 0,-3 2-1 0,-4 1 2 15,-10 4 5-15,-13 5 11 0,-12 5 18 16,-10 9 11-16,-18 7 5 0,-16 7-4 0,-11 17-9 0,-13 7-7 15,-6 8-3-15,-6 7 0 0,-1 5-4 16,0 2-3-16,8 1 5 0,5-2-4 0,10-4 2 16,10-2 0-16,10-7-7 0,16-4-5 15,9-4-6-15,10-8 1 0,20-6 2 0,12-4 5 16,12-8 2-16,18-5-4 0,13-2-1 0,16-14-7 16,13 1-1-16,10-10 0 0,10-1-5 0,-1-2 2 15,-1 1-3-15,-11 2-2 0,-10 0-1 0,-16 1-2 16,-16 5-2-16,-19 5-8 0,-17 0-7 15,-20 6-15-15,-15 3-16 0,-18 3-21 0,-14 2-72 16,-17 0-179-16,11 4-655 0,8-1-681 0</inkml:trace>
        </inkml:traceGroup>
      </inkml:traceGroup>
      <inkml:traceGroup>
        <inkml:annotationXML>
          <emma:emma xmlns:emma="http://www.w3.org/2003/04/emma" version="1.0">
            <emma:interpretation id="{B0136050-ED3C-4B07-9460-7DD9E452C7CF}" emma:medium="tactile" emma:mode="ink">
              <msink:context xmlns:msink="http://schemas.microsoft.com/ink/2010/main" type="line" rotatedBoundingBox="19392,17680 29895,15576 30180,17000 19677,19104"/>
            </emma:interpretation>
          </emma:emma>
        </inkml:annotationXML>
        <inkml:traceGroup>
          <inkml:annotationXML>
            <emma:emma xmlns:emma="http://www.w3.org/2003/04/emma" version="1.0">
              <emma:interpretation id="{7206D481-C042-4BDA-A578-4D07D7A198A4}" emma:medium="tactile" emma:mode="ink">
                <msink:context xmlns:msink="http://schemas.microsoft.com/ink/2010/main" type="inkWord" rotatedBoundingBox="19392,17680 26255,16305 26541,17729 19677,19104"/>
              </emma:interpretation>
              <emma:one-of disjunction-type="recognition" id="oneOf34">
                <emma:interpretation id="interp162" emma:lang="en-US" emma:confidence="1">
                  <emma:literal>certificate</emma:literal>
                </emma:interpretation>
                <emma:interpretation id="interp163" emma:lang="en-US" emma:confidence="0">
                  <emma:literal>Certificate</emma:literal>
                </emma:interpretation>
                <emma:interpretation id="interp164" emma:lang="en-US" emma:confidence="0">
                  <emma:literal>certrificate</emma:literal>
                </emma:interpretation>
                <emma:interpretation id="interp165" emma:lang="en-US" emma:confidence="0">
                  <emma:literal>certficate</emma:literal>
                </emma:interpretation>
                <emma:interpretation id="interp166" emma:lang="en-US" emma:confidence="0">
                  <emma:literal>Certrificate</emma:literal>
                </emma:interpretation>
              </emma:one-of>
            </emma:emma>
          </inkml:annotationXML>
          <inkml:trace contextRef="#ctx0" brushRef="#br0" timeOffset="285536.9582">19139 14801 0 0,'0'0'0'0,"0"0"0"16,0 0 0-16,0 0 115 0,0 0 151 0,0 0-13 15,0 0-34-15,0 0-33 0,0 0-23 16,0 0-24-16,-6-177-20 0,-2 167-13 0,2 1-15 15,-5 1-11-15,-2-1-2 0,1 5-6 0,-4 4-3 16,0 0 0-16,-2 7-10 0,-7 9-9 16,2 9-9-16,-5 13-3 0,-2 10-12 0,1 7-4 0,-1 9-4 15,5-1-9-15,0 2 3 0,3 4-3 16,4 0-4-16,6-1 3 0,5-2-6 0,6-4 0 16,1-4-2-16,6-3-6 0,13-9 4 15,3-8-3-15,6-7 5 0,4-8 5 0,8-10 1 16,6-6 5-16,2-7 0 0,4-4 3 0,5-9-3 15,1-5 3-15,-2-2 1 0,1-5-9 16,-1-1 6-16,-7-2-4 0,-2 1-2 0,-4-2 5 16,-5 3-4-16,-7 4 2 0,-6 2-1 0,-6 2-2 0,-4 4 3 15,-3 3 3-15,-9 4 9 0,-2 3 5 16,-1 1-1-16,0 1-9 0,0 0-18 0,-3 2-11 16,-1 0-27-16,-5 0-42 0,6 0-77 0,-3 5-137 15,0 1-215-15,5-1-380 0,1-1 303 0</inkml:trace>
          <inkml:trace contextRef="#ctx0" brushRef="#br0" timeOffset="286760.7766">20093 14699 359 0,'0'0'171'0,"0"0"28"0,0 0-33 0,0 0-23 16,0 0-36-16,0 0-48 0,-171 69-14 0,146-39-15 16,1 3-1-16,-2 1-6 0,-1 3-3 15,8-6-8-15,-2 5-4 0,4-3-1 0,6-5-8 16,2 1-3-16,4-4-3 0,2-4-3 0,3-3 12 16,0-3-4-16,7-2 6 0,-1-3-2 15,6-5 0-15,1-5 15 0,3 0 6 0,0-8 6 0,6-10-1 16,-1-2-9-16,4-6-6 0,-4-4-3 15,4-1-2-15,-6-4-2 0,5-1 1 0,-7-1 2 16,2-1-4-16,-1 0 3 0,-3 0 1 0,-8 2 5 16,2 5 35-16,-8 6 19 0,1 9 20 15,-2 6 24-15,-4 6-22 0,-7 4-27 0,-1 5-27 16,-4 14-26-16,-1 9-7 0,-10 11 8 0,-1 7 6 16,0 5-3-16,3 0-2 0,1 1-6 0,-1 1 0 15,2-2-3-15,2-2-7 0,5-4 6 16,3-5-5-16,8-3 1 0,-1-9 3 0,6-4-3 15,11-6 4-15,6-6 5 0,10-8 3 0,2-4 12 16,5-3 0-16,5-13 3 0,5-7 0 0,9-5-5 16,-3-6-1-16,7-3-6 0,-1 0 2 15,2-6-6-15,-4 0 0 0,-1 0 3 0,-1 0-7 16,-8 1 5-16,-1 0-2 0,-6 4 0 0,-8 2 3 16,-8 1-3-16,-6 9 3 0,-4 3 3 0,-8 7-2 15,-3 4 0-15,-3 5-4 0,-8 6-7 0,-4 1-2 16,-1 6 2-16,-3 8-1 0,-4 2 2 15,0 2 2-15,1 1-3 0,-3 0 0 0,7-1 0 16,2-3-4-16,4-3-1 0,8-2-3 0,4-1 2 16,1-2 4-16,12-5 3 0,5 0 5 0,1-2-1 15,6 0 1-15,5-7-2 0,-1-4-2 16,1 1 1-16,5 2-5 0,-1-2 1 0,-3 5-2 16,1 4-3-16,-2 1 0 0,-4 3-1 0,1 10 1 15,-4 6-1-15,-5 5 2 0,-2 4 3 0,-3 3-1 16,-7 0 1-16,3 2 2 0,-7 0 0 15,-2 1 0-15,0 0 1 0,0-1 1 0,0-3-4 16,-3-2 2-16,0-3 1 0,3-4-5 0,0-4-2 16,0-3-1-16,0-6-2 0,4-1 7 15,2-6 7-15,7-1 5 0,4 0 3 0,8-12 0 16,1-4-2-16,5-7-2 0,6-4 1 0,1-7-3 16,4 0 1-16,2-5-1 0,0-4-4 15,0-5 1-15,0-2-2 0,-1-6-2 0,-2-3 0 0,1-4-3 16,-4-1 1-16,-6-3 1 0,-2 5-1 15,-10 2 7-15,3 5-2 0,-10 6 1 0,-7 6 0 16,-6 8-5-16,0 9 3 0,-2 7-3 0,-10 6 3 16,4 7 3-16,-4 6 2 0,-1 0 1 15,-1 12-5-15,0 8 1 0,-3 10-1 0,1 9 3 0,0 5 2 16,-3 7-1-16,6 3-3 0,2-1-5 16,-1 2 1-16,2 3 4 0,4 0-3 15,-3-4 4-15,3-7-3 0,-1-1-4 0,4-5 2 0,2-4-1 16,1-3 2-16,0-5 0 0,0-2-2 15,3-5-2-15,-2-3-11 0,1-7-11 0,2-3-19 16,-3-5-22-16,-1 0-7 0,0-2-1 0,-1-2 9 16,-6 0 18-16,-5-7 15 0,3-1 16 15,-6-1 8-15,-4-4 7 0,1 2 0 0,1 0-1 0,-7 0 2 16,6-1 6-16,2 2 18 0,3 1 21 16,1 3 15-16,9-1 2 0,3 1-13 0,0-1-19 15,5-1-16-15,14-3-7 0,1-5 2 16,8 0-2-16,5-2 0 0,8-6-4 0,6 1 2 0,6-4-1 15,3-2-1-15,3 0 1 0,-1 0-5 0,-2 0 0 16,-8 2-1-16,0 1 1 0,-1 3 2 16,-10 6-1-16,-7 3 1 0,-3 4-6 0,-9 5-7 15,-7 5 2-15,-2 3 2 0,-7 14 11 16,-2 4 9-16,0 9 3 0,-9 3 2 0,2 1-3 16,-5 1-2-16,0-3 2 0,-1 1-7 0,5 2-3 15,0-2-2-15,-3-2-1 0,7 0 1 0,1-3 0 16,1-3 1-16,2-4-1 0,-1-3-2 0,1-3-5 15,4-2-22-15,2-6-35 0,6-1-96 0,1-5-134 16,3-1-210-16,-2-1-432 0,-2-5 242 0</inkml:trace>
          <inkml:trace contextRef="#ctx0" brushRef="#br0" timeOffset="287210.5683">22048 14944 1647 0,'0'0'209'0,"0"0"13"0,0 0-34 16,0 0-50-16,0 0-34 0,0 0-31 0,0 0-22 16,0 0-21-16,0 0-10 0,149-193-5 0,-99 148-6 15,0-4-3-15,6-6-4 0,3-5-1 0,6-1 2 16,-3-4 0-16,-2-2-1 0,-2-1-5 16,-4 4 1-16,-7 2 0 0,-4 5 1 15,-7 7 5-15,-13 8 0 0,-8 7-1 0,-5 6-9 16,-10 1 0-16,0 5-5 0,-10 2 4 0,-5 6 12 15,-3 6 6-15,-7 3 8 0,5 6-3 0,-8 0-3 16,0 15-1-16,-2 5-6 0,-1 10 2 0,2 10 2 16,-1 7-5-16,5 6 4 0,2 8-5 0,7 3-2 15,1 4 3-15,0 6-7 0,6 8 4 0,2 5 0 16,-5 2-4-16,8 5 8 0,-5-1-1 0,3-6 2 16,3-1 2-16,-4-4-7 0,7-3-21 0,-3-6-39 15,1-1-111-15,2-4-237 0,-1-21-636 16,1-16-114-16</inkml:trace>
          <inkml:trace contextRef="#ctx0" brushRef="#br0" timeOffset="286989.4016">21977 14368 1334 0,'0'0'295'0,"0"0"-172"16,0 0 20-16,0 0 9 0,0 0-19 0,0 0-19 15,0 0-57-15,0 0-41 0,0 0-29 16,0 0-1-16,0 0 15 0,0 0 0 0,0 0-42 16,0 0-90-16,11 105-188 0,-4-77-403 0,3-8-407 0</inkml:trace>
          <inkml:trace contextRef="#ctx0" brushRef="#br0" timeOffset="291284.994">22856 14466 3 0,'0'0'350'0,"0"0"-82"0,0 0 10 0,0 0 4 16,0 0-10-16,0 0-13 0,0 0-31 0,0 0-54 15,0 0-64-15,0 0-51 0,0 0-36 0,0 0-10 16,3-14 2-16,-6 49-6 0,-2 2-1 16,1 4-2-16,4 3 1 0,0 2 8 0,0 0-3 15,0-3-3-15,0-6-12 0,-2-5-16 0,5-6-16 16,6-5-27-16,-4-4-40 0,3-2-38 16,0-7-62-16,4-3-80 0,2-5-129 0,-2 0-302 15,-5 0 282-15</inkml:trace>
          <inkml:trace contextRef="#ctx0" brushRef="#br0" timeOffset="291439.5981">23178 13956 1325 0,'0'0'117'0,"0"0"31"0,0 0 32 0,0 0-14 0,0 0-12 16,0 0-13-16,0 0-42 0,0 0-40 15,0 0-33-15,0 0-22 0,0 0-6 0,0 0-4 16,0 0-44-16,-57 21-65 0,73 2-139 0,9 2-229 15,-7-7-405-15,-5-5 267 0</inkml:trace>
          <inkml:trace contextRef="#ctx0" brushRef="#br0" timeOffset="292181.1334">23687 14122 1208 0,'0'0'145'0,"0"0"-11"0,0 0 23 15,0 0-10-15,-184 130-19 0,150-90-18 16,1 6-30-16,4 0-17 0,4 1-22 0,4 0-12 0,6-4-11 16,4-2-8-16,5-5-5 0,6-7-10 15,3-2-8-15,5-6-20 0,10-3-17 0,4-5-10 16,6-6-21-16,3-6 1 0,8-1-10 16,0-13-8-16,10-6 11 0,0-8 2 0,2-2 9 0,-1-5 19 15,5-3 9-15,-5 0 13 0,1 0 16 16,-5-5 8-16,-2 2 13 0,-2 1 21 0,-11 5 16 15,-5 4 10-15,-10 6 27 0,-2 4 15 0,-9 6 30 16,-2 6 22-16,-3 5-9 0,0 1-22 16,-7 2-36-16,-6 5-31 0,-3 8-13 0,-2 7-12 15,-7 4-4-15,0 6-2 0,-3 2-4 0,3 0 2 16,-2 1-5-16,2-2 0 0,6-3-4 0,1-5 0 16,4-4-3-1,3-4-2-15,7-1 5 0,1-5-8 0,3-2 0 0,3-4-6 0,4-3-7 16,8 0 3-16,3-10-1 0,4-6 3 0,3-5 2 15,-2-4 1-15,8-5 3 0,2 0 1 16,-4-2 5-16,-4 2-3 0,0 3-1 0,-1 6 4 16,-5 2-2-16,-4 6 4 0,-2 6-1 0,-4 6-6 0,-5 1 3 15,-4 6-2-15,0 11 10 0,-1 6 8 16,-10 6 6-16,3 6 5 0,-3 1-8 0,-2-2 0 16,3 0-7-16,2-5-4 0,-2-1 1 15,7-2-6-15,-1-2 1 0,4-7-1 0,0-2-5 16,0-5 8-16,6-6-9 0,-1-4 8 0,12 0 2 15,2-7-3-15,1-8 6 0,10-9-7 0,4-3 2 16,3-8 0-16,2-4-2 0,3-4 6 16,-1-6-4-16,-3 0 1 0,4-2 1 0,-7 0 3 15,0-2 0-15,-2 3-3 0,-4-4 4 0,1-2-8 16,-4 0 4-16,-5 0 1 0,1 2-7 0,-7 0 9 16,-4 5-1-16,-2 3 3 0,-3 7 11 0,-3 5 3 15,-1 6 10-15,-2 8 8 0,0 5 0 16,-5 0 0-16,-4 5-3 0,6 0 0 0,-4 3-1 15,3 1 6-15,-1 6-2 0,2-2-11 0,-1 2-4 16,1 2-18-16,0 9-3 0,-1 11-3 16,-4 9-2-16,2 9 5 0,-3 13-3 0,4 0 2 15,-3 4 1-15,7 2-3 0,-4 1 2 0,4 0-3 16,1-1 2-16,-3-1-2 0,1-4-6 0,2-5-9 16,0-2-14-16,0-2-20 0,5 0-33 0,-2-8-37 15,0-2-50-15,1-6-73 0,1-8-92 0,-3-5-134 16,1-7-252-16,0-2 14 0</inkml:trace>
          <inkml:trace contextRef="#ctx0" brushRef="#br0" timeOffset="292611.1632">24561 14205 887 0,'0'0'327'16,"0"0"-16"-16,0 0-66 0,0 0-68 0,0 0-38 16,0 0-48-16,0 0-35 0,0 0-14 0,0 0-15 15,0 0-9-15,0 0-3 0,191-164-1 16,-145 147-4-16,5-5 1 0,7 1-1 0,1-3-7 15,3 4 5-15,-2 0-10 0,-2 3-6 0,-4 2 0 16,-4 0-10-16,-6 5 4 0,-5 3 3 0,-10 2-4 16,-8 5-1-16,-11 0-14 0,-5 4 0 15,-5 7 9-15,-12 4 8 0,-4 3 17 0,-4 3 4 16,-3 4 1-16,-2-3-4 0,0 2 0 0,-2-1 2 16,4-2-6-16,2-4 3 0,2 2-2 0,4-4-5 15,5-4 4-15,2 0-7 0,7-6-3 16,1 2-2-16,6-4-11 0,3-3-1 0,5 0-5 0,7-5 2 15,1-7 4-15,3-5 5 0,5-3 8 16,4-1 2-16,0-4 7 0,-2 0-1 16,2-4 2-16,-2 0 1 0,-1 1-2 0,-3-1 3 0,-4 1 2 15,-4 1 0-15,-5 4 7 0,-8 5 13 16,-5 7 13-16,-2 4 9 0,-10 7-2 0,-11 0-10 16,-4 10-8-16,-6 9-4 0,-6 9-2 0,-6 9 0 15,-1 6-3-15,0 6-6 0,0 1 0 16,4 2-5-16,6 2-5 0,8-6 3 0,4-4-4 15,13-2 2-15,4-7 1 0,5-10-6 0,11-3 2 16,9-7-1-16,11-5 2 0,9-7-5 0,12-3-23 16,8-7-41-16,12-9-94 0,11-7-154 0,-23 4-333 15,-14 5-564-15</inkml:trace>
        </inkml:traceGroup>
        <inkml:traceGroup>
          <inkml:annotationXML>
            <emma:emma xmlns:emma="http://www.w3.org/2003/04/emma" version="1.0">
              <emma:interpretation id="{2BD152E5-2B0F-4B38-BB44-EFF51EC04F75}" emma:medium="tactile" emma:mode="ink">
                <msink:context xmlns:msink="http://schemas.microsoft.com/ink/2010/main" type="inkWord" rotatedBoundingBox="26859,16240 29905,15630 30127,16738 27082,17349"/>
              </emma:interpretation>
              <emma:one-of disjunction-type="recognition" id="oneOf35">
                <emma:interpretation id="interp167" emma:lang="en-US" emma:confidence="1">
                  <emma:literal>from</emma:literal>
                </emma:interpretation>
                <emma:interpretation id="interp168" emma:lang="en-US" emma:confidence="0">
                  <emma:literal>Prom</emma:literal>
                </emma:interpretation>
                <emma:interpretation id="interp169" emma:lang="en-US" emma:confidence="0">
                  <emma:literal>frow</emma:literal>
                </emma:interpretation>
                <emma:interpretation id="interp170" emma:lang="en-US" emma:confidence="0">
                  <emma:literal>prom</emma:literal>
                </emma:interpretation>
                <emma:interpretation id="interp171" emma:lang="en-US" emma:confidence="0">
                  <emma:literal>from.</emma:literal>
                </emma:interpretation>
              </emma:one-of>
            </emma:emma>
          </inkml:annotationXML>
          <inkml:trace contextRef="#ctx0" brushRef="#br0" timeOffset="293182.2523">26285 13894 1007 0,'0'0'354'0,"0"0"-61"0,0 0-32 0,0 0-21 0,0 0-47 16,0 0-39-16,0 0-52 0,0 0-40 0,0 0-31 16,0 0-15-16,48-193-5 0,-17 154-1 0,5-1-5 15,3-7 0-15,-2-2-4 0,0-2-4 16,0-3-1-16,-2-2-5 0,1 2-2 0,-4 3 1 16,-4 8 0-16,-7 8 9 0,-7 10 1 0,-6 7 4 15,-8 4-6-15,-6 7-8 0,-10 4-3 0,-5 3-4 16,-2 1 8-16,-7 15 1 0,-2 9 2 15,1 10 6-15,-3 9-1 0,3 7 8 0,3 4-1 16,3 7 1-16,3 2 2 0,3 3-5 0,5 0 3 16,4-3-5-16,0 0-3 0,5-4 3 15,-1-4-1-15,0 0 1 0,5-5 4 0,-3 2-3 16,1-5-1-16,-3-1-12 0,1-6-23 0,1 0-45 16,-1-7-52-16,3 1-72 0,-4-5-86 0,-2-3-154 15,7-7-290-15,-4-9-45 0</inkml:trace>
          <inkml:trace contextRef="#ctx0" brushRef="#br0" timeOffset="294000.3532">26665 13490 878 0,'0'0'246'0,"0"0"20"0,0 0-14 0,0 0-56 16,0 0-46-16,0 0-32 0,0 0-30 15,0 0-23-15,0 0-17 0,0 0-11 0,0 0-11 0,166-39-8 16,-142 61-2-16,-2 8-5 0,0 8-2 16,0 5-3-16,-1 2-2 0,-5 5 0 0,-1-1-3 15,-2-3-12-15,-5-3-25 0,-3-4-38 0,-3-3-28 16,-2-4-22-16,-3-4-8 0,-9-4-2 0,-3-4 8 16,1-5 11-16,-3-2 14 0,-3-3 26 15,4-5 19-15,-5 1 18 0,0-6 23 0,5 0 14 16,1-4 14-16,7-5 3 0,2-6 1 0,6-5 11 15,0-5 6-15,7-2 13 0,8-4 12 16,5-5-8-16,4-4-7 0,4-1 2 0,3-2-10 16,3 0-6-16,4 1-5 0,0 2-19 15,5 3-5-15,0 5-2 0,-2 8 2 0,-5 6-1 0,-1 7 6 16,-4 6 7-16,-2 5 0 0,-5 0 3 16,-3 5-8-16,-7 5-1 0,-2 1 0 0,-9 4 3 15,-3 1 4-15,0 2-2 0,-1 0 1 0,-5 2-4 16,-2-1 0-16,1-1-3 0,0 2 0 0,1-1-3 15,3-4-4-15,-3-1 3 0,4-1-2 16,2-2 0-16,0-1 3 0,3 0-7 0,5-3 1 16,-1-2-1-16,5-2 0 0,1-1 8 0,2-2 1 15,5 0 3-15,3 0-3 0,-4 0-5 16,6 0-3-16,-8 0 2 0,4 0 1 0,-2 0 4 16,-3 2 0-16,2 1-2 0,0 0-6 0,-2 0 4 0,-1-2-3 15,-2 3 2-15,-4-3 7 0,1-1 0 16,-5 0 8-16,-1 0 14 0,-1 0 15 0,1-5 10 15,-2-2-10-15,-1-6-17 0,4-4-25 0,-4-4-22 16,1-3-5-16,1-1-5 0,-3-5 1 16,1 0 2-16,-1-2 10 0,0-3 5 0,0-1 3 15,6-4 7-15,3 0 3 0,4-2 0 0,2 2 3 16,0 7 1-16,1 5-6 0,-1 10-4 16,-2 8-17-16,-1 5-5 0,-4 5-2 0,1 3 8 15,0 9 14-15,0 3 7 0,1 4 6 16,1 4-1-16,-4 0 4 0,5 1-3 0,-3 0-4 0,4-1 1 15,0-2-9-15,2-3 9 0,0-3 1 0,1-2 3 16,3-6 8-16,-3-1-4 0,2-5 6 16,1-1 3-16,0-1 0 0,-3-7 2 0,2-4-3 15,1-1-4-15,-1-4-4 0,-2 2-1 0,-3-4-1 16,-1 0-1-16,0 2 3 0,-3 2-5 16,3 4 6-16,-8 4 0 0,2 3-8 0,0 4 0 15,-6 0-5-15,1 5 4 0,1 5 7 0,1 5-1 16,-2 2-1-16,4 1-4 0,-4 0 1 15,2 0-2-15,7-5 2 0,-4 0-3 0,6 0-3 16,1-6 5-16,2 0-3 0,0-5 5 0,2-2-1 16,7 0-2-16,-5-9 2 0,6-2-1 0,3-6-1 15,2 0 4-15,1-7-1 0,-2 0 0 0,2-3 4 16,1 1-4-16,-5-2 1 0,-2-1 5 16,-1 3 13-16,-4-1 15 0,-4 2 18 0,-1 8 14 15,-3 2 8-15,-6 3 7 0,0 6-6 0,-3 2-13 16,-3 3-21-16,1 1-21 0,1 0-13 0,1 0-7 15,2 0 5-15,1 0 4 0,8 0 6 16,5 1 3-16,3-1-4 0,6 0-2 0,1 0-5 16,7-1 0-16,3-6 1 0,6 0-7 0,2 0-17 15,4-3-50-15,0-1-93 0,-1 2-173 0,-14 0-358 16,-10 3-881-16</inkml:trace>
        </inkml:traceGroup>
      </inkml:traceGroup>
      <inkml:traceGroup>
        <inkml:annotationXML>
          <emma:emma xmlns:emma="http://www.w3.org/2003/04/emma" version="1.0">
            <emma:interpretation id="{89D16D9E-27A7-461A-B0A6-6744092A70B0}" emma:medium="tactile" emma:mode="ink">
              <msink:context xmlns:msink="http://schemas.microsoft.com/ink/2010/main" type="line" rotatedBoundingBox="25936,17652 29165,17134 29361,18356 26132,18874"/>
            </emma:interpretation>
          </emma:emma>
        </inkml:annotationXML>
        <inkml:traceGroup>
          <inkml:annotationXML>
            <emma:emma xmlns:emma="http://www.w3.org/2003/04/emma" version="1.0">
              <emma:interpretation id="{52528531-42DD-42B6-BF56-0AB8F5EA6FDD}" emma:medium="tactile" emma:mode="ink">
                <msink:context xmlns:msink="http://schemas.microsoft.com/ink/2010/main" type="inkWord" rotatedBoundingBox="25936,17652 29165,17134 29361,18356 26132,18874"/>
              </emma:interpretation>
              <emma:one-of disjunction-type="recognition" id="oneOf36">
                <emma:interpretation id="interp172" emma:lang="en-US" emma:confidence="1">
                  <emma:literal>Food:</emma:literal>
                </emma:interpretation>
                <emma:interpretation id="interp173" emma:lang="en-US" emma:confidence="0">
                  <emma:literal>Food.</emma:literal>
                </emma:interpretation>
                <emma:interpretation id="interp174" emma:lang="en-US" emma:confidence="0">
                  <emma:literal>Food;</emma:literal>
                </emma:interpretation>
                <emma:interpretation id="interp175" emma:lang="en-US" emma:confidence="0">
                  <emma:literal>Food:.</emma:literal>
                </emma:interpretation>
                <emma:interpretation id="interp176" emma:lang="en-US" emma:confidence="0">
                  <emma:literal>Food,</emma:literal>
                </emma:interpretation>
              </emma:one-of>
            </emma:emma>
          </inkml:annotationXML>
          <inkml:trace contextRef="#ctx0" brushRef="#br0" timeOffset="294935.1047">25362 15122 0 0,'0'0'0'0,"0"0"0"16,0 0 274-16,0 0 62 0,0 0-32 15,0 0-34-15,0 0-43 0,0 0-33 0,0 0-28 0,0 0-20 16,0 0-17-16,0 0-14 0,0 0-13 15,12-118-19-15,-12 118-22 0,0 0-24 0,0 0-24 16,0 9 12-16,-3 8 12 0,3 9 9 0,0 5 6 16,-4 8-14-16,-2 3-15 0,-3 2-11 15,0-3-5-15,2 1-5 0,-1-1-2 0,5-2 6 16,-2-5-8-16,2-2 6 0,-2-5-3 0,1-2-9 16,2-5-2-16,2-5-25 0,0-1-20 15,0-6-26-15,0-2-40 0,5-2-32 0,1-4-63 0,-1 0-78 16,4-2-112-16,-3-3-165 0,3 0-187 0</inkml:trace>
          <inkml:trace contextRef="#ctx0" brushRef="#br0" timeOffset="295321.3419">25336 15341 649 0,'0'0'330'0,"0"0"-75"0,0 0-20 16,0 0-33-16,0 0-50 0,0 0-11 0,0 0-15 15,0 0-22-15,0 0-13 0,0 0-31 0,0 0-24 0,0 0-13 16,0 0-3-16,166-5-8 0,-111-12-25 16,1-2-45-16,7-5-58 0,2 3-68 0,0-6-75 15,1 1-62-15,-4-1-76 0,3-1-87 16,-5-1-88-16,-16 7 540 0,-14 10 32 0</inkml:trace>
          <inkml:trace contextRef="#ctx0" brushRef="#br0" timeOffset="295125.7684">25371 15030 282 0,'0'0'224'0,"0"0"35"0,0 0-6 15,0 0-32-15,0 0-6 0,0 0-15 0,0 0-25 16,0 0-43-16,0 0-40 0,50-180-37 15,-23 164-21-15,5 2-10 0,4-1-5 0,5 3-10 16,0 0-1-16,2 4-3 0,-2 3-8 0,-4 4-30 16,0 1-46-16,-5 0-70 0,-2 5-87 0,-8 4-80 15,-5 5-105-15,-5-3-194 0,-6-2 260 0</inkml:trace>
          <inkml:trace contextRef="#ctx0" brushRef="#br0" timeOffset="295565.9543">26348 14967 0 0,'0'0'452'0,"0"0"-75"16,0 0-134-16,0 0-67 0,0 0-23 15,0 0-14-15,0 0-24 0,0 0-18 0,-181 141-25 16,157-105-25-16,-1 2-10 0,8-5-17 0,0 0-14 16,7-5-2-16,6 1-8 0,4-2 2 0,0-3 8 15,8-4-5-15,7-4 5 0,1-6 7 0,6-3 3 16,5-5 3-16,2-2 2 0,4-5-10 15,5-9-3-15,-1-1 3 0,4-3-2 0,-1-3 3 16,-3 0 1-16,-3-4-1 0,-5-2 5 0,-7-1 0 16,-1-2 14-16,-9-2 7 0,-2 3 6 15,-8-2 6-15,-2 0-2 0,1 3 5 0,-11 0-2 16,-5 4 1-16,-4 6-4 0,-3 1-16 0,-5 5-1 16,1 4-10-16,-5 5-2 0,1 3 0 15,1 0-11-15,-1 3-2 0,1 10-8 0,2 2-15 16,4 3-25-16,5 0-54 0,5-2-75 0,7-1-103 15,6 0-121-15,0-7-198 0,0-1-492 0</inkml:trace>
          <inkml:trace contextRef="#ctx0" brushRef="#br0" timeOffset="295873.9272">26905 14887 1170 0,'0'0'294'0,"0"0"-130"0,0 0-64 0,0 0-11 16,0 0-7-16,0 0 14 0,0 0-16 15,0 0-24-15,0 0-19 0,-166 182-17 0,142-143-5 16,2-1-7-16,4-5-3 0,3 3-7 0,10-7-2 16,2-1-1-16,3-5-4 0,8-4 2 0,7-4-3 15,7-7-5-15,5-6 0 0,2-2 2 16,5 0 1-16,-1-9 4 0,6-6-1 0,-2-1 0 16,0-7 3-16,-2 0 7 0,-4-3 7 0,-3-1 5 15,-5 1 4-15,-9-1-4 0,-5 2 7 16,-4-3 13-16,-5 1 10 0,-5 1 15 0,-5 1-3 15,-5 4-5-15,-6 1-9 0,-2 4-16 0,-5 4 1 16,0 6-13-16,-2 4-4 0,1 2-7 0,-1 8-9 16,2 4-19-16,2 2-40 0,8 0-46 15,5-1-80-15,7 1-89 0,6 1-140 0,0-5-300 16,6-2 28-16</inkml:trace>
          <inkml:trace contextRef="#ctx0" brushRef="#br0" timeOffset="296257.4427">27851 14858 1025 0,'0'0'317'0,"0"0"-41"16,0 0-48-16,0 0-43 0,0 0-31 0,0 0-22 15,0 0-35-15,0 0-24 0,-202 27-19 16,154 1-12-16,2 8-13 0,-3 4-11 0,-1 0-6 16,5 3-5-16,2 0 0 0,2-4-1 0,11 0-4 15,8-2-7-15,12-6-7 0,4-2-10 0,6-5-8 16,7-2-4-16,9-9-3 0,5-3 6 0,7-7 5 15,7-3 2-15,2-3 3 0,7-10-1 16,5-8-4-16,3-5 4 0,2-8 8 0,4-3 5 0,-2-6 9 16,1-6 3-16,-7-1 0 0,-4-8 3 15,-3-3-1-15,-8-4 0 0,-6 0-4 16,-1-8 6-16,-7-4 6 0,-5 4 19 0,-5-1 16 16,-3 4-1-16,-6 4 1 0,-1 7-10 0,-1 3 1 15,-1 15 9-15,-5 8 6 0,-3 14-1 0,-1 9-13 16,1 9-14-16,0 1-19 0,-1 10-15 0,1 12-1 15,-3 13 1-15,-7 11 5 0,0 12 2 0,1 10 1 16,-1 4 0-16,-3 9-1 0,6 2 4 16,-5-1-1-16,8 1-3 0,3-6-3 0,-1-5-21 15,10-7-37-15,1-6-61 0,-2-8-94 0,4-3-126 16,5-9-178-16,-1-10-368 0,-3-14 247 0</inkml:trace>
          <inkml:trace contextRef="#ctx0" brushRef="#br0" timeOffset="296432.7586">28324 15057 1978 0,'0'0'228'0,"0"0"-8"15,0 0-51-15,0 0-47 0,0 0-46 0,0 0-32 16,0 0-36-16,0 0-96 0,0 0-228 16,0 0-824-16</inkml:trace>
          <inkml:trace contextRef="#ctx0" brushRef="#br0" timeOffset="296958.7487">28572 15269 1295 0,'0'0'246'0,"0"0"0"0,0 0-32 15,0 0-36-15,0 0-20 0,0 0-1 16,0 0-19-16,0 0-24 0,0 0-46 0,0 0-34 15,0 0-22-15,0 0-18 0,-31-2-27 16,6 42-93-16,7-8-270 0,3-7-1217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54:46.1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FBC761-12B1-4D39-AC79-719612E8FEBA}" emma:medium="tactile" emma:mode="ink">
          <msink:context xmlns:msink="http://schemas.microsoft.com/ink/2010/main" type="writingRegion" rotatedBoundingBox="13155,6840 30688,3006 31059,4703 13526,8537"/>
        </emma:interpretation>
      </emma:emma>
    </inkml:annotationXML>
    <inkml:traceGroup>
      <inkml:annotationXML>
        <emma:emma xmlns:emma="http://www.w3.org/2003/04/emma" version="1.0">
          <emma:interpretation id="{6FF0FD9B-F76E-49E8-A911-078F8E73A61C}" emma:medium="tactile" emma:mode="ink">
            <msink:context xmlns:msink="http://schemas.microsoft.com/ink/2010/main" type="paragraph" rotatedBoundingBox="13155,6840 30688,3006 31059,4703 13526,85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1ED8E9-C576-4FBD-8AB1-3D993FD50702}" emma:medium="tactile" emma:mode="ink">
              <msink:context xmlns:msink="http://schemas.microsoft.com/ink/2010/main" type="line" rotatedBoundingBox="13155,6840 30688,3006 31059,4703 13526,8537"/>
            </emma:interpretation>
          </emma:emma>
        </inkml:annotationXML>
        <inkml:traceGroup>
          <inkml:annotationXML>
            <emma:emma xmlns:emma="http://www.w3.org/2003/04/emma" version="1.0">
              <emma:interpretation id="{D667D496-EE6C-49C9-BD84-CE6374232938}" emma:medium="tactile" emma:mode="ink">
                <msink:context xmlns:msink="http://schemas.microsoft.com/ink/2010/main" type="inkWord" rotatedBoundingBox="13155,6840 19966,5351 20285,6814 13474,8302"/>
              </emma:interpretation>
              <emma:one-of disjunction-type="recognition" id="oneOf0">
                <emma:interpretation id="interp0" emma:lang="en-US" emma:confidence="1">
                  <emma:literal>standardi</emma:literal>
                </emma:interpretation>
                <emma:interpretation id="interp1" emma:lang="en-US" emma:confidence="0.5">
                  <emma:literal>standard</emma:literal>
                </emma:interpretation>
                <emma:interpretation id="interp2" emma:lang="en-US" emma:confidence="0">
                  <emma:literal>Standardi</emma:literal>
                </emma:interpretation>
                <emma:interpretation id="interp3" emma:lang="en-US" emma:confidence="0">
                  <emma:literal>standardic</emma:literal>
                </emma:interpretation>
                <emma:interpretation id="interp4" emma:lang="en-US" emma:confidence="0">
                  <emma:literal>standardin</emma:literal>
                </emma:interpretation>
              </emma:one-of>
            </emma:emma>
          </inkml:annotationXML>
          <inkml:trace contextRef="#ctx0" brushRef="#br0">13261 4193 1093 0,'0'0'176'16,"0"0"6"-16,0 0-37 0,0 0-3 15,0 0 2-15,0 0-1 0,0 0-13 0,0 0-26 0,0 0-25 16,0 0-22-16,0 0-20 0,0 0-11 15,-100-64-9-15,73 82-10 0,1 3-2 0,-2 7-1 16,-2 4-1-16,-1 2 2 0,1-2-5 0,-4 3 0 16,1 2-1-16,2 1 0 0,-3-3 3 15,5 0-1-15,2-1-1 0,4-2 0 0,7-4-7 16,1-4-4-16,12-3-6 0,1-1-4 0,2-3-2 16,14-1-2-16,3-6 3 0,5 1 2 0,6-4 4 15,6-1 8-15,0-2 4 0,8-1 1 16,0 0 1-16,0 1 0 0,-4 1-2 0,2 3 2 15,-4 1 4-15,-2 3 0 0,-3 3 1 0,-4 4-1 16,-7-2 0-16,0 2 2 0,-7 1-1 0,-4 0 4 16,1 1-1-16,-7-3 4 0,1 3 3 15,-4-1 0-15,0 2 4 0,-6-1 4 0,-5-3 1 16,-6 2-2-16,1 0 3 0,-10-2 0 0,-2-1 1 16,-3 1 7-16,-8 1-1 0,3-3 1 0,-6 0 4 15,0 1-3-15,2-4-2 0,0 0-5 0,-1-1-6 16,0-4-3-16,1-1-4 0,9-4-2 0,1-3-2 15,2 0 1-15,12 0 0 0,4-7-3 16,5-1-5-16,0-4-20 0,7-2-30 0,0-1-39 16,10-4-54-16,3-8-80 0,8 0-151 0,-3 5-422 15,-7 7-351-15</inkml:trace>
          <inkml:trace contextRef="#ctx0" brushRef="#br0" timeOffset="556.4685">13500 4754 1102 0,'0'0'296'0,"0"0"-3"15,0 0-48-15,0 0-25 0,0 0-28 0,0 0-36 16,0 0-44-16,0 0-31 0,0 0-35 0,0 0-22 16,0 0-16-16,0 0-10 0,0 0 6 0,0 0-4 15,56-98 4-15,-10 70-2 0,8 2 0 16,4-4 1-16,2 3-3 0,-1-2 3 0,3 3-3 15,1 2 1-15,-8 1 1 0,-2 5-2 0,-8 2 0 16,-3 4 1-16,-8 2-2 0,-8 3 1 0,-4 2 3 16,-13 2 1-16,-3 3 10 0,-6 0 11 0,0 0 3 15,-3 0-3-15,-7 0-9 0,-4 2-13 0,1 1-5 16,-2 2 1-16,4 0-5 0,-3 2-3 16,5-3-19-16,1 2-31 0,5-3-45 0,1 2-74 15,2-3-107-15,2 0-173 0,1 1-386 0,5-3-94 0</inkml:trace>
          <inkml:trace contextRef="#ctx0" brushRef="#br0" timeOffset="279.4489">13526 4083 1810 0,'0'0'165'0,"0"0"25"0,0 0-23 0,0 0 3 0,0 0-17 15,0 0-25-15,0 0-22 0,0 0-36 0,0 0-29 16,0 0-26-16,0 0-13 0,0 0 0 0,0 0 3 16,0 0 7-16,30-21-1 0,-24 53 0 0,1 7-6 15,-2 3-3-15,2 3 0 0,-3 0 2 0,-1 3 3 16,2 1-1-16,-1 3-3 0,1 0-4 15,2 0 0-15,-1 1 3 0,0-2-2 0,3-1 1 16,-4-2 2-16,4-5-3 0,0-4 1 0,-3-5 0 16,4-1-8-16,-5-6-10 0,4-5-16 0,-6-5-25 15,-1-2-33-15,1-5-37 0,-3-4-45 0,2-4-69 16,-2 0-88-16,0-2-131 0,0 0-347 16,0 0 63-16</inkml:trace>
          <inkml:trace contextRef="#ctx0" brushRef="#br0" timeOffset="1311.6602">14667 4109 1232 0,'0'0'197'0,"0"0"39"0,0 0-15 15,0 0 1-15,0 0-34 0,-178 57-45 16,144-33-44-16,0 2-39 0,-3 5-15 0,3 5-15 0,0-4-9 15,3 2-8-15,8 1-8 0,1-5-3 0,7 4-3 16,10-6-5-16,5-4-2 0,2-2-1 16,10-6-2-16,5-1 1 0,3-7 5 0,5-3 1 15,3-5 0-15,1 0 4 0,2-8-5 0,1-7-4 16,2-2-5-16,0-4-6 0,2-3 0 0,-1-3 3 16,-1 1-3-16,-3-2-2 0,-2-2-10 15,-2-1-5-15,-7-1 10 0,-2-3 10 0,-3 1 14 16,-3-3 9-16,-5 4 1 0,-6 1-1 15,1 2 3-15,-2 6 4 0,0 2 11 0,-2 6 10 16,-3 4 8-16,-4 3 5 0,1 2 1 0,1 3-7 16,1 4-10-16,-1 0-10 0,2 2-12 0,2 8-7 15,0 5 0-15,0 5 0 0,2 4-1 0,1 7 1 16,0 3-2-16,0 0 1 0,0 0 2 16,4 2-3-16,-1-3 4 0,0 0-5 0,2-2 0 15,2-3 1-15,-1-1-7 0,1-1 3 0,1 2 3 16,1-5 2-16,-2-3-1 0,0 1 2 15,1-7-7-15,-1-3 1 0,0-3 5 0,1-4-4 16,-2-4-1-16,2 0-4 0,-2-1-7 0,3-10 5 16,0-1 3-16,0-8 1 0,3-4 7 15,1-5-1-15,0 1-1 0,0-2 2 0,1-2-3 16,2-3 1-16,0-1-1 0,0 0 0 0,5 1 1 16,-2 0 0-16,2 7-2 0,-6 8-1 0,-4 4 2 15,3 8-5-15,-4 3 0 0,-3 5 2 0,1 1-3 16,-1 11 7-16,-1 6 1 0,3 5 1 0,-2 6 6 15,-2 3-4-15,5 0 1 0,-6 3-1 16,7-2-4-16,-3 3 2 0,4-1-2 0,-3-2 1 16,3-1-4-16,-3-3 4 0,2-2 0 0,0-6-4 15,-1-3-5-15,0-5-16 0,2-5-17 0,-3-5-16 16,0-3-5-16,1-2 8 0,1-11 12 16,-3-4 14-16,6-6 12 0,-3-5-5 0,3-5 8 15,2-3 1-15,2-5 1 0,-1-3 11 0,4-4 2 16,0 2 4-16,2 0 1 0,-1 3 8 0,3 4 5 15,-3 6 0-15,0 9 10 0,-4 6-8 16,-3 5-1-16,1 9-3 0,-7 4-8 0,-2 4 8 16,1 10 7-16,-5 6 3 0,2 3 1 0,0 7-9 15,-2 0-7-15,3 5-5 0,0-2-4 16,2-2 0-16,3-3-2 0,5-3 0 0,3-6-4 16,2-2 4-16,5-6-2 0,1-2-5 0,5-8-18 15,4-1-57-15,0-5-105 0,4-8-195 0,-7 0-573 16,-11 4 30-16</inkml:trace>
          <inkml:trace contextRef="#ctx0" brushRef="#br0" timeOffset="2095.521">16616 3881 605 0,'0'0'306'0,"0"0"-20"0,0 0-40 0,0 0 0 16,0 0-11-16,0 0-26 0,0 0-38 0,0 0-35 0,0 0-31 15,0 0-16-15,0 0-16 0,-175-134-23 16,143 134-13-16,-1 5-13 0,-4 11-7 0,-4 6-2 15,1 7-3-15,1 9-2 0,2 4-4 0,1 3-3 16,5 4-1-16,3-1-5 0,6-3 2 16,5 2 1-16,6-7-2 0,5-3 1 0,6-7-3 0,0-6-3 15,9-5-4-15,6-5 3 0,4-6-3 16,2-5 2-16,4-3 5 0,3-3-2 0,6-14 3 16,1-9 2-16,3-8-3 0,5-10-2 0,1-6-8 15,-1-5-8-15,-5-8-4 0,-4-4-1 16,-4-4 4-16,-2-5 6 0,-6-4 4 0,-1-1 2 15,-7-5 7-15,-3-4 2 0,-6 2 2 16,-2 0 8-16,0 4-3 0,-3 7 3 0,-3 10 6 16,-1 15 7-16,-8 12 12 0,5 13 10 0,-2 13 0 0,0 7-12 15,3 7-16-15,-1 4-17 0,0 13-9 16,-1 8 2-16,1 14 2 0,-1 11 8 0,1 12 4 16,6 12-1-16,1 5 2 0,0 3 0 0,3 1-4 15,8 1 2-15,0 1 0 0,0-3-3 16,4-4 2-16,1-5 0 0,1-6-3 0,2-4 2 15,-3-7-2-15,3-5-4 0,-1-5-5 0,1-6-11 16,-4-11-14-16,-1-6-15 0,3-8-16 0,-1-6-5 16,-1-8-2-16,2-1 8 0,-2-3 16 15,0-9 6-15,-1-5 8 0,0 1 9 0,-4-2 2 16,2 2 0-16,-3 1-5 0,-2 0-7 16,2 0-1-16,-3 2 2 0,3-2 6 0,1 4 4 15,-1 3 1-15,-2-1 1 0,1 2-4 0,-3 3-4 16,1 1-8-16,-3 1-12 0,-1 0-10 0,-1 1-15 15,2-1-19-15,-1 0-30 0,-2 0-53 16,1-2-107-16,2 2-195 0,-3 1-148 0</inkml:trace>
          <inkml:trace contextRef="#ctx0" brushRef="#br0" timeOffset="3548.6104">17402 3684 885 0,'0'0'331'0,"0"0"-107"0,0 0-3 15,0 0-16-15,0 0-16 0,0 0-10 16,0 0-34-16,0 0-38 0,0 0-34 0,0 0-25 15,-183-85-16-15,152 106-13 0,-3 9-7 0,-1 7 1 16,-2 3-4-16,2 6 2 0,2 0-6 16,5 3-6-16,6-5-4 0,8-2-7 0,6-4 6 0,5-4-1 15,3-3 2-15,6-5 2 0,6-5-7 16,3-4-4-16,1-7-4 0,4-7-5 0,4-3 1 16,3-6 0-16,2-13 0 0,2-4-1 0,3-8 2 15,-2-5 5-15,2-5 4 0,0-2 10 16,-4-1 3-16,-8 1 1 0,0 3 2 0,-8 2-6 15,0 7 8-15,-7 6 1 0,-1 5 11 0,-6 9 20 16,0 8 8-16,0 3-3 0,-9 0-10 0,3 14-16 16,-6 8-13-16,1 11 0 0,2 2-1 0,0 9-3 15,0-2 1-15,2 0 1 0,2 1-2 16,-1 0 5-16,6-4-6 0,0-2-1 0,11-5-3 16,-1-5-4-16,8-6 3 0,1-8 2 0,7-5 4 15,4-8 7-15,1 0 1 0,4-17 0 0,2-5-1 16,3-8-2-16,-6-2 2 0,0-5 0 15,-2-2 0-15,-7 0-3 0,-3-5 2 0,-1-3 3 16,-6 2 2-16,-5-5 2 0,0 1-8 16,-8 1-1-16,-2 1 0 0,0 3-2 0,-2 6 10 0,-8 4 4 15,1 12 3-15,-6 5-1 0,-1 8-5 16,-3 4-10-16,1 5-6 0,-1 0-5 0,-1 8-1 16,2 7 1-16,5 3 1 0,-2 1 0 0,7 1 1 15,7-2-2-15,1-1-2 0,7-2 2 0,7-5 0 16,2 0 1-16,6-3-1 0,2-5-4 15,4-1-6-15,4-1-7 0,2-5-5 0,1-3-2 16,2 0 4-16,-2 2 7 0,-4-1 6 0,-1 6 5 16,-4 1-2-16,-8 1-1 0,1 10 2 15,-6 4 2-15,-2 5 10 0,-2 3 1 0,-6 3 3 16,0 2 5-16,1 4-9 0,-4-5-2 0,3 3-3 16,-2-4-3-16,1-2 7 0,-1 1-1 0,5-4 2 15,2-4-5-15,-1-2-4 0,3-4-2 16,5-1-2-16,0-3 5 0,7-4 2 0,-5-1 4 0,10-2 3 15,-3-2-4-15,1-6 4 0,3-3 3 16,1-1 2-16,6-4 5 0,1-4 1 0,1-2-2 16,1-3-1-16,5 0 1 0,-1-5 0 0,1-3-1 15,-2-1 0-15,-4-4-2 0,-3 0 1 16,-6-3 3-16,-7 3 4 0,-5 3 4 0,-4 2 4 16,-6 8 15-16,-6 4 10 0,-5 9-2 0,-11 6-5 15,-3 3-16-15,-9 3-15 0,-6 14-5 0,-4 10-5 16,-6 10-1-16,-8 7-1 0,5 9 1 15,-3 5 1-15,7 2-1 0,6 0 0 0,8-1-5 16,7-5 1-16,7-5-1 0,9-7 0 0,6-3 2 16,1-11-2-16,13-4-2 0,3-6 3 0,8-8 0 15,6-7 6-15,8-4 1 0,5-12-1 16,4-11 4-16,8-7-5 0,0-9 1 0,3-7 3 16,0-9-2-16,-3-6-5 0,-7-7-6 0,3-3-6 15,-10-6-6-15,-8-2 7 0,-4-6 5 16,-4 0 5-16,-11-5 5 0,0-2-1 0,-9-2 3 15,-1-1 0-15,-5 6-1 0,-1 5 8 0,-9 16 8 16,-2 15 10-16,4 19 7 0,-6 17-8 0,-4 15-15 16,0 6-15-16,1 15-8 0,-1 14-1 0,-4 12 2 15,4 14 4-15,1 8 1 16,0 10 4-16,3 11 2 0,3 5 1 0,5 5 3 0,5-2-6 16,-2-5-1-16,6 0 0 0,6-10-3 0,6-2 4 15,5-9-1-15,2-9 2 0,6-7-1 0,2-10 1 16,-1-12 0-16,2-8-6 0,3-7-6 0,-2-12-8 15,-1-1-12-15,0-10-3 0,-1-7 0 16,-4-4 1-16,-2-1 10 0,-2-5 7 0,-4-3 7 16,2-4 7-16,-5-2 2 0,0-1 2 15,-5 1-1-15,0 1 5 0,1 6 5 0,-8 5 10 16,3 4 8-16,-3 8 6 0,-3 4-3 0,1 8-14 16,-1 0-13-16,0 5-8 0,0 8 2 0,0 3 5 15,0 8 5-15,0 1 0 0,0 5-2 0,0 2-1 16,1-3 1-16,2 2-3 0,6-1-1 0,-4-4-1 15,6-3 0-15,0-2-1 0,-1-4 1 16,3-3-1-16,1-4-1 0,-1-2-9 0,2-3-33 16,-1-1-46-16,-2-1-68 0,1-3-101 15,-2 0-158-15,-2 0-499 0,-6 0-134 0</inkml:trace>
        </inkml:traceGroup>
        <inkml:traceGroup>
          <inkml:annotationXML>
            <emma:emma xmlns:emma="http://www.w3.org/2003/04/emma" version="1.0">
              <emma:interpretation id="{8D4EDB19-9C10-4602-9916-BA7ED42488F1}" emma:medium="tactile" emma:mode="ink">
                <msink:context xmlns:msink="http://schemas.microsoft.com/ink/2010/main" type="inkWord" rotatedBoundingBox="20149,5644 23956,4524 24305,5712 20499,6833"/>
              </emma:interpretation>
              <emma:one-of disjunction-type="recognition" id="oneOf1">
                <emma:interpretation id="interp5" emma:lang="en-US" emma:confidence="1">
                  <emma:literal>ration</emma:literal>
                </emma:interpretation>
                <emma:interpretation id="interp6" emma:lang="en-US" emma:confidence="0">
                  <emma:literal>nation</emma:literal>
                </emma:interpretation>
                <emma:interpretation id="interp7" emma:lang="en-US" emma:confidence="0">
                  <emma:literal>cation</emma:literal>
                </emma:interpretation>
                <emma:interpretation id="interp8" emma:lang="en-US" emma:confidence="0">
                  <emma:literal>rations</emma:literal>
                </emma:interpretation>
                <emma:interpretation id="interp9" emma:lang="en-US" emma:confidence="0">
                  <emma:literal>oration</emma:literal>
                </emma:interpretation>
              </emma:one-of>
            </emma:emma>
          </inkml:annotationXML>
          <inkml:trace contextRef="#ctx0" brushRef="#br0" timeOffset="4710.5636">19683 3099 2151 0,'0'0'193'0,"0"0"-4"0,0 0-47 0,0 0-50 0,0 0-28 0,0 0-27 0,0 0-14 16,0 0-14-16,0 0-10 0,0 0 0 15,0 0-1-15,0 0 7 0,0 0 9 0,0 0 3 16,-9 21-1-16,40-31-2 0,7-3-4 16,4-3-4-16,2-2 0 0,2 3-1 0,-2-2-1 0,-1 3-1 15,-2 3-3-15,-9 0 0 0,-2 5-2 0,-4 2-4 16,-8 3-1-16,-5 1-2 0,-1 3 0 16,-9 7 1-16,-3 3 5 0,-3 6 5 0,-9 9 2 15,-6 4 1-15,-5 4-3 0,-5 3-4 0,-3 2 0 16,1 2-1-16,-2-4 2 0,3 3 2 0,2-7-5 15,8-3 2-15,1-4-6 0,8-4 2 0,1-3 1 16,8-2-3-16,1-6-8 0,4-4-3 16,9-4-3-16,11-3 3 0,4-2 7 0,4-2-4 15,10-8-4-15,3-4-4 0,8-3-13 0,2-2-2 16,5-2-20-16,4-4-19 0,0-3-8 16,4-5 1-16,1 0 19 0,-5-3 19 0,1-3 20 15,-8-2 13-15,-10 1 10 0,-4 2 6 0,-14 3 5 16,-9 6 19-16,-10 8 32 0,-9 7 18 0,-2 6 0 15,-14 8-15-15,-4 0-28 0,-9 14-17 0,-10 11-3 16,-4 8-2-16,-3 4-3 0,-4 6-4 16,-1-1 1-16,4 2 1 0,11-4-1 15,3-2-2-15,10-5-5 0,8-5-4 0,11-2-4 0,3-8-1 16,3-5-2-16,12-6 1 0,6-6-6 0,4-1-18 16,12-13-19-16,-2-6-19 0,9-8-10 15,5-2-3-15,-4-5 6 0,0-6 8 0,-3 2 18 16,-6-1 21-16,2-2 26 0,-9 3 23 0,-3 4 18 15,-10 7 34-15,-9 7 35 0,-5 11 16 0,-2 7-6 16,-6 2-28-16,-11 10-40 0,-6 11-21 16,-2 7-2-16,-6 7 1 0,0 1 3 0,1 1 0 15,8-3 1-15,2-5 0 0,11-3-8 0,2-4-5 16,7-4-7-16,1-4-1 0,12-4 6 0,3-2 8 16,11-6 8-16,2-2 3 0,10-5-2 15,5-8-7-15,5-5-5 0,7-7-4 0,1-3-4 16,1-4-2-16,-1-6-1 0,-2-5-1 0,-5-5 1 15,4-7 0-15,-8-2-3 0,-3-5-2 0,-5-2-3 16,-4-7-3-16,-6 3-2 0,-8-4 3 16,3-2 1-16,-9-4 4 0,-3 6 3 0,-7 2 0 15,-1 5 2-15,-3 15 4 0,0 12 10 0,-7 14 7 16,-5 9-5-16,0 10-6 0,-1 5-15 16,-2 0-13-16,2 10 2 0,-1 9 3 0,0 10 5 0,0 5 8 15,1 5 0-15,7 9-1 0,2 0 0 16,0 0-2-16,4 6 1 0,0-5-2 0,5 4 1 15,0-3-2-15,7-1 1 0,-2-3 1 0,-1-4 0 16,4 2 2-16,-1-9-5 0,-6-5-9 16,4-5-21-16,0-6-44 0,-5-6-43 0,-5-6-35 15,0-4-17-15,0-3 31 0,0 0 13 0,-6 0 15 16,-4-8 25-16,-4-2 13 0,-2-3 38 0,1-1 48 16,-1-4 43-16,1-1 29 0,1-1 31 15,3 2 20-15,5 1 2 0,-1-3 0 0,6 5-18 0,1-1-32 16,0 0-30-16,10 0-29 0,8-3-17 15,7-3-7-15,7 1-3 0,11-3-2 0,4 1 2 16,9 1-1-16,1 1-1 0,-1 3 2 16,-1 1-2-16,-5 6-2 0,-4 2 2 0,-4 3-4 0,-5 6-1 15,-6 0-2-15,-4 7-3 0,-10 6 3 16,-3 3-3-16,-10 4 1 0,-2 3 7 16,-2 3 4-16,0 4 3 0,-6 1 3 0,-5 0-3 0,6-1-2 15,-4-1 1-15,4-1-3 0,-1-1 1 0,5-5-4 16,1-2-18-16,0-6-38 0,0 0-80 15,9-4-118-15,-3-4-183 0,4-4-571 0,-7 1 41 0</inkml:trace>
          <inkml:trace contextRef="#ctx0" brushRef="#br0" timeOffset="5388.2504">22481 2454 2147 0,'0'0'145'0,"0"0"-35"0,0 0-32 16,0 0-26-16,0 0-22 0,0 0-12 0,-182 175-9 15,164-140-7-15,3-1-2 0,11-1-5 16,2 0-3-16,2-4 1 0,8-1-16 0,8-5-19 16,6-3-20-16,-1-7-17 0,5-3 0 0,5-7 6 15,4-3-15-15,-1-2-11 0,-3-8 6 16,6-4 17-16,-6-4 37 0,-3-3 29 0,-9-3 18 15,-3-3 15-15,-4-1 11 0,-10-2 12 0,-1-1 6 16,-1-2-4-16,-1-3 6 0,-7 2 13 16,-2-1 0-16,0-1 0 0,5 3-6 0,-1 2-14 15,2 5-6-15,3 6-4 0,1 3-13 0,0 8-19 16,1 3-23-16,11 2-12 0,3 4 1 0,4 0 9 16,7 0 4-16,2 8 6 0,2 8 3 0,-1 3 1 15,-1 6 10-15,2 0 4 0,-1 5-3 16,-2 2 3-16,-1 1 4 0,1-4 0 0,-5 0 1 15,1-6-2-15,-6 0-7 0,-3-5 2 0,-3-3 4 16,-5-6 5-16,-5-2 19 0,-1-4 28 0,0-3 16 16,-3 0-4-16,-7-6-19 0,4-5-34 0,-4-4-23 15,4-5-9-15,0-3-2 0,6-3 0 16,0-5-1-16,9-4 5 0,7-4 0 0,4-7 2 16,5-1 5-16,8-4 3 0,5-1 1 15,5 0 4-15,-2 3 0 0,-1 11-2 0,-5 10 3 0,-5 13-3 16,-2 6 1-16,-12 9 2 0,-1 5 5 15,-6 14 8-15,-6 10 11 0,-3 8 7 0,0 7-2 16,-8 7-5-16,-2 3-8 0,-6 4-6 0,1-4-3 16,2 4-2-16,-1-5-5 0,3 1-9 15,0-4-62-15,8-4-142 0,2-13-601 0,-1-12-826 0</inkml:trace>
          <inkml:trace contextRef="#ctx0" brushRef="#br0" timeOffset="3727.5994">19575 2918 2130 0,'0'0'213'0,"0"0"-106"0,0 0 18 0,0 0-18 15,0 0-25-15,0 0-30 0,0 0-37 0,0 0-23 16,0 0-6-16,0 0-4 0,0 0-28 16,0 0-78-16,0 0-202 0,0 0-535 0,-91 97-573 0</inkml:trace>
          <inkml:trace contextRef="#ctx0" brushRef="#br0" timeOffset="4869.3728">22129 1948 2562 0,'0'0'91'0,"0"0"22"16,0 0-5-16,0 0-28 0,0 0-15 0,0 0-33 15,-172-73-25-15,159 82-16 0,2 7-8 0,5 9 2 16,0 8-8-16,5 6-52 0,1 6-110 16,6-9-270-16,-2-13-1135 0</inkml:trace>
        </inkml:traceGroup>
        <inkml:traceGroup>
          <inkml:annotationXML>
            <emma:emma xmlns:emma="http://www.w3.org/2003/04/emma" version="1.0">
              <emma:interpretation id="{C728FBA4-27A7-4C48-9EC6-20D03501688E}" emma:medium="tactile" emma:mode="ink">
                <msink:context xmlns:msink="http://schemas.microsoft.com/ink/2010/main" type="inkWord" rotatedBoundingBox="24789,4591 27737,3962 28038,5373 25089,6001"/>
              </emma:interpretation>
              <emma:one-of disjunction-type="recognition" id="oneOf2">
                <emma:interpretation id="interp10" emma:lang="en-US" emma:confidence="1">
                  <emma:literal>of</emma:literal>
                </emma:interpretation>
                <emma:interpretation id="interp11" emma:lang="en-US" emma:confidence="0">
                  <emma:literal>f</emma:literal>
                </emma:interpretation>
                <emma:interpretation id="interp12" emma:lang="en-US" emma:confidence="0">
                  <emma:literal>or</emma:literal>
                </emma:interpretation>
                <emma:interpretation id="interp13" emma:lang="en-US" emma:confidence="0">
                  <emma:literal>o</emma:literal>
                </emma:interpretation>
                <emma:interpretation id="interp14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6451.5526">25689 1879 1607 0,'0'0'245'0,"0"0"4"0,0 0-28 0,0 0-30 16,0 0-16-16,0 0-36 0,0 0-41 0,0 0-38 15,0 0-32-15,0 0-8 0,0 0 0 0,0 0 4 16,0 0 2-16,5 161-6 0,-14-103-8 0,7 1-5 16,1 1-1-16,-2-2 0 0,0-4 1 15,3 0 1-15,-1 1-7 0,1-7-11 0,0-2-31 16,0-3-55-16,0-5-76 0,-2-5-119 0,-2-4-179 15,2-10-502-15,1-9-146 0</inkml:trace>
          <inkml:trace contextRef="#ctx0" brushRef="#br0" timeOffset="6712.1268">25785 1919 2241 0,'0'0'87'15,"0"0"18"-15,-25-171 20 0,16 115-1 0,5 13-23 16,5 9-14-16,-1 8-31 0,5 3-34 0,11 7-16 15,9 0-12-15,7 7-6 0,11 2-1 16,3 6 3-16,1 1 0 0,0 10 3 0,0 9 3 0,-4 7 0 16,-6 11-1-16,-6 2-2 0,-8 5 2 15,-8 2-2-15,-9 3-4 0,-6-4-5 0,-9-2-3 16,-11-4-1-16,-8-1 7 0,-5-4 7 16,-8-3-3-16,-2-1 5 0,-3-6-5 0,2-1-6 15,2-6-6-15,2-3-23 0,7-9-25 0,5 0-33 0,12-3-37 16,6-2-66-16,10 0-97 0,10-5-107 15,8-8-167-15,2 0-150 0,-5 3 577 0</inkml:trace>
          <inkml:trace contextRef="#ctx0" brushRef="#br0" timeOffset="7193.6733">26277 1717 125 0,'0'0'619'0,"0"0"-162"0,0 0-129 0,0 0-77 16,0 0-67-16,0 0-41 0,0 0-42 0,0 0-48 16,0 0-17-16,0 0 2 0,0 0 8 15,0 0 11-15,0 0-11 0,0 0-13 0,157 39-7 16,-156-2-8-16,3 2-4 0,-2-1-4 0,-1-1-1 15,5-2-2-15,0-3-2 0,-3 0 1 0,3-5 1 16,-3-2 4-16,0-5 4 0,-2-5 2 16,-1-4-10-16,0-4-12 0,0-5-6 0,0-2-3 0,-1 0-8 15,-6-2-2-15,-1-8-2 0,-2-3 2 16,2-6 3-16,6-2 7 0,2-5 6 0,0-5-4 16,7-3 11-16,6-4 1 0,11-6 0 15,2-1 6-15,5-2-3 0,5 0 1 0,2 5 0 0,2 4-2 16,-3 8 2-16,-5 6-3 0,2 6-2 15,-6 6 0-15,-5 6 0 0,0 2-1 0,-7 4 1 16,-2 0 5-16,-2 6-1 0,-4 3 5 0,-2 6 6 16,-6 3-1-16,0 5 4 0,-3 2 1 0,-5 3 0 15,-2 2-2-15,-3-1-3 0,4 5-6 16,1-5-5-16,0 3 0 0,2-4-4 0,0-4 1 16,1-1-2-16,5-3-4 0,0-3 1 0,6-5-7 15,2-2 6-15,5-3 3 0,3-4 2 16,6-3 10-16,5 0 1 0,1-5 0 0,1-6 4 15,-1-2-4-15,-3-3-6 0,2-3 5 0,-7-2 1 16,3-3 2-16,-7-3 8 0,-3 1 1 0,-3-3 2 16,-5 5 6-16,-5-2 3 0,0 3 0 15,-2 5 7-15,-11 3 1 0,-2 5-8 0,-1 5-3 0,-8 0-17 16,2 5-11-16,-3 0-4 0,-1 9-3 16,2 1 1-16,2 1-4 0,1 3-5 0,8-4-10 15,4 4-32-15,9 1-52 0,0-4-63 0,17 1-107 16,9-6-161-16,-4-2-425 0,-4-3-118 0</inkml:trace>
          <inkml:trace contextRef="#ctx0" brushRef="#br0" timeOffset="6164.0867">24748 2164 1970 0,'0'0'-3'0,"0"0"17"0,0 0 43 0,0 0 44 0,0 0 34 15,0 0 15-15,0 0-16 0,0 0-40 16,0 0-38-16,0 0-24 0,0 0-23 0,0 0-4 0,-127 12-4 16,81 29-4-16,-2 10 4 0,-2 3-2 15,-3 3 0-15,7 0 3 0,5-2-3 0,7-7 0 16,10-7-4-16,9-5-3 0,4-6-1 0,9-6-4 15,2-4-2-15,0-7-8 0,2-5-4 0,9-5 5 16,3-1 8-16,2-7 13 0,5-11 3 16,2-7-5-16,7-7 0 0,-2-5-3 0,-2-4 4 15,-1-1 6-15,-7 0 2 0,-3 3 3 0,-8 1 3 16,-3 4 8-16,-4 4 9 0,0 7 12 16,-10 5 2-16,-3 7-3 0,0 4-12 0,-2 3-14 15,3 1-9-15,-1 1-5 0,5 0 0 0,1 0 1 16,4 0 1-16,3 0-1 0,0 0-13 0,10 0 2 15,5-4 5-15,7-4 4 0,12-3 12 0,9-6-1 16,7-9-3-16,10-3-5 0,4-8-9 16,2-5-10-16,-6-9-9 0,-2-6 1 0,-7-5 8 15,-6-6 10-15,-8-3 8 0,-7-1 4 16,-7 8 1-16,-12 8 7 0,-8 7 3 0,-1 9 5 16,-15 6-2-16,-7 7-1 0,-6 7-5 0,-2 1-2 15,-5 8 1-15,2 4-2 0,1 0 1 0,0 5-4 16,4 2-3-16,2 0-3 0,5 9-4 0,1 2 3 15,5 8 0-15,0 10-2 0,2 9 7 16,5 7-3-16,3 13 1 0,0 10 2 0,2 8-3 16,1 4 4-16,4 4-1 0,1 1-1 0,1 1 2 15,3-3-4-15,2-2 3 0,1-1-3 0,-2-7-3 16,5 0-14-16,0-1-49 0,0-5-95 0,2-4-175 16,-5-15-425-16,-3-19-811 0</inkml:trace>
        </inkml:traceGroup>
        <inkml:traceGroup>
          <inkml:annotationXML>
            <emma:emma xmlns:emma="http://www.w3.org/2003/04/emma" version="1.0">
              <emma:interpretation id="{759BE1A7-6476-4884-BA05-12ADE8614DB8}" emma:medium="tactile" emma:mode="ink">
                <msink:context xmlns:msink="http://schemas.microsoft.com/ink/2010/main" type="inkWord" rotatedBoundingBox="27930,4408 30662,3312 31022,4210 28290,5306"/>
              </emma:interpretation>
              <emma:one-of disjunction-type="recognition" id="oneOf3">
                <emma:interpretation id="interp15" emma:lang="en-US" emma:confidence="0.5">
                  <emma:literal>o-cocs</emma:literal>
                </emma:interpretation>
                <emma:interpretation id="interp16" emma:lang="en-US" emma:confidence="0">
                  <emma:literal>po-cocs</emma:literal>
                </emma:interpretation>
                <emma:interpretation id="interp17" emma:lang="en-US" emma:confidence="0">
                  <emma:literal>o-cors</emma:literal>
                </emma:interpretation>
                <emma:interpretation id="interp18" emma:lang="en-US" emma:confidence="0">
                  <emma:literal>ococs</emma:literal>
                </emma:interpretation>
                <emma:interpretation id="interp19" emma:lang="en-US" emma:confidence="0">
                  <emma:literal>oscocs</emma:literal>
                </emma:interpretation>
              </emma:one-of>
            </emma:emma>
          </inkml:annotationXML>
          <inkml:trace contextRef="#ctx0" brushRef="#br0" timeOffset="8307.8054">27847 1183 2051 0,'0'0'126'0,"0"0"-18"0,0 0-4 0,0 0-15 0,0 0-5 15,-205 20-14-15,156 9-15 0,-1 9-17 0,3 11-12 16,-2 4-7-16,11 3-4 0,3-1-8 15,5 2-3-15,11-2-6 0,7-4-6 0,9-1 3 16,2-5 2-16,2-2-1 0,13-2-8 0,0-6-24 16,4-8-26-16,3-3-29 0,1-8-22 15,4-7-4-15,-1-3-19 0,8-6-15 0,-2-2-4 16,6-9-19-16,-1-3 24 0,6-4 36 0,-4 0 26 16,5-8 38-16,-5-1 20 0,2 0 9 15,-5-3 14-15,2-4 18 0,-5 0 23 0,2-2 25 0,-4 0 34 16,-7 1 31-16,-2 3 25 0,-6 8 7 15,-8 3-11-15,-1 7-13 0,-6 6-22 0,0 3-18 0,0 5-21 16,-7 0-34-16,-5 3-26 0,0 11-16 16,-9 2-1-16,4 6 6 0,-7 2 0 15,6 2 0-15,5-1-3 0,1-1-1 0,9-2-5 0,1-1 0 16,-1-2 1-16,3-4 2 16,0 0 0-16,5-3 0 0,4-4-3 0,0-1-2 0,4-6 0 15,1-1 4-15,5-1 3 0,1-9 4 16,0-3 3-16,2-6 2 0,-2 0 0 0,7-7 1 15,-8-2 0-15,6-5 1 0,-4-2-1 0,-1-2 2 16,-1-3 9-16,1-4 2 0,-4 4 1 0,-1-3-1 16,-2 0-1-16,-4 4 9 0,-3 7 17 0,-5 7 21 15,-1 8-4-15,-1 5-9 0,-7 7-24 16,-7 4-33-16,1 1-12 0,-8 6-5 0,-5 9 9 16,-2 6 2-16,-4 7 5 0,-1 5 3 0,2 0-5 15,0 3 4-15,6-2 0 0,1 1-5 0,9-2 0 16,4-1-5-16,8-3 4 0,1-2 1 0,3-1 6 15,0-2 0-15,7-5-3 0,5-4-4 16,3-4-5-16,1-3-1 0,3-1-4 0,2-7-2 16,1 0 3-16,2 0 2 0,-2-7 5 15,1 1-2-15,4-4 5 0,-5 0 1 0,1-1 3 16,1 0 8-16,-3-3 0 0,2 3-3 0,-4-3 3 16,2 0-1-16,0 1 3 0,1-2-2 0,0-1-2 15,4-1-3-15,-1-1-3 0,3-1 1 0,2-3 1 16,2 1-1-16,1-4 2 0,2-1-4 15,3-2-5-15,5-2-9 0,0-2-6 0,0-5-2 16,1 0 5-16,-1-3 14 0,1 1 6 0,-4 3 4 16,-9 6-1-16,-8 9 2 0,-5 7 3 0,-9 5 8 15,-3 6 12-15,-6 1 9 0,0 2 2 16,0 0-6-16,-5 0-20 0,-2 3-8 0,-5 6-4 16,-4 2-4-16,-2 5 8 0,-6 2 0 0,5 2-3 15,-4 2 0-15,5-3 0 0,-3-1 1 0,5 3-2 16,-1-4 3-16,2 0-2 0,0-1-5 0,5-3 0 15,1 0-2-15,-1 0 2 0,7-1-2 16,3-2-10-16,0 0 1 0,0-4-5 0,6 1 6 16,4-5 11-16,3 2-2 0,3-1-1 0,5-3 4 15,1 0 2-15,6 0 2 0,3-7 5 0,4-5-1 16,2-1-1-16,6-4 0 0,0-3-4 0,2-2 0 16,0-6 0-16,0-3-1 15,4-4 3-15,-6-3 2 0,-4-3 0 0,-2-2 8 0,-4 4 2 16,-2 3-1-16,-9 1 6 0,-6 6 0 0,-6 4 10 15,-5 4 8-15,-5 2 5 0,1 4-9 0,-1 0-11 16,-4 1-9-16,-5 5-10 0,3 0-3 16,-4 5-2-16,4 1-5 0,-5 1-6 0,0 2-4 15,-3 2-1-15,-2 5 5 0,-1 5 7 0,-6 4 5 16,3 1 4-16,-5 3 0 0,6 0-2 16,2 5 0-16,4-1-4 0,1-2-2 0,9 1-3 15,2 2-2-15,-2 0 5 0,6 1 3 0,6 2 3 16,5 1 3-16,9 3 1 0,3 2-1 15,2-1 3-15,2 3-2 0,-5 0-4 0,-2 3 3 0,-4 0-1 16,-4-2 1-16,-6-1 3 0,-8 2 6 16,-2 0 6-16,-6-6 11 0,-14 0 8 0,-6-6 2 15,-5-5-2-15,-9-3-8 0,-3-5-11 16,-2-3-11-16,2-1-10 0,-5-6-6 0,3-3-8 16,-1 0-17-16,4-10-42 0,1-7-82 0,8-3-146 0,4-4-123 15,11-2-59-15,12 3-152 16,7 8 20-16</inkml:trace>
          <inkml:trace contextRef="#ctx0" brushRef="#br0" timeOffset="8441.6529">30090 813 2250 0,'0'0'141'0,"0"0"-14"0,0 0-3 0,0 0-24 16,0 0-41-16,0 0-20 0,0 0-22 0,-189-50-28 15,162 57-151-15,5 3-674 0,12-2-783 0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0:39.3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B8B589-A4AD-4DCB-A39D-545EBF23FCE0}" emma:medium="tactile" emma:mode="ink">
          <msink:context xmlns:msink="http://schemas.microsoft.com/ink/2010/main" type="inkDrawing" rotatedBoundingBox="6962,5271 11622,4526 11638,4629 6979,5374" semanticType="underline" shapeName="Other">
            <msink:sourceLink direction="with" ref="{60BC8FFD-C119-4B3A-942A-CFA758E2812D}"/>
          </msink:context>
        </emma:interpretation>
      </emma:emma>
    </inkml:annotationXML>
    <inkml:trace contextRef="#ctx0" brushRef="#br0">268 726 1573 0,'0'0'106'0,"0"0"-48"0,0 0-20 0,0 0-11 15,-176 0-7-15,153 0 5 0,-2 0 17 0,7 0 8 16,3 0 9-16,8 0 11 0,2-2-6 0,5 2-18 15,0-1-10-15,12 1-8 0,3 0-2 0,6-1 13 16,8 1-3-16,6-3-9 0,10 0-10 0,8 1-4 16,13-2-5-16,14 0-2 0,11-1-1 15,11-1-1-15,14-3-1 0,12-1 3 0,12-4 4 16,12-2-2-16,13-5 3 0,9-6-3 16,9 1-3-16,4-6 1 0,3-2 0 0,4 0-1 15,2-3 3-15,5-1 1 0,-1 1 1 0,-4-1 1 0,2 2-1 16,-8 0 0-16,-6 2-4 0,-9 1 1 15,-13 3-4-15,-8 4-1 0,-20 1 1 0,-16 3-1 16,-17 2 0-16,-14 3 2 0,-16 3 0 0,-18 3 0 16,-18 4 3-16,-15 2 11 0,-10 3 29 15,-10 0 15-15,0 2-8 0,-5-1-21 0,-6-1-52 16,-6 2-43-16,-6 0-51 0,2 0-91 0,-4 0-195 16,10 3-524-16,2-3-164 0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0:51.59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934131-17DA-4933-A4B4-298D47937CF5}" emma:medium="tactile" emma:mode="ink">
          <msink:context xmlns:msink="http://schemas.microsoft.com/ink/2010/main" type="inkDrawing" rotatedBoundingBox="2128,6032 12097,5027 12108,5136 2139,6140" semanticType="underline" shapeName="Other">
            <msink:sourceLink direction="with" ref="{60BC8FFD-C119-4B3A-942A-CFA758E2812D}"/>
          </msink:context>
        </emma:interpretation>
      </emma:emma>
    </inkml:annotationXML>
    <inkml:trace contextRef="#ctx0" brushRef="#br0">27 1021 0 0,'0'0'0'0,"0"0"0"15,0 0 0-15,0 0 195 0,0 0-29 0,0 0-16 16,0 0-32-16,0 0-28 0,0 0-10 0,0 0-10 16,0 0 3-16,0 0-8 0,-26-23-16 0,26 21-19 15,0 2-24-15,0 0-26 0,0-1-32 0,1 1 6 16,5 0 16-16,4-1 20 0,5 1 29 15,3 0-11-15,8-2-10 0,4 0-1 16,6-1-6-16,7 1 13 0,6-2-9 0,1-1-3 16,6-2 8-16,1 2-9 0,10 0 11 0,-1 0 5 15,12 0-1-15,-1-2 0 0,5 3-3 0,2-2 1 16,9-1-2-16,-2 3 4 0,10-1 1 0,2 1 6 16,3-1-4-16,4 2-2 0,2 1 5 0,3-3-6 15,3 1 9-15,6 0 6 0,6-3-6 16,4 0 0-16,1-4-6 0,5 1-8 0,0-2 1 15,3-2-1-15,3-2 1 0,6 1 0 0,-3-2-3 16,7 1 0-16,-3 1-3 0,3 0-1 0,4-1 1 16,-4-1 1-16,6-1 2 0,0 2 2 15,3-2 2-15,2 0 3 0,-5 3 1 0,9-3 10 0,0 3 9 16,2-6 9-16,4 1-2 0,5-3-3 16,-1 1-11-16,4-2-12 0,0 1 3 0,3-2-3 15,2 0 4-15,-1 1-2 0,-2-2 0 0,-1 2-1 16,-2 2-3-16,0 1-2 0,-6 1 2 15,4 1-4-15,-7 0 12 0,-2 0 3 0,-4 0 1 16,-4 5 5-16,-4-2-11 0,-11-1 2 16,-1 2-5-16,-15 2-2 0,-7-2 4 0,-11 1 3 15,-8 1 2-15,-10-1 2 0,-9 1 3 0,-16 2 7 16,-12 1 6-16,-10 2 2 0,-14 3-5 0,-12 0-7 16,-10 4 3-16,-6-1 27 0,-9 2 28 0,0 0-4 15,-2 0-16-15,-6-3-82 0,-3 3-198 16,5 0-550-16,2 0-184 0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1:23.6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F98394-397D-4048-9110-5F078BB8F323}" emma:medium="tactile" emma:mode="ink">
          <msink:context xmlns:msink="http://schemas.microsoft.com/ink/2010/main" type="writingRegion" rotatedBoundingBox="1655,7587 2022,10895 855,11024 488,7717"/>
        </emma:interpretation>
      </emma:emma>
    </inkml:annotationXML>
    <inkml:traceGroup>
      <inkml:annotationXML>
        <emma:emma xmlns:emma="http://www.w3.org/2003/04/emma" version="1.0">
          <emma:interpretation id="{B2878E4F-A8EF-44BF-A3A1-83EEF5F7382C}" emma:medium="tactile" emma:mode="ink">
            <msink:context xmlns:msink="http://schemas.microsoft.com/ink/2010/main" type="paragraph" rotatedBoundingBox="1655,7587 2022,10895 855,11024 488,77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A7E831-A39E-4852-A299-C3988A8F0E37}" emma:medium="tactile" emma:mode="ink">
              <msink:context xmlns:msink="http://schemas.microsoft.com/ink/2010/main" type="line" rotatedBoundingBox="1655,7587 2022,10895 855,11024 488,7717"/>
            </emma:interpretation>
          </emma:emma>
        </inkml:annotationXML>
        <inkml:traceGroup>
          <inkml:annotationXML>
            <emma:emma xmlns:emma="http://www.w3.org/2003/04/emma" version="1.0">
              <emma:interpretation id="{782DBDD3-AC3A-46B1-92B9-1B3812FEB4C6}" emma:medium="tactile" emma:mode="ink">
                <msink:context xmlns:msink="http://schemas.microsoft.com/ink/2010/main" type="inkWord" rotatedBoundingBox="1653,7591 2006,10901 850,11024 498,7714"/>
              </emma:interpretation>
              <emma:one-of disjunction-type="recognition" id="oneOf0">
                <emma:interpretation id="interp0" emma:lang="en-US" emma:confidence="1">
                  <emma:literal>=☹</emma:literal>
                </emma:interpretation>
                <emma:interpretation id="interp1" emma:lang="en-US" emma:confidence="0">
                  <emma:literal>=</emma:literal>
                </emma:interpretation>
                <emma:interpretation id="interp2" emma:lang="en-US" emma:confidence="0">
                  <emma:literal>☹</emma:literal>
                </emma:interpretation>
                <emma:interpretation id="interp3" emma:lang="en-US" emma:confidence="0">
                  <emma:literal>=☺</emma:literal>
                </emma:interpretation>
                <emma:interpretation id="interp4" emma:lang="en-US" emma:confidence="0">
                  <emma:literal>=.</emma:literal>
                </emma:interpretation>
              </emma:one-of>
            </emma:emma>
          </inkml:annotationXML>
          <inkml:trace contextRef="#ctx0" brushRef="#br0">116 258 188 0,'0'0'291'16,"0"0"-11"-16,0 0 48 0,0 0-68 0,0 0-7 16,0 0-19-16,-86-185-65 0,76 167-2 15,5 0-7-15,-4 3 0 0,7 3-7 0,0 6-23 16,-1 1-28-16,3 5-42 0,0 0-47 0,0 0-44 16,2 5-27-16,-2 10 8 0,1 11 20 0,2 17 22 15,4 11 21-15,-2 13-6 0,4 14-9 0,-6 9 11 16,0 3 8-16,-1 4 3 15,4 0 4-15,-4-3-19 0,2-7-18 0,-1-4-24 0,5-10-24 0,-3-1-27 16,4-10-48-16,-3-6-86 16,6-7-154-16,-3-16-326 0,-5-14-527 0</inkml:trace>
          <inkml:trace contextRef="#ctx0" brushRef="#br0" timeOffset="186.2026">499 810 1532 0,'0'0'249'16,"0"0"62"-16,0 0-7 0,0 0-65 0,0 0-47 15,0 0-70-15,0 0-47 0,0 0-28 16,0 0-27-16,0 0-23 0,0 0-32 0,0 0-30 16,0 0-74-16,0 0-154 0,25-79-459 0,-21 90-840 0</inkml:trace>
          <inkml:trace contextRef="#ctx0" brushRef="#br0" timeOffset="869.242">-4 2408 1131 0,'0'0'152'0,"0"0"-59"0,0 0 29 16,0 0 16-16,0 0-5 0,0 0 2 0,0 0-13 16,0 0-6-16,0 0-15 0,0 0-9 15,0 0-14-15,0 0-18 0,0 0-18 0,-94-56-16 16,104 49-12-16,-2-2-6 0,11-2-2 0,0-4-1 15,1 0-3-15,8-2 2 0,2 5-4 0,4-1-2 16,-3 2-7-16,0 3-16 0,-2 4 10 16,1-2 11-16,2 6 7 0,2 0 16 0,-2 0-8 15,-2 4-9-15,1 7-2 0,-3 8-2 0,-3 4 1 16,-6 9-2-16,-6 5 5 0,-7 8 2 16,2 6 0-16,-8 5 6 0,-9 6-5 0,-7 4 5 15,-5 1-2-15,-6 3-4 0,-4 1-4 0,-4-2-5 16,3-3 0-16,-2-1 2 0,-2-4 0 15,4-6 6-15,4-8-3 0,3-6-1 0,6-11 3 16,4-4-7-16,5-8 0 0,7-6 0 0,0-6 0 16,3-3 0-16,0-3-5 0,0 0 4 0,6 0 3 15,5 0 7-15,7-3 7 0,7-5 2 0,5-2-3 16,2-5-2-16,8-1 0 0,0-3-6 0,2 3-4 16,1 3 2-16,-5-2 0 0,4 2 2 15,-1 2 3-15,-3 1-3 0,-5 1-6 0,-5 4-1 16,-2 0 3-16,-7 2-5 0,-2 1-7 0,-4 2-19 15,-3 0-25-15,-5 0-19 0,-4 0-24 0,-1 0-10 16,2 4-32-16,-2-1-94 0,0 2-204 16,0-2-436-16,0 1 379 0</inkml:trace>
          <inkml:trace contextRef="#ctx0" brushRef="#br0" timeOffset="1044.7712">1115 2772 2688 0,'0'0'91'0,"0"0"-10"0,0 0-11 16,0 0-47-16,0 0-11 0,0 0-16 16,0 0-132-16,0 0-819 0,0 0-685 0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4:58:00.63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7C0A3F-3BB0-46F3-94C9-3EA0A8F91CDD}" emma:medium="tactile" emma:mode="ink">
          <msink:context xmlns:msink="http://schemas.microsoft.com/ink/2010/main" type="writingRegion" rotatedBoundingBox="186,-66 26556,-254 26618,8390 247,8578">
            <msink:destinationLink direction="with" ref="{F0FAB886-CFD8-44DB-93C5-99C79B31235C}"/>
          </msink:context>
        </emma:interpretation>
      </emma:emma>
    </inkml:annotationXML>
    <inkml:traceGroup>
      <inkml:annotationXML>
        <emma:emma xmlns:emma="http://www.w3.org/2003/04/emma" version="1.0">
          <emma:interpretation id="{835EBEA9-C01C-44C8-B394-9D3B3FEDD5EF}" emma:medium="tactile" emma:mode="ink">
            <msink:context xmlns:msink="http://schemas.microsoft.com/ink/2010/main" type="paragraph" rotatedBoundingBox="1421,-75 26556,-254 26578,2791 1443,29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A3A063-514F-4880-A2BA-6D04481CA520}" emma:medium="tactile" emma:mode="ink">
              <msink:context xmlns:msink="http://schemas.microsoft.com/ink/2010/main" type="line" rotatedBoundingBox="1421,-75 26556,-254 26578,2791 1443,2970"/>
            </emma:interpretation>
          </emma:emma>
        </inkml:annotationXML>
        <inkml:traceGroup>
          <inkml:annotationXML>
            <emma:emma xmlns:emma="http://www.w3.org/2003/04/emma" version="1.0">
              <emma:interpretation id="{4F95CA85-1A8A-4F8A-A3EA-2B52170966C1}" emma:medium="tactile" emma:mode="ink">
                <msink:context xmlns:msink="http://schemas.microsoft.com/ink/2010/main" type="inkWord" rotatedBoundingBox="1432,1458 5256,1430 5265,2725 1441,2752"/>
              </emma:interpretation>
              <emma:one-of disjunction-type="recognition" id="oneOf0">
                <emma:interpretation id="interp0" emma:lang="en-US" emma:confidence="1">
                  <emma:literal>Ethics</emma:literal>
                </emma:interpretation>
                <emma:interpretation id="interp1" emma:lang="en-US" emma:confidence="0">
                  <emma:literal>ethics</emma:literal>
                </emma:interpretation>
                <emma:interpretation id="interp2" emma:lang="en-US" emma:confidence="0">
                  <emma:literal>Ethic</emma:literal>
                </emma:interpretation>
                <emma:interpretation id="interp3" emma:lang="en-US" emma:confidence="0">
                  <emma:literal>Ethnics</emma:literal>
                </emma:interpretation>
                <emma:interpretation id="interp4" emma:lang="en-US" emma:confidence="0">
                  <emma:literal>EThics</emma:literal>
                </emma:interpretation>
              </emma:one-of>
            </emma:emma>
          </inkml:annotationXML>
          <inkml:trace contextRef="#ctx0" brushRef="#br0">158 91 968 0,'0'0'164'0,"0"0"6"0,0 0 33 0,0 0-14 16,0 0 1-16,0 0 1 0,0 0-36 0,0 0-31 15,0 0-21-15,0 0-17 0,0 0-11 0,0 0-11 16,-86-92-8-16,86 92-8 0,-1 0-8 16,1 0-16-16,-2 0-16 0,2 0-14 0,0 4-8 15,-1 11 7-15,-1 5 3 0,-3 14 6 0,2 5 4 16,-2 9-4-16,-4 3-1 0,5 5 1 0,-5-2-2 16,6 3 1-16,-1-4-1 0,-2 1 0 15,3-1 0-15,1-3 1 0,2-3 1 0,0-2-1 0,0-5 0 16,0-8-1-16,0-2-2 0,0-5 0 15,0-6-1-15,0-2 2 0,0-2 3 16,0-6-3-16,0 1 0 0,0-5-4 0,0-1-3 0,0-2 2 16,0 2-1-16,0-1 0 0,2 0 3 0,1 2 0 15,3 1-1-15,-2-2 0 0,-1 3-3 16,6-1-1-16,3 1 1 0,1-2 5 0,2 2 1 16,2-2 0-16,4-1 2 0,4 0 0 0,5-1 2 15,-1-3 1-15,0 0 1 0,1-3-2 16,4-2 0-16,0 0-5 0,-2 0-9 0,-2-2-16 15,2 1-16-15,-1 1-25 0,-4-2-38 0,-1 0-43 16,-2 2-57-16,-7-1-57 0,0 0-96 0,-7 3-172 16,-6-1-460-16</inkml:trace>
          <inkml:trace contextRef="#ctx0" brushRef="#br0" timeOffset="247.1837">15 679 1432 0,'0'0'91'16,"0"0"21"-16,0 0 56 0,0 0-2 16,0 0-4-16,0 0-27 0,0 0-53 0,0 0-49 0,0 0-36 15,0 0-33-15,0 0-2 0,0 0 13 16,0 0 23-16,0 0 29 0,-30 17 9 0,63-16-2 16,7-1-8-16,4 0-5 0,6-3-10 0,-3-5-4 15,0-5 4-15,6 3 0 0,-6-3-9 0,4 2-12 16,0-3-26-16,-5 1-31 0,-2 0-35 15,0-2-43-15,-4-1-52 0,-9 1-54 0,-3 2-68 16,-4-1-91-16,-11 3-183 0,-7 4 260 0</inkml:trace>
          <inkml:trace contextRef="#ctx0" brushRef="#br0" timeOffset="437.5297">25 273 1202 0,'0'0'204'0,"0"0"6"15,0 0 44-15,0 0-25 0,0 0-43 0,0 0-41 16,0 0-65-16,0 0-58 0,0 0-48 0,0 0-6 16,0 0 8-16,0 0 10 0,0 0 23 15,13-22-2-15,29 25-3 0,2-3-4 0,5 0 0 16,7 0 2-16,0-5-5 0,2-1-28 0,1-1-53 16,2-1-77-16,-4 0-105 0,2-2-114 0,-3-3-162 15,-16 3-231-15,-12 1 555 0</inkml:trace>
          <inkml:trace contextRef="#ctx0" brushRef="#br0" timeOffset="1290.6903">819 530 563 0,'0'0'363'0,"0"0"-56"0,0 0-39 16,0 0-63-16,0 0-57 0,0 0-7 0,0 0-22 16,0 0-32-16,0 0-30 0,0 0-33 0,0 0-21 15,0 0-7-15,0 0 1 0,0 0 10 0,-110 46 6 16,135-46 4-16,3 0 0 0,6-5 1 16,7-8-1-16,2-3-14 0,1-7-17 0,2-4-44 15,-1-6-14-15,7-5-2 0,-5-2 5 0,3-3 25 16,-1-5 6-16,-6 4 1 0,-5-2 8 15,-4 0 12-15,-5 2 12 0,-8 1 9 0,-3 7 14 16,-10 6 18-16,1 10 29 0,-7 1 32 0,-2 9 29 16,-2 2-2-16,-2 5-10 0,-1 1-15 0,3 2-27 15,-1 0-18-15,-5 2-29 0,5 6-28 0,-4 10-12 16,-3 12 4-16,-4 11 8 0,-2 11 8 16,-3 6 0-16,1 2-1 0,5-1 0 0,6-1-2 0,-4-2 0 15,7-4 0-15,-1-2 0 16,3-5 1-16,2-3-2 0,0-8 2 0,0-4-1 15,0-2-6-15,0-10-15 0,5-2-18 0,1-6-16 16,0-4-11-16,2-4 4 0,-1-2 12 0,2-2 9 16,4-6 10-16,0-7 1 0,2-3-11 0,3-5 8 15,4-2 2-15,-2-8 7 0,8-2 1 0,0-1-8 16,2 0-4-16,-1-1 0 0,1 4 3 16,-2 6-5-16,0 3-17 0,-3 10-20 0,-6 7-28 15,-1 7 8-15,-4 2 23 0,0 14 29 0,-2 8 44 16,-2 4 4-16,-4 7-1 0,3 3-1 0,-2 1-10 15,5-2 7-15,-2-2-1 0,-3 0-2 16,7-6 1-16,0-4-2 0,0-5-2 0,5-2-1 16,0-6 8-16,2-5 11 0,1-5 7 0,0-2-2 15,6-7-21-15,-2-8-26 0,2-7-25 16,2-6-7-16,-1-6 7 0,2-4 11 0,-1-3 13 0,-2-4 13 16,1 1 8-16,-2 1 6 0,-5 1 13 15,0 4 20-15,-6 9 29 0,-3 6 37 0,-5 9 45 16,-4 9 16-16,-4 5-14 0,0 0-47 0,0 7-59 15,-1 10-35-15,-7 8-6 0,2 5 16 16,-4 8 9-16,4 4-3 0,-3 0-5 0,6 1-8 16,3-4-2-16,0-3-5 0,0 0-5 0,3-7 7 15,9-4 4-15,0-2 7 0,3-1-1 0,-1-6-28 16,6-6-70-16,-6-5-102 0,7-5-143 0,-6 0-271 16,-6-1-515-16</inkml:trace>
          <inkml:trace contextRef="#ctx0" brushRef="#br0" timeOffset="650.7425">995-161 553 0,'0'0'861'0,"0"0"-592"15,0 0-3-15,0 0-36 0,0 0-68 16,0 0-37-16,0 0-29 0,0 0-37 0,0 0-21 16,0 0-15-16,0 0-8 0,0 0-6 0,0 0 0 15,0 0 1-15,-106 76 3 0,101-36 0 0,4 8-4 16,1 5-2-16,0 7-2 0,0 1-1 0,0 3 3 15,0 0-3-15,1-2 1 0,-1-2 2 16,0 3-3-16,0-5 2 0,0-1-6 0,0-4-20 16,2-5-33-16,-2-9-54 0,0-3-57 15,0-6-65-15,0-6-85 0,0-7-107 0,0-6-180 0,0-5-178 16,3-4 658-16</inkml:trace>
          <inkml:trace contextRef="#ctx0" brushRef="#br0" timeOffset="1451.6874">2526-351 2022 0,'0'0'239'0,"0"0"-104"0,0 0 12 0,0 0-31 0,0 0-30 16,0 0-11-16,0 0-34 0,0 0-26 16,0 0-13-16,0 0-6 0,0 0-4 0,0 0 3 15,0 0-6-15,0 0-62 0,-139 161-122 0,156-121-201 16,-4-6-474-16,-1-16-446 0</inkml:trace>
          <inkml:trace contextRef="#ctx0" brushRef="#br0" timeOffset="1640.8779">2983-8 1176 0,'0'0'177'0,"0"0"-24"0,0 0 33 16,-176 200-27-16,134-143-31 0,3 1-42 0,5-3-35 15,6-1-23-15,8-2-15 0,4-5-6 0,8-4-10 16,10-7 3-16,-2-6-27 0,6-6-47 0,7-6-43 16,6-7-99-16,0-4-130 0,-4-4-237 15,0-3-215-15</inkml:trace>
          <inkml:trace contextRef="#ctx0" brushRef="#br0" timeOffset="2036.0958">2953 756 1831 0,'0'0'238'0,"0"0"-33"15,0 0-84-15,0 0-40 0,0 0-23 0,0 0-21 16,0 0-17-16,158-180-9 0,-112 131-3 16,7-5-2-16,0-6-1 0,4-5-2 0,2-6-5 15,0-4-3-15,-3-3 0 0,-3-1 1 0,-6 4 1 0,-10 10 4 16,-6 7 2-16,-12 14 5 0,-10 8 8 15,-9 13 0-15,-3 7 1 0,-15 7-4 0,-2 8-10 16,-5 1 2-16,-2 6 0 0,2 7 0 0,-3 6 3 16,6 0-3-16,4 2-4 0,7 1 0 15,5 0-1-15,4-2-3 0,2 2 2 0,8-2-1 16,9 1-2-16,4 3 3 0,2 1 3 0,4 0-1 16,4 5 5-16,1-1-4 0,-1 1-7 15,-1 4 5-15,-1-3-5 0,-4-1 3 0,-6 2 6 16,-4-2-4-16,-5-3 2 0,-7 3-1 0,-3-3 2 15,-8-3 4-15,-13 2 2 0,-3-2 2 0,-5-2 2 16,-5-2 2-16,-3-2 3 0,-4-1 2 16,-3-2 2-16,-2 0-3 0,-1-1-1 0,-2-3-10 15,-2-2-27-15,6-3-61 0,3-4-125 0,12-1-318 16,16-1-1066-16</inkml:trace>
        </inkml:traceGroup>
        <inkml:traceGroup>
          <inkml:annotationXML>
            <emma:emma xmlns:emma="http://www.w3.org/2003/04/emma" version="1.0">
              <emma:interpretation id="{6B872498-0668-48F7-B6FC-77784C56838C}" emma:medium="tactile" emma:mode="ink">
                <msink:context xmlns:msink="http://schemas.microsoft.com/ink/2010/main" type="inkWord" rotatedBoundingBox="6353,1202 9134,1182 9146,2780 6365,2800"/>
              </emma:interpretation>
              <emma:one-of disjunction-type="recognition" id="oneOf1">
                <emma:interpretation id="interp5" emma:lang="en-US" emma:confidence="1">
                  <emma:literal>for</emma:literal>
                </emma:interpretation>
                <emma:interpretation id="interp6" emma:lang="en-US" emma:confidence="0">
                  <emma:literal>or</emma:literal>
                </emma:interpretation>
                <emma:interpretation id="interp7" emma:lang="en-US" emma:confidence="0">
                  <emma:literal>For</emma:literal>
                </emma:interpretation>
                <emma:interpretation id="interp8" emma:lang="en-US" emma:confidence="0">
                  <emma:literal>por</emma:literal>
                </emma:interpretation>
                <emma:interpretation id="interp9" emma:lang="en-US" emma:confidence="0">
                  <emma:literal>Por</emma:literal>
                </emma:interpretation>
              </emma:one-of>
            </emma:emma>
          </inkml:annotationXML>
          <inkml:trace contextRef="#ctx0" brushRef="#br0" timeOffset="2740.5363">4904 126 1999 0,'0'0'108'0,"0"0"-2"0,0 0 18 0,0 0-19 0,0 0-35 16,0 0-24-16,0 0-36 0,0 0-22 0,0 0 3 15,47-195 3-15,-14 156-3 0,1-3-10 16,4 0-9-16,-6-1-2 0,-2 2 4 0,-4 3 14 15,-3 6 10-15,-4 5 6 0,-10 9 7 0,-2 5 9 16,-7 5 8-16,0 3 0 0,-5 4-6 0,-3 1-6 16,-1 0-16-16,-4 5-3 0,-2 7 0 15,-1 11-3-15,-2 9 8 0,0 9 7 0,3 13 2 16,-2 8 5-16,5 5 0 0,0 7-4 0,5 3-2 16,4 0-2-16,0 2-5 0,3-2 2 15,0 0 0-15,0-3-5 0,6 2 7 0,-5-2 4 16,-1-5-4-16,0-5 0 0,0-7-19 0,0-2-21 15,0-10-32-15,-3-2-52 0,-3-9-62 0,1-4-79 16,-4-8-106-16,3-7-217 0,3-3-471 0</inkml:trace>
          <inkml:trace contextRef="#ctx0" brushRef="#br0" timeOffset="3236.7334">5472-19 1798 0,'0'0'120'15,"0"0"-42"-15,0 0-8 0,0 0-22 0,0 0-7 16,0 0 14-16,0 0-7 0,-136 178-17 0,120-129-8 16,3 2-14-16,8-1-4 0,2-3-2 15,3-2-4-15,5-5 3 0,9-3-2 0,4-5-9 16,3-7-23-16,4-5-31 0,0-9-42 0,1-3-33 16,5-8-30-16,-3 0-10 0,0-13 3 0,0-8-10 15,-6-6-5-15,0-6 32 0,-7-7 38 16,-5-1 58-16,-4-2 72 0,-6 1 29 0,0-2 33 15,-8 2 43-15,-7-1 32 0,-6 6 27 0,1-1 23 16,-4 5 3-16,-1 5-4 0,4 3-5 0,-4 5-27 16,9 6-32-16,0 3-28 15,4 4-40-15,6 0-22 0,6 4-32 0,0-2-28 0,9 2-7 16,15-4-7-16,6 1 14 0,12 2 15 16,3 1-1-16,7 3 2 0,0 0-3 0,2 7 0 15,-2 7-1-15,-2 6-1 0,-6 4-2 0,-1 9-1 16,-11 4-1-16,-2 2 3 0,-4 2-3 0,-5 0-5 15,-9 3-16-15,-4-5-23 0,-8-3-19 16,0 1-8-16,-11-6 10 0,-6-1 20 0,1-6 23 16,-7-1 20-16,3-6 12 0,-5-4 12 0,6-5 16 15,-4-3 12-15,5-5 11 0,2-2 7 0,-2-10-4 16,8-10-13-16,-1-5-17 0,8-3-8 0,3-10-3 16,0-4 6-16,15-6 6 0,6-8-1 0,4-6-9 15,7-8-6-15,5-5-8 0,7 4-4 16,-1 2-2-16,9 8-5 0,-2 10-16 0,0 7-36 15,0 8-62-15,-1 7-122 0,2 6-198 0,-17 11-440 16,-7 6 168-16</inkml:trace>
          <inkml:trace contextRef="#ctx0" brushRef="#br0" timeOffset="3768.5225">6836 466 1941 0,'0'0'143'0,"0"0"-62"0,0 0-24 16,0 0 18-16,0 0 25 0,0 0 18 15,0 0-35-15,0 0-32 0,0 0-23 0,162-172-11 16,-119 125-3-16,14-7-2 0,2-8-3 0,3-8-5 16,8-6-15-16,-7-1-14 0,-1-1-16 0,-2-3-14 15,-7 4 1-15,-4-1 0 0,-8 13 15 16,-8 9 19-16,-14 16 15 0,-9 16 20 16,-9 9-20-16,-2 13-41 0,-15 2-56 0,-12 11-18 0,-5 15 15 15,-6 10 40-15,-4 10 48 16,-3 8 11-16,2 3 3 0,4 0 0 0,9 3-1 0,6-8-1 15,9-1-2-15,9-6-5 0,7-5-5 0,4-5 4 16,11-2 0-16,2-1 3 0,11-3 5 0,2-4-10 16,1 2 6-16,3 0 4 0,-2-3 0 0,-2 2 5 15,-2 2-11-15,-8 0-12 0,-4-2-15 16,-4 2-9-16,-7 4 5 0,-5-5 10 0,-5 3 20 16,-8-3 11-16,-5 2 10 0,-7-5 10 0,0 0 13 15,-7-4 8-15,1 2 14 0,-2-6 10 16,0 1 21-16,2-6 19 0,3-1-4 0,4-4-15 15,3-2-31-15,8-3-19 0,6-1 3 0,5 0-27 16,2-5-56-16,9-9-53 0,12-6-71 0,8-9-45 16,13-9-36-16,6-10-92 0,11-6-140 0,-6 11-204 15,-20 13 596-15</inkml:trace>
        </inkml:traceGroup>
        <inkml:traceGroup>
          <inkml:annotationXML>
            <emma:emma xmlns:emma="http://www.w3.org/2003/04/emma" version="1.0">
              <emma:interpretation id="{A4390D33-8B13-46F7-A00C-B0A0FB70BEA2}" emma:medium="tactile" emma:mode="ink">
                <msink:context xmlns:msink="http://schemas.microsoft.com/ink/2010/main" type="inkWord" rotatedBoundingBox="9277,-131 13968,-165 13989,2833 9299,2867"/>
              </emma:interpretation>
              <emma:one-of disjunction-type="recognition" id="oneOf2">
                <emma:interpretation id="interp10" emma:lang="en-US" emma:confidence="1">
                  <emma:literal>society</emma:literal>
                </emma:interpretation>
                <emma:interpretation id="interp11" emma:lang="en-US" emma:confidence="0">
                  <emma:literal>ocuety</emma:literal>
                </emma:interpretation>
                <emma:interpretation id="interp12" emma:lang="en-US" emma:confidence="0">
                  <emma:literal>socuety</emma:literal>
                </emma:interpretation>
                <emma:interpretation id="interp13" emma:lang="en-US" emma:confidence="0">
                  <emma:literal>ocety</emma:literal>
                </emma:interpretation>
                <emma:interpretation id="interp14" emma:lang="en-US" emma:confidence="0">
                  <emma:literal>socety</emma:literal>
                </emma:interpretation>
              </emma:one-of>
            </emma:emma>
          </inkml:annotationXML>
          <inkml:trace contextRef="#ctx0" brushRef="#br0" timeOffset="4033.3965">8186-175 123 0,'0'0'573'0,"0"0"-122"0,0 0-134 16,0 0-118-16,0 0-39 0,0 0-36 0,0 0-16 0,0 0-15 15,-189 70-14-15,158-39-16 0,0 7-13 16,3 1-17-16,3 3-14 0,6-3-6 0,4 1-5 16,5-5-3-16,10-4 3 0,0-3-4 15,2-5-4-15,12-3 4 0,7-4-6 0,1-6-3 16,6-3-9-16,2-6-12 0,8-1-7 0,-1-6-10 16,4-9-9-16,2-3-7 0,-1-4-5 15,0-5-6-15,-4-2 6 0,-6 0 22 0,-11-2 25 0,-5 1 34 16,-5 1 33-16,-10-1 16 0,-1 0 7 0,-9 5-4 15,-6 3-4-15,-7 4-7 0,-6 3-8 16,-3 6-1-16,-2 4-13 0,-1 2-12 0,3 3-13 16,1 6-10-16,-1 4-6 0,5 3-6 0,8 2-4 15,3-1-34-15,7 3-83 0,8 0-96 0,8-5-141 16,3-4-260-16,-1-2-445 0</inkml:trace>
          <inkml:trace contextRef="#ctx0" brushRef="#br0" timeOffset="4356.441">8940-351 1866 0,'0'0'193'0,"0"0"-71"16,0 0-57-16,0 0-20 0,0 0 8 15,0 0 5-15,-203 137 3 0,159-84-11 0,1 0-24 16,9 1-9-16,5-1-12 0,7-7-5 0,8 2-1 16,11-8-5-16,3-8 2 0,9 1 2 0,7-8-4 15,2-7 3-15,10-3-4 0,3-9-5 0,9-6-6 16,7 0-6-16,5-13-17 0,1-9-10 0,10-7-2 15,-3-4 0-15,-1-4 20 0,0-3 13 0,-10-3 13 16,-2 2 11-16,-10 2 8 0,-6 5 9 16,-8 5 22-16,-11 5 33 0,-7 8 22 0,-5 4 12 15,-3 4-10-15,-9 6-31 0,-3 2-32 16,-2 5-22-16,-7 12-15 0,3 8-4 0,-2 6 2 16,2 8 4-16,-1 3 0 0,7 0-2 0,8 0 2 15,0-1 0-15,7-7-1 0,0 0 1 0,1-8 0 16,12-1-2-16,3-6-7 0,10-1-21 0,2-9-39 15,5-7-65-15,9-2-102 0,0-1-147 16,-5-7-322-16,-15 1-557 0</inkml:trace>
          <inkml:trace contextRef="#ctx0" brushRef="#br0" timeOffset="4532.8199">9580-691 2224 0,'0'0'55'0,"0"0"6"0,0 0 17 15,0 0-21-15,0 0-7 0,0 0-24 0,0 0-32 16,0 0-7-16,0 0 1 0,0 0 3 16,0 0-18-16,0 0-51 0,-72 187-88 15,84-149-98-15,1-2-115 0,2-4-164 0,-1-5-217 0,-3-13 466 0</inkml:trace>
          <inkml:trace contextRef="#ctx0" brushRef="#br0" timeOffset="5506.0444">9884-321 1295 0,'0'0'392'0,"0"0"-264"0,0 0-55 16,0 0-16-16,0 0 13 0,0 0 13 0,0 0-20 16,0 0-33-16,0 0-18 0,0 0-6 0,-173 158-1 15,150-125 0-15,-1-3-2 0,6-3 1 16,5 1-3-16,1-2 1 0,11-4-4 0,1-2-2 16,1-5-2-16,12-1-18 0,2-7-16 0,9-7-28 15,-2 0-25-15,6-11-13 0,9-9-4 0,-5-7 12 16,1 0 13-16,3-6-8 0,-3-3 19 15,-2-1 17-15,1-3 20 0,-2 2 44 0,-5 0 40 0,-11 2 40 16,-3 8 19-16,-11 4 37 16,0 5 11-16,-11 6-37 0,-6 5-10 0,-8 5-35 0,-2 3-39 15,-5 6 4-15,-2 14-9 0,-6 7-1 0,-3 7-4 16,2 7-3-16,-3 5-4 0,9 4-5 0,-4 1-4 16,10 4-1-16,8-5-3 0,2 0-6 15,10-6 1-15,5-6-2 0,4-6 0 0,17-2 10 16,3-7-8-16,6-5-6 0,6-7-5 0,8-4-10 15,7-5-2-15,6-4-25 0,5-11-28 0,7-8-33 16,7-4-38-16,0-7-16 0,9-6-15 16,-4-6 3-16,-1-5 13 0,-2-4 17 0,-3-5 32 15,-5-3 33-15,-8-7 35 0,-10 0 55 0,-2-4 66 16,-8 0 69-16,-7 2 69 0,-12 5 31 16,-2 9 2-16,-10 11-20 0,-7 7-32 0,0 14-12 15,-12 8-28-15,-1 8-36 0,-2 7-46 0,-1 1-51 16,-2 9-29-16,-5 13-10 0,1 7 1 15,-5 14 14-15,1 5 4 0,1 7 1 0,7 4 2 0,3 2-3 16,8 1 2-16,-1-4 1 0,5-3 1 16,3-3 0-16,0-3-4 0,3-8-1 0,8-4 1 15,-4-4-1-15,5-4 2 0,1-7 0 0,-3-2-1 16,-2-5-19-16,1-7-29 0,-6-5-9 0,-2-3 9 16,-1 0 6-16,0-8 9 0,-1-6-8 0,-10-3-22 15,1 0 5-15,-5-2 23 0,-4 1 32 16,1 1 29-16,2-1 24 0,-2 2 18 0,4 1 6 15,-1 0 8-15,2 2 3 0,2 1-3 16,4 3-11-16,1-1-7 0,5 3-15 0,1-1-20 16,0 0-16-16,13-3-16 0,5-5-4 0,8-2 1 15,4 0-1-15,6-1 1 0,3-2 0 0,5 1 3 16,6-1 4-16,-3 1-3 0,6 3-8 0,-6 3-9 16,-2 2-14-16,-7 2-5 0,-7 3 0 15,-3 4 4-15,-9 3 0 0,-1 2 1 0,-6-2-11 16,-10 8-3-16,-2 4 5 0,0 3 8 0,-2 3 19 15,-10 2 10-15,-4 5 1 0,1 2 2 0,-1-1-1 16,-1-2 2-16,3 1 1 0,0 0-2 0,3 1 2 16,6 0-1-16,-2-6-2 0,7 1 2 15,0-1-3-15,4-4 3 0,4 3 1 0,5-5-1 16,7-3 0-16,4-2 0 0,3-3 1 0,4-2 4 16,5-2 1-16,0-2 2 0,5 0 2 0,0-6-2 15,3-4-1-15,1 0 1 0,-3-5 1 16,1-2 0-16,-2-4 1 0,-2 1-1 0,1-5 1 15,-8-3-1-15,0-1 2 0,-1-4 2 16,-4-5-1-16,-4 5 4 0,1-4 6 0,-5 3 14 0,-3 4 21 16,-4 7 17-16,-5 6 17 0,-1 6 4 15,-4 6-5-15,-2 2-15 0,0 3-29 0,0 0-30 16,0 3-35-16,-3 9-7 0,-4 10 5 16,1 11 13-16,-5 13 18 0,-2 9 1 0,-2 9-4 15,1 4-2-15,-3 5-1 0,3 4 0 0,-4 0 0 16,3 3-4-16,2-1 5 0,1 5 2 0,-1 2 0 15,6-1 4-15,-2-2-7 0,4-5-3 0,4-7-11 16,1-6-28-16,0-5-51 0,0-7-84 0,4-9-110 16,1-5-186-16,2-15-508 0,-3-10-147 0</inkml:trace>
          <inkml:trace contextRef="#ctx0" brushRef="#br0" timeOffset="5664.5885">12512 1 2893 0,'0'0'56'0,"0"0"23"0,0 0-9 15,0 0-26-15,0 0-23 0,0 0-43 16,0 0-86-16,0 0-209 0,0 0-742 0,0 0-598 16</inkml:trace>
          <inkml:trace contextRef="#ctx0" brushRef="#br0" timeOffset="382859.7565">12184-1597 1353 0,'0'0'72'0,"0"0"-11"0,0 0 8 0,-121-177-2 0,106 146-6 15,5 6-14-15,3 3-26 0,1 1-8 16,4 7-6-16,-1-1-3 0,2 3-1 0,-2 1-2 16,-2 2 0-16,4 1-2 0,-2 3-6 0,0 4-6 0,-4 0-10 15,4 1-6-15,-8-3 4 0,5 3 7 16,-4 0 8-16,-2 0 2 0,5 0 1 0,-2 3-7 16,8-1-8-16,-1 3-4 0,1-1 0 0,1 3 7 15,0 0 9-15,0 3 3 0,1 0 8 16,2-1 1-16,6-1 4 0,-5 1 1 15,5-2-1-15,-3 4-23 0,3 3-86 0,-2 2-218 0,2-1-414 16,-4-5 374-16</inkml:trace>
        </inkml:traceGroup>
        <inkml:traceGroup>
          <inkml:annotationXML>
            <emma:emma xmlns:emma="http://www.w3.org/2003/04/emma" version="1.0">
              <emma:interpretation id="{D998E686-CF26-455A-8CF0-23CA7C4B583F}" emma:medium="tactile" emma:mode="ink">
                <msink:context xmlns:msink="http://schemas.microsoft.com/ink/2010/main" type="inkWord" rotatedBoundingBox="14855,835 15942,827 15956,2867 14870,2874"/>
              </emma:interpretation>
              <emma:one-of disjunction-type="recognition" id="oneOf3">
                <emma:interpretation id="interp15" emma:lang="en-US" emma:confidence="1">
                  <emma:literal>"</emma:literal>
                </emma:interpretation>
                <emma:interpretation id="interp16" emma:lang="en-US" emma:confidence="0">
                  <emma:literal>'</emma:literal>
                </emma:interpretation>
                <emma:interpretation id="interp17" emma:lang="en-US" emma:confidence="0">
                  <emma:literal>,"</emma:literal>
                </emma:interpretation>
                <emma:interpretation id="interp18" emma:lang="en-US" emma:confidence="0">
                  <emma:literal>,</emma:literal>
                </emma:interpretation>
                <emma:interpretation id="interp19" emma:lang="en-US" emma:confidence="0">
                  <emma:literal>."</emma:literal>
                </emma:interpretation>
              </emma:one-of>
            </emma:emma>
          </inkml:annotationXML>
          <inkml:trace contextRef="#ctx0" brushRef="#br0" timeOffset="447233.0702">13737-958 0 0,'0'0'64'0,"0"0"-42"16,0 0-3-16,0 0 14 0,0 0 8 0,-77 226 30 15,60-124-3-15,-4 19-27 0,-1 15 16 0,-3 9-17 16,0 11-29-16,0 0-61 0,-3 0-86 15,4-7-74-15,4-10 139 0,0-13 71 0,6-36 0 16,8-36 0-16</inkml:trace>
          <inkml:trace contextRef="#ctx0" brushRef="#br0" timeOffset="447358.2202">13793-608 0 0,'0'0'0'0,"0"0"46"0,0 0 156 0,0 0-24 0,0 0-1 15,168 80-11-15,-131 19-49 0,4 27-77 0,-7-22-252 16,-11-29-502-16</inkml:trace>
          <inkml:trace contextRef="#ctx0" brushRef="#br0" timeOffset="382599.3683">14502 1076 796 0,'0'0'33'0,"-78"-265"-13"0,28 125-8 16,-1 15-12-16,-2 22-2 0,8 13-7 15,-5 3-1-15,-1 1 5 16,3 2-1-16,-4-1 6 0,2 2-17 0,-1-1-81 0,5-3-154 0,11 23-210 15,14 21 462-15</inkml:trace>
          <inkml:trace contextRef="#ctx0" brushRef="#br0" timeOffset="447067.6387">13929-484 577 0,'0'0'-15'0,"0"0"-28"0,0 0-90 16,0 0-215-16,0 0 310 0</inkml:trace>
        </inkml:traceGroup>
        <inkml:traceGroup>
          <inkml:annotationXML>
            <emma:emma xmlns:emma="http://www.w3.org/2003/04/emma" version="1.0">
              <emma:interpretation id="{81DA7719-8ED4-45B4-99C3-2883A034E125}" emma:medium="tactile" emma:mode="ink">
                <msink:context xmlns:msink="http://schemas.microsoft.com/ink/2010/main" type="inkWord" rotatedBoundingBox="16793,1271 26566,1202 26578,2778 16804,2848"/>
              </emma:interpretation>
              <emma:one-of disjunction-type="recognition" id="oneOf4">
                <emma:interpretation id="interp20" emma:lang="en-US" emma:confidence="0.5">
                  <emma:literal>Customer</emma:literal>
                </emma:interpretation>
                <emma:interpretation id="interp21" emma:lang="en-US" emma:confidence="0">
                  <emma:literal>Cstomer</emma:literal>
                </emma:interpretation>
                <emma:interpretation id="interp22" emma:lang="en-US" emma:confidence="0">
                  <emma:literal>Cntomer</emma:literal>
                </emma:interpretation>
                <emma:interpretation id="interp23" emma:lang="en-US" emma:confidence="0">
                  <emma:literal>Cistomer</emma:literal>
                </emma:interpretation>
                <emma:interpretation id="interp24" emma:lang="en-US" emma:confidence="0">
                  <emma:literal>Cestomer</emma:literal>
                </emma:interpretation>
              </emma:one-of>
            </emma:emma>
          </inkml:annotationXML>
          <inkml:trace contextRef="#ctx0" brushRef="#br0" timeOffset="347449.5582">16227-130 0 0,'0'0'257'0,"0"0"-124"16,0 0 1-16,0 0 0 0,0 0 4 15,0 0 23-15,0 0 8 0,0 0-9 0,0 0-2 16,0 0-12-16,-14-169-21 0,11 145-25 0,3 1 8 16,-3 0-2-16,-2-1 9 0,2 0 1 0,-6-1-26 15,-2 4-16-15,-6 3-1 0,-2 2-15 0,-4 3-12 16,-5 4-3-16,-8 4-18 0,-2 5-5 0,-9 4-6 15,-2 12-12-15,-5 9 5 0,-4 9 0 0,-2 7-3 16,-2 10 4-16,0 10-6 0,0 7-1 16,9 8 2-16,3 7-2 0,9 5-1 0,8 2 1 15,11 2-3-15,8-6 0 0,8 2 0 0,6-4 0 16,6-5 1-16,10-2 2 0,4-5-4 16,4-8-2-16,5-3-1 0,5-7-4 0,3-5 1 15,1-8-2-15,7-9-3 0,3-5 1 16,2-10 0-16,3-4 2 0,-1-8 2 0,1-5 1 0,-4-2 0 15,1-11 5-15,-3-4 3 0,-1-4 3 16,-4-1 5-16,0-2 0 0,-11-2 1 0,-3 1 0 16,-8 1 1-16,-5 4 3 0,-6 2 8 0,-3 4 13 15,-5 4-2-15,-1 1 1 0,0 1-9 16,0 0-9-16,-4 3-4 0,1 1-5 0,0 3-6 0,-2-1-15 16,4 0-24-16,1 2-37 0,0-2-73 15,0-1-99-15,0 1-65 0,9-4-110 0,-2 3-238 16,-1 0-259-16</inkml:trace>
          <inkml:trace contextRef="#ctx0" brushRef="#br0" timeOffset="349892.4328">16749 241 970 0,'0'0'659'0,"0"0"-690"0,0 0 7 0,0 0 35 15,0 0 24-15,0 0 14 0,0 0 6 0,0 0-16 16,-80 200-13-16,74-153 12 0,4 0-5 0,-1 0-2 15,3 0-1-15,0-5-21 0,0-4-3 16,5-1 1-16,4-2-3 0,0-7 1 0,3-2-1 0,1-6 2 16,0-4 0-16,1-4 2 15,-4-8-7-15,3-4-14 0,-2 0-8 0,3-7-8 0,0-10-1 16,0-6 6-16,1-6 3 0,1-6 10 16,2-3 9-16,1-6 1 0,-1-5 2 0,2-2 1 15,0-1-3-15,-3-3 3 0,4 2-1 0,0 6-4 16,-4 4-1-16,1 11-9 0,-2 7-2 0,-4 7-1 15,1 6 0-15,0 4 3 0,-1 2 3 0,2 4 3 16,0 2 1-16,1 0 3 0,3 8-2 16,-2 4-31-16,5 1 16 0,-1 4 11 0,2 4 20 15,0-3 36-15,-1 5-13 0,0-4-11 0,-2 3-16 16,3 0-2-16,-6 0 7 0,-1 1 4 16,-2 0 0-16,-7 0 9 0,4 5 1 0,-7-2 0 15,2 0 4-15,-5-1-7 0,0 0-7 0,0-4 1 16,0 3 2-16,-6-4 5 0,3 2 7 0,-7-5-1 15,2 3 7-15,-1-2 0 0,-2-1 0 16,2-2-1-16,0-4-8 0,-4 0-6 0,4-2-7 16,3-3 1-16,-2 1-5 0,3-4 2 0,3 0 10 15,-1-3 9-15,0 0 23 0,3 0 19 0,0 0 9 16,-1-3-34-16,1-3-31 0,-3-3-27 0,0-4-23 16,1 3 17-16,2 3 10 0,-1 0 4 15,-1 2 5-15,-1 2 1 0,2 1 2 0,-2 0 1 16,2 1-4-16,-1-2 5 0,2 3-6 0,0 0-1 15,0 0-4-15,0 0-12 0,0 0-7 0,0 0-16 16,0 0-26-16,0 0-7 0,2 6 17 16,2 1 22-16,0 3 31 0,1-1 19 0,5-1-12 15,-1 4-2-15,1-4-4 0,4-1-4 0,2-3 4 16,9 0 1-16,-2-3 9 0,10-1 10 0,1-1 8 16,8-11 4-16,9-4-3 0,2-5-10 15,10-5-5-15,2-3-1 0,0-5 1 0,1-4 3 16,-7-4-6-16,-3-3-6 0,-9-4-14 0,-1-4-8 15,-9-4-12-15,-8-2 0 0,-1-3 5 16,-9-9 5-16,-4 0 15 0,-5-6 4 0,-5 1 7 16,-2 1 5-16,-6 8 3 0,-5 12 3 0,-5 6 3 15,-2 12 0-15,-1 11 2 0,3 9 4 0,0 5-2 16,1 7-3-16,4 3-6 0,3 2-15 0,2 4-19 16,-3 11-11-16,-2 7-7 0,4 8 8 15,-5 9 14-15,6 11 11 0,-7 4 8 0,7 9 1 16,3 1-2-16,-2 3 1 0,2-2-3 0,-1 2 2 15,1-5-1-15,3-3 0 0,3-1 1 0,1-5 1 16,-4 1 1-16,6-6 2 0,-6-5 2 0,-2-3-3 16,-1-10-21-16,0-7-29 0,0-3-42 15,-4-6-37-15,-6-5-72 0,-2-4-56 0,-3-4-35 16,0-1-55-16,-1-3-4 0,-2-6 56 16,-1-6 74-16,0-2 106 0,3-3 117 0,1 1 114 15,3-5 75-15,6 2 4 0,1 0 4 0,2 2-55 16,1-2-51-16,2 4 9 0,0-2-9 0,6 5-28 15,1 1-27-15,8-1-22 0,3 0-14 0,7-3-3 16,3 1 5-16,4-4 1 0,10 3-2 0,2-6 5 16,10-1 1-16,-1-1 3 0,8-6-1 15,-1 3-6-15,4-2-3 0,2-2-2 0,-6 2 2 16,-1 0-2-16,-3 2-1 0,-10 5-4 0,-8 3 1 16,-8 4 3-16,-11 7 1 0,-7 4 23 0,-9 4 41 15,-3 2-2-15,0 0-2 0,-5 7-37 16,-8 7-45-16,-6 7-1 0,-3 8 0 0,-5 7 18 15,5 4 3-15,-5 4 6 0,4 0-1 16,7 0-3-16,-1 0-1 0,4-2-14 0,9-2 3 0,1 0 4 16,1-2 3-16,11-4 3 0,6-4-16 0,3-3 0 15,7 0 1-15,4-7 3 0,4-4 17 16,5-4-5-16,3-4 1 0,-1-5 3 16,0-3 1-16,0 2 6 0,-10-6 6 0,-2-5 3 0,-2-3 5 15,-10-4 11-15,-6-1 6 0,-7-1-2 16,-3-3 3-16,0-2-12 0,-12-2-18 0,-4-1-1 15,-5-2-16-15,-1 0-2 0,-6 0 3 0,-1-2-3 16,1 1 9-16,-3 0-2 0,1 1 0 0,4 1 1 16,7 3-4-16,1 5-2 0,9 0-2 15,6 4-9-15,3 2-19 0,0 0-14 0,9-1-13 16,12 2-6-16,-1 1 11 0,10 1 7 0,8 1 12 16,-3 4 12-16,5 5-17 0,2 0-5 15,-9 0 7-15,6 2 2 0,-5 8 20 0,1 0 14 0,-4 4-12 16,-2 3-1-16,-1 2 1 0,-7 1-6 0,1 2-1 15,-6 1 6-15,-2 0 13 16,-7 2 13-16,2 1 13 0,-6-4 0 0,-2 1 3 0,-1-2 2 16,0-3 1-16,-1-3 5 0,-2-1-6 15,-3-4 5-15,0-4 6 0,2-1 10 0,-1-3 14 16,1-2 2-16,2 0-6 0,1-2-18 0,1-8-27 16,0-4-23-16,0-3-15 0,4-5-2 0,8-4-3 15,3-3 8-15,2-4 3 0,6-3-10 16,-3-3 10-16,8-3-2 0,-1 1 0 0,2 4 8 15,-2 3-14-15,-1 8-3 0,-2 9-10 0,-2 7-8 16,-4 5 1-16,-4 5-7 0,1 0 1 16,0 10 5-16,1 8 11 0,-1 5 9 0,2 4 11 15,1 6 8-15,-3-2-3 0,1 4 2 0,-1-2 0 16,-2-4-1-16,2 3 7 0,0-6 3 0,1-2 1 16,-2 0 5-16,0-3-3 0,-1-3 3 15,0-2 4-15,-4-4 1 0,1-4 8 0,1-5 9 16,-7-3 12-16,6-2 4 0,-4-9-7 0,6-5-11 15,1-7-17-15,1-7-8 0,2 0-5 0,-1-4 0 16,1-2-1-16,1-1-3 0,6-7 4 0,-4 6-3 16,3-2 0-16,-3 6 0 0,-1 4-5 0,-2 8-3 15,-3 10-8-15,0 4-15 0,-1 7-15 16,-3 1-3-16,0 1 3 0,4 9 7 0,-3 7 12 16,5 5 5-16,0 4 4 0,0 0 10 0,1 4 5 15,-1 1 4-15,1-4 9 0,0 0 4 0,5-2 11 16,-1-1 2-16,2-1 2 0,-1-1 0 15,4-4-6-15,-4-1-5 0,4 0-2 0,-6-2-1 16,5-4 3-16,-7-2 6 0,7-4 4 0,-5-2 0 16,-1-2 10-16,4-1 4 0,-3 0 2 15,3-8 2-15,-1-2-13 0,5-3-9 0,2-3-3 16,0-4-6-16,2-4 2 0,1-3-2 0,-2-5-7 16,2-1-2-16,-3-5-5 0,-3 2-3 0,-4-4-1 15,2-1 3-15,-5 4 1 0,-3 2 2 16,-7 5 3-16,-3 7 2 0,-5 6 1 0,0 4 0 15,0 4-1-15,-10 7-13 0,2 2-27 0,-4 0-22 16,-2 11-10-16,-1 6 0 0,-3 8 27 0,-1 1 19 16,1 3 14-16,5 1 7 0,0 0-1 0,7 1-2 15,2-3-3-15,-2-4 0 0,6-1-2 0,0-7 2 16,7 0 1-16,-1-6 4 0,9-5 9 16,-2-5 5-16,11 0 6 0,-4-9 1 0,10-9-5 15,1-3-5-15,4-5-4 0,-3-6-5 0,2 2-2 16,2-5-3-16,-4-3-3 0,-2 2 3 15,-1 0 0-15,-4 0 2 0,-6 3 3 0,-3 1 1 16,-2 3 3-16,-11 6 0 0,1 3 1 0,-4 6-1 16,-7 3-8-16,-1 2-8 0,-6 6-10 0,-6 3-7 15,3 2 1-15,-10 11 6 0,4 8 4 16,-10 7 8-16,2 7 3 0,-1 4 4 0,-2 4 5 16,-3 6 1-16,6-1 1 0,0 4-1 0,5 0 0 15,2-2-1-15,8-3-1 0,9-4 1 0,-2-4-2 16,7-4 0-16,2-3 1 0,0 0 2 15,9-4 0-15,0-3 7 0,12-1 4 0,-1-4 5 16,5-5 5-16,6 0-3 0,0-6 1 0,9-6 5 16,0-3 3-16,-1 0 2 0,10-12-2 15,-2-4-3-15,2-3-6 0,2-6-2 0,-3-3 0 16,-3-4-1-16,0-2 4 0,-6-5-3 0,-2-2 1 16,-4-5-5-16,-3-5-6 0,-3-6-4 0,-8 1-5 15,-3 1-1-15,-1 1-2 0,-6 4 3 16,-8 5 0-16,-1 1 0 0,-3 9-1 0,-7 5-2 0,-3 7-4 15,0 3-5-15,-2 10-5 0,0 3-10 16,0 5-11-16,7 2-9 0,-4 5-6 0,1 7 0 16,7 3 5-16,-3 1 6 0,7 3 4 0,0-5 8 15,9 2 10-15,2-3 9 0,6-1 10 16,2-2 2-16,7-3 2 0,2-5 0 0,5-2-8 16,5 0-2-16,3-2-1 0,3-6-3 0,5-2 4 15,1-1-3-15,0 2-2 0,-4 0 1 16,-5 4-1-16,-8 3-2 0,-5-1-7 0,-6 3-17 15,-8 0-20-15,-8 10-3 0,-4 1 10 0,-2 7 20 16,-2 5 29-16,-11 6 9 0,-2 2 6 0,-1 2-1 16,-4 0-4-16,-4 0 4 0,5-1-4 0,-2-2-3 15,6-1 1-15,8-2-8 0,0-2 0 16,7-2 0-16,1-4 4 0,11 1 10 0,10-5 14 16,0-4 14-16,14-2 18 0,0-5 0 0,16-4-10 15,2 0-9-15,8 0-15 0,3-9-6 0,6-5 3 16,3-4-1-16,-1-4-7 0,2-2 2 0,-2 0-8 15,-6-3 2-15,1 3 1 0,-10-1-2 0,-10 3 2 16,-3 3 2-16,-9 3-3 0,-11 5 6 16,-13 4-6-16,-3 2-18 0,-9 5-55 0,-3 1-95 15,-10 11-179-15,0 0-593 0,2-5-368 0</inkml:trace>
          <inkml:trace contextRef="#ctx0" brushRef="#br0" timeOffset="398372.1305">24052 155 1163 0,'0'0'122'0,"0"0"-51"16,0 0 6-16,0 0-9 0,0 0-10 0,0 0 7 0,0 0-4 16,0 0-2-16,0 0-8 0,0 0 5 15,0 0 5-15,0 0 8 0,41-34 8 0,-22 24 9 16,9-5 8-16,12-9-1 0,15-8-3 0,21-16-21 15,39-17-23-15,42-22-24 0,55-21-123 0,-30 19-497 16,-46 23-967-16</inkml:trace>
        </inkml:traceGroup>
      </inkml:traceGroup>
    </inkml:traceGroup>
    <inkml:traceGroup>
      <inkml:annotationXML>
        <emma:emma xmlns:emma="http://www.w3.org/2003/04/emma" version="1.0">
          <emma:interpretation id="{E77C8005-BC0D-4C83-A1BD-7B2E333C4E2E}" emma:medium="tactile" emma:mode="ink">
            <msink:context xmlns:msink="http://schemas.microsoft.com/ink/2010/main" type="paragraph" rotatedBoundingBox="152,4157 14851,2879 15041,5059 342,63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11293F-B278-4B44-955E-B7C3229092A5}" emma:medium="tactile" emma:mode="ink">
              <msink:context xmlns:msink="http://schemas.microsoft.com/ink/2010/main" type="inkBullet" rotatedBoundingBox="206,4774 1325,4677 1378,5282 259,5379"/>
            </emma:interpretation>
            <emma:one-of disjunction-type="recognition" id="oneOf5">
              <emma:interpretation id="interp25" emma:lang="en-US" emma:confidence="1">
                <emma:literal>.</emma:literal>
              </emma:interpretation>
              <emma:interpretation id="interp26" emma:lang="en-US" emma:confidence="0">
                <emma:literal>&gt;</emma:literal>
              </emma:interpretation>
              <emma:interpretation id="interp27" emma:lang="en-US" emma:confidence="0">
                <emma:literal>-</emma:literal>
              </emma:interpretation>
              <emma:interpretation id="interp28" emma:lang="en-US" emma:confidence="0">
                <emma:literal>,</emma:literal>
              </emma:interpretation>
              <emma:interpretation id="interp29" emma:lang="en-US" emma:confidence="0">
                <emma:literal>s</emma:literal>
              </emma:interpretation>
            </emma:one-of>
          </emma:emma>
        </inkml:annotationXML>
        <inkml:trace contextRef="#ctx0" brushRef="#br0" timeOffset="153525.8192">-1233 3161 469 0,'0'0'98'0,"0"0"-31"0,0 0 41 16,0 0 61-16,0 0 42 0,0 0 5 16,0 0-43-16,0 0-68 0,0 0-55 0,0 0-39 15,0 0 6-15,0 0 9 0,44 3 13 0,-31-3 14 16,2 0-18-16,3 0-12 0,4 0-10 0,0 2-3 16,7-1-1-16,5 1 0 0,2 0 3 0,2-2-2 15,5 0 2-15,1 0-1 0,0-4-1 16,3-1 1-16,-3-3 1 0,1 2 0 0,0-3 0 15,4 1-2-15,-9 1-4 0,-1-3-2 0,1 5-1 16,-10-1-1-16,-4 2 1 0,-7 0 1 16,-5 0 0-16,-4 2 7 0,-7 0 21 0,-2 2 31 15,-1 0 35-15,0-2 10 0,-1-1-21 0,-8 0-34 16,3-4-33-16,-6 1-16 0,-2-1-1 16,-1-1 5-16,0-2-1 0,-2 2 4 0,-4-3-1 0,5 1-2 15,-2 1-2-15,3 0-2 0,-1 0-1 16,0-1 4-16,1 2 0 0,2 0 2 0,0 1 0 15,1 2 4-15,6-1 4 0,-3 4 1 0,6-1 1 16,2 2-10-16,1 1-12 0,0-2-21 16,0 2-17-16,6-2 2 0,7 1 8 0,2-1 15 15,11 0 16-15,4 2-3 0,0 0 0 0,9 0 0 16,-5 2 1-16,7 5 0 0,-7-1 0 0,4 7 1 16,-4 0 0-16,1 8-1 0,-4-3 1 0,-1 3-1 15,-4 1 0-15,-6 3 3 0,-3-1-1 16,-2-3 1-16,-2 1 2 0,-4 1 2 0,-6 0 6 15,-3 1 5-15,0 1 5 0,-12 3 2 16,-3-2 3-16,-1 4-2 0,-10-4-1 0,-4-1 3 0,-1-2-5 16,-10-2 1-16,7 0-6 0,-6 1-5 15,8-4-9-15,0-1-45 0,2-2-110 0,9-4-283 16,10-4-1129-16</inkml:trace>
      </inkml:traceGroup>
      <inkml:traceGroup>
        <inkml:annotationXML>
          <emma:emma xmlns:emma="http://www.w3.org/2003/04/emma" version="1.0">
            <emma:interpretation id="{8C023A8D-00C0-4698-8CD1-F1D5B85782D2}" emma:medium="tactile" emma:mode="ink">
              <msink:context xmlns:msink="http://schemas.microsoft.com/ink/2010/main" type="line" rotatedBoundingBox="2237,3975 14851,2879 15041,5059 2427,6156"/>
            </emma:interpretation>
          </emma:emma>
        </inkml:annotationXML>
        <inkml:traceGroup>
          <inkml:annotationXML>
            <emma:emma xmlns:emma="http://www.w3.org/2003/04/emma" version="1.0">
              <emma:interpretation id="{60BC8FFD-C119-4B3A-942A-CFA758E2812D}" emma:medium="tactile" emma:mode="ink">
                <msink:context xmlns:msink="http://schemas.microsoft.com/ink/2010/main" type="inkWord" rotatedBoundingBox="2237,3975 11910,3134 12099,5315 2427,6156">
                  <msink:destinationLink direction="with" ref="{F7934131-17DA-4933-A4B4-298D47937CF5}"/>
                  <msink:destinationLink direction="with" ref="{BDB8B589-A4AD-4DCB-A39D-545EBF23FCE0}"/>
                </msink:context>
              </emma:interpretation>
              <emma:one-of disjunction-type="recognition" id="oneOf6">
                <emma:interpretation id="interp30" emma:lang="en-US" emma:confidence="1">
                  <emma:literal>Implemented:</emma:literal>
                </emma:interpretation>
                <emma:interpretation id="interp31" emma:lang="en-US" emma:confidence="0">
                  <emma:literal>Implemented</emma:literal>
                </emma:interpretation>
                <emma:interpretation id="interp32" emma:lang="en-US" emma:confidence="0">
                  <emma:literal>Implemented.</emma:literal>
                </emma:interpretation>
                <emma:interpretation id="interp33" emma:lang="en-US" emma:confidence="0">
                  <emma:literal>Implemented'</emma:literal>
                </emma:interpretation>
                <emma:interpretation id="interp34" emma:lang="en-US" emma:confidence="0">
                  <emma:literal>implemented:</emma:literal>
                </emma:interpretation>
              </emma:one-of>
            </emma:emma>
          </inkml:annotationXML>
          <inkml:trace contextRef="#ctx0" brushRef="#br0" timeOffset="154430.7594">1080 2595 1319 0,'0'0'175'0,"0"0"16"15,0 0-29-15,0 0-24 0,0 0 0 0,0 0-17 16,0 0-22-16,0 0-34 0,0 0-39 0,0 0-25 16,-128-186-17-16,152 164-1 0,10 1 1 0,10-3 2 15,4-1 5-15,13 3 0 0,7 5-24 16,1 2-56-16,2 5-72 0,-1 6-84 0,-3 5-119 0,-14 1-219 16,-21 3-296-16</inkml:trace>
          <inkml:trace contextRef="#ctx0" brushRef="#br0" timeOffset="154240.1106">1216 2716 420 0,'0'0'269'16,"0"0"8"-16,0 0-41 0,0 0-29 0,0 0-7 16,0 0-3-16,0 0-23 0,0 0-22 0,0 0-11 15,0 0-14-15,0 0-6 0,0 0-9 0,-9-143-18 16,9 138-10-16,3 2-14 0,-3 1-20 15,0 2-25-15,0 0-38 0,0 10-20 0,1 8-1 16,4 11 12-16,1 16 19 0,1 7 9 16,0 12 1-16,2 7-3 0,0 0 2 0,-3 0-4 15,4-1 2-15,-4-1 5 0,3-1-8 0,-6-3-4 16,3-4-14-16,-2-9-24 0,1-5-18 0,-4-9-26 16,-1-6-29-16,0-9-31 0,0-5-48 0,0-5-55 15,0-8-11-15,-3-4-80 0,-7-1-95 0,1-3-103 16,-4-7 121-16,-9-3 416 0,3 2 0 15,-6-1 0-15,2 2 0 0,-2 4 0 0,-1 4 0 16,-2 2 55-16,0 0 361 0,6 5-64 0,-3 5-74 16,3 2-62-16,1 2-31 0,2 2-26 0,-2-1-22 15,6 2-14-15,8-5-27 0,-2 1-21 0,6 1-35 16,3-4-19-16,0 0-2 0,3-2 1 16,9 0 3-16,3 0-5 0,4-3 1 0,9-3 1 15,9-2 11-15,7-7 7 0,5-7-10 0,8-6-9 16,4-5-10-16,5-4-11 0,-4-3-24 15,4 1-43-15,-6-5-31 0,-1 3-47 0,-1 1-62 16,-7-3-60-16,-3-1-152 0,-15 10-272 0,-12 4 232 0</inkml:trace>
          <inkml:trace contextRef="#ctx0" brushRef="#br0" timeOffset="155191.5357">1876 2857 1782 0,'0'0'175'0,"0"0"-50"0,0 0-15 0,0 0 13 0,0 0-2 16,0 0-14-16,0 0-21 0,0 0-35 0,0 0-28 16,0 0-13-16,0 0-6 0,0 0 0 0,0 0 0 15,-37 184 1-15,39-150 3 0,5-1 3 0,-1 1 2 16,-2 0 0-16,2-5-2 0,-1-3-3 15,-1-3-4-15,2-4-2 0,-2-4-7 0,-1-5-7 16,2-5-11-16,-4-3-4 0,1-2 4 0,-1 0 4 16,1-2 7-16,2-6-6 0,2-7-1 0,-2-6-2 15,8-7 1-15,1-5 12 0,4-4 5 0,0-8 0 16,10-1-1-16,-1 3-1 16,2-1-4-16,3 6-4 0,-1 9-2 0,-4 8-2 0,-1 7-3 15,-1 11 0-15,-5 3-3 0,2 13-1 0,-4 7-2 16,-2 10 4-16,-2 9 14 0,-1 3-18 0,-7 8 19 15,2-1 7-15,-4 4-5 0,-3-1 23 16,0-4-12-16,0-4-4 0,0-8-1 0,-2-7 1 16,-2-7 0-16,3-5-2 0,1-8-2 0,0-2-5 15,0-6-1-15,0-1 1 0,0-1-3 16,4-11-5-16,3-4 5 0,5-7-2 0,1-7 5 16,5-5 7-16,1-8-1 0,2 2 2 0,-3 1 1 15,2 3 0-15,1 2-2 0,-4 8 0 0,1 8-4 16,-2 6-2-16,-2 8-3 0,-1 5-3 15,-3 4 4-15,-2 10 3 0,0 5 2 0,0 10 5 16,-4 4 0-16,-1 2-2 0,6 3 4 0,-6 1-2 16,-2-5 1-16,4-4-2 0,1-5-11 0,-2-2-3 15,5-8-1-15,-3-3-3 0,4-5 4 0,-1-6-4 16,1-1-5-16,5 0 3 0,3-10 6 0,2-5 1 16,0-4 5-16,8-6 1 0,0-3 1 15,1-2 0-15,2 0-1 0,3-3 2 16,3 1-2-16,-3 0 7 0,0 3 4 0,-2 1-1 15,-4 6-1-15,-4 4-6 0,-4 5-1 0,-7 4-1 0,-1 4 7 16,-9 1 16-16,-1 4 16 0,-2 0 15 16,0 0 9-16,0 0-6 0,0 0-2 0,0 0 1 15,0 0 7-15,0 0 10 0,0 0-1 0,0 0-1 16,0 0-4-16,1 0-9 0,-1-1-8 0,3 0-6 16,0-1-10-16,0-1-6 0,-2 3-1 15,1-2 0-15,-2 2 5 0,0 0 1 0,1 0-2 16,-1 0-7-16,0 0-10 0,0 2-11 0,0 1-11 15,0 4-13-15,5 3 23 0,4 9 17 16,4 10 12-16,3 10 18 0,3 6-19 0,-1 12-8 16,1 6-3-16,-3 5-2 0,1 4-3 0,-3 1 0 15,1 1 1-15,0-1-1 0,-1-2-3 0,1-3 4 16,1-5-6-16,1-5-5 0,-3-6-11 16,1-8-27-16,-2-3-28 0,-2-10-46 0,-3-6-54 15,-2-8-77-15,-3-6-136 0,-1-6-224 0,-1-2-699 0</inkml:trace>
          <inkml:trace contextRef="#ctx0" brushRef="#br0" timeOffset="155423.5083">3230 3448 1399 0,'0'0'173'0,"0"0"-25"0,-3-208-19 16,3 132-20-16,3 7-4 0,9 10-1 0,0 6-23 16,3 5-20-16,2 8-24 0,8 3-20 15,5 3-13-15,2 6-5 0,4 6-3 0,2 7-1 16,2 7 0-16,-2 8 1 0,2 2-3 0,-9 15-2 15,0 12 1-15,-3 6-2 0,-8 9 4 16,-6 9-1-16,-10 4 10 0,-4 2 2 0,-3 0 6 16,-13 2 5-16,-9-3 0 0,-6-4 2 0,-2-3-3 15,-3-9-2-15,0-5-16 0,-1-7-18 0,2-6-19 16,1-5-38-16,2-8-72 0,2-7-128 0,12-3-247 16,7-1-778-16</inkml:trace>
          <inkml:trace contextRef="#ctx0" brushRef="#br0" timeOffset="157095.1695">3808 2020 1063 0,'0'0'508'0,"0"0"-324"15,0 0-33-15,0 0-32 0,0 0-20 16,0 0-17-16,0 0-32 0,0 0-21 0,0 0-15 0,0 0-5 16,0 0 6-16,0 0 8 0,0 0 7 0,-102 232 2 15,102-154-3-15,2 6-6 0,4 1-7 16,5 1-4-16,0-1-1 0,-1-2-4 0,0-3 2 15,4-7 2-15,-1-7-13 0,-1-9-25 16,5-9-25-16,0-11-28 0,2-10-19 0,0-9-1 16,0-10 0-16,3-8 5 0,-1-5 13 0,4-13 17 15,-2-7 13-15,2-7 13 0,2-8 14 0,-2-4 13 16,0-5 7-16,-3-7 13 0,2 3 10 0,-2-4 23 16,-2 4 18-16,-2 6 2 0,0 8 12 15,-8 7-5-15,-4 14 12 0,-2 5 6 0,-2 12-20 16,-2 1-46-16,0 5-51 0,-2 10-7 15,-5 7 1-15,1 11 21 0,-4 1 12 0,1 4-5 0,2 2 2 16,-1-6 0-16,2-1 12 0,3-5-1 16,3-4-5-16,0-6-2 0,0-6-6 0,2-3 4 15,5-4 8-15,5-5 12 0,-2 0 20 0,8-5 7 16,0-10 1-16,4-7 2 0,0-6-17 16,4-3-8-16,2-2-3 0,-2-2-4 0,-1 0 5 0,-3-2 5 15,-6 2 1-15,-1 0 3 0,-2 2 2 0,-7 4 2 16,-5 5 8-16,-1 9 10 0,-6 5-1 15,-4 8-13-15,-6 2-22 0,-3 9-24 0,-6 10-7 16,-2 10 1-16,-5 8 6 0,1 7 3 16,-2 4-1-16,7 3 0 0,1-1-2 0,7-3 5 15,3-7 1-15,9-2 1 0,5-9-1 16,1-6-4-16,3-4-2 0,9-7 2 0,5-6 6 0,3-1 6 16,5-5 7-16,4-5 3 0,6-12-2 15,5-3-15-15,6-6-12 0,3-3-15 0,-4 0-13 0,-1-5-3 16,-4 3-5-16,-3-3-1 0,-5 4-5 15,-4-3-2-15,-2-1 9 0,-7 1 19 0,-2-4 23 16,-5 2 22-16,-2 0 15 0,-5 3 14 0,-2 0 14 16,-3 7 15-16,0 6 10 0,0 6 1 15,-5 5-2-15,2 4-21 0,-2 4-24 0,-1 0-30 16,3 12-17-16,-3 7-4 0,-3 9 4 0,3 9 11 16,-1 5 2-16,-1 3 5 0,2-1-3 0,5 4-2 15,0-3-1-15,1-2-2 0,0-2-2 16,1-5 2-16,8-2 0 0,3-2 3 0,-1-8 0 15,4-4-2-15,3-4-3 0,-2-7-15 0,0-7 0 16,2-2-1-16,-3-5 2 0,1-12 10 16,0-5 3-16,3-3 2 0,-1-7 2 0,0-3 6 15,-1 0-1-15,2-2 2 0,-1-2 0 0,0 1-5 16,-1 4 1-16,0 3-2 0,-1 11-4 0,-6 6 2 16,-2 9-17-16,-3 3-24 0,-3 2 11 0,2 7 0 15,1 7 15-15,1 4 19 0,1 3-8 16,-1 3 1-16,1 1 2 0,-1-3 2 0,3-1 0 15,3-5-3-15,3-1-4 0,1-5-1 0,4-3 0 16,5-4-3-16,3-3 0 0,6-5 2 0,3-9-7 16,2-3 0-16,3-6 3 0,2-3 0 15,5-5 10-15,-5 3-4 0,1-4 3 0,-7 3 0 16,0 1 1-16,-8 2 3 0,-7 8 1 0,-4 4-2 16,-10 7-7-16,-3 7-1 0,-4 0-15 15,-2 5 14-15,0 5 10 0,-6 7 4 0,-3 5 14 16,1 1-12-16,1-1-4 0,-3 1 4 0,5-2-6 15,1 0-2-15,4-3 1 0,0-2-6 0,7-3 1 16,7-6-8-16,3-2 1 0,7-4 9 0,4-1 8 16,3-5 12-16,1-6 1 0,8-4-5 0,-2-3-4 15,5-3-2-15,-2-2 2 0,-1-1-5 16,1-1 5-16,1-2-1 0,-6 2 1 0,-3 1 4 16,-7 3-3-16,-5 2 3 0,-8 5 2 0,-8 4 5 15,-1 4 12-15,-4 5-7 0,0 1-16 0,-6 0-30 16,-1 0-25-16,-2 5-1 0,-4 0 11 15,1 2 23-15,3-1 13 0,0-1 6 0,2-2 9 16,1-1-2-16,-1-2-1 0,1 0-2 0,1-6-9 16,-1-3-2-16,1 1-1 0,-1-1 2 0,-3 4 5 15,3 0 3-15,-3 3-2 0,-3 2-5 16,-2 2-5-16,-4 10-6 0,-6 10 5 0,-2 7 3 16,-2 1-1-16,-5 5 3 0,7 3-6 0,-2 1 2 15,6-3 3-15,0 0 1 0,7-4 4 16,3-6-2-16,6-2-4 0,6-8-3 0,0-2-1 15,12-4-3-15,4-3 2 0,9-6 4 0,6-1 11 16,6-7 7-16,6-11 4 0,2-4-2 0,6-3-12 16,3-3-3-16,-8-4-1 0,-1-2 1 0,-3 3 2 15,-3 1 0-15,-9 6-1 0,-9 4-2 16,-4 7 4-16,-9 3 15 0,-7 10 8 0,-1 0-12 16,-3 8-17-16,-12 10-13 0,-4 7-9 15,-3 7 13-15,-3 3 12 0,3 1 2 0,-3-3 1 0,9-2-1 16,2-5-28-16,3-1-24 0,8-5-18 15,3-7-41-15,0-4-9 0,7-5-17 0,3-4-26 16,11 0 13-16,0-9 22 0,7-4 37 0,1-8 41 16,7-2 28-16,0-2 8 0,7 1 4 0,-2-2 5 15,-2-1 12-15,-1 3 17 0,-1-2 11 16,-3 6 1-16,-5 1-8 0,-4 8-9 0,-7 3-13 16,-3 5-10-16,-7 3-2 0,-3 0 10 0,-5 11 24 15,0 0 15-15,-2 8 2 0,-6 1-8 0,5-1-20 16,-3 0-10-16,4-2-2 0,2-2-4 15,0 1 4-15,6-7 11 0,4-1 13 0,5-3 13 16,6-3 10-16,4-2 0 0,6 0-3 0,0-7-6 16,6-4-9-16,1-4-8 0,3-5-4 0,3-3-4 15,-1-4 0-15,0-2 3 0,0-2-2 0,-4-2 4 16,-2-2 2-16,-1-2 4 0,-10-3 0 16,-4 3-1-16,2-1 5 0,-6-1 5 0,-4-6 8 15,1 2 15-15,-3-7 37 0,-5-6-17 0,5 0-13 16,0-1-11-16,-6-2-37 0,4 8 7 0,-9 5 7 15,1 13 7-15,-2 10 0 0,0 10 8 16,0 8-2-16,-2 5-23 0,1 0-38 0,-1 5-21 16,-1 11-2-16,-4 11 10 0,3 7 25 0,-5 11 10 15,4 4 3-15,-2 2-1 0,0 6-6 16,1-2-4-16,-2 2 4 0,6-1 0 0,-4-4 5 16,1-3 4-16,4-6-10 0,1 0-4 0,0-7-15 15,7-2-14-15,0-6-38 0,4-5-51 0,-5-3-51 16,3-9-65-16,-7-2-104 0,1-4-174 0,-1-5-264 15,1 0 140-15</inkml:trace>
          <inkml:trace contextRef="#ctx0" brushRef="#br0" timeOffset="157900.1297">7321 2460 251 0,'0'0'623'0,"0"0"-165"15,0 0-114-15,0 0-66 0,0 0-57 16,0 0-40-16,0 0-40 0,-174-94-39 0,167 92-34 16,-1 1-30-16,7 1-31 0,1 0-22 0,10 0-7 15,5 0 2-15,7 0 11 0,9 0 15 0,9 0 2 16,10-3 2-16,0-7-1 0,9-3-2 15,9-4-4-15,4-3-6 0,2 1-15 0,5-4-14 16,-1 0-13-16,-1-2-1 0,-3 1 8 0,-4 2 6 16,-8 3 0-16,-10 2-2 0,-11 2 4 0,-10 4 3 15,-13 5 15-15,-8 1 17 0,-10 5 13 16,0 0-5-16,-13 1-7 0,-4 8-18 0,-8 1-11 16,3 4 7-16,-6 4 11 0,0 3 3 0,-1 3 2 15,1-2 1-15,1 1 0 0,5 1 3 0,2-5 0 16,5-2-4-16,2 2 3 0,8-6-6 15,1-1-3-15,4-2 2 0,0-2-6 0,7-1 1 0,5-3 4 16,6-2 8-16,5-2 5 0,-1 0 1 16,8-8-7-16,2-3-15 0,2-3-5 0,-3-2-3 15,1-3 5-15,-2 0 5 0,-1-1 3 16,-2-3 6-16,-2 0 2 0,-7 1 2 0,-4-2 4 0,-5 3 1 16,-7 1 6-16,-2 6 2 0,-8 1 0 0,-8 3 0 15,-3 8-6-15,-9 0-4 16,-4 7 2-16,-8 12 2 0,-2 7 7 0,-3 6 3 0,-1 5 5 15,-1 2 0-15,-2 1 1 0,8 3-1 0,7-5-7 16,3 0-4-16,6-3-8 0,9-4-3 16,4 1-1-16,11-6-4 0,1-6-1 0,13 0 0 15,5-4 2-15,10-3 2 0,10-4 3 16,6-1 1-16,12-6-1 0,8 0 5 0,8-11 1 16,10-4-1-16,2-3 4 0,6-5-5 0,-3-3-3 15,0-2 2-15,-7-1-1 0,2-5-1 0,-7 1 3 16,-4-1 1-16,-12-1 1 0,-5 2 2 0,-15-1 3 15,-16 7 10-15,-9 5 8 0,-13 4-3 0,-2 10-9 16,-17 5-20-16,-10 3-17 0,-9 15 2 0,-7 8 2 16,-3 9 7-16,-5 5 5 0,-2 1-3 15,-2 6 0-15,1-2 2 0,8 3-2 0,4-6 4 16,5-1 0-16,8-6-1 0,13-2-1 0,3-4 0 16,13-4 0-16,1-6 0 0,3-2 3 15,12-7-1-15,11-3 2 0,4-4 5 0,5-5-3 16,5-10 6-16,7-6 1 0,3-6-3 15,-3-4 6-15,6-6-6 0,-6-5 0 0,2 0-1 0,-2-5 0 16,-10-1 5-16,0-6 1 0,-6-3 0 16,-5-2 0-16,-6-3-1 0,-3-1 2 0,2-4 9 15,-10 2-9-15,3-4 1 0,-2-1-2 0,-4 1-9 16,3 4 8-16,-5 6 1 0,-4 12 5 0,2 12 19 16,-2 12 12-16,0 12-2 0,0 6-16 15,0 5-44-15,-2 2-52 0,2 9 4 0,0 15 20 16,-1 10 30-16,0 15 39 0,-1 11-3 0,1 8-9 15,-1 5-9-15,-2-1-1 0,2 2-1 16,1-3-2-16,1-2 1 0,0-4 4 0,0-5-5 16,3-7-8-16,8-5-29 0,3-6-62 0,0-5-87 15,3-8-179-15,-4-11-503 0,-3-8-589 0</inkml:trace>
          <inkml:trace contextRef="#ctx0" brushRef="#br0" timeOffset="158040.397">9671 2086 2550 0,'0'0'176'0,"0"0"-11"16,0 0-43-16,0 0-27 0,0 0-29 0,0 0-30 15,0 0-23-15,0 0-54 0,0 0-121 0,0 0-239 16,0 0-719-16,0 0-379 0</inkml:trace>
          <inkml:trace contextRef="#ctx0" brushRef="#br0" timeOffset="158839.3068">10533 2412 2681 0,'0'0'57'0,"0"0"3"0,0 0-9 0,0 0-17 16,0 0-45-16,0 0-164 0,0 0-884 0,0 0-558 0</inkml:trace>
        </inkml:traceGroup>
        <inkml:traceGroup>
          <inkml:annotationXML>
            <emma:emma xmlns:emma="http://www.w3.org/2003/04/emma" version="1.0">
              <emma:interpretation id="{CA1FEA12-3A25-43CA-BED0-53D0438106DD}" emma:medium="tactile" emma:mode="ink">
                <msink:context xmlns:msink="http://schemas.microsoft.com/ink/2010/main" type="inkWord" rotatedBoundingBox="13161,3819 14919,3666 15029,4920 13270,5073"/>
              </emma:interpretation>
              <emma:one-of disjunction-type="recognition" id="oneOf7">
                <emma:interpretation id="interp35" emma:lang="en-US" emma:confidence="1">
                  <emma:literal>I</emma:literal>
                </emma:interpretation>
                <emma:interpretation id="interp36" emma:lang="en-US" emma:confidence="0">
                  <emma:literal>,</emma:literal>
                </emma:interpretation>
                <emma:interpretation id="interp37" emma:lang="en-US" emma:confidence="0">
                  <emma:literal>T</emma:literal>
                </emma:interpretation>
                <emma:interpretation id="interp38" emma:lang="en-US" emma:confidence="0">
                  <emma:literal>J</emma:literal>
                </emma:interpretation>
                <emma:interpretation id="interp39" emma:lang="en-US" emma:confidence="0">
                  <emma:literal>iI</emma:literal>
                </emma:interpretation>
              </emma:one-of>
            </emma:emma>
          </inkml:annotationXML>
          <inkml:trace contextRef="#ctx0" brushRef="#br0" timeOffset="343493.3576">11880 2133 977 0,'0'0'152'0,"0"0"-117"16,0 0 11-16,0 0 28 0,0 0 13 0,0 0 11 16,0 0-6-16,0 0-1 0,0 0-4 15,0 0-2-15,0 0-8 0,0 0-29 0,-162 28-20 16,162-28-17-16,0 0-11 0,0 0-8 0,0 0-19 15,3 0-22-15,0 0-2 0,9 5 39 0,3 2 36 16,4 6 32-16,6-1 8 0,12-2-30 0,-1 2-17 16,10 0-7-16,4-2-1 0,2-2-4 15,8 2 1-15,5-4 2 0,3 1-1 0,6 0 4 0,4-3 2 16,6 1 2-16,1-4 0 0,2-1 4 16,0 0-5-16,0-1-1 0,-2-7-2 0,-4-3 0 15,-1-2 0-15,-5-1 1 0,-3 1-2 16,-8-2-1-16,-2 1 1 0,-14-1 1 0,-5 2 3 0,-11 0 3 15,-7 1 2-15,-8 4 5 0,-9-1 16 16,-5 3-6-16,-3-2-3 0,-1 0-12 0,-9-1-27 16,-1-5-14-16,-3 2-10 0,-3-2-7 0,-2 1-1 15,-4 1 7-15,1-2-1 0,-5 5 5 0,-1 0 9 16,0 0 1-16,-1 0 6 0,-1 1 5 16,2 0 12-16,3 0 3 0,1-2 0 0,1 4 3 15,2-1-17-15,-1 2-4 0,6 0 7 0,3 2 3 16,1 0 11-16,3 1 10 0,0-1 1 15,5 3 2-15,-2-2 1 0,4 2 0 0,-1 0-6 16,3 0-8-16,0 0-10 0,0 0-15 0,0 0-5 16,0 0-13-16,0 0-18 0,0 0-14 0,3 0-2 15,2 0 20-15,2 5 24 0,2 3 22 16,1 2 11-16,5 2-3 0,3 0-3 0,1 3 0 16,2 2-1-16,2 1 2 0,1 0 4 0,-1 3 2 15,4 4-3-15,-1 3-5 0,1-1 0 16,2 6 0-16,-2 2 6 0,-1 3 2 0,-2-1-2 15,2-1 6-15,-5 4-6 0,0-3-1 0,-5 0 4 16,-3 2-2-16,-4 1 9 0,-3-1 5 0,-6 0 0 16,0 4 1-16,-12 0 6 0,-4-1 3 0,-11 2 1 15,-4 1 4-15,-7-2-6 0,-8 0-3 16,-1-2-3-16,-7-2-6 0,-4-1 1 0,4-2 8 0,2-2 6 16,-2-7 8-16,8 0 1 0,5-5-7 15,5-6-6-15,7-3-8 0,5-3-3 0,10-4-2 16,2-3 2-16,7-1 0 0,5-2 0 0,0 0-3 15,0 0-9-15,0-3-16 0,2-2-30 16,4-4-33-16,4-5-85 0,11-5-183 0,-2 5-443 16,-6 4-727-16</inkml:trace>
        </inkml:traceGroup>
      </inkml:traceGroup>
    </inkml:traceGroup>
    <inkml:traceGroup>
      <inkml:annotationXML>
        <emma:emma xmlns:emma="http://www.w3.org/2003/04/emma" version="1.0">
          <emma:interpretation id="{E66B4328-6A83-417D-B42C-723B73AD8654}" emma:medium="tactile" emma:mode="ink">
            <msink:context xmlns:msink="http://schemas.microsoft.com/ink/2010/main" type="paragraph" rotatedBoundingBox="2272,7174 12385,5517 12656,7168 2542,88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E34C83-8E92-4EA3-A417-1DD5CCA02BB6}" emma:medium="tactile" emma:mode="ink">
              <msink:context xmlns:msink="http://schemas.microsoft.com/ink/2010/main" type="line" rotatedBoundingBox="2272,7174 12385,5517 12656,7168 2542,8824"/>
            </emma:interpretation>
          </emma:emma>
        </inkml:annotationXML>
        <inkml:traceGroup>
          <inkml:annotationXML>
            <emma:emma xmlns:emma="http://www.w3.org/2003/04/emma" version="1.0">
              <emma:interpretation id="{C6E88418-0BA4-49DA-9F40-7050D8B8E7C8}" emma:medium="tactile" emma:mode="ink">
                <msink:context xmlns:msink="http://schemas.microsoft.com/ink/2010/main" type="inkWord" rotatedBoundingBox="2272,7174 12385,5517 12656,7168 2542,8824"/>
              </emma:interpretation>
              <emma:one-of disjunction-type="recognition" id="oneOf8">
                <emma:interpretation id="interp40" emma:lang="en-US" emma:confidence="0">
                  <emma:literal>reelifiu</emma:literal>
                </emma:interpretation>
                <emma:interpretation id="interp41" emma:lang="en-US" emma:confidence="0">
                  <emma:literal>reelific</emma:literal>
                </emma:interpretation>
                <emma:interpretation id="interp42" emma:lang="en-US" emma:confidence="0">
                  <emma:literal>reelifir</emma:literal>
                </emma:interpretation>
                <emma:interpretation id="interp43" emma:lang="en-US" emma:confidence="0">
                  <emma:literal>reewifiu</emma:literal>
                </emma:interpretation>
                <emma:interpretation id="interp44" emma:lang="en-US" emma:confidence="0">
                  <emma:literal>reelifin</emma:literal>
                </emma:interpretation>
              </emma:one-of>
            </emma:emma>
          </inkml:annotationXML>
          <inkml:trace contextRef="#ctx0" brushRef="#br0" timeOffset="201150.09">6225 5345 0 0,'0'0'77'16,"0"0"276"-16,0 0-27 0,0 0-2 0,0 0-11 15,0 0-37-15,0 0-57 0,-45-176-45 0,44 163-31 16,-2 3-18-16,1 3-24 0,2 7-39 16,0 0-38-16,0 4-23 0,0 9-2 0,0 9 9 15,5 10 16-15,-4 8 5 0,1 14 1 16,1 4-2-16,-2 2-1 0,-1 1-9 0,8-7-8 15,-1-5-4-15,0-4-4 0,4-8 1 0,0-3 1 16,4-7 0-16,0-6 0 0,1-7-3 0,3-6-2 16,2-8-3-16,1-3 0 0,0-14-3 0,6-8 1 15,-3-7-1-15,6-8 1 0,-1-6 4 16,-4-5 3-16,5-3-1 0,-4-3 4 0,-4-1-3 16,4 1 0-16,-10 4 1 0,3 9 0 0,-7 6 1 15,-6 9 2-15,-4 6 2 0,-3 9-1 16,0 10-6-16,-3 4-15 0,-7 8-9 0,-2 13-1 15,-1 12 4-15,-3 6 12 0,1 7 9 0,2 5-1 16,5 1 2-16,2 1-1 0,5-5 1 0,1-4-1 16,0-1-1-16,7-7-1 0,8-5 0 0,0-5 2 15,1-4 2-15,7-7 3 0,3-4 1 16,2-7 1-16,5-4 2 0,0-10 1 0,10-10 2 16,-1-7 0-16,3-10-1 0,-1-4-3 0,-2-8-2 15,1-4-1-15,-4-5 1 0,-4-2 1 0,-6-1-1 16,1 0-1-16,-2-4-1 0,-8 4-3 0,0 2 1 15,-9 7 4-15,-5 7 2 0,-3 11 4 16,-3 9 6-16,-1 7-5 0,-8 4-1 0,0 3-6 16,-4 8-12-16,0 3-3 0,-4 7-7 0,1 12 4 15,-7 9 8-15,5 10 3 0,-4 9 8 0,1 8 0 16,6 4-3-16,1 1-1 0,0 0-4 16,7 2-3-16,1-5 0 0,5 1 1 0,1 0 3 15,0-8 2-15,10-4 2 0,2-5-1 0,7-4 1 16,0-7-1-16,9-7 0 0,3-6 4 15,6-6-1-15,6-10 2 0,1-1 2 0,3-12-3 16,6-8 4-16,-1-6-3 0,2-7 0 0,2-5-3 16,-7-1 0-16,-2-6 1 0,-7 0-1 0,-2-4 4 15,-9 6 0-15,-6 3-1 0,-6 4 1 0,-6 8-2 16,-4 5 5-16,-7 9 5 0,0 5 2 0,-3 3 0 16,-7 4-7-16,2 2-4 0,-1 0-5 15,-1 10-3-15,-3 6-1 0,6 5 0 0,-4 1 2 16,4 3 0-16,1 1 1 0,4 0-2 0,2 2 0 15,0-2 4-15,11-1-3 0,-4 0 1 0,5-4 0 16,1-1 0-16,2-4 2 0,0-1-6 16,5-2-19-16,2-4-31 0,5-3-47 15,-2-2-85-15,3-4-115 0,-4 0-264 0,-10 0-859 0</inkml:trace>
          <inkml:trace contextRef="#ctx0" brushRef="#br0" timeOffset="201656.1356">7882 5536 1398 0,'0'0'110'0,"0"0"32"0,0 0-6 0,0 0-12 15,0 0-11-15,115-184-22 0,-82 140-27 0,8 1-18 16,3-6-16-16,8-4-7 0,-1-4-5 0,4-2 0 15,2-6-3-15,-2-2-2 0,-4-5 1 0,4 0-4 16,-8-4 3-16,2 2 2 0,-12 2-3 16,-1 1 3-16,-9 2 1 0,-8 9 1 0,-7 2 5 15,-8 10 3-15,-4 8 0 0,0 8 1 0,-6 5-6 16,-4 7-2-16,-3 7 7 0,0 4 8 16,1 6 5-16,3 3-5 0,-1 5-13 0,-4 13-12 15,1 12-7-15,0 14 2 0,-2 10 5 0,0 14 4 16,-1 12 3-16,0 5 9 0,1 10 3 0,0 1 0 15,4 4-3-15,5-5-8 0,0 1-4 0,6-8-7 16,0-2 1-16,6-4-3 0,-2 1 3 0,7-6 1 16,-6 1-1-16,6-10-10 0,-4-6-20 15,3-3-29-15,-1-11-49 0,-3-5-91 0,3-10-150 16,-3-9-296-16,-5-13-873 0</inkml:trace>
          <inkml:trace contextRef="#ctx0" brushRef="#br0" timeOffset="201307.0182">7909 4558 2006 0,'0'0'126'15,"0"0"-122"-15,0 0-5 0,0 0-9 0,0 0-50 16,0 0-45-16,0 0 0 0,0 0 12 0,0 0 54 16,0 0 55-16,0 0-57 0,0 0-257 15,0 0-595-15</inkml:trace>
          <inkml:trace contextRef="#ctx0" brushRef="#br0" timeOffset="201981.8405">8538 5357 1379 0,'0'0'224'0,"0"0"27"0,0 0-44 16,0 0-15-16,0 0-16 0,0 0-29 0,0 0-46 15,0 0-39-15,0 0-32 0,0 0-15 0,0 0 0 16,0 0-5-16,0 0 3 0,0 0-1 16,178-119-3-16,-130 95 8 0,-1-4-9 0,7-5-1 15,2-3-3-15,-4-4-14 0,2-2-4 0,2-4-12 16,-7-3-8-16,4-2-2 0,-9-5 2 0,0 4 8 15,-11 5 12-15,-5 6 8 0,-8 8 8 0,-12 14 3 16,-8 6 1-16,0 6-4 0,-8 7-9 0,-6 0 4 16,-7 14 9-16,2 6 12 0,-5 12 12 0,5 5 4 15,0 5-2-15,-2 5-6 0,7 4-1 16,-1 1-8-16,6-2-5 0,0 1-2 0,-1-4 5 16,7 4 5-16,2-3-3 0,1-1 4 15,0-6-10-15,10 2-4 0,-1-7 1 0,5-4-7 16,6-7-6-16,-3-7-21 0,1-4-34 15,0-6-58-15,4-8-104 0,-5 0-174 0,-2-5-390 0,-3-2-595 0</inkml:trace>
          <inkml:trace contextRef="#ctx0" brushRef="#br0" timeOffset="202123.3562">9514 4045 1329 0,'0'0'676'0,"0"0"-643"0,0 0 25 0,0 0 1 16,0 0-26-16,0 0-17 0,0 0-30 0,0 0-3 15,0 0 21-15,0 0 0 0,0 0 2 16,-58 171-34-16,52-107-160 0,5-12-349 0,1-16-891 0</inkml:trace>
          <inkml:trace contextRef="#ctx0" brushRef="#br0" timeOffset="230052.0464">9947 4715 0 0,'0'0'121'0,"0"0"48"15,0 0 10-15,0 0 6 0,0 0-8 0,0 0-10 16,0 0-15-16,0 0-12 0,0 0-14 0,0 0-21 16,0 0-21-16,0 0-26 0,-22-35-17 15,22 35-12-15,0 0-16 0,0 0-10 0,0 0-10 0,0 0-9 16,0 0-6-16,0 0 13 0,3 5 11 0,3 0 10 16,-2 5 13-16,-1 2-9 0,4 0-4 15,-2 0-3-15,-2 3-5 0,3-2 2 16,-3 0 2-16,-1 2 0 0,1-2 1 0,5 0-5 0,-4 0-4 15,1-1-2-15,2 3 2 0,-3-4 2 0,5-2 6 16,-3 2 3-16,3-1 3 0,-3-3-2 16,6-5 1-16,-2 0 7 0,3-2 9 0,3-2 8 15,4-7 2-15,9-9-2 0,4-9-10 0,9-8-4 16,10-9 0-16,7-6-1 0,4-6 1 16,9-5-2-16,5-3 2 0,-3-2 9 0,-1 0 10 15,-2 3 10-15,-8 5 7 0,-7 6 2 0,-8 11 0 16,-12 8 3-16,-13 12 5 0,-9 8 17 0,-5 6 24 15,-7 5 13-15,-2 2-11 0,0-3-27 16,-5 3-37-16,-2-2-25 0,-5 0-10 0,6-1-4 16,-6 2-3-16,1-1-6 0,5 2-2 0,-6 0 0 15,7 0 1-15,-3 0 1 0,5 0-1 0,0 0-2 16,-3 0-14-16,6 0-35 0,0 0-53 16,0 0-89-16,0 8-160 0,6-3-489 0,-3 2-735 0</inkml:trace>
          <inkml:trace contextRef="#ctx0" brushRef="#br0" timeOffset="198643.1581">984 6403 344 0,'0'0'201'0,"0"0"-8"0,0 0-2 0,0 0 2 0,0 0 8 0,0 0-12 15,0 0-47-15,0 0-38 0,0 0-12 16,0 0-2-16,0 0-3 0,0 0-9 0,0 0-31 15,0 0-19-15,179-120-8 0,-125 85-3 0,11-7-4 16,0 2 1-16,7-2-11 0,-1 3-27 16,1-1-63-16,-3 6-83 0,2 3-127 0,-21 8-215 15,-13 10-379-15</inkml:trace>
          <inkml:trace contextRef="#ctx0" brushRef="#br0" timeOffset="201049.5301">1835 5880 1780 0,'0'0'98'0,"0"0"16"0,0 0 36 0,0 0 2 15,0 0 6-15,0 0-26 0,0 0-45 0,0 0-42 16,0 0-36-16,0 0-14 0,0 0-1 0,0 0 4 16,0 0 3-16,0 0 1 0,113-95-1 0,-61 95 1 15,2 3 1-15,1 10-5 0,-2 7 0 16,-2 8 1-16,-5 3-2 0,-2 5 0 15,-2 1 1-15,-8 4-1 0,-4-2 3 0,-6-2 0 0,-9 1 0 16,-1 0-2-16,-6-5-5 0,-7-4 1 0,-1-3 0 16,-9-2-2-16,-5-1-6 0,-4-2-3 15,-4-2-3-15,0-3 5 0,-5-7 12 0,-1-4 8 16,5-5 6-16,2 0 2 0,3-10-4 16,-1-3-2-16,8-5-1 0,-1-4-6 0,4-2 0 15,4-2-9-15,4-4-8 0,0-2-4 0,10-5-6 16,6 2 0-16,4-4 3 0,8 2 2 0,6 1 0 15,4-1 2-15,5 5-2 0,-1 0 3 0,7 4 8 16,0 2 4-16,-1 3 5 0,5 1 2 16,-1 4-2-16,-2-1-1 0,-1 3 1 0,2-3-1 15,-2 4 1-15,-5 0 0 0,0 2-1 0,-7-2-1 16,-8 5 0-16,-8 3 1 0,-3 2 0 16,-8 3 10-16,-7 2 15 0,-3 0 17 0,0 0 0 0,-9 2-24 15,-3 7-25-15,-4 4-22 0,-7 8 1 16,2 2 16-16,-7 5 9 0,-1 3 5 0,-1 2 3 15,4-2-2-15,0 3 1 0,7-4 0 16,5 0-3-16,2-2-2 0,4-2-2 0,4-2 1 16,4-5-2-16,0-3 2 0,10-1 4 0,2-2-1 15,3-3 6-15,3-5 1 0,2-4 5 0,8-1 6 16,-1-5 0-16,5-6 4 0,2-8-4 16,0-1 0-16,0-4-2 0,3-9-1 0,-1 3 0 0,0-6-2 15,-4 1-4-15,2-3-1 0,-4-1 0 16,-2-1 3-16,-6 4 2 0,-6 3 4 0,-6 4 2 15,-5 5 4-15,-5 2 3 0,-2 5-6 0,-8 1-3 16,-5 6-12-16,-3 3-11 0,-1 6-4 16,-4 1-7-16,-2 1 3 0,1 9 5 0,-4 7 1 15,0 6 7-15,-1 9-3 0,-1 7-1 0,1 4 3 16,-1 9-4-16,2 0 5 0,3 5-3 16,6 0 1-16,4-5-1 0,5-2-4 0,3-3 1 15,5-7 0-15,2-1 4 0,2-4 5 0,6-5 0 16,7-5 2-16,1-4-5 0,5-7 2 0,0 0 1 15,4-8 0-15,3-1 10 0,3-5-5 0,4 0 1 16,8-6 2-16,1-7-4 0,7-2 6 0,4-4 1 16,4-6 0-16,3-2-3 0,3-4-4 15,1-3-2-15,9-4-3 0,-3-3 3 16,1-1-2-16,-1-6-12 0,-4 2-1 0,-5-4-3 0,-9 1 3 16,-6-1 10-16,-9-2 6 0,-9 5 2 15,-11 4 0-15,-6 4 0 0,-10 8 3 0,-3 2 1 16,-4 8 1-16,-15 7-4 0,-5 5-2 0,-4 8-1 15,-6 1 5-15,-4 8 4 0,-8 8 2 0,1 10 1 16,-4 4-6-16,0 7-4 0,5 3-3 0,7 2-5 16,3 0 0-16,6 1 2 15,11-2-3-15,3-1 2 0,13-6-4 0,1-6-1 0,10-3 4 16,9-6 3-16,3-4 4 0,6-7 0 0,5-4-3 16,7-3-4-16,2-8 0 0,4-9-8 15,4-7 4-15,3-3 1 0,3-6-3 0,-3-1 6 16,2-8-5-16,-2 1-3 0,-5-2 5 0,4-3 4 15,-8 2 3-15,-5-3 4 0,-4 1-4 16,-6 0 0-16,-6-1 1 0,-6 5 0 0,-8 4 5 16,-3 9 0-16,-6 4 3 0,-4 6-3 0,-5 3-1 15,-6 6-2-15,-4 4-5 0,-2 5 3 0,-5 0-7 16,-7 11 1-16,-4 8 0 0,-2 11-5 0,-4 9 6 16,-4 6 1-16,0 6 2 0,-4 5 1 0,4 4-11 15,6-3-1-15,1 4-3 0,8 2-2 16,4-2 4-16,6-3-2 0,7 1 3 0,8 1 2 15,7-6 8-15,0-2 3 0,14-4-1 0,10-10-5 16,7-7-3-16,9-8-4 0,5-10 8 0,11-6 10 16,3-7 7-16,9-5 6 0,9-16-4 15,-4-6-1-15,5-7-6 0,2-6 0 0,-5-1-3 16,-1-1 3-16,-2-1-1 0,-4 2-5 0,-8 2 0 16,-5 2-6-16,-10 3 6 0,-9 6 4 0,-13 7 1 15,-8 4 10-15,-7 6-2 0,-8 6-9 0,-3 5-17 16,-12 0-47-16,-6 6-120 0,5 2-257 15,3 1-665-15</inkml:trace>
          <inkml:trace contextRef="#ctx0" brushRef="#br0" timeOffset="198465.0513">1185 5591 285 0,'0'0'228'0,"0"0"0"0,0 0-11 16,0 0-40-16,0 0-3 0,0 0 4 0,0 0-9 15,0 0-13-15,0 0-10 0,0 0-15 16,0 0-11-16,0 0 1 0,-43-107-3 0,43 106-2 16,0-1-14-16,0 2-25 0,0 0-24 0,-1 0-25 15,-1 10-15-15,-5 10-3 0,4 13 0 16,-6 12 5-16,-1 13-1 0,-2 7-2 0,-1 10-7 16,1 1-2-16,6 5 3 0,-3 0-5 0,6 1 4 15,0-4-1-15,-1 1-1 0,1-5 0 16,3-4-2-16,0-2 0 0,0-11 3 0,0-6-1 0,7-5 4 15,-2-6 3-15,4-6-3 0,-4-8-12 16,1-5-18-16,2-7-29 0,-5-8-33 0,3-6-29 16,-4 0-36-16,0-9-29 0,1-10-45 0,-2-6-41 15,5-5-35-15,-3-8-38 0,-3-6 4 16,-1-6 13-16,1-4 14 0,0-2 53 0,-9-3 244 16,4 0 10-16,-6 2 0 0,0 0 0 0,4 5 0 15,-3 2 25-15,-2 2 201 0,3 4 12 16,-1 4-2-16,-2 4-8 0,5 1-24 0,-2 4-9 0,1 2-15 15,1 1-10-15,3 3-4 0,1-1-24 16,3 5-12-16,0-3-30 0,3 2-35 16,4-3-13-16,11-5-22 0,4-1-8 0,7-3 3 0,7-3-3 15,3 2-5-15,11 2-6 0,-1 2-4 16,-2 4-7-16,5 5 1 0,-5 5 2 0,-3 6-5 16,0 7 3-16,-2 4-6 0,-4 1-6 0,-9 12-7 15,-8 6-27-15,-5 6-33 0,-4 5-51 0,-10 7-83 16,-2 3-125-16,-11 4-199 0,1-10-257 15,0-10 463-15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4:24.49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C52E015-CDB4-4CF4-9BB1-D668ED8CA550}" emma:medium="tactile" emma:mode="ink">
          <msink:context xmlns:msink="http://schemas.microsoft.com/ink/2010/main" type="inkDrawing" rotatedBoundingBox="13829,17277 15042,790 15578,829 14366,17317" shapeName="Other"/>
        </emma:interpretation>
      </emma:emma>
    </inkml:annotationXML>
    <inkml:trace contextRef="#ctx0" brushRef="#br0">1094 0 1789 0,'0'0'122'0,"0"0"-53"15,0 0 6-15,0 0 10 0,0 0-28 0,0 0-27 16,0 0-31-16,0 0-42 0,0 0 0 16,0 0 8-16,0 0 16 0,0 0 27 0,0 0-1 15,0 0-2-15,17 12-3 0,5 8-6 0,1 1-3 16,-6 4 0-16,2 1-9 0,-4 4-4 0,-2 5-1 16,-5 7 11-16,2 7 12 0,-4 10 9 0,-5 7 13 15,-2 7-6-15,1 10-5 0,0 4-2 16,0 5-4-16,0 6-2 0,0 4-2 0,0 2 4 15,0 4-6-15,0 1 0 0,0 3 4 0,6 6-4 16,0 3 4-16,3 5 0 0,-4 3 0 0,7 3-12 16,0 4 7-16,-3 3 0 0,1 7 1 0,-1 10 11 15,-5 6-3-15,1 9 0 0,-5 4 0 16,-3 8 3-16,3 2-3 0,-4 2-1 16,-5 3-3-16,1 2 0 0,-1 0-2 0,1 2 1 15,-1 1 0-15,-2 2 1 0,1 5 8 0,0 5 11 16,-8 6 4-16,2 6 3 0,-2 4-6 0,1 2-10 15,0 1-3-15,-2 3-4 0,0 0-1 0,3 1 4 16,-2 1 0-16,-2 2 2 0,2 0 4 16,2 2 0-16,-2-2 2 0,3 0-1 0,0-3-9 15,2-2 3-15,-2-3-5 0,2 0-2 0,-2-1 3 16,-2-6-4-16,-2 5-1 0,-2-7-1 0,-3 2 2 16,1-3-1-16,-2-3 1 0,1-1 2 15,2 0-3-15,-3-5 3 0,6 0-1 0,-2-8-2 0,4-3-1 16,-4-6-1-16,-1-2 1 0,3-1 2 15,-5-4 1-15,5-2-2 0,-3-8-2 0,4 1-1 16,1-6 2-16,0-1-1 0,3-5 4 16,-1-7-2-16,3-4 0 0,3-6 7 0,2-5-8 15,-2-4 2-15,6-7 2 0,0-9-11 0,-3-4 10 16,2-7-4-16,-1-7 2 0,-3-3 4 0,2-4-5 16,-6-4 4-16,-1-1-3 0,-2-5 1 15,-3-5-1-15,-2-6-1 0,-3-4 3 0,-2-8-2 0,0-3 2 16,2-4-1-16,-4-7-1 15,1 3 1-15,-2-2 0 0,6 4 1 0,-2-2 1 0,0 3-2 16,4-2 9-16,2-5 4 0,2-3-1 16,3-9 3-16,4-6-10 0,7-8-3 0,2-6-4 15,0-6-5-15,6-2 3 0,3-5 1 0,0-1 2 16,-2 0 0-16,2-5-11 0,-3-7-13 0,4-2-17 16,-2-7-24-16,1-4-70 0,-4 4-208 15,0 6-751-15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3:51.60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970B98A-0D7E-4F76-BA7A-B39C39688AD9}" emma:medium="tactile" emma:mode="ink">
          <msink:context xmlns:msink="http://schemas.microsoft.com/ink/2010/main" type="writingRegion" rotatedBoundingBox="13576,3578 26927,2492 28126,17218 14775,18305"/>
        </emma:interpretation>
      </emma:emma>
    </inkml:annotationXML>
    <inkml:traceGroup>
      <inkml:annotationXML>
        <emma:emma xmlns:emma="http://www.w3.org/2003/04/emma" version="1.0">
          <emma:interpretation id="{57ABE278-1288-4B52-89F9-E0A7151DBD94}" emma:medium="tactile" emma:mode="ink">
            <msink:context xmlns:msink="http://schemas.microsoft.com/ink/2010/main" type="paragraph" rotatedBoundingBox="18582,5961 18748,3093 19673,3146 19508,601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E3CDAD7-E154-41DE-898D-96001D1E5CE2}" emma:medium="tactile" emma:mode="ink">
              <msink:context xmlns:msink="http://schemas.microsoft.com/ink/2010/main" type="line" rotatedBoundingBox="18582,5961 18748,3093 19673,3146 19508,6015"/>
            </emma:interpretation>
          </emma:emma>
        </inkml:annotationXML>
        <inkml:traceGroup>
          <inkml:annotationXML>
            <emma:emma xmlns:emma="http://www.w3.org/2003/04/emma" version="1.0">
              <emma:interpretation id="{4F67E0AB-DC46-4E93-9E40-0B6076B885F4}" emma:medium="tactile" emma:mode="ink">
                <msink:context xmlns:msink="http://schemas.microsoft.com/ink/2010/main" type="inkWord" rotatedBoundingBox="18582,5961 18748,3093 19673,3146 19508,6015"/>
              </emma:interpretation>
              <emma:one-of disjunction-type="recognition" id="oneOf0">
                <emma:interpretation id="interp0" emma:lang="en-US" emma:confidence="1">
                  <emma:literal>.</emma:literal>
                </emma:interpretation>
                <emma:interpretation id="interp1" emma:lang="en-US" emma:confidence="0">
                  <emma:literal>s</emma:literal>
                </emma:interpretation>
                <emma:interpretation id="interp2" emma:lang="en-US" emma:confidence="0">
                  <emma:literal>S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$</emma:literal>
                </emma:interpretation>
              </emma:one-of>
            </emma:emma>
          </inkml:annotationXML>
          <inkml:trace contextRef="#ctx0" brushRef="#br0">17747 1807 0 0,'0'0'0'0,"0"0"0"15,0 0 0-15,0 0 0 0,0 0 0 16,0 0 0-16,0 0 0 0,0 0 0 0,0 0 0 15,23-181 318-15,-23 167 12 0,0-1-75 0,-3 0-28 16,2-2-27-16,-1 4-7 0,1 1-7 0,-2-2-11 16,0 3-10-16,1 1-3 0,-1 0-6 0,3 1-19 15,0 3-9-15,0 1-20 0,0 3-19 0,0 1-12 16,0 1-31-16,0 0-20 0,0 0-12 16,0 0-11-16,0 0 2 0,0 0-7 0,0 0-5 15,0 0-4-15,0 1-21 0,0 3-22 0,0 2-30 16,0 7 14-16,0 11 32 0,0 8 28 15,0 16 39-15,0 10-4 0,0 15-15 0,-2 7-2 0,-6 16-2 16,1 7 5-16,-4 10-1 0,7 7-1 16,-2 1 3-16,2 1-8 0,1-3 2 0,3-5 3 15,0-5 0-15,1-2 1 0,4-8-1 16,1 0-5-16,-5-2 2 0,1-9-1 0,0-5 1 16,3-3 1-16,-1-13-4 0,-2-7 1 0,-1-8 1 15,-1-10-2-15,5-7-1 0,-1-7 3 0,-2-6-2 16,-1-7 2-16,1-5 6 0,-2-5 8 0,0-3 18 15,0-2 17-15,0 0 3 0,-2 0-10 16,-5-8-17-16,-1-2-20 0,-5-5-8 0,1 1-1 0,-1-2 0 16,3 0 0-16,-1 0 0 0,0-1-1 15,-3 0-1-15,3 0 1 0,-1 1-2 16,-2-3-5-16,0-1-4 0,-2 0-6 0,-2 3-3 0,0 1 0 16,0-1 4-16,-4 2 1 15,3 2 1-15,-1-2 3 0,-1 1 3 0,5 0 2 16,0 3 3-16,-4-2 3 0,1-1-2 0,3 1 1 0,1 1 1 15,-1-3-1-15,1 1 2 0,1 1 1 16,-1-2-2-16,2 4 3 0,-2 0-4 0,2 3 0 16,-1 1-3-16,4 5-3 0,1 2-9 0,-1 0-9 15,3 14-8-15,-1 3 3 0,1 11 11 0,1 10 10 16,3 6 9-16,1 7 1 0,0 5-4 16,2 5 1-16,5-2 1 0,9 4 0 0,-3-3 2 15,4-3 1-15,0-4-1 0,1 1-3 0,0-8 2 16,-1-3-1-16,1-8 1 0,3-1 1 0,4-9-2 15,-1-9 6-15,3-3 4 0,3-10 7 0,0-3 12 16,6-7-1-16,1-11 1 0,2-8-4 16,3-9-7-16,2-5 1 0,5-8-2 0,2-8 0 15,-2-3 1-15,6-4-2 0,-4-1-1 16,-3-6 1-16,-2 6-4 0,-4 7-1 0,-8 7-1 16,-5 12 4-16,-7 8 4 0,-7 10 7 0,-4 6 6 15,-7 9-1-15,-2 1 1 0,0 4-13 0,0 0-13 16,0 0-18-16,0 4-20 0,0 3 2 0,-2 10-17 15,1 6-72-15,-2 0-290 0,0-9-853 0</inkml:trace>
          <inkml:trace contextRef="#ctx0" brushRef="#br0" timeOffset="1004.203">17583 1526 0 0,'0'0'0'15,"0"0"1"-15,0 0 343 0,0 0-49 16,0 0-37-16,0 0-35 0,0 0-32 0,0 0-12 15,0 0-10-15,0 0 3 0,0 0 6 0,80-167 7 0,-80 163-21 16,0 4-32-16,0 0-43 0,0 0-55 16,-2 2-40-16,-4 9-14 0,-1 5-3 15,-5 11 10-15,-4 13 16 0,-3 13 2 0,-8 4 0 16,-1 7 1-16,-3 5 0 0,-3 0-1 16,-3-1 1-16,4 0 1 0,-1-5 1 0,3-1 1 15,1-10-2-15,8-7-3 0,6-11 0 0,6-6-4 16,1-10 0-16,6-11 4 0,3-5 12 0,0-2 21 0,0-11-3 15,4-15-3-15,7-12-21 0,5-16-28 16,10-13 2-16,4-7 1 0,2-3 8 0,8-5 6 16,3 1 0-16,-2 3 0 0,-1 4-4 0,3 7-2 15,-5 10-9-15,0 17-3 0,-5 11 2 16,-4 11 3-16,-1 12 2 0,-6 6-2 0,2 6-6 16,1 16-24-16,-5 8-1 0,5 12 17 0,-7 7 8 15,4 9 22-15,-3 2 15 0,-1 4-9 0,6 3 0 16,-1 0 5-16,2 0 0 0,5-2 15 0,10 3-37 15,-11-20-303-15,-8-15-1215 0</inkml:trace>
        </inkml:traceGroup>
      </inkml:traceGroup>
    </inkml:traceGroup>
    <inkml:traceGroup>
      <inkml:annotationXML>
        <emma:emma xmlns:emma="http://www.w3.org/2003/04/emma" version="1.0">
          <emma:interpretation id="{D6E9D726-6D27-4A4A-8FAF-CD6704BE91BC}" emma:medium="tactile" emma:mode="ink">
            <msink:context xmlns:msink="http://schemas.microsoft.com/ink/2010/main" type="paragraph" rotatedBoundingBox="15408,7077 27100,6387 27240,8755 15548,94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00450FF-B13F-4EF9-A06A-87DA03BC09FF}" emma:medium="tactile" emma:mode="ink">
              <msink:context xmlns:msink="http://schemas.microsoft.com/ink/2010/main" type="line" rotatedBoundingBox="15408,7077 27100,6387 27240,8755 15548,9445"/>
            </emma:interpretation>
          </emma:emma>
        </inkml:annotationXML>
        <inkml:traceGroup>
          <inkml:annotationXML>
            <emma:emma xmlns:emma="http://www.w3.org/2003/04/emma" version="1.0">
              <emma:interpretation id="{CD8E5630-373F-4BED-ADE1-02CF1F25EE0A}" emma:medium="tactile" emma:mode="ink">
                <msink:context xmlns:msink="http://schemas.microsoft.com/ink/2010/main" type="inkWord" rotatedBoundingBox="15408,7077 27100,6387 27240,8755 15548,9445"/>
              </emma:interpretation>
              <emma:one-of disjunction-type="recognition" id="oneOf1">
                <emma:interpretation id="interp5" emma:lang="en-US" emma:confidence="1">
                  <emma:literal>Relationshi</emma:literal>
                </emma:interpretation>
                <emma:interpretation id="interp6" emma:lang="en-US" emma:confidence="0.5">
                  <emma:literal>Relationski</emma:literal>
                </emma:interpretation>
                <emma:interpretation id="interp7" emma:lang="en-US" emma:confidence="0">
                  <emma:literal>Relationsi</emma:literal>
                </emma:interpretation>
                <emma:interpretation id="interp8" emma:lang="en-US" emma:confidence="0">
                  <emma:literal>Relationsh</emma:literal>
                </emma:interpretation>
                <emma:interpretation id="interp9" emma:lang="en-US" emma:confidence="0">
                  <emma:literal>Relationshe</emma:literal>
                </emma:interpretation>
              </emma:one-of>
            </emma:emma>
          </inkml:annotationXML>
          <inkml:trace contextRef="#ctx0" brushRef="#br0" timeOffset="13381.3923">19586 5360 2285 0,'0'0'352'0,"0"0"-288"0,0 0-3 0,0 0-5 16,0 0-18-16,0 0-17 0,0 0-17 0,0 0-11 15,0 0 0-15,0 0 2 0,0 0-5 0,0 0-31 16,0 0-84-16,-55 172-122 0,82-129-177 0,4-4-218 15,-2-8-338-15,-13-14 587 0</inkml:trace>
          <inkml:trace contextRef="#ctx0" brushRef="#br0" timeOffset="14669.9083">20284 5869 0 0,'0'0'461'16,"0"0"41"-16,0 0-73 0,0 0-74 0,0 0-111 16,0 0-63-16,-134 169-51 0,93-125-24 0,-2 0-16 15,-3 2-17-15,1 1-12 0,0-1-16 0,6-3-15 16,2-3-12-16,13-4-9 0,4-3-7 15,14-6 0-15,3 1 0 0,3-6 1 0,9-6 4 16,11-2 1-16,2-8 6 0,8-2 0 0,8-4 1 16,-1-4 0-16,3-7-6 0,4-8-6 0,-1-4-9 15,-1-5-10-15,1-1-4 0,-5-4 2 16,-4-3 5-16,-4-2-1 0,-2-2 3 0,-2-5 0 0,-8 1 1 16,-2-3 6-16,-2 2 2 0,-1-2 3 15,-3 8 0-15,2 5-1 0,-5 8-4 0,2 8-7 16,-2 6-8-16,7 9-2 0,-1 3-2 0,2 6 4 15,-1 9 8-15,3 6 7 0,5 6 4 16,-3 6 4-16,-3 3 3 0,6 8-2 0,-3 2 3 16,-1-2-2-16,4 2-2 0,-6-3 7 0,1-2-2 15,-4-3 2-15,-1-2 2 0,-5-3-5 16,3-8 2-16,-7-1 4 0,0-9 1 0,-3-6 3 16,0-4 8-16,0-5 10 0,0-2-11 0,0-9-13 15,0-9-18-15,8-5-16 0,2-10 3 0,0-7 4 16,14-2 3-16,2-4-5 0,7-6-5 0,5-1-1 15,6 0-3-15,2 5 4 0,-2 11 1 16,-4 9-4-16,-6 12-2 0,-6 11-6 0,-8 7-2 0,1 7 9 16,-6 13 5-16,-8 6 11 0,1 6 11 15,-5 9 6-15,-3 0 3 0,0 6 3 0,0-2 0 16,0 0-3-16,0-3 7 0,1-2 0 0,0-2 4 16,11-4 4-16,0-3-4 0,1-3 1 0,5-6 2 15,6-6 1-15,-1-7 6 0,13-5 4 16,-1-4-3-16,5-9-5 0,2-10-6 0,3-5-6 15,-1-6-2-15,1-4 2 0,0-6 0 0,-3-4 2 16,3-5-1-16,-3-1-3 0,0-8-3 16,3-3-2-16,-2 0-3 0,1 1-2 0,-2 2-1 15,-6 3-2-15,-5 11 0 0,-9 10 2 0,-5 8 0 16,-6 8 0-16,-2 7 2 0,-4 4-3 16,-4 5-2-16,-1 0-3 0,0 2-7 0,0 0-6 0,0 0-4 15,3 0 3-15,3 5 6 0,-2 2 5 16,1 3 4-16,4 6 4 0,-5 7 3 0,5 5 7 15,-5 8-1-15,-2 3-3 0,5 6 1 16,-2 3-3-16,3 2 3 0,0 4 1 0,4 3-2 16,-2 1-1-16,3 0 0 0,-4 1-3 0,4-2 1 0,-2 2 3 15,-3 0 1-15,1-5 5 16,-7-5-3-16,-2-6 0 0,-2-4 2 0,-2-6 0 16,-9-5 8-16,-4-7 3 0,-5-3 2 0,3-7 4 15,-6-7-2-15,-1-4-1 0,1-3-3 0,-3-10-3 16,2-5-2-16,1-5-8 0,9-3 1 15,3-2-3-15,11-3-4 0,2-3 4 0,6-5-10 16,12-8 1-16,3-3-2 0,10-5-3 0,7-6 4 0,6-3-2 16,9-5-1-16,8-3-5 0,2-5-7 15,9-7-12-15,11 2-9 0,-2-1-4 0,3 1-2 16,3-1 6-16,-2 5 9 0,-1 2 3 0,-9 1 8 16,-7 3 7-16,-12 0 3 0,-9 7 11 15,-14 6 2-15,-11 6 3 0,-15 8 4 0,-4 7 4 16,-7 7 3-16,-13 6-1 0,-2 7 1 0,-6 5-6 15,-1 8-5-15,-1 5-7 0,7 0-6 16,-5 17-1-16,7 6-4 0,0 9 4 0,0 11 3 16,4 10 0-16,3 7 4 0,1 11-2 0,-3 2-5 15,7 6 4-15,-1 3-1 0,2 5 5 0,2-1 3 16,-3 1-1-16,6-2-1 0,0-8-2 16,9-5 0-16,-1-10 0 0,2-5 0 0,2-11-1 0,-1-9 0 15,-5-12 4-15,5-9-2 0,-7-8 11 16,3-8 17-16,-2-6 1 0,2-11 4 0,8-10-10 15,4-10-16-15,2-5-4 0,7-8-5 0,4 0-2 16,6-4 0-16,5-2-3 0,4 3 1 16,8 5-1-16,-1 9-3 0,-1 9-3 0,-4 14 0 15,-6 7-5-15,-9 9-3 0,-5 6-4 0,-2 12-8 16,-13 8 2-16,0 6 4 0,-10 7 5 0,-1 3 12 16,-3 4 3-16,-4 0 4 0,-10-3 2 0,3-1-3 15,-3-3 1-15,5-5-2 0,1-3 1 16,6-6 2-16,2-4 0 0,2-5 3 0,11-4 2 15,9-6 8-15,5-6 3 0,9-1 3 0,9-14-1 16,11-6-7-16,7-7-2 0,6-5-2 16,3-2-4-16,2-6 0 0,1 1-5 0,-6-2-3 15,-4 3 2-15,-12 1-2 0,-11 6 4 0,-10 5 1 16,-13 7 5-16,-13 9 4 0,-6 4 1 0,-3 7-4 16,-13 0-10-16,-8 11 2 0,-2 10-3 15,-7 5 2-15,4 6 6 0,-1 5-2 0,2-1 4 16,8 1-1-16,2-1-5 0,8-2 4 0,1 0-2 15,9-1 1-15,-1-2 2 0,2-1-5 0,14-4 1 16,2-3-3-16,7-1-13 0,4-4-40 16,4-6-72-16,5-5-144 0,2-7-233 0,-10 0-506 0,-8 0-98 15</inkml:trace>
          <inkml:trace contextRef="#ctx0" brushRef="#br0" timeOffset="14803.8411">24513 5156 1930 0,'0'0'143'0,"0"0"36"0,0 0 10 0,-72-171-28 16,59 151-41-16,5 6-38 0,1 9-53 0,6 5-48 16,1 5-12-16,0 14-7 0,1 7-51 0,6 8-133 15,-1-7-221-15,-4-7-767 0</inkml:trace>
          <inkml:trace contextRef="#ctx0" brushRef="#br0" timeOffset="15008.6402">24948 5371 2632 0,'0'0'49'0,"0"0"10"0,0 0 6 0,0 0 1 0,0 0-4 15,0 0-5-15,-125 180-9 0,101-118-8 0,1 10-18 16,6 5-4-16,4 10-5 0,1 7-1 0,5 5 7 16,0 10-4-16,1-2-1 0,-2 4-3 0,4-3-3 15,-5-7-10-15,3-9-20 0,-4-9-34 16,3-9-54-16,1-8-60 0,1-13-70 0,5-11-72 15,6-15-47-15,12-14-61 0,4-13-140 16,-4 0-239-16,-5-4 639 0</inkml:trace>
          <inkml:trace contextRef="#ctx0" brushRef="#br0" timeOffset="15219.5384">24982 6630 0 0,'0'0'0'0,"59"-174"0"0,-24 63 0 0,-7-8 289 16,-7 6 69-16,-9 1-21 0,-8 6-91 0,-2 1-49 16,-4 8 4-16,-7 5 7 0,-6 7 23 15,1 9 9-15,-4 7-3 0,3 8-43 0,6 7-60 16,8 5-47-16,1 5-54 0,10 5-16 0,14 4-8 15,7 6-10-15,7 7-2 0,6 4-2 0,5 5-2 16,3 9 4-16,4 4-1 0,1 0-5 16,1 17 6-16,-5 6-2 0,-2 5-3 0,-8 7 8 15,-12 2-7-15,-11 4 3 0,-14 3 6 0,-7 2 1 16,-23-2 13-16,-17 1 8 0,-22-3 2 0,-12 2 0 16,-17-5-4-16,-8-1-7 0,-5-3-1 15,-7 0-11-15,2-3-84 0,29-7-261 0,23-10-1315 0</inkml:trace>
          <inkml:trace contextRef="#ctx0" brushRef="#br0" timeOffset="11515.0689">14508 5985 0 0,'0'0'0'0,"0"0"0"15,0 0 0-15,0 0 31 0,0 0 261 16,0 0-9-16,0 0 1 0,0 0-20 0,0 0-13 15,0 0-11-15,0 0-19 0,0 0-23 0,-61-133-29 16,54 118-30-16,-3 5-20 0,1 2-20 16,0 5-14-16,0-1-18 0,0 4-24 0,-1 2-19 15,0 10-13-15,-1 9-11 0,1 8-1 0,-2 14 2 16,2 5 3-16,1 8 1 0,0 5 0 0,5 3-4 16,-1 2-1-16,2 2 0 0,-1 1 2 15,2 5 6-15,-2-4 0 0,1-2 3 0,0-6-1 16,3-6-6-16,0-11-8 0,0-11-26 0,0-8-44 15,3-8-67-15,4-8-90 0,1-7-71 0,2-3-63 16,3-12-76-16,4-14-133 0,-6 4-112 0,-2 2 656 0</inkml:trace>
          <inkml:trace contextRef="#ctx0" brushRef="#br0" timeOffset="13222.7517">14399 6151 0 0,'0'0'0'0,"0"0"256"0,-83-227 139 16,49 149-96-16,5 7-58 0,2 8-5 15,4 4-41-15,3 7 4 0,10 2-3 0,6 5-41 16,4 3-41-16,9 2-28 0,11 3-36 0,11 5-19 15,9 2-13-15,7 6-5 0,6 2 1 16,6 8-4-16,3 5-2 0,6 8-1 0,1 1-3 0,-3 10-1 16,-1 8 2-16,-4 9-2 0,-5 6 1 15,-9 9 0-15,-8 3 1 0,-11 6 1 0,-10 2 4 16,-12 1 2-16,-6 0 4 0,-16 6 5 0,-14-3-1 16,-12 0 4-16,-13-1-1 0,-4-2-5 15,-7-2 0-15,-8 0-6 0,-8-7-10 16,-1-3 0-16,-2-4-5 0,4-4 2 0,3-10 6 0,5-3 1 15,14-11 7-15,14-3-2 0,9-7 1 0,11 0 2 16,14 0-10-16,8-4-14 0,3 0-8 0,14-1-6 16,10 3-2-16,5 2 11 0,5 0 1 0,12 4 3 15,5 8 5-15,5 7 4 0,8 7 0 16,2 5 1-16,0 10 0 0,2 3 2 0,-1 5 2 16,2 6-2-16,-9 1 5 0,2-3-3 15,-4 4 1-15,-4 0 2 0,2 0-1 0,-3 2 2 0,-3-1 0 16,0 1 1-16,-4-4-1 0,0-3-4 15,-5-8 1-15,-1-4-3 0,-3-10 1 0,-1-7 4 16,-2-8-5-16,-1-8-11 0,1-7-22 0,-2-7-18 16,1-14-15-16,-1-6-3 0,0-3 9 0,-2-9 3 15,-1-6 14-15,-1-7 16 0,-3-5 15 16,0-4 17-16,-5-2 7 0,-1-2 0 0,-6 2 1 16,-6 7 3-16,-4 4 7 0,-3 5 16 0,-1 10 12 15,-10 2 2-15,-6 9-5 0,-1 5-11 16,-4 6-12-16,-3 5-2 0,0 7-2 0,-3 3-6 15,1 5-9-15,4 10-12 0,-1 5-7 0,4 7-3 16,0 3 5-16,6 3-1 0,5 1 1 0,2-1 5 16,7-1-2-16,0-3 5 0,7-4 3 15,6-2-2-15,3-3 4 0,5-6-4 0,3-4-3 0,4-2-7 16,5-6-8-16,6-4 0 0,-2-12 0 16,4-7 2-16,2-10 3 0,-5-2-4 15,-3-7 4-15,-2-2 6 0,-2-6 8 0,-8 1 5 0,-7-4 8 16,-2 2 5-16,-8 0-1 0,-5 6 3 0,-1 2 4 15,-9 6-3-15,-8 9 6 0,-7 5-3 16,-3 8-4-16,-2 6-3 0,-3 7-12 0,-2 7-2 16,-3 14-10-16,0 11 0 0,0 12 5 0,-4 8-2 15,4 8 7-15,5 7-5 16,4 0-2-16,7-2 4 0,5-4-4 0,4-2 1 0,12-5 0 16,0-5 1-16,13-1 5 0,9-6 5 0,8-7 4 15,5-7 1-15,8-7 0 0,3-7 3 0,5-11 0 16,5-3 8-16,8-13 0 0,5-16-1 15,3-6 0-15,5-12-7 0,-2-5-2 0,3-5-2 16,-7-9-4-16,-5-6-6 0,-9-7-9 0,-4-10 0 16,-7-4-6-16,-11-6 4 0,-5-5 8 0,-5 0 1 15,-9-6 4-15,-5-2-2 0,-11 1-2 0,1 1 2 16,-14 8-1-16,-5 12 4 0,-7 13 5 16,-3 19 4-16,-3 15 3 0,2 16 0 0,-1 12-5 15,2 15-10-15,-1 5-4 0,2 20-8 16,2 19-1-16,0 15 1 0,0 17-2 0,-2 15 8 0,5 14 2 15,0 11 4-15,6 8 2 0,3 4-3 16,1 8-1-16,9-3-2 0,-1 0-1 0,4-6 3 16,7-6 3-16,11-7 4 0,4-11 1 15,7-10-1-15,8-11 0 0,4-13-3 0,7-13 3 16,3-15 0-16,5-13 4 0,4-15 2 0,7-13-2 16,1-10-2-16,-1-17-8 0,4-14-4 0,0-9-5 15,-6-13-1-15,-2-7 2 0,-4-7 3 0,-7-9 0 16,-4-2 4-16,-7-3 0 0,-5 5 2 15,-7 6-2-15,-8 14 6 0,-12 16 6 0,-9 17 1 16,-2 14 2-16,-12 10-9 0,-9 9-15 0,-6 11-6 16,-8 16-1-16,-6 16 7 0,-2 12 7 0,-8 8 3 15,6 6 1-15,2 2-6 0,4-5 3 16,12-3-2-16,4-9 3 0,13-2 0 0,6-9 0 16,6-6 1-16,12-11-2 0,4-8 3 0,10-8 0 15,7-10-2-15,4-3-2 0,5-19-11 0,8-9-7 16,4-10-10-16,2-6-7 0,-2-10 7 15,1 0 0-15,-4-2 7 0,-2 0 6 0,-8-1 3 16,-9 12 9-16,-9 10 5 0,-13 12 14 0,-6 14 5 16,-4 12-11-16,-9 4-6 0,-8 17-17 0,-7 12 0 15,-2 7 13-15,-1 7 4 0,-1 1 3 0,3-1-7 16,2-1-2-16,6-2 0 0,4-1 1 16,6-5 4-16,5-6 0 0,2-4 1 0,8-8 2 15,8-5 2-15,10-8 4 0,5-7 2 16,10-2 4-16,7-15-1 0,8-8-3 0,11-8-1 0,3-7-8 15,8-2 2-15,-2-7 0 0,1-1 0 0,-5-6-2 16,-2-3 0-16,-6-3-1 0,-5-7-6 16,-6-2 4-16,-3-3-4 0,-5-3 2 0,-3-2 2 15,-2-5-1-15,-4 2-1 0,-6-3 2 16,1 3-1-16,-7 0 3 0,-3 9-1 0,-7 8-1 16,-6 9 1-16,-5 9 2 0,-3 7 7 0,-5 9 6 15,-8 7 7-15,0 4 9 0,-2 7 0 0,-3 6-3 16,-1 7-6-16,0 5-13 0,3 15-2 0,-2 12-1 15,-3 13 1-15,1 11-1 0,5 8 1 16,-1 7-1-16,4 1-4 0,0 3 3 0,8 7-7 16,-2 2 2-16,0 3-1 0,5 3-3 0,1-2 5 15,0 1 1-15,-2-2 3 0,4-2-1 16,8-8 0-16,0-4-1 0,2-10-1 0,0-8-5 16,1-11-15-16,2-11-27 0,0-10-49 0,-4-8-66 15,-6-11-26-15,1-4-17 0,-6-15-3 0,0-10 49 16,-9-8 34-16,-7-4 42 0,-6-5 51 15,-1-1 32-15,-6 1 33 0,-1 1 46 0,-2 3 47 16,0 3 32-16,1 6 3 0,3 4-17 0,7 8-29 16,0 3-25-16,13 6-14 0,0 3-22 0,8-1-24 15,8 2-20-15,9-1-14 0,13-3-2 0,12-4 4 16,10-2 2-16,14-2-3 0,12-6-4 16,11-3-8-16,5-2-17 0,8-5-12 0,0 3-4 0,1 0 6 15,-5 5 16-15,-8 3 12 0,-6 4 4 16,-14 10-1-16,-14 3-1 0,-12 4-5 15,-15 6 0-15,-10 7 7 0,-8 9 11 0,-10 5 15 16,-1 4 10-16,-12 3 3 0,-1 3-5 16,-3 3-5-16,0 3-5 0,-3 0-4 0,-4 5 1 0,0-3 2 15,2-2-3-15,2-2-2 0,4-6-5 16,2-5-4-16,6-3-1 0,5-4-6 0,2-5-21 16,2-5-50-16,10-3-69 0,4-7-100 0,6-3-112 15,-6 0-189-15,-3-2-750 0</inkml:trace>
        </inkml:traceGroup>
      </inkml:traceGroup>
    </inkml:traceGroup>
    <inkml:traceGroup>
      <inkml:annotationXML>
        <emma:emma xmlns:emma="http://www.w3.org/2003/04/emma" version="1.0">
          <emma:interpretation id="{231E8047-C5FE-4396-9BCD-3E8B22074FBA}" emma:medium="tactile" emma:mode="ink">
            <msink:context xmlns:msink="http://schemas.microsoft.com/ink/2010/main" type="paragraph" rotatedBoundingBox="18266,12702 18394,9679 19447,9724 19320,1274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A2F5F90-D994-43C8-9B2D-3EAFF7969CCE}" emma:medium="tactile" emma:mode="ink">
              <msink:context xmlns:msink="http://schemas.microsoft.com/ink/2010/main" type="line" rotatedBoundingBox="18266,12702 18394,9679 19447,9724 19320,12747"/>
            </emma:interpretation>
          </emma:emma>
        </inkml:annotationXML>
        <inkml:traceGroup>
          <inkml:annotationXML>
            <emma:emma xmlns:emma="http://www.w3.org/2003/04/emma" version="1.0">
              <emma:interpretation id="{0D27783B-AB04-4B2F-982C-08ED27319C3C}" emma:medium="tactile" emma:mode="ink">
                <msink:context xmlns:msink="http://schemas.microsoft.com/ink/2010/main" type="inkWord" rotatedBoundingBox="18266,12702 18394,9679 19447,9724 19320,12747"/>
              </emma:interpretation>
              <emma:one-of disjunction-type="recognition" id="oneOf2">
                <emma:interpretation id="interp10" emma:lang="en-US" emma:confidence="1">
                  <emma:literal>.</emma:literal>
                </emma:interpretation>
                <emma:interpretation id="interp11" emma:lang="en-US" emma:confidence="0">
                  <emma:literal>..</emma:literal>
                </emma:interpretation>
                <emma:interpretation id="interp12" emma:lang="en-US" emma:confidence="0">
                  <emma:literal>•</emma:literal>
                </emma:interpretation>
                <emma:interpretation id="interp13" emma:lang="en-US" emma:confidence="0">
                  <emma:literal>:</emma:literal>
                </emma:interpretation>
                <emma:interpretation id="interp14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18613.9096">17374 8099 943 0,'0'0'113'0,"0"0"35"16,0 0 17-16,0 0-29 0,0 0-5 16,0 0-7-16,0 0-4 0,0 0-7 0,0 0-10 15,-27-168-14-15,27 157-15 0,3 3-11 0,-1 5-20 16,-2 1-20-16,0 2-26 0,0 0-21 16,3 8 9-16,-2 8 9 0,1 9 14 0,2 10 17 15,0 10-8-15,1 9-5 0,-4 8 1 16,1 9-4-16,-4 0 6 0,2 8 2 0,0 5 2 0,0 3-1 15,0 5-6-15,-1 2-2 0,-4 1 1 16,1 1 0-16,0 1 0 0,1 5-5 0,0 1 2 16,-2 0-1-16,5-1 0 0,-1-2 2 0,1-4-3 15,1-8-1-15,8-6 0 0,-4-5 0 0,-1-6 2 16,2-10 1-16,-5-4 0 0,1-8 0 16,-2-10-5-16,0-5-3 0,0-12-11 0,0-5-13 15,-3-6-20-15,-3-5-6 0,-1-4-11 0,-1-2-15 16,-1 0-2-16,-2-5-21 0,-4-5-6 0,-1-6 7 15,-1-1 6-15,0-5 20 0,-2-3 18 0,1-1 11 16,-4-2 17-16,0-2 6 0,-3-2 9 0,1 0 2 16,0-1-3-16,-2 1 6 0,2 0-4 15,1 3 13-15,-2 1 10 0,6 4 10 0,-5 0 12 16,6 5 7-16,2 4 13 0,-2 2 11 16,7 5 7-16,-1 0 3 0,0 3-11 0,6 0-8 0,-3 3-7 15,6 0-1-15,2 2-6 0,-1 0-14 16,2 0-15-16,0 0-29 0,0 0-4 0,0 10 3 15,2 6 10-15,1 10 19 0,7 8-2 16,-4 11-1-16,6 6-4 0,0 10-2 0,-2 9 2 16,0 5-1-16,2 2 0 0,0 5-1 0,-3-1-1 15,0-3-2-15,2 0 1 0,-2-1 0 0,-1-5-3 16,-1-6 3-16,2-10 1 0,3-8 6 0,-1-12 9 16,1-9 1-16,3-4 4 0,3-12 8 15,-1-4 1-15,5-7 14 0,2-7 5 0,4-11-2 16,3-12-3-16,7-6-7 0,3-11-2 15,1-5-1-15,5-1 3 0,-2-5-3 0,0 3-3 16,0-3 0-16,0 0-4 0,-3 5 5 0,0 0 4 16,0 4-2-16,-6 6 2 0,-4 2-5 0,-2 2-7 15,-5 2-1-15,-3 3-5 0,-5 1-1 16,1 3-4-16,-3 5-3 0,-5 2-2 0,2 4-1 16,-6 3 0-16,0 7 0 0,-5 2-1 0,-1 5-1 0,0 2-3 15,0 0-7-15,0 0-38 0,0 0-62 16,0 7-98-16,0 0-259 0,0 2-749 0</inkml:trace>
        </inkml:traceGroup>
      </inkml:traceGroup>
    </inkml:traceGroup>
    <inkml:traceGroup>
      <inkml:annotationXML>
        <emma:emma xmlns:emma="http://www.w3.org/2003/04/emma" version="1.0">
          <emma:interpretation id="{FED4D01D-D92E-4199-9749-73527C57622F}" emma:medium="tactile" emma:mode="ink">
            <msink:context xmlns:msink="http://schemas.microsoft.com/ink/2010/main" type="paragraph" rotatedBoundingBox="14426,14013 27776,12926 28126,17218 14775,183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75D0ED-B7D3-497D-B34C-D2CB72676C1E}" emma:medium="tactile" emma:mode="ink">
              <msink:context xmlns:msink="http://schemas.microsoft.com/ink/2010/main" type="line" rotatedBoundingBox="14426,14013 25473,13114 25657,15384 14610,16283">
                <msink:destinationLink direction="with" ref="{2207375D-1273-494F-A5B2-421FCBBE43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967F4A1-13AB-4A21-AA41-A31511D059BB}" emma:medium="tactile" emma:mode="ink">
                <msink:context xmlns:msink="http://schemas.microsoft.com/ink/2010/main" type="inkWord" rotatedBoundingBox="14426,14013 25458,13115 25642,15385 14610,16283"/>
              </emma:interpretation>
              <emma:one-of disjunction-type="recognition" id="oneOf3">
                <emma:interpretation id="interp15" emma:lang="en-US" emma:confidence="1">
                  <emma:literal>Employees.</emma:literal>
                </emma:interpretation>
                <emma:interpretation id="interp16" emma:lang="en-US" emma:confidence="0">
                  <emma:literal>Employeces.</emma:literal>
                </emma:interpretation>
                <emma:interpretation id="interp17" emma:lang="en-US" emma:confidence="0">
                  <emma:literal>Employaces.</emma:literal>
                </emma:interpretation>
                <emma:interpretation id="interp18" emma:lang="en-US" emma:confidence="0">
                  <emma:literal>Employeeces.</emma:literal>
                </emma:interpretation>
                <emma:interpretation id="interp19" emma:lang="en-US" emma:confidence="0">
                  <emma:literal>Employeees.</emma:literal>
                </emma:interpretation>
              </emma:one-of>
            </emma:emma>
          </inkml:annotationXML>
          <inkml:trace contextRef="#ctx0" brushRef="#br0" timeOffset="21328.3451">13242 12694 0 0,'0'0'0'0,"0"0"0"0,0 0 0 0,0 0 0 15,0 0 0-15,0 0 0 0,0 0 0 16,0 0 0-16,0 0 0 0,0 0 0 0,0 0 0 0,0 0 0 15,115-125 0-15,-111 121 0 0,2 1 0 16,-3 1 0-16,0 0 0 0,0 1 0 0,-2 1 0 16,5-2 0-16,-3 0 0 0,3 0 0 0,3-1 0 15,0 0 0-15,1-2 0 0,0-2 0 16,4-1 0-16,-3 0 0 0,1-5 0 0,0 2 0 16,1-4 0-16,2 0 0 0,-2-4 0 0,-1 1 180 15,-2-3 62-15,-1 0-9 0,-3-1-13 0,-1 1-23 16,-5-1-18-16,0 5-16 0,0 0-14 0,0 4-10 15,-3-2-12-15,-6 4-18 0,1 0-17 16,-3 1-14-16,-3 2-21 0,3-1-8 0,-3 3-12 16,1 1-14-16,1 0-3 0,2 1-7 0,1 3-5 15,6-1-3-15,0 2-17 0,3 0-31 16,0 0-27-16,0 5-23 0,0 6-45 0,3 5-54 16,0 2-92-16,-1 4-176 0,2-5-307 0,-4-6 506 15</inkml:trace>
          <inkml:trace contextRef="#ctx0" brushRef="#br0" timeOffset="22162.2574">13058 13292 1544 0,'0'0'145'0,"0"0"35"0,0 0-1 0,0 0-42 15,0 0-44-15,0 0-12 0,0 0-11 16,0 0 3-16,0 0 5 0,0 0-7 0,0 0-10 0,0 0-9 16,0 0-13-16,204 39-12 0,-127-44-7 15,4-7-5-15,5 0-5 0,2 0-2 0,0-3-2 16,4-2 0-16,-10 1 1 0,-2-2-3 15,-8 2-1-15,-9-2-5 0,-10 1-5 0,-8 2-6 16,-11 0-8-16,-11 1-5 0,-8 3-9 0,-9-1-21 16,-6 2-36-16,-2 0-62 0,-12 0-101 0,-6 2-159 15,3 1-247-15,3 4-512 0</inkml:trace>
          <inkml:trace contextRef="#ctx0" brushRef="#br0" timeOffset="22385.2176">13202 12671 1371 0,'0'0'292'0,"0"0"-109"0,0 0 15 16,0 0-30-16,0 0-40 0,0 0-18 16,0 0-4-16,68-183-12 0,-33 158-14 0,9 0-20 15,8 2-15-15,5 2-12 0,10-1-11 0,-2 7-5 16,7-1-8-16,3 6-3 0,-4 3-5 0,4 6-14 16,1 1-31-16,-2 0-71 15,-2 10-86-15,-2 4-146 0,0 5-206 0,-18-3-375 0,-18-2 206 0</inkml:trace>
          <inkml:trace contextRef="#ctx0" brushRef="#br0" timeOffset="21918.181">13299 12818 0 0,'0'0'0'0,"0"0"0"0,0 0 9 15,0 0 57-15,0 0 60 0,25-183 86 0,-20 151 58 16,-2-1 43-16,0 3 37 0,0 1-34 0,-3 5-44 16,0 1-45-16,0 5-64 0,0 5-19 0,0 5-9 15,-3 4-30-15,3 3-34 0,-2 1-45 16,2 6-26-16,-1 12-2 0,-2 14 4 0,3 10 18 16,-2 14 5-16,-1 10 0 0,2 10-2 0,1 2-7 15,0 4-4-15,0 1-3 0,-3-2-1 0,3 1 1 16,-5 1-4-16,4-3 0 0,-2-1-2 0,-3-1-1 15,0 0 1-15,0-6 0 0,-1-5 0 0,6-7-1 16,1-5 0-16,0-8-1 0,0-5 0 16,1-10 2-16,8-4-1 0,-3-7 1 15,3-8 0-15,-1-5 0 0,3-1 3 0,3-5 1 0,1-2 3 16,9 0 2-16,-1-4-4 0,8-4-1 0,6-2-1 16,4-1-2-16,5-3 1 0,1-1-1 15,6-4 0-15,0 1-2 0,-3-3 1 0,8 1-1 16,-4-3 0-16,0 3 0 0,0 3 0 15,-4 2 1-15,-3 0-3 0,-5 4-3 0,-6 1-1 0,-5 1-15 16,-6 3-11-16,-8 2-27 0,-4 2-34 16,-10-1-39-16,-3 2-69 0,0-3-82 0,-8-1-114 15,0 1-228-15,2 1-630 0</inkml:trace>
          <inkml:trace contextRef="#ctx0" brushRef="#br0" timeOffset="23332.1083">14449 13012 1522 0,'0'0'210'0,"0"0"14"16,0 0-12-16,0 0-28 0,0 0-28 15,16-176-12-15,-6 136-18 0,5 1-29 0,0 6-26 16,2 5-24-16,4 8-20 0,1 10-10 0,2 8-8 15,-4 5-8-15,2 21-1 0,-1 11-1 0,-2 13 1 16,-3 8 0-16,-2 7 0 0,-4 6 2 0,-3-1-2 16,-1 1 2-16,-1-2 0 0,-1-2-2 15,-4-3 1-15,3-5-3 0,-3-3 3 16,0-6 0-16,0-7-1 0,0-5 5 0,0-8-5 16,0-8 1-16,0-7-1 0,0-6-4 0,0-7 5 15,0-3-5-15,3-16 2 0,4-7 0 0,-1-8-3 16,8-8 3-16,-4-3 0 0,5-5 0 0,2-2 1 15,5-4 0-15,2 1 3 0,4 1-3 0,0 6 2 16,3 3-1-16,-3 9-4 0,0 10-2 0,-5 9-10 16,-2 13-6-16,-3 4-4 0,-1 7 8 15,-2 11 8-15,-2 9 4 0,-1 5 6 0,-1 6-1 16,-1 1-6-16,-1 3 1 0,-3 1 3 0,-1-2 4 16,3-2 2-16,-2-2 2 0,-3-5-1 15,3-4-7-15,-1-4 4 0,-2-4 1 0,3-7-2 16,0-5 7-16,-4-4-2 0,4-4 4 0,-1-7 6 15,4-11-9-15,0-5 3 0,3-7-7 0,3-2-1 16,-1-4 2-16,3-3-2 0,3-1 2 16,1 1-2-16,4-1 1 0,-3 4 0 0,3 5-2 15,-4 4 0-15,-2 9-5 0,-1 7 1 0,-7 8-2 16,1 3-3-16,-3 12 5 0,-2 8-3 16,1 8 5-16,-2 3 2 0,0 4-2 0,-1 2 2 15,3 1-1-15,1-1 0 0,1-3-1 0,3-3 1 16,3-3 1-16,5-2-2 0,0-2 7 0,5-5-5 15,-2-4 3-15,2-7 3 0,4-5-6 0,2-3 9 16,5-7-3-16,4-7 1 0,8-10 3 16,2-6-6-16,7-6 2 0,1-4-2 0,4-5-3 15,-2-5-1-15,-2-2-6 0,-3-2-3 0,-3-1-7 16,-5-2 0-16,-5 1-1 0,-8-7-7 0,-5 1 11 16,-8-3-9-16,-6-4 2 0,-4-2 13 0,-9 3-5 15,0-1 17-15,-8 4 1 0,-8 6 1 16,-6 8 6-16,1 9 2 0,-2 10 9 0,-2 13 2 15,4 8-3-15,-3 6-3 0,2 5-7 0,4 6-2 16,2 12-3-16,3 9 3 0,1 9 3 0,-1 13 2 16,7 11 9-16,-2 13 0 0,4 13 4 15,1 6 3-15,0 12-10 0,0 1 5 0,0 4-7 16,0-3-5-16,6-3 7 0,-3 1-11 0,4-3 2 16,-3-2-2-16,-2-2-5 0,4-7 1 0,-3-6-4 15,1-8 0-15,-4-12-3 0,2-8-16 16,2-13-28-16,-2-11-45 0,-2-13-48 0,0-7-29 15,0-11 5-15,0-1-2 0,-2-16-1 0,-4-8 3 16,0-10-15-16,0-11 38 0,5-10 39 0,-1-5 41 16,1-9 35-16,1-7 12 0,0-4 19 0,0-5 23 15,3-6 15-15,6-2 15 0,3-1 15 16,1 4 10-16,2 9 18 0,2 12 7 0,2 14 2 16,2 15-18-16,1 13-33 0,0 8-22 0,6 8-29 15,5 7-8-15,2 4-1 0,8 0 0 0,-1 13 6 16,3 4-4-16,-3 7 5 0,0 8 3 15,-4 3 8-15,-3 2 2 0,-5 6 4 0,-7 3 3 16,-9 0-7-16,-10-2 6 0,-7 0-2 16,-16-3-1-16,-8-6 5 0,-6-2-5 0,-4-4 0 0,-3-4-3 15,-7-4-7-15,-2-3-1 0,2-6-4 16,-2-4 1-16,7-6-8 0,3-2-28 0,10-2-45 16,1-9-70-16,13-8-103 0,6-6-167 0,5 5-418 15,4 5-414-15</inkml:trace>
          <inkml:trace contextRef="#ctx0" brushRef="#br0" timeOffset="23537.5419">17418 11986 2154 0,'0'0'157'16,"0"0"-49"-16,0 0-21 0,0 0-31 0,0 0 10 16,0 0 33-16,0 0 12 0,0 0-5 0,-47 196-18 15,41-129-25-15,2 8-19 0,1 8-10 0,3 9-14 16,0 1 1-16,0 2-7 0,1-3-6 15,9-4 5-15,-4-2-9 0,6-7 1 0,0-4-1 16,-2-2-23-16,3-8-16 0,-1-6-47 0,3-10-74 16,3-8-106-16,-2-14-223 0,-4-9-450 15,-4-8-353-15</inkml:trace>
          <inkml:trace contextRef="#ctx0" brushRef="#br0" timeOffset="24216.1211">17879 12352 1551 0,'0'0'282'0,"0"0"-3"0,0 0-58 0,0 0-97 0,0 0-67 16,0 0-9-16,0 0 14 0,0 0 11 0,0 0-2 16,-84 184-13-16,78-117-16 0,-4-1-13 15,7 4-13-15,-1-5-4 0,4-4-3 0,0-6-6 0,3-7 1 16,1-7-1-16,8-6-1 0,3-10 4 16,1-3-1-16,4-7 2 0,4-8 0 0,2-7 2 15,4 0 0-15,-2-14 1 0,1-7 0 0,1-6-4 16,-4-2 0-16,-5-6-1 0,1-2-3 15,-10-3 3-15,-2 0-5 0,-5-2-2 0,-5 0 1 16,-8 2-5-16,-6 3 2 0,-13 2-1 0,-2 7-1 16,-5 9 1-16,-6 6 0 0,-4 9 0 15,-2 4 0-15,0 10 0 0,1 8 1 0,5 3 0 16,3 4 0-16,12 0-3 0,9-1-2 0,8-3 0 16,8-1-1-16,0-5 3 0,15-1 2 0,4-7-1 15,11-4-2-15,8-3-7 0,3-6-3 16,6-10-7-16,4-7-1 0,0-5 4 0,7-3-1 0,-1-4 7 15,2 1 3-15,0-1 4 0,-3 4 3 16,-4 0 3-16,-7 5 2 0,-11 4 1 0,-6 5 1 16,-12 4 0-16,-2 8-1 0,-13 5-4 0,-1 3 3 15,-1 16 3-15,-7 9 5 0,-2 7 6 16,-3 7 2-16,-2 4-2 0,2 2-3 0,-1-3-1 16,7 2-5-16,0-3-2 0,7-3-1 0,0-6 4 15,0 1 9-15,14-8 4 0,3-4 8 0,9-4 0 16,5-7 3-16,9-6-2 0,4-6 0 0,8-1-2 15,10-8-5-15,7-10-4 0,9-2-5 16,6-8-4-16,4-5-2 0,1-2 0 0,-1-9 0 16,-1-4 0-16,-1-5-4 0,-11 0 0 0,-5-1-2 15,-8 1 1-15,-7 5 5 0,-12 4-2 0,-14 9 4 16,-8 7-2-16,-12 6 4 0,-9 10-1 16,-2 5-1-16,-13 7-1 0,-8 8-3 0,-1 11 1 15,-4 11 1-15,-1 8-1 0,1 6 5 0,1 5 0 16,1 9 1-16,5 4 3 0,-3 7-1 15,5 5 0-15,0 1 2 0,1 5 3 0,10-4 0 16,-4 2 5-16,4 3-2 0,5-2-8 0,3 0-1 16,0-3-5-16,0-4 0 0,6-3 3 0,2-5-5 15,1-4 1-15,-5-3-3 0,0-5-8 16,5-7 2-16,-6-8-18 0,-1-7-26 0,-1-9-39 16,2-6-56-16,-3-6-56 0,0-6-50 0,0-3-25 15,3-4-130-15,-1-4-235 0,-1-1-505 0</inkml:trace>
          <inkml:trace contextRef="#ctx0" brushRef="#br0" timeOffset="25586.9896">20028 12621 133 0,'0'0'704'0,"0"0"-411"16,0 0 43-16,0 0-24 0,-19-182-71 16,4 169-43-16,-3 8-31 0,-4 5-39 0,1 2-30 15,-4 16-19-15,-1 6-19 0,-2 8-10 0,4 6-7 16,-2 2-8-16,2 6-4 0,6 4-5 0,5-3-3 15,6-1-9-15,-1-3-4 0,8-7-2 16,0-4-2-16,11-8 0 0,4-4-2 0,5-5 0 16,10-9 2-16,8-6 1 0,3-2-1 0,6-12-4 15,5-8-4-15,1-7-4 0,6-8-4 16,7-8 3-16,-2-6 0 0,3-3 0 0,1-2 3 16,-6-2-4-16,-3 1-1 0,-6 2 4 0,-7 0 1 15,-11 7 3-15,-7 3 4 0,-6 8 0 0,-16 6 0 16,-6 10 2-16,0 5-2 0,-15 7-2 15,-5 8 1-15,-7 1-2 0,-5 15 1 0,-5 8-1 0,-6 7-1 16,2 9 4-16,-3 1 0 0,7 7 2 0,-3 0 1 16,0 2-4-16,6-1-1 0,3-3 1 15,6 2 2-15,6-7-3 0,6 0 2 0,4-6-2 16,9-4-4-16,0-3 4 0,10-8 0 16,5-4 3-16,3-4 6 0,10-3-5 0,3-3 0 15,10-5-1-15,5 0-4 0,7-2 4 16,7-7 0-16,8-3 0 0,4-3 0 0,5-4-4 15,5-2-2-15,-1-7 1 0,5 0 2 0,-2-5-1 16,-7 1 0-16,2-4 0 0,-5 0-6 0,-9-4 6 16,1-3-2-16,-7-3 3 0,-9 0 5 0,0-3-5 15,-9 3 1-15,-8 1 0 0,-7 5-1 0,-7 7 3 16,-7 6 0-16,-9 11 0 0,-3 8-3 16,-3 8-3-16,-13 3-3 0,-9 15 0 0,-6 12 3 15,-9 10-1-15,-2 12 4 0,-1 6-1 0,0 5-3 16,0 3 4-16,8-2-1 0,-2 0 2 0,12-4 4 15,3-4-6-15,7-5 0 0,9-9-1 0,6-5-3 16,8-9 6-16,15-7 3 16,10-8 2-16,6-8 1 0,10-5 0 0,12-5-1 0,8-12 0 15,6-5 0-15,10-9-2 0,10-4 0 0,-2-8-2 16,5-4-4-16,-6-4 4 0,-2-1-2 0,-8-2 0 16,-2-2 4-16,-16 3-7 0,-8-1-1 15,-10 0-2-15,-9 3 0 0,-12 3 3 0,-7 2 1 16,-11 6 2-16,-7 8-2 0,-4 7-3 0,-13 9-3 15,-8 7-3-15,-4 9 3 0,-4 2-3 0,-6 17 5 16,-6 5-3-16,0 9-1 0,-1 5 5 16,-4 5-2-16,6 2 3 0,1 4 5 0,0 1-2 15,11-1 1-15,2-3 0 0,4-2-3 0,8-4 4 16,5-4 0-16,3-5 1 0,8-3-3 0,2-4 3 16,0-1-2-16,11-6 2 0,-6 1 4 15,7 0-4-15,-1-2 0 0,-4-1-2 0,5 2-6 16,-3-1 6-16,-2-1 1 0,3-1 0 0,-2 0 6 15,0-1-6-15,4-1 0 0,1-2 3 16,4-3-5-16,5-2 13 0,4-5 7 0,11 0 0 16,6-8 3-16,6-6-6 0,7-6-7 0,4-3-2 15,6-7 3-15,2-4-5 0,4-8 0 0,5-3-1 16,-1-6-5-16,0-5 5 0,0-3 1 0,-1-5-2 16,-8 0-1-16,2-5-1 0,-10-1 0 15,-5-1 0-15,-8-1 4 0,-6 3-3 0,-6 0-1 16,-11 7 1-16,-8 9-4 0,-9 10 2 0,-5 10 1 15,2 10 2-15,-7 7 2 0,0 5-7 0,-7 2-2 16,1 6-5-16,1 1-4 0,-3 2 4 0,1 0 0 16,3 0 0-16,1 0-1 0,5 0-1 15,-1 4 0-15,2 1 3 0,-1 0 7 0,-1 1 0 16,1 2 2-16,0-2-3 0,2 1-6 0,0-2 6 16,-1-1 1-16,-1 2 1 0,-1-3 5 15,-1 2-6-15,-1 0 0 0,4-1 0 0,-4 1-2 16,1-4 4-16,0 3 0 0,2-3 1 0,1 1 0 15,1-2-1-15,-2 0 1 0,2 0-1 16,0 0 6-16,0 0-6 0,0 0-1 0,0 0-1 16,0 0-7-16,0 2 7 0,0-2 0 0,0 0 1 0,0 0 5 15,0 0-5-15,0 0 0 0,0 0-1 16,0 0-2-16,0 0 6 0,0 0 0 0,0 0 1 16,0 0-2-16,-1 0 1 0,-4 0-3 15,-2 0 1-15,-5 2 1 0,-3-1-4 0,-4 5 1 16,-4-2-2-16,-5 2-3 0,3 2 6 0,0 0-2 15,-2 2 2-15,-1 3 5 0,2 1-8 16,0-1 2-16,4 3-3 0,2 0-2 0,1 4 3 16,4 1 0-16,5 0-1 0,4 1 0 0,3 1 2 15,3 2 0-15,0-1 2 0,9 1 3 0,5 0-4 16,8 0 0-16,5 0-2 0,2 0-4 0,5 2 6 16,6-4 0-16,-3 6 0 0,3-3 4 0,-4 4-6 15,0 1-1-15,-4 0 1 0,1 2 2 16,-11 0-1-16,0-1 2 0,-6 0-1 0,-7-5-3 15,-3 1 3-15,-6-1-1 0,0-2 1 0,-13-3 5 16,-5 1-4-16,-4-1 2 0,-3-3-2 16,0-2-1-16,-5-6 3 0,2-1 2 0,0-3 1 15,2-4 2-15,1-1-1 0,6-2 0 0,1 0 1 16,5 0 2-16,4-5-2 0,6-4-1 0,3-1-17 16,0-3-33-16,7-3-60 0,11-2-113 15,4-5-204-15,0 6-399 0,-6 6-800 0</inkml:trace>
          <inkml:trace contextRef="#ctx0" brushRef="#br0" timeOffset="25705.9156">24084 12318 1751 0,'0'0'564'0,"0"0"-249"15,0 0-73-15,0 0-84 0,0 0-58 0,0 0-49 16,0 0-45-16,0 0-52 0,0 0-119 16,0 0-344-16,0 0-1179 0</inkml:trace>
        </inkml:traceGroup>
      </inkml:traceGroup>
      <inkml:traceGroup>
        <inkml:annotationXML>
          <emma:emma xmlns:emma="http://www.w3.org/2003/04/emma" version="1.0">
            <emma:interpretation id="{1C09C650-B427-4C81-BFD7-9DF3A207B3F3}" emma:medium="tactile" emma:mode="ink">
              <msink:context xmlns:msink="http://schemas.microsoft.com/ink/2010/main" type="line" rotatedBoundingBox="17663,16745 28009,15847 28123,17165 17777,18062">
                <msink:destinationLink direction="with" ref="{2207375D-1273-494F-A5B2-421FCBBE430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75CF180-3E92-4D97-9FF8-3ED538443D17}" emma:medium="tactile" emma:mode="ink">
                <msink:context xmlns:msink="http://schemas.microsoft.com/ink/2010/main" type="inkWord" rotatedBoundingBox="17663,16745 28009,15847 28123,17165 17777,18062"/>
              </emma:interpretation>
              <emma:one-of disjunction-type="recognition" id="oneOf4">
                <emma:interpretation id="interp20" emma:lang="en-US" emma:confidence="1">
                  <emma:literal>Behaviour.</emma:literal>
                </emma:interpretation>
                <emma:interpretation id="interp21" emma:lang="en-US" emma:confidence="0">
                  <emma:literal>Behaviour</emma:literal>
                </emma:interpretation>
                <emma:interpretation id="interp22" emma:lang="en-US" emma:confidence="0">
                  <emma:literal>Bahaviour.</emma:literal>
                </emma:interpretation>
                <emma:interpretation id="interp23" emma:lang="en-US" emma:confidence="0">
                  <emma:literal>Beheviour.</emma:literal>
                </emma:interpretation>
                <emma:interpretation id="interp24" emma:lang="en-US" emma:confidence="0">
                  <emma:literal>Bahaviour</emma:literal>
                </emma:interpretation>
              </emma:one-of>
            </emma:emma>
          </inkml:annotationXML>
          <inkml:trace contextRef="#ctx0" brushRef="#br0" timeOffset="28683.7822">16406 15346 1572 0,'0'0'124'0,"0"0"-16"16,0 0 39-16,0 0 40 0,0 0-4 16,0 0-4-16,0 0-48 0,0 0-41 15,0 0-32-15,0 0-37 0,0 0-18 0,0 0-4 0,-18 0 9 16,21 54 7-16,0 13 4 0,-3 9 5 15,0 6-5-15,-5 3 9 0,-2-3-2 0,-3-3-8 16,-2-10-5-16,3-7-11 0,0-8-2 0,-1-11-7 16,3-8-6-16,1-11-6 0,3-12-1 0,1-9 7 15,2-3-2-15,-1-18 7 0,1-8 2 16,-3-14-5-16,3-10 12 0,0-9-5 0,0-8 3 16,3-4 2-16,-3-4-7 0,3 2 9 15,-2-1 2-15,5 0 1 0,1 4 11 0,5-1-3 0,4 3 1 16,-1 4-3-16,9 7-6 0,2 5-2 0,8 7-1 15,0 9-1-15,7 8-7 0,4 9 0 16,-3 9 0-16,1 8-4 0,-2 2 7 0,-5 15-6 16,0 6 2-16,-9 8-9 0,-3 3-11 15,-5 9 9-15,-10 8 4 0,-5 4 12 0,-4 5 11 16,-7-1 1-16,-13-3-4 0,-3-1-4 0,-5-9 1 16,-5-1-4-16,-2-8 1 0,-2-3-1 15,-4-5-5-15,1-5 0 0,5-7-5 0,2-5-1 16,10-7 7-16,8-3-1 0,3 0-3 0,11-8-17 0,1-4-18 15,7-3-4-15,12-3-3 0,5 2 18 16,7-2 10-16,4 5 4 0,5 4-2 16,-5 4-13-16,5 5-12 0,-3 4 7 0,0 7 6 15,4 8 10-15,-4 4 11 0,0 7-2 0,-6 4-2 0,-3 3 5 16,-2 1 13-16,-9 1 10 0,-4 4 20 16,-6-2 15-16,-7 1 4 0,-3-1 6 15,-9-1-3-15,-8-6 1 0,-4-1-4 0,-7-5-7 0,-1-2-8 16,-5-3-10-16,-1-4-5 0,-4-4-4 0,0-6-3 15,0-1 1-15,4-4-3 0,1-4 2 16,3 0-2-16,8-4-3 0,1-4 4 0,10-1-9 16,6-1-11-16,5-4-27 0,4 1-40 0,7-2-31 15,12-5-55-15,9 1-82 0,3-1-101 16,12-1-135-16,4-1-154 0,-9 6-149 0,-12 5 666 0</inkml:trace>
          <inkml:trace contextRef="#ctx0" brushRef="#br0" timeOffset="30075.3472">17331 15706 0 0,'0'0'0'0,"0"0"307"0,0 0 143 0,169-131-59 15,-151 114-41-15,-12 5-28 0,-6 7-58 16,-6 5-60-16,-9 2-71 0,-2 13-61 0,-10 7-23 16,-2 6-10-16,-5 7-8 0,0 2-11 15,2 3-4-15,2-1-9 0,5-2-2 0,7-3-3 16,4-4 0-16,2-4-1 0,10-4-4 0,2-2-1 0,6-6 0 16,8-4-1-16,8-7 9 0,1-3 4 15,11-12 5-15,0-8 2 0,6-5-3 16,2-6-5-16,3-5-3 0,-3-4 0 0,1-3-1 0,-5-3 3 15,-1 0 3-15,-6 0-4 0,-4 2 5 16,-10 3 1-16,-6 7 3 0,-8 4 5 16,-3 7-3-16,-6 8-4 0,-13 8-8 0,-5 7-5 0,-10 5-4 15,-3 17-2-15,-4 9 2 0,-2 8 1 16,1 9 2-16,2 4 2 0,-1 4-1 0,2 2-3 16,8-1 4-16,3-1-1 0,5-5-2 0,8-4-4 15,11-4-3-15,4-10-1 0,8-8 5 0,12-6 7 16,5-8 3-16,9-6 4 0,10-5-1 0,3-9 0 15,10-16 1-15,10-8-1 0,2-11 2 16,3-7 0-16,0-6-2 0,1-9-1 0,-3-5-3 0,-3-4 3 16,-8-2 0-16,-3-2 6 0,-9-1-6 15,-6 1-2-15,-9 0 8 0,-5 3-7 0,-6 9 5 16,-8 7 0-16,-6 11-4 0,-4 13 1 16,-3 14-2-16,-3 12-1 0,-10 10-13 0,0 16 0 15,-2 14 0-15,-1 12 0 0,1 12 6 16,-1 3 5-16,3 10 1 0,-1 5 2 0,0 2 2 0,-1 3-7 15,2 2-1-15,-1-2-4 0,8 0 2 0,-2-6 0 16,6-9 2-16,1-6 5 0,2-8-2 16,11-8-1-16,1-8-1 0,2-9-1 0,3-14-5 15,-1-9 0-15,7-9-1 0,-4-15-1 0,7-13 3 16,1-7-1-16,3-4 2 0,3-5 2 16,1-2-1-16,2-1 4 0,1 0-3 0,4 4-2 15,0 5 1-15,-2 10-3 0,-3 9-1 0,0 11-2 16,-6 12-7-16,-6 5-2 0,-6 15-1 0,-4 10 4 15,-4 7 7-15,-6 5 5 0,4 4 7 16,-6 3-2-16,0 0-3 0,1-2-1 0,3-3-2 16,4-3 1-16,0-4-1 0,7-7 3 0,1-3 0 15,6-7 0-15,6-7 5 0,3-8 3 0,10-7 6 16,7-12 2-16,-3-8-2 0,10-5-3 0,-2-8-5 16,0-3-3-16,-6-6 5 0,4-2 2 15,-10 2 2-15,-1-4-1 0,-5 9-1 0,-10 1-2 16,-8 11 1-16,-10 8 7 0,-9 12-4 0,-2 12 0 15,-14 1-7-15,-10 21-9 0,-4 9-1 0,-8 8-1 16,1 8 6-16,-3 3 3 0,5 4-6 16,0 1 2-16,1-1-1 0,13-2-3 0,1-6 8 15,7-4 1-15,5-10-6 0,7-7-2 0,1-8-3 16,12-8-1-16,9-8 5 0,0-2 1 0,8-14-9 16,7-6-13-16,-2-9-2 0,9-6-4 15,6-3 16-15,-2-9 10 0,5 0 6 0,-5 1 5 16,-2 2-6-16,-3 6 0 0,-3 6-4 0,-10 10-7 15,-10 9-6-15,-7 9-15 0,-4 5 1 16,-8 11 4-16,-1 10 9 0,0 9 22 0,-3 7 5 16,-6 5 4-16,5 2-2 0,3-1-5 0,1-3-4 15,0-3-7-15,4-6 7 0,11-5-1 16,1-6 6-16,9-5 6 0,0-8 1 0,7-7 1 0,2-2-1 16,8-15-2-16,0-7 2 0,4-5-2 15,4-6-2-15,-4-6-2 0,-2-4-3 0,-4-5-3 16,-5-3 2-16,-4-1 3 0,-3 2-5 0,-4 2 2 15,-7 3-3-15,-2 5-3 0,-5 8 7 16,-5 8-2-16,-4 9 6 0,-1 6 1 0,0 11-8 0,-1 0-4 16,-5 11-6-16,-3 12 1 15,-3 7 5-15,5 6 3 0,-2 4-2 0,3 0 1 0,2-2-3 16,2 1-1-16,2-1 4 0,2 0 3 0,8-2-1 16,2-3 0-16,3-4-2 0,1-2-7 15,3-6 7-15,3-5 1 0,5-4 2 0,1-6 8 16,1-2-6-16,3-4 2 0,1 0-1 0,-2-9-5 15,4 0 4-15,-4-5-3 0,0 3-2 0,0-3-3 16,-3 3 2-16,0-2-1 0,-9 0 3 16,3 5 2-16,-8 0-1 0,-7 1 1 0,2 1 1 15,-6-2-1-15,0 1 5 0,3-1 1 0,-4-2-1 16,1-2 4-16,0-3-11 0,8-1-3 16,-1-2 0-16,-1-6-4 0,6 0 5 0,4 0 4 0,-2-4-3 15,3 2-12-15,5-3-11 0,1-1-21 16,2 2-17-16,2 2-12 0,-1 3-26 0,2 4-21 15,0 6-14-15,-2 1-8 0,-1 7 19 16,-1-2 28-16,-5 4 28 0,3-1 28 0,-3 0 12 0,-3 0 9 16,-1-2 5-16,3 0 6 0,-5 1 7 15,-3-1 13-15,-5 1 32 0,0 3 60 0,-6 1 61 16,-1 1 30-16,-1 0-7 0,0 1-54 0,-3 9-56 16,-7 4-30-16,-3 10-20 0,-2 4 1 0,-3 7 5 15,1 0 0-15,2 5-5 16,2 1-8-16,4 0-10 0,3 1 14 0,0 4 5 0,6-5 7 15,-1 2-5-15,9-7-18 0,7-3-10 0,3-5-1 16,7-5 9-16,4-5-2 0,2-5 2 16,8-4 1-16,0-6-20 0,10-3-20 0,-2-7-30 15,0-9-43-15,5-8-46 0,-3-1-78 0,-1-12-66 16,-1-3-73-16,-2-8-86 0,-10-5-89 0,0-4-103 16,-14 13 331-16,-6 14 309 0</inkml:trace>
          <inkml:trace contextRef="#ctx0" brushRef="#br0" timeOffset="30207.8093">22103 14760 119 0,'0'0'649'0,"0"0"-91"15,-40-194-112-15,18 146-81 0,2 16-70 16,-2 15-86-16,2 7-63 0,2 9-51 0,0 1-38 0,2 11-26 16,4 9-16-16,2 9-2 0,1 6-7 15,6 7-1-15,3 5 1 0,0 2-12 0,8 4-15 16,0-1-48-16,7 3-92 0,6-1-208 0,-8-17-510 16,-6-11-631-16</inkml:trace>
          <inkml:trace contextRef="#ctx0" brushRef="#br0" timeOffset="31072.6673">22555 15026 1456 0,'0'0'224'0,"0"0"11"0,0 0 18 15,0 0-38-15,-183 135-59 0,143-95-36 16,4 7-41-16,-3 0-30 0,8-1-11 0,5-2-17 0,8-3-6 16,5-5-4-16,11-1-8 0,2-4 1 0,3-2-2 15,16-6 2-15,4-5 3 0,6-4 1 0,8-8-1 16,0-6-6-16,7-1-4 0,-1-13-5 0,7-9-4 15,-5-4 4-15,0-9 0 0,-9 1 5 16,0-4 2-16,-10-2-1 0,-8-2 6 0,-5 1-1 16,-8 0 5-16,-5 2 3 0,-3 0-8 15,-9 6 7-15,-7 1 2 0,-6 13 0 0,-3 3 8 16,-2 8-5-16,1 6-8 0,-2 3-1 0,4 6-6 16,5 6-1-16,6 2-2 0,9-1-2 15,5 2-11-15,2-2-18 0,15-3-29 0,11-1-64 0,10-8-44 16,11-1-66-16,8-3-64 0,11-10-37 15,-1-5-37-15,10-5 38 0,1-3 81 0,1-3 94 16,-5-2 96-16,-4 2 58 0,-10 1 62 16,-14 5 93-16,-12 3 108 0,-14 7 106 0,-9 5 40 0,-9 5-38 15,-11 3-78-15,-8 5-93 0,-6 10-62 16,-4 4-35-16,-4 7-16 0,-1 6-24 0,3 0-17 16,8 5-12-16,1-2-13 0,7 0-5 0,6-1-4 15,6 1-4-15,3-1 3 0,14-5 3 0,5 1-1 16,6-5 1-16,4-3 1 0,10-5-1 15,2-5 3-15,6-7 4 0,3-5-8 0,5-4 2 16,1-12-2-16,1-9-6 0,-1-3 8 0,-4-8-2 16,-2-3 1-16,-5-4-1 0,-3-1 0 0,-7-1-1 15,-1 3 0-15,-13 2 4 0,-4 4-3 16,-6 8 5-16,-10 5 1 0,-1 10-1 0,-1 6 0 16,-13 7-8-16,0 11 0 0,-6 13-2 15,-5 9-2-15,5 6 1 0,-2 8-2 0,4 2 0 16,5 1 4-16,4 1 0 0,9 1 0 0,0 1 3 15,9-5-11-15,10-2 0 0,7-7-1 0,10-4-1 16,3-7 6-16,13-8 1 0,8-11-1 0,7-9 0 16,2-6 4-16,8-16-1 0,-2-7 5 0,-2-9 0 15,-2-4 1-15,-6-9 2 0,-7-2-7 16,-5-4 0-16,-6-3 1 0,-10-3-2 0,-6 6 6 16,-11-5 0-16,-7 5-1 0,-13 5 0 0,-3 4-1 15,-16 10 0-15,-10 10-2 0,-11 7-1 0,-4 16 1 16,-6 5-4-16,-2 5 2 0,-2 16-2 15,6 4 1-15,6 1 1 0,6 3-4 0,13 1 0 16,10-3-5-16,10-3-6 0,3-3-3 0,16-3-5 16,12-4-2-16,9-7 3 0,14-6 4 15,8-1 5-15,9-5 0 0,7-8 4 0,11-5 0 16,2-4 3-16,5-1 1 0,0 2-4 0,-3 1 7 16,-5 5-2-16,-10 8 2 0,-10 3 1 15,-15 4-9-15,-13 11-1 0,-11 8-3 0,-17 6 5 0,-9 4 6 16,-9 5 6-16,-17 5 1 0,-4 4-1 15,0 3-1-15,-6-1-3 0,5 2 2 0,3-1-1 16,8-3-1-16,8-3 1 0,6-6-6 0,9-1 2 16,16-11 3-16,8 0 0 0,12-6 6 15,8-8 0-15,15-3-11 0,6-5-46 0,10-5-115 0,5-6-262 16,-14-1-633-16,-23 4-133 0</inkml:trace>
          <inkml:trace contextRef="#ctx0" brushRef="#br0" timeOffset="31183.081">26618 14961 2455 0,'0'0'287'16,"0"0"-64"-16,0 0-72 0,0 0-46 0,0 0-36 16,0 0-25-16,0 0-31 0,0 0-12 0,0 0-54 15,0 0-123-15,0 0-661 0,0 0-913 0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5:27.45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FAB886-CFD8-44DB-93C5-99C79B31235C}" emma:medium="tactile" emma:mode="ink">
          <msink:context xmlns:msink="http://schemas.microsoft.com/ink/2010/main" type="inkDrawing" rotatedBoundingBox="15535,851 16200,6341 15674,6404 15010,914" semanticType="verticalRange" shapeName="Other">
            <msink:sourceLink direction="with" ref="{477C0A3F-3BB0-46F3-94C9-3EA0A8F91CDD}"/>
          </msink:context>
        </emma:interpretation>
      </emma:emma>
    </inkml:annotationXML>
    <inkml:trace contextRef="#ctx0" brushRef="#br0">0 97 547 0,'0'0'-22'15,"0"0"8"-15,0 0 25 0,0 0-17 0,0 0-11 16,0 0 0-16,0 0-5 0,0 0-4 16,0 0-17-16,0 0-17 0,0 0 2 0,0 0-4 15,4-61 13-15,6 53 4 0,1 3-3 0,3 2 25 16,0-2 14-16,-1 2 27 0,2-1 16 0,1 1-5 16,1 1-1-16,0 2-2 0,0 0 1 0,3 0-5 15,-1 7-8-15,1 3 6 0,1 6 10 16,4 2 9-16,-3 9 9 0,3 2-7 15,-1 9-10-15,-1 1-6 0,2 7-5 0,-1 5 1 0,-2 4-3 16,0 6 0-16,-3 9-2 0,3 2-2 0,-2 9-1 16,-1 4 0-16,3 4-1 0,-3 5-7 15,5 5-14-15,-2 1-18 0,3 4-33 0,-5 0-17 16,4 5-5-16,-5 1-9 0,0-1 1 16,-3 3 9-16,-1-2-2 0,-3 1 64 0,-3-2 19 0,1-2 0 15,-5-1 0-15,2 1 0 0,-4 0 0 16,-2-2 0-16,4 1 0 0,-4 2 0 0,4-1 0 15,-4 2 0-15,-1-4 17 0,2 1 21 16,1-2-10-16,-2 0-8 0,2 0 4 0,0 1-5 0,-6-3-4 16,6 3-1-16,-3 0-6 0,0 0 1 15,0 1 0-15,-3 2 2 0,-1-4-2 0,-4 3-1 16,-1-2 0-16,-1 0-3 0,3-2 6 16,-5 3-1-16,0-6 0 0,0 1-4 0,2-4-26 15,-2-4-46-15,0-7-65 0,6-20 69 0,2-25 62 0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3:53.90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FD73D4A-82C7-4B18-95AB-B99CD4DA6365}" emma:medium="tactile" emma:mode="ink">
          <msink:context xmlns:msink="http://schemas.microsoft.com/ink/2010/main" type="writingRegion" rotatedBoundingBox="22542,2690 29834,2207 29947,3910 22655,4393"/>
        </emma:interpretation>
      </emma:emma>
    </inkml:annotationXML>
    <inkml:traceGroup>
      <inkml:annotationXML>
        <emma:emma xmlns:emma="http://www.w3.org/2003/04/emma" version="1.0">
          <emma:interpretation id="{582EB317-1A2E-4558-ABF8-0B0937207356}" emma:medium="tactile" emma:mode="ink">
            <msink:context xmlns:msink="http://schemas.microsoft.com/ink/2010/main" type="paragraph" rotatedBoundingBox="22542,2690 29834,2207 29947,3910 22655,43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6AD9A1-D256-4AB4-8276-FF504582EF02}" emma:medium="tactile" emma:mode="ink">
              <msink:context xmlns:msink="http://schemas.microsoft.com/ink/2010/main" type="line" rotatedBoundingBox="22542,2690 29834,2207 29947,3910 22655,4393"/>
            </emma:interpretation>
          </emma:emma>
        </inkml:annotationXML>
        <inkml:traceGroup>
          <inkml:annotationXML>
            <emma:emma xmlns:emma="http://www.w3.org/2003/04/emma" version="1.0">
              <emma:interpretation id="{4206AB57-FD1C-47A1-A11C-F0D3F59D3365}" emma:medium="tactile" emma:mode="ink">
                <msink:context xmlns:msink="http://schemas.microsoft.com/ink/2010/main" type="inkWord" rotatedBoundingBox="22542,2690 29834,2207 29947,3910 22655,4393"/>
              </emma:interpretation>
              <emma:one-of disjunction-type="recognition" id="oneOf0">
                <emma:interpretation id="interp0" emma:lang="en-US" emma:confidence="0.5">
                  <emma:literal>Experionc.</emma:literal>
                </emma:interpretation>
                <emma:interpretation id="interp1" emma:lang="en-US" emma:confidence="0.5">
                  <emma:literal>Experianc.</emma:literal>
                </emma:interpretation>
                <emma:interpretation id="interp2" emma:lang="en-US" emma:confidence="0">
                  <emma:literal>Experioncc.</emma:literal>
                </emma:interpretation>
                <emma:interpretation id="interp3" emma:lang="en-US" emma:confidence="0">
                  <emma:literal>Experiancc.</emma:literal>
                </emma:interpretation>
                <emma:interpretation id="interp4" emma:lang="en-US" emma:confidence="0">
                  <emma:literal>Experionce.</emma:literal>
                </emma:interpretation>
              </emma:one-of>
            </emma:emma>
          </inkml:annotationXML>
          <inkml:trace contextRef="#ctx0" brushRef="#br0">21372 1247 778 0,'0'0'382'0,"0"0"-288"0,0 0 47 0,0 0 30 0,0 0 10 15,0 0 10-15,0 0-18 0,-27-172-25 0,23 165-37 16,-2 4-38-16,-2 3-38 0,-2 1-32 0,1 14-19 15,-4 12-4-15,-2 8 2 0,-2 15 10 16,-4 6 8-16,3 3 2 0,2 8 3 0,1-1 1 0,4-1 1 16,-1-1-2-16,7-2-1 0,1-2 1 15,-1-2-1-15,4-7 0 0,1-1 1 0,0-8-2 16,1-5-1-16,7-6-4 0,-4-7 0 0,4-2-1 16,-2-5 0-16,-4-6-2 0,6-3-5 0,-4-2-1 15,-2-2 0-15,1-1 3 0,3 0 1 16,-3-2 0-16,-2-1 1 0,0 3 1 0,1-3 1 15,-1 0 0-15,4 0 1 0,-4 1 1 0,-1-1-1 16,0 0 0-16,2 0 1 0,-2 0 1 0,0 0 1 16,0 2-2-16,0-2-2 0,1 0-1 15,1 0-4-15,-1 0 9 0,8 0 6 0,-5 0 3 16,10 0 6-16,-1 0-5 0,2 0-4 0,2-2 1 16,7 1 0-16,3-3 0 0,2 1 1 15,2 0 2-15,3-1-4 0,4 2 2 0,-2-1-2 16,6 2 0-16,4-3 5 0,7-3-3 0,0-1 0 15,-3-2 2-15,3 0-1 0,-4-2 0 0,2-1 2 16,-6 1 1-16,-6 0-3 0,-3 0-3 0,-7-1-10 16,-10 0-26-16,-4 4-39 0,-3-2-74 0,-9-1-121 15,1-1-224-15,-4 2-463 0,0 4 347 0</inkml:trace>
          <inkml:trace contextRef="#ctx0" brushRef="#br0" timeOffset="196.831">21229 1626 1748 0,'0'0'60'0,"0"0"6"0,0 0-15 15,0 0-25-15,0 0-18 0,0 0 31 0,0 0 5 16,0 0-1-16,0 0 15 0,0 0-18 0,0 0-3 16,0 0-3-16,203-38-1 0,-154 27-6 0,-2-2-26 15,-2-1-56-15,7 0-70 0,-5 0-118 0,0 3-164 16,-16 0-229-16,-7 4-213 0</inkml:trace>
          <inkml:trace contextRef="#ctx0" brushRef="#br0" timeOffset="351.8858">21294 1054 1488 0,'0'0'176'0,"0"0"9"15,0 0 20-15,0 0-65 0,0 0-21 0,0 0-31 16,0 0-43-16,0 0-35 0,0 0-19 0,0 0-8 0,0 0 0 15,89-173 0-15,-43 170 1 0,6 3 8 16,-1 3 1-16,7 12-62 0,7 6-129 0,-20-3-285 16,-12-6-920-16</inkml:trace>
          <inkml:trace contextRef="#ctx0" brushRef="#br0" timeOffset="724.3302">22752 1339 760 0,'0'0'351'0,"0"0"-33"15,0 0-60-15,0 0-53 0,0 0-14 0,0 0-28 16,-165-81-55-16,134 101-30 0,-1 10-10 16,-5 14-4-16,0 7-7 0,-1 12-16 0,-2 4-11 15,3 7-10-15,1 6-5 0,3 1 4 0,-2 7 8 16,2-2 1-16,4 1 1 0,4-3-4 15,4-4-11-15,2-3-7 0,6-8-32 0,2-7-64 16,8-8-124-16,3-10-235 0,2-15-568 0,1-12-69 16</inkml:trace>
          <inkml:trace contextRef="#ctx0" brushRef="#br0" timeOffset="560.3468">22139 1307 2213 0,'0'0'59'0,"0"0"2"16,0 0-2-16,0 0-22 0,0 0-23 0,0 0-6 16,0 0-1-16,0 0 5 0,0 0 13 15,0 0 0-15,0 0-6 0,117 183-3 0,-80-147-2 16,-2 3-1-16,5-1 2 0,1 3 2 0,-4-5-8 16,4-2-20-16,-1-2-50 0,-6-10-29 0,3-3-41 15,-3-6-74-15,-1-7-87 0,1-5-193 16,-13-1-291-16,-6 0 204 0</inkml:trace>
          <inkml:trace contextRef="#ctx0" brushRef="#br0" timeOffset="961.7181">23183 1140 2342 0,'0'0'76'0,"0"0"-13"0,0 0 8 0,0 0-33 16,0 0 1-16,0 0 1 0,-77 167-10 0,56-109-6 15,1 10-6-15,2 0-2 0,5 6-6 16,-2 0 4-16,5 3-2 0,4 3-1 0,-1-2 1 16,4 2-3-16,0-5 3 0,1 2-1 15,1-7-9-15,1-4-3 0,-3-8-22 0,3-8-27 0,0-11-27 16,3-9-44-16,0-8-74 0,-2-8-93 15,2-6-111-15,1-6-95 0,1-2-127 0,-1-7 40 16,-2 2 581-16</inkml:trace>
          <inkml:trace contextRef="#ctx0" brushRef="#br0" timeOffset="1201.5488">23153 1877 0 0,'0'0'0'0,"0"0"187"0,8-251 123 16,-7 161-1-16,-1 10-15 0,2 12-4 0,-11 11-35 15,3 11-36-15,-5 8-27 0,7 7-42 16,1 3-38-16,0 10-29 0,3 6-50 0,3 4-44 15,6 3-21-15,12 3-9 0,1 1 2 0,10 1 17 16,3 5 6-16,2 10 1 0,3 4 3 0,1 6-1 0,-2 6 1 16,-5 7 0-16,-4-1 5 0,-2 5 1 15,-4 0-2-15,-8 5 8 0,-7-5-10 16,-7 1 4-16,-2-4 5 0,-8 2 11 0,-11-3 17 16,-6-2 7-16,-6-4 4 0,-7-2-3 15,1-3-2-15,-4-4 0 0,-2-4-6 0,2 1-4 0,-1-3-2 16,7-4-25-16,3 0-76 0,7-7-144 15,7-1-282-15,9-4-562 0</inkml:trace>
          <inkml:trace contextRef="#ctx0" brushRef="#br0" timeOffset="2000.2556">23903 1235 1698 0,'0'0'22'0,"0"0"22"0,0 0 31 0,0 0 11 15,0 0-3-15,0 0-22 0,-169 53-21 16,148-34-18-16,1 5-11 0,5 0-7 0,7 3-4 0,5-2 2 16,3-3 5-16,5 1 3 0,10-2-16 15,2-3-2-15,5-3 8 0,3-1-28 0,8-8 26 16,1-6-7-16,4 0-26 0,-1-11 9 0,4-4-19 16,-2-7 2-16,-7-5 15 0,0-3 20 0,-5-3 13 15,-7 0 8-15,-5 2 5 0,-4 2 13 16,-7-1 0-16,-1 5 1 0,-10 1 3 0,-5 4-15 15,-6 7 3-15,-1 5 7 0,-5 5-3 0,-5 3 1 16,-1 14-1-16,-2 10-13 0,-3 8-5 16,-2 8-1-16,-3 9-4 0,0 0 1 0,6 4-18 15,3 0 15-15,6 2-2 0,6-3 8 0,9 1 17 16,7-5-15-16,3-3 4 0,3-7-7 16,15-8 5-16,4-2 1 0,6-9 1 0,4-4 10 15,6-10 8-15,5-5 7 0,4-5 3 0,8-10-7 16,4-9-11-16,0-3-6 0,0-4-1 0,-3-3 0 15,-8-4 2-15,-1-5 1 0,-10 3 3 0,-7-2 1 16,-5 2 1-16,-6-4-3 0,-7 2-3 16,-8 0-6-16,1 3-5 0,-5 2 4 0,-2 6 6 0,-10 3-8 15,-2 8-7-15,-3 5-15 16,-2 7-17-16,0 6-3 0,-5 2-2 0,4 8 1 0,-4 8 3 16,4 2 10-16,-3 5 5 0,10-3 3 15,6 2 3-15,7-2 1 0,3 1 3 0,14-7 2 16,10 0 5-16,10-6-2 0,10-5-9 15,8-3-12-15,9 0-20 0,7-10-1 0,4 0 1 0,2 0 3 16,4-2 17-16,-6 2-1 0,-6 3 2 16,-8 6-8-16,-8 1-16 0,-15 3-1 0,-7 8 1 15,-9 5 10-15,-12 7 8 0,-10 3 2 0,-1 3 8 16,-18 5 7-16,0 5 16 0,-6-1 22 16,-2 6 3-16,-1-4 2 0,6 0-7 0,3-6-20 15,4-6-5-15,5-6-3 0,7-7-1 0,3-4 10 16,0 2 11-16,10-5 21 0,9-5 17 0,5-3 6 15,11 0-4-15,8-11-15 0,7-6-9 0,3-4-15 16,5-4-2-16,-1-6-3 0,1-3-2 16,-7-5 2-16,-1 0-2 0,-4-5-2 0,-3 0-3 15,-6-1-3-15,-5 0-1 0,-7 3 1 0,-4 5 20 16,-7 9 6-16,-8 7-1 0,-6 6-2 0,0 4-29 16,-6 2-5-16,-1 4 10 0,-2 4-4 15,-3 1 4-15,-1 2-5 0,-2 12-10 0,-1 5 0 16,0 3 7-16,-5 5 8 0,5 6 4 15,1 1 1-15,5 2 3 0,3 0-5 0,5-1 3 0,1-3-2 16,4-1-3-16,10 2 1 0,3-1-1 0,5-3 0 16,5-4-10-16,4-3-13 0,-2-5-56 15,4 0-81-15,2-6-133 0,-7-4-274 0,-11-4-878 0</inkml:trace>
          <inkml:trace contextRef="#ctx0" brushRef="#br0" timeOffset="2180.3191">25730 656 2101 0,'0'0'138'0,"0"0"-55"0,0 0-1 0,0 0-27 0,0 0-51 16,0 0-25-16,0 0-13 0,0 0 1 16,0 0 12-16,0 0 15 0,0 0 5 0,0 0-48 15,-63 176-140-15,72-145-317 0,0-8-981 0</inkml:trace>
          <inkml:trace contextRef="#ctx0" brushRef="#br0" timeOffset="2913.9929">26186 1061 989 0,'0'0'20'0,"0"0"-22"15,0 0 15-15,-164 169 16 0,127-126 8 0,6-4 1 16,9-4 9-16,6 0-11 0,7-6-11 0,8-1 3 15,1-2-4-15,9-6 8 0,7-4-1 0,3-6 8 16,6-6 20-16,5-4 3 0,3 0-14 0,6-11-53 16,4-7-70-16,-1-1-38 0,0-5 4 15,-3-3 35-15,-5 0 42 0,-9 3 30 0,-4-2 24 16,-8 6 41-16,-7 4 21 0,-6 5 8 0,0 2 9 16,-6 6-30-16,-4 3-25 0,-3 3-17 15,-7 12-21-15,-2 6-8 0,-1 4 6 0,-1 3 5 16,1 3-4-16,3-1-1 0,7-4-9 0,4 0-4 15,5-3-4-15,4-3 4 0,0-4 8 0,12-1 5 16,-1-6 12-16,7-2 23 0,1-5 21 0,6-2 9 16,5-9-4-16,1-5-27 0,3-4-27 15,3-5-9-15,-1-5-4 0,3 0 4 0,2-1 2 16,-3-1 1-16,-4 2-1 0,-3 4-1 0,-3 2-5 16,-1 5-5-16,-7 5-14 0,-8 5-22 0,-2 7-22 15,-8 0-12-15,-2 7 21 0,0 6 23 0,0 8 29 16,-2 2 18-16,-2 2-6 0,2 1-3 15,1-4-4-15,1 2-5 0,1-6 5 0,7-2 13 16,5-3 10-16,2-1 10 0,2-5 5 0,9-4 5 16,-1-3-3-16,8 0 6 0,6-3-6 15,4-7-5-15,5-4-4 0,-1 0-7 0,6-4 0 16,-5 0-7-16,2-2-5 0,-2 2-3 16,-4 1-6-16,-1 1 0 0,-9 5-2 0,-3 3-4 0,-7 3-4 15,-8 5-14-15,-3 0-10 0,-10 0-7 0,0 8 6 16,-3 2 3-16,0 1 9 0,0 2 7 15,0 0 0-15,0-2 8 0,0 1 2 0,1-3 4 16,5-3 0-16,3-1 0 0,3-3 11 16,6-2 10-16,2-2 2 0,10-8 3 0,5-3-12 0,8-5-7 15,1-3-5-15,6-4 0 0,-6-1 0 16,1-2 0-16,-3-2 5 0,-5 1-2 16,-1-2 1-16,-7-1 1 0,-7 1-2 0,-4 0 2 15,-8 6 6-15,-5 7 3 0,-5 3-1 0,-6 9-23 16,-9 5-12-16,-6 1-5 0,-7 7 2 0,-3 11 17 15,-7 7 13-15,-2 4 6 0,-3 8-1 0,-2-1-4 16,-1 2 13-16,6-2-1 0,5-4-1 0,5 2 2 16,2-5-8-16,12 0-2 0,6-2-2 0,7-4 7 15,3-4-5-15,6-1-3 0,9-5 2 16,4-4-2-16,4-2-3 0,8-5-10 16,5-2-25-16,6 0-51 0,3 0-63 0,6-4-118 0,1-1-158 15,-11 0-333-15,-11 2-152 0</inkml:trace>
          <inkml:trace contextRef="#ctx0" brushRef="#br0" timeOffset="3072.7585">28443 1375 1003 0,'0'0'281'16,"0"0"-32"-16,0 0-31 0,0 0-83 0,0 0-60 16,0 0-41-16,0 0-24 0,0 0-1 0,0 0 1 15,-181 41-3-15,162-19 0 0,7 1-2 16,5-1 0-16,2 0 4 0,5-1 5 0,8-1-2 15,15-2-94-15,-5-4-466 0,-2-7-880 0</inkml:trace>
        </inkml:traceGroup>
      </inkml:traceGroup>
    </inkml:traceGroup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5:50.57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207375D-1273-494F-A5B2-421FCBBE430A}" emma:medium="tactile" emma:mode="ink">
          <msink:context xmlns:msink="http://schemas.microsoft.com/ink/2010/main" type="inkDrawing" rotatedBoundingBox="12112,13046 27900,10825 28848,17567 13061,19789" hotPoints="28134,12117 28347,17974 13407,18519 13194,12663" semanticType="enclosure" shapeName="Rectangle">
            <msink:sourceLink direction="with" ref="{1C09C650-B427-4C81-BFD7-9DF3A207B3F3}"/>
            <msink:sourceLink direction="with" ref="{C775D0ED-B7D3-497D-B34C-D2CB72676C1E}"/>
            <msink:sourceLink direction="with" ref="{BAEFDFEC-0641-45C8-9B57-525E685DAB6E}"/>
          </msink:context>
        </emma:interpretation>
      </emma:emma>
    </inkml:annotationXML>
    <inkml:trace contextRef="#ctx0" brushRef="#br0">0 1149 205 0,'0'0'94'16,"0"0"-45"-16,0 0-56 0,0 0-79 16,0 0-54-16,0 0 33 0,0 0 99 0,0 0 8 15,0 0 0-15,0 0 0 0,0 0 0 0,0 0 0 16,61 0 0-16,-46-2 0 0,0 0 0 0,3 1 0 15,1-1 9-15,-3 2 26 0,3 0-2 16,0 0-4-16,3 2-4 0,3 1 32 0,0 2 25 16,5 0 2-16,5-1-3 0,2 1-19 0,3-1-26 15,7 1-8-15,3-3-13 0,0 4-3 0,5-5-9 16,2 3-3-16,1-2 2 0,4-2-7 16,2 1 6-16,1-1-3 0,5 0 3 0,0 0 3 0,2 0-5 15,4-3 3-15,0-1-2 0,4 1 0 16,-2 2-3-16,3-3-4 0,2 4-1 0,-1-3 0 15,5-2 9-15,0 3 0 0,4-4-2 0,2 2 5 16,6-3-7-16,3 2 7 0,1-2 8 16,1 1-8-16,4-1 2 0,-4 1-5 0,3-1-2 15,2 0-1-15,-2-1 4 0,2 0 0 0,2 1 1 16,2 0-2-16,1-2-3 0,1 3 0 0,1-3 1 16,0 0-6-16,4 2 11 0,-2-1 2 15,6-1-4-15,-1 2 6 0,5-2-13 0,2 1-3 16,0 0 10-16,1-2-2 0,0 0 1 0,0 0 2 15,5-2-4-15,-1 3 1 0,1-1 1 16,4-1 1-16,-6-1-4 0,6 1-3 0,-6-1 1 16,-1-1 2-16,1 1-7 0,-6 1 12 0,2 0-5 15,-3 1-3-15,-1-2 9 0,-5 1-8 0,0-1-2 16,-5 3 3-16,2-4 5 0,-1 2 2 16,-2-2 6-16,-3 2-1 0,1-4 0 0,-1 2 3 15,-6-1 5-15,3 0 6 0,-4-1 27 0,-2 0 5 16,0 0-3-16,5-1 4 0,-4-2-22 0,1 0 1 15,4 2 0-15,-4-3-5 0,-1 3-6 0,-2-2-7 16,1 4-2-16,-1-3-3 0,5 4 5 16,-2-1 2-16,0 1-1 0,4 2 14 0,-2 0-6 15,4 1 7-15,-4-1 5 0,5 2-9 0,0 0 3 16,-1 0-4-16,4-1-4 0,0 0 3 0,3-1 3 16,-1-1-3-16,-3 1 2 0,1-2-3 15,-5 1-6-15,-4 0 4 0,-4 1 1 0,0 0 6 16,-3 1 7-16,-5 0 5 0,0 2 0 0,-7-2 7 15,-7 0 1-15,-2 0-1 0,-8 0-2 0,-6 3-10 16,-2-2-8-16,-5 3-8 0,-4-3-6 16,-4 2 3-16,-2-1-2 0,-1 0 1 0,-4 0 1 15,-3 0-3-15,-1-1 1 0,-4 2 2 0,0-1 3 16,-5-1 1-16,1 1 0 0,-5 0-4 16,1-1-4-16,-2 2 2 0,-2-1-3 0,-1 0 3 15,-2 2-1-15,-4-1-4 0,-5 3-1 0,0-2-2 16,-1 3 0-16,-3-1 3 0,-2 2-1 0,-1 0 2 15,-1 2-3-15,-2 0-2 0,0 0-2 0,0 0 0 16,0 0-2-16,0 0-1 0,0 0-2 16,0 0-4-16,0 0-4 0,0 0 1 0,0 0 0 0,0 0 1 15,0 0 2-15,0 0-5 16,0 0 1-16,0 0-2 0,0 0 1 0,0 0 0 0,0 0-1 16,0 0-1-16,0 0-5 0,0 2 7 0,0 0 4 15,0 4 6-15,0-1 7 0,0-1-4 16,0 2-2-16,0 1 0 0,0-3-5 0,0 1 4 15,0 0 0-15,0-1 1 0,0 0 2 0,0 1-3 16,0-3 0-16,0 1-1 0,0-1-1 0,0-1 2 16,0 1-1-16,0-2 2 0,0 2-1 15,0-2 1-15,0 0 1 0,0 0 2 0,0 0 5 16,0 0 0-16,0 0 3 0,0 0-3 0,0 0-7 16,-2 0-4-16,2 0-22 0,0 0-41 15,0 0-80-15,0 0-122 0,0 1-338 0,0-1-734 0</inkml:trace>
    <inkml:trace contextRef="#ctx0" brushRef="#br0" timeOffset="16151.575">667 982 0 0,'0'0'0'0,"0"0"45"16,0 0 146-16,0 0-68 0,0 0-25 0,0 0-21 15,0 0-10-15,0 0-15 0,0 0-13 16,0 0-15-16,0 0-37 0,0 0-12 0,-26-40-6 16,12 50-1-16,-2 1 23 0,-2 4 7 0,-4 0 6 15,0 2 7-15,-3 0 8 0,-3 0 14 16,-1 1 14-16,-1 1 9 0,-2-1 8 0,-2 3 7 16,-2 0 1-16,-2-1 3 0,0 2-1 0,-2 1-2 15,-1 1-9-15,1-1-11 0,2 2-9 0,-2 2-9 16,3-1-1-16,3 0 2 0,3 1-1 15,2-2-7-15,1 3-7 0,0 2-6 0,4 1-6 16,2 1-3-16,0 1 1 0,1-1-2 0,2 3 0 16,2-3-1-16,-1 1-1 0,3 1-2 15,6-4 0-15,-1 3 0 0,0 1 0 0,5 1 1 16,-5 2 1-16,5 1-1 0,-5 1-1 0,4 5 1 0,-3-1 0 16,5 4 1-16,-5 2 0 0,8 1-1 15,-2 0-1-15,0 2 3 0,-2 3 3 16,2 2 1-16,3 0 10 0,0 1 1 0,0 3 7 0,0 1 6 15,0 0-3-15,0 1-6 0,6-2-1 0,0 0-7 16,3 0-3-16,-2 4 5 0,4 1-2 16,-2 2 4-16,-1 1-1 0,3 3-5 0,-2 2-1 15,-1 2-7-15,-2-1-3 0,2 4 2 0,-5-1-2 16,-3 4 0-16,0-1 0 0,0-1-4 16,-2 3-1-16,-2-2-1 0,-5 1 1 0,3 4 2 15,-4-1 1-15,-4 2 1 0,3 2-1 0,-4 0 1 16,0 1-6-16,0 0 4 0,1 1 3 15,-1-4-3-15,2 0 4 0,-2-2-3 0,6 1-1 16,-3-1-1-16,2-3-3 0,1-1 1 0,2-3 1 16,-1-1 6-16,3 0-1 0,-4 0 0 0,3-1 0 15,0-4-8-15,-3-5-4 0,0-3-3 0,2-1-2 16,-5-1 0-16,3-2-10 0,-1-1-2 16,-2-1-5-16,-1-2-1 0,-2-4 11 0,0 1 1 15,1-4 2-15,-1-1 7 0,-1-6-6 0,1-1 10 16,0-3 0-16,1-1 1 0,-1-3 6 15,2-1-8-15,-1-5-2 0,2-3-8 0,5 2-1 0,-3-6 5 16,1-3 0-16,5-3 6 0,-1-3-6 16,4-4-6-16,1-1-9 0,0-4-2 0,0 0 9 15,3 1 8-15,1-3 13 0,-1 1 7 0,6 0-4 16,-5-2 2-16,7 1-2 0,-1-1 2 16,-1 0 2-16,2 0 2 0,4 0 1 0,0-1-2 15,4-3 0-15,3-2-1 0,0-1-2 0,2-2 4 16,5 1-2-16,1-2 3 0,7 1-1 0,-3 0-2 15,7-1 6-15,-1 0 1 0,2-2 10 16,3 0 3-16,0 1-2 0,4 1 0 0,5-2-7 16,1 4-2-16,2-2-2 0,2 2-2 0,5 0 3 15,3 1-7-15,1 0 4 0,7-2-5 0,-1 1-2 16,4-1 5-16,5-1-5 0,2 4 4 16,4-3-3-16,0 4-4 0,4-2 3 0,3 0-6 15,3 2 4-15,1 1 1 0,2 3 0 0,-2 1 6 16,2 0 0-16,-1 0 7 0,-1 1 4 0,2 3 1 15,0 1 3-15,-1-1-2 0,4 1-1 16,1-2-4-16,6 0-1 0,0-1-3 0,-1 2-2 0,2-1 4 16,-1 1-1-16,2-1-1 0,2 0 8 15,0 1 0-15,2-3 4 0,2 1 4 16,-1 0-4-16,6-1-4 0,-4-1-2 0,6 0-6 0,-3-1-9 16,5 1 2-16,1 0-1 0,1-2-2 15,2-1 3-15,-1-2-3 0,0 0-2 0,-3 0-3 16,-3-1 4-16,-1 3-2 0,3-1 2 0,-3-1 3 15,-1 0-4-15,4 0 1 0,-5-1 3 16,0-1 1-16,-3 1-1 0,6-3 0 0,-5 2-5 16,4-1 5-16,-5 0-2 0,5 0 3 0,-6 2 1 15,2-1-4-15,2-1-2 0,-6 0-3 0,1-1 1 16,0 1 2-16,3-1 3 0,-2 2 1 16,-5-2-3-16,1 1-1 0,-5 0 1 0,2-1-2 15,-1 0 4-15,-4-4 0 0,4 1 0 0,-5 1-5 16,8-2-1-16,-2 0 5 0,-3-2-3 0,3 2 6 15,-5 0 1-15,4-1-6 0,-7 3 4 0,5-1-3 16,-4 2 2-16,0-2 0 0,-4 4-4 16,-1-1 8-16,2 4-4 0,-3 0 3 0,0 0 3 0,-2 0-6 15,-1 1 5-15,2 0-1 16,-2-1 1-16,1-1 0 0,2 0-3 0,0-1 4 16,-3-1-3-16,-2 0 1 0,-3-1-3 0,5-1-2 0,-7 0 0 15,-1-1-3-15,-1-3 6 16,0 4-2-16,-3-4 6 0,3 3 1 0,-3-1-2 0,-2 1 4 15,-2-1-2-15,-1 0 1 0,0 2 1 0,-4 0-4 16,-3 0 0-16,0 0-4 0,-3 1-1 16,-2 1 3-16,-2-1 1 0,-4 2-1 0,1 0 0 15,-4 0-5-15,1 0 3 0,-2-1 0 0,1 1 3 16,-1 0-2-16,-2-3 1 0,2 2-1 16,-1 1-2-16,0-1 3 0,2-2-4 0,-1 1 2 15,-2 1 1-15,1-2-6 0,-6 0 6 0,1 0-5 16,1 0 3-16,-2 2 6 0,0-2-3 0,0 3 4 15,-4 0-2-15,4 0-4 0,0-1 1 0,2 1 1 16,-1-1 1-16,1 0 0 0,-4 1-1 16,2-1 0-16,1-3-4 0,-6 3 4 0,4-1-4 0,-3-1 2 15,-4 2 1-15,-3-1-2 0,0-2-1 16,-6-2-1-16,-1 1 0 0,-4 2 2 0,-1 1 1 16,-2 3 1-16,-2-1 0 0,-2 0-3 0,1 1 2 15,-1-1 0-15,1-1 2 0,0 1-1 16,-1 0 1-16,1-2 0 0,0 0-5 0,0 2 3 15,-6-1-2-15,0-1 2 0,-1 1 3 0,-3 0-1 16,0 1 4-16,-5-1 1 0,-3-1 0 0,-1 1 5 16,-1-2-2-16,-2 3 2 0,0-1-5 15,-6-2-5-15,-3-1-2 0,0-2-3 0,-4-2 3 16,0-1 0-16,-1 0-1 0,3 0 1 0,-1-3 1 16,-1-2 4-16,4-1 1 0,0-2-2 0,-1-6-3 15,2 0-6-15,2-7 5 0,0-1 1 16,-2-1 2-16,-1-4 3 0,1-3-7 0,-2-1 0 15,0-4-3-15,1-3 1 0,-3-2-1 0,2-3 0 16,1-4 2-16,-4-2-5 0,5-2 5 16,0-4 0-16,0 0-1 0,2-2 5 0,0 0-4 0,3-1 1 15,-1-1 3-15,3 1-3 0,1 0 1 16,0-1 0-16,0 0-2 0,0-1-2 0,1 1 6 16,-1-2 1-16,7-1 1 0,-1-1 5 15,0 2-2-15,2 2 1 0,-4 2 4 0,3 0-3 0,-1 1 8 16,-1 1 1-16,1 2-5 0,-6 4 3 15,1 0-8-15,-1 1-5 0,0 2-1 0,-1 0-1 16,-8 1-3-16,4 1 0 0,-1 0 2 0,-1 5-2 16,-2-3 2-16,3 1 1 0,0 1-4 0,-1 0 4 15,6 2-4-15,-5 2 1 0,1 0 3 16,4 3-4-16,-2-1 4 0,-2 5-3 16,2 1-1-16,-1-1 2 0,1 3-1 0,-3 0-1 0,0 2 3 15,5-2-2-15,-5 3 0 0,0-2-1 16,3 0 1-16,3 0 0 0,-4 0 1 0,2 2-1 15,1 0-2-15,1-1 2 0,0 1-2 0,0-1 2 16,0 2 3-16,0 1 5 0,1 0-4 16,-1-3-2-16,0-4-2 0,0 1-2 0,5-1 5 0,-4 0 1 15,-1 2-1-15,0 2-4 0,0 1 0 16,2 1-1-16,-2 2 1 0,0 0 0 0,0 2 2 16,0-1-1-16,-2 1-2 0,1 0 2 15,-4-1 3-15,-1 2-4 0,3 0 9 0,-3 2-5 16,-1-1-2-16,0 3 1 0,-1-1-8 0,-3 3 3 15,2-1 0-15,0 0 2 0,-3 0 2 0,2 0-2 16,1 2 0-16,-3 2-2 0,3-1-2 0,0 2 3 16,-2-1 0-16,-4 1-2 0,3 2 0 0,0 2 1 15,-1 0-2-15,1 4 3 0,-4-4 5 16,0 2-5-16,-3 0 1 16,1 1-4-16,-3-1-4 0,1 1 6 0,-1 1 1 0,-1 1 1 0,0 1 5 15,0 2-7-15,1 0 2 0,1 3-1 16,-1-1 1-16,2 3 3 0,-2 1-1 0,-2-2 0 15,2 4-3-15,-6-1 2 0,4 1-3 0,-4 3 3 16,4-2 3-16,-5 2-5 0,3 0 4 0,-2 0-3 16,-1 0-4-16,2 0 6 0,-4 0-2 0,1 0 4 15,-1 0 2-15,-2 0-6 0,-4 0 2 16,3 0-3-16,-3 0 0 0,-2 0 1 0,-5 0 0 16,-4 2-1-16,-2 1-2 0,-5 2 3 0,1-1-1 15,1 1 4-15,-1-1 2 0,-1-2-4 16,2 1 2-16,-1 1-2 0,-2-2-1 0,1 3 3 15,4-2-1-15,-2 0 0 0,2 2 1 0,-1 0-1 0,-2 0-1 16,2-1 0-16,0 1 3 0,2-1-2 16,2 2 3-16,1-3-1 0,-1 2-2 15,3-1 5-15,-2-1 1 0,5-1 2 0,-5 1 4 0,5 0-9 16,-5 1 1-16,-1 1-2 0,-3-2-5 16,-1 3 7-16,-4-2-4 0,1 3 4 0,1 0 0 15,0 3-3-15,1 5-1 0,3 1-15 0,7 6-103 16,12-4-366-16,12-7-1145 0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07:47.3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AEFDFEC-0641-45C8-9B57-525E685DAB6E}" emma:medium="tactile" emma:mode="ink">
          <msink:context xmlns:msink="http://schemas.microsoft.com/ink/2010/main" type="writingRegion" rotatedBoundingBox="14251,15866 12813,16927 12291,16220 13729,15158">
            <msink:destinationLink direction="with" ref="{2207375D-1273-494F-A5B2-421FCBBE430A}"/>
          </msink:context>
        </emma:interpretation>
      </emma:emma>
    </inkml:annotationXML>
    <inkml:traceGroup>
      <inkml:annotationXML>
        <emma:emma xmlns:emma="http://www.w3.org/2003/04/emma" version="1.0">
          <emma:interpretation id="{783751D1-D13F-4DB5-B20A-99E64DB0BD72}" emma:medium="tactile" emma:mode="ink">
            <msink:context xmlns:msink="http://schemas.microsoft.com/ink/2010/main" type="paragraph" rotatedBoundingBox="14251,15866 12813,16927 12291,16220 13729,151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50EAE7-11D1-4DFE-9F55-DFB4D4F13DC1}" emma:medium="tactile" emma:mode="ink">
              <msink:context xmlns:msink="http://schemas.microsoft.com/ink/2010/main" type="line" rotatedBoundingBox="14251,15866 12813,16927 12291,16220 13729,15158"/>
            </emma:interpretation>
          </emma:emma>
        </inkml:annotationXML>
        <inkml:traceGroup>
          <inkml:annotationXML>
            <emma:emma xmlns:emma="http://www.w3.org/2003/04/emma" version="1.0">
              <emma:interpretation id="{DC071099-F3A0-4AEC-904A-E7238A0DFA90}" emma:medium="tactile" emma:mode="ink">
                <msink:context xmlns:msink="http://schemas.microsoft.com/ink/2010/main" type="inkWord" rotatedBoundingBox="14251,15866 12813,16927 12291,16220 13729,15158"/>
              </emma:interpretation>
              <emma:one-of disjunction-type="recognition" id="oneOf0">
                <emma:interpretation id="interp0" emma:lang="en-US" emma:confidence="1">
                  <emma:literal>.</emma:literal>
                </emma:interpretation>
                <emma:interpretation id="interp1" emma:lang="en-US" emma:confidence="0">
                  <emma:literal>☺</emma:literal>
                </emma:interpretation>
                <emma:interpretation id="interp2" emma:lang="en-US" emma:confidence="0">
                  <emma:literal>..</emma:literal>
                </emma:interpretation>
                <emma:interpretation id="interp3" emma:lang="en-US" emma:confidence="0">
                  <emma:literal>☹</emma:literal>
                </emma:interpretation>
                <emma:interpretation id="interp4" emma:lang="en-US" emma:confidence="0">
                  <emma:literal>☺.</emma:literal>
                </emma:interpretation>
              </emma:one-of>
            </emma:emma>
          </inkml:annotationXML>
          <inkml:trace contextRef="#ctx0" brushRef="#br0">87 223 0 0,'0'0'0'0,"0"0"0"0,0 0 110 0,0 0 81 0,0 0-3 16,0 0-24-16,0 0-33 0,0 0-14 0,0 0-4 16,0 0 0-16,0 0-1 0,0 0-6 15,-68-33-8-15,68 33-21 0,-2 0-15 0,-1 0-15 16,-1 2-8-16,0 1 0 0,2-1 3 0,-1 2 0 16,2-1-7-16,1 1-6 0,0-2-9 0,0 2-6 15,4 0 9-15,6 1 6 0,5 0 14 0,3-2 9 16,8-1 2-16,7-2 1 0,8 0-4 15,8-7-2-15,11-5 5 0,9 1-5 0,11-6-2 16,5 1-10-16,4-1-9 0,1-2-4 0,0 1-2 16,-4 1 2-16,0 1 2 0,-8 1-4 0,-9 1-1 15,-4 4-4-15,-15 2-3 0,-9 1-3 16,-10 3-1-16,-11 3-3 0,-10-1 5 0,-7 2 18 16,-3 0 4-16,-3 0 3 0,-4 0-8 0,-5 0-19 15,-3 0-7-15,0 0-2 0,-1 0-4 16,1-2-18-16,1-1-40 0,-1 2-71 0,0-4-111 15,-1 1-162-15,6 1-312 0,1 0-515 0</inkml:trace>
          <inkml:trace contextRef="#ctx0" brushRef="#br0" timeOffset="533.1436">392-58 461 0,'0'0'24'0,"0"0"-23"0,0 0-12 15,0 0 4-15,0 0 8 0,0 0 13 0,0 0 11 16,0 0-1-16,0 0 6 0,0 0 11 0,0 0 18 16,0 0 15-16,0 0 8 0,0 0 0 0,-27-22-2 15,27 16 2-15,0 1 8 0,0-3 8 0,0 1 7 16,0-1-3-16,0 0-4 0,2 0-1 15,-2-2-1-15,0 0 1 0,0 0-1 0,0 1-5 16,0 0-9-16,0 2-8 0,0 3-5 0,0-1-8 16,-2 3 2-16,-1 2-9 0,-1 0-14 15,-1 4-13-15,-1 14-17 0,-8 7-3 0,-8 15-4 16,-4 8 2-16,-6 9 3 0,-2 8-3 0,-6 3 2 16,4 3-2-16,-10 1-1 0,-1 0 1 0,1 0-2 15,-1-3 4-15,1-5-4 0,5-5 0 16,3-5 1-16,5-6-7 0,4-6 6 0,4-3-3 15,8-10 0-15,4-6 7 0,7-7-13 0,0-7 0 16,6-6-6-16,0-3-7 0,8 0 17 0,4-7 10 16,4-4 7-16,3-4 4 0,6-3-6 15,2-2-7-15,-5 2 2 0,6 2-3 0,-3 4-4 16,-6 2 0-16,3 5-5 0,-4 3-7 0,-4 2 6 16,0 0-1-16,-1 9 4 0,-4 1 7 0,3 3-6 15,1 0 1-15,-1 2-1 0,-1-1 0 16,-2 2 5-16,3-2 1 0,0-1 3 0,1 1-1 0,0-3 1 15,2-1 0-15,1-2-1 0,0 2 4 16,2-4-5-16,6 1 3 0,-4-2-2 0,7-4-8 16,7 1-44-16,-11 1-256 0,-5-3-1247 0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8:12.05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D3CED83-DBF5-4648-BA0B-EE8CCD4D75F4}" emma:medium="tactile" emma:mode="ink">
          <msink:context xmlns:msink="http://schemas.microsoft.com/ink/2010/main" type="writingRegion" rotatedBoundingBox="37,646 11341,-823 11971,4025 668,5494">
            <msink:destinationLink direction="with" ref="{7EDA60E4-F5C4-4C29-A045-8213940F10A4}"/>
          </msink:context>
        </emma:interpretation>
      </emma:emma>
    </inkml:annotationXML>
    <inkml:traceGroup>
      <inkml:annotationXML>
        <emma:emma xmlns:emma="http://www.w3.org/2003/04/emma" version="1.0">
          <emma:interpretation id="{7D57F6CE-F23A-4164-BC34-04C61B7D857A}" emma:medium="tactile" emma:mode="ink">
            <msink:context xmlns:msink="http://schemas.microsoft.com/ink/2010/main" type="paragraph" rotatedBoundingBox="545,418 7821,-123 7982,2043 706,25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A036F6-B398-45BE-B9DD-7684B7C6FCDA}" emma:medium="tactile" emma:mode="ink">
              <msink:context xmlns:msink="http://schemas.microsoft.com/ink/2010/main" type="inkBullet" rotatedBoundingBox="621,1443 1483,1379 1525,1937 662,2002"/>
            </emma:interpretation>
            <emma:one-of disjunction-type="recognition" id="oneOf0">
              <emma:interpretation id="interp0" emma:lang="en-US" emma:confidence="1">
                <emma:literal>.</emma:literal>
              </emma:interpretation>
              <emma:interpretation id="interp1" emma:lang="en-US" emma:confidence="0">
                <emma:literal>-</emma:literal>
              </emma:interpretation>
              <emma:interpretation id="interp2" emma:lang="en-US" emma:confidence="0">
                <emma:literal>,</emma:literal>
              </emma:interpretation>
              <emma:interpretation id="interp3" emma:lang="en-US" emma:confidence="0">
                <emma:literal>&gt;</emma:literal>
              </emma:interpretation>
              <emma:interpretation id="interp4" emma:lang="en-US" emma:confidence="0">
                <emma:literal>7</emma:literal>
              </emma:interpretation>
            </emma:one-of>
          </emma:emma>
        </inkml:annotationXML>
        <inkml:trace contextRef="#ctx0" brushRef="#br0">115 188 0 0,'0'0'443'0,"0"0"-256"0,0 0 5 0,0 0-3 16,0 0-8-16,0 0 4 0,0 0-12 0,0 0-21 15,0 0-25-15,0 0-31 0,0 0-31 0,0 0-30 16,-115 15-25-16,115-15-18 0,7 1 4 0,-4 1 15 16,9 1 14-16,0 2 7 0,5 0-7 15,4 2-16-15,7-4-11 0,9 0-1 0,-2 0 1 16,7-1-2-16,2-1 8 0,1-1 5 0,6 0-1 15,-4 0 4-15,0 2-2 0,6-2-1 0,-7-2 0 16,1-3-1-16,-5 2-1 0,-2-1 0 16,-7-1 0-16,-5 2 3 0,-3-2-1 0,-9 0 1 15,-4 1-3-15,-8 3 4 0,2-1 7 0,-5 0 16 16,-1 1 15-16,0-3-16 0,-7-1-12 0,3-1-17 16,-7-3-16-16,4-2 8 0,-6 3-1 15,-2-2-2-15,-6 0-3 0,5 1 3 0,-1-1-1 0,-1 0 4 16,-4 0 3-16,4 0 1 0,2 1 4 15,1-1-1-15,0 3 1 0,4 0 2 16,-1 1-2-16,6-1 2 0,-3 2 0 0,8 1 1 16,1 2-8-16,0-3-16 0,0 3-23 0,3 0-37 15,5 1 11-15,3-3 15 0,3-1 20 0,4 0 36 16,0 0-7-16,7 4 0 0,1 2-1 0,-2-1-5 16,1 0-2-16,-1 5-14 0,-4 5-8 0,1 4 6 15,-4 4 20-15,0 2 23 0,-1 4 18 16,-3 1 6-16,-1 1-8 0,-6 3-1 0,-5 1 0 15,-1-2 1-15,0 3-2 0,-4-3-3 0,-8 0-2 16,-4 0-5-16,0 0-5 0,-6-1-1 16,4-1-4-16,-1 1-3 0,-5-2-14 0,7-3-42 15,-7 0-99-15,8-6-202 0,8-2-521 0,0-7-90 0</inkml:trace>
      </inkml:traceGroup>
      <inkml:traceGroup>
        <inkml:annotationXML>
          <emma:emma xmlns:emma="http://www.w3.org/2003/04/emma" version="1.0">
            <emma:interpretation id="{D0FE7633-C4C5-4094-B712-B0EFAFAFAD88}" emma:medium="tactile" emma:mode="ink">
              <msink:context xmlns:msink="http://schemas.microsoft.com/ink/2010/main" type="line" rotatedBoundingBox="2110,301 7821,-123 7982,2043 2271,2468"/>
            </emma:interpretation>
          </emma:emma>
        </inkml:annotationXML>
        <inkml:traceGroup>
          <inkml:annotationXML>
            <emma:emma xmlns:emma="http://www.w3.org/2003/04/emma" version="1.0">
              <emma:interpretation id="{B4C69C36-FB6E-465E-AEF1-AB166C54AC2C}" emma:medium="tactile" emma:mode="ink">
                <msink:context xmlns:msink="http://schemas.microsoft.com/ink/2010/main" type="inkWord" rotatedBoundingBox="2171,1130 3617,1023 3682,1896 2236,2003"/>
              </emma:interpretation>
              <emma:one-of disjunction-type="recognition" id="oneOf1">
                <emma:interpretation id="interp5" emma:lang="en-US" emma:confidence="1">
                  <emma:literal>50</emma:literal>
                </emma:interpretation>
                <emma:interpretation id="interp6" emma:lang="en-US" emma:confidence="0">
                  <emma:literal>5</emma:literal>
                </emma:interpretation>
                <emma:interpretation id="interp7" emma:lang="en-US" emma:confidence="0">
                  <emma:literal>0</emma:literal>
                </emma:interpretation>
                <emma:interpretation id="interp8" emma:lang="en-US" emma:confidence="0">
                  <emma:literal>5.</emma:literal>
                </emma:interpretation>
                <emma:interpretation id="interp9" emma:lang="en-US" emma:confidence="0">
                  <emma:literal>56</emma:literal>
                </emma:interpretation>
              </emma:one-of>
            </emma:emma>
          </inkml:annotationXML>
          <inkml:trace contextRef="#ctx0" brushRef="#br0" timeOffset="379.9561">1728-175 0 0,'0'0'168'0,"0"0"134"0,0 0-34 16,0 0-23-16,0 0-26 0,0 0-29 15,0 0-28-15,0 0-19 0,0 0-16 0,0 0-17 16,0 0-23-16,0 0-27 0,0 0-25 0,0 0-27 16,-17-18-9-16,26 14-1 0,2 2 1 15,4-3 6-15,3-2-3 0,7 0-1 0,3 1-9 0,3-1-8 16,1 0 19-16,6-1 0 0,4 0 10 15,-5 1 12-15,4-2-18 0,-1 1-3 0,-5 1-1 16,0 1-1-16,-4 1 1 0,-1-2 2 16,-2 2-2-16,-8-1 3 0,4 4-3 0,-6-1-6 15,-4 1-12-15,-2 0-23 0,-7 0-32 0,-1 2-33 16,-4 0-35-16,0 0-44 0,0 0-59 0,-1 0-130 16,-4 0-288-16,4 2 295 0</inkml:trace>
          <inkml:trace contextRef="#ctx0" brushRef="#br0" timeOffset="798.601">1843-210 0 0,'0'0'514'0,"0"0"-318"0,0 0-14 16,0 0 17-16,0 0-23 0,0 0-40 0,0 0-41 16,0 0-42-16,0 0-25 0,0 0-13 0,0 0-11 15,0 0-1-15,0 0-3 0,-168 138-3 0,167-116-1 16,1 1-3-16,0-1-2 0,1-2 0 15,5 1 6-15,3 0-3 0,1-4-2 0,4 3 0 16,-3-3-6-16,6-4 5 0,-3 0 4 0,3-1 2 16,0-1-1-16,2-2-4 0,2 0-4 0,-2-2 2 15,-1 0 3-15,4 0 6 0,-3 0 6 0,5 0 0 16,-5-1-8-16,-1 4 6 0,4-2 15 16,-5 0 3-16,1 3 7 0,0-1-4 0,-4 4-14 15,0 1 8-15,-4 2 15 0,0-1 8 16,-5 1 2-16,4 0-12 0,-6-4-13 0,-2 4-4 15,-1-3 29-15,0 1 23 0,-6 2 20 16,-6 0 8-16,-1 2-17 0,-3-4-4 0,-6 0-10 0,4-1-3 16,-5-2-7-16,-3-1-6 0,-2-1-2 0,-2-1-5 15,-6 1 0-15,5-4-4 0,0 3-3 16,-1-4-3-16,-4 0-6 0,6-2-5 0,2-1-5 16,2-2 1-16,4 0-1 0,2 0-1 0,9 0-3 15,3 0-17-15,6-5-46 0,2-2-90 16,0-5-85-16,15-2-87 0,11-9-134 0,-6 3-308 15,2 5-66-15</inkml:trace>
          <inkml:trace contextRef="#ctx0" brushRef="#br0" timeOffset="1133.2606">2747-167 1758 0,'0'0'224'0,"0"0"-44"16,0 0-70-16,0 0-21 0,0 0-26 0,0 0-5 0,0 0-12 15,0 0-16-15,0 0-1 0,0 0-10 16,-168 90-8-16,157-65-4 0,1 2-10 0,3 2 2 16,1-1-3-16,6 0-1 0,0-2 4 0,0 0-6 15,9-1-3-15,2-4-6 0,4-3-3 16,6-2 3-16,-1-4 4 0,5-2 7 0,3-5 3 16,3-5 7-16,2 0 4 0,1-5 1 0,1-6 5 15,2-7-1-15,-5 1 0 0,-2-2 2 0,-2-2-1 16,-3-5 7-16,-6 3 8 15,-4 1 7-15,-5-1 9 0,-4-2 2 0,-6-1 1 0,0 1 3 16,-9-1-2-16,-6 2-1 0,-5 0-14 0,-7 1-15 16,-4 3-7-16,-1 4-14 0,-6 3-4 15,2 4-6-15,-5 8-9 0,0 1-22 0,5 9-44 16,-4 8-89-16,1 8-221 0,14-4-627 0,7-6-290 0</inkml:trace>
        </inkml:traceGroup>
        <inkml:traceGroup>
          <inkml:annotationXML>
            <emma:emma xmlns:emma="http://www.w3.org/2003/04/emma" version="1.0">
              <emma:interpretation id="{9172E45A-2794-4667-B48D-47B057DAD331}" emma:medium="tactile" emma:mode="ink">
                <msink:context xmlns:msink="http://schemas.microsoft.com/ink/2010/main" type="inkWord" rotatedBoundingBox="2458,275 3469,200 3524,928 2512,1003"/>
              </emma:interpretation>
              <emma:one-of disjunction-type="recognition" id="oneOf2">
                <emma:interpretation id="interp10" emma:lang="en-US" emma:confidence="1">
                  <emma:literal>.</emma:literal>
                </emma:interpretation>
                <emma:interpretation id="interp11" emma:lang="en-US" emma:confidence="0">
                  <emma:literal>..</emma:literal>
                </emma:interpretation>
                <emma:interpretation id="interp12" emma:lang="en-US" emma:confidence="0">
                  <emma:literal>'</emma:literal>
                </emma:interpretation>
                <emma:interpretation id="interp13" emma:lang="en-US" emma:confidence="0">
                  <emma:literal>/.</emma:literal>
                </emma:interpretation>
                <emma:interpretation id="interp1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98466.94">1873-479 0 0,'0'0'0'0,"0"0"0"15,0 0 0-15,0 0 0 0,0 0 0 16,0 0 0-16,0 0 44 0,0 0 77 0,0 0 31 16,0 0 29-16,0 0 2 0,0 0-15 0,6-81-30 15,-6 81-30-15,0 0-21 0,0 0-15 0,0 0-16 16,0 0-11-16,0 0-12 0,0 0-11 0,0 3-3 16,0 0-8-16,0 0 8 0,1 1 18 15,1 7 9-15,4-1 7 0,-4 2-6 16,1 0-9-16,3 1-5 0,2 1 2 0,1-3-7 0,-2 3-9 15,2-1-4-15,-3-3-6 0,4-1-4 0,-4-3-6 16,3-1-9-16,-5-1-1 0,6-4 8 0,2 0 52 16,6 0 33-16,4-14 39 0,10-6 7 15,4-17-29-15,7-12-23 0,11-9-32 0,2-9-15 16,2 1-16-16,2-2-8 0,0 7 17 0,-2 1 8 16,-2 7-1-16,-2 2 6 0,-5 6-21 0,-3 8-7 15,-5 6-1-15,-10 7-1 0,-5 5 5 16,-9 6 3-16,-4 3 7 0,-6 5 8 0,-2 1 13 15,-4 3 7-15,1 1 5 0,-2 0-4 16,0 0-12-16,0 0-10 0,0 0-9 0,0 0-9 16,0 0-19-16,0 0-85 0,0 0-171 0,1 0-473 15,1 0-888-15</inkml:trace>
        </inkml:traceGroup>
        <inkml:traceGroup>
          <inkml:annotationXML>
            <emma:emma xmlns:emma="http://www.w3.org/2003/04/emma" version="1.0">
              <emma:interpretation id="{33596554-124F-4809-8C9D-109AA694C026}" emma:medium="tactile" emma:mode="ink">
                <msink:context xmlns:msink="http://schemas.microsoft.com/ink/2010/main" type="inkWord" rotatedBoundingBox="4270,749 7866,481 7982,2043 4386,2310"/>
              </emma:interpretation>
              <emma:one-of disjunction-type="recognition" id="oneOf3">
                <emma:interpretation id="interp15" emma:lang="en-US" emma:confidence="0.5">
                  <emma:literal>so</emma:literal>
                </emma:interpretation>
                <emma:interpretation id="interp16" emma:lang="en-US" emma:confidence="0">
                  <emma:literal>spo</emma:literal>
                </emma:interpretation>
                <emma:interpretation id="interp17" emma:lang="en-US" emma:confidence="0">
                  <emma:literal>spor</emma:literal>
                </emma:interpretation>
                <emma:interpretation id="interp18" emma:lang="en-US" emma:confidence="0">
                  <emma:literal>spos</emma:literal>
                </emma:interpretation>
                <emma:interpretation id="interp19" emma:lang="en-US" emma:confidence="0">
                  <emma:literal>spors</emma:literal>
                </emma:interpretation>
              </emma:one-of>
            </emma:emma>
          </inkml:annotationXML>
          <inkml:trace contextRef="#ctx0" brushRef="#br0" timeOffset="94437.1697">6154 509 0 0,'0'0'17'0,"0"0"134"0,0 0 59 15,0 0 29-15,0 0 5 0,0 0-20 0,0 0-51 16,0 0-47-16,0 0-35 0,0 0-21 0,0 0-12 16,0 0-7-16,-51 19-11 0,51-19-10 15,0 0-13-15,2 0-10 0,2 5 13 0,-2 1 12 16,1 3 8-16,4 6 6 0,-2 2-15 0,2 3-8 16,-1 0-9-16,-2 0-4 0,7 2-2 15,-4-4-3-15,3-3-3 0,4-2 5 0,2-1 3 16,3-6 12-16,2-5 15 0,2-1 13 0,5-4 6 15,7-9 2-15,4-10-4 0,5-10-9 16,8-11-8-16,9-14-7 0,6-8-7 0,5-9-5 0,6-4-1 16,0-5-2-16,-3 3-4 0,-1 1 1 15,-6 3-2-15,-8 9-5 0,-10 5 6 0,-10 12 8 16,-6 12 18-16,-12 7 24 0,-7 15 16 0,-8 5 12 16,-2 6-1-16,-5 1-13 0,0 3-12 15,0 1-20-15,0 1-15 0,0 0-7 0,0 0-14 0,-2 0-5 16,2 0-9-16,0 0-10 0,0 5-14 15,0 4-58-15,5 6-165 0,2-4-740 0,-1 1-663 16</inkml:trace>
          <inkml:trace contextRef="#ctx0" brushRef="#br0" timeOffset="5661.2448">4098-457 345 0,'0'0'248'0,"0"0"-18"0,0 0-47 16,0 0-32-16,0 0-52 0,0 0-2 0,0 0 0 16,0 0 3-16,0 0 13 0,0 0-4 0,0 0-14 15,0 0-17-15,-21-168-17 0,12 160-7 16,-4 3-12-16,0 3-23 0,-2 2-15 0,-4 5-17 15,-2 10-3-15,-5 9 2 0,-5 3 0 0,-6 6 6 16,5 4-3-16,-1 5 0 0,-1-2-7 0,6-1 3 16,6-2 0-16,6-3-1 15,4-2 11-15,9 0-4 0,3-3 4 0,2-3 6 0,11-3-5 16,5 1 4-16,4-4 1 0,6-3-6 0,1-5 8 16,4 1-3-16,-2-6-6 0,1-3 3 0,-2 2-4 15,-1 1 1-15,-4-1 4 0,-1 3-2 16,-5 1 1-16,-4 1-5 0,-2 0-2 0,-6 2 1 15,-1 2 2-15,-4 3 5 0,-2 2 2 0,0 3 7 16,-11-2 8-16,1 3 9 0,-8 0 7 0,4 0 0 16,-6 1 0-16,-2-3-1 0,2-3-1 0,-2-1 2 15,-5-1 0-15,5-1-1 0,-5-1 1 16,7 0-3-16,-5-2 0 0,-2-5-1 0,7-2 3 16,-4-1-2-16,6-3 2 0,4 0-2 0,3-2-10 15,5 0-28-15,5 0-76 0,1-10-109 16,1-3-150-16,5 0-254 0,2 6-357 0</inkml:trace>
          <inkml:trace contextRef="#ctx0" brushRef="#br0" timeOffset="6559.1452">4298-160 0 0,'0'0'150'0,"0"0"54"16,0 0 22-16,0 0 30 0,0 0-8 0,0 0-18 15,0 0-57-15,0 0-79 0,0 0-57 0,0 0-38 16,0 0-15-16,0 0 5 0,0 0 8 0,0 0 3 15,83-143 3-15,-48 128-5 0,4 1 2 16,0 0-3-16,1 3-2 0,1 4 4 0,-4-1 0 16,-1 5 0-16,-1 1 3 0,-4 2 0 0,0 2 2 15,-2 1 0-15,4 5-2 0,-8 6-1 16,1-2-1-16,-5 5 0 0,1 3-2 0,-4-2 1 16,-4 4-1-16,-2-2 0 0,-3 3 4 0,0 1 0 15,-5-2 7-15,-2 3 0 0,-2 0 2 16,0-3 6-16,-2 1-7 0,-4-3 2 0,-4-2 1 15,-2 2-11-15,-2-6-6 0,-3 0-13 0,0-3-19 16,-2-2-3-16,-2-2-9 0,-1-1 13 0,1-5 14 16,2-1 11-16,4 0 14 0,2-5-5 0,3-2-7 15,2-7-4-15,2 1-10 0,5-1-1 16,1 0 4-16,0-2-3 0,1-2 3 0,11-6-2 16,3 1-5-16,6-6 3 0,4-2 3 0,4 3 2 15,7-5 1-15,-1 5 2 0,2 1-3 0,0 1 1 16,-1 3-10-16,1 3-5 0,-1 3 15 15,-3 2 2-15,-2 0 15 0,3 4 9 0,-6-1-7 16,-4 1 4-16,-1 5 3 0,-3-1 0 0,-6 1-7 16,-3 5-4-16,-5 0 4 0,-5 1 18 15,-1 0 25-15,0 0 5 0,0 1-19 0,-3 4-23 16,-1 5-23-16,-7 4 6 0,0 10 22 0,-4 4 5 16,-3 4 8-16,-2 3-9 0,-1 3-4 0,5-4-1 15,1 0-7-15,3-2-3 0,5-1-4 0,4-2-2 16,3-7-2-16,0 0 3 0,7-5 3 15,5-3 4-15,4-4 16 0,2-5-1 0,5-3 7 16,3-2 3-16,2-2-7 0,1-7 5 0,-1-4-1 16,3-4 2-16,-3-4 3 0,-3-1-1 0,0-5 1 15,-7-1 5-15,-2 2 8 0,-6 0 7 0,-7-3 7 16,-3 2-1-16,0-1-1 0,-6 0-8 16,-5 2-4-16,-9-2-6 0,0 6-6 0,1 3 10 15,-2 6-4-15,0 0-3 0,2 4-40 0,-3 5-48 16,-2 4-26-16,1 0-56 0,-4 13-90 0,11-3-255 15,1-3-747-15</inkml:trace>
          <inkml:trace contextRef="#ctx0" brushRef="#br0" timeOffset="5898.4164">4412-548 942 0,'0'0'290'0,"0"0"-13"0,0 0-51 0,0 0-39 15,0 0-28-15,0 0-26 0,0 0-31 16,0 0-34-16,0 0-28 0,0 0-23 0,0 0-19 15,0 0 17-15,0 0 7 0,0 0 9 0,-11 92 11 16,9-56-20-16,0 4-13 0,2-2-5 0,0 3-4 16,0-1 0-16,0-3 0 0,0 4 3 0,0-2-1 15,4 0-1-15,-2-2-1 0,2-1 0 16,2 0-2-16,-1-5-3 0,1-3-19 0,-2-3-31 16,0 1-40-16,2-5-69 0,-3-5-124 0,2-3-216 15,-4-3-359-15,1-5 273 0</inkml:trace>
          <inkml:trace contextRef="#ctx0" brushRef="#br0" timeOffset="8745.894">4530-346 0 0,'0'0'58'15,"0"0"197"-15,0 0-5 0,0 0 2 16,0 0-2-16,0 0-20 0,0 0-42 0,0 0-38 15,0 0-40-15,0 0-36 0,0 0-42 0,0 0-50 16,0 0-20-16,0 0-4 0,-36-18 10 0,23 40 24 16,-5 6-3-16,4 6 0 0,-1 2 7 15,5 2 8-15,2-3 11 0,2 0 1 0,6-1-2 0,0-9-6 16,2-2-5-16,8-4-3 0,-1-4-7 16,3-3-2-16,1-5-3 0,2-4 1 0,2-3 7 15,0 0 6-15,2-8 5 0,0-5-24 0,0-3 0 16,-3-10 6-16,-1 1 2 0,-6-3 37 15,1-2 6-15,-8-1-2 0,-2 2 6 0,0-1-4 16,-12-1-3-16,0 5 1 0,-3-1-6 0,1 3-11 16,-4 4-6-16,0 4-1 0,-1 2-7 0,7 6-5 15,-1 3-10-15,6 3-36 0,-1 2-61 16,4 0-184-16,-1 7-426 0,5-2-29 0</inkml:trace>
          <inkml:trace contextRef="#ctx0" brushRef="#br0" timeOffset="9789.7409">5495-431 393 0,'0'0'256'0,"0"0"-14"0,0 0-45 0,0 0-23 15,0 0-16-15,0 0-25 0,0 0-38 16,0 0-36-16,0 0-29 0,0 0-25 0,0 0-21 16,0 0 0-16,-174-33 12 0,152 53 3 0,1 4 11 15,-1 4-6-15,3 0-6 0,3-3 3 0,4-2-4 16,3-3 3-16,6 0-2 0,0-4 2 0,3-3 2 16,0 0-1-16,5-5-3 0,1-1-12 15,1-3-6-15,3-3-1 0,4-1 5 0,2-1 15 16,3-10 3-16,6-4 1 0,0-1 2 0,0-5-7 15,0-2 0-15,2-4 2 0,-2 1-2 16,-3-2 7-16,-2 2 2 0,-3 0 7 0,-4-1 4 16,-6 3 0-16,1 2 4 0,-5 0 0 0,-3 3 5 15,0 0 5-15,0 4 2 0,-8 4-4 0,-2 0-12 16,0 2-10-16,-1 4-17 0,-2 2-14 16,0 3-9-16,-2 0-8 0,-1 11 11 0,0 4 7 15,-7 3 4-15,3 5 3 0,-5 5-3 0,6 3 4 16,-3 3 7-16,2-2 5 0,6 2-3 15,5 3 0-15,1-4-3 0,8-1-1 0,0 1 8 16,5-4 1-16,8-2 4 0,8-3 4 0,-2-4 4 16,6-4 2-16,0-3 2 0,2-3-1 15,2-1-1-15,3-8-1 0,-1-1-1 0,3-1 1 0,-1-9-2 16,1-2 0-16,-3-4 2 0,1-1 2 0,-7-4 2 16,-3 3 0-16,0-2-1 0,-4-1 3 15,-6-2 17-15,-2-2 2 0,0-5 3 0,1-3 3 16,-4-2-23-16,0-3-4 0,-5 2-2 15,1-1-6-15,1 0 2 0,-2 1-2 0,2 0-5 16,-2 4-2-16,0 5-5 0,4 7-2 0,-1 4-8 16,2 4-15-16,2 4-12 0,4 1-10 15,2 2-3-15,3 5 5 0,7 0 12 0,0 0 9 0,4 8 10 16,1 3 8-16,-2 2-8 0,0 3-13 16,-5 7 7-16,2 0-7 0,-7 3-37 0,0 2-2 15,-4 3 8-15,-3 1 29 0,1 0 64 0,-5 4 27 16,-1-6-5-16,-5 1-18 0,-1-1-13 15,0-4-11-15,-6-1 0 0,-2-2-2 0,-4-2 3 16,1-2 8-16,-3 1 3 0,-7-3 3 0,5-2 3 0,-5-2-2 16,-1-3-2-16,-3-1-1 0,2-2 0 15,0-1 4-15,-3-4 2 0,4-2 1 16,1 0 3-16,3-5-6 0,4-4-3 0,2 0-6 0,8-4-24 16,-1-2-21-16,5-5-24 0,5 1-9 15,6-4 3-15,8 0-8 0,8-2-39 0,2-1-99 16,-6 6-278-16,-7 9-617 0</inkml:trace>
          <inkml:trace contextRef="#ctx0" brushRef="#br0" timeOffset="7766.8721">5625-144 836 0,'0'0'180'0,"0"0"-25"16,0 0-42-16,0 0-16 0,0 0-2 15,0 0 11-15,61-181-1 0,-49 144 16 0,-4-3-16 0,0 1-21 16,-2-4-10-16,-3-1-33 0,0 0 0 0,-3 0 5 16,0 3-1-16,-4 6 2 0,-2 2-8 15,-3 10-5-15,2 5-3 0,-2 7-13 0,-3 1-14 16,3 3-19-16,0 6-22 0,4-1-28 0,-1 2-32 16,3 0-48-16,-5 10 21 0,1 8 32 15,-5 6 39-15,3 7 65 0,2 1-5 0,5 2-12 16,2-4-24-16,9-4-31 0,6-1-38 0,6-7-27 15,-2-3 2-15,6-5 17 0,-2-4 26 16,5-4 17-16,2-2 5 0,-1 0 8 0,1-5 11 16,-1-3 17-16,-1-1 16 0,-1-1 6 0,-5 4 2 15,-7-1 4-15,-1 3 8 0,-5 0 5 0,-3 4-6 16,-3 0-10-16,0 2-10 0,-1 5 1 0,-2 6 6 16,0 6 9-16,0 3 1 0,0 2-1 0,0 6-3 15,0-2-3-15,-2-1 2 0,2-2-4 0,0 0 0 16,0-3-3-16,3-4-4 0,1 1 8 15,1-4 2-15,4-2 7 0,-3-2 6 0,4-1 3 16,0-4 4-16,1-1 6 0,0-1 3 0,3-2 2 16,-1-2-2-16,2 0-4 0,-1 0-5 15,0-2-4-15,0-2-2 0,0-1-2 16,-1 0 0-16,-1 0-1 0,-1-1 0 0,0-1-2 0,1 2-1 16,-2-4 0-16,0-1-1 0,-1-1-2 15,4-1-3-15,-2-3-3 0,0 1-1 0,-2-1 1 16,3 2 0-16,-5-2-3 0,2 2-3 0,-3-1-3 15,1 3-1-15,-5 2 2 0,4 2 5 0,-5-1 3 16,-1 2 2-16,2 3-3 0,-2 2-4 16,0-2-9-16,0 3-6 0,0 0-3 0,0-1-4 0,0 1-4 15,0 0-7-15,0 0-11 0,0 0-13 16,0 0-14-16,0 0-20 0,0 0-39 16,0 0-26-16,-2 0-32 0,1 1-72 0,-2 3-37 15,1-1 299-15,1-1 0 0</inkml:trace>
        </inkml:traceGroup>
      </inkml:traceGroup>
    </inkml:traceGroup>
    <inkml:traceGroup>
      <inkml:annotationXML>
        <emma:emma xmlns:emma="http://www.w3.org/2003/04/emma" version="1.0">
          <emma:interpretation id="{CF174970-C085-4AC8-BA3B-C5526F7A5E83}" emma:medium="tactile" emma:mode="ink">
            <msink:context xmlns:msink="http://schemas.microsoft.com/ink/2010/main" type="paragraph" rotatedBoundingBox="549,2472 11583,1037 11788,2618 755,40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201904-C161-4FAC-81AB-83EC3AF9B773}" emma:medium="tactile" emma:mode="ink">
              <msink:context xmlns:msink="http://schemas.microsoft.com/ink/2010/main" type="inkBullet" rotatedBoundingBox="596,2831 1451,2720 1528,3310 673,3421"/>
            </emma:interpretation>
            <emma:one-of disjunction-type="recognition" id="oneOf4">
              <emma:interpretation id="interp20" emma:lang="en-US" emma:confidence="1">
                <emma:literal>.</emma:literal>
              </emma:interpretation>
              <emma:interpretation id="interp21" emma:lang="en-US" emma:confidence="0.5">
                <emma:literal>,</emma:literal>
              </emma:interpretation>
              <emma:interpretation id="interp22" emma:lang="en-US" emma:confidence="0">
                <emma:literal>-</emma:literal>
              </emma:interpretation>
              <emma:interpretation id="interp23" emma:lang="en-US" emma:confidence="0">
                <emma:literal>&gt;</emma:literal>
              </emma:interpretation>
              <emma:interpretation id="interp24" emma:lang="en-US" emma:confidence="0">
                <emma:literal>7</emma:literal>
              </emma:interpretation>
            </emma:one-of>
          </emma:emma>
        </inkml:annotationXML>
        <inkml:trace contextRef="#ctx0" brushRef="#br0" timeOffset="2120.009">35 1596 547 0,'0'0'310'16,"0"0"4"-16,0 0-38 0,0 0-38 0,0 0-26 15,0 0-31-15,0 0-33 0,0 0-31 0,0 0-23 16,0 0-23-16,0 0-21 0,0 0-19 16,0 0-21-16,0 0-12 0,-54-25-14 0,54 25-14 15,9 0 2-15,-4 0 7 0,10 0 10 0,7 1 13 16,-1 3 0-16,8-2-1 0,4-2 1 0,8 0 8 15,5 0-7-15,4-2 0 0,0-5 1 16,4 1-5-16,0-3 5 0,-4-2 1 0,3 1 0 16,-5-1 1-16,-2 4-4 0,-2-4 0 0,-4 3-2 15,-9 1-2-15,-5 0-2 0,-9 4-1 0,-4 0-2 16,-7 1 1-16,-2 2 13 0,-4-2 14 0,0 2 14 16,0-3-7-16,-9 0-17 0,3-2-16 15,-4-1-14-15,-5 4 8 0,1-3 5 0,-1 2-3 16,-3 0 1-16,-4-1 3 0,5 1 0 0,-1 0 8 15,0-2 2-15,-1-3-1 0,3 3 1 16,0-2-1-16,1 0 1 0,2 1-4 0,-1 1 4 16,7-2 1-16,-2 2 4 0,5 2 8 0,-2 1-2 15,6-2-6-15,0 2-10 0,0 2-20 16,4 0-15-16,2-3 5 0,6 1 5 0,3 1 10 0,2 1 10 16,8 0-7-16,3 0-2 0,-1 0 0 15,-4 3 6-15,5 6 5 0,0 1 3 0,-2 3 2 16,-6 6-1-16,2 2 1 0,-4 2 4 0,-2 5 5 15,-3 3 0-15,-1 0 4 0,-7 0-1 0,-2 4 0 16,1-4 5-16,-4-1 1 0,-9 0 2 0,-6-3-2 16,1-1 1-16,-6 0-4 0,-3-1 3 15,-4 3 1-15,-1-4-5 0,0-1-5 16,-1-1-22-16,-1 0-74 0,11-8-233 0,3-4-820 0</inkml:trace>
      </inkml:traceGroup>
      <inkml:traceGroup>
        <inkml:annotationXML>
          <emma:emma xmlns:emma="http://www.w3.org/2003/04/emma" version="1.0">
            <emma:interpretation id="{C7E6C7DF-B340-499E-86C3-7F3CC42DDA69}" emma:medium="tactile" emma:mode="ink">
              <msink:context xmlns:msink="http://schemas.microsoft.com/ink/2010/main" type="line" rotatedBoundingBox="2130,2266 11583,1037 11788,2618 2335,3847"/>
            </emma:interpretation>
          </emma:emma>
        </inkml:annotationXML>
        <inkml:traceGroup>
          <inkml:annotationXML>
            <emma:emma xmlns:emma="http://www.w3.org/2003/04/emma" version="1.0">
              <emma:interpretation id="{CB7C471E-0E40-44D0-A6D3-32E43A13C2FD}" emma:medium="tactile" emma:mode="ink">
                <msink:context xmlns:msink="http://schemas.microsoft.com/ink/2010/main" type="inkWord" rotatedBoundingBox="2167,2550 4891,2196 4985,2916 2260,3270"/>
              </emma:interpretation>
              <emma:one-of disjunction-type="recognition" id="oneOf5">
                <emma:interpretation id="interp25" emma:lang="en-US" emma:confidence="1">
                  <emma:literal>250-</emma:literal>
                </emma:interpretation>
                <emma:interpretation id="interp26" emma:lang="en-US" emma:confidence="0">
                  <emma:literal>250.</emma:literal>
                </emma:interpretation>
                <emma:interpretation id="interp27" emma:lang="en-US" emma:confidence="0">
                  <emma:literal>250--</emma:literal>
                </emma:interpretation>
                <emma:interpretation id="interp28" emma:lang="en-US" emma:confidence="0">
                  <emma:literal>250</emma:literal>
                </emma:interpretation>
                <emma:interpretation id="interp29" emma:lang="en-US" emma:confidence="0">
                  <emma:literal>250/</emma:literal>
                </emma:interpretation>
              </emma:one-of>
            </emma:emma>
          </inkml:annotationXML>
          <inkml:trace contextRef="#ctx0" brushRef="#br0" timeOffset="10634.4638">1559 1345 718 0,'0'0'185'0,"0"0"35"16,0 0 8-16,0 0-20 0,0 0-15 0,0 0-33 16,0 0-50-16,0 0-38 0,0 0-34 0,0 0-24 15,0 0-10-15,0 0-12 0,0 0-2 16,0 0 16-16,116-166 15 0,-80 156 13 0,2 2 2 15,0 3-17-15,1 5-20 0,-3 0-7 0,-5 11-5 16,-1 5-3-16,-5 8 0 0,-6 4 1 16,-4 6 5-16,-2-1 1 0,-4 3 2 0,-6 3 0 15,-3-2-19-15,-2-3-34 0,-8 2 9 0,-5 0 24 16,-2 0 43-16,-10 4 44 0,-1-3 2 0,-4-1-15 16,-7-4-22-16,7-1-4 0,1-6-4 15,3-7-2-15,2-4-4 0,8-2 1 0,3-4-3 16,5-3 2-16,7-3 3 0,1-1-3 0,2-1-8 15,0 0-20-15,3 0-32 0,3 0 17 0,6 0 13 16,6 0 19-16,4-1 29 0,6-4-13 0,3-2-3 16,11-3-5-16,1 0-8 0,3-2-20 15,5-3-27-15,-2-2-38 0,6 1-36 0,-7-3-53 16,4 2-55-16,-5-3-96 0,-3 0-151 0,-10 5-201 16,-13 5 566-16</inkml:trace>
          <inkml:trace contextRef="#ctx0" brushRef="#br0" timeOffset="11100.7478">2604 1097 0 0,'0'0'0'0,"0"0"0"0,0 0 0 0,0 0 0 15,-180 139 0-15,156-111 0 0,10-3 0 0,9-2 0 16,5 0 0-16,5-2 0 0,9 0 0 16,10-4 27-16,4-2-3 0,4-4 2 0,8-2-2 0,0 0-8 15,1 0 13-15,6-3-16 0,-4 2-15 16,-3 0-2-16,1 2-5 0,-7 2 1 0,-5 3 5 16,-3-1 0-16,-3 2 7 0,-7-1 4 0,-4 2 12 15,-6-2 16-15,-6 0 40 0,0-1 48 16,0-1 49-16,-10 0 44 0,-4 1-7 0,-5-1-23 15,0 0-34-15,-7 0-38 0,-2-3-18 0,-3 3-18 0,1-5-8 16,-1 0-18-16,2-3-6 16,2 0 5-16,1-3-7 0,8 0-29 0,3-2-69 15,5 0-148-15,4 0-318 0,3-4-621 0</inkml:trace>
          <inkml:trace contextRef="#ctx0" brushRef="#br0" timeOffset="10823.2738">2415 1241 526 0,'0'0'368'15,"0"0"-33"-15,0 0-27 0,0 0-39 0,0 0-45 16,0 0-55-16,0 0-49 0,0 0-43 0,0 0-34 16,0 0-18-16,0 0-11 0,0 0-5 15,0 0-1-15,0 0-6 0,146-82-1 0,-102 66 1 16,6-1-3-16,0-4-17 0,3 1-27 0,-1-1-36 15,0 0-45-15,-5 1-45 0,-2 2-83 0,-5 0-129 0,-3 3-139 16,-12 4-240-16,-9 4 625 0</inkml:trace>
          <inkml:trace contextRef="#ctx0" brushRef="#br0" timeOffset="11374.6279">3226 1206 876 0,'0'0'13'16,"0"0"0"-16,0 0 22 0,0 0 34 0,0 0 16 0,0 0 6 15,-180 192-13-15,165-167-35 0,8 0-27 16,5 1-5-16,2-4 6 0,12-2 29 0,6-3 14 16,7-3 5-16,6-5 5 0,6-7-16 0,4-2-7 15,3-10-12-15,6-5-4 0,-3-2-4 0,-3-3-5 16,-1-5 18-16,0 4 3 0,-14-2 13 15,-2 1 20-15,-11 2 17 0,-10 1 16 0,-5-1 4 16,-2-1-15-16,-12 1-22 0,-8 1-19 0,-7-1-18 16,-1 0-1-16,-5 4-20 0,-5 2-19 15,-5 4-7-15,6 3-17 0,1 5 3 0,2 2-10 0,5-1-59 16,7 4-172-16,4 7-107 0,10-1-528 16,3-2-52-16</inkml:trace>
          <inkml:trace contextRef="#ctx0" brushRef="#br0" timeOffset="11646.2969">4139 1287 0 0,'0'0'0'0,"0"0"0"0,0 0 167 15,0 0 86-15,0 0 12 0,-169 32 22 0,153-28-18 16,4-2-26-16,4 0-26 0,7-2-48 0,-1 0-49 16,2 0-40-16,0 0-40 0,5 0-30 0,1 0 10 15,6 0-1-15,4-4 3 0,10 0 11 16,7-3-10-16,9 0-8 0,8-4-32 0,8-3-77 16,2 0-118-16,-15 2-268 0,-12 4-949 0</inkml:trace>
        </inkml:traceGroup>
        <inkml:traceGroup>
          <inkml:annotationXML>
            <emma:emma xmlns:emma="http://www.w3.org/2003/04/emma" version="1.0">
              <emma:interpretation id="{D459BACC-B62B-40BE-81C9-E6DABFF8B06A}" emma:medium="tactile" emma:mode="ink">
                <msink:context xmlns:msink="http://schemas.microsoft.com/ink/2010/main" type="inkWord" rotatedBoundingBox="5468,1832 11583,1037 11788,2618 5674,3413"/>
              </emma:interpretation>
              <emma:one-of disjunction-type="recognition" id="oneOf6">
                <emma:interpretation id="interp30" emma:lang="en-US" emma:confidence="1">
                  <emma:literal>Emplowers</emma:literal>
                </emma:interpretation>
                <emma:interpretation id="interp31" emma:lang="en-US" emma:confidence="0">
                  <emma:literal>Employers</emma:literal>
                </emma:interpretation>
                <emma:interpretation id="interp32" emma:lang="en-US" emma:confidence="0">
                  <emma:literal>emplowers</emma:literal>
                </emma:interpretation>
                <emma:interpretation id="interp33" emma:lang="en-US" emma:confidence="0">
                  <emma:literal>Emploers</emma:literal>
                </emma:interpretation>
                <emma:interpretation id="interp34" emma:lang="en-US" emma:confidence="0">
                  <emma:literal>Emplowerrs</emma:literal>
                </emma:interpretation>
              </emma:one-of>
            </emma:emma>
          </inkml:annotationXML>
          <inkml:trace contextRef="#ctx0" brushRef="#br0" timeOffset="12540.5765">4951 943 830 0,'0'0'279'0,"0"0"-117"16,0 0 9-16,0 0 10 0,0 0-26 0,0 0 2 16,0 0-24-16,0 0-52 0,0 0-35 0,0 0-41 15,0 0-35-15,0 0-15 0,0 0 8 0,0 0 13 16,9-10 20-16,-8 41 14 0,4 7-1 0,-5 8 0 16,1 3 4-16,-1 6 0 0,0-1-3 15,0 2-1-15,0-6-2 0,0 6-1 0,0-9 1 16,2-1-3-16,4-5 1 0,0-8-2 0,-2-5-2 15,3-7 1-15,2-2-1 0,-3-6-2 16,3-4-1-16,-3-2 1 0,3-4 1 0,-2-1 3 16,3-2 8-16,4 0 2 0,3-5 4 0,4-4 0 15,5-2-6-15,5-3-4 0,6-5-4 0,0 3 0 16,4-4-1-16,1 1-5 0,-3-1 0 0,-2 2-14 16,3 1-19-16,-8 1-21 0,1 1-35 15,-2 2-44-15,-5-1-63 0,-4 1-89 0,1 0-163 16,-10 3-236-16,-4 5 404 0</inkml:trace>
          <inkml:trace contextRef="#ctx0" brushRef="#br0" timeOffset="12718.9723">4985 1286 454 0,'0'0'634'0,"0"0"-446"0,0 0 9 0,0 0-14 15,0 0-39-15,0 0-47 0,0 0-49 0,0 0-40 16,0 0-7-16,0 0 10 0,0 0-3 0,0 0 3 15,169-89-1-15,-111 69-3 0,-4 1-5 0,8-3-34 16,-3 1-76-16,-1 0-125 0,-1-1-239 16,-17 7-358-16,-13 6 502 0</inkml:trace>
          <inkml:trace contextRef="#ctx0" brushRef="#br0" timeOffset="12876.8852">5038 924 1413 0,'0'0'158'0,"0"0"22"0,0 0 5 16,0 0-20-16,0 0-14 0,0 0-43 0,0 0-68 0,0 0-42 16,0 0-27-16,0 0-6 0,0 0 12 0,0 0 8 15,0 0-26-15,139-127-67 0,-82 109-98 16,8-1-183-16,-14 6-359 0,-15 3-56 0</inkml:trace>
          <inkml:trace contextRef="#ctx0" brushRef="#br0" timeOffset="13791.4344">5890 760 1331 0,'0'0'1'0,"0"0"5"0,0 0 37 0,0 0 26 16,0 0 1-16,0 0 2 0,0 0-15 0,0 0-15 16,-68 194-10-16,68-165 1 0,0 1-8 15,3 0-4-15,3-3 5 0,-2 0-8 0,1-4 3 0,4-4-1 16,-7-2-6-16,6-4-9 0,-2-3-22 15,-3-6-22-15,3 0-23 0,-2-4-17 16,-1 0 14-16,4-5 18 0,1-8 22 0,3-7 19 16,4-3 5-16,0-6-2 0,1-3 0 0,6-1 1 15,-1-7-2-15,1 2 3 0,2 0 3 16,1 3 5-16,-6 5 5 0,4 6 2 0,-6 6-5 0,-1 9-3 16,0 3-7-16,-1 6-4 0,-2 0 3 15,0 6 4-15,1 8 6 0,-6 5 1 0,1 5-1 16,2 4-2-16,-1 2-1 0,-3-1 2 0,4 2 0 15,-3-4 1-15,0-2-3 0,2-4 0 0,0-3-1 16,-1 0-4-16,0-7-2 0,-2-1-7 0,1-5-7 16,-1-5-5-16,3 0 0 0,-4-5-1 15,6-8-5-15,1-6 0 0,2-2-3 0,-2-4 1 16,2-2 14-16,0-1 2 0,0 2 8 0,-1 1 6 16,-2 2 1-16,-2 7 4 0,-2 5-2 15,1 2-10-15,-5 8-6 0,1 1-6 0,0 1 4 16,0 10 11-16,-1 2 9 0,5 9 7 15,-4 0 0-15,3 2-5 0,-2-1-1 0,5 0 1 0,-3 0-4 16,3-3 1-16,0-4 0 0,3-3-3 0,0-1 8 16,3-6 4-16,2-2 7 0,1-3 7 15,0-2 6-15,6-14 1 0,-2-2-3 0,4-2-9 16,0-7-7-16,0-3-9 0,1-3-6 0,2-5-21 16,-3-1-6-16,-3-4 0 0,0-3 6 0,-4 3 21 15,-5 2 8-15,-6-4 3 0,1 7 1 0,-7-1 5 16,4 2 1-16,-7 2-2 0,-1 0 5 15,0 5 19-15,0 5 22 0,-1 4 24 0,-4 5 12 16,-1 6-1-16,2 4-10 0,-4 1-9 0,5 3-12 16,2 1-19-16,-3 0-14 0,-2 0-18 0,3 8-12 15,0 4-6-15,-6 8-1 0,5 8 3 16,-4 8 3-16,1 6-3 0,-1 4 5 0,1 11 1 16,-3 4 2-16,1 10 3 0,0 5-3 0,-3 4 0 15,3 3 1-15,1 0 1 0,-3-1-2 16,5-1-1-16,0-1-5 0,1-3-3 0,3-6 1 15,-2-4-14-15,2-6-16 0,-1-8-28 0,3-10-58 0,-1-9-44 16,1-7-51-16,0-13-37 0,-2-10 54 16,2-4 41-16,-1-1 53 0,1-12 56 15,-2-10-5-15,2-4 14 0,0-3 22 0,0-10 33 16,0-4 25-16,0-6-2 0,0-5 10 0,2-4 10 16,2-4 23-16,7 1 36 0,2-2 12 0,2-1-1 15,1 2-26-15,6 4-28 0,1 1-27 0,4 9-29 16,-3 10-11-16,-1 6-4 0,4 10-5 15,-1 8-8-15,1 5 1 0,2 5-1 0,1 3 3 16,-1 2 4-16,2 4-4 0,-3 8 0 16,-4 4-3-16,-4 5-1 0,-3 0 6 0,-3 6 2 15,-3 6 7-15,-7-2 6 0,-4 2 3 0,-1-1 2 16,-8 1 4-16,-9-3-1 0,0-2 4 16,-7-4 3-16,5 0 1 0,-7-7 2 0,2-2-3 0,4-3-1 15,-4-4-4-15,6-3-21 0,-4-5-52 16,5 0-116-16,5-10-226 0,4-2-506 0,3 1 40 0</inkml:trace>
          <inkml:trace contextRef="#ctx0" brushRef="#br0" timeOffset="15556.772">7704 63 1290 0,'0'0'399'16,"0"0"-227"-16,0 0-34 0,0 0-47 15,0 0-26-15,0 0-19 0,0 0-6 0,0 0-5 0,0 0-11 16,0 0 6-16,-87 184 3 0,74-131-3 15,4 4-8-15,0 2-2 0,0 2-4 0,6-1-1 0,-3-1 4 16,5-5-6-16,2-2-3 0,-1-8-4 16,0-2-7-16,6-6 0 0,1-6-25 0,1-7-36 15,2-5-42-15,0-7-67 0,1-11-42 0,4 0-40 16,4-10-47-16,3-9-33 0,6-11-3 16,0-3 50-16,0-4 4 0,-3-3 183 0,-2-4 52 15,2 3 67-15,-5-1 149 0,-3-3 7 0,-2 8 104 16,-5 3 51-16,-1 7 5 0,-6 10-39 15,-3 5-44-15,0 8-64 0,0 4-69 0,-6 2-61 16,-1 12-47-16,0 10-23 0,-2 8 6 0,-5 3 7 16,3 2-21-16,3 3 8 0,-2-3-5 0,7 1 5 15,-4 0 23-15,5-4-10 0,2 0 11 16,0-6-7-16,5 1-1 0,3-8 2 0,7-3-9 16,0-7 6-16,4-4 3 0,3-5 2 0,3-2 6 15,2-9 1-15,4-9-2 0,1-3-6 0,-2-5-10 16,-4-2-4-16,-5-4 2 0,-2 0 5 0,-4 1 1 15,-8 0 7-15,-4 1 3 0,-3 0 0 16,0 1 4-16,-7 2-5 0,-7 7-3 0,-5 0-5 16,-3 6-4-16,-3 5-3 0,0 4-7 0,0 5-7 15,-2 0-3-15,-1 6-7 0,6 6 2 0,3 1 5 16,4 0 0-16,7 0-7 0,6-3-9 16,2 0-8-16,6 0-11 0,10-4-3 0,5-2-19 15,5-4-22-15,13-4-30 0,3-9-32 0,4-4-11 16,0-3-1-16,2-5 29 0,4-5 37 0,1-1 40 15,-3-2 29-15,2 0 16 0,-5 6 8 16,-4 2 13-16,-13 7 27 0,-4 5 38 16,-13 7 48-16,-9 4 36 0,-4 2 3 0,0 5-31 0,-7 7-37 15,-8 12-33-15,-4 6-23 0,-2 5 0 0,-4 6-6 16,-1 3-7-16,5-1-5 0,2-2-6 16,4-1-3-16,5-6-1 0,3-3 1 0,5 1 0 15,2-6 1-15,10-3 0 0,5-6 9 0,3-4 5 16,8-4 8-16,4-3 8 0,2-6 2 15,9-6 1-15,2-7-17 0,1-5 1 0,1-7-5 0,6-2-2 16,-5-5 9-16,-3-1-8 0,-4-2-4 0,-2-5 3 16,-4 2-1-16,-2-1 4 15,-6 3 2-15,-3 3 2 0,-7 8 8 0,-8 8 15 0,0 7 23 16,-7 5 17-16,0 5-14 0,0 0-52 0,-7 13-20 16,0 8-23-16,-8 9 4 0,-3 6 33 15,-1 6-5-15,3-1-2 0,-2 4-1 0,5-5-3 16,1 2-2-16,3 0 0 0,3-1 0 15,5-5 2-15,1 2-7 0,0-5-3 0,4-4 4 16,8 1 5-16,0-3 12 0,1-5 7 0,2-4-1 16,0-3-10-16,1-1-22 0,-2-8-32 0,1-4-47 15,0-2-58-15,1-2-47 0,3-9-31 16,0 0-19-16,1-7 1 0,5-3 14 0,-5-2 11 16,5-1 38-16,3-6 53 0,-1 1 67 0,-2-8 68 0,1 2 0 15,2-4 0-15,2 0 45 0,-1-4 64 16,5 1 17-16,-7-1 40 0,-2-2 11 0,1 6-33 15,-8 2 23-15,0 2 15 0,-8 9 4 16,-3 5 9-16,-4 5-16 0,-3 4-35 0,0 3-26 16,-4 4-34-16,-5 4-45 0,-1 1-38 0,2 1-25 15,-3 11-10-15,-3 6 7 0,0 5 16 16,-1 5 7-16,2 2 2 0,1-1 0 0,6 0 2 16,0-4 2-16,2-1-4 0,4-2-7 0,0-5-6 15,4-4-9-15,5-4 0 0,4-5 3 0,2-1-2 16,4-3-2-16,6-9 0 0,3-6 0 15,5-4 6-15,2-6 8 0,-1 0-8 0,-2-7-7 0,5 0 3 16,-5 0 10-16,-1-2 17 0,-1 1 13 16,-4-1 4-16,-2 4 5 0,-6 2 8 0,-5 5 11 15,-7-2 16-15,0 8 7 0,-6 2 2 0,0 3-5 16,-11 6-20-16,0 1-22 0,-6 5-20 16,0 0-16-16,-8 11-5 0,-2 8 3 0,-2 6 6 15,-2 5 3-15,3 8 1 0,-2 0 0 0,4 3 1 16,4 5 0-16,-2-3 0 0,5 2-3 15,-2-2 3-15,11-4 0 0,0-2 2 0,1-2-11 16,7-6-1-16,2-4-1 0,0 0 9 0,0-3 6 16,11-2-8-16,-5-8 1 0,7-2-2 0,2-6 9 15,-1-1 14-15,7-3 3 0,-2-3 0 16,0-8 0-16,6-4-4 0,0-3 0 0,6-4-4 0,0-6-2 16,2 0-5-16,5-2 0 0,-1-2-1 15,0-4-2-15,4-6 1 0,-6 1 0 0,4-6 2 16,-6-2 2-16,6 0 0 0,-5-2 1 0,2 3 0 15,-6 4 2-15,-4 4 1 0,-6 4 0 0,-6 11 5 16,-2 4 11-16,-9 6 16 0,-3 7 15 16,0 5 6-16,0 3-19 0,0 0-46 0,-4 3-32 15,-5 10-14-15,-3 7-1 0,-3 7 28 16,1 5 17-16,-3 3 4 0,3 1 7 0,0-2-1 0,7 2-4 16,-3-3-1-16,7-1-5 0,1-1-5 15,1-6-5-15,1-1-2 0,1-5-16 0,5-2 5 16,7-4 3-16,2-1-7 0,3-4 23 15,5-4 3-15,-3-2 2 0,6-2 15 0,4 0-4 0,-2-4-2 16,1-3 0-16,-1-1-1 0,0-2 1 16,-3 1 2-16,-3 1 5 0,2 1 3 0,-7 0 5 15,-2 4-1-15,0-2-4 0,-2 3-2 0,-2 0-6 16,-4 2-3-16,2 0 0 0,-3 4-3 16,1 1 2-16,-3 2 3 0,1 0-1 0,1-1 1 0,-3 3 1 15,-3-4 0-15,0 1 1 0,0-2 1 16,0-1 7-16,-2-1 5 0,-5-2 0 15,2 0-5-15,1 0-8 0,-6 0-12 0,5-4-10 0,-4-1-2 16,6-3-1-16,-1-4-5 0,0-3 1 16,4-2-4-16,0-7-2 0,10-3 8 0,2-3 5 15,2-4 6-15,4-2 8 0,7-4 1 16,3-2 2-16,0-3 0 0,3-4 0 0,2 2-3 0,-4 2-1 16,3 2 1-16,-4 8-6 0,-1 2 5 0,-3 6 0 15,-7 5 2-15,-4 5 5 0,-7 7 3 16,2 4 4-16,-7 4 0 0,-1 2-4 0,0 0-20 15,0 3-27-15,-1 5 2 0,-5 6 3 0,4 4 13 16,-1 1 22-16,3 3-4 0,0 2-5 16,0 1 3-16,0 3 9 0,11-1 8 0,-2 4 7 15,11 3 9-15,-1 2-5 0,6 1 3 0,-5 0 3 16,3 0-1-16,-5 1 9 0,-5 0 1 0,-3-2 4 16,-8-4 4-16,-2 3 7 0,-12-5 12 0,-13-3 8 15,-9-2 0-15,-17-3-16 0,-2-5-15 16,-12 1-15-16,0-3-10 0,-4 0-5 0,-2-1-27 15,-4-1-113-15,19-2-383 0,16-6-1059 0</inkml:trace>
        </inkml:traceGroup>
      </inkml:traceGroup>
    </inkml:traceGroup>
    <inkml:traceGroup>
      <inkml:annotationXML>
        <emma:emma xmlns:emma="http://www.w3.org/2003/04/emma" version="1.0">
          <emma:interpretation id="{A17F63C4-EA5D-4AB0-982C-9287225613F5}" emma:medium="tactile" emma:mode="ink">
            <msink:context xmlns:msink="http://schemas.microsoft.com/ink/2010/main" type="paragraph" rotatedBoundingBox="498,4240 7377,3279 7558,4577 680,55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85EADC-01B1-4D4D-9842-4E6CF3EA624A}" emma:medium="tactile" emma:mode="ink">
              <msink:context xmlns:msink="http://schemas.microsoft.com/ink/2010/main" type="inkBullet" rotatedBoundingBox="557,4658 1400,4540 1512,5342 669,5460"/>
            </emma:interpretation>
            <emma:one-of disjunction-type="recognition" id="oneOf7">
              <emma:interpretation id="interp35" emma:lang="en-US" emma:confidence="1">
                <emma:literal>,</emma:literal>
              </emma:interpretation>
              <emma:interpretation id="interp36" emma:lang="en-US" emma:confidence="0.5">
                <emma:literal>.</emma:literal>
              </emma:interpretation>
              <emma:interpretation id="interp37" emma:lang="en-US" emma:confidence="0">
                <emma:literal>7</emma:literal>
              </emma:interpretation>
              <emma:interpretation id="interp38" emma:lang="en-US" emma:confidence="0">
                <emma:literal>-</emma:literal>
              </emma:interpretation>
              <emma:interpretation id="interp39" emma:lang="en-US" emma:confidence="0">
                <emma:literal>'</emma:literal>
              </emma:interpretation>
            </emma:one-of>
          </emma:emma>
        </inkml:annotationXML>
        <inkml:trace contextRef="#ctx0" brushRef="#br0" timeOffset="16422.4955">94 3440 474 0,'0'0'234'0,"0"0"-41"0,0 0 27 0,0 0-8 16,0 0-14-16,0 0-13 0,0 0-30 0,0 0-46 15,0 0-39-15,0 0-36 0,0 0-33 16,0 0-32-16,-141 27 3 0,151-24 6 0,6 0 16 15,3-1 25-15,8 1-6 0,11-3 1 0,1 0-1 16,11-6-1-16,4-4-2 0,-1-5-8 0,6-1-13 16,5-1-14-16,-6-1-13 0,0 3-11 0,-6-4 5 15,1 2 5-15,-9 1 10 0,-4 1 11 0,-9 2 8 16,-11 1 5-16,-1 1 11 0,-13 1 12 16,-4 2 5-16,-2-1 2 0,-6 3-3 0,-9-3-10 15,-7 2-4-15,-5 0-5 0,2 1-1 16,-9 2 5-16,2 1 6 0,-8 0 8 0,6 1 20 0,2 2 14 15,2-2 16-15,4 1 9 0,8-1 0 16,6 0-4-16,5 1-17 0,7 1-41 0,0-2-45 16,10 2-11-16,4 0 0 0,9 0 23 0,1 0 32 15,13 5-4-15,0 5 1 0,5 7-4 0,1 5-1 16,0 7 3-16,-3 5 4 0,-10 7 3 16,0 2 12-16,-7 6-1 0,-8-1 1 0,-10 4 3 15,-4 3-7-15,-7 2 4 0,-17 5 0 0,-10-2-13 16,-9 6-47-16,-10-4-154 0,14-15-647 15,10-15-732-15</inkml:trace>
      </inkml:traceGroup>
      <inkml:traceGroup>
        <inkml:annotationXML>
          <emma:emma xmlns:emma="http://www.w3.org/2003/04/emma" version="1.0">
            <emma:interpretation id="{4C9083E2-9A5D-4948-B759-5EB04432CEC0}" emma:medium="tactile" emma:mode="ink">
              <msink:context xmlns:msink="http://schemas.microsoft.com/ink/2010/main" type="line" rotatedBoundingBox="2347,3982 7377,3279 7558,4577 2528,5280"/>
            </emma:interpretation>
          </emma:emma>
        </inkml:annotationXML>
        <inkml:traceGroup>
          <inkml:annotationXML>
            <emma:emma xmlns:emma="http://www.w3.org/2003/04/emma" version="1.0">
              <emma:interpretation id="{D5D82F16-60F7-4ADD-B241-4D30898300E5}" emma:medium="tactile" emma:mode="ink">
                <msink:context xmlns:msink="http://schemas.microsoft.com/ink/2010/main" type="inkWord" rotatedBoundingBox="2347,3982 7377,3279 7558,4577 2528,5280"/>
              </emma:interpretation>
              <emma:one-of disjunction-type="recognition" id="oneOf8">
                <emma:interpretation id="interp40" emma:lang="en-US" emma:confidence="0.5">
                  <emma:literal>20.</emma:literal>
                </emma:interpretation>
                <emma:interpretation id="interp41" emma:lang="en-US" emma:confidence="0.5">
                  <emma:literal>20</emma:literal>
                </emma:interpretation>
                <emma:interpretation id="interp42" emma:lang="en-US" emma:confidence="0">
                  <emma:literal>20,</emma:literal>
                </emma:interpretation>
                <emma:interpretation id="interp43" emma:lang="en-US" emma:confidence="0">
                  <emma:literal>20%</emma:literal>
                </emma:interpretation>
                <emma:interpretation id="interp44" emma:lang="en-US" emma:confidence="0">
                  <emma:literal>202</emma:literal>
                </emma:interpretation>
              </emma:one-of>
            </emma:emma>
          </inkml:annotationXML>
          <inkml:trace contextRef="#ctx0" brushRef="#br0" timeOffset="29587.7145">4500 2677 1950 0,'0'0'200'0,"0"0"-32"0,0 0-19 15,0 0-32-15,0 0-39 0,0 0-33 0,0 0-50 16,0 0-28-16,0 0 2 0,0 0-25 0,0 0-62 16,0 0-150-16,0 0-399 0,97-6-852 0</inkml:trace>
          <inkml:trace contextRef="#ctx0" brushRef="#br0" timeOffset="29427.4315">5090 2239 1738 0,'0'0'203'0,"0"0"13"0,0 0-23 15,0 0-20-15,0 0-15 0,0 0-29 0,0 0-32 16,0 0-34-16,0 0-28 0,0 0-35 0,0 0-15 16,0 0 1-16,0 0-1 0,0 0 17 15,-71 120 3-15,55-47 0 0,-5 5 1 0,0 6-3 0,-2 1 1 16,-4-2-1-16,2 3-1 0,-1-7 1 0,2 1-4 16,-2-4-7-16,5-6-12 0,2-1-19 15,0-7-18-15,5-9-21 0,1-3-29 0,4-13-30 16,1-7-54-16,3-11-78 0,1-7-118 0,1-5-224 15,1-7-478-15</inkml:trace>
          <inkml:trace contextRef="#ctx0" brushRef="#br0" timeOffset="29713.6963">5386 2683 2700 0,'0'0'81'0,"0"0"-9"0,0 0-7 0,0 0-7 16,0 0-2-16,0 0-14 0,0 0-19 0,0 0-39 16,0 0-123-16,0 0-271 0,0 0-1259 0</inkml:trace>
          <inkml:trace contextRef="#ctx0" brushRef="#br0" timeOffset="104941.0666">5604 2562 62 0,'0'0'204'0,"0"0"28"0,0 0-35 16,0 0-35-16,0 0 4 0,0 0-6 15,0 0-11-15,0 0-18 0,0 0-28 0,0 0-24 16,0 0-22-16,0 0-20 0,0-51-16 16,0 51-9-16,0 0-7 0,0 0-7 0,0 0-6 15,3 0 6-15,1 3 9 0,2 6 10 0,-1 0 9 16,2 2-4-16,0 5-3 0,4 1-4 0,-2 3-1 16,-1 2 3-16,4 5-2 0,-3-5 4 0,3 1-4 15,0 0-2-15,1 1-5 0,2-4-1 16,-2 1 0-16,2-3 1 0,-1 0 3 0,1-2 0 15,0-2 2-15,4 3 1 0,-3-6-2 0,0 1 3 16,2-1 5-16,-2-6 4 0,0 1 13 16,1-3 4-16,-4-1 6 0,0-2 1 0,0 0-2 15,-2 0 0-15,-1-5-5 0,-3 1-1 0,-2-1-6 16,4 0 0-16,-6 1-4 0,4-2-2 0,-1-2 0 16,1 2-6-16,1-4-1 0,-2 0-3 0,2-1-5 15,1-4 0-15,0 0-2 0,3-3 1 0,1-2 2 16,2-1-4-16,3-2-2 0,5-4-1 15,-2-2-4-15,4 0 4 0,6-6 1 0,0 2 1 16,4-3-1-16,0 0 2 0,7-3 1 16,0 1 1-16,3-2 6 0,-1 1-4 0,2-2 1 15,1 3 1-15,-2 4-3 0,-6 1 6 16,-3 7 4-16,-10 5 5 0,-7 4 13 0,-9 9 12 0,-6 3 13 16,-2 3 12-16,-2 2-1 0,0 0-21 0,-7-2-23 15,-1-1-20-15,-4 1-19 0,2-1 2 16,1 1 1-16,-1 2-3 0,5 0 1 0,-2 0-13 0,7 0-59 15,0 0-67-15,5 4-165 0,2 1-614 16,0 0-740-16</inkml:trace>
          <inkml:trace contextRef="#ctx0" brushRef="#br0" timeOffset="25517.2942">1874 2902 0 0,'0'0'0'0,"0"0"0"0,0 0 0 15,0 0 0-15,0 0 0 0,0 0 0 0,0 0 0 0,0 0 0 16,0 0 0-16,0 0 0 0,0 0 0 16,0 0 0-16</inkml:trace>
          <inkml:trace contextRef="#ctx0" brushRef="#br0" timeOffset="28801.8089">1895 2983 204 0,'0'0'316'0,"0"0"-22"0,0 0-55 0,0 0-32 0,0 0 3 15,0 0-6-15,0 0-15 0,0 0-29 16,0 0-28-16,0 0-22 0,0 0-19 0,0 0-7 16,0 0-7-16,0 0-16 0,-147-158-14 0,147 142-18 15,2-2-13-15,12-4-5 0,8-1-4 0,0-5 0 16,7 0-2-16,10 1-2 0,3-1 1 16,3-1-4-16,2 5 1 0,-1-1-1 0,4 7-1 15,-6 5-3-15,-3 6 2 0,0 7-2 16,-4 4 2-16,-1 14 2 0,-1 7 1 0,-6 5 2 0,-2 12 2 15,-6 1 5-15,-1 6-1 0,-8 0 1 16,-6 4 1-16,-6 3 2 0,-3-3 2 0,-12 4 2 16,-7-3 1-16,-6-1-2 0,-3 0-1 0,-6-4-3 15,-1 0-1-15,-5-4-2 0,1-3-3 0,-4 0-3 16,3-3 1-16,0-8-5 0,5-2 5 16,7-7 0-16,5-5 0 0,9-6 4 15,7-4-10-15,4-4-5 0,6-3-11 0,0 0-27 0,9 0-13 16,3 0 7-16,7-7 9 0,9-3 24 15,7-5 15-15,12-5 0 0,8-4 1 0,2 0 1 16,8 0 0-16,-3 2-3 0,-1 0 0 0,-2 4-3 16,-3 2 3-16,-6 3 1 0,0 2 1 0,-5 1 1 15,0 3-5-15,-4 1-3 0,-3 4 1 0,-7 0 0 16,-3 2 4-16,-7 0 5 0,1 0 0 16,-7 0-3-16,-5 0 1 0,-1 0 1 0,-2 0-1 15,-1 2-2-15,-3 0-21 0,3 2-35 16,1-2-56-16,4 1-78 0,-1-3-87 0,8 0-161 15,-4 0-301-15,-3 0 10 0</inkml:trace>
          <inkml:trace contextRef="#ctx0" brushRef="#br0" timeOffset="29161.659">3822 2723 492 0,'0'0'750'0,"0"0"-606"15,0 0 25-15,0 0 2 0,0 0 4 0,0 0 15 16,0 0-48-16,-191-8-31 0,158 30-34 0,-2 5-51 16,-2 8-7-16,2 6-5 0,1 5-5 0,4 0-3 15,2 3-6-15,9 1-2 0,6-6-5 16,3-2-4-16,10-1-1 0,0-3-4 0,10-5 3 16,8-2-3-16,5-5 4 0,2-6 5 0,8-7 3 15,2-4 4-15,3-8-1 0,2-1-10 16,6-6 3-16,1-9 2 0,-1-9 3 0,-2-2 13 0,0-5 0 15,-3-4 0-15,-7-4 7 0,-6 0 3 0,-6-2 5 16,-5-1 9-16,-9-6 0 0,-2 3 3 16,-6 2 1-16,-1-1-4 0,-14 5 10 0,-4 5-3 15,-2 2-4-15,-7 4 0 0,-1 8-14 0,-2 5-7 16,-4 8-9-16,-1 5-13 0,-2 2-7 0,4 11-9 16,0 7 0-16,0 11-2 0,5-2-21 15,4 5-46-15,6 1-65 0,10-1-128 0,9 0-213 16,0-9-443-16,3-9 200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8:56.8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A3AC1D-D29C-4A78-B80C-7F94A55FB00A}" emma:medium="tactile" emma:mode="ink">
          <msink:context xmlns:msink="http://schemas.microsoft.com/ink/2010/main" type="writingRegion" rotatedBoundingBox="-1352,3904 27861,-910 30802,16933 1588,21747"/>
        </emma:interpretation>
      </emma:emma>
    </inkml:annotationXML>
    <inkml:traceGroup>
      <inkml:annotationXML>
        <emma:emma xmlns:emma="http://www.w3.org/2003/04/emma" version="1.0">
          <emma:interpretation id="{1CD95BCE-C5B1-4E92-A13F-9C373F7AD376}" emma:medium="tactile" emma:mode="ink">
            <msink:context xmlns:msink="http://schemas.microsoft.com/ink/2010/main" type="paragraph" rotatedBoundingBox="12237,1599 24572,41 24972,3202 12636,476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F982FD75-8BE7-413F-9739-665F0974B4E7}" emma:medium="tactile" emma:mode="ink">
              <msink:context xmlns:msink="http://schemas.microsoft.com/ink/2010/main" type="line" rotatedBoundingBox="12288,1239 18099,1294 18084,2858 12273,2803"/>
            </emma:interpretation>
          </emma:emma>
        </inkml:annotationXML>
        <inkml:traceGroup>
          <inkml:annotationXML>
            <emma:emma xmlns:emma="http://www.w3.org/2003/04/emma" version="1.0">
              <emma:interpretation id="{A163FC5C-0EFC-4003-A9A2-B34D02671FC7}" emma:medium="tactile" emma:mode="ink">
                <msink:context xmlns:msink="http://schemas.microsoft.com/ink/2010/main" type="inkWord" rotatedBoundingBox="12288,1239 18099,1294 18084,2858 12273,2803"/>
              </emma:interpretation>
              <emma:one-of disjunction-type="recognition" id="oneOf0">
                <emma:interpretation id="interp0" emma:lang="en-US" emma:confidence="0.5">
                  <emma:literal>squick.</emma:literal>
                </emma:interpretation>
                <emma:interpretation id="interp1" emma:lang="en-US" emma:confidence="0">
                  <emma:literal>quick.</emma:literal>
                </emma:interpretation>
                <emma:interpretation id="interp2" emma:lang="en-US" emma:confidence="0">
                  <emma:literal>squick,</emma:literal>
                </emma:interpretation>
                <emma:interpretation id="interp3" emma:lang="en-US" emma:confidence="0">
                  <emma:literal>quick,</emma:literal>
                </emma:interpretation>
                <emma:interpretation id="interp4" emma:lang="en-US" emma:confidence="0">
                  <emma:literal>sQuick.</emma:literal>
                </emma:interpretation>
              </emma:one-of>
            </emma:emma>
          </inkml:annotationXML>
          <inkml:trace contextRef="#ctx0" brushRef="#br0">12 131 0 0,'0'0'0'0,"0"0"0"15,0 0 235-15,0 0 17 0,0 0-38 16,0 0-30-16,0 0-28 0,0 0-25 0,0 0-28 15,0 0-31-15,0 0-24 0,0 0-19 0,0 0-9 16,0 0-7-16,-13-3-4 0,13 3-2 16,0 0-3-16,0 0-1 0,0 0-2 0,4 0-1 15,-4 0-2-15,0 0 1 0,0 0-4 0,3 2 8 16,0-1 15-16,0 2 14 0,9 0 8 0,-4 1-1 16,1 0-14-16,3 1-9 0,0 2-3 0,1-2-2 15,2 3-1-15,3-3 1 0,4 2-2 16,0 0 0-16,6-2 1 0,3 2-1 0,-2-3 2 15,4 1 0-15,1-2 0 0,-4 0 2 0,0 2 0 16,1-3 2-16,-3-2 1 0,1 0-1 0,-1 0-14 16,-3 0-1-16,-5 0-7 0,3-2-7 0,-4-1 15 15,-1-1 2-15,3 3 8 0,-5-2 6 16,-1 1-1-16,-2-3-2 0,-3 3-4 16,0-2-4-16,-1 1-1 0,-4 1-4 0,-2 0-4 0,4 1-2 15,-5-1-4-15,0 2-4 0,-2 0-3 16,0 0-4-16,0-2-5 0,0 2-5 0,0 0-6 15,0-1-5-15,0 1-6 0,0-2-11 0,0 2-11 16,0-2-7-16,0 1-2 0,0 1-2 0,-1-2-5 16,1-1-106-16,0-2-44 0,-1-2-17 15,1 0 2-15,-2 0 97 0,-2 0 28 0,-1 3 125 16,4-2 0-16,-5 1 0 0,-2 0 0 0,3-1 0 16,-4 0 0-16,1 1 0 0,-2-2 0 0,0 1 0 15,2-3 0-15,-3 2 0 0,-1-1 0 16,0-2 0-16,-1 1 0 0,4 2 0 0,-1 0 178 15,-4 1 66-15,3 1-40 0,2 0-22 0,-3 2-20 16,0-1-15-16,-1 3-12 0,5-4-11 16,-2 5-11-16,0-2-10 0,4 2-7 0,-1-2-9 0,4 2-7 15,3 0-8-15,-2 0-9 0,2-2-10 0,0 2-12 16,0 0-13-16,0 0-14 0,0 0-10 16,0 0-13-16,0 0-12 0,0 0-10 0,0 0-17 15,0 0-15-15,2 0 12 0,6 0 12 0,-2 0 22 16,5 2 22-16,0 2-1 0,-2-1-2 15,5 1-2-15,0 2 0 0,1-1 1 0,1 1-2 16,3 3 0-16,1 1 0 0,-4 0 0 0,1 0 1 16,4 2 0-16,-3 0 0 0,-1 0 1 0,3 0 1 15,-1 2-1-15,0 1-2 0,-3 0 2 16,5 2-2-16,-5 0 4 0,2-1 1 0,-2 2 1 16,-1-2 1-16,-2-2-4 0,-1-1 0 0,-1-2 1 15,-5-1 1-15,0-2 2 0,0 0 1 16,-3-1 0-16,-3-1 0 0,2 1 3 0,-2-2 3 15,0-1 9-15,0-2 10 0,0 0 10 0,0 1 8 16,-2-1 5-16,2 2 2 0,-3-3 5 0,-3 1 7 16,0-1 0-16,2 0-1 0,-6 3-7 0,1-2-11 15,-2 1-7-15,-3 1-8 0,-1-1-9 16,-6 2-5-16,4 2-3 0,-3-2-5 0,-3 1 2 16,2 3-3-16,-2 0-1 0,4 0 3 0,-5 0-4 15,8 1 1-15,-3 0-1 0,1-3-4 0,2 1-2 16,5-1 0-16,0 1-3 0,0-2 0 0,2 1 0 15,4-2-3-15,0 1 1 0,1 2-4 16,-1 0-9-16,4 0-36 0,1 1-65 16,0 1-111-16,1-3-176 0,7 0-585 0,-4-4-45 0</inkml:trace>
          <inkml:trace contextRef="#ctx0" brushRef="#br0" timeOffset="17271.1902">1574-126 0 0,'0'0'0'0,"0"0"0"0,0 0 0 0,0 0 0 15,0 0 0-15,0 0 0 0,0 0 0 16,0 0 0-16,0 0 0 0,0 0 0 0,0 0 0 16,0 0 0-16,9 14 0 0,-8-11 0 0,-1 0 0 15,2 1 0-15,-2-1 0 0,0 0 0 0,0-1 0 0</inkml:trace>
          <inkml:trace contextRef="#ctx0" brushRef="#br0" timeOffset="18749.4829">1755-304 0 0,'0'0'68'0,"0"0"186"0,0 0 15 15,0 0-18-15,0 0-5 0,0 0 5 16,0 0 2-16,0 0-11 0,0 0-12 0,0 0-29 16,0 0-36-16,0 0-38 0,0 0-54 0,-109-133-37 15,93 153-25-15,-9 13-14 0,1 11 4 0,-4 12 3 16,-1 10-1-16,2 6-1 0,-1 3-2 0,2 6 1 15,-1 0 0-15,7-5-1 0,-3-2 0 16,9-7-2-16,6-1 0 0,4-7-4 16,4-3 3-16,0-8-5 0,10-4-2 0,4-10 4 0,2-5 0 15,6-4 12-15,-2-3 8 0,8-10 7 0,2-7 5 16,4-5 2-16,4-5 0 0,2-10-8 16,3-9-4-16,1-2-5 0,-1-8-2 0,-5-1 0 15,0-4-3-15,-4-4 1 0,0-1-3 0,-5-2-2 16,-5-1-1-16,-3-6-4 0,-4 5-3 0,-5-6-1 15,-4-2 1-15,-3-1 3 0,-2-4 4 16,-3 4 0-16,-3 1 4 0,-7 7-1 0,-3 2 1 0,-2 8 2 16,-1 4 1-16,-3 3 5 0,-3 2-1 15,5 5 0-15,-2 6 2 0,0 3-4 0,1 3 1 16,2 4-3-16,3 3-2 0,-2 4-6 16,2 2-5-16,4 0-4 0,0 2-4 0,2 9 1 0,1 7-1 15,3 10 3-15,-3 8 1 0,0 10 3 16,6 14 2-16,-3 8 1 0,2 9 2 15,-4 7-2-15,5 0 0 0,0 1 1 0,0-1 0 0,0-5 1 16,3-1 2-16,2 0 0 0,2-6-4 16,2-4 3-16,3-5 0 0,1-5 2 0,3-9 1 15,2-5-2-15,6-9 0 0,-4-4 0 0,5-6 0 16,-3-2 1-16,2-9-4 0,-2-4-11 0,-3-7-11 16,-1-3-17-16,1 0-14 0,-4-6-12 15,-2-6-19-15,0-3-27 0,-2-2-19 0,0-2-17 16,-3-5-22-16,2 0-16 0,-1-5-42 0,-3-4-82 15,3-2-33-15,-2-6-26 0,5-1-29 16,1-4 235-16,0-4 164 0,2-5 0 0,1-1 0 16,0 1 0-16,-1-2 0 0,0 0 0 0,0 5 0 15,2 1 0-15,-6 8 232 0,0 7 82 0,-5 7 20 16,-1 1-2-16,-5 6-37 0,0 3-47 0,0 1-43 16,0 2-37-16,0 3-26 0,-5 2-14 0,2 1-15 15,0 5-20-15,1 2-16 0,-3 1-26 16,2 2-30-16,2 5-27 0,-4 16-11 0,-1 6 0 15,-1 12 10-15,-3 10 9 0,2 9 4 16,-1 1-2-16,4 6-1 0,-3-5 2 0,5 2-3 0,3-6 0 16,0-2 1-16,0-6 0 15,2-7-3-15,4-6-2 0,2-6-3 0,3-7-1 0,-1-10 3 16,8-4 3-16,1-4 5 0,5-3 4 0,2-16-4 16,6-5-2-16,2-12-6 0,0-5-5 15,2-6-3-15,-4-6-4 0,0-4 4 0,-5-1 6 16,1-2 0-16,-2 0 9 0,-3-1-3 0,-1 7-2 15,-2 3 4-15,-5 6-2 0,-5 13 6 16,-2 10 12-16,-7 8 5 0,-1 8-11 0,0 2-23 16,-1 13-8-16,-7 11-6 0,-2 9 11 0,0 7 18 0,-8 8-4 15,3 5-3-15,4 1-1 16,-1-1-3-16,1 0 3 0,7-2 5 0,3 0 1 0,1-7 5 16,0-4-1-16,5-5-1 0,7-6-2 0,1-7-2 15,4-7 4-15,2-5 7 0,6-7 0 16,4-3 3-16,4-9-3 0,4-8-20 15,-1-9 3-15,3-5-4 0,-4-6-1 0,2-5 13 0,-6-5-1 16,3-1 0-16,-6 0-1 0,-3 0-4 0,-2 1 5 16,-3 3 1-16,-3 2-1 0,0 4 3 15,-7 8-1-15,2 5 3 0,-8 9 11 0,-1 7 14 16,-3 7 1-16,0 2-10 0,0 0-17 0,-1 8-17 16,-1 4 1-16,-5 12 7 0,-2 4 10 15,4 6 4-15,-5 6-5 0,4-1-2 0,2 2-1 16,-1 0-1-16,5-2 1 0,0 0-1 0,6-2-1 15,3-1 0-15,1-5 3 0,2-4 1 0,-1-4 3 16,2-3 0-16,-1-5-7 0,2-3-23 16,4-4-32-16,-2-4-65 0,3-4-106 0,0-4-192 15,-4-4-442-15,-4 0-415 0</inkml:trace>
          <inkml:trace contextRef="#ctx0" brushRef="#br0" timeOffset="18932.2412">3553-550 2403 0,'0'0'303'0,"0"0"-260"0,0 0 4 16,0 0-9-16,0 0 0 0,0 0-10 0,0 0-22 15,0 0-15-15,0 0-5 0,0 0-2 16,0 0 1-16,0 0-17 0,0 0-54 0,0 0-125 0,-90 160-172 16,109-131-314-16,-6-12-746 0</inkml:trace>
          <inkml:trace contextRef="#ctx0" brushRef="#br0" timeOffset="19287.7504">4075-281 1792 0,'0'0'166'0,"0"0"-8"0,0 0 8 0,0 0-3 16,-185 150-24-16,138-98-26 0,-1 5-38 16,3 3-24-16,4-1-15 0,9 1-14 0,5-5-7 15,9-3-6-15,7-5-1 0,5-4 0 0,6-3-6 16,7-4 0-16,12-4-2 0,8-5-8 0,2-4-2 15,5-10-13-15,7-6-17 0,4-7-16 0,2-4-19 16,6-12-32-16,-4-7-25 16,2-6-16-16,-1-5-13 0,2-2 1 0,-2-4-11 0,-6-4-5 15,-1 2 7-15,-5-4-19 0,-7-5 44 0,-3 0 52 16,-7-2 43-16,-2-2 120 0,-4 6 52 0,-5 1 94 16,-3 11 15-16,-2 5-7 0,-5 7 8 0,0 8-54 15,0 5 10-15,-2 4-21 0,-2 5-37 16,1 3-41-16,-2 0-39 0,1 8-24 0,0 8-17 15,-4 5-8-15,2 11 8 0,-3 8 1 0,2 8 5 16,1 4 8-16,0 0-9 0,3 0-3 16,0-5-6-16,3-2-6 0,0-6 3 0,5-2 0 15,2-6-4-15,2 1-7 0,0-6-17 0,1-4-38 16,1-6-54-16,2-4-86 0,0-7-113 0,2-5-172 16,-5 2-388-16,0-9-91 0</inkml:trace>
          <inkml:trace contextRef="#ctx0" brushRef="#br0" timeOffset="19502.8462">4817-181 978 0,'0'0'467'0,"0"0"-117"16,0 0-51-16,0 0-23 0,0 0-40 0,0 0-56 15,0 0-60-15,0 0-57 0,0 0-35 0,0 0-19 16,0 0-7-16,0 0 4 0,0 0 0 0,0 0-2 16,-196 102 0-16,165-57 0 0,2 1-2 15,7-5-1-15,3-1 2 0,7-3-1 0,1-3 2 16,9-4 4-16,2-1-1 0,0-3 0 0,8 2 3 15,9-4-2-15,5-2 3 0,4-4 3 0,10-4-3 16,0-1-1-16,9-4-6 0,3-3-16 0,2-2-34 16,3-3-65-16,6 1-117 0,-1-2-240 15,-15 0-586-15,-15 2-161 0</inkml:trace>
          <inkml:trace contextRef="#ctx0" brushRef="#br0" timeOffset="19720.136">5809 219 2929 0,'0'0'129'0,"0"0"-46"0,0 0-60 15,0 0-28-15,0 0-7 0,0 0 2 16,0 0 5-16,0 0 9 0,-88 171-17 0,70-111-67 0,-6 3-219 15,10-15-802-15,5-17-542 0</inkml:trace>
        </inkml:traceGroup>
      </inkml:traceGroup>
      <inkml:traceGroup>
        <inkml:annotationXML>
          <emma:emma xmlns:emma="http://www.w3.org/2003/04/emma" version="1.0">
            <emma:interpretation id="{A34CF386-314A-4565-97E9-54D4A9E77632}" emma:medium="tactile" emma:mode="ink">
              <msink:context xmlns:msink="http://schemas.microsoft.com/ink/2010/main" type="line" rotatedBoundingBox="13425,3211 24791,1775 24972,3202 13606,4638"/>
            </emma:interpretation>
          </emma:emma>
        </inkml:annotationXML>
        <inkml:traceGroup>
          <inkml:annotationXML>
            <emma:emma xmlns:emma="http://www.w3.org/2003/04/emma" version="1.0">
              <emma:interpretation id="{9F94569D-3FC6-4238-AB1D-5D2E71CB5B82}" emma:medium="tactile" emma:mode="ink">
                <msink:context xmlns:msink="http://schemas.microsoft.com/ink/2010/main" type="inkWord" rotatedBoundingBox="13425,3211 18743,2539 18923,3966 13606,4638"/>
              </emma:interpretation>
              <emma:one-of disjunction-type="recognition" id="oneOf1">
                <emma:interpretation id="interp5" emma:lang="en-US" emma:confidence="1">
                  <emma:literal>decision</emma:literal>
                </emma:interpretation>
                <emma:interpretation id="interp6" emma:lang="en-US" emma:confidence="0">
                  <emma:literal>decission</emma:literal>
                </emma:interpretation>
                <emma:interpretation id="interp7" emma:lang="en-US" emma:confidence="0">
                  <emma:literal>decistion</emma:literal>
                </emma:interpretation>
                <emma:interpretation id="interp8" emma:lang="en-US" emma:confidence="0">
                  <emma:literal>deccision</emma:literal>
                </emma:interpretation>
                <emma:interpretation id="interp9" emma:lang="en-US" emma:confidence="0">
                  <emma:literal>decrision</emma:literal>
                </emma:interpretation>
              </emma:one-of>
            </emma:emma>
          </inkml:annotationXML>
          <inkml:trace contextRef="#ctx0" brushRef="#br0" timeOffset="22094.4182">1758 1974 1005 0,'0'0'304'15,"0"0"-33"-15,0 0-63 0,0 0-23 0,0 0-2 16,0 0-7-16,0 0-8 0,0 0-33 0,-113-169-28 15,86 167-33-15,2 2-29 0,-3 14-19 0,-1 12-19 16,-5 15-7-16,3 16 3 0,-6 8-6 0,3 13 7 16,3 1-3-16,5 1 1 0,5-3 0 0,6-4-2 15,3-8-1-15,11-6-3 0,1-6-1 16,4-7-1-16,11-7-2 0,4-6-2 0,6-8-5 16,2-11-1-16,2-5-4 0,2-9-3 15,6-7-6-15,-2-13-10 0,8-11-6 0,1-10-3 16,-1-10 2-16,0-8 3 0,-5-5 5 0,-3-3 4 15,-2-7 3-15,-8 0 10 0,1-6-2 0,-8 0 10 16,-3-2-6-16,-2 1-3 0,-3-5 13 0,-5 5 1 16,-4-1 13-16,-1 3 17 0,-1 6 7 15,-5 7 18-15,-6 14 25 0,0 13 10 0,-1 9 3 16,-2 12-10-16,8 8-24 0,-3 5-25 0,-1 4-21 16,8 1-19-16,-1 1-17 0,-3 11-3 15,2 9 4-15,-2 16 14 0,1 12 16 0,-1 13 4 16,2 13 4-16,4 6-8 0,1 6-2 0,0 6 3 15,0-4-1-15,0 5 4 0,1-5 2 0,7-3-4 16,-1-8 0-16,2-6 0 0,1-8-3 0,3-11-2 16,2-4-1-16,4-10-3 0,0-6-7 15,2-11-1-15,3-5-4 0,-1-9-11 0,-2-8-6 16,5-2-3-16,-2-12-2 0,-2-7 11 0,5-4 10 16,-1-5 14-16,-2-1 5 0,-1-2 5 15,-2-2 3-15,0-2-2 0,-4 3-2 0,5-2 2 0,-4 1 0 16,0 2-1-16,-4-3 1 0,1 3 1 15,0 4-2-15,-5 1 3 0,-1 6 4 0,-2 5 10 16,-5 3 10-16,-1 4 4 0,-1 7 3 16,0 1-9-16,-1 2-14 0,-2 2-11 0,-7 6-14 0,4 9-4 15,-6 2 5-15,-1 8 4 0,-1 2 3 16,0 4-1-16,3-2 1 0,3 2-1 0,-1-5-3 16,6-3-1-16,1-2-3 0,2-4 3 0,0-2-3 15,8-5-4-15,2 0-7 0,5-5-6 0,7-5-4 16,3-2 9-16,1-7 4 0,10-10 5 0,-2-4 1 15,2-6-1-15,3-5 2 0,1-5 6 16,-4-1 3-16,1-4-1 0,-3-4 4 0,1 0-4 16,-4 0 2-16,-1 3 2 0,-8-2 2 15,-4 6 5-15,-7 4 6 0,-3 5 9 0,-7 8 14 16,-1 4 11-16,-4 4 1 0,-9 8 0 0,-4 4-15 16,-6 2-10-16,-7 8-4 0,1 12-8 0,-6 6-2 15,-2 12 1-15,-2 5-2 0,3 7-2 16,-4 0-1-16,6 10-3 0,0-5 1 0,9 2-1 15,1 1-2-15,10-7 1 0,3-3 0 0,5-1-1 16,6-6 3-16,0-2-2 0,8-5-4 0,7-4 0 16,5-4-1-16,7-8-2 0,2-6 2 0,5-9 5 15,9-3-1-15,5-8-1 0,8-10-5 16,3-8-13-16,5-6-2 0,-2-3-3 0,1-8 3 16,-1-1 5-16,-3-6-1 0,0-4 2 0,-3-1-1 15,-8-2 2-15,-3 0-2 0,-4 5-1 0,-10 2 5 16,-5 8 5-16,-8 2 9 0,-5 9 11 15,-8 8 11-15,-5 5 12 0,0 6 10 16,-6 6 0-16,-6 6-9 0,-3 1-16 0,-1 16-11 0,-3 8-5 16,-2 8-1-16,-4 9 4 0,2 5-3 0,1 5-3 15,4-2 1-15,3 3-4 0,6-3 2 0,3-7-1 16,6 0-3-16,0-9 0 0,14-4-2 16,2-7-4-16,10-4-2 0,2-9 1 0,6-5-10 15,6-5-6-15,4-8-17 0,6-11-11 0,2-11 0 16,1-6 4-16,-4-5 17 0,4-3 11 0,-9-6 10 15,-1-2 10-15,-10 1 2 0,4 2 2 16,-7 3 3-16,-10 6 16 0,-2 11 20 0,-5 10 36 16,-10 7 35-16,0 9 10 0,-3 3-2 15,0 0-29-15,0 0-38 0,0 5-33 0,-3 0-33 16,0 3-23-16,-1 6 5 0,-3 9 13 0,-4 12 12 16,-1 6 19-16,1 2-6 0,0 1-5 0,7-1-1 15,4-4-3-15,0-3 1 0,6-4 2 0,6 0-4 16,-1-6-9-16,7-3-21 0,1-5-49 15,0-5-75-15,2-6-128 0,1-7-305 0,-6 0-527 16,-2 0 257-16</inkml:trace>
          <inkml:trace contextRef="#ctx0" brushRef="#br0" timeOffset="22261.1197">4088 1493 1986 0,'0'0'74'0,"0"0"-37"0,0 0-27 15,0 0-22-15,0 0-15 0,0 0-3 16,0 0-11-16,0 0-3 0,0 0-46 0,0 0-67 16,-50 188-61-16,47-135-69 0,1 5-104 0,2 1-108 15,-1-11 188-15,1-16 311 0</inkml:trace>
          <inkml:trace contextRef="#ctx0" brushRef="#br0" timeOffset="22791.3312">4030 2403 22 0,'0'0'534'0,"0"0"-64"0,0 0-31 0,0 0-36 16,0 0-29-16,0 0-72 0,0 0-105 0,0 0-79 15,0 0-61-15,0 0-30 0,0 0-3 16,0 0-6-16,0 0-3 0,105-176 0 0,-80 131-2 16,0-4-3-16,2 0-2 0,2 0-2 0,-1-2-4 15,2 5 0-15,-1 2-2 0,2 2-4 16,-2 11 1-16,4 2-4 0,-8 11-4 0,1 9-1 16,-3 7-1-16,-7 2 0 0,0 10 0 0,-3 5 0 15,0 9 2-15,-4 2 5 0,0 6 2 0,-6 8 3 16,-1 2 4-16,-2 3-3 0,-5 1 2 15,-7 3-1-15,-1-5-4 0,-3-1-1 0,-5-5-5 16,-1-2-5-16,0-8-1 0,-4-3-1 0,2-4 2 0,-3-7-3 16,4-2-5-16,1-6-4 0,3-4 0 15,2-2 3-15,3 0 7 0,0-7 7 0,6-2 4 16,0-3 0-16,2 3 1 0,5-2-5 16,1 4 2-16,0 2 1 0,0 3-14 0,0 2-1 15,1 0-2-15,7 5 2 0,-2 5 11 0,4 2 6 16,2 0 1-16,-2 3 1 0,5 0 3 0,2-2 1 15,5 0 0-15,2-3-1 0,6-2 0 16,2-5 3-16,2-3 2 0,6-3 3 0,-1-8 1 16,4-4-3-16,1-6 0 0,4-4-1 0,-3-4-3 15,4-5 1-15,-3-2 2 0,-5-3-1 0,-4-2 5 16,-4-3-1-16,-7-4 0 0,-1 2 1 16,-9-1-1-16,0-4-1 0,-3 3-1 15,-5 2 3-15,-1 5-1 0,-6 7 6 0,-1 8 14 0,0 9 15 16,-1 7 10-16,-3 7-2 0,1 3-18 0,-3 0-23 15,3 8-16-15,-5 10-3 0,-2 9 4 0,1 5 2 16,3 4 6-16,-1 3-1 0,6 0 1 0,1 0 0 16,0-3 3-16,0 0-4 0,2-3-1 15,9 0-1-15,-4-1-4 0,3-2 2 0,5-3-2 16,0-5-10-16,3-2-9 0,-4-3-37 0,3-8-54 16,-1-2-79-16,-1-6-180 0,-4-1-470 0,-3 0-538 0</inkml:trace>
          <inkml:trace contextRef="#ctx0" brushRef="#br0" timeOffset="22984.376">5183 1232 2337 0,'0'0'99'0,"0"0"-22"0,0 0-3 0,0 0-16 0,0 0-19 15,0 0-26-15,0 0-30 0,0 0-10 0,0 0-3 16,0 0 2-16,0 0-21 0,0 0-66 0,0 0-96 15,-30 174-140-15,52-136-229 0,-4-7-301 16,-5-13 473-16</inkml:trace>
          <inkml:trace contextRef="#ctx0" brushRef="#br0" timeOffset="23476.5202">5721 1705 68 0,'0'0'453'0,"0"0"-87"0,0 0-19 0,0 0-21 15,0 0-73-15,0 0-43 0,0 0-37 0,-109 179-34 16,78-145-29-16,-2 2-26 0,4-3-14 0,-1 0-20 15,5 5-11-15,5-4-13 0,0 2-18 0,9-3 0 16,0-5-5-16,8-5-3 0,3-3 1 0,0-4-8 16,8-5-5-16,3-3-1 0,10-3 0 15,1-1-1-15,6-4 0 0,2-5-3 16,4-7-9-16,1-2-3 0,-3-6-3 0,2-6-1 0,-3-1 11 16,-3-2 1-16,-6-4 5 0,0 3 7 15,-4-4 0-15,-5-2 10 0,-1 2 7 0,-3-1 3 16,0-1 2-16,-5 1 4 0,4 1 8 0,-3 5 7 15,1 3 4-15,2 6-3 0,-5 5-13 0,3 4-9 16,-1 7-16-16,3 1-5 0,1 3-2 16,4 0-1-16,2 6 9 0,-1 6-2 0,3 5 1 0,2 3-2 15,0 7 0-15,-1 4 4 0,-4 2 1 16,3 0 1-16,-3 1 4 0,0 1 1 0,-1-2 0 16,-1-3 1-16,-2-1-1 0,-3-4-1 0,4-5-1 15,-7-3 0-15,2-7-5 0,-5-4-1 0,2-4 4 16,-3-2 5-16,0-5-5 0,0-7-9 15,0-4-9-15,0-7-10 0,0-5 4 0,0-1 9 16,6-4 5-16,9-3 10 0,4-4 6 0,2-4 3 16,5-2 4-16,1-2 5 0,7-1 11 15,-2-4-2-15,4 3-2 0,-3 2-8 0,3 2-9 16,-2 11 4-16,-9 8 1 0,-3 12-3 0,-7 8 2 16,-1 7-6-16,0 2-1 0,-3 13 10 0,-3 6 6 15,2 9 9-15,-3 6 3 0,-1 3-5 16,-4 6-10-16,1-1-2 0,-3 1-5 0,3 1-1 15,0 3 0-15,2-4-8 0,-2-2-29 0,8 0-84 16,-4-7-204-16,0-10-696 0,-5-10-429 0</inkml:trace>
        </inkml:traceGroup>
        <inkml:traceGroup>
          <inkml:annotationXML>
            <emma:emma xmlns:emma="http://www.w3.org/2003/04/emma" version="1.0">
              <emma:interpretation id="{AF0A478E-B82A-41D6-A467-B847B449F535}" emma:medium="tactile" emma:mode="ink">
                <msink:context xmlns:msink="http://schemas.microsoft.com/ink/2010/main" type="inkWord" rotatedBoundingBox="19841,2890 24852,2257 24959,3102 19948,3735"/>
              </emma:interpretation>
              <emma:one-of disjunction-type="recognition" id="oneOf2">
                <emma:interpretation id="interp10" emma:lang="en-US" emma:confidence="1">
                  <emma:literal>maker-</emma:literal>
                </emma:interpretation>
                <emma:interpretation id="interp11" emma:lang="en-US" emma:confidence="0">
                  <emma:literal>maker</emma:literal>
                </emma:interpretation>
                <emma:interpretation id="interp12" emma:lang="en-US" emma:confidence="0">
                  <emma:literal>maker.</emma:literal>
                </emma:interpretation>
                <emma:interpretation id="interp13" emma:lang="en-US" emma:confidence="0">
                  <emma:literal>makes-</emma:literal>
                </emma:interpretation>
                <emma:interpretation id="interp14" emma:lang="en-US" emma:confidence="0">
                  <emma:literal>make-</emma:literal>
                </emma:interpretation>
              </emma:one-of>
            </emma:emma>
          </inkml:annotationXML>
          <inkml:trace contextRef="#ctx0" brushRef="#br0" timeOffset="24814.0703">7629 1511 482 0,'0'0'308'15,"0"0"-285"-15,0 0 41 0,0 0 85 0,0 0 77 16,0 0 78-16,0 0 13 0,0 0-48 0,0 0-56 0,0 0-57 15,0 0-42-15,0 0-15 0,0 0-10 16,0 0-18-16,-25-162-18 0,25 157-18 0,0 5-13 16,0-2-12-16,0 2-14 0,0 0-16 0,0 7-5 15,0 5 5-15,9 12 6 0,-5 6 11 16,6 8 7-16,-5 9-1 0,4 0 1 0,-5 3-1 16,-1-1 2-16,1-2-2 0,-1-5 1 0,0-3 0 15,-1 0-4-15,-2-9 0 0,1-4-6 16,1-6-10-16,-1-7-11 0,2-6-9 15,-3-4 0-15,3-3 8 0,-3 0 10 0,0-2-3 0,3-9-6 16,-1-6-4-16,3-5 2 0,4-3 13 0,2-7 10 16,-1-1 6-16,2-2-1 0,2 1-3 15,1-1 1-15,3-2-1 0,1 0-1 0,-1 0 2 16,2 3-4-16,1 8-11 0,-5 4-6 0,2 9-19 16,0 6-20-16,-4 6-6 0,-2 1-9 0,1 11 6 15,-1 8 22-15,1 6 13 0,-1 2 2 16,-4 6-12-16,2-1-26 0,2-3-31 0,-6-1 11 15,4-4 16-15,-3-1 20 0,2-5 30 0,-3-5-1 16,3-5-11-16,4-2-11 0,-1-6-18 0,-2 0-13 16,5-13-2-16,4-2-1 0,-1-5 7 15,2-4 15-15,2-3 19 0,2-6 23 0,-3 2 21 16,4-2 19-16,-6 0 17 0,4 2 18 0,-3 1 9 16,-3 4-3-16,4 2-5 0,-5 4-17 0,-1 7-12 15,-3 3-17-15,-4 6-18 0,1 4-7 16,-4 0-3-16,4 10 9 0,-6 4 12 0,-1 2 7 15,6 7 5-15,-4 0-3 0,5 2-2 0,-3 1-3 16,4-3-5-16,1 0-4 0,3-3-5 0,4-3-12 16,1-6-9-16,5-2 6 0,-2-3-11 15,6-6 3-15,6 0 10 0,3-4-16 0,7-7 11 16,-1-4-6-16,1-3-18 0,3-2 16 0,3-3-7 16,-6-4 8-16,2 1 20 0,-5 0 3 0,-5-1 18 15,0 0 24-15,-8-3 19 0,0 5 24 16,-7-2 20-16,-5 1 5 0,-3 5 5 0,1 2 7 15,-11 5 7-15,1 4 11 0,-4 1-11 0,0 6-27 16,-10 3-36-16,-3 0-41 0,-7 12-18 0,-6 4-4 16,-5 7 2-16,-7 5 7 0,-5 3-2 0,2 2-8 15,5 3-4-15,-1 2 1 0,9-2 3 16,5-1 3-16,2-3-4 0,8-4-3 0,7-3-5 16,3-4-5-16,3-3-1 0,0-6-9 0,6-4-4 15,7-5 3-15,2-3 0 0,6-2-8 0,2-9 0 16,5-3 4-16,2-5 9 0,-1-4 16 15,4-5 18-15,2 2 3 0,-6 0 4 0,-1-1 14 16,-1 3-2-16,-5 0 2 0,2 2-2 0,-5 2-2 16,-6 4 15-16,-3 6 36 0,-5 4 45 0,-5 2 27 15,0 4-15-15,0 0-43 0,-5 7-56 16,-5 5-34-16,-3 4-9 0,-2 5 3 0,0 2 5 16,1 1-2-16,0 3 0 0,2-1-4 0,8 1 0 15,1-5-3-15,3 1-2 0,0-2-1 0,3-7-4 16,7-1 0-16,4-3-6 0,3-7-2 15,2-3 0-15,8 0-7 0,1-12 8 0,1 0-1 16,2-6 4-16,2-4 7 0,2-1 1 0,-1-1 10 16,-4-6 8-16,-1-2 4 0,1 0 2 15,-4-6-4-15,1 2 4 0,-7-2 1 0,2 1 4 0,-5-4 6 16,-1-5 7-16,-3 1-9 0,2-1-1 16,-2-3-7-16,-1 2-10 0,-6 2 13 0,4 6 9 15,-7 5 11-15,-2 7 29 0,1 6 9 0,-2 8-1 16,0 3 0-16,0 3-21 0,-3 5-20 15,3 2-26-15,0 0-36 0,0 0-52 0,-2 12-5 0,1 8 30 16,-6 13 36-16,2 9 41 16,1 7 12-16,-4 6-16 0,5 0-7 0,1 1-8 0,2-1 0 15,0 0 3-15,1-1 1 0,9 0 8 0,-2-4 1 16,5-2-2-16,0-3 3 0,2-7-1 16,1-4-2-16,-1-3-14 0,-2-9-52 0,2-5-92 15,0-6-166-15,-4-5-300 0,-5-5-450 0</inkml:trace>
          <inkml:trace contextRef="#ctx0" brushRef="#br0" timeOffset="25739.3003">10194 914 424 0,'0'0'292'0,"0"0"-37"0,0 0-50 15,0 0-65-15,0 0-58 0,0 0-40 0,0 0-29 16,0 0-2-16,0 0-19 0,0 0-1 15,-185 122 9-15,152-82-1 0,-1 1 21 0,-1-1-2 16,6-3-8-16,2-4 5 0,9-3 0 0,4-6 3 16,2-2 7-16,6-1-2 0,3-6 4 0,3-2 0 15,0-2 4-15,3-3 12 0,9-1 9 0,1-4 12 16,5-1-7-16,-1-2-11 0,3 0-13 16,5 0-16-16,-2-2-2 0,-1-1-10 15,5 1-1-15,-2 2-1 0,1 0-8 0,-2 0 3 0,4 0-9 16,0 5-8-16,0-1-15 0,-2 1-3 15,-1-4-4-15,-2 3-5 0,2-3 13 0,0-1 0 16,-3 0 17-16,4 0 13 0,1-5-7 0,-1-3 3 16,-1-4-6-16,3-1-1 0,0-1 16 0,2-2 4 15,4-3 11-15,-5-2 7 0,-4 0-4 0,3-4 5 16,-1-3 1-16,1 1 5 0,-5-3 11 16,0-2-1-16,0 3-3 0,-5-1 6 0,-5 4 6 15,-6 3 7-15,-2 5 11 0,-5 5-9 0,-2 3-20 16,-8 3-15-16,-5 6-18 0,-1 1-6 15,-2 1 6-15,-4 11-1 0,3 6-4 0,-4 5-4 16,2 3-4-16,-3 4 4 0,-1-2 2 0,9-2-1 0,1-3-6 16,9-5-4-16,-1-1-5 0,7-3-2 15,0-2-2-15,0-3-9 0,10-3-4 0,2-5 3 16,3-1 10-16,3 0 12 0,5-11 4 0,-1-4 1 16,6-3-3-16,-1-3 0 0,2-3 5 15,-1 0 5-15,-3-1 0 0,-4 1 7 0,1 0 6 16,-6 4 3-16,-7 0 5 0,1 0 10 0,-7 3 10 15,0 4 10-15,-3 3 4 0,-4 1-12 16,-8 4-11-16,2 3-9 0,-11 2-16 0,1 5-1 16,-6 9-6-16,-2 6-4 0,-1 7 3 0,-2 3-6 15,3 5-1-15,0 2 1 0,2 0 2 16,6 0 1-16,4-5-4 0,6-2-10 0,5-4-9 0,5-4 6 16,0-1 0-16,5-5 4 0,10 0 12 15,-1-5-11-15,8-4 6 0,1-2 12 0,5-2 3 16,3-3 8-16,5 0 4 0,1-9-4 0,4-1 1 15,2-4-4-15,0-3-1 0,0-1 1 16,-2-2 0-16,-7-1 3 0,3-2 2 0,-6-2 0 0,-3 1-1 16,-5-3 10-16,-1-1 13 0,-4-3-4 15,-3 0 3-15,-4-5-13 0,0 3-12 0,-7 0-1 16,-4 4-4-16,0 4 2 0,-4 2 1 0,-7 5-7 16,-2 6-11-16,0 3-14 0,4 4-17 15,-1 2-2-15,1 3-2 0,5 0-4 0,2 0-8 16,2 1-5-16,0 4-1 0,3 2 15 0,9 1 16 15,5 0 13-15,9-2 14 0,2-1-9 0,1 2-7 16,2-2-8-16,0-1-10 0,-2 4 3 0,-1-2 5 16,-1 1 1-16,-2 1 0 0,-6 2-1 15,-3 2 2-15,-1-2 0 0,-6 8 5 0,-6-4 15 16,-3 3 10-16,-2 1 13 0,2-1 0 0,-7 1 5 16,3 2-6-16,-4-2-1 0,2 2 6 15,5-1-6-15,1-2 1 0,0-2 2 0,0-2-3 16,7 0 3-16,2-2-2 0,3-1-2 0,1 0-7 15,2-1-7-15,1-4-1 0,2 2-3 16,7 0 2-16,0 0-29 0,1-2-30 0,5-2-94 16,-1 1-163-16,-10-1-309 0,-5-3-459 0</inkml:trace>
          <inkml:trace contextRef="#ctx0" brushRef="#br0" timeOffset="25906.5307">12094 924 1668 0,'0'0'746'0,"0"0"-603"16,0 0-32-16,0 0 4 0,0 0-24 0,0 0-17 16,0 0-28-16,0 0-27 0,202-149-11 15,-160 135-8-15,4 3-3 0,6 1-17 0,-2 0-82 16,3 2-229-16,-13 3-792 0,-14 1-319 0</inkml:trace>
        </inkml:traceGroup>
      </inkml:traceGroup>
    </inkml:traceGroup>
    <inkml:traceGroup>
      <inkml:annotationXML>
        <emma:emma xmlns:emma="http://www.w3.org/2003/04/emma" version="1.0">
          <emma:interpretation id="{C83376EA-2476-4E7F-A37E-79E511C847B4}" emma:medium="tactile" emma:mode="ink">
            <msink:context xmlns:msink="http://schemas.microsoft.com/ink/2010/main" type="paragraph" rotatedBoundingBox="2414,8184 25639,4355 26214,7848 2990,116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E48C99-2C15-4527-B3A1-7294F85D394A}" emma:medium="tactile" emma:mode="ink">
              <msink:context xmlns:msink="http://schemas.microsoft.com/ink/2010/main" type="line" rotatedBoundingBox="2414,8184 25639,4355 26088,7079 2863,10908"/>
            </emma:interpretation>
          </emma:emma>
        </inkml:annotationXML>
        <inkml:traceGroup>
          <inkml:annotationXML>
            <emma:emma xmlns:emma="http://www.w3.org/2003/04/emma" version="1.0">
              <emma:interpretation id="{C739EC54-880C-42BC-B6BE-63490F5BC1EB}" emma:medium="tactile" emma:mode="ink">
                <msink:context xmlns:msink="http://schemas.microsoft.com/ink/2010/main" type="inkWord" rotatedBoundingBox="2454,8423 8218,7473 8475,9032 2711,9982">
                  <msink:destinationLink direction="with" ref="{F7C312C5-B372-4FE8-9635-DB08F05E82CD}"/>
                </msink:context>
              </emma:interpretation>
              <emma:one-of disjunction-type="recognition" id="oneOf3">
                <emma:interpretation id="interp15" emma:lang="en-US" emma:confidence="1">
                  <emma:literal>Selectin)</emma:literal>
                </emma:interpretation>
                <emma:interpretation id="interp16" emma:lang="en-US" emma:confidence="0">
                  <emma:literal>selectin)</emma:literal>
                </emma:interpretation>
                <emma:interpretation id="interp17" emma:lang="en-US" emma:confidence="0">
                  <emma:literal>Selection)</emma:literal>
                </emma:interpretation>
                <emma:interpretation id="interp18" emma:lang="en-US" emma:confidence="0">
                  <emma:literal>selection)</emma:literal>
                </emma:interpretation>
                <emma:interpretation id="interp19" emma:lang="en-US" emma:confidence="0">
                  <emma:literal>Selectins</emma:literal>
                </emma:interpretation>
              </emma:one-of>
            </emma:emma>
          </inkml:annotationXML>
          <inkml:trace contextRef="#ctx0" brushRef="#br0" timeOffset="95798.7577">-9239 7039 0 0,'0'0'0'0,"0"0"199"0,0 0 100 15,0 0-27-15,0 0-25 0,0 0-24 0,0 0-21 16,0 0-26-16,0 0-22 0,0 0-20 16,0 0-11-16,-30-170-4 0,20 161-6 0,-2 0-13 0,0 4-16 15,-5 4-20-15,0-1-20 0,-6 2-16 0,-1 8-11 16,-1 8-9-16,-3 3 2 0,0 5-3 16,2 4 0-16,-5 7-1 0,1 2-8 0,4 5-2 15,1 3-3-15,1 0 3 0,8-1-6 0,3-2 0 16,4 0 0-16,4-2-6 0,5-1-4 0,9-3 2 15,7-2 2-15,4-1 9 0,5 0 1 16,3-9-3-16,0 0-4 0,4-6-1 0,-2-4 4 16,-1-2 6-16,2-2 0 0,1-2 1 0,4 0 2 15,-5 2-1-15,0 2 3 0,-3-2 0 16,0 2 1-16,-2 1 5 0,-4 2 0 0,-1 1-2 16,-6 0 2-16,-4 0 1 0,-3 0 3 0,-1 2 4 15,-5-1 3-15,-2 1 1 0,0-1 5 16,-8 1 2-16,-1 0 0 0,-7 3 0 0,0-3 1 15,-5 4 4-15,-5 0 1 0,1-1-1 0,-6 2-3 16,0-2-5-16,1 1-7 0,-2 0-4 0,-2-3-4 16,2 2-2-16,1-1 3 0,1-3-4 15,7-3-1-15,2-1-2 0,5-3-3 0,4-5-4 0,8-2-24 16,4-3-42-16,0 0-49 0,4 0-72 16,11-5-75-16,4-6-125 0,0-2-305 0,-9 5-412 15</inkml:trace>
          <inkml:trace contextRef="#ctx0" brushRef="#br0" timeOffset="97528.3369">-8890 7455 1030 0,'0'0'222'0,"0"0"-13"0,0 0-5 0,0 0-5 0,0 0-5 16,0 0-42-16,0 0-45 0,0 0-33 0,0 0-27 15,0 0-18-15,0 0-12 0,0 0-10 0,0 0-4 16,0 0-6-16,-173 117-1 0,172-99 1 15,1-2-6-15,0 1-2 0,1-5-7 0,8 0-5 16,-1-4-4-16,3-3-9 0,3-1 4 0,0-4 0 16,3 0 16-16,-1-5 19 0,7-10 4 0,-3-1 3 15,3-6-13-15,-2-3-5 0,-5-4-3 0,5 0-2 16,-7-5 5-16,-2 4 3 0,-3-2 4 16,1 1 7-16,-5 5-1 0,-5 1 5 0,0 5 7 15,0 4 8-15,-5 3 11 0,-5 5 1 0,1 5 0 16,-1 1-9-16,-3 2-11 0,-2 5-6 0,0 9-7 15,-1 6-1-15,-2 11-3 0,2 5 1 0,-2 7-2 16,4 5-2-16,0 3 3 0,8-1-6 16,-4-5 2-16,7-2-6 0,3-4-7 0,0-3 9 15,2-3 1-15,9-4 5 0,4-6 3 0,3-7-7 16,3-2 5-16,2-9 3 0,5-5 6 0,2 0 6 16,1-15 4-16,8-7 3 0,1-8-4 15,6-6 0-15,-2-8-6 0,2-6-2 0,-1-6 7 16,1-4-6-16,-6-7 1 0,0-6-1 0,-8-3-6 15,-3-3 5-15,-3-3-5 0,-7 3 1 16,-2-4 0-16,-6-1-1 0,-2 2 4 0,-7 0 2 0,-2 5 3 16,0 3-1-16,-5 9 1 0,-6 9 0 15,-1 11 6-15,-1 8 7 0,-2 12 7 16,5 10 0-16,0 6-2 0,1 9-13 0,0 0-16 0,2 16-10 16,-3 6-5-16,4 10 5 0,-3 11 7 15,6 6 5-15,-2 5-2 0,2 9-1 0,3 6-1 16,3 4 0-16,-1 8 0 0,2-1 1 15,2 4 0-15,3-2 2 0,1-2-3 0,-1 2 3 16,1-7-3-16,2 0 0 0,3-11 2 0,0-5-5 0,1-8 0 16,-1-8 0-16,4-6-2 0,3-5 3 15,-6-7 1-15,5-3-1 0,-1-6-2 16,-2-6-1-16,1-5-1 0,0-5 3 0,1-1 3 0,-6-14 0 16,5-3 5-16,-1-7-1 0,-2-3-3 15,1-5 2-15,0-4-4 0,-2-6-2 0,1-6 5 16,0-3-5-16,-1-5 2 0,-2 3 3 0,-1 0-3 15,3 3 5-15,-5 6-2 0,-2 6 3 16,-2 6-1-16,-4 8-2 0,-2 3 0 0,0 9 0 16,-1 4 5-16,-5 5-2 0,-3 4-2 0,-1 4-5 15,-2 13-6-15,-1 8 3 0,0 2 1 0,1 8 0 16,0 2 3-16,3-2-6 0,3 3 3 0,0-5 0 16,5 1-4-16,1-3 6 0,0-3-2 15,0-1 0-15,6-6-2 0,3-3-4 0,0-4-2 16,2-3-1-16,3-5 4 0,2-6 4 0,3-1 4 15,5-15 3-15,-1-5-1 16,2-5 5-16,3-5-6 0,0-2 1 0,-1-5 1 0,-1-1-5 16,-2-2 3-16,-1-5-3 0,-2 3 2 0,-2 0 1 15,-4 1 2-15,-5 3 2 0,-2 3 0 0,-5 4 2 16,-3 6 2-16,0 6 4 0,-11 2 5 16,1 7-2-16,-5 4-2 0,-4 4-4 0,0 3-6 0,-5 5 4 15,1 10 0-15,-7 10 0 0,1 5-1 16,-4 8-3-16,-1 8-2 0,2 5-2 0,1 3-1 15,-1 3 0-15,8 1 3 0,2 1-1 0,4-2-2 16,11 0-1-16,0-5 0 16,7-3-2-16,0-8 0 0,13-5-3 0,3-4-1 0,8-8 0 15,4-2 1-15,3-6 7 0,7-6-1 0,3-3 1 16,3-7 6-16,6-1-3 0,3-12 0 16,5-8 0-16,5-7-2 0,-1-7 2 0,9-5-3 15,-2-3-5-15,-3-6-7 0,1-4-2 0,-5-3 1 16,-2-3 3-16,-8-1-9 0,-5-2 1 0,-10 2 3 15,-6-1 4-15,-8 3 12 0,-4 3 8 0,-7 9-1 16,-9 6 5-16,-3 8 10 0,-7 7 7 16,-9 5 6-16,-7 8 3 0,-2 4-5 0,-4 8-7 15,-2 0-7-15,-4 15-3 0,-1 12-6 0,-5 9-2 16,3 7-3-16,1 6-3 0,1 5 3 0,3 3-7 16,6 4 1-16,5 2-2 15,4-3-1-15,8-2 3 0,4-3 0 0,7-2 2 0,-1-9-2 16,9-4-5-16,9-8-1 0,6-7 0 15,2-3 4-15,5-11 3 0,4-2 3 0,7-9-1 0,2 0-2 16,6-10 1-16,3-10 0 0,9-7-1 0,0-7 4 16,3-6-3-16,0-8-1 15,-2-4 1-15,-4-3-6 0,-3-4-1 0,-3-7 3 0,-5-4-5 16,-3-3 6-16,-3-4 1 0,-6-4-2 0,-5 1 1 16,-6-3 2-16,-2 0-3 0,-8-1 6 15,-3 1 1-15,-5 2-2 0,-4 8 5 0,-3 4-1 16,0 13 4-16,-7 10 11 0,-6 10 3 0,1 12 8 15,1 10 1-15,1 10-2 0,0 4-5 0,1 2-8 16,2 18-7-16,-7 8-6 0,6 11 6 16,0 7-1-16,-2 9 0 0,7 4 2 0,1 6-5 15,-1 2 1-15,6 3 3 0,-3-1-5 0,2-2 3 16,5-2-4-16,1 5-2 0,0-6 2 16,6-1-5-16,-4 0 0 0,5-6-2 0,1-2 1 15,2-3 2-15,1-6 1 0,3-3 0 0,-1-9-4 16,-4-3-5-16,4-5-16 0,-5-6-27 15,-1-6-43-15,-3-7-55 0,-5-5-44 0,-4-2-9 0,0 0-8 16,-3-9 4-16,0-5 7 0,-6-2 1 16,-1-2 32-16,-7-4 44 0,-2 1 50 0,-3-4 43 15,3 1 32-15,-5-2 35 0,-1-1 45 0,6 3 38 16,-2 4 31-16,2-1 19 0,1 4 3 16,2 2-12-16,-2 4-7 0,2-1-18 0,3 2-19 0,2 3-15 15,1 0-20-15,7 2-18 0,0 0-18 16,0-1-19-16,6-3-11 0,6-1-13 0,7-3-1 15,4-2 0-15,7-4-3 0,4-2 1 0,4-4 2 16,5 1-4-16,4-5 3 0,0 3 1 16,2 0-3-16,-4 0 0 0,0 3 0 0,-3 1-1 15,0 6-1-15,-7 3 1 0,-4 3-3 0,-5 5 3 16,-4 5 0-16,-7 0-1 0,-2 9 1 0,-5 7-3 16,-4 3 3-16,1 6 1 0,-5 1 1 0,0 7 1 15,0-3 0-15,0 6 1 0,0-4-2 0,-5 1-2 16,2-3 0-16,2 1 0 0,-2-4 1 15,3-3 0-15,0-2-2 0,0-4 0 0,0-2-1 16,3-4 0-16,0-5 0 0,1-2-16 0,-2-2-20 16,1-3-30-16,3 0-40 0,-1-3-46 15,1-6-69-15,2-6-109 0,-1-5-208 0,-1 6-402 16,-3 1 332-16</inkml:trace>
          <inkml:trace contextRef="#ctx0" brushRef="#br0" timeOffset="97674.236">-5617 6181 1650 0,'0'0'210'0,"0"0"20"0,0 0-40 0,0 0-25 0,0 0-18 16,0 0-40-16,0 0-42 0,0 0-34 15,0 0-20-15,0 0-10 0,0 0-3 0,0 0-12 16,0 0-57-16,0 0-107 0,-81 147-206 0,95-124-562 16,-3-9-266-16</inkml:trace>
          <inkml:trace contextRef="#ctx0" brushRef="#br0" timeOffset="98287.1098">-4959 6464 1353 0,'0'0'576'0,"0"0"-355"16,0 0-8-16,0 0-22 0,-173 104-40 0,134-69-27 16,-2 4-47-16,3 3-33 0,-1 6-13 15,8-6-10-15,8 1-9 0,7-4-3 0,5-2-5 16,5-2-5-16,6-2-1 0,3-3-5 0,5-6 1 15,6-2-2-15,0-3-7 0,3-6-5 0,3 0-7 16,2-7 2-16,0-2-2 0,0-4 0 0,0 0-6 16,-1-6-11-16,1-7-5 0,-3-2 0 15,-3-1 9-15,-1-4 12 0,-5 0 12 0,-2-2 9 16,0-2 4-16,-5-2 3 0,-1-2 0 0,-1-1 2 16,-1-4 0-16,0-1 2 0,0-3 1 0,0 0 5 15,3-1 7-15,0 0 5 0,2 0 1 16,3 0 6-16,1 3-9 0,4 0-3 0,4 2-6 0,3 4-11 15,1 2 0-15,1 8-4 0,-1 6 0 16,-4 6 4-16,3 7-2 0,-1 0 2 0,-2 12 4 16,0 7 0-16,0 6 2 0,-1 2 1 15,-2 4-3-15,-4 3-4 0,2 0-3 0,-8-1 2 16,7 0 1-16,-6-1 6 0,3 1 0 0,-4-4-1 16,2-3-2-16,0-2-4 0,-4-2-1 0,-1-8 3 15,2-4 0-15,-2-4 5 0,-1-1-3 16,0-3-3-16,0-2 0 0,0 0-2 0,0 0-3 0,0-5-3 15,0-4-2-15,0-6-3 0,0-2 4 16,0-2 2-16,0-3-2 0,0 0 6 16,0-5 0-16,5 1 1 0,-1 0 3 0,4 1-2 0,-2 2 4 15,-1 1 3-15,1 4 0 0,-3 2 4 16,-1 6 2-16,-1 5 2 0,-1 2 2 0,0 3-2 16,0 0-4-16,0 0-7 0,0 0-3 0,0 3-3 15,0 2 0-15,0 0 4 0,0 2-2 16,3-4 1-16,-1 1 0 0,-2-1 0 0,3-2 1 15,-2 2-2-15,-1-3 1 0,2 0 4 0,-2 0 2 16,0 0 5-16,0 0 1 0,0 0 3 0,0 0 3 16,0 0 3-16,0 0 1 0,0 0-3 15,0 0-3-15,0 0-7 0,0 0-12 0,0 0-17 16,0 0-30-16,-2 0-37 0,2 0-74 0,-1 0-142 0,1 0-235 16,0 0-485-16,0 0 244 0</inkml:trace>
          <inkml:trace contextRef="#ctx0" brushRef="#br0" timeOffset="99387.835">-5841 6978 828 0,'0'0'367'0,"0"0"-128"0,0 0 0 0,0 0-28 0,0 0-25 0,0 0-23 16,0 0-36-16,0 0-45 0,0 0-44 15,0 0-19-15,0 0 0 0,0 0 9 0,0 0 11 16,79-3 5-16,-27-6-10 0,11-4-10 0,9-3-8 15,8-4-4-15,8-1-4 0,10-6-2 0,3 1-4 16,3-1 3-16,-1-3 0 0,0 1 2 16,-3 1 3-16,-3-1-4 0,-14 1-4 0,-7 4-2 15,-12 3-1-15,-10 1 4 0,-11 2-1 0,-13 4 4 16,-13 3 2-16,-5 4 6 0,-12 1 0 16,0 3 2-16,-13 0-2 0,-3 3-7 0,-5 0-5 15,-3 0 0-15,-2 0-6 0,-1 3-5 0,4 3-10 16,-1-1-22-16,-1 2-31 0,7-2-40 0,5-3-44 15,3-1-37-15,4-1-51 0,6 0-114 0,0-5-141 16,1-6-155-16,7 3 162 0,-4 1 492 0</inkml:trace>
          <inkml:trace contextRef="#ctx0" brushRef="#br0" timeOffset="99601.6783">-4478 6361 0 0,'0'0'214'0,"0"0"258"0,0 0-94 0,0 0-43 16,0 0-40-16,0 0-38 0,0 0-47 15,0 0-47-15,0 0-50 0,0 0-45 16,0 0-23-16,0 0-12 0,0 0 3 0,0 0 6 0,-18-7-8 15,54 14-8-15,6-3-7 0,4 3-4 16,4 1-4-16,0 2 0 0,2 4 1 0,-1 0 0 16,-2 6-3-16,-5 0-2 0,-3 3-3 0,-5 2-3 15,-1 5 4-15,-10 0 1 0,-3 2 0 16,-8 2 3-16,-10-2-3 0,-4 1 4 0,-3 0 3 0,-12 0 2 16,-10 0 2-16,-6-1-4 0,-1 0-6 15,-9 1 1-15,-4-3-4 0,3 2-1 0,-6-5-9 16,1 0-28-16,5-4-48 0,5-5-83 15,10-5-161-15,10-5-413 0,9-5-808 0</inkml:trace>
        </inkml:traceGroup>
        <inkml:traceGroup>
          <inkml:annotationXML>
            <emma:emma xmlns:emma="http://www.w3.org/2003/04/emma" version="1.0">
              <emma:interpretation id="{9E985ED8-9279-4816-A38F-BC70180FC8D4}" emma:medium="tactile" emma:mode="ink">
                <msink:context xmlns:msink="http://schemas.microsoft.com/ink/2010/main" type="inkWord" rotatedBoundingBox="8896,7507 11431,7089 11616,8215 9082,8632">
                  <msink:destinationLink direction="with" ref="{F7C312C5-B372-4FE8-9635-DB08F05E82CD}"/>
                </msink:context>
              </emma:interpretation>
              <emma:one-of disjunction-type="recognition" id="oneOf4">
                <emma:interpretation id="interp20" emma:lang="en-US" emma:confidence="1">
                  <emma:literal>250</emma:literal>
                </emma:interpretation>
                <emma:interpretation id="interp21" emma:lang="en-US" emma:confidence="0">
                  <emma:literal>50</emma:literal>
                </emma:interpretation>
                <emma:interpretation id="interp22" emma:lang="en-US" emma:confidence="0">
                  <emma:literal>2.50</emma:literal>
                </emma:interpretation>
                <emma:interpretation id="interp23" emma:lang="en-US" emma:confidence="0">
                  <emma:literal>25</emma:literal>
                </emma:interpretation>
                <emma:interpretation id="interp24" emma:lang="en-US" emma:confidence="0">
                  <emma:literal>230</emma:literal>
                </emma:interpretation>
              </emma:one-of>
            </emma:emma>
          </inkml:annotationXML>
          <inkml:trace contextRef="#ctx0" brushRef="#br0" timeOffset="100143.9635">-3112 5910 0 0,'0'0'238'0,"0"0"-62"0,0 0 6 16,0 0-44-16,0 0-32 0,0 0-26 15,0 0-32-15,0 0-27 0,0 0-13 16,0 0 4-16,0 0 18 0,0 0 40 0,0 0 57 0,0 0 44 16,-120 30 16-16,118-30-9 0,-3 0-18 0,-2 0-19 15,2-3-6-15,-2-2-9 0,0-2-19 16,5 2-14-16,-2-2-16 0,2-1-15 0,2-2-12 15,2-2-14-15,7-3-10 0,5-1-6 0,10-2-7 16,-1 0-2-16,10 0-3 0,-4-1 1 16,4 5 3-16,-2 3-1 0,4 1 0 0,0 3-3 15,-1 6-4-15,5 2 0 0,-8 4-3 0,-2 10 4 16,1 7-4-16,-4 7 3 0,-4 3 0 0,-3 8-3 16,-7 7 3-16,-6 3 0 0,-5 2 1 15,1 5-9-15,-6 1-6 0,-11-1-3 0,-12-1-4 16,1 4 4-16,-7-3 2 0,-1 0-2 0,-5-2 3 15,-4-5 2-15,3-3 1 0,5-2 2 0,-2-6 3 16,6-2 2-16,4-6 0 0,7-7 3 16,4-4-6-16,4-7 3 0,6-2-3 0,4-8-7 15,2-2 9-15,6-1-3 0,6 0 6 0,6-4 6 16,2-7-3-16,13-4 0 0,2-3 1 16,8-3-2-16,3-3-1 0,7-3 1 0,-2 1-4 0,5 0 0 15,-1 3 1-15,-7 1-2 0,4 3 3 16,-6 2 0-16,-4 1-2 0,0 1 1 0,-10 3-1 15,-5 2 0-15,-10 2 3 0,-3 4-2 0,-3 1-1 16,-8 1 2-16,-1 0 1 0,-2 2 7 0,0 0 4 16,0 0 1-16,0 0-5 0,0 0-6 15,0 0-12-15,0 0-29 0,0 0-71 0,0 0-103 16,1 0-151-16,5-1-425 0,-4-3-598 0</inkml:trace>
          <inkml:trace contextRef="#ctx0" brushRef="#br0" timeOffset="100445.7066">-2150 5670 1702 0,'0'0'167'0,"0"0"18"0,0 0 6 0,0 0-4 15,0 0-50-15,0 0-61 0,0 0-41 0,0 0-20 16,0 0 4-16,0 0-2 15,0 0 5-15,0 0 0 0,0 0 1 0,190-90-3 0,-135 71-11 16,-7-2-5-16,7 0 0 0,-8 3 1 0,3-3 2 16,-6 3 0-16,-8-1-2 0,2 3-1 15,-9 1 0-15,-2 2-1 0,-8 3 3 0,-6 3 3 16,-8 2 13-16,-1 4 3 0,-4 1-9 0,0 0-17 16,-7 0-31-16,1 0-39 0,-4 0-37 0,-4 5-58 15,1 5-92-15,-2 3-165 0,2-3-462 16,6-3-119-16</inkml:trace>
          <inkml:trace contextRef="#ctx0" brushRef="#br0" timeOffset="100809.3756">-2135 5747 1051 0,'0'0'335'0,"0"0"-248"0,0 0 4 16,0 0-17-16,0 0-6 0,0 0-11 0,0 0-25 15,-145 182-17-15,148-161-11 0,11 1-2 16,11-4-1-16,1-4 2 0,5-2-1 0,9-6 3 16,-2-2 0-16,11-4-1 0,-3 0 3 0,1-2-7 15,3-4 1-15,-2 2 0 0,-2 1-3 16,-2-1 4-16,-2 4 3 0,-9 2 8 0,3-2 8 16,-13 2 0-16,1 4 1 0,-8 6-4 0,-3 1 3 15,-8 3 6-15,1 2 8 0,-6 4 8 0,-2 2-1 16,-9 3 2-16,-4 1-1 0,-6 3-3 0,3-1 5 15,-5-1-2-15,1 1 3 0,-5 0 1 16,1-1-7-16,-2-1-4 0,-3-2-8 0,3 0-6 16,-2-2-2-16,1-2 3 0,-1-4-4 15,2-2-3-15,6-1 1 0,-1-3-8 0,4-4 11 0,2-2 11 16,4-5-8-16,3 0-2 0,4-1-31 16,0 0-54-16,6-5-69 0,0-4-89 0,10-6-99 15,7-7-212-15,-4 6-435 0,-1 2 473 16</inkml:trace>
          <inkml:trace contextRef="#ctx0" brushRef="#br0" timeOffset="101089.2406">-1164 5612 1293 0,'0'0'213'16,"0"0"23"-16,0 0-46 0,0 0-10 0,0 0-9 15,0 0-45-15,0 0-38 0,0 0-25 0,-167 176-26 16,156-138-10-16,2-2-9 0,9-3-7 15,0 1-2-15,10-4-3 0,6-4 1 0,3-4-1 16,8 0 0-16,4-7 0 0,9-7-2 0,1-5 4 16,5-3-2-16,-1-1 0 0,5-12-1 15,-2-7 2-15,-3-3 1 0,-2-2 1 0,-5-4-4 0,-8-2 3 16,-8-1-4-16,-6-2 4 0,-6-1 6 16,-10-1-1-16,0-1 10 0,-10 4 6 0,-8 4 6 15,-8 0 9-15,-5 8-4 0,-6 5-8 0,-10 4-14 16,-2 12-9-16,-7 1-9 0,-3 18-2 15,-2 9-20-15,-7 7-69 0,6 14-199 0,10-12-779 0,21-11-485 16</inkml:trace>
        </inkml:traceGroup>
        <inkml:traceGroup>
          <inkml:annotationXML>
            <emma:emma xmlns:emma="http://www.w3.org/2003/04/emma" version="1.0">
              <emma:interpretation id="{0B7D94D2-F03C-4CEC-93FF-5063A05553F9}" emma:medium="tactile" emma:mode="ink">
                <msink:context xmlns:msink="http://schemas.microsoft.com/ink/2010/main" type="inkWord" rotatedBoundingBox="11927,7174 14409,6765 14649,8223 12167,8632">
                  <msink:destinationLink direction="with" ref="{5254D24E-6C67-4E6E-AD28-B05573FA7BCC}"/>
                </msink:context>
              </emma:interpretation>
              <emma:one-of disjunction-type="recognition" id="oneOf5">
                <emma:interpretation id="interp25" emma:lang="en-US" emma:confidence="1">
                  <emma:literal>per</emma:literal>
                </emma:interpretation>
                <emma:interpretation id="interp26" emma:lang="en-US" emma:confidence="0">
                  <emma:literal>per.</emma:literal>
                </emma:interpretation>
                <emma:interpretation id="interp27" emma:lang="en-US" emma:confidence="0">
                  <emma:literal>pr</emma:literal>
                </emma:interpretation>
                <emma:interpretation id="interp28" emma:lang="en-US" emma:confidence="0">
                  <emma:literal>Per</emma:literal>
                </emma:interpretation>
                <emma:interpretation id="interp29" emma:lang="en-US" emma:confidence="0">
                  <emma:literal>pers</emma:literal>
                </emma:interpretation>
              </emma:one-of>
            </emma:emma>
          </inkml:annotationXML>
          <inkml:trace contextRef="#ctx0" brushRef="#br0" timeOffset="101941.7453">-34 5595 523 0,'0'0'247'0,"0"0"50"16,0 0-29-16,0 0-26 0,0 0-2 0,0 0-20 15,0 0-30-15,0 0-22 0,0 0-22 0,-75-168-18 16,74 165-18-16,1 2-33 0,0 1-29 0,0 4-19 15,-2 12-12-15,2 12 5 0,0 10 8 0,-1 16 3 16,-4 12 1-16,2 11-7 0,2 8 0 16,-1 5-5-16,2 2-5 0,0 2 0 0,0-2-8 15,0-3-4-15,0-6-3 0,0-4-4 0,0-5 5 16,0-7-2-16,0-10-3 0,0-4-13 16,0-8-17-16,0-12-24 0,3-4-36 0,-1-11-47 15,5-5-66-15,-1-8-72 0,-3-3-87 0,6-2-155 16,-6-7-293-16,0 0 128 0</inkml:trace>
          <inkml:trace contextRef="#ctx0" brushRef="#br0" timeOffset="102204.9644">-103 5829 852 0,'0'0'300'0,"0"0"-64"0,0 0 4 16,-46-213-43-16,42 169-21 0,-4 2-11 15,7 5-29-15,1 2-43 0,9 1-28 0,9 4-18 16,8-1-13-16,5 6-13 0,9 4-8 0,2 3-4 15,6 4-5-15,-3 6 2 0,10 4-4 16,-8 4-1-16,3 12-2 0,-6 10 0 0,-7 8 1 16,0 3 3-16,-15 9 3 0,-1 6 2 0,-15 0 1 15,-5-1-1-15,-2 0-9 16,-14-2-9-16,-6 0 0 0,-7-1 1 0,-10-2 9 0,-5 1 4 16,-1-4-1-16,-5-4 2 0,-1-5-1 0,5-1 2 0,2-6-5 15,7-2-13-15,0-3-22 0,11-3-49 16,7-5-66-16,12-2-104 0,6-5-168 0,0-1-426 15,3-2 24-15</inkml:trace>
          <inkml:trace contextRef="#ctx0" brushRef="#br0" timeOffset="103002.2109">805 5424 703 0,'0'0'602'0,"0"0"-408"0,0 0 28 15,0 0-32-15,0 0-18 0,0 0-46 0,0 0-46 16,-170 38-32-16,153-17-24 0,2 4-10 16,3 0-7-16,6 0-3 0,5 0-3 0,1 1-2 15,1-3 1-15,8-2 0 0,1-2-1 0,4-4-10 16,0-1-19-16,2-6-14 0,2-2-19 0,1-5-6 16,0-1 2-16,-1-7 3 0,7-6 10 15,-1-5 4-15,-4-3 13 0,2-4 12 0,-5-2 10 16,-1-2 14-16,-4 1 6 0,-5-3 2 0,0 3 4 15,-5 1-1-15,-2 1 6 0,-2 4 7 0,-8 2 9 16,-3 5 15-16,-2 5 4 0,-3 4 6 0,-5 6-3 16,1 3-4-16,-5 12-4 0,-2 8-8 15,-1 8-7-15,1 7-11 0,-4 4-5 0,7 6-5 16,1 3-6-16,6 0 3 0,2 0-3 0,12-2 1 16,3 0-4-16,2-3 0 0,5-5 1 0,9-3 1 15,8-7 5-15,-1-3 1 0,7-4 2 16,1-5 3-16,8-6-1 0,-1-8 5 0,6-5 2 15,1-1-1-15,9-13 0 0,-5-4-6 0,0-5-2 16,3-5-4-16,-4-2 1 0,-8 0 2 0,0-5-4 16,-8-5 4-16,-5 1-1 0,-7-3-2 15,-4 2 8-15,-2-3 1 0,-7-1 2 0,-2-2-5 16,-3 2-4-16,0 1-5 0,-9 2-4 0,-3 4 9 16,-4 2 3-16,-1 7 2 0,-6 5 5 0,4 5-8 15,-6 3-2-15,1 7-4 0,2 3-4 16,1 5-3-16,4 0-5 0,8 6-7 0,1 4-4 15,8 5-2-15,0 2 5 0,11-1 5 16,4 0 5-16,2-2-9 0,10-1-17 0,1-5-15 0,4-1-22 16,-1-4-9-16,9-1 0 0,0-1 5 15,2-1 17-15,-2 0 1 0,1-5 4 0,1-1 13 16,-8 1 7-16,0-2 18 0,-6 2 11 16,-8 2-1-16,2 3-2 0,-6 0-1 0,-7 0 3 0,0 6 3 15,-7 6 12-15,-2 8 4 0,0 4 4 0,-11 7-3 16,-6 8-8-16,-1 9 1 0,-9-2-5 15,2 5-1-15,-3 1-3 0,3-2-3 16,-1 1 0-16,4-5-3 0,4-3 6 0,11-4-4 0,-1-5-1 16,8-5 3-16,8-2 2 0,6-7 7 15,6-5 13-15,6-8 11 0,5-4 6 0,4-3 2 16,10-8-4-16,3-11-3 0,4-2-2 0,2-7 1 16,4-2 1-16,4-4 2 0,-5-2 2 0,-1-5-1 15,0 4 0-15,0-2-4 0,-9 5-4 16,-1 1-3-16,-9 5-7 0,-9 4 1 0,-9 4-4 15,-4 7 4-15,-6 2 8 0,-7 7 3 0,-2 4-5 16,0 0-22-16,-2 4-17 0,-7 10-41 16,-3 4-60-16,-3 6-94 0,-3 5-235 15,4-6-632-15,3-7 127 0</inkml:trace>
        </inkml:traceGroup>
        <inkml:traceGroup>
          <inkml:annotationXML>
            <emma:emma xmlns:emma="http://www.w3.org/2003/04/emma" version="1.0">
              <emma:interpretation id="{AEAE820B-1FF5-44C8-B049-35A02C8AE700}" emma:medium="tactile" emma:mode="ink">
                <msink:context xmlns:msink="http://schemas.microsoft.com/ink/2010/main" type="inkWord" rotatedBoundingBox="14153,6249 17274,5734 17501,7109 14380,7624">
                  <msink:destinationLink direction="with" ref="{5254D24E-6C67-4E6E-AD28-B05573FA7BCC}"/>
                </msink:context>
              </emma:interpretation>
              <emma:one-of disjunction-type="recognition" id="oneOf6">
                <emma:interpretation id="interp30" emma:lang="en-US" emma:confidence="1">
                  <emma:literal>Jim</emma:literal>
                </emma:interpretation>
                <emma:interpretation id="interp31" emma:lang="en-US" emma:confidence="0.5">
                  <emma:literal>JiM</emma:literal>
                </emma:interpretation>
                <emma:interpretation id="interp32" emma:lang="en-US" emma:confidence="0">
                  <emma:literal>JIm</emma:literal>
                </emma:interpretation>
                <emma:interpretation id="interp33" emma:lang="en-US" emma:confidence="0">
                  <emma:literal>JIM</emma:literal>
                </emma:interpretation>
                <emma:interpretation id="interp34" emma:lang="en-US" emma:confidence="0">
                  <emma:literal>Tim</emma:literal>
                </emma:interpretation>
              </emma:one-of>
            </emma:emma>
          </inkml:annotationXML>
          <inkml:trace contextRef="#ctx0" brushRef="#br0" timeOffset="39860.0816">2586 4471 1440 0,'0'0'84'0,"0"0"-5"0,0 0 35 0,0 0 24 16,0 0-2-16,0 0-41 0,0 0-46 0,0 0-32 16,0 0-13-16,0 0 10 0,0 0 6 15,0 0 5-15,0 0-1 0,171-52 0 0,-107 31-2 16,8-3-4-16,0-1-6 0,0 0 8 0,-1-2 3 16,-3 5-1-16,-5 0 2 0,-7 7-13 15,-7-1-3-15,-10 6-2 0,-6 4 0 0,-13 3-2 16,-8 0 1-16,-3 3 3 0,-9 0 4 0,0 0 6 0,0 0 0 15,-6 8-1-15,-6 3-8 0,-2 4-7 16,-3 4-20-16,3 5-61 0,-1 0-129 16,3-4-272-16,5-6-858 0</inkml:trace>
          <inkml:trace contextRef="#ctx0" brushRef="#br0" timeOffset="40210.4108">3839 4560 1312 0,'0'0'192'0,"0"0"34"0,0 0-31 0,0 0 5 15,0 0-8-15,0 0-31 0,0 0-27 0,0 0-29 16,0 0-34-16,0 0-28 0,0 0-23 15,0 0-14-15,0 0 4 0,0 0 4 0,-37-39 7 16,43 58 3-16,0 8-2 0,-2 8 0 0,-1 5-4 16,0 7-4-16,-3 2-2 0,0-1-4 15,-1 5 1-15,-1 3-1 0,-5-2 1 0,-4 2 1 0,1-4-2 16,-2-1-1-16,2-6-2 0,-2-3-2 16,2-4-1-16,1-3-1 0,-1-3-3 15,1-3-4-15,3-4-9 0,0-5-17 0,5-7-23 0,-1-3-31 16,2-5-40-16,0-5-66 0,6 0-110 15,4-3-207-15,2-4-440 0,-6 1 139 0</inkml:trace>
          <inkml:trace contextRef="#ctx0" brushRef="#br0" timeOffset="41072.8503">4250 4370 809 0,'0'0'391'0,"0"0"-146"0,0 0 57 0,0 0-18 16,0 0-13-16,0 0-38 0,0 0-62 15,0 0-50-15,0 0-49 0,0 0-42 0,0 0-15 16,0 0-6-16,0 0 2 0,0 0 1 0,7 0-4 16,14 14-6-16,1 3-7 0,3 5 2 0,0 2 1 15,3 2 6-15,-1 4 4 0,1 0-1 16,1-3-1-16,-1-2-7 0,2-2-4 0,2-4-7 16,-3-2-16-16,2-4-10 0,3-6-15 15,-1-4-13-15,2-3 1 0,0-2-6 0,1-9 3 0,-1-5-3 16,-4-2 4-16,-3-5 19 0,-1-6 14 0,-5-2 20 15,0 0 12-15,-6-2 1 0,-1-1 4 16,-2-4 4-16,-4 1-1 0,-3-3 4 16,1 3 6-16,-4 2 4 0,0 5 11 0,-3 8 14 15,0 3 18-15,-4 8 17 0,-4 2 7 0,2 4-3 0,-2 4-15 16,0 1-16-16,-1 3-17 0,-2 7-10 16,0 8-10-16,-2 6-6 0,-2 11-3 0,2 5-1 15,-2 6-1-15,2 4 4 0,0 0-1 0,1-3-1 16,-1 0 0-16,-1-4-3 0,1 2 2 15,0-1 0-15,1-3-2 0,-1 0 2 0,0-1-1 16,2-6-4-16,-1-8-6 0,7-6-8 0,-1-6-13 16,4-10-4-16,2-4-4 0,0 0-5 0,0-15 8 15,8-6 5-15,0-9 4 0,6-5 11 0,0-7 4 16,4-3 2-16,1-3 4 0,0-1-1 16,4-6 0-16,-3 3 2 0,2-2 0 0,0-1 0 15,2 3 0-15,-3 5-2 0,1 8 6 16,-5 10 1-16,-6 10 3 0,-4 9 0 0,-1 8-1 15,-5 2 3-15,4 8 6 0,-4 9 5 0,1 9 3 16,2 7 1-16,-2 9-4 0,-2 9-4 0,-2 0 3 16,2 5-5-16,0 2 0 0,-4-3 1 0,2 4-6 15,2-1 0-15,0 1-1 0,0-5-3 16,2 0 4-16,2-5 1 0,4 0-5 0,-1-4 3 16,0-6-3-16,4-3-3 0,0-3-10 0,3-3-29 15,0-6-56-15,3-4-97 0,2-6-235 16,-7-2-605-16,-4-6-350 0</inkml:trace>
          <inkml:trace contextRef="#ctx0" brushRef="#br0" timeOffset="39548.8157">3011 4441 437 0,'0'0'524'0,"0"0"-395"0,0 0 51 15,0 0 35-15,0 0-6 0,0 0-10 0,0 0-30 16,0 0-15-16,0 0-7 0,0 0-3 16,-46-176-15-16,43 168-26 0,2 3-19 0,-1 1-22 15,1 3-12-15,1 1-9 0,0 0-9 0,0 0-7 16,0 0-12-16,0 0-4 0,0 0-6 16,0 0-5-16,0 0 2 0,0 1-4 0,0 4 0 0,0 7 9 15,0 6 3-15,-3 11 7 0,-2 11 12 16,4 2-7-16,-4 9 2 0,1 2-3 0,-1 8-4 15,1 1 2-15,-2 4-3 0,2 4 1 0,2 0-1 16,1 0-3-16,-1 3-2 0,2-4-2 0,0 0-4 16,-1 1-3-16,1-3 4 0,1-2 2 15,2-3 1-15,2-3 0 0,-2-11-3 16,3-5-2-16,-4-7 1 0,-2-4 2 0,0-8 2 0,0-4 2 16,0-7 2-16,0-3 2 0,-4-5 6 15,-3-2 3-15,-5-3 0 0,0 0 0 0,-10 0-8 16,1-5-4-16,-7-3-4 0,-3-2-1 0,-5-3 0 15,-7-1 0-15,-1 1 0 0,-4 1-1 0,-5-2-2 16,3-1-1-16,-3 2 0 0,-3 0 0 16,6 0 1-16,-4-1-2 0,4 4 1 0,4-1-4 15,5 3 4-15,4 3-1 0,6 2-2 0,4 1-3 16,8-1-15-16,6 0-20 0,7 0-51 0,6-1-93 16,4-2-110-16,14-4-222 15,-2 2-567-15,-2 0-174 0</inkml:trace>
          <inkml:trace contextRef="#ctx0" brushRef="#br0" timeOffset="40452.8399">4251 4278 1440 0,'0'0'199'0,"0"0"-8"0,0 0 42 0,0 0 11 0,0 0-10 15,0 0-31-15,0 0-53 0,0 0-46 0,0 0-38 16,0 0-30-16,0 0-7 0,0 0 1 0,0 0-1 16,11 41 2-16,-10-3-11 0,2 1-12 15,0 4-2-15,-1 3-3 0,-1 3 8 0,-1 7 5 16,0-2 2-16,0-2-2 0,0 3-8 0,0-6-4 16,0-1-8-16,-1-4-7 0,-4-3-13 0,1 0-14 15,-2-6-25-15,3-5-23 0,0-5-22 0,0-7-52 16,0-3-86-16,3-8-132 0,0-5-199 15,0-2-345-15,0 0 210 0</inkml:trace>
        </inkml:traceGroup>
        <inkml:traceGroup>
          <inkml:annotationXML>
            <emma:emma xmlns:emma="http://www.w3.org/2003/04/emma" version="1.0">
              <emma:interpretation id="{C7F71A3F-FDE1-493E-A3BA-E3CA92693262}" emma:medium="tactile" emma:mode="ink">
                <msink:context xmlns:msink="http://schemas.microsoft.com/ink/2010/main" type="inkWord" rotatedBoundingBox="18564,5829 25688,4655 26088,7079 18963,8253">
                  <msink:destinationLink direction="with" ref="{5254D24E-6C67-4E6E-AD28-B05573FA7BCC}"/>
                </msink:context>
              </emma:interpretation>
              <emma:one-of disjunction-type="recognition" id="oneOf7">
                <emma:interpretation id="interp35" emma:lang="en-US" emma:confidence="1">
                  <emma:literal>Donald.</emma:literal>
                </emma:interpretation>
                <emma:interpretation id="interp36" emma:lang="en-US" emma:confidence="0.5">
                  <emma:literal>Donald..</emma:literal>
                </emma:interpretation>
                <emma:interpretation id="interp37" emma:lang="en-US" emma:confidence="0">
                  <emma:literal>Donald:</emma:literal>
                </emma:interpretation>
                <emma:interpretation id="interp38" emma:lang="en-US" emma:confidence="0">
                  <emma:literal>Donald.:</emma:literal>
                </emma:interpretation>
                <emma:interpretation id="interp39" emma:lang="en-US" emma:confidence="0">
                  <emma:literal>Donald</emma:literal>
                </emma:interpretation>
              </emma:one-of>
            </emma:emma>
          </inkml:annotationXML>
          <inkml:trace contextRef="#ctx0" brushRef="#br0" timeOffset="41634.7306">6559 4078 1948 0,'0'0'179'0,"0"0"-9"0,0 0 17 0,0 0-42 16,0 0-21-16,0 0-9 0,0 0-32 0,0 0-30 15,0 0-18-15,0 0-18 0,0 0-3 0,0 0-4 16,0 0 0-16,0 0 0 0,-66 102-3 0,58-40 3 16,1 10-3-16,1 2 2 0,-1 1 1 15,-1 2-2-15,5 0 3 0,-1-3 0 0,1-3-4 16,2-3 4-16,-1-6-4 0,2-3-3 0,3-6-1 15,4-9-9-15,-2-7-2 16,2-7-3-16,-1-8-4 0,-4-6-8 0,2-8-3 0,-3-6 5 16,-1-2 6-16,0-7 9 0,0-9-1 0,0-8-5 15,-1-7 0-15,-3-8-2 0,2-7 7 16,2-8 5-16,0-9-5 0,0-2 4 0,0-7 0 0,3-4-2 16,7-2 5-16,1 1-1 0,5-2-1 15,0 0 1-15,2 4-3 0,2 1-3 0,4 8 1 16,1 7-1-16,-1 10-2 0,-1 9 5 15,5 12-9-15,-1 9-2 0,2 6 0 0,2 4-5 16,4 8 8-16,4 1 3 0,5 1 0 0,0 14 6 0,3 3-4 16,-4 5 1-16,-6 7 2 0,-2 3 0 15,-5 6 1-15,-7 4 2 0,-2 2 2 0,-6 4-4 16,-8 6 5-16,-1-1 0 0,-5-4 0 16,-1 0 11-16,-5-4-5 0,-4-3 1 0,-6-6 3 0,-6 0-8 15,-2-2 5-15,-2-3 2 0,-8 0-3 16,-2-5-1-16,-2-1 0 0,-3-1 0 0,-4-4-2 15,-6-1 7-15,6-2-6 0,-2-2 0 16,3-2 1-16,5-2-4 0,3 0 0 0,4-4-3 16,4-1-3-16,12-2-7 0,10-4-36 0,5-1-53 15,5 0-118-15,16 0-188 0,-2-5-395 0,-4 0-601 0</inkml:trace>
          <inkml:trace contextRef="#ctx0" brushRef="#br0" timeOffset="41943.7177">7742 4285 1058 0,'0'0'121'0,"0"0"10"16,0 0 59-16,0 0 21 0,-141 186 8 0,111-142-18 15,1 1-54-15,1 5-41 0,3-3-32 0,6 0-26 16,4-3-11-16,3-2-7 0,8-5-6 0,4-5 1 16,4-7-4-16,9-2-1 0,4-7-2 0,6-6-3 15,2-6 4-15,8-4 2 0,1-4-4 16,2-7-1-16,4-6-6 0,0 0-5 0,0-2-2 15,-8-2 0-15,-2-4 3 0,-7-2 2 0,-5-2 4 16,-5 0-2-16,-8-3 4 0,-4-2 1 16,-1 0-1-16,-4 2 9 0,-10-2-8 0,-3 2-2 15,-7 0-2-15,4 1-5 0,-7 4 1 0,-1 3-1 16,-1 4-1-16,-2 5-4 0,0 5-3 0,0 3-3 16,6 5-4-16,0 2-2 0,8 0-13 15,4 0-42-15,10 7-87 0,3 2-180 0,3-3-400 16,3-1-835-16</inkml:trace>
          <inkml:trace contextRef="#ctx0" brushRef="#br0" timeOffset="42364.4836">8444 4107 1552 0,'0'0'184'15,"0"0"9"-15,0 0 52 0,0 0-15 0,0 0-26 16,0 0-57-16,0 0-65 0,0 0-42 0,0 0-26 15,0 0-6-15,0 0-3 0,0 0 1 16,-126 189 2-16,122-128-1 0,3 0 0 0,-4-1 2 0,-4 1-2 16,3 2 2-16,-4-3-7 0,1 1-2 0,2-3-1 15,-3 0-3-15,7-7 2 0,0-6-2 16,3-10-3-16,0-5 2 0,1-6-5 0,4-9-9 16,5-6-15-16,-3-8-10 0,4-1 1 0,2-11 10 15,0-8 14-15,2-12 10 0,1-3 6 16,9-7 2-16,-4-3-2 0,7-7 3 0,1-1-1 15,8-6-1-15,-2 2 1 0,5-1-3 0,1-1-1 16,1 2-2-16,0 4-1 0,-3-1 0 16,1 9 3-16,-9 6 1 0,-3 9 4 0,-5 11 0 15,-7 9 0-15,-4 6-3 0,-6 3 2 0,4 8 2 0,-4 9 7 16,3 5 6-16,-5 5 2 0,-1 8 5 16,2 2-4-16,-5 5 0 0,0 0-3 15,0-1-3-15,0 0 0 0,-5 0-1 0,5-3-3 16,0-4 0-16,9-2-1 0,2-6-1 0,3-2-2 15,3 0-2-15,2-5-17 0,7-3-33 0,4-4-46 16,1-2-136-16,0-5-246 0,-5-2-531 16,-11 0 46-16</inkml:trace>
          <inkml:trace contextRef="#ctx0" brushRef="#br0" timeOffset="43382.1737">9757 4296 1481 0,'0'0'199'0,"0"0"34"0,0 0 4 0,0 0-37 15,0 0-11-15,0 0-42 0,0 0-41 0,0 0-40 16,0 0-22-16,0 0-18 0,0 0-8 0,0 0-3 16,0 0-5-16,-184 113 0 0,151-67 0 0,-5 0-1 15,7 0-2-15,3-1 0 0,1 0-2 0,10-3-3 16,2-7 0-16,2-2-1 0,11-4-1 0,2-9 0 15,0-3-1-15,10-5-3 0,5-6-1 16,3-6-10-16,5-3-5 0,3-12-6 0,9-7-1 16,-1-5 3-16,6-6 4 0,-1-2 4 15,-2-4 2-15,6 2 4 0,-3-1 5 0,-5 3 3 16,0 4 1-16,-7 4 0 0,-8 9 0 16,-7 2 4-16,-10 10 2 0,-3 6-8 0,0 1-7 15,-15 15-4-15,-3 13-1 0,-8 5 7 0,-2 7 9 0,-3 4 2 16,1 2 2-16,1 0 0 0,2-2-4 15,8-3-1-15,-1-4 0 0,11-8-2 0,1-4 3 16,7-3 1-16,1-4 0 0,15-5 2 0,2-6 1 16,11-6 4-16,11-2 1 0,6-10 1 15,8-8-2-15,9-5-3 0,9-5-4 0,3-6-2 16,1-6 2-16,3-4 2 0,-3-7 0 0,-10-3 3 16,0-8-1-16,-9-1-1 0,-6-8 2 0,-6-2 2 15,-6-5 3-15,-5-2 1 0,-8-5 0 16,-9 1 1-16,-1-2 1 0,-11 7-1 0,-4 4 1 15,2 5 0-15,-4 13 6 0,-9 12 10 0,-4 13 9 16,-3 12-4-16,-3 10-12 0,-2 8-15 0,-5 2-10 16,0 18-3-16,-2 9 2 0,-1 8 2 15,-1 12 1-15,3 7 1 0,2 6-2 0,3 12 2 0,7 5 1 16,4 6 0-16,7 7 2 0,-3-1 1 16,9 1 2-16,1 0 3 0,11-6-2 0,3-1-3 15,7-9 0-15,0-5-7 0,3-2 3 0,2-7-2 16,2-6-8-16,1-5-8 0,-1-4-22 15,3-10-22-15,-1-5-21 0,5-10-13 0,-1-8-1 16,3-7 9-16,1-5 22 0,6-7 20 0,5-6 15 16,-2-7 12-16,5-5 6 0,-3-1 4 0,4-7-6 15,1-3 0-15,1-5 2 0,3-7-4 16,-2-3 21-16,2-4 8 0,0-6 5 0,3-4 14 16,-3-3 1-16,-2 0 4 0,2 0 6 15,-7 2 3-15,-9 8 4 0,-11 11 6 0,-8 12 10 0,-15 13 4 16,-4 5-2-16,-5 9-8 0,-7 3-25 15,-9 5-15-15,-12 10-17 0,-6 15-6 0,-16 14-1 16,-9 16-3-16,-1 7 7 0,-4 7 0 0,-1 1 2 16,11-1 1-16,2-2-1 0,7-2 0 15,3-3-1-15,11-5 5 0,5-7-5 0,8-8-2 0,9-7-1 16,8-7-7-16,1-7 4 0,13-5 2 16,5-6-1-16,8-5 0 0,5-5-5 0,8-10-3 15,3-8-1-15,5-10 1 0,9-6 5 16,2-9-2-16,1-5-2 0,0-9-1 0,0-6 0 0,-3-7 4 15,-8-6 2-15,7-8 4 0,-9-4 0 16,-2-6 1-16,-2-5 2 0,-5-1-4 16,-4-1 5-16,-7-1 3 0,-5 7-2 0,-6 7 6 15,-5 6-4-15,-7 14 3 0,-3 12 4 0,-6 14 2 0,-6 11 6 16,0 11-2-16,-1 10-5 0,6 7-7 16,-5 3-11-16,-1 13-3 0,-3 12 2 0,-8 14 5 15,2 15 4-15,-6 17 2 0,1 11 0 0,2 10-7 16,-3 9 6-16,9 7 0 0,-2 9 2 15,7 1 6-15,2 2-4 0,5-7-1 0,7-1-1 16,0-10-4-16,10-10-9 0,6-7-27 0,2-9-56 16,5-11-99-16,-2-7-295 0,-3-19-669 0,-8-16-178 0</inkml:trace>
          <inkml:trace contextRef="#ctx0" brushRef="#br0" timeOffset="43547.4677">12414 4577 2789 0,'0'0'156'0,"0"0"-51"16,0 0-19-16,0 0-60 0,0 0-26 0,0 0-13 15,0 0-56-15,0 0-187 0,0 0-858 0,0 0-575 0</inkml:trace>
          <inkml:trace contextRef="#ctx0" brushRef="#br0" timeOffset="44551.3018">13788 5243 3088 0,'0'0'2'0,"0"0"-3"0,0 0-4 16,0 0-22-16,0 0-101 0,0 0-327 0,0 0-1212 16</inkml:trace>
        </inkml:traceGroup>
      </inkml:traceGroup>
      <inkml:traceGroup>
        <inkml:annotationXML>
          <emma:emma xmlns:emma="http://www.w3.org/2003/04/emma" version="1.0">
            <emma:interpretation id="{6C5A6E0A-E424-4E05-BD84-F3B25F06B31F}" emma:medium="tactile" emma:mode="ink">
              <msink:context xmlns:msink="http://schemas.microsoft.com/ink/2010/main" type="line" rotatedBoundingBox="10868,8532 15744,7863 15981,9591 11105,10260">
                <msink:destinationLink direction="with" ref="{83FCF42B-E83D-4D44-8C94-7954AB08A3B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273C5AE-7540-45BD-9321-364CA6BC3456}" emma:medium="tactile" emma:mode="ink">
                <msink:context xmlns:msink="http://schemas.microsoft.com/ink/2010/main" type="inkWord" rotatedBoundingBox="10868,8532 15744,7863 15981,9591 11105,10260"/>
              </emma:interpretation>
              <emma:one-of disjunction-type="recognition" id="oneOf8">
                <emma:interpretation id="interp40" emma:lang="en-US" emma:confidence="1">
                  <emma:literal>day.</emma:literal>
                </emma:interpretation>
                <emma:interpretation id="interp41" emma:lang="en-US" emma:confidence="0">
                  <emma:literal>day'.</emma:literal>
                </emma:interpretation>
                <emma:interpretation id="interp42" emma:lang="en-US" emma:confidence="0">
                  <emma:literal>day..</emma:literal>
                </emma:interpretation>
                <emma:interpretation id="interp43" emma:lang="en-US" emma:confidence="0">
                  <emma:literal>day</emma:literal>
                </emma:interpretation>
                <emma:interpretation id="interp44" emma:lang="en-US" emma:confidence="0">
                  <emma:literal>days.</emma:literal>
                </emma:interpretation>
              </emma:one-of>
            </emma:emma>
          </inkml:annotationXML>
          <inkml:trace contextRef="#ctx0" brushRef="#br0" timeOffset="104457.3977">-253 7838 822 0,'0'0'245'0,"0"0"6"0,0 0-40 15,0 0-34-15,0 0-14 0,0 0-14 16,16-179-30-16,-22 153-10 0,-6 1-6 0,-4 2-14 16,-6 3-10-16,0 6-6 0,-8 2-14 0,-7 7-9 15,-4 5-13-15,-5 9-18 0,-4 11-7 0,-6 9-7 16,-1 12-3-16,-1 6 3 0,4 7-7 16,4 7 2-16,3 5-1 0,13 1-2 15,4-1 5-15,7-3-7 0,12-5 3 0,4-5 0 0,7-10-5 16,0-4 3-16,13-6-6 0,4-11 0 15,6-5 3-15,4-9 6 0,4-6 5 0,2-2 1 16,6-13 1-16,3-8-4 0,1-8 2 0,3-6 1 0,1-7-1 16,5-6 3-16,-5-7-2 15,0-6-2-15,-3-7 6 0,-3-4-4 0,-7-5 1 0,2-7 0 16,-10-3-3-16,-5-4-1 0,1-7-2 0,-4-3 4 16,-4-2-3-16,0 0 3 0,-8 3 1 15,2 2-3-15,-5 2 3 0,-1 12-2 0,-2 12-1 16,-2 15 4-16,-8 13 1 0,3 17 3 0,-5 11 2 15,0 9 1-15,5 7-5 0,-5 7-6 16,0 16-2-16,-3 14-4 0,-2 15 5 0,-5 18 1 16,4 9 0-16,0 9 0 0,-2 7-1 0,5 3 0 15,6 2-1-15,0 1-2 0,5-2 4 0,2-3-2 16,2-6-3-16,0-6 4 0,5-5-6 16,5-6 3-16,3-5 2 0,2-5-2 0,3-6 4 15,-1-8-3-15,5-6 0 0,-2-9-6 0,0-8 0 16,5-8 1-16,2-6 1 0,2-6 10 0,4-6 1 15,5-7 1-15,3-12 3 0,-2-6-11 16,3-4-4-16,1-7 0 0,1-6-2 0,-1-7 7 16,0-4 1-16,-2-5 0 0,-1 0 0 0,-6 0 0 15,-6 0 2-15,-5 2 1 0,-4 5 1 0,-7 4 2 16,-7 5 0-16,-5 7 0 0,-2 4-2 0,-10 6 2 16,-2 6-7-16,-3 10 4 0,-3 4 0 15,-4 5-4-15,-2 13 4 0,1 12-5 16,-2 10 1-16,-1 7 0 0,3 3-1 0,0 2-2 0,7-1-1 15,2 1 2-15,3-2 2 0,3-4 0 16,7-2 0-16,1-4-5 0,2-4 0 0,3-7-1 16,10-4-1-16,2-3 4 0,9-9-7 15,1-8-2-15,6-1-8 0,3-15-10 0,-1-9 0 0,9-7 2 16,-1-5 9-16,-1-6 8 0,-3-4 4 0,2 1 4 16,-8-5 0-16,5 2 4 0,-11 2-2 15,0-2 4-15,-8 9 2 0,-3 4-1 0,-5 6 9 16,-8 8 2-16,-1 5 6 0,0 9 8 15,-10 8-11-15,-1 0-4 0,-3 15-6 0,-4 8-11 16,2 6 9-16,0 8-2 0,-1 2-1 0,4 4-1 16,0-6-2-16,8 1-2 0,-2-4 0 0,6 1 2 15,1-5-2-15,0-2 1 0,7-4 2 0,2-3-4 16,6-4 3-16,7-5-2 0,0-3 0 16,9-8 3-16,3-1-3 0,-1-6 0 0,7-7 1 15,0-7-1-15,-2-4 3 0,8-3 0 0,-5-2-1 16,5-2 0-16,-5-2-5 0,2-2 1 15,-2-1 0-15,-2-1-1 0,-9 0 5 0,-2 3-2 16,-8 3 1-16,-6 2 0 0,-3 7 0 0,-8 4 4 16,-3 5 4-16,0 4 4 0,-5 6-7 15,-7 3-3-15,-1 5-6 0,0 9-1 0,-3 8 3 0,1 4 3 16,-3 6 2-16,4 2-3 0,-1 1-1 0,3 3 0 16,0-4-1-16,3 0 3 0,3-2-1 15,6-3-2-15,0-3 0 0,2-5-5 0,10-3 3 16,1-1-1-16,3-4-1 0,2-5 2 0,7-4-4 15,0-4 4-15,3-4 4 0,6-9 1 16,4-5 7-16,-1-4-3 0,6-3 1 0,-2-3-6 16,-1-3-1-16,-3-5-2 0,2-3 0 0,-6-3 6 15,4-7 0-15,-6 1 2 0,-5 1 1 0,-1-3-6 16,-3 1 3-16,-1-2-1 0,-3 4 1 16,-4-1 3-16,-6 5 3 0,1 8 6 0,-6 5 3 0,-2 5 9 15,-1 7 8-15,0 4 2 16,0 7 7-16,-1 3 0 0,-2 4-2 0,-2 0-16 0,1 4-12 15,1 12-6-15,-5 9-7 0,0 9 7 16,-6 7 2-16,3 5-5 0,-3 5 1 0,4 5-1 16,1 3-2-16,-3 4 2 0,6 2-2 0,-4 2 0 15,0 2 0-15,7-8 0 0,0-4 1 16,1-2-1-16,2-3 0 0,2-1-4 0,2-5 1 0,4-5 1 16,-1-2-2-16,0-9-6 0,-1-6-25 15,3-5-38-15,-3-6-45 0,0-5-55 0,0-4-43 16,-3 0-37-16,1-4-57 0,1 0-102 0,-2 0-285 15,0 0-179-15</inkml:trace>
          <inkml:trace contextRef="#ctx0" brushRef="#br0" timeOffset="104650.9495">2261 7134 2647 0,'0'0'126'15,"0"0"12"-15,0 0-32 0,0 0 1 0,0 0-14 16,0 0-13-16,0 0-19 0,0 0-22 0,0 0-18 16,0 0-12-16,0 0-8 0,0 0-3 0,0 0 1 0,0 0-17 15,-127 14-42-15,127 21-85 0,0 1-178 16,1-7-552-16,1-9-807 0</inkml:trace>
          <inkml:trace contextRef="#ctx0" brushRef="#br0" timeOffset="107368.4083">-1279 7700 2448 0,'0'0'59'0,"0"0"8"0,0 0-13 0,0 0-15 15,0 0-15-15,0 0-26 0,0 0-114 16,0 0-216-16,0 0-1221 0</inkml:trace>
          <inkml:trace contextRef="#ctx0" brushRef="#br0" timeOffset="105505.0567">3644 7373 2447 0,'0'0'255'16,"0"0"-210"-16,0 0 15 0,0 0-4 0,0 0-8 15,0 0-9-15,-175-8-22 0,148 26-19 0,4 6-56 16,7 8-154-16,5-6-547 0,5-7-872 0</inkml:trace>
        </inkml:traceGroup>
      </inkml:traceGroup>
    </inkml:traceGroup>
    <inkml:traceGroup>
      <inkml:annotationXML>
        <emma:emma xmlns:emma="http://www.w3.org/2003/04/emma" version="1.0">
          <emma:interpretation id="{430EEE9D-5C8D-4764-B2AF-D8F1E6968213}" emma:medium="tactile" emma:mode="ink">
            <msink:context xmlns:msink="http://schemas.microsoft.com/ink/2010/main" type="paragraph" rotatedBoundingBox="54,13155 15355,10026 15968,13018 666,161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005F06-731F-4C0C-8F96-FA303BFAF69A}" emma:medium="tactile" emma:mode="ink">
              <msink:context xmlns:msink="http://schemas.microsoft.com/ink/2010/main" type="inkBullet" rotatedBoundingBox="139,13575 3986,12788 4512,15361 666,16148"/>
            </emma:interpretation>
            <emma:one-of disjunction-type="recognition" id="oneOf9">
              <emma:interpretation id="interp45" emma:lang="en-US" emma:confidence="0.5">
                <emma:literal>/</emma:literal>
              </emma:interpretation>
              <emma:interpretation id="interp46" emma:lang="en-US" emma:confidence="0.5">
                <emma:literal>,</emma:literal>
              </emma:interpretation>
              <emma:interpretation id="interp47" emma:lang="en-US" emma:confidence="0">
                <emma:literal>.</emma:literal>
              </emma:interpretation>
              <emma:interpretation id="interp48" emma:lang="en-US" emma:confidence="0">
                <emma:literal>-</emma:literal>
              </emma:interpretation>
              <emma:interpretation id="interp49" emma:lang="en-US" emma:confidence="0">
                <emma:literal>|</emma:literal>
              </emma:interpretation>
            </emma:one-of>
          </emma:emma>
        </inkml:annotationXML>
        <inkml:trace contextRef="#ctx0" brushRef="#br0" timeOffset="522263.8437">-11492 14300 432 0,'0'0'205'0,"0"0"6"0,0 0 20 0,0 0-22 16,0 0-34-16,0 0-5 0,0 0-16 0,0 0-35 15,0 0-15-15,0 0-16 0,0 0-13 0,0 0-9 16,0 0-16-16,0 0-10 0,-126 20-15 0,126-20-13 15,0 0-16-15,0 0-14 0,2 0 0 16,4 0 7-16,2 0 12 0,6-3 16 0,0-4 6 16,4-2 5-16,1-5-2 0,8-6 2 0,2-7 3 15,10-5-5-15,5-11 2 0,4-6-6 16,13-11-3-16,11-10-5 0,12-12-1 0,12-12 0 16,9-14-2-16,9-9-1 0,7-12-1 0,12-8-3 15,10-10 2-15,13-8 0 0,5-7 4 0,1-4 0 16,3 2-5-16,-6 3 2 0,-7 6-7 0,-3 8 2 15,-5 4 1-15,-8 10-5 0,-14 5 2 16,-7 10-1-16,-9 10-2 0,-13 6 4 0,-12 15 1 16,-13 11 0-16,-12 13 5 0,-12 15 3 0,-15 12 8 15,-11 13 24-15,-9 8 40 0,-8 9 8 0,-1 2-2 16,-3 4-20-16,-7 0-39 0,0 0-14 0,-1 0-9 16,-2 6-5-16,0 1 3 0,-2 2-7 15,2 2 0-15,1 0-1 0,2-1-5 0,4-1 5 16,-2-4 0-16,7 0-2 0,-2-2-3 0,3 0-8 15,0 2-25-15,3-1-47 0,4 1-84 16,2 3-177-16,0-4-360 0,-3-1-873 0</inkml:trace>
      </inkml:traceGroup>
      <inkml:traceGroup>
        <inkml:annotationXML>
          <emma:emma xmlns:emma="http://www.w3.org/2003/04/emma" version="1.0">
            <emma:interpretation id="{BF3F627A-76C5-4689-ACC5-B366333B1F5A}" emma:medium="tactile" emma:mode="ink">
              <msink:context xmlns:msink="http://schemas.microsoft.com/ink/2010/main" type="line" rotatedBoundingBox="4476,12251 15355,10026 15794,12170 4915,14395"/>
            </emma:interpretation>
          </emma:emma>
        </inkml:annotationXML>
        <inkml:traceGroup>
          <inkml:annotationXML>
            <emma:emma xmlns:emma="http://www.w3.org/2003/04/emma" version="1.0">
              <emma:interpretation id="{B3B97B09-D550-4E99-B651-CA6ABC1215E4}" emma:medium="tactile" emma:mode="ink">
                <msink:context xmlns:msink="http://schemas.microsoft.com/ink/2010/main" type="inkWord" rotatedBoundingBox="4476,12251 14464,10208 14903,12352 4915,14395">
                  <msink:destinationLink direction="with" ref="{EB66DF26-FE82-49C8-B7EB-A92BF5B57CB5}"/>
                </msink:context>
              </emma:interpretation>
              <emma:one-of disjunction-type="recognition" id="oneOf10">
                <emma:interpretation id="interp50" emma:lang="en-US" emma:confidence="0.5">
                  <emma:literal>=250x</emma:literal>
                </emma:interpretation>
                <emma:interpretation id="interp51" emma:lang="en-US" emma:confidence="0">
                  <emma:literal>=250xx</emma:literal>
                </emma:interpretation>
                <emma:interpretation id="interp52" emma:lang="en-US" emma:confidence="0">
                  <emma:literal>=250/x</emma:literal>
                </emma:interpretation>
                <emma:interpretation id="interp53" emma:lang="en-US" emma:confidence="0">
                  <emma:literal>=50x</emma:literal>
                </emma:interpretation>
                <emma:interpretation id="interp54" emma:lang="en-US" emma:confidence="0">
                  <emma:literal>=250X</emma:literal>
                </emma:interpretation>
              </emma:one-of>
            </emma:emma>
          </inkml:annotationXML>
          <inkml:trace contextRef="#ctx0" brushRef="#br0" timeOffset="303332.6963">-7455 10968 0 0,'0'0'0'0,"0"0"262"15,0 0 104-15,0 0-69 0,0 0-57 0,0 0-42 16,0 0-32-16,0 0-14 0,0 0-5 0,0 0-15 16,0 0-12-16,0 0-13 0,0-174-18 0,12 154-13 15,4-2-13-15,6 0-11 0,5-2-9 16,4 0-6-16,4-1-11 0,3 6-7 0,5 2-7 0,6 7-7 15,-2 7-2-15,3 3 2 0,0 11-3 16,-3 9 0-16,-8 6-1 0,-4 9-2 0,-4 2 2 16,-9 6 1-16,-4 4 1 15,-14 5 4-15,-4 3-3 0,-4 8-6 0,-15 0-7 0,-9 5-16 16,-5 1-8-16,-7 0 3 0,-4 0 4 0,-3 0 8 16,-3-4 11-16,1 1-3 0,1-7 4 15,6-8 3-15,4-5-1 0,7-9 4 0,5-7 0 0,8-7 0 16,6-5-1-16,9-6-3 0,3-4-3 15,3-5 1-15,13-3 3 0,6 0 5 0,8-4 5 16,7-8-1-16,8-6-1 0,11-5 0 0,3-3-3 16,6-2 0-16,2-1-1 0,3-2 0 15,0 4 0-15,-1 0-1 0,-6 3-3 0,-4 2 2 16,-4 4-2-16,-8 0 2 0,-5 3 2 0,-6 4-1 16,-5 1 2-16,-11 2 0 0,-5 5 0 0,-9 0 4 15,-3 3 5-15,-3 0 4 0,0 0-5 16,0 0-21-16,0 0-43 0,0 0-92 0,0 0-187 15,0 0-336-15,0 0-635 0</inkml:trace>
          <inkml:trace contextRef="#ctx0" brushRef="#br0" timeOffset="303882.1854">-5850 10506 426 0,'0'0'336'0,"0"0"-12"0,0 0-46 15,0 0-50-15,0 0-49 0,-180 166-54 0,164-140-41 16,3-3-35-16,5 1-19 0,4 1-10 0,2-1-7 15,2-3-7-15,8 1-4 0,7-2-1 0,5 2 0 16,8-3 5-16,5-1 2 0,5-1 3 0,2-2 2 16,4 3-1-16,2-4-2 0,-5 0-5 0,2 3-12 15,-7-2-4-15,0 2 4 0,-2 0 3 0,-6 2 9 16,-5 2 3-16,-2-1-4 16,-3 0-8-16,-5-3-5 0,-6 2 1 0,-2-1 7 0,-5 3 12 15,-6 0 13-15,-8 2 8 0,-6 5 5 0,-4-5 11 16,-5 2 10-16,-5-2 10 0,0 0 3 15,-7-2-8-15,-2 0-10 0,2-1-11 0,1-1-9 16,-1-4-7-16,4 0-7 0,6-2-4 0,6-4-6 16,7-3-18-16,11-4-64 0,7-2-96 0,3-2-130 15,6-4-289-15,1-1-908 0</inkml:trace>
          <inkml:trace contextRef="#ctx0" brushRef="#br0" timeOffset="303587.7175">-5952 10711 1567 0,'0'0'263'0,"0"0"18"0,0 0-22 16,0 0-62-16,0 0-41 0,0 0-45 0,0 0-42 0,0 0-32 16,0 0-22-16,0 0-5 0,0 0-4 0,9-187 3 15,37 157 1-15,4-2-5 0,4 0-1 16,-1 2-1-16,6-3 1 0,-1-2 5 0,1 1 1 16,-2-1-5-16,-2 4-20 0,-4 1-22 15,-2 7-32-15,-9 1-35 0,-6 5-40 0,-5 2-54 0,-11 5-67 16,-6 1-87-16,-9 7-76 0,-3 2-197 15,0 0-168-15</inkml:trace>
          <inkml:trace contextRef="#ctx0" brushRef="#br0" timeOffset="304122.5863">-4925 10670 1448 0,'0'0'160'0,"0"0"17"16,0 0 4-16,0 0-3 16,0 0-14-16,-166 174-32 0,136-134-37 0,4-1-30 15,10-1-19-15,4-1-16 0,10-4-8 0,2-5-7 16,6-3-3-16,10-6 0 0,8-5-1 0,10-8 6 16,4-6 4-16,11-6 2 0,1-14 5 0,-3-8-6 15,5-8 1-15,-7-7-1 0,-6-6-1 0,-5-3-4 16,-12-6 0-16,-11-1 0 0,-8 0 0 15,-7-1 0-15,-15 3 0 0,-14 5-4 0,-9 7 0 16,-11 13-6-16,-6 10-2 0,-14 19 0 0,-3 10-8 16,-7 26-32-16,-4 19-108 0,20-5-312 0,22-12-1197 0</inkml:trace>
          <inkml:trace contextRef="#ctx0" brushRef="#br0" timeOffset="348420.4834">-4655 10119 0 0,'0'0'0'16,"0"0"0"-16,0 0 69 0,0 0 251 16,0 0-22-16,0 0-28 0,-46-173-40 0,35 155-62 0,3 1-31 15,-1-2-30-15,-2 3-19 0,2 0 1 16,0 5 3-16,-1 1 12 0,5 5-6 0,-5 5-24 16,5 2-27-16,-8 15-27 0,0 16-18 15,-2 17-5-15,-7 19 4 0,-2 22 2 0,-5 12 2 0,-3 9-2 16,-2 6 0-16,1 2 0 0,4-6-2 15,1-5 2-15,4-12 2 0,4-7-3 0,-1-11 1 16,6-9-3-16,5-9-3 0,0-8 2 0,5-9 0 16,1-6 4-16,-1-7-1 0,4-5 0 0,-1-6 0 15,2-6 0-15,0-4 0 0,0-5 1 16,0-2 3-16,0-3-2 0,0 0-12 0,0 0-29 16,0-1-52-16,0-6-106 0,3-3-155 0,2 2-381 15,-4 0-122-15</inkml:trace>
          <inkml:trace contextRef="#ctx0" brushRef="#br0" timeOffset="360717.4869">-4499 10193 0 0,'0'0'0'0,"0"0"0"0,0 0 0 0,0 0 0 16,0 0 0-16,0 0 0 0,0 0 0 0,0 0 0 15,0 0 0-15,0 0 0 0,0 0 0 0,0 0 0 16,-113-101 0-16,101 95 0 0,8 1 0 16,-5 0 21-16,4 0 23 0,-2 1-4 0,1 2 6 15,0-1 8-15,0-1 8 0,3 2 6 16,0-1 3-16,-1 2 1 0,-1 1 2 0,3 0-7 15,0 0-13-15,-2 0-15 0,-2 0-16 0,1 4-9 16,-5 7 5-16,1 4 1 0,-1 9 9 0,-3 5 3 16,-2 5-2-16,-1 4-6 0,-2 3-6 0,2 4-5 15,-3 3-1-15,2 1-3 0,0 0-1 0,-2 0 0 16,-2-3-3-16,3 0-1 0,-5-2-1 16,5-3 1-16,-1-4-2 0,-2-2 1 0,6-7 0 15,1-3 0-15,3-5 2 0,4-3-2 0,1-3-3 16,5-1-6-16,1-3-3 0,3-2 2 15,5-1 2-15,7 1-34 0,7-3-117 0,-6-2-312 16,-1 0 152-16</inkml:trace>
          <inkml:trace contextRef="#ctx0" brushRef="#br0" timeOffset="363001.1311">-5510 10278 0 0,'0'0'0'0,"0"0"0"0,0 0 0 16,0 0 0-16,0 0 0 0,0 0 0 0,0 0 0 15,0 0 0-15,0 0 0 0,0 0 0 16,0 0 0-16,0 0 69 0,0 0 4 0,0 0-16 15,-51-51-3-15,42 56-6 0,-4 5-1 16,-1 3 4-16,-5 7 0 0,-3 1-1 0,-1 3-4 16,-7 4 1-16,-2 2 13 0,-2 3 4 0,-3 3 5 15,-6 5-9-15,-7 12-16 0,-7 2-8 16,-5 4-6-16,-5-1-1 0,6-4-6 0,-3-2 1 16,2-5 0-16,8-7-1 0,2-2 5 0,2-4-1 15,7-2-3-15,6-6-1 0,4-4-4 0,9-3-2 16,2-6-1-16,7-1 2 0,3-6-4 0,4-2 1 15,6-3-11-15,2 1-22 0,0-2-25 0,0 0-6 16,0 0 9-16,4 2 16 0,7-2 4 16,-1 1-41-16,5 1-80 0,1 0-93 0,2-1-169 15,-9 1 152-15</inkml:trace>
          <inkml:trace contextRef="#ctx0" brushRef="#br0" timeOffset="349490.5164">-5290 9981 0 0,'0'0'129'0,"0"0"65"0,0 0-16 15,0 0-47-15,0 0 7 0,0 0-7 0,0 0-7 16,0 0-10-16,0 0-18 0,0 0-19 0,0 0-16 15,0 0-14-15,-81-51-12 0,57 67-11 16,-8 8-5-16,-5 8-5 0,-6 13-2 0,-8 10-4 0,-11 12-1 16,-13 12 1-16,-12 14 4 0,-11 8 1 15,-11 12 3-15,-10 2-1 0,-5 3-4 0,-2 0 1 16,-4-4-5-16,2-4-1 0,2-7-2 16,4-6 13-16,9-5 27 0,5-7 18 0,14-6 12 15,13-9-6-15,11-8-21 0,14-7-14 0,12-13-9 16,12-7-11-16,11-10-6 0,11-2-5 0,5-7-4 15,5-4-2-15,0-2-5 0,12-2-11 16,3-3-21-16,7-2-41 0,8-2-74 0,8-1-174 16,-9 0-380-16,-4 0 30 0</inkml:trace>
          <inkml:trace contextRef="#ctx0" brushRef="#br0" timeOffset="342220.5782">-4061 10939 1324 0,'0'0'135'0,"0"0"6"0,0 0 9 16,0 0-4-16,0 0 24 0,0 0 10 0,0 0-36 16,0 0-41-16,0 0-40 0,0 0-42 0,0 0-29 15,0 0-16-15,-8-45 7 0,26 54 10 0,7 4 12 16,11 5 8-16,6 3-8 0,10 6 2 0,2 1 2 16,5 3 3-16,6 3 1 0,-3 1-3 15,-1 1-2-15,-5-1-6 0,-2-1-6 0,-7-2-20 16,-3 0-54-16,-2-3-74 0,0-4-83 0,-9-5-135 15,-7-7-225-15,-11-6-473 0</inkml:trace>
          <inkml:trace contextRef="#ctx0" brushRef="#br0" timeOffset="342381.1621">-3380 10698 824 0,'0'0'654'0,"0"0"-514"15,0 0 36-15,0 0 2 0,0 0-49 0,0 0 3 16,0 0-13-16,0 0-26 0,0 0-24 15,0 0-27-15,0 0-23 0,0 0-10 0,0 0 5 0,0 0 2 16,-154 202 3-16,134-104 1 0,-5 7-6 16,6 0-4-16,-2-1-18 0,2-1-64 0,4-3-130 15,8-26-310-15,-1-25-1034 0</inkml:trace>
          <inkml:trace contextRef="#ctx0" brushRef="#br0" timeOffset="173684.4483">1922 10611 0 0,'0'0'0'0,"0"0"0"0,0 0 0 0,0 0 0 16,0 0 0-16,0 0 0 0,0 0 131 0,0 0 7 0,0 0 4 15,0 0 25-15,0 0 9 0,0 0 0 0,0 0-13 16,0 0-35-16,-14 41-22 0,17-41-13 16,-1 0-6-16,1 1-2 0,-2 1-1 0,2-2-4 15,-1 2 0-15,-1-2-6 0,6 1-5 0,-2-1-4 16,1 2-4-16,3-2-7 0,-1 0-4 0,3 0-4 16,4 0-7-16,1-5 5 0,4 2-6 15,5-5-5-15,2 2-1 0,4-3-7 0,1 1 1 16,2-1-3-16,5 1-5 0,-6 0 0 0,9-1-4 15,-3-2-1-15,-2 4-5 0,2-3 0 16,-6 2-3-16,-2 1 0 0,-3 2 6 0,-4-2-7 16,-8 2 2-16,-1 2-1 0,-6 1-5 0,-6 1 17 15,-2 1 18-15,-1 0 21 0,0 0 22 0,0 0-1 16,0 0-20-16,-4 0-24 0,-5 0-20 0,3 0-16 16,-3 0 1-16,5-2-2 0,-2 2-10 15,4 0-32-15,-1-3-89 0,3-1-236 0,0 1-493 16,0 1-693-16</inkml:trace>
          <inkml:trace contextRef="#ctx0" brushRef="#br0" timeOffset="173259.4116">1907 10181 195 0,'0'0'333'0,"0"0"-128"0,0 0-20 15,0 0-12-15,0 0 9 0,0 0 9 0,0 0-7 0,0 0-26 16,0 0-32-16,0 0-28 0,0 0-26 16,0 0-18-16,-28-7-11 0,28 7-3 0,0 0 0 15,0 0 1-15,0 0-2 0,0 0-5 0,0 0-5 16,0 0-8-16,0 0-2 0,0 0-5 0,0 0-4 15,0 0-5-15,0 0-1 0,0 0-4 16,4 0-4-16,1 0 16 0,-1 0 11 0,8 0 13 16,3 0 10-16,1 0-9 0,5 0-6 0,2-1-6 15,4-6-6-15,2 0-1 0,2-3-3 16,3-2-2-16,4 0-2 0,1 0-3 0,-1 1-1 16,3 0 0-16,2 1-2 0,-3 0 1 0,-3 1-4 15,-4 0 1-15,-3 3 0 0,-7-1-3 0,0 2 4 16,-9 2-2-16,-3 1-3 0,-6 2-4 15,-5 0-4-15,3 0-1 0,-3 0-6 0,0 0-10 0,-3 0-30 16,-1 0-41-16,-6 0-53 0,1 0-70 16,0 5-98-16,-3 2-138 0,3-2-256 0,5-2-36 15</inkml:trace>
        </inkml:traceGroup>
        <inkml:traceGroup>
          <inkml:annotationXML>
            <emma:emma xmlns:emma="http://www.w3.org/2003/04/emma" version="1.0">
              <emma:interpretation id="{9507C030-61C2-4EBD-AE89-3D6C1373448A}" emma:medium="tactile" emma:mode="ink">
                <msink:context xmlns:msink="http://schemas.microsoft.com/ink/2010/main" type="inkWord" rotatedBoundingBox="9255,11888 11186,11493 11497,13013 9566,13408"/>
              </emma:interpretation>
              <emma:one-of disjunction-type="recognition" id="oneOf11">
                <emma:interpretation id="interp55" emma:lang="en-US" emma:confidence="1">
                  <emma:literal>1001</emma:literal>
                </emma:interpretation>
                <emma:interpretation id="interp56" emma:lang="en-US" emma:confidence="0">
                  <emma:literal>100</emma:literal>
                </emma:interpretation>
                <emma:interpretation id="interp57" emma:lang="en-US" emma:confidence="0">
                  <emma:literal>100,</emma:literal>
                </emma:interpretation>
                <emma:interpretation id="interp58" emma:lang="en-US" emma:confidence="0">
                  <emma:literal>100/</emma:literal>
                </emma:interpretation>
                <emma:interpretation id="interp59" emma:lang="en-US" emma:confidence="0">
                  <emma:literal>101</emma:literal>
                </emma:interpretation>
              </emma:one-of>
            </emma:emma>
          </inkml:annotationXML>
          <inkml:trace contextRef="#ctx0" brushRef="#br0" timeOffset="343036.0544">-2801 10485 404 0,'0'0'148'0,"0"0"35"0,0 0-27 15,0 0 0-15,0 0 14 0,0 0-7 0,0 0-1 16,0 0 3-16,0 0-9 0,0 0-8 0,0 0-29 16,0 0-25-16,0 0-31 0,0 0-23 15,-99-94-10-15,99 94-12 0,0 9 3 0,0 6 12 16,0 12 14-16,2 9 8 0,3 12-2 0,0 6-15 15,-1 5-16-15,7 3-3 0,-4 1-5 0,2 2-4 16,4 0 4-16,0-1-6 0,1 1 3 16,-6-1 1-16,3-2-8 0,1-3 3 0,-2-3-17 15,-3-5-35-15,4-3-59 0,-7-9-92 0,6-3-108 0,-5-7-169 16,2-10-340-16,-4-9 15 0</inkml:trace>
          <inkml:trace contextRef="#ctx0" brushRef="#br0" timeOffset="343596.9371">-2423 10680 1189 0,'0'0'212'16,"0"0"-22"-16,0 0-5 0,0 0-3 0,0 0 0 0,0 0-16 15,0 0-29-15,0 0-43 0,0 0-39 16,0 0-26-16,0 0-14 0,0 0-3 0,0 0-2 16,0 0-4-16,-88 154-1 0,87-104-2 0,1-1 2 15,0 0-2-15,3-3-1 0,10-4 0 16,4-2-2-16,9-8 0 0,2-2-1 0,0-8 2 15,2-4 0-15,3-10 2 0,4-6 1 0,1-2-1 16,0-12 5-16,5-8-3 0,0-8-6 0,-2-4-7 16,-6-7-15-16,-1-4 2 0,-10-2 0 15,0 1 8-15,-13-4 11 0,-6 1 1 0,-7 0 4 16,1 0-1-16,-14 3 2 0,-7 3 0 0,-2 4 4 16,-11 3-2-16,0 10-4 0,-8 4 2 0,-3 9-4 15,-4 3 3-15,6 8 9 0,1 0-1 0,6 5 2 16,3 3 2-16,14-3-10 0,5-1 1 15,6-2-6-15,9-2-3 0,8 0 2 0,9-9 0 16,13-8 4-16,14-6 1 0,12-9 1 0,6-6-2 16,12-3 0-16,7 1 0 0,-3-1-5 0,4 3 2 15,-2 3 1-15,-4 3-1 0,-2 2 9 16,-5 5-5-16,-5 6 1 0,-7 4-1 0,-10 7-8 16,-7 5 2-16,-13 3-3 0,-11 10 2 0,-12 8-2 15,-4 9 1-15,-3 10 4 0,-14 8-3 0,-7 8 5 16,-4 5-2-16,-1 0-3 0,-1 2 4 15,-1 1-4-15,11-6 0 0,-1-3 2 0,12-2-4 16,2-8 4-16,7-5-1 0,1-5 0 0,15-7 0 16,9-5-1-16,5-7 1 0,10-10 3 15,2-3 2-15,6-14 2 0,6-12 2 0,-2-4 0 16,5-11-2-16,-1-10 2 0,-3-4 2 0,-9-5 6 16,-8-4 13-16,-10-5 6 0,-11 0 11 0,-13-3 7 15,-5 1-6-15,-18 1 1 0,-19 4-11 16,-13 9-9-16,-10 10-7 0,-18 17-11 0,-9 13-5 15,-18 17-18-15,-16 15-84 0,30 9-244 0,26-4-1296 0</inkml:trace>
          <inkml:trace contextRef="#ctx0" brushRef="#br0" timeOffset="347683.684">-1204 9792 932 0,'0'0'150'0,"0"0"37"0,0 0 2 0,0 0-34 0,0 0-2 16,0 0-3-16,0 0 7 0,0 0-1 16,0 0-10-16,0 0-31 0,0 0-45 0,0 0-48 15,-38-92-35-15,28 119-8 0,-5 22 3 0,-9 24 16 16,1 18 12-16,-13 19-1 0,4 11 0 0,-4 11 2 15,0-1-1-15,-6-3-5 0,7-5 3 16,-2-6-3-16,6-13-5 0,5-7 6 0,7-14-6 16,4-13 1-16,3-11 1 0,6-11-5 0,2-10 3 15,4-11-2-15,0-5 0 0,0-9 1 16,0-6 0-16,0-4 3 0,0-3 4 0,4 0 3 0,-4 0-10 16,2-8-35-16,1-7-70 0,-2-2-117 15,5-4-215-15,0 3-554 0,-3 6 176 0</inkml:trace>
          <inkml:trace contextRef="#ctx0" brushRef="#br0" timeOffset="361866.3583">-1888 10169 0 0,'0'0'0'0,"0"0"0"15,0 0 0-15,0 0 0 0,0 0 0 0,0 0 0 16,0 0 228-16,0 0-12 0,0 0-28 0,0 0-30 16,0 0-30-16,-47-157-9 0,44 153-4 15,-1 1 4-15,2 3-19 0,1 0-35 0,1 0-54 16,-2 7-29-16,2 11 5 0,-2 14 21 0,-7 10 32 16,1 14-2-16,-3 11-6 0,-1 8-9 0,0 3-10 15,5 2-14-15,-4 2-12 0,1-1 15 16,3 1 10-16,-5 0 7 0,-3-2 9 0,2-4-16 0,-2-8-11 15,2-6 2-15,1-8-2 0,5-12-2 16,-4-6 3-16,7-5 0 0,-5-6-1 0,5-2 2 16,-2-5-3-16,0-2 5 0,0-4 1 0,-1-2 5 15,4-4 9-15,0-2 8 0,-2 1 9 0,1-5 2 16,2 1-2-16,2-1-6 0,-3 0-6 16,2 0-1-16,-1 0-2 0,2 0-4 15,-4 0-4-15,4 0-7 0,0 0-3 0,0 0-4 0,0 0-3 16,0 0-1-16,0 0-5 0,0 0 2 15,0 0 0-15,0 0 2 0,0 0 3 0,0 0-1 16,0 0 1-16,0 0 0 0,0 0-1 0,0 0 4 16,0 0 1-16,0 0 3 0,0 0 1 0,0 0 1 15,0 0 1-15,0 0 1 0,0 0 3 16,0 0 0-16,0 0 3 0,0 0 2 0,0 0-2 16,0 0 3-16,0 0 1 0,0 0 1 0,0 0 0 15,0 0-3-15,0 0-2 0,0 0-4 16,0 0-3-16,0 0 1 0,0 0-4 0,0 0 2 0,0 0-5 15,0 0-5-15,-1-1-1 0,-1-1-2 0,2-1 4 16,-1 3 2-16,1-2 2 16,0 2 0-16,0 0-3 0,0 0 1 0,0 0-1 0,0 0 2 15,0 0 1-15,0 0-1 0,0 0 0 0,0 0-1 16,0 0 0-16,0 0 2 0,0 0-1 16,0 0-1-16,0 0 0 0,0 0 0 0,0-2 0 15,0 2 1-15,0-2 1 0,0 2-1 0,0 0 1 16,0 0-2-16,0 0-2 0,0 0 0 0,0 0-2 15,0 0 1-15,0 0 0 0,0 0-2 16,0 0 1-16,0 0 0 0,0 0 1 16,0 0 3-16,0 0 0 0,0 0 0 0,0 0-2 0,0 0 1 15,0 0-1-15,0 0-1 0,0 0 2 0,0 0-5 16,0 0 1-16,0 0-3 0,0 0-2 16,0 0 3-16,0 0 1 0,0 0 3 0,0 0 2 15,0 0 0-15,0 0 1 0,0 0-1 0,0 0 1 16,0 0 0-16,0 0 1 0,0 0-2 15,0 0-2-15,0 0-17 0,0 0-92 0,0 2-66 0,0 5-167 16,0-2-454-16,0 0 160 0</inkml:trace>
        </inkml:traceGroup>
        <inkml:traceGroup>
          <inkml:annotationXML>
            <emma:emma xmlns:emma="http://www.w3.org/2003/04/emma" version="1.0">
              <emma:interpretation id="{522F2E3D-280E-43E2-A134-53213E53A4EC}" emma:medium="tactile" emma:mode="ink">
                <msink:context xmlns:msink="http://schemas.microsoft.com/ink/2010/main" type="inkWord" rotatedBoundingBox="12080,10993 15414,10311 15647,11452 12313,12133"/>
              </emma:interpretation>
              <emma:one-of disjunction-type="recognition" id="oneOf12">
                <emma:interpretation id="interp60" emma:lang="en-US" emma:confidence="1">
                  <emma:literal>=40%</emma:literal>
                </emma:interpretation>
                <emma:interpretation id="interp61" emma:lang="en-US" emma:confidence="0">
                  <emma:literal>=40</emma:literal>
                </emma:interpretation>
                <emma:interpretation id="interp62" emma:lang="en-US" emma:confidence="0">
                  <emma:literal>=40|%</emma:literal>
                </emma:interpretation>
                <emma:interpretation id="interp63" emma:lang="en-US" emma:confidence="0">
                  <emma:literal>=404%</emma:literal>
                </emma:interpretation>
                <emma:interpretation id="interp64" emma:lang="en-US" emma:confidence="0">
                  <emma:literal>=40|</emma:literal>
                </emma:interpretation>
              </emma:one-of>
            </emma:emma>
          </inkml:annotationXML>
          <inkml:trace contextRef="#ctx0" brushRef="#br0" timeOffset="366561.9168">96 9902 489 0,'0'0'130'0,"0"0"-67"0,0 0 34 16,0 0 7-16,0 0 18 0,0 0 21 0,0 0 24 15,0 0 34-15,0 0 21 0,0 0 4 0,0 0-7 16,0 0-33-16,0 0-40 0,-136 39-32 15,136-39-38-15,0 0-34 0,0-1-29 0,3-4-18 16,9-5-7-16,6-4 2 0,8-6 6 0,5 0 6 16,3-2 0-16,6 3-4 0,1-1 0 15,0-1-11-15,2 1-27 0,-2 1-35 0,1 1-51 16,-4 3-39-16,-7 5-35 0,-3 2-35 0,-5 6-30 16,-6 2-67-16,-10 0-85 0,-1 9-106 0,-5-2 185 15,-1 0 338-15</inkml:trace>
          <inkml:trace contextRef="#ctx0" brushRef="#br0" timeOffset="366707.8608">55 10179 0 0,'0'0'168'0,"0"0"300"16,0 0-93-16,0 0-69 0,0 0-66 0,0 0-38 15,0 0-30-15,0 0-30 0,0 0-33 16,0 0-41-16,0 0-42 0,0 0-19 0,0 0-9 16,0 0 0-16,-46 26 8 0,89-53 1 15,7-2 1-15,4-3-6 0,13-3-80 0,0 2-109 16,3-1-196-16,-13 10-394 0,-19 8-100 0</inkml:trace>
          <inkml:trace contextRef="#ctx0" brushRef="#br0" timeOffset="367197.7002">968 9050 794 0,'0'0'219'0,"0"0"17"0,0 0-3 0,0 0-26 15,0 0-29-15,0 0-27 0,0 0-43 0,0 0-47 0,0 0-49 16,0 0-24-16,0 0-1 0,0 0 6 16,0 0 17-16,0 0 0 0,-31 71-3 0,31-22 2 15,11 0 4-15,-3 4-2 0,3-4 3 0,3-2-2 16,7 0-4-16,-3-6-1 0,1-5-1 0,6-7-1 15,0-4-4-15,-3-8 2 0,6-8-1 16,0-4 2-16,0-5 6 0,3-6-2 16,3-12 1-16,3-6-7 0,-2-5-5 0,2-6 0 0,-6-2-2 15,-2-6 4-15,-1-4 3 0,-7-3-1 16,-2-4 3-16,-4-1-5 0,-3-2 3 0,-5 0-3 16,1 5 3-16,-7 2 2 0,-1 10-3 0,0 6 4 15,-7 9 0-15,2 7 5 0,2 6 6 16,-1 5-2-16,1 7-8 0,1 0-16 0,2 7-6 0,0 11 1 15,0 5 10-15,0 8 10 0,0 3 1 16,0 7-3-16,5 2-1 0,2 2-1 0,1 1-4 16,0 5 3-16,6-1 2 0,-4 1-1 15,3 0 0-15,-1-1-1 0,0 0 0 0,5 1 2 0,1-3 5 16,-3 3 1-16,1-3 3 0,-1 4 4 16,-2-7-4-16,2-2-17 0,-2-4-36 15,-3-2-61-15,2-6-77 0,1-3-67 0,2-5-90 0,-2-6-168 16,-2-5-211-16,-7-7 450 0</inkml:trace>
          <inkml:trace contextRef="#ctx0" brushRef="#br0" timeOffset="367547.3162">2177 9072 646 0,'0'0'229'0,"0"0"6"16,0 0-29-16,0 0-29 0,-12-181-28 0,1 163-13 15,4 5-8-15,-3 4-4 0,-2 1-11 0,5 7-29 16,-4 1-28-16,0 5-30 0,2 9-20 0,-3 11-1 15,0 11-3-15,2 3 3 0,2 6-1 0,1 3-4 16,3 2 0-16,2 0 1 0,2-3 2 16,0 0 3-16,3-5 1 0,3-4 0 0,4-5-3 15,2-2 4-15,1-6-4 0,4-5 1 0,-1-4 2 16,0-7-7-16,6-4 1 0,-1-5-2 0,1 0-2 16,0-14 3-16,0-7 2 0,-1-3-1 15,2-5 5-15,-5-4-2 0,-2-2 1 0,-3-4 0 16,-7-1 0-16,-4-1 0 0,-2 2 0 15,-5-2 4-15,-5 3-2 0,-2 2 7 0,-5 4 4 16,-3-1-8-16,1 8 1 0,-4 6-9 0,2 4-4 16,-4 8-1-16,-3 7-2 0,4 0-1 0,-2 13-1 15,1 6 2-15,0 4-2 0,7 2 3 0,3 4-15 16,5-2-28-16,9 0-51 0,1-1-70 16,8-4-95-16,12-3-169 0,-4-6-327 0,-1-5 95 0</inkml:trace>
          <inkml:trace contextRef="#ctx0" brushRef="#br0" timeOffset="367948.6026">2658 8945 182 0,'0'0'283'0,"0"0"44"16,0 0-46-16,0 0-61 0,-44-186-37 0,32 166-44 15,7 3-11-15,-4 5-23 0,3 4-16 0,-2 3-25 16,7 2-45-16,1 3-33 0,0 0-13 0,4 10 4 16,7 3 4-16,2 5-47 0,3 2-116 0,3 4-200 15,-4-6-350-15,-3-3 157 0</inkml:trace>
          <inkml:trace contextRef="#ctx0" brushRef="#br0" timeOffset="367772.3943">3106 8494 973 0,'0'0'340'0,"0"0"-172"16,0 0-3-16,0 0-33 0,0 0-29 0,0 0-21 16,0 0-18-16,0 0-21 0,0 0-19 15,0 0-10-15,0 0-4 0,0 0-2 0,0 0-1 16,0 0 1-16,-145 129-4 0,142-82-1 0,-2 2 0 15,2 4 2-15,3 1 7 0,-1 1 4 16,-2 3 2-16,-2 1 1 0,2 0-5 0,0-1-3 0,-1 2-7 16,-2-4-19-16,2-5-29 15,2-5-44-15,-1-6-42 0,-1-5-65 0,1-4-87 0,-3-5-162 16,3-10-254-16,-1-7 344 0</inkml:trace>
          <inkml:trace contextRef="#ctx0" brushRef="#br0" timeOffset="368098.419">3196 8985 727 0,'0'0'782'0,"0"0"-601"16,0 0 16-16,0 0-35 0,0 0-21 0,0 0-14 0,0 0-12 16,0 0-19-16,0 0-21 0,0 0-23 15,0 0-25-15,0 0-27 0,0 0-23 0,0 0-154 16,9-116-378-16,-3 125-987 0</inkml:trace>
        </inkml:traceGroup>
      </inkml:traceGroup>
    </inkml:traceGroup>
    <inkml:traceGroup>
      <inkml:annotationXML>
        <emma:emma xmlns:emma="http://www.w3.org/2003/04/emma" version="1.0">
          <emma:interpretation id="{55722416-CB38-456B-A167-95F27B80CF36}" emma:medium="tactile" emma:mode="ink">
            <msink:context xmlns:msink="http://schemas.microsoft.com/ink/2010/main" type="paragraph" rotatedBoundingBox="5199,13758 29538,9747 30105,13189 5767,1720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91A5A99-5848-455A-92AB-D33AF00BAF5B}" emma:medium="tactile" emma:mode="ink">
              <msink:context xmlns:msink="http://schemas.microsoft.com/ink/2010/main" type="line" rotatedBoundingBox="5199,13758 29538,9747 30039,12790 5701,16801"/>
            </emma:interpretation>
          </emma:emma>
        </inkml:annotationXML>
        <inkml:traceGroup>
          <inkml:annotationXML>
            <emma:emma xmlns:emma="http://www.w3.org/2003/04/emma" version="1.0">
              <emma:interpretation id="{EE7518BD-A586-486F-AD68-7FE1163FB1D0}" emma:medium="tactile" emma:mode="ink">
                <msink:context xmlns:msink="http://schemas.microsoft.com/ink/2010/main" type="inkWord" rotatedBoundingBox="6863,15465 7403,16423 6857,16731 6317,15773"/>
              </emma:interpretation>
              <emma:one-of disjunction-type="recognition" id="oneOf13">
                <emma:interpretation id="interp65" emma:lang="en-US" emma:confidence="1">
                  <emma:literal>y</emma:literal>
                </emma:interpretation>
                <emma:interpretation id="interp66" emma:lang="en-US" emma:confidence="0.5">
                  <emma:literal>4</emma:literal>
                </emma:interpretation>
                <emma:interpretation id="interp67" emma:lang="en-US" emma:confidence="0">
                  <emma:literal>y.</emma:literal>
                </emma:interpretation>
                <emma:interpretation id="interp68" emma:lang="en-US" emma:confidence="0">
                  <emma:literal>4.</emma:literal>
                </emma:interpretation>
                <emma:interpretation id="interp69" emma:lang="en-US" emma:confidence="0">
                  <emma:literal>ye</emma:literal>
                </emma:interpretation>
              </emma:one-of>
            </emma:emma>
          </inkml:annotationXML>
          <inkml:trace contextRef="#ctx0" brushRef="#br0" timeOffset="350673.9162">-5859 13890 527 0,'0'0'306'0,"0"0"26"0,0 0-59 0,0 0-87 15,0 0-60-15,0 0-15 0,0 0-23 0,0 0-51 0,0 0-43 16,0 0-65-16,0 0-25 0,0 0 9 0,0 0 38 16,0 0 60-16,-12 53 26 0,21 0 0 15,1 4-10-15,1-2-14 0,3-3-1 0,1-2-5 16,6-4 1-16,-1-6-1 0,1-6-3 0,3-6-1 16,-1-5 1-16,-1-7-1 0,3-5-1 0,-5-6 5 15,3-3-1-15,-1-2 9 0,0-10 6 16,6-9 4-16,-4-8 2 0,4-6-4 0,-3-6-7 15,2-4-1-15,-1-2-3 0,-5-3-2 0,2 0 2 16,-7 3-6-16,-1 2 0 0,-2 4 0 0,-5 2 3 16,-2 10 0-16,-3 4 3 0,-2 6-1 15,1 7-2-15,-2 5 0 0,3 3-15 0,-3 2-21 0,0 2-5 16,1 11-3-16,1 6 13 0,2 8 25 16,0 9 12-16,2 6 7 0,0 5 0 15,2 2-1-15,-1 1-6 0,3-1-11 0,-1-3-4 0,-2-4-3 16,7-2-8-16,-5-1 2 0,-1-4 5 0,1 0 0 15,2 2 9-15,-4-1 16 0,-3 0-3 16,1 1 2-16,-1-7-2 0,-2-2-14 16,-1-5 1-16,1-3 0 0,-1-4 0 0,2-2 5 0,-2-5 2 15,-1 0-1-15,2-4-1 0,-2-2-1 16,3-2 0-16,-3 1 1 0,0-2 4 0,0 0-6 16,1 3-15-16,-1-1-60 0,5-1-95 0,5-1-203 15,-5 0-516-15,0 0 102 0</inkml:trace>
        </inkml:traceGroup>
        <inkml:traceGroup>
          <inkml:annotationXML>
            <emma:emma xmlns:emma="http://www.w3.org/2003/04/emma" version="1.0">
              <emma:interpretation id="{E9277392-932D-400A-AF65-679C5337AAA0}" emma:medium="tactile" emma:mode="ink">
                <msink:context xmlns:msink="http://schemas.microsoft.com/ink/2010/main" type="inkWord" rotatedBoundingBox="5015,13863 7677,13050 8133,14543 5470,15356"/>
              </emma:interpretation>
              <emma:one-of disjunction-type="recognition" id="oneOf14">
                <emma:interpretation id="interp70" emma:lang="en-US" emma:confidence="1">
                  <emma:literal>1000</emma:literal>
                </emma:interpretation>
                <emma:interpretation id="interp71" emma:lang="en-US" emma:confidence="0">
                  <emma:literal>100</emma:literal>
                </emma:interpretation>
                <emma:interpretation id="interp72" emma:lang="en-US" emma:confidence="0">
                  <emma:literal>11000</emma:literal>
                </emma:interpretation>
                <emma:interpretation id="interp73" emma:lang="en-US" emma:confidence="0">
                  <emma:literal>100%</emma:literal>
                </emma:interpretation>
                <emma:interpretation id="interp74" emma:lang="en-US" emma:confidence="0">
                  <emma:literal>1100</emma:literal>
                </emma:interpretation>
              </emma:one-of>
            </emma:emma>
          </inkml:annotationXML>
          <inkml:trace contextRef="#ctx0" brushRef="#br0" timeOffset="299944.1016">-6734 12186 367 0,'0'0'247'0,"0"0"20"0,0 0-3 0,0 0-32 15,-2-190-16-15,-1 161-3 0,3-1-8 16,3 9-9-16,-3 3-24 0,0 8-25 0,0 3-33 15,0 4-31-15,0 3-32 0,0 1-27 0,0 14-11 16,0 13-4-16,-4 13 4 0,2 14 3 16,-3 12-4-16,-1 8-2 0,3 9-4 0,-2 5 0 0,4 5 0 15,-1 1-1-15,4-1 3 0,-2 0-3 16,0-5 0-16,6-6 0 0,-2-2-7 0,6-8-10 16,-2-5-28-16,-1-5-31 0,3-11-33 0,2-7-45 15,1-6-46-15,-1-11-75 0,2-8-134 16,-3-8-334-16,-3-5-194 0</inkml:trace>
          <inkml:trace contextRef="#ctx0" brushRef="#br0" timeOffset="300698.4044">-6304 12438 926 0,'0'0'336'0,"0"0"-171"0,0 0-5 15,0 0-30-15,0 0-33 0,0 0 7 16,0 0 1-16,0 0-10 0,0 0-17 0,0 0-17 0,0 0-19 15,-75 206-13-15,73-161-8 0,2 1-7 0,0-2-1 16,2-2-5-16,1-1 0 0,4-1 0 16,1-4-6-16,2-4 2 0,2-3-2 0,-1-3-2 15,4-5 4-15,0-4-5 0,0-4-4 0,-1-4-10 16,1-5-10-16,-3-4-4 0,-3 0 1 0,0-9 7 16,-3-6 5-16,-1-4 8 0,-3-4 2 0,-1-3 3 15,-1-3 5-15,0-4-1 0,-1-1 1 0,-6-5-1 16,1-2-1-16,-3-1 2 0,-3-2 0 15,2 2 3-15,-5 8 1 0,-1 3 1 0,-2 10 12 16,0 4 6-16,4 6-1 0,-6 4 1 0,6 2-5 16,-1 4-5-16,6-2 6 0,2 1 0 15,4 0-8-15,3 0-6 0,6-3-7 0,7-1-4 16,9-3 4-16,8-3 3 0,6-6-2 0,7-4 4 16,6-3-1-16,5-4 0 0,4 0 2 0,2-1-4 15,1 0 0-15,-2 5-1 0,-2-1 1 16,-1 7 1-16,-6 3 0 0,-4 2 0 0,-9 6-3 15,-6 3-2-15,-6 5 2 0,-8 0-1 0,-3 2 2 16,-3 6 1-16,-9 7 1 0,-1 5-1 0,-1 4-2 16,-1 6 4-16,-7 5 0 0,0 0 0 15,-6 5 1-15,3-1-5 0,2 2 2 0,0 0-4 0,2 0 1 16,1 0 1-16,3 1-1 0,-2-2 1 16,5 0-3-16,0-3 1 0,0-5-2 0,8-5 1 15,3-4 4-15,4-1-5 0,1-6 3 0,5-5 1 16,1-3-4-16,6-4 6 0,2-4 1 0,-1-7 1 15,6-5 3-15,1-8-3 0,-2-5 1 16,4-1-2-16,-4-7 2 0,-2-2 1 16,-2-2 1-16,-7-1 2 0,-2-1-3 0,-6-1 4 0,-8 1 4 15,-4-1 4-15,-3 3 4 0,0-3 0 16,-9 4-1-16,-3 2 2 0,-7 2 1 0,-3 5 7 16,-4 5-2-16,-5-1-3 0,1 7-8 0,-4 2-10 15,-3 2-5-15,2 2-3 0,-2 5 2 0,2 2 0 16,0 3 0-16,2 0 0 0,2 0-2 15,5 0 0-15,1 0 0 0,5-2 2 16,7-1 2-16,6 1-3 0,1-1 1 0,4 1-5 0,2 0-3 16,0 2-2-16,0-2-6 0,0 2 3 0,2 0 1 15,4 0 3-15,1 0 4 0,1 0 0 16,-1 0 1-16,2 0-1 0,-2 4 1 0,3 1-6 0,-5 2-20 16,2-1-17-16,-1-1-24 0,-1 0-21 15,-3 0-16-15,3-1-33 0,-2 1-34 0,1 2-47 16,-1-3-74-16,2 2-161 0,-2 1-286 0,1-4 326 0</inkml:trace>
          <inkml:trace contextRef="#ctx0" brushRef="#br0" timeOffset="350008.3608">-4801 12115 0 0,'0'0'0'0,"0"0"0"0,0 0 0 16,0 0 0-16,0 0 238 0,0 0-3 15,0 0-18-15,0 0-28 0,0 0-33 0,0 0-28 0,0 0-31 16,0 0-29-16,-143-158-24 0,112 172-10 16,-10 8 2-16,-5 9 11 0,-8 10-3 0,-8 12 0 15,-10 11-11-15,-14 13-16 0,-7 10 1 0,-7 6-8 16,-7 7-3-16,-5 0-1 0,-3 1 1 0,-6-4 3 16,4-5 1-16,5-4 2 0,3-11 6 15,9-4 16-15,13-10 12 0,9-9 9 0,16-9 1 16,9-8-17-16,13-5-10 0,7-7-11 0,9-4-10 15,9-7-4-15,6-4-4 0,3-5-3 0,6-1-3 16,0-4-8-16,0 1 1 0,2 1-1 16,8 1-3-16,4-1-14 0,3 1-46 0,2-1-67 15,6 0-115-15,-3-1-246 0,-7-1-451 0</inkml:trace>
          <inkml:trace contextRef="#ctx0" brushRef="#br0" timeOffset="301901.7062">-4642 12160 638 0,'0'0'330'0,"0"0"-58"15,0 0-37-15,0 0-56 0,0 0-48 0,0 0-12 16,0 0 2-16,0 0-8 0,0 0-22 15,0 0-25-15,0 0-28 0,0 0-9 0,0 0-6 0,0 0-4 16,-181 125-4-16,163-69-4 0,7 3-4 16,2-2-1-16,0 1-2 0,9-2-4 0,0-4 1 15,4-2-2-15,10-6-1 0,2-1 2 0,4-8-2 16,8-5 2-16,3-8 3 0,5-10-1 0,2-7 6 16,5-5 2-16,1-7 2 0,0-10 5 15,3-10 2-15,-2-7-1 0,-6-7-2 0,1-4-2 16,-6 0-1-16,-6-3-1 0,-4-1 9 15,-10-2 9-15,-8 0 14 0,-3-3 8 0,-3 1-2 16,-10-1-5-16,-12 3-11 0,-2 2-3 0,-5 5-4 0,-8 3-6 16,-4 6-5-16,-5 5-7 0,-1 10-5 15,-8 5-1-15,-1 7-1 0,-1 8-15 0,2 1-43 16,5 14-87-16,1 6-156 0,16-6-559 0,13-4-726 0</inkml:trace>
        </inkml:traceGroup>
        <inkml:traceGroup>
          <inkml:annotationXML>
            <emma:emma xmlns:emma="http://www.w3.org/2003/04/emma" version="1.0">
              <emma:interpretation id="{C99E198B-A455-4ECD-908B-4C54CABAFD35}" emma:medium="tactile" emma:mode="ink">
                <msink:context xmlns:msink="http://schemas.microsoft.com/ink/2010/main" type="inkWord" rotatedBoundingBox="10975,13667 20652,11776 21009,13604 11332,15494">
                  <msink:destinationLink direction="with" ref="{544CDDA9-13A5-4C54-8BEB-FC7693B329A9}"/>
                  <msink:destinationLink direction="with" ref="{DBFB4143-EE73-4C4A-A6F4-BCCAB9D76CA7}"/>
                </msink:context>
              </emma:interpretation>
              <emma:one-of disjunction-type="recognition" id="oneOf15">
                <emma:interpretation id="interp75" emma:lang="en-US" emma:confidence="0">
                  <emma:literal>1855802</emma:literal>
                </emma:interpretation>
                <emma:interpretation id="interp76" emma:lang="en-US" emma:confidence="0">
                  <emma:literal>185802</emma:literal>
                </emma:interpretation>
                <emma:interpretation id="interp77" emma:lang="en-US" emma:confidence="0">
                  <emma:literal>185582</emma:literal>
                </emma:interpretation>
                <emma:interpretation id="interp78" emma:lang="en-US" emma:confidence="0">
                  <emma:literal>18582</emma:literal>
                </emma:interpretation>
                <emma:interpretation id="interp79" emma:lang="en-US" emma:confidence="0">
                  <emma:literal>18558.2</emma:literal>
                </emma:interpretation>
              </emma:one-of>
            </emma:emma>
          </inkml:annotationXML>
          <inkml:trace contextRef="#ctx0" brushRef="#br0" timeOffset="212138.9674">1313 11476 1426 0,'0'0'207'0,"0"0"12"0,0 0-55 0,0 0-38 16,0 0-26-16,0 0-20 0,0 0-15 0,0 0-11 15,0 0 0-15,0 0-2 0,-177 167-6 16,160-78-6-16,-6 13-13 0,3 8-5 0,-7 6-6 16,1 5-9-16,-2 1-17 15,-2 3-56-15,2-6-105 0,0-2-197 0,11-31-508 0,3-32-338 0</inkml:trace>
          <inkml:trace contextRef="#ctx0" brushRef="#br0" timeOffset="211979.264">992 11873 355 0,'0'0'308'0,"0"0"11"0,0 0-36 0,0 0-48 16,0 0-25-16,0 0-13 0,0 0-21 0,0 0-19 16,0 0-27-16,0 0-33 0,0 0-40 0,0 0-31 15,0 0-20-15,0 0-2 0,1-105 4 16,14 114 4-16,1 4 3 0,8 4-3 0,-1 8 1 0,2 7-1 16,5 3-1-16,5 6 0 0,-1 2-3 15,2 2-1-15,0-2 1 0,-3-3-10 0,2-1-23 16,-4-3-36-16,-3-2-60 0,-3-7-52 0,0-3-81 15,-3-9-99-15,-3-5-125 0,-5-6-256 16,-7-3 258-16</inkml:trace>
          <inkml:trace contextRef="#ctx0" brushRef="#br0" timeOffset="209736.7606">2081 11512 0 0,'0'0'0'16,"0"0"0"-16,0 0 0 0,0 0 0 15,0 0 46-15,0 0 104 0,0 0-39 0,0 0-29 0,0 0-45 16,0 0 8-16,0 0 13 0,0 0 12 0,-134 7 10 15,128-7-2-15,1 1-12 0,2-1-18 0,-1 0-18 16,-3 0-5-16,2 0-1 0,-4 0 11 16,5 0 23-16,-6-1 31 0,5-3 31 0,-2-1 25 15,1 0 19-15,-1 0-2 0,1-3-3 16,0 0-9-16,-2-1-14 0,3-4-14 0,-3-2-16 16,7 4-13-16,-1-7-11 0,2 2-16 0,0-2-12 15,2-1-14-15,8-3-10 0,3-1-9 0,3 0-7 16,2 0-2-16,6 2-6 0,-4 2 2 0,7 5-5 15,-2 2 0-15,0 4-1 0,0 7-3 0,2 1 6 16,-2 2-6-16,-5 12 0 16,-1 5 2-16,-1 8-4 0,-3 8 5 0,-5 6-1 0,-1 6 0 15,-8 6 2-15,-1 2-12 0,0 2-8 0,-4 3-12 16,-6 1-13-16,-4-1 3 0,0 2-5 16,-2-4 4-16,-5 1 7 0,-6-1 3 0,-1-2 12 15,-1-1 8-15,-2-3 4 0,-1 0 4 16,-1-5 1-16,4-2 2 0,-1-5 2 0,2-1-2 0,6-7 3 15,-2-4 2-15,5-5 4 0,3-5 4 16,4-6 4-16,3-4-1 0,8-5-9 0,1-3-6 16,0 0-7-16,4 0 4 0,7-7 11 0,8-3 2 15,6-5 1-15,7-2-5 0,7-5-10 16,3 1 5-16,7-1 0 0,3-2-1 0,2 3 4 0,-4-1-7 16,3 4 1-16,-1-1 0 0,-2 1-2 15,-3-1 3-15,-3 5-1 0,-2 1-1 0,-6 3-1 16,-5 2-1-16,-9 0-5 0,1 3-7 0,-12 3-15 15,-2 0-22-15,-6 2-22 0,-3 0-32 16,0 0-55-16,0 0-85 0,0 0-89 0,-3-1-180 16,2 1-324-16,1-2 578 0</inkml:trace>
          <inkml:trace contextRef="#ctx0" brushRef="#br0" timeOffset="210336.3889">2863 11355 0 0,'0'0'186'16,"0"0"180"-16,0 0-44 0,0 0-29 16,0 0-39-16,0 0-57 0,0 0-50 0,-144 178-45 15,139-164-31-15,5 0-15 0,0-1-8 0,3 1-6 16,8-1-6-16,-1-2-7 0,8-2-5 16,2-1-2-16,5-4-1 0,2 1-4 0,4-3 2 15,0-1-6-15,3 1-3 0,3 0-4 0,-5 1-6 16,0 2 2-16,-1 2-1 0,-1 1 1 0,-4 4 3 15,-2 1-3-15,-5 2 0 0,-3 2-1 16,-5 1 1-16,-6 2 3 0,1 3 1 0,-6-3 5 16,0 3 1-16,0 0 11 0,-11 0 9 0,0 3 10 15,-5-1 11-15,-3 0-5 0,-3-1 1 0,-3 2-4 16,-2-1-5-16,1-1 3 0,-2-1-4 16,-2 0-2-16,2-3-5 0,-1-1-7 0,1 1-5 0,1-3-6 15,1-1-3-15,2-2-2 0,2-3-3 16,4-2-8-16,4 0-30 0,3-6-40 0,5-1-99 15,6-2-147-15,0 0-255 0,0-2-963 0</inkml:trace>
          <inkml:trace contextRef="#ctx0" brushRef="#br0" timeOffset="210036.0583">2765 11443 1711 0,'0'0'201'0,"0"0"36"0,0 0-34 0,0 0-10 0,0 0-27 0,0 0-45 0,0 0-47 16,0 0-35-16,0 0-21 0,0 0-9 16,0 0 4-16,0 0 6 0,0 0-1 0,0 0-2 15,63-93-5-15,-25 69-1 0,5-1-3 0,3-3-4 16,2-1 3-16,1 0-2 0,-2-2 1 0,0-1-5 15,-7 3-13-15,1-3-9 0,-4 3-14 0,-3 3-7 16,-6 3-14-16,-4 3-19 0,-7 3-20 16,-4 2-28-16,-5 2-19 0,-4 4-19 0,-4 3-34 15,0 2-48-15,-4 4-90 0,-5 0-86 0,-4 4-113 16,1 2-52-16,3 1 585 0</inkml:trace>
          <inkml:trace contextRef="#ctx0" brushRef="#br0" timeOffset="210668.7957">3727 11371 1893 0,'0'0'240'0,"0"0"-114"15,0 0-14-15,0 0 6 0,-167 125-3 16,132-87-11-16,1 2-31 0,6 5-31 0,4-1-18 16,4 4-16-16,5-2 1 0,6-2-5 0,0-3-1 15,5-4 7-15,2 0-9 0,2-4 1 0,0-4-1 16,9-1-5-16,5-6 2 0,2-5-3 0,6-5 0 16,0-4-2-16,3-2-1 0,2-6-2 15,-1 0-3-15,4-13 1 0,-2-3-2 0,0-5 3 16,-2-4 3-16,-5-3 1 0,-7-1 9 0,3-3 3 15,-14 0 1-15,-3-3 7 0,-2 1-2 0,-10-2 2 16,-5-1 6-16,-5 2 1 0,-6 2 2 0,-2 3-1 16,-5 6-3-16,-1 1-2 0,0 7-4 15,-3 0-2-15,1 9-3 0,4 2-5 16,0 3-4-16,6 2-17 0,7 0-34 0,5 4-66 0,9-1-122 16,7 1-196-16,0-3-510 0,6 1-211 0</inkml:trace>
          <inkml:trace contextRef="#ctx0" brushRef="#br0" timeOffset="213447.2165">4262 11430 2105 0,'0'0'23'0,"0"0"-8"16,0 0-25-16,0 0 4 0,0 0 19 0,0 0 1 16,0 0-2-16,0 0-4 0,190-114-1 0,-147 94-3 15,1-2-13-15,0 1-64 0,2-1-115 0,1 5-182 16,-16 2-314-16,-8 6-177 0</inkml:trace>
          <inkml:trace contextRef="#ctx0" brushRef="#br0" timeOffset="211231.1964">4335 11008 0 0,'0'0'0'0,"0"0"58"15,0 0 45-15,0 0 52 0,0 0 43 0,0 0 19 16,0 0-15-16,0 0-33 0,0 0-33 0,0 0-30 16,0 0-8-16,0 0 11 0,0 0 17 0,9-121 0 15,-7 119-13-15,-2 1-24 0,0-1-15 0,0 2-4 16,0 0 2-16,0 0 3 0,0 0-8 0,0 0-7 15,0 0-3-15,0 0-2 16,0 0 1-16,0 0 0 0,0 0-2 0,0 0-9 0,0 0-8 16,0 0-7-16,0 0-11 0,0 0 3 15,0 0-2-15,0 0-3 0,0 0 5 0,0 0-10 0,0 0-1 16,0 0-2-16,0 0-4 0,0 0 3 16,0 0-1-16,0 0-2 0,0 0-2 0,0 0 0 15,0 0-3-15,0-2 0 0,0 2-2 0,3 0-17 16,-3 0-22-16,0 0-36 0,0-1-55 15,0 1-65-15,0 0-92 0,0 0-126 0,-3 0-123 16,1 0-248-16,1 0 306 0</inkml:trace>
          <inkml:trace contextRef="#ctx0" brushRef="#br0" timeOffset="213613.8512">4490 11586 1787 0,'0'0'355'0,"0"0"-193"0,0 0-43 16,0 0-9-16,0 0 1 0,0 0 0 0,0 0-11 15,0 0-24-15,0 0-25 0,0 0-20 0,229-57-22 16,-145 12-105-16,-15 8-350 0,-19 13-1198 0</inkml:trace>
          <inkml:trace contextRef="#ctx0" brushRef="#br0" timeOffset="267449.7742">4984 12508 19 0,'0'0'17'0,"0"0"-53"16,0 0 36-16,0 0 0 0,0 0 0 0,0 0 0 15,0 0 0-15,0 0 0 0,0 0 0 16,0 0 0-16,0 0 0 0,0 0 0 0,40-8 0 0,-39 10 0 16,-1-2 0-16,0 0 0 0,0 0 0 15,0 0 116-15,0 0-5 0,0 1-58 0,0-1-48 16,1 0-58-16,2 0-31 0,-1 0-64 0,-1 0 148 0</inkml:trace>
          <inkml:trace contextRef="#ctx0" brushRef="#br0" timeOffset="222653.0195">7981 10411 156 0,'0'0'228'15,"0"0"-15"-15,0 0-22 0,0 0 1 0,0 0-2 16,0 0-1-16,0 0-18 0,0 0-33 0,-166 84-35 16,157-75-38-16,7-1-34 0,1 4-17 15,1 0-6-15,0 1-6 0,4 0 2 0,8 0 0 16,0 2-2-16,4-2 0 0,0 2 1 0,9 0 3 16,0-2 3-16,5 1 0 0,1-2 2 0,-2 0-5 15,-1-1-2-15,-6-4 0 0,3 4-1 16,-6-3-2-16,2 1-1 0,-3-3 3 0,-3 2-3 15,-2 0 1-15,0 0 1 0,-6 2-3 0,5 2 3 16,-3 1 3-16,-3 2 1 0,0 2 7 16,0 5-2-16,-5 0 2 0,1 1-2 0,1-1-5 15,-3 3 2-15,0-2-1 0,0 0 7 0,0 0 2 16,0 0 1-16,-2 0 0 0,-1-2-4 0,-1-3 5 16,-5 0 0-16,5-3 0 0,-5-1 6 0,1-2 0 15,-3 0 14-15,-3-2 5 0,-2 0 3 0,-3-1 4 16,-2 0-7-16,2-1-4 0,-4 0 0 15,-4-2-5-15,0 1-5 0,-1-2-2 16,-1 0-6-16,-3-2-4 0,4 0 0 0,4 1-4 16,0-3-4-16,5 1 1 0,2-2-3 0,6 0-4 0,1 0-4 15,6 0-21-15,1 0-41 0,3-5-79 16,0-3-96-16,8-6-147 0,4 4-236 0,-4 1-617 0</inkml:trace>
          <inkml:trace contextRef="#ctx0" brushRef="#br0" timeOffset="216116.829">6353 10569 0 0,'0'0'0'0,"0"0"206"0,0 0 137 0,0 0-17 15,0 0-14-15,0 0-24 0,0 0-31 16,0 0-35-16,0 0-36 0,0 0-36 0,0 0-37 16,0 0-35-16,-12-100-36 0,12 104-13 0,1 11 1 15,-1 8 5-15,0 12 5 0,2 10-4 0,-1 12-11 16,-1 4-7-16,3 5-3 0,2 3-4 0,-2 0-4 15,-2 0-3-15,5-1-4 0,0-3-14 16,0-4-37-16,4-4-66 0,-1-3-102 16,0-5-133-16,3-4-205 0,-1-14-409 0,-6-11 469 0</inkml:trace>
          <inkml:trace contextRef="#ctx0" brushRef="#br0" timeOffset="222232.8589">7910 10478 0 0,'0'0'0'0,"0"0"0"0,0 0 53 0,0 0 151 16,0 0 11-16,0 0 6 0,0 0-14 0,0 0-35 15,0 0-37-15,0 0-25 0,0 0-24 0,0 0-21 16,0 0 5-16,0 0 3 0,37-15 11 16,-18 4 12-16,8-3-7 0,1-2-8 0,3 1-13 15,-2-2-9-15,5 0-12 0,2-1-8 0,-4 1-7 16,5 2-7-16,-3-2-1 0,-5 2-5 0,1 0-4 16,-4 4 0-16,-4-1-10 0,-1 4 1 15,-5 0-2-15,-4 3 0 0,-6 2 4 0,1 1 2 0,-7 2 11 16,0 0 4-16,0 0-10 0,-3 0-40 15,-3 0-58-15,-3 0-68 0,1 0-69 0,-6 5-55 16,0 2-77-16,-4 2-124 0,3-2-198 16,5-2 528-16</inkml:trace>
          <inkml:trace contextRef="#ctx0" brushRef="#br0" timeOffset="212984.0897">-828 12269 1100 0,'0'0'179'0,"0"0"7"0,0 0-22 0,-198 111 18 16,156-81 1-16,3-2-12 0,8-4-38 15,8-1-51-15,14 0-28 0,5-3-22 0,8-1-14 0,15-2-5 16,9 0-2-16,6-3 0 0,10 1-3 16,8-1-1-16,4 3-2 0,6-2-3 0,0 0 0 15,5-1-2-15,-3 4 3 0,4 2 1 0,-8 3-3 16,-3 2 0-16,-1 3-2 0,-10 0-1 0,-5 1 4 16,-11 1-1-16,-5-1 1 0,-10 1 0 15,-11-2 9-15,-4-2 16 0,-3 0 21 0,-15 2 20 16,-10-1 5-16,-10-1 0 0,-9 3-13 0,-9-2-14 15,-4-2-10-15,-7-3-13 0,1-1-5 0,-3-4-6 16,-1-1-15-16,7-10-56 0,0-4-140 16,23-2-590-16,13 0-856 0</inkml:trace>
          <inkml:trace contextRef="#ctx0" brushRef="#br0" timeOffset="212751.8547">-1021 12383 2106 0,'0'0'201'16,"0"0"0"-16,0 0-56 0,0 0-25 0,0 0-16 15,0 0-5-15,0 0-16 0,0 0-26 0,0 0-23 16,0 0-10-16,0 0-12 0,0 0 0 16,175-144-6-16,-123 118-3 0,7-3 2 0,4-5-16 15,9-1-16-15,5-2-37 0,5-1-59 0,-6 1-71 16,-3 1-110-16,-2 4-164 0,-18 6-228 0,-20 10-629 0</inkml:trace>
          <inkml:trace contextRef="#ctx0" brushRef="#br0" timeOffset="219687.7949">6877 10570 0 0,'0'0'0'0,"0"0"0"0,0 0 0 0,0 0 0 15,0 0 0-15,0 0 145 0,0 0 11 0,0 0-14 0,0 0-14 16,0 0 4-16,0 0-4 0,0 0-11 16,0 0-3-16,0 0-5 0,-13-13-4 0,12 13-2 15,-1 0-8-15,1 0-10 0,1 0-8 0,-3 0-8 16,3 0-6-16,0 0-11 0,0 0-12 0,0 0-10 16,0 0-10-16,0 0-6 0,0 0-8 15,0 0-3-15,0 0-11 0,0-1-9 0,3 1-8 16,-2 0-9-16,2-1 19 0,3-2 14 0,1 0 12 15,7 0 17-15,-1-1-12 0,3-1-3 16,0-1 0-16,2 1-6 0,1-2 4 0,0 0-2 0,-3 1 2 16,5-1 1-16,0 1-2 0,-2-2 1 15,6 1-2-15,-3-2 3 0,0 2-3 16,5 0-3-16,-7 1 2 0,4 1-4 0,-5-1 2 16,0 0 1-16,-1 3-2 0,-6-1 4 0,-2 3-6 0,0-1-2 15,-7 0 0-15,2 2-4 0,-2 0 4 16,-2 0 4-16,-1 0 4 0,0 0 4 0,0 0 9 15,0 0 4-15,0 0 0 0,0 0 2 0,0 0-6 16,0 0-5-16,0 0-7 0,0 0-7 16,0 0-1-16,0 0-2 0,0 0 0 0,0 0 3 15,0 0-4-15,0 0 1 0,0 0 0 0,0 0-1 16,0 0 0-16,0 0-1 0,0 0 1 0,0 0-1 16,0 0 2-16,0 0 2 0,0 0-2 15,0 0 6-15,0 0-3 0,0 0 0 0,0 0 3 16,0 0-4-16,0 0 3 0,0 0 3 0,0 0-2 15,0 0 4-15,0 0-2 0,0 0-2 0,0 0 0 16,0 0-5-16,0 0 1 0,0 0 0 16,0 0-3-16,0 0-2 0,0 2 1 0,0-2 1 15,0 0-2-15,0 0 5 0,0 0-4 0,0 2 2 16,0 4 13-16,0 2 1 0,0 3 7 0,-1 0-2 16,-2 4-8-16,-2 3-1 0,2 5-3 15,0 3-1-15,-5 5-1 0,3 4-2 0,-5 5 0 16,4 0-2-16,-3 5 1 0,3-1-2 15,-3 1 0-15,3 2 2 0,-2-3-2 0,5 1 2 16,-3-3 0-16,0-1-2 0,3-3 2 0,-2-2-3 0,1-4 1 16,1-2 1-16,3-3-1 0,-1-2 3 15,-1-7-1-15,1 1 0 0,-2-4 1 0,3-2-4 16,-2-2 1-16,2-3 0 0,-3-1 0 0,3-1 2 16,0-4-1-16,0 2 0 0,0-4-1 15,0 1 0-15,-1-1 4 0,1 0 0 0,0 2 3 16,0-2 0-16,0 0 2 0,0 0 2 0,0 0 2 15,0 0 3-15,0 0-3 0,0 0 0 0,0 0-3 16,0 0-5-16,0 0 2 0,0 0-2 16,0 0 1-16,0 0-1 0,0 0-3 0,0 0 1 15,0 0-2-15,0 0 1 0,0 0 2 0,0 0 1 16,0 0 0-16,0 0-1 0,0 0 1 0,0 0-2 16,0 0 2-16,0-2 1 0,0 2-1 15,0 0 0-15,0 0 0 0,0 0-3 0,0 0 4 0,0 0-1 16,0 0-1-16,0 0 2 0,0 0-9 15,0 0 1-15,0-1-1 0,0 1-1 0,0-2 6 16,0 2-1-16,0 0 0 0,0 0-3 16,0 0 0-16,0 0 1 0,0 0 0 0,0 0 5 15,0 0-4-15,0 0 2 0,0 0-4 0,0 0-1 16,0 0 2-16,0 0 1 0,0 0 0 0,0 0 3 16,0 0-4-16,0 0 0 0,0 0 0 15,0 0-2-15,0 0 4 0,0 0-1 0,0 0 0 0,0 0-2 16,0 0 1-16,0 0-1 0,0 0 2 15,-2 0 2-15,2 0-3 0,0 0 0 0,0 0-1 16,0 0-4-16,0 0 4 0,0 0-1 16,0 0-1-16,0 0 3 0,0 0-4 0,0 0 2 15,0 0-1-15,0 0 2 0,0 0 0 0,0 0 2 16,0 0-4-16,0 0-8 0,0 0-6 0,0 0-9 16,0 0-11-16,0 0-20 0,-1-2-47 15,1 0-75-15,0-1-140 0,0-2-207 0,0 2-350 0,0 1 437 16</inkml:trace>
          <inkml:trace contextRef="#ctx0" brushRef="#br0" timeOffset="228483.858">6852 10894 0 0,'0'0'0'0,"0"0"105"15,0 0 103-15,0 0 3 0,0 0 36 0,0 0 22 16,0 0-26-16,0 0-60 0,0 0-68 0,0 0-52 16,0 0-30-16,0 0-4 0,-19-75 11 0,38 58 3 15,6-3 1-15,3 3-1 0,0-3-2 16,0 1-4-16,0-2-1 0,-1 0-4 0,1-1-2 16,1 1 4-16,-4 3-2 0,2 0 1 0,1 4-3 15,-3 3-5-15,-3 2-3 0,3 4-6 16,-7 5-5-16,1 0-3 0,0 3-2 0,-3 8 1 15,-1 7 2-15,-2 8 6 0,-5 7 1 0,-1 10 2 16,-5 5-1-16,-2 9-6 0,0 5 1 0,-9 4-4 16,-8 3-1-16,1-1 1 0,-1 4-5 15,-4-6 1-15,0 2-2 0,4-7-9 0,-4-3 8 16,2-6-1-16,4-3 3 0,0-8 5 0,4-5-7 16,0-7 0-16,4-2-1 0,0-6-1 0,-1-3 2 15,5-4 2-15,-1-5-2 0,-1 0 1 16,2 0 0-16,3-3-3 0,-1 2 3 0,-1-3 0 15,2 2-2-15,0-4-1 0,0 1-3 0,0-3-7 16,0-1 5-16,0 2 0 0,3-2 8 0,11 0 13 16,2 0 7-16,7-10 9 0,8-4 3 15,9-8-2-15,9-4-3 0,7-4-3 0,4-2-5 16,7-3-5-16,-1-1-2 0,5 0-5 0,-2 1-1 16,-6 4 0-16,-1 1-4 0,-7 5-1 15,-4 3 0-15,-11 2-3 0,-5 5 6 0,-8 1 1 0,-11 6 8 16,-9 1 32-16,-2 4 31 0,-5 2 0 15,-3-3-6-15,-4 2-28 0,-4-1-37 0,4 1-8 16,-2 1-60-16,8 1-177 0,1 0-435 16,0 0-971-16</inkml:trace>
        </inkml:traceGroup>
        <inkml:traceGroup>
          <inkml:annotationXML>
            <emma:emma xmlns:emma="http://www.w3.org/2003/04/emma" version="1.0">
              <emma:interpretation id="{61901DEC-DBAF-49A4-BE37-0E59BACD42F2}" emma:medium="tactile" emma:mode="ink">
                <msink:context xmlns:msink="http://schemas.microsoft.com/ink/2010/main" type="inkWord" rotatedBoundingBox="24394,10938 29593,10081 29832,11529 24632,12386">
                  <msink:destinationLink direction="with" ref="{A6F18A23-6E28-447D-9AF5-200519AE9849}"/>
                  <msink:destinationLink direction="with" ref="{544CDDA9-13A5-4C54-8BEB-FC7693B329A9}"/>
                  <msink:destinationLink direction="with" ref="{DBFB4143-EE73-4C4A-A6F4-BCCAB9D76CA7}"/>
                </msink:context>
              </emma:interpretation>
              <emma:one-of disjunction-type="recognition" id="oneOf16">
                <emma:interpretation id="interp80" emma:lang="en-US" emma:confidence="0">
                  <emma:literal>no-hale</emma:literal>
                </emma:interpretation>
                <emma:interpretation id="interp81" emma:lang="en-US" emma:confidence="0">
                  <emma:literal>no--hale</emma:literal>
                </emma:interpretation>
                <emma:interpretation id="interp82" emma:lang="en-US" emma:confidence="0">
                  <emma:literal>io-hale</emma:literal>
                </emma:interpretation>
                <emma:interpretation id="interp83" emma:lang="en-US" emma:confidence="0">
                  <emma:literal>io--hale</emma:literal>
                </emma:interpretation>
                <emma:interpretation id="interp84" emma:lang="en-US" emma:confidence="0">
                  <emma:literal>no-hal</emma:literal>
                </emma:interpretation>
              </emma:one-of>
            </emma:emma>
          </inkml:annotationXML>
          <inkml:trace contextRef="#ctx0" brushRef="#br0" timeOffset="250625.0233">12431 10241 0 0,'0'0'0'0,"0"0"2"0,0 0 442 0,0 0-67 16,0 0-39-16,0 0-38 0,0 0-43 16,0 0-26-16,0 0-20 0,0 0-15 15,0 0-13-15,0 0-12 0,0 0-30 0,-9 35-35 16,9-36-30-16,-1-6-26 0,-3-1-14 0,1-6-5 16,3-3-3-16,0-6-10 0,0-5-6 0,0-8-4 15,8-7 1-15,-2-6-2 0,8-7-1 0,-3-8 3 16,1-6-6-16,1-4 1 15,1-9 1-15,-7-6-2 0,5-4 4 0,-9 1-2 0,1 4 0 16,-1 9 0-16,-3 13-4 0,-9 16 1 0,-4 10-3 16,-2 16-3-16,-2 11 0 0,-4 8-5 0,-1 5 0 15,-5 18-3-15,-2 14 2 0,-3 13 2 0,1 10 3 16,-2 11 3-16,8 4-3 0,2 3-10 16,9-2-8-16,10-4-10 0,2-5-2 0,2-6 2 15,11-7 5-15,6-8 3 0,4-6-3 16,6-9 2-16,3-10 2 0,10-9 7 0,4-7 8 15,7-4 4-15,3-11 4 0,5-9 1 0,1-4-1 16,2-2-1-16,-7-2-1 0,-1 1 2 0,-2 2-1 16,-6 4 4-16,-4 3 0 0,-8 7-1 0,-6 8 2 15,-3 7-2-15,-8 1-1 0,-6 14 0 16,-2 11-1-16,-3 8 1 0,-4 5 1 0,-1 3 1 16,-2 5-1-16,1 1-2 0,0 1 2 0,0-1-2 15,0-2 0-15,1-5 2 0,6-3-3 0,5-6 3 16,3-5 1-16,6-4-2 0,-1-7 1 0,8-3 1 15,2-5 2-15,9 0 3 0,1-8 1 16,1 0-1-16,7-8-3 0,-3-2 1 0,2-2-1 16,4-5 2-16,-4-1 4 0,0-4-3 0,-1-2 2 15,-1-1-4-15,-4-6-3 0,-1-1 4 0,-4-1-1 16,0-1 2-16,-3 2 0 0,-7 1-2 16,-5 2-1-16,-3 2 2 0,-8 4 5 0,-6 5 2 15,-4 4 4-15,-8 2-3 0,-10 7-8 0,-6 3-3 16,-8 2-4-16,-5 12 1 0,-3 5 3 0,-2 7-3 15,-3 4 0-15,1 2-2 0,3 4-2 16,1 2 4-16,14-2-2 0,2 2 2 0,9-3 0 16,6-1-1-16,6-5-1 0,3-4 0 0,5-3 2 15,8-4 2-15,3-4 1 0,6-5-2 16,4-7-2-16,7 0 2 0,1-14-4 16,6-7-2-16,1-7 2 0,2-3-3 0,-3-6 4 0,0 0 1 15,-2-1 0-15,-4 3 4 0,-3 1-2 0,-6 6 2 16,-6 7 0-16,-7 7-1 0,-5 3 3 15,-5 9 0-15,-2 2-3 0,-5 2-4 0,-5 12-3 0,-5 6-3 16,-4 7 1-16,-2 4 5 0,2 3-1 16,-3 3 6-16,7-3-1 0,4 2-2 0,2-3-2 15,6-4-2-15,1 0-1 0,7-8 5 0,7-2 3 16,8-5 3-16,5-5 3 0,8-7 1 16,5-2 1-16,11-6 0 0,7-11 2 0,5-5-2 15,9-7 0-15,-2-3-4 0,1-6-5 0,-1-4 4 16,-5-5-1-16,-4-5 1 0,-2-4 2 0,-1-5-6 15,-10-3 1-15,-2-6-3 0,-2-2-1 16,-7-4 2-16,-4-2-1 0,-5 5 2 0,-2 1-1 16,-11 6 0-16,-4 7-1 0,-8 9 4 0,-1 14 1 15,-7 12-1-15,-6 11-1 0,-2 9-7 0,-1 4-4 16,-3 12 2-16,0 14-3 0,-3 11 7 0,1 7 2 16,-1 11-1-16,4 3 2 0,3 3-7 0,4 1-3 15,-3 2 1-15,5 5 5 0,1 0 7 16,-1 2 1-16,3-4 1 0,3-3-6 15,1-5 1-15,2-1 4 0,2-6-4 0,4-3-5 0,3-8-24 16,0-5-48-16,2-10-47 0,3-4-86 16,-7-9-95-16,0-4-135 0,-4-6-244 15,2-2-363-15</inkml:trace>
          <inkml:trace contextRef="#ctx0" brushRef="#br0" timeOffset="251293.5758">14600 9899 472 0,'0'0'442'16,"0"0"-96"-16,0 0-67 0,0 0-2 15,0 0-21-15,0 0-22 0,0 0-40 0,0 0-36 0,0 0-43 16,0 0-40-16,0 0-33 0,0 0-25 16,0 0-7-16,0 0-2 0,-31-152-4 15,77 138 8-15,6-2-9 0,7-2 2 0,6 1-4 0,5-1-7 16,4 2 7-16,4-1-4 0,2 0-2 0,-4 1 4 16,8 0-4-16,-9-2 2 0,5 2 0 15,-8-1 3-15,-3 0 0 0,-8 2 1 0,-5 1 0 16,-11 0-1-16,-9 7 4 0,-8 0 2 0,-12 3 5 15,-6 2 13-15,-7 2 4 0,-3 0 2 16,0 0-2-16,0 0-14 0,0 0-4 0,0 0-5 16,-3 2-1-16,-3 1 2 0,1 1-6 0,3-3-1 15,-1 2-2-15,2-2-2 0,1 1 4 0,0 0 1 16,1 0 2-16,5-2-1 0,1 0 4 16,1 0-2-16,4 0 3 0,-7 0 6 0,4 0-5 0,-3-6 0 15,-1-2 5-15,-1 0-8 16,-1 0 8-16,0-2-4 0,-3 1-5 0,0 1 0 0,-6-1-4 15,-6 6 1-15,-4 3-2 0,-6 0 2 16,-6 6-4-16,-4 9 2 0,-4 6 1 0,-5 6-7 16,4 4 6-16,0 3 0 0,3 1 2 0,5-3 6 15,5 0-7-15,5-4 0 0,6-4-3 0,4-1-4 16,8-3 5-16,1-3 1 0,3-5 3 0,10-4 4 16,7-3-1-16,7-3 3 0,8-2 1 15,10-8-2-15,5-6 1 0,6-8-2 0,4-2-2 16,-1-7-6-16,-2-1 3 0,-2-4 0 0,-1-1 0 15,-3-5 11-15,-6 1-11 0,-3 0 4 16,-6 0-4-16,-8 3-2 0,-8 2 7 0,-6 5 0 16,-5 4 2-16,-9 8-3 0,0 3-3 0,-13 6-4 0,-6 3-4 15,-5 7 1-15,-11 2-4 0,-8 13 3 16,-7 8 0-16,-2 6 0 0,-5 6 5 16,-1 4 1-16,5 5 5 0,-4 4 2 0,7 1-5 0,4 3-1 15,6-4-1-15,9 0-3 0,11-7 4 16,9-2 0-16,8-5 1 0,3-1 0 0,12-1 1 15,6-4 3-15,10-2 2 0,6-5 4 16,4-8-2-16,9-3-1 0,3-5-6 0,3-4-3 0,5-1 4 16,1 0-1-16,1-8 4 0,1-2 1 15,-7-1-8-15,1-2-7 0,-5 0-16 0,-4 1-23 16,-5 1-45-16,-7-3-72 0,-2 4-92 0,-8 0-175 16,-5 2-450-16,-10 2-449 0</inkml:trace>
          <inkml:trace contextRef="#ctx0" brushRef="#br0" timeOffset="251533.2996">16955 9464 1856 0,'0'0'386'0,"0"0"-150"16,0 0-46-16,0 0-3 0,0 0-23 0,0 0-31 16,0 0-27-16,0 0-25 0,0 0-30 0,0 0-21 15,0 0-16-15,0 0-5 0,0 0-1 16,0 0-2-16,-34-59-1 0,74 54-3 0,4-2-1 15,2 1 4-15,9-2-1 0,-4-3 0 0,1 4-3 16,-7-2-1-16,4 0-6 0,-6 1-8 16,-5-1-5-16,-3 3-11 0,-7-1-9 0,-8 2-16 15,-10 3-24-15,-4 1-30 0,-6 1-68 0,-2 0-71 16,-10 10-115-16,-2-4-390 0,3 1-793 0</inkml:trace>
          <inkml:trace contextRef="#ctx0" brushRef="#br0" timeOffset="222991.9477">8718 10599 955 0,'0'0'191'0,"0"0"-7"16,0 0-51-16,0 0-6 0,0 0-2 0,0 0-12 15,0 0-18-15,0 0-27 0,0 0-24 16,0 0-11-16,0 0-11 0,-128 171-6 0,125-149-6 15,3-2-5-15,0-3-3 0,9-2-1 0,-2-1 1 16,6 0 0-16,2-2 4 0,0-4 1 16,2-2 2-16,7-1 10 0,-2-3 6 0,5-2 14 15,2 0 8-15,6-7-1 0,-1-2-2 0,5-6-5 16,-4-2-5-16,5 0-1 0,-6-4-5 16,2 0-2-16,-5 0 0 0,-4-1 2 0,-8 1 7 15,-4-2 2-15,-2 0 7 0,-7-2-3 0,-3 1-1 0,-3-3-5 16,-7 2-7-16,-7 2-5 0,-2 1-8 15,-6 4-5-15,-6 1-4 0,-7 5-6 0,1 5 2 16,-6 2-4-16,2 4-11 0,2 1-33 0,2 0-62 16,-1 0-131-16,13 5-321 0,7-4-1008 0</inkml:trace>
          <inkml:trace contextRef="#ctx0" brushRef="#br0" timeOffset="243910.5437">10132 10168 738 0,'0'0'318'0,"0"0"-113"0,0 0-43 15,0 0 5-15,0 0-7 0,0 0-12 0,0 0-43 16,0 0-29-16,0 0-21 0,0 0-3 0,0 0 10 16,0 0-14-16,0 0-4 0,0 0-5 0,105 31-3 15,-64-41-1-15,7-3-4 0,9 0-5 0,2-3-5 16,-2-2-6-16,2 2 0 0,-1 0-4 15,-7 1-3-15,-3 3-2 0,-7-1-3 0,-7 1 0 16,-6 2-1-16,-8 2 2 0,-8 3 3 0,-2 3 7 16,-8 0 14-16,-2 2 12 0,0-1-2 0,0 1-12 15,-6 0-20-15,-3 0-24 0,3 0-41 0,-3 0-73 16,-1 0-129-16,6 0-317 0,1 0-955 16</inkml:trace>
          <inkml:trace contextRef="#ctx0" brushRef="#br0" timeOffset="243613.1417">10118 9743 865 0,'0'0'219'0,"0"0"-9"0,0 0-40 0,0 0 12 0,0 0 16 15,0 0 2-15,0 0-24 0,0 0-43 16,0 0-43-16,0 0-30 0,0 0-21 0,0 0-16 16,-56 12 8-16,69-12 4 0,3-2 5 0,2-1 7 15,7-4-16-15,0 1-7 0,-1-1-7 0,4-1-7 16,1 1 1-16,2-2-2 0,3-2-2 0,0 1 0 16,4-1-4-16,-3 0-1 0,7-1 1 15,-2-1-1-15,-5 1-2 0,2 0-5 0,-6 1-7 16,-3 1-10-16,-6 1-11 0,0 2-17 15,-6 2-16-15,-4 4-17 0,-6 1-32 0,-3 0-43 16,-3 0-24-16,0 3-35 0,-2 5-69 0,-4 3-159 16,-4-1-365-16,7-3 450 0</inkml:trace>
        </inkml:traceGroup>
      </inkml:traceGroup>
      <inkml:traceGroup>
        <inkml:annotationXML>
          <emma:emma xmlns:emma="http://www.w3.org/2003/04/emma" version="1.0">
            <emma:interpretation id="{8B969B03-A148-49DD-A0FE-A3EB0ACC800E}" emma:medium="tactile" emma:mode="ink">
              <msink:context xmlns:msink="http://schemas.microsoft.com/ink/2010/main" type="line" rotatedBoundingBox="26895,12917 29224,12312 29446,13168 27117,13773"/>
            </emma:interpretation>
          </emma:emma>
        </inkml:annotationXML>
        <inkml:traceGroup>
          <inkml:annotationXML>
            <emma:emma xmlns:emma="http://www.w3.org/2003/04/emma" version="1.0">
              <emma:interpretation id="{E596830A-B270-4F4C-A82F-EB470ADD5979}" emma:medium="tactile" emma:mode="ink">
                <msink:context xmlns:msink="http://schemas.microsoft.com/ink/2010/main" type="inkWord" rotatedBoundingBox="26895,12917 29224,12312 29446,13168 27117,13773"/>
              </emma:interpretation>
              <emma:one-of disjunction-type="recognition" id="oneOf17">
                <emma:interpretation id="interp85" emma:lang="en-US" emma:confidence="1">
                  <emma:literal>200</emma:literal>
                </emma:interpretation>
                <emma:interpretation id="interp86" emma:lang="en-US" emma:confidence="0">
                  <emma:literal>200.</emma:literal>
                </emma:interpretation>
                <emma:interpretation id="interp87" emma:lang="en-US" emma:confidence="0">
                  <emma:literal>20</emma:literal>
                </emma:interpretation>
                <emma:interpretation id="interp88" emma:lang="en-US" emma:confidence="0">
                  <emma:literal>00</emma:literal>
                </emma:interpretation>
                <emma:interpretation id="interp89" emma:lang="en-US" emma:confidence="0">
                  <emma:literal>-200</emma:literal>
                </emma:interpretation>
              </emma:one-of>
            </emma:emma>
          </inkml:annotationXML>
          <inkml:trace contextRef="#ctx0" brushRef="#br0" timeOffset="638331.5004">14746 11307 0 0,'0'0'0'0,"0"0"0"0,0 0 0 16,0 0 46-16,0 0 231 0,0 0-20 0,0 0-22 16,0 0-22-16,0 0-20 0,0 0-30 0,0 0-25 15,0 0-20-15,0 0-21 0,-14-25-23 16,14 24-7-16,0-1-5 0,0-1-6 0,0 1-7 0,0-1-15 15,0 0-16-15,0-2-15 0,7-4-2 16,0 1-3-16,7-2 2 0,-3-2 3 0,4 3 0 16,3-1 1-16,-3 2-1 0,1 1 1 0,0 1 3 15,2-1-1-15,-2 2 4 0,1 0-1 0,3 2-4 16,0 0 7-16,-2 1 0 0,1 0-3 16,-3 2 1-16,-1 0-7 0,-3 9-4 0,1 2-1 15,-8 2 0-15,2 2 6 0,-3 2 2 16,1 0 3-16,-4 5 1 0,-1 1-2 0,0 1-2 15,0 3 1-15,-7 3 3 0,-5 0-1 0,-1 5 4 16,-2 0-3-16,-3-1-4 0,-1 0-2 0,-1-1 0 16,2 0-1-16,-6-1 1 0,4-2 0 0,-2 0-2 15,1-4-1-15,3-5 3 0,4-4-2 16,2-5 1-16,6-4-2 0,0-3-3 0,5-4 0 16,1 1-1-16,0-2 3 0,0 0 0 0,0 0-2 15,0 0-4-15,0 0-8 0,4 0 10 16,5 0 5-16,6 0 11 0,7-3 6 0,3-2-9 15,6-2 0-15,1-1-8 0,3-2 2 0,7-2 5 16,-4 0-5-16,3 0 1 0,-1-2 0 0,3 3-2 16,1-5 2-16,0 1-2 0,0 2 1 15,-4-1 1-15,-2 4-2 0,-5-2 1 0,-7 4-3 16,-5 1 4-16,-5 2-1 0,-5-1 4 0,-6 6 13 16,-3-2 16-16,-2 2 21 0,0 0 4 0,0 0-12 15,-2-2-20-15,-3 1-21 0,3-1-7 0,-2 0-6 16,2 2-30-16,2-2-52 0,0-2-66 15,8-3-81-15,2-3-89 0,8-2-147 0,-4 0-249 16,-3 4 87-16</inkml:trace>
          <inkml:trace contextRef="#ctx0" brushRef="#br0" timeOffset="638935.1747">15971 11166 463 0,'0'0'336'0,"0"0"-74"0,0 0-31 15,0 0-36-15,0 0-28 0,0 0-13 0,0 0-22 16,0 0-22-16,0 0-20 0,0 0-16 15,0 0-13-15,-181 35-11 0,153-5-11 0,0 2-5 0,3 2-6 16,2 2-6-16,3 1-9 0,5-2-5 16,3 0-3-16,6 0-2 0,5-5-1 15,1 2-1-15,0-3 1 0,7-2-1 0,-1-1 1 0,7-4 1 16,1-2-2-16,0-5 0 0,3-2 0 16,-1-4-1-16,3-4 4 0,2-4 0 0,-2-1 2 15,1-4 1-15,1-5-6 0,-2-4 2 0,0-2 0 16,1-3-1-16,-6 0 5 0,0-2-1 0,-1-4-1 15,-9 0-1-15,2 0 4 0,-4-1-2 16,-2-1-3-16,0 0 1 0,-8-3-6 0,-1 0-1 16,-1 0 2-16,-3 4 1 0,0-1 3 0,-1 6 0 15,0-2 3-15,0 3-1 0,0 3-2 0,-1 2 0 16,0 2-4-16,2 2 4 0,4 2-1 16,2 3-1-16,5 1 3 0,1 0-4 0,1-1 0 15,0 0-7-15,3-2-4 0,10-1 1 0,2-2-2 16,-1-1 4-16,7-1 0 0,0 1-2 0,1-2 5 15,1 4-1-15,5-2 5 0,0 0 1 16,2 0-2-16,-2 3-2 0,-2-3-3 0,1 4-1 16,-4-1 5-16,2 0 3 0,-5 1 6 0,3-1-1 15,-4 1 0-15,0 1-1 0,-2 1 0 0,0 0 2 16,-5 1-1-16,1 2-2 0,-4-2 3 16,3 3-3-16,-3-1 1 0,-2 2-2 0,1 0 0 15,-1 0 0-15,0 0-2 0,-1 2-1 0,3 3 2 16,-2 1 1-16,1 4 0 0,-1 0 2 15,4 3 1-15,-9 2-1 0,4 2 4 0,-4 0-1 16,-4 5 0-16,2 0 1 0,0 2-3 0,-6-2-1 16,1 3-2-16,0-3-2 0,-1 1 0 0,0 0 3 15,0-1-1-15,5-2 0 0,1-2-1 0,0-2 0 16,0-3-3-16,7-1 2 0,2-2-3 0,3-3 2 16,3-2 2-16,-1-4 2 15,3-1 4-15,5 0-1 0,3-8 0 0,0-5 2 0,4 0-3 16,1-3 1-16,2 0 0 0,-2-2-1 15,-1-1 2-15,-5-2 2 0,1 3 3 0,-8-3 2 16,0 0 8-16,-6 1 2 0,-3-1 5 0,-7 0 4 16,-1-2-3-16,-3-2 1 0,-5 3-1 0,-12 0 2 15,-2 0 2-15,-6 5-3 0,-1 3-6 0,-7 5-6 16,1 4-13-16,-3 3-4 0,1 2-2 16,-3 4-1-16,9 5-1 0,0 4 0 0,3 2-34 15,9 5-70-15,3 0-133 0,9-3-257 0,1-5-907 0</inkml:trace>
          <inkml:trace contextRef="#ctx0" brushRef="#br0" timeOffset="252471.9278">16927 10493 2191 0,'0'0'146'0,"0"0"-1"0,0 0 8 16,0 0 0-16,0 0-23 0,0 0-32 0,0 0-30 15,0 0-24-15,0 0-26 0,0 0-26 0,0 0-116 16,0 0-369-16,0 0-1196 0</inkml:trace>
        </inkml:traceGroup>
      </inkml:traceGroup>
    </inkml:traceGroup>
    <inkml:traceGroup>
      <inkml:annotationXML>
        <emma:emma xmlns:emma="http://www.w3.org/2003/04/emma" version="1.0">
          <emma:interpretation id="{AC7AA869-6BA6-4C01-8182-7FC7A92CF8E7}" emma:medium="tactile" emma:mode="ink">
            <msink:context xmlns:msink="http://schemas.microsoft.com/ink/2010/main" type="paragraph" rotatedBoundingBox="13370,15358 30168,13080 30720,17150 13922,1942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96673F3-2715-47C9-BD59-6C005C80A7A8}" emma:medium="tactile" emma:mode="ink">
              <msink:context xmlns:msink="http://schemas.microsoft.com/ink/2010/main" type="line" rotatedBoundingBox="13370,15358 30168,13080 30558,15956 13760,18234"/>
            </emma:interpretation>
          </emma:emma>
        </inkml:annotationXML>
        <inkml:traceGroup>
          <inkml:annotationXML>
            <emma:emma xmlns:emma="http://www.w3.org/2003/04/emma" version="1.0">
              <emma:interpretation id="{2A0AD9D0-7101-4F8F-8B5A-3F4B91DC84F8}" emma:medium="tactile" emma:mode="ink">
                <msink:context xmlns:msink="http://schemas.microsoft.com/ink/2010/main" type="inkWord" rotatedBoundingBox="13512,16407 14299,16300 14360,16749 13573,16855"/>
              </emma:interpretation>
              <emma:one-of disjunction-type="recognition" id="oneOf18">
                <emma:interpretation id="interp90" emma:lang="en-US" emma:confidence="1">
                  <emma:literal>=</emma:literal>
                </emma:interpretation>
                <emma:interpretation id="interp91" emma:lang="en-US" emma:confidence="0">
                  <emma:literal>_</emma:literal>
                </emma:interpretation>
                <emma:interpretation id="interp92" emma:lang="en-US" emma:confidence="0">
                  <emma:literal>I</emma:literal>
                </emma:interpretation>
                <emma:interpretation id="interp93" emma:lang="en-US" emma:confidence="0">
                  <emma:literal>:</emma:literal>
                </emma:interpretation>
                <emma:interpretation id="interp94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261269.5592">1289 15022 1137 0,'0'0'230'0,"0"0"-17"0,0 0-4 0,0 0 14 0,0 0 16 15,0 0-32-15,0 0-47 0,0 0-39 16,0 0-28-16,0 0-25 0,199-16-18 0,-148 4-19 16,-1 1-11-16,7 0-6 0,2-2-10 0,6-1-34 15,0-1-83-15,5 1-162 0,-15 2-363 0,-20 4-981 16</inkml:trace>
          <inkml:trace contextRef="#ctx0" brushRef="#br0" timeOffset="261097.6414">1323 14637 810 0,'0'0'346'0,"0"0"-111"0,0 0-60 16,0 0-31-16,0 0-17 0,0 0-2 0,0 0-4 0,0 0-20 15,0 0-7-15,0 0-13 0,0 0-6 16,0 0-3-16,78-23-27 0,-41 13-13 0,2-4-9 16,2 3-12-16,9-1-1 0,0 0-3 0,2 0-3 15,-4 1 1-15,4 1-17 0,-4 0-29 16,-3 0-49-16,-3 3-66 0,-6 1-63 0,-7 2-86 15,-5 0-112-15,-9 4-200 0,-7 0-169 0</inkml:trace>
        </inkml:traceGroup>
        <inkml:traceGroup>
          <inkml:annotationXML>
            <emma:emma xmlns:emma="http://www.w3.org/2003/04/emma" version="1.0">
              <emma:interpretation id="{20283039-D2F6-4B7A-A9CE-E6F3C7F1F789}" emma:medium="tactile" emma:mode="ink">
                <msink:context xmlns:msink="http://schemas.microsoft.com/ink/2010/main" type="inkWord" rotatedBoundingBox="15829,15397 21054,14688 21263,16232 16039,16940"/>
              </emma:interpretation>
              <emma:one-of disjunction-type="recognition" id="oneOf19">
                <emma:interpretation id="interp95" emma:lang="en-US" emma:confidence="1">
                  <emma:literal>Apprea</emma:literal>
                </emma:interpretation>
                <emma:interpretation id="interp96" emma:lang="en-US" emma:confidence="0">
                  <emma:literal>Appred</emma:literal>
                </emma:interpretation>
                <emma:interpretation id="interp97" emma:lang="en-US" emma:confidence="0">
                  <emma:literal>Appres</emma:literal>
                </emma:interpretation>
                <emma:interpretation id="interp98" emma:lang="en-US" emma:confidence="0">
                  <emma:literal>AppreA</emma:literal>
                </emma:interpretation>
                <emma:interpretation id="interp99" emma:lang="en-US" emma:confidence="0">
                  <emma:literal>Appre</emma:literal>
                </emma:interpretation>
              </emma:one-of>
            </emma:emma>
          </inkml:annotationXML>
          <inkml:trace contextRef="#ctx0" brushRef="#br0" timeOffset="262437.9391">3806 14118 0 0,'65'-98'0'0,"-65"88"0"15,-3-4 29-15,0 2 288 0,2-1-10 0,-2-1-21 0,0 1-30 0,-1 0-42 16,2 1-25-16,1 0-18 16,1 0-21-16,0 1-2 0,0-1-6 0,0 2-14 0,0-1-9 15,0 5-8-15,0 1-25 0,1 2-19 16,1 3-24-16,-2 0-27 0,2 7 0 0,1 9 4 16,-3 13 11-16,0 10 14 0,0 12-3 0,0 10-10 15,-7 6-10-15,0 3-6 0,-2 0-6 0,-3 3-3 16,3-2-1-16,-4-2-3 0,3-2 3 15,-7-4 0-15,6-4 1 0,-3-9 1 0,4-11-5 16,0-7-1-16,1-12-4 0,4-9-1 0,4-6 5 16,0-5 8-16,1-3 7 0,0-15-8 0,0-11-7 15,5-13-10-15,6-13-3 0,3-10 10 16,7-7 0-16,3-7 7 0,4-5-2 0,3-3-4 16,3-2 5-16,2-7-5 0,4-1 2 0,0-1 3 15,4 0-5-15,-1 6 2 0,0 12-2 0,-5 19-5 16,-6 16 4-16,-7 21-3 0,-5 12-3 15,-6 12-2-15,-2 7 1 0,-5 12 0 0,2 9 5 0,-3 11 7 16,2 9-3-16,-1 9 3 0,0 8-2 16,-4 2-6-16,6 3 4 0,1 1 2 0,1 1-2 15,3-4 9-15,6 1-10 0,0-1 1 0,2-2 0 16,0-2-6-16,6-4 4 0,-3-3 2 0,2-5-2 16,-2-5-3-16,0-4-23 0,-3-7-56 15,-6-5-80-15,-1-6-112 0,-6-5-127 0,-3-8-152 16,-2-3-238-16,-4-4 40 0</inkml:trace>
          <inkml:trace contextRef="#ctx0" brushRef="#br0" timeOffset="263204.4759">4178 14639 0 0,'0'0'422'15,"0"0"-11"-15,-189-43-51 0,126 32-28 0,13 2-49 16,5 0-43-16,10 2-53 0,10 0-42 16,9 2-30-16,7 0-32 0,9 1-29 0,3-3-22 15,13-3-20-15,12-3-8 0,10-6-1 0,10 2 2 16,11-6-1-16,13-2 2 0,6-3 1 0,10-3-3 15,7-3 1-15,6-2-1 0,4-1 0 0,2-2 2 16,0 2-3-16,-6 0 1 16,-6 1-2-16,-7 2-2 0,-10 1 3 0,-10 3-1 15,-8 1 1-15,-14 2 1 0,-11 2-4 0,-13 7 3 0,-7 2 4 16,-9 0 6-16,-6 4 3 0,0-1 5 0,-10 3 1 16,-2 3 8-16,-3 4 10 0,-3 3 1 0,2 3-2 15,0 12-7-15,1 7-13 16,2 8-3-16,1 4-5 0,2 9 1 0,-2 4 3 0,5 8 1 15,4 4-1-15,0 3-2 0,3 2-4 0,3-1-6 16,4 0-3-16,4-2 3 0,0-4-2 16,0-3 4-16,0-1 0 0,0-2-5 0,-1-5 5 15,-3-2-3-15,-2-4 3 0,1-8-2 0,-2-4-18 16,-2-4-22-16,-1-10-32 0,-1-4-27 0,0-5-10 16,0-5-15-16,-1 0-25 0,-5-9-41 15,-2-5-86-15,1-9-70 0,-2-5-60 0,2-6-27 16,-5-4-23-16,2-5-30 0,-1-5 474 0,1-2 9 15,1-5 0-15,-1 1 0 0,3 0 0 16,-2 0 0-16,3 3 0 0,1 4 0 0,1 2 0 16,2 4 121-16,2 5 222 0,0 4-48 0,0-2-32 15,0 5-15-15,6 1-17 0,3 2-19 0,-3-1-25 16,3 5-30-16,3-1-26 0,-2 2-14 0,-1 2-11 16,3 4-20-16,1 3-14 0,2-2-19 15,-1-1-13-15,3 2-7 0,5-4-8 0,0 2-3 16,4-3-4-16,-1 4-2 0,3-1-1 0,0 2-2 15,3 1-1-15,-1 3-3 0,1 1 1 0,-2 3-3 16,-4 3-1-16,-1 2 1 0,-1 0-3 0,-5 2-1 16,-2 6-2-16,-4 2-1 0,-3 8 2 15,-3 5 1-15,-6 3 5 0,0 3 5 0,-9 5-3 16,-3-2-2-16,-2-1 0 0,-6-1-1 0,1 3-1 16,-9-3 3-16,-1 1-2 0,-1-2-1 15,-4-1 3-15,-1-3-3 0,3-1 1 0,-4-2 3 16,2-4-3-16,3-2 0 0,-3-3-3 0,4-3-4 15,2-5-10-15,4-4-25 0,3-1-38 0,8-1-62 16,6-11-105-16,7-2-166 0,0 1-368 16,4 3-553-16</inkml:trace>
          <inkml:trace contextRef="#ctx0" brushRef="#br0" timeOffset="261918.7807">3806 14118 0 0,'0'0'0'0,"0"0"0"0,0 0 0 0</inkml:trace>
          <inkml:trace contextRef="#ctx0" brushRef="#br0" timeOffset="263613.1565">5749 13976 420 0,'0'0'331'0,"0"0"-25"0,0 0-35 0,2-196-33 0,9 147-9 0,4 6-29 15,-1 2-53-15,7 3-30 0,2 6-33 16,5 0-22-16,3 4-18 0,6 6-12 16,-1 2-9-16,5 7-4 0,-4 3-1 0,1 6-3 15,0 4 1-15,-5 3-4 0,-1 11-7 0,-1 8 2 16,-7 3-2-16,-7 11 2 0,-5 1 6 16,-6 4-2-16,-6 2 5 0,-6 1-2 0,-9 0-3 0,-7 0 2 15,-6-5-2-15,-6 0 2 0,-4-5-2 16,-5-1-1-16,-1-3-2 0,0-3-1 0,-2-2-2 15,1-4-17-15,3-1-39 0,6-6-71 0,2-2-120 16,12-4-254-16,7-4-817 0</inkml:trace>
          <inkml:trace contextRef="#ctx0" brushRef="#br0" timeOffset="263416.8389">5880 13690 939 0,'0'0'712'0,"0"0"-475"0,0 0 6 16,0 0-21-16,0 0-24 0,0 0-31 0,0 0-57 16,0 0-54-16,0 0-33 0,0 0-12 15,0 0 4-15,0 0 6 0,0 0 1 0,0 0-4 0,26 141-3 16,-17-98-2-16,-2 1-2 0,5 2 2 0,-3 0-5 16,-2 2 3-16,-1 4-4 0,0-2-1 0,-6-2 3 15,0 0-3-15,0-2-2 0,0-4-1 16,-3-2-2-16,-4-4 0 15,4-2 2-15,-7-3 0 0,5-6-14 0,-1-3-23 0,0-7-37 0,3-5-55 16,-1-4-61-16,3-5-73 0,-2-1-50 0,1 0-71 16,2-7-158-16,-1-2-185 0,1 3 259 0</inkml:trace>
          <inkml:trace contextRef="#ctx0" brushRef="#br0" timeOffset="264907.392">6636 13744 958 0,'0'0'365'0,"0"0"-13"0,0 0-78 0,0 0-52 0,0 0-31 16,0 0-41-16,0 0-47 0,0 0-32 0,0 0-28 15,0 0-21-15,0 0-9 0,0 0-5 16,0 0-3-16,66-112-1 0,-42 111-1 0,-1 1 0 15,7 0 0-15,1 5 1 0,4 5-4 0,-1 6 3 16,0 3 0-16,-3 6-3 0,-8 5 5 0,1 2-4 16,-8 5 2-16,-4-2 1 0,-6 0-4 0,0-2 5 15,-6-4-3-15,0-5 0 0,-5-1-2 16,-1-7-3-16,-6 0-2 0,-2-3-2 0,-1-4 1 16,0-4-1-16,1-1 0 0,-3-4 2 0,1 0-2 15,-2-7 4-15,4-7 2 0,0-1-2 0,7-2 7 16,3-5-8-16,1-3 0 0,3 1 2 0,6-1-5 15,5-4 8-15,6 0-1 0,-1-3 1 16,9-1 2-16,-3 1-3 0,9-5 0 0,3 2-1 16,-2 3-3-16,5 1 2 0,0 3 0 0,4 3-2 15,-3 4-4-15,1 1 3 0,1 6 0 16,-7 2 1-16,4 2 8 0,-7 5-8 0,-7 1-1 0,-2 4-1 16,-6 0-4-16,-4 0 3 0,-5 3 2 15,2-2-1-15,-7 3 4 0,-1 1 4 0,0 1 3 16,-10 4-1-16,-2 3 3 0,-3 1-2 0,-1 9-4 15,0-2 5-15,0 1-6 0,-3 3 2 16,2 0-2-16,3 0-4 0,5-3 8 0,-1 1-6 16,7-3 1-16,1-2 2 0,2-2-5 0,0-4 2 15,6-6 1-15,6-1-2 0,3-3 1 0,-1-2 1 16,7-5 1-16,1-5-2 0,0-5 2 0,0-2-4 16,6-5 1-16,0-2 2 0,0-3-2 15,2-1 5-15,-4-2 0 0,-4-2-2 0,2 1 7 16,-8-4-5-16,0 1 0 0,-1-2 2 0,-2 1-4 15,-2 2 4-15,-7 5 0 0,-4 7 8 16,0 3 0-16,-4 7 5 0,-8 2-2 0,-1 6-9 16,-4 3-1-16,-3 3-8 0,-2 12-4 0,-6 7 3 15,-3 7-7-15,0 6 9 0,-5 4 1 16,4 4 1-16,4 1 8 0,-2 1-7 0,7-3 0 0,2 2-1 16,5-3-5-16,4-3 3 0,8-2 0 15,4-1 0-15,0-6 2 0,9-5 0 0,7-4-1 16,6-3 0-16,3-6 7 0,6-9-9 15,3-2 3-15,12 0 1 0,5-10-6 0,7-6 8 16,2-7-3-16,9-2 0 0,1-3 4 0,-1-5-4 0,-1 1 2 16,-2-3 1-16,-7 2-4 15,-9-5 3-15,-3 2-1 0,-7-1 3 0,-3-1-2 16,-11 4 3-16,-7 3 2 0,-8 5-1 0,-11 7 5 0,0 6-3 16,-14 5-1-16,-9 8-2 0,-5 0-6 15,-5 14 2-15,-8 10-2 0,-3 6 1 16,-3 5 5-16,-5 4-6 0,7 4 3 0,0-4-2 0,6 3-3 15,8-3 1-15,10-3-2 0,8-2 3 16,5-4-3-16,8-5 4 0,3-6 0 0,8-4-2 16,8-7 1-16,4-5 1 0,7-3 0 0,8-6 0 15,0-8-7-15,8-10-3 0,-2-4-2 0,1-7 0 16,-1 0 8-16,-3-5-1 0,-4 1 5 16,1 1-1-16,-5 1 1 0,-5 2 2 0,-5 4-3 15,-5 8 4-15,-5 6-2 0,-8 6 8 0,-3 6 5 16,-2 5-6-16,-1 2-1 0,-9 10-11 0,-8 10-2 15,0 5 3-15,-1 3-1 0,-3 5 5 16,6-2-3-16,1-2 0 0,2 0 4 0,7-3-7 16,0-2 5-16,6-2-1 0,0-5-2 0,9-3 1 15,3-2-1-15,1-5 5 0,6-5-1 0,6-4 5 16,5-2-1-16,2-9-1 0,6-4 2 16,-1-2-3-16,4 0 1 0,4-2 1 0,-3 0-3 15,1-1 0-15,-2 0 2 0,-7-1-3 0,2 1 4 16,-11 0-1-16,0 5-1 0,-8 1 0 0,-2 1 0 15,-4 3 0-15,-1 3 2 0,-7 2 5 16,-2 2-3-16,-1 1 2 0,0 1-3 0,-3-1-8 16,-4 2 0-16,3 0-7 0,-2 0-4 0,-2 0-8 15,2 0-23-15,-1 2-40 0,4-2-72 0,0 0-109 16,-1 0-196-16,1 0-450 0,1 0 9 16</inkml:trace>
        </inkml:traceGroup>
        <inkml:traceGroup>
          <inkml:annotationXML>
            <emma:emma xmlns:emma="http://www.w3.org/2003/04/emma" version="1.0">
              <emma:interpretation id="{2EAE349B-A1DE-401B-81EC-9D59D67EBFC8}" emma:medium="tactile" emma:mode="ink">
                <msink:context xmlns:msink="http://schemas.microsoft.com/ink/2010/main" type="inkWord" rotatedBoundingBox="26304,13604 30168,13080 30517,15657 26653,16181"/>
              </emma:interpretation>
              <emma:one-of disjunction-type="recognition" id="oneOf20">
                <emma:interpretation id="interp100" emma:lang="en-US" emma:confidence="0.5">
                  <emma:literal>Joining-250</emma:literal>
                </emma:interpretation>
                <emma:interpretation id="interp101" emma:lang="en-US" emma:confidence="0">
                  <emma:literal>Joining250</emma:literal>
                </emma:interpretation>
                <emma:interpretation id="interp102" emma:lang="en-US" emma:confidence="0">
                  <emma:literal>Joining/250</emma:literal>
                </emma:interpretation>
                <emma:interpretation id="interp103" emma:lang="en-US" emma:confidence="0">
                  <emma:literal>Joining-25</emma:literal>
                </emma:interpretation>
                <emma:interpretation id="interp104" emma:lang="en-US" emma:confidence="0">
                  <emma:literal>Joining-50</emma:literal>
                </emma:interpretation>
              </emma:one-of>
            </emma:emma>
          </inkml:annotationXML>
          <inkml:trace contextRef="#ctx0" brushRef="#br0" timeOffset="626430.7513">14335 14097 989 0,'0'0'724'0,"0"0"-455"0,0 0 36 0,0 0-27 15,0 0-67-15,0 0-36 0,0 0-58 0,0 0-46 16,0 0-32-16,0 0-22 0,0 0-5 16,0 0-2-16,0 0-1 0,19-4 0 0,21-9-16 15,4-2-31-15,6 1-57 0,2-3-106 0,1 1-207 16,-15 4-523-16,-10 4-624 0</inkml:trace>
          <inkml:trace contextRef="#ctx0" brushRef="#br0" timeOffset="626661.9323">14447 14348 1809 0,'0'0'689'0,"0"0"-401"0,0 0-70 0,0 0-41 15,0 0-53-15,0 0-39 0,0 0-27 0,0 0-23 16,0 0-18-16,212-101-6 0,-134 66-21 0,11-5-71 16,11 1-213-16,-20 6-965 0,-26 12-520 0</inkml:trace>
          <inkml:trace contextRef="#ctx0" brushRef="#br0" timeOffset="637207.5476">14415 12285 0 0,'0'0'0'0,"0"0"0"0,0 0 0 16,0 0 0-16,0 0 177 0,0 0 88 15,0 0-2-15,0 0-33 0,0 0-34 0,0 0-26 16,0 0-25-16,0 0-23 0,0 0-18 0,0 0-14 15,-16-6-16-15,16 6-16 0,0 0-11 0,0 0-12 16,0 0-12-16,0 0-8 0,0 0-10 0,0 0-10 16,0-1-8-16,5 1 9 0,4-2 6 0,3 0 8 15,6-1 8-15,4-4-11 0,4 0 3 16,8-3-2-16,9-1 4 0,10-5 6 16,10-2 1-16,14-5 8 0,10-6 1 0,18-1-3 0,14-8 1 15,12 1-10-15,14-2 12 0,8 0 4 16,10-2-4-16,4-3 1 0,4 4-12 0,3-1 6 15,0 0 5-15,-3-2 7 0,-5 1-1 0,-4-2-9 16,-7 2 3-16,-9 2 1 0,-14 1 1 0,-6 4 6 16,-19 2-5-16,-11 3 0 0,-16 1-3 15,-13 6-3-15,-15 3 6 0,-15 1 4 0,-12 8 12 16,-12 2 11-16,-9 2 9 0,-4 2-6 0,0 0-14 16,-1 0-14-16,-11 0-18 0,3 2-6 0,-4 1-7 15,-3 2-8-15,-2 0 4 0,1 0-14 16,0 4-26-16,1 1-52 0,3 1-109 0,1-1-172 15,8 0-485-15,-1-2-687 0</inkml:trace>
          <inkml:trace contextRef="#ctx0" brushRef="#br0" timeOffset="636323.0322">15085 13647 0 0,'0'0'95'0,"0"0"78"0,0 0 26 15,0 0 3-15,0 0 8 0,0 0-6 0,0 0-42 16,0 0-32-16,0 0-26 0,0 0-31 16,0 0-14-16,0 0-17 0,0 0-12 0,-50 7-2 15,50-7-2-15,0 0 0 0,0 0-4 0,0 0-7 16,0 0-5-16,0 0-5 0,0 0-6 15,0 0-5-15,0 0 0 0,0 0 0 0,0 0 9 16,3 0 17-16,3 0 7 0,0 0 10 0,3 0-1 16,-2 0-3-16,2 0 3 0,-2 0 3 0,4 0 2 15,-3-3-1-15,1 1-6 0,3-1-4 16,-3-1-3-16,-2 1-3 0,4 1-5 0,-3-1-1 16,1 1-4-16,-6 2-4 0,3-1 1 0,-1 1-2 0,-4 0-2 15,-1 0 7-15,0 0-7 0,0 0 6 16,0 0 2-16,0 0 1 0,0 0 13 0,0 0 5 15,0 0 3-15,0 0 1 0,0 0-1 16,0 0-3-16,0 0-3 0,0 0-7 0,-4 0-13 16,-1 0-6-16,-1 0-8 0,-1 0-5 0,0 0 8 15,1 0 0-15,0 0 2 0,3 0 6 0,-3 0-8 16,0 0 0-16,3 0 0 0,-1 0-5 16,1 0 6-16,-2 0 1 0,4 0 2 0,1 0 0 15,0 0-2-15,0 0-1 0,0 0 1 0,0 0 3 16,0 0-4-16,0 0 0 0,0 0-6 15,0 0-8-15,0 0 4 0,0 0-2 0,1 0 5 16,7-2 6-16,-2-1-1 0,4 1 2 16,0-1-1-16,0 1-4 0,2 0 3 0,2 1 1 0,-3-1 1 15,1 0-2-15,1 1 2 0,1-1 0 16,-3-2 1-16,3 3 2 0,-1 0-5 0,-4-1 2 16,-2 2-2-16,-1-3-1 0,0 3 3 0,-6 0 1 15,0 0 0-15,1 0 6 0,-1 0-3 0,0 0 6 16,0 0 4-16,0 0 4 0,0 0 2 15,0 0-2-15,-4 0-7 0,0 0-10 0,-4-2-2 0,-2 2-4 16,3 0 3-16,-2 0 2 0,1 0-2 16,1 0 1-16,4 0-2 0,-3 0-6 0,2 0 3 15,2 0-4-15,1 0-1 0,-2 0 1 0,0 0-10 16,1 0-12-16,-1 0-17 0,3 0-21 0,-1 0-22 16,1 0-15-16,0 0-12 15,-2 0-13-15,2 0-8 0,0 0-21 0,0-2-37 16,0 1-53-16,0-3-84 0,0 2-104 0,2-1-129 0,-1 1 567 15</inkml:trace>
          <inkml:trace contextRef="#ctx0" brushRef="#br0" timeOffset="633383.481">14970 12334 0 0,'-14'1'0'0,"11"-3"103"15,3-3 207-15,0-2-49 16,0 0-56-16,0 3-31 0,4-5-26 0,2 1-30 0,3-2-22 16,3 1-20-16,4-4-13 0,6-1-2 15,3-2-9-15,6-1-6 0,3 0-4 0,6-1-11 16,2 1-6-16,-2 0-6 0,1 6-1 16,1-2-1-16,-4 8 2 0,-3 0-6 0,-4 5-6 0,-1 0-1 15,-7 9-4-15,2 3 0 0,-7 6 5 0,0 4 4 16,-4 3 15-16,-6 3 6 0,1 4 1 15,-5 2-1-15,-4 3-10 0,0-1-1 0,-10 3-1 16,-1 1-2-16,-3-1 0 0,-4-1-3 0,0-1-3 16,-7-2-1-16,0 2-1 0,-6 3-1 15,-3-2-5-15,-1-2-3 0,-3 0-8 0,-2-6-1 16,3-5 1-16,0-2 0 0,6-4 7 0,5-6 0 16,5-1 1-16,6-6 2 0,5 0 0 0,6-5 1 15,1 0 3-15,3-1 2 0,0 0 3 0,0 0-7 16,0 0-5-16,7 0-4 0,3-2 1 0,8-2 3 15,3 0 7-15,2 1 2 0,8-2-1 16,5 2-1-16,2 0 1 0,5-2-5 16,-1 0 4-16,7-2-2 0,1 0 2 0,-3-1 0 15,8-1-1-15,-5 1-1 0,1 0-2 0,-3 1 1 16,-6 0-1-16,0 0-1 0,-11 1-2 0,-2 2-2 16,-4 0 2-16,-10 0 2 0,-2 3-1 0,-9 1 10 15,-1 0 19-15,-3 0 22 0,0 0 7 0,-4 0-9 16,1 0-19-16,-7 0-22 0,1 0-7 15,0 0-2-15,-3 0 0 0,3 0-3 0,2 0-6 16,1 0-11-16,0 0-21 0,5 0-36 0,1 0-50 16,0-2-51-16,1-1-90 0,7-2-159 0,-4 1-388 15,2 3 220-15</inkml:trace>
          <inkml:trace contextRef="#ctx0" brushRef="#br0" timeOffset="632853.6229">14970 12334 0 0,'0'0'0'0,"0"0"0"16,0 0 0-16,0 0 0 0,0 0 0 0,0 0 0 15,0 0 0-15,0 0 0 0,0 0 0 0,0 0 0 16,0 0 0-16,0 0 0 0</inkml:trace>
          <inkml:trace contextRef="#ctx0" brushRef="#br0" timeOffset="631226.3332">15042 12329 0 0,'0'0'0'16,"0"0"0"-16,0 0 0 0,0 0 115 0,0 0 135 16,0 0-34-16,0 0-18 0,0 0-13 15,0 0-23-15,0 0-8 0,0 0-24 0,0 0-22 16,-35-24-15-16,35 22-18 0,0 0-6 0,0 1-11 15,0-3-9-15,0 1-10 0,0 0-12 16,0-2-3-16,3 0-5 0,3-1-4 0,1-1 0 16,5-3-1-16,4-1 3 0,8-4 0 0,4 0-2 0,6-3-2 15,3 2-10-15,-1-1-2 16,6 1-3-16,-5 2-1 0,-1 0 8 0,1 1 2 0,-1 0 0 16,-7-2-1-16,1 2-6 0,-7-1-4 15,-2 4-9-15,-5 1-11 0,-4 3-7 0,-9 1-3 16,-3 1-7-16,0 1-9 0,-5 3-17 0,-8 0-47 15,0 0-52-15,-3 0-67 0,-4 7-122 16,-2 3-173-16,6-3 87 0,3 0 441 0</inkml:trace>
          <inkml:trace contextRef="#ctx0" brushRef="#br0" timeOffset="631556.1351">15060 12211 0 0,'0'0'0'0,"0"0"138"0,0 0 71 0,0 0-30 15,0 0-27-15,0 0-25 0,0 0-28 0,0 0-41 16,0 0-27-16,0 0-16 0,0 0-10 16,0 0-3-16,0 0-2 0,-38 11 7 0,38-9-1 15,-2-1-1-15,2 1 4 0,-3 2-8 0,3-3 8 16,-1 3 6-16,-1-1 3 0,-2 0 11 0,3 1-2 15,-1-3 2-15,1 3 1 0,-2-3 2 16,3 1 3-16,0-2 0 0,0 2 1 0,0-2-1 0,0 0-1 16,0 0-3-16,0 0-4 0,0 0-4 15,0 0-9-15,0 0-9 0,0 0-5 0,0 0-4 16,3-2 3-16,-2 0-5 0,-1 2-30 0,3-1-45 16,0-1-75-16,-2 2-107 0,-1 0-132 0,2 0-170 15,-2 0 565-15</inkml:trace>
          <inkml:trace contextRef="#ctx0" brushRef="#br0" timeOffset="634697.16">16241 11978 464 0,'0'0'194'0,"0"0"-36"16,0 0 0-16,0 0-10 0,0 0-16 15,0 0-16-15,0 0-29 0,0 0-29 0,-168 127-20 16,157-107-10-16,1 2-12 0,5 1-6 16,3 0-5-16,2-2-2 0,0-1-3 0,4-2 0 15,5 1-1-15,0-5-2 0,5 1 3 0,1-1-3 16,3-2 2-16,-2 0-1 0,0-2-5 0,3-4 7 15,-2-1-1-15,2-1 0 0,-3-3 5 0,5 0-4 16,-5 1 2-16,3-1 1 0,2-1-3 0,-4 2 1 16,1 1 2-16,3 1 3 0,-2-1 2 15,-3 4 6-15,0 1 0 0,2 2-2 0,-5 1 3 16,2 4-4-16,-3 1 0 0,-1 3 5 0,1 0-4 16,-6 1 6-16,3 2 3 0,-8-2 3 0,-1 4 7 15,0-1-1-15,0-3 2 0,-1 2 1 0,-8-2-1 16,3 0 1-16,-6-1-3 0,4-1-2 15,-4-3-6-15,1 0 1 0,-2-2 2 0,-2-1-2 16,-1-3 5-16,-3 1-7 0,-3-2-1 16,-3 0-2-16,0-1-7 0,-5-1 7 0,2-1-4 15,-1 1-2-15,-1-1 1 0,4 0-6 0,1 0 2 16,0-4-1-16,7 3 2 0,-1-3-2 0,7-1-1 16,0 0 5-16,9 0-4 0,-1 0 0 0,3 0-16 15,1 0-43-15,0-5-55 0,7-4-109 16,3 0-181-16,-1 1-461 0,0 3 125 0</inkml:trace>
          <inkml:trace contextRef="#ctx0" brushRef="#br0" timeOffset="634246.9468">16120 12062 0 0,'0'0'352'0,"0"0"-84"0,0 0 11 0,0 0-15 16,0 0-22-16,0 0-13 0,0 0-31 0,0 0-32 15,0 0-40-15,0 0-37 0,0 0-31 0,0 0-20 16,0 0-7-16,0 0 3 0,34-61 4 16,-15 51 0-16,3 0-3 0,1-1-3 0,4-2-4 15,2 2-8-15,2-3-3 0,3 4-6 0,-3-3-3 16,0 0-1-16,3 1 0 0,0 0 1 0,-5 0 0 16,4-1-2-16,-4 0 2 0,-1 1-3 0,-1 2 1 15,-7 0 1-15,-2 4-2 0,-5 2 1 16,-5 0 1-16,-2 2 4 0,-5 2 5 0,-1 0 7 15,0 0-3-15,0 0-15 0,0 0-21 16,-1 0-45-16,-7 0-56 0,1 0-60 0,-5 7-89 16,0 2-140-16,1 0-349 0,3-5-203 0</inkml:trace>
          <inkml:trace contextRef="#ctx0" brushRef="#br0" timeOffset="635074.0631">17004 12091 1085 0,'0'0'160'0,"0"0"-27"0,0 0-15 0,0 0-25 16,0 0-30-16,0 0-17 0,0 0-14 16,0 0-9-16,0 0-9 0,0 0-7 0,0 0 0 0,0 0-1 15,-64 191 4-15,59-162-1 16,5-1-4-16,0-2-1 0,0-1 2 0,1-4-6 0,8-1 1 16,-5-2 0-16,10-3-9 0,-3-5 8 0,4-2 6 15,3-6 5-15,-2-2 15 0,8 0 4 16,-1-9 7-16,1-4 8 0,4-4 4 0,-2-1 10 15,-1-6 2-15,2-1 0 0,-4-4-2 0,2-3-1 16,-5-2-1-16,0 0-1 0,-1-2 0 0,-5 0-5 16,-7-2-6-16,2 2 0 0,-8 1-2 15,1 3-1-15,-2 2 1 0,-9 3-5 0,-1 5-4 16,-8 4-7-16,2 5-7 0,-3 3-8 0,-3 5-6 16,-2 5-5-16,-4 0-4 0,0 11-3 0,-2 6-23 15,1 2-41-15,-2 6-78 0,-3 5-127 16,12-9-255-16,6-5-1025 0</inkml:trace>
          <inkml:trace contextRef="#ctx0" brushRef="#br0" timeOffset="622486.9456">9614 13760 1691 0,'0'0'96'0,"0"0"25"15,0 0 54-15,-164-32 14 0,135 25-6 0,5-1-19 16,8 0-34-16,6 1-35 0,8 0-30 16,4-1-28-16,14 0-23 0,10-2-10 0,13-6-3 0,6-1 1 15,10-3-3-15,7-1-2 0,9-1 3 16,2-3 0-16,5-2 4 0,6 0 1 0,2-1-3 16,-2-2 2-16,-6 1-1 0,0-1 1 0,-12 4 2 15,-5 5 0-15,-7-2 0 0,-11 4-1 16,-12 4-6-16,-8 5-1 0,-9 3 1 0,-10 4 3 15,-4 1-4-15,0 2-4 0,-1 0-24 16,-11 0-35-16,-1 8-48 0,-2 5-80 0,-1 5-125 0,1 5-194 16,2-3-423-16,7-7 103 0</inkml:trace>
          <inkml:trace contextRef="#ctx0" brushRef="#br0" timeOffset="622842.6212">10660 13987 1318 0,'0'0'150'0,"0"0"-5"0,0 0-1 15,0 0-20-15,0 0-2 0,0 0-19 0,0 0-34 0,-103 170-25 16,85-120-12-16,1 5-7 16,-6 5-7-16,9-4-7 0,0 2-5 0,7-2 0 15,0-2-1-15,5-8 3 0,2-3-3 0,5-5 0 0,8-5 4 16,3-9-6-16,5-4 2 0,-2-9 5 15,7-6-2-15,1-5 10 0,5-8 1 0,7-13 1 16,-2-7 0-16,5-12-3 0,1-5-2 0,0-7-3 16,-6-6 0-16,-7-3-2 0,-7-1-1 15,-1-1 3-15,-9-3-5 0,-7 0 5 0,-6 0 16 16,-2 4 11-16,-11 5 19 0,-2 7 4 0,-10 12-7 16,3 13-9-16,-6 6-17 0,-1 12-7 15,-2 7-12-15,-2 8-6 0,1 10-4 0,4 7 0 16,6 4 2-16,-2 6-12 0,10 2-39 0,6 3-87 0,2-1-172 15,6-7-357-15,0-12-918 0</inkml:trace>
          <inkml:trace contextRef="#ctx0" brushRef="#br0" timeOffset="623270.1512">10863 14696 1483 0,'0'0'147'0,"0"0"-1"0,0 0 8 0,0 0-29 16,0 0-25-16,0 0-18 0,0 0-23 0,0 0-7 16,0 0-7-16,0 0-11 0,0 0-6 0,0 0-3 15,0 0-11-15,0 0 4 0,199 34-4 16,-162-53-3-16,1-3 6 0,-1-4-8 0,-1-3-2 16,-2-6 0-16,1-7-6 0,-4-1 2 0,-3-5 2 15,-3-3 0-15,-4-3 0 0,-5-3 2 0,-1-7-1 16,-1-1-3-16,-2 3 3 0,-3 5-3 15,-6 6 15-15,-3 7 28 0,1 12 5 0,-12 7 11 16,0 5-3-16,1 5-17 0,-3 6-1 0,1 6-7 16,-1 3-10-16,5 3-10 0,-1 12-8 15,3 12-4-15,-2 8 1 0,3 7 3 0,-4 8-2 16,8 4 4-16,1 3-3 0,0-1-1 0,1-1 3 16,8-1-6-16,-1-1 2 0,5-6 1 0,2 1-4 15,-1-4 6-15,5-2-5 0,4-7 4 0,-4-3 3 16,6-8-9-16,-2-7-5 0,-3-6-18 15,3-8-17-15,-2-3-24 0,-4-5-39 0,4-8-35 0,-3-10-69 16,-1-3-95-16,-2-6-181 0,0 5-451 16,-5 9 160-16</inkml:trace>
          <inkml:trace contextRef="#ctx0" brushRef="#br0" timeOffset="623869.0273">11711 13954 1395 0,'0'0'200'0,"0"0"26"0,0 0-12 0,0 0-35 16,0 0-24-16,0 0-42 0,0 0-37 0,-45 191-18 15,50-159-19-15,-1-1-7 0,8 1-9 0,-2-1-4 16,-2-2-3-16,4-6-4 0,1 0 0 0,-1-5-7 16,1-3 3-16,0-5-5 0,-1-5-6 15,4-5-4-15,-1 0-10 0,1-10 3 0,0-10 4 16,1-8 3-16,-1-4 10 0,0-10-3 0,5-2 1 15,-2-4 0-15,1-2-2 0,2 1 0 16,-2 1 0-16,5 7 1 0,-5 6-2 0,2 9 3 16,-4 10 1-16,-3 9-2 0,0 7 4 0,-4 0-3 15,0 16 2-15,-4 9 3 0,2 8-8 16,-6 3 9-16,0 4-2 0,3-1-2 0,-3 0 3 16,1-1-5-16,3-2 1 0,1 1-2 0,5-7 2 15,2-1 0-15,0-8 1 0,4-5 3 0,4-6 3 16,1-5 4-16,4-5 7 0,-2-4 2 0,7-12-2 15,1-7 1-15,0-8-3 0,2-5-2 16,-3-5-1-16,-4-3-3 0,-1-2-1 0,-3-3-2 16,-7 6 4-16,-6 0 5 0,-5 5-1 15,-1 6-1-15,-4 4-4 0,-2 8-7 0,0 8 5 0,-6 7-3 16,-2 5 1-16,-4 5-3 0,1 13-5 0,-7 9 4 16,3 5 3-16,-1 6-3 0,1 1 2 15,4 1-1-15,5 0-8 0,0-3 6 0,6-2-3 16,0-6 1-16,7-1 4 0,2-5-3 15,6-4 3-15,4 0-4 0,0-6-3 0,6-5-18 0,-1-6-20 16,1-2-37-16,3-5-65 0,0-8-86 16,0-4-158-16,-9 3-282 0,-7 4-487 0</inkml:trace>
          <inkml:trace contextRef="#ctx0" brushRef="#br0" timeOffset="624584.0942">12876 13847 957 0,'0'0'301'0,"0"0"-11"0,0 0-47 0,0 0-33 16,0 0-28-16,0 0-33 0,0 0-43 16,0 0-32-16,-94 189-23 0,87-162-3 0,4 1-7 15,1 1-5-15,2-4-8 0,0-5-11 0,3-5-6 16,3-3-4-16,4-5 4 0,2-5 1 0,1-2 0 16,4-2-1-16,-1-12-6 0,6-6-2 15,-3-5-3-15,2-5 0 0,1-4 3 0,0-2-3 16,2-4 3-16,-2 1-3 0,0 2 0 0,-3 7 1 15,2 5-4-15,-8 7 1 0,-1 12-7 16,-5 5-6-16,-3 1 0 0,-1 6 3 0,0 11 8 16,0 6 6-16,-1 3 1 0,-2 4-1 0,4 1-2 15,3-2 1-15,4-1 0 0,1-1-1 0,7-6 1 16,3-3-3-16,4-5 4 16,5-6 2-16,6-6 3 0,0-1 3 0,3-6-3 0,7-12 1 15,3-1-1-15,0-10-1 0,3-5-1 0,0-7 0 16,-4-4 1-16,-3-2 0 0,-4-5-2 0,-3-3 3 15,-8 3-2-15,-11 2 3 0,-8 4 6 16,-5 8 7-16,-5 8 10 0,-8 8 1 16,-12 7 0-16,-1 10-10 0,-7 5-9 0,-5 10-5 0,0 12-3 15,-6 9 0-15,4 6-4 0,2 7-3 0,2 0 3 16,4 0-2-16,3-1 3 0,11-4 0 16,6-5-2-16,5-5 0 0,1-9-2 0,12-3 3 15,4-7-2-15,5-5-1 0,4-5-2 0,1-7-3 16,4-11-2-16,0-5-1 0,2-11 3 0,3-4 5 15,1-5 0-15,-6-1 4 0,1 2-2 0,-7-1-2 16,-3 3 4-16,-6 6 0 0,-5 8 3 16,-5 6 12-16,-3 8 14 0,-3 9 8 0,0 3-3 15,-3 8-7-15,-8 14-14 0,-2 13-1 0,-3 8 2 16,0 11 1-16,1 6-1 0,-1 4-5 0,8 3 1 16,1 2 0-16,4 1-5 0,3 5 0 0,0-4-1 15,0 0-4-15,10 1 1 0,2-3 0 16,1 2-5-16,8-4-23 0,-2 0-58 0,5-2-113 15,-8-18-329-15,-4-16-794 0</inkml:trace>
          <inkml:trace contextRef="#ctx0" brushRef="#br0" timeOffset="622206.2162">10112 13739 1006 0,'0'0'217'0,"0"0"34"0,0 0 46 16,0 0-21-16,0 0-29 0,0 0-45 0,-6-169-55 15,3 163-32-15,-3 3-27 0,5 1-19 0,-1 2-23 16,2 0-18-16,0 0-20 0,0 7-4 0,0 11-1 16,0 9 1-16,-1 11 8 0,1 11-4 15,-2 7-1-15,2 9 1 0,0 3 1 0,0 0-2 16,-1 1 2-16,4 0-6 0,0 2-2 0,4 0 1 16,-4 1-1-16,0-1 0 0,-2-2 2 15,5 3-2-15,-6-6 1 0,0-2 3 0,0-2-7 16,0-8 4-16,-4 0 2 0,4-3-5 0,-5-5 4 15,-5-5-1-15,1-5-2 0,-10-5 5 0,1-6 0 16,1-8 3-16,-8-3 2 0,4-6 1 16,-5-3 1-16,-1-3 0 0,-4-2 1 0,-1 0-4 0,-7-9 0 15,0-2-4-15,2-4-2 0,-5-3 2 16,0 0-1-16,-1-2 2 0,2-1-1 0,4 0 1 16,0 1 1-16,6 0-3 0,3 2-1 0,3 3 0 15,9 1-2-15,7 1-8 0,2 3-29 16,7-2-52-16,0 1-86 0,13-6-148 0,0 4-276 15,-1 4-1010-15</inkml:trace>
          <inkml:trace contextRef="#ctx0" brushRef="#br0" timeOffset="623524.146">11587 13351 1991 0,'0'0'132'0,"0"0"14"15,0 0 43-15,0 0-31 0,0 0-15 0,0 0-33 16,0 0-47-16,0 0-35 0,0 0-21 0,0 0-4 16,0 0 1-16,0 0 0 0,0 0 0 0,0 0-31 15,-52 188-57-15,69-150-115 0,0 1-237 16,-5-11-488-16,-6-7-388 0</inkml:trace>
          <inkml:trace contextRef="#ctx0" brushRef="#br0" timeOffset="624027.9924">12683 13549 991 0,'0'0'312'0,"0"0"33"0,0 0-35 15,0 0-59-15,0 0-43 0,0 0-49 0,0 0-47 16,0 0-50-16,0 0-31 0,0 0-22 0,0 0-7 16,0 0 4-16,0 0-2 0,0 0 1 0,-79 47-21 15,93-16-40-15,1 3-88 0,0-2-161 0,0 1-279 16,-2-8-446-16,-3-9 358 0</inkml:trace>
        </inkml:traceGroup>
      </inkml:traceGroup>
      <inkml:traceGroup>
        <inkml:annotationXML>
          <emma:emma xmlns:emma="http://www.w3.org/2003/04/emma" version="1.0">
            <emma:interpretation id="{BAE192C5-FFEE-444A-9DA2-FBDC382843F9}" emma:medium="tactile" emma:mode="ink">
              <msink:context xmlns:msink="http://schemas.microsoft.com/ink/2010/main" type="line" rotatedBoundingBox="23556,16851 26767,16378 26950,17624 23740,18096"/>
            </emma:interpretation>
          </emma:emma>
        </inkml:annotationXML>
        <inkml:traceGroup>
          <inkml:annotationXML>
            <emma:emma xmlns:emma="http://www.w3.org/2003/04/emma" version="1.0">
              <emma:interpretation id="{39573A40-8D96-40F4-BF19-C9E4B4264298}" emma:medium="tactile" emma:mode="ink">
                <msink:context xmlns:msink="http://schemas.microsoft.com/ink/2010/main" type="inkWord" rotatedBoundingBox="23556,16851 26767,16378 26950,17624 23740,18096"/>
              </emma:interpretation>
              <emma:one-of disjunction-type="recognition" id="oneOf21">
                <emma:interpretation id="interp105" emma:lang="en-US" emma:confidence="1">
                  <emma:literal>Mate</emma:literal>
                </emma:interpretation>
                <emma:interpretation id="interp106" emma:lang="en-US" emma:confidence="0">
                  <emma:literal>rate</emma:literal>
                </emma:interpretation>
                <emma:interpretation id="interp107" emma:lang="en-US" emma:confidence="0">
                  <emma:literal>hate</emma:literal>
                </emma:interpretation>
                <emma:interpretation id="interp108" emma:lang="en-US" emma:confidence="0">
                  <emma:literal>late</emma:literal>
                </emma:interpretation>
                <emma:interpretation id="interp109" emma:lang="en-US" emma:confidence="0">
                  <emma:literal>Nate</emma:literal>
                </emma:interpretation>
              </emma:one-of>
            </emma:emma>
          </inkml:annotationXML>
          <inkml:trace contextRef="#ctx0" brushRef="#br0" timeOffset="626113.5119">11479 16106 1970 0,'0'0'128'0,"0"0"-18"0,0 0 43 0,0 0 2 16,0 0-15-16,0 0-17 0,0 0-37 0,0 0-24 15,0 0-18-15,0 0-13 0,0 0-8 16,-22 166-6-16,22-165-5 0,0-1 8 0,6 0 13 16,0-11 5-16,4-9 3 0,5-10-8 0,1-9-17 15,2-11-3-15,4-9-7 0,-3-9-1 0,-1-8 3 16,1-8-7-16,2-9 5 0,-5-4-3 15,0-7-2-15,-1 1 0 0,-3 5 0 0,-5 2-1 16,2 13 3-16,-9 12 0 0,0 18-1 0,-2 16-1 16,-8 15 3-16,-5 15-6 0,-1 7-2 15,-5 17 4-15,-5 15-10 0,-4 11 6 0,0 11 0 16,-6 10-3-16,7 4 9 0,5 6-4 0,2-2 2 16,6-4-1-16,8-1-3 0,8-4-1 0,0-8 2 15,12-8 1-15,12-13-3 0,2-5-2 0,7-10-13 16,7-13-9-16,4-6-3 0,3-16-1 0,9-13 9 15,1-9 8-15,2-7 4 0,-3-7 5 16,-3-3 1-16,0-1 0 0,-8 6 4 0,-3 5-1 16,-11 8 1-16,-4 10 2 0,-11 11-5 15,-4 9-2-15,-11 7 2 0,-1 15 1 0,0 13 6 0,-10 9 7 16,-3 8-5-16,-2 6-1 0,0 3-1 16,3 0-5-16,2-2 5 0,3-3-1 15,7-6-2-15,0-3 2 0,12-7-2 0,8-7-1 16,1-8 5-16,7-8-2 0,3-8 4 0,3-2-2 15,4-13-2-15,6-9 2 0,6-4-3 0,0-7 3 16,6-3-2-16,-1-5 3 0,-2-2-6 0,-3-1-1 16,-6 1 3-16,-4 2-2 0,-8 3 8 15,-6 8 7-15,-10 1 0 0,-7 10 9 0,-9 4 2 0,0 10-3 16,-11 5-1-16,-9 1-10 0,-1 13-6 16,-8 9-5-16,-5 7 1 0,-2 4 2 0,-4 5-1 15,7 2 5-15,-3 2-5 0,4-6-1 16,5-2-1-16,8-2-3 0,6-7 6 0,8-2-7 15,5-6 4-15,2-6 1 0,11-3 0 0,5-8 2 16,8-1 0-16,4-12 0 0,2-5 0 16,8-8-4-16,-3-5 0 0,1-2-3 0,2-3 1 15,-3 1 2-15,-2 1 2 0,-2 5 2 0,-5 6-5 16,-8 8 3-16,-6 6-5 0,-6 8 0 0,-5 0 5 16,-3 13-1-16,0 8 6 0,0 5 0 0,-6 7-2 15,-2 1 0-15,3 3-4 0,-1 0 2 0,2-2-1 16,4 0 3-16,3-6-2 0,9-4-2 0,5-5 3 15,7-10-2-15,2-5 2 0,5-5 5 16,9-7-5-16,4-10 4 0,3-8-1 0,7-8-4 16,-4-2 6-16,4-8-3 0,-4-4 1 0,0-3 2 15,-5-6-4-15,-3-3 2 0,-8-1 1 16,-3-2 1-16,-6-1 2 0,-9-3 1 0,1 1-6 16,-9 1-1-16,-5 4 1 0,-3 8-4 0,3 8 5 15,-6 12 3-15,-5 11-2 0,-1 11 4 16,-3 7-5-16,-1 3-5 0,-2 16 3 0,-1 7-3 15,1 10 3-15,2 5 0 0,-1 6-3 0,9 1 0 16,-1 5-2-16,3 1 3 0,3 2-1 0,0-1 3 16,4-1-2-16,3-3-5 0,1-2 6 0,1-2-7 15,2-2 6-15,3-4 2 0,-2-1-10 16,-1-8 6-16,-2-6-17 0,1-5-29 0,-4-6-26 16,-3-7-33-16,-3-5-21 0,0 0-42 15,-3-8-34-15,-4-6-20 0,-8-1 9 0,1-5 64 0,-9 0 56 16,3 0 51-16,-4-2 27 0,-1 2 10 15,5 2 44-15,-3 2 50 0,4 3 54 0,2 3 37 16,2 2 5-16,2 3-18 0,2 3-32 0,5 1-23 16,5-1-31-16,1 2-30 0,1-3-18 0,13-2-16 15,5-4-2-15,9-1-2 0,4-5 0 0,11-2 0 16,1-3-5-16,6-1 2 0,-1-2-2 16,4-5-8-16,0-2 5 0,4 0-5 0,-1-2 1 15,5 1 3-15,-4 0-6 0,1 1 2 0,-12 6 0 16,-5 4 1-16,-12 7 1 0,-11 6 0 15,-9 4-2-15,-9 3-3 0,0 7 2 0,-15 6-3 16,-1 10 5-16,-6 4 0 0,0 5-1 0,-5 2 2 16,4 1-3-16,0 1 0 0,6-3 4 0,-1 0-4 15,9-8 0-15,3 0-3 0,6-7-4 0,0-2 3 16,9-5 2-16,4-4 6 0,4-6-2 0,6-1 6 16,2-8-1-16,6-7-4 0,2-6 8 15,2-3-7-15,5-3 1 0,1-5 3 16,-1-2-7-16,-2-2 3 0,-3 0-2 0,-4 0-2 15,-7 3 6-15,-5 6 0 0,-10 0 2 0,-5 8 5 16,-4 3 0-16,-7 7 6 0,-8 3 1 0,-5 6 0 16,-7 3-2-16,-5 11-2 0,-7 9-3 0,-2 5 0 15,-7 8 1-15,-1 8-3 0,2 5 4 0,0 4 1 16,7 3-7-16,0-4 2 0,8 2-4 0,1-3-1 16,12-2 5-16,7-9-3 0,7-6 3 15,5-9 0-15,11-5-1 0,11-5 1 0,7-10 2 16,7-5 4-16,6-7-5 0,10-11 6 15,5-9-6-15,8-3-16 0,6-9-9 0,3 0-46 16,1-3-54-16,1-2-86 0,0-1-226 0,-20 10-619 16,-20 16-529-16</inkml:trace>
        </inkml:traceGroup>
      </inkml:traceGroup>
    </inkml:traceGroup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9:24.1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A59396-66A6-4E6F-8A9E-487AAFD92DFE}" emma:medium="tactile" emma:mode="ink">
          <msink:context xmlns:msink="http://schemas.microsoft.com/ink/2010/main" type="inkDrawing" rotatedBoundingBox="11980,6667 12205,3024 12325,3032 12099,6674" semanticType="callout" shapeName="Other"/>
        </emma:interpretation>
      </emma:emma>
    </inkml:annotationXML>
    <inkml:trace contextRef="#ctx0" brushRef="#br0">221 0 0 0,'0'0'0'0,"0"0"0"16,0 0 21-16,0 0 184 0,0 0 4 0,0 0 13 15,0 0-22-15,0 0-34 0,0 0-37 0,0 0-30 16,0 0-20-16,0 0-17 0,0-14-17 0,0 14-22 15,0 0-16-15,0 2-17 0,0 1-16 16,0 4 37-16,0 8 45 0,0 5 21 0,5 9 27 16,-5 6-28-16,1 5-43 0,-1 5-14 0,0-1-11 15,0 6-3-15,0 0-3 0,0 7 2 16,0 0-1-16,-6 4 1 0,2 0 1 0,1 2 0 16,-4 1-1-16,2-2 1 0,5 1-3 0,0-5 1 15,0 5-3-15,0-4 1 0,0 0-1 0,3-1 0 16,3-2 3-16,-3 1-1 0,-2-2 1 0,1 2 0 15,-2-2-1-15,0-1 0 0,0 3 1 16,0-4 4-16,0 1-1 0,-2 6 6 0,0-3 10 16,-4 5 3-16,4 0 10 0,-1 6 8 0,2 1-8 15,-1 0-4-15,-1 0-10 0,-3-5-7 0,5 0-1 16,0-5-4-16,-1 0 12 0,1 0 10 0,-1-3 1 16,-4-1 6-16,3 0-10 0,0-2-10 15,-6-3-2-15,5 4-1 0,-8-2-1 0,5-4-1 16,-5 4-3-16,0-2-2 0,-1 1-1 0,-2 2 1 15,2 1 1-15,1-4 1 0,3 0-3 16,-1-2-4-16,-2 0 1 0,6-5 1 0,-4-1 3 16,6-5-1-16,1 0 2 0,-5-4-5 0,8-8-1 15,-1 0 0-15,1-4-1 0,0-4 4 16,0-4-3-16,0-1-1 0,0-6-1 0,0-1-2 16,0-2 1-16,0-2 4 0,0-1 3 0,0 0 6 15,0 0 5-15,0 0 1 0,0 0-10 0,0 0-25 16,0-2-38-16,0-5-87 0,0-4-132 15,0 1-260-15,0 1-543 0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9:25.27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8C7F75-0CD9-4A92-8FEA-E61808F47E9A}" emma:medium="tactile" emma:mode="ink">
          <msink:context xmlns:msink="http://schemas.microsoft.com/ink/2010/main" type="inkDrawing" rotatedBoundingBox="10737,5164 26944,5385 26940,5704 10732,5482" shapeName="Other"/>
        </emma:interpretation>
      </emma:emma>
    </inkml:annotationXML>
    <inkml:trace contextRef="#ctx0" brushRef="#br0">0-3 0 0,'0'0'0'0,"0"0"0"0,0 0 0 15,0 0 0-15,0 0 2 0,0 0 4 0,0 0-14 16,0 0 8-16,0 0 0 0,0 0 0 16,0 0 0-16,0 0 99 0,0 0 16 0,64-12-9 15,-41 8-13-15,-2 0-3 0,4 3-33 0,0-1-27 16,-3 2-57-16,6 0-1 0,-1 2-9 0,2 4 36 16,2 1 56-16,1 1 0 0,8-1 5 15,4 1-38-15,1 1-8 0,5 0 0 0,0-1 7 16,3 0 14-16,4-1 1 0,1 0 3 0,2-1-15 15,2-1 9-15,6 2-8 0,3-1-7 16,1-4 3-16,6 2-13 0,-3 0 0 0,8 0-3 0,-1 2-1 16,-1-3 0-16,3 2 2 0,5 0 2 15,-2 1 5-15,4-2-5 0,0 2 4 0,-1-1-22 16,4 0 9-16,2 0-2 0,2 2 0 16,0 0 20-16,1 2-20 0,0 1 15 0,2-4-3 0,4 1 3 15,4 1 6-15,2-1-12 0,1-1-5 16,0 1-5-16,2 0-2 0,3 1 3 0,-2-1 3 15,3-1-4-15,-3 1-4 0,6 1-2 0,-2-3 4 16,0 2 3-16,1-1 14 0,0 5 4 16,1-4 3-16,-3-1 18 0,-1 3 10 0,2-2 0 15,0 0-3-15,4-1-17 0,3-1-8 0,0 1-3 16,5 0-2-16,-2-1 4 0,3 0-8 0,5-2 1 16,-2 2 1-16,5-2-2 0,2-3 3 15,1 2 6-15,4 0 2 0,-3-2 3 0,4 0 34 16,1 0 4-16,-2-4 2 0,11 3-3 0,-4-2-34 15,1-1-10-15,4 1-6 0,-3 2-3 0,3-1 5 16,-2-2-4-16,2 3 1 0,1-1-2 16,0 0-4-16,0 1-1 0,2-1 2 0,2 2 0 15,1-2-3-15,-1 0 1 0,4-1-2 0,-5 3-5 16,5 0 3-16,-4 0-1 0,-2 0-1 16,4 3 5-16,-1-3-2 0,-3 0 3 0,5 2 2 15,-4-2 1-15,5 0 1 0,-3 0 1 0,3 1-3 16,-4-1-1-16,-2 0-2 0,5-1-1 0,-7-1 1 15,1-1 1-15,0 3 2 0,-2-4 1 16,-2 4-3-16,-5-3 2 0,0 1 1 0,-5 0-3 0,1 2 1 16,-4-3 0-16,-2 2-1 0,-7-1 1 0,4 1 0 15,-10 1 0-15,-2 0 1 0,-2-2 3 16,-4 0-1-16,-5 0-1 0,-4 2 1 0,0-1-4 16,-8-1 1-16,-6 0-4 0,-6 2 4 15,-5-1 1-15,-3-1 1 0,-9 0 3 0,-4-1-3 16,-10 1-2-16,-2-1 0 0,-6 0 3 0,-5-2-1 15,-4 1 6-15,-4 0 5 0,-7 0 3 0,1 1 5 16,-6-3 3-16,-1 3 1 0,-2-2 0 16,-1 0 1-16,-4 0 0 0,-4 0 3 0,-1 2 7 15,-2-1 4-15,-4 1 8 0,-4 1 10 0,-2 1 7 16,-3-2 12-16,0 3 5 0,0 0-3 0,0 0-4 16,0 0-10-16,0 0-8 0,0 0-4 0,0 0-7 15,0 0-6-15,0 0-7 0,0 0-7 16,0 0-6-16,0 0-6 0,0 0-6 0,0 0-3 15,0 0-4-15,0 0-1 0,0 0-1 16,0 3-2-16,0-3-3 0,0 0-7 0,0 0-2 16,0 0-11-16,0 0-28 0,0 0-77 0,5 0-130 0,1 0-576 15,-4 0-821-15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9:41.30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254D24E-6C67-4E6E-AD28-B05573FA7BCC}" emma:medium="tactile" emma:mode="ink">
          <msink:context xmlns:msink="http://schemas.microsoft.com/ink/2010/main" type="inkDrawing" rotatedBoundingBox="13997,8367 25977,7569 25986,7702 14005,8501" semanticType="underline" shapeName="Other">
            <msink:sourceLink direction="with" ref="{C7F71A3F-FDE1-493E-A3BA-E3CA92693262}"/>
            <msink:sourceLink direction="with" ref="{6F2083D3-A176-4556-94F9-A648AB800FC6}"/>
            <msink:sourceLink direction="with" ref="{0B7D94D2-F03C-4CEC-93FF-5063A05553F9}"/>
            <msink:sourceLink direction="with" ref="{AEAE820B-1FF5-44C8-B049-35A02C8AE700}"/>
          </msink:context>
        </emma:interpretation>
      </emma:emma>
    </inkml:annotationXML>
    <inkml:trace contextRef="#ctx0" brushRef="#br0">0 752 465 0,'0'0'-14'0,"0"0"-18"0,0 0 3 0,0 0 12 0,0 0 19 16,0 0 34-16,0 0 14 0,0 0 9 0,0 0 32 15,0 0 66-15,0 0 30 0,0 0 16 16,81 24-12-16,-47-24-57 0,1 0-29 0,8 0-19 15,8 2-23-15,1-4-13 0,8 2-15 0,7 0-13 16,6 0-3-16,9 0-5 0,6 0-4 16,14 0 0-16,7 0-3 0,13 0-1 15,9 2 0-15,8-2-1 0,9-2-3 0,10-3 3 0,10-2 2 16,9-4-3-16,10 3 10 0,2-4 4 16,13-3 8-16,1 0 13 0,9 0 2 0,5-4 5 15,5 1 2-15,10-2-5 0,0 1 1 0,9 1-8 16,6 3-5-16,7-3-6 0,7 0-8 0,8 0-1 15,1 2-3-15,5-3-2 0,7 0-1 16,-1 3 3-16,8-4 9 0,4-1 6 0,2 0 3 0,-3 1-4 16,0-2-9-16,-4 2-1 0,1 2-8 15,-10 0 1-15,2 1-1 0,-14 1-5 16,-6 0 5-16,-6-1-3 0,-15 4-1 0,-9 1 0 0,-5-2-1 16,-14-1 9-16,-10-1 10 0,-14 3 2 0,-8-4-1 15,-16 1-3-15,-15 0-6 0,-14 2 1 0,-17 0 2 16,-18 4 0-16,-16 1 1 0,-20 2 6 15,-16 1 1-15,-14 2 4 0,-13 1 11 16,-11 1 12-16,-8 0 6 0,-2 1-2 0,-2-3-17 0,-10 3-24 16,-1-3-16-16,-2 1-10 0,-2 1-6 15,-1 1-17-15,-4-1-36 0,4 0-67 0,0 1-172 16,5-1-522-16,4 0-794 0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18:55.54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EDA60E4-F5C4-4C29-A045-8213940F10A4}" emma:medium="tactile" emma:mode="ink">
          <msink:context xmlns:msink="http://schemas.microsoft.com/ink/2010/main" type="inkDrawing" rotatedBoundingBox="12097,4863 12275,346 12385,350 12206,4867" semanticType="verticalRange" shapeName="Line">
            <msink:sourceLink direction="with" ref="{0D3CED83-DBF5-4648-BA0B-EE8CCD4D75F4}"/>
          </msink:context>
        </emma:interpretation>
      </emma:emma>
    </inkml:annotationXML>
    <inkml:trace contextRef="#ctx0" brushRef="#br0">263 83 0 0,'0'0'0'0,"0"0"0"0,0 0 0 16,0 0 0-16,0 0 51 0,0 0 129 0,0 0-34 16,0 0-32-16,0 0-45 0,0 0-28 0,0 0-14 15,0 0-13-15,-33-53 0 0,32 50-2 0,-1 0 2 16,1-1 1-16,-1 1 2 0,-2 0 3 16,4-1 4-16,-1 1 4 0,1 1 5 0,-2-2 9 15,2 3 14-15,0 1 11 0,0-1 1 0,0 1-5 16,0 0-11-16,0 0-5 0,0 0 6 0,-1 0 8 15,1 0 5-15,0 0 4 0,-2 0 1 16,2 0 0-16,0 0-2 0,0 0-4 0,-1 0-7 16,1 0-9-16,0 0-9 0,0 1-10 0,0 0-6 15,-2-1-10-15,2 3-7 0,0-2-9 0,0 1-13 16,0 1-13-16,-1 4 4 0,-5 6 5 16,3 5 8-16,-4 3 13 0,1 7-3 0,1 2-2 0,-4 1 2 15,6 5-1-15,-1 3 4 0,-3 3-1 16,5 3 2-16,-2 3 2 0,-4 0 1 15,7 5-1-15,-2-3 3 0,0 3-4 0,-4-4-1 16,5 2 1-16,2-1 1 0,-1 2 2 0,-1-1 2 0,1 2 1 16,-1 2-2-16,2 1-2 0,-1-4-1 15,1 3 1-15,0-2 0 0,0 0 2 0,0 3-1 16,0-4-1-16,1 2 1 0,1-1 0 0,-1 1-2 16,1-2 2-16,-1 0-1 0,-1-9-3 15,2 2-2-15,-1-4 0 0,-1 0 2 0,0-2 0 16,0 4 7-16,0-3-7 0,0 6-1 0,0-4-1 15,0 1-7-15,-1 3 9 0,-1-3-1 16,2 1 0-16,0 1 3 0,-1 0-5 0,-1 1 0 16,-1 3 2-16,2-6 0 0,-4 6-2 0,2-3 0 15,3 0-7-15,0 0 5 0,0-2 0 0,-1 2 4 16,1 0 9-16,-2-1-4 0,0-3 1 16,-1 1-6-16,-2-4 1 0,4 2-3 0,1 0 0 15,0-1-2-15,0-1-2 0,0 4 1 0,0-2 5 16,0 5-1-16,0 2 3 0,0 0 2 0,0 2-3 15,0 1 0-15,-2 0 0 0,-1-1-1 0,-3 3 1 16,3 1 0-16,-1 2 0 0,1-2 1 0,-4-1-1 16,4-1-1-16,-2-3-1 0,-1-3 1 15,4 0-2-15,-1-3 2 0,0-4 1 0,-5-1-1 16,7-2 0-16,-2-1-2 0,0-4 1 16,-3 1 0-16,5 2-5 0,-1-4 5 0,1 2-1 15,-1 0 2-15,1-4 3 0,-4 4 1 0,4-6 2 16,-2-2 2-16,3-2 1 0,-3-2-7 0,1-5-3 15,1 0-3-15,-4-6-3 0,5 2 5 0,-1-2 1 16,0-3 1-16,-1-1 8 0,2-2-5 16,0-1 5-16,0 0 4 0,0-2 0 0,0 0 1 15,0 0-16-15,0-4-31 0,0-5-94 0,0-8-139 16,0 0-347-16,0 5-580 0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0:42.23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3FCF42B-E83D-4D44-8C94-7954AB08A3B1}" emma:medium="tactile" emma:mode="ink">
          <msink:context xmlns:msink="http://schemas.microsoft.com/ink/2010/main" type="inkDrawing" rotatedBoundingBox="10351,11002 15481,9382 15527,9527 10397,11147" semanticType="underline" shapeName="Other">
            <msink:sourceLink direction="with" ref="{6C5A6E0A-E424-4E05-BD84-F3B25F06B31F}"/>
          </msink:context>
        </emma:interpretation>
      </emma:emma>
    </inkml:annotationXML>
    <inkml:trace contextRef="#ctx0" brushRef="#br0">330 1634 0 0,'0'0'0'0,"0"0"0"0,0 0 0 16,0 0 173-16,0 0 56 0,-178-27 18 0,154 24 4 15,-1 0-32-15,0 1-19 0,6-1-33 0,1 1-16 16,4 1-11-16,0-1-13 0,4 2-14 0,6-2-18 16,-1 2-21-16,2 0-30 0,3 0-28 15,0 0-27-15,8 0 2 0,2 0 10 0,10 5 18 16,7-3 24-16,8-2 1 0,18 0 3 0,9-8-8 16,18-7-6-1,10-4-9-15,14-6-10 0,16-6 0 0,11-4-1 0,19-5 6 0,14-8 8 0,11-5-1 16,21-5-1-16,10-4-8 0,12-2-6 15,5-4 2-15,14-5-2 0,1-2-1 0,-4-3-1 16,7 2-4-16,-8 0-1 0,-4 3-1 0,-8 0 3 16,-16 4 3-16,-8 5 3 0,-19 3 6 0,-16 3 5 15,-10 8 8-15,-21 4 4 0,-17 2-1 16,-18 5 2-16,-21 7-9 0,-18 6-3 16,-18 5 6-16,-19 6 7 0,-12 3 9 0,-8 2-2 0,-14 5-9 15,-5 1-17-15,-3 4-13 0,-6-2-7 0,-1 8-8 16,1 4-28-16,-2 5-44 0,4 2-72 15,3-3-115-15,6 1-227 0,2-4-605 0,6-4 86 16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0:44.1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C312C5-B372-4FE8-9635-DB08F05E82CD}" emma:medium="tactile" emma:mode="ink">
          <msink:context xmlns:msink="http://schemas.microsoft.com/ink/2010/main" type="inkDrawing" rotatedBoundingBox="664,11393 11170,9814 11218,10132 712,11711" semanticType="underline" shapeName="Other">
            <msink:sourceLink direction="with" ref="{C739EC54-880C-42BC-B6BE-63490F5BC1EB}"/>
            <msink:sourceLink direction="with" ref="{9E985ED8-9279-4816-A38F-BC70180FC8D4}"/>
          </msink:context>
        </emma:interpretation>
      </emma:emma>
    </inkml:annotationXML>
    <inkml:trace contextRef="#ctx0" brushRef="#br0">176 1528 0 0,'0'0'0'0,"0"0"0"0,0 0 0 0,0 0 0 16,0 0 63-16,0 0 191 0,0 0-30 16,0 0-31-16,0 0-25 0,-169-10-15 0,166 8-17 0,0 1-18 15,1 1-12-15,2-2-23 0,0 2-20 16,0 0-24-16,0-1-22 0,0 1-19 0,2-1-16 16,-1 1-14-16,4 0 7 0,-2 0 11 0,5 0 15 15,3 0 20-15,-2 0 4 0,4 0 2 0,5-2 2 16,4 2-6-16,-2-2-3 0,10 0-2 15,5-1-4-15,2 1 2 0,6 1-2 0,5 0-3 16,1-2 0-16,8 3-2 0,1 0 3 0,2 0 7 16,10 0 2-16,0 0 7 0,4 0 9 15,3 3-3-15,7-3-1 0,3 0-7 16,2 0 12-16,12 0 2 0,3 0 1 0,8 0 0 0,6-6-20 16,9 1-5-16,3-3-1 0,1 1-2 0,1-1-5 15,8-2-6-15,-4 1-1 0,8-3 1 0,5-2 1 16,3-2 5-16,6-2 1 0,2-1-4 15,4-3-1-15,5-1 0 0,5 0-2 0,3-3 4 16,6-2 1-16,-1 0 6 0,8-3-2 0,-1-2-2 16,7 3 3-16,0-5-2 0,4 1 4 0,2-2 0 15,0 2-1-15,2 0-5 0,-1-4-3 16,0 3-1-16,-1-4 1 0,5 0-2 0,0 0 2 16,3-1-1-16,-6-1-1 0,6-3-1 0,-1-1 0 15,-7 0 3-15,3-3-2 0,-4-1 2 0,-6 2-3 16,-2 2 1-16,-6 1 2 0,-9 6 2 0,-1 0 3 15,-7 5 2-15,-11 2-1 0,-13 2 1 16,-5 5-1-16,-13 3-4 0,-10 2 2 0,-12 4-2 16,-7 3 1-16,-15 0 0 0,-10 3 0 0,-14 0 1 15,-14 3-1-15,-6-1 2 0,-14 4-4 16,-10 1 1-16,-10 1 17 0,-4 1 26 0,-2-2 15 16,-2 2 1-16,-5 0-18 0,-5-2-28 0,-4 2-18 15,-6 0-2-15,1 0-2 0,-5 5 0 0,-1 0-13 16,1 2-25-16,4-1-42 0,-3 1-57 0,4-3-77 15,2 3-129-15,10-1-306 0,-1-3-703 16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3:03.32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A0B1F9C-52C0-4EFD-9B20-678A5EE91483}" emma:medium="tactile" emma:mode="ink">
          <msink:context xmlns:msink="http://schemas.microsoft.com/ink/2010/main" type="writingRegion" rotatedBoundingBox="21987,9273 28105,8637 28268,10209 22151,10844"/>
        </emma:interpretation>
      </emma:emma>
    </inkml:annotationXML>
    <inkml:traceGroup>
      <inkml:annotationXML>
        <emma:emma xmlns:emma="http://www.w3.org/2003/04/emma" version="1.0">
          <emma:interpretation id="{DE2D9E9A-DAE6-46D6-B1EB-895BEE812481}" emma:medium="tactile" emma:mode="ink">
            <msink:context xmlns:msink="http://schemas.microsoft.com/ink/2010/main" type="paragraph" rotatedBoundingBox="21987,9273 28105,8637 28268,10209 22151,10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562906-6FC6-48E9-9617-EA0D1F80D06E}" emma:medium="tactile" emma:mode="ink">
              <msink:context xmlns:msink="http://schemas.microsoft.com/ink/2010/main" type="line" rotatedBoundingBox="21987,9273 28105,8637 28268,10209 22151,10844"/>
            </emma:interpretation>
          </emma:emma>
        </inkml:annotationXML>
        <inkml:traceGroup>
          <inkml:annotationXML>
            <emma:emma xmlns:emma="http://www.w3.org/2003/04/emma" version="1.0">
              <emma:interpretation id="{3DA4E8AE-8374-4B79-AC75-22CDBAAE9FC5}" emma:medium="tactile" emma:mode="ink">
                <msink:context xmlns:msink="http://schemas.microsoft.com/ink/2010/main" type="inkWord" rotatedBoundingBox="21987,9273 28105,8637 28268,10209 22151,10844"/>
              </emma:interpretation>
              <emma:one-of disjunction-type="recognition" id="oneOf0">
                <emma:interpretation id="interp0" emma:lang="en-US" emma:confidence="1">
                  <emma:literal>Selection</emma:literal>
                </emma:interpretation>
                <emma:interpretation id="interp1" emma:lang="en-US" emma:confidence="0">
                  <emma:literal>selection</emma:literal>
                </emma:interpretation>
                <emma:interpretation id="interp2" emma:lang="en-US" emma:confidence="0">
                  <emma:literal>Selection.</emma:literal>
                </emma:interpretation>
                <emma:interpretation id="interp3" emma:lang="en-US" emma:confidence="0">
                  <emma:literal>Selections</emma:literal>
                </emma:interpretation>
                <emma:interpretation id="interp4" emma:lang="en-US" emma:confidence="0">
                  <emma:literal>selection.</emma:literal>
                </emma:interpretation>
              </emma:one-of>
            </emma:emma>
          </inkml:annotationXML>
          <inkml:trace contextRef="#ctx0" brushRef="#br0">528 272 0 0,'0'0'0'0,"0"0"0"0,0 0 0 0,0 0 0 15,0 0 18-15,0 0 230 0,0 0-25 0,0 0-35 16,0 0-38-16,0 0-16 0,0 0-1 0,0 0 4 16,13-172 1-16,-12 159-2 0,-1-1-10 0,0 3-12 15,0-2-12-15,0 1-17 0,0 4-11 16,0-1-11-16,-1 5-14 0,-4-1-8 0,-1 2-8 15,4 0-8-15,-4 1-5 0,-3 2-7 0,3 0-5 16,-4 0-1-16,-2 0-2 0,0 0 0 0,2 3-3 16,-5 2 0-16,-4 2-2 0,3 1 1 15,-4 1 2-15,-2 0-1 0,3 2 1 16,-4 1-4-16,2-1 1 0,-6 3-1 0,7 0-2 0,-4 1 3 16,4 1-2-16,-3 4 0 0,3 0 1 15,-2 4 0-15,1 1 2 0,-2 1 1 0,5 1 1 16,-6 0-1-16,8 0-1 0,1-1-3 0,1 2-3 15,2-2 2-15,6 0-3 0,4-1 1 0,2 0 1 16,0-1-3-16,8 0 5 0,7 2-2 16,4-3 1-16,1-1 3 0,7-1-6 0,1-4 5 15,4 0 0-15,2-3 2 0,6-1 2 0,0-1 2 16,0-2 0-16,-4 1-2 0,3-1 0 0,-5-1 0 16,1-1 2-16,-3-2 4 0,-2 4-4 15,-2 0 0-15,-6 1-1 0,0 2-5 0,-6 1 6 0,-1 2-3 16,-3-2-1-16,-5 5 4 0,2-3-7 15,-5 4 5-15,2-3 1 0,-4 3-1 0,-1-1 4 16,-1-1-3-16,0-2 1 0,0-2 0 0,-7 1 1 16,4 0 0-16,-4-1 1 0,-5-1 7 15,-1 0-2-15,-2 0 5 0,-1-2 0 0,-5-3-3 16,3 2 4-16,-2-4 1 0,-2 1 1 0,-1-3 3 16,0-1-6-16,-5 1 0 0,0-1 1 0,-2-1 0 15,1-1 5-15,-4-1 1 0,-3 1 8 16,5-1 3-16,1 0 3 0,1 0 0 0,2-1-4 15,8-2-3-15,1 0-1 0,4 1-4 16,2 2-5-16,2-2-9 0,4 2 0 0,-2 0-7 16,5 0-1-16,0 0 0 0,2 0-6 0,1 0 0 15,-2 0-1-15,2 0-3 0,0 0 0 0,0 0-4 16,0 0 3-16,-4 2-2 0,4 5-18 0,0-2-44 16,0 1-71-16,0-1-112 0,4-2-92 15,2 1-153-15,-1-3-332 0,2 0 105 0</inkml:trace>
          <inkml:trace contextRef="#ctx0" brushRef="#br0" timeOffset="2246.8989">1034 543 0 0,'0'0'0'0,"0"0"0"0,0 0 0 15,0 0 105-15,0 0 194 0,0 0-32 0,0 0-31 16,0 0-26-16,0 0-26 0,0 0-17 16,0 0-12-16,0 0-15 0,0 0-27 0,-1-69-33 15,-9 69-31-15,2 3-25 0,-4 6-10 0,-2 5-5 16,-1 2-1-16,-1 5 0 0,1 1-2 15,2 1-3-15,1 1-2 0,2-1-1 0,4-1-1 16,1-1 1-16,1-1 2 0,3-2-1 0,1-1 1 16,0-2-1-16,7-4-1 0,-1-2 1 0,1-2 1 15,2-4 4-15,4-1 1 0,2-2 1 16,1 0 0-16,3-8-1 0,0-2 1 0,1-2 0 16,0 1 2-16,-1-2-3 0,-2-2 0 0,-3 0-1 15,1-2-1-15,-2 0 4 0,-4-1 3 0,-3 2-4 16,3-1 2-16,-5 2-4 0,-2-3-2 15,-1 2 5-15,-1 1 0 0,0 2-1 0,0 1 1 16,-1 0-1-16,-4 3 0 0,-2 1 2 0,4 1 7 16,-6 2 1-16,0 4-1 0,-1 1-4 15,-5 0-9-15,1 6-2 0,-3 7-4 0,-2 5 4 0,-3 7 0 16,0 8-3-16,0 3 1 0,-2 5-3 16,4 3-1-16,2 3 4 0,2-1-1 15,6 3 4-15,4-5-3 0,6-4-4 0,0-3-1 0,4-4-1 16,8-6 6-16,3 0 2 0,4-4 2 15,1-7 1-15,4-3 1 0,2-6 12 0,4-6 5 16,1-1 5-16,9-11 2 0,-1-5-8 0,1-7-4 16,9-5-3-16,0-6-6 0,2-6 5 15,-2-6-2-15,-4-7 0 0,1-2 1 0,-5-7-2 16,2-4 0-16,-10-3 0 0,0-7 0 0,-5 1 0 16,-5-2 2-16,-4-2-4 0,-8-3 0 15,1 1 0-15,-9 1-2 0,-3 1 6 0,3 4-1 0,-9 6-1 16,-7 7-3-16,0 5-6 0,-3 14 2 15,-1 6 1-15,0 15 1 0,-5 7 3 0,4 8-9 16,0 7-5-16,2 0-7 0,-2 13-2 0,4 8 2 16,2 12 5-16,0 10 3 0,-1 11 0 15,2 6 0-15,8 8 3 0,0 4-1 0,1 3 3 16,-3 6 2-16,5 0-5 0,-1-1 0 0,1 2-5 16,0-4-1-16,-2-3 5 0,4-5 1 0,5-1 4 15,-3-2-3-15,5-4-1 0,-1-7 1 0,3-5-2 16,1-8 7-16,1-3-3 0,2-7-1 15,3-4 0-15,1-5-4 0,5-1 4 0,-1-9 1 16,2-2 2-16,5-4 7 0,5-7-5 0,-1-1-1 16,1-1-7-16,2-11-10 0,-1-4 3 0,2-5-2 15,0-5 3-15,-2-5 1 0,3-4 4 16,-2-7 5-16,0-1 2 0,-2-6 3 0,-2-3-1 16,-4 2 1-16,-1-1-1 0,-6 0-5 0,2 3 4 15,-6 4 0-15,-5 5 2 0,-3 4 9 0,-7 8-4 16,-3 1 5-16,0 8-3 0,-10 4 0 0,2 4 2 15,-3 5-5-15,-4 3-3 0,-1 2-5 0,-5 7-5 16,2 8 0-16,0 4 1 0,-5 8 6 16,2 2-5-16,3 4 0 0,1 1-4 0,5-1-3 15,0-1 5-15,7-3 1 0,-2-1 4 16,7-3-1-16,1-4-3 0,0-3-1 0,9-3 0 0,1-5 0 16,2-4 4-16,9-2 1 0,-1-4-3 15,5-4-8-15,3-7-2 0,5-8-5 0,-1-2 0 16,8-7 6-16,0-1 0 0,-1-6 4 15,0-1 2-15,1-4-1 0,-8 3 7 0,-3-3 1 0,-2 1 2 16,-5 3 1-16,-3 2-1 0,-6 3 2 16,-7 7 8-16,-4 5 9 0,-2 3-4 0,-3 6-7 15,-10 1-11-15,-2 4-10 0,-3 5 3 0,-7 0 3 16,-3 14 1-16,-4 7 3 0,-8 9-2 16,0 4-1-16,-1 7-3 0,1-1-3 0,2 6 4 15,7 0 0-15,3 0 3 0,6-1 2 0,0-2-4 16,7-2 1-16,11-2-2 0,2-2 1 0,2-3 0 15,4-5 1-15,8 0 1 0,6-7-2 16,6-4 4-16,2-3 2 0,9-8 1 0,7-5 7 16,6-2-5-16,8-1 0 0,5-9-3 0,7-9-4 15,2-3 6-15,4-2-3 0,1-6 5 0,-1-1-4 16,-2-2-1-16,-1-4 2 0,-6 1-2 16,-1-4 1-16,-6-4 0 0,-8-1-5 0,-4-2 3 0,-8 0-3 15,-6 5 4-15,-4 2 4 0,-8 3 0 16,-13 6 5-16,-3 5-7 0,-4 4-1 0,-10 6-2 15,-11 6-4-15,-2 5 0 0,-7 5-1 0,-7 5 0 16,-1 13-1-16,-9 9 0 0,0 9 4 16,-8 8 1-16,8 7 1 0,-3 3 1 0,9 7-2 15,4-1 1-15,6 1-2 0,9-3 2 16,4 1-1-16,14-9 0 0,4-2 0 0,3-5-4 16,11-7 0-16,9-5 0 0,2-5 3 0,6-4 8 0,7-8 4 15,6-5 3-15,11-9-3 0,4-3 2 16,4-8-1-16,5-7-2 0,2-10 2 0,0-2-3 15,-3-9-1-15,-2-7 0 0,-6-5-1 0,-4-4 1 16,-4-6-1-16,-2-7 0 0,-8-1 2 16,-2-6-5-16,-1-2-2 0,-7 0-4 0,-3-2 0 15,-6-1 2-15,-6 1 0 0,-4 2 5 0,-6 5-3 16,-6 5 0-16,1 7 5 0,-1 10-1 16,-10 10 3-16,4 12-4 0,-6 10-6 0,3 9-8 0,1 5-13 15,-1 4 1-15,0 8 0 0,0 12 5 16,-1 7 12-16,-2 12-1 0,-1 8 5 0,-1 11-1 15,3 4 2-15,-1 4 2 0,2 4-1 16,-1-1 3-16,5 2-5 0,2-5 0 0,-2-3 2 0,6-4-2 16,0-2 4-16,-3-5-2 0,3 2-2 15,5-6 3-15,-1-6-1 16,-3-4 0-16,1-5-4 0,-1-7-19 0,-1-4-21 0,0-6-29 0,0-4-33 16,0-6-22-16,-6-3-14 0,-2-3-16 0,-6 0-13 15,0-3-7-15,-6-7 5 0,-3-1 37 16,-4-4 45-16,-4-2 45 0,6-1 32 0,-4-3 30 15,4 0 34-15,0-2 44 0,3-1 41 0,5 3 25 16,6-3 5-16,3 1-10 0,5 1-25 0,2 3-24 16,1-1-23-16,6-1-26 0,11-1-22 15,6 0-13-15,6-3-11 0,8 0-4 0,7 2-2 16,6-3-3-16,5 1 0 0,-1 0-1 0,4 1 3 16,1 4-5-16,-6 2-2 0,0 5-2 15,-3 3-2-15,-9 4 3 0,-1 3-1 0,-5 3 0 16,-8 1-2-16,-2 7-4 0,-5 3 3 0,-5 4 1 15,-3 5 4-15,-2 2-1 0,-5 2-2 0,-2 2 2 16,-2 3-1-16,-2 1 6 0,1 3 1 16,0 1 2-16,0-2-1 0,0-1-4 0,0 2 1 15,-3-2-3-15,7-3 4 0,2-2-2 0,0-4 2 0,3-2 0 16,0-2-10-16,2-4-16 0,4-3-45 16,-3-2-80-16,4-4-87 0,-1-5-122 15,1 0-216-15,-3-4-385 0,-1-1 481 0</inkml:trace>
          <inkml:trace contextRef="#ctx0" brushRef="#br0" timeOffset="2977.2916">5041-20 1496 0,'0'0'132'0,"0"0"-17"0,0 0 17 0,-172 100 16 0,126-66-12 16,3 3-19-16,5-1-30 0,7 3-37 0,3 0-26 15,10 1-14-15,7 0 1 0,6-2-3 16,5 1 1-16,-3-4 3 0,15-2-6 0,3-4 4 16,5-2 2-16,2-2 1 0,2-6 3 0,3-6-1 15,-4-3-1-15,5-1-3 0,-3-6 0 16,0-2-3-16,-3-1-3 0,-4 0 1 0,-3-4-3 16,-3-5 5-16,-7-3 2 0,-2 1 0 15,-1-3 4-15,-1-3-4 0,-1-3-2 0,-8 0-1 16,-1-2-1-16,-3-3 5 0,2-1-2 0,1-3 2 15,1-5-3-15,2 1-2 0,5-2 6 0,1-3 2 16,4-3 6-16,10-4 4 0,8 1-4 0,4-2-3 16,2 5-8-16,3 3-3 0,3 7-2 15,0 8-4-15,0 7 3 0,1 4-4 0,-4 10-4 16,-1 2-3-16,-4 2-2 0,-2 13 2 0,1 8 1 16,-7 5 2-16,-4 8 3 0,-5 5-4 0,-4 2 3 15,-3 3 1-15,-2 0 1 0,-1-1 1 16,1-2 3-16,-3-4 0 0,-3-1-1 0,-1-6 2 15,2-5 0-15,1-3 1 0,0-8 0 0,2-5 0 16,2-6 4-16,0-5 11 0,0 0 17 0,0-3 3 16,2-12-5-16,9-9-11 0,4-9-21 0,6-5 0 15,4-6-1-15,9-6-3 0,2-3 5 0,12-5-6 16,2-6 4-16,6-2-2 0,4-4 2 16,1-4-1-16,-1-1 2 0,0-1 0 0,1 6 2 15,-10 8-1-15,-6 12 0 0,-12 15 2 0,-10 16 1 16,-12 9 3-16,-6 10-9 0,-4 2 2 15,-1 14-7-15,0 13 5 0,-1 11 5 0,-11 8-3 16,-4 5 7-16,0 7-8 0,-7-1 0 0,1 0 2 16,-3 2-3-16,6-1 3 0,0 1 2 0,4 1-1 15,6 2-3-15,2 2-9 0,1 0-64 16,5 4-178-16,-2-18-453 0,1-14-961 16</inkml:trace>
          <inkml:trace contextRef="#ctx0" brushRef="#br0" timeOffset="2410.4984">4745-421 1933 0,'0'0'162'16,"0"0"-25"-16,0 0-19 0,0 0-32 0,0 0-10 16,0 0-15-16,0 0-30 0,0 0-21 15,0 0-10-15,0 0-3 0,0 0-1 0,0 0-5 16,0 0-65-16,0 0-124 0,-134 116-176 0,141-86-379 15,1-7-446-15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3:09.1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F18A23-6E28-447D-9AF5-200519AE9849}" emma:medium="tactile" emma:mode="ink">
          <msink:context xmlns:msink="http://schemas.microsoft.com/ink/2010/main" type="inkDrawing" rotatedBoundingBox="23832,12971 28948,12511 28956,12601 23840,13061" semanticType="underline" shapeName="Other">
            <msink:sourceLink direction="with" ref="{A4E380CE-9FD8-441B-8ECB-1999D1E3FBB4}"/>
            <msink:sourceLink direction="with" ref="{61901DEC-DBAF-49A4-BE37-0E59BACD42F2}"/>
          </msink:context>
        </emma:interpretation>
      </emma:emma>
    </inkml:annotationXML>
    <inkml:trace contextRef="#ctx0" brushRef="#br0">26 412 675 0,'0'0'217'0,"0"0"-12"0,0 0-39 15,0 0 3-15,0 0-4 0,0 0 0 16,0 0-21-16,0 0-38 0,0 0-32 0,0 0-33 16,0 0-20-16,0 0-12 0,0 0-10 15,-27 3 11-15,27 2 10 0,2 0 14 0,3 2 14 0,4 1 2 16,2 1 6-16,3-2 0 0,7 0-1 16,4 0-1-16,2-4-7 0,9-2-7 0,10-1-8 15,9 0-4-15,6-1-10 0,16-6-4 16,6 1-2-16,14-4-7 0,6-2 4 0,8-1-1 15,5 0-2-15,6 0 2 0,12-2-4 16,8 0 0-16,13-1-1 0,4 2 0 0,9 0 0 0,10 0 0 16,2 0-1-16,10-1-2 0,1-1 4 15,4 1 2-15,-1 1 1 0,1-2 4 0,-6 0-3 16,-1 1 1-16,-7 0 0 0,-5 0-1 0,-5-2-1 16,-14 2-4-16,-9 0-1 0,-13 2 4 0,-9 0-3 15,-11 2 4-15,-14-1 0 0,-14 2 0 0,-13 1 2 16,-15-1 2-16,-12 3 6 0,-16 2 2 15,-10 0 15-15,-13 3 21 0,-3 0 14 0,-5 1 9 16,0-1-16-16,-5 1-27 0,-2-3-19 0,-8 3-21 16,1-1 3-16,-3 1 2 0,1 1 0 0,-3 0 2 15,4 0-2-15,2 0 0 0,4-2-3 16,2 2 0-16,1 0-12 0,4 2-29 0,1 1-49 0,-2-1-86 16,3 1-124-16,0-2-207 15,0 1-495-15,0-2-132 0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3:23.77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4CDDA9-13A5-4C54-8BEB-FC7693B329A9}" emma:medium="tactile" emma:mode="ink">
          <msink:context xmlns:msink="http://schemas.microsoft.com/ink/2010/main" type="inkDrawing" rotatedBoundingBox="15391,15386 23083,14132 23095,14207 15404,15460" semanticType="underline" shapeName="Other">
            <msink:sourceLink direction="with" ref="{70F2B8CF-C2D6-4142-9EF5-EC1707E610C8}"/>
            <msink:sourceLink direction="with" ref="{EED6F5D7-04FF-4DEA-ADEC-CE19DBAA13A3}"/>
            <msink:sourceLink direction="with" ref="{1AFD713C-D33B-4AC9-A5FB-4C91F37DDBA8}"/>
            <msink:sourceLink direction="with" ref="{AD0ED475-3607-43CA-A831-FECC6B7AD435}"/>
            <msink:sourceLink direction="with" ref="{DD955D2A-0B24-48A1-B82A-F465FD9294C5}"/>
            <msink:sourceLink direction="with" ref="{C99E198B-A455-4ECD-908B-4C54CABAFD35}"/>
            <msink:sourceLink direction="with" ref="{61901DEC-DBAF-49A4-BE37-0E59BACD42F2}"/>
          </msink:context>
        </emma:interpretation>
      </emma:emma>
    </inkml:annotationXML>
    <inkml:trace contextRef="#ctx0" brushRef="#br0">42 1235 0 0,'0'0'0'0,"0"0"0"16,0 0 0-16,0 0 37 0,0 0 179 0,0 0-10 0,0 0-16 15,0 0-30-15,0 0-35 0,0 0-26 16,0 0-26-16,0 0-17 0,0 0-14 0,0 0-3 16,-42-16 2-16,42 16-3 0,0 0-3 15,3 0-11-15,0-2-13 0,2 2 9 0,-1-1 5 0,6-1 6 16,-1 2 4-16,5-2-13 0,0 2-6 0,2 0-2 15,4 0 1-15,-3 0-2 0,7 2-1 0,1-2 0 16,7 0 2-16,7 0 11 16,5-4 5-16,7-1 3 0,5 0-3 0,9-3-11 15,2 1-6-15,6-1-6 0,5-2 0 0,5 1 3 0,-1-1-1 16,2-1 0-16,3-3-2 0,0 2 0 16,5 0 0-16,0-2 2 0,0 0 0 0,5-1-1 15,3-3-1-15,-2 1 2 0,2 1-4 0,1-2 3 16,0 2 0-16,0-1-3 0,2-1 4 15,1 1-6-15,2 0 0 0,-2-1 1 0,4-2 0 16,-1 2 7-16,0 0 4 0,-3-2 4 0,1 2 5 16,-3 1 3-16,-2 1-3 0,1 0 11 0,1 0 3 15,1-3-7-15,0 1 2 0,3 2-16 0,2-4-9 16,-3 0 3-16,2 2-3 0,2-2-1 16,0 1 2-16,2 0-5 0,4-1-2 0,6-2 2 15,2 3-3-15,4-3 3 0,0 3 0 16,0-3-2-16,1 0-8 0,0-2 4 0,-1 3-1 15,-1 0 3-15,0 0 8 0,0-1-5 0,-3 2 0 16,1 1-3-16,-7 0-2 0,0 2 2 0,-1-2 1 16,-1 3 0-16,2 0-1 0,-1 3 2 0,-4-4 2 15,-6 2 2-15,-4 2 3 16,-3 0 1-16,-13 0 3 0,-9 0 7 0,-8 1 3 0,-10 1 2 16,-6-1-1-16,-11 2-4 0,-11 2 6 15,-12 2 11-15,-6 1 24 0,-10 4 19 0,-2-1 7 16,-1 0-6-16,0-1-29 0,-1 0-23 0,-4-1-18 0,-6-1-10 15,-1 1-2-15,2 3 0 0,-4 0-2 16,1 1 1-16,-2 0 0 0,2 0-1 0,1 0-3 16,1 0-6-16,3 2-53 0,-1 4-117 0,5-1-208 15,-3 0-669-15,4 0-102 0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3:59.2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66DF26-FE82-49C8-B7EB-A92BF5B57CB5}" emma:medium="tactile" emma:mode="ink">
          <msink:context xmlns:msink="http://schemas.microsoft.com/ink/2010/main" type="inkDrawing" rotatedBoundingBox="4220,14370 8720,12913 8783,13107 4282,14563" semanticType="underline" shapeName="Other">
            <msink:sourceLink direction="with" ref="{B3B97B09-D550-4E99-B651-CA6ABC1215E4}"/>
          </msink:context>
        </emma:interpretation>
      </emma:emma>
    </inkml:annotationXML>
    <inkml:trace contextRef="#ctx0" brushRef="#br0">-7938 12595 1392 0,'0'0'36'0,"0"0"32"15,0 0 12-15,0 0 6 0,0 0 24 0,0 0 21 16,0 0 7-16,0 0-11 0,0 0-17 0,0 0-17 15,0 0-23-15,0 0-30 0,0 0-26 0,0 0-18 16,-125-48-8-16,139 48 6 0,10 0 6 0,8 0 2 16,10 0 1-16,6 0-2 0,20 0-2 15,10-3 1-15,21-9 3 0,16-7 0 0,20-9 2 16,24-10-1-16,15-9-2 0,24-7 2 0,11-7-8 16,17-4 1-16,5-6 7 0,9-1-3 0,3-2 8 15,-4-1-2-15,-2-3-5 0,-13 0 1 16,-7-3 0-16,-15 4 2 0,-11 2 10 0,-20 3 3 15,-13 5 7-15,-18 8 5 0,-21 9-2 0,-19 6 1 16,-20 11-2-16,-24 9 0 0,-19 5 6 0,-21 9 23 16,-16 5-2-16,-7 3-5 0,-14 2-12 15,-10 3-31-15,-7 9-6 0,-6 3-30 0,-1 2-59 0,0 4-94 16,2 1-183-16,8-5-605 0,12-7-350 16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7:39.0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8D42D8-AC38-450B-9802-E7614D6FBE94}" emma:medium="tactile" emma:mode="ink">
          <msink:context xmlns:msink="http://schemas.microsoft.com/ink/2010/main" type="writingRegion" rotatedBoundingBox="2634,3081 2992,17766 804,17820 446,3135"/>
        </emma:interpretation>
      </emma:emma>
    </inkml:annotationXML>
    <inkml:traceGroup>
      <inkml:annotationXML>
        <emma:emma xmlns:emma="http://www.w3.org/2003/04/emma" version="1.0">
          <emma:interpretation id="{856D9989-210E-4355-8B78-A14BB0F2D1E0}" emma:medium="tactile" emma:mode="ink">
            <msink:context xmlns:msink="http://schemas.microsoft.com/ink/2010/main" type="paragraph" rotatedBoundingBox="2634,3081 2992,17766 804,17820 446,31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EBD8A0-B01E-4C3D-826C-84159C26EEA3}" emma:medium="tactile" emma:mode="ink">
              <msink:context xmlns:msink="http://schemas.microsoft.com/ink/2010/main" type="line" rotatedBoundingBox="2634,3081 2992,17766 804,17820 446,3135"/>
            </emma:interpretation>
          </emma:emma>
        </inkml:annotationXML>
        <inkml:traceGroup>
          <inkml:annotationXML>
            <emma:emma xmlns:emma="http://www.w3.org/2003/04/emma" version="1.0">
              <emma:interpretation id="{FFF9D41E-F676-46F1-A199-3A9D9E1091C3}" emma:medium="tactile" emma:mode="ink">
                <msink:context xmlns:msink="http://schemas.microsoft.com/ink/2010/main" type="inkWord" rotatedBoundingBox="2867,12642 2992,17766 804,17820 679,12695"/>
              </emma:interpretation>
              <emma:one-of disjunction-type="recognition" id="oneOf0">
                <emma:interpretation id="interp0" emma:lang="en-US" emma:confidence="0.5">
                  <emma:literal>no-is</emma:literal>
                </emma:interpretation>
                <emma:interpretation id="interp1" emma:lang="en-US" emma:confidence="0">
                  <emma:literal>-o-is</emma:literal>
                </emma:interpretation>
                <emma:interpretation id="interp2" emma:lang="en-US" emma:confidence="0">
                  <emma:literal>---is</emma:literal>
                </emma:interpretation>
                <emma:interpretation id="interp3" emma:lang="en-US" emma:confidence="0">
                  <emma:literal>nn-is</emma:literal>
                </emma:interpretation>
                <emma:interpretation id="interp4" emma:lang="en-US" emma:confidence="0">
                  <emma:literal>--is</emma:literal>
                </emma:interpretation>
              </emma:one-of>
            </emma:emma>
          </inkml:annotationXML>
          <inkml:trace contextRef="#ctx0" brushRef="#br0">1049 11917 1129 0,'0'0'548'0,"0"0"-376"0,0 0 37 0,0 0 11 16,0 0-31-16,0 0-28 0,0 0-29 15,0 0-31-15,0 0-29 0,0 0-21 0,0 0-25 16,0 0-17-16,0 0-11 0,-97-55-8 0,114 32 4 15,9-1 2-15,3-7 2 0,3-6 3 0,8 0-4 16,1-7 4-16,4 3-3 0,-1-6 3 16,0 2 4-16,0 0-4 0,-2 3 2 0,-6 2-4 15,-3 4-3-15,-8 6-6 0,-3 5-14 16,-6 5-14-16,-5 7-22 0,-7 2-19 0,-3 6-19 0,-1 2-28 16,0 3-45-16,-1 0-71 0,-6 0-68 15,-5 5-72-15,-3 4-24 0,-4 4-16 0,-2 2-30 16,2 1 275-16,1-3 177 0,8-3 0 0</inkml:trace>
          <inkml:trace contextRef="#ctx0" brushRef="#br0" timeOffset="49.1225">1821 11726 0 0,'0'0'385'0,"0"0"9"0,0 0-14 0,0 0-36 16,0 0-38-16,0 0-47 0,0 0-66 15,0 0-70-15,0 0-59 0,0 0-41 0,0 0-18 16,0 0-1-16,0 0 2 0,0 0 1 16,-9 55-1-16,9-18-1 0,8 3 1 0,2-4-3 0,0-4 0 15,5 1-2-15,0-8-5 0,4 0 4 16,-1-7 0-16,5-5 2 0,-1-3 6 0,5-7-2 16,-1-3-9-16,1 2-2 0,-1-14 14 0,2-6 13 15,-1-3 16-15,1-6 6 0,0-2-11 0,-4-2-5 16,-5 0 2-16,-5-2 1 0,-2 0 5 15,-7 2-5-15,-2 0 0 0,-3 1 1 0,-3 1-4 16,-8 0 5-16,-6 5-2 0,-2-1-5 0,-8 1-10 16,-2 2-5-16,-2 5-6 0,-2 2 0 15,-4 5-4-15,6 3-5 0,0 7-6 0,0 0-13 16,3 8-17-16,2 9-40 0,-1 2-78 0,10 6-151 16,3-4-325-16,6-6-912 0</inkml:trace>
          <inkml:trace contextRef="#ctx0" brushRef="#br0" timeOffset="33.0381">1167 11588 0 0,'0'0'0'0,"0"0"0"0,0 0 0 0,0 0 228 15,-114 201 26-15,97-157-16 0,1 3-23 16,2-4-31-16,4-3-41 0,7-3-47 0,3-4-33 16,0-2-20-16,6-4-15 0,7-1-8 0,2-3-5 15,6-2-5-15,-1-4 4 0,4-4 7 0,-2-3 9 16,6-5 10-16,-2-2 5 0,4-3-1 15,-1 0-3-15,2 0-4 0,5-4-10 0,-5 0-9 16,0-1-7-16,0 0-5 0,-5 3-1 0,-1 2 0 16,-4 0 0-16,-5 4 4 0,-1 2 2 15,-2 7 4-15,-3-2 8 0,-4 3 0 0,2 2 7 16,-6 2 9-16,0 4 12 0,-2-1 11 0,0 3 7 16,-3 3 1-16,-7 1-11 0,2 0-4 0,-3 0-7 15,-3-1-7-15,0 1-7 0,-1-1-7 16,0-2-6-16,0-1-3 0,1-1-3 0,-1-3 0 15,2-3-4-15,1 0-3 0,7-4-8 0,-2-6-31 16,7-6-52-16,0-1-54 0,7-5-65 0,4-13-73 16,6-4-159-16,-3 0-234 0,-6 6-142 0</inkml:trace>
          <inkml:trace contextRef="#ctx0" brushRef="#br0" timeOffset="-1531.8909">106 12531 1100 0,'0'0'91'0,"0"0"32"0,0 0 25 0,0 0-16 15,0 0-17-15,0 0-26 0,0 0-18 0,0 0-13 16,0 0-10-16,0 0-3 0,0 0-3 16,-34-189-5-16,46 162-7 0,1 2-1 0,3-4-5 15,1 3-6-15,5 3-2 0,-2-1-8 0,4 1-3 16,1 2-1-16,-3 6-8 0,5 1 4 16,-1 5-5-16,1 4-5 0,-2 3 4 0,3 2-4 15,0 9 0-15,-2 7 7 0,4 7-2 16,-4 6 6-16,1 9 2 0,-7 6 1 0,2 5 2 0,-5 7-17 15,-4 3 9-15,-7 3-4 0,1 5 5 16,-4 3 10-16,-3 1-7 0,0-2 1 0,-10 2-7 0,-2-3 5 16,5-5 1-16,-5 0-1 15,-1-7 3-15,5-5-3 0,-1-8 0 0,5-8-3 0,-2-7 4 16,6-7 0-16,0-5 0 0,0-7-2 0,2-4 0 16,6-2 0-16,-3-3 9 0,7 0 12 15,-1-5 10-15,6-5 4 0,0-8-2 0,8-4-10 16,3-6-8-16,0-5-2 0,5-2-7 0,-4 2 2 15,4-2 0-15,2 1-4 0,-4 6 3 0,-2-1-9 16,-2 4 4-16,-5 3 3 0,2 4 1 16,-8 1 7-16,-1 4-2 0,-4 4-4 0,-5 1 1 15,3 2-4-15,-6 3-4 0,4 2-18 0,-4-3-39 16,0 0-70-16,0-2-103 0,6-5-170 0,-6 3-342 16,3 1-149-16</inkml:trace>
          <inkml:trace contextRef="#ctx0" brushRef="#br0" timeOffset="1609.9645">850 13655 0 0,'0'0'0'0,"0"0"0"15,0 0 331-15,0 0-37 0,0 0-5 16,0 0-77-16,0 0-69 0,0 0-20 0,0 0-4 0,0 0 19 16,0 0 4-16,0 0-14 0,-130-173-24 15,117 168-20-15,-2 2-17 0,-1 1-10 0,2 2-2 16,-6 0 0-16,-2 4 12 0,2 2-6 16,-5 4-13-16,-2 2-16 0,1 3-25 0,-4 2-3 0,5 6-3 15,-7 3 2-15,7 1 3 0,-2 2-5 16,0 3 2-16,-1 0-2 0,8 5-1 0,-4 2 4 15,1 1-4-15,5 0 1 0,2 2-1 16,1 0-2-16,3 1 2 0,5-1-3 0,-2 1 4 16,8-4-6-16,-1 3 5 0,2-5-3 0,0 3-2 15,3-3 5-15,9 1-5 0,-2 0 2 0,-2-1 2 16,5 3-2-16,0 1 3 0,2 2 0 0,-2 1-2 16,-1 2 5-16,-3-2-4 0,4 2 1 15,2-1-2-15,-1-1-5 0,1 1 3 0,6 0-1 16,-2 3 2-16,0 3 4 0,6 1 0 15,0 3-1-15,5-1-2 0,-1-1 1 0,2 4-3 16,3-3 2-16,3-2 2 0,-5-1-2 0,1-2 2 16,2-3-4-16,-5-1 4 0,-1-2 4 0,-1 4 1 15,1-2 3-15,-2 2-3 0,-5 0-1 0,3 0-1 16,2-1 1-16,-8-2 2 0,4 1 0 16,-3-2-2-16,-3 0 0 0,5-4-2 0,-5 0-2 15,-3-6 5-15,1 0-1 0,-3-2 1 0,-5-5-1 16,3 1-1-16,-2-4 1 0,-1-3 1 0,-2 1 3 15,2-2-2-15,-3-4 0 0,-2 0-3 0,5-5-1 16,-5-4 0-16,1-2 1 0,-2 0 3 16,1-2 1-16,4-1 0 0,-4-1-3 0,1 2 0 15,-1-2 0-15,1 0 1 0,4 0 5 0,-4 0-1 16,6 0 0-16,-3 0 4 0,6-2-1 0,-1-6 4 16,3 0 5-16,2-3-8 0,2-2 3 15,1-2-6-15,7-1-9 0,-1 1 5 0,3-3-6 16,0 0 2-16,3 0 8 0,2-3-2 15,5-4 1-15,-4 0-1 0,6 0-3 0,-5 0 0 0,3 1 3 16,-5 1-4-16,-2 3-1 0,-2 3 1 16,-4 0-3-16,-1 3 4 0,-6 0 6 15,-4 4-5-15,0-3-1 0,-6 5-3 0,0 1-5 0,-5 5 6 16,1-1 5-16,-1 1 3 0,-3 0 10 0,2 0-5 16,-2-4 3-16,0-4-2 0,0-3-7 0,0-5 0 15,0 1-4-15,-2-1 1 0,-4 0-3 16,3 0-1-16,0 0-1 0,-3 0-4 0,0-2 4 15,1 2-4-15,-3 2 2 0,4 1 3 0,-5 2-3 16,3 2 4-16,-4 1-1 0,1-2-7 0,-1 4 0 16,-4 1-3-16,1 2 0 0,-3 3 1 15,0 2 2-15,-2 0-1 0,0 0 3 0,4 0 1 16,0 4 0-16,5 1 6 0,1-4-1 0,2 1 4 16,0 0 0-16,4-2-6 0,1 0-3 0,1 0-6 15,0 0-10-15,0 0-2 0,6 0 4 16,3 0-1-16,2 0 10 0,6 0 1 0,0 0 1 15,10 0 1-15,-2 0 4 0,-2 0-1 0,2 3-2 16,3 0 1-16,-1 2-4 0,0 2 7 16,-5 1-1-16,3 4 1 0,-2 0 2 0,-2 3-7 15,-3 1 2-15,2 3-1 0,-5 1 0 16,-2-1 3-16,-5 1 1 0,2 1 0 0,-7 1 2 0,0-1-2 16,-3 0 0-16,0 2 5 0,-3 2 2 0,-9 1-1 15,0 2 3-15,-2-1-5 0,-4 2-3 16,0-3 3-16,-1 1-2 0,-3-3 3 0,1 1 2 15,-2-2-7-15,4-1 5 0,-5 0 1 16,6-2 0-16,-2-2 6 0,0-1 0 0,4-2-4 0,0 0 2 16,1 1-4-16,2-5-2 0,1-1 2 0,8-4-3 15,-2-3 1-15,3-1-3 0,3-2-5 16,0 0-8-16,0 0-5 0,0 0-6 0,3-2 3 16,3-1-6-16,3-3-41 0,1-4-87 0,6-1-223 15,-3 0-589-15,-1 3-514 0</inkml:trace>
          <inkml:trace contextRef="#ctx0" brushRef="#br0" timeOffset="-430974.3908">1792 1740 0 0,'0'0'0'15,"0"0"0"-15,0 0 0 0,0 0 0 0,0 0 0 16,0 0 71-16,0 0 82 0,0 0-12 0,0 0-8 16,0 0-5-16,0 0 0 0,0 0-25 0,-74-44-23 15,61 43-24-15,-2 1-24 0,0 0-7 16,-4 0-1-16,-3 0-6 0,1 0-1 0,-4 0-4 15,-1 3-4-15,1 4-1 0,-2 2-3 0,-1 1-1 16,-7 0 1-16,5 1 2 0,0 1-1 0,-1 1 2 16,0-2 0-16,-6 1 1 0,4 0 2 15,2 1 1-15,0 0 4 0,2 0 5 0,0 1 10 16,1-4 3-16,0 1 3 0,0 1-2 0,1 1-5 16,-1-4-3-16,9 0-4 0,0 0-6 0,4-1-6 15,5-2-5-15,-1 1-5 0,7-2-5 0,-2-2-7 16,3 2-3-16,2-2 0 0,1 0 4 15,0 2 6-15,0 2 0 0,0 0 0 0,0 1 2 16,0 1-3-16,0 2 1 0,1 0 4 0,6 0 0 16,-2 3 4-16,-2 2-2 0,6 1 2 0,-5 1 0 15,-2 4 1-15,5 3 0 0,-4 2-5 16,0 3-3-16,0 5 1 0,4 1 2 0,-2 4 0 16,3 0 4-16,-2 3 2 0,6 3-4 0,-2 2 0 15,-1-2 0-15,3 7-6 0,1-4 4 16,-1 1 1-16,0-2 1 0,-5 3 10 15,5-4-6-15,-2 3 2 0,-2-2 1 0,2 2-7 0,-4 1 3 16,3-4-3-16,-5 5 5 0,5-4-1 0,-5 3 3 16,-2 0 4-16,-1 0-1 0,4 4 1 15,-2-3-5-15,-2 2-1 0,1 2 0 0,-2 1 0 16,0-1 7-16,1 2 3 0,-1-1 0 0,0-1-2 16,2-2-8-16,-2-1-1 0,1 0 2 0,5 2 8 15,-5 1 12-15,-1 2-6 0,0 1 9 16,0 3-9-16,2-2-7 0,-2 1 5 0,0-2-13 15,0-1 0-15,0-5-2 0,0 1 1 0,0 3 0 16,0-2 0-16,-2 1 3 0,2-3 6 0,-1 1 2 16,0 1 3-16,1 2 1 0,0-2-7 15,-5 1 1-15,5 0 0 0,-1-2-4 0,-1 1 1 16,4-1 2-16,-4 3 3 0,2 0 5 0,0 4 1 16,-1 0-4-16,-1-1-3 0,-1 2-1 0,-4 0-5 15,4 0-1-15,-1-2 0 0,-2 1-8 0,3-1 5 16,0-2 0-16,0 2-1 0,-3-3 6 15,3 1-9-15,1-5 4 0,1 1 1 0,0 1-10 16,-4-4 12-16,1 1-6 0,2-1 1 0,-1-4 7 16,2 5-2-16,-1-3 2 0,-4 0-2 15,3 0-2-15,1 0-4 0,-1-2-2 0,-3-3 5 16,3 2-2-16,0-4 3 0,1 2 0 0,-5-1-7 16,5-2 6-16,-2 2-1 0,0-1 1 0,-1 1 3 15,4-2-8-15,1 4-1 0,0-8 0 16,0 1 2-16,0-4 3 0,0 1-2 0,0 0-3 0,0-3-1 15,0 3-1-15,0-1 10 0,1 1 4 16,4 4 0-16,-1-6-3 0,-2 2-12 0,-1-3 1 16,0 4 4-16,-1-3 1 0,2 3 8 15,-1-1-3-15,5-3-4 0,-4-3-2 0,-1-2 1 0,1 0 3 16,-1 1 0-16,-1-3 3 0,3-1-4 16,2 4-6-16,-2-2 2 0,-2-5-3 0,0 3 4 15,1-3-1-15,1-2 2 0,1 2 3 0,-1-2-2 16,-1-2 3-16,-1-5-5 0,-1-1-1 0,0-1 2 15,2 0-3-15,-2-2 3 0,1-3-6 16,-1 0 2-16,0-3 2 0,3 0 2 0,-3-2 7 16,0 0 1-16,0 0 0 0,0 0 7 0,0 0 9 15,0 0 13-15,0-4 7 0,0-2-16 16,0-3-21-16,0-4-24 0,-3-4-13 0,0-3 1 16,-3-3 7-16,-3-4-3 0,5 2-10 0,-8-2-13 15,0-1-17-15,1-1-10 0,-1-1-3 16,-4 1 11-16,-1-1 22 0,1 5 15 0,0 2 17 15,-2 2 8-15,-2 0-2 0,2 1 4 0,3 0 5 16,-2 3-2-16,3-3 2 0,1 1 0 0,-2 1-2 16,5 2 2-16,1 0 10 0,0-1 8 15,2 6 13-15,-3-1 13 0,1 4 5 0,6 1 7 0,0 2 1 16,1 3-3-16,2-2-5 0,-1 3-15 16,1 1-12-16,0 0-10 0,0 0-11 0,0 0-2 15,0 0-5-15,0 0-4 0,0 3 3 16,0 3 2-16,4 4 5 0,1 3 5 0,5 5 3 0,-1 5-1 15,-2 7 0-15,4 1 0 0,-4 6-4 16,3-2 2-16,4 2 0 0,-1-3 0 0,0 0-2 16,0 0-4-16,2-2-3 0,1-1-1 0,2-2-2 15,-3-3 6-15,1 0 1 0,0-4 1 0,3 1-2 16,-4-4-4-16,1-3 0 0,-1-3 0 16,-3 0 2-16,-5-2 0 0,5-1-3 0,-2 2 2 15,-2-4-2-15,2 2 4 0,-4-1 4 0,3-2-2 16,-5 1 1-16,6-1-5 0,-7 0-2 15,0 0-1-15,2-3 2 0,-2 3 1 0,0-4 0 16,-2-1 1-16,1-1-4 0,4 0 1 0,-5-1 2 16,0 0-2-16,-1 0 4 0,2 0-2 0,-2 0 0 15,1 0-1-15,1 0-2 0,1 0 5 16,3-2 3-16,-2-3 4 0,5-3 4 0,-3-4-1 16,6 0-2-16,-3 1-3 0,-1-3-1 0,4-3-2 15,0-1 1-15,-5-2 0 0,5-1-3 0,3-4 1 16,0-3 1-16,-1-3-1 0,3-3 5 0,5-2-5 15,-3 1-4-15,6-1 0 0,-5 2-6 16,6-1 8-16,-4 6 0 0,0-1 1 0,-6 4 2 16,3 5-3-16,-4-1-1 0,-3 6-1 0,-1-2 1 15,1 8 4-15,-7 2 0 0,1 1 5 0,-5 4 9 16,0 1 9-16,-1 2 13 0,0 0 6 16,0 0 2-16,0 0-7 0,0 0-6 0,0 0-8 15,0 2-7-15,0 0-3 0,0-1-2 0,0-1-4 16,0 0-3-16,0 1-10 0,0-1-4 0,0 0-27 15,0 0-76-15,0 0-179 0,0-2-649 16,3-2-765-16</inkml:trace>
          <inkml:trace contextRef="#ctx0" brushRef="#br0" timeOffset="-536089.9568">240 5000 200 0,'0'0'239'0,"0"0"18"0,0 0-33 0,0 0-28 16,0 0-8-16,0 0-13 0,0 0-12 0,0 0-26 16,0 0-30-16,0 0-30 0,0 0-30 0,0 0-32 15,-72-34-30-15,72 34-26 0,3 0 3 16,6 0 11-16,-2 2 17 0,6 3 19 15,8 0-1-15,0 0 0 0,7 1 1 0,4-2 1 0,9-4-4 16,2 0 3-16,3 0-2 0,5-4-5 0,-2-2 4 16,5-1-1-16,-4-3 1 0,2 1 2 15,-6-1 0-15,-1-1-2 0,-3-1 0 16,-4 0 0-16,-6 3-1 0,-2-2 4 0,-11 2 1 0,-1 1 4 16,-9 4 20-16,-7-2 35 0,-2 1 11 15,0 0-3-15,-2 0-23 0,-10-3-41 0,-3 1-18 16,-3 2-5-16,-2 0 1 0,-7 4-1 0,-1-1 6 15,-1 0 2-15,-2 0 4 0,1 2 1 0,4-1 3 16,1-2 2-16,7 0 2 0,2-1 1 16,3 1 0-16,1-1 2 0,9 0 7 0,1-1 1 15,2 0-6-15,0 0-8 0,6-1-10 0,9-4-6 16,9 0 3-16,2 0 4 0,7 2 2 16,-1-1 0-16,6 3 3 0,-2 2 1 0,0 4 2 0,-3 4 0 15,-5 9 1-15,-8 6 8 0,1 5 7 16,-14 5 10-16,-7 11 19 0,-2 5 7 0,-25 9 0 15,-8 11-3-15,-17 9-20 0,-10 11-53 0,-11 14-125 16,12-20-455-16,20-24-999 0</inkml:trace>
          <inkml:trace contextRef="#ctx0" brushRef="#br0" timeOffset="-415665.8734">989 8424 0 0,'0'0'0'0,"0"0"0"16,0 0 0-16,0 0 28 0,6-167 207 0,-4 128-15 0,4-2-25 15,-3-1-11-15,0 2-16 0,-1 4-4 16,1 1 13-16,3 5-1 0,-5 6-7 16,-1 3-14-16,2 4-36 0,-2 4-16 0,0 5-8 0,0 3-18 15,0 3-22-15,0 2-27 0,0 0-33 16,-2 11-7-16,1 8-4 0,-1 6 3 0,-2 7 17 15,2 13 0-15,-1 7 4 0,2 12 2 16,-1 8-5-16,1 9-3 0,2 9-6 0,1 5 4 0,2 10 0 16,8 2 4-16,0 6 4 0,0 0-6 15,2 3-1-15,-5-2 1 0,3 0 0 0,0-3 3 16,-2 3-2-16,-4-3 0 0,0-2 1 0,1-3-1 16,-4-4-1-16,5-10 2 0,-6-9-6 0,1-7 6 15,-1-6 3-15,-1-6-3 0,4-5 3 0,-5-8-2 16,0-5-2-16,0-6 4 0,0-11 1 15,0-8-4-15,0-4 1 0,0-5-1 0,1-7-2 16,-1-3-1-16,2-2-8 0,-1 0-14 0,2 0-23 16,-1-6-35-16,5-5-42 0,-1-8-44 15,6-2-53-15,-2-2-70 0,-3 0-122 0,2 5-236 16,-4 5 212-16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22:56.37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BFB4143-EE73-4C4A-A6F4-BCCAB9D76CA7}" emma:medium="tactile" emma:mode="ink">
          <msink:context xmlns:msink="http://schemas.microsoft.com/ink/2010/main" type="inkDrawing" rotatedBoundingBox="17793,14523 22064,13067 22104,13186 17833,14642" semanticType="underline" shapeName="Other">
            <msink:sourceLink direction="with" ref="{99A50FAC-2B12-4B9F-AD1A-190EEC0C5CE7}"/>
            <msink:sourceLink direction="with" ref="{1BE6DD9E-A45C-4077-8A1F-E00D7A89C00A}"/>
            <msink:sourceLink direction="with" ref="{C99E198B-A455-4ECD-908B-4C54CABAFD35}"/>
            <msink:sourceLink direction="with" ref="{61901DEC-DBAF-49A4-BE37-0E59BACD42F2}"/>
          </msink:context>
        </emma:interpretation>
      </emma:emma>
    </inkml:annotationXML>
    <inkml:trace contextRef="#ctx0" brushRef="#br0">5704 12648 97 0,'0'0'152'15,"0"0"17"-15,0 0-25 0,0 0-13 16,0 0 12-16,0 0 2 0,0 0-4 0,0 0-7 16,0 0-15-16,0 0-14 0,0 0-19 0,-166 110-20 15,164-105-15-15,-1-3-14 0,3-1-11 0,0-1-10 16,0 0-8-16,0 2-7 0,0-2-5 16,0 0-5-16,0 0 3 0,6 2 14 0,0 2 11 15,6-1 17-15,4 2 7 0,6-3 4 0,8-2-6 16,13-7 1-16,14-10-3 0,17-12 2 0,20-9 9 15,21-12 5-15,18-9 5 0,23-12-7 16,19-4-2-16,17-9-5 0,20 1-3 0,7-6-4 16,14-2-3-16,7 4-11 0,-2 2-7 0,3 2 6 15,-8 9 1-15,-10 1 6 0,-8 11 9 0,-18 4-5 16,-17 8-1-16,-13 7-5 0,-27 5-11 16,-17 8 2-16,-24 6-2 0,-22 8-4 0,-23 4 1 15,-20 6-7-15,-16 4 6 0,-9 0 20 16,-9 2 15-16,-3 0 0 0,-12 0-9 0,-7 4-21 15,-5 1-18-15,-4 3 2 0,0 2-2 0,-2 1-7 16,-3-1-49-16,13 0-130 0,1-2-303 0,14-3-1170 0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2:53.37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7C1CF4F-4ACA-4B45-AB82-2B66C7F98AFA}" emma:medium="tactile" emma:mode="ink">
          <msink:context xmlns:msink="http://schemas.microsoft.com/ink/2010/main" type="writingRegion" rotatedBoundingBox="13642,945 14871,945 14871,5812 13642,5812"/>
        </emma:interpretation>
      </emma:emma>
    </inkml:annotationXML>
    <inkml:traceGroup>
      <inkml:annotationXML>
        <emma:emma xmlns:emma="http://www.w3.org/2003/04/emma" version="1.0">
          <emma:interpretation id="{DFDE1361-8142-421A-B962-762308F2CD7F}" emma:medium="tactile" emma:mode="ink">
            <msink:context xmlns:msink="http://schemas.microsoft.com/ink/2010/main" type="paragraph" rotatedBoundingBox="13642,945 14871,945 14871,5812 13642,58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84F237-1101-4027-B8D2-6C135C4505A8}" emma:medium="tactile" emma:mode="ink">
              <msink:context xmlns:msink="http://schemas.microsoft.com/ink/2010/main" type="line" rotatedBoundingBox="13642,945 14871,945 14871,5812 13642,5812"/>
            </emma:interpretation>
          </emma:emma>
        </inkml:annotationXML>
        <inkml:traceGroup>
          <inkml:annotationXML>
            <emma:emma xmlns:emma="http://www.w3.org/2003/04/emma" version="1.0">
              <emma:interpretation id="{35CF2A0F-6E0C-40E0-BCD3-E2EB55FB7FB8}" emma:medium="tactile" emma:mode="ink">
                <msink:context xmlns:msink="http://schemas.microsoft.com/ink/2010/main" type="inkWord" rotatedBoundingBox="13642,945 14871,945 14871,5812 13642,5812"/>
              </emma:interpretation>
              <emma:one-of disjunction-type="recognition" id="oneOf0">
                <emma:interpretation id="interp0" emma:lang="en-US" emma:confidence="1">
                  <emma:literal>]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].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I</emma:literal>
                </emma:interpretation>
              </emma:one-of>
            </emma:emma>
          </inkml:annotationXML>
          <inkml:trace contextRef="#ctx0" brushRef="#br0">13409-759 0 0,'0'0'0'15,"0"0"39"-15,0 0 169 0,0 0-59 0,0 0-9 16,0 0 25-16,0 0 10 0,0 0 17 0,0 0 11 0,0 0-25 16,0 0-26-16,0 0-43 0,-62-67-28 15,61 65-3-15,-1 2-6 0,-1-2-1 0,3 2-7 16,0 0-19-16,0 0-20 0,0 0-16 0,0 0-13 15,0 0-9-15,0 0-7 0,0 0-11 16,0 0-8-16,0 0-10 0,0 0-10 0,6 0-3 16,-3 0 24-16,9 0 25 0,1 0 20 0,3 0 21 15,2 0-12-15,4 0-8 0,-1 0 0 0,4 0-4 16,-3 0 0-16,3 0 0 0,3 0 0 0,0 0 0 16,1 2 1-16,2-2 2 0,2 0 1 15,4 0 3-15,-2 0 3 0,2-3-1 0,-2 1 3 16,1-1-1-16,-5-1-6 0,-2 2-10 15,-1 2-3-15,-6 0 6 0,3-1 9 0,-1 1 11 0,-4-2 2 16,4 1-6-16,-6-2-7 0,-2 3-3 16,-1-1-3-16,-1 1 1 0,0 0 0 0,-4 0 0 15,-6-1-1-15,7 1-1 0,-7 0-1 16,3 0-1-16,-4 0 4 0,0 0 1 0,-1 0 0 0,-2 0 4 16,3 0-1-16,-3 0 3 0,0 0 3 15,0 0-4-15,0 0 2 0,0 0-4 0,0 0-4 16,0 0-3-16,0 0-3 0,0 0-2 15,0 0-3-15,1 0-1 0,-1 0-6 0,0 0 9 0,3 0 4 16,0 2 1-16,0 4 10 0,1 1-6 16,2-1 0-16,-1 3 3 0,-1 0-4 0,2 1-1 15,-2 0 0-15,1 3-2 0,1 0 1 0,-2 1-1 16,4 1 0-16,-4 2 0 0,2 1-1 16,0 2 1-16,-2 2 2 0,1 1 7 0,-1 4 1 15,0 0 3-15,-2-2 0 0,-1 5-11 0,2-2 2 16,-1 0-2-16,1 0-3 0,-2 2 3 15,1 2-1-15,-1-1-3 0,-1 3 2 0,2 3 0 16,-2 0 1-16,0-1-1 0,0 4 1 0,0-1-2 16,0 1 0-16,0 4 1 0,0-2 2 0,-2 3 0 15,-1 2 1-15,-3 1 0 0,2 0-2 0,0-2-1 16,-5-2 2-16,6 3 0 0,-5-2 2 16,4 1 0-16,0 0-2 0,2-2-2 0,1 1 0 15,1-1-1-15,-3-2 3 0,3-3 1 0,0 5-1 16,0-5 0-16,0 1-2 0,0 0 0 15,0 2 0-15,0-5-1 0,0 4 0 0,0-3 0 0,0 0 0 16,0-1 2-16,0 5-1 0,0-5 2 16,0 3-2-16,0-1 1 0,0-4 1 0,0 2-2 15,0-1 0-15,-2 1-2 0,2-2 3 0,-3 2 0 16,0 2 3-16,2 0 4 0,-5 0 1 0,1 1-1 16,3 1-1-16,-4-1-6 0,0 0 2 15,0-1 1-15,-2 4 0 0,3 0 3 0,-4-2-4 16,3 4 2-16,-3-5 4 0,-1 4-2 0,2-2 2 15,-3 3 0-15,6-3-2 0,-5 3-3 16,5 0 1-16,-3 1-2 0,3-1 0 0,-2-3 5 16,1 4-5-16,1-3 0 0,-2 1 0 0,3 2-6 15,-2 0 6-15,1 2 1 0,-1 0-3 16,1 1 3-16,0-3-5 0,1 5 0 0,-4 1 2 16,4 0 0-16,-2-1 2 0,0 2 0 0,0-3-1 15,-1-3-3-15,2 3 2 0,3-3-1 0,-3-1 2 16,2 0 0-16,0 0-1 0,-1-5 1 15,1-1-2-15,-2-2 0 0,4 1 0 0,-1-1 1 16,0 1 3-16,-3 1 4 0,1-1 2 0,2-2 0 0,-1-5-3 16,-1-2-4-16,2-2-3 0,-1-4 2 15,2 1 0-15,1-2-3 0,0-1 5 16,-2-2-4-16,2-1 1 0,0-4 2 0,-1-4-1 0,1 1 0 16,-1-5 0-16,1 0 0 0,-2-2 2 15,2 0 4-15,0-4 2 0,-3-1 9 0,3 2 10 16,0-2 11-16,-1 0 22 0,-2 0 2 0,-2 0-8 15,-2 0-8-15,-6-3-22 0,-4-2-13 0,-3-4 1 16,-5 1-2-16,-5-3 2 0,-1 0 1 16,-6 1 2-16,-1-2-5 0,-6 1-2 0,-3 1 0 0,-2 1-5 15,-1 3 1-15,-3 2 0 0,0-1-4 16,0 1 3-16,1 1-2 0,4 1-3 0,5 1 4 16,5 1-4-16,7-4 0 0,3 3 3 15,9-1-3-15,4 0 0 0,3 2 2 0,8-2-2 16,-2 1-2-16,6-1-1 0,0 1-20 15,3-4-22-15,8-2-34 0,13-4-63 0,8-8-96 0,11-6-166 16,-4 3-520-16,-14 5-671 0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2:10.18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F247E5F-710C-4CEE-A85F-88E82490A14A}" emma:medium="tactile" emma:mode="ink">
          <msink:context xmlns:msink="http://schemas.microsoft.com/ink/2010/main" type="writingRegion" rotatedBoundingBox="188,1372 25798,317 26022,5739 411,6793"/>
        </emma:interpretation>
      </emma:emma>
    </inkml:annotationXML>
    <inkml:traceGroup>
      <inkml:annotationXML>
        <emma:emma xmlns:emma="http://www.w3.org/2003/04/emma" version="1.0">
          <emma:interpretation id="{212B1117-F938-4B33-AC74-63BD4D2CB070}" emma:medium="tactile" emma:mode="ink">
            <msink:context xmlns:msink="http://schemas.microsoft.com/ink/2010/main" type="paragraph" rotatedBoundingBox="554,1186 23457,688 23498,2579 595,30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6185EA-57D3-4071-93B3-01FB0892EF3C}" emma:medium="tactile" emma:mode="ink">
              <msink:context xmlns:msink="http://schemas.microsoft.com/ink/2010/main" type="inkBullet" rotatedBoundingBox="567,1809 1457,1790 1469,2320 579,2339"/>
            </emma:interpretation>
            <emma:one-of disjunction-type="recognition" id="oneOf0">
              <emma:interpretation id="interp0" emma:lang="en-US" emma:confidence="1">
                <emma:literal>.</emma:literal>
              </emma:interpretation>
              <emma:interpretation id="interp1" emma:lang="en-US" emma:confidence="0">
                <emma:literal>,</emma:literal>
              </emma:interpretation>
              <emma:interpretation id="interp2" emma:lang="en-US" emma:confidence="0">
                <emma:literal>-</emma:literal>
              </emma:interpretation>
              <emma:interpretation id="interp3" emma:lang="en-US" emma:confidence="0">
                <emma:literal>&gt;</emma:literal>
              </emma:interpretation>
              <emma:interpretation id="interp4" emma:lang="en-US" emma:confidence="0">
                <emma:literal>J</emma:literal>
              </emma:interpretation>
            </emma:one-of>
          </emma:emma>
        </inkml:annotationXML>
        <inkml:trace contextRef="#ctx0" brushRef="#br0">167 222 0 0,'0'0'0'16,"0"0"0"-16,0 0 0 0,0 0 0 0,0 0 134 15,0 0 84-15,0 0-11 0,0 0-8 16,0 0-9-16,0 0-16 0,0 0-12 0,0 0-17 15,-150-13-17-15,141 13-15 0,5 0-12 0,-1 0-11 16,1 0-16-16,2 0-22 0,2 0-21 0,0 0-20 16,0 0-17-16,0 0-5 0,0 0 9 0,8 0 9 15,-1 3 14-15,6 1 14 0,4-3-3 0,6 3 0 16,2-4-1-16,0 1-7 0,12-1-1 16,-1 0-3-16,3 0-6 0,6 0-4 0,-1-3-4 15,1 1-5-15,0 1 2 0,2-1 0 0,-2-1 1 16,-2 1 1-16,0-1 2 0,0 1-2 15,-8-1 0-15,-4 3-1 0,-3-2 0 0,-1 0 1 16,-11 2-1-16,-2-1 0 0,-2 1-3 16,-7 0 1-16,2 0 2 0,-5 0 3 0,-1-2 7 0,-1 2 9 15,0 0 7-15,0-2 3 0,0 2-5 16,0-1-7-16,0-1-22 0,-3-1-19 0,2-4-22 16,-7-1-19-16,7 0-12 0,-2 0-10 0,-5 0-7 15,5-3-10-15,-1 2-1 0,-3 0 3 0,2-4 7 16,1 3 16-16,-4-3 13 0,6 2 19 15,-7 1 15-15,4 2 15 0,-1 0 6 0,-2 1 3 16,-4 1 0-16,4 2 2 0,-2-1 3 0,-2 3 3 16,0-4 3-16,5 3 6 0,-5-1 10 0,6-1 6 15,-2 4 8-15,5 1 7 0,0 0-1 16,-2-2-2-16,4 2-8 0,1 0-12 0,0 0-12 16,0 0-10-16,0 0-5 0,0 0-7 0,0 0-7 15,1 0-7-15,5 0 5 0,-1 0 15 0,-1 0 10 16,6 2 14-16,2 3-1 0,1 0-6 0,2 1-2 15,-2 1 0-15,1 0-1 0,0 4-1 16,3-1-2-16,-3 3-2 0,4-1-2 0,-3 4 0 16,-1-1 2-16,1 0-3 0,-2 1 3 0,-1 1 3 15,0 0 3-15,-5 1 3 0,2 1 1 16,-4-1-3-16,-2-1-5 0,2 4 0 0,-3-7-1 16,-2 3 3-16,0-2 10 0,0 0 3 0,-2 0 6 15,-6 0 4-15,2 0-1 0,-6-2 4 16,-1 1-1-16,-4-2 1 0,1 0 1 0,-7-1 1 15,4 1-1-15,-5-1-1 0,-3-1-4 0,5 0-2 16,-1-1-2-16,-2 0-4 0,6-3-6 0,2 1-2 16,3 0-4-16,-1-3-3 0,5-2 1 15,5 3-6-15,-2-3 2 0,4 0 0 0,3-2-4 16,0 0-1-16,0 0-5 0,0 0-20 0,0 0-32 16,7 0-70-16,1 0-189 0,2 0-500 0,-4 0-142 0</inkml:trace>
      </inkml:traceGroup>
      <inkml:traceGroup>
        <inkml:annotationXML>
          <emma:emma xmlns:emma="http://www.w3.org/2003/04/emma" version="1.0">
            <emma:interpretation id="{A076FAC5-3D77-43BE-A355-BFF489250C3A}" emma:medium="tactile" emma:mode="ink">
              <msink:context xmlns:msink="http://schemas.microsoft.com/ink/2010/main" type="line" rotatedBoundingBox="2438,1145 23457,688 23498,2579 2479,3036"/>
            </emma:interpretation>
          </emma:emma>
        </inkml:annotationXML>
        <inkml:traceGroup>
          <inkml:annotationXML>
            <emma:emma xmlns:emma="http://www.w3.org/2003/04/emma" version="1.0">
              <emma:interpretation id="{7C8D15F3-F032-4946-BC21-97CDE8BA9D7E}" emma:medium="tactile" emma:mode="ink">
                <msink:context xmlns:msink="http://schemas.microsoft.com/ink/2010/main" type="inkWord" rotatedBoundingBox="2440,1236 7038,1136 7074,2804 2476,2904"/>
              </emma:interpretation>
              <emma:one-of disjunction-type="recognition" id="oneOf1">
                <emma:interpretation id="interp5" emma:lang="en-US" emma:confidence="1">
                  <emma:literal>Prodduct</emma:literal>
                </emma:interpretation>
                <emma:interpretation id="interp6" emma:lang="en-US" emma:confidence="0.5">
                  <emma:literal>Product</emma:literal>
                </emma:interpretation>
                <emma:interpretation id="interp7" emma:lang="en-US" emma:confidence="0">
                  <emma:literal>prodduct</emma:literal>
                </emma:interpretation>
                <emma:interpretation id="interp8" emma:lang="en-US" emma:confidence="0">
                  <emma:literal>product</emma:literal>
                </emma:interpretation>
                <emma:interpretation id="interp9" emma:lang="en-US" emma:confidence="0">
                  <emma:literal>Probduct</emma:literal>
                </emma:interpretation>
              </emma:one-of>
            </emma:emma>
          </inkml:annotationXML>
          <inkml:trace contextRef="#ctx0" brushRef="#br0" timeOffset="1209.8109">1981-65 1434 0,'0'0'45'0,"0"0"25"0,0 0 11 0,0 0-5 15,0 0-30-15,0 0-11 0,0 0-12 16,0 0-7-16,0 0-4 0,0 0-2 0,0 0-6 16,0 0-4-16,0 0 0 0,0 0 2 0,12-171 0 15,1 161-1-15,4 1-1 0,3 0 1 0,-2 2-1 16,4-2 1-16,2 2 3 0,4 1-2 16,-2 2 1-16,1 1-1 0,-1 3-5 0,-1 0-2 15,3 2 0-15,0 6 0 0,-1 5 3 16,-1 4 1-16,-2 4 1 0,-2 0 1 0,-4 4 1 0,-2 2 2 15,2 1 4-15,-8 0 2 0,2 2 0 16,-6 3 3-16,-1-3-4 0,-3 1 3 0,-2 1 0 16,0-3 0-16,-3 0 6 0,-6-1-1 0,-1-2 1 15,-1-3 6-15,-3 0-3 0,-4 2 3 16,0-3-3-16,2-2-3 0,-3-2 1 0,-3-1 2 0,3-2 2 16,-3-1 3-16,0-1 0 0,-5-1 0 15,3-1-1-15,-1-1-2 0,-3 0-2 0,-3-1-1 16,-4-2 1-16,4 0-5 0,0-2 0 15,2-3-4-15,-2 1 2 0,4-2-1 0,2 1-3 0,7-2 0 16,4 1 1-16,2-1 4 0,8 0 1 0,1 0-21 16,3 0-75-16,0-1-111 0,7-5-171 15,3 2-485-15,-4 1-155 0</inkml:trace>
          <inkml:trace contextRef="#ctx0" brushRef="#br0" timeOffset="748.4025">2121 23 0 0,'0'0'0'0,"0"0"0"0,0 0 0 16,0 0 54-16,0 0 278 0,0 0-60 0,0 0 14 15,0 0-63-15,0 0-21 0,0 0-23 0,0 0-86 16,0 0-17-16,0 0-35 0,-45-131 27 0,40 124 27 15,-1 0 15-15,2 3 5 0,2 2-13 0,-1-3-14 16,1 5-21-16,2 0-18 0,0 0-19 16,-3 0-23-16,3 0-16 0,0 2-17 0,0 5 3 15,0 6 11-15,3 9 15 0,-3 12 21 16,0 7 6-16,0 11-4 0,0 4-4 0,0 3-7 0,0-1-3 16,2 0-1-16,-2 1 0 0,3-2-2 15,0 2-1-15,0-4 2 0,8 3-5 0,-8-4 2 16,4-2 0-16,-3-4-4 0,-1-2 3 0,5-5-4 15,-2-2 0-15,-5-4 0 0,1-4-2 0,-2-3 6 16,0 2 5-16,0-5 2 0,-3 1 5 16,-3-3-4-16,-3-4-2 0,6-6-2 0,0-3-6 15,-3-4-5-15,5-1-5 0,-1-1-4 0,1-1-7 16,-1 0-12-16,-1 1-26 0,0-3-67 16,-1 1-101-16,2-2-161 0,1 0-469 0,1 0-169 0</inkml:trace>
          <inkml:trace contextRef="#ctx0" brushRef="#br0" timeOffset="1978.8984">2603 360 0 0,'0'0'0'16,"0"0"0"-16,0 0 0 0,0 0 0 15,0 0 131-15,0 0 149 0,0 0-1 0,0 0-27 16,0 0-35-16,0 0-34 0,0 0-24 0,0 0-25 16,0 0-24-16,0 0-7 0,-134-38-15 0,134 34-19 0,0-1-18 15,0-2-26-15,2-1-14 0,8 1-7 16,-3 0-4-16,4 1 3 0,0-1-1 0,1 3 2 16,1-2 4-16,4 3 2 0,0-2 2 15,1 2-3-15,4 1-4 0,-4 2-3 0,-1 0-4 16,4 5 0-16,-5 5-1 0,3 3 3 0,-4 7 2 15,4 3 3-15,2 3 4 0,-3 7-1 16,-2 1 3-16,2 2-2 0,-7 3-2 0,3 1 0 16,-3-2 0-16,-3 0 2 0,-1-4 3 0,-4 0-1 0,1-4-9 15,1-3-10-15,-5-6-7 0,0-3-7 16,0-1 2-16,0-3 18 0,0-2 28 0,-6 2 16 16,0-2 14-16,-3-4-1 0,2-1-12 0,-3-3 0 15,-1-2-4-15,2-2-4 0,-2 0-12 16,-3-2-3-16,0-4-5 0,0-2-6 0,-3-1 1 15,2-2-4-15,0-5-3 0,2-1-2 0,0-1-2 16,-1-2-3-16,7-2-2 0,-3-3-5 0,5-2-8 16,2 1 1-16,3 0 5 0,0-5 2 15,6 2 5-15,6-4-8 0,4 1-5 0,3-5-1 16,6 2-4-16,5 1 6 0,1 1-1 0,0 5-1 16,1 0 5-16,2 3 4 0,-1 2 2 0,-2-1 2 15,7-1 0-15,-6 2 0 0,1 2 3 16,2 0 4-16,-3-2-2 0,1-1 3 0,-5 2 2 15,-5 2 0-15,-3 4 7 0,-6 4-1 0,-6 2 8 16,-2 5 20-16,-5 3 12 0,-1 1-4 16,0 1-12-16,-1-2-29 0,-5 2-31 0,0 0-16 0,-4 0-14 15,1 5-1-15,-3 6-34 0,-1 3-93 16,7-3-248-16,-2-1-663 0</inkml:trace>
          <inkml:trace contextRef="#ctx0" brushRef="#br0" timeOffset="2857.3874">3788 365 149 0,'0'0'244'0,"0"0"-35"16,0 0-9-16,0 0 8 0,0 0-18 15,0 0-13-15,0 0-6 0,0 0-32 0,0 0-38 0,0 0-30 16,0 0-12-16,0 0-3 0,0 0-10 15,0 0-6-15,-142-91-11 0,114 98-9 0,-2 6-5 16,-4 9-6-16,-5 0-4 0,1 6-2 0,-2 4-6 16,-1 0 2-16,7 3 1 0,0-1-6 0,6-2 6 15,3 1-1-15,2-1-4 0,6-2 7 16,4-3-6-16,3-2-1 0,4-2 2 0,3 1-3 16,3-7-2-16,0 0 2 0,0-5-4 0,4 0 2 15,8-3 6-15,-3-3 6 0,3-2 11 0,3-1 9 16,1-3 7-16,6 0 3 0,-4-10 1 15,8-2-6-15,1-4-7 0,2-2-5 0,0-2-4 16,2-3-1-16,-1 0 2 0,-1-2-5 0,-1-5 0 16,-3 1 0-16,-5-4-5 0,2-4 7 15,-5-5-1-15,0-1-2 0,-3-1 2 0,-2-4-2 16,-3 2-3-16,0-5-2 0,-3 0 0 0,-2-6 1 16,-1-1 2-16,-1-3-2 0,-2 2 2 15,0 1-2-15,0 3 0 0,0 4 1 0,0 2 1 16,0 3-2-16,1 0-1 0,-1 3-2 0,4 4-3 0,1 1 2 15,-2 7-1-15,1 5-1 0,-1 4 6 16,2 4-10-16,-1 7-5 0,-1 2-4 16,-2 7-9-16,1 0 2 0,-2 2-7 0,0 0-14 0,3 2 9 15,-2 5 7-15,1 7 21 0,1 9 28 0,-3 5 7 16,0 8-3-16,-3 13-3 16,-6 4-6-16,-4 9-8 0,-1 5 7 0,0 2-3 0,2 5-2 15,-1 2 1-15,1-4-5 0,4 2-2 16,3-6 0-16,0-4-2 0,2-3-1 0,2-6 3 15,1-4-1-15,0-2 0 0,0-5-3 0,9-5 0 16,-4-5-1-16,3 0 4 0,1-9 3 0,0-4-2 16,2-2 1-16,1-1-4 0,-3-6-1 0,0-5 1 15,3 0-1-15,-4-2 4 0,3-3 3 16,1-2 3-16,-1 0 3 0,3 0 1 0,-3-5-2 16,4-2-1-16,0-2-2 0,0-3-1 0,-2 1 0 15,0-1-2-15,0-2-5 0,-2 0-4 0,-1 1-5 16,-4 0-1-16,0 2 1 0,-2-1 1 15,1 0 6-15,-5 2-1 0,4 0 0 0,-2 1 3 16,-2 1-4-16,2 0-1 0,-2-1-1 0,2 3-4 16,-2-2-6-16,1 2-6 0,1 2-11 0,-1-1-20 15,-1 2-24-15,0 1-51 0,0 0-82 16,0 2-98-16,0 0-161 0,3 0-255 0,-3 0 188 0</inkml:trace>
          <inkml:trace contextRef="#ctx0" brushRef="#br0" timeOffset="3954.215">3194 278 0 0,'0'0'0'0,"0"0"140"0,0 0 162 0,0 0-72 16,0 0-53-16,0 0 20 0,0 0-13 0,0 0-31 0,0 0-38 15,0 0-34-15,0 0-19 0,0 0-14 16,0 0-16-16,-78-49-14 0,62 59-8 15,-3 6-7-15,-2 3 1 0,-1 5-2 0,3 5 3 16,3 0-1-16,1 1-4 0,3 3-1 0,3 1 0 0,3 0 0 16,6 3 4-16,0-1 1 0,0-2 0 15,0 0-5-15,11-4-2 0,-3-2 4 0,4-3-6 16,4-4 9-16,1 0 1 0,3-6 7 0,-2-3 15 16,7-2 12-16,-3-5 14 0,3-3 1 15,5-2 3-15,-2-5-4 0,1-7-1 0,4-2-2 16,-4-5-11-16,-4 0-1 0,3-3-5 0,-4-1-1 15,-5-2 8-15,-3 1 5 0,-3-2-1 0,-1-4-10 16,-3-3-10-16,-2-3-7 0,-4 1-4 0,0-4 7 16,-3 2-7-16,0 0-4 0,-3-1-3 15,2 4-4-15,-4 1 6 0,-1 3-1 0,2 3 1 16,0 5 7-16,-5 4 2 0,6 4 6 0,-5 1 4 16,2 3 7-16,2 3 4 0,-5 4-8 0,0-2-8 15,3 3-15-15,-4-1-5 0,1 1-2 16,-2 2 5-16,-3 0 1 0,1 0-7 0,-2 2-2 15,-2 3 0-15,-1 2-5 0,-4 1 3 0,6 2 1 16,-1 0-4-16,4 1-4 0,1 3-47 0,5 5-96 16,3-1-178-16,1-3-521 0,3-5-532 0</inkml:trace>
          <inkml:trace contextRef="#ctx0" brushRef="#br0" timeOffset="5504.1893">4209 311 0 0,'0'0'268'0,"0"0"18"0,0 0-17 16,0 0-7-16,0 0-7 0,0 0-25 15,0 0-50-15,0 0-39 0,0 0-24 0,0 0-11 16,0 0 6-16,0 0-5 0,0 0-14 0,-78-179-15 16,58 166-23-16,-2 3-17 0,-5 1-18 15,-1 4-13-15,-1 5-3 0,-1 2-3 0,-5 11-1 16,-7 11-2-16,-2 5 2 0,-4 9 1 0,-1 6 1 16,-4 9 4-16,6 1-5 0,8 4-2 0,6-6-5 15,9-1-8-15,5-4 6 0,9-3 4 16,2-1 5-16,5-5 6 0,2-3-4 0,1-6-9 15,3-5-2-15,4-7-2 0,3-4 1 0,5-6 5 16,6-3 8-16,1-4 5 0,4-4-3 16,4-6 1-16,5-10-21 0,5-6-1 0,4-7 6 15,-1-5 1-15,1-6 15 0,-1-1-1 0,-9-2-2 16,-5-4-1-16,-5 0 1 0,-4-5 2 0,-2 0-4 16,-3-3 2-16,-5-1 0 0,-1-7-2 15,1-5 2-15,-7 0-1 0,-1-3 2 0,2 0-1 0,-4 1-3 16,0 7 5-16,0 3-3 0,0 7 6 15,-1 6 1-15,1 11-2 0,-3 5 3 16,0 6-7-16,0 11 5 0,0 4-2 0,1 7-1 0,1 3-4 16,1 4-9-16,0 0-12 0,0 0-20 15,0 2-12-15,0 7 11 0,0 8 27 0,0 8 25 16,0 12 20-16,0 6-6 0,0 10-13 0,-6 7-7 16,-3 6 1-16,-3 4-3 0,2 3 2 15,-2 1-1-15,1 1-2 0,5-2 1 0,-3-5-1 16,6-5 1-16,1-8-10 0,2-3 3 0,2-5 7 15,1-2 3-15,6-3 9 0,-3-6-5 0,-1-5-6 16,3-3 0-16,1-8-3 0,-3-7 2 16,4 0-3-16,-3-7-1 0,-1-2 3 0,0-4 0 0,-2 0 3 15,5 0 4-15,-1-5 1 0,3-7 4 16,1-5-3-16,6-5-4 0,-2-2-1 0,3-7-2 16,-1-1-1-16,-2-3 2 0,3-3-3 0,0-4 1 15,-2 0-1-15,-1-3-1 0,2 3 0 0,-4 3-1 16,-2 3 0-16,1 2 0 0,-2 8 1 0,-5 3-1 15,-2 5 2-15,0 9 1 0,-2 3-4 16,-2 6-8-16,0 0-20 0,0 2-18 0,0 9 10 16,0 9 14-16,1 9 19 0,-1 8 19 0,0 8-5 15,0 5-1-15,0 2-3 0,0 1 1 16,0 1-5-16,3-3 0 0,2 2-1 0,-1-5 1 16,1-3 0-16,0-4 2 0,3-5 0 0,2-4-1 15,-1-5-2-15,3-7-2 0,3-7 1 0,2-7 0 16,4-6 5-16,1-1-5 0,4-15-2 15,5-7-4-15,6-11-6 0,-1-4 2 0,-5-7 4 16,0-1 2-16,-1-4 7 0,-4 2 0 0,-3-2 0 16,2-1-2-16,-3 4-2 0,0 6-1 0,-1 3-1 15,-6 12 3-15,-6 7 3 0,-6 10 2 16,-3 6-5-16,0 3-24 0,0 0-29 0,-2 4-1 0,-5 11 7 16,-1 5 22-16,-2 7 26 0,-3 3 1 15,4 3-2-15,-1-1-1 0,1-1-1 16,4 0 0-16,2-5-1 0,2-2 0 0,1-2 1 15,1-2 2-15,7-4 0 0,5-5 2 0,2-1 3 16,7-6 2-16,1-4 2 0,10-4 1 16,4-7-5-16,2-7-17 0,9-3-17 0,2-4-10 0,1-3 1 15,-1-1 12-15,2-1 19 0,-5 1 7 16,-1-4 2-16,-6 1 1 0,-1-2-1 0,-9 3 1 16,-4 3 1-16,-6 5 2 0,-7 3 5 0,-4 4 6 15,-5-1 1-15,-4 3 2 0,0 1-2 0,-7 1-6 16,-5 1-7-16,-3 5-9 0,-1 5-5 15,-6 1-1-15,-5 7 1 0,-4 11 5 0,-4 7 0 16,-5 4 1-16,-1 7 2 0,-2 5-8 0,-1 2 6 16,4 4 4-16,3 4-2 0,2 0 5 0,7 1-4 15,9 0-2-15,4-5 0 0,9-1 4 0,6-5-2 16,0-5 1-16,13-5 5 0,7-6-5 16,6-3 3-16,8-7 3 0,10-6-3 0,6-8 9 15,9-1-2-15,8-15 0 0,5-4-6 0,3-7-3 16,3-6-3-16,0-2-4 0,-4-6 4 0,0-2-2 15,-5-3-1-15,-10-2-14 0,-2-3-11 0,-7-3-5 16,-7-6 3-16,-6-1 15 0,-2-9 4 16,-5-1 8-16,-5-4 0 0,-5 2 0 0,-5 1 7 15,-6-2 1-15,1 5 2 0,-8 5 1 16,-1 6 3-16,-1 12 2 0,-3 7 4 0,-3 7 1 16,-2 11 6-16,2 7 5 0,0 6 0 0,4 5-11 15,1 2-19-15,1 2-27 0,-3 8 1 0,0 8 10 16,-3 8 14-16,3 10 17 0,-4 7-3 0,1 10-4 15,-4 4 1-15,1 5 3 0,-2 1 2 16,0 2-1-16,2-4 0 0,0 0-12 0,-3-3 5 16,6-4 4-16,-1-4 8 0,2 0 8 0,1-6-10 15,0-1-5-15,2-6-8 0,2-4 3 0,0-2 3 16,0-4-10-16,2-4-22 0,-2-4-41 16,0-6-79-16,3-5-101 0,2-1-151 0,-3-3-331 15,-1-4-434-15</inkml:trace>
          <inkml:trace contextRef="#ctx0" brushRef="#br0" timeOffset="5778.689">5832 58 1382 0,'0'0'140'0,"0"0"35"15,0 0 19-15,0 0 16 0,0 0-5 0,0 0-37 16,0 0-51-16,0 0-52 0,0 0-39 0,0 0-32 15,0 0-11-15,0 0 13 0,0 0 12 16,0 0 15-16,-34 24 5 0,83-33-6 0,11-4-7 16,5-4-4-16,4-3-11 0,-3-1-7 0,-1 1 0 15,-1-3-1-15,-10 5 8 0,-4 2 3 0,-7 2-2 16,-8-1 1-16,-11 8 4 0,-8 0 1 0,-6 4 9 16,-7 2 10-16,-3-3 2 0,0 4-16 15,-1 0-29-15,-6 0-31 0,-2 0-50 0,-5 4-79 16,0 3-168-16,0 2-516 0,7-4-434 0</inkml:trace>
        </inkml:traceGroup>
        <inkml:traceGroup>
          <inkml:annotationXML>
            <emma:emma xmlns:emma="http://www.w3.org/2003/04/emma" version="1.0">
              <emma:interpretation id="{8174A20C-924D-45AF-BA1D-6072201B6D7B}" emma:medium="tactile" emma:mode="ink">
                <msink:context xmlns:msink="http://schemas.microsoft.com/ink/2010/main" type="inkWord" rotatedBoundingBox="7482,1035 15759,855 15793,2418 7516,2598"/>
              </emma:interpretation>
              <emma:one-of disjunction-type="recognition" id="oneOf2">
                <emma:interpretation id="interp10" emma:lang="en-US" emma:confidence="1">
                  <emma:literal>training</emma:literal>
                </emma:interpretation>
                <emma:interpretation id="interp11" emma:lang="en-US" emma:confidence="0">
                  <emma:literal>raining</emma:literal>
                </emma:interpretation>
                <emma:interpretation id="interp12" emma:lang="en-US" emma:confidence="0">
                  <emma:literal>Training</emma:literal>
                </emma:interpretation>
                <emma:interpretation id="interp13" emma:lang="en-US" emma:confidence="0">
                  <emma:literal>tRaining</emma:literal>
                </emma:interpretation>
                <emma:interpretation id="interp14" emma:lang="en-US" emma:confidence="0">
                  <emma:literal>training'</emma:literal>
                </emma:interpretation>
              </emma:one-of>
            </emma:emma>
          </inkml:annotationXML>
          <inkml:trace contextRef="#ctx0" brushRef="#br0" timeOffset="6829.9233">6931-39 796 0,'0'0'240'0,"0"0"16"0,0 0-23 0,0 0-8 15,0 0-23-15,0 0-28 0,0 0-37 0,0 0-35 16,0 0-33-16,0 0-29 0,0 0-24 15,0 0-15-15,0 0-1 0,-13-67 0 0,31 63 4 16,7 0 1-16,4-3-3 0,6 2 2 16,4-3-2-16,6 1 2 0,0 1-3 0,3-1 1 15,1 2-1-15,-2 2 0 0,2 1-3 0,1 0 1 16,-6 2-1-16,0 0-2 0,-1 0 1 16,0 9 0-16,-2-3 0 0,-4 4 1 0,0 3-2 0,-2 1-3 15,-1 4 0-15,-5 0-3 0,-4 5 0 16,-1-2 4-16,0 4 1 0,-8 2 4 0,-2 1 2 15,-2 1 0-15,-4-2 0 0,2 0-1 16,-7-3 2-16,1-2-4 0,-4-1-1 0,0 0-4 16,0-6-4-16,0-2 3 0,-3-2-2 0,-1 0 8 15,-8-4 15-15,2 3 8 0,-8 0 14 0,0 2 2 16,-7-4-1-16,3-1 6 0,-3-4-3 16,-4 1-10-16,2-4-4 0,1 0-12 0,1 0-2 0,1-1 6 15,-2-7-4-15,3-3 0 0,4-1-2 16,3-3-2-16,3-2 4 0,3 1-1 0,1-3-2 15,-2-1-3-15,7-2 2 0,0-2 2 0,4 1-9 16,0-3-6-16,5-3-9 0,10-3-14 0,6-3 6 16,4-1 2-16,9-3 4 0,6-2 6 0,8 3 2 15,2 2 3-15,5 3-3 0,2-1 0 16,-4 6 0-16,2 2 2 0,1 2 0 0,-2 2 1 16,-5 2 2-16,-2 2 0 0,-7 0 0 0,-3 3 2 15,-8 4 2-15,-10-1-1 0,-2 2 2 16,-6 5 8-16,-5 2 7 0,-4 1 4 0,-2 2 1 15,0 0-9-15,0 0-19 0,0 0-24 0,-5 0-38 16,2 5-36-16,-4 5-14 0,0 5-96 0,-5 1-135 16,7-1-370-16,0-5-453 0</inkml:trace>
          <inkml:trace contextRef="#ctx0" brushRef="#br0" timeOffset="6281.3219">7320-603 914 0,'0'0'323'15,"0"0"-12"-15,0 0-73 0,0 0-36 0,0 0-18 16,0 0 0-16,0 0-23 0,0 0-28 0,0 0-31 16,0 0-45-16,0 0-35 0,0 0-29 15,0 0-9-15,0 0 9 0,-54-25 11 0,39 68 13 16,0 7-3-16,2 9-5 0,-2 3-4 15,2 6-4-15,1 3 6 0,5 1-3 0,-5 3 0 0,2 1 2 16,4-2-6-16,-3-4 5 0,4-3 1 16,1-5-1-16,1-7 3 0,0-7-2 0,3-4-4 15,0-7 0-15,3-5-2 0,0-7 0 0,3-5-4 16,-3-5-9-16,1-5-10 0,2-4-10 0,-6-3-5 16,2-3-4-16,-1 0-3 0,1 0-15 15,-2-3-55-15,3-6-89 0,-2-3-105 0,2-3-189 16,-3 1-334-16,0 4 142 0</inkml:trace>
          <inkml:trace contextRef="#ctx0" brushRef="#br0" timeOffset="7498.5134">8741-341 925 0,'0'0'288'0,"0"0"-70"0,0 0-128 15,0 0-30-15,0 0 10 0,0 0 41 0,0 0 5 16,-204-16-17-16,163 36-30 0,-5 4-30 0,2 7-12 16,1 3-14-16,2 6-4 0,0-1-2 0,9 2-4 15,2 4 0-15,4-3-1 0,5 1-4 0,6 0 2 16,6-3 1-16,3-1-2 0,5-2 1 15,1-7-2-15,0-2 0 0,9-7 1 0,3 0 2 16,1-8 2-16,2-2 2 0,1-2 5 0,1-5 5 16,7-4 11-16,-2 0 1 0,3-4-2 15,5-7 0-15,-2-3-7 0,1-4-1 0,1-1-1 16,-1-2-4-16,1-6-1 0,-2 0 0 0,0-3-1 16,1-5 1-16,-2-1 0 0,-4-8-2 0,2 1 1 15,-1 0 0-15,-7 3 0 0,-2 7 5 16,-2 5 6-16,-8 5 1 0,1 3 10 0,-5 6 8 15,-1 2 14-15,0 6 6 0,0 3-6 0,-4 2-23 16,1 1-29-16,1 0-35 0,-1 6-34 16,-1 7 13-16,-5 8 17 0,-6 12 22 0,2 1 30 15,0 3-6-15,3 4-5 0,2-3 1 0,7 0-4 16,-2-2 0-16,3-4-2 0,0-3-2 0,0-4 3 16,4-2-1-16,8-4 2 0,3-3 4 0,2-4 2 15,4-4 6-15,4-3 3 0,9-5 2 16,1 0 0-16,5-11-4 0,3-4 0 0,-2-4-3 0,5-1-1 15,-6-7 0-15,-2-1-2 0,0-1 1 16,-2-6 0-16,-5 0 2 0,-3 0 2 0,-3-2 0 16,-8 1-2-16,-1-1 0 0,-1-1-9 15,-2-4-2-15,-1 3-2 0,0-2-1 0,-8 7 4 16,4 6 1-16,-7 7 0 0,-1 7 2 0,0 7-2 16,0 4-6-16,0 1-13 0,0 2-23 0,-4 3-12 15,-1 10 9-15,1 7 12 0,-6 11 24 16,4 6 11-16,-4 5-3 0,-1 2-1 0,5 1-2 15,-3-2 0-15,5 2-1 0,1-4-1 0,2-1 4 16,1-1 1-16,0-5 3 0,1-3 1 0,2-3 0 16,4-5 1-16,1-4-3 0,4-5 5 0,-8-4-2 15,6-4-9-15,-4-1-12 0,5-3-38 16,-1-2-47-16,-3 0-64 0,5-5-91 0,1-5-117 16,-7-1-233-16,3 6-486 0</inkml:trace>
          <inkml:trace contextRef="#ctx0" brushRef="#br0" timeOffset="7664.2123">9377-779 1765 0,'0'0'147'0,"0"0"22"0,0 0-1 0,0 0-24 16,0 0-40-16,0 0-46 0,0 0-70 0,0 0-91 15,0 0 0-15,0 0 11 0,0 0 42 0,0 0 55 16,0 0-108-16,0 0-281 0,-25 87-1024 0</inkml:trace>
          <inkml:trace contextRef="#ctx0" brushRef="#br0" timeOffset="8288.5094">9616-482 1437 0,'0'0'-8'0,"0"0"-42"0,0 0 3 0,0 0 44 0,0 0 43 0,0 0 54 15,0 0 41-15,0 0-7 0,0 0-1 16,-47 169-39-16,41-131-49 0,-1-6-13 0,5 1-8 16,2 2-6-16,0-4 1 0,0-1 0 0,0-1 0 15,3-1 1-15,3-3 2 0,-2-4 2 0,-2-2 1 16,2-2-6-16,2-3-15 0,-3-5-16 16,-1-4-20-16,-1-3 9 0,1-2 25 0,3 0 21 15,-2-7 12-15,0-4-6 0,0-5-17 0,8-2-9 16,-1-1-1-16,-1-1 0 0,4-3-1 15,3 0-2-15,5-3 5 0,-2 0 1 0,3-2 0 16,0 2 1-16,5-1 0 0,-1 4-7 0,-4 3-4 16,2 5-5-16,-8 1-11 0,2 6 3 0,1 1-5 15,-4 2-6-15,-5 4-1 0,3 1-9 16,2 0 0-16,-2 1 8 0,1 8 4 0,-1 2 13 16,-1 5 10-16,-1-2 6 0,-2 2 6 0,3 0 0 15,-2 1-1-15,-2 0 0 0,2 1 1 0,-1-2-2 16,-2 0-1-16,4-1 2 0,-6 1-3 15,7-2 4-15,0 0 2 0,1-4 1 0,1 0 8 16,0-2 4-16,4-1 9 0,-2-4 5 0,6-3 5 16,-1 0 3-16,-3 0 0 0,5-7-2 0,2-1-1 15,-4-2-2-15,-2-1-1 0,5-3 0 0,-7-3 3 16,4 0 0-16,-5-6 1 0,-1-1-5 0,-2-1-6 16,0 0-4-16,-5-4-4 0,4 0-3 15,-7-1 2-15,3 2 11 0,-5 4 10 0,0 2 13 16,-3 4-14-16,0 2-20 0,0 4-13 0,0 4-12 15,0 3 9-15,-3 3 0 0,3 2-20 16,-3 2-21-16,-5 8 6 0,4 5 0 0,-6 7 15 16,2 3 25-16,-5 7 2 0,1-1 15 0,-2 7 4 15,2-3-6-15,3-2-9 0,0-3-7 0,5-1-2 16,-2-2 2-16,6-2-1 0,0-3 2 16,0-2 1-16,9 0 1 0,-4-6-1 0,6-5 1 0,-2-3-7 15,-2-1-11-15,5-4-17 0,-2-1-32 16,3 0-46-16,-2 0-72 0,2-1-126 15,-1-3-246-15,-8 1-758 0</inkml:trace>
          <inkml:trace contextRef="#ctx0" brushRef="#br0" timeOffset="8475.8055">10656-842 1524 0,'0'0'231'0,"0"0"-40"0,0 0-8 0,0 0-27 16,0 0-33-16,0 0-51 0,0 0-52 0,0 0-56 16,0 0-6-16,0 0 0 0,0 0 13 0,0 0 33 15,0 0-43-15,0 0-122 0,-98 43-301 0,98-30-1004 0</inkml:trace>
          <inkml:trace contextRef="#ctx0" brushRef="#br0" timeOffset="9307.6884">10786-541 796 0,'0'0'133'0,"0"0"-92"0,0 0 29 0,0 0 51 0,0 0 19 0,0 0 4 0,0 0-36 16,0 0-53-16,0 0-19 0,0 0-20 0,0 0 2 0,-31 180 21 15,31-151 3-15,2-5-2 16,2 1-10-16,3-2-5 0,-4-1 3 0,2-2 1 0,2-3 0 15,-4-4-4-15,0-3-4 0,3-4-6 0,-3-3-6 16,0-1-4-16,-3-2-1 0,7 0 9 0,-4 0 7 16,1-3 1-16,5-3 0 0,0-6-8 15,10-3-6-15,-2-2 1 0,2-1-5 0,3-1-1 16,-2-1 2-16,7-3-2 0,2 1 0 0,-1 3-2 16,0-1-2-16,0 2-2 0,-4 3-5 15,1 4-12-15,-3 4-11 0,-3 3-8 0,-2 4-2 16,-3 0 2-16,0 0 7 0,-1 6 4 0,2 4 11 15,-2 3 12-15,-1 2 9 0,-2 5 6 16,2 0 2-16,1-1 0 0,-1 1 0 0,0 0-3 16,-4-1-1-16,7-1 2 0,0-2 1 0,4-1 3 15,-1-3 5-15,-1-2 5 0,7-2 10 0,0-3 6 16,4-4 2-16,7-1-2 0,-1 0-6 0,6 0-5 16,1-6-2-16,-3-2-5 0,3-2 1 15,1-4 4-15,-4 0-2 0,-6-3 5 0,-2 1 3 16,-4-3 2-16,-1-1 5 0,-4-2-4 15,-3 1-1-15,-4-2-3 0,0 0-5 0,-4-2 0 16,-4 1-4-16,1-1-6 0,-7 4 2 0,0 4 6 0,0 3 3 16,-9 2-3-16,-5 2-16 15,-1 4-22-15,-4-1-11 0,-8 7-3 0,-2 0 10 0,-9 10 5 16,4 7 3-16,-3 3 3 0,4 2-1 0,4 3 3 16,1 0 1-16,9-1-6 0,4-1 3 0,5-3-1 15,5 1 0-15,-1-5 6 0,6-1-5 16,0-2-1-16,6-3 5 0,0-1-1 0,7-5 9 15,2 1 3-15,1-5 1 0,9 0 0 0,-2-3-1 16,2-5-3-16,1-2 3 0,4-2-3 16,-2-2 1-16,0 3-2 0,0-1-2 0,-3-1 1 15,-3-1-1-15,0 1 2 0,-4 0 0 16,-4 3 3-16,0 2-5 0,-3 1-2 0,-5 5-8 16,-3 2-25-16,3 0-13 0,-4 0-14 0,0 5-1 15,0 5 17-15,-1 5 12 0,1 4 13 0,4 4 8 16,-5 6 7-16,1 1 8 0,-1 4 9 15,-1 4 4-15,0 1 4 0,0 2 4 16,0 3 5-16,0 1 4 0,0 0-1 0,0 5 0 0,0-3-5 16,0 0-1-16,0-3-3 0,0-3-4 0,-1 1-1 0,-2-3 10 15,-3 0 0-15,3 0 3 0,-1-3 0 16,-4-1-11-16,5-3 1 0,-3-4-4 0,0-3-3 16,3-4-5-16,-1-3-2 0,-3-3 5 0,4-2 2 15,0 1 2-15,-5-7 6 0,5 2-5 16,2-3-1-16,-2 0 0 0,-1-2-5 0,1 1-1 15,0 0-4-15,3-1-21 0,-2 2-34 16,2-1-72-16,0-2-147 0,0 0-369 0,0-1-947 0</inkml:trace>
          <inkml:trace contextRef="#ctx0" brushRef="#br0" timeOffset="9466.5029">12793 55 2071 0,'0'0'153'16,"0"0"7"-16,0 0-30 0,0 0-37 16,0 0-49-16,0 0-66 0,0 0-39 0,0 0-5 0,0 0-140 15,0 0-669-15,0 0-546 0</inkml:trace>
          <inkml:trace contextRef="#ctx0" brushRef="#br0" timeOffset="87049.8464">13724 274 0 0,'0'0'0'0,"0"0"0"0,0 0 0 0,0 0 78 16,0 0 125-16,0 0 26 0,0 0 2 0,0 0-22 0,0 0-23 15,0 0-32-15,0 0-32 0,0 0-18 16,-69-29-16-16,62 27-25 0,-1-1-19 16,1 2 13-16,0-3 18 0,1 4 13 0,-2-3 14 15,5 3-5-15,-1-2-18 0,0 2-18 0,-1-1-16 16,4 1-8-16,-2 0-2 0,1 0 0 0,2 0 3 15,-3 0-2-15,3 0-9 0,0 0-6 0,0 0-6 16,0 0-5-16,0 0 0 0,0 0-3 0,0 0-3 16,0 0-4-16,0 0-6 0,0 0-5 15,0 0-8-15,0 0-14 0,6 0-1 0,-3 0 16 16,10 0 16-16,2 3 18 0,6 0 8 0,4-1-12 16,3-2-15-16,12 0 4 0,1 0-3 0,5 0-1 15,5-2 8-15,4-5-5 0,7-2 0 16,2-1 4-16,3-2-1 0,3 1-4 0,-2-3 0 15,1 5-2-15,-2-5-2 0,-4 3 3 0,-5 0-6 16,-5-1 0-16,-9-1 1 0,-3 1 0 16,-7 0 5-16,-4 4 1 0,-10-1 0 0,-2 4 1 15,-5 2-2-15,-6 1 6 0,-4 1 3 0,-1 1 4 16,-2 0 3-16,0 0-3 0,0 0-4 16,0 0-4-16,0 0-3 0,0 0-4 0,0 0-4 0,0 0-7 15,0 0-11-15,0 0-9 0,0 0-14 16,0 0-23-16,0-2-26 0,0 2-45 0,0-2-62 0,0 1-69 15,0-1-82-15,0-3-121 0,3 4-150 16,-2-1 483-16</inkml:trace>
          <inkml:trace contextRef="#ctx0" brushRef="#br0" timeOffset="87675.1457">14610-191 604 0,'0'0'317'0,"0"0"-60"0,0 0-7 0,0 0-17 16,0 0-25-16,0 0-33 0,0 0-47 0,0 0-46 16,0 0-41-16,0 0-31 0,0 0-19 15,0 0-13-15,0 0-15 0,0 0 13 0,-43-5 11 16,51 5 11-16,-1 0 17 0,3 0-8 0,2 1-3 16,-3 1 0-16,-2 0-2 0,1 1-2 15,-1 0 1-15,0 1-4 0,1-1 5 0,-1 0 1 16,3 0 3-16,2 2 7 0,0 0-4 0,3 0 0 15,0 0-1-15,1 1-5 0,1 1 2 0,1-1-1 16,4 3 0-16,-3 1-2 0,8 0-3 16,1 3 2-16,1-1 1 0,2 2 7 0,2 4 1 0,-2 0-3 15,1 2-1-15,-1-3-7 0,-3 3 5 16,0 0-1-16,-4 0-1 0,-7 1 4 0,1-5-4 16,-5-1 0-16,-4-1 1 0,-3-5-2 15,-2 0 1-15,-2-3 3 0,-2-3-1 0,0 2 4 0,0-3 3 16,0 1 5-16,0 0 7 0,0 0 6 15,0-1-3-15,-2 1-3 0,1-1-5 0,-1 0-7 16,2-2 1-16,-1 0-1 0,1 0-3 0,0 0 4 16,0 0-5-16,0 0 1 0,0 0 3 15,-3 1-2-15,3-1 4 0,-1 0 1 0,-1 2 0 16,-2 0-1-16,-4 1-3 0,1 2-1 0,-5 0-2 16,0 0 5-16,1-2-6 0,0 2-2 0,-1 0 0 15,2 1-5-15,-3-4 4 0,1 3 0 16,0 1 0-16,-1 1 2 0,-3 1-5 0,1 0 0 0,-3 2 0 15,-1 1-2-15,3 3 4 0,-3 0 0 16,-2-3 0-16,-1 2-2 0,2 0 0 0,2-2 2 16,3-1 0-16,2-1 5 0,5-1-5 0,0-3 1 15,3 0-1-15,1-2-7 0,2-1 8 16,-1-2-1-16,3 0 0 0,0 0 4 0,0 0-3 16,0 0 1-16,0 0 0 0,0 0 3 15,0 0 1-15,0 0 0 0,0 0 3 0,0 0-4 16,0 0 6-16,0 0 0 0,0 0 2 0,0 0 6 0,0 0-15 15,0 0-36-15,0-3-100 0,0 1-302 16,0-1-1166-16</inkml:trace>
        </inkml:traceGroup>
        <inkml:traceGroup>
          <inkml:annotationXML>
            <emma:emma xmlns:emma="http://www.w3.org/2003/04/emma" version="1.0">
              <emma:interpretation id="{1005F6F0-8935-4A69-9F06-2C48646968F3}" emma:medium="tactile" emma:mode="ink">
                <msink:context xmlns:msink="http://schemas.microsoft.com/ink/2010/main" type="inkWord" rotatedBoundingBox="16639,1060 23462,912 23498,2579 16675,2727"/>
              </emma:interpretation>
              <emma:one-of disjunction-type="recognition" id="oneOf3">
                <emma:interpretation id="interp15" emma:lang="en-US" emma:confidence="0">
                  <emma:literal>Filaianct</emma:literal>
                </emma:interpretation>
                <emma:interpretation id="interp16" emma:lang="en-US" emma:confidence="0">
                  <emma:literal>Filaiancy</emma:literal>
                </emma:interpretation>
                <emma:interpretation id="interp17" emma:lang="en-US" emma:confidence="0">
                  <emma:literal>Filaienct</emma:literal>
                </emma:interpretation>
                <emma:interpretation id="interp18" emma:lang="en-US" emma:confidence="0">
                  <emma:literal>Fiaianct</emma:literal>
                </emma:interpretation>
                <emma:interpretation id="interp19" emma:lang="en-US" emma:confidence="0">
                  <emma:literal>-Filaianct</emma:literal>
                </emma:interpretation>
              </emma:one-of>
            </emma:emma>
          </inkml:annotationXML>
          <inkml:trace contextRef="#ctx0" brushRef="#br0" timeOffset="93208.3443">16101-55 0 0,'0'0'0'0,"0"0"0"0,0 0 0 16,0 0 0-16,0 0 266 0,0 0-62 15,0 0-23-15,0 0 71 0,0 0-21 0,0 0-58 16,0 0-78-16,0 0-61 0,0 0 26 0,-19-177 51 16,16 159 25-16,3-1 3 0,-1 5 4 15,1-1-7-15,0 5-16 0,-2 1-10 0,2 1-23 16,0 4-24-16,-1 1-9 0,1-1-8 0,-3 4-8 15,3 0-12-15,0 0-14 0,0 0-8 16,0 0-19-16,0 4-9 0,0 8 13 0,0 8 6 16,0 11 16-16,0 6 10 0,0 4-15 0,3 3-4 15,-2-1-5-15,1 4 1 0,-1 3 7 0,4-1-1 16,-4 3-2-16,1-3 1 0,-2-3-1 16,2 2-7-16,-2-7 5 0,0-1 0 0,0-5-1 15,2-3 6-15,-1-7-4 0,4 0-2 0,-2-3 0 16,1-5-2-16,-2-5 3 0,1-1 0 0,1-1-1 15,-1-4-3-15,0 1 2 0,3-3 0 0,-2-1-1 16,1 1 4-16,2 1-1 0,0-2 0 0,4 0-1 16,2-1 0-16,3 1 3 0,3-1 2 0,8-1 0 15,2-1 1-15,4 0-3 0,4 0-3 16,2-1 3-16,4-4-1 0,3-2 0 0,2 1 1 16,-2-4-2-16,3 2 0 0,-2-3 0 0,-4 3 0 15,-7-2 0-15,3 3 3 0,-8 0-2 16,-2 0 1-16,-2 2 0 0,-11 0-2 0,-1 2 2 15,-8 1 0-15,-1 1 1 0,-6 1 3 0,0 0 1 16,0 0-1-16,0 0-14 0,0 0-25 0,-4 0-45 16,-2 0-63-16,-2 1-91 0,-1 1-127 15,2 1-221-15,0-1-435 0</inkml:trace>
          <inkml:trace contextRef="#ctx0" brushRef="#br0" timeOffset="93691.4974">16143-318 751 0,'0'0'237'0,"0"0"20"0,0 0 25 15,0 0-13-15,0 0-47 0,0 0-74 16,0 0-88-16,0 0-53 0,0 0-22 0,0 0-6 0,0 0 12 16,0 0 13-16,0 0 5 0,0 0 5 15,166-120-2-15,-113 104-2 0,5 1-5 0,-1 2-1 0,1 3 1 16,-1 3 5-16,-3 3 5 0,-3 4 0 15,-10 0-23-15,-6 0-63 0,-5 9-108 0,-4 8-124 16,-8 0-161-16,-6-1-233 0,-5-6 128 0</inkml:trace>
          <inkml:trace contextRef="#ctx0" brushRef="#br0" timeOffset="93472.0669">16203 189 879 0,'0'0'266'0,"0"0"-12"0,0 0 31 0,0 0-3 0,0 0-64 15,0 0-59-15,0 0-72 0,0 0-57 16,0 0-49-16,0 0-16 0,0 0 3 0,0 0 13 16,0 0 20-16,6-36 2 0,34 31 3 0,4 0-2 15,6 0 2-15,3-1 1 0,6-2-2 16,0-1 1-16,3-1-3 0,-3 0 5 0,-3-1 3 15,-5 2 2-15,-8-1 2 0,-3 0-1 0,-8 1-1 16,-4 5-4-16,-9-1-9 0,-5 0-18 0,-6 1-28 16,-3 1-26-16,-5 1-25 0,0 1-24 15,0 0-103-15,-6-2-140 0,0 2-281 0,3-1-247 0</inkml:trace>
          <inkml:trace contextRef="#ctx0" brushRef="#br0" timeOffset="92158.5467">16546 14 0 0,'0'0'0'0,"0"0"0"15,0 0 0-15,0 0 0 0,0 0 0 16,0 0 0-16,0 0 0 0,0 0 0 0,0 0 84 16,0 0-6-16,0 0-29 0,0 0-21 0,-156-125-16 15,141 121-17-15,1-2-36 0,-1 1-69 0,-1 3 15 16,1-1 95-16,8 3 0 0</inkml:trace>
          <inkml:trace contextRef="#ctx0" brushRef="#br0" timeOffset="94144.3972">17081 299 1382 0,'0'0'232'0,"0"0"-19"0,0 0-2 0,0 0-17 0,0 0-29 16,0 0-14-16,0 0-42 0,0 0-40 0,0 0-35 15,0 0-28-15,0 0-25 0,0 0-7 16,0 0 1-16,0 0 10 0,41-117 11 0,5 78 6 0,6-5 3 15,5-5-1-15,-1-3 0 0,3-3-1 16,-6-1 1-16,-3-3-2 0,-3-5 0 0,-5-2 1 16,-7-2 0-16,-10 4 3 0,-1 2 4 0,-14 5-1 15,-6 7 4-15,-4 11 2 0,-1 9 6 16,-11 5 8-16,-3 4 1 0,-4 5-8 0,-3 5-11 16,-1 2-12-16,-5 0-5 0,3 6 4 15,-2 3 1-15,2 0-1 0,4 10-6 0,4 6-3 0,2 7-2 16,5 10-2-16,-1 8 2 0,8 5 0 15,2 10 5-15,1 8 0 0,-3 3 4 0,9 7 0 16,1 2 0-16,-1-1 3 0,1 4-3 0,1-4-2 16,-2 1-7-16,-5-1 5 0,4-3 5 15,-2 3 7-15,-3-7 6 0,0 2-7 0,0-3 2 16,0-3-5-16,-8-7-4 0,2-1-8 0,3-5-24 16,-3-6-35-16,2-2-54 0,3-7-87 0,-1-6-100 15,2-5-171-15,0-11-344 0,0-4 160 0</inkml:trace>
          <inkml:trace contextRef="#ctx0" brushRef="#br0" timeOffset="94542.6207">17735 260 1496 0,'0'0'785'0,"0"0"-618"0,0 0-17 0,0 0-12 16,0 0-21-16,0 0-23 0,0 0-31 15,0 0-33-15,0 0-23 0,0 0-13 0,0 0-9 16,0 0 4-16,0 0 5 0,0 0 1 0,76-156 5 16,-31 125 0-16,4-4 3 0,5-1 3 15,-2-2-3-15,-3-4-4 0,-5 1-7 0,-1-9 2 16,-7-4 1-16,1-8 3 0,0-3 4 0,-7 1-2 16,-7 2 0-16,-4 3 2 0,-8 11 2 0,-3 6 0 15,-8 8 1-15,-1 8-3 0,-11 4-1 16,-4 5-5-16,-5 4-2 0,-1 4 0 0,-4-1 2 15,2 7 3-15,4 3-1 0,-3 0-2 0,4 6-3 0,3 7-2 16,1 7-1-16,2 10-1 0,3 4 2 16,2 9-1-16,1 6 5 15,3 7 1-15,4 4 0 0,0 3 1 0,0 4-1 0,4-2 0 0,-1 5-1 16,0-5 3-16,0 2 1 0,-2-1 2 16,4-1 6-16,-2-2-5 0,1-2 0 0,-1-7 2 15,2-1-8-15,0-8 1 0,-2-1-23 0,0-4-55 16,5-5-90-16,-5-3-148 0,-2-8-166 0,1-6-388 15,-1-8-80-15</inkml:trace>
          <inkml:trace contextRef="#ctx0" brushRef="#br0" timeOffset="94859.282">18151 352 794 0,'0'0'777'0,"0"0"-530"0,0 0 5 0,0 0-24 0,0 0-68 15,0 0-50-15,0 0-39 0,0 0-32 16,0 0-20-16,0 0-19 0,0 0-9 15,0 0-1-15,0 0 2 0,102-122 7 0,-63 104-2 0,4-2 6 16,3-1 3-16,0-3 0 0,1-3 7 0,1-1-4 16,0-3 1-16,-1-2-1 0,-3 0-3 15,-6 1-3-15,1-2-4 0,-10 1 0 0,-8 4-2 16,-2 3 6-16,-6 5 4 0,-6 6 3 0,-5 5 9 16,-2 4 0-16,0 2-1 0,0 4-4 15,-2 0-17-15,1 0-3 0,-1 0-15 0,-2 8 0 16,-2 6 8-16,2 6 1 0,-7 4 12 0,7 7-2 15,-5 2-1-15,6 1 1 0,2 1-1 0,-1 3 2 16,2-2-2-16,0 0 3 0,5 2 0 16,5-6 0-16,0 0 6 0,1-4-9 0,2-2-11 15,0-2-32-15,2-5-77 0,0-3-127 0,-2-6-279 16,-9-6-1001-16</inkml:trace>
          <inkml:trace contextRef="#ctx0" brushRef="#br0" timeOffset="95024.1913">19124-752 1419 0,'0'0'665'15,"0"0"-553"-15,0 0 24 0,0 0 3 0,0 0-35 16,0 0-53-16,0 0-45 0,0 0-26 16,0 0-4-16,0 0-8 0,0 0 10 0,0 0-3 0,0 0-71 15,0 0-140-15,-130 134-256 0,139-99-531 16,0-16 361-16</inkml:trace>
          <inkml:trace contextRef="#ctx0" brushRef="#br0" timeOffset="95393.6525">19607-540 1829 0,'0'0'189'0,"0"0"-20"15,0 0-53-15,0 0-56 0,0 0-26 0,0 0 6 16,-178 151-4-16,139-101-8 0,2 4-5 0,5-1-7 15,3 1-4-15,2 0-3 0,9-5-7 16,5-1 2-16,4-4-2 0,5-5 4 0,4-3-5 16,0-6-2-16,9-3-1 0,5-8-3 0,4-1 8 15,7-7 1-15,5-2 5 0,4-4 1 16,8-5 1-16,1 1 1 0,9-11-1 0,1-6-1 0,6-6-2 16,1-4-9-16,-3-3-9 0,-2-3-13 15,-5-2-5-15,-13-4 6 0,-2 1 7 0,-11-3 12 16,-1 6 12-16,-8 2 16 0,-9 8 0 0,1 5 4 15,-7 4 0-15,0 4-8 0,0 3 9 16,-1 5 8-16,-5 3-3 0,3 0-16 0,2 3-12 0,-4 9-15 16,-4 5 1-16,3 5 7 0,-2 6 1 15,2 4 0-15,-3 0 2 0,9 3-2 16,0-5 0-16,0 0-3 0,0 0 1 0,9-1 2 0,-2-2 2 16,6-2-2-16,1-4-12 0,3-4-23 15,5 0-62-15,-1-5-126 0,6-7-187 0,-10-2-572 16,-3-1-71-16</inkml:trace>
          <inkml:trace contextRef="#ctx0" brushRef="#br0" timeOffset="95563.8875">20213-623 1713 0,'0'0'394'0,"0"0"-207"16,0 0-26-16,0 0-35 0,0 0-60 15,0 0-27-15,0 0-30 0,0 0-40 0,0 0-18 16,0 0-1-16,0 0 4 0,0 0-2 0,0 0-63 15,0 0-135-15,-95 35-247 0,109-11-503 16,-6-8 371-16</inkml:trace>
          <inkml:trace contextRef="#ctx0" brushRef="#br0" timeOffset="96628.2655">20745-457 1132 0,'0'0'448'0,"0"0"-238"0,0 0-18 0,0 0-32 15,0 0-63-15,0 0-24 0,0 0-18 0,0 0-19 16,-180 65-14-16,156-40-12 0,5-2-2 0,1 3-3 16,4-3-2-16,3 1-3 0,5-3-1 15,2-3-6-15,4-1-8 0,0-2-10 0,10-3-12 16,4-4 4-16,3-4 0 0,5-4-3 0,0 0-22 16,6-5-36-16,0-9-23 0,3-1-5 15,-1-5 15-15,-4 1 34 0,1-1 23 0,-8-1 22 16,-4-1 18-16,-3 2 11 0,-5 5 18 0,-6-1 6 15,-1 5 5-15,-5 3 9 0,-3 5 7 0,-5 3-1 16,-3 0-7-16,-6 10-11 0,1 4-13 0,-6 8 3 16,-2 2 7-16,2 6 5 0,-1 5-2 15,6-1-5-15,-1 2-7 0,1 0-9 0,7-3-1 16,6-1-2-16,2-4-2 0,7-4-7 16,0-4-3-16,10-6 0 0,5 0 4 0,1-9 10 0,9 1 12 15,2-6 5-15,5-2-1 0,2-10 0 16,7-4-12-16,3-3-24 0,1-5-1 0,-1-4-4 15,-3 3 6-15,-1-2 19 0,-8 1 2 0,-4 0 2 16,0 1-2-16,-7 3-3 0,-2 4-3 0,-6 6-7 16,-4 0-13-16,-2 7-22 0,-4 5-38 15,-1 0-35-15,-2 5 20 0,0 9 33 0,1 4 46 16,1 4 42-16,2 1-12 0,-1 1-6 0,0 1-5 16,-1-2-2-16,6-1 0 0,-2-3-3 15,8-2-5-15,-1-3 5 0,3-2 5 0,0-4 5 16,8-1 17-16,-3-5 2 0,7-2 10 0,1-2 3 15,5-6-6-15,-2-4 0 0,-1-1-12 0,0-5-1 16,-1 3-11-16,-2-4-6 0,-2-1 1 16,-5 1-6-16,2 1 6 0,-6 2-7 0,-3 5-11 0,1 1-9 15,-2 5-18-15,-8 3-13 0,2 2-6 0,-4 0-3 16,-3 9 8-16,3 1 14 0,-1 2 14 16,3 1 9-16,-3 2 3 0,2 0-2 15,5-2 1-15,-2-1 1 0,5 0-1 0,3-3 13 0,1-1 5 16,8-3 9-16,1-3 13 0,4 1-4 15,2-3 3-15,3 2 2 0,3-9-5 0,-2-4 7 16,4 1-1-16,-5-3-13 0,-5-5-2 0,2 1-8 16,-4-1-4-16,-2-1 9 0,-6 1 5 15,-5 1 2-15,0 4 8 0,-5 2 11 0,-5 2 16 16,-4 4 18-16,0 5-4 0,0 0-26 0,-9 0-34 16,2 8-31-16,-6 5-7 0,-4 2 7 0,0 4 7 15,-4 2 10-15,5 0 0 16,0 0 0-16,4-1-1 0,0-3-9 0,9-1-6 0,2-3-6 15,1 0-5-15,1-3 0 0,11 0 14 16,3-3 22-16,2-2 10 0,10-2 18 0,2-3-2 16,4 2-1-16,6-7 5 0,4-3-5 0,0-4-1 15,0-2-4-15,-2-2-6 0,-6 0 3 0,-4-2-4 16,-1 1-8-16,-2 1-5 0,-5 1-4 0,-5 0-1 16,-3 6 8-16,-4 1 9 0,-6 1 7 0,-4 5 8 15,-1 2-4-15,0 0-23 0,-1 0-35 16,-1 0-28-16,-3 5-8 0,-4 4 10 0,3-2 20 15,-3 3 9-15,2 2-3 0,-1 1 5 0,4 2 10 16,2 0 10-16,-4 0 8 0,6-1-10 0,3-1-10 16,6 0 3-16,4 0 4 0,2-2 12 0,3-2 11 15,4-2 5-15,0-1 5 0,5-3 1 16,1-3 2-16,1 0-12 0,-1-7-21 0,-1-3-18 16,-4-4-30-16,1-1-2 0,-1-4 14 0,-3-4 16 15,0-2 27-15,2 0 18 0,-6-3 21 0,1 3 30 16,-4-2 33-16,-1 4 31 0,-8 2 21 15,4 6 8-15,-7 4-4 0,-1 2-1 0,0 6-7 16,0 3-30-16,0 0-31 0,-3 0-45 0,-6 8-34 16,0 9-6-16,-5 5-5 0,-4 13 9 15,0 5 0-15,1 4 1 0,2 5-1 0,3 7 0 16,2 1 3-16,5 5-6 0,5 1 5 0,0 3-1 16,3-1 1-16,8 4 3 0,3-1-72 0,-2-14-280 15,-6-18-856-15</inkml:trace>
        </inkml:traceGroup>
      </inkml:traceGroup>
    </inkml:traceGroup>
    <inkml:traceGroup>
      <inkml:annotationXML>
        <emma:emma xmlns:emma="http://www.w3.org/2003/04/emma" version="1.0">
          <emma:interpretation id="{8426E0E0-6645-46C7-B47C-EBF76183364B}" emma:medium="tactile" emma:mode="ink">
            <msink:context xmlns:msink="http://schemas.microsoft.com/ink/2010/main" type="paragraph" rotatedBoundingBox="324,2942 25722,1896 25810,4027 412,50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620ABD-EC35-4B2D-9103-90AA47939F41}" emma:medium="tactile" emma:mode="ink">
              <msink:context xmlns:msink="http://schemas.microsoft.com/ink/2010/main" type="inkBullet" rotatedBoundingBox="360,3814 1524,3766 1548,4339 384,4387"/>
            </emma:interpretation>
            <emma:one-of disjunction-type="recognition" id="oneOf4">
              <emma:interpretation id="interp20" emma:lang="en-US" emma:confidence="1">
                <emma:literal>.</emma:literal>
              </emma:interpretation>
              <emma:interpretation id="interp21" emma:lang="en-US" emma:confidence="0.5">
                <emma:literal>-</emma:literal>
              </emma:interpretation>
              <emma:interpretation id="interp22" emma:lang="en-US" emma:confidence="0">
                <emma:literal>&gt;</emma:literal>
              </emma:interpretation>
              <emma:interpretation id="interp23" emma:lang="en-US" emma:confidence="0">
                <emma:literal>,</emma:literal>
              </emma:interpretation>
              <emma:interpretation id="interp24" emma:lang="en-US" emma:confidence="0">
                <emma:literal>s</emma:literal>
              </emma:interpretation>
            </emma:one-of>
          </emma:emma>
        </inkml:annotationXML>
        <inkml:trace contextRef="#ctx0" brushRef="#br0" timeOffset="11058.9236">-11 2217 0 0,'0'0'99'0,"0"0"156"0,0 0-14 16,0 0-5-16,0 0-29 0,0 0-45 0,0 0-37 15,0 0-21-15,0 0-19 0,0 0-17 0,0 0-16 16,0 0-10-16,-60-20-1 0,58 20 0 16,2-2-3-16,-4 2-4 0,2 0-4 0,2-2-2 15,-1 2 0-15,1 0 1 0,0 0-5 0,0 0-6 16,-2 0-9-16,-1 0-7 0,2-1-6 0,-6 1-2 16,5 0 0-16,-2 0 3 0,-5 0 1 0,6 0 3 15,-2 0 3-15,-3 0 1 0,5 0-2 16,-6-2 2-16,6 2 10 0,-2 0 9 0,-2 0 10 15,4 0 9-15,-1 0 5 0,-5 0 2 0,6 0 3 16,-6 0-4-16,5 0-5 0,-1 2-6 16,-4 1-5-16,5-1 2 0,-3-2 1 0,5 2-2 15,1-2-5-15,1 0-14 0,0 2-19 0,0-1-24 16,4 3 13-16,6 1 10 0,7 0 12 16,9 1 25-16,8-2-9 0,7-1 0 0,12-3-1 15,5 0-4-15,4-2-2 0,4-6-7 0,0 1 2 0,5-1-2 16,0-1-3-16,-3 1 0 15,-5-1-2-15,-4 1 0 0,-3 3-1 0,-3-2 0 0,-10 3-1 16,-8 0 2-16,-7 1-1 0,-9 0-2 0,-6 1 3 16,-2 2 3-16,-10 0 13 0,-1 0 15 15,0 0 9-15,0 0 6 0,0 0-4 0,0 0-7 16,-1 0-14-16,-4 0-11 0,-2-2-10 0,3 1-9 16,-7-3 4-16,7 3 0 0,-5 0-3 0,5-3-8 15,-1 0-8-15,-2-1-7 0,1 0 0 16,-3-2-1-16,-1 0 2 0,4 1 1 0,-6-3 2 15,6 1 4-15,-6 0 5 0,1 0 1 0,-4-1 4 16,2 3-1-16,-1-1 2 0,0 0 1 0,-1 3-2 16,2-2 3-16,-2 1 3 0,0 0 3 15,2 0 1-15,2 3 1 0,-2 0 0 0,0-1-2 16,1 0 1-16,0 2 0 0,6-3 3 0,-1 2 1 16,4 1 3-16,2 1 4 0,-1 0-2 0,2 0-3 15,0 0-3-15,0 0-6 0,0 0-4 16,0 0-11-16,3 0-4 0,2 0 4 0,6 1 6 15,4 2 11-15,6 4 2 0,-2 0 0 0,6 0-3 16,-1 7 0-16,2-3 1 0,2 3-4 0,-3 5 2 16,3-1 2-16,-4 6-1 0,1-2 2 0,1 1-1 15,-5 4-1-15,1 0 0 0,-4-2-1 16,-2 1 1-16,4-4 3 0,-3 4-1 0,-4-3 0 16,2-3 2-16,-6-1-1 0,2-1 3 0,0-3 2 15,-7 2-2-15,-2-6 0 0,-2-2 2 16,0 0 1-16,-3-1 7 0,-3-1 0 0,-6 1 1 15,-1-2 0-15,-4 0-3 0,-3 1-2 0,1-3-2 16,2 1-2-16,-6-3-3 0,5 3 1 0,-1 0-3 16,-3-2 0-16,4-1 2 0,-1 2-1 15,0-2-1-15,4 1 4 0,6-2 0 0,-2 0 3 16,0 2 3-16,7-2 1 0,-5 1 2 0,6-1 1 16,0-1 0-16,0 2 5 0,-1-2 2 0,2 0-1 15,2 0 0-15,0 0-5 0,0 0-4 0,0 0-3 16,0 0-5-16,0 0-8 0,6 0-14 15,-3 0-22-15,3 4-91 0,4 2-433 0,-7-2-1066 16</inkml:trace>
      </inkml:traceGroup>
      <inkml:traceGroup>
        <inkml:annotationXML>
          <emma:emma xmlns:emma="http://www.w3.org/2003/04/emma" version="1.0">
            <emma:interpretation id="{9F00792C-6182-44B0-9F10-6A765E975B9E}" emma:medium="tactile" emma:mode="ink">
              <msink:context xmlns:msink="http://schemas.microsoft.com/ink/2010/main" type="line" rotatedBoundingBox="2188,2865 25722,1896 25810,4027 2276,4996"/>
            </emma:interpretation>
          </emma:emma>
        </inkml:annotationXML>
        <inkml:traceGroup>
          <inkml:annotationXML>
            <emma:emma xmlns:emma="http://www.w3.org/2003/04/emma" version="1.0">
              <emma:interpretation id="{11E6A43E-BB47-4F3A-9F49-46310F8250BC}" emma:medium="tactile" emma:mode="ink">
                <msink:context xmlns:msink="http://schemas.microsoft.com/ink/2010/main" type="inkWord" rotatedBoundingBox="2209,3358 4554,3261 4619,4836 2274,4933"/>
              </emma:interpretation>
              <emma:one-of disjunction-type="recognition" id="oneOf5">
                <emma:interpretation id="interp25" emma:lang="en-US" emma:confidence="1">
                  <emma:literal>soft</emma:literal>
                </emma:interpretation>
                <emma:interpretation id="interp26" emma:lang="en-US" emma:confidence="0">
                  <emma:literal>Soft</emma:literal>
                </emma:interpretation>
                <emma:interpretation id="interp27" emma:lang="en-US" emma:confidence="0">
                  <emma:literal>soft.</emma:literal>
                </emma:interpretation>
                <emma:interpretation id="interp28" emma:lang="en-US" emma:confidence="0">
                  <emma:literal>softa</emma:literal>
                </emma:interpretation>
                <emma:interpretation id="interp29" emma:lang="en-US" emma:confidence="0">
                  <emma:literal>soft,</emma:literal>
                </emma:interpretation>
              </emma:one-of>
            </emma:emma>
          </inkml:annotationXML>
          <inkml:trace contextRef="#ctx0" brushRef="#br0" timeOffset="13627.849">2275 1974 0 0,'0'0'526'0,"0"0"-178"16,0 0-14-16,0 0-44 0,0 0-53 0,0 0-50 15,0 0-40-15,0 0-14 0,0 0-9 0,0 0-15 16,0 0-20-16,0 0-21 0,-80-154-12 16,70 151-7-16,-2 1-6 0,-3 2-9 0,-5 0-14 0,-1 10-11 15,-6 5-9-15,-1 6-1 0,-4 2 0 16,-2 9 0-16,-1-1 1 0,2 5-1 0,-1-1 1 16,6-3-1-16,6-1-7 0,6 0-8 0,4-1-5 15,6 0 4-15,0-1 14 0,6 1 6 16,3 3 4-16,5-4-8 0,5-3-14 0,3-4-9 15,2-1-3-15,8-3-2 0,2-3 7 16,0-2 5-16,2 0 5 0,-1 1 6 0,4-4 2 16,-1 0 0-16,1 0 0 0,-1 0-1 0,-2 2-1 15,-2 1 1-15,-5 0 0 0,-1 2 0 0,-1-3 0 16,-6 4 1-16,-2-2 0 0,-3 1-1 0,1 0-2 16,-9 1 1-16,0 1 2 0,-2-2 5 0,-2 3 6 15,-9 0 6-15,0-1 5 0,-6 2 4 16,-1-3 9-16,-3 2 9 0,-5-3 2 0,-1-2 3 15,-4 0 0-15,-3-1-6 0,1-1-4 0,-1-1 1 16,-5-1-5-16,3-3-5 0,-3 0 2 0,-1 1-10 16,5-2-1-16,-3-2-3 0,7 0-7 0,1-3 3 15,4 2-2-15,8-2-2 0,3 0 1 16,4 0-3-16,8 0-17 0,3-2-49 0,0-4-81 16,4-1-70-16,17-1-119 0,-5 1-203 0,-6 1-568 15</inkml:trace>
          <inkml:trace contextRef="#ctx0" brushRef="#br0" timeOffset="13959.5249">2599 2254 961 0,'0'0'179'0,"0"0"-57"0,0 0-41 0,0 0-17 16,0 0 12-16,0 0 8 0,0 0-13 0,0 0-16 15,0 0-22-15,0 0-14 0,0 0-5 16,-61 182-4-16,54-149 1 0,3-2 0 0,2-2-3 15,4-1-1-15,-2-1-2 0,4-7-5 0,6 1 4 16,2-7 4-16,3-4 4 0,2-2 7 0,1-4 5 16,6-4 1-16,-1 1 0 0,-1-10 0 15,6-5 1-15,-3 0 0 0,-4-5 2 0,3 0 3 16,-7-1 2-16,-2-1 6 0,0-3 6 16,-8-1 9-16,-4 0 11 0,-1 2 11 0,-2 0 5 0,-2 0-4 15,-8-4-10-15,-3 4-16 0,-2-1-11 16,-1-1-7-16,-5 4 2 0,-1 2-3 0,1 5-2 15,-2 3-8-15,4 4-13 0,-5 4-10 0,5 3-11 16,-2 0-7-16,3 8-3 0,4 2-1 0,0 2-17 16,9 3-68-16,0-2-94 0,5 4-192 15,0-3-407-15,3-6-430 0</inkml:trace>
          <inkml:trace contextRef="#ctx0" brushRef="#br0" timeOffset="14330.9385">2762 2480 1348 0,'0'0'163'0,"0"0"-24"0,0 0 13 16,0 0 16-16,0 0 0 0,0 0-44 0,0 0-32 0,0 0-30 15,204-166-21-15,-165 132-8 16,3-3-13-16,0-2 1 0,-5-3 8 0,-1 0 0 0,-5 2 7 16,-2-4-4-16,-2 1-3 0,-7 0 3 0,-5-2-6 15,-5 2 3-15,1 0 9 0,-8-1-1 16,-3 2-4-16,0 3-6 0,-2-3-10 0,-8 6-8 15,-1 2 6-15,0 5 1 0,-3 8 2 0,1 5 5 16,0 5-3-16,1 5-5 0,2 5-6 0,2 1-9 16,-3 0-5-16,2 7-8 0,0 7-3 15,-1 9 2-15,-4 9 3 0,4 10 1 0,3 5 3 0,-2 7 1 16,3 7 3-16,3 5 6 0,-1-1 1 16,-1 5-1-16,4 1 1 0,1 3-2 0,0-1 0 15,0 0 3-15,-2 0-6 0,2-5 5 0,0-1-1 16,2-1-1-16,-2-2 4 0,0-5-5 15,0 0 2-15,0-4-3 0,0-3-4 0,0-5-9 16,1-2-21-16,4-4-23 0,0-7-45 0,-2-4-84 16,3-7-135-16,0-7-287 0,-3-7-913 0</inkml:trace>
          <inkml:trace contextRef="#ctx0" brushRef="#br0" timeOffset="14881.9541">3396 2202 1527 0,'0'0'203'0,"0"0"25"0,0 0 28 0,0 0-3 16,0 0-34-16,0 0-68 0,0 0-72 16,0 0-43-16,0 0-36 0,0 0-16 0,0 0 5 0,0 0 5 15,0 0 12-15,0 0 4 0,43-40-3 16,1 29-3-16,7 0 2 0,3-2-1 0,0-2-1 15,4 3-1-15,-4-2-3 0,-2 3 1 0,-4 1 0 16,-9-1 0-16,-4 4 0 0,-9 0-2 0,-6 3 3 0,-7 1 3 16,-6 1 6-16,-2 2 15 0,-5 0 6 15,0 0 2-15,0 0-9 0,-6-2-15 0,0 2-16 16,-1-1-10-16,1 1-6 0,-3 0-8 16,3 0-28-16,-1 0-59 0,1 0-121 0,3 3-260 15,0-1-716-15</inkml:trace>
          <inkml:trace contextRef="#ctx0" brushRef="#br0" timeOffset="14597.643">3806 1566 1808 0,'0'0'230'0,"0"0"-52"0,0 0 16 15,0 0-13-15,0 0-14 0,0 0-35 0,0 0-48 0,0 0-39 16,0 0-41-16,0 0-9 0,0 0-1 16,0 0 7-16,0 0 11 0,0 0 0 0,-77 156-1 15,77-98 0-15,0 4-5 0,0-2-2 16,0 1-1-16,0-1 1 0,0 0 4 0,0-3-2 15,0 2 2-15,0-7-2 0,-1-4-1 0,-2-3 2 16,-3-6 1-16,0-4-1 0,1-1-8 0,1-6-6 16,0-3-21-16,1-8-31 0,1 0-32 0,1-5-51 15,1-1-82-15,0-3-152 0,0-3-342 0,0-3-767 0</inkml:trace>
        </inkml:traceGroup>
        <inkml:traceGroup>
          <inkml:annotationXML>
            <emma:emma xmlns:emma="http://www.w3.org/2003/04/emma" version="1.0">
              <emma:interpretation id="{0D54D73C-375A-4730-BAB9-327F5530E8D5}" emma:medium="tactile" emma:mode="ink">
                <msink:context xmlns:msink="http://schemas.microsoft.com/ink/2010/main" type="inkWord" rotatedBoundingBox="5199,3111 7778,3005 7824,4112 5245,4218"/>
              </emma:interpretation>
              <emma:one-of disjunction-type="recognition" id="oneOf6">
                <emma:interpretation id="interp30" emma:lang="en-US" emma:confidence="1">
                  <emma:literal>Skill</emma:literal>
                </emma:interpretation>
                <emma:interpretation id="interp31" emma:lang="en-US" emma:confidence="0.5">
                  <emma:literal>skill</emma:literal>
                </emma:interpretation>
                <emma:interpretation id="interp32" emma:lang="en-US" emma:confidence="0">
                  <emma:literal>SkilL</emma:literal>
                </emma:interpretation>
                <emma:interpretation id="interp33" emma:lang="en-US" emma:confidence="0">
                  <emma:literal>Skil</emma:literal>
                </emma:interpretation>
                <emma:interpretation id="interp34" emma:lang="en-US" emma:confidence="0">
                  <emma:literal>skil</emma:literal>
                </emma:interpretation>
              </emma:one-of>
            </emma:emma>
          </inkml:annotationXML>
          <inkml:trace contextRef="#ctx0" brushRef="#br0" timeOffset="15503.8348">5281 1572 465 0,'0'0'454'16,"0"0"-84"-16,0 0-106 0,0 0-84 16,0 0-75-16,0 0-7 0,0 0 36 0,0 0 17 15,0 0-9-15,0 0-36 0,0 0-48 0,0 0-35 16,-189-135-12-16,157 148-5 0,-4 4-4 16,1 8-3-16,-6 8 0 0,-1 4 1 0,0 9 2 15,5-3 2-15,6 2-2 0,4 1 0 0,10-3-5 16,5-3-2-16,6 0 0 0,6-7-1 0,4 1-3 15,7-3-3-15,6-3-4 0,1-5-8 16,4-4-9-16,6-2 1 0,3-2-7 0,6-5 5 16,-2-4 15-16,5 1-11 0,-3-1 12 0,1-4 6 15,-2 3-4-15,-2 2 13 0,-4 2-3 0,0-1 0 16,-4 4-3-16,-5 0-4 0,-5 1 0 0,-2 2-7 16,-6-2-7-16,-2-1-7 0,-4 3-13 0,-2-3 10 15,0 0 24-15,-9 2 37 0,-4 1 43 16,-2 1 15-16,-10 2-4 0,0-3-8 15,-3 0-5-15,-3 0 0 0,-4-4 4 0,2-1-4 0,-4 0-6 16,2-2-11-16,-2-1-7 0,-1-1-8 0,-1-1-8 16,3 0-4-16,0-1-5 0,1-1-3 15,5-1 0-15,5-2 3 0,6 1-2 0,6-1 0 16,3 0-3-16,7 0-15 0,1 0-43 0,2-1-105 16,5-6-93-16,6-3-136 0,1 0-471 15,-3 3-412-15</inkml:trace>
          <inkml:trace contextRef="#ctx0" brushRef="#br0" timeOffset="15778.9198">5652 1485 1353 0,'0'0'319'16,"0"0"-121"-16,0 0 27 0,0 0-8 0,0 0-1 15,0 0-18-15,0 0-37 0,0 0-35 0,0 0-45 16,0 0-38-16,0 0-30 0,0 0-29 0,0 0-3 15,-52-25 4-15,51 47 6 0,1 8 15 0,0 9 0 16,0 1-2-16,0 4-1 0,0 4 0 0,1-1-3 16,-1 6 0-16,2-2 3 0,-2 2 0 15,0-3 1-15,0-1 2 0,0 2-1 16,0-3 2-16,0-4-1 0,0 2-4 0,0-9 0 0,-2 1-8 16,1-6-13-16,2-6-14 0,-1-5-34 0,0-3-40 15,0-3-62-15,0-7-106 0,6-3-149 16,-1-1-287-16,-2-4-629 0</inkml:trace>
          <inkml:trace contextRef="#ctx0" brushRef="#br0" timeOffset="16412.7945">6048 1616 1122 0,'0'0'329'0,"0"0"-56"15,0 0-19-15,0 0-31 0,0 0-20 0,0 0-37 16,0 0-61-16,0 0-44 0,0 0-46 0,0 0-17 15,0 0-3-15,0 0 5 0,0 0 13 16,0 0-6-16,-87 70 2 0,59-36 0 0,2-1 2 16,-5-1 2-16,3 0-3 0,-1-1 2 0,1-5-3 0,3-3-2 15,-1-1 1-15,3-4-4 0,2-2-1 16,-1-1-1-16,6-2-2 0,-3-3 2 0,6-2-1 16,1 1-1-16,4-3-4 0,4-1-3 0,1-1-5 15,3 2 0-15,0 1 6 0,0 4-2 16,0 2 3-16,0 3 1 0,0 4-6 0,3-1 5 15,6 5-1-15,1-3-7 0,5-1 1 0,0-3-10 16,5-2-6-16,-2-3 2 0,5-4-2 0,4-1 8 16,1-5 5-16,7-2 4 0,-2-2 4 15,7-6-1-15,-1-4 4 0,8-1 2 16,-4-3 2-16,-3-4 1 0,1-1-1 0,-1 1 1 0,0-1-1 16,-8 1 0-16,4 0 0 0,-2-1-1 15,-6 5 4-15,1-2-1 0,-7 4-2 0,-3 1 1 16,-7 5-2-16,-5 3 6 0,-2 2 9 0,-4 1 8 15,-1 0 4-15,0 2-6 0,0-1-10 0,-4-1-10 16,1 0-6-16,0-1 5 0,-3 3 6 16,0-2 8-16,5 2 9 0,-4 0 10 0,2 0 4 15,0 0-2-15,2 0-3 0,-1 0-12 0,2 0-10 16,0 0-8-16,0 0-7 0,0 2-4 0,0 3 2 16,0 3 4-16,0 0 2 0,0 3 6 0,0-2 0 15,3 0-1-15,0 1 6 0,-1-2-7 0,-2-1-1 16,1 1 2-16,2-2-7 0,0 1 6 15,-3 2 0-15,2-4-2 0,-1 2 5 0,2-1-3 16,-1 1 0-16,2-1 1 0,-3-2 0 0,2 1-1 16,2 0 1-16,1-2-1 0,-3 1-7 15,3-4 3-15,-1 2-4 0,1-2-1 0,3 0 5 16,-1 0-5-16,0 0 4 0,6 0 0 0,-5-2-3 16,-1-2-3-16,4 1-9 0,-4 0-10 0,-1-1-12 15,2 1-17-15,-3 0-9 0,0-1-9 16,-4-1-20-16,3 0-38 0,-4-1-74 0,-1-3-122 15,2 3-287-15,-2 3-575 0</inkml:trace>
          <inkml:trace contextRef="#ctx0" brushRef="#br0" timeOffset="16692.1323">6412 1320 2164 0,'0'0'214'0,"0"0"-8"16,0 0-24-16,0 0-20 0,0 0-20 0,0 0-31 16,0 0-38-16,0 0-33 0,0 0-25 0,0 0-16 0,0 0-12 15,0 0-4-15,0 0-10 0,0 0-14 16,-51-39 7-16,51 45 5 0,0 4-1 0,1 2-33 15,5 5-68-15,0 0-113 0,1 3-219 0,-2-7-522 16,1-6-246-16</inkml:trace>
          <inkml:trace contextRef="#ctx0" brushRef="#br0" timeOffset="17120.4446">6854 1509 40 0,'0'0'392'0,"0"0"-23"16,0 0-34-16,0 0-20 0,0 0-31 0,0 0-41 15,0 0-40-15,0 0-22 0,0 0-29 16,0 0-20-16,0 0-18 0,0 0-23 0,0 0-13 0,0 0-12 16,-44-158-20-16,44 158-11 0,-1 0-23 15,1 0-20-15,-3 5-10 0,1 8-1 0,2 6 6 16,-1 5 11-16,-1 10 9 0,2 4-2 0,-1 3-1 15,1 1 0-15,0 2-4 0,0 0 3 16,0-1-1-16,0-4 1 0,0 2 3 0,0-4-1 16,0-2 0-16,1-3-2 0,-1-3-6 0,0-4-4 15,2-5-10-15,-2-2-14 0,3 1-24 0,-3-4-30 16,3-2-43-16,-2-1-61 0,1-4-100 16,2-2-182-16,-2-1-411 0,-1-4-36 0</inkml:trace>
          <inkml:trace contextRef="#ctx0" brushRef="#br0" timeOffset="17435.4507">7202 1266 983 0,'0'0'481'16,"0"0"-204"-16,0 0-9 0,0 0-32 0,0 0-28 0,0 0-36 15,0 0-42-15,0 0-36 0,0 0-38 16,0 0-32-16,0 0-24 0,0 0-13 0,0 0-15 15,0 0 4-15,-12-56 11 0,12 72 6 0,0 10 18 16,3 1-2-16,-3 9-5 0,0 0 3 0,0 5-4 16,0 2 1-16,0 1 0 0,-1 0 2 0,-3 4 0 15,-2-2-1-15,3-2 3 0,-3-2-4 16,1-3 0-16,2-5-1 0,2 0 0 0,-1-4-3 0,1-2 2 16,2-3 0-16,-1-2 0 15,0-3 0-15,0-6-1 0,0-3 1 0,0-1 1 0,0-2 0 16,0-3 0-16,0 2-3 0,0-1-4 0,2-4-11 15,-2 2-16-15,0-1-31 0,1-1-55 16,2-2-97-16,2 0-190 0,-1 0-521 0,-2 0-248 0</inkml:trace>
        </inkml:traceGroup>
        <inkml:traceGroup>
          <inkml:annotationXML>
            <emma:emma xmlns:emma="http://www.w3.org/2003/04/emma" version="1.0">
              <emma:interpretation id="{63F0B6EF-94E7-4CEB-BCCC-5DDCF1679C16}" emma:medium="tactile" emma:mode="ink">
                <msink:context xmlns:msink="http://schemas.microsoft.com/ink/2010/main" type="inkWord" rotatedBoundingBox="8443,2607 15761,2306 15826,3894 8509,4195"/>
              </emma:interpretation>
              <emma:one-of disjunction-type="recognition" id="oneOf7">
                <emma:interpretation id="interp35" emma:lang="en-US" emma:confidence="1">
                  <emma:literal>Traing.</emma:literal>
                </emma:interpretation>
                <emma:interpretation id="interp36" emma:lang="en-US" emma:confidence="0">
                  <emma:literal>Traing</emma:literal>
                </emma:interpretation>
                <emma:interpretation id="interp37" emma:lang="en-US" emma:confidence="0">
                  <emma:literal>traing.</emma:literal>
                </emma:interpretation>
                <emma:interpretation id="interp38" emma:lang="en-US" emma:confidence="0">
                  <emma:literal>Traing'</emma:literal>
                </emma:interpretation>
                <emma:interpretation id="interp39" emma:lang="en-US" emma:confidence="0">
                  <emma:literal>traing</emma:literal>
                </emma:interpretation>
              </emma:one-of>
            </emma:emma>
          </inkml:annotationXML>
          <inkml:trace contextRef="#ctx0" brushRef="#br0" timeOffset="19329.5491">7969 1160 1215 0,'0'0'139'0,"0"0"6"0,0 0 23 0,0 0-3 0,0 0-5 0,0 0 2 0,0 0-31 16,0 0-33-16,0 0-30 0,0 0-41 15,0 0-34-15,0 0-29 0,0 0 13 0,-92-48 15 0,111 48 13 16,6-2 25-16,12-1-2 0,7-2-3 0,4-4-5 16,8-2-2-16,3-2-7 0,-2-2-3 15,3 0-12-15,-1 2 8 0,2 0-1 0,-7 1-7 16,2 2 14-16,-9 0-6 0,-1 2-1 16,-9 2 7-16,-2 0-2 0,-11 1-4 0,-3 3-1 15,-10 0-1-15,-2 2 0 0,-7 0 1 0,-2 0 4 16,0 0-1-16,0 0-6 0,0 0-16 0,0 4-22 15,-2 1 3-15,-1 1-10 0,-4 5-31 0,4 4-56 16,-2 2-126-16,-2 3-204 0,4-6-384 16,0-3 144-16</inkml:trace>
          <inkml:trace contextRef="#ctx0" brushRef="#br0" timeOffset="18979.4679">8240 1063 0 0,'0'0'0'16,"0"0"309"-16,0 0 14 0,0 0-23 15,0 0-18-15,0 0-23 0,0 0-31 0,0 0-38 16,0 0-32-16,0 0-22 0,0 0-23 0,0 0-1 16,9-99-1-16,-8 96-5 0,0-1-6 15,-1 4-20-15,0 0-21 0,0 0-20 0,0 0-24 0,0 7-21 16,0 2-1-16,0 9 6 0,0 11 8 16,0 7 16-16,0 13-4 0,0 3-6 0,0 5-2 0,0-2-3 15,0 4 1-15,0-5 0 16,2 1-5-16,-1-5 2 0,8 0-5 0,-3-5 2 0,4-1 3 15,2-5-4-15,-6 1 3 0,6-8-3 0,-6 0-1 16,1-6 3-16,-2-2 0 0,2-4-2 16,-4-5-4-16,0-3-13 0,1-2-16 0,1 1-27 15,-2-2-37-15,1-1-39 0,2-3-62 0,-2-3-73 16,1 1-103-16,2-3-307 0,-4 0-515 0</inkml:trace>
          <inkml:trace contextRef="#ctx0" brushRef="#br0" timeOffset="19771.689">8817 1390 1231 0,'0'0'197'0,"0"0"-39"0,0 0-3 16,0 0 5-16,0 0-4 0,0 0-27 0,0 0-52 15,0 0-49-15,0 0-34 0,0 0-4 0,0 0 3 16,0 0 12-16,0 0 10 0,0 0-5 16,99 85-5-16,-71-60 2 0,-1 2 0 0,-2 0 1 0,-2 5-1 15,4 2-2-15,-8-2-2 0,3 4 2 16,-3-1 1-16,-6 0 2 0,1-1-3 0,-8 1-5 15,1-4-4-15,-6-2-3 0,-1-5 1 0,0 1 0 16,-11-3 0-16,2-4 1 0,-3-3 5 16,-1-3 3-16,-3-2 4 0,-1-2 4 0,-2-3-1 15,4-2 3-15,1-1 2 0,-1-2 1 0,2 0 6 16,2-5-5-16,3-6-7 0,-1-1-10 0,4-5-15 16,-2-4-1-16,2-2-2 0,4-5 8 0,1-4 6 15,0-2 6-15,1 0 9 0,8-2 0 0,-1-4 10 16,5-2 2-16,2-2-4 0,7-2-2 15,-2-5-12-15,7 5-5 0,2 1 0 16,1 3-3-16,5 3 2 0,-1 7-2 0,-3 4-1 0,0 4 2 16,-2 1-3-16,1 3-3 0,-2 5-1 0,0 3 0 15,-3 2 2-15,-4 4 0 0,5 0-3 16,-5 1-3-16,1 3 3 0,-4 1 4 0,2 1 2 16,-4 0-4-16,-2 0-34 0,-5 5-36 0,2 4-58 15,1-1-85-15,-2 2-101 0,-4-2-297 0,-3-1-354 16</inkml:trace>
          <inkml:trace contextRef="#ctx0" brushRef="#br0" timeOffset="20467.8999">10064 1180 1120 0,'0'0'136'0,"0"0"28"0,0 0-7 0,0 0 0 0,0 0-14 16,-187 33-17-16,150-15-38 0,-1 7-24 0,2 3-21 16,1 3-17-16,4 2-11 0,4 1-5 15,5 2 0-15,2 1-4 0,4-2-3 0,5 2 0 0,5-5-6 16,2 3 6-16,4-3 4 0,0-6 1 16,0 0 4-16,4-5-1 0,7-2-4 0,-4-4-8 15,6-3-9-15,2-4-3 0,0-1-1 0,1-6 13 16,6-1 11-16,3 0 1 0,-1-8-5 15,8-3-18-15,2-4 0 0,0-4 0 0,3 2 7 16,-6-5 6-16,0 0-17 0,-2-3 8 0,-2-5 5 16,-1 0 3-16,-2-2 19 0,-1 0-5 0,-5-4 2 15,-2 4 3-15,-3 0 11 0,-2 3 4 16,-7-4-2-16,4 3-1 0,-7 5-2 0,-1 0 7 16,0 5 12-16,-3 5 11 0,-4 3 6 0,2 0-5 15,-2 5-10-15,4 2-15 0,0 4-19 16,0 1-17-16,-3 0-34 0,5 6-29 0,-2 8 8 15,-6 10 9-15,3 9 35 0,-6 5 32 0,5 4-4 16,-2 2 0-16,3 1-4 0,0-4-5 16,5 3-4-16,-2-5 3 0,3-1-2 0,0 0-2 15,0-7 3-15,3-3-6 0,10-4 1 0,0-2-3 16,3-9-4-16,8-3 4 0,-2-6-2 0,8-4 3 16,6 0 8-16,6-9 0 0,-5-6 5 15,4-3-1-15,-1-4-2 0,-6-3-2 0,4-3-3 16,-9-2 0-16,-1-1-3 0,-6-2 4 0,2 1 3 0,-6-3 1 15,-4-3 6-15,0 2-6 0,-4 0-1 16,-6-2 3-16,1 3-6 0,-5 4 8 0,0 4 3 16,0 3 0-16,0 5 5 0,-5 6 0 0,1 3 1 15,-5 3 2-15,6 3 2 0,0 3-6 16,-3 1-6-16,3 0-16 0,2 7-12 0,-3 6 2 16,-5 9 2-16,4 5 10 0,-4 5 7 0,6 2-5 15,2 1-7-15,0 1 6 0,1-2-2 0,0 1 3 16,0-1 5-16,2-1-3 0,3-3-2 0,4-3-1 15,1-2-4-15,-3-2-5 0,7-4-6 16,-1 0-25-16,3-6-27 0,-1-3-23 0,0-4-36 16,1-2-36-16,-1-4-66 0,1 0-108 15,-6 0-303-15,0-4-595 0</inkml:trace>
          <inkml:trace contextRef="#ctx0" brushRef="#br0" timeOffset="20639.1702">10702 695 1711 0,'0'0'195'0,"0"0"30"0,0 0-15 0,0 0-39 15,0 0-50-15,0 0-60 0,0 0-57 16,0 0-64-16,0 0-50 0,0 0 9 0,0 0 24 16,0 0 41-16,0 0-21 0,0 0-192 0,-19 82-531 15,22-66-448-15</inkml:trace>
          <inkml:trace contextRef="#ctx0" brushRef="#br0" timeOffset="21539.3876">10976 1012 1268 0,'0'0'819'0,"0"0"-723"0,0 0-5 0,0 0-30 0,0 0 27 16,0 0-12-16,0 0-24 0,0 0-6 0,0 0-31 0,0 0-4 15,0 0 2-15,-44 193 0 0,44-162-3 16,0 2-1-16,0-3-1 0,0-3-5 0,1 0 1 16,7-1 1-16,-4-2-1 0,5-2 1 0,-3-4-3 15,-2-2-3-15,5-6-2 0,0-2-5 16,-3-1-9-16,4-2-8 0,-4-4-6 0,1 1-5 16,-1-2 14-16,-1 0 11 0,5-7 12 0,-1-3 11 15,-2-1-2-15,7-5-1 0,-1 0-1 0,0-4-3 16,2-2 0-16,0 1 0 0,1-5-3 0,6-4 1 15,-3 3-1-15,6-1-2 0,-4-1 1 16,5 4-2-16,-5 0-2 0,2 2 0 0,-3 4-3 16,2 3-3-16,-6 4-2 0,-1 0-4 0,1 3 2 15,-4 6-2-15,1 1-2 0,-1 2 1 16,-3 0 1-16,4 9 3 0,-1 4 5 0,-1 3 3 16,-2 4 3-16,3 1 1 0,1 4 2 0,-1 1-1 15,1-3 3-15,1 4-1 0,0 1-2 0,-5-3 1 16,4 0-3-16,2 0 1 0,-2-3 2 0,1-5 0 15,-1 1-2-15,2-3 0 0,-1-3 0 16,1-2-2-16,0-3-2 0,0-2-1 0,2-3-3 16,4-2 5-16,-2 0 1 0,5-2-3 0,-2-4 8 15,4-4 5-15,4-1 5 0,1-1 9 0,3-3-6 16,-2-1-7-16,-1-1 1 0,-2 1 1 0,-1-4 4 16,-2-1 4-16,-6-1 3 0,2 0 6 15,-4-4 5-15,-2-1 5 0,-3-4-3 0,-1 0-5 16,-6-4-6-16,4 3-3 0,-5-5 2 0,-5 8 2 15,0 1-1-15,0 3-5 0,-8 6-3 16,-2-1-9-16,-5 5-7 0,-1 5-10 0,-3 4-10 16,-2 4-8-16,-7 2-4 0,0 5 3 0,-1 10 4 15,-3 5 3-15,-1 4 4 0,4 2 1 0,1 8 4 16,3-2 6-16,1 1 4 0,8 0 3 16,3-2-2-16,7-1-2 0,0-6 1 0,1-3-2 15,5-1-2-15,0-5-3 0,0-2-5 0,11-3-3 16,0-1-3-16,4-6-4 0,3-1-4 15,1-2-7-15,8 0-10 0,-1-9-24 0,2 1 5 0,0-4 6 16,2-3 11-16,-4 1 35 0,-5-5 6 16,2 4 5-16,-5 1 6 0,-3-1 2 0,-1 0 5 15,-3 2 10-15,-4 2 12 0,2 1 17 0,-6 5 14 16,-2 0 4-16,-1 5-10 0,2 0-24 0,-2 0-32 16,0 0-41-16,1 3 9 0,2 5 12 0,2 6 17 15,-1 5 30-15,-1 5-11 0,4 5-5 16,-1 4 4-16,2 3 8 0,-4 5 4 0,-1-1 4 15,4 1-3-15,-2 6-10 0,1-1-1 0,0 1 0 16,-3 3-1-16,0-3-1 0,-1 0-2 16,1 1-4-16,-3-4 0 0,0 1-3 0,0 2-1 15,0-5 2-15,-3-3-4 0,-1 1 1 0,1-7 1 16,-4-1 1-16,1-2 3 0,-3-4 1 0,0 0 0 16,-1-6 0-16,2-5 0 0,0-3-1 15,-3-3-2-15,7-3 3 0,-3-2-8 0,1-1-10 16,4-1-20-16,2-2-50 0,0 0-87 0,0 0-142 15,0-2-257-15,2-1-723 0</inkml:trace>
          <inkml:trace contextRef="#ctx0" brushRef="#br0" timeOffset="21731.7165">12880 1065 2489 0,'0'0'181'15,"0"0"4"-15,0 0-18 0,0 0-14 0,0 0-6 0,0 0-14 16,0 0-34-16,0 0-32 0,0 0-29 16,0 0-24-16,0 0-18 0,0 0-13 0,0 0-15 15,-21-84-33-15,21 99-52 0,-1 6-178 0,1 0-870 16,0-5-584-16</inkml:trace>
          <inkml:trace contextRef="#ctx0" brushRef="#br0" timeOffset="44529.5656">14374 1134 0 0,'0'0'0'0,"0"0"0"0,0 0 0 0,0 0 118 0,0 0 140 15,0 0-18-15,0 0-17 0,0 0-35 16,0 0-57-16,-174 17-7 0,164-17-2 0,0 0 6 16,2 0-5-16,1 0-13 0,1 0-18 15,-1 0-17-15,-1-2-10 0,2 2-5 0,1-1-3 16,0-1-1-16,-1 2-2 0,2-2-7 0,1 2-8 15,0 0-9-15,0 0-5 0,2 0-2 0,-2 0 2 16,1 0 0-16,2 0 2 0,-1 0 1 0,1 0 0 16,0 0 1-16,0 0-4 0,0 0-4 15,0 0-2-15,0 0-3 0,0 0-4 0,0 0 1 16,0 0-5-16,0 0-1 0,0 0-1 0,0 0-1 16,0 0 1-16,0 0 1 0,0 0-1 15,0 0-4-15,0 0 1 0,0 0-6 0,0 0 4 0,0 0 2 16,0 0-1-16,0 0 1 0,0 0-3 15,0 0-7-15,0 0-11 0,1 0-18 0,4 0 1 16,5 0 7-16,7 0 13 0,10 0 18 0,1-2 2 16,6 1-2-16,4-1-2 0,3-1 4 0,5 1-6 15,1-1 0-15,2-1 2 0,-3 0-3 16,-2 1 5-16,-1-1-1 0,-2 1-1 0,-6-1 2 16,-2-2-4-16,-5 3 1 0,-3 0 0 0,-5 1-2 15,-1-1 3-15,-4 1 2 0,-2 0 1 0,-2-1 1 16,-1 1 2-16,-1-1-2 0,0 1-1 15,-3 2-3-15,-5-1 1 0,1 1-2 0,-1 0 3 16,-1 0 3-16,0 0 7 0,0-2 8 0,0 2 8 16,0 0 9-16,0 0 7 0,0 0 8 0,0-2 5 15,0 2 4-15,0 0-2 0,0-1-2 0,0-1-5 16,0 2-4-16,0-1-3 0,0-5-4 16,0-1-40-16,-1-6-16 0,-7-2-11 0,2 0-10 15,-2 1 28-15,0 1 4 0,-1 3 1 0,0 3 1 16,-4-1 0-16,1-2 1 0,2 2 1 15,-6-1 0-15,4 3 1 0,-1-2 1 0,3 4-1 16,-1-3 0-16,1 2 1 0,1 0-1 16,2 2 2-16,2 0 0 0,-1 0 0 0,2 0 2 0,4 1-1 15,-2 2-2-15,2 0-1 0,0 0-1 16,0 0-3-16,0 0-4 0,0 0-7 0,0 0-12 16,0 0-15-16,2 0 4 0,7 0 7 0,1 3 12 15,8 2 17-15,1 1 0 0,2 1 0 0,2 0-1 16,4 3 0-16,-1 1 1 0,2 2-1 15,-1 1 2-15,1-2-2 0,1 5 1 16,-1-1-4-16,0 2 1 0,0-1 0 0,-3 1-1 16,0-2 4-16,0 1-1 0,-3-2 2 0,-2 3-1 0,-4-6 0 15,-1 0 1-15,-4-2-2 16,-2-3 0-16,-1 0 1 0,-3-1-1 0,0-3 0 0,-2 0 1 16,-2-1-2-16,-1 0 3 0,2-2-1 15,-2 0 1-15,0 1-1 0,0-1 0 0,0 0 0 16,0 2 1-16,0-2 1 0,0 0-2 0,0 0 2 15,0 0-2-15,0 0 2 0,0 0 2 0,0 0-2 16,0 0 1-16,0 0 1 0,0 0 0 0,0 0 2 16,0 2-1-16,-2-2-1 0,2 0-2 0,0 0-1 15,-1 0-4-15,1 1-5 0,-6 4 2 0,-3 4-1 16,-4 0 5-16,0 7 2 0,-7 2-1 16,3-3 2-16,-5 5 0 0,-1 1 1 0,-2 1 1 15,-1 1-3-15,2 0 1 0,-1-1 3 0,2 2-2 16,-4 2 0-16,5-3 2 0,-1 0-4 15,2-2 0-15,0-1 0 0,5-2 0 0,1-2-1 16,6-4 2-16,1-4-3 0,6-1-1 0,1-6-1 16,1-1 0-16,0 0 4 0,0 0 4 0,0 0 2 15,0 0 4-15,0 0 4 0,0 0 2 16,1-3 3-16,1-2-1 0,2-2-7 0,3-1-3 0,-4-2-4 16,3 1-2-16,-1 5 3 0,-5 1-5 15,0 3-40-15,1 0-129 0,2 0-187 0,0 6-682 16,1-1-530-16</inkml:trace>
        </inkml:traceGroup>
        <inkml:traceGroup>
          <inkml:annotationXML>
            <emma:emma xmlns:emma="http://www.w3.org/2003/04/emma" version="1.0">
              <emma:interpretation id="{4C5BB05D-B65D-474B-AD4D-98B6F6EFC3D6}" emma:medium="tactile" emma:mode="ink">
                <msink:context xmlns:msink="http://schemas.microsoft.com/ink/2010/main" type="inkWord" rotatedBoundingBox="17071,2847 18087,2806 18150,4342 17134,4384"/>
              </emma:interpretation>
              <emma:one-of disjunction-type="recognition" id="oneOf8">
                <emma:interpretation id="interp40" emma:lang="en-US" emma:confidence="1">
                  <emma:literal>of</emma:literal>
                </emma:interpretation>
                <emma:interpretation id="interp41" emma:lang="en-US" emma:confidence="0">
                  <emma:literal>Of</emma:literal>
                </emma:interpretation>
                <emma:interpretation id="interp42" emma:lang="en-US" emma:confidence="0">
                  <emma:literal>f</emma:literal>
                </emma:interpretation>
                <emma:interpretation id="interp43" emma:lang="en-US" emma:confidence="0">
                  <emma:literal>or</emma:literal>
                </emma:interpretation>
                <emma:interpretation id="interp44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98069.1771">16627 1586 1288 0,'0'0'126'0,"0"0"11"15,0 0 5-15,0 0-7 0,0 0-10 16,0 0-10-16,0 0-17 0,0 0-16 0,0 0-24 0,0 0-28 15,0 0-38-15,0 0-64 0,-106-46 14 0,106 68 13 16,0 13 24-16,0 8 48 0,0 8-16 16,0 6-8-16,3 0 1 0,6 1-2 0,3-2-3 15,3-4 3-15,1-2-5 0,0-6 5 0,3-6 0 16,3-8-4-16,2-6-9 0,-1-9 4 16,4-7 8-16,-1-8-8 0,1-3 17 0,5-16 1 15,1-9 1-15,1-7 11 0,3-15-12 0,-7-2-6 16,1-7-6-16,-8-5 1 0,-6 1 9 0,-8 1 8 15,-3-2 1-15,-6 5 6 0,-6 1-4 16,-9 10 1-16,-1 7 17 0,-5 11 2 0,-2 8 5 16,-4 9-7-16,-1 6-20 0,-1 7-11 15,-2 3-9-15,-1 13-6 0,-4 8-3 0,2 7 1 0,3 6-6 16,2 4 5-16,1 1 0 0,9 1-2 0,8-2 2 16,6-2-6-16,5-4 1 0,7-4 1 0,8-5 4 15,5-1-6-15,2-7-13 0,6-7-16 16,0-6-20-16,3-5-13 0,2-5-8 0,5-9 3 15,-4-8 9-15,1-1 16 0,-1-3 24 0,-7 2 17 16,-7-1 14-16,-2 3 15 0,-5 5 17 16,-5 0 31-16,-7 4 38 0,-1 1 16 0,0 2 6 15,0 3-15-15,-4-1-21 0,1 4-22 0,-2-1-15 16,4 3-15-16,1-1-22 0,0 2-11 0,0-2-18 16,9-3-1-16,2 0 7 0,9-4 1 15,0-4 13-15,11-4-2 0,6-4 0 0,3-3 8 16,7-7-1-16,0 0 0 0,2-3-2 0,-5 1-7 15,-3-2-2-15,-5-3-2 0,-7-1 2 16,-7-1 3-16,-3-2 4 0,-8 2 4 0,-4 7 1 16,-7 6 12-16,0 7 11 0,-7 6 7 0,-4 5 5 15,-2 1-12-15,0 5-12 0,0 4-10 0,-2 0-10 16,0 13 2-16,0 14 1 0,1 10 3 0,-6 14 6 16,4 12 1-16,2 5 0 0,0 6-2 15,5 5 1-15,5 3-5 0,4 0 0 0,0 7 2 16,3-1-3-16,4 3 4 0,2-1 1 0,4-1-1 15,-2-3 1-15,3-6-4 0,4 1-19 16,-3-10-38-16,3-4-77 0,2-5-133 0,-5-23-317 0,-5-10-934 16</inkml:trace>
        </inkml:traceGroup>
        <inkml:traceGroup>
          <inkml:annotationXML>
            <emma:emma xmlns:emma="http://www.w3.org/2003/04/emma" version="1.0">
              <emma:interpretation id="{8CA32383-16EA-4676-8609-D0F0012E6B2E}" emma:medium="tactile" emma:mode="ink">
                <msink:context xmlns:msink="http://schemas.microsoft.com/ink/2010/main" type="inkWord" rotatedBoundingBox="18985,2641 25741,2363 25806,3943 19050,4222"/>
              </emma:interpretation>
              <emma:one-of disjunction-type="recognition" id="oneOf9">
                <emma:interpretation id="interp45" emma:lang="en-US" emma:confidence="1">
                  <emma:literal>Employee</emma:literal>
                </emma:interpretation>
                <emma:interpretation id="interp46" emma:lang="en-US" emma:confidence="0">
                  <emma:literal>Employere</emma:literal>
                </emma:interpretation>
                <emma:interpretation id="interp47" emma:lang="en-US" emma:confidence="0">
                  <emma:literal>Employare</emma:literal>
                </emma:interpretation>
                <emma:interpretation id="interp48" emma:lang="en-US" emma:confidence="0">
                  <emma:literal>Employeree</emma:literal>
                </emma:interpretation>
                <emma:interpretation id="interp49" emma:lang="en-US" emma:confidence="0">
                  <emma:literal>Employore</emma:literal>
                </emma:interpretation>
              </emma:one-of>
            </emma:emma>
          </inkml:annotationXML>
          <inkml:trace contextRef="#ctx0" brushRef="#br0" timeOffset="98413.4641">18466 1388 2180 0,'0'0'107'0,"0"0"4"0,0 0-15 16,0 0-36-16,0 0-22 0,0 0-20 16,0 0-18-16,0 0-1 0,0 0 4 0,0 0 9 15,0 0 8-15,0 0-7 0,-23 173-3 0,23-122-3 0,0 6-4 16,0-1 1-16,3 0-2 0,3 0-1 15,0-2 1-15,2 2 1 0,3-4-1 0,3-1-1 16,3-3 0-16,-1-7-2 0,4-5 1 16,3-4-2-16,-1-3 0 0,0-6 0 0,3-5-2 0,0-6-1 15,0-3-1-15,1-7 1 16,4-2-1-16,1-1-5 0,6-9-7 0,-3-5-12 0,4-5-5 16,2-5-7-16,0-2-19 0,2 0-28 15,2 1-38-15,-2-3-34 0,-1 4-39 16,-7-2-74-16,1-3-162 0,-14 7-286 0,-6 9 268 0</inkml:trace>
          <inkml:trace contextRef="#ctx0" brushRef="#br0" timeOffset="98757.24">18522 1343 1564 0,'0'0'102'0,"0"0"19"0,0 0 6 0,0 0-33 16,0 0-27-16,0 0-22 0,0 0-23 15,0 0-9-15,0 0-5 0,0 0-4 0,174-187-2 16,-121 162-1-16,9 4-5 0,-1 4-47 0,-1 4-78 16,3 6-110-16,1 7-189 0,-20 0-316 15,-15 0 169-15</inkml:trace>
          <inkml:trace contextRef="#ctx0" brushRef="#br0" timeOffset="98611.9213">18603 1762 1466 0,'0'0'92'0,"0"0"25"15,0 0 19-15,0 0-2 0,0 0-16 16,0 0-43-16,0 0-58 0,0 0-42 0,0 0 2 15,0 0 21-15,0 0 33 0,0 0 28 16,0 0-4-16,0 0-11 0,117-5-10 0,-60-14-14 16,1-2-44-16,1 0-73 0,-2-2-99 0,-7 1-123 15,-3-1-207-15,-10 7-314 0,-18 5 494 0</inkml:trace>
          <inkml:trace contextRef="#ctx0" brushRef="#br0" timeOffset="99506.2748">19306 1374 1286 0,'0'0'160'0,"0"0"-65"0,0 0 0 0,0 0 0 0,0 0-23 16,0 0-14-16,0 0-11 16,-41 170-6-16,40-135-4 0,-1 2-3 0,2-1-9 0,0 3-8 15,0 0-2-15,0-4-5 0,0-1 5 0,0-4-4 16,0-4-1-16,0-7 1 0,3-4-23 15,1-6-27-15,2-3-47 0,-1-6-33 0,7 0 13 16,1-8 9-16,3-10 27 0,8-6 19 0,-4-8-4 16,8-5 11-16,2-3 13 0,-4 0 13 15,2-4 5-15,-1 0 4 0,-4 3 2 0,5 2-6 16,-1 2-6-16,-2 8-6 0,-7 8-3 0,-1 6-2 16,-3 8 2-16,-1 6 11 0,-4 1 12 15,-3 6 18-15,-3 9 8 0,4 6 6 0,-4 4-4 0,-3 4-4 16,1 1-3-16,-1 3-4 0,0-2-3 15,0-1-2-15,2-4-4 0,7-3-3 0,-5-4-4 16,9-2-6-16,1-4 2 0,-1-6 2 16,3-4 2-16,0-3-9 0,5-3-27 0,1-9-32 15,2-5-24-15,-2-3 3 0,4-5 14 0,-1-5 24 16,-3 2 21-16,3-1 12 0,-4 0 14 0,-2 5 15 16,-4 2 19-16,-5 6 17 0,-2 3 10 0,-4 8-6 15,2 3-24-15,-6 2-9 0,0 4 9 0,0 10 11 16,0 3 14-16,0 6-4 0,-2 5-21 0,-2 2-13 15,4 2-2-15,0 1 4 0,-1-3 1 16,9-3 2-16,4-1-6 0,3-4-6 0,3-3 4 16,2-7 4-16,8-4 10 0,2-6 12 15,8-2-5-15,-6-7-15 0,10-8-24 0,-3-5-37 16,4-5-32-16,0-3-12 0,-5-5-7 0,2-5 6 16,-8 1 25-16,-5-3 8 0,-5 3 26 0,-6-1 34 15,-2 0 54-15,-7 4 31 0,2-1 18 0,-3-1-5 16,3-2-24-16,-4-3 6 0,6-2-2 0,1-2 1 15,-5-1-10-15,3 0-6 0,1 3 8 16,-6 5 2-16,3 5 5 0,-2 3-9 0,-2 3-13 16,3 4-2-16,-4 2-9 0,0 3-1 0,5 1-6 15,-5 1 0-15,0 0 4 0,4 3 5 0,-3-1 6 16,-2 3 6-16,1 3 9 0,0 2 13 16,-3 2-1-16,0 4-7 0,0 0-27 0,0 0-29 15,0 0-25-15,-5 8-4 0,4 8 7 0,-4 9 11 16,-3 9 22-16,2 9 2 0,-5 8 6 0,0 9 0 15,2 5-9-15,-3 7-1 0,0 0-8 16,-1 3-5-16,1 3-1 0,6-1-7 0,-3 3 3 16,6 1 1-16,3 1-1 0,0-2 4 0,-1-1-4 15,4-4-2-15,7-3-2 0,2-5-8 0,-3-1-21 16,6-10-36-16,5-5-65 0,-1-5-95 16,6-12-133-16,-5-10-236 0,-7-11-907 0</inkml:trace>
          <inkml:trace contextRef="#ctx0" brushRef="#br0" timeOffset="99745.9921">20882 1442 1825 0,'0'0'116'0,"0"0"28"16,0 0 0-16,0 0-32 0,0 0-12 0,0 0-28 16,0 0-40-16,0 0-19 0,0 0-20 0,0 0-6 0,0 0 3 15,0 0 3-15,0 0 6 16,122-156-2-16,-81 169 2 0,0 6-2 0,-2 3 2 15,-5 4 4-15,-5 3 2 0,-2 4 2 0,-8-1-2 16,-4 0-4-16,-5 1-1 0,-7-4-3 0,-3 3 4 16,-6-6 2-16,-15-3 2 0,4-2 7 0,-10-1-4 15,-1-2 0-15,-3-4-2 0,2 0-6 0,-4-3-11 16,2-2-23-16,2-4-34 0,1-4-57 0,4-1-96 16,8 0-240-16,6-1-848 0</inkml:trace>
          <inkml:trace contextRef="#ctx0" brushRef="#br0" timeOffset="99981.9794">21521 795 1325 0,'0'0'355'0,"0"0"-149"16,0 0-6-16,0 0-44 0,0 0-68 0,0 0-46 16,0 0-8-16,0 0 7 0,0 0 11 0,0 0 16 15,0 0-19-15,-60 193-14 0,49-143-13 0,7 0-6 16,-5 1-5-16,6 0-5 0,0 2 2 15,2-2 1-15,1-4 4 0,0 4 5 0,0-5-3 16,-5-2-15-16,13-3-37 0,-2-3-67 0,4-7-102 16,2-4-167-16,-6-10-389 0,2-5-525 0</inkml:trace>
          <inkml:trace contextRef="#ctx0" brushRef="#br0" timeOffset="100565.6454">21900 1180 1436 0,'0'0'251'0,"0"0"-127"0,0 0-47 0,0 0-40 0,0 0-17 16,0 0 14-16,0 0 4 0,0 0-8 0,0 0-4 16,0 0-9-16,-102 193-4 0,99-164-1 0,3 1-9 15,0-3-7-15,6-4-5 0,7 0 1 0,8-3 10 16,0-5 9-16,7-1 14 0,1-7 2 16,2-6 3-16,4-1-5 0,-1-4-12 0,-3-6-14 15,-1-4-21-15,-2-4-3 0,-6 1-2 0,-4-3 3 16,-7-3 14-16,-5 0 4 0,-4 0 16 15,-2 1 1-15,-5-3 7 0,-9 2-2 16,-4-1-11-16,-4 2 7 0,-5 2-1 0,-1 4 4 0,0 1 8 16,-3 1-1-16,2 6-2 0,-1 2-11 0,1 1-11 15,2 4-9-15,7 1-1 0,2 0 8 16,8 0-4-16,5 0-24 0,5 0-38 0,5 0-41 16,9-2 7-16,6-3 24 0,8-5 29 0,11-5 13 15,3-3-32-15,5-5-34 0,4-1-22 0,-1-3-2 16,2 2 9-16,-2 3 30 0,-6 0 22 0,-1 6 21 15,-12 4 16-15,-4 5 4 0,-11 6 0 0,-3 1 15 16,-11 10 19-16,-2 10 27 0,0 6 27 16,-9 8 0-16,-5 8-8 0,0-2-13 0,-7 5-15 15,3-3-4-15,1 1-4 0,-4-5-10 0,6 0-2 16,6-4-6-16,2-1-8 0,6-3-8 0,1-6 1 16,13-5 8-16,3-8 17 0,11 0 15 15,2-9 6-15,9-2 6 0,5-3-7 0,6-11-4 16,7-2-10-16,1-6-16 0,1-2-17 0,1-2-13 15,-3-3-7-15,-2-1-8 0,-4-2 4 16,-4 2 11-16,-3-3 8 0,-6 3 17 0,-5 1 15 0,-8-2 22 16,-5 10 27-16,-8 6 37 0,-6 8 23 15,-5 4-6-15,0 3-31 0,-2 0-39 0,-6 7-28 16,-3 8-3-16,-3 5 14 0,-6 8 11 0,3 3 5 16,-2 4-8-16,-1 4-3 0,4 5-3 15,1 5-6-15,2 1 13 0,4 3-4 0,2 3-3 0,3 2 4 16,-1-1-15-16,5 1-4 15,5-2-4-15,2-4-2 0,6 0-19 0,2-2-38 0,0-4-82 16,5-5-144-16,-5-8-403 0,-8-14-311 0</inkml:trace>
          <inkml:trace contextRef="#ctx0" brushRef="#br0" timeOffset="101341.3338">23892 898 1433 0,'0'0'82'0,"0"0"42"16,0 0 4-16,0 0-30 0,0 0-38 0,0 0-27 15,0 0-22-15,0 0-5 0,0 0 3 0,-186 21 6 16,160 19-2-16,-1 2 0 0,5 3-5 0,5-3-7 16,5 0-5-16,4-7-3 0,8-1-2 15,-1-7-7-15,4-5-7 0,10-4 4 0,2-5-3 16,9-5 13-16,2-4 3 0,4-4 6 0,3 0-3 15,6-12-7-15,-2-8 3 0,5 0-13 0,0-4-2 16,-4-4 6-16,-4-2 5 0,-3-2 11 16,-5-1 11-16,-7 1 6 0,-2 2 12 0,-7 0 11 15,-1 5 19-15,-8 6 21 0,1 4 5 0,-2 3-5 16,-12 3-20-16,-1 7-31 0,-4 2-23 0,-6 2-17 16,-10 16-2-16,0 3 4 0,-7 6 6 0,-1 7 4 15,4-1-6-15,-2 2 3 0,7 2-2 16,4-3 0-16,3-3 2 0,7-3-11 15,5-5-11-15,1-5-4 0,11 0 2 0,1-3 7 0,0-1 10 16,10 0 0-16,-1-3-2 0,6-2-2 16,2-1 10-16,2 0 10 0,2-1 4 0,4-1 3 15,0-1-6-15,2 0-6 0,-2-2-4 0,0 0-2 16,3 0-5-16,1 1-5 0,1-4 0 0,-2 0-1 16,3 0 4-16,1-4 5 0,0-6-12 15,-1 1 5-15,2-5 0 0,-4-1 1 0,5-4 16 16,-1-2-1-16,-1 0-1 0,3-5 1 0,-2-1-1 15,-2 0-1-15,-2-2 2 0,-5 0-1 16,-2 4 2-16,-6 4 4 0,-3 6 5 0,-10 7 11 16,0 5 6-16,-3 3-11 0,0 0-8 0,-9 9-9 15,-5 6-8-15,-5 5 9 0,-4 6 2 0,-3 0 1 16,-2 1-1-16,3-1-3 0,4-3-3 16,2-2-4-16,9-1-7 0,5-5-7 15,5-1-2-15,3-2 6 0,12-4 10 0,4-3 16 0,14-3 7 16,5-2 1-16,6-3-3 0,9-9-6 0,8-3-1 15,3-2-2-15,4-5 1 0,0-2-3 0,-2-3 1 16,2-1 0-16,-9-3-3 0,-4-1 4 16,-10 0 1-16,-5 0 3 0,-8 4 8 0,-6-1 2 15,-10-1 10-15,-9 8 6 0,-7 2 0 0,0 4-9 16,-15 7-17-16,-8 2-14 0,-11 4-7 0,-10 3 2 16,-9 14 5-16,-9 9 3 0,-5 5 2 0,-2 7-3 15,3 2-2-15,3 4-1 0,5 2-1 0,9-3 5 16,10 2-5-16,9-8-3 0,11-3-5 15,7-4-5-15,6-5 4 0,6 0 3 0,6-4 7 16,9-1 6-16,4-2 4 0,14-6 2 0,5-1-11 16,9-3-37-16,8-3-77 0,3-2-147 15,7 0-194-15,-15 0-290 0,-11-2 44 0</inkml:trace>
        </inkml:traceGroup>
      </inkml:traceGroup>
    </inkml:traceGroup>
    <inkml:traceGroup>
      <inkml:annotationXML>
        <emma:emma xmlns:emma="http://www.w3.org/2003/04/emma" version="1.0">
          <emma:interpretation id="{875CD315-DD49-493F-BB03-5906DEEA5169}" emma:medium="tactile" emma:mode="ink">
            <msink:context xmlns:msink="http://schemas.microsoft.com/ink/2010/main" type="paragraph" rotatedBoundingBox="321,4764 25927,3594 26020,5626 414,67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A4D087-A5FE-4360-A41E-D71FE2DCF2B5}" emma:medium="tactile" emma:mode="ink">
              <msink:context xmlns:msink="http://schemas.microsoft.com/ink/2010/main" type="inkBullet" rotatedBoundingBox="372,5878 1730,5816 1772,6735 414,6797"/>
            </emma:interpretation>
            <emma:one-of disjunction-type="recognition" id="oneOf10">
              <emma:interpretation id="interp50" emma:lang="en-US" emma:confidence="1">
                <emma:literal>&gt;</emma:literal>
              </emma:interpretation>
              <emma:interpretation id="interp51" emma:lang="en-US" emma:confidence="0">
                <emma:literal>-&gt;</emma:literal>
              </emma:interpretation>
              <emma:interpretation id="interp52" emma:lang="en-US" emma:confidence="0">
                <emma:literal>,</emma:literal>
              </emma:interpretation>
              <emma:interpretation id="interp53" emma:lang="en-US" emma:confidence="0">
                <emma:literal>.</emma:literal>
              </emma:interpretation>
              <emma:interpretation id="interp54" emma:lang="en-US" emma:confidence="0">
                <emma:literal>y</emma:literal>
              </emma:interpretation>
            </emma:one-of>
          </emma:emma>
        </inkml:annotationXML>
        <inkml:trace contextRef="#ctx0" brushRef="#br0" timeOffset="23057.799">110 4202 0 0,'0'0'0'16,"0"0"0"-16,0 0 0 0,0 0 0 0,0 0 164 15,0 0 94-15,0 0-8 0,0 0-32 16,0 0-28-16,0 0-47 0,0 0-34 0,0 0-22 16,-136 15-18-16,126-15 8 0,3 2 7 15,-2-2 11-15,4 0 3 0,-2 1-3 0,4-1-11 0,2 0-16 16,-1 0-8-16,-1 0-13 15,-1 2-4-15,1-2-3 0,0 1-6 0,-2 2 1 0,-2-2-5 16,3 2-2-16,-7 0 0 0,7 0-6 0,-6 2-2 16,-1 0 1-16,4 1-2 0,-3 1 1 15,2 0 0-15,-1 1 0 0,3 2-6 0,-1-2 0 16,3-1-2-16,-4-1-4 0,7 3 2 0,1-4-6 16,0 2 1-16,9 1 0 0,4 1-1 15,6-1 4-15,9 3 0 0,10-5-1 0,2-2 0 16,13 3-1-16,5-6 0 0,1-1-5 0,3 0 2 15,4 0-2-15,-1 0 1 0,2-1 2 0,3-5-1 16,-8 2 3-16,-2-1-2 0,3-1 1 16,-12 1-1-16,-4-2-2 0,-6 2 1 0,-6 2-2 15,-13-1 2-15,-1 3 2 0,-12-1 1 0,0 0 6 16,-6 2 12-16,-3 0 15 0,0 0 13 0,0 0 9 16,-2 0-12-16,-2 0-18 0,-5 0-20 15,-1-1-15-15,4-1-9 0,-6 0 6 0,2 2 2 0,4-1-1 16,-3 1-3-16,4-2-22 0,1 2-31 15,-3-2-42-15,4 1-61 0,0-2-92 0,0 0-135 16,-2 0-293-16,5 1-601 0</inkml:trace>
        <inkml:trace contextRef="#ctx0" brushRef="#br0" timeOffset="23825.6163">676 4101 278 0,'0'0'324'0,"0"0"-5"0,0 0-62 15,0 0-18-15,0 0-17 0,0 0-17 0,0 0-28 16,0 0-15-16,0 0-13 0,0 0-16 0,0 0-16 16,0 0-26-16,0 0-20 0,0 0-18 15,-120-53-17-15,120 53-16 0,0 0-13 0,0 0-14 16,0 0-11-16,0 0-8 0,3 0 7 0,5 0 10 0,-4 0 9 16,1 5 9-16,3-2-4 0,-3 2-3 15,5-2-2-15,-7-1 2 0,3 1 2 16,-2-1 0-16,-2-1 0 0,1 0 0 0,-2 1 0 0,5 0-1 15,-3-1 2-15,-1-1-2 0,-2 0 1 16,3 2 0-16,-2-2 1 0,5 2 2 0,-3-1 3 16,-2 1-1-16,2 0 2 0,3 1-4 0,-1 0-3 15,-1 2-1-15,5 0-3 0,-5 3 2 16,7-1 0-16,-1 1 1 0,-1 2-1 0,3 2-1 16,1-1 0-16,0 3-1 0,3 1 2 0,0 4-2 15,2 1 0-15,7-1 0 0,0 2-4 0,-3 2 4 16,6 2 0-16,5 1 2 0,-2-1 0 0,-2-2-2 15,2-4 0-15,-3 1-1 0,-4 0 0 16,1-3 2-16,-3-3 0 0,-3-1 1 0,-4-1 0 16,-3-3 0-16,-8 0 1 0,2-3 1 15,-2-1 2-15,-4-1 1 0,0-3 1 0,0 1 4 0,0-2 2 16,0 3 4-16,-7 1 6 0,2-1-1 16,-6 3-2-16,3-1-2 0,-2 0-7 0,0 0-1 15,4-2-3-15,-3-1-1 0,5 1-1 0,-2-1 0 16,0-2-2-16,3 1 1 0,0 1 0 0,-3-2 0 15,4 0 3-15,1 2-3 0,0-2 1 16,-2 0-1-16,1 0 0 0,2 0 3 0,-4 0 0 16,4 0 0-16,-2 0 0 0,2 0-2 0,-1 0 0 15,-1 0-2-15,1 0 1 0,-1 0-3 0,1 0 0 16,-1 0-2-16,-4 0-1 0,5 1-1 16,-2 1-2-16,0 1-2 0,-4 0 2 0,2 4-2 15,-4 0 3-15,2 3 0 0,-3 1-1 0,-3 3 3 16,-1-2 1-16,0 5 1 0,-3 1 0 15,-3 3 0-15,-4 0 0 0,-2 4 0 0,3-2 0 16,-3-1 1-16,-2 0-1 0,1-2-1 0,7 0-2 16,-4-4 3-16,5 0 1 0,-3-2 1 0,6 0 1 15,1-2-2-15,0-2-2 0,5 1-2 16,6-7 3-16,1-2-2 0,1-1 1 0,2-1 3 16,0 0-4-16,0 0 4 0,0 0-3 0,0 0 0 15,0 0 1-15,2 0-5 0,-1-1 0 16,1-1-1-16,-2 2-1 0,1-2 1 0,-1 1 1 0,2 1-2 15,-2-1-3-15,1 1-18 0,3 0-27 16,-1 0-56-16,2 0-108 0,7 0-229 0,-7-3-692 16,4 2-39-16</inkml:trace>
      </inkml:traceGroup>
      <inkml:traceGroup>
        <inkml:annotationXML>
          <emma:emma xmlns:emma="http://www.w3.org/2003/04/emma" version="1.0">
            <emma:interpretation id="{6791F1BA-A65B-49CC-9D96-62525D3A3CD6}" emma:medium="tactile" emma:mode="ink">
              <msink:context xmlns:msink="http://schemas.microsoft.com/ink/2010/main" type="line" rotatedBoundingBox="2418,4668 25927,3594 26019,5617 2511,6692"/>
            </emma:interpretation>
          </emma:emma>
        </inkml:annotationXML>
        <inkml:traceGroup>
          <inkml:annotationXML>
            <emma:emma xmlns:emma="http://www.w3.org/2003/04/emma" version="1.0">
              <emma:interpretation id="{D5EB512D-3A48-434A-8B74-120BA868A7BB}" emma:medium="tactile" emma:mode="ink">
                <msink:context xmlns:msink="http://schemas.microsoft.com/ink/2010/main" type="inkWord" rotatedBoundingBox="2440,5148 6808,4948 6873,6386 2506,6585"/>
              </emma:interpretation>
              <emma:one-of disjunction-type="recognition" id="oneOf11">
                <emma:interpretation id="interp55" emma:lang="en-US" emma:confidence="1">
                  <emma:literal>relate</emma:literal>
                </emma:interpretation>
                <emma:interpretation id="interp56" emma:lang="en-US" emma:confidence="0.5">
                  <emma:literal>Relate</emma:literal>
                </emma:interpretation>
                <emma:interpretation id="interp57" emma:lang="en-US" emma:confidence="0">
                  <emma:literal>delate</emma:literal>
                </emma:interpretation>
                <emma:interpretation id="interp58" emma:lang="en-US" emma:confidence="0">
                  <emma:literal>relAte</emma:literal>
                </emma:interpretation>
                <emma:interpretation id="interp59" emma:lang="en-US" emma:confidence="0">
                  <emma:literal>related</emma:literal>
                </emma:interpretation>
              </emma:one-of>
            </emma:emma>
          </inkml:annotationXML>
          <inkml:trace contextRef="#ctx0" brushRef="#br0" timeOffset="26778.297">2214 4141 0 0,'0'0'0'0,"0"0"87"0,0 0 293 0,0 0-20 0,0 0-32 16,0 0-56-16,0 0-43 0,0 0-20 0,0 0-17 16,0 0-16-16,0 0-31 0,0 0-17 15,-81-112-22-15,78 107-12 0,-1 2 0 0,1 1-15 0,1 0-14 16,2 2-13-16,0 0-19 0,0 0-13 15,0 0-19-15,0 2-22 0,0 9 4 0,0 10-1 16,0 10 9-16,-1 5 17 0,1 5-5 16,0 5-1-16,1 5 0 0,-1-2 0 0,5 4 2 0,1-5 4 15,-5 1-2-15,2-4-1 0,-1-3-3 16,0-3-9-16,1-5-4 0,-3-1-18 0,2-7-24 16,-1-3-30-16,1-6-45 0,1-5-54 15,-2-3-58-15,5-4-63 0,-1-5-76 0,-1 0-158 0,3-5-227 16,-4 0 453-16</inkml:trace>
          <inkml:trace contextRef="#ctx0" brushRef="#br0" timeOffset="27403.6454">2136 4213 0 0,'0'0'129'0,"0"0"242"0,0 0-66 0,0 0-17 15,0 0-22-15,0 0-53 0,0 0-48 0,-28-174-43 16,27 161-15-16,1 1-9 0,0 4-13 0,0 3-8 15,0 2-23-15,0 0-12 0,0 1-6 0,0 2-9 16,0-2-5-16,0 2-2 0,0 0-2 16,0 0-7-16,0 0 6 0,0 0 1 0,0 0 3 15,0 0 11-15,0 0-1 0,0 0 4 0,0 0 1 16,0-1-5-16,0 1-1 0,0 0-4 0,0-1-6 16,0-3-7-16,5-1-5 0,4-8-5 0,3-3-5 15,3-3 3-15,1-1-5 0,-1 5 2 16,1-1 2-16,6 0-5 0,-3-2 7 0,2-1-2 15,2-1 0-15,1 0 3 0,-2 0-3 0,3 2 0 16,-7 2 1-16,1 5-1 0,-1-1 1 0,-2 4 1 16,-3-1-1-16,0 6-3 0,-2 1 1 0,-1 2-2 15,-1 5 1-15,-3 7 5 0,4 6 0 16,-5 5 1-16,-4 5 2 0,5 3-6 0,-6 3 4 16,0 6 2-16,-3-3 2 0,-4 3 8 15,-4 1-5-15,1-1 0 0,-5-5 1 0,-1 2-1 16,-3-2 2-16,-5-1-2 0,-1-5-8 0,-3-1-7 15,-3-2-10-15,-1-1-6 0,-2-2-2 0,2-5 1 16,-5 0 1-16,3-5 7 0,1-4 6 0,-2-5 0 16,4-3 8-16,2-2 1 0,2 0 1 15,6-7 5-15,2-4-3 0,2 0 0 0,5 1 0 16,3 0-1-16,3 1 2 0,2 2-2 0,4 1-10 16,0 0-8-16,1-2-7 0,8 3-1 15,3 1 4-15,3-2 7 0,1 1 4 0,3 5 0 16,4-1 1-16,0 2 0 0,3 0 1 0,2 3 3 15,0 6 0-15,3 2 2 0,-1 2-4 0,2 4 1 16,0 2-1-16,2 6 0 0,-3-2 2 0,0 0 1 16,7 0-4-16,-5 3 2 0,-2-1 1 0,6 1-2 15,-5 0 6-15,-2 1-2 0,-1-1 1 16,0 0 0-16,-1-1 1 0,-2-3 0 16,-3-2 1-16,1 0 0 0,1-3-7 0,-5-4-14 0,4-2-27 15,-6-1-56-15,-4-4-63 0,1-1-60 0,0-3-73 16,-2-2-101-16,-4 0-222 0,-5 0-168 0</inkml:trace>
          <inkml:trace contextRef="#ctx0" brushRef="#br0" timeOffset="29259.7395">2919 4256 462 0,'0'0'305'15,"0"0"2"-15,0 0-47 0,0 0-11 0,0 0-8 0,0 0-52 16,0 0-55-16,0 0-54 0,0 0-48 15,0 0-26-15,0 0-8 0,0 0-2 0,0 0 1 16,0 0 0-16,-115 63 0 0,113-31 0 0,2-3 1 16,0-4 1-16,5-2 1 0,0-3 0 0,1-5-4 15,5-2-2-15,0-5-2 0,0-3-4 0,2-4 5 16,2-1 2-16,1-1 2 16,3-9 1-16,-1-6 4 0,2-2-1 0,4-6 4 0,-2-1 3 15,-4-2-3-15,-1-1 4 0,-3 1 3 16,-2-2 4-16,-8 3 8 0,-3 2 3 0,-1-1 1 15,0 3 2-15,-4 3 1 0,-8 0 2 0,3 3 0 16,-2 4-5-16,-3 3-6 0,0 5-8 0,-4 1-5 16,2 3-3-16,-3 0-5 0,-1 12-4 0,-2 6-1 15,3 5-2-15,-3 10 0 0,1 8 2 0,2 1-1 16,-1 4 1-16,5 2 0 0,5-5 1 16,2 1 0-16,4-5-2 0,5-1-2 0,-1-5 0 15,3-4 3-15,7 0 1 0,2-5 3 16,6-3-2-16,1-4 0 0,6-6 4 0,0-2 6 15,6-8 8-15,5-1 1 0,5-8 3 0,6-9-3 16,6-4-1-16,3-5-1 0,1-5-7 0,2-4-7 16,-4-2 7-16,1-8 1 0,-3-1 5 0,-3-4 8 15,-4-5-9-15,-11-1-3 0,-1-1-9 0,-9-4-3 16,-1 0-1-16,-7-4-2 0,-5-2 6 16,-5-2 2-16,-1-2 1 0,-7 1 0 15,1 0-1-15,-5 7 2 0,-3 5 0 0,-6 10 5 0,-2 11 3 16,1 7 3-16,-2 9 0 0,1 8 1 0,1 7-4 15,3 4-6-15,2 2-11 0,-2 8-8 16,0 11-5-16,0 13 2 0,1 11 6 0,0 7 7 16,1 8 2-16,0 7 0 0,2 4 2 0,1 2-2 15,2 1 0-15,5 0-2 0,2-3 0 16,-2 1 1-16,7-4 2 0,-1-2 1 0,6-4-2 0,3-3-2 16,1-8 0-16,0-4 0 0,9-6 1 15,-1-5 4-15,2-4-3 0,1-6-1 0,1-2 0 16,4-6 0-16,4-6 2 0,-3-5 1 0,9-5 0 15,-1 0 2-15,5-11-1 0,-1-4 0 16,7-5 0-16,-3-3-3 0,1-5 0 0,0-1-2 16,-5-9-1-16,3-2-3 0,-9-4 0 15,1-5-2-15,-9-8 0 0,-4 3 3 0,-7-6-1 0,-4-1 4 16,-2 4 1-16,-4 2 0 0,-8 7 5 0,0 9 3 16,-2 7 6-16,-5 7 0 0,-7 9-1 15,-3 5-2-15,3 4-5 0,-7 6-4 0,-3 1-3 16,-2 11-5-16,-7 12-1 0,-2 10-1 0,-1 9 3 15,1 5 2-15,4 3-1 0,2 5 5 16,2-4-2-16,9-1-2 0,3 0 1 0,2-5-3 16,6-2 4-16,0-7 1 0,2-3-1 0,3-9 0 15,0-6-5-15,6-4-3 0,1-4 2 0,4-7 0 16,4-1 4-16,7-2 2 0,-2-10 4 16,7-7-1-16,2-7 3 0,2-7-3 0,3-6-5 15,1-4 0-15,-4 0-6 0,0 0 0 0,-6-1 3 16,-3 1-2-16,-2 3 8 0,-6 2 2 15,-3 4 2-15,-2 6 5 0,-7 7-1 0,-2 6 3 16,0 4 3-16,0 6-4 0,-5 3-9 0,-4 3-14 16,-2 12-4-16,0 7-2 0,-1 8 8 15,0 4 9-15,0 3 0 0,6 0 3 0,-1 2-4 0,3 0-1 16,2-7 0-16,2 1-4 0,0-1 5 16,7-6 1-16,5-3 0 0,-1-5 3 0,5-3-3 15,4-5 4-15,7-5 5 0,2-5 8 0,8 0 6 16,5-10 1-16,3-8-1 0,7-5-6 15,4-6 1-15,0-3-1 0,3-4 1 0,-2-2 5 0,-5-2-4 16,-5-3 1-16,-6-2-1 0,-5-2-5 16,-6-4 5-16,-4 0-2 0,-4-4-2 0,-5-1 0 15,-3-2-6-15,-7-1-1 0,-3-3-1 0,-2 0-1 16,-2-2 0-16,-2 4 0 0,-5 3 0 0,-3 4-2 16,2 9 3-16,-2 6 5 0,-2 9 6 15,5 12 1-15,-2 5-1 0,5 7-4 0,1 4-11 16,-2 1-24-16,2 10-1 0,2 11-2 0,-4 12 5 15,-1 13 22-15,4 5 2 0,0 5-1 16,-1 8 0-16,2 1 4 0,-2 4 0 0,3 0-1 16,0 0 0-16,0-1-7 0,0-5 3 0,3-4 0 15,4-3 1-15,0-5 10 0,1-4-5 0,-1-2 1 16,-1-9-1-16,0-3-8 0,-2-9-17 16,-1-2-30-16,-1-8-33 0,-2-4-31 0,0-6 7 15,0-4-1-15,-2 0-8 0,-4-4-14 0,-2-6-32 16,-6-3-11-16,0-2 37 0,-1-2 42 0,-3-3 48 15,0 0 52-15,-2-4 26 0,2 1 27 0,0 0 22 16,1-4 24-16,-1 1 19 0,2 0 12 0,1-1 2 16,0 3-16-16,5 3-23 0,1 1-22 15,5 2-22-15,4 0-17 0,0 3-19 16,7-2-13-16,5 3-8 0,7-1-3 0,8-2-1 0,2 2 2 16,4-2 3-16,3-2 1 0,3 2 0 15,0-2 3-15,4 4-4 0,3-4-2 0,1 3-3 16,-1-2-8-16,-2 2 3 0,3-1-1 0,-4 1 5 15,0-1 3-15,-5 4 1 0,-1 0 2 16,-6 3-2-16,-5 0 0 0,-8 4-4 0,-5 3-5 16,-5 3-3-16,-4 0-7 0,-4 0-1 0,0 6 16 15,0 7 11-15,-6 5 12 0,-3 3 6 0,-1 3-8 16,-2 5-6-16,0 0-4 0,2 1-1 0,-3 0-3 16,5-3-1-16,1 0-2 0,6-5 3 15,-2 0-1-15,3-3 1 0,0-3 0 0,3-3-4 0,1-5-1 16,6 1 0-16,1-2 2 0,3-5 5 15,5-2 3-15,1 0 1 0,6-4 3 16,2-7-6-16,3-2 1 0,4-2-1 0,1-1-1 0,2-2-2 16,-3-4 2-16,1 1 1 15,-2-4-4-15,-5 2 9 0,-5-2 2 0,-4 5 5 0,-6-2 7 16,-4 0 0-16,-3 3 3 0,-7-1 4 16,0-1-3-16,0 3 2 0,0 0-6 0,-3 0-6 0,-4 2 2 15,0 1 1-15,-5 1 2 0,-1 3-1 16,-2 2-4-16,-1 2-5 0,-1 2-5 0,-3 5-5 15,-2 0-6-15,1 0 1 0,-2 12-3 0,-4 7 2 16,2 7 4-16,-6 7-4 0,5 5 1 16,-2 3 0-16,2 1-1 0,3 5 3 0,2-2 1 15,1-2 2-15,5 0 1 0,3-4-2 0,2-3 1 16,1-1-3-16,6-4-1 0,0-3 2 0,3-3-1 16,0-6 0-16,3-3-4 0,7-1 4 15,5-6 0-15,4-3 2 0,3-4 7 0,9-2-4 0,3 0 3 16,10-10-3-16,5-2-3 0,3-3 2 15,5-1 1-15,-2 0 0 0,-1-2 0 0,-4 1-1 16,-6 1 0-16,-7 1-1 0,-6 2 1 16,-7 3 0-16,-7 1 1 0,-6 2 4 0,-4 0 2 0,-4 2 1 15,-3 0-7-15,0 2-14 0,0 0-17 16,-4 1-28-16,-2 2-43 0,3 0-63 0,-3 0-115 16,0 0-178-16,3 0-467 0,2 0-116 0</inkml:trace>
        </inkml:traceGroup>
        <inkml:traceGroup>
          <inkml:annotationXML>
            <emma:emma xmlns:emma="http://www.w3.org/2003/04/emma" version="1.0">
              <emma:interpretation id="{60416DC7-0E0B-44F0-8BAE-E544DC69B240}" emma:medium="tactile" emma:mode="ink">
                <msink:context xmlns:msink="http://schemas.microsoft.com/ink/2010/main" type="inkWord" rotatedBoundingBox="7637,4490 11048,4334 11108,5637 7696,5793">
                  <msink:destinationLink direction="with" ref="{5B0E7111-84A8-4EE4-92D3-DCF9295FA83C}"/>
                </msink:context>
              </emma:interpretation>
              <emma:one-of disjunction-type="recognition" id="oneOf12">
                <emma:interpretation id="interp60" emma:lang="en-US" emma:confidence="1">
                  <emma:literal>with</emma:literal>
                </emma:interpretation>
                <emma:interpretation id="interp61" emma:lang="en-US" emma:confidence="0">
                  <emma:literal>With</emma:literal>
                </emma:interpretation>
                <emma:interpretation id="interp62" emma:lang="en-US" emma:confidence="0">
                  <emma:literal>wit</emma:literal>
                </emma:interpretation>
                <emma:interpretation id="interp63" emma:lang="en-US" emma:confidence="0">
                  <emma:literal>with.</emma:literal>
                </emma:interpretation>
                <emma:interpretation id="interp64" emma:lang="en-US" emma:confidence="0">
                  <emma:literal>witch</emma:literal>
                </emma:interpretation>
              </emma:one-of>
            </emma:emma>
          </inkml:annotationXML>
          <inkml:trace contextRef="#ctx0" brushRef="#br0" timeOffset="30337.3194">7167 3374 706 0,'0'0'498'15,"0"0"-240"-15,0 0-1 0,0 0-38 16,0 0-29-16,0 0-12 0,0 0-21 0,0 0-26 15,0 0-34-15,0 0-45 0,0 0-49 0,0 0-24 16,0 0-3-16,0 0 9 0,-58 21 19 0,55 34-2 16,-2 2 1-16,5 6 2 0,0-1 0 0,5 0 4 15,10-4-2-15,0-5-1 0,1-6-2 16,5-7-1-16,-1-6 1 0,7-6 2 0,-2-9 4 16,4-8 0-16,4-8 3 0,1-3 1 0,7-12-2 15,0-9 2-15,3-7-2 0,-1-8-8 0,0-7 0 16,-3-1-4-16,-3-4-3 0,1-1 4 15,-6-3-3-15,-4 2 2 0,-4 1 1 0,-5 0 1 16,-4 3 0-16,-6 5 2 0,-5 6 1 16,-4 6-1-16,0 6 2 0,-10 7-2 0,-2 2-2 0,0 6-1 15,-3 6-6-15,-2 2-1 0,2 10-3 16,-3 9 1-16,1 6 3 0,-3 7 3 16,3 6 0-16,2 1 0 0,6 1 1 0,2 0 0 0,5 3 1 15,2-9 2-15,0 0-2 0,3-6 2 16,9 1-2-16,1-8 0 0,4-2 2 0,5-9 0 15,0-3 2-15,6-5 1 0,1-2-1 0,7-12 1 16,-1-7 1-16,8-6-1 0,-2-5 1 16,-1-5 1-16,0-2-2 0,-1 1 0 0,-2-2 1 0,-1-1-3 15,-7 0 2-15,1 0 0 0,-10 0-2 0,-1 5 3 16,-5 3 2-16,-10 3 2 0,-1 4 3 16,-3 6 0-16,0 1-1 0,-4 7-4 15,-8 3-5-15,0 7-7 0,0 0-2 0,-3 10-5 0,-2 10 3 16,-1 3 2-16,3 8 1 0,1 2 2 15,-1 0 1-15,5 3-1 0,5-2 2 0,2 1 0 16,3-4-1-16,0-2 2 0,8 0-1 16,5-5 1-16,2-1 2 0,4-7 0 0,3-1 0 0,6-5 2 15,1-6-2-15,7-4 3 0,5 0 2 16,2-13-1-16,7-4 1 0,-5-5-2 0,1 0 0 16,0-3-1-16,-4-2-4 0,-2 0 1 0,-4-1 0 15,0-5 0-15,-3 0 3 0,-2-3 0 0,-3 0 2 16,-3-2 0-16,-9-1 4 0,-1 3 0 15,-8 2-1-15,-1 6-2 0,-6 1-2 0,0 2 1 0,-3 8 2 16,-7 3-1-16,0 3 2 0,4 3-1 16,-6 6-1-16,3 2 0 0,-1 2-2 15,-1 16-4-15,-2 5-2 0,0 9 1 0,3 8-2 0,1 4 2 16,0 4 0-16,4 1-2 0,4-2 4 16,2 0-3-16,-1-3 1 0,0 0 2 0,3-3-1 15,8-3 0-15,-2 1 1 0,1-6-1 16,3-1 1-16,3-5 2 0,2-4-1 0,1-3 0 0,-1-7-1 15,2-5-5-15,3-4-10 0,-4-4-19 16,1-2-32-16,0-8-45 0,-4-3-54 0,0-5-76 16,-1-5-87-16,-1-5-168 0,-3 4-353 15,-5 10 22-15</inkml:trace>
          <inkml:trace contextRef="#ctx0" brushRef="#br0" timeOffset="30484.6772">8959 2785 1277 0,'0'0'306'0,"0"0"-54"0,0 0-29 0,0 0-22 0,0 0-17 15,0 0-28-15,0 0-46 0,-128-169-38 16,117 167-37-16,7 2-37 0,4 4-20 0,0 11-2 16,0 5 5-16,0 6 17 0,4 6-5 0,8 2-52 15,3-2-84-15,7 1-121 0,-1 0-223 16,-1-10-430-16,-7-9 47 0</inkml:trace>
          <inkml:trace contextRef="#ctx0" brushRef="#br0" timeOffset="31173.1703">9455 2677 1520 0,'0'0'400'0,"0"0"-193"0,0 0-13 16,0 0-33-16,0 0-40 0,0 0-41 0,0 0-35 15,0 0-20-15,0 0-7 0,0 0-1 16,0 0-5-16,-92 210-2 0,83-153 2 0,7 5-1 0,1 1 4 16,-1 3 1-16,2 1 1 15,0-1 1-15,0-2-2 0,0-5-2 0,3-3-4 0,-3-5-5 16,3-5-8-16,0-2-18 0,0-8-23 0,-1-6-38 15,0-11-44-15,0-4-63 0,-2-9-52 16,1-4-20-16,1-2-14 0,4-10-68 0,-3-9-46 16,-2-2-49-16,-1-6 3 0,0-3 338 0,0-2 97 15,0-1 0-15,-4 4 0 0,-5-1 0 0,-6 2 147 16,0 2 194-16,-1 3-27 0,-1 3-17 16,-7 3-19-16,5 4-36 0,-3 2-12 0,4 1-30 15,2 4-36-15,0 2-26 0,2 1-28 0,4 3-29 16,7 0-29-16,2 0-38 0,1 0-18 0,0 2-7 15,4 3 4-15,9 0 13 0,2-2 2 16,6 0 0-16,4-3 0 0,4 0 2 0,11-10 0 16,0-5-1-16,4-4 5 0,3-7-5 15,8-4 0-15,2-3-2 0,-1-1-5 0,-3-6-2 16,2-1-7-16,-2-3-6 0,-8 0-2 0,-3-1 1 16,-8 3 5-16,-5 2 6 0,-2 4 5 0,-10 8 0 15,-3 5 1-15,-12 5 3 0,3 6-1 0,-5 1 9 16,0 6 1-16,-9 5-4 0,-3 0-2 0,-2 10-9 15,-3 10 0-15,0 7 2 0,-7 10-1 16,5 9 5-16,-6 2-3 0,7 2-1 0,1 2 2 16,-1 3-2-16,6-4-2 0,3 2 2 0,3-3 2 15,0-4-4-15,6-3 0 0,0-6 0 0,0-4-2 16,2-6 6-16,7-8-1 0,-2-4-1 16,2-5 7-16,0-5-5 0,0-5 9 0,1 0 7 15,5-13-6-15,-1-6 7 0,3-5-7 0,5-6-8 16,-2-4-2-16,8-7-5 0,-1-8-1 0,4 1 0 15,-2-2 5-15,4-4-3 0,5 4 1 16,-6 1-1-16,7 4-6 0,-7 8 3 0,-4 7-3 0,-4 10-2 16,-7 7 1-16,-2 8-10 0,-3 5-3 15,-5 3 0-15,4 12 0 0,-7 7 8 0,3 9 5 16,-5 3 5-16,-1 8 7 0,-1 0-1 0,0 5 4 16,0-4-1-16,0 2 2 0,0-1-3 15,2-3-3-15,2-5 0 0,8-1-5 0,1-4 5 16,2-5 5-16,1-1 0 0,6-6-3 0,-1-1-35 15,6-3-92-15,1-4-134 0,-9-4-269 0,-5-5-999 16</inkml:trace>
        </inkml:traceGroup>
        <inkml:traceGroup>
          <inkml:annotationXML>
            <emma:emma xmlns:emma="http://www.w3.org/2003/04/emma" version="1.0">
              <emma:interpretation id="{9C76FF97-CB0A-4D7E-86BE-4ABEEE5FB19D}" emma:medium="tactile" emma:mode="ink">
                <msink:context xmlns:msink="http://schemas.microsoft.com/ink/2010/main" type="inkWord" rotatedBoundingBox="11727,4243 15497,4070 15586,6007 11815,6180">
                  <msink:destinationLink direction="with" ref="{5B0E7111-84A8-4EE4-92D3-DCF9295FA83C}"/>
                </msink:context>
              </emma:interpretation>
              <emma:one-of disjunction-type="recognition" id="oneOf13">
                <emma:interpretation id="interp65" emma:lang="en-US" emma:confidence="0.5">
                  <emma:literal>org',</emma:literal>
                </emma:interpretation>
                <emma:interpretation id="interp66" emma:lang="en-US" emma:confidence="0.5">
                  <emma:literal>org's</emma:literal>
                </emma:interpretation>
                <emma:interpretation id="interp67" emma:lang="en-US" emma:confidence="0">
                  <emma:literal>ang',</emma:literal>
                </emma:interpretation>
                <emma:interpretation id="interp68" emma:lang="en-US" emma:confidence="0">
                  <emma:literal>ong's</emma:literal>
                </emma:interpretation>
                <emma:interpretation id="interp69" emma:lang="en-US" emma:confidence="0">
                  <emma:literal>ong',</emma:literal>
                </emma:interpretation>
              </emma:one-of>
            </emma:emma>
          </inkml:annotationXML>
          <inkml:trace contextRef="#ctx0" brushRef="#br0" timeOffset="31762.5154">11482 3016 686 0,'0'0'286'0,"0"0"43"16,0 0-59-16,0 0-28 0,0 0-39 0,0 0-51 15,0 0-33-15,0 0-24 0,-171-4-18 0,147 30-14 16,-4 5-20-16,3 5-14 0,0 7-9 16,10-1-11-16,11 3-2 0,2-2-3 0,2-2-2 15,6-4-2-15,9-4 2 0,7-1 0 0,-1-3 0 0,5-5 2 16,1-3 1-16,1-7 1 0,1-3 1 16,4-6-1-16,-1-3 1 0,9-2 0 15,2-7 3-15,0-6-1 0,1-3 0 0,-1-7-1 0,-4-2-1 16,-3 0-2-16,-2-5 1 0,-12-3 3 15,-6-1-1-15,-4-3 0 0,-3-3 2 0,-8-2 0 16,-1 3-1-16,0-2 4 0,-9-2 0 0,-2 5-4 16,-4 1 1-16,-1 2-5 0,-2 5 1 0,-6 10 1 15,5 4-3-15,-6 9-2 0,3 6-9 16,-2 1-4-16,5 8-2 0,-4 8-1 0,7 4-9 16,1 4-52-16,4 5-84 0,9 2-86 0,2 4-140 15,0-7-310-15,0-11-539 0</inkml:trace>
          <inkml:trace contextRef="#ctx0" brushRef="#br0" timeOffset="32595.3247">11962 3340 759 0,'0'0'572'0,"0"0"-264"0,0 0-58 0,0 0-27 16,0 0-18-16,0 0-43 0,0 0-39 0,0 0-35 16,29-177-32-16,-23 147-14 0,0 0-12 0,3-2-8 15,-2-4-7-15,7-3-4 0,-3-3 2 16,3-2 1-16,-1-7 0 0,2-1-6 0,-1-2 0 15,3-4-3-15,-3 2-2 0,0 4 7 0,-3 4-2 16,-5 7 0-16,3 10 0 16,-4 5-5-16,-4 6-1 0,-1 9-1 0,2 2-4 0,-2 8-9 15,1 1-19-15,3 0-18 0,-2 0 2 0,2 8 13 16,5 2 17-16,0 5 18 0,4-1-1 0,4 3-1 16,3 2 1-16,-1 3-1 0,2-1-2 0,1-1 2 15,3 1 0-15,-3-1 0 0,5-1 0 16,2 0-7-16,-1-1 1 0,0 6-1 0,-3-4-2 15,-3 3 4-15,0 2-7 0,-4-1 1 0,-5 3-1 16,-4 2-2-16,-3-1 4 0,-7-2 0 0,1 1 3 16,-5 2 5-16,-2-5 1 15,-3 3 1-15,2-3 1 0,-1-1-2 0,3-1-2 0,-2-3 1 16,5 0-1-16,1-2-1 0,1-2 2 16,1-2 1-16,0 1 1 0,6-3 3 0,5-1 1 0,4 0 1 15,1-4 3-15,11-1-1 0,1-2 0 16,4-3 3-16,5 0-1 0,-2 2 0 0,7-7 0 15,-2-4-5-15,-1-1 1 0,3-3 1 0,0-4 0 16,1 0 2-16,0-6 2 0,-3 2-1 0,-4-5 3 16,0-4 2-16,-5-2 2 0,-3-5 3 0,-3-2-1 15,-5-4-1-15,-3 3-2 0,-3-4-3 0,-2 3 1 16,-2-3 2-16,-7 5-1 0,-3 1 1 16,0 6 1-16,-10 2 1 0,-2 4 2 15,-2 6 2-15,-6 4-3 0,0 6-3 0,-2 3-6 0,-3 7-8 16,-3 3-6-16,-5 14-3 0,1 9-2 0,-2 7 2 15,-3 7 3-15,8 2 0 16,5 4 1-16,5-3 1 0,4-3 2 0,11 0 1 0,2-2-1 16,2-6 2-16,0-2-4 0,6-5 1 0,9-2 0 15,0-5-2-15,7-5 1 0,-2-5 0 16,7-6-1-16,1-2-1 0,3-6-3 0,1-5-1 16,4-7 0-16,-4-3 2 0,0-3-1 15,-4-6 2-15,2 0 3 0,-5 1-1 0,-4-1 5 16,-1 0 1-16,-5 2 2 0,-2-1-1 0,-4 0 2 15,0 2-1-15,-5 6 2 0,-2 3 2 0,-2 6 4 16,3 6 3-16,-3 3 4 0,0 3-7 0,0 0-16 16,0 0-19-16,0 11-3 0,-5 7 3 15,2 10 13-15,-4 7 12 0,1 11 3 0,0 2-3 16,-1 6 2-16,4 5-1 0,1 4-2 0,1 8 3 16,1 2-1-16,0 5 0 0,0 5 1 15,0 3 2-15,0-3 2 0,0 1 0 0,0-4 0 0,0 1-5 16,1-7 1-16,2-2 1 0,-1-8 1 0,-2-5 4 15,1-5-3-15,-1-2 0 0,0-10-5 16,0-6-8-16,-1-5-9 0,-4-5-10 0,-5-6-21 16,6-5-21-16,-7-3-29 0,7-6-42 0,-5-3-50 15,6-3-79-15,0 0-210 0,2 0-532 0</inkml:trace>
          <inkml:trace contextRef="#ctx0" brushRef="#br0" timeOffset="32776.2254">13985 2634 2090 0,'0'0'282'0,"0"0"-83"0,0 0-23 0,0 0-34 16,0 0-22-16,0 0-28 16,0 0-30-16,0 0-26 0,0 0-21 0,0 0-14 0,0 0-3 15,0 0-6-15,0 0-54 0,0 0-149 0,-75 50-508 16,75-34-960-16</inkml:trace>
          <inkml:trace contextRef="#ctx0" brushRef="#br0" timeOffset="102614.151">13704 3623 0 0,'0'0'196'0,"0"0"127"0,0 0-73 15,0 0-48-15,0 0-37 0,0 0-18 0,0 0-16 16,0 0-18-16,0 0-14 0,0 0-14 0,0 0-10 15,0 0 0-15,-56-26 0 0,53 26 2 16,3 0-4-16,0 0-6 0,0 0-12 0,0-1-14 16,4 1-25-16,2 0-17 0,4 0-5 0,5 0 2 15,7-2 19-15,12 0 10 0,9 1-2 0,6-2 1 16,8-1-12-16,2 2-5 0,10-2-3 0,2 1-4 16,1 0 2-16,0 1 1 0,-2-1 2 15,2 1 1-15,-4-3 2 0,-8-1 0 0,-5 1 0 16,-7-2-1-16,-4 2 1 0,-7-1 1 0,-9 0 4 15,-6 1 1-15,-4 0 10 0,-9 0 16 16,-3 1 8-16,-5-3 4 0,-1-1-7 0,0-2-17 16,-10-1-14-16,4-2-6 0,-6-1-6 0,0 3-4 15,-2 0-2-15,-1 1-5 0,0-2-1 0,-1-1 0 16,1 1 1-16,1 1 5 0,0-1 0 0,0-1 1 16,0 1 1-16,1-2-1 0,-2 3 2 15,5-1 2-15,0-1-1 0,-4 1 0 0,3 1 0 16,-1 2 0-16,0-1-1 0,2 1 3 0,1 3 2 15,4-1 0-15,1 4 4 0,3 1-2 16,1 0-3-16,0 2-4 0,0 0-11 0,0 0-12 16,1 0-13-16,8 0 6 0,3 2 9 0,4 3 14 15,4 3 10-15,6 2-2 0,3 4 0 0,5 0 0 16,1 2 0-16,1 4-1 0,2 3-1 16,0 1 1-16,-2 5 0 0,2 2 1 0,-1 6 1 0,-8 6 1 15,-1 3 2-15,-6 7 1 0,-5 1 3 16,-6 0 0-16,-6 1 0 0,-5-7 2 0,0-4-1 15,-5-2 0-15,-6-7 6 0,-6 2 5 0,-5-2 5 16,-6-3 0-16,-4 0-2 0,-4-5-6 16,-5-1-3-16,3-4 3 0,-2 0-8 0,5-5-1 15,-1 0-6-15,5-3-34 0,6 1-59 16,3-3-139-16,8-4-500 0,5-3-802 0</inkml:trace>
        </inkml:traceGroup>
        <inkml:traceGroup>
          <inkml:annotationXML>
            <emma:emma xmlns:emma="http://www.w3.org/2003/04/emma" version="1.0">
              <emma:interpretation id="{6D928C13-19EC-4616-82B3-E425104290FF}" emma:medium="tactile" emma:mode="ink">
                <msink:context xmlns:msink="http://schemas.microsoft.com/ink/2010/main" type="inkWord" rotatedBoundingBox="16319,4411 23038,4104 23114,5750 16394,6057">
                  <msink:destinationLink direction="with" ref="{5B0E7111-84A8-4EE4-92D3-DCF9295FA83C}"/>
                </msink:context>
              </emma:interpretation>
              <emma:one-of disjunction-type="recognition" id="oneOf14">
                <emma:interpretation id="interp70" emma:lang="en-US" emma:confidence="1">
                  <emma:literal>Emotional</emma:literal>
                </emma:interpretation>
                <emma:interpretation id="interp71" emma:lang="en-US" emma:confidence="0">
                  <emma:literal>motional</emma:literal>
                </emma:interpretation>
                <emma:interpretation id="interp72" emma:lang="en-US" emma:confidence="0">
                  <emma:literal>Amotional</emma:literal>
                </emma:interpretation>
                <emma:interpretation id="interp73" emma:lang="en-US" emma:confidence="0">
                  <emma:literal>emotional</emma:literal>
                </emma:interpretation>
                <emma:interpretation id="interp74" emma:lang="en-US" emma:confidence="0">
                  <emma:literal>"motional</emma:literal>
                </emma:interpretation>
              </emma:one-of>
            </emma:emma>
          </inkml:annotationXML>
          <inkml:trace contextRef="#ctx0" brushRef="#br0" timeOffset="105380.7954">15795 3808 1462 0,'0'0'236'0,"0"0"-65"0,0 0-4 0,0 0-17 16,0 0-26-16,0 0-55 0,0 0-52 0,0 0-20 15,0 0 4-15,0 0 19 0,0 0 2 0,0 0 2 16,0 0-4-16,0 0-5 0,150-10 2 15,-106 2-4-15,-1-5-1 0,1 3 0 0,6-5-3 16,0 1 4-16,2-1-1 0,0-2 1 0,-7 2-2 16,-2 2-6-16,-3 0-13 0,-9 2-12 0,-3 1-19 15,-3 0-16-15,-6 2-13 16,-4 1-10-16,-2 0-6 0,-7 1-8 0,-2-3-19 0,-1 3-40 16,-1-3-78-16,-2-1-168 0,0 3-313 0,0 1 140 15</inkml:trace>
          <inkml:trace contextRef="#ctx0" brushRef="#br0" timeOffset="105599.4294">15893 3166 1030 0,'0'0'310'0,"0"0"-15"0,0 0-24 0,0 0-57 16,0 0-30-16,0 0-43 0,0 0-31 0,0 0-26 15,0 0-29-15,0 0-33 0,0 0-21 16,0 0-4-16,0 0 3 0,0 0 1 0,52-151 1 15,3 135-3-15,5 1-1 0,2 2 1 0,7 1-1 16,3 4-8-16,-2 1-37 0,0 4-66 0,0 3-82 16,-4 0-108-16,-7 7-146 0,-16 1-286 15,-15-3-124-15</inkml:trace>
          <inkml:trace contextRef="#ctx0" brushRef="#br0" timeOffset="105107.8982">15932 3332 108 0,'0'0'366'0,"0"0"-68"0,0 0-48 0,0 0-57 16,0 0-20-16,0 0-3 0,0 0 2 16,0 0-1-16,0 0-10 0,0 0-17 0,0 0-13 0,0 0-18 15,-13-171-8-15,11 165-9 0,1 0-14 16,1 4-11-16,0 0-20 0,0 2-20 16,0 0-15-16,0 0-15 0,0 3-7 0,0 7 0 15,0 7 2-15,0 10 4 0,-3 10 5 0,1 5 1 16,1 9-1-16,-1 1-1 0,-1 4-2 0,0 3 0 15,2 2 2-15,-5 0-1 0,-1-2 1 0,2 2-1 16,1-7-2-16,-2 0-1 0,3-8 2 0,0-2-1 16,0-3 0-16,0-5 1 0,3 1-1 15,0-8 1-15,0-2-2 0,0-5 1 0,0-2 0 16,4-5 1-16,1-1 0 0,1-1-1 0,1-3 0 16,3 2-1-16,-1-4 0 0,5 0 1 0,2-2-2 15,3-1 2-15,5-1 1 0,-2-1-2 0,6-3 5 16,3 0-2-16,2 0-2 0,7-2 3 15,2-4-4-15,0-2 0 0,4-2-2 0,-3 2-1 16,-1-2-6-16,-3 0-7 0,1 2-9 0,-8 0-9 16,2-1-9-16,-5 3-7 0,-5-1-13 15,-3 1-14-15,-7 1-26 0,-2 0-26 0,-8 2-38 16,-1-2-61-16,-1-1-100 0,-2 4-285 0,0 0-456 0</inkml:trace>
          <inkml:trace contextRef="#ctx0" brushRef="#br0" timeOffset="106425.2312">16829 3515 1520 0,'0'0'210'0,"0"0"-12"0,0 0-41 0,0 0-22 15,0 0-27-15,0 0-34 0,0 0-52 16,0 0-22-16,0 0-7 0,0 0 1 0,0 0 11 16,0 0 0-16,0 0 0 0,0 0 1 0,30 165-2 15,-27-122 1-15,1 5 1 0,-2 2 3 0,0-1 1 16,-2-2 2-16,0 3-2 0,2-8-3 15,-4 0 0-15,4-8-5 0,-2-3-3 0,0-9-5 16,1-5-15-16,-1-6-13 0,0-4-7 0,2-5 8 16,-2-2 32-16,1-2 1 0,2-9 1 0,-1-6-7 15,2-6-25-15,-1-8 17 0,9-1 6 16,-3-4 6-16,1-2 6 0,5 0 3 0,4 0 1 16,2-2-3-16,-1 0 1 0,4 1-5 0,2 1-2 15,-4 4 1-15,2 5-6 0,-2 6 2 0,-1 6-4 16,1 5-4-16,-1 9-4 15,-4 3-10-15,-1 3 0 0,2 9 1 0,-5 6 5 0,-1 6 12 16,0 5 5-16,-3 3 3 0,-3 2 3 16,1 4-2-16,-1-5 0 0,-2 2 0 0,1-5 1 15,1-1-1-15,-3-5 3 0,4-1 1 0,-3-7-1 0,2-2 2 16,0-8-3-16,-3-4 2 0,5-2 8 16,-1-7 1-16,0-6 0 0,1-7-1 0,5-3-9 15,-3-9 0-15,5-1-1 0,1-2-1 0,2 1-1 16,-2-2 0-16,6-1 0 0,-3-1-1 15,3-1 4-15,0 4-3 0,1-2-1 0,-1 6 2 0,3 2-6 16,-5 6 1-16,0 4-4 0,-6 8-5 16,0 6-2-16,-4 4-9 0,0 1-5 0,-5 4 2 15,3 9 8-15,-3 3 8 0,1 7 8 16,0 3 5-16,-5 1-4 0,5 3 4 0,-2 0-1 16,-1 1-1-16,5-1 3 0,-1-5-3 0,5-1 1 15,-2 0 2-15,3-7-7 0,4-1 6 0,3-6 1 16,4-5-4-16,2-5-25 0,4 0-42 0,4-9-45 15,-2-5-30-15,5-4-3 0,-2-7 10 16,-4-1 27-16,-1-3 23 0,-5 0 27 0,-7 3 22 16,-2 2 55-16,-6-1 49 0,-3 2 42 0,-5 4 34 15,-2 0-11-15,0 3 7 0,0 3 1 16,-7 3 2-16,-1 3-12 0,-1 5-29 0,-2 2-29 0,0 0-30 16,-2 10-16-16,-2 7-13 0,-1 6-10 15,-5 1 2-15,5 6-2 0,-1 2-1 0,0 0-1 16,4-1 0-16,4 0-1 0,2 1 0 0,2-6 6 15,5-3-9-15,0-4-1 0,9-4-4 16,0-2 0-16,6-3 3 0,3-5 4 0,2-3 4 16,8-2 2-16,0-3 2 0,3-8 0 0,4-5 2 15,2-4 3-15,-6 0-3 0,-1-2 2 16,-4-1 1-16,-10 0-4 0,-4 2 8 0,-9-1 2 16,-3 2 3-16,-3 2 0 0,-9-1-11 0,-4 2-2 0,-4 3-6 15,-4-1-3-15,-1 3 7 0,0 2 0 16,0-1-12-16,-2 5-5 0,-1 1-17 15,5 2-38-15,2-2-43 0,6 3-98 0,5 0-205 16,6-1-395-16,4 1-320 0</inkml:trace>
          <inkml:trace contextRef="#ctx0" brushRef="#br0" timeOffset="106947.0846">18715 3525 1536 0,'0'0'239'0,"0"0"26"15,0 0-52-15,0 0-19 0,0 0-20 0,0 0-46 16,0 0-33-16,0 0-27 0,0 0-26 0,0 0-18 15,0 0-15-15,0 0-7 0,0 0-2 16,65-169 0-16,-25 147 0 0,4 2 2 0,3 2-3 16,-1 0-3-16,-3 8 1 0,0 2-1 0,-8 5-1 15,2 4 3-15,-6 2-4 0,-6 12-3 0,-5 6 4 16,0 4-4-16,-4 3 4 0,-3 4 1 0,-3 5-1 16,2-1 4-16,-5 1 0 15,1 5 1-15,-4 2 2 0,4-3-1 0,-5 0 1 0,4-2 1 16,0 0 0-16,-1-4-1 0,2-3 0 0,-1-7 0 15,2-1-1-15,3-5-11 0,-1-4-40 16,-3-3-73-16,6-5-117 0,0-6-179 0,-2-1-353 16,-5 0-559-16</inkml:trace>
          <inkml:trace contextRef="#ctx0" brushRef="#br0" timeOffset="106677.3502">18867 2885 2186 0,'0'0'163'0,"0"0"21"0,0 0-16 0,0 0-18 16,0 0-23-16,0 0-37 0,0 0-36 0,0 0-28 16,0 0-22-16,0 0-2 0,0 0-2 0,0 0 3 15,0 0 5-15,-57 181-4 0,60-129 0 0,0 5 0 16,3 2-3-16,-2-1 1 0,-1 3 1 16,-2-3 0-16,4-3 4 0,-8 1-3 0,3 0 0 15,0-6-6-15,0 0-17 0,-2-1-34 0,-1-9-55 16,-7-6-91-16,6-6-93 0,-7-5-105 0,8-6-203 15,0-8-293-15,-1-4 255 0</inkml:trace>
          <inkml:trace contextRef="#ctx0" brushRef="#br0" timeOffset="107120.2094">19377 3107 1515 0,'0'0'211'0,"0"0"-26"0,0 0 2 0,0 0-25 15,0 0-6-15,0 0-20 0,0 0-46 0,0 0-41 16,0 0-41-16,0 0-23 0,0 0-6 0,0 0 1 16,0 0 13-16,-78-33 3 0,88 57-18 15,9 5-78-15,2-1-100 0,9 4-159 0,-8-9-271 16,-6-5-691-16</inkml:trace>
          <inkml:trace contextRef="#ctx0" brushRef="#br0" timeOffset="108085.8487">20149 3351 1484 0,'0'0'275'0,"0"0"-55"16,0 0-54-16,0 0-26 0,0 0-8 0,0 0-21 15,-177 81-15-15,146-55-19 0,-1 1-19 0,-2 3-16 16,3 2-16-16,6-1-9 0,3 2-10 0,4-3-2 16,5-1-1-16,3-5-3 0,5 2 2 15,5-5-3-15,0-2-3 0,3-2-3 0,5-4-7 16,1-5-10-16,4-1-15 0,-1-4-14 15,1-3-11-15,0 0-6 0,2-3-3 0,0-7 2 16,-4-8 8-16,4-2 13 0,-2-3 22 0,-1-5 16 16,1-4 10-16,1-1 5 0,-4-1 2 0,0-5-2 15,1-2-1-15,0 1 0 0,3-2-2 0,0 0 3 16,1 2 8-16,0-1 7 0,1 6 7 0,-1 6 4 16,1 6-8-16,2 5-5 0,-1 8-8 0,1 3-11 15,-2 4-5-15,8 3-2 0,-4 3-1 16,3 11 2-16,-3 6-2 0,-2 3 4 0,0 5 3 15,1 3 4-15,-3-1 5 0,0 3-2 16,-1-1-2-16,1 0-1 0,-1-4-3 0,1 0 2 16,-1-3 2-16,-3-4 0 0,1-1 2 0,0-5 0 15,-6-3-1-15,2-5 2 0,-6-4 0 0,3-1 13 16,-3-2 18-16,-3 0 1 0,2-7-5 0,-1-6-12 16,6-6-19-16,-2-2-2 0,-1-3 0 0,8-4-1 15,1 1-1-15,4-5-1 0,-1 2-1 16,7-5 5-16,1-2 3 0,1 2 1 0,1 3 2 15,1 5-4-15,-6 5-2 0,2 9-1 0,-7 6-6 16,1 6-3-16,-4 1-4 0,2 10-3 16,-2 6 2-16,-1 3 6 0,-1 6 5 0,-2 5 3 0,3-2 6 15,0-2-4-15,1 0-1 0,2 1 0 16,1-5-4-16,0 2 6 0,9-6 1 0,3-2 2 16,5-6 2-16,1-3-1 0,10-7 2 0,6 0 1 15,0-6-1-15,6-5 1 0,2-5 0 16,-1-4-1-16,-2-4-1 0,-8 1 1 0,-6-2 2 15,-10-3 2-15,-3 2 6 0,-12-1 1 0,-3 2 6 16,-8 2 7-16,-1-1 2 0,-4 8 9 0,-12 4-4 16,-4 7-6-16,-7 5-8 0,-5 0-15 15,-5 15-8-15,-5 8-4 0,1 7-1 0,-4 4 0 16,1 3-1-16,6-2 0 0,-1-1-2 0,11-2 3 16,2-2 2-16,9-6-1 0,8-1 2 15,5-5-7-15,0-3-3 0,12-3-1 0,3-6-4 16,4-2 3-16,6-4-5 0,5-7 1 0,2-5-2 15,6-6 2-15,-2-2 0 0,3-1 2 0,0-2 5 16,-4 0 2-16,-5 2 6 0,-4 1 2 0,-8 4 0 16,-5 3 12-16,-8 4 13 0,-1 4 11 15,-4 4 10-15,0 1-17 0,-7 0-19 0,-1 10-17 0,-5 1-12 16,-2 6 5-16,0 1 7 0,2-1 1 16,3 2 0-16,8-1-2 0,2-3-3 15,-1-2 2-15,14-3 2 0,6-4 4 0,12-1 8 0,11-5 1 16,5 0 0-16,9-8 3 0,9-6-3 15,-1-5 1-15,6-6 6 0,-3-4-6 0,-2-6 1 16,-4-4 1-16,-4-9-5 0,-2-5 7 16,-8-5-1-16,-6-5 0 0,-3-2 1 0,-7-4-3 15,-4-6-2-15,-7-1 2 0,-2-3-4 0,-5-1 5 16,-2 1-2-16,-10 4-1 0,1 7 5 0,-4 12 11 16,-11 14 10-16,-2 16 5 0,0 11-2 0,-2 13-21 15,-2 4-14-15,-3 16-8 0,-3 11-2 16,1 12 3-16,-4 15 3 0,3 7 3 0,4 10 0 15,1 6 1-15,5 3 4 0,9 7-1 0,5-1 4 16,-4 2-3-16,14 2-3 0,7-1-8 0,9-1-44 16,3-7-95-16,3-5-201 0,-10-24-696 15,-6-18-507-15</inkml:trace>
        </inkml:traceGroup>
        <inkml:traceGroup>
          <inkml:annotationXML>
            <emma:emma xmlns:emma="http://www.w3.org/2003/04/emma" version="1.0">
              <emma:interpretation id="{1E869551-E65F-4C1D-B1DC-16E71A7F9C89}" emma:medium="tactile" emma:mode="ink">
                <msink:context xmlns:msink="http://schemas.microsoft.com/ink/2010/main" type="inkWord" rotatedBoundingBox="23763,4288 25954,4187 26005,5290 23813,5390"/>
              </emma:interpretation>
              <emma:one-of disjunction-type="recognition" id="oneOf15">
                <emma:interpretation id="interp75" emma:lang="en-US" emma:confidence="1">
                  <emma:literal>tie</emma:literal>
                </emma:interpretation>
                <emma:interpretation id="interp76" emma:lang="en-US" emma:confidence="0">
                  <emma:literal>the</emma:literal>
                </emma:interpretation>
                <emma:interpretation id="interp77" emma:lang="en-US" emma:confidence="0">
                  <emma:literal>ties</emma:literal>
                </emma:interpretation>
                <emma:interpretation id="interp78" emma:lang="en-US" emma:confidence="0">
                  <emma:literal>tie.</emma:literal>
                </emma:interpretation>
                <emma:interpretation id="interp79" emma:lang="en-US" emma:confidence="0">
                  <emma:literal>tied</emma:literal>
                </emma:interpretation>
              </emma:one-of>
            </emma:emma>
          </inkml:annotationXML>
          <inkml:trace contextRef="#ctx0" brushRef="#br0" timeOffset="108790.8021">23219 3255 2102 0,'0'0'174'0,"0"0"-1"0,0 0-18 16,0 0-15-16,0 0-18 0,0 0-22 0,0 0-28 16,0 0-32-16,0 0-21 0,0 0-13 0,0 0-9 15,0 0 4-15,0 0 0 0,82-177-1 0,-20 157-1 16,4 0-16-16,-1 3-15 0,5-2-13 0,-6 5-10 15,-2 2 7-15,-7 4 9 0,-7 3 12 16,-6 3 9-16,-10 2 3 0,-7 2-5 0,-7 7-6 16,-5 5-4-16,-4 4-3 0,-5 1 10 15,-2 3 10-15,-2 4 9 0,0 1 12 0,-3 3 7 16,-4 2 5-16,1 2 2 0,-3 1-2 0,7 0-5 16,1 0-5-16,1-2-3 0,1-2 0 0,7-1-1 15,2-3 4-15,3 1 0 0,2-2 4 0,4-5-2 16,2-3-7-16,-2-2-46 0,5-3-94 0,-1-5-151 15,-4-4-347-15,-7-3-917 0</inkml:trace>
          <inkml:trace contextRef="#ctx0" brushRef="#br0" timeOffset="108512.4827">23425 2736 1468 0,'0'0'280'0,"0"0"-20"0,0 0 8 0,0 0-40 0,0 0-38 15,0 0-29-15,0 0-39 0,0 0-31 16,0 0-35-16,0 0-30 0,0 0-30 0,0 0-8 16,0 0 2-16,0 0-1 0,-6 50 13 0,3 6 0 15,3 1 0-15,-1 2 4 0,-1 4-2 0,-2-3-1 16,4-1-1-16,0 0-2 0,0-1-33 16,4-6-61-16,-4-5-104 0,0-4-145 0,2-12-294 15,-2-13-940-15</inkml:trace>
          <inkml:trace contextRef="#ctx0" brushRef="#br0" timeOffset="108996.1485">24171 2447 1878 0,'0'0'175'0,"0"0"38"0,0 0 10 0,0 0-41 15,0 0-29-15,0 0-68 0,0 0-50 0,0 0-38 16,0 0-16-16,0 0 2 0,0 0 4 0,0 0 14 16,0 0-13-16,0 0-81 0,-80 164-152 0,89-122-282 15,0-16-1070-15</inkml:trace>
          <inkml:trace contextRef="#ctx0" brushRef="#br0" timeOffset="109406.2681">24807 2846 1445 0,'0'0'476'16,"0"0"-337"-16,0 0-28 0,0 0-8 0,-205 78-34 15,164-53-21-15,3 3-18 0,8-1-15 0,11-1-6 16,6-1-6-16,1-4-1 16,12-2-2-16,0-1-1 0,9 0 2 0,7-7 3 0,6-1 5 15,8-7-9-15,8-3-9 0,5-2-17 0,3-9-13 16,7-6-2-16,0-5-1 0,0-2 8 0,0-4 10 15,-5-2 9-15,-2 0 13 0,-5-5 8 16,-4 1 5-16,-12-1 6 0,-4-1 5 0,-8 2 17 16,-6 2 18-16,-7 5 15 0,0 4 12 0,-8 1-1 15,-10 7-6-15,-3 4-9 0,-8 6-16 16,-8 5-16-16,-6 4-12 0,-5 11-11 0,-7 10-5 0,1 8 2 16,-4 6-4-16,2 6 0 0,2 4 0 0,8 0-4 15,6 1-1-15,11-2-1 0,9-1 2 16,12-5-4-16,8 1 2 0,7-4 1 15,14-4-6-15,8-2 4 0,12-9-6 0,8-5 8 0,7-8 8 16,13-5 1-16,5-6 5 0,3 0-6 16,4-9-6-16,-3-4-1 0,-5-2 0 0,-5-1-1 15,-7 0 1-15,-11 0 0 0,-12 2 1 0,-9 3 1 16,-9 2 10-16,-12 4 12 0,-3 1 6 16,-5 3-1-16,-3-1-19 0,-6 2-20 15,-3 0-23-15,-4 0-27 0,-2 10-67 0,-4 2-175 0,5-2-706 16,5-3-563-16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4:05.70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0E7111-84A8-4EE4-92D3-DCF9295FA83C}" emma:medium="tactile" emma:mode="ink">
          <msink:context xmlns:msink="http://schemas.microsoft.com/ink/2010/main" type="inkDrawing" rotatedBoundingBox="7029,8862 16331,3695 16437,3886 7135,9053" semanticType="underline" shapeName="Other">
            <msink:sourceLink direction="with" ref="{60416DC7-0E0B-44F0-8BAE-E544DC69B240}"/>
            <msink:sourceLink direction="with" ref="{9C76FF97-CB0A-4D7E-86BE-4ABEEE5FB19D}"/>
            <msink:sourceLink direction="with" ref="{6D928C13-19EC-4616-82B3-E425104290FF}"/>
          </msink:context>
        </emma:interpretation>
      </emma:emma>
    </inkml:annotationXML>
    <inkml:trace contextRef="#ctx0" brushRef="#br0">9391 99 0 0,'0'0'0'0,"0"0"0"0,0 0 148 16,0 0 129-16,0 0-48 0,0 0-37 0,0 0-46 0,0 0-28 16,0 0-25-16,0 0-20 0,0 0-16 15,0 0-13-15,-115-97-9 0,100 95-1 0,-2 2-7 16,-2 0-1-16,-2 0-5 0,0 0-3 15,-2 6-4-15,-7 1-5 0,1 3 0 0,-4 4-2 16,-5 1 0-16,-5 7-2 0,-2 3-2 0,-4 4-1 16,-5 3 1-16,0 4 1 15,-3-1 1-15,-3 4 0 0,-4-1 2 0,-5 3 1 0,-2-1-1 0,-7 5 0 16,-6 0-1-16,-6 7-2 0,-7 3 0 16,-5 1-3-16,-5 4 2 0,-7 3 0 0,-1 3-1 15,-3-3 2-15,2 5 1 0,-8 0 0 0,5 0 1 16,-9 6-1-16,-2-2-1 0,-3 4 1 15,-2-1-1-15,-4 4-1 0,-4-2 0 0,5 2 1 16,-12 1 1-16,1 5 1 0,-6 2-2 0,0 1 3 16,-10 4 7-16,3 0 4 0,-9 2 3 0,-3 1 6 15,-3 6-6-15,-10-3 1 0,-1 2-1 0,-1 2-8 16,-1 0 5-16,1-2-1 0,-2 2 5 16,-2 2 5-16,9-2-5 0,-1 0 0 0,3 1-2 15,5-9-3-15,4 0 1 0,4-4 2 0,4 0-4 16,6 0 3-16,3-3 1 0,5 3-2 15,4-2-1-15,-2-3 0 0,11 1-1 0,-2-1-2 0,8-6 1 16,10-3-5-16,1-6 3 0,11-4 0 16,-1-9 0-16,10 3 4 0,9-10-6 0,8-5-2 15,10-3 0-15,13-9-5 0,8-6 4 0,8-5 4 16,14-6 0-16,5-4 4 0,10-5-11 16,4-3-25-16,9-3-60 0,3-1-72 0,1 0-38 15,8-6-63-15,7-8-117 0,-1 2-278 16,-3 0-36-16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4:16.93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68D3A3-A778-4320-B707-E69415259FA9}" emma:medium="tactile" emma:mode="ink">
          <msink:context xmlns:msink="http://schemas.microsoft.com/ink/2010/main" type="inkDrawing" rotatedBoundingBox="440,16678 15164,7937 15325,8209 601,16950" semanticType="underline" shapeName="Other">
            <msink:sourceLink direction="with" ref="{64F43DAB-037D-427E-BEEF-59D0158ADC41}"/>
          </msink:context>
        </emma:interpretation>
      </emma:emma>
    </inkml:annotationXML>
    <inkml:trace contextRef="#ctx0" brushRef="#br0">14723 0 734 0,'0'0'160'0,"0"0"-2"15,0 0-43-15,0 0-13 0,0 0-4 0,0 0-5 16,0 0-15-16,-185 72-24 0,148-46-12 0,-3 2-10 16,-4 2-8-16,1 2-5 0,-1 1-2 15,0 0-7-15,-5 1 0 0,-1 3 0 0,-6 0-3 16,1 0 1-16,-5 2-1 0,-2 2 0 15,-7 4 2-15,-5-1 0 0,-7 3 1 0,-3 2-1 0,-10 4-2 16,-8 2-1-16,-6 4 0 0,-6 4-1 0,-12 6 2 16,-5 0 0-16,-10 5 2 15,-7 3-1-15,-11 2-2 0,-12 4-1 0,-4 3-4 0,-5 2 1 16,-6 6 2-16,-2 6 3 0,-5 3 21 16,-3 4 12-16,-8 5 2 0,0 3 3 0,-12 3-17 15,0 4-12-15,-13 2-1 0,-3 0-8 0,-3 6-4 16,-11 5-2-16,-1 2 1 0,-7 8 1 0,-7 1 1 15,-4 3-1-15,0 5-3 0,-9 0 3 0,-8 11-2 16,1-1 7-16,-9 5 2 0,-2 2-1 16,-4 2 4-16,-1 5-6 0,1-1 1 0,-1 2-3 15,8 2 2-15,-2-6 2 0,10 1 18 0,4-4 12 16,7-2 2-16,12-4 2 0,5-2-14 16,5-1-3-16,7-2 4 0,5-8 11 0,6 1 4 15,6-5 8-15,4-3-2 0,11-2-13 0,6-5-9 16,1-5-11-16,9-8-3 0,12-6-2 0,7-5 3 15,12-10 3-15,7-8-5 0,18-8 2 16,13-12 6-16,12-10 2 0,21-10 12 0,14-11 1 16,11-6-11-16,17-9-6 0,9-8-12 0,11-5-3 15,13-9-1-15,4-1-3 0,9-6-11 0,3 0-11 16,0 1-5-16,10 1-22 0,5-2-42 16,6-1-87-16,7-1-120 0,-3 0-294 0,-8 0-942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5:36.84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2B74744-9AD4-4978-9BBA-7E01895D78E2}" emma:medium="tactile" emma:mode="ink">
          <msink:context xmlns:msink="http://schemas.microsoft.com/ink/2010/main" type="writingRegion" rotatedBoundingBox="26066,7365 29063,7365 29063,11479 26066,11479"/>
        </emma:interpretation>
      </emma:emma>
    </inkml:annotationXML>
    <inkml:traceGroup>
      <inkml:annotationXML>
        <emma:emma xmlns:emma="http://www.w3.org/2003/04/emma" version="1.0">
          <emma:interpretation id="{1FA35D0A-48C9-4B49-9053-E38DED49ADBB}" emma:medium="tactile" emma:mode="ink">
            <msink:context xmlns:msink="http://schemas.microsoft.com/ink/2010/main" type="paragraph" rotatedBoundingBox="26066,7365 29063,7365 29063,11479 26066,114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FA2214-16ED-4574-8B04-1649C332D4C6}" emma:medium="tactile" emma:mode="ink">
              <msink:context xmlns:msink="http://schemas.microsoft.com/ink/2010/main" type="line" rotatedBoundingBox="26066,7365 29063,7365 29063,11479 26066,11479"/>
            </emma:interpretation>
          </emma:emma>
        </inkml:annotationXML>
        <inkml:traceGroup>
          <inkml:annotationXML>
            <emma:emma xmlns:emma="http://www.w3.org/2003/04/emma" version="1.0">
              <emma:interpretation id="{095C977E-9D0F-47F9-8067-1A47F85BEF5C}" emma:medium="tactile" emma:mode="ink">
                <msink:context xmlns:msink="http://schemas.microsoft.com/ink/2010/main" type="inkWord" rotatedBoundingBox="26066,7365 29063,7365 29063,11479 26066,11479"/>
              </emma:interpretation>
              <emma:one-of disjunction-type="recognition" id="oneOf0">
                <emma:interpretation id="interp0" emma:lang="en-US" emma:confidence="1">
                  <emma:literal>].</emma:literal>
                </emma:interpretation>
                <emma:interpretation id="interp1" emma:lang="en-US" emma:confidence="0">
                  <emma:literal>]</emma:literal>
                </emma:interpretation>
                <emma:interpretation id="interp2" emma:lang="en-US" emma:confidence="0">
                  <emma:literal>3.</emma:literal>
                </emma:interpretation>
                <emma:interpretation id="interp3" emma:lang="en-US" emma:confidence="0">
                  <emma:literal>,.</emma:literal>
                </emma:interpretation>
                <emma:interpretation id="interp4" emma:lang="en-US" emma:confidence="0">
                  <emma:literal>]..</emma:literal>
                </emma:interpretation>
              </emma:one-of>
            </emma:emma>
          </inkml:annotationXML>
          <inkml:trace contextRef="#ctx0" brushRef="#br0">181 402 316 0,'0'0'52'0,"0"0"34"16,0 0 33-16,0 0 30 0,0 0 25 15,0 0-34-15,0 0-12 0,0 0-2 0,-164-93-20 16,157 86 4-16,1 4-11 0,3 0-15 0,2 1-11 16,1 2-22-16,0 0-17 0,0 0-11 15,0-1-12-15,0 1-6 0,1 0 4 0,6-2-1 16,7 1 1-16,8-3 5 0,7 0-1 0,13-3-4 15,8-2 6-15,10-1-3 0,12-1-1 0,9-3 1 16,6-1-8-16,6 1 3 0,3-2 2 0,1-1-3 16,2 2 5-16,1-3-5 0,2 2 0 15,-2 0-2-15,0 1-2 0,-6-1 2 0,-4 5 0 16,-9-4 2-16,-5 6 0 0,-12 0 3 0,-12 0 1 16,-12 2 1-16,-9 1 5 0,-12 3 6 15,-6-1 9-15,-6 3 21 0,-2 1 16 0,-4 0 10 16,-1 0-3-16,0 0-19 0,0 0-18 0,0 0-20 15,0 0-10-15,0 0-5 0,0 0-3 0,0 0-3 16,0 0-1-16,0 1-1 0,0 3-2 0,0 1 7 16,2 4 2-16,4 0 0 0,0 2 6 15,2 3-5-15,1 0-2 0,2 4 2 0,3 0-7 16,1 6 2-16,1 1-2 0,0 7 2 0,4 3 3 16,-6 12-4-16,3 7 3 0,-1 6-1 15,-4 11-3-15,1 7 2 0,-9 7 2 0,7 7-1 0,-10 3-2 16,6 1 3-16,-1 0-3 0,0-3 0 15,2 1 5-15,-1-4-3 0,0-3 0 0,2 3 2 16,-1-1-8-16,5-1 3 0,0 2 9 0,3 0 1 16,-1 0 7-16,3-3-1 0,1-4-4 15,1-4-6-15,-2-2 0 0,3-1-2 0,-4-3-2 16,-2 1 8-16,-6-2-3 0,0 0 3 0,-3 3 1 16,-5 0-1-16,1-1 4 0,-4 2 2 15,2-4-3-15,-1-5 4 0,1-3-3 0,0-6 4 16,3-6 6-16,3-3-4 0,1-4 3 0,2-3-6 0,1-1-4 15,-1-5-1-15,1-1-3 16,1-3 4-16,2 0 1 0,-9-4-1 0,8-3-1 0,-5-1-4 16,1-3-1-16,-2 2-2 0,3-5 1 15,-6 3 0-15,1-4-2 0,2 1 3 0,-5 0-3 16,1 0 1-16,-2 0 1 0,0-1-2 0,0-2 5 16,0 0-3-16,0-1 1 0,0-1-1 0,0-5-2 15,-2-1 1-15,1-1 1 0,1-1 0 0,-2 0 1 16,-1 2-2-16,3-1 0 0,-1 0-1 15,-3-1 1-15,1 5 4 0,0 1 3 16,-6 1 1-16,4 1 1 0,-2-1 1 0,0-3 3 16,-4-3 4-16,-2-1 0 0,-3-1-2 0,-6 3-5 0,-6 1-4 15,-5 1 1-15,-4-1-1 0,-5-1 1 16,-5-1 1-16,-5-1-2 0,-5 3 0 0,-5-1 1 16,-8 1-1-16,-3-2-1 0,-8 1-3 0,-3 0 0 15,1 0 0-15,-2 2-10 0,8-2-25 16,8 1-49-16,10 0-109 0,16-3-277 0,21 0-695 0</inkml:trace>
          <inkml:trace contextRef="#ctx0" brushRef="#br0" timeOffset="168.8638">2982 3275 2637 0,'0'0'61'0,"0"0"-130"0,0 0-163 16,0 0-647-16,0 0-639 0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5:43.5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D54FEC-74DF-4041-8EE5-56CA43324248}" emma:medium="tactile" emma:mode="ink">
          <msink:context xmlns:msink="http://schemas.microsoft.com/ink/2010/main" type="writingRegion" rotatedBoundingBox="2158,15887 9456,11126 12228,15373 4930,20135"/>
        </emma:interpretation>
      </emma:emma>
    </inkml:annotationXML>
    <inkml:traceGroup>
      <inkml:annotationXML>
        <emma:emma xmlns:emma="http://www.w3.org/2003/04/emma" version="1.0">
          <emma:interpretation id="{B0C3CAC6-1B7F-4B21-A71E-F69C3857D463}" emma:medium="tactile" emma:mode="ink">
            <msink:context xmlns:msink="http://schemas.microsoft.com/ink/2010/main" type="paragraph" rotatedBoundingBox="2179,15786 8228,12161 9522,14320 3472,179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4D76EB-0EA6-4C5E-B762-0CF5CC1C7034}" emma:medium="tactile" emma:mode="ink">
              <msink:context xmlns:msink="http://schemas.microsoft.com/ink/2010/main" type="inkBullet" rotatedBoundingBox="3020,17191 4018,16593 4470,17347 3472,17945"/>
            </emma:interpretation>
            <emma:one-of disjunction-type="recognition" id="oneOf0">
              <emma:interpretation id="interp0" emma:lang="en-US" emma:confidence="0">
                <emma:literal>→</emma:literal>
              </emma:interpretation>
            </emma:one-of>
          </emma:emma>
        </inkml:annotationXML>
        <inkml:trace contextRef="#ctx0" brushRef="#br0">-3786 9391 755 0,'0'0'143'0,"0"0"37"0,0 0 24 0,0 0-14 15,0 0 4-15,0 0-23 0,0 0-11 0,0 0-26 16,0 0-15-16,0 0-10 0,0 0-26 0,0 0-14 16,-57 0-16-16,57 0-14 0,0 0-9 15,0 0-8-15,0 0-4 0,0 0-7 0,0 0 0 16,0-3-1-16,0 3-8 0,0 0 5 0,0 0-7 16,0-1-3-16,0 1-1 0,0 0-6 15,7-1 11-15,0 1 0 0,4-4 5 0,4 1 5 0,2-4-6 16,8-3 2-16,5 0-2 0,4-4-2 15,7-4-3-15,3-2-1 0,3 0 2 0,3 1 0 16,-1-1 2-16,8-4 1 0,-2 0-4 0,1-1 2 16,-3-1-1-16,0 0 3 0,-4 2-2 0,-2-1-4 15,-9 5-9-15,-2 1 6 0,-7 3 9 0,-5 1 5 16,-4 2 15-16,-7 1-9 0,-4 4-4 16,-3 3 9-16,-3 1 8 0,-3 4 8 0,0 0 1 15,0 0-9-15,-4 0-8 0,-5 0-9 0,4 0-7 16,-5 0-1-16,4 0-7 0,-6 4-2 15,2 1 1-15,-2 0-4 0,4 1 3 0,-3 0-7 16,2-3-6-16,2 1-8 0,0-2-10 0,1-2-12 16,1 0-15-16,-2 0-13 0,4 0-15 0,-1 0-18 15,-4-5-31-15,5-3-39 0,-4 0-30 16,2-4-20-16,0 0 3 0,-4 0 16 0,4-1 17 16,-5 1 36-16,1 0 45 0,-3 0 43 15,-1-1 45-15,-2 1 20 0,1 1 33 0,-1 2 63 0,-3-1 48 16,2 5 15-16,-2 4-17 0,2-1-36 15,-2 2-23-15,-2 0 18 0,1 0 11 0,0 5 2 16,-1 0 0-16,1 0-1 0,4 0 5 0,1-1 8 16,5-3-10-16,2 1-9 0,4-2-7 0,-2 0-15 15,2 0-7-15,3 0-17 0,0 0-13 16,0 0-11-16,0 0-10 0,0 0-5 0,0 0-6 16,0 0 1-16,0 0-3 0,0-2-2 0,0 2 3 15,0 0-5-15,3 0 4 0,-3 0-5 0,0 0 0 16,0 0 3-16,0 0-3 0,0 0 0 0,0 0 0 15,3 0-5-15,-3 0 0 0,2 0 3 16,1 0 1-16,-1 0 1 0,1 0 1 16,3 0 0-16,-3 0-4 0,0 0 3 0,2 0-2 0,1 0 0 15,-2 0 3-15,5 0-3 0,-3 2 5 0,5-1-3 16,0 2 2-16,-1-1 1 0,3 1-2 16,2 1 1-16,1-2-3 0,5 2 1 0,4 1-1 15,0 1-1-15,5 0 3 0,3-2-3 16,0 0 3-16,2-1-2 0,1-2-2 0,-1 1 9 0,0 0-6 15,-1-2 3-15,-4 0 0 0,2 0-9 16,-7 0 9-16,0 0-3 0,-7-2 0 0,-3 0 2 16,-7 1-4-16,-2 1 1 0,-4-2 0 0,-2 2 5 15,0 0 4-15,0 0 5 0,0 0 9 16,0 0-6-16,0 0 7 0,0 0-3 0,0 0-6 16,0 0 4-16,0 0-9 0,0 0-2 15,0 0 2-15,0 0-9 0,0 0 8 0,0 0 0 0,0 0-1 16,-2 0 7-16,2 0-4 0,0 0 3 15,0 0-7-15,0 0 1 0,-3 0-8 0,2 0-2 0,-4-1 3 16,1-2-8-16,1 3 8 0,0-1-4 16,-1 1-2-16,-1 0 7 0,5 0-6 0,-3 0 4 15,2 0-1-15,-4 0-5 0,4 0 4 0,0 0-4 16,-2 0 1-16,1 0 0 0,1 0 1 16,-1 4 0-16,1-1-3 0,-4 2 2 0,1 3-5 15,2 4 1-15,-1 3 4 0,-1 2-6 0,-2 8 8 16,2 2-1-16,-2 0-2 0,1 4 6 15,-1 5-7-15,-1-1 1 0,1 5 1 0,-3-1-2 0,3 1 4 16,-4-1-4-16,1 1-1 0,2-4-2 16,-3 4 3-16,2-2 4 0,-1 0 0 0,-1-5 2 15,1-4-4-15,0-4 3 0,5-7 1 16,-2-4-3-16,2-4 3 0,4-5-3 0,0-2 1 16,0-3 5-16,0 0-4 0,0 0 2 0,0 0-1 15,0 0-4-15,0 0 5 0,0 0-3 0,0-3 3 16,0 2 2-16,0-3-2 0,0 1-1 15,0 1-4-15,0-1 3 0,-2-1-2 0,1 4 3 0,-1-1 1 16,1 1-4-16,-2 0 0 0,1 0-8 16,2 0-11-16,-1 0-17 0,1 0-35 0,-3 0-53 15,3 0-94-15,0 5-158 0,0-2-560 16,0 0-623-16</inkml:trace>
      </inkml:traceGroup>
      <inkml:traceGroup>
        <inkml:annotationXML>
          <emma:emma xmlns:emma="http://www.w3.org/2003/04/emma" version="1.0">
            <emma:interpretation id="{0BA14BBB-C65B-45CA-A928-48365417CA27}" emma:medium="tactile" emma:mode="ink">
              <msink:context xmlns:msink="http://schemas.microsoft.com/ink/2010/main" type="line" rotatedBoundingBox="3604,14933 8228,12161 9503,14288 4878,17060"/>
            </emma:interpretation>
          </emma:emma>
        </inkml:annotationXML>
        <inkml:traceGroup>
          <inkml:annotationXML>
            <emma:emma xmlns:emma="http://www.w3.org/2003/04/emma" version="1.0">
              <emma:interpretation id="{8A173633-9D80-4538-A359-FF4AC650FBDE}" emma:medium="tactile" emma:mode="ink">
                <msink:context xmlns:msink="http://schemas.microsoft.com/ink/2010/main" type="inkWord" rotatedBoundingBox="3604,14933 8228,12161 9503,14288 4878,17060"/>
              </emma:interpretation>
              <emma:one-of disjunction-type="recognition" id="oneOf1">
                <emma:interpretation id="interp1" emma:lang="en-US" emma:confidence="1">
                  <emma:literal>Culture</emma:literal>
                </emma:interpretation>
                <emma:interpretation id="interp2" emma:lang="en-US" emma:confidence="0.5">
                  <emma:literal>culture</emma:literal>
                </emma:interpretation>
                <emma:interpretation id="interp3" emma:lang="en-US" emma:confidence="0">
                  <emma:literal>Culture.</emma:literal>
                </emma:interpretation>
                <emma:interpretation id="interp4" emma:lang="en-US" emma:confidence="0">
                  <emma:literal>culture.</emma:literal>
                </emma:interpretation>
                <emma:interpretation id="interp5" emma:lang="en-US" emma:confidence="0">
                  <emma:literal>•Culture</emma:literal>
                </emma:interpretation>
              </emma:one-of>
            </emma:emma>
          </inkml:annotationXML>
          <inkml:trace contextRef="#ctx0" brushRef="#br0" timeOffset="-86433.6802">-3167 6784 3001 0,'0'0'-101'0,"0"0"-125"0,0 0-274 0,0 0-1122 0</inkml:trace>
          <inkml:trace contextRef="#ctx0" brushRef="#br0" timeOffset="2033.1416">-2040 8141 0 0,'0'0'0'0,"0"0"0"0,0 0 0 0,0 0 65 0,0 0 180 15,0 0-35-15,0 0-27 0,0 0-15 0,-3-181-14 16,2 158-27-16,0 0-21 0,-4-1-20 16,-1 4-11-16,0 1 14 0,-4 1 10 0,1 3-1 15,-4 4-4-15,-2 1-16 0,-1 4-17 0,-3 1-5 16,-3 5-9-16,0 0-9 0,-2 3-1 0,-1 9-2 16,-3 4-5-16,3 3-5 0,-2 6-5 0,4 3-6 15,-1 5-1-15,4 3-2 0,-1 7-2 0,2 3-3 16,7 7-3-16,3 0-3 0,3 4 1 15,6 0-1-15,0 3-1 0,3-4-2 0,9-2-6 16,3-1-2-16,7-4 5 0,-3 2 9 0,8-2 7 16,-1 1 0-16,5-8-3 0,0-7-9 0,4-6 2 15,1-9-2-15,-1-6 2 0,3-4 0 16,2-6-2-16,-2-4 3 0,1-4 3 0,4-9 1 16,-2-5 6-16,0-2-2 0,-4-4 3 15,-2-1-3-15,-4-3-2 0,-4-1 2 0,-4 1-1 16,-2 1 4-16,-5 4-2 0,-4 4 1 0,-3 2 0 15,-3 4 0-15,-3 3 12 0,-2 2 10 0,-1 2 9 16,0 3 3-16,0-1-9 0,0 1-10 0,-3 1-9 16,2 2-7-16,-2 0-4 0,3 0-4 0,0 0-11 15,0 0-13-15,0 0 3 0,0 0 4 16,4 0 8-16,2 2-1 0,1 1-48 0,1 1-62 16,-4-3-67-16,4 3-91 0,-3-4-99 0,3 1-245 15,-4-1-317-15</inkml:trace>
          <inkml:trace contextRef="#ctx0" brushRef="#br0" timeOffset="4318.2515">-1602 8047 536 0,'0'0'578'0,"0"0"-417"0,0 0-12 0,0 0-38 0,0 0-27 16,0 0-22-16,0 0-13 0,0 0-11 15,0 0-8-15,0 0-4 0,-37 170-5 0,51-135-4 16,0 1-3-16,4-2-1 0,3-1-5 0,-1-3-5 16,1-4 1-16,1-3 1 0,-4-3 5 0,2-4 1 15,-4-6-1-15,2-4 6 0,-2-3 2 16,1-3 7-16,0-6 10 0,-1-7-5 0,1-5 0 16,-1-5-5-16,2-7-8 0,-2 0 4 0,0-4-4 15,0-1-1-15,-6 0-1 0,-1-1 3 16,-4 2-2-16,-4 0-2 0,-1 2 1 0,0 1-6 15,-6 4-1-15,-3 3 1 0,2 7-3 0,-2 4 1 16,-1 4 3-16,3 5-2 0,-1 3 7 0,4 1-12 16,-1 3-3-16,2 11-3 0,0 5-7 15,3 3 8-15,0 5 0 0,0 1 1 0,8-1 1 0,2 1-3 16,0-1 5-16,2-3 0 0,3-3 2 16,0-1-3-16,-2-5 2 0,2-1-2 0,1-7-3 15,3-4 9-15,-1-3-2 0,4-3 6 16,1-9 10-16,5-8-1 0,0-4 2 0,3-7 2 0,2-3-6 15,-4-7 1-15,2-2-2 0,-1-4-2 16,-2-3-2-16,-2 0-2 0,-8-2 0 0,-5 0 2 16,-1 0 5-16,-11-3-5 0,-1-2 0 0,-1-4-2 15,-12-4-3-15,-3-1 3 0,-5 0 0 16,-4 0 2-16,-2 1-3 0,-1 1-4 0,-1 4 0 16,-4 5-4-16,4 6 1 0,1 6 2 0,1 8 1 15,1 8 1-15,4 7 2 0,1 7 2 0,5 5 0 16,1 4 1-16,2 4-4 0,6 0-5 15,-1 13-5-15,7 7-5 0,1 9 0 0,0 6 0 16,4 10 4-16,6 10 2 0,5 8 4 0,3 7-2 16,4 7 3-16,6 5 3 0,-1 2-2 0,2-2 5 15,0-2-6-15,1-12-1 0,4-2-4 16,-5-11 1-16,7-4 2 0,1-5 1 0,-1-3 7 0,1-5-5 16,6-7 2-16,-6-5-3 15,0-8-5-15,-1-4 8 0,-2-9 2 0,-3-5 0 0,0-4-1 16,-1-11-12-16,-2-6-12 0,-2-7-14 0,-2-8-7 15,-2-4-6-15,-3-9-1 0,-3-6-2 16,2-8-7-16,-8-8 5 0,-2-8 7 0,-7-8 8 16,-1-1 14-16,-7-8 10 0,-8-1 4 0,-3 3 3 15,-2 4 1-15,-5 4 1 0,-2 7 4 0,1 9 3 16,1 10 6-16,-2 10 5 0,5 12 9 16,0 7 6-16,3 10 5 0,-2 6-1 0,3 5 2 15,5 3-3-15,4 6-4 0,2 1-5 0,1 0-13 16,2 10-6-16,2 7-5 0,2 5-4 15,5 6 2-15,2 9 0 0,6 2 2 0,2 6 1 16,7 4 3-16,0 7-1 0,8 2-1 0,-2 3-1 16,7-1-3-16,-3-3 1 0,1 0 1 0,-2-4 0 15,-3-1 1-15,1-1 0 0,1-6 5 0,-2-1-2 16,0-5-1-16,-3-3 4 0,-3-4-1 16,-2-2 1-16,0-2-2 0,-9-7-6 0,1-4-13 15,-4-4-11-15,-3-6-18 0,-2-2-15 16,-3-4-3-16,0-1-5 0,0 0-17 0,-1-3-16 0,-6-5-25 15,-2-2-15-15,-2-4 7 0,0-1 10 16,-4 0 14-16,-3-2 21 0,0 3 15 0,-2 0 17 16,-1 2 18-16,-2 1 4 0,-2 3 17 0,1 2 22 15,0 1 21-15,-2 3 24 0,2 0 13 16,1 2 1-16,-5 0 2 0,3 0-2 0,3 4 5 16,1-1 7-16,6-1 6 0,5 1 2 15,3-3 1-15,2 0-14 0,5 0-20 0,0 0-14 0,0 0-17 16,5-5-9-16,3-5 1 0,6-6-6 0,5 1-1 15,0-7-2-15,7 0-2 0,1-5 1 16,2-1-2-16,1-3 1 0,1-5-2 0,3 0 2 16,1 0-1-16,-1-1 0 0,3 2 0 15,3 0-2-15,-3 2 1 0,-1 0-1 0,0 3-2 16,-1 1 2-16,-4 5-2 0,-4 0 2 0,-7 8 5 16,-4 0-6-16,-2 4 1 0,-10 4 0 0,2 3 0 15,-2 3 3-15,-4 2 1 0,0 0-1 0,0 0-7 16,0 0-2-16,0 4-3 0,0 2 1 15,0 4 8-15,0 2-2 0,0 3 0 0,2 1-3 0,1 3-4 16,1 1 8-16,2 5-1 0,-1 3 2 16,3 2 0-16,-3-1-3 0,2 4 0 0,1-2-1 15,2 1 3-15,0 0-1 0,-2-4 1 0,3-4-1 16,-2-1-2-16,2-6 2 0,0-2-2 16,3-5 4-16,0-5 1 0,0-4-2 0,-3-1 3 15,7-3 0-15,-2-10 3 0,-1-5 2 0,6-6-1 16,-1-1 0-16,-2-7 0 0,4-1-2 0,-3-2 1 15,-3-4-1-15,-1 2 2 0,-2-1 2 16,-1 1 1-16,-6-3-2 0,-2 3-7 0,-2 0 1 16,-2 2-1-16,0 6 1 0,-6 4 6 0,2 7-8 15,-7 3 1-15,5 6 0 0,-2 1 0 0,5 4 4 16,0 4-1-16,0 0-10 0,3 2-1 0,0 10-4 16,0 5 0-16,3 5 9 0,1 4 5 15,6 0-4-15,-1 5 1 0,2-2-2 0,0-2-6 16,0-1 5-16,0-1-3 0,0-2 1 0,2-2 6 15,2-2-3-15,0-5 4 0,4-2-1 16,0-4-2-16,-1-1 1 0,-1-7 4 0,4 0 1 0,-2-2 1 16,0-6 1-16,3-6 2 15,-4 0-2-15,3-4 2 0,-2-2-2 0,-2-4-1 0,1-1 1 16,0-3-3-16,-2-1 3 0,-3-3-1 0,-2 1 1 16,0-3 3-16,-8-1-4 0,2 1-1 15,-5-3 1-15,-5-2-3 0,-1 1 3 0,-5-2 1 16,-4-2-1-16,-1 2 0 0,-3-4-1 15,-1 6-2-15,3 4-1 0,-4 10 3 0,-1 6-2 16,4 4-1-16,-5 7-2 0,1 7-6 0,-2 0 2 16,2 3-2-16,0 10-1 0,3 4 2 0,4 5-3 15,5 6 2-15,-1 0 2 0,10 3-1 16,1 1 1-16,6-3 3 0,3-3-2 0,5-3 0 16,2-4 0-16,4-4-6 0,0-5-8 0,-2-1-4 15,6-8-9-15,-4-1 1 0,5-6 4 0,3-9 3 16,0-4 7-16,3-8 4 0,5-6 6 0,0-4 3 15,4-3-1-15,-4 1 1 0,3 1 0 16,-6 2 0-16,-4 3 1 0,-2 3 2 0,-1 6 1 0,-10 4-2 16,1 4 1-16,-4 8-2 0,-3 2-1 15,-4 6 0-15,0 2-4 0,0 10 2 16,-3 4 3-16,3 4-1 0,-2 2 4 0,-2 3-1 0,2 2 0 16,0-1 0-16,1-2-4 0,-2 3-3 0,4-3-1 15,-1 1 2-15,1 0 2 0,1-2 6 16,4-1 0-16,-2-2-2 0,0-4-1 0,5-5-1 15,3-4 3-15,2-1 2 0,-1-3-2 0,7-3 3 16,0 0-2-16,2-9 1 0,-1-4 5 16,4-4-1-16,-1-7 1 0,1-3 0 0,0-5-3 15,3 0-1-15,-1-1 0 0,-4-3 0 0,-4 3 1 16,-3-3 0-16,-5-2-1 0,-3 2-1 0,-2 2 3 16,-9 1-2-16,-2 1 3 0,-1 3 0 15,0 4-3-15,-4 1 3 0,-6 4-3 0,2 4 1 16,-3 4 0-16,-3 4-1 0,1 3-1 0,1 5-3 15,0 0-4-15,-1 10-2 0,1 5-1 16,-1 3 3-16,1 5-1 0,1 1 0 0,6 3 0 16,1-3-2-16,4 1 4 0,0-3-1 0,4-4 2 15,2-1 0-15,6-4-1 0,1-4-1 0,2-3 1 16,0-6 1-16,-1 0 2 0,3-3 2 16,2-10 0-16,1-6 0 0,-2-1 0 0,3-7-3 15,-1-3 1-15,1 0 4 0,0-4-4 0,-5 2 1 16,0-3-2-16,0 2-2 0,-3 1 2 0,1-1 0 15,-4 2 3-15,-6 2 3 0,-2 4-4 16,-2-1 0-16,0 4-1 0,0 2-2 0,-5 3 4 0,-5 1 0 16,1 5 0-16,-1 3-3 0,-3 3-3 15,-2 5-2-15,-1 1-1 0,-6 11 0 0,1 7 0 16,-5 8 0-16,-4 8 1 0,1 7-3 0,-2 4 5 16,-3 8-1-16,6 2 0 0,6 1 1 0,1 1-2 15,11-2 1-15,-1-1-1 0,10-4 2 16,1-2-1-16,0-9 1 0,12-4 0 0,4-8-2 15,2-6 2-15,8-8 1 0,2-8 4 0,3-6 2 16,9 0 1-16,0-16 2 0,5-7-2 16,2-7 0-16,5-5 0 0,1-5 0 15,2-4 1-15,-5-1-1 0,0 0 0 0,-6 0-1 0,-3 3 0 16,-8 4 1-16,-4 2 1 0,-2 6-1 16,-13 5 2-16,-5 6-1 0,-4 3 7 0,-5 7-1 0,0 3 0 15,-11 6-3-15,3 0-12 0,-4 5-3 16,-2 10-5-16,0 4-21 0,-1 5-41 0,0 5-95 15,2 0-160-15,1-4-374 0,5-6-842 0</inkml:trace>
        </inkml:traceGroup>
      </inkml:traceGroup>
    </inkml:traceGroup>
    <inkml:traceGroup>
      <inkml:annotationXML>
        <emma:emma xmlns:emma="http://www.w3.org/2003/04/emma" version="1.0">
          <emma:interpretation id="{F01259FC-28D6-4760-80B8-3F19088C350E}" emma:medium="tactile" emma:mode="ink">
            <msink:context xmlns:msink="http://schemas.microsoft.com/ink/2010/main" type="paragraph" rotatedBoundingBox="7245,16273 10956,13600 11663,14582 7952,172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68F6D2-B7B0-4BF7-BB35-BBC6175DE15E}" emma:medium="tactile" emma:mode="ink">
              <msink:context xmlns:msink="http://schemas.microsoft.com/ink/2010/main" type="line" rotatedBoundingBox="7245,16273 10956,13600 11663,14582 7952,17255"/>
            </emma:interpretation>
          </emma:emma>
        </inkml:annotationXML>
        <inkml:traceGroup>
          <inkml:annotationXML>
            <emma:emma xmlns:emma="http://www.w3.org/2003/04/emma" version="1.0">
              <emma:interpretation id="{B0799DB7-5167-489D-A6A0-25C2FD48E60A}" emma:medium="tactile" emma:mode="ink">
                <msink:context xmlns:msink="http://schemas.microsoft.com/ink/2010/main" type="inkWord" rotatedBoundingBox="7245,16273 10956,13600 11663,14582 7952,17255"/>
              </emma:interpretation>
              <emma:one-of disjunction-type="recognition" id="oneOf2">
                <emma:interpretation id="interp6" emma:lang="en-US" emma:confidence="1">
                  <emma:literal>Audit</emma:literal>
                </emma:interpretation>
                <emma:interpretation id="interp7" emma:lang="en-US" emma:confidence="0">
                  <emma:literal>Audit.</emma:literal>
                </emma:interpretation>
                <emma:interpretation id="interp8" emma:lang="en-US" emma:confidence="0">
                  <emma:literal>Audif</emma:literal>
                </emma:interpretation>
                <emma:interpretation id="interp9" emma:lang="en-US" emma:confidence="0">
                  <emma:literal>Audit-</emma:literal>
                </emma:interpretation>
                <emma:interpretation id="interp10" emma:lang="en-US" emma:confidence="0">
                  <emma:literal>Audi</emma:literal>
                </emma:interpretation>
              </emma:one-of>
            </emma:emma>
          </inkml:annotationXML>
          <inkml:trace contextRef="#ctx0" brushRef="#br0" timeOffset="6071.4713">653 8277 0 0,'0'0'369'0,"0"0"-63"0,0 0 28 16,0 0-14-16,0 0-45 0,0 0-23 0,-15-181-38 15,15 159-33-15,0 7-28 0,-2 3-25 0,1 7-33 0,1 5-35 16,0 0-30-16,0 9-19 0,0 14-12 16,0 11 8-16,3 8 1 0,3 12-3 0,0 5 4 15,1 7-6-15,2 1 2 0,3 2 1 0,0 2-3 16,-2-1 3-16,3-2-1 0,-1-5 2 15,0-5 1-15,-1-5 1 0,-2-9 0 0,-1-8-4 16,-4-9 0-16,5-7-2 0,-8-6-2 0,2-10 1 16,0-4 4-16,-1 0 8 0,-2-14 3 15,1-10-4-15,-1-8-3 0,0-9-9 16,3-7 1-16,-1-5 2 0,-2-7-4 0,1-5 2 0,-1-4-1 16,0-5 1-16,0-5 2 0,0-2 0 15,0-2 3-15,0 1-4 0,0 5 3 0,-1 10-2 0,1 13 0 16,-2 11 3-16,2 13-5 15,0 8 4-15,0 8-5 0,0 4-5 0,0 9 1 0,0 1-6 16,2 8 1-16,5 8 1 0,2 10-4 16,4 6 6-16,2 7 0 0,1 5-2 0,5 4 3 0,1 6 3 15,3 2 0-15,1 1 2 0,8 0 4 0,-3-2-2 16,6-4-2-16,-2-6 3 0,7-3-3 16,-5-5 1-16,2-6-1 0,3-2-4 0,-1-7 7 15,-4-2-4-15,1-4 4 0,-4-4 0 16,-8-2-4-16,-1-5 3 0,-7-3-1 0,-6-1 0 0,-5-1 6 15,-2 0 14-15,-5 0 3 0,0-1 2 16,-11-6-6-16,0-1-14 0,-4-2-4 0,-3 0 0 16,-1-3-1-16,-6-1 0 0,-2 0 0 0,-2-2-3 15,-2-1 4-15,-1 2-3 0,-7 1 3 16,1 4-1-16,-2 2-3 0,-3 4 1 0,-4 3-4 16,0 1 4-16,2 5 0 0,-1 6-1 0,3 7 1 15,-1 5-3-15,4 3 0 0,6 2 1 0,5 2 0 16,5-4 0-16,8 0-2 0,9 0 1 0,7-9-1 15,0 0 1-15,7-5 1 0,8-4-16 16,5-1-18-16,4-5-24 0,4-2-26 0,7-5-6 16,2-12-6-16,6-6 1 0,1-8 0 15,5-2 4-15,2-11 8 0,-1-2 18 0,2-2 19 16,-5 0 15-16,5-2 7 0,-7-1 11 0,0 0 10 16,-4 2 14-16,-7 0 19 0,-5 1 20 0,-4 4 14 15,-9 5 11-15,-2 3 8 0,-7 6 0 0,-3 6 2 16,-4 4 3-16,0 5-4 0,0 3-14 15,0 4-13-15,-4 3-12 0,3 3-18 0,-2 2-16 16,3 0-2-16,0 13-13 0,0 1 1 0,3 7 10 16,2 5-4-16,0 2 3 0,4 1-3 0,-3 0 0 15,5 0 0-15,-2 0-2 0,3-2 1 0,-2-2-1 16,5 0 0-16,1-5 2 0,2-6 0 16,4-3 2-16,-1-4 3 0,2-7-1 0,5 0 4 15,0-10-4-15,0-7 3 0,0-5 2 0,2-6-1 16,-5-2 2-16,0-4-1 0,0-1-2 15,-3-2-1-15,-1-3-2 0,-7 3 1 0,-3-3-1 16,-7 4 2-16,-1 1-3 0,-3 2 0 0,-1 4-2 16,-5 3 0-16,-6 3 3 0,-1 4-1 0,-1 5 0 15,0 3-1-15,0 7-4 0,1 4 1 16,6 0-4-16,-4 9-2 0,6 7 0 0,-1 7-2 16,3 5 2-16,3 3 0 0,0 2 3 0,1 3 1 15,10 0 2-15,-1 2 3 0,5-3-2 0,2 0-1 16,2-5 1-16,5-4 0 0,0-5 1 15,4-4-2-15,7-5-2 0,-1-6 1 0,1-6 1 16,3 0 7-16,5-13-2 0,1-7 4 0,5-8-2 16,3-6-3-16,4-6 3 0,0-6-5 15,-5-2 2-15,2-2 0 0,0-2-1 0,-8-1 1 0,-6-2 0 16,-3 0 0-16,-10 0-1 0,-8 2 1 16,-6 2 3-16,-9 3-2 0,-3 6 0 0,-3 4-2 15,-11 9 0-15,-5 5 0 0,-3 8-1 0,-6 6 0 16,-1 8-2-16,-2 2-1 0,0 13 1 15,-6 9-2-15,5 7 0 0,-4 9 2 0,1 8-3 16,5 5 3-16,1 3-2 0,4 0 1 0,9-1-1 16,8-3-2-16,2-6 3 0,6-4-2 0,9-3 3 15,4-5-1-15,4-4 1 0,2-5 3 16,4-6 0-16,1-6 0 0,0-6-1 0,4-5-2 16,1-4 1-16,0-11 0 0,2-9 2 0,5-4 0 15,-5-6-3-15,0-6 3 0,-3 0-2 0,-8-6-1 16,2-2 2-16,-7-3 0 0,-6-3 1 15,-3-2-1-15,-6-2-1 0,0-2-1 0,-9-2 0 16,-3-2 2-16,-5-3 1 0,-3-4-1 0,-6 2 1 16,-1 0-2-16,2 0 1 0,-1 4-2 0,-2 8 2 15,3 8-2-15,-2 9 0 0,10 8 2 0,-1 11-2 16,3 7 2-16,3 7-4 0,1 7-5 0,6 4-3 16,-2 13-6-16,4 11 5 0,1 9 3 15,1 13 4-15,1 10 6 0,0 7-3 0,1 9 2 16,10 4-3-16,-3 4-2 0,7 1 2 15,6-1-1-15,-2-5 3 0,9-5 1 0,1-7-1 16,2-8 1-16,8-10-2 0,-1-9-1 0,3-11 3 16,5-7 0-16,0-9 3 0,1-8 0 0,-2-5 0 15,6-12-1-15,0-11 1 0,1-4 3 0,-5-10-2 16,-1-3 0-16,-5-7-2 0,-9-2-4 16,-2 0 3-16,-7-2-2 0,-9 2 2 15,-9-1 3-15,-5 2-5 0,0-2 2 0,-1 6-2 0,-5 1 3 16,-4 9 2-16,-2 4 0 0,0 7-1 15,5 7-5-15,-3 4 0 0,4 6-1 0,-3 4-2 0,4 2 2 16,-3 12-3-16,6 8 2 0,-1 4 0 16,2 4-2-16,1 3 6 0,0-2-1 0,4 1 0 15,5-2 3-15,0-2-4 0,3-1 0 16,2-4 1-16,1-1 0 0,3-4 2 0,1-3 0 0,-1-1 0 16,-1-4-3-16,-1-5 2 0,5-3-2 15,-3 0-3-15,-1-1-7 0,0-7-34 0,-1-4-41 16,3-1-59-16,-9-2-66 0,2-3-78 0,0-3-109 15,-9 4-197-15,4 5-479 0</inkml:trace>
          <inkml:trace contextRef="#ctx0" brushRef="#br0" timeOffset="6230.9533">3371 6488 1225 0,'0'0'360'16,"0"0"18"-16,0 0-82 0,0 0-103 0,0 0-22 15,-187-171-41-15,156 161-32 0,2 4-24 0,4 2-24 16,9 4-21-16,4 2-16 0,9 8-10 0,3 6-5 15,0 2 2-15,13 3 1 0,3 3-18 16,2 2-49-16,7-4-91 0,5 2-138 0,1-6-229 16,-5-6-432-16,-10-6-48 0</inkml:trace>
          <inkml:trace contextRef="#ctx0" brushRef="#br0" timeOffset="6453.2423">3609 6121 1460 0,'0'0'292'0,"0"0"10"0,0 0-55 0,0 0-40 0,0 0-34 15,0 0-41-15,0 0-34 0,-179-26-29 0,166 36-25 16,10 3-14-16,2 5-6 0,1 7-7 16,3 6-3-16,10 7-3 0,3 6-2 0,5 7 3 15,1 3 1-15,6 5 2 0,-2 2 0 0,1 2-6 16,-4-2 2-16,5-1-4 0,0-2-1 0,-2-4 4 16,0-4-1-16,-4-3 1 0,5-4-1 15,-2-3-2-15,-6-6-5 16,3-4-10-16,-7-5-20 0,-6-4-34 0,2-6-44 0,-8-4-52 0,3-3-70 15,-4-4-69-15,-2-4-48 0,0 0-189 16,0 0-586-16</inkml:trace>
          <inkml:trace contextRef="#ctx0" brushRef="#br0" timeOffset="6691.5165">3706 6738 796 0,'0'0'368'0,"0"0"18"0,0 0-63 0,0 0-59 0,0 0-68 16,0 0-47-16,-19-183-36 0,29 150-29 15,9 1-23-15,3-3-14 0,8-2-9 0,8 0-4 16,0-3-6-16,-1 3-2 0,5-3-6 0,0 4-3 16,0 2-4-16,-1 1-8 0,-4 3 3 15,2 2-1-15,-8 4-1 0,2 3 2 0,-7 2-3 16,-4 7-3-16,-7 1 0 0,-7 6-1 0,0 4-9 16,-5 1-11-16,-3 6-23 0,0 7-33 15,0 6-41-15,-6 2-59 0,-4 5-53 0,-3 4-67 16,-3 5-124-16,4-8-311 15,0-9-170-15</inkml:trace>
        </inkml:traceGroup>
      </inkml:traceGroup>
    </inkml:traceGroup>
    <inkml:traceGroup>
      <inkml:annotationXML>
        <emma:emma xmlns:emma="http://www.w3.org/2003/04/emma" version="1.0">
          <emma:interpretation id="{4DFEA458-AA7B-4121-B8F8-0CD2419A82E0}" emma:medium="tactile" emma:mode="ink">
            <msink:context xmlns:msink="http://schemas.microsoft.com/ink/2010/main" type="paragraph" rotatedBoundingBox="7914,14922 11946,14922 11946,17983 7914,179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B343EF-10C7-43B7-B577-F1F7645552CF}" emma:medium="tactile" emma:mode="ink">
              <msink:context xmlns:msink="http://schemas.microsoft.com/ink/2010/main" type="inkBullet" rotatedBoundingBox="7669,17603 11887,14851 12228,15373 8009,18125"/>
            </emma:interpretation>
            <emma:one-of disjunction-type="recognition" id="oneOf3">
              <emma:interpretation id="interp11" emma:lang="en-US" emma:confidence="0.5">
                <emma:literal>_.</emma:literal>
              </emma:interpretation>
              <emma:interpretation id="interp12" emma:lang="en-US" emma:confidence="0.5">
                <emma:literal>-.</emma:literal>
              </emma:interpretation>
              <emma:interpretation id="interp13" emma:lang="en-US" emma:confidence="0">
                <emma:literal>_..</emma:literal>
              </emma:interpretation>
              <emma:interpretation id="interp14" emma:lang="en-US" emma:confidence="0">
                <emma:literal>-..</emma:literal>
              </emma:interpretation>
              <emma:interpretation id="interp15" emma:lang="en-US" emma:confidence="0">
                <emma:literal>..</emma:literal>
              </emma:interpretation>
            </emma:one-of>
          </emma:emma>
        </inkml:annotationXML>
        <inkml:trace contextRef="#ctx0" brushRef="#br0" timeOffset="7297.3416">1149 9786 0 0,'0'0'134'0,"0"0"58"0,0 0 12 15,0 0-19-15,0 0-12 0,0 0-26 0,0 0-23 16,0 0-21-16,0 0-19 0,-175 97-9 0,162-84-11 16,-1 1-9-16,6-3-5 0,-3 0-11 15,7-3-11-15,2-3-7 0,1 2-7 0,1-4-8 16,0 0 2-16,0 2 3 0,3-2 2 0,1-2 19 15,5-1 20-15,1 0 20 0,5-4 21 0,6-6-4 16,1-4-9-16,12-4-14 0,0-7-14 0,10-6-8 16,10-7-6-16,11-8-3 0,12-9-5 0,11-6 4 15,14-9 1-15,11-9 2 0,14-8 8 16,12-7-5-16,11-5-2 0,15-6-7 0,7-3-9 16,8-2-1-16,7-3-3 0,9 2-1 0,-6-3 4 15,1 4-3-15,-4 3 1 0,-9 6-3 16,-4 5-3-16,-12 9-3 0,-10 7 0 0,-18 8 0 15,-18 8-1-15,-11 8 1 0,-18 7-3 16,-15 8 1-16,-16 10 3 0,-15 6 1 0,-16 9 18 0,-13 4 21 16,-12 7-3-16,-4 1-1 0,-11 4-21 15,-3 0-25-15,-7 3 1 0,3 7-3 0,-4 0 2 16,-1 2 1-16,8-2 0 0,3-5-2 0,4-2-11 16,3-1-38-16,6-2-72 0,3 0-135 0,0-5-201 15,0-3-475-15,0 1-376 0</inkml:trace>
        <inkml:trace contextRef="#ctx0" brushRef="#br0" timeOffset="7438.8194">4953 6925 1350 0,'0'0'1002'0,"0"0"-936"0,0 0 35 16,0 0 19-16,0 0-7 0,0 0-32 0,0 0-34 15,0 0-25-15,-167-19-16 0,167 25-4 0,7 2-40 16,16 6-171-16,-6-4-522 0,-3-2-877 0</inkml:trace>
      </inkml:traceGroup>
    </inkml:traceGroup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5:25.7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6B97D0C-783F-46A0-8C50-0571FC2DE78C}" emma:medium="tactile" emma:mode="ink">
          <msink:context xmlns:msink="http://schemas.microsoft.com/ink/2010/main" type="writingRegion" rotatedBoundingBox="10456,10737 26301,7047 28333,15769 12487,19460"/>
        </emma:interpretation>
      </emma:emma>
    </inkml:annotationXML>
    <inkml:traceGroup>
      <inkml:annotationXML>
        <emma:emma xmlns:emma="http://www.w3.org/2003/04/emma" version="1.0">
          <emma:interpretation id="{28C6FA68-316E-4F75-BE44-1805AA053DC5}" emma:medium="tactile" emma:mode="ink">
            <msink:context xmlns:msink="http://schemas.microsoft.com/ink/2010/main" type="paragraph" rotatedBoundingBox="10504,10551 24970,8104 25323,10190 10857,126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88254F-D7B8-4346-B2A6-F2EB99C421CC}" emma:medium="tactile" emma:mode="ink">
              <msink:context xmlns:msink="http://schemas.microsoft.com/ink/2010/main" type="line" rotatedBoundingBox="10504,10551 24970,8104 25323,10190 10857,12637">
                <msink:destinationLink direction="with" ref="{30C6C5B7-F185-4DF4-B1F2-3EE20223C2F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E6E3631-CDB8-40D4-AF78-4094904758DA}" emma:medium="tactile" emma:mode="ink">
                <msink:context xmlns:msink="http://schemas.microsoft.com/ink/2010/main" type="inkWord" rotatedBoundingBox="10705,11933 13092,9876 13745,10633 11358,12690"/>
              </emma:interpretation>
              <emma:one-of disjunction-type="recognition" id="oneOf0">
                <emma:interpretation id="interp0" emma:lang="en-US" emma:confidence="1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a</emma:literal>
                </emma:interpretation>
              </emma:one-of>
            </emma:emma>
          </inkml:annotationXML>
          <inkml:trace contextRef="#ctx0" brushRef="#br0">10786 10459 0 0,'0'0'0'16,"0"0"0"-16,0 0 0 0,0 0 0 16,0 0 0-16,0 0 0 0,0 0 0 0,0 0 0 15,-174-137 0-15,148 122 0 0,2 1 0 0,-2 1 0 16,-2 2 0-16,0 0 0 0,1-3 0 0,-1 4 0 16,1-1 0-16,4 3 0 0,-4-2 0 0,1 3 0 15,1 2 0-15,4 2 0 0,-4 0 0 0,6 2 0 16,-3-1 174-16,7 2 72 0,6 0-2 15,0 0-14-15,5 0-52 0,3 0-8 16,-4 0-29-16,5 0-39 0,0 0-21 0,0 0-19 0,0 0-20 16,0 0-8-16,0 0-14 0,0 0-10 0,9 0 21 15,3 0 35-15,7 0 31 16,7 0 23-16,8-2-8 0,9-6-28 0,9-4-20 0,5-3-15 16,4-1-13-16,6 0-7 0,-2-1-8 0,7 2-7 15,-1 1-2-15,0-1-7 0,0 1 2 16,-5 1-1-16,3 2 2 0,-3 0 2 0,-1-1-2 15,-6 2 1-15,-3 0-3 0,-4 4-1 0,-12-3 0 16,-5 3 0-16,-13 1 1 0,-3 1-1 16,-13 1 17-16,-3 1 21 0,-3-2 0 0,0-1 1 15,-3-1-17-15,-10-1-24 0,-2 2-2 0,-3 0-3 16,-8 2-1-16,-2-2 0 0,-7 0 3 0,-5 2 0 16,-2-2 2-16,-2 0 0 0,2 1 2 0,0-2 1 15,7 1-4-15,-2-1 0 0,6 1-1 16,5-1-2-16,8 2 6 0,8-1 1 0,8 3-7 15,2-4-1-15,12 2-5 0,10-1-1 16,7 0 1-16,4 2-1 0,7 3 2 0,4 0 1 0,2 2 4 16,1 9 1-16,4 5 2 0,-5 2 0 0,-5 7-1 15,-7 3 4-15,-6 5-3 0,-10 3 3 0,-5 2 1 16,-4 3-4-16,-9 2 6 0,-6 1 0 16,-9 0-1-16,-5 0 7 0,-10 1-4 0,-8 4 2 15,-3-1 0-15,-5 0-2 0,2-1 1 0,-2-3-20 16,5 1-44-16,5-5-140 0,11-11-408 15,12-8-958-15</inkml:trace>
          <inkml:trace contextRef="#ctx0" brushRef="#br0" timeOffset="154178.0392">10911 9599 0 0,'0'0'0'0,"0"0"0"0,0 0 0 0,0 0 0 0,0 0 0 15,0 0 195-15,0 0 10 0,0 0 1 0,0 0 3 16,0 0 0-16,0 0-40 0,0 0-55 16,-42-101-58-16,42 101-85 0,0 5-27 0,0 6 10 0,4 7 27 15,6 8 53-15,4 9 22 0,3 6-3 16,1 8-9-16,7-3-7 0,1 0-13 0,-2-5-7 15,3-5-6-15,1-5-6 0,1-6 2 16,2-5 6-16,4-8 14 0,-1-9 21 0,8-3 24 16,2-19 17-16,1-11 3 0,10-13-5 0,2-15-13 0,5-13-13 15,12-17-13-15,6-10-5 16,4-11-10-16,5-6 2 0,1-1 7 0,3 1 0 0,3 4 6 16,-6 4-2-16,-3 6-2 0,-2 8-1 15,-11 7 4-15,-6 9 9 0,-12 13 1 0,-11 12 3 16,-9 12-1-16,-10 11-7 0,-11 13 11 0,-6 6 13 15,-8 6 14-15,-1 3 3 0,0 1-20 16,0 0-25-16,-3 0-28 0,-4 0-13 0,6 0-6 0,-2 0-1 16,-2 0-6-16,5 0-12 0,-3 5-1 15,3 10 1-15,0 7-43 0,8 6-111 0,-4-3-435 16,3-7-1052-16</inkml:trace>
        </inkml:traceGroup>
        <inkml:traceGroup>
          <inkml:annotationXML>
            <emma:emma xmlns:emma="http://www.w3.org/2003/04/emma" version="1.0">
              <emma:interpretation id="{A81AB685-26BC-4E24-8C0D-15FE76664722}" emma:medium="tactile" emma:mode="ink">
                <msink:context xmlns:msink="http://schemas.microsoft.com/ink/2010/main" type="inkWord" rotatedBoundingBox="12853,10399 22406,8735 22728,10581 13175,12245"/>
              </emma:interpretation>
              <emma:one-of disjunction-type="recognition" id="oneOf1">
                <emma:interpretation id="interp5" emma:lang="en-US" emma:confidence="1">
                  <emma:literal>Attendance</emma:literal>
                </emma:interpretation>
                <emma:interpretation id="interp6" emma:lang="en-US" emma:confidence="0">
                  <emma:literal>attendance</emma:literal>
                </emma:interpretation>
                <emma:interpretation id="interp7" emma:lang="en-US" emma:confidence="0">
                  <emma:literal>Attendanco</emma:literal>
                </emma:interpretation>
                <emma:interpretation id="interp8" emma:lang="en-US" emma:confidence="0">
                  <emma:literal>Attandanco</emma:literal>
                </emma:interpretation>
                <emma:interpretation id="interp9" emma:lang="en-US" emma:confidence="0">
                  <emma:literal>Attandance</emma:literal>
                </emma:interpretation>
              </emma:one-of>
            </emma:emma>
          </inkml:annotationXML>
          <inkml:trace contextRef="#ctx0" brushRef="#br0" timeOffset="3217.8167">12827 9641 570 0,'0'0'332'0,"0"0"-128"0,0 0 41 0,0 0 28 15,0 0-38-15,0 0-39 0,0 0-64 16,0 0-62-16,0 0-38 0,0 0-16 0,0 0 15 16,0 0 17-16,0 0-2 0,-41 44-3 0,41 21-8 15,0 6-5-15,0 4-4 0,0 4-7 16,-11 0-3-16,3-2-1 0,-4-8 0 0,-2-6-1 15,6-13 3-15,-3-8 2 0,2-8-3 0,2-11 1 16,0-10-6-16,-1-5-1 0,0-8-8 0,-4-13-6 16,6-12-7-16,-4-13-8 0,-2-12 0 15,6-13 1-15,-3-10 5 0,8-11 5 0,1-6 4 0,0-9 4 16,4-3-3-16,6-6 3 0,6-4-2 16,7-3-1-16,3 7 1 0,4 10 0 0,1 17-2 15,-1 21-3-15,-2 18-1 0,-1 21-6 0,-6 13 6 16,-2 8 6-16,0 8 3 0,0 15 11 15,-3 6 1-15,5 12-2 0,-2 10 2 0,-3 5-2 16,3 8-4-16,1 7-1 0,-1 1-4 0,-3 4 2 16,3-1 2-16,-1 1 3 0,-2-4 3 0,-1 1-2 15,0-5 1-15,-2-4-3 0,0-5-1 16,2-3 1-16,0-9-1 0,-1-7 2 0,0-6 0 16,-3-7-3-16,0-8-2 0,-1-4-1 0,-6-5-4 15,4-4 4-15,-7-3 8 0,-1-1 15 0,0-2 7 16,-1 0 2-16,-8-4-9 0,-6-3-14 15,-3-4-4-15,-7-4-6 0,-4-2-1 0,-2-4 0 16,-6-3-3-16,-1-5 5 0,-5-4-1 0,-1-2 2 16,-2-2-2-16,-2 0-1 0,2-1-1 0,-1 6-1 15,-5 0 3-15,6 7 0 0,2 5 2 0,2 5-3 16,3 4-1-16,5 4 0 0,6-1-2 16,11 3 1-16,3 4-3 0,6 1-15 0,8 0-1 15,0 5 1-15,8 4 2 0,14 2 16 0,5-1 4 16,13-2 1-16,13-6-2 0,9-2-9 15,10-7-18-15,15-10-19 0,7-11-22 0,5-6-10 0,10-7 3 16,-1-6-2-16,1-7 11 0,-5-4 9 16,-5-5 8-16,-9-1 20 0,-9-5 14 0,-10 0 5 15,-12 0 6-15,-12-4 5 0,-7 1-1 0,-12 1 4 16,-11-1 4-16,-8 6 21 0,-6 7 25 16,-3 8 27-16,-15 6 22 0,-4 10-3 15,-3 3-7-15,-3 7-16 0,1 5-12 0,2 6-12 0,0 7-6 16,3 7-11-16,6 0-12 0,-2 14-7 0,8 13-9 15,-4 10-3-15,1 12 1 0,4 12 1 16,0 9 2-16,0 9 2 0,5 7-3 0,1 6-3 16,0 0-3-16,3-1 0 0,9 0 1 0,1 1 3 15,3-4 5-15,2-6-6 0,4-6 4 0,-2-8-3 16,6-5-5-16,0-9-2 0,4-10-13 16,2-9-12-16,0-14-19 0,7-12-22 0,-2-9-11 15,-1-15-11-15,-3-13 3 0,1-13 15 16,-6-10 14-16,-3-13 15 0,1-12 14 0,-4-7 9 0,-3-14 7 15,-4-7 3-15,-2-5 3 0,1-8 3 0,-4 1 0 16,3-1 1-16,4 0 2 0,-3 6 6 16,1 11 16-16,-3 13 17 0,-2 18 11 15,-5 19 9-15,-5 19-4 0,0 15-12 0,0 12-16 0,0 4-16 16,0 22-8-16,0 10 0 0,0 11 3 16,-3 13 3-16,0 9-2 0,-3 7-3 0,4 3 2 15,1 6-4-15,1 1 2 0,-3 0-3 0,3 1-6 16,0 2 6-16,4-2 1 0,1-3 3 0,-4-1 9 15,2-4-5-15,-1-2-1 16,1-6-11-16,-3-8-20 0,0-6-26 0,0-8-32 0,0-8-42 16,-5-10-70-16,-8-4-69 0,0-8-65 15,-8-5-48-15,-7-8-17 0,-3-2 10 0,-7-2 52 0,-5-6 78 16,-4-4 94-16,-3-4 91 0,-2 0 83 16,-2-2 96-16,2-2 98 0,3-2 75 0,7-1 37 15,0 2-14-15,7 0-41 0,4-2-55 0,5 3-51 16,5-3-35-16,11 2-35 0,8-2-21 15,5 2-21-15,19-6-24 0,15-3-10 0,15-4-9 16,14-5-3-16,18-5 0 0,12-3-3 0,11 0 6 0,7-4-2 16,5 0 3-16,2 3 3 0,0-3-4 15,-3 5-1-15,-2 2-6 0,-7 3 0 0,-1 5 1 16,-11 4-1-16,-10 3 2 0,-8 6-1 0,-11 3-1 16,-16 1 1-16,-9 6 0 0,-14 3 0 15,-14 5-6-15,-8 5 0 0,-7 0-1 0,-12 10-2 16,-10 8 8-16,-3 7 1 0,-9 6 0 15,-3 2-2-15,1 3-1 0,-1 2-8 0,4-3 4 0,7 0 2 16,5-2 1-16,4-2 5 0,8-3-5 16,4-3 1-16,5-4 1 0,6-5 2 0,13-5 7 15,8-4 3-15,5-7-2 0,5-3-2 0,7-12-6 16,6-6-8-16,1-4-2 0,0-6-3 16,-1-4-7-16,-1-3 1 0,-2-4-2 0,-4-2 5 15,-4 1 8-15,-6-3 2 0,-7 6 4 0,-8 3 2 16,-8 8 2-16,-10 5-4 0,-1 4 0 0,-17 7-6 15,-5 11-8-15,-11 2-7 0,-5 8-11 16,-6 15 3-16,-5 8 1 0,-6 9 9 0,0 7 10 16,3 8 4-16,1 3 5 0,6 1-1 0,5 0 0 0,9 1-1 15,7-5 0-15,6-4 3 16,10-3-2-16,7-7 1 0,4-7 0 0,12-5 0 0,10-10 7 16,8-7 4-16,5-8 4 0,7-4 8 15,7-10-7-15,3-9 0 0,4-11-9 0,1-4-8 16,2-6 0-16,0-7-5 0,-1-2 2 0,-7-2-7 15,-1 1 4-15,-5 5 0 0,-7-2 3 16,-5 10 7-16,-5 6-4 0,-7 7-1 0,-5 10-4 0,-11 8-25 16,-4 6-12-16,-3 0-3 0,0 13 5 15,-4 8 24-15,-7 7 8 0,1 5-2 16,-3 4 3-16,4 1-2 0,2-3 10 0,-1 3 1 0,4-8 1 16,4-2-1-16,1-4-2 0,11-5 4 15,6-8-3-15,7-2 9 0,6-9 2 0,10-2 3 16,6-11 0-16,8-8-7 0,-1-6 4 0,7-6-2 15,-2-2 0-15,-2-7 3 0,-4 1-7 16,-4-3 0-16,-5 1-3 0,-1 2 0 0,-8 4 1 16,-5 4-4-16,-5 10-1 0,-6 7-11 0,-6 7-12 15,-4 8-8-15,-8 1 0 0,-1 10 11 0,0 6 10 16,-1 5 11-16,-5 4-1 0,-3 1-1 0,3 2 4 16,0-2 1-16,5-3-1 0,1 0 4 0,4-3-7 15,5-4 1-15,12-3 2 0,2-1 2 16,11-8 8-16,3-1 0 0,7-3 2 0,6-5-3 15,8-6 1-15,7-3 2 0,4-3-3 0,3-3 4 16,5 0-7-16,-2-2 0 0,2 1-1 0,-4-1-2 16,-1 5 1-16,-4 3 0 0,-1 3-2 15,-8 6 1-15,-5 3-4 0,-4 2-4 0,0 0-1 16,-6 7-1-16,-2 4 0 0,-4 2 2 0,3-2 1 16,-4 1-1-16,0 0 3 0,3-2 2 15,-3-5 0-15,2 1 6 0,4-6-4 0,0 0 1 16,0-6 0-16,-2-3-2 0,-4-6 9 0,-2-4 2 15,-8-7 5-15,-7-2 2 0,-5 0-2 0,-8-5 5 16,-4 2 9-16,-1-2-11 0,-13 2-5 16,-5 3-10-16,-12 5-18 0,-6 7-2 0,-13 7-1 15,-9 9 2-15,-9 5 7 0,-2 15 12 0,-6 8 3 16,3 8 3-16,2 7-4 0,0 4-1 0,9 4 1 16,3 2-3-16,9-2 3 0,4-4-4 15,14-2-4-15,11-8-3 0,8-4 2 0,10-6-1 0,6-8 6 16,14-6 4-16,8-8 5 0,6-5 3 15,10-8 3-15,9-17-2 0,6-9-3 0,3-10-2 16,7-9-5-16,1-8 0 0,-8-4-6 0,-2-7-3 16,-4-6 4-16,0-7-2 0,-9-10 5 0,0-8-1 15,-7-5-1-15,0-3 3 16,-8-4 2-16,-2 1 3 0,1-2-2 0,-8 3-3 0,-5 10 1 16,-5 13-1-16,-8 16 11 0,-5 18 9 0,-9 21 2 15,-10 17-2-15,-3 18-10 0,-8 15-12 16,-1 18-9-16,-9 15 1 0,2 10 1 0,-2 10-2 15,2 7 5-15,4 7-2 0,6 10 4 0,3 3 2 16,12 6-4-16,11-3 3 0,2-1-2 0,17-5 0 16,9-4 1-16,4-7-7 0,9-9-5 15,4-12-4-15,1-12-9 0,3-10-1 0,1-12 2 16,6-8-2-16,1-11-11 0,-5-7-10 0,1-5-10 16,-5-12-1-16,-5-4 16 0,-10-5 16 15,-3-5 17-15,-9-3 8 0,-1-6 5 0,-8 3 1 16,1-1-1-16,-10 4 11 0,-1 7-11 0,-1 7-4 15,-11 7 0-15,0 6-16 0,-4 7 6 0,0 9 2 16,-4 9-4-16,-3 10 6 0,5 4 1 0,-1 2 3 16,4 3 2-16,5-2-1 0,1-4 1 0,9-5 0 15,0 0 0-15,10-6 2 0,5-7-4 16,3-3-11-16,5-7-14 0,0-3-24 0,5-2-12 16,4-9 0-16,3-5 10 0,-1-4 20 15,6-7 14-15,-5-1 9 0,2-2 1 0,-4-4 2 0,-1 1 0 16,-7 3 5-16,0 1 2 0,-9 7 3 15,-1 7 7-15,-9 5-1 16,-2 10 0-16,-4 0 4 0,-1 8-2 0,-8 7 2 0,-6 5 0 0,2 4-6 16,1 1-4-16,4 2-2 0,-1-5 1 15,6-2 0-15,1-3-2 0,2-3-2 0,3-4 3 16,9-2 3-16,4-3 5 0,2-4 9 0,10-1 0 16,4-6-1-16,8-5-1 0,4-5-5 0,2-4-1 15,1-5 2-15,-1-1-3 0,-8-5 2 16,3-1-4-16,-1 1-3 0,-9 0-3 0,0 5-2 0,-4 1 1 15,-4 7-2-15,-7 5-2 0,-5 5-15 16,-2 6-7-16,-8 2 0 0,0 4 6 0,-1 10 17 16,0 3 10-16,-2 3-1 0,-3 0-3 0,-2 4-3 15,4-3-1-15,3-1 1 0,0-4-1 0,9-3 4 16,-1-3 1-16,13-3 3 16,1-7 4-16,8 0 0 0,8-7 1 0,3-8-2 15,5-6 0-15,3-2-2 0,7-5 0 0,1-3-1 16,1-4 1-16,-2-1 1 0,-3-3-2 0,-3-2 0 15,-6 0-1-15,-1-2-1 0,-7 1 1 0,-6 3 0 16,-8 1 4-16,0 3-1 0,-13 7-3 0,0 5-1 16,-9 8-5-16,0 7-4 0,-13 8 0 0,-7 2 0 15,-8 12 3-15,-10 11 4 0,-6 6-1 16,-5 9 0-16,-4 1-1 0,5 8 0 0,-3-2 0 16,7 1-3-16,9-2-5 0,5-1-2 0,7-6 6 15,8 1 1-15,9-6 9 0,6-1-1 16,0-4-4-16,9-4-3 0,9-6-1 0,5-4 5 0,5-5 4 15,8-6-2-15,1-4-5 16,7 0-14-16,3-9-13 0,6-2-9 0,1-3-18 0,2-5-13 16,-4-1-18-16,3-3-13 0,-2 0 2 0,-3-2 3 15,1 0 13-15,-1-4 15 0,-2-3 17 16,5-1 15-16,-6-4 11 0,4-2 9 0,-4-1 0 16,-1 1 7-16,-3 2 4 0,-2 3 2 0,-11 1 3 15,-2 8 6-15,-12 5 19 0,-7 6 29 0,-8 4 23 16,-1 6-1-16,-12 4-19 0,-7 9-27 15,-7 8-22-15,-5 6-3 0,-5 7 1 0,4 1-2 16,0 4 0-16,2-1-2 0,5 2-2 16,7-3 0-16,4-2-1 0,5-2 2 0,9-5-1 0,0-4 2 15,14-4 1-15,12-3-6 0,3-7 0 16,9-2-5-16,8-4-5 0,4-4-5 0,6-7-7 16,4-7-1-16,4-2 3 0,-2-4 5 0,-3-6 7 15,-3-1 4-15,-9-4 2 0,-6 0 1 0,-10 0 2 16,-6-1 0-16,-10 3 2 0,-9-2 6 15,-5 6 5-15,-2 1 34 0,-15 3 26 0,-5 7 11 16,-17 5 8-16,-10 8-13 0,-9 5-12 0,-12 2-1 16,-6 16 0-16,-9 5-5 0,4 7 0 15,-1 4-3-15,6 5-9 0,6 0-11 0,11 6-17 0,12-3-13 16,10 2-1-16,16-4-5 0,14 0 1 16,6-4 0-16,18 2 1 0,15-5-3 0,11-2-22 15,13-5-66-15,15-3-145 0,-13-9-433 0,-16-5-928 0</inkml:trace>
        </inkml:traceGroup>
        <inkml:traceGroup>
          <inkml:annotationXML>
            <emma:emma xmlns:emma="http://www.w3.org/2003/04/emma" version="1.0">
              <emma:interpretation id="{75388637-485B-4FD9-9FF1-9F08A1FDB140}" emma:medium="tactile" emma:mode="ink">
                <msink:context xmlns:msink="http://schemas.microsoft.com/ink/2010/main" type="inkWord" rotatedBoundingBox="23625,9050 25088,8803 25244,9723 23781,9970"/>
              </emma:interpretation>
              <emma:one-of disjunction-type="recognition" id="oneOf2">
                <emma:interpretation id="interp10" emma:lang="en-US" emma:confidence="1">
                  <emma:literal>in</emma:literal>
                </emma:interpretation>
                <emma:interpretation id="interp11" emma:lang="en-US" emma:confidence="0">
                  <emma:literal>In</emma:literal>
                </emma:interpretation>
                <emma:interpretation id="interp12" emma:lang="en-US" emma:confidence="0">
                  <emma:literal>in.</emma:literal>
                </emma:interpretation>
                <emma:interpretation id="interp13" emma:lang="en-US" emma:confidence="0">
                  <emma:literal>n</emma:literal>
                </emma:interpretation>
                <emma:interpretation id="interp14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3598.2409">23185 7812 311 0,'0'0'135'0,"0"0"60"0,0 0 38 15,0 0-7-15,0 0 29 0,0 0-12 0,0 0-12 0,0 0-29 16,0 0-48-16,0 0-37 0,0 0-42 16,0 0-41-16,0 0-27 0,34-143-14 0,-34 156 3 15,0 5 10-15,0 9 11 0,0 4-1 0,-5 5-1 16,-1 3 1-16,1 3 2 0,-4-2-1 16,4 0-1-16,4-1-8 0,1-3-10 0,0-1-18 15,1-4-30-15,8-3-70 0,-2-5-132 0,5-9-266 16,-3-4-927-16</inkml:trace>
          <inkml:trace contextRef="#ctx0" brushRef="#br0" timeOffset="3759.0496">23205 7228 1195 0,'0'0'7'0,"0"0"-9"0,0 0 1 0,0 0-21 16,0 0-59-16,0 0 6 0,0 0 4 0,0 0 25 15,0 0 79-15,0 0 8 0,0 0-144 0,0 0-363 16,0 0 57-16</inkml:trace>
          <inkml:trace contextRef="#ctx0" brushRef="#br0" timeOffset="4075.0548">23898 7531 647 0,'0'0'231'0,"0"0"-105"16,0 0 35-16,0 0 2 0,0 0-44 0,0 0-16 15,0 0-26-15,0 0-10 0,0 0-13 0,0 0-13 16,0 0-11-16,0 0-4 0,-118 183-6 16,118-147 2-16,5-2 1 0,5 1 1 0,-6-3 2 15,10-2-4-15,-3-5-1 0,3-6-8 16,2-4-13-16,0-7-13 0,-1-4-7 0,4-4-1 16,0-12 2-16,-1-8 11 0,-2-7 5 0,3-6 8 15,2-5 6-15,-2-6-6 0,6-7-6 0,3-5-3 16,4-7 2-16,7-4 34 0,-1-2 30 15,5-6 27-15,1 3 22 0,3 6-4 0,-4 8-13 16,-6 11-18-16,-5 12-22 0,-5 12-18 0,-1 12-16 16,-10 9-12-16,-1 3-12 0,-2 16-1 0,-4 11 3 15,-6 12 4-15,-3 12 8 16,-1 12 3-16,-2 8 5 0,-5 7-19 0,7 5-75 0,1-22-235 0,0-19-1055 16</inkml:trace>
        </inkml:traceGroup>
      </inkml:traceGroup>
    </inkml:traceGroup>
    <inkml:traceGroup>
      <inkml:annotationXML>
        <emma:emma xmlns:emma="http://www.w3.org/2003/04/emma" version="1.0">
          <emma:interpretation id="{17BE02FD-1F08-4DDE-BC8F-24152BD8FD1F}" emma:medium="tactile" emma:mode="ink">
            <msink:context xmlns:msink="http://schemas.microsoft.com/ink/2010/main" type="paragraph" rotatedBoundingBox="19683,11597 26966,9901 27364,11610 20081,1330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0C6E1BB-62A5-4B2E-8EF4-1F06FA14201D}" emma:medium="tactile" emma:mode="ink">
              <msink:context xmlns:msink="http://schemas.microsoft.com/ink/2010/main" type="line" rotatedBoundingBox="19683,11597 26966,9901 27364,11610 20081,13306">
                <msink:destinationLink direction="with" ref="{30C6C5B7-F185-4DF4-B1F2-3EE20223C2F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44F56B2-8D3C-4E48-B312-47FCC16A7963}" emma:medium="tactile" emma:mode="ink">
                <msink:context xmlns:msink="http://schemas.microsoft.com/ink/2010/main" type="inkWord" rotatedBoundingBox="19683,11597 26966,9901 27364,11610 20081,13306"/>
              </emma:interpretation>
              <emma:one-of disjunction-type="recognition" id="oneOf3">
                <emma:interpretation id="interp15" emma:lang="en-US" emma:confidence="1">
                  <emma:literal>training.</emma:literal>
                </emma:interpretation>
                <emma:interpretation id="interp16" emma:lang="en-US" emma:confidence="0">
                  <emma:literal>training</emma:literal>
                </emma:interpretation>
                <emma:interpretation id="interp17" emma:lang="en-US" emma:confidence="0">
                  <emma:literal>training,</emma:literal>
                </emma:interpretation>
                <emma:interpretation id="interp18" emma:lang="en-US" emma:confidence="0">
                  <emma:literal>raining.</emma:literal>
                </emma:interpretation>
                <emma:interpretation id="interp19" emma:lang="en-US" emma:confidence="0">
                  <emma:literal>tRaining.</emma:literal>
                </emma:interpretation>
              </emma:one-of>
            </emma:emma>
          </inkml:annotationXML>
          <inkml:trace contextRef="#ctx0" brushRef="#br0" timeOffset="7730.7412">19408 10422 1225 0,'0'0'142'0,"0"0"-49"0,0 0 43 16,0 0 37-16,0 0 20 0,0 0 7 0,-168-65-25 16,161 59-25-16,5-2-38 0,2-2-40 0,9-5-31 15,13-3-21-15,9-6-16 0,10-2 3 16,6-1-2-16,9-1 0 0,5 0 4 0,8 1-3 15,5 2 3-15,4 4-4 0,2 7-3 16,-5 8 0-16,1 6-3 0,-6 5 2 0,-1 10-2 0,-3 10-1 16,-7 5 1-16,-7 5-7 0,1 4 2 15,-8 2-2-15,-2 3 1 0,-5 3 9 0,-7 5-1 16,-7 0 1-16,-5-1-1 0,-9 0-3 0,-2-4 2 16,-7 0 0-16,-1-7 1 0,-12-2 1 0,-4-7-3 15,-6-4 1-15,-7-4 0 0,-8-7 1 16,-3-3 6-16,-1-2-1 0,-6-9 2 0,1-2 2 0,0-5 2 15,4-11 1-15,0-7 2 0,4-5 2 16,4-8-1-16,13-5-2 0,4-5-3 16,9-3-3-16,8-7-4 0,5-4-2 0,17-2-1 0,6-3-2 15,6-1 0-15,10 0 0 0,11 6-4 16,1 5-1-16,4 7 1 0,2 9-3 0,4 12-1 16,-4 6-27-16,-2 6-23 0,-1 6-38 0,-3 4-50 15,-1 4-47-15,-9 1-86 0,-2 0-131 16,-10 5-269-16,-14 0-284 0</inkml:trace>
          <inkml:trace contextRef="#ctx0" brushRef="#br0" timeOffset="7329.7637">19520 9936 1856 0,'0'0'33'16,"0"0"-8"-16,0 0-3 0,0 0 26 0,0 0 31 16,3-177 24-16,-2 158 30 0,2 3-3 0,0 4-12 15,0 6-15-15,-3 2-36 0,2 4-33 16,1 0-22-16,0 9-2 0,7 6 9 0,-1 6 14 15,1 11 8-15,2 6-6 0,0 10-3 0,-6 8-4 16,4 3-9-16,0 5-1 0,-1 1-5 16,3 3-3-16,1-1-1 0,0-1-2 0,2-1 0 15,0-2-1-15,-2-1 2 0,-1-1-5 0,-8-4-12 16,7 1-19-16,-7-6-35 0,-1-5-45 0,3-5-69 16,-5-10-104-16,-1-5-180 0,2-10-388 0,-2-7-236 15</inkml:trace>
          <inkml:trace contextRef="#ctx0" brushRef="#br0" timeOffset="8282.9456">21237 9955 669 0,'0'0'315'16,"0"0"-19"-16,0 0-76 0,0 0-44 0,0 0-29 15,0 0-21-15,0 0-19 0,0 0-15 16,0 0-6-16,0 0-13 0,0 0-12 0,0 0-12 15,-179 156-9-15,151-115-9 0,5 0-9 0,-1 3-2 16,2 1-12-16,4-1-3 0,4-1-1 16,5-4-6-16,3-3 6 0,6-2-1 0,0-7 0 0,0-1 1 15,10-6-4-15,4-2 1 0,0-5 1 0,4-8 1 16,3-5 1-16,5 0 2 0,4-14-1 16,6-10-4-16,-2-5 1 0,8-8-3 0,-3-5-1 15,-3-4 6-15,2-3-2 0,-4-2 2 0,-2-1 5 16,2 2-4-16,-10 3 5 0,-1 4-1 15,-6 5-2-15,-3 8-1 0,-3 10 3 0,-8 5 5 16,-3 8 8-16,0 4 2 0,-2 3-6 0,-7 3-8 16,3 12-9-16,-5 6-5 0,-3 7 4 0,7 7 1 15,-3 0 2-15,1 5 0 0,7-1-5 16,2 3 0-16,0-3-2 0,12 0 0 0,3 0 5 16,3-4 1-16,7-2-1 0,4-10 1 0,8-7 1 15,1-6-1-15,11-10 4 0,1-1 2 0,7-14-1 16,2-10 0-16,-1-6-1 0,-1-4-6 15,-1-7 6-15,-8-3-1 0,-4 1 6 0,-4-4 4 16,-10 1-5-16,-3-1 2 0,-9-1-4 0,-4 0-2 16,-3 3 2-16,-7 2-1 0,-4 7-1 0,0 5 0 15,2 5-1-15,-8 9 2 0,-5 5 3 0,6 6 5 16,-4 3 0-16,1 4-3 0,1 2-6 16,0 9-9-16,-1 9 3 0,1 6 0 0,-2 9 4 15,5 2 3-15,-1 2-5 0,5 2-1 0,0-4-2 16,8 0 2-16,3-3 1 0,3 1 2 15,2-3-2-15,4-6-6 0,5-3 1 0,3-5-5 16,5-3-9-16,-1-4-17 0,10-6-48 0,-3-3-56 16,3-2-81-16,-3-7-125 0,-8-1-259 0,-12 1-869 0</inkml:trace>
          <inkml:trace contextRef="#ctx0" brushRef="#br0" timeOffset="8448.6329">22308 9245 1985 0,'0'0'71'16,"0"0"15"-16,0 0 24 0,0 0 13 0,0 0-13 16,0 0-29-16,0 0-30 0,0 0-38 0,0 0-21 15,0 0-8-15,0 0-2 0,0 0 14 0,0 0-30 16,0 0-107-16,-66 0-204 0,75 30-487 16,2-11-400-16</inkml:trace>
          <inkml:trace contextRef="#ctx0" brushRef="#br0" timeOffset="9038.5037">22594 9511 1717 0,'0'0'52'0,"0"0"34"0,0 0 50 15,0 0 19-15,0 0 23 0,0 0-39 0,0 0-42 16,0 0-32-16,0 0-15 0,29 193-15 16,-27-155-2-16,7 0 1 0,-5 1-7 0,-1 1 7 15,3-5-6-15,-3-3-8 0,0-6-3 16,0-5-7-16,1-6-3 0,-1-1-2 0,0-8-11 0,-1-1 3 15,-2-5-3-15,3 0-4 0,4-10 2 16,-3-5 0-16,10-6 1 0,0-6 6 0,3-7 2 16,6-2 1-16,-4-2 0 0,8-4-2 0,-1 1-4 15,2-4 4-15,2 1 0 0,-2 2 0 16,0 5 6-16,-5 6-10 0,4 8-1 0,-4 8-3 16,-3 7-9-16,-4 8-2 0,0 1-3 0,-3 15 0 15,2 4 6-15,-2 9 9 0,1 2 5 0,-3 2 3 16,3 1 2-16,0-1-2 0,1-4 1 15,3-2-1-15,-2-4-4 0,8-2 3 0,-4-5 0 0,7-1 4 16,1-6 5-16,1-4-2 0,4-5 3 16,6-2-3-16,3-8-3 0,2-5 2 0,2-3-1 15,-1-3 0-15,2-4-3 0,1-1 0 0,-6-2 0 16,1 2-1-16,-6-6 6 0,0 2-7 16,-6-2 2-16,-5 1-1 0,-5 2-4 15,-6-1 6-15,-1 0 2 0,-5 1 1 0,-3-2 4 0,-5 2-5 16,-1 1-1-16,0-1 0 0,0 5-2 0,0 1 1 15,-1 0 0-15,-3 3-2 0,-5 3-2 0,4 2 2 16,-5 1 2-16,3 4 0 0,-5 4 6 16,-1 4-5-16,-2 2 0 0,-1 3-1 0,-2 11-4 15,-3 10 6-15,4 2-2 0,-1 11 3 0,2 5 1 16,1 4-3-16,3 2 0 0,2 3-1 16,7-2-1-16,1-2 0 0,2 0-2 0,0-4 2 15,6-3-4-15,6-2 3 0,1-5 2 0,5-7-1 16,6-2 4-16,4-6-3 0,4-4 2 15,3-6-7-15,4-4-16 0,1-4-13 0,-5-2-30 16,8-8-43-16,-1-4-67 0,0-2-121 0,-7-3-195 16,-10 2-447-16,-10 6 70 0</inkml:trace>
          <inkml:trace contextRef="#ctx0" brushRef="#br0" timeOffset="9778.4609">23908 8902 1234 0,'0'0'121'0,"0"0"29"0,0 0 49 0,0 0-8 15,0 0-9-15,0 0-43 0,0 0-67 0,0 0-41 16,0 0-29-16,0 0-6 0,0 0 15 16,0 0-6-16,0 0 2 0,0 0-5 0,34 16-19 15,-3 2-45-15,5 1-79 0,-3-4-107 0,1-1-111 16,0-3-130-16,-1-4-135 0,-4-3 222 0,1-4 402 16,-5 0 0-16,-5 0 0 0,2-4 0 15,-7-3 0-15,-5 2 0 0,-4 3 0 0,-3 2 555 16,-3 0-184-16,0 6-104 0,-3 10-9 0,-7 9-14 15,0 7-1-15,-5 13-61 0,2 1-56 16,1 5-21-16,0 3-21 0,2 0-17 0,2-1-8 16,3-4-14-16,5-4-12 0,0-2-8 0,2-4-5 15,6-4-1-15,4-5 5 0,1-8 2 16,-1-5 2-16,5-7-2 0,0-8-2 0,0-2 0 16,-1-9 0-16,8-10-2 0,-5-6-4 0,6-6-6 0,-6-7-6 15,5-1-3-15,0-4-2 0,-1-3 2 16,2 1 1-16,-1-5-1 0,1 1 3 0,1 1-2 15,-1 4 2-15,-1 5-3 0,-2 7-5 0,-3 9 4 16,-4 8-6-16,1 7-2 0,-5 6 0 16,-1 2-7-16,-4 7 2 0,3 8 2 0,-4 2 2 15,4 2 1-15,0-1 2 0,3 0 3 0,4-1-2 16,3-2 5-16,3-2 0 0,9-3 2 16,6-5 2-16,1-4-2 0,8-1 0 0,3-6-1 15,4-9-1-15,1-3 2 0,8-6 2 0,2-1 2 16,-1-5 1-16,2-2-4 0,-5 0-2 0,-4 1-2 15,-7-3 0-15,-6 0 3 0,-7-1 0 0,-8 2 2 16,-5-2-3-16,-12 1 4 0,-2-1 2 0,-9 5-1 16,0 4 0-16,-10 2-4 0,-8 5-6 15,-5 8-2-15,-7 7-4 0,-5 4 3 0,-6 5 0 16,-8 12 1-16,0 6 2 0,-4 7-2 16,2 1 1-16,1 5 1 0,7-2-1 0,6 1 0 0,9-4-1 15,12-2 1-15,5-4-2 0,11-1 2 16,5-7 1-16,13-2 1 0,2-6-3 0,10-3-16 15,6-5-7-15,4-1-8 0,4-5-2 0,5-6 11 16,1-4 2-16,2 0 6 0,-5 3 4 16,2 0 2-16,-2 2 3 0,-5 5 1 0,-8 3-3 15,-6 2-2-15,-9 5-4 0,-8 9 1 0,-7 7 4 16,-4 7 10-16,0 6 13 0,-3 5 0 0,-6 8 2 16,4 0-3-16,-1 4-4 0,1 3 0 0,1 0 4 15,2 3 1-15,2-4-1 0,0 4-1 16,6-4-6-16,7 2 1 0,4-3 0 0,-1-1-1 15,5-4 3-15,1-3-2 0,1-2-1 0,1-4-4 16,-1-4-18-16,1-3-47 0,-3-7-91 16,1-5-148-16,-8-6-288 0,-8-6-875 0</inkml:trace>
          <inkml:trace contextRef="#ctx0" brushRef="#br0" timeOffset="9963.8321">26486 8593 1744 0,'0'0'136'16,"0"0"33"-16,0 0 8 0,0 0-42 15,0 0-38-15,0 0-44 0,0 0-31 0,0 0-24 16,0 0-2-16,0 0-11 0,0 0-146 0,0 0-623 16,0 0-734-16</inkml:trace>
        </inkml:traceGroup>
      </inkml:traceGroup>
    </inkml:traceGroup>
    <inkml:traceGroup>
      <inkml:annotationXML>
        <emma:emma xmlns:emma="http://www.w3.org/2003/04/emma" version="1.0">
          <emma:interpretation id="{AD5604A0-5496-41E1-BA9C-B5AF82B8B3F8}" emma:medium="tactile" emma:mode="ink">
            <msink:context xmlns:msink="http://schemas.microsoft.com/ink/2010/main" type="paragraph" rotatedBoundingBox="13268,14547 22146,12962 22340,14049 13462,156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EDEAD3B-98E6-4EC3-8B00-3DBC47BB8097}" emma:medium="tactile" emma:mode="ink">
              <msink:context xmlns:msink="http://schemas.microsoft.com/ink/2010/main" type="inkBullet" rotatedBoundingBox="13321,14843 14434,14644 14564,15369 13450,15568"/>
            </emma:interpretation>
            <emma:one-of disjunction-type="recognition" id="oneOf4">
              <emma:interpretation id="interp20" emma:lang="en-US" emma:confidence="1">
                <emma:literal>.</emma:literal>
              </emma:interpretation>
              <emma:interpretation id="interp21" emma:lang="en-US" emma:confidence="0">
                <emma:literal>-</emma:literal>
              </emma:interpretation>
              <emma:interpretation id="interp22" emma:lang="en-US" emma:confidence="0">
                <emma:literal>,</emma:literal>
              </emma:interpretation>
              <emma:interpretation id="interp23" emma:lang="en-US" emma:confidence="0">
                <emma:literal>7</emma:literal>
              </emma:interpretation>
              <emma:interpretation id="interp24" emma:lang="en-US" emma:confidence="0">
                <emma:literal>a</emma:literal>
              </emma:interpretation>
            </emma:one-of>
          </emma:emma>
        </inkml:annotationXML>
        <inkml:trace contextRef="#ctx0" brushRef="#br0" timeOffset="67214.9854">12837 13354 408 0,'0'0'261'0,"0"0"-51"0,0 0 61 15,0 0 6-15,0 0-30 0,0 0-35 0,0 0-49 16,0 0-32-16,0 0-30 0,0 0-17 0,0 0-20 15,0 0-26-15,-44-21-12 0,44 19-17 16,3 0-4-16,6-4 3 0,3-2 0 0,10-2 3 0,1-2-3 16,10 1-1-16,2 0-2 0,9-3 1 15,5 0-1-15,4 0-2 0,4-2 3 0,2 0-1 16,8-1 1-16,-4 1 2 0,3-2-6 16,-4 3 1-16,-3-1-2 0,0 1-1 0,-6 0 4 15,-6 2-1-15,-4-2 1 0,-5 3 0 0,-8 3-3 16,-8 1 0-16,-4 1 1 0,-8 2 5 0,-7 2-1 15,-3-2-2-15,0 1-3 0,-4 0-8 0,-7-1 2 16,-5-2-2-16,0 2 3 16,0-2 3-16,-7 3-1 0,1-2 2 0,-4 3-1 0,-2-3-2 15,0 3 3-15,1-2 2 0,2 3 2 0,-1-4 1 16,1 2 1-16,7-1 2 0,2 2 6 0,5 0 7 16,7 1-1-16,0 1-5 0,4-1-15 0,0-1-11 15,8 1 2-15,7-3 2 0,6 2 8 16,2-2 6-16,10 3-7 0,1 2 0 0,0 2 1 15,0 4-2-15,2 8 1 0,-3 3 2 0,1 5-1 16,-2 4 1-16,-7 4 1 0,-1 4-1 16,-7 4 0-16,-5 1 3 0,0 2-2 0,-9 0 2 15,-3 2-2-15,-2 1-1 0,-6 0 2 0,-3-4-2 16,-2 0-6-16,-2-3-23 0,1-1-39 0,-1-3-62 16,2-5-97-16,2-5-176 0,5-6-355 15,2-7-355-15</inkml:trace>
      </inkml:traceGroup>
      <inkml:traceGroup>
        <inkml:annotationXML>
          <emma:emma xmlns:emma="http://www.w3.org/2003/04/emma" version="1.0">
            <emma:interpretation id="{BEEF3E11-A19B-42A4-8551-9708F057059B}" emma:medium="tactile" emma:mode="ink">
              <msink:context xmlns:msink="http://schemas.microsoft.com/ink/2010/main" type="line" rotatedBoundingBox="14863,14262 22146,12962 22340,14049 15057,15349">
                <msink:destinationLink direction="with" ref="{30C6C5B7-F185-4DF4-B1F2-3EE20223C2F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FDBA734-E84C-4E5A-AD2B-71E1B6217EA7}" emma:medium="tactile" emma:mode="ink">
                <msink:context xmlns:msink="http://schemas.microsoft.com/ink/2010/main" type="inkWord" rotatedBoundingBox="14863,14262 22146,12962 22340,14049 15057,15349"/>
              </emma:interpretation>
              <emma:one-of disjunction-type="recognition" id="oneOf5">
                <emma:interpretation id="interp25" emma:lang="en-US" emma:confidence="1">
                  <emma:literal>customer</emma:literal>
                </emma:interpretation>
                <emma:interpretation id="interp26" emma:lang="en-US" emma:confidence="0">
                  <emma:literal>customor</emma:literal>
                </emma:interpretation>
                <emma:interpretation id="interp27" emma:lang="en-US" emma:confidence="0">
                  <emma:literal>Customer</emma:literal>
                </emma:interpretation>
                <emma:interpretation id="interp28" emma:lang="en-US" emma:confidence="0">
                  <emma:literal>customer.</emma:literal>
                </emma:interpretation>
                <emma:interpretation id="interp29" emma:lang="en-US" emma:confidence="0">
                  <emma:literal>customers</emma:literal>
                </emma:interpretation>
              </emma:one-of>
            </emma:emma>
          </inkml:annotationXML>
          <inkml:trace contextRef="#ctx0" brushRef="#br0" timeOffset="70530.3528">14793 12638 438 0,'0'0'504'0,"0"0"-297"0,0 0 32 0,0 0-7 16,0 0-37-16,0 0-28 0,0 0-20 0,0 0-29 15,0 0-30-15,0 0-31 0,0 0-24 0,0 0-16 16,0 0-9-16,-180 0 2 0,156 50-3 0,-1 5-1 16,2 6 1-16,1 4-5 0,1-2 1 15,3 1-2-15,4 2-1 0,3-2 1 16,4-1 1-16,1-6 0 0,6-3-1 0,0-7-2 0,9-6-1 16,6-4 0-1,2-8 0-15,5-3-1 0,0-7 1 0,6-8-5 0,2-6-7 0,5-5-6 16,-1-1-12-16,6-11-12 0,-2-8-15 0,2-3-19 15,-2-3-10-15,-2-2-5 0,-1-5 2 16,-7 0 5-16,-4-5 14 0,-2-1 14 0,-6-2 19 0,-3-1 20 16,-5-1 9-16,-1 0 12 0,-6 2 15 0,-1 2 28 15,0 2 18-15,0 5 16 0,-2 1 8 0,-3 5-5 16,2 6 2-16,0 3 5 0,3 7-3 16,-1 6-19-16,-1 2-28 0,2 2-44 15,0 5-16-15,0 11 1 0,0 9 12 0,2 8 21 0,-1 7-4 16,4 4-1-16,1 4-1 0,-2 1-2 15,5-1 3-15,0-1-4 0,4-4-1 0,-1-4-2 16,1-4-2-16,3-5 4 0,6-5-2 0,-1-8 1 16,4-5 1-16,3-9 0 0,1-3 2 15,4-7-1-15,-1-10 3 0,4-9-2 0,-2-7 1 16,1-6-2-16,0-7-2 0,-1-2 1 0,-3 0-1 16,-3-1 3-16,0 0 1 0,-6 1 1 0,-1 2 0 15,-5 5 0-15,0 6-1 0,-2 11 6 16,-6 8-4-16,-3 11-6 0,-5 5-15 0,0 5 2 15,0 14 6-15,0 8 9 0,-5 5 12 0,1 6-7 16,-5 4-2-16,3-1-1 0,0-1 2 16,0 0-1-16,2-3-2 0,1-2-3 0,3-3 1 0,0-8-2 15,0-3 0-15,6-3-1 0,3-4-1 16,4-8 4-16,3-3 1 0,5-3 4 0,1-9 2 16,6-11 0-16,1-5-1 0,1-7-1 0,1-3-1 15,3-3-1-15,-3-3 0 0,-3 0 0 0,-2 0 0 16,-2-1 5-16,-1-1-2 0,2-5-2 15,-1-3 0-15,1-3-7 0,3 4 2 0,0 5-2 16,-1 8 1-16,-2 10-1 0,-5 7 0 0,-1 7-1 16,-4 6-3-16,-3 5-1 0,-2 2-2 0,-1 7 1 15,3 10 4-15,-8 3 0 0,1 5 3 16,-2 7 0-16,1 3-1 0,-4 2 4 0,0 3-3 16,0-1 1-16,0 0 0 0,0-1-2 0,0-2 1 15,-1-2-2-15,-5 1 1 0,-2-2 0 16,1-2 2-16,-2-1-1 0,-3-2 1 0,-1-3 2 15,0-3-2-15,-3-1 0 0,-1-6-6 0,-2 0-5 16,2-4-1-16,-4 1 0 0,5-4 5 0,-3-1 4 16,2-1-1-16,4-1 4 0,4-1-2 0,2-3-2 15,1 1 1-15,5 0-4 0,1-2-4 16,0 0-9-16,0 0 3 0,1 0 6 0,8-4 8 16,4-2 12-16,3-4 0 0,6-4-2 0,6-1-2 15,6-8-2-15,6-2 2 0,7-7-2 0,5-4 0 16,5-3-1-16,2-4-1 0,5-1 1 0,-2-5 0 15,-5-6 1-15,-3-1-1 0,-6-4 1 16,-6-5 1-16,-5-3-2 0,-1-3 2 0,-7 1-1 16,-4 1-1-16,-7 0 4 0,-6 4-4 0,-5 3 2 15,-7 8 3-15,0 9-1 0,-7 7 6 0,-2 9 3 16,-5 9 4-16,0 5 1 0,-1 8-2 16,0 4-5-16,2 3-5 0,-2 11-4 0,2 11-3 15,-2 10-2-15,1 13 2 0,2 7-2 0,1 9 1 16,4 5 0-16,3 3-2 0,4 1 2 0,0-4-2 15,0-1 0-15,6-1 3 0,2-2-4 16,6-4 3-16,-1-4 0 0,3-4-3 0,3-8 2 16,-1-4-1-16,1-6-1 0,-1-7-8 15,-1-5-15-15,-2-5-30 0,-6-7-39 0,-3-3-23 16,-6-5 14-16,0 0 19 0,0-3 35 0,-10-5 31 0,-2-5 1 16,-6 0 9-16,0-5 8 0,-4 1 6 15,0-1 12-15,2-2 13 0,-2 1 8 16,2-1 9-16,3 0 5 0,-1 1 17 0,6 2-2 0,2 0-10 15,3-2-10-15,4 3-29 0,3-1-14 0,3 1-6 16,11-2-12-16,7 1 5 16,7-2 3-16,7-3 2 0,7-1 5 0,3-2-2 0,8 0 0 15,3-2 1-15,3-1-4 0,3-1 2 0,-3-2-1 16,-1 5-1-16,-5-1 3 0,-3 2-1 16,-8 4 1-16,-9 5-1 0,-7 2 2 0,-8 7-6 15,-8 5-7-15,-8 2-3 0,-2 8-5 0,-12 12 9 16,-7 7 4-16,-3 10 6 0,-5 2 4 15,-2 4-5-15,1 1 1 0,4-3-1 0,2 0-1 16,3-1 0-16,6-5-1 0,4-2-5 0,6-3-1 16,3-4 3-16,0-5 3 0,6-2 3 0,4-6 5 15,5-6-3-15,1-2 0 0,3-3 0 0,5-2-8 16,-1-4 8-16,4-4-2 0,1-6 2 16,-2-3 4-16,-2-1-7 0,-3-3 1 0,-7 0-2 15,-3-2 0-15,-5 0 3 0,-6 1 0 16,0-2 1-16,0 1 0 0,-8-3 2 0,1 1 0 0,-5 0-2 15,3-3 7-15,0 3-3 0,3 0 3 16,1 3 1-16,5 2-7 0,0 2 2 0,0 7-8 16,5-4-4-16,4 7 0 0,5 5-3 0,0 3 2 15,2 0 1-15,4 10 1 0,-1 6-5 0,-2 2 0 16,3 5 7-16,0 2-1 0,-4 1 6 16,2-2 2-16,0 0-4 0,-3-1 5 0,-1-3-4 15,-3-1-1-15,2-3 2 0,0-1-11 0,-1-2 3 16,-3-6 0-16,0-3 1 0,-2 1 12 0,-1-5 1 15,-2 0 4-15,2-5 0 0,0-6-1 0,4-7-3 16,-1-2-5-16,2-2 0 0,2-4-4 16,2-1 1-16,1 0 2 0,3-2-2 0,3 0 7 15,0-1-5-15,2 2-1 0,2 2 1 0,4 5-6 16,-2 3 1-16,1 6-1 0,-5 6-3 0,-2 6 0 16,-1 0 0-16,-8 5-1 0,0 8 2 15,-3 4 1-15,2 0 1 0,1 3 2 0,-2 1 4 16,3-3-4-16,1 0 4 0,4-1 0 0,-2-4-2 15,5-2 6-15,0-2-5 0,4-4 1 16,1-5 3-16,2 0-5 0,2-4 4 0,0-7 1 16,5-4-1-16,0-3 1 0,4-5 0 0,-2-2 1 15,-1-1-3-15,3-1 4 0,-7 2-4 0,-4 0 0 16,-2 0 2-16,-7 6-5 0,-1 1 4 16,-4 4-2-16,-6 4-3 0,-2 5 0 0,-5 5-14 15,-2 0-7-15,0 5 4 0,0 7 3 0,-2 3 13 16,-5 5 5-16,4-1 1 0,-3 1-1 0,2 0 0 15,2 0 1-15,2-5-3 0,0 0 2 16,6-1-3-16,6-5 0 0,3-4 3 0,7-1-2 16,1-4 1-16,5 0 1 0,8-10-1 0,0-5 6 15,4-2-4-15,7 0-1 0,1-5 0 0,-1-2-3 16,-2-1 1-16,4-3 0 0,-3 2 2 0,-7-2-3 16,0 4 2-16,-8-1 2 0,-3 1-2 15,-3 7 5-15,-9 4-5 0,-6 2 4 0,-5 7 5 16,-5 4-12-16,0 0-3 0,-8 3-7 0,-3 9-5 15,-7 4 9-15,-1 3 3 0,1 3 4 0,0-2-1 16,4 0-2-16,2-3 0 0,2-2 0 16,7-3-3-16,1-4-2 0,2-1 1 0,0-4 1 15,6-3 3-15,6 0 10 0,4-5-6 0,6-7 4 16,0-5 0-16,6-1-6 0,2-5 5 0,4-4-1 16,-1-2-1-16,-2 2 3 0,-4 1-1 0,-6-1 1 15,-1 3 1-15,-8 1 0 0,-5 3 2 16,-7 4-1-16,0 3 2 0,-4 3-8 0,-8 5 0 15,-6 5-2-15,-5 0-4 0,-5 9 5 0,-2 8-3 16,-3 10 2-16,-4 4 0 0,1 6-1 16,-2 3 2-16,4 2-1 0,0 3-1 0,3-1 6 15,9-2-4-15,3-3 0 0,6-5-2 0,5-1-5 16,8-5 5-16,-1-3-1 0,14-6 4 0,5-4 3 16,10-4 0-16,4-4 2 0,8-5 1 15,6-2 1-15,7-7 2 0,4-8-1 0,2-2-2 16,2-5-2-16,1-4-2 0,1-3 0 0,-9-1 0 15,-2-2 4-15,-8 2 0 0,-6-2 0 16,-5 1 1-16,-8-1 2 0,-6 0 0 0,-7 3 3 0,-8 0 3 16,-4 2-5-16,0 1 5 0,-1 4-2 15,-11 1-3-15,-1 2 6 0,-2 4-3 0,-3 5-3 16,1-1-1-16,-5 6-4 0,4-1-2 16,2 3 0-16,1 1-1 0,3 0 0 0,9 2-3 15,2 0-6-15,1 0-3 0,3 0 3 0,11-3 1 16,10-2 7-16,5-2 3 0,7-2-7 0,8-5 3 15,8 0 1-15,-1-2-3 0,10-2 6 0,1 4-4 16,-1 1-2-16,1 5 0 0,5 0-3 0,-7 1 2 16,-2 7-2-16,-4 0 1 0,-7 0-2 15,-6 7-1-15,-7 6-5 0,-6 3-9 0,-4 4-5 16,-9 2-10-16,-9 0-5 0,-6 3 6 0,0-1 2 16,0-1 11-16,-5 2 9 0,-7-2 2 0,5-1 8 15,-3-5-4-15,-1 0 2 0,8-2-5 16,0-4-1-16,3-1 2 0,0-3 2 0,6-4 8 15,8-1 6-15,9-2 7 0,1 0 2 0,11-7-2 16,6-5-1-16,5-2-5 0,4-3-1 16,9-3 0-16,6 1-8 0,-2-3 4 0,5 1-5 15,-3 0 1-15,1 1 5 0,-4 0-3 0,-4 2 2 16,-4 1-10-16,-10 5-40 0,-10 2-70 0,-4 5-128 16,-8 4-206-16,-9 1-314 0,-10 0-144 0</inkml:trace>
        </inkml:traceGroup>
      </inkml:traceGroup>
    </inkml:traceGroup>
    <inkml:traceGroup>
      <inkml:annotationXML>
        <emma:emma xmlns:emma="http://www.w3.org/2003/04/emma" version="1.0">
          <emma:interpretation id="{220B2D76-8D5F-481B-BA6D-A6049157990B}" emma:medium="tactile" emma:mode="ink">
            <msink:context xmlns:msink="http://schemas.microsoft.com/ink/2010/main" type="paragraph" rotatedBoundingBox="12119,16661 19999,14610 20362,16003 12482,180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D09F5E-003B-444A-A44A-6D643705CBA7}" emma:medium="tactile" emma:mode="ink">
              <msink:context xmlns:msink="http://schemas.microsoft.com/ink/2010/main" type="inkBullet" rotatedBoundingBox="12324,17446 12338,17442 12342,17458 12328,17461"/>
            </emma:interpretation>
            <emma:one-of disjunction-type="recognition" id="oneOf6">
              <emma:interpretation id="interp30" emma:lang="en-US" emma:confidence="1">
                <emma:literal>.</emma:literal>
              </emma:interpretation>
              <emma:interpretation id="interp31" emma:lang="en-US" emma:confidence="0">
                <emma:literal>..</emma:literal>
              </emma:interpretation>
              <emma:interpretation id="interp32" emma:lang="en-US" emma:confidence="0">
                <emma:literal>.-</emma:literal>
              </emma:interpretation>
              <emma:interpretation id="interp33" emma:lang="en-US" emma:confidence="0">
                <emma:literal>.,</emma:literal>
              </emma:interpretation>
              <emma:interpretation id="interp34" emma:lang="en-US" emma:confidence="0">
                <emma:literal>.'</emma:literal>
              </emma:interpretation>
            </emma:one-of>
          </emma:emma>
        </inkml:annotationXML>
        <inkml:trace contextRef="#ctx0" brushRef="#br0" timeOffset="32435.1007">11745 15650 2755 0,'0'0'1'0,"0"0"-173"0,0 0-463 16,0 0-962-16</inkml:trace>
      </inkml:traceGroup>
      <inkml:traceGroup>
        <inkml:annotationXML>
          <emma:emma xmlns:emma="http://www.w3.org/2003/04/emma" version="1.0">
            <emma:interpretation id="{C4FFE8F2-3CA4-4C98-87E3-00CD8140F71F}" emma:medium="tactile" emma:mode="ink">
              <msink:context xmlns:msink="http://schemas.microsoft.com/ink/2010/main" type="line" rotatedBoundingBox="12949,16445 19999,14610 20362,16003 13312,17838">
                <msink:destinationLink direction="with" ref="{30C6C5B7-F185-4DF4-B1F2-3EE20223C2F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DBFDC30-9820-41D4-A7EB-938B085FBFA0}" emma:medium="tactile" emma:mode="ink">
                <msink:context xmlns:msink="http://schemas.microsoft.com/ink/2010/main" type="inkWord" rotatedBoundingBox="13023,16727 14811,16262 15078,17290 13290,17755"/>
              </emma:interpretation>
              <emma:one-of disjunction-type="recognition" id="oneOf7">
                <emma:interpretation id="interp35" emma:lang="en-US" emma:confidence="1">
                  <emma:literal>&gt;</emma:literal>
                </emma:interpretation>
                <emma:interpretation id="interp36" emma:lang="en-US" emma:confidence="0">
                  <emma:literal>s</emma:literal>
                </emma:interpretation>
                <emma:interpretation id="interp37" emma:lang="en-US" emma:confidence="0">
                  <emma:literal>S</emma:literal>
                </emma:interpretation>
                <emma:interpretation id="interp38" emma:lang="en-US" emma:confidence="0">
                  <emma:literal>)</emma:literal>
                </emma:interpretation>
                <emma:interpretation id="interp3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70547.8865">12529 15258 1259 0,'0'0'23'15,"0"0"-51"-15,0 0 14 0,0 0 8 0,0 0 34 0,0 0 70 16,0 0-9-16,0 0-1 0,0 0-7 16,0 0-16-16,167 9-8 0,-120-18-12 0,10-1-13 15,10-3-4-15,2-5-6 0,11-2-6 0,2-2-1 16,2 0-2-16,6-4-2 0,-3-1 0 0,-5 1-2 15,-1 0 2-15,-7-1-2 0,-6 0-3 16,-8-1 3-16,-10 0-2 0,-5 0 1 0,-10 2 6 16,-11 0 1-16,-7 1 7 0,-8 4 8 15,-7-1 6-15,-2 2 11 0,-8 3 6 0,-6 0-14 16,-12 1-14-16,-3 1-16 0,-5 1-16 0,-7 3 5 16,-5 5 4-16,-2 3 2 0,-1 3 8 0,2 0 9 15,1 0 9-15,5 3 9 0,2 1 2 0,10 1-2 16,8-2-5-16,8 1-10 0,10-3-18 15,3 1-7-15,15 1-1 0,11 1 3 0,14-2 15 16,13 1 5-16,9-2-1 0,10 4 1 0,9 2-5 16,5 2-5-16,1 10 2 0,0 3-1 0,-3 8 4 15,-2 5 3-15,-10 6-2 0,-5 4-1 16,-19 2-7-16,-12 3-3 0,-16 7 5 16,-20 2 2-16,-8 6 0 0,-23 5-24 0,-11 7-63 0,-5-3-114 15,-6 2-218-15,15-18-528 0,11-23-226 16</inkml:trace>
        </inkml:traceGroup>
        <inkml:traceGroup>
          <inkml:annotationXML>
            <emma:emma xmlns:emma="http://www.w3.org/2003/04/emma" version="1.0">
              <emma:interpretation id="{4148E4DA-839E-4A0E-B7EF-5DF6EFE331C2}" emma:medium="tactile" emma:mode="ink">
                <msink:context xmlns:msink="http://schemas.microsoft.com/ink/2010/main" type="inkWord" rotatedBoundingBox="15523,15775 19999,14610 20362,16003 15885,17168"/>
              </emma:interpretation>
              <emma:one-of disjunction-type="recognition" id="oneOf8">
                <emma:interpretation id="interp40" emma:lang="en-US" emma:confidence="1">
                  <emma:literal>Radb</emma:literal>
                </emma:interpretation>
                <emma:interpretation id="interp41" emma:lang="en-US" emma:confidence="0.5">
                  <emma:literal>Rabb</emma:literal>
                </emma:interpretation>
                <emma:interpretation id="interp42" emma:lang="en-US" emma:confidence="0">
                  <emma:literal>Ralb</emma:literal>
                </emma:interpretation>
                <emma:interpretation id="interp43" emma:lang="en-US" emma:confidence="0">
                  <emma:literal>Raidb</emma:literal>
                </emma:interpretation>
                <emma:interpretation id="interp44" emma:lang="en-US" emma:confidence="0">
                  <emma:literal>Radl</emma:literal>
                </emma:interpretation>
              </emma:one-of>
            </emma:emma>
          </inkml:annotationXML>
          <inkml:trace contextRef="#ctx0" brushRef="#br0" timeOffset="74719.8837">15301 14517 0 0,'0'0'0'0,"0"0"0"0,0 0 277 16,-68-213-21-16,54 168-44 0,5 5-44 0,1 5-18 16,5 3-18-16,3 4-24 0,0 9-28 15,11-1-27-15,8 5-15 0,4 1 0 0,10 3 1 16,2 3 0-16,11 3-2 0,0 3-7 15,4 2-3-15,0 2-4 0,3 8-6 0,0 3-1 16,-1 7-8-16,-5 3-1 0,0 3-3 0,-9 7 0 16,-4 1 15-16,-10 2 8 0,-8 4 7 0,-10-1 7 15,-6 2-12-15,-17 0-10 0,-9 3-9 0,-12 1-7 16,-5-2-1-16,-6 4-4 0,-5-2 4 16,-2 0-2-16,-3-2-1 0,-2 0 2 0,1-4 0 0,1-4 0 15,5-3-3-15,9-5 0 16,11-3-1-16,11-7-5 0,11-8-25 0,12-4 5 0,6-2 5 15,13-1 7-15,8-2 27 0,8 2-3 0,9-2-5 16,8 0 2-16,4 0-1 0,3 0-2 16,3 0 3-16,1 0-2 0,3 0 0 0,-2-2 0 15,0 0 0-15,-3 2 1 0,-5-1-2 0,-2 1 4 16,-6 0-4-16,-4 0 3 0,-7 3 4 16,2 2-6-16,-8-2 5 0,-1-1-1 0,-1-2 3 15,-2 0 6-15,1-7 2 0,-3-4 3 0,1-3 2 16,2-8-4-16,2-1 2 0,1-4-3 0,-2-2-2 15,1-4-3-15,-2-1-3 0,0-6-7 0,-6 0-8 16,0-5-1-16,-3-1-4 0,-6 2 1 16,-2 0 3-16,-5 1 2 0,-3 5 5 0,-3 5 2 15,0 9 1-15,-8 4 0 0,-4 11-6 0,-5 5-5 16,-5 4-8-16,-2 8-9 0,-4 12 1 0,-1 7 3 16,-7 10 6-16,1 4 6 0,-2 3 2 15,3 2 2-15,3-3 2 0,6-2 1 0,2 0-3 16,6-7-1-16,10-6 0 0,4-5-9 0,3-8 3 15,4-6 1-15,10-7 4 0,5-2 12 0,6-9 4 16,4-8 1-16,4-9 0 0,4-7-3 16,1-6-1-16,2-4-1 0,-6-3-1 0,1 1 2 15,-6 0-1-15,-1-1 2 0,-5 3-3 0,-4 4 1 16,-6 1-2-16,-6 6-1 0,-5 7 4 0,-2 7-1 16,-2 8 0-16,-8 8-8 0,-5 2-9 15,-1 12-1-15,-2 11 3 0,-5 7 9 0,-1 9 8 16,1 4-1-16,-5 7-5 0,4-1-1 0,-1 3-1 15,0-2 0-15,6-1 3 0,3-4-2 16,4-6-2-16,7-8 1 0,5-8-6 0,3-5 2 16,11-8 3-16,6-9 0 0,5-1 9 0,8-8 4 15,1-10 1-15,5-8 3 0,4-5-7 0,3-5 0 16,4-5-3-16,0 0 1 0,-4 1-1 0,2 3 1 16,-3 2-1-16,-7 5-4 0,-3 6 3 0,-7 4-2 15,-6 7-2-15,-5 5-4 0,-6 3-6 16,-2 5-2-16,-4 0 3 0,-5 1 5 0,0 5 11 15,0 7 3-15,0 0 0 0,0 2-1 0,-5-1-5 16,4-1-1-16,-1-1-3 0,2-4 0 16,0-1-5-16,0-2 0 0,2-4 6 0,4-1 2 15,4 0 11-15,3-6 3 0,8-9-3 0,-4-2 6 16,9-5-8-16,0-3-1 0,-1-2-1 0,0-5-7 16,2-3-2-16,1 1-4 0,-6-4-5 0,0-2-3 15,-1 0-1-15,-1-4 0 0,-5-1 2 16,0-4 4-16,-1-1 1 0,-2-2 2 0,-6-3 3 15,-3-2-3-15,-3 0 5 0,0 0-1 16,-9 1-3-16,-3 2 4 0,-2 5-3 0,-1 5 3 0,-4 7 1 16,1 9 3-16,-1 10-4 0,1 5 2 15,-1 8 2-15,3 5 5 0,-2 2 6 0,2 16 0 16,1 10-1-16,0 12 0 0,2 10-2 16,4 11 1-16,2 6-3 0,6 3-8 0,1 6 1 0,0-3-2 15,7 0-2-15,2-5 4 0,5-4-2 0,4-7-1 16,6-3 1-16,-5-4-2 0,6-4 0 15,0-2-1-15,0-9 0 0,2-5-2 0,2-7 2 16,3-5-1-16,2-10 1 0,-3-5 11 16,2-3-2-16,1-3 6 0,-2-8 8 0,-1-7-7 0,0-5 6 15,3-5-4-15,-2-4-8 0,2-7 3 16,-1-3-5-16,3-6 1 0,-3-1 0 0,-1-5 0 16,-1-2-2-16,-1-6-2 0,-7-2 0 0,-1-3-4 15,-4 1 1-15,-6-2 2 0,-5 4-6 16,1 7 5-16,-8 8-2 0,0 13-2 15,0 8 8-15,-3 8-7 0,-3 9 4 0,-3 4-2 0,1 6-8 16,-2 1-2-16,1 14-4 0,0 9 1 0,-1 12 3 16,4 9 5-16,-4 7 3 0,6 6-1 15,-2 4 0-15,3-2-4 0,3-1 4 0,0-3 2 16,3-4-3-16,4-5 7 0,2-7-6 16,1-3 0-16,2-7 1 0,3-6-5 0,-1-5 2 15,6-4-3-15,-1-7 2 0,-2-6 9 0,4-1-1 0,3-5 4 16,-4-6-1-16,2-4-1 0,-4-1-3 15,3-5 0-15,-2 1 1 0,-4-3-7 0,-1 2 6 16,0-2 0-16,-6 3-2 0,1 3 4 16,-1 2-5-16,-3 4-1 0,-2 3 2 0,2 3-8 15,-1 4 1-15,-2-1-5 0,-1 2-1 0,5 0 2 16,0 0 2-16,-2 2 4 0,8 2 0 0,-3-4 5 16,4 2 0-16,5-2 0 0,1 0 3 0,9-6-4 15,2-6 2-15,11-5-1 0,3-4-1 16,5-5 5-16,5-5-6 0,7-3 2 0,5 0 0 15,2-4-8-15,4 1 7 0,2-4-3 0,2 0-3 16,-2 1 2-16,-2 5 1 0,-6 0 0 0,-2 2 1 16,-8 5 1-16,-9 3-10 0,-7 4-3 0,-8 7-5 15,-10 2-7-15,-7 4 0 0,-6 3-1 16,-8 3 8-16,-1 2 7 0,0 0-23 0,-1 0-22 16,-5 5-52-16,-4 5-92 0,-5 0-130 0,8 0-334 15,1-4-386-15</inkml:trace>
          <inkml:trace contextRef="#ctx0" brushRef="#br0" timeOffset="73228.3109">15317 14629 0 0,'0'0'0'0,"0"0"0"0,0 0 0 16,0 0 116-16,0 0 102 0,0 0-13 0,0 0 18 15,-57-166-13-15,54 140-18 0,-2 4 1 0,4 0-7 16,0 4-3-16,-2 3-5 0,0 4-6 0,1 4-8 15,-2 6-24-15,2 1-45 0,2 4-35 0,-3 14-22 16,3 14-15-16,0 12 8 0,0 14 3 0,0 11-7 16,0 4-6-16,6 4-8 0,6-1-1 15,1-1-1-15,-1-1 4 0,1-4-1 16,2-4-2-16,-2-10-6 0,1-4-19 0,-4-5-17 0,2-10-23 16,-3-7-23-16,1-7-27 0,-1-7-45 15,-2-8-45-15,-3-6-48 0,5-2-42 0,-4-13-76 16,-1-8-124-16,-1 3-153 0,0 3 462 0</inkml:trace>
        </inkml:traceGroup>
      </inkml:traceGroup>
    </inkml:traceGroup>
    <inkml:traceGroup>
      <inkml:annotationXML>
        <emma:emma xmlns:emma="http://www.w3.org/2003/04/emma" version="1.0">
          <emma:interpretation id="{4351F4FD-2D9B-48A5-8568-66AF8CB0EE36}" emma:medium="tactile" emma:mode="ink">
            <msink:context xmlns:msink="http://schemas.microsoft.com/ink/2010/main" type="paragraph" rotatedBoundingBox="13728,17736 23191,15482 23521,16870 14059,191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8DBFA27-17F7-4C88-98FF-CDD1E5527225}" emma:medium="tactile" emma:mode="ink">
              <msink:context xmlns:msink="http://schemas.microsoft.com/ink/2010/main" type="inkBullet" rotatedBoundingBox="13814,18095 15565,17678 15753,18471 14003,18888"/>
            </emma:interpretation>
            <emma:one-of disjunction-type="recognition" id="oneOf9">
              <emma:interpretation id="interp45" emma:lang="en-US" emma:confidence="0.5">
                <emma:literal>-</emma:literal>
              </emma:interpretation>
              <emma:interpretation id="interp46" emma:lang="en-US" emma:confidence="0.5">
                <emma:literal>.</emma:literal>
              </emma:interpretation>
              <emma:interpretation id="interp47" emma:lang="en-US" emma:confidence="0">
                <emma:literal>,</emma:literal>
              </emma:interpretation>
              <emma:interpretation id="interp48" emma:lang="en-US" emma:confidence="0">
                <emma:literal>&gt;</emma:literal>
              </emma:interpretation>
              <emma:interpretation id="interp49" emma:lang="en-US" emma:confidence="0">
                <emma:literal>s</emma:literal>
              </emma:interpretation>
            </emma:one-of>
          </emma:emma>
        </inkml:annotationXML>
        <inkml:trace contextRef="#ctx0" brushRef="#br0" timeOffset="75518.1598">13406 16533 0 0,'0'0'92'0,"0"0"-5"0,0 0 23 0,0 0 36 16,0 0 27-16,0 0 22 0,0 0 28 0,0 0 0 15,0 0-26-15,0 0-39 0,0 0-54 0,0 0-38 16,0 0-17-16,0 0 4 0,-103 51 11 15,131-51 4-15,4-7-11 0,10-1-10 0,2-2-3 16,7-4-17-16,11-3-4 0,2-1 0 0,8-5-10 16,6-1 6-16,3-6-4 0,6-3-6 0,0 0 4 15,4 1 0-15,1-3 0 0,-4 2 3 16,-3-2-4-16,-6 3-7 0,-7-1-3 0,-3 2-5 16,-11 0-1-16,-8 4 1 15,-9 3-2-15,-10 3-8 0,-13 4-1 0,-10 5 0 0,-8 2-1 0,-8 4 6 16,-15 3-4-16,-8 3-1 0,-8 0 0 15,-6 4-3-15,-6 4 11 0,-4 6-1 0,-7-1 4 16,1 1 3-16,-4 0-4 0,-2 1 1 0,10-2 3 16,7-3 7-16,10-4 8 0,14-4 11 15,11-2-5-15,15 0-8 0,9-2-6 0,14-8-12 0,14-1 6 16,10-2 5-16,11 2-1 0,8 2 8 16,3 5 2-16,6 4-1 0,2 1 5 0,-2 12-7 15,2 6-3-15,-5 8-1 0,-4 5-5 0,-8 5-1 16,-7 0 0-16,-7 6 3 0,-11 0 5 0,-10 3 2 15,-10 0 1-15,-9 3-10 0,-6 2-20 16,-6 0-49-16,-12 1-99 0,1 1-182 0,3-14-435 16,6-10-275-16</inkml:trace>
      </inkml:traceGroup>
      <inkml:traceGroup>
        <inkml:annotationXML>
          <emma:emma xmlns:emma="http://www.w3.org/2003/04/emma" version="1.0">
            <emma:interpretation id="{14AB3168-A020-4714-8150-4F8CF25AEA61}" emma:medium="tactile" emma:mode="ink">
              <msink:context xmlns:msink="http://schemas.microsoft.com/ink/2010/main" type="line" rotatedBoundingBox="17031,16949 23191,15482 23521,16870 17362,18338"/>
            </emma:interpretation>
          </emma:emma>
        </inkml:annotationXML>
        <inkml:traceGroup>
          <inkml:annotationXML>
            <emma:emma xmlns:emma="http://www.w3.org/2003/04/emma" version="1.0">
              <emma:interpretation id="{D26D47C5-853B-4AEC-8042-F79E7D96798F}" emma:medium="tactile" emma:mode="ink">
                <msink:context xmlns:msink="http://schemas.microsoft.com/ink/2010/main" type="inkWord" rotatedBoundingBox="17031,16949 23191,15482 23521,16870 17362,18338"/>
              </emma:interpretation>
              <emma:one-of disjunction-type="recognition" id="oneOf10">
                <emma:interpretation id="interp50" emma:lang="en-US" emma:confidence="1">
                  <emma:literal>Employee</emma:literal>
                </emma:interpretation>
                <emma:interpretation id="interp51" emma:lang="en-US" emma:confidence="0">
                  <emma:literal>Employed</emma:literal>
                </emma:interpretation>
                <emma:interpretation id="interp52" emma:lang="en-US" emma:confidence="0">
                  <emma:literal>employee</emma:literal>
                </emma:interpretation>
                <emma:interpretation id="interp53" emma:lang="en-US" emma:confidence="0">
                  <emma:literal>Employees</emma:literal>
                </emma:interpretation>
                <emma:interpretation id="interp54" emma:lang="en-US" emma:confidence="0">
                  <emma:literal>Employer</emma:literal>
                </emma:interpretation>
              </emma:one-of>
            </emma:emma>
          </inkml:annotationXML>
          <inkml:trace contextRef="#ctx0" brushRef="#br0" timeOffset="76169.7265">16887 16143 1401 0,'0'0'114'0,"0"0"41"0,0 0 61 0,0 0 28 16,-179 25-22-16,169-25-49 0,6 0-68 0,4 0-53 15,13-8-32-15,10-7-10 0,13-5-1 0,12-7-3 16,8-3 3-16,11-4-5 0,8-4-2 0,5-1-34 16,5-4-66-16,2 4-125 0,-2-4-234 15,-24 12-495-15,-18 11-28 0</inkml:trace>
          <inkml:trace contextRef="#ctx0" brushRef="#br0" timeOffset="75982.6988">16816 15654 920 0,'0'0'63'0,"0"0"26"0,0 0 57 0,0 0 44 0,0 0 21 0,0 0 7 15,0 0-42-15,0 0-50 0,0 0-42 16,0 0-31-16,0 0-4 0,0 0 11 0,0 0-3 16,-2 35-15-16,8 24-12 0,2 6-13 0,-4 2-4 15,4-3 1-15,-1 0 0 0,3-5 0 0,-1-5-2 16,4-5-6-16,2-6 0 0,1-6-4 0,5-8-8 15,1-5 6-15,5-11-1 0,-1-5-2 16,8-6 5-16,1-2-2 0,7-8 0 0,-1-7 4 16,2-6 1-16,1-2-4 0,1 0 3 0,0 0-3 15,-3 3-2-15,1-3 5 0,-3 7-2 16,-5 0 2-16,-2 4-1 0,-5 2-4 0,-3 4-4 0,-8 1-6 16,3 0-12-16,-4 3-13 0,-3 0-20 15,-3 2-31-15,2 0-41 0,-4 0-70 0,-1 0-105 16,-6 0-196-16,1 0-299 0,1 0 312 0</inkml:trace>
          <inkml:trace contextRef="#ctx0" brushRef="#br0" timeOffset="76370.627">16860 15520 870 0,'0'0'111'0,"0"0"-9"16,0 0 43-16,0 0 25 0,0 0-12 0,0 0-9 15,-18-185-29-15,48 149-22 0,5 2-27 0,4 6-21 16,5 1-19-16,6 6-10 0,3 4-5 0,3 5-3 16,1 5-4-16,1 4-5 0,-1 3-28 15,-1 0-73-15,-4 10-105 0,0 2-225 0,-16 0-355 16,-12-4 176-16</inkml:trace>
          <inkml:trace contextRef="#ctx0" brushRef="#br0" timeOffset="77352.9371">17939 15353 0 0,'0'0'0'0,"0"0"0"0,0 0 445 16,0 0-92-16,0 0-64 0,0 0-64 16,3 181-60-16,-3-143-44 0,0-3-38 0,0 2-21 15,3-3-24-15,4-1-9 0,2-1-6 0,1-2-6 16,-1-2 2-16,0-4-4 0,3-4-3 15,-5-4 2-15,2 0-2 0,-3-8 4 0,1-1-5 0,-2-2-2 16,1-4-27-16,-2-1-33 0,-3 0-10 16,-1-10-4-16,3-1 22 0,2-9 27 0,1-5 7 15,-2-2 5-15,5-3-2 0,-3-3 2 0,6-2 3 16,1-4-3-16,5-2-1 0,4 4-2 0,-5 2-5 16,7 5-4-16,-3 10-4 0,4 8-1 0,-8 5-4 15,4 6 1-15,-5 1 2 16,2 9 3-16,-6 4 9 0,-4 7 3 0,4 1 6 0,1 3 0 15,-4-2-5-15,0-1 3 0,4 1-2 0,-5-5 2 16,1-2 4-16,1-1-2 0,-6-3 4 16,5-4-2-16,-6-1 3 0,2-5 4 0,2-1 8 15,-4-1 8-15,6-12-2 0,-2-3-1 0,6-4-8 16,-1-4-9-16,1-4 1 0,-1-2-4 16,3 1 2-16,-2-1 0 0,2 6-1 0,-5-1 1 15,4 5-5-15,-1 5-5 0,0 7-6 0,2 3-4 16,0 5 0-16,-2 0 2 0,0 10 6 0,0 5-2 15,-2 1 2-15,-1 4 1 0,2-3-6 0,0 5 8 16,-2 0 5-16,0-4 3 0,2-1 8 0,1-3-5 16,2-3-3-16,1-6 1 0,5-1 3 15,1-4 7-15,4-3 3 0,1-6 15 16,2-4 8-16,2-6 3 0,0-5 1 0,0 0-11 0,-1-4-6 16,-4 2-8-16,1-4 0 0,-10 1 3 0,3-3-2 15,-9 3 3-15,1 0 0 0,-9 0-1 16,-3 0 1-16,0 1-7 0,0-3 0 15,-4-1-4-15,-7-2-7 0,5-1 2 0,-5-2-6 0,3-6-3 16,1-4 2-16,-5-3-1 0,3-1 4 0,1 3 21 16,-3 4 14-16,5 5 1 0,-4 6 3 15,4 3 10-15,-4 0-14 0,-2 1 6 0,6 6 7 16,-4 2-6-16,7 7 26 0,-3 5 10 0,3 8-8 16,2 1-31-16,1 6-22 0,0 12-13 0,0 8 0 15,0 11 11-15,0 7-3 0,-2 10 1 16,2 9-4-16,2 9 7 0,2 7 11 0,3 6-1 15,-4 0 4-15,8 5-8 0,-3-4-11 0,6-2-5 16,-4-1-4-16,9-9-2 0,0-1 3 16,-1-5 6-16,3-8 0 0,1-6-1 0,-3-7-7 0,4-11-20 15,-6-5-32-15,0-8-42 0,-2-8-64 16,-2-7-59-16,-1-8-36 0,-5 0 11 0,-2-10 55 16,-2-9 71-16,-3-5 63 15,0-6 31-15,0-1 8 0,-5-5 12 0,-5-4 3 0,0-2 7 0,2-5 10 16,-2-2 7-16,-3-4 12 15,4-2 9-15,2 2 9 0,2-5 12 0,-1-1 9 0,9 1 1 16,-3 4-10-16,8 2-16 0,5 9-18 16,3 6-14-16,5 6-5 0,1 8-10 0,4 5-3 0,-1 5-4 15,3 4-1-15,2 6 2 0,-2 3-4 16,-2 0 1-16,2 5 1 0,-1 5 0 0,-1 5 5 16,-5 1-3-16,1 4 1 0,-10 2 1 0,-5 0 5 15,-2 6 6-15,-5 0 1 0,-6 0 1 16,-9-1-1-16,-4-2-2 0,-8 0 8 0,-2 2 1 15,-8 0 3-15,2 0-3 0,-4-4-5 0,7-2-2 0,0-7-3 16,4-2-6-16,3-5-44 16,10-6-83-16,2-1-161 0,8-3-383 0,1-2-578 0</inkml:trace>
          <inkml:trace contextRef="#ctx0" brushRef="#br0" timeOffset="77495.7749">19791 14437 1002 0,'0'0'271'0,"0"0"36"15,0 0-27-15,0 0-18 0,0 0-30 0,0 0-56 16,0 0-50-16,0 0-41 0,0 0-32 0,0 0-15 16,0 0-6-16,0 0-2 0,0 0-4 0,-153 177-5 15,153-127-7-15,-2 1-2 0,5 2-3 16,8 5-1-16,-5-4 0 0,7 0 1 0,-1-6 0 16,1-4-2-16,2-5-8 0,1-6-21 0,0-9-33 15,5 2-48-15,-1-7-69 0,-2-6-93 16,1-4-126-16,0-8-195 0,-5-1-269 0,-9 0 288 0</inkml:trace>
          <inkml:trace contextRef="#ctx0" brushRef="#br0" timeOffset="78108.3107">19956 14992 0 0,'0'0'536'0,"0"0"-101"0,0 0-109 0,0 0-64 0,0 0-34 0,0 0-33 16,0 0-23-16,0 0-43 0,0 0-50 0,0 0-37 16,0 0-31-16,0 0-4 0,0 0 3 0,-10-12 0 15,10 47-4-15,4-1 2 0,4-2-1 0,-1-5-4 16,2 0 4-16,3-6-2 0,1-2-3 15,3-4 7-15,2-3-7 0,7-4-1 0,1-5 3 16,2-3-3-16,3-1 9 0,2-10 0 0,4-5 2 16,-4-2-1-16,-2 1-2 0,-3-3-2 0,-1-1-1 15,-9 5 1-15,-4-3-5 0,-6 1 2 16,-7 2 1-16,-1-1-6 0,-9 2 6 16,-4 3-4-16,-5-2-1 0,-5 4 5 0,1 0-7 0,-3 4 0 15,-5 1 2-15,1 2-4 0,2-1 4 16,2 4-2-16,5 0 0 0,2 0 0 0,5 0 1 15,1 0 3-15,9 0-5 0,3 0 0 0,0-5-3 16,6-3 0-16,11-6 3 0,6-6-2 0,3-5 4 16,6-2-8-16,5-3-5 0,0-2-3 15,6 2-11-15,3-3 2 0,4 3 2 0,-2 1 0 0,1 1 11 16,1 3 2-16,-6 4 5 0,-4 4 0 16,-10 7-3-16,-11 9-8 0,-8 1-3 0,-9 10 7 15,-2 10 2-15,-12 7 9 0,-3 6 2 0,-2 3-6 16,-2-1 7-16,-5 4-2 0,5 0 0 15,0-1 6-15,4-4-7 0,6-2 2 0,0-5-2 16,6-5-3-16,3-6 1 0,2-4 0 0,8-4 5 16,5-6 2-16,4-2 4 0,8-2 1 0,2-12-2 15,3-2 5-15,7-7-8 0,-2-2 1 0,2-8 0 16,3-2-6-16,-1-1 7 0,-6-3-3 16,5 3 0-16,-9 1 6 0,-2-3-6 0,-2 4 3 15,-8 5 1-15,-4 4-2 0,-5 5 6 0,-7 7 3 16,-3 3 4-16,0 4-3 0,0 6-3 0,-3 0-8 15,-9 11-9-15,4 8 4 0,-7 8-3 16,-4 5 5-16,4 5 3 0,0 2-6 0,2-1 5 16,6-2-3-16,-4 3 0 0,8-1 6 0,3 0-6 15,0-3 1-15,3-3-2 0,12-4-2 0,-2-1 4 16,5-5 0-16,4 0 3 0,-3-3 0 16,-3-2 0-16,8-1 1 0,-6-1-2 0,-2-4 0 15,4 1-15-15,-9-2-25 0,2-2-56 0,-1 0-98 16,-3-1-129-16,-3-1-141 0,-3-3-255 0,2-1 124 15</inkml:trace>
          <inkml:trace contextRef="#ctx0" brushRef="#br0" timeOffset="79011.9787">21539 14759 0 0,'0'0'0'16,"0"0"367"-16,0 0-9 0,141-220-70 16,-113 171-53-16,-9 9-55 0,-4 11-20 0,-5 6 16 15,-8 10-9-15,-2 4-28 0,-4 8-39 0,-8 1-53 16,-4 6-31-16,-7 11-15 0,4 9 4 0,-7 2-5 15,5 3 0-15,-2 3 6 0,5 1-6 16,0 0 1-16,5-3 2 0,1-2-5 0,8-3 5 16,-1-8-3-16,5-3 0 0,6-7 4 0,2-2-1 15,8-4 3-15,6-3-3 0,-2-5-3 16,7-9-3-16,1-2-5 0,1-5 1 0,2-2-1 16,-1-5 5-16,-2 4 1 0,0-6 1 0,-2 2 4 15,-6-1-3-15,0 2 4 0,-5 2 1 0,-6 2 0 16,0 4 6-16,-6-3-1 0,-3 3 0 0,0 5-1 15,0 0-2-15,-6 7 1 0,-3 1-5 0,-6 4-5 16,0 2-11-16,-1 2-4 0,-3 9-2 16,-5 5-2-16,-4 9 8 0,-1 3 3 0,-2 5 4 15,-1 3 6-15,-2 1-4 0,4 1-1 0,7 1 1 16,-1 0 1-16,6-1 2 0,4-4 3 0,2-5-1 16,7-2 0-16,4-1-2 0,1-5 0 15,4-3-3-15,8-3 4 0,1-3 1 0,5-7 1 16,0 1 5-16,8-6-4 0,1 0-1 0,4-7-2 15,1-3-3-15,7-5 3 0,-3 0-1 0,6-4 2 16,0-1-3-16,3-4 0 0,-1 4 1 16,1-6 0-16,3-2 4 0,-3-1-1 0,0-4-1 15,-3 4 1-15,-5-5-2 0,3 0 2 0,-8 0 1 16,4-1 2-16,-5-1 2 0,-2 0-1 16,-2 3 4-16,-7-3 0 0,2 3-2 0,-5 5 3 0,-10 5-2 15,0 8 6-15,-7 8-2 0,-7 4-6 16,-8 3-5-16,-4 12-8 0,-8 9 1 0,-3 8-1 15,-4 8 4-15,-3 4 2 0,6 0-1 16,3 2 1-16,1-2-2 0,10-3 0 0,2-1 2 0,5-6-3 16,7-1 2-16,3-9-1 0,3-3 1 15,8-6 4-15,6-5-2 0,5-6 4 0,0-1-2 16,7-6-4-16,8-11 1 0,-1-4-3 0,5-3 2 16,1-5 3-16,1-2 0 0,-2 0 0 0,-5-3-1 15,2 2 0-15,-8 1 0 0,-4 0 2 16,-5 3 2-16,-4 0-4 0,-6 0 6 15,-4-1-2-15,-4 6 0 0,-3 2 3 0,-9 0-5 0,-3 6 1 16,-5 5-5-16,-2 5-4 0,-8 3-4 16,-4 2-2-16,-10 12 2 0,-2 8 3 0,-5 9 3 15,-6 5-1-15,-3 9 0 0,1 4 3 0,4 4-5 16,-1 6 2-16,6-1 1 0,3 0-5 0,6 0 6 16,11-7-4-16,10-4-7 0,11-8 0 15,6-4 2-15,6-5 4 0,16-4 9 16,1-8 2-16,14-4 3 0,-3-7-2 0,10-5-3 0,8-4-6 15,-4-10-9-15,10-2-16 0,1-6-25 16,0 0-28-16,1-3-27 0,2 2-29 0,-9 0-12 16,-1-2 5-16,-10 0 19 0,-8 3 27 0,-6 1 28 15,-12 2 28-15,-5 3 22 0,-10 4 39 16,-1 1 58-16,-6 4 41 0,-7 0 37 0,-8 1 25 0,4 3 0 16,-8 0-3-16,3 1-15 0,-3 0-20 15,-2 1-26-15,8 1-19 0,-5 0-15 0,8 0-15 16,0 0-15-16,3 0-14 0,8-2-9 0,4 1-19 15,1-1-5-15,7-1-5 0,15-4-47 0,8-3-110 16,-2 2-399-16,-9 4-1047 0</inkml:trace>
        </inkml:traceGroup>
      </inkml:traceGroup>
    </inkml:traceGroup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5:57.99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C6C5B7-F185-4DF4-B1F2-3EE20223C2F8}" emma:medium="tactile" emma:mode="ink">
          <msink:context xmlns:msink="http://schemas.microsoft.com/ink/2010/main" type="inkDrawing" rotatedBoundingBox="12065,9999 12090,18049 11935,18050 11910,10000" semanticType="verticalRange" shapeName="Line">
            <msink:sourceLink direction="with" ref="{B988254F-D7B8-4346-B2A6-F2EB99C421CC}"/>
            <msink:sourceLink direction="with" ref="{80C6E1BB-62A5-4B2E-8EF4-1F06FA14201D}"/>
            <msink:sourceLink direction="with" ref="{BEEF3E11-A19B-42A4-8551-9708F057059B}"/>
            <msink:sourceLink direction="with" ref="{C4FFE8F2-3CA4-4C98-87E3-00CD8140F71F}"/>
          </msink:context>
        </emma:interpretation>
      </emma:emma>
    </inkml:annotationXML>
    <inkml:trace contextRef="#ctx0" brushRef="#br0">36 290 0 0,'0'0'0'0,"0"0"0"0,0 0 0 16,0 0 0-16,0 0 0 0,0 0 0 0,0 0 0 15,12-179 0-15,-12 161 0 0,-6 2 180 0,3 1 33 16,-1 1-50-16,-4 4-27 0,7-2-3 15,-2 2 16-15,0 3 3 0,-1 3-6 0,2-2-28 16,1 6-42-16,1 0-47 0,0 0-55 0,0 0-49 16,0 0-37-16,0 4 21 0,0 5 59 15,1 5 59-15,5 7 52 0,-3 7 17 0,0 9-13 16,0 10-12-16,3 8-4 0,-2 6-11 0,-2 7-14 16,1 5-12-16,2 6 0 0,-3 7-8 0,-2 4-4 15,0 4-1-15,-3 10-3 0,-4 5-1 16,-4 2-4-16,7 2-2 0,-6 4 0 0,5-3-4 15,2-1 1-15,2 1 0 0,1 3 1 0,0 1 5 16,1 2 3-16,5 3 2 0,6 3-1 0,0 1-2 16,1-1-2-16,0 0-1 0,2-1 1 15,0 3 5-15,-2-3-1 0,-3 2 0 16,2-1 0-16,-2-2-5 0,-7-1-2 0,-1 0 3 0,-2-1 0 16,0 1 0-16,-3-2 2 0,-9 1-2 15,0-1-4-15,2-3-1 0,-5 0-9 0,-4-5 2 0,4 1 3 16,1-2 0-16,0-5 7 0,5 2-5 15,-1 0 3-15,4-5 8 0,-1 3 10 0,7 0 5 16,-2-2 7-16,2 1 2 0,0-5-4 16,0-4 1-16,2-2-6 0,-1-8 0 0,7 1-4 0,-4-6 0 15,-1 0-5-15,6-2-2 0,-5-3 3 16,5 3-7-16,-4 0 3 0,-2 1-5 0,4-1-3 16,-6-3 1-16,2 0-7 0,-3-2 1 15,0 0-1-15,2-5-3 0,-2-3 2 0,1-3-2 16,4-1 2-16,-4-6 2 0,1-1-2 0,1-5 0 15,-2-2-2-15,-1-2-1 0,0-2 2 0,0-3 2 16,0 0 0-16,0-7 0 0,0-1 0 0,0-7-2 16,-3-6 0-16,2-2-2 0,-1-2-1 15,2 2 0-15,0-2 0 0,0-1 1 0,0-2 0 0,0-1 1 16,0-4 0-16,0-1 1 0,0-3 2 0,0 2-1 16,0 1-1-16,0 0 2 0,0-1 2 15,2-2 0-15,-2 1 3 0,1-3-3 0,-1-1-1 16,0-2-3-16,0 0-3 0,0 0-1 0,0 0-13 15,0 0-23-15,0-4-46 0,0-3-118 16,0 0-201-16,-1-2-484 0,1 4-81 0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4:02.13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59D2908-2D87-4533-B202-ED2C785E01E4}" emma:medium="tactile" emma:mode="ink">
          <msink:context xmlns:msink="http://schemas.microsoft.com/ink/2010/main" type="writingRegion" rotatedBoundingBox="16635,6409 25915,5966 26001,7787 16721,8230"/>
        </emma:interpretation>
      </emma:emma>
    </inkml:annotationXML>
    <inkml:traceGroup>
      <inkml:annotationXML>
        <emma:emma xmlns:emma="http://www.w3.org/2003/04/emma" version="1.0">
          <emma:interpretation id="{5310B401-37E7-49BD-8EB0-EF7CEE9FEC53}" emma:medium="tactile" emma:mode="ink">
            <msink:context xmlns:msink="http://schemas.microsoft.com/ink/2010/main" type="paragraph" rotatedBoundingBox="16635,6409 25915,5966 26001,7787 16721,82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8E5B81-159A-4B8B-8005-B183B6AF1E7A}" emma:medium="tactile" emma:mode="ink">
              <msink:context xmlns:msink="http://schemas.microsoft.com/ink/2010/main" type="line" rotatedBoundingBox="16635,6409 25915,5966 26001,7787 16721,8230"/>
            </emma:interpretation>
          </emma:emma>
        </inkml:annotationXML>
        <inkml:traceGroup>
          <inkml:annotationXML>
            <emma:emma xmlns:emma="http://www.w3.org/2003/04/emma" version="1.0">
              <emma:interpretation id="{4A11E228-48CF-4217-8361-19487E000D7F}" emma:medium="tactile" emma:mode="ink">
                <msink:context xmlns:msink="http://schemas.microsoft.com/ink/2010/main" type="inkWord" rotatedBoundingBox="16635,6409 22653,6122 22707,7244 16688,7531"/>
              </emma:interpretation>
              <emma:one-of disjunction-type="recognition" id="oneOf0">
                <emma:interpretation id="interp0" emma:lang="en-US" emma:confidence="1">
                  <emma:literal>writhe</emma:literal>
                </emma:interpretation>
                <emma:interpretation id="interp1" emma:lang="en-US" emma:confidence="0">
                  <emma:literal>wiithe</emma:literal>
                </emma:interpretation>
                <emma:interpretation id="interp2" emma:lang="en-US" emma:confidence="0">
                  <emma:literal>wiuthe</emma:literal>
                </emma:interpretation>
                <emma:interpretation id="interp3" emma:lang="en-US" emma:confidence="0">
                  <emma:literal>wirithe</emma:literal>
                </emma:interpretation>
                <emma:interpretation id="interp4" emma:lang="en-US" emma:confidence="0">
                  <emma:literal>witithe</emma:literal>
                </emma:interpretation>
              </emma:one-of>
            </emma:emma>
          </inkml:annotationXML>
          <inkml:trace contextRef="#ctx0" brushRef="#br0">19930 4640 2021 0,'0'0'184'0,"0"0"34"0,0 0-20 0,0 0-29 0,0 0-29 15,0 0-51-15,0 0-37 0,0 0-28 16,0 0-16-16,0 0-4 0,0 0-1 0,0 0 1 16,0 0-2-16,-136 185 4 0,133-131 1 0,6-1 1 15,0-1 4-15,1 1-4 0,5-1-2 0,-3 1 0 16,5-4-8-16,-4-4-18 0,2-6-34 15,1-3-54-15,-6-5-92 0,-1-6-133 16,-3-7-230-16,0-7-387 0,0-4 11 0</inkml:trace>
          <inkml:trace contextRef="#ctx0" brushRef="#br0" timeOffset="-235.1839">18219 5413 0 0,'0'0'612'15,"0"0"-54"-15,0 0-164 0,0 0-76 0,0 0-50 0,0 0-49 16,0 0-30-16,0 0-39 0,-170-166-29 16,159 158-19-16,2 1-17 0,0 2-14 0,7 0-19 15,2 2-16-15,2-1-18 0,10-3-12 16,5-3-6-16,8-2-3 0,5-4 0 0,7-1 1 15,1-3 2-15,11-5 2 0,1-3 1 0,7-5 0 16,1-3-2-16,-1-4-1 0,-1-2 3 0,-6-2 0 16,5-3-3-16,-10 0-2 0,-2 2-3 0,-7 6 1 15,-11 6 0-15,-5 8 6 0,-12 9 0 0,-4 5 0 16,-4 6-1-16,-1 5-13 0,-10 7-1 16,-5 13-4-16,-5 10 2 0,1 14 10 0,-5 6-1 15,3 7 3-15,1 1 0 0,-1 3 2 16,6-1 1-16,2 1 0 0,6-2 1 0,-1-2-1 15,6-4 0-15,3-2-1 0,0-5-1 0,13-7 2 16,2-6-1-16,0-8 0 0,5-9-1 0,2-7-7 16,-1-9-5-16,1 0-7 0,-4-17-7 0,5-6 2 15,-5-7 3-15,3-6 7 0,-5-2 8 16,1-3 1-16,0-3 5 0,-1-3 0 0,0-1 0 16,3-3 1-16,2 2 0 0,-5 4 1 0,2 5 1 15,-1 6 1-15,-5 13-5 0,0 7-2 0,-6 9-10 16,0 5-7-16,-5 1 5 0,2 14 6 0,-1 9 8 15,-2 8 8-15,0 5-4 0,0 8 1 16,0 1 1-16,0-2 1 0,-2 2-3 0,2-5-27 16,5-3-50-16,9-4-94 0,9-3-132 0,-7-9-244 15,-2-9-910-15</inkml:trace>
          <inkml:trace contextRef="#ctx0" brushRef="#br0" timeOffset="-612.4988">18343 4504 1853 0,'0'0'280'0,"0"0"-130"0,0 0 14 0,0 0-11 16,0 0-7-16,0 0-16 0,0 0-29 16,0 0-33-16,0 0-29 0,0 0-16 0,0 0-15 0,0 0-4 15,0 0 1-15,0 0-1 0,-108 169 2 16,108-106 0-16,0 5 0 0,3-1-2 0,4 4 4 16,-4-5 0-16,2 2 1 0,4-4 1 0,-5 0-4 15,6-8-4-15,-2-2-9 0,-1-4-26 0,-4-6-34 16,-2-8-64-16,2-8-104 0,-3-9-123 15,0-4-176-15,0-8-243 0,0-4-236 0</inkml:trace>
          <inkml:trace contextRef="#ctx0" brushRef="#br0" timeOffset="-969.2046">16156 5004 1030 0,'0'0'149'0,"0"0"23"0,0 0 16 15,0 0 1-15,0 0 4 0,0 0 0 0,0 0-16 16,0 0-33-16,0 0-43 0,0 0-47 16,0 0-34-16,0 0-14 0,-19-74-1 0,14 115 6 15,-7 10 5-15,5 7-1 0,-2 5-5 0,2 7 1 16,4-5-1-16,3 3-2 0,0-4 1 0,10-4-2 16,-1-4 0-16,4-7-3 0,-2-2 0 15,3-10 2-15,1-7-2 0,3-8 0 0,-1-9-4 16,3-8 0-16,3-5-3 0,1-13-4 0,2-9-1 15,4-10-2-15,-1-5-1 0,5-8 0 16,2-4 1-16,-6-5 1 0,4-2 4 0,-1-1 4 0,-4-1 2 16,-2 6-1-16,-4 2 0 0,-4 8 0 15,-4 9 0-15,-6 12 4 0,-3 7 0 0,-5 11-1 16,-1 3-5-16,0 10-2 0,-8 10-1 0,-4 9 3 16,-1 9 5-16,1 6 0 0,-3 4-3 15,5-2 0-15,2-1-2 0,5 0 2 0,3-7 0 16,0-3 0-16,6-8 1 0,3-3-1 0,6-5 0 15,1-6 1-15,9-6 5 0,-1-7 3 0,7 0 3 16,3-14 2-16,4-7-3 0,3-9 0 0,3-7 0 16,1-9-4-16,-3-5 3 0,1-5-3 15,-5 0-4-15,-2 3 2 0,-7-5-3 0,-2 4 4 16,-5-3 1-16,-5 2 1 0,-2 4-6 0,-3 7 0 16,-3 10 4-16,-6 7 2 0,-3 10 9 15,-3 9 4-15,-6 8-7 0,-4 10-3 0,-2 15-4 16,-3 11-3-16,-2 10 1 0,1 6 0 0,2 6 3 15,6 1-7-15,2 0-2 0,1-3 1 0,5 0-5 16,3-2 5-16,0-5-1 0,2-3 2 0,7-8 1 16,4-5-3-16,5-9 1 0,2-4 0 0,7-7 1 15,2-8 2-15,7-5 2 0,0-3 1 16,6-8-2-16,-2-11 2 0,4-4-1 0,-3-7 1 16,-3-3 5-16,2-3-5 0,-9 1-1 0,0-1 0 15,-2 2-2-15,-2 1 4 0,-5-2 0 0,-1 0-2 16,-7 6 2-16,0 0-5 15,-7 9 2-15,-1 8 0 0,-6 5 4 0,0 6 2 0,0 4-3 16,0 0-3-16,-9 12-8 0,3 7 2 16,-4 6 1-16,1 7 2 0,2 3 3 0,2 0-4 15,2 0-3-15,3 2 0 0,0 0-2 0,-3 3 5 16,9 1 0-16,2-2 2 0,3-1 1 0,4-4-2 16,0-7 0-16,6-5 1 0,1 0 1 15,4-7 0-15,-1-4-2 0,5-2 1 0,2-8-5 16,1-1-3-16,-1 0-5 0,6-10-8 0,-4-4-3 15,4-3-6-15,-7-5 2 0,-3 0 6 16,0-5 4-16,-10-1 11 0,-3-1 4 0,-3-6 2 16,-4 5 4-16,-2-2-2 0,-3 1-1 0,-1 2-1 15,-2-1 3-15,0 0-4 0,0 3-4 0,-5-1-6 16,2-1-17-16,-4 4-17 0,3 0-21 0,2 0-34 16,-2 3-30-16,2-2-46 0,-1 4-72 0,2 1-97 15,-1 0-170-15,2 5-276 0,0 4 331 0</inkml:trace>
          <inkml:trace contextRef="#ctx0" brushRef="#br0" timeOffset="-792.2458">18014 4647 554 0,'0'0'544'0,"0"0"-103"16,0 0-84-16,0 0-55 0,0 0-45 0,0 0-44 15,0 0-40-15,0 0-36 0,0 0-26 16,0 0-14-16,0 0-21 0,0 0-22 0,0 0-19 15,0 0-22-15,-12-45-19 0,12 48-18 0,-1 4-1 16,-4 6 6-16,4 9 6 0,-2 5-4 16,3 3-42-16,0 1-67 0,10-1-114 0,2-1-137 0,-2-10-262 15,-2-5-929-15</inkml:trace>
          <inkml:trace contextRef="#ctx0" brushRef="#br0" timeOffset="770.8221">19651 5312 385 0,'0'0'785'0,"0"0"-420"0,0 0-76 0,0 0-34 16,0 0-27-16,0 0-39 0,0 0-41 0,0 0-35 15,-168-121-26-15,168 115-26 0,8-2-24 0,8-2-20 16,4-4-11-16,16-2-3 0,1-3-2 15,14-3 2-15,5-3 1 0,5 0 0 0,0-6-1 0,9-1 1 16,-4-4-2-16,2-2-1 0,1-1-1 16,-7-4-1-16,3 0 2 0,-5-1 0 0,-5 1 1 15,-8 2-1-15,-6 4 1 0,-8 8 0 0,-10 5 4 16,-11 8 0-16,-5 4 6 0,-5 6 1 16,-2 6-6-16,-6 0-2 0,-13 15-6 0,1 10 0 15,-3 11 4-15,-2 5-2 0,-4 12 1 0,7 0 1 16,-5 2-3-16,5 3 4 0,4-2 1 0,2 1 0 15,2-4-2-15,1-3-1 0,11-3 0 16,0-5-3-16,2-4 3 0,11-6-2 0,3-7 0 16,9-5-1-16,0-8-2 0,5-3-6 0,1-9-15 15,1-2-14-15,5-12-13 0,-3-7 1 16,-2-7 9-16,5-3 14 0,-3-4 15 0,-3-3 7 0,5 1 4 16,-6-3 0-16,1 4-1 0,-1 0 2 0,-2 7-1 15,-10 6 0-15,-2 6-1 0,-4 9-8 16,-10 5-23-16,3 3 2 0,-5 11 0 0,0 7 10 15,0 6 23-15,-6 4 3 0,5 2-2 0,-1-1-1 16,1 0-1-16,1-2-1 0,3-5 1 16,8-3-1-16,6-4 0 0,2-5 2 0,7-3-2 15,10-7 4-15,-1 0 1 0,8-7 0 0,4-6 0 16,6-7-1-16,1-4-1 0,-2-4-2 16,1-2 2-16,-6-2 0 0,-1-2 1 0,-3 1 1 15,-4-2-2-15,-6 2 1 0,-7 4 0 0,-2 2 1 16,-15 5 4-16,0 8 1 0,-9 4-1 0,-5 7-6 15,-8 3-8-15,-9 7-5 0,1 10 1 0,-7 8 3 16,0 2 6-16,-1 2-1 0,2 0-1 0,2 1 0 16,9-4 0-16,7-3-1 0,2-3 2 15,7-5-2-15,1-3-2 0,12-7 2 16,5-5 0-16,7 2-8 0,5-8-9 0,8-9-23 16,-1-5-6-16,7-6 5 0,6-1 7 0,-1-5 23 15,4-1 7-15,-5-3 4 0,3 1 3 0,-12 0 1 0,1 0 2 16,-10 3 2-16,-8 3 5 0,-13 2 9 15,-1 6 9-15,-8 2 11 0,0 4 2 16,-13 4-4-16,-5 6-7 0,-7 5-10 0,-6 3-5 0,-8 15-3 16,-7 6-2-16,-3 6-2 15,-4 10-2-15,0 2 1 0,5 5-1 0,-5 0 3 0,7-1-3 16,3 2 1-16,11-6-4 0,5-1-3 0,10-3 2 16,6-4-4-16,11-3 3 0,6-3 3 15,10-4-1-15,8-6 5 0,13-2-1 0,5-5 2 16,9-4 3-16,12-2-18 0,5-3-23 0,14-2-40 15,4-6-75-15,2-5-90 0,1-2-176 0,-19 2-467 16,-26 4-223-16</inkml:trace>
        </inkml:traceGroup>
        <inkml:traceGroup>
          <inkml:annotationXML>
            <emma:emma xmlns:emma="http://www.w3.org/2003/04/emma" version="1.0">
              <emma:interpretation id="{FDB1B814-064C-4352-8F47-238ECA59B0BE}" emma:medium="tactile" emma:mode="ink">
                <msink:context xmlns:msink="http://schemas.microsoft.com/ink/2010/main" type="inkWord" rotatedBoundingBox="23203,6297 25924,6167 26001,7787 23280,7917"/>
              </emma:interpretation>
              <emma:one-of disjunction-type="recognition" id="oneOf1">
                <emma:interpretation id="interp5" emma:lang="en-US" emma:confidence="1">
                  <emma:literal>org</emma:literal>
                </emma:interpretation>
                <emma:interpretation id="interp6" emma:lang="en-US" emma:confidence="0">
                  <emma:literal>org.</emma:literal>
                </emma:interpretation>
                <emma:interpretation id="interp7" emma:lang="en-US" emma:confidence="0">
                  <emma:literal>ore</emma:literal>
                </emma:interpretation>
                <emma:interpretation id="interp8" emma:lang="en-US" emma:confidence="0">
                  <emma:literal>or</emma:literal>
                </emma:interpretation>
                <emma:interpretation id="interp9" emma:lang="en-US" emma:confidence="0">
                  <emma:literal>ord.</emma:literal>
                </emma:interpretation>
              </emma:one-of>
            </emma:emma>
          </inkml:annotationXML>
          <inkml:trace contextRef="#ctx0" brushRef="#br0" timeOffset="1152.9317">23030 4858 1110 0,'0'0'237'15,"0"0"-44"-15,0 0-6 0,0 0-39 0,0 0-5 16,0 0 26-16,0 0-11 0,2-171 1 0,-2 149-18 16,0 1-27-16,-5 3-29 0,-5 2-21 0,2 3-18 15,-3 3-10-15,-4 4-12 0,-1 4-9 16,-8 2-9-16,-2 13-6 0,-5 10-3 0,-3 10-1 15,-6 8 3-15,5 8 0 0,-2 6 3 0,7 4 1 16,2-2-2-16,14-1 5 0,2-2-4 16,10-3-3-16,2-3 3 0,14-9-8 0,8-6 2 15,4-10-7-15,11-6-11 0,4-8-9 0,6-5-17 16,7-4-11-16,-4-9-3 0,4-10-6 0,-4-3 15 16,-1-7 14-16,-5-2 15 0,-4-8 18 15,-9 1 8-15,-9-1 2 0,-1 0 2 0,-16 1 12 16,-5 0-4-16,0 1 1 0,-4 2 4 15,-11 3-5-15,-4 2 7 0,-1 7 0 0,-4 6-9 16,0 10-6-16,-4 7-10 0,0 1-5 0,-1 17 1 0,2 7-4 16,-1 6-20-16,8 8-40 0,-4 5-55 15,9 4-91-15,4 3-96 0,8 3-140 0,1-15-226 16,2-12-150-16</inkml:trace>
          <inkml:trace contextRef="#ctx0" brushRef="#br0" timeOffset="1877.9152">23191 5339 199 0,'0'0'617'16,"0"0"-142"-16,0 0-99 0,0 0-63 15,0 0-54-15,0 0-53 0,0 0-33 0,0 0-44 16,154-186-40-16,-142 151-16 0,-4-8-26 16,3 0-9-16,-2-5-6 0,-3-2-17 0,3-3-3 15,-3-3-2-15,1-1-2 0,1 1 5 0,-4 2-4 16,0 6 0-16,-2 5 0 0,-2 6-3 0,1 11-1 16,-1 6-3-16,0 9 0 0,0 4-7 15,0 4-10-15,0 3-17 0,0 2-1 0,0 7 7 16,11 6 6-16,0 3 16 0,12 2-17 0,0 3-24 15,10-4-25-15,2 1-22 0,6-4-13 0,6-2-2 16,3-3-14-16,-2-1-9 0,6-2 15 0,-7 2 16 16,2-3 28-16,-6 6 25 0,-6 0 0 0,-9 2-9 15,-11 2 1-15,-6 6 7 0,-10 2 23 16,-1 5 27-16,-16 2 18 0,-5 5 16 0,-4-2 8 16,-7 4 8-16,-2-2 10 0,3 1 4 0,-2-3-1 15,5 2-8-15,5-4-16 0,7-4-13 16,2-2-14-16,11-6-6 0,3-3 3 0,3-3 10 15,14-5 14-15,11-5 6 0,4-5 4 0,8-2-4 16,10-9-8-16,0-6-4 0,7-4-6 16,2-2-3-16,0-4-4 0,6-3-3 0,-4-2-1 0,0-3 2 15,-5-4-2-15,-5 0 2 0,-4-5 2 16,-5 1 0-16,-5 0 2 0,-9 1 6 0,-4 2 11 16,-9 4 10-16,-11 5 8 0,-4 6-4 0,-10 5-7 15,-9 8-16-15,-9 4-9 0,-6 5-4 16,-9 6-8-16,-7 12-5 0,-2 9 0 15,-4 5-4-15,0 5 2 0,3 4 1 0,6 0-3 0,4 2 0 16,14-2 1-16,7-1-1 0,4 0 1 16,12-5 1-16,6-2 0 0,2-4 1 0,12-5 1 15,10-3-4-15,7-8-5 0,3-8-10 0,9-2-10 16,7-12-6-16,0-8-4 0,4-5 0 0,-5-5 5 16,4-3 6-16,-6-3 10 0,-3-2 6 15,-1-1 9-15,-5 2 1 0,-8 3 7 0,-8 2 6 16,-10 5 10-16,-2 3 18 0,-8 4 8 0,-2 7 4 0,-5 4-6 15,-7 4-18-15,-2 5-9 0,-6 4-9 16,-2 10-6-16,-4 11 1 0,-2 6-3 0,3 9 0 16,0 5 2-16,-2 4-1 0,5 8-1 15,4 0 4-15,4 6-4 0,-1 4 1 0,10 2-1 16,4 5-2-16,0-1 2 0,2 1 4 0,9-3-1 16,4-2 4-16,5 0 0 0,0-7-5 0,0-1 2 15,5-7 1-15,-4 0-3 0,4-7-13 0,-4-5-54 16,0-8-123-16,-1-6-222 0,-6-8-612 15,-6-10-409-15</inkml:trace>
          <inkml:trace contextRef="#ctx0" brushRef="#br0" timeOffset="2322.5445">25351 4799 2766 0,'0'0'184'0,"0"0"-43"16,0 0-28-16,0 0-36 0,0 0-34 16,0 0-23-16,0 0-24 0,0 0-48 0,0 0-167 15,0 0-569-15,0 0-935 0</inkml:trace>
        </inkml:traceGroup>
      </inkml:traceGroup>
    </inkml:traceGroup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34:06.1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6672BEB-026F-40C7-B791-A98CAB13F676}" emma:medium="tactile" emma:mode="ink">
          <msink:context xmlns:msink="http://schemas.microsoft.com/ink/2010/main" type="writingRegion" rotatedBoundingBox="636,10866 13903,4760 15555,8349 2288,14454"/>
        </emma:interpretation>
      </emma:emma>
    </inkml:annotationXML>
    <inkml:traceGroup>
      <inkml:annotationXML>
        <emma:emma xmlns:emma="http://www.w3.org/2003/04/emma" version="1.0">
          <emma:interpretation id="{DB530559-17C8-41B6-B08B-3AC9B346796C}" emma:medium="tactile" emma:mode="ink">
            <msink:context xmlns:msink="http://schemas.microsoft.com/ink/2010/main" type="paragraph" rotatedBoundingBox="645,11008 7587,7310 8515,9052 1572,12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6496AA-138E-4B7A-817C-01FF0E06234C}" emma:medium="tactile" emma:mode="ink">
              <msink:context xmlns:msink="http://schemas.microsoft.com/ink/2010/main" type="line" rotatedBoundingBox="645,11008 7587,7310 8515,9052 1572,12750"/>
            </emma:interpretation>
          </emma:emma>
        </inkml:annotationXML>
        <inkml:traceGroup>
          <inkml:annotationXML>
            <emma:emma xmlns:emma="http://www.w3.org/2003/04/emma" version="1.0">
              <emma:interpretation id="{5649AE5D-B6A7-4C4A-AF43-17B6EB283CC2}" emma:medium="tactile" emma:mode="ink">
                <msink:context xmlns:msink="http://schemas.microsoft.com/ink/2010/main" type="inkWord" rotatedBoundingBox="645,11008 7587,7310 8515,9052 1572,12750"/>
              </emma:interpretation>
              <emma:one-of disjunction-type="recognition" id="oneOf0">
                <emma:interpretation id="interp0" emma:lang="en-US" emma:confidence="1">
                  <emma:literal>employ</emma:literal>
                </emma:interpretation>
                <emma:interpretation id="interp1" emma:lang="en-US" emma:confidence="0">
                  <emma:literal>etmploy</emma:literal>
                </emma:interpretation>
                <emma:interpretation id="interp2" emma:lang="en-US" emma:confidence="0">
                  <emma:literal>otmploy</emma:literal>
                </emma:interpretation>
                <emma:interpretation id="interp3" emma:lang="en-US" emma:confidence="0">
                  <emma:literal>atmploy</emma:literal>
                </emma:interpretation>
                <emma:interpretation id="interp4" emma:lang="en-US" emma:confidence="0">
                  <emma:literal>dtmploy</emma:literal>
                </emma:interpretation>
              </emma:one-of>
            </emma:emma>
          </inkml:annotationXML>
          <inkml:trace contextRef="#ctx0" brushRef="#br0">7071 6278 613 0,'0'0'401'0,"0"0"-266"0,0 0 17 16,0 0-20-16,0 0-54 0,0 0-23 0,0 0 0 15,0 0 18-15,0 0 26 0,0 0 7 0,0 0-13 16,0 0-32-16,0 0-31 0,0 0-20 0,-23-58-6 15,8 79 0-15,-4 6 0 0,-3 5 1 0,-1 8-1 16,0 3 0-16,-5 5 1 0,-2 1 1 16,1-1 2-16,-6 2 4 0,-1-1 0 15,-5 2-3-15,-2-2-2 0,-1 1-3 0,1 3 2 16,1-6-1-16,6 1-1 0,-1-6-2 0,11-4-6 16,5-6-3-16,5-2-6 0,3 1 3 0,7-2 6 15,1 7 3-15,4-7 4 0,1-1-8 0,0-4-1 16,1-4 3-16,8-2-1 0,-4-3 3 0,6-2-3 15,1 0-2-15,-1-4 1 0,2 0-1 16,2-1 6-16,-1 2-1 0,7-3 2 0,-2-1 2 16,6-2-2-16,5-1-4 0,1 0-11 0,5-3-1 15,6 0 2-15,8 0 14 0,1-2 13 0,8-2 4 16,5-1-3-16,6 2-6 0,-2-1-3 16,3 2 0-16,-3 2 1 0,2 0-1 0,1-1-3 15,-5-1-1-15,1-1-9 0,-2-2-1 0,-2-2 7 16,-4-1 0-16,1-5 9 0,-5 0-2 0,-8 0-5 15,-7-1-1-15,-11 5-2 0,-11-1 0 16,-6 5 12-16,-11 0-1 0,-1 1 4 0,-7 0 0 16,-8 1-10-16,-4 0 0 0,0 0-9 0,-5 2-35 15,5 1-100-15,6 0-360 0,1 0-922 0</inkml:trace>
          <inkml:trace contextRef="#ctx0" brushRef="#br0" timeOffset="1731.8499">671 9955 820 0,'0'0'215'0,"0"0"2"15,0 0-29-15,0 0-1 0,0 0 3 0,0 0-4 16,0 0-26-16,-175 45-28 0,168-42-40 16,5-3-45-16,2 0-34 0,6 0-23 0,3 0-1 15,11 0 15-15,3-6 13 0,8-3 4 0,5-4 2 16,4-5-2-16,3-3-3 0,1-6-2 16,2-2 0-16,1-4-2 0,0 0-2 0,3-1-1 0,-4 1-4 15,-2 2 3-15,-4 2 0 0,-6 2-6 16,-5 5 0-16,-5 4-20 0,-7 2-12 0,-5 5-18 15,-6 2-33-15,-1 1-24 0,-5 3-33 0,0 4-63 16,-5 1-134-16,1-2-333 0,-2 2-362 0</inkml:trace>
          <inkml:trace contextRef="#ctx0" brushRef="#br0" timeOffset="1924.7931">250 9425 1334 0,'0'0'155'0,"0"0"0"0,0 0 37 0,0 0-6 0,0 0-12 16,0 0-21-16,0 0-38 0,0 0-38 0,0 0-36 16,-66-182-24-16,94 147-10 0,8-4-3 15,6 0 2-15,3-2-3 0,4 3 2 0,5 2-2 0,4 5-4 16,-2 2-30-16,0 5-66 0,-4 5-84 16,4 5-120-16,-9 8-166 0,-10 2-307 15,-18 4-1-15</inkml:trace>
          <inkml:trace contextRef="#ctx0" brushRef="#br0" timeOffset="1466.6002">530 9392 0 0,'0'0'329'0,"0"0"-65"0,0 0-22 16,0 0-9-16,0 0-37 0,0 0 6 0,-90-174-22 16,86 151-24-16,-5-6-13 0,6 4-24 0,0 3-5 15,-3 2 9-15,4 3 4 0,2 4-7 16,-1 6-19-16,1 4-43 0,0 3-28 0,0 0-26 15,0 0-14-15,1 8 6 0,7 7 8 0,-2 10 14 16,5 7 9-16,1 10-5 0,2 4-6 0,0 5-8 16,-3 3-1-16,6 2-1 0,-2 6-1 15,1 2 1-15,-1 2-5 0,1 1 3 0,0 2-1 16,1-1 0-16,-3 2 1 0,8 0-5 0,-2-4 2 16,-4-6 1-16,7-2-2 0,-6-7 1 15,-1-4-1-15,-1-4 3 0,-2-4 0 0,2-4-2 16,-5-3 2-16,-3-5-3 0,5-5 2 0,-2-4 1 15,-4-6-2-15,7 0 1 0,-1-2-3 16,3-4 2-16,0-1 3 0,2-3 0 0,3-2 6 0,5 0-4 16,3-4-1-16,3-9 1 0,7-3 2 0,-1-2 5 15,10-1 0-15,-6-5-2 0,-1 4-6 16,1 1-4-16,-1-2 0 0,-8 1 2 0,-1 0 3 16,-1 3 3-16,-4 2-3 0,-2 1 0 0,-6 1-2 15,-4 3 1-15,0 2 2 0,-6 0 1 0,1 4-2 16,-3-3-13-16,0 2-15 0,-3 0-21 15,-3 0-27-15,0-2-32 0,0 1-55 0,0 1-73 16,-3-4-120-16,-3 3-219 0,0 1-458 0</inkml:trace>
          <inkml:trace contextRef="#ctx0" brushRef="#br0" timeOffset="2732.9083">1166 9548 1321 0,'0'0'264'0,"0"0"5"0,0 0-38 0,0 0-41 0,0 0-25 0,0 0-46 15,0 0-49-15,0 0-36 0,0 0-28 16,0 0-9-16,0 0-5 0,0 0 1 0,0 0 1 15,0 0 2-15,71-27 1 0,-46 40 1 0,-6 3 2 16,6 2 1-16,-4 4 3 0,3 2-3 0,-5 0 2 16,4 3 1-16,-6-4-2 0,-3-2 3 15,0-1 2-15,-6-2-4 0,1-3 0 0,-6-3-2 16,3-3-8-16,-4-4 0 0,-1-3 2 0,-1-2 5 16,0 0 10-16,0 0-2 0,0-7-4 0,-1-4-4 15,-2-7-5-15,-3-6-3 0,4-4 4 0,2-2-1 16,0-10-4-16,2-2 5 0,8-7 0 15,2 2 0-15,1-3 3 0,3 3-5 0,3 5-1 16,-1 5-5-16,7 10-6 0,-1 4-1 16,-4 7-3-16,5 9 0 0,-4 5-5 0,4 2 2 0,-6 5-1 15,6 10-9-15,-4 5 7 0,-2 2 7 0,0 8 8 16,-4 2 20-16,1 2 4 0,-3 0-5 16,1-1-2-16,-4-3 0 0,-4-1 5 15,1-3 1-15,-4-4 1 0,-3-6-2 0,0-5-2 0,0-4 10 16,0-3 14-16,0-4 9 0,0 0-4 15,-3-4-9-15,-4-8-20 0,4-7-11 0,-1-4-1 16,-2-3-1-16,3-5 4 0,3-3-2 0,0-3-4 16,0-3 5-16,6-5-2 0,2-2 3 0,6 3 2 15,0 2-6-15,1 2-3 0,1 8 0 16,1 5-2-16,0 6-2 0,1 8-4 0,-3 6-7 16,-2 7-3-16,2 2-2 0,-3 9 6 0,1 7 9 15,-1 4 14-15,1 0 0 0,2 5 2 16,-1-1-2-16,0 2-4 0,0-1 4 0,1 1 0 0,0-4 2 15,0-1-1-15,-1-5-2 0,1-5 2 16,-2-3 1-16,2-4 4 0,-3-6 6 0,-2 0 8 16,-1-2 5-16,3-10-1 0,-2-4 7 15,-1-6-5-15,1-5 2 0,3-5 1 0,-1-4-13 0,0-2-3 16,-3-3-10-16,3 0-5 0,-2 0 7 0,-6 0 0 16,2-2 3-16,-3-1-1 0,-3-1-4 15,0 0-1-15,0-1 0 0,-4 0 1 0,-2 3 5 16,-3 0 1-16,-1 3-3 0,-2 0-3 0,0 3 2 15,-1 0 2-15,0 10 14 0,2 4 16 16,1 6 9-16,-2 4 12 0,0 3 0 0,8 3-1 16,-5 4 0-16,6 1-11 0,0 2-11 0,0 0-15 15,3 0-18-15,0 5-9 0,0 8 0 0,6 11 1 16,5 5 6-16,3 12 4 0,3 10 0 16,0 3-2-16,7 4 3 0,-2 4 0 0,4 2 2 15,4 3 3-15,1 2-6 0,7 3-1 0,-4-1 0 16,7 1-5-16,-1-2 6 0,-3-2-1 15,0-4 1-15,-5-3 2 0,5-1-1 0,-6-6-15 0,-5-4-38 16,-5-6-68-16,1-6-109 0,-10-12-102 16,-3-8-167-16,-8-7-323 0,2-6-300 0</inkml:trace>
          <inkml:trace contextRef="#ctx0" brushRef="#br0" timeOffset="2983.8961">2705 9141 912 0,'0'0'305'0,"0"0"-16"0,0 0-27 0,0 0-38 0,-71-192 2 15,61 159-26-15,-1 5-47 0,6 3-30 0,2-2-42 16,3 1-31-16,3-2-24 16,8 2-18-16,9-3-1 0,3 5-6 0,7 1 1 0,6 5 1 15,6 3 0-15,2 6 0 0,2 6-1 0,-2 3 0 16,-1 7-2-16,-2 13 2 0,-6 5-1 16,-5 6-3-16,-5 4 4 0,-6 4 1 0,-10 0 5 15,-8 4 5-15,-1-1-4 0,-15 2 2 0,-4-2-3 16,-9-1-1-16,-4 0 2 0,-5-3-2 15,-3-1 1-15,-3-5-4 0,4-5-3 0,-3-4-11 0,3-5-22 16,8-7-35-16,3-8-57 0,6-3-108 16,7-12-210-16,6-3-459 0,3 4-264 0</inkml:trace>
          <inkml:trace contextRef="#ctx0" brushRef="#br0" timeOffset="3296.7621">2986 7953 1739 0,'0'0'247'0,"0"0"-29"0,0 0-28 15,0 0 2-15,0 0 3 0,0 0-33 16,0 0-43-16,0 0-41 0,0 0-42 0,0 0-24 16,0 0-14-16,0 0-3 0,0 0 4 0,0 0 3 15,-1 71 0-15,21-16 1 0,6 7 1 0,-3 3 3 16,4 2-3-16,-2 2 3 0,4-1 0 0,-1 0-3 16,-1-2 1-16,1-2-16 0,-3-8-29 15,-2-6-50-15,4-7-98 0,-2-8-126 0,-5-8-214 16,-5-12-488-16,-3-6-22 0</inkml:trace>
          <inkml:trace contextRef="#ctx0" brushRef="#br0" timeOffset="3488.4">3512 8151 1366 0,'0'0'281'0,"0"0"0"0,0 0-32 0,0 0-41 16,0 0-46-16,0 0-52 0,0 0-44 0,0 0-27 0,0 0-17 15,0 0-5-15,0 0-4 0,0 0-6 16,-78 204-3-16,84-163-1 0,4-3 2 15,4-1 1-15,0-5 3 0,3-4-2 0,0-5 1 0,5-7-2 16,-1-6 2-16,3-8 1 0,-1-2 5 16,2-14 1-16,3-6-2 0,0-9 2 0,-1-1-5 15,-4-7 1-15,-2 1-1 0,-5 0-2 16,-8-2 1-16,-4 2-4 0,-4 0-2 0,-9-1 1 0,-3 3 0 16,-5 3 0-16,-7 4 1 0,-1 3-1 15,-3 5-4-15,-6 5 1 0,0 6 0 0,3 6-1 16,-1 2 5-16,2 7-6 0,1 8-1 0,4 2-2 15,3 1-5-15,7-2-6 0,2 0-20 0,11-1-33 16,2-3-55-16,5-3-76 16,10-4-76-16,4-5-101 0,7 0-157 0,-4-9-240 0,-7 2 159 0</inkml:trace>
          <inkml:trace contextRef="#ctx0" brushRef="#br0" timeOffset="3841.8809">3831 7762 450 0,'0'0'485'0,"0"0"-38"0,0 0-117 0,0 0-71 16,0 0-46-16,0 0-47 0,0 0-35 0,0 0-32 15,0 0-33-15,0 0-21 0,0 0-17 0,0 0-5 16,0 0-3-16,0 0-3 0,-73 126 0 0,85-91-3 16,3 0-1-16,6-2-1 0,4-5 0 0,3-7 2 15,1-6 1-15,4-5 3 0,0-7 0 16,1-3-1-16,2-11 2 0,2-11-1 0,5-6 3 16,-2-8-3-16,-3-8-4 0,-1-5-5 15,-3-3-9-15,-4 0 2 0,-4-3 1 0,-4-2-2 16,-4-5 5-16,-6 3-4 0,-4-1-1 0,-2 2 1 15,-4 3-4-15,-4 5 5 0,2 7 2 0,0 11 0 16,-6 8 1-16,4 6-5 0,-4 10 5 16,0 8-3-16,1 2 4 0,1 16-2 0,-3 12-2 15,1 9 3-15,-2 12-1 0,4 6 5 0,-1 9-1 16,4 0-1-16,-2 6 2 0,3 1-2 0,0-1-1 16,4-2-4-16,5 2-1 0,5-5 3 15,-3 2 0-15,7 2 3 0,-2-4 1 0,5 0-2 0,-1-4 3 16,3-4-1-16,-1-8 2 0,1-7-8 15,4-6-27-15,-1-8-57 0,-2-4-120 16,4-13-161-16,-12-6-335 0,-3-6-906 0</inkml:trace>
          <inkml:trace contextRef="#ctx0" brushRef="#br0" timeOffset="4655.8383">5029 7100 1459 0,'0'0'193'0,"0"0"35"0,0 0-9 0,0 0-31 0,0 0-20 16,0 0-45-16,-168-10-41 0,146 39-25 0,1 8-22 16,0 5-10-16,7 4-12 0,5 2-6 15,1-3-4-15,5-2-3 0,6-4 3 0,5-4 3 16,7-6 0-16,2-5-1 0,7-9-1 0,4-4-1 16,4-11 1-16,1-4 1 0,6-17-9 15,0-8-15-15,-2-7-13 0,1-7-16 0,-3-5-5 16,1-1 3-16,-4-6 4 0,-3-5 14 0,1 1 12 15,-8-1 11-15,-1 0 8 0,-7 1-2 0,-5 5 6 16,-6 4 1-16,-3 3 3 0,0 9 3 16,-12 8 2-16,-2 10 8 0,-1 10 5 0,-10 8 4 15,1 6-3-15,-4 14-9 0,-1 12-5 0,-5 14-4 16,2 11-1-16,-2 8 1 0,1 7-5 0,1 3 1 16,1 2-1-16,4-3-4 0,5-3-1 0,5-4-1 15,6-5 2-15,8-9 1 0,3-7 1 0,9-7-1 16,10-8-1-16,5-9 3 0,4-11 0 15,3-9 5-15,4-3 5 0,6-16 0 0,4-10 3 16,5-9-5-16,0-2-1 0,0-4-2 0,2-1-6 16,-2 1-4-16,-3-1-11 0,1-2-3 15,1-1 2-15,-2-3 2 0,3 2 4 0,-1-2 0 16,-6 0 1-16,-1-2 2 0,-8 1 3 0,0 0 2 16,-7 2 0-16,-5 3 4 0,-6 4 0 0,-3 4-2 15,-10 8 3-15,-1 8-4 0,-2 7 9 16,-5 4 7-16,-5 9 3 0,-2 3 4 0,-6 1-11 15,1 14-5-15,-2 8-6 0,-3 6-4 0,1 5 5 16,-1 3-2-16,4 0 4 0,3 2-1 0,2-2-3 16,9-1 2-16,2-5-3 0,2-2 2 0,9-9 0 15,4-3-2-15,4-5 0 0,2-7-1 16,0-5 3-16,6 0 1 0,1-14 2 0,2-7 1 16,3-5-3-16,3-5-3 0,-1-8 1 0,4-1-6 15,-4-2 8-15,0-5 0 0,-2 3 1 0,-2-2 1 16,-4-1-4-16,-3-1 2 0,-4 0-1 0,-3 1 3 15,-6 1-2-15,-3 7 0 0,-6 7-2 16,0 7 0-16,-2 11 3 0,-11 8 0 0,-2 6 0 16,-6 1-2-16,-2 14-4 0,-5 12 0 15,-6 10 0-15,-4 9 1 0,-2 9 2 0,0 5 0 16,-4 2 1-16,6 3-2 0,4-2-1 0,6-2 1 16,6-6 0-16,10-2 2 0,9-7-1 0,3-7-3 15,9-7-1-15,7-8 0 0,9-8 4 0,6-8 3 16,7-8 3-16,12-5 0 0,8-14-1 0,4-9 0 15,4-8-2-15,6-7 2 16,8-5-1-16,-4-2 0 0,4-1-2 0,0-2-6 0,-7 4 0 16,-5 4 1-16,-6 2 1 0,-8 4 1 0,-11 4-8 15,-13 8-16-15,-10 9-22 0,-11 9-42 16,-9 9-59-16,-7 3-77 0,-12 15-188 0,2-2-513 16,6-2-26-16</inkml:trace>
        </inkml:traceGroup>
      </inkml:traceGroup>
    </inkml:traceGroup>
    <inkml:traceGroup>
      <inkml:annotationXML>
        <emma:emma xmlns:emma="http://www.w3.org/2003/04/emma" version="1.0">
          <emma:interpretation id="{95DD9F0E-37B3-4BB2-BB50-C5BA12F2A194}" emma:medium="tactile" emma:mode="ink">
            <msink:context xmlns:msink="http://schemas.microsoft.com/ink/2010/main" type="paragraph" rotatedBoundingBox="1586,12130 14549,6164 15555,8349 2591,143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F43DAB-037D-427E-BEEF-59D0158ADC41}" emma:medium="tactile" emma:mode="ink">
              <msink:context xmlns:msink="http://schemas.microsoft.com/ink/2010/main" type="line" rotatedBoundingBox="1586,12130 14549,6164 15555,8349 2591,14315">
                <msink:destinationLink direction="with" ref="{F968D3A3-A778-4320-B707-E69415259FA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E118035-537F-4295-8163-9876AA68A097}" emma:medium="tactile" emma:mode="ink">
                <msink:context xmlns:msink="http://schemas.microsoft.com/ink/2010/main" type="inkWord" rotatedBoundingBox="1586,12130 5130,10499 6135,12684 2591,14315"/>
              </emma:interpretation>
              <emma:one-of disjunction-type="recognition" id="oneOf1">
                <emma:interpretation id="interp5" emma:lang="en-US" emma:confidence="1">
                  <emma:literal>good</emma:literal>
                </emma:interpretation>
                <emma:interpretation id="interp6" emma:lang="en-US" emma:confidence="0">
                  <emma:literal>Good</emma:literal>
                </emma:interpretation>
                <emma:interpretation id="interp7" emma:lang="en-US" emma:confidence="0">
                  <emma:literal>goo</emma:literal>
                </emma:interpretation>
                <emma:interpretation id="interp8" emma:lang="en-US" emma:confidence="0">
                  <emma:literal>goad</emma:literal>
                </emma:interpretation>
                <emma:interpretation id="interp9" emma:lang="en-US" emma:confidence="0">
                  <emma:literal>good.</emma:literal>
                </emma:interpretation>
              </emma:one-of>
            </emma:emma>
          </inkml:annotationXML>
          <inkml:trace contextRef="#ctx0" brushRef="#br0" timeOffset="5633.1141">2323 11224 5 0,'0'0'374'0,"0"0"-51"0,0 0-16 0,-75-179-62 0,50 133-14 16,-4 5-10-16,2 8-43 0,0 2-31 15,-3 8-19-15,-3 6-20 0,1 7-10 0,-5 10-16 0,1 2-22 16,-3 16-12-16,0 16-10 0,1 9-14 0,-5 19-9 16,2 10-7-16,-2 10-10 0,6 7 3 15,4-1-2-15,11-3 3 0,2-6 3 0,17-11-7 16,3-10 1-16,9-10-4 0,10-10 0 0,8-12 6 15,7-9 2-15,6-11 3 0,1-8 8 16,3-20 1-16,0-15 3 0,0-12 1 0,1-10-3 16,-4-11-7-16,-4-6-4 0,-2-6-9 0,-7-7-8 15,-7-3 4-15,-6 0 1 0,-4-1 4 0,-8 1 6 16,-3 2-2-16,-1 8 1 0,-7 10 2 16,-3 14-2-16,-1 17 8 0,0 18 10 0,6 13 3 15,2 10-13-15,1 8-12 0,3 22-11 0,0 16-4 16,10 18 13-16,3 15 5 0,7 12 4 0,5 8-2 15,4 3 0-15,2 0 0 0,3 5-3 0,4-4 1 16,2 2 4-16,-2-2-4 0,1-2 5 16,2-5-1-16,-9-8-5 0,-1-9 2 15,-4-11-10-15,-5-6-8 0,-7-11-13 0,-10-8-15 0,-5-3-12 16,2-10-6-16,-11-6 8 0,-12-5 16 16,-1-8 17-16,-7-6 14 0,-3-5 4 0,-2 0 4 15,0-11 1-15,-5-4 9 0,8-5 9 0,-1-5 1 16,4-2 4-16,2-7 3 0,6-4-5 0,4-7-2 15,9-4-7-15,7-5-9 0,1-6-2 0,14-5-4 16,10-6 0-16,5-2-2 0,6-4-2 16,9-6 2-16,8 0 2 0,4-1-1 0,5-3-1 15,4 2 2-15,2 1-1 0,-3 0 3 0,3 7 2 16,-9 5-4-16,-8 8 1 0,-8 8-7 16,-9 9-1-16,-14 12 5 0,-5 7 2 0,-7 9 11 15,-8 13-1-15,-5 6-1 0,-8 10 0 0,-2 17-2 16,-4 5 10-16,0 13 2 0,-5 6-1 0,5 7-5 15,-4 7-10-15,5-1 2 0,2 1 0 16,4-2-1-16,0-7 4 0,11-5-8 0,1-8-1 16,4-4 1-16,9-7-3 0,6-11 5 0,2-6 1 15,9-8 3-15,-2-7 3 0,5-8 6 0,4-15 2 16,0-8 1-16,1-11 0 0,1-5-6 16,-7-8-1-16,-2-7-3 0,-4-2-8 0,-8-4 7 15,-5 2-2-15,-4-1 1 0,-12 1 7 0,2 4-8 16,-13 3 3-16,-5 6 4 0,-9 12 12 0,-1 11 6 15,-5 11 2-15,-5 8-2 0,-3 9-17 0,0 2 2 16,-5 15-6-16,7 7-1 0,2 8 1 16,0 7-8-16,8 6-2 0,2 1-9 0,12 4-39 15,7-4-47-15,9-2-101 0,11-7-140 0,5-11-234 16,-3-8-575-16</inkml:trace>
          <inkml:trace contextRef="#ctx0" brushRef="#br0" timeOffset="5956.5672">4122 10057 2162 0,'0'0'148'0,"0"0"-60"0,0 0-6 0,0 0 1 15,0 0-5-15,-185 59 1 0,142-26-7 16,-1 7-20-16,4 3-13 0,3 5-12 0,6 5-11 16,3 4-5-16,3 0-4 0,8 5-3 0,2-7 0 15,9-2-2-15,3-4 0 0,3-6 1 0,9-9-3 16,6-5-2-16,8-9-1 0,2-5 5 0,8-10-2 15,2-5-3-15,5-3-7 0,0-17-12 0,-1-8-5 16,0-8-8-16,-5-7-4 16,-4-7-6-16,-3 1-1 0,-6-5 15 0,-7-1 8 0,-5 1 17 15,-4-2 10-15,-5 2 1 0,-3 3 1 0,-12 3 4 16,-3 4 1-16,-5 6 5 0,-4 6 12 16,-4 7 9-16,-6 10-1 0,3 10-6 0,-4 5-14 15,3 10-15-15,1 11-4 0,4 4-4 0,7 6 1 16,2 4 1-16,9 1-33 0,8 2-48 15,4 1-82-15,9-4-111 0,14-4-128 0,0-9-266 16,-6-11-524-16</inkml:trace>
          <inkml:trace contextRef="#ctx0" brushRef="#br0" timeOffset="6465.5092">4878 9745 1659 0,'0'0'231'15,"0"0"-9"-15,0 0-34 0,0 0-32 0,0 0-12 16,-173 53-28-16,124-10-19 0,-4 10-16 0,1 10-26 15,1 5-16-15,6 4-16 0,0 0-14 0,11 0 4 16,4-1-7-16,7-6-1 0,8-8 1 0,12-8-7 16,3-6-1-16,13-10 1 15,10-8 1-15,6-11 1 0,8-10 4 0,6-6-4 0,2-16-9 16,8-15-10-16,0-7-17 0,2-12 0 0,-1-8 6 16,-2-6 2-16,-5-4 11 0,-6-4-2 15,-5 2 1-15,-10-1 8 0,-5 1 5 0,-9 0 5 16,-8-2-2-16,-4 5 2 0,-4 2 2 0,-12 3 1 15,-8 1 10-15,-4 5-5 0,-2 5 7 0,1 7 7 16,-3 4 1-16,-1 3 8 0,2 5-4 16,3 1-3-16,2 2 5 0,2 3-8 0,2 2-3 15,4-3-7-15,4 2-9 0,5-4 1 0,1-2-1 16,4-3 0-16,2 0-2 0,2-2 1 0,0 2-2 16,0 0 0-16,2 3 2 0,-4 5 1 15,2 4 1-15,0 4 0 0,0 4-2 0,-1 3 9 0,-5 2 8 16,0 5 8-16,0 2 8 0,0 3-8 15,1 1-7-15,-1 0-10 0,0 7-11 0,-2 9 2 16,2 14-3-16,1 10 2 0,0 11 2 0,4 12-4 16,2 9 1-16,1 10 0 0,6 7 1 15,9 6 0-15,3 5 0 0,1 0-3 16,3 0-2-16,1 0 4 0,4-7-1 0,1-3 4 0,0-7 5 16,0-5-6-16,-1-10 0 0,1-7-2 0,-1-8-5 15,2-8 0-15,-3-10-13 0,0-11-27 16,-4-9-44-16,-2-8-57 0,-3-7-83 0,-3 0-118 15,-2-8-327-15,-6-1-868 0</inkml:trace>
        </inkml:traceGroup>
        <inkml:traceGroup>
          <inkml:annotationXML>
            <emma:emma xmlns:emma="http://www.w3.org/2003/04/emma" version="1.0">
              <emma:interpretation id="{33EE94C6-64AC-4E48-A1A3-677B8B2A5766}" emma:medium="tactile" emma:mode="ink">
                <msink:context xmlns:msink="http://schemas.microsoft.com/ink/2010/main" type="inkWord" rotatedBoundingBox="6465,10459 14767,6638 15391,7993 7088,11815"/>
              </emma:interpretation>
              <emma:one-of disjunction-type="recognition" id="oneOf2">
                <emma:interpretation id="interp10" emma:lang="en-US" emma:confidence="1">
                  <emma:literal>Behaviour.</emma:literal>
                </emma:interpretation>
                <emma:interpretation id="interp11" emma:lang="en-US" emma:confidence="0">
                  <emma:literal>Behavior.</emma:literal>
                </emma:interpretation>
                <emma:interpretation id="interp12" emma:lang="en-US" emma:confidence="0">
                  <emma:literal>Behaviocur.</emma:literal>
                </emma:interpretation>
                <emma:interpretation id="interp13" emma:lang="en-US" emma:confidence="0">
                  <emma:literal>Behaviouur.</emma:literal>
                </emma:interpretation>
                <emma:interpretation id="interp14" emma:lang="en-US" emma:confidence="0">
                  <emma:literal>Behaviorur.</emma:literal>
                </emma:interpretation>
              </emma:one-of>
            </emma:emma>
          </inkml:annotationXML>
          <inkml:trace contextRef="#ctx0" brushRef="#br0" timeOffset="7238.6585">6594 9071 0 0,'0'0'200'16,"0"0"54"-16,0 0-70 0,-167-65-34 15,124 53 0-15,8-1 7 0,4-2 6 0,6 2 15 16,4 0-7-16,8-2-13 0,4-3-21 0,0 3-21 16,5-1-7-16,4 1-4 0,-1 3 6 15,1 4-5-15,0 6-21 0,0 2-29 0,0 4-28 16,1 16-9-16,6 10 8 0,1 18 16 0,2 10 3 16,0 12-5-16,1 2-11 0,1 5-12 0,-4-2-5 15,3-1-7-15,0-4-2 0,3 0 3 16,-1-4-1-16,-3-5 1 0,4-5-3 0,-4-12-1 15,3-8 0-15,-3-10 2 0,-4-9 3 0,0-4 0 16,-1-9 4-16,-5-4 21 0,0-4-3 16,0-13 1-16,-5-8-14 0,-5-5-23 0,-5-10-1 15,0-7-3-15,-1-6 5 0,-4-6-3 0,0-7 1 0,4-3 5 16,2-4 1-16,0-8 1 0,5-6-1 16,4-3-3-16,5 0 0 0,0-1 3 15,10 9 1-15,6 13-4 0,2 15-5 0,5 15-5 0,2 13-7 16,0 12 4-16,5 10 2 0,-1 4 4 15,5 8 3-15,-3 11-6 0,2 8 3 0,1 8 1 16,-2 5-1-16,-3 6 10 0,-7 5 0 0,-1 3-2 16,-11 1 5-16,1-2-4 0,-11 1 1 0,-2-2 4 15,-11-5 1-15,-6-4 1 0,-3-2 2 16,-2-6-1-16,-2-3 0 0,1-6 2 0,-3-4 0 16,1-5 0-16,6-6-2 0,4-2-3 0,5-5 0 15,6-4-7-15,6-2-6 0,5-10-9 16,8-5-10-16,9-6-3 0,4-2 0 0,5 0 3 15,9 3 5-15,3 2 3 0,4 3 1 0,-1 7-1 16,2 5 2-16,2 5 4 0,-2 4 1 0,0 10 5 16,-5 8 2-16,-3 4 0 0,-2 8 0 15,-7 3 0-15,-4 2 0 0,-11 1-1 0,-6 1 5 16,-7 0 3-16,-3-2 7 0,-10 2 13 0,-7 1 14 0,-9-3 12 16,-5-4 8-16,-4-1 3 15,-4-3-3-15,-3-2-8 0,-3-3-6 0,3-2-7 0,-3 0-12 16,-2-3-3-16,2-3-4 0,3-4 2 0,3-5 2 15,6-4-3-15,7-4-2 0,2-1-7 16,12 0-14-16,6-9-35 0,6-7-57 0,6-6-82 16,15-6-124-16,8-4-172 0,-4 5-428 0,-5 7-138 15</inkml:trace>
          <inkml:trace contextRef="#ctx0" brushRef="#br0" timeOffset="6650.7751">6766 9109 779 0,'0'0'-349'0,"0"0"-81"16,0 0 430-16</inkml:trace>
          <inkml:trace contextRef="#ctx0" brushRef="#br0" timeOffset="8781.6546">7516 8879 1585 0,'0'0'238'0,"0"0"-60"0,0 0-2 0,0 0-20 16,0 0-8-16,-190 14-28 0,158 13-33 0,-2 6-18 16,6 2-21-16,4-1-16 0,4 1-15 15,9 2-11-15,2-6-2 0,12-3-1 0,-1-3-1 16,15-6 1-16,3-4 1 0,6-4-1 0,5-7 1 16,6-4-2-16,1-5-14 0,5-11-14 0,1-7-22 15,3-9-15-15,-2-4-4 0,-3-8-3 16,-5-4 6-16,0-3 9 0,-5-1 13 0,-7 0 15 15,-4-1 12-15,-6 4 9 0,-3 1 4 0,-11 4 4 16,-1 3 5-16,-7 3 9 0,-11 6 14 0,-1 7 13 16,-9 8 10-16,0 9 8 0,-2 8-4 0,-2 3-6 15,-5 17-9-15,3 9-11 0,-6 12-7 16,7 7-8-16,-4 8-4 0,6 5-3 0,3 2-2 16,7 5-3-16,2 0-4 0,7 2 1 0,6-5 0 15,6-2-1-15,3-6 2 0,12-2-2 0,7-10-2 16,8-8 1-16,2-5-1 0,8-9 4 0,2-11 1 15,3-11 4-15,0-4-1 0,4-17 2 16,3-10-1-16,5-9-3 0,-1-11-1 0,2-8-2 16,-1-6-2-16,-4-6-1 0,-1-8-10 0,-8 1 0 15,-3-5-1-15,-8-3 0 0,-7-5 7 0,-8-4 1 16,-5-3 3-16,-3-3 2 16,-8 3 0-16,-2 2 2 0,0 1 3 0,-11 8 0 0,1 7 2 15,-5 9-2-15,1 17 8 0,-4 15 12 0,2 15 8 16,3 13 2-16,1 10-11 0,1 13-14 15,0 15-11-15,0 14-2 0,7 16 3 0,2 10 0 16,2 7 3-16,5 4-3 0,8 5-3 0,2-2 1 16,1 1 1-16,5 1 1 0,-2-4 4 15,-3-4 0-15,2-7-3 0,4-9-1 0,-4-8 0 16,7-12 0-16,-6-8 1 0,7-9 1 0,-5-11-1 0,4-8-2 16,-3-4-8-16,0-16-4 0,-1-7-2 15,-2-11 0-15,-1-3 6 0,-4-9 0 0,1-5 1 16,1-6 3-16,-1-4 3 0,3-1 1 0,1-2 2 15,-1 1 1-15,-1 1-1 0,5 7-2 16,-4 12-1-16,-2 6-3 0,0 12-1 0,-1 13-6 16,0 9-6-16,-3 3 3 0,2 15 0 0,0 12 7 15,-1 7 7-15,0 5 1 0,0 3 2 0,2-3-1 16,1 1-1-16,2-4-1 0,0-5-1 16,8-4 2-16,2-7 0 0,8-5 3 0,1-8-2 15,5-7 1-15,5-8-1 0,8-14-1 0,2-5 6 16,1-12-4-16,1-3 2 0,-2-4-2 15,-2-6 0-15,-5-1 1 0,1-3 1 0,-8-1 3 16,-7 1 2-16,-5-5-1 0,-6 4-3 0,-8 3-2 16,-3 1-1-16,-6 7 3 0,-6 5 0 15,-2 13 3-15,-10 10-6 0,-4 12-1 0,-3 6-3 16,-3 16-6-16,-5 13 5 0,-3 14 0 0,-3 11 1 0,0 6 2 16,2 4-4-16,1-1 2 0,3 0-1 15,9-4 2-15,2-5-1 0,10-7 1 0,4-7-3 16,0-9-7-16,7-6-16 0,8-10-24 0,7-9-23 15,-3-6-23-15,9-5-16 0,-1-13-15 0,1-5-19 16,0-4-14-16,-6-7 3 0,3 0 24 16,-7-4 40-16,-5 1 42 0,-1-3 35 0,-9 4 30 15,-3-2 27-15,0 2 30 0,-2 4 20 0,-8 3 18 16,3 6 9-16,-5 6 2 0,2 5 1 16,2 7-17-16,-2 5-29 0,4 2-27 0,-3 11-27 15,5 7-14-15,-1 9-1 0,2 3-1 0,3 0 3 16,0 1-4-16,12-1-3 0,3-7-1 0,0-2 1 15,7-3 1-15,-2-6 5 0,5-4-2 16,2-5 1-16,-4-5-1 0,7 0-5 0,-1-13-3 16,7-6-2-16,-4-6-3 0,-1-5 2 0,0-4 4 15,-3-4 0-15,-1-1 4 0,-8-4 1 0,-3 3 1 16,-6-4 2-16,1 2-1 0,-8 1-2 16,-3 2 1-16,0-1-3 0,0 1 4 0,0 1 0 15,-3 6 3-15,-2 2 4 0,-2 5 4 0,4 8 7 16,-3 8 4-16,2 3 7 0,2 6-10 0,1 3-11 15,-2 9-8-15,1 10-11 0,2 6 5 0,0 4 2 16,0 3 2-16,6-2 1 0,4 1-1 16,2-1-2-16,-2-4-2 0,5 1 0 0,4-2-1 15,-1-5-2-15,3-2-4 0,4-6-3 0,4-5 0 16,1-3-7-16,1-6-6 0,1-1-6 0,-1-9-4 16,-6-6 1-16,-1-5 11 0,-7 0 7 15,-2-6 7-15,-2-1 12 0,-1 0 2 0,-2-1 2 16,-4-2 6-16,-3 3 12 0,3-1 8 0,-4 0 7 15,-2 0 5-15,0 2-5 0,0 1-5 0,0 4-6 16,0 3-3-16,0 7-5 0,-2 0 2 16,2 6 0-16,-4 4-10 0,4 1-17 0,0 0-7 15,0 5-6-15,7 5 4 0,-1 1 13 0,6 2 0 16,3 2 3-16,-2-1-1 0,2 3-1 0,1-4 1 16,6 1-1-16,-3-4 1 0,6-2-4 0,-1-4-16 15,2-4-17-15,4 0-21 0,-1-2-11 0,1-7 2 16,-2-6 4-16,1-5 3 0,-1-3 11 15,0-3 7-15,0-3 15 0,-3-3 15 0,-4-2 6 16,2-1 8-16,-5 1-1 0,-2-6 1 16,0 0 2-16,-2-3 5 0,-1 1 9 0,-1-1 8 15,-6 4 10-15,1 2 7 0,-4 5 6 0,-3 5 6 16,0 6 3-16,0 4-2 0,0 5-1 0,0 5-2 16,-3 0-2-16,0 6-5 0,-1 1-16 0,1 1-15 15,1 12-12-15,-1 7-4 0,-4 6 1 16,2 7 3-16,4 5-2 0,-1 3 0 0,2 3 2 15,0 2-2-15,0-3-1 0,3-3 1 0,6 0-3 16,-3-3 2-16,7-3 0 0,-1-1 1 16,4-8 2-16,2-3-4 0,4-5 2 0,0-7 0 15,9-6 1-15,5-4-2 0,-2-3-23 0,7-10-34 16,0-9-69-16,2-3-79 0,0-5-101 16,-5-3-202-16,-3 7-350 0,-17 6-129 0</inkml:trace>
          <inkml:trace contextRef="#ctx0" brushRef="#br0" timeOffset="8920.1763">11308 6371 1110 0,'0'0'285'0,"0"0"20"0,0 0-80 0,-165-69-23 15,122 64-36-15,5 5-40 0,5 2-48 0,7 8-37 16,8 5-21-16,6 6-14 0,9 4-5 0,3 4-2 16,12 8 1-16,7 1-20 0,8 1-98 15,5-2-150-15,-4-9-387 0,-12-10-828 0</inkml:trace>
          <inkml:trace contextRef="#ctx0" brushRef="#br0" timeOffset="9217.6428">12016 6503 1544 0,'0'0'240'0,"0"0"5"0,0 0-61 0,0 0-17 16,0 0-25-16,-193 149-34 0,158-107-32 0,6 2-23 0,4 4-14 15,4 0-16-15,6-2-7 0,11-1-3 16,4-6-4-16,1-5-2 0,14-5-2 0,4-5 0 15,8-6 2-15,1-7 4 0,3-6-2 0,1-5-6 16,8-8-15-16,0-12-14 0,-2-7-7 0,-1-5 1 16,-3-6 10-16,-6-4 10 0,-5-3 5 15,-7-2 4-15,-5-4 3 0,-8 3-1 0,-3 1 3 16,-5-1 6-16,-8 2 0 0,-9 0 7 0,1 5 3 16,-7 2 2-16,-3 8 2 0,-1 6-3 15,-2 9-4-15,5 11-6 0,2 5-4 0,5 9-8 16,1 11 2-16,12 5-2 0,2 3-4 0,7-1-38 15,10-1-89-15,10-4-110 0,9-5-163 0,-2-6-309 16,-4-6-623-16</inkml:trace>
          <inkml:trace contextRef="#ctx0" brushRef="#br0" timeOffset="9841.5981">12447 6243 1328 0,'0'0'377'0,"0"0"-32"0,0 0-114 0,0 0-37 15,0 0-35-15,0 0-34 0,-170-59-33 16,153 70-29-16,3 4-28 0,3 7-17 0,8 4-9 15,3 5-4-15,0 5 1 0,4 2 1 0,11 3 1 16,7 0-1-16,-1-1 0 0,4-3-1 0,3-6 2 16,0-3 0-16,1-7 0 0,2-3-1 15,1-8-4-15,2-6-5 0,5-4-6 0,-1-9-8 16,-3-10-5-16,7-7 1 0,-4-7 3 16,-4-6 8-16,-3-6 7 0,-2-1 3 0,-1-1 4 0,-3-1-4 15,-7 4 1-15,-2 4-2 0,-3 4 1 0,-2 7 7 16,-8 5 4-16,-3 10 3 0,0 5 2 15,0 9-7-15,-5 5-7 0,-4 12-5 0,-5 13-2 16,3 5 1-16,1 9 6 0,0-1 0 0,2 4-4 16,5-2 2-16,3 0-2 0,0-6-1 0,12-2 5 15,3-8-6-15,7-6 3 0,2-4 0 16,11-12 0-16,0-7 4 0,8 0 1 0,0-13 1 16,0-8 2-16,1-8-2 0,-3-7 0 0,2-6-2 15,-5-2 1-15,0-6-1 0,-8 3 2 16,-2-3 2-16,-6 1-2 0,-10 0 2 0,-5 3-1 15,-7 4-2-15,-1 1 3 0,-14 8-4 0,-9 0-1 0,2 9 1 16,-10 2-5-16,-2 7 4 0,-1 5-1 16,-7 8-1-16,0 2 1 0,-3 10-1 15,4 7-1-15,4 0-2 0,8-2 2 0,7 2-1 16,8-4-1-16,10 0 2 0,4-3-3 0,7-3 4 16,15-4 2-16,5-3 1 0,10-5 3 15,6-10-5-15,2-4 2 0,10-6-4 0,1-1 0 16,0-6 4-16,-2 3-1 0,1 0 2 0,-1 0-2 15,-10 7-1-15,-8 4-2 0,-8 5-1 0,-9 6-1 16,-9 7-2-16,-5 0-2 0,-5 10 2 0,-3 11 1 16,-8 8 4-16,-5 10 1 0,-6 3 0 15,4 8 3-15,-4-1-3 0,2-1-1 0,5 3-1 16,3-5-1-16,9-3 0 0,3-2 2 0,2-6 1 16,11-4 0-16,3-7 1 0,11-4-2 15,4-5-1-15,4-6 6 0,8-4-7 0,1-5-4 0,3-5-20 16,0-6-44-16,2-7-47 15,0-2-74-15,-2-3-86 0,-2-4-118 0,3-1-246 0,-15 5-301 16,-12 7 417-16</inkml:trace>
          <inkml:trace contextRef="#ctx0" brushRef="#br0" timeOffset="10001.6142">14389 5816 355 0,'0'0'696'0,"0"0"-138"0,0 0-118 16,0 0-105-16,110-169-84 0,-101 144-53 16,-4 6-50-16,-1 3-28 0,-4-1-16 0,0 6-23 15,-3 1-14-15,-1 3-14 0,-1 3-19 16,2 2-13-16,-1 2-14 0,1 0-9 0,2 6-5 0,-2 7 1 15,-3 9 1-15,1 3-14 0,1 5-46 0,-2 9-86 16,0-1-167-16,3-5-348 0,2-12-988 0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0:01.93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45D3229-8AC3-4D72-BD5C-48AF135B5D59}" emma:medium="tactile" emma:mode="ink">
          <msink:context xmlns:msink="http://schemas.microsoft.com/ink/2010/main" type="writingRegion" rotatedBoundingBox="-449,1522 26718,-3363 29758,13539 2590,18425"/>
        </emma:interpretation>
      </emma:emma>
    </inkml:annotationXML>
    <inkml:traceGroup>
      <inkml:annotationXML>
        <emma:emma xmlns:emma="http://www.w3.org/2003/04/emma" version="1.0">
          <emma:interpretation id="{0F335F39-1C8E-4DAC-AE4E-D0CAFDE48970}" emma:medium="tactile" emma:mode="ink">
            <msink:context xmlns:msink="http://schemas.microsoft.com/ink/2010/main" type="paragraph" rotatedBoundingBox="653,1285 17245,-183 17439,2011 848,3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B37218-99B8-4128-81F9-98BD75B71199}" emma:medium="tactile" emma:mode="ink">
              <msink:context xmlns:msink="http://schemas.microsoft.com/ink/2010/main" type="line" rotatedBoundingBox="653,1285 17245,-183 17439,2011 848,3481"/>
            </emma:interpretation>
          </emma:emma>
        </inkml:annotationXML>
        <inkml:traceGroup>
          <inkml:annotationXML>
            <emma:emma xmlns:emma="http://www.w3.org/2003/04/emma" version="1.0">
              <emma:interpretation id="{123E635C-7732-4F14-9A54-BFB27CD7FEB1}" emma:medium="tactile" emma:mode="ink">
                <msink:context xmlns:msink="http://schemas.microsoft.com/ink/2010/main" type="inkWord" rotatedBoundingBox="653,1285 6816,740 7011,2935 848,3481"/>
              </emma:interpretation>
              <emma:one-of disjunction-type="recognition" id="oneOf0">
                <emma:interpretation id="interp0" emma:lang="en-US" emma:confidence="1">
                  <emma:literal>Performance</emma:literal>
                </emma:interpretation>
                <emma:interpretation id="interp1" emma:lang="en-US" emma:confidence="0">
                  <emma:literal>Performane</emma:literal>
                </emma:interpretation>
                <emma:interpretation id="interp2" emma:lang="en-US" emma:confidence="0">
                  <emma:literal>Performanc</emma:literal>
                </emma:interpretation>
                <emma:interpretation id="interp3" emma:lang="en-US" emma:confidence="0">
                  <emma:literal>performance</emma:literal>
                </emma:interpretation>
                <emma:interpretation id="interp4" emma:lang="en-US" emma:confidence="0">
                  <emma:literal>Performare</emma:literal>
                </emma:interpretation>
              </emma:one-of>
            </emma:emma>
          </inkml:annotationXML>
          <inkml:trace contextRef="#ctx0" brushRef="#br0">209 596 1260 0,'0'0'225'0,"0"0"-12"0,0 0-23 16,0 0-12-16,0 0-20 0,0 0-12 0,0 0-10 15,0 0-6-15,0 0-12 0,0 0-25 0,0 0-25 16,0 0-27-16,-58-99-26 0,58 104-6 0,0 10-6 16,0 10 3-16,0 9 4 0,2 12-2 15,8 14 3-15,-5 8 4 0,3 7-8 0,0 6 3 16,2 4-4-16,-4 4-5 0,6 1 6 0,-5-1-1 15,-1-2-4-15,-2-7 1 0,2-1-1 0,-1-7-1 16,-4-5 1-16,2-9-2 0,3-4-5 16,-4-10-4-16,0-7-8 0,0-7-12 0,1-8-10 15,1-7-11-15,-1-5-19 0,-1-4-6 0,-2-6-4 16,0 0-4-16,1-3-19 0,-1-12-43 0,0-6-44 16,0-9-50-16,-1-9-20 0,1-5-1 15,0-8 1-15,0-1 4 0,-3-5 15 0,-8 0 47 16,0-2 61-16,-3-1 91 0,-3 3 97 0,2 0 74 15,-4 4 63-15,-3-1 56 0,4 6 14 0,-1 0-12 16,-5 1-17-16,8 1-31 0,0 0-42 16,-2-7-23-16,1-1-31 0,8-5-38 0,-2-4 8 15,5-1-2-15,6-1-2 0,0 3-8 0,5-2-27 16,10 0-18-16,4-3-13 0,10 5 6 0,8 0-1 16,-3 10-7-16,7 6 2 0,2 11-6 15,1 7 0-15,0 5 3 0,2 8-1 0,3 11-1 0,-5 5 1 16,-6 6 3-16,2 14 4 0,-9 11 10 15,-4 9 6-15,-2 5-3 0,-11 8 6 16,-8 6-1-16,-4 2-3 0,2 5 4 0,-14 0-9 16,-6-1 0-16,-8 0-4 0,-3-1-2 0,-1-2-2 0,-2-3-7 15,0-7-10-15,1-6-14 16,2-3-24-16,8-6-35 0,0-5-41 0,5-1-65 0,4-8-102 16,7-7-160-16,5-5-387 0,-2-6-208 0</inkml:trace>
          <inkml:trace contextRef="#ctx0" brushRef="#br0" timeOffset="740.5445">962 873 1545 0,'0'0'101'16,"0"0"-30"-16,0 0 6 0,0 0 23 0,0 0 25 15,0 0 9-15,0 0-19 0,0 0-25 0,0 0-37 16,0 0-25-16,0 0-16 0,0 0-11 0,0 0 0 16,0 0 0-16,-146 63 0 0,133-33 2 0,-1 7-1 15,1 0-4-15,7 1 2 0,-3-1-7 0,8-7-3 16,-1-1 1-16,2-5-4 0,0-1 3 16,5-3-1-16,5-4-5 0,-4-2-8 0,6-5-4 15,0-3-2-15,1-2 1 0,3-4 18 0,0-2 12 16,2-8 10-16,7-9 5 0,-7-3-6 15,4-2-7-15,-6-3 1 0,-1 2 0 0,-6-2 4 16,-2 1 5-16,-4 0 1 0,-3-1 7 0,0 5 2 16,0 0 4-16,-6 2 4 0,-3 4 3 15,-1 2 0-15,0 5-1 0,-4 3-3 0,1 6-3 16,0 0-6-16,-2 0-8 0,2 6-10 0,-3 8-10 16,1 8-2-16,0 9 2 0,0 5 5 0,2 9 2 15,0 5 0-15,7 1-3 0,-3 4 2 16,8-3-3-16,-1 1-1 0,2-3 2 0,0-1 2 15,8-4 3-15,3-3 3 0,3-5 1 0,3-7-8 16,5-1-7-16,2-5 3 0,1-7 4 0,3-6 11 16,6-6 11-16,1-3 5 0,-2-9 3 15,6-14-3-15,3-4 0 0,-2-6-2 0,-2-3-9 0,2-4 3 16,-8-3 2-16,-2 0-3 0,-5 0 6 16,-6-4-3-16,-6 2-2 0,-3 1 0 0,-7 1-4 15,0 3-2-15,-3 3 1 0,0 6 3 16,-4 4 0-16,-8 8 4 0,0 2-3 0,-3 4-6 15,1 7-4-15,-2 2-8 0,1 2-7 16,0 0-5-16,0 6-3 0,2 5-2 0,6-1 1 0,-2-2-1 16,7-2-2-16,2 1-7 0,0-4-2 0,2-1 1 15,8-2 4-15,3 0 10 0,5 0 7 16,0-8 2-16,8-2 5 0,1-6 3 0,-1-1 1 16,-2 1 1-16,2 1-1 0,0 1-1 0,-6 4-2 15,4 3 0-15,-4 5 1 0,1 2 2 0,-2 2 8 16,-3 8 11-16,1 4 6 0,5 8 4 15,-8 1-1-15,1 5-7 0,0 3-5 0,-2 0-1 16,2 2-3-16,-3 3-2 0,-5 0-3 0,5-2-2 16,-2 0-2-16,-4-4-2 0,3 0-2 0,-3-3-22 15,-3-2-29-15,3 0-41 0,-3-3-60 16,-2 0-64-16,0 0-92 0,-1-2-132 0,0-2-167 16,0-7-131-16,-2-4 338 0</inkml:trace>
          <inkml:trace contextRef="#ctx0" brushRef="#br0" timeOffset="1043.5704">1709 1643 0 0,'0'0'615'0,"0"0"-37"0,0 0-166 15,0 0-96-15,0 0-71 0,0 0-48 0,0 0-41 16,0 0-37-16,7-183-24 0,8 141-18 0,3-6-14 16,7-3-15-16,3-6-13 0,3-4-11 0,1-5-6 15,6-4 1-15,-1 0-6 0,2-6 0 16,0 2-3-16,-6 2-6 0,1-2 1 0,-5 6-1 16,-5 3-3-16,-5 6 4 0,-9 10-4 0,-1 3-1 15,-6 4 1-15,-3 7-3 0,-7 3 4 16,-4 10-1-16,-9 4 0 0,2 4 1 0,-3 5-3 15,-1 5-1-15,3 4-4 0,0-2-3 0,0 16-3 16,1 4-3-16,2 10 4 0,1 8 0 0,2 12 6 16,1 10 9-16,3 11 3 0,5 9 3 15,-1 10 0-15,4 1-4 0,1 3-3 0,0 2 1 16,0 0-1-16,4 1 0 0,2-1 0 0,2-2-3 16,2-3 2-16,-4-5-2 0,3-4 0 0,-2-1 2 15,6-6-6-15,-2-7-13 0,0-6-16 0,1-6-34 16,0-8-38-16,1-7-51 0,1-8-108 15,0-10-132-15,-3-8-363 0,-7-6-503 0</inkml:trace>
          <inkml:trace contextRef="#ctx0" brushRef="#br0" timeOffset="1590.5975">2471 1011 1977 0,'0'0'268'0,"0"0"-53"15,0 0-63-15,0 0-34 0,0 0-34 0,0 0-22 16,0 0-22-16,0 0-12 0,0 0-1 0,0 0-1 15,0 0 1-15,-67 202 1 0,62-146-13 16,0-1-5-16,1-4-7 0,4-3-4 0,0-9 2 16,0-6-2-16,7-4-4 0,3-9-1 0,-2-5-4 15,5-3-1-15,0-6 5 0,1-4 2 16,0-2 3-16,2-8 0 0,-1-9-1 0,0-8-3 16,0-2-3-16,-2-8-2 0,-4 0 1 0,-5 1 7 15,-4-5-1-15,0 2 3 0,-4 3 1 16,-9-3-2-16,-4 4 2 0,0 3 2 0,-3 3 2 0,0 5-1 15,-4 4 0-15,1 8-2 0,2 4-5 16,-5 6-3-16,5 0-11 0,-3 5-9 0,5 6-15 16,3 0-25-16,3 1-22 0,4-1-42 0,9-2-41 15,0-3-40-15,4-1-31 0,7-5 7 0,8 0 20 16,1-3 40-16,3-10 52 0,2-6 38 16,3-2 52-16,0-3 56 0,-2-4 47 0,2 3 54 15,-4 1 36-15,-1 2 27 0,-2 2 18 0,-2 5-8 16,-3 0-20-16,-1 5-37 0,0 2-39 0,-2 2-29 15,0 6-19-15,3 0 0 0,1 0-2 16,0 9 4-16,7 6 1 0,-1 7-9 0,7 6-8 16,-2 5-9-16,1 3-10 0,4 5-6 0,-4-2-1 15,1 4-3-15,1-4-2 0,-3 0-1 0,-5-1-4 16,1-4 1-16,1-2 0 0,-7-5-6 16,-5-3-6-16,-7-6-13 0,-2-3-15 0,-4-5 0 15,-4 3 2-15,-11-6 11 0,-3-4 10 16,-2-3 4-16,-7-2 4 0,-1-8-2 0,2-10-2 0,1-5-7 15,4-12-1-15,-1-3-1 0,7-8 5 16,6-10 6-16,3-7-2 0,6-6-1 0,0-6-4 16,12-5-12-16,10 0-33 0,3 3-55 0,9 3-90 15,0 7-137-15,-4 17-421 0,-7 21-496 0</inkml:trace>
          <inkml:trace contextRef="#ctx0" brushRef="#br0" timeOffset="2950.2159">3411 970 1251 0,'0'0'943'0,"0"0"-777"0,0 0-87 0,0 0-52 16,0 0-49-16,0 0 1 0,0 0 19 0,0 0 12 15,0 0 13-15,0 0-6 0,0 0-10 0,0 0-1 16,0 0-1-16,44 179 5 0,-38-146-1 16,0-6 0-16,-2 0 2 0,1-4-5 0,-1-3 3 15,-1-6-1-15,-1-3-4 0,-2-5 0 0,1-5 1 16,-1-1 7-16,0 0 15 0,0-3-14 0,0-9-17 16,0-4-18-16,0-5-15 0,0-2 16 15,0-4 17-15,3 2 12 0,1-5 3 0,2 1-1 16,6 2-4-16,0 1-5 0,3 4-3 0,-2 5-3 15,-1 7 0-15,1 6 0 0,3 4 3 0,2 4 2 16,0 10 4-16,-1 2 4 0,7 6 0 16,-5 1-1-16,0 4-2 0,0 0-1 0,-3-2 0 15,2-1-1-15,-3-1 2 0,3-3-3 0,-2-5-4 16,1-5-2-16,0-5-4 0,-1-5-4 16,0 0 0-16,0-10 0 0,-1-8 1 0,4-7 3 15,0-4 1-15,-2-8 2 0,-1-2 3 0,1-1 3 16,-5-1 0-16,3 4 0 0,-2 0-1 0,-1 5 4 15,-2 6 0-15,2 6 0 0,-3 7-1 0,-2 5-5 16,2 5 0-16,-3 3 1 0,1 0 4 0,1 6 5 16,1 7 6-16,2 5-1 0,1 3 1 15,-3 1-5-15,1 0-3 0,-1-2-1 0,0 0-4 16,1 2-2-16,2-5-2 0,1-2-3 0,-1-2-1 16,4-5 0-16,4-4 1 0,0-4 3 15,7 0 5-15,4-12 6 0,4-4 3 0,2-7 3 16,1-5 0-16,-2-3-1 0,2-2-5 0,-7 2-2 15,-2-1 0-15,-5 5 0 0,-5 0 2 0,-3 1 0 16,-2 9 0-16,-6 2 1 0,-2 6 2 16,-4 4 8-16,-2 5 4 0,0 0-2 0,-2 2-13 15,-4 10-12-15,-2 5-7 0,-7 5 1 16,0 9 9-16,-3 2 2 0,-1 1 0 0,2 4-2 0,0-4-2 16,6-2-3-16,3-3-4 0,4-6 0 0,1-3-2 15,3-5 0-15,0-4-1 0,3-2-7 16,3-6-3-16,2-3-3 0,3 0 0 0,2-5 7 15,2-8 7-15,4-6 4 0,-1-2 4 0,4-2 1 16,-2-5 1-16,1 3 0 0,0 2-2 16,-4 6-1-16,0 2-1 0,-6 6-1 0,-2 3 1 0,-1 4 3 15,-4 2 3-15,2 0 5 16,-2 8 7-16,2 3 3 0,2 2 3 0,-1 4-3 0,2 2-4 16,-2 1-5-16,3-2-4 0,2-3-4 15,0-3 3-15,1 0 0 0,3-6 5 16,1-4 1-16,3-2 3 0,1-2 5 0,2-9-2 0,3-4 7 15,0-9-1-15,2-1-4 0,0-4 1 0,-1-1-6 16,-5 0-1-16,-2 6-1 0,-2 4-3 16,-5 4 1-16,-4 7-3 0,-3 3-1 15,-2 2-2-15,-2 4-3 0,-2 0-5 0,1 3 12 0,5 4 5 16,0 0 6-16,-1 6 7 0,5 1-8 0,-3 1-5 16,4 2-4-16,0-1-3 0,1-1-1 15,4-5 0-15,1-2 0 0,6-4 3 0,4-2-1 16,5-2 2-16,1-6 1 0,5-6-3 0,0-7 5 15,5-1 1-15,-2-2 1 0,2-5 3 16,0 1-5-16,-5-2-4 0,-1 2-1 0,-2 1-2 0,-4 2-3 16,-4 2-1-16,-5 5 0 0,-3 2-4 0,-7 6 5 15,-1 1-3-15,-8 4-2 0,0 3 6 16,-3 0-5-16,0 0-1 0,0 0-4 0,0 0-7 16,0 2 1-16,0-1 0 0,0 1 10 15,0 0 5-15,-3-1 6 0,3-1 3 0,0 0-2 16,0 0 1-16,0 0 1 0,0 0 3 0,0 0-3 15,0-3-6-15,-3-4-2 0,2 1-3 0,-5 0 4 16,-1 3 8-16,-2-1-2 0,1 3 1 0,-5 1-4 16,-2 0-4-16,1 3-2 0,-7 9 2 15,-1 5 1-15,-3 6 2 0,1 0 3 0,1 4 2 16,1 4-1-16,1 0 2 0,5 3-5 0,3-1-1 16,1-2-1-16,9-1-2 0,1-6 0 15,2-1-3-15,2-1 0 0,8-4 0 0,5-2 1 0,3-3 0 16,5-7 2-16,4-2 4 0,5-4 1 0,3 0 4 15,10-10-4-15,2-8-8 0,-1-3-4 16,4-4-14-16,0-4-26 0,1-4-42 16,-1 0-101-16,1-1-204 0,-18 7-539 0,-8 11-250 0</inkml:trace>
        </inkml:traceGroup>
        <inkml:traceGroup>
          <inkml:annotationXML>
            <emma:emma xmlns:emma="http://www.w3.org/2003/04/emma" version="1.0">
              <emma:interpretation id="{2F529310-C83C-4E3B-8BCF-22B0057F4281}" emma:medium="tactile" emma:mode="ink">
                <msink:context xmlns:msink="http://schemas.microsoft.com/ink/2010/main" type="inkWord" rotatedBoundingBox="7748,868 8632,790 8747,2091 7863,2169"/>
              </emma:interpretation>
              <emma:one-of disjunction-type="recognition" id="oneOf1">
                <emma:interpretation id="interp5" emma:lang="en-US" emma:confidence="0.5">
                  <emma:literal>S</emma:literal>
                </emma:interpretation>
                <emma:interpretation id="interp6" emma:lang="en-US" emma:confidence="0">
                  <emma:literal>&amp;</emma:literal>
                </emma:interpretation>
                <emma:interpretation id="interp7" emma:lang="en-US" emma:confidence="0">
                  <emma:literal>s</emma:literal>
                </emma:interpretation>
                <emma:interpretation id="interp8" emma:lang="en-US" emma:confidence="0">
                  <emma:literal>I</emma:literal>
                </emma:interpretation>
                <emma:interpretation id="interp9" emma:lang="en-US" emma:confidence="0">
                  <emma:literal>8</emma:literal>
                </emma:interpretation>
              </emma:one-of>
            </emma:emma>
          </inkml:annotationXML>
          <inkml:trace contextRef="#ctx0" brushRef="#br0" timeOffset="3809.8392">7561-76 1906 0,'0'0'155'0,"0"0"-35"0,0 0-26 15,0 0-25-15,0 0-19 0,0 0-7 16,0 0-2-16,-192 92 0 0,152-33-6 0,-3 12-3 16,5 2-16-16,3 4-10 0,5 0-2 15,8-5-9-15,6-3 4 0,9-6-4 0,5-5-1 16,2-4-1-16,9-8-1 0,6-6-1 0,7-6 0 15,4-9 3-15,2-7-3 0,5-10-3 0,2-8-6 0,5-1-21 16,3-22-8-16,1-4-9 0,3-9-10 16,3-9 10-16,-6-7 1 0,-1 0 12 0,-6-3 17 15,-3 1 11-15,-9 7 15 0,-5 2 7 0,-6 12 9 16,-10 9 24-16,-2 8 31 0,-2 9 16 16,-5 5-7-16,-8 2-19 0,-2 10-35 0,-1 10-15 15,-2 4-1-15,-5 10-3 0,4 6 2 16,-5 5-2-16,5 0-3 0,1 5 4 0,3-3-7 0,7 0 0 15,0-8-1-15,5-4-9 0,3-5 4 16,8-7-3-16,2-3 0 0,2-6 6 0,5-4 0 16,3-5-9-16,-4-3 3 0,6-2 7 15,0-3 3-15,-4-10 8 0,4-5 0 0,-5-2-7 0,-2-3-1 16,-2-2 7-16,-1-2 4 0,-6 0 3 16,0 5 1-16,-3-1 1 0,-3 4 1 0,0 4 2 15,-3 4 3-15,-3 2-2 0,2 7-9 16,-2 0-8-16,0 1-12 0,2 1-10 0,-5 0-9 15,6 5-5-15,-3-2-17 0,1 4-30 0,2 2-49 0,3-3-87 16,0 3-131-16,0-4-331 0,0-1-465 0</inkml:trace>
          <inkml:trace contextRef="#ctx0" brushRef="#br0" timeOffset="4287.4304">7391 835 1805 0,'0'0'169'0,"0"0"-21"0,0 0-4 0,0 0 2 15,0 0-13-15,0 0-22 0,0 0-39 0,0 0-36 16,0 0-21-16,-43-209-12 0,65 144-2 0,11-10 2 15,4-7 1-15,1-10 2 0,2-6 1 16,0-4-1-16,1 0 1 0,-9 5-3 0,-1 11-2 0,-4 6 6 16,-13 17-2-16,-2 15 7 0,-10 15 10 15,-2 10 8-15,0 11-1 0,-8 10-14 16,-5 2-28-16,-6 15-27 0,-2 13-4 0,-7 11 2 0,-6 15 21 16,1 16 16-16,2 3 1 0,1 5 4 15,5-3-6-15,9-3-4 0,11-5 1 0,5-7-3 16,5-6-4-16,15-3 0 0,10-5 1 0,7-4 5 15,7-7 4-15,5-5 2 0,1-5 1 0,0-6-1 16,-2-3 1-16,-3-2-1 16,-3-4 1-16,-6-3 0 0,-1 3 1 0,-8 0 1 0,-7 0 2 15,-5 2 1-15,-5 1 2 0,-7 0 4 0,-3 1 7 16,-7 3 7-16,-11-1 2 0,-2 5 0 16,-10-3-5-16,-5 5-5 0,1-3-1 0,-1-1 0 15,-2-2 3-15,1-4-1 0,2-1-5 0,3-2-16 16,2-4-38-16,4-1-91 0,4-1-230 0,8-4-650 15,3 0-320-15</inkml:trace>
        </inkml:traceGroup>
        <inkml:traceGroup>
          <inkml:annotationXML>
            <emma:emma xmlns:emma="http://www.w3.org/2003/04/emma" version="1.0">
              <emma:interpretation id="{3FAFF94E-5523-4000-9ED0-2AEC84EFD29A}" emma:medium="tactile" emma:mode="ink">
                <msink:context xmlns:msink="http://schemas.microsoft.com/ink/2010/main" type="inkWord" rotatedBoundingBox="9342,1171 17303,466 17413,1712 9452,2417"/>
              </emma:interpretation>
              <emma:one-of disjunction-type="recognition" id="oneOf2">
                <emma:interpretation id="interp10" emma:lang="en-US" emma:confidence="1">
                  <emma:literal>compansation</emma:literal>
                </emma:interpretation>
                <emma:interpretation id="interp11" emma:lang="en-US" emma:confidence="0">
                  <emma:literal>compensation</emma:literal>
                </emma:interpretation>
                <emma:interpretation id="interp12" emma:lang="en-US" emma:confidence="0">
                  <emma:literal>companisation</emma:literal>
                </emma:interpretation>
                <emma:interpretation id="interp13" emma:lang="en-US" emma:confidence="0">
                  <emma:literal>complansation</emma:literal>
                </emma:interpretation>
                <emma:interpretation id="interp14" emma:lang="en-US" emma:confidence="0">
                  <emma:literal>companasation</emma:literal>
                </emma:interpretation>
              </emma:one-of>
            </emma:emma>
          </inkml:annotationXML>
          <inkml:trace contextRef="#ctx0" brushRef="#br0" timeOffset="5517.7083">8851-61 1141 0,'0'0'218'0,"0"0"10"0,0 0-22 16,0 0-10-16,0 0 0 0,0 0-3 0,0 0-33 0,0 0-50 16,0 0-64-16,0 0-48 0,0 0-13 0,0 0 4 15,0 0 22-15,0 0 7 0,-81 193 1 16,58-113-7-16,7-1-6 0,1 0 0 0,2-6-3 0,8-4 0 16,5-4-1-16,0-9-2 0,6-3-2 0,9-14-4 15,4-6-4-15,3-12-4 0,6-10-12 16,3-11-15-16,1-4-16 0,8-15-17 0,3-15-14 15,7-8 6-15,-1-11 11 0,-4-4 17 0,-3-7 16 16,-7 2 15-16,-3-3 10 0,-7 6 10 0,-2 2 13 16,-7 6 4-16,-7 9 15 0,-4 7 29 15,-5 12 44-15,0 8 8 0,-5 7 0 0,-4 6-32 16,-3 2-51-16,-3 9-23 0,0 12-8 16,-1 12-1-16,-4 11 6 0,-2 12 7 0,2 3-9 15,0 3 1-15,6-4-5 0,10-4-3 0,1-4 5 16,3-1-5-16,5-7 2 0,9-4 3 0,8-11-4 15,-1-4 2-15,7-9-1 0,1-9-1 0,4-5-3 16,5-7 5-16,2-13-6 0,-3-6-3 16,4-7 3-16,-3-6-6 0,-4-4 10 0,-7 3 5 15,-9 0 2-15,-5 4 11 0,-9 1 11 0,-4 1 0 16,0 3 9-16,-7 3 10 0,-8 5-8 16,-7 3-3-16,0 7-12 0,-5 2-17 0,1 4-3 15,-1 4 4-15,7 3 4 0,-5 0 4 0,8 0-2 16,3 1-3-16,0 1 1 0,11-2-10 0,3 0-12 15,0 0-27-15,6-3-20 0,8-6 11 16,11-4 17-16,4-4 29 0,4-7 14 0,9 0-7 16,1-3-10-16,3 1-11 0,-4 4 8 0,0 6 4 0,-7 7 3 15,2 5 6-15,-8 4-11 0,-4 11 4 16,-4 11 8-16,-5 8 9 0,-1 4 12 0,-5 8-5 16,-7 5-2-16,-1 2-4 0,-2-3-5 0,0 1 0 15,0-4-3-15,4-7-3 0,-4-3-1 16,0-9-2-16,2-8 0 0,1-5-4 0,-2-6 0 15,1-5-5-15,2 0 4 0,2-2 14 0,-2-10 10 16,7-3 8-16,2-10 0 0,2-8-13 16,1-1 0-16,0-3-10 0,6 0-1 0,-4 0 0 15,-1 4-10-15,4 1 5 0,-2 7-3 0,-3 6-7 16,-1 7-7-16,-4 7-9 0,-6 5 0 0,4 4 12 16,-3 11 18-16,-3 4 0 0,4 6-2 15,-4 5 2-15,-1 5-6 0,-2 3 16 0,0 0 8 0,0-2-7 16,0-5 0-16,3-5-11 0,6-4-3 0,-3-6-1 15,4-3-6-15,2-5 4 0,-1-6 1 16,0-2 2-16,8-5 1 0,-1-8-2 0,-1-8 0 16,7-4 1-16,-3-3 3 0,4-2 1 15,-6-4 1-15,4 0 0 0,-5 2-4 0,-3 4 9 16,-1 7 6-16,-2 2 4 0,-7 7 2 0,2 2-12 16,-4 8-16-16,-3 2-21 0,1 0 1 0,-1 12 18 15,3 3 22-15,5 7 20 0,-4 5 1 0,1 3-12 16,3 4-11-16,3-3-5 0,-4-1-4 15,6-4 0-15,1-3-3 0,2-5-3 0,7-3-1 16,0-5 2-16,2-7 2 0,4-3 1 0,1-3 4 16,1-10-2-16,5-7-6 0,0-4 2 0,2-3-1 15,-4-3 2-15,1-6 4 0,-5 0 1 16,-7 0 0-16,-1 1 4 0,-5-1 1 0,-4 1 1 16,-1-2 4-16,-5 2-6 0,6 0 2 0,-2 2 4 15,-4 5 0-15,2 3 13 0,-5 6 10 16,2 7 14-16,-4 7 11 0,-2 3-10 0,0 2-15 15,0 0-20-15,0 5-20 0,-6 7 4 0,1 8 8 16,-5 6 9-16,3 6 8 0,-4 7-1 0,-2 3-7 16,1 4-6-16,6 5 1 0,-4 1-6 15,7 5-1-15,-1 0 3 0,2 2-5 0,-2 0 3 16,2-1-2-16,2-1 0 0,0-3 0 0,0-3 0 16,0-4-10-16,0 0-40 0,0-8-53 0,2-3-68 15,4-6-147-15,-3-13-311 0,-2-7-909 0</inkml:trace>
          <inkml:trace contextRef="#ctx0" brushRef="#br0" timeOffset="5756.7404">11046-178 2255 0,'0'0'62'0,"0"0"-19"0,0 0-25 0,0 0-18 0,0 0-4 0,0 0 6 0,0 0 6 16,0 0-1-16,165-124 2 0,-136 139-12 0,-2 7-5 15,-1 8 8-15,-7 3 20 0,-2 7 15 0,-4 4 11 16,-4 2-2-16,-9-2-15 0,0-1 4 16,-12-1-2-16,-3-2-1 0,-10-4 1 0,0 0-7 0,-9-6-6 15,0-3-7-15,-3-4-10 0,5-3-11 16,2-5-30-16,2-5-56 0,11-3-99 0,4-5-193 16,7 0-492-16,1-2-253 0</inkml:trace>
          <inkml:trace contextRef="#ctx0" brushRef="#br0" timeOffset="6403.3011">11678-194 2088 0,'0'0'36'0,"0"0"-1"0,0 0 22 16,0 0 15-16,-176 152 10 0,144-115-11 0,3-2-23 0,9-3-20 15,6-3-15-15,3-3-12 0,11-6-3 16,0-3-3-16,5-5-3 0,8-4 4 0,8-5-2 15,-1-3 0-15,8-3-8 0,2-12-20 0,7-7-14 16,-2-3-12-16,3-7-5 0,-4-3 12 0,-3-2 8 16,-1 0 17-16,-4 0 17 0,-2 3 15 15,-10 5 9-15,-6 3 5 0,-1 8 25 0,-7 5 28 16,0 7 11-16,-10 6-14 0,-5 3-27 0,-3 13-37 16,-7 11-13-16,-3 8 8 0,-1 9 5 15,-1 6 0-15,-1 3-1 0,2 1-1 0,2-5-4 16,7-4-2-16,7-6-1 0,2-6-4 0,10-5-6 15,1-9-9-15,1-2-15 0,11-9-9 0,4-6 3 16,2-2 6-16,8-10 8 0,1-8 3 16,2-6-6-16,4-5-9 0,4-3 1 0,-2-2 12 0,5-5 10 15,-6 2 8-15,3 0 3 0,-9 7-2 16,-6 3 2-16,0 7 6 0,-7 4 4 0,-7 10-2 16,1 3 0-16,-6 3 5 0,-3 4 12 0,0 11 14 15,0 8 3-15,0 3-1 0,0 2-11 0,-4 5-5 16,-1-3-5-16,2-1-5 0,3-4-2 15,0-2-7-15,0-4-3 0,11-4-1 0,-1-5-2 16,-1-4-2-16,7-2 8 0,3-4 6 0,0-2 6 16,8-10 4-16,1-3-2 0,3-2 1 15,3-5-4-15,4 1 1 0,-4-2-3 0,4-1-7 16,-7 2 1-16,3 2-2 0,-7 4-3 0,-1 2 1 16,-2 5 2-16,-7 3 0 0,-2 5-1 0,-3 1 1 15,-2 0 3-15,-1 6 9 0,0 4 13 0,-3-1 5 16,1 5-3-16,-2-3-6 0,-2 2-7 15,5-3-3-15,-2 0-5 0,3 0-1 0,1-4 2 0,5-2 2 16,4-2 5-16,0-2 8 0,9 0 8 16,3-6 4-16,8-5-2 0,-1-4-3 0,-1-2-13 15,1-3-2-15,-5 2 5 0,-2 1-1 0,-2-2 9 16,-2 3 7-16,-8-1 7 0,1 3 5 16,-5-1-3-16,-3 3-8 0,-3 3-7 0,1 2-11 15,-6 2-13-15,-4 3-28 0,0 1-52 0,0 1-104 16,0 0-129-16,0 0-327 0,0 0-843 0</inkml:trace>
          <inkml:trace contextRef="#ctx0" brushRef="#br0" timeOffset="6841.5157">12935 341 2211 0,'0'0'266'0,"0"0"-59"0,0 0-30 0,0 0-32 16,0 0-22-16,0 0-19 0,0 0-34 16,0 0-41-16,0 0-21 0,0 0-16 0,0 0-5 15,0 0 12-15,70-187-1 0,-15 141 5 0,2 0-6 16,-2-1-3-16,-5 0 3 0,5 0-2 0,-11 5 8 16,-7 1-3-16,-8 11-1 0,-8 7 2 15,-7 7 5-15,-9 6 4 0,-2 5 4 0,-3 3 2 16,0 2-9-16,-9 0-18 0,-3 7-15 0,-7 4-12 15,-5 7 4-15,-4 4 9 0,0 5 12 16,-1 3 9-16,4 3-2 0,4-3-4 0,8-6-9 16,9-1-23-16,4-3-34 0,4-2-11 0,12-3-21 15,9-2-4-15,0-1 10 0,0-5-1 0,0 0 22 16,3-1 14-16,-2 3 16 0,-7-2 13 16,0 4 8-16,-6-1 10 0,-4 1 15 0,-6 3 14 15,-3 1 13-15,-7 2 14 0,-14 4 13 0,-1-1 4 16,-8 1 4-16,-5 1 7 0,3-1-5 15,-8-1-7-15,7-2-11 0,1-4-14 0,4 1-8 0,3-3-5 16,10-2-9-16,5-3-10 0,5-4-29 16,5-3-40-16,9 0-37 0,10-3-70 0,9-11-113 15,8-5-209-15,-4 5-347 0,-10 3 145 0</inkml:trace>
          <inkml:trace contextRef="#ctx0" brushRef="#br0" timeOffset="7645.3751">13926-116 1338 0,'0'0'495'0,"0"0"-190"0,0 0-139 15,0 0-93-15,0 0-24 0,0 0-15 0,0 0 3 16,0 0 0-16,-191 111-9 0,166-81-10 16,1-4-9-16,10-3-5 0,-1-2-6 0,13-3-2 15,2-3-5-15,0-1-3 0,8-5 4 0,9-3-4 16,3-4-1-16,3-2-12 0,4-3-27 16,7-7-17-16,-2-4-9 0,5-3 14 0,-2 0 22 15,3-1 26-15,-5 0 10 0,-4 3 0 0,-7-1-10 16,-2 6-2-16,-9 5 0 0,-5 4 16 0,-6 1 21 15,0 0-2-15,-1 5 18 0,-11 9 4 0,2 3-5 16,-5 5 4-16,-3 0-17 0,4 1-15 16,2 0-10-16,3-3-1 0,0 2-7 0,9-8-5 15,0-1 3-15,9-4-5 0,4-4 6 0,6-5 10 16,6 0 0-16,5-5 2 0,4-9 2 16,7-4-17-16,3-3-8 0,0-6-8 0,4 0-4 15,0-6 9-15,-4 1 6 0,-4-4-3 0,-3 2 1 16,-6-2-1-16,0-2 4 0,-6 6 16 15,-1-1 1-15,-4 6-5 0,-2 4 3 0,-2 2 5 16,-3 6 6-16,-2 3 20 0,-2 4 11 0,-7 4 2 0,-2 2 5 16,2 1 8-16,-2-1 5 0,0 2 8 15,0-2-1-15,0-1-5 0,0 0-1 0,0-1-1 16,0 1 5-16,-2-3 3 0,1 0-6 0,0 1-3 16,-2-2-6-16,1 0-5 0,-1-3-3 15,2 0 0-15,-2 1 0 0,-2-1 0 0,-1 0 1 16,3 1-6-16,-4 3-1 0,3 1-6 0,-1 0-12 15,-2 0-1-15,4 3-9 0,0 1-3 0,2-2 2 16,1 3-10-16,0 0-4 0,0 0-8 16,0 0-13-16,0 0 0 0,-2 9 5 0,2 6 10 15,-4 7 11-15,1 2 8 0,-3 9-2 0,-3 0-2 16,3 3 5-16,-4 3-3 0,-4 2 1 0,4 2 1 16,0 0-6-16,0-4 0 0,-2-3-3 15,6-3 2-15,-3 2 3 0,5-5-5 0,-2-1-13 16,1-5-24-16,1-1-31 0,-1-8-22 0,2-2-15 15,1-5-14-15,-1-4-25 0,1 0-19 0,1-3 2 16,-4-1-19-16,4 0 26 0,-4-1 29 16,2-5 22-16,-1-2 57 0,0-2 39 0,2-1 46 15,-1-3 43-15,3-1 38 0,0 0 28 0,0-1 4 16,2-2-10-16,1-1-19 0,8 2-26 16,3-6-21-16,2 0-21 0,7 1-12 0,4-1-6 0,7 1-10 15,0-1-5-15,5 3-6 0,1 0-8 16,-1 6-3-16,0 1-2 0,-3 3-1 0,1 3-5 15,-5 2 1-15,-1 3-1 0,-2 2-1 0,-2 0 5 16,-4 7-2-16,-2 3 3 0,-2 3 4 0,-4 2 8 16,-3 4 7-16,0 1 6 0,-4 0 4 15,-2 1-7-15,-3 2 1 0,2 0-2 0,-4 0-3 16,-1-4 4-16,0-2-6 0,0-3-3 0,0-2-1 16,0 0-15-16,-1-4-19 0,1-3-44 15,0 0-76-15,0-1-97 0,0-4-132 0,3 0-463 16,-2 0-406-16</inkml:trace>
          <inkml:trace contextRef="#ctx0" brushRef="#br0" timeOffset="8304.6622">15708-183 1806 0,'0'0'157'0,"0"0"-72"0,0 0-11 15,0 0-5-15,0 0-3 0,-189 137-3 16,164-115-3-16,6-3-16 0,6-1-23 0,6 0-16 15,1-2-10-15,6-4-6 0,0-1 2 0,3-1-5 16,8-3 4-16,4-4 5 0,6-3-4 0,4 0-4 16,3-6-5-16,6-4-23 0,3-7 4 0,-2 0 1 15,5-5-1-15,-1 1 24 0,1 0 5 0,0-1 7 16,-3 2 4-16,-5 2-2 0,-4 2 6 16,-6 5 6-16,-4 4 1 0,-3 2-3 0,-6 5-4 15,-3 0 0-15,-3 5 10 0,-3 8 20 16,0 5 7-16,-2 3-3 0,-5 6-10 0,1-1-15 15,-2 5-8-15,1-6-1 0,0-1-2 0,1-4-4 16,1-2-9-16,1-5-33 0,2-3-18 0,2-5-28 16,0-1-29-16,0-4-7 0,0 0-40 15,3-5-4-15,9-7 15 0,3-3 13 0,7-1 19 16,2-6 1-16,8 2 8 0,-1-6 20 0,3 2 60 16,-2-1 59-16,4-1 38 0,-1 1 23 0,0 4-11 15,-4 3-5-15,-1 3-7 0,-7 5-12 16,1 4-3-16,-9 6-13 0,-3 0-12 0,-2 3 1 15,-3 5-1-15,-2 4-6 0,1 3 1 0,-2 1 2 16,2-2-1-16,-2 4-1 0,4-7-9 0,3 5-11 16,0-6 2-16,3-3 5 0,6-1 9 0,0-6 10 15,1 3 1-15,-2-3-2 0,2-7-4 16,-2-2-6-16,-2-2-4 0,-2-1 0 0,-2 2 4 16,-1 0 35-16,-4 3 51 0,-2 1 45 0,-5 2 39 15,-1 1-12-15,0 1-30 0,0 2-36 16,-1 0-42-16,-5 0-34 0,-2 0-27 0,-5 0-22 15,1 7-33-15,0 0-117 0,2 0-420 0,3-3-991 0</inkml:trace>
          <inkml:trace contextRef="#ctx0" brushRef="#br0" timeOffset="7789.2457">15325-323 2255 0,'0'0'181'16,"0"0"-41"-16,0 0-23 0,0 0-34 0,0 0-13 16,0 0-20-16,0 0-19 0,0 0-23 0,0 0-41 15,0 0-49-15,0 0 2 0,0 0-26 16,0 0-89-16,0 0-141 0,15-53-553 0,-4 60-325 0</inkml:trace>
        </inkml:traceGroup>
      </inkml:traceGroup>
    </inkml:traceGroup>
    <inkml:traceGroup>
      <inkml:annotationXML>
        <emma:emma xmlns:emma="http://www.w3.org/2003/04/emma" version="1.0">
          <emma:interpretation id="{35E850B0-0142-477F-AC19-F6FF6F97186E}" emma:medium="tactile" emma:mode="ink">
            <msink:context xmlns:msink="http://schemas.microsoft.com/ink/2010/main" type="paragraph" rotatedBoundingBox="350,5185 20621,1719 21016,4030 745,7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0F95DD-58BA-4CB2-8D4C-2C6727708274}" emma:medium="tactile" emma:mode="ink">
              <msink:context xmlns:msink="http://schemas.microsoft.com/ink/2010/main" type="inkBullet" rotatedBoundingBox="413,5556 1352,5395 1470,6086 531,6246"/>
            </emma:interpretation>
            <emma:one-of disjunction-type="recognition" id="oneOf3">
              <emma:interpretation id="interp15" emma:lang="en-US" emma:confidence="0.5">
                <emma:literal>.</emma:literal>
              </emma:interpretation>
              <emma:interpretation id="interp16" emma:lang="en-US" emma:confidence="0.5">
                <emma:literal>,</emma:literal>
              </emma:interpretation>
              <emma:interpretation id="interp17" emma:lang="en-US" emma:confidence="0">
                <emma:literal>-</emma:literal>
              </emma:interpretation>
              <emma:interpretation id="interp18" emma:lang="en-US" emma:confidence="0">
                <emma:literal>7</emma:literal>
              </emma:interpretation>
              <emma:interpretation id="interp19" emma:lang="en-US" emma:confidence="0">
                <emma:literal>a</emma:literal>
              </emma:interpretation>
            </emma:one-of>
          </emma:emma>
        </inkml:annotationXML>
        <inkml:trace contextRef="#ctx0" brushRef="#br0" timeOffset="24781.6489">-263 4490 1349 0,'0'0'96'0,"0"0"-25"0,0 0 31 0,0 0 6 16,0 0 2-16,0 0-12 0,0 0-32 0,0 0-33 16,0 0-24-16,0 0 7 0,0 0 13 15,0 0 14-15,36-19 25 0,-19 19 10 0,1 0-1 16,4 0-9-16,0 0-11 0,3 0-16 0,0 0-6 0,-3 0 3 15,5 0-10-15,1 0-6 0,1-1-6 16,4-2-5-16,5-2 1 0,3-1 1 0,7-4-1 16,-4 2 1-16,7-2-1 0,-2-2-5 15,0 2 1-15,2 0 1 0,-5 0 0 0,-3 3-2 16,-2-1-1-16,-9 1-6 0,-2 0 0 0,-4 2 0 16,-10-1-4-16,-2 1 1 0,-4-1-3 15,-6 3 4-15,-4 2 12 0,0-2 16 0,0-3-5 0,-1-2-7 16,-11 0-12-16,-1-3-19 0,-3 1 6 15,-2 0 5-15,-6 0 1 0,2 2 6 0,-4-2-4 16,-4 5 4-16,-2 0-6 0,-2 2-2 0,2 0 5 16,1 3 1-16,-2 0 5 0,5 0 8 0,3 0 0 15,6 0-1-15,0 0 3 0,12-2 3 16,-1 0 1-16,5 0-2 0,3 2-8 0,0-1-18 16,0 1-14-16,0-2-16 0,9 1 4 0,-2-3 16 15,8 3 7-15,7-2 17 0,-1 1-4 0,5 2-6 16,2 0 6-16,0 0-2 0,0 2-3 15,-1 3 5-15,-3 6-3 0,4 2 2 0,-2 2 3 16,-4 7-4-16,-3-3 1 0,-2 5 2 0,-1 3 0 16,-3 3 1-16,-4 1 0 0,-5 2 1 15,-2-1 3-15,-2 6 8 0,0-2 3 0,0 0-1 16,-12 1 2-16,3-3-4 0,-6-5 5 0,-5 1 1 16,2-4-1-16,-1-1 0 0,-6-3 0 0,1 2-5 15,5-3 0-15,0-3-3 0,-2-1-8 16,8-5-39-16,7-2-91 0,2-3-253 0,4-4-696 0,0-1-272 15</inkml:trace>
      </inkml:traceGroup>
      <inkml:traceGroup>
        <inkml:annotationXML>
          <emma:emma xmlns:emma="http://www.w3.org/2003/04/emma" version="1.0">
            <emma:interpretation id="{42B1E392-285F-42E8-904F-4C65888FA0E2}" emma:medium="tactile" emma:mode="ink">
              <msink:context xmlns:msink="http://schemas.microsoft.com/ink/2010/main" type="line" rotatedBoundingBox="2220,4866 20621,1719 21016,4030 2615,7177"/>
            </emma:interpretation>
          </emma:emma>
        </inkml:annotationXML>
        <inkml:traceGroup>
          <inkml:annotationXML>
            <emma:emma xmlns:emma="http://www.w3.org/2003/04/emma" version="1.0">
              <emma:interpretation id="{612D649D-34C9-4A72-831C-40BCC8702FD0}" emma:medium="tactile" emma:mode="ink">
                <msink:context xmlns:msink="http://schemas.microsoft.com/ink/2010/main" type="inkWord" rotatedBoundingBox="2256,5078 7094,4251 7436,6249 2598,7076">
                  <msink:destinationLink direction="from" ref="{B74C1E9C-5546-4477-89FE-5F5ABD560540}"/>
                </msink:context>
              </emma:interpretation>
              <emma:one-of disjunction-type="recognition" id="oneOf4">
                <emma:interpretation id="interp20" emma:lang="en-US" emma:confidence="1">
                  <emma:literal>Average</emma:literal>
                </emma:interpretation>
                <emma:interpretation id="interp21" emma:lang="en-US" emma:confidence="0">
                  <emma:literal>average</emma:literal>
                </emma:interpretation>
                <emma:interpretation id="interp22" emma:lang="en-US" emma:confidence="0">
                  <emma:literal>Averages</emma:literal>
                </emma:interpretation>
                <emma:interpretation id="interp23" emma:lang="en-US" emma:confidence="0">
                  <emma:literal>Averago</emma:literal>
                </emma:interpretation>
                <emma:interpretation id="interp24" emma:lang="en-US" emma:confidence="0">
                  <emma:literal>Avenage</emma:literal>
                </emma:interpretation>
              </emma:one-of>
            </emma:emma>
          </inkml:annotationXML>
          <inkml:trace contextRef="#ctx0" brushRef="#br0" timeOffset="25519.6596">1856 4008 447 0,'0'0'275'0,"0"0"-41"0,0 0-16 0,0 0 29 0,0 0 24 16,0 0 6-16,0 0-30 0,0 0-42 0,0 0-51 15,0 0-25-15,0 0-22 0,0 0-29 16,0 0-21-16,0 0-31 0,-94-160-27 0,92 174-5 16,1 7-2-16,-2 12 10 0,-1 10 11 0,1 11-3 15,1 4 1-15,-1 6-7 0,0 4 0 0,-3 0 1 16,5-2-2-16,-1-3 1 0,2-4 1 0,-1-8-2 16,-2-2 0-16,2-6 2 0,-5-6-1 15,3-5 2-15,0-4 1 0,0-11 1 0,0-5-3 16,0-6 1-16,1-4-1 0,2-2 2 0,-1-6-9 15,0-9-9-15,-2-8-2 0,-2-7-6 16,2-3 6-16,2-6-7 0,1-9 4 0,0-2 3 0,7-10 3 16,0-3 15-16,7-5-7 15,0-6 1-15,1 0 2 0,0-1-3 0,1 8 7 16,2 6-4-16,-6 12-1 0,1 10 5 0,-1 10-2 0,-3 10 5 16,-4 4 2-16,-2 6-1 0,3 4-1 15,-3 1-4-15,0 4-5 0,3 0-1 0,3 0-2 16,1 9 1-16,3 9 3 0,4 3 0 0,-1 10 0 15,2 3 4-15,4 7-1 0,-3 5 2 0,-1 5 3 16,8 2-4-16,-5 2 1 0,2 3-1 16,2 1-3-16,-4-2 3 0,3-2-1 0,-1-4 0 15,1-1 2-15,-2-3 0 0,-2-4-2 0,0 1 3 16,-1-6-1-16,-2-3 2 0,-2-4-6 0,0-6-13 16,-3-2-19-16,-6-6-27 0,4-3-37 15,-7-3-60-15,1-2-94 0,-4-3-143 0,0-2-298 16,0-3-708-16</inkml:trace>
          <inkml:trace contextRef="#ctx0" brushRef="#br0" timeOffset="25811.3634">1788 4542 1530 0,'0'0'94'0,"0"0"25"0,0 0 39 15,0 0 5-15,0 0-8 0,0 0-42 0,0 0-56 16,0 0-35-16,0 0-11 0,0 0-1 16,0 0 0-16,0 0 4 0,0 0 0 0,0 0-1 15,90-83 4-15,-48 63-4 0,0-1-4 0,3-1-1 16,2 2-3-16,3-4 2 0,-6 4 2 0,0 1-2 16,-2 1 0-16,-9 3 0 0,-3 6-1 15,-7-2-5-15,-6 6-10 0,-7 2-22 0,-3 3-24 16,-5 0-24-16,-2 0-30 0,0 0-39 0,0 5-79 15,0 2-209-15,0 0-418 0,-2-4 223 16</inkml:trace>
          <inkml:trace contextRef="#ctx0" brushRef="#br0" timeOffset="26230.794">2490 4029 1676 0,'0'0'221'0,"0"0"-28"0,0 0-5 0,0 0-34 0,0 0-39 16,0 0-43-16,0 0-43 0,0 0-26 0,0 0-18 16,0 0-1-16,0 0 6 0,0 0 4 15,0 0 12-15,0 0-2 0,25 76-5 0,-9-39 2 16,6 6 4-16,-3 3-1 0,5 5 3 0,-3-5 1 15,7 5-4-15,-2-9 5 0,-1-1-5 0,-4-3 1 16,5-7-2-16,-8-5-4 0,4-4 5 16,-3-2 1-16,-2-6 3 0,2-5 4 0,-3-5-2 15,2-2 1-15,-4-2 4 0,0-6 5 0,-3-6 3 16,3-4 3-16,-4-4 0 0,0-4-8 16,-2 0 3-16,-2-2-3 0,-4-3 0 0,0 1 3 0,-2-4-6 15,0 1-2-15,0-3-1 0,-3-1-5 16,-4-2 4-16,2-2-4 0,-2 4-1 0,1-2-3 15,3 3-1-15,0 1-2 0,0 5 0 0,2 7 2 16,1 3-4-16,0 5-1 0,0 3-7 16,0 5-10-16,0 0-18 0,7 3-21 0,0 1-29 0,7 1-56 15,0 0-96-15,6 5-184 0,-6 1-414 16,-6-2-292-16</inkml:trace>
          <inkml:trace contextRef="#ctx0" brushRef="#br0" timeOffset="27666.0798">3392 3960 944 0,'0'0'375'0,"0"0"-109"0,0 0-46 0,0 0-36 0,0 0-48 16,0 0-40-16,0 0-39 0,0 0-24 16,0 0-7-16,0 0-8 0,0 0-7 0,0 0 0 15,-100 169-6-15,100-145-4 0,0 1 1 0,0-1-4 16,5-4 4-16,4-3 2 0,0-2 1 0,1-5 1 15,5-3 2-15,-2-6 4 16,1-1 2-16,2-3 6 0,0-9-7 0,8-5-2 0,-5-2-5 0,6-5-4 16,-6-3 2-16,3-3 0 0,-3 0 1 15,-2 0 6-15,-3-1-1 0,0-1 4 0,-6 1 2 16,-2 2 1-16,-3 0 1 0,-3 0-1 0,0 3-2 16,0 5-1-16,-9 4 2 0,-1 4-3 15,-2 6-5-15,0 4-6 0,-2 3-10 0,-4 3-1 0,2 11 1 16,-3 7 0-16,-5 6 4 15,2 3 3-15,1 8-1 0,2 1 6 0,2 3-2 16,2 3-2-16,4 0 2 0,1 1-2 0,7 0-1 16,2-5 2-16,1-1 0 0,4-1-3 0,6-3 5 15,4-4 0-15,2-1-1 0,2-5 7 0,2-1-4 16,4-3 4-16,1-5 3 0,3-3 2 0,0-4 8 16,3-5 1-16,1-5 5 0,2 0-1 0,6-8-1 15,1-5-4-15,0-7-3 0,2-2-2 16,-2-2-3-16,1-4 0 0,-4-2 1 0,2-2-7 15,-5-3 5-15,-4-3 3 0,-4 1-2 0,-4-4 7 16,-7 1-8-16,-4-3-1 0,-6 1-4 16,-4 2-2-16,-2 0 2 0,0 5 2 0,-9 3 3 15,-5 7-1-15,-2 1-3 0,-7 7-7 16,4 4-4-16,-4 4 1 0,-5 6-4 0,5 3 1 16,-4 0-1-16,-1 5-5 0,5 5 1 0,2 5-1 15,3-1-2-15,5 3 1 0,3 0-3 0,5 2 0 16,3-1 3-16,2-2 2 0,0 1 5 0,7-4-1 15,3-3 0-15,3-2-8 0,4-3-3 0,2-3-8 16,1-2-4-16,4 0 4 0,4-12-1 0,2-3 9 16,2-3 3-16,3-2 0 0,-4-1 7 15,0-1 0-15,-3 1 1 0,-1 5 6 0,-4-2-7 16,-1 7 1-16,-1 1-3 0,-5 5-7 0,-4 3-6 16,1 2-9-16,-5 3-3 0,0 11 1 15,3 2 6-15,-1 7 10 0,0 3 6 0,1 4 10 16,3 4 0-16,-2-1 3 0,0 2 0 0,1-3-5 15,1 3-9-15,-4-6 2 0,3 1 3 0,0-2 3 16,-1 1 12-16,0-4-6 0,-3-5 1 16,3-2-3-16,1-4 0 0,-3-4 1 0,3-2 1 15,2-4 1-15,1-3 4 0,1-1 3 0,0 0 0 16,4-10 2-16,1-3-3 0,2-1-2 0,-1-4-2 16,4-2-1-16,1-3 1 0,0-2 3 15,-2-1 2-15,1-4 1 0,-4-3 1 0,2-4 0 16,-3-1-3-16,-1-5 1 0,1-3-2 0,0-3-3 15,-4-1-1-15,0-2-5 0,-4 8 7 0,-3 6 4 16,-4 9 3-16,-5 3 9 0,-2 6 5 16,0 5 2-16,-11 4 1 0,-2 3-7 0,-2 3-5 15,-4 5-2-15,-4 0-8 0,-3 13-3 0,-3 6-10 16,-5 12-3-16,-1 8 1 0,-2 8 2 16,6 0 1-16,3 0 2 0,4-2-4 0,8-5-3 0,9-6 1 15,5-3-2-15,2-2 0 0,0-4 3 0,9-8-5 16,3-2-1-16,1-4 0 0,3-6-3 15,5-1 0-15,0-4-2 0,4-5 1 0,3-8-3 16,0-6 2-16,0-1 1 0,-3 0 1 16,1-4 2-16,-2 3 2 0,-5-2 3 0,-1 4 3 15,-5 4 3-15,-1 3 2 0,-3 5-1 0,-3 4-1 16,-6 3-14-16,0 0-49 0,0 6-38 0,0 6 11 16,0 7 23-16,0 5 55 0,0 2 38 15,1 3-7-15,5-2-10 0,1-1-5 0,5-1 0 16,6-2 5-16,-1-5 8 0,8-1 5 0,1-6 6 0,3-4-3 15,3-1-7-15,1-6 15 0,7 2 2 16,2-10 0-16,3-9 5 0,-1-5-16 0,3 0-4 16,2-6 1-16,-7-4 0 0,-3-1 1 15,-5-4 0-15,-6-2 2 0,-6-4 0 0,-5 1-3 16,-3-6 2-16,-3 2-2 0,-3-2 8 0,-5 0-3 16,-3 1 0-16,0 3-1 0,-3 5-13 0,-5 1 2 15,-6 11-5-15,-1 6 3 0,0 8 6 0,-10 6 3 16,4 3-2-16,-4 4-6 0,-1 3-8 15,-4 7-8-15,1 5-4 0,-2 4-2 16,2 4 1-16,1 2 2 0,5-1-2 0,6 0-5 0,6 1-2 16,4 0 2-16,6-2 4 0,1 0 4 0,3-2 1 15,8-2-2-15,0-2-2 0,3 0-2 16,7-6-7-16,0-2-6 0,1-3-11 0,1-2 3 16,-1 1 5-16,1-1 6 0,-3 1 7 0,1 2-6 15,-6 4-7-15,-2 3-2 0,-3 7 2 16,0 4 11-16,-2 2 7 0,-2 4 6 0,-3 7 1 15,0 3 3-15,1 4 0 0,2 4 2 0,-3 1 0 16,0 3-1-16,0 3 3 0,3 0 0 16,-5-1 2-16,5 6 1 0,0-2 0 0,1 2-2 15,1-2-3-15,-4 2-1 0,5-2-3 0,-5-2 4 16,4 1 0-16,-2-3 1 0,2-7 2 0,3-3-1 16,-2-10 0-16,-1-2 1 0,0-6 2 0,1-3 0 15,-4-8-2-15,3-4-12 0,-2-5-16 16,1-4-25-16,-1 0-56 0,0-3-72 0,-2 0-130 15,1-6-326-15,-2 2-728 0</inkml:trace>
          <inkml:trace contextRef="#ctx0" brushRef="#br0" timeOffset="28123.613">6190 3612 1449 0,'0'0'221'0,"0"0"-18"0,0 0-19 0,0 0-27 0,0 0-19 0,0 0-45 0,0 0-45 16,0 0-14-16,0 0-13 0,0 0 0 16,0 0-1-16,-81 181 1 0,77-145 5 0,1-2 4 15,3-5 2-15,0-2-7 0,0-7-3 16,3-4-7-16,4-6 0 0,5-4 2 0,-3-5 1 16,2-1 1-16,0 0 2 0,5-8 3 15,3-10-6-15,2-4 1 0,1-8-5 0,0-2-8 16,0-5 2-16,-1-2-3 0,-5 1-1 0,-1 1 4 15,-2-3-1-15,0-1 2 0,-5 1-3 0,-1 1 3 16,-4 2 0-16,-3 4 1 0,0 5 4 0,0 5-5 16,-8 6 0-16,-2 6-6 0,-5 6-5 15,1-1-3-15,-7 6-7 0,-1 6 1 0,-6 12 0 0,-2 8 2 16,1 9 5-16,-6 8 2 0,-1 5 2 16,4 7 2-16,-2 1-2 0,6-2-1 15,3 4 2-15,4-5-1 0,4 0 2 0,8-7 2 16,6-4-4-16,3-1 3 0,0-6 1 0,12-4 0 15,5-4 2-15,4-6 3 0,2-5 0 0,8-6 4 16,3-7 0-16,11-3-3 0,-1-10-1 0,4-6-5 16,0-5-3-16,0-2 1 0,-4-4-3 0,-2 3-1 15,-8 2-3-15,-4-2-6 0,-6 2-5 0,-3 5-4 16,-11 1-6-16,-3 3-18 0,-4 2-42 16,-3 3-114-16,0 5-260 0,-4-1-701 0</inkml:trace>
        </inkml:traceGroup>
        <inkml:traceGroup>
          <inkml:annotationXML>
            <emma:emma xmlns:emma="http://www.w3.org/2003/04/emma" version="1.0">
              <emma:interpretation id="{73DABBF7-8BB9-4B29-891B-799AE09B694C}" emma:medium="tactile" emma:mode="ink">
                <msink:context xmlns:msink="http://schemas.microsoft.com/ink/2010/main" type="inkWord" rotatedBoundingBox="7892,4060 11434,3455 11802,5606 8259,6211"/>
              </emma:interpretation>
              <emma:one-of disjunction-type="recognition" id="oneOf5">
                <emma:interpretation id="interp25" emma:lang="en-US" emma:confidence="0.5">
                  <emma:literal>aged</emma:literal>
                </emma:interpretation>
                <emma:interpretation id="interp26" emma:lang="en-US" emma:confidence="0.5">
                  <emma:literal>ageof</emma:literal>
                </emma:interpretation>
                <emma:interpretation id="interp27" emma:lang="en-US" emma:confidence="0">
                  <emma:literal>ageod</emma:literal>
                </emma:interpretation>
                <emma:interpretation id="interp28" emma:lang="en-US" emma:confidence="0">
                  <emma:literal>ageol</emma:literal>
                </emma:interpretation>
                <emma:interpretation id="interp29" emma:lang="en-US" emma:confidence="0">
                  <emma:literal>ageot</emma:literal>
                </emma:interpretation>
              </emma:one-of>
            </emma:emma>
          </inkml:annotationXML>
          <inkml:trace contextRef="#ctx0" brushRef="#br0" timeOffset="29620.6111">7743 3297 0 0,'0'0'0'0,"0"0"172"0,0 0 190 0,0 0-23 16,0 0-42-16,0 0-49 0,0 0-51 0,0 0-15 16,0 0-18-16,-14-171-16 0,2 160-14 15,-3 3-24-15,-1-2-11 0,-6 8-13 0,3 0-17 16,-8 0-17-16,-1 8-21 0,-1 9-14 0,-2 4-9 16,1 7-7-16,1 7-1 0,1 5-3 0,-2 6 2 15,2 5 4-15,5-1-2 0,2-2-3 16,6 2-1-16,5-7-4 0,8-2 0 0,4-1 0 15,8-7 0-15,5-4 1 0,3-5 4 0,4-4 2 16,-2-1-4-16,7-9-1 0,-1-6 1 16,4-2 4-16,1-8 5 0,1-7 4 0,5-9 1 0,-3-3-1 15,4-4 1-15,-5-5 5 0,-4-1-2 16,-1-1 0-16,-7 1 2 0,-5 1 3 16,-6 0 2-16,1 3 1 0,-10-1-1 0,-1 2-1 0,0 4 0 15,0 6 1-15,-4 3 0 0,-5 6-3 16,3 5-6-16,-4 1-3 0,2 6-2 15,1 1-7-15,4 3-5 0,-4 11-8 0,4 7-3 0,1 6 4 16,1 6 5-16,1 5 6 0,0 3 0 16,3-2 3-16,8 1-2 0,1 0 1 0,4-5 1 15,1 0-5-15,5-4 6 0,1-1-1 16,7-7 2-16,1-3 10 0,7-3-3 0,-1-6 0 0,1-7-1 16,5-3-7-16,0-4 4 0,-1-10 3 0,3-9 1 15,2-5 4-15,0-6-3 0,0-5-3 16,-3-1-1-16,-5-3 3 0,-3-3-3 0,-8 4 0 0,-8 1 3 15,-3 0-2-15,-3-3 6 0,-7 0 1 16,-4 2 0-16,-3-3-1 0,0 6-4 16,-3 4-2-16,-10 7-3 0,-1 3-3 0,-3 7-2 0,-4 11-8 15,-2 5-7-15,-4 1-3 0,-4 10-2 16,-4 10 5-16,-1 8 0 0,-1 10 7 16,2 3-1-16,6 3 3 0,1 4-1 0,6-2-1 0,4-3 1 15,12-6-1-15,5-4 0 0,1-2 5 16,4-6-9-16,9-5-11 0,3-5-12 0,8-5-15 15,-3-7 11-15,8-3 11 0,3-3 14 0,4-14 5 16,-2-5-4-16,4-7-1 0,-7-2 2 0,-2-2 7 16,-1-1 3-16,-5-3 7 0,-3 3 3 0,-5 0-2 15,-2 0 7-15,-4 4 1 0,-2 2 0 16,-2 4 6-16,1 9 15 0,-5 3 14 0,-1 7 12 16,0 3-3-16,0 2-29 0,0 4-31 0,0 9-11 15,0 7 0-15,0 10 12 0,3 11 17 16,-1 9-3-16,4 7 0 0,-1 11-1 0,0 8 6 15,2 8 6-15,-2 6 1 0,5 5 2 0,-4 3-7 16,4 2-5-16,-1-1 3 0,-2-2-3 0,5-1 1 16,-6-4-1-16,6-5-3 0,-5-6-6 0,4-8-15 15,0-8-25-15,0-11-40 0,-4-7-44 16,3-12-60-16,2-8-134 0,-6-12-245 0,3-9-486 16,-6-2 97-16</inkml:trace>
          <inkml:trace contextRef="#ctx0" brushRef="#br0" timeOffset="30006.3337">9239 3034 1199 0,'0'0'237'16,"0"0"-58"-16,0 0 21 0,0 0 12 16,0 0-6-16,0 0-65 0,0 0-52 0,0 0-45 15,0 0-28-15,0 0-5 0,-165 66-3 0,155-26-2 16,-1-1 4-16,7 0-6 0,4-3-1 15,0-3-1-15,0-1 2 0,10-8 3 0,-1-3 3 16,4-6 4-16,6-4-4 0,2-7-1 0,1-4-8 16,2-3-11-16,4-12-7 0,1-8 0 15,1-5 3-15,-2-4 4 0,1-9 3 0,-2-1 4 16,-7-1 4-16,2-1 2 0,-7 1 7 0,-3-3-3 16,-6 4 3-16,-3 2 1 0,-3 2-1 0,0 6 6 15,-5 5 1-15,-8 7-3 0,-2 6 3 0,-1 4 7 16,-7 10 2-16,0 4 1 0,-6 15 0 0,-6 12-14 15,2 9-7-15,-7 10 1 0,4 11-7 16,-4 6 5-16,0 3 1 0,5 4-2 0,5-4 7 16,5 1 0-16,10-3 1 0,12-5 1 0,3-5-2 15,15-6 1-15,9-8 2 0,11-8 2 16,5-8-1-16,6-7-9 0,4-11-33 16,10-10-54-16,3-3-101 0,2-16-152 0,8-7-199 0,-19 4-357 15,-16 5 11-15</inkml:trace>
          <inkml:trace contextRef="#ctx0" brushRef="#br0" timeOffset="30534.4009">10276 2924 1260 0,'0'0'382'0,"0"0"-40"0,0 0-74 15,0 0-46-15,0 0-47 0,0 0-46 0,0 0-35 16,-184-3-29-16,150 23-13 16,-3 5-21-16,6 5-12 0,2 5-10 0,2 7-5 0,4 0-1 15,4 2-1-15,5 2-1 0,9 0-1 16,3-3 5-16,2-4 0 0,3-1-1 0,9-6 4 15,1-5-8-15,5-6 2 0,-1-6 1 0,7-3-5 16,-2-8-4-16,5-4-5 0,1-1-3 0,1-10 1 16,1-6 2-16,-4 0 3 0,-5-6 3 15,2 1 3-15,-6-1 1 0,-4-2 1 0,-4 2 1 16,-5-3 1-16,-2 1 5 0,-2 2 2 0,-3 0 1 0,-9 1 1 16,-1 4-4-16,-2-3-3 0,0 7-2 15,-4 1-2-15,-2 1 2 0,4 2 0 0,-1 2 3 16,3 0 1-16,3 1 3 0,2 0 2 15,7-1-3-15,3-3-1 0,8-5-7 0,8-4-4 16,3-5 1-16,10-6-3 0,10-7 4 0,3-5 1 16,4-11 1-16,4-1 4 0,5-4-4 0,1-3-1 15,1 5-2-15,1 5-2 0,-8 4 2 0,0 9 3 16,-9 3 0-16,-6 6 0 0,-9 4 0 16,-9 3 2-16,-6 2 3 0,-10 4 3 15,-1 1-2-15,-10 3-2 0,-5-1-2 0,-1 3-9 0,-5 3 7 16,-2 2 5-16,-2 2 4 0,4 1 11 15,-3 3-5-15,7 0-3 0,-1 7-3 0,2 3-4 16,1 5-3-16,3 4-1 0,2 4-1 0,0 7 0 16,5 4 2-16,2 10 0 0,2 4-2 0,1 6 4 15,0 7-3-15,0 2 0 0,1 6 1 16,2 2-3-16,-1 3 3 0,5-1 1 0,-6 3 0 0,2-2 1 16,-1 1 1-16,-1 3 0 0,5-6 3 15,-3 0-4-15,0-4-13 0,-1-3-16 16,5-5-32-16,-1-7-54 0,-2-3-100 0,4-18-282 0,-5-13-781 15</inkml:trace>
        </inkml:traceGroup>
        <inkml:traceGroup>
          <inkml:annotationXML>
            <emma:emma xmlns:emma="http://www.w3.org/2003/04/emma" version="1.0">
              <emma:interpretation id="{1C5F73A7-9283-4846-8610-07DF48F200EB}" emma:medium="tactile" emma:mode="ink">
                <msink:context xmlns:msink="http://schemas.microsoft.com/ink/2010/main" type="inkWord" rotatedBoundingBox="12032,3188 20621,1719 20930,3530 12342,4999"/>
              </emma:interpretation>
              <emma:one-of disjunction-type="recognition" id="oneOf6">
                <emma:interpretation id="interp30" emma:lang="en-US" emma:confidence="0.5">
                  <emma:literal>Employee.</emma:literal>
                </emma:interpretation>
                <emma:interpretation id="interp31" emma:lang="en-US" emma:confidence="0.5">
                  <emma:literal>Employee.V</emma:literal>
                </emma:interpretation>
                <emma:interpretation id="interp32" emma:lang="en-US" emma:confidence="0">
                  <emma:literal>Employee</emma:literal>
                </emma:interpretation>
                <emma:interpretation id="interp33" emma:lang="en-US" emma:confidence="0">
                  <emma:literal>EmployeeV</emma:literal>
                </emma:interpretation>
                <emma:interpretation id="interp34" emma:lang="en-US" emma:confidence="0">
                  <emma:literal>Employee.v</emma:literal>
                </emma:interpretation>
              </emma:one-of>
            </emma:emma>
          </inkml:annotationXML>
          <inkml:trace contextRef="#ctx0" brushRef="#br0" timeOffset="31121.4432">11527 2941 1988 0,'0'0'143'0,"0"0"37"0,0 0-10 0,0 0-13 0,0 0-42 16,0 0-58-16,0 0-40 0,0 0-3 0,0 0 8 16,0 0 1-16,0 0-2 0,0 0-6 15,199-32-2-15,-143 14-11 0,2-3-38 0,-5 0-55 16,4-2-89-16,-5 0-139 0,-9-2-227 0,-14 7-416 16,-13 6 159-16</inkml:trace>
          <inkml:trace contextRef="#ctx0" brushRef="#br0" timeOffset="30944.321">11463 2336 2057 0,'0'0'6'0,"0"0"-24"0,0 0-4 16,0 0 4-16,0 0 21 0,0 0 49 0,0 0 47 0,0 0 40 16,4-168 22-16,-4 163-18 0,2 5-40 15,-2 0-43-15,0 0-43 0,1 14-14 0,2 3 13 16,4 14 16-16,-4 12 19 0,2 11-1 0,2 9-16 15,-4 4-10-15,1 3-11 0,2 4-3 0,-3 0-5 16,0 4 1-16,2-1 0 0,-1-2 0 0,-1-4 1 16,0-4 0-16,4-5 1 0,-1-3 0 15,4-6 1-15,2-4-1 0,-3-9-2 0,4-8 0 16,4-6-3-16,2-6-3 0,-3-2-2 0,3-12 4 16,-1-2-2-16,5-4 0 0,-2 0 0 15,6-7-8-15,2-3-8 0,2-6-10 0,6 0-11 16,3-5-4-16,-2-1-11 0,5-4-15 0,1 1-31 15,-3 1-66-15,0 4-110 0,-8-1-159 0,-7 6-295 16,-11 5-428-16</inkml:trace>
          <inkml:trace contextRef="#ctx0" brushRef="#br0" timeOffset="31279.0941">11557 2467 1487 0,'0'0'339'0,"0"0"23"0,0 0-99 0,0 0-39 16,0 0-61-16,0 0-46 0,-167-148-37 15,167 125-28-15,17 0-29 0,5 0-18 0,16-2-5 16,8 1-6-16,10 0 1 0,6 6-1 16,16-3-24-16,1 6-59 0,8 2-119 0,9 2-248 0,-24 7-581 15,-25 2-241-15</inkml:trace>
          <inkml:trace contextRef="#ctx0" brushRef="#br0" timeOffset="32244.7438">12438 2552 2125 0,'0'0'232'0,"0"0"17"0,0 0-43 0,0 0-46 16,0 0-38-16,0 0-30 0,0 0-27 0,0 0-13 15,0 0-15-15,0 0-14 0,0 0-15 0,0 0-11 16,0 0-8-16,0 0-1 0,-75-87 5 0,96 117 0 16,4 5 5-16,-3 9 3 0,0 4-3 15,-4 5 6-15,2 3-2 0,-4-2-1 0,-1-2 2 16,-2-2-5-16,-5-7 2 0,5-7-1 0,-4-4-3 16,-2-6-6-16,2-6-11 15,-3-6-13-15,1-7-15 0,-2-3-10 0,-4-4-2 0,4 0 1 16,1-11 18-16,-2-7 17 0,6-6 12 0,2-3 12 15,1-7 1-15,-1 0 4 0,3-2-5 0,0 1-1 16,2 1 0-16,-1 0-5 0,1 4-2 16,0 7-7-16,3 5-9 0,-1 8-8 0,0 4-8 0,3 6-6 15,-4 5 2-15,-2 9 12 0,0 6 10 16,0 9 11-16,-1 2 5 0,3-2 2 0,-4-1 2 16,0 0 2-16,0-3 2 0,-2-8 1 0,3-1-1 15,3-6-2-15,1-3-3 0,-2-7-5 0,4 0-4 16,1-11-7-16,5-6-10 0,-1-4-13 15,-2-7 0-15,4-5 4 0,0-5 10 16,-3 0 19-16,-6-1 5 0,5 1 7 0,-10 5 3 0,0-3-3 16,-4 8 5-16,0 6 0 0,-2 7 3 15,-4 6 6-15,-3 5-8 0,1 4-10 0,-2 1 2 16,0 13 12-16,0 2 8 0,0 5 12 16,0 7-6-16,0 2-17 0,0 1-5 0,0-2-3 0,3 0-1 15,4-5 4-15,1 1-1 0,2-7 2 16,2-3 2-16,1-6-1 0,2-5 11 0,2-4 5 15,3 0 7-15,5-7 8 0,3-9-7 0,1-5-6 16,8-5-4-16,-3-3-11 0,-2-4 0 16,1 2 0-16,-8-2 0 0,0-1 0 0,-5-2-1 15,-5-4-2-15,-3 3 3 0,-2-5 2 0,-5 3-3 16,4-4 0-16,-7 1 0 0,0-3-4 0,-2-2 5 16,0-1-3-16,0-1-1 0,0 0 1 0,0 1 1 15,-3 2 3-15,0 3 4 0,-1 9 17 16,-1 6 18-16,1 8 14 0,-1 8 12 0,1 4-10 15,2 6-12-15,0 2-19 0,0 0-26 0,1 3-12 16,1 15-7-16,-3 7 4 0,1 9 8 0,-1 10 3 16,3 12-1-16,-1 7 0 0,-2 10 0 0,1 1 0 15,-2 10 2-15,2 4-3 0,2-2 0 16,-3 3 2-16,3-6-2 0,9 2 0 0,-3-5 3 16,5-2-7-16,-4-5 8 0,3-8-7 0,1-6-18 15,-3-9-28-15,3-9-51 0,-2-7-37 16,-4-12-53-16,3-8-87 0,-5-9-59 0,-2-5-103 15,-1-7-92-15,0-8 50 0,0-9 81 0,0-5 158 0,-1-3 248 16,-7-4 158-16,2-6 103 0,-4-1 51 16,4-4-23-16,-3-2-33 0,6-3-27 15,1-6-22-15,3-2-32 0,-1-4-28 0,7-3-28 16,5-2-18-16,12-2-16 0,-1 2-33 0,10 7-23 16,2 6-26-16,2 13-10 0,-2 11 0 0,-2 10-9 15,1 9-8-15,-3 6 4 0,-2 7-1 0,-1 7 7 16,-4 9 4-16,-4 6-2 0,-2 7 0 15,-6 1 7-15,-5 2 4 0,-5 3 5 0,-2 1 7 16,-3-2 1-16,-6-2 4 0,-9-1 6 0,-1-5 3 16,0-4 3-16,-3 1 1 0,-2-7-4 0,-2-3-2 15,0-2-4-15,-2-1-3 0,6-3-4 16,-3-5-13-16,5-2-44 0,5 0-106 0,5-10-209 16,1-2-545-16,7 4-677 0</inkml:trace>
          <inkml:trace contextRef="#ctx0" brushRef="#br0" timeOffset="32452.2411">14529 1561 1981 0,'0'0'215'15,"0"0"23"-15,0 0-12 0,0 0-22 0,0 0-38 16,0 0-58-16,0 0-50 0,0 0-30 0,0 0-18 16,0 0-3-16,0 0 7 0,0 0-5 0,-72 208-2 15,69-145-4-15,3 1-2 0,0 3 7 16,0 3-4-16,4 2 1 0,4 0 7 0,-2-2-4 0,3-4 6 15,-2-1-9-15,5-8-26 0,-1-5-30 0,3-12-50 16,-2-5-71-16,1-13-119 16,2-8-240-16,-7-8-522 0,0-5-58 0</inkml:trace>
          <inkml:trace contextRef="#ctx0" brushRef="#br0" timeOffset="33097.5528">14900 1945 1470 0,'0'0'297'16,"0"0"40"-16,0 0-64 0,0 0-50 15,0 0-77-15,0 0-81 0,0 0-33 0,0 0-20 16,0 0 6-16,0 0 4 0,0 0-9 0,0 0-5 16,-23 207-3-16,20-170-6 0,3-1 7 0,0-2-2 15,0-5 1-15,4-5 3 0,4-4-1 0,2-2-2 16,2-7 4-16,1-2 0 0,0-6 0 16,4-3 2-16,2-3-1 0,-3-11-1 0,2-1-2 15,-1-6-2-15,-2-1-3 0,0-2 4 0,-5-1-1 16,-5 0 3-16,-4-3 3 15,-1 0-9-15,-1 2 5 0,-8-1-1 0,-3 5-3 0,-1 0 3 0,-4 2-5 16,1 7-2-16,-3 3-3 0,3 4 0 16,-2 4 1-16,3 2-2 0,4 0-1 0,2 0-10 15,3 2-2-15,1 1-3 0,4-2-1 0,1 3 9 16,0-3 0-16,7 3 7 0,7-3 6 16,2-1-1-16,6 0 4 0,3-3-2 0,6-8-5 15,1-1 0-15,7-5-5 0,-2-2 0 0,2-2 0 16,3-1 3-16,-1 0 2 0,-1 0 2 0,1 1 0 15,-6 3-2-15,-7 5 2 0,-10 5-1 16,-6 2-7-16,-8 6-15 0,-2 0-16 0,-2 11 9 16,0 7 14-16,0 9 18 0,-9 10 20 0,1 3-5 15,-2 10-4-15,-2-3 4 0,2 4 0 16,4 0-3-16,6-3-2 0,0-5-6 0,10-3-3 16,5-7 0-16,3-5 3 0,4-5 3 0,0-3 0 15,3-9 5-15,5-7 0 0,1-4-1 0,-2-4-1 16,3-9-6-16,4-7-5 0,-2-3-2 0,1-4 0 15,-1-8 3-15,-2 1 3 0,-4-4 1 16,-3-1 2-16,-3-3 0 0,-2 2 0 0,-4 1 2 16,-1 1 0-16,-4 0 2 0,-2 1 3 15,3 5-5-15,-5 5 1 0,1 7-3 0,-7 8-3 16,1 5 3-16,-2 7-4 0,0 0-13 0,0 12 3 0,-2 4 12 16,-2 9 6-16,-4 8 14 0,0 6 0 15,-1 9-8-15,0 4 1 0,-1 5-1 16,1 0-4-16,3 3-1 0,3 2 4 0,0 0 1 0,3 4-1 15,0-3 1-15,3-3-8 0,4 1-2 0,-4-4 1 16,9-1 3-16,-3-5-1 0,3-1 4 16,-1-6-6-16,1-6-18 0,1-8-31 0,-1-6-52 15,0-6-69-15,0-4-143 0,-3-6-307 0,-2-3-928 16</inkml:trace>
          <inkml:trace contextRef="#ctx0" brushRef="#br0" timeOffset="33855.9971">16716 1544 2040 0,'0'0'139'0,"0"0"19"0,0 0-6 16,0 0-20-16,0 0-17 0,0 0-45 16,0 0-25-16,0 0-15 0,0 0-9 0,0 0-1 15,-167 79 0-15,148-39-5 0,2-1-4 0,3-1 0 16,3-6-3-16,5 0-2 0,0-4 1 15,3-4-1-15,3-4-1 0,0-5 1 0,10-4 5 16,3-3 1-16,2-5 3 0,1-3 0 0,8-3-5 16,2-10-7-16,4-5-4 0,4-5-5 0,-3-5 1 15,1-1 0-15,1-4 2 0,-4-3 2 0,-4-1 0 16,0 0 2-16,-9 1 0 0,-1 3 6 16,-3 3 3-16,-9 7 1 0,-2 7 0 0,-1 0-3 15,-3 6-3-15,-5 3-1 0,-9 4-2 0,0 3-6 16,-5 12-2-16,-6 7-3 0,-6 10 1 0,1 8 5 15,-1 4 0-15,-1 7 2 0,5-3 1 16,0 2 0-16,6-2-1 0,2 0 2 0,3-4 0 16,5-3-1-16,4-1 1 0,9-4-1 0,1-6 0 15,0-3 0-15,3-7 2 0,10-1 0 0,3-6 5 16,6-6-3-16,5-4 0 0,2 0-2 0,8-9-8 16,1-6-8-16,7-5-6 0,3-3-6 15,2-3 3-15,-1-2 6 0,-3-2-2 0,2 1 5 0,-4-2 3 16,-1-3 5-16,-5 3 6 15,4-3 2-15,-8 0 0 0,0-2-1 0,-6 4 3 0,-6 3 0 16,-6 2 4-16,-4 8 1 0,-8 3 3 16,-1 8 4-16,-3 3 2 0,0 5 2 15,-4 0-9-15,-5 11-9 0,-5 7-6 0,-2 5-4 0,0 4 5 16,-3 1 3-16,4 1 1 0,3-1-2 0,6-1-3 16,1-5-1-16,5-3-1 0,0 0 6 15,7-4 2-15,8-6 3 0,-1-1 5 0,9-5-2 16,-1-3 1-16,7-1 0 0,2-9-6 15,9-4 2-15,1-5-3 0,5-4-1 0,-1 0 3 0,1-3 0 16,0-2-1-16,-8 0 1 0,-3 0 1 0,-4-3-1 16,-7 1 2-16,-2 5 1 0,-7 1-1 15,-5-1 5-15,-4 3 0 0,-4 1 0 0,-2 1 3 16,0 0-11-16,-12 6-1 0,0 0-5 0,-7 8-7 16,-3 2 3-16,-8 4-2 0,-7 4 4 0,-4 12 5 15,-5 6 2-15,-4 5 3 0,0 5 1 16,3 6 1-16,0 4-1 0,7 4-1 0,3 1 0 15,6 1-5-15,8-1 3 0,2-6 0 0,9-2-2 16,8-2 10-16,4-3-7 0,0-2 0 0,10-6 1 16,8-2-6-16,4-6 1 0,8 0-21 0,5-9-33 15,5-4-52-15,8-5-98 0,4 0-175 16,-11-3-372-16,-11-1-819 0</inkml:trace>
          <inkml:trace contextRef="#ctx0" brushRef="#br0" timeOffset="33982.5222">18235 1672 2704 0,'0'0'263'0,"0"0"-57"16,0 0-59-16,0 0-31 0,0 0-19 16,0 0-34-16,0 0-27 0,0 0-23 0,0 0-47 15,0 0-100-15,0 0-488 0,0 0-1174 0</inkml:trace>
          <inkml:trace contextRef="#ctx0" brushRef="#br0" timeOffset="54767.2718">18450 1201 1911 0,'0'0'129'16,"0"0"-1"-16,0 0 19 0,0 0-9 0,0 0-15 16,0 0-12-16,0 0-24 0,0 0-24 15,0 0-24-15,0 0-23 0,0 0-18 0,0 0-13 16,-25-54-14-16,25 57 3 0,3 8 11 0,6 3 8 15,-3 6 12-15,4 2-2 0,4 2-7 0,-4 4 4 16,2-2 0-16,-3 1 1 0,4 4 5 16,0-2-6-16,0 3 1 0,-1-2-1 0,0 0-2 15,0-1 3-15,-1 0 1 0,3 0-1 0,-2-4 2 16,-2-5-2-16,2-3-2 0,1-4 0 0,2-3 4 16,2-8 0-16,4-2 4 0,-2-7 6 15,9-11-5-15,6-10 5 0,4-10-1 0,17-14 0 16,5-12 3-16,12-14 3 0,14-6 1 0,4-10-2 15,10-3 1-15,3-3-3 0,-1 3 4 0,-3 5 2 16,-12 10-1-16,-14 11 13 0,-14 14 0 0,-15 12 10 16,-8 16 16-16,-19 10 4 0,-8 9 14 0,-3 4 5 15,-6 6-14-15,0 0-10 0,0 0-19 16,0-1-17-16,-1 1-7 0,-4 0-13 0,1-2-8 16,2 2-10-16,1 0-36 0,1 2-54 15,0 10-85-15,0 2-238 0,3 0-740 0,4-4-503 0</inkml:trace>
        </inkml:traceGroup>
      </inkml:traceGroup>
    </inkml:traceGroup>
    <inkml:traceGroup>
      <inkml:annotationXML>
        <emma:emma xmlns:emma="http://www.w3.org/2003/04/emma" version="1.0">
          <emma:interpretation id="{2799201A-CE0D-4DFD-9A21-BA75ED8F2C5B}" emma:medium="tactile" emma:mode="ink">
            <msink:context xmlns:msink="http://schemas.microsoft.com/ink/2010/main" type="paragraph" rotatedBoundingBox="592,7313 27760,2427 28173,4726 1005,96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00336C-A128-4837-BBE6-4903E7960D1D}" emma:medium="tactile" emma:mode="ink">
              <msink:context xmlns:msink="http://schemas.microsoft.com/ink/2010/main" type="inkBullet" rotatedBoundingBox="661,7696 1657,7517 1796,8289 800,8468"/>
            </emma:interpretation>
            <emma:one-of disjunction-type="recognition" id="oneOf7">
              <emma:interpretation id="interp35" emma:lang="en-US" emma:confidence="1">
                <emma:literal>.</emma:literal>
              </emma:interpretation>
              <emma:interpretation id="interp36" emma:lang="en-US" emma:confidence="0">
                <emma:literal>,</emma:literal>
              </emma:interpretation>
              <emma:interpretation id="interp37" emma:lang="en-US" emma:confidence="0">
                <emma:literal>-</emma:literal>
              </emma:interpretation>
              <emma:interpretation id="interp38" emma:lang="en-US" emma:confidence="0">
                <emma:literal>..</emma:literal>
              </emma:interpretation>
              <emma:interpretation id="interp39" emma:lang="en-US" emma:confidence="0">
                <emma:literal>.,</emma:literal>
              </emma:interpretation>
            </emma:one-of>
          </emma:emma>
        </inkml:annotationXML>
        <inkml:trace contextRef="#ctx0" brushRef="#br0" timeOffset="36185.4761">61 6746 1583 0,'0'0'107'0,"0"0"5"16,0 0 24-16,0 0 13 0,0 0 9 0,0 0-13 16,0 0-43-16,0 0-31 0,0 0-24 0,0 0-19 15,0 0-13-15,0 0-10 0,-48 33-10 0,52-33-13 16,1 0 13-16,1 0 13 0,5 4 16 0,10 1 15 15,0-1-7-15,10-3-8 0,7-1-5 0,3-1-4 16,6-6-3-16,6-5-1 0,0 0-4 16,6-3-2-16,8-1 2 0,-5-2-3 15,2-2 4-15,0-1 2 0,-5-1-3 0,-3-2 1 0,-8-1-3 16,1 3-3-16,-14 0 0 0,-4 3-2 0,-7-1 0 16,-9 3-1-16,-10 1 2 0,-5-2 5 15,0 1 2-15,-5 3 8 0,-10-3 4 0,-7 3-3 16,1 1-2-16,-5-1-8 0,-2 4-4 15,-2 0 0-15,1 2 8 0,-1 2-2 0,1 4 0 0,1-2 1 16,1 2-5-16,9-1 10 0,2 1 5 16,4 2 1-16,8-2-3 0,3 2-17 0,1 0-18 15,0 0-4-15,8 0 0 0,4 4 10 0,6 3 12 16,4 4 1-16,-3 5-3 0,8 2 0 0,-2 4-2 16,-3 1 2-16,3 6 5 0,-6 2 1 15,2 5 1-15,-5 2 0 0,-7 3-2 0,-5 2 3 16,-4 3 3-16,-1 5-1 0,-13-1-6 0,-6 7-19 15,1 1-43-15,-9 1-66 0,3 4-159 0,5-20-641 16,7-11-654-16</inkml:trace>
      </inkml:traceGroup>
      <inkml:traceGroup>
        <inkml:annotationXML>
          <emma:emma xmlns:emma="http://www.w3.org/2003/04/emma" version="1.0">
            <emma:interpretation id="{AC12FD7E-6E4C-4E2A-9FBB-0AD84CF02BDE}" emma:medium="tactile" emma:mode="ink">
              <msink:context xmlns:msink="http://schemas.microsoft.com/ink/2010/main" type="line" rotatedBoundingBox="2729,6929 27760,2427 28173,4726 3142,9228"/>
            </emma:interpretation>
          </emma:emma>
        </inkml:annotationXML>
        <inkml:traceGroup>
          <inkml:annotationXML>
            <emma:emma xmlns:emma="http://www.w3.org/2003/04/emma" version="1.0">
              <emma:interpretation id="{3F64843D-E7A4-464C-B529-8F872B88C187}" emma:medium="tactile" emma:mode="ink">
                <msink:context xmlns:msink="http://schemas.microsoft.com/ink/2010/main" type="inkWord" rotatedBoundingBox="2729,6929 8048,5972 8365,7733 3045,8690"/>
              </emma:interpretation>
              <emma:one-of disjunction-type="recognition" id="oneOf8">
                <emma:interpretation id="interp40" emma:lang="en-US" emma:confidence="1">
                  <emma:literal>Average</emma:literal>
                </emma:interpretation>
                <emma:interpretation id="interp41" emma:lang="en-US" emma:confidence="0">
                  <emma:literal>average</emma:literal>
                </emma:interpretation>
                <emma:interpretation id="interp42" emma:lang="en-US" emma:confidence="0">
                  <emma:literal>Averages</emma:literal>
                </emma:interpretation>
                <emma:interpretation id="interp43" emma:lang="en-US" emma:confidence="0">
                  <emma:literal>Averange</emma:literal>
                </emma:interpretation>
                <emma:interpretation id="interp44" emma:lang="en-US" emma:confidence="0">
                  <emma:literal>Averaage</emma:literal>
                </emma:interpretation>
              </emma:one-of>
            </emma:emma>
          </inkml:annotationXML>
          <inkml:trace contextRef="#ctx0" brushRef="#br0" timeOffset="37080.9445">2466 6018 1277 0,'0'0'218'0,"0"0"16"16,0 0 13-16,0 0-34 0,0 0-17 0,0 0-25 15,0 0-41-15,0 0-33 0,0 0-36 0,0 0-31 16,0 0-25-16,0 0-5 0,-174-41 2 16,163 100 4-16,-1 11 10 0,-1 7-6 0,7 4-3 15,-3 1-1-15,4 1-6 0,0-9 2 0,0 1 1 16,4-10 1-16,1-11 0 0,0-7-4 0,0-12 0 16,0-11-3-16,1-9-5 0,2-11 3 15,-3-4 7-15,0-8-7 0,0-14-4 0,0-15-5 16,-3-14-6-16,3-10 7 0,0-7 15 0,0-9-1 15,0-3-2-15,9-5-1 0,-3 2-2 0,7-3 8 16,-1 1 6-16,3-2 1 0,1 0 1 16,0 5-5-16,2 10 0 0,2 11-2 0,-3 22-1 15,-3 14 1-15,0 16-5 0,0 9 0 0,0 5-5 16,0 13 8-16,3 11 5 0,-1 10 0 0,-2 9 8 16,3 8-4-16,-4 10-3 0,2 4 2 15,-4 5-4-15,1-5 1 0,-1 1 0 0,2-5-5 16,3-3 3-16,0-4-6 0,0 0 1 0,1-2-1 15,-1-5-3-15,0-2 3 0,-1-5-17 16,1-6-35-16,0-4-42 0,-5-8-61 0,2-8-92 0,-6-4-141 16,-2-7-383-16,-4-3-522 0</inkml:trace>
          <inkml:trace contextRef="#ctx0" brushRef="#br0" timeOffset="37572.0136">2284 6581 1143 0,'0'0'324'0,"0"0"-33"0,0 0-26 0,0 0-28 15,0 0-37-15,0 0-35 0,0 0-49 0,0 0-52 16,0 0-36-16,0 0-20 0,0 0-6 16,0 0 8-16,0 0 5 0,4-59 0 0,49 45-3 15,5-1 0-15,9-7-4 0,7-5-3 0,1-2-2 16,6-2-8-16,-1-4-14 0,-4 3-23 0,-3-1-20 16,-4 0-18-16,-4 2-8 0,-12 1 7 15,-5 1 11-15,-12 2 11 0,-7 4 16 0,-10 3 22 16,-8 3 18-16,-7 4 35 0,-4 3 20 0,-1 1 5 15,-10 3 6-15,-2 3-8 0,0 1-6 16,-2 0 1-16,2 2-1 0,0 0-2 0,-1 4-5 0,4 4-11 16,3 2-10-16,-1 3-9 0,5 2-3 15,3 3-2-15,0 3-2 0,5 2 1 0,4 2-1 16,5 1 3-16,1 0 0 0,3 3 2 0,1-1 1 16,-1 1-3-16,4 3 1 0,0-2-5 15,-2 1-2-15,4-2 1 0,-2 1-2 0,2-2 1 16,2-5 1-16,-4-3-2 0,2-4 2 0,-4-4-5 15,3-4-4-15,-7-3-5 0,1-5 0 0,-2 0 0 16,-2-5 3-16,-1-10 6 0,3-5 1 0,-2-8 2 16,1-4 3-16,-1-7-1 0,2-9 0 15,-2-1-1-15,-1-4-1 0,-1-6 1 0,1-3-1 16,0-3 4-16,3-5-1 0,-1-3 3 0,0 1-1 16,-3 6 3-16,-3 11 4 0,-1 6-3 15,-4 16 9-15,2 10 1 0,-5 10 0 0,0 6-1 16,0 7-12-16,0 0-21 0,0 7-5 0,0 12 2 15,0 5-3-15,0 9-20 0,7 8-52 0,0-1-84 16,4 2-114-16,8-2-157 0,-6-11-399 16,-3-11-312-16</inkml:trace>
          <inkml:trace contextRef="#ctx0" brushRef="#br0" timeOffset="38872.9933">4314 5708 1364 0,'0'0'332'0,"0"0"-88"0,0 0-82 0,0 0-23 15,0 0-17-15,0 0-26 0,0 0-16 0,0 0-18 16,0 0-20-16,-180 97-12 0,160-61-13 16,4-2-6-16,5 3-5 0,2-5-1 0,6-1-5 15,3-2-4-15,2-7-1 0,10-1 0 0,1-4 3 16,3-4 4-16,2-6 0 0,3-4-1 0,1-3-1 16,0-6 2-16,1-10 2 0,1-2-1 15,-1-10 1-15,1-2-4 0,-3-4 1 0,-2 0 0 16,-4-2 0-16,-7 2 5 0,0 4 4 0,-7 0 0 15,-1 5 3-15,-1-2 2 0,-7 6-1 0,0 4 1 16,-6 6-3-16,0 5-9 16,-3 6-6-16,-2 0-2 0,0 17 1 0,0 10 3 15,-5 7 3-15,5 9-1 0,-6 3-3 0,7 7-3 0,-1 2-2 16,7 0 4-16,1 0-1 0,2-3 4 0,6 0 1 16,3-10-1-16,6-2-2 0,9-6 0 15,7-4-1-15,1-8 1 0,4-4 4 0,5-5-1 0,1-8 1 16,3-5 2-16,10-6-2 0,0-11 6 15,1-5 2-15,7-8-1 0,0-3 1 16,-3-5-3-16,-1-1-2 0,0-5-1 0,-5 2 0 0,-7-2 1 16,-6 0 0-16,-10 0 0 0,-7-2-1 0,-3 5-1 15,-12 1 0-15,0 8 0 0,-5 2 1 16,-9 7 0-16,-4 8-1 0,-4 4-1 0,-3 7-2 16,-2 4 0-16,-4 2 0 0,6 10-2 0,-1 1 1 15,4 3-2-15,4-1-2 0,5 0 0 0,5-1-5 16,7-2-3-16,1-4-2 0,6-1 2 0,12-3-4 15,5-4-3-15,5-3-3 0,6-8-5 16,4-7 6-16,4 0 6 0,-4-1 7 0,3 0 3 16,-1 1-2-16,-6 3-1 0,-2 4 0 15,-1 6 1-15,-4 5 3 0,-2 1 3 0,-8 17 3 0,1 11 5 16,-8 6 0-16,-1 12 3 0,-4 5-5 16,-5 7 0-16,0 0-1 0,0 4-2 0,0-6 4 15,1-3-3-15,-1-5 1 0,6-3-3 0,3-9-3 16,6-8 2-16,4-6-4 0,3-8 5 0,6-7 3 15,1-6 2-15,1-4 3 0,2-13 0 16,2-12 0-16,0-2-3 0,-2-5 2 0,1-7-2 16,-2-2 0-16,-2-1 1 0,-1-6-3 0,-4 3 1 15,-2-1 0-15,-3-1 1 0,-3-2 3 16,-1 5-1-16,-3 4 2 0,-3 4-1 0,-3 5 3 16,-3 8 7-16,-3 6 2 0,0 4 3 15,-6 5-4-15,-2 4-4 0,-1 3-4 0,1 0-5 0,-6 3-2 16,1 0-2-16,-2 0 1 0,1 6-3 15,-4 0-2-15,-3 3 4 0,-1 2-2 0,-4 4 1 16,1 1 2-16,-3 4-5 0,1 2 0 0,4 2-1 16,6 2-2-16,3 1 2 0,2-2-1 0,10 0 0 15,2-2-1-15,0-2-1 0,11-3-1 0,2-1 2 16,6-5 2-16,3-2 0 0,2-6 3 16,5-4 1-16,2 0-4 0,5-8 1 0,0-2-4 15,6-5-3-15,-1 2 0 0,3-2-2 16,-1 0 1-16,-3 3 3 0,4 0 0 0,-3 3 6 0,-4 2 1 15,0 2 0-15,-3 1 0 0,-3 3 0 16,-3 1-2-16,0 0-1 0,-5 3 2 0,-1 2-2 16,3 4 1-16,-6-2 1 0,7-2 0 0,-3 1 0 15,-1 0 1-15,5-4-2 0,-4-1 2 0,2-1-1 16,2-1 0-16,-1-8 3 0,-1-1-2 16,1-6 3-16,-4-4 1 0,-3-2 1 0,1-2-1 15,0-4 2-15,-6-3-4 0,1-3 1 0,-2-3-1 16,-5 0-2-16,-5-3 4 0,0 0 1 15,-3-3-2-15,-5 0 4 0,-4 0-2 0,-5 3-1 16,-1 5 4-16,-6 7-4 0,-1 10 1 0,-6 8-2 16,-1 8 0-16,-2 2-2 0,-9 17 1 15,2 7-1-15,-4 11 0 0,3 5-1 0,0 5-3 0,10 3 0 16,7 0 0-16,10-4-3 0,6-5 2 0,6-1 0 16,7-7-2-16,8-4 4 0,9-8 0 15,2-6 0-15,4-6 2 0,6-7 0 0,3 0-1 16,2-12-2-16,2-5-2 0,-3-8-5 0,4-3 3 15,-4-3-1-15,-2-4 3 0,-4 0 5 16,-3 3 0-16,-5 0 0 0,-4 3 4 0,-7 5-4 16,-6 4 5-16,-5 6 9 0,-4 4 4 0,0 6 8 15,-4 2-5-15,-3 2-8 0,-4 6-7 0,-2 9-5 16,-2 5-1-16,2 7 1 0,1 3 1 16,3 5-4-16,0-4 2 0,7 2 1 0,-1 0-3 15,1-2 5-15,2 0-3 0,0 0 2 0,5-1 1 16,0 0-4-16,6-1 5 0,-2 4-1 15,-2 5 4-15,2-1 1 0,-5 7 1 16,1-2-1-16,-2 4 0 0,-3 1 0 0,0 1-2 0,0 1-1 16,-3 4 1-16,-2-4-4 0,1 4 0 0,-2-3-8 15,1-5-12-15,5-6-17 0,-1-3-25 16,2-3-27-16,-1-5-42 0,0-5-73 0,9-9-106 16,0-6-167-16,1-4-347 0,-5-4-21 0</inkml:trace>
          <inkml:trace contextRef="#ctx0" brushRef="#br0" timeOffset="39257.625">7152 5640 105 0,'0'0'470'0,"0"0"-174"0,0 0-63 0,27-203-27 0,-27 169-10 16,0 7-8-16,0 9-8 0,-5 4-17 16,-2 2-21-16,4 5-9 0,-3 7-31 0,0 0-31 15,0 14-20-15,-2 10-26 0,-6 7-9 0,3 7 0 16,0 3-9-16,4 1-1 0,-2-5-4 15,3-1 0-15,6 0 2 0,0-6-2 0,0-5-2 0,0-6 0 16,3-4 1-16,7-5-2 0,-2-5-1 16,2-5 4-16,3 0-1 0,4-13 6 0,2-3 3 15,3-7-4-15,0-2 5 0,2-7-9 16,2 0 0-16,2-5 2 0,-1 2-8 0,-4-2 6 16,-1-1 2-16,-4 3-1 0,-2-4 4 0,-4 7-2 15,-2 0-1-15,-8 7 1 0,-2 5 3 0,-5 5 0 16,-7 6 5-16,-5 8-2 0,-5 1-3 15,-6 15 0-15,-3 11-2 0,-3 12 2 0,-3 6 5 16,0 9-2-16,0 7-1 0,2 1 1 0,4 0 0 16,3-2 13-16,6-6 9 0,9-3 2 0,7-6 0 15,6-2-8-15,6-7-8 0,10-3-4 16,10-7-3-16,4-9-1 0,7-7 0 0,11-9 5 0,5-3-6 16,11-15-24-16,5-8-55 0,8-5-106 15,-20 3-245-15,-17 8-938 0</inkml:trace>
        </inkml:traceGroup>
        <inkml:traceGroup>
          <inkml:annotationXML>
            <emma:emma xmlns:emma="http://www.w3.org/2003/04/emma" version="1.0">
              <emma:interpretation id="{8D4F6969-656F-4602-93EB-12397BF0AE2A}" emma:medium="tactile" emma:mode="ink">
                <msink:context xmlns:msink="http://schemas.microsoft.com/ink/2010/main" type="inkWord" rotatedBoundingBox="9097,6119 13210,5380 13565,7353 9452,8093"/>
              </emma:interpretation>
              <emma:one-of disjunction-type="recognition" id="oneOf9">
                <emma:interpretation id="interp45" emma:lang="en-US" emma:confidence="1">
                  <emma:literal>year</emma:literal>
                </emma:interpretation>
                <emma:interpretation id="interp46" emma:lang="en-US" emma:confidence="0">
                  <emma:literal>Year</emma:literal>
                </emma:interpretation>
                <emma:interpretation id="interp47" emma:lang="en-US" emma:confidence="0">
                  <emma:literal>years</emma:literal>
                </emma:interpretation>
                <emma:interpretation id="interp48" emma:lang="en-US" emma:confidence="0">
                  <emma:literal>Years</emma:literal>
                </emma:interpretation>
                <emma:interpretation id="interp49" emma:lang="en-US" emma:confidence="0">
                  <emma:literal>year,</emma:literal>
                </emma:interpretation>
              </emma:one-of>
            </emma:emma>
          </inkml:annotationXML>
          <inkml:trace contextRef="#ctx0" brushRef="#br0" timeOffset="40045.1979">8555 5066 697 0,'0'0'124'0,"0"0"77"0,0 0 59 16,0 0 43-16,0 0 11 0,-54-187-23 15,52 171-41-15,-1 9-74 0,2 7-65 0,-5 4-44 16,3 15-28-16,1 15 2 0,-5 9 12 0,1 10-1 0,-1 5-7 16,1 7-15-16,6-2-9 0,1-3-9 15,13-3-3-15,5-6 1 0,4-5 1 0,8-4-2 16,6-7 1-16,-1-5-4 0,5-9 2 0,2-6-2 16,1-9 3-16,7-6-5 0,-2-15-4 0,4-12-2 15,2-13-10-15,1-7-2 0,-2-8-4 0,-2-3-3 16,-11-6 7-16,-4 2 3 0,-8-1 8 15,-5 0 2-15,-8 5 2 0,-1 2-1 0,-9 6 1 16,1 11 1-16,-6 11 4 0,-1 11 8 16,0 10 0-16,0 7-1 0,-1 12-3 0,-6 18-8 15,4 13 3-15,0 17 6 0,-6 11-1 0,6 13 6 16,0 9-5-16,-1 13-2 0,-2 7 0 0,3 9-6 16,-6 9 2-16,4-2 1 0,-5-1-2 15,7-5 1-15,2-6-3 0,1-13-4 0,1-5-5 0,11-9-23 16,0-8-38-16,3-9-89 15,2-13-141-15,-4-17-354 0,-1-17-950 0</inkml:trace>
          <inkml:trace contextRef="#ctx0" brushRef="#br0" timeOffset="40992.6677">9945 4981 1972 0,'0'0'107'0,"0"0"8"0,0 0-13 0,0 0 8 0,0 0-8 0,0 0-11 16,0 0-24-16,0 0-20 0,-177 52-16 0,158-14-13 16,7 2-5-16,3 2-4 0,2-2-5 15,5-4-1-15,2-5-2 0,8-5-7 0,2-4-1 16,5-8-2-16,5-2-2 0,5-7 6 0,2-5-11 16,7-5-8-16,-2-13-7 0,10-9-20 15,-9-7-3-15,6-7 4 0,-7-3 6 0,2-4 20 16,-3 0 15-16,-10-2 6 0,-4 2 4 15,-5-1 2-15,-3 2-1 0,-8 5 4 0,-1 6 8 16,-10 8 13-16,-5 10 10 0,-2 8 3 0,-8 8-6 16,-5 6-7-16,-2 16-5 0,-5 12-4 0,3 11-3 15,-6 9-1-15,6 9-4 0,-3 3-4 0,5 2-1 16,3 1-1-16,2-4-1 0,9-3-9 0,5-4 3 16,13-9 2-16,0-3 4 0,12-6 15 0,7-3 0 15,11-11 0-15,6-7 0 0,9-11-5 0,5-6-1 16,13-11 2-16,2-12-3 0,7-13 3 15,8-5-9-15,-5-8-1 0,0-5-2 0,-1-6-2 16,-4-4 3-16,-8 0 1 0,-4-1 1 0,-7 5 0 16,-9 0 0-16,-11 6-1 0,-11 5 1 15,-7 12 2-15,-5 8 4 0,-8 15 1 0,-11 11-5 16,-11 3-2-16,-1 17-6 0,-8 14-2 0,-6 11-1 16,2 11 2-16,-4 3 1 0,0 3 0 15,5 1 3-15,3-2-2 0,6-5 0 0,7-5-1 16,8-8 1-16,10-5-2 0,0-8 0 0,13-12 0 0,5-5-2 15,8-10 4-15,7-5-3 0,6-15-11 16,3-10-7-16,2-10-12 0,1-7-5 0,3-4 4 16,0-3 7-16,-5-2 11 0,-6-1 8 15,1 2 6-15,-8 5 2 0,-5 2-1 0,-6 10 2 16,-6 8 1-16,-7 14 11 0,-5 9 4 0,-1 7-1 16,0 12-1-16,-5 16-5 0,-9 12-3 0,1 5 4 15,0 8-1-15,0 5-2 0,-1-2-4 0,5-1-3 16,-1-4-2-16,10-4-1 0,0-5 1 15,5-7 3-15,14-7 1 0,1-6 2 0,10-7 0 16,7-13 1-16,5-2 6 0,7-15 5 16,10-10 2-16,1-10-1 0,7-7-4 0,-4-5-8 0,2-2 0 15,-6-1 2-15,-9-3-1 0,-6-4 4 16,-3-1-3-16,-11 0-1 0,-5 4-1 0,-10-3-1 16,-7 8 3-16,-5 6 0 0,-3 9 1 0,-8 5-4 15,-7 12 2-15,-4 7-1 0,-8 10-3 0,-4 8-2 16,-7 14-2-16,0 9-4 0,-4 5 3 15,1 3-1-15,3-1 2 0,8-3 0 0,11-5-3 16,9-8-1-16,10-4-6 0,1-6 2 0,21-8 1 16,9-4 4-16,5-3 6 0,14-13-1 15,1-7 2-15,13-5-1 0,1-4-3 0,2-2 2 16,3 0-3-16,-6 3 2 0,6 4-1 0,-8 7 0 16,-5 11 1-16,-5 7-5 0,-14 4 5 15,-7 17 1-15,-10 11 1 0,-16 10 9 16,-5 7-7-16,-1 7 2 0,-12 9-1 0,-2-1-4 15,0-1 9-15,8-3 3 0,0-4 7 0,7-11 5 0,5-5-4 16,10-6 1-16,6-8-3 0,8-7 0 16,5-9-2-16,4-8-3 0,7-3 0 0,6-16-5 0,1-5-10 15,5-5-32-15,1-5-64 0,-1-2-111 0,-14 7-250 16,-14 11-795-16</inkml:trace>
        </inkml:traceGroup>
        <inkml:traceGroup>
          <inkml:annotationXML>
            <emma:emma xmlns:emma="http://www.w3.org/2003/04/emma" version="1.0">
              <emma:interpretation id="{AE68AE95-D0CF-43A1-A3C1-4738F38AA402}" emma:medium="tactile" emma:mode="ink">
                <msink:context xmlns:msink="http://schemas.microsoft.com/ink/2010/main" type="inkWord" rotatedBoundingBox="13711,5019 14659,4848 14967,6565 14020,6735"/>
              </emma:interpretation>
              <emma:one-of disjunction-type="recognition" id="oneOf10">
                <emma:interpretation id="interp50" emma:lang="en-US" emma:confidence="1">
                  <emma:literal>of</emma:literal>
                </emma:interpretation>
                <emma:interpretation id="interp51" emma:lang="en-US" emma:confidence="0">
                  <emma:literal>o</emma:literal>
                </emma:interpretation>
                <emma:interpretation id="interp52" emma:lang="en-US" emma:confidence="0">
                  <emma:literal>oof</emma:literal>
                </emma:interpretation>
                <emma:interpretation id="interp53" emma:lang="en-US" emma:confidence="0">
                  <emma:literal>od</emma:literal>
                </emma:interpretation>
                <emma:interpretation id="interp54" emma:lang="en-US" emma:confidence="0">
                  <emma:literal>or</emma:literal>
                </emma:interpretation>
              </emma:one-of>
            </emma:emma>
          </inkml:annotationXML>
          <inkml:trace contextRef="#ctx0" brushRef="#br0" timeOffset="41668.7102">13585 4535 227 0,'0'0'527'0,"0"0"-342"15,0 0-23-15,0 0-19 0,0 0 16 0,0 0 27 0,0 0 10 16,0 0-11-16,0 0-30 0,0 0-30 16,0 0-29-16,-177-81-14 0,159 102-3 0,-4 6-7 15,3 7-7-15,-6 2-15 0,1 4-14 0,1-1-9 16,-2 1-11-16,5-3-5 0,1 3-1 15,10-5-6-15,6-2 3 0,3-3-4 0,5-7-3 16,8-5-1-16,5-3-1 0,4-9 2 0,3-4 4 16,0-2 5-16,4-6-8 0,-1-8-8 15,0-6-14-15,-1-2-8 0,-5-5 5 0,0 2 5 16,-6-1 10-16,-2 6 8 0,-4-1 0 0,-4 6 3 16,-5 4 2-16,-1 4 0 0,0 1 6 0,-6 4-2 15,-7 2-1-15,0 0-3 0,-2 2 0 0,-2 5 2 16,-6 2 2-16,7-1 4 0,-1 1-1 15,0-4 4-15,4-2 5 0,4-3 1 0,5 0 11 16,4-2-5-16,0-8-7 0,4-5-6 0,9-4-12 0,4-9-1 16,9-3 0-16,4-5 1 15,5-6 4-15,3-1-1 0,10-7 0 0,0-5 1 16,1-3-3-16,5-3 3 0,-4-6-4 0,-1 3 4 16,-6-1-3-16,-3 1 1 0,-9 2 7 0,-8 4-4 15,-8 0 6-15,-5 4 1 0,-8 8 3 16,-2 9 4-16,-14 4-2 0,-6 13-3 0,-7 3-3 0,-7 5-5 15,0 5 7-15,1 6 3 0,-6 1 3 16,4 10-1-16,-2 8-2 0,6 7-4 0,3 8-5 16,4 5 2-16,8 8-3 0,6 5-3 0,3-1 0 15,7 8-5-15,0-1 5 0,7 6-2 0,3 7 1 16,6 2 4-16,2 7-5 0,3 1-1 16,2 4 0-16,-2 0-2 0,6 1 4 0,-7 2 0 15,1 3 2-15,-4-6 0 0,0 0-4 0,-4-6-4 16,0-5-27-16,0-8-34 0,-1-2-73 0,-1-4-108 15,-3-18-232-15,-3-15-798 0</inkml:trace>
        </inkml:traceGroup>
        <inkml:traceGroup>
          <inkml:annotationXML>
            <emma:emma xmlns:emma="http://www.w3.org/2003/04/emma" version="1.0">
              <emma:interpretation id="{0616674C-FEC7-407B-8B19-8B1E9ACC568F}" emma:medium="tactile" emma:mode="ink">
                <msink:context xmlns:msink="http://schemas.microsoft.com/ink/2010/main" type="inkWord" rotatedBoundingBox="15428,4874 21658,3754 21956,5410 15726,6531"/>
              </emma:interpretation>
              <emma:one-of disjunction-type="recognition" id="oneOf11">
                <emma:interpretation id="interp55" emma:lang="en-US" emma:confidence="1">
                  <emma:literal>Employee</emma:literal>
                </emma:interpretation>
                <emma:interpretation id="interp56" emma:lang="en-US" emma:confidence="0">
                  <emma:literal>Employed</emma:literal>
                </emma:interpretation>
                <emma:interpretation id="interp57" emma:lang="en-US" emma:confidence="0">
                  <emma:literal>employee</emma:literal>
                </emma:interpretation>
                <emma:interpretation id="interp58" emma:lang="en-US" emma:confidence="0">
                  <emma:literal>Employer</emma:literal>
                </emma:interpretation>
                <emma:interpretation id="interp59" emma:lang="en-US" emma:confidence="0">
                  <emma:literal>Employea</emma:literal>
                </emma:interpretation>
              </emma:one-of>
            </emma:emma>
          </inkml:annotationXML>
          <inkml:trace contextRef="#ctx0" brushRef="#br0" timeOffset="42223.9871">14934 4432 1782 0,'0'0'209'0,"0"0"-3"16,0 0-6-16,0 0 4 0,0 0-20 15,0 0-63-15,0 0-67 0,0 0-38 0,0 0-14 16,0 0 1-16,0 0 3 0,0 0-2 0,0 0 1 16,195-104-1-16,-138 84-12 0,2-3-40 0,0-2-50 15,-1 0-77-15,-7 1-94 0,-5 1-112 0,-15 5-270 16,-13 6-719-16</inkml:trace>
          <inkml:trace contextRef="#ctx0" brushRef="#br0" timeOffset="42054.4281">14931 3940 1806 0,'0'0'334'0,"0"0"-322"15,0 0 4-15,0 0 31 0,0 0 48 0,0 0 45 16,0 0 28-16,0 0-7 0,0 0-35 16,0 0-40-16,0 0-34 0,0 0-37 0,0 0-17 15,-95-95-6-15,98 123 3 0,1 10 11 0,0 10 2 16,4 4-2-16,-1 5 5 0,2 8-9 0,1-1 2 15,-1 4-2-15,-6 4-2 0,2 1 3 16,-1 0 0-16,-1-4 0 0,3-3 0 0,0-3 1 16,0-8-2-16,1-5-4 0,0-9-2 0,2-7-6 15,1-10-2-15,-1-9-3 0,3-8-1 0,3-7 3 16,1-1 5-16,8-16 5 0,4-6 4 16,6-5-1-16,5-5-1 0,1-1-1 0,4-1 2 15,2 0-2-15,1 1-11 0,0 5-13 0,-4 1-25 16,-2 3-28-16,-4 5-25 0,-6 4-34 0,-4 3-41 15,-7 3-59-15,-5 2-87 0,-5 3-201 0,-4 2-334 16,-4 1 386-16</inkml:trace>
          <inkml:trace contextRef="#ctx0" brushRef="#br0" timeOffset="42373.8269">15008 3962 957 0,'0'0'410'0,"0"0"-9"0,0 0-100 0,0 0-39 16,-181-73-38-16,172 57-31 0,6 1-65 0,3-3-52 0,13-4-48 16,9-6-28-16,14-2-6 0,9 0 2 15,11 4 0-15,6 5-1 0,11 2-23 0,3 3-42 16,8 5-64-16,2 1-86 0,-4 5-82 0,-1 2-107 16,-23 1-276-16,-21 2-428 0</inkml:trace>
          <inkml:trace contextRef="#ctx0" brushRef="#br0" timeOffset="43223.1086">15810 3669 1844 0,'0'0'272'0,"0"0"-38"0,0 0-94 16,0 0-27-16,0 0-17 0,0 0-21 0,0 0-17 15,-130 188-11-15,123-138-8 0,1 2-12 0,4-2-4 16,2 5-5-16,3-5-4 0,8 4-4 0,0-4-1 16,3 4-1-16,2-7 1 0,1-2 0 15,1-6-4-15,1-10-1 0,-2-3-2 0,2-11-5 16,-5-3-15-16,1-9-10 0,-5-3-5 0,2-5 5 15,-1-14 12-15,-1-4 8 0,-1-8 4 0,4-4 0 16,-4-9-1-16,3 2 3 0,-2-2 2 16,3 1 0-16,2-1 0 0,1 4-2 0,3 3-2 15,-1 8-1-15,1 6-4 0,-6 8-3 0,2 10-2 16,-3 5-4-16,1 2 8 0,-1 13 7 0,1 6 6 16,-2 7 3-16,2 3-1 0,0 2-3 15,-3 0 0-15,2-2 0 0,1-3-1 0,-1-2-2 16,3-3 1-16,3-7-2 0,-1-4 2 0,3-6 1 15,2-6 1-15,0-1 4 0,4-14-4 0,1-5-2 16,5-9-3-16,-2-4-5 0,1-6 0 0,-3-1-3 16,-5-1 4-16,-4 2 2 0,-1-1 2 15,0 2 1-15,-4 4 1 0,0 5-1 0,-4 5-1 16,2 9 1-16,-9 3 1 0,1 9-16 0,-2 3-7 16,-1 3 5-16,1 10 3 0,1 6 18 15,-6 8 10-15,6 1-4 0,-3 4-3 0,0 0-2 16,1-5-2-16,5 1-2 0,1-4-2 0,2-3-1 15,6-2 1-15,4-6 3 0,0-4 2 0,6-4 3 16,5-5 1-16,2-4 2 0,8-9-1 16,3-3-1-16,-1-10 0 0,3-1-8 0,-3-3-8 15,-3-7-5-15,-1-1-7 0,-6-1-2 0,-8-4 4 16,-3-4 5-16,-7-2 6 0,-6-3 8 0,-1 2 3 16,-7 2 0-16,0-6 4 0,-4 7-1 15,-1-1 3-15,-5 0 10 0,1 7 9 0,2 5 19 16,-2 6 11-16,1 11 5 0,-2 8-1 0,6 6-17 15,-4 5-21-15,1 1-16 0,-3 17-14 0,-1 7-2 16,0 11 7-16,2 9 2 0,0 6 1 0,0 8 3 16,3 1-2-16,2 4 0 0,1 8 2 15,-2-1-1-15,5 3-1 0,0-4 2 0,-1-3-2 16,8 1 1-16,5-6 1 0,3 2-4 16,0-4 4-16,1-7-2 0,-2-2 0 0,1-10 2 0,1-8-3 15,-2-9-12-15,-1-9-21 0,0-6-24 16,-7-9-3-16,4-2 9 0,-4-15 17 0,0-5 21 15,-3-7 11-15,-3-7 1 0,0-3 5 0,0-3 2 0,-3-3-3 16,-3-2 6-16,0 3 7 16,6-6 6-16,0 1 4 0,0 0-3 0,12-3-6 0,4-1-6 15,4 0-5-15,5 5-2 0,4 8-2 16,-1 5-3-16,0 14-2 0,2 8 0 0,0 5 0 16,0 8 0-16,1 0 2 0,-2 11-2 15,-2 7 0-15,-2 8 1 0,-7 4 0 0,-4 4 1 0,-2 4 3 16,-9-2 0-16,-3-3 3 0,-1 0 1 15,-14-6 2-15,-4 0 4 0,-5-4 3 0,-5-1 2 16,-8-5-1-16,0 0-1 0,-4-6-7 0,4-1 1 16,0-2-6-16,0-3-13 0,2-5-22 15,1 0-53-15,3-5-95 0,3-6-226 0,7 1-628 16,11 3-314-16</inkml:trace>
          <inkml:trace contextRef="#ctx0" brushRef="#br0" timeOffset="43416.6554">17805 3075 1980 0,'0'0'376'0,"0"0"-137"0,0 0-62 0,0 0-50 0,0 0-46 15,0 0-30-15,0 0-24 0,0 0-2 0,0 0 5 16,0 0 0-16,-30 181-8 0,28-120-6 0,2 0-4 16,0 2-4-16,1 6 3 0,5-1-6 15,4 2 2-15,5-4 0 0,4-1 0 0,2-2 0 0,7-8-5 16,1-3-22-16,1-10-45 0,2-8-88 0,1-10-156 15,-10-9-291-15,-7-8-1013 0</inkml:trace>
          <inkml:trace contextRef="#ctx0" brushRef="#br0" timeOffset="44040.7095">18325 3486 1886 0,'0'0'297'16,"0"0"1"-16,0 0-67 0,0 0-53 15,0 0-53-15,0 0-62 0,0 0-39 0,0 0-10 0,0 0-12 16,0 0 4-16,0 0-1 0,0 0 0 15,0 0 2-15,-124 167-4 0,123-127 0 0,1-1-1 16,0-3-1-16,7-7-1 0,6-2 1 0,4-6 2 16,-1-8-6-16,5-6 8 0,1-5 2 0,4-2 2 15,-2-9 5-15,-1-7-5 0,2-6-4 16,-5-3-2-16,2-7-5 0,-8 1 2 0,-8 2 2 16,-1-3-1-16,-5 1 1 0,-3 3 2 0,-8-2 3 15,-3 5 1-15,-7 1 2 0,-3 1-5 0,-1 7-7 16,-3 3-4-16,-1 8-6 0,-1 2 0 0,1 3-2 15,2 7-1-15,2 3 9 0,9 2-5 16,3 1-4-16,10-3-8 0,2-2-8 0,2-1-1 16,15-3 6-16,6-4 12 0,11 0 10 0,5-5 6 15,8-9-7-15,2-2-7 0,8-7-5 16,-1 2-3-16,5-8 8 0,-2 0 3 0,-1-4 0 16,-5-4 3-16,1 5 3 0,-10 3-1 0,-12 2 10 15,-5 6 1-15,-13 5 16 0,-8 5 16 0,-4 7 9 16,-1 4-2-16,-6 0-18 0,-7 11-17 0,-10 11-11 15,2 5-3-15,-7 10 6 0,-2 2 1 16,4 6 2-16,-1-1-1 0,8-3-3 0,4-2 0 16,5-1-8-16,9-6 4 0,1-5-1 0,0-2 2 15,14-5 4-15,1-5-2 0,10-5 1 0,6-4 2 16,2-6-1-16,8 0 5 0,3-14-2 16,2-3 1-16,5-10-1 0,-4 0 1 0,1-3 0 15,-6-3-1-15,-2-4 5 0,-9-2-4 0,-1 0 1 16,-4 0-1-16,-7-2-7 0,-1 2 3 15,-5 2 1-15,-4 4 0 0,0 4 6 0,-6 11 0 16,-3 4 2-16,0 9-1 0,-2 5-7 0,-8 13-6 16,-5 14-4-16,-1 9 1 0,-10 12 5 15,-1 8 4-15,-2 10 0 0,3 2 1 0,3 5 3 0,4 5-5 16,3 0 0-16,5 7 1 0,2-3-10 16,8 1 7-16,1-1 1 0,0-6-4 0,4-1 9 15,8-4-5-15,4-6-2 0,6-5-11 0,-1-11-34 16,6-10-55-16,2-11-91 0,6-10-127 15,-7-11-238-15,-8-6-842 0</inkml:trace>
          <inkml:trace contextRef="#ctx0" brushRef="#br0" timeOffset="44740.0013">20008 3208 1536 0,'0'0'272'0,"0"0"-3"0,0 0-47 0,0 0-34 0,0 0-28 15,0 0-43-15,0 0-52 0,0 0-40 16,0 0-21-16,0 0-8 0,0 0 0 0,0 0 7 0,0 0-3 16,0 0-2-16,-150 53 1 0,148-23-1 0,2-4 0 15,0-2-1-15,9-1-5 0,3-6 0 16,5-4-2-16,4-5-1 0,1-5 0 0,5-3-5 0,5-5-3 16,5-12-1-16,-2-5-1 0,2-6-1 15,2-3 6-15,-7-4 4 0,-3-4 6 0,-1 1 7 16,-7-1 1-16,3 1 3 0,-11 2 4 15,-7 3 1-15,0 4 12 0,-6 6 9 16,-8 5 5-16,-5 5 1 0,-5 6-15 0,-2 5-12 0,-11 2-8 16,-5 15-8-16,0 8 7 0,-6 8 1 15,-3 6 0-15,-1 7 2 0,5 2 0 0,2 0-2 0,1-2 0 16,10-1 3-16,9-3-2 0,6 0-2 16,5-4 1-16,5-7-3 0,3-1-1 0,11-2 2 15,0-9 2-15,7-2 4 0,12-5 5 16,1-9 4-16,8-1 2 0,6-6-3 0,0-11-1 0,10-3-8 15,-4-7-3-15,2-3-1 0,5-2-3 16,-4 0 1-16,-2-1-1 0,-3 1 0 0,-5 0-2 16,-3 2 3-16,-7 2 0 0,-6 4-4 0,-10 6 8 15,-5 6 5-15,-6 3 6 0,-7 6 3 0,-4 3-15 16,-6 3-11-16,-11 11-8 0,-1 5 1 0,-3 6 9 16,-2 1 6-16,1 1-2 0,7 1 0 15,4-3-6-15,2-2-1 0,10-2 2 0,3-1-1 16,0-3 3-16,4-6 2 0,9-6 4 15,8-2 2-15,4-3 3 0,10-6 0 0,1-9 0 16,8-3 0-16,6-5-2 0,-1-3 1 0,-2 0 0 0,3-6-2 16,-4 1 1-16,-4-5 2 0,-8 1 4 15,-4 3 1-15,-7-2 1 0,-7 1 2 0,-5 3-2 16,-7-4 6-16,-2 9 0 0,-4 2 4 0,-11 4 2 16,-5 6-12-16,-8 6-8 0,-5 5-10 15,-11 2-7-15,-5 14 6 0,-6 10 3 0,-4 5 1 16,-2 5 3-16,1 8 0 0,4 0 1 0,10 1 3 15,10 1-1-15,7-1-2 0,8-2 1 16,10-1 0-16,9-5-1 0,9 2 2 0,10-8 0 16,9-2 4-16,11-9 0 0,8-2 4 0,9-6 1 15,7-7-5-15,6-3-21 0,2-8-35 0,3-9-68 16,-2-1-104-16,-3-3-173 0,-19 3-577 0,-17 7-334 0</inkml:trace>
        </inkml:traceGroup>
        <inkml:traceGroup>
          <inkml:annotationXML>
            <emma:emma xmlns:emma="http://www.w3.org/2003/04/emma" version="1.0">
              <emma:interpretation id="{7E99CDA7-7A81-47C3-9219-8411B361B450}" emma:medium="tactile" emma:mode="ink">
                <msink:context xmlns:msink="http://schemas.microsoft.com/ink/2010/main" type="inkWord" rotatedBoundingBox="22386,3436 23832,3176 24025,4247 22579,4507"/>
              </emma:interpretation>
              <emma:one-of disjunction-type="recognition" id="oneOf12">
                <emma:interpretation id="interp60" emma:lang="en-US" emma:confidence="1">
                  <emma:literal>in</emma:literal>
                </emma:interpretation>
                <emma:interpretation id="interp61" emma:lang="en-US" emma:confidence="0">
                  <emma:literal>i</emma:literal>
                </emma:interpretation>
                <emma:interpretation id="interp62" emma:lang="en-US" emma:confidence="0">
                  <emma:literal>In</emma:literal>
                </emma:interpretation>
                <emma:interpretation id="interp63" emma:lang="en-US" emma:confidence="0">
                  <emma:literal>n</emma:literal>
                </emma:interpretation>
                <emma:interpretation id="interp64" emma:lang="en-US" emma:confidence="0">
                  <emma:literal>iN</emma:literal>
                </emma:interpretation>
              </emma:one-of>
            </emma:emma>
          </inkml:annotationXML>
          <inkml:trace contextRef="#ctx0" brushRef="#br0" timeOffset="45115.2155">21782 2760 1962 0,'0'0'256'0,"0"0"-28"0,0 0-70 16,0 0-29-16,0 0-9 0,0 0-17 15,0 0-13-15,0 0-21 0,0 0-26 0,0 0-21 0,0 0-16 16,0 0-6-16,0 0 2 0,0 0-1 15,92-55 3-15,-78 93 1 0,0 4-1 0,-4 2 2 16,-3 1 0-16,2 4-3 0,1-5 1 0,-2 2-2 16,4-1-10-16,-1-6-19 0,-2-1-34 0,4-8-58 15,1-3-86-15,-1-7-131 16,0-7-258-16,-4-6-970 0</inkml:trace>
          <inkml:trace contextRef="#ctx0" brushRef="#br0" timeOffset="45271.6993">21884 2155 2004 0,'0'0'216'0,"0"0"-12"0,0 0-25 15,0 0-40-15,0 0-48 0,0 0-50 0,0 0-73 16,0 0-19-16,0 0 1 0,0 0 21 0,0 0 35 16,0 0-12-16,0 0-72 0,90 70-135 15,-58-32-166-15,-5-8-332 0,-5-11-620 0</inkml:trace>
          <inkml:trace contextRef="#ctx0" brushRef="#br0" timeOffset="45574.9299">22489 2501 1189 0,'0'0'366'0,"0"0"-249"0,0 0-12 0,0 0 17 0,0 0-2 16,0 0 2-16,0 0-24 0,0 0-22 0,0 0-6 16,0 0-3-16,8 197-14 0,-1-161-15 15,-2-2-8-15,-1-1-4 0,5-5-8 0,-5-2 0 0,4-1-1 16,-4-5-2-16,1-4-11 0,3-2-19 15,-2-7-20-15,5-5-3 0,2-2 8 16,2-8 15-16,2-12 13 0,8-4 2 0,3-8-2 0,3-4 1 16,2-5 2-16,4-3 6 0,-2-4 15 15,5-2 13-15,-1-2 10 0,-3 3 2 16,5 7-14-16,-6 7-9 0,-4 9-9 0,-8 8-7 16,-4 9-3-16,-8 7-6 15,1 2-3-15,-3 13 6 0,-2 9 9 0,4 5 7 0,-7 11 5 0,5 3-7 16,-5 2-3-16,4 1-3 0,-1 1-6 0,3-2 1 15,2 0-2-15,4-4-1 0,4-5-26 0,6-2-60 16,5-4-142-16,-7-10-259 0,-7-7-1081 16</inkml:trace>
        </inkml:traceGroup>
        <inkml:traceGroup>
          <inkml:annotationXML>
            <emma:emma xmlns:emma="http://www.w3.org/2003/04/emma" version="1.0">
              <emma:interpretation id="{FD54BDF6-9068-4532-AE37-6F99DAFB38DC}" emma:medium="tactile" emma:mode="ink">
                <msink:context xmlns:msink="http://schemas.microsoft.com/ink/2010/main" type="inkWord" rotatedBoundingBox="24779,3020 27769,2482 28105,4347 25114,4884"/>
              </emma:interpretation>
              <emma:one-of disjunction-type="recognition" id="oneOf13">
                <emma:interpretation id="interp65" emma:lang="en-US" emma:confidence="1">
                  <emma:literal>org.</emma:literal>
                </emma:interpretation>
                <emma:interpretation id="interp66" emma:lang="en-US" emma:confidence="0">
                  <emma:literal>arg.</emma:literal>
                </emma:interpretation>
                <emma:interpretation id="interp67" emma:lang="en-US" emma:confidence="0">
                  <emma:literal>ord.</emma:literal>
                </emma:interpretation>
                <emma:interpretation id="interp68" emma:lang="en-US" emma:confidence="0">
                  <emma:literal>ory.</emma:literal>
                </emma:interpretation>
                <emma:interpretation id="interp69" emma:lang="en-US" emma:confidence="0">
                  <emma:literal>ora.</emma:literal>
                </emma:interpretation>
              </emma:one-of>
            </emma:emma>
          </inkml:annotationXML>
          <inkml:trace contextRef="#ctx0" brushRef="#br0" timeOffset="47667.5351">24364 2266 848 0,'0'0'330'15,"0"0"10"-15,0 0-39 0,0 0-39 0,0 0-41 16,0 0-46-16,0 0-41 0,0 0-33 16,0 0-36-16,0 0-26 0,0 0-28 0,0 0-16 15,0 0-3-15,0 0 1 0,0 0 5 0,-162 18 0 16,151 18-5-16,9 3-3 0,2-3 3 0,1-2-2 16,9-3 2-16,4-3 3 0,3-2 0 15,5-6 2-15,3-5 2 0,2-5 2 0,1-4 6 0,1-6 8 16,2 0 4-16,2-6 6 0,1-8 2 15,-2-4-5-15,-2-3 3 0,-4-3-2 0,-7-5-1 16,0-2 1-16,-5-1-4 0,-3-6-3 0,-8 3-2 16,-1-1-5-16,-2 0 1 0,-2 0 1 15,-6 0-4-15,-3 5 4 0,-2 1 14 0,-2 7-2 16,1 1 1-16,-1 6-8 0,0 3-13 0,2 6 2 16,5 4-13-16,-2 3-12 0,-2 0-24 0,-1 12-8 15,-3 6 2-15,-3 10 5 0,-5 3-19 16,5 7-47-16,4 1-70 0,6 6-105 0,9 0-99 15,-1 0-130-15,7-11-244 0,0-11 85 0</inkml:trace>
          <inkml:trace contextRef="#ctx0" brushRef="#br0" timeOffset="46087.5049">24274 2381 0 0,'0'0'144'0,"0"0"394"0,0 0-81 0,0 0-77 16,0 0-71-16,0 0-62 0,0 0-56 0,0 0-48 15,0 0-23-15,0 0-20 0,0 0-11 0,0 0-4 16,0 0-17-16,0 0-13 0,-59-142-20 0,58 142-28 16,1 0-25-16,-3 1-4 0,1 8 0 15,-2 3 7-15,2 3 17 0,-1 2 1 0,2 1-1 16,-2-2 5-16,3-2-5 0,0-3-4 0,0-2 2 16,0-2-8-16,0-2 9 0,3-3 2 0,-3-1 3 15,0-1 12-15,1 0 1 0,-1 0 9 0,0 0 6 16,2 0 5-16,-1-5-6 0,1 2-8 15,-1-4-11-15,4 2-14 0,-1 0 3 0,-4 0 0 16,2 4 1-16,-2 1 7 0,0 0-10 0,0 0-2 16,0 0-3-16,0 0-10 0,0 0 2 15,0 0-3-15,0 0-5 0,-2 0 3 0,2 0-3 16,0 0 3-16,0 0 4 0,0 0 4 0,0 0 4 16,0 0 2-16,0 0 0 0,0 0-5 0,0 0 4 15,0 0-7-15,0 0-21 0,0 0-9 0,2 0-37 16,0 1-37-16,-2 4-23 0,5-1-36 0,-1-1-8 15,-2 2 0-15,-1-2 0 0,-1 2 7 16,0-1-2-16,0 1-13 0,0 0-22 0,0-2-34 16,-3 2-32-16,-1-2-45 0,-1 0 85 0,4 1 238 15,0-2 0-15</inkml:trace>
          <inkml:trace contextRef="#ctx0" brushRef="#br0" timeOffset="46278.1424">24274 2381 0 0,'18'31'0'0,"-18"-31"0"0,0 0 0 0,0 0 0 0,0 0 0 0,0 0 0 0,0 0 0 0,0 0 0 0,0 0 0 0,0 0 0 0,0 0 0 15,0 0 0-15,0 0 0 0,0 0 0 0</inkml:trace>
          <inkml:trace contextRef="#ctx0" brushRef="#br0" timeOffset="46181.5149">24274 2381 0 0</inkml:trace>
          <inkml:trace contextRef="#ctx0" brushRef="#br0" timeOffset="48357.3938">24771 2550 76 0,'0'0'683'16,"0"0"-184"-16,0 0-112 0,0 0-65 0,0 0-60 16,0 0-49-16,0 0-51 0,0 0-39 15,113-167-32-15,-109 140-20 0,-1-2-17 0,3-3-17 16,-4-6-8-16,2-3-6 0,-4 0-8 0,0-6-1 15,0-1-5-15,0-4-3 0,2 2 0 0,-2-4-3 16,1-1 1-16,-1 3 0 0,5 4-4 0,-4 2 5 16,1 10 0-16,-2 7 0 0,0 10 2 15,0 8-3-15,0 7-11 0,0 4-18 0,-2 0-28 16,1 7-7-16,-4 8 11 0,2 8 17 16,0 5 24-16,3 5 8 0,0 1-12 0,3-4-10 0,9-4-9 15,7-3-6-15,6-6 3 0,6-1 8 16,6-3 5-16,6-8 7 0,2-2 6 0,4-3 2 15,3 0 3-15,-5-3 0 0,-2 0-3 0,-5 1-9 16,-7 2-11-16,-7 3-7 0,-4 11-10 0,-10 7 6 16,-3 4 15-16,-6 7 9 0,-3 4 22 15,-5 7 6-15,-6 4-1 0,-4 0-1 0,3-3-5 16,0-1-1-16,5-4-4 0,0-5-1 0,1-3-7 16,6-4 0-16,0-6 0 0,6-3 5 15,7-3 5-15,8-6 9 0,2-5 6 0,12-2-2 16,8-4 3-16,7-10-5 0,8-4-5 0,1-3 5 15,7-6-4-15,-3-2 1 0,-4-3 3 0,-1 0-2 16,-5-6 4-16,-6-2 3 0,-7-3-2 16,-6-2 1-16,-5-1-3 0,-1-2 2 0,-10 0 0 15,-2 0 5-15,-7 3 1 0,-6 3 8 0,-3 3-1 0,0 8-8 16,-10 4 1-16,-8 4-12 0,-3 6-8 16,-5 5-4-16,-4 7-13 0,-10 3-3 0,-4 4 0 15,-4 12 0-15,-1 5 4 0,0 3 2 16,7 3-1-16,11 1-5 0,10-2-3 0,8 0-3 15,10 2 5-15,3-7 6 0,7 1 4 0,8-1 5 16,7-4 3-16,6-6-4 0,4-3 6 16,8-5 1-16,7-3-1 0,2 0 2 0,1-10-4 0,0-4-3 15,-4-1 0-15,-2-3 0 0,-3 1 0 16,-5 2-1-16,-8 3 1 0,-5 4-6 0,-9 1-4 16,-7 6-6-16,-4 1-18 0,-3 3 12 0,0 13 10 15,-2 11 12-15,-5 12 21 0,-5 8-5 16,0 9-1-16,-1 9-1 0,-2 1-3 0,1 5 3 15,0 4-4-15,3 1-1 0,0 1-2 16,4 2-3-16,1-6 0 0,6-1 0 0,2-4 0 0,3-7-2 16,4-1 2-16,3-5 1 0,1-3 2 0,-2-3 1 15,2-2-27-15,0-4-69 0,-2-6-112 16,0-5-202-16,-2-7-585 0,-3-9-205 0</inkml:trace>
          <inkml:trace contextRef="#ctx0" brushRef="#br0" timeOffset="48534.3015">27177 1871 2688 0,'0'0'136'16,"0"0"-25"-16,0 0-10 0,0 0-30 0,0 0-35 0,0 0-30 0,0 0-16 0,0 0-10 15,0 0 7-15,0 0-28 0,0 0-119 0,0 0-371 16,-175 149-1128-16</inkml:trace>
        </inkml:traceGroup>
      </inkml:traceGroup>
    </inkml:traceGroup>
    <inkml:traceGroup>
      <inkml:annotationXML>
        <emma:emma xmlns:emma="http://www.w3.org/2003/04/emma" version="1.0">
          <emma:interpretation id="{01F11589-1BEA-47BA-808C-12B6A3DD3E64}" emma:medium="tactile" emma:mode="ink">
            <msink:context xmlns:msink="http://schemas.microsoft.com/ink/2010/main" type="paragraph" rotatedBoundingBox="4000,10381 25595,5311 26660,9849 5065,149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1C73F94-68D9-41BC-A213-35E0F4626F14}" emma:medium="tactile" emma:mode="ink">
              <msink:context xmlns:msink="http://schemas.microsoft.com/ink/2010/main" type="line" rotatedBoundingBox="3979,9874 20518,6715 21080,9656 4540,12814"/>
            </emma:interpretation>
          </emma:emma>
        </inkml:annotationXML>
        <inkml:traceGroup>
          <inkml:annotationXML>
            <emma:emma xmlns:emma="http://www.w3.org/2003/04/emma" version="1.0">
              <emma:interpretation id="{DC948059-B0EA-4193-B590-5F5D2E01C3AF}" emma:medium="tactile" emma:mode="ink">
                <msink:context xmlns:msink="http://schemas.microsoft.com/ink/2010/main" type="inkWord" rotatedBoundingBox="4060,10300 6393,9855 6767,11812 4434,12258"/>
              </emma:interpretation>
              <emma:one-of disjunction-type="recognition" id="oneOf14">
                <emma:interpretation id="interp70" emma:lang="en-US" emma:confidence="1">
                  <emma:literal>27,</emma:literal>
                </emma:interpretation>
                <emma:interpretation id="interp71" emma:lang="en-US" emma:confidence="0">
                  <emma:literal>27.</emma:literal>
                </emma:interpretation>
                <emma:interpretation id="interp72" emma:lang="en-US" emma:confidence="0">
                  <emma:literal>27</emma:literal>
                </emma:interpretation>
                <emma:interpretation id="interp73" emma:lang="en-US" emma:confidence="0">
                  <emma:literal>22,</emma:literal>
                </emma:interpretation>
                <emma:interpretation id="interp74" emma:lang="en-US" emma:confidence="0">
                  <emma:literal>23,</emma:literal>
                </emma:interpretation>
              </emma:one-of>
            </emma:emma>
          </inkml:annotationXML>
          <inkml:trace contextRef="#ctx0" brushRef="#br0" timeOffset="61817.4869">3439 9502 765 0,'0'0'275'0,"0"0"-1"0,0 0-24 15,0 0-28-15,0 0-14 0,0 0-29 0,0 0-28 16,0 0-28-16,0 0-33 0,0 0-25 16,0 0-25-16,0 0-11 0,-28-180-1 0,43 158-11 15,1 0 9-15,7 0-3 0,5-3-3 0,2 0 4 16,1 6-9-16,1 3-3 0,4 7-2 0,0 4-5 16,4 5 0-16,-6 5-1 0,3 8-1 0,-5 8 4 15,-4 9 0-15,-1 4 3 0,-6 5-1 16,-7 7 4-16,-3 3-4 0,-7 3-1 0,-4 8 3 15,0-3-6-15,-6 2 4 0,-7 0 0 0,-6 0-2 16,-2-5 2-16,0-2-1 0,-2-2-1 0,-5-4 0 16,4-5-3-16,1-4 0 0,-2-3-3 15,8-6 3-15,4-9-1 0,4-3-2 0,5-4-2 16,4-2-3-16,0-1-1 0,0-4 1 16,10 2 0-16,-1 0 3 0,6-4 1 0,5-2-2 0,3-1 2 15,5 0-1-15,3-7 3 0,5-7 1 16,3-1 0-16,0-8 1 0,6-1-6 0,2-4-13 15,1-3-26-15,4 1-34 0,0-4-46 0,-5-1-56 16,1 3-68-16,-3-1-103 0,-12 8-200 16,-15 9-681-16</inkml:trace>
          <inkml:trace contextRef="#ctx0" brushRef="#br0" timeOffset="62600.5211">4765 9739 957 0,'0'0'858'0,"0"0"-651"0,0 0-16 16,0 0 3-16,0 0-11 0,0 0-21 0,0 0-59 16,0 0-44-16,0 0-32 0,0 0-13 0,0 0-4 15,0 0 3-15,131-189-1 0,-70 140-3 16,2-3-1-16,2 6-2 0,3-1-3 0,-6 4 3 15,-2 2 1-15,-4 4-1 0,-3 2 0 0,-9 2-2 16,-5 5-8-16,-6 5-10 0,-9 9-4 0,-9 4-16 16,-6 5-16-16,-5 5-28 0,-4 0-25 0,0 8-30 15,0 8-63-15,-4 6-88 0,-4 7-171 16,1-4-373-16,2-7-20 0</inkml:trace>
          <inkml:trace contextRef="#ctx0" brushRef="#br0" timeOffset="62768.8997">5929 9881 2016 0,'0'0'167'0,"0"0"15"0,0 0 30 0,0 0 4 0,0 0 0 16,0 0-65-16,0 0-71 0,0 0-32 0,0 0-20 16,0 0-10-16,-63 235-9 0,47-152-1 0,2 7-4 15,4 6-29-15,3 4-84 0,2-21-288 0,4-28-1331 0</inkml:trace>
          <inkml:trace contextRef="#ctx0" brushRef="#br0" timeOffset="62172.6585">4323 9167 1041 0,'0'0'575'0,"0"0"-354"0,0 0-9 0,0 0-10 0,0 0 3 16,-169-3-21-16,148 3-39 0,6 0-34 15,3 0-29-15,9 0-30 0,3 0-24 0,2 0-17 16,13-7-12-16,5-7 2 0,10-8 3 0,8 0 1 16,9-8 1-16,5-3-5 0,8-5 1 0,10-1 0 15,-3-2-2-15,4 3 3 0,0 4 1 16,-3 6-1-16,-5 4-2 0,-6 5-1 0,-9 8 0 15,-6 4-2-15,-5 7 2 0,-10 4 2 16,-7 12-3-16,-8 8 2 0,-3 9 1 0,-8 9 0 0,-1 8 1 16,0 9-2-16,0 2 0 0,0 4-1 15,-4 3-1-15,2-1 1 0,2-5-2 0,0 0 4 16,0 1 1-16,0 4 1 0,5-4 2 0,-1-1-4 16,-1-2-1-16,-1-3 2 0,1-5 2 0,1-4 2 15,-1-4-4-15,0-2-4 0,-2-9-17 16,1-1-23-16,-1-5-27 0,-1 0-50 0,0-7-57 15,3-4-91-15,-3-5-164 0,0-3-435 0,0-3-295 0</inkml:trace>
        </inkml:traceGroup>
        <inkml:traceGroup>
          <inkml:annotationXML>
            <emma:emma xmlns:emma="http://www.w3.org/2003/04/emma" version="1.0">
              <emma:interpretation id="{DD7D4A1A-DD53-496D-B46A-22AFBF3BAB76}" emma:medium="tactile" emma:mode="ink">
                <msink:context xmlns:msink="http://schemas.microsoft.com/ink/2010/main" type="inkWord" rotatedBoundingBox="8933,8928 20518,6715 21080,9656 9495,11868"/>
              </emma:interpretation>
              <emma:one-of disjunction-type="recognition" id="oneOf15">
                <emma:interpretation id="interp75" emma:lang="en-US" emma:confidence="1">
                  <emma:literal>35,45,55,</emma:literal>
                </emma:interpretation>
                <emma:interpretation id="interp76" emma:lang="en-US" emma:confidence="0">
                  <emma:literal>35,45/55,</emma:literal>
                </emma:interpretation>
                <emma:interpretation id="interp77" emma:lang="en-US" emma:confidence="0">
                  <emma:literal>35,45.55,</emma:literal>
                </emma:interpretation>
                <emma:interpretation id="interp78" emma:lang="en-US" emma:confidence="0">
                  <emma:literal>35,45-55,</emma:literal>
                </emma:interpretation>
                <emma:interpretation id="interp79" emma:lang="en-US" emma:confidence="0">
                  <emma:literal>35.4555,</emma:literal>
                </emma:interpretation>
              </emma:one-of>
            </emma:emma>
          </inkml:annotationXML>
          <inkml:trace contextRef="#ctx0" brushRef="#br0" timeOffset="69200.4844">17317 6832 1078 0,'0'0'430'0,"0"0"-218"0,0 0 27 16,0 0-11-16,0 0 0 0,-175-14-16 0,166 4-38 16,0-4-44-16,9-4-43 0,0-3-32 0,13-7-16 15,12-6-10-15,6-6-7 0,14-4-3 16,12-8-8-16,3 2-2 0,11-4-1 0,4 0-4 15,8-2 0-15,-6 8-7 0,1 1-19 0,-2 2-35 16,-2 4-57-16,-8 4-84 0,-2 1-136 0,-7 1-151 16,-16 10-306-16,-17 10-423 0</inkml:trace>
          <inkml:trace contextRef="#ctx0" brushRef="#br0" timeOffset="69478.2236">17457 6546 872 0,'0'0'302'0,"0"0"-194"0,0 0 9 16,-184 186-12-16,150-144 4 0,9-6-7 0,7-4-27 16,11-3-26-16,6-2-21 0,2-3-17 0,17-1 0 15,1 2 1-15,9-1-2 0,4 3 3 0,7-5 1 16,3 0 0-16,2-3 1 0,7 0-5 0,-1-4-6 16,-3-1-5-16,4 0-4 0,-5 1-1 15,-3 0 2-15,-3 1-1 0,-6 3-1 0,-5 3 4 0,-5 2-2 16,-7 3 1-16,-8 4 5 0,-4 4-1 15,-5 5 13-15,-14 1 11 0,-5 2 19 16,-4 1 26-16,-8 1 4 0,-8-1 5 0,2 0-11 0,-2-1-21 16,-6-3-7-16,0 0-13 0,1-4-5 15,1-1-6-15,4-11-5 0,10-6-49 0,7-8-85 16,10-5-247-16,5-5-732 0</inkml:trace>
          <inkml:trace contextRef="#ctx0" brushRef="#br0" timeOffset="69896.0058">18523 6478 800 0,'0'0'267'16,"0"0"-7"-16,0 0-84 0,-163 208-33 0,158-172-37 15,10-10-15-15,21-6-11 0,13-5 8 16,16-5 6-16,7-6-12 0,11-4-11 0,11 2-8 15,2-9-11-15,2 0-11 0,1 1-5 0,-2 1-8 16,-3 5-10-16,-9 0-5 0,-4 11-7 0,-13 3-4 16,-4 5 0-16,-13 5-2 0,-6 5 0 15,-10 3 1-15,-10 4 3 0,-11 5 4 0,-4 5-1 16,-13-1-6-16,-5 3-1 0,-11 0 7 0,-9-2 3 16,-5-1 7-16,-4 2-6 0,-5-6-50 0,2-3-96 15,6-6-174-15,8-10-490 0,16-8-504 16</inkml:trace>
          <inkml:trace contextRef="#ctx0" brushRef="#br0" timeOffset="69672.1843">18965 6002 2219 0,'0'0'187'0,"0"0"-35"0,0 0-42 15,0 0 3-15,84-187-7 0,-64 153-17 16,2 4-32-16,5-2-24 0,4 3-10 0,1-2-15 16,8 1-5-16,4 3 1 0,-1 7-11 0,0 1-24 15,-6 8-41-15,-1 4-73 0,-3 5-96 16,-5 2-123-16,-2 2-184 0,-11 3-306 0,-5 2 12 0</inkml:trace>
          <inkml:trace contextRef="#ctx0" brushRef="#br0" timeOffset="70033.9558">20077 6860 2772 0,'0'0'80'16,"0"0"-16"-16,0 0 1 0,0 0 3 0,-48 221-18 16,6-126-21-16,-12 18-7 0,-5 16-5 0,-7 17-19 15,-10 21-77-15,17-35-241 0,20-40-1345 0</inkml:trace>
          <inkml:trace contextRef="#ctx0" brushRef="#br0" timeOffset="65329.7769">8400 8148 1762 0,'0'0'133'0,"0"0"21"0,0 0-38 0,0 0-23 16,0 0-22-16,0 0-30 0,0 0-10 0,55-168-8 0,-24 146-6 15,9-1-6-15,2 3-5 0,6 5-6 16,-4 7-8-16,0 6 3 0,0 2 0 16,-2 13 3-16,-10 7 0 0,-4 8 0 0,-4 8 0 15,-13 6-4-15,-9 5 0 0,-4 6-6 0,-18 1-17 16,-2 1 6-16,-8 1-1 0,-8-3 7 0,-3-1 15 16,-2-2 2-16,0-3 0 0,3-3-2 0,3 1 2 15,5-8-2-15,5-4 0 0,11-6-1 0,4-7-8 16,12-3 2-16,0-4 1 0,14-3 0 15,2 3 8-15,12-4-3 0,1 0 2 0,8 1-2 16,2 1 1-16,3 2 0 0,3-2-3 0,-3 5 3 16,1-1 0-16,-2 1 1 0,-1 0 1 0,-6 3-2 15,-2 1 3-15,-2-1-2 0,-5 3-1 16,-10 2 1-16,-2 1-1 0,-10 1 2 16,-3 2 0-16,0 2 3 0,-3-1 2 0,-10-1 11 0,-4 0 11 15,-3-1 9-15,-2 0 7 0,-6 0-4 16,0-1-4-16,-3-1-6 0,0 1-7 0,-3-1 0 15,0-2-3-15,3-1-4 0,0-2 1 0,0-3-3 16,3-2 0-16,2-3-5 0,1-4-44 0,7-3-62 16,3-3-119-16,5-2-287 0,5 0-983 0</inkml:trace>
          <inkml:trace contextRef="#ctx0" brushRef="#br0" timeOffset="65788.5392">9656 8084 1308 0,'0'0'242'0,"0"0"-41"0,0 0-51 0,0 0 4 16,0 0-7-16,-153 178-16 0,135-150-32 0,3-1-33 16,2-2-23-16,12-1-17 0,1-3-12 0,1 1-5 15,14-2 0-15,7 0 0 0,0-4 2 0,7-2-1 16,10 0-1-16,2-4-4 0,5 2 0 15,1-1 0-15,6-1 0 0,-4 1-1 0,4-1-1 16,-6 3 1-16,4 0-4 0,-6 2 2 0,-9 3 0 16,1 0-6-16,-9 2 4 0,-9 1 0 0,-4 2-1 15,-8 0 6-15,-7 0-1 0,0 1 3 16,-11-3 3-16,-11 4-1 0,-2 2 0 0,-11-1 1 16,1 0 7-16,-6 1 3 0,-3-3 2 0,0 0 2 15,2-2-8-15,6 0 0 0,-3-5-3 0,7-2-16 16,4-3-59-16,9-8-114 0,8-4-267 15,6 0-525-15,4 0-230 0</inkml:trace>
          <inkml:trace contextRef="#ctx0" brushRef="#br0" timeOffset="65936.0325">10660 8629 1682 0,'0'0'339'0,"0"0"-218"0,0 0 55 15,0 0 19-15,0 0 10 0,0 0-51 16,0 0-61-16,42 212-39 0,-57-148-18 0,1 8-5 15,-1 8-11-15,2 11-3 0,1 2-6 0,6 7-46 16,-4 5-138-16,8-23-344 0,-1-27-1148 0</inkml:trace>
          <inkml:trace contextRef="#ctx0" brushRef="#br0" timeOffset="66742.5272">12364 7508 1173 0,'0'0'167'0,"0"0"-17"0,17-213 34 16,-9 147 4-16,-2 18 13 0,0 13-1 0,0 7-17 15,-3 8-15-15,-1 10-47 0,-2 6-55 0,0 6-30 16,0 20-27-16,1 16 9 0,-1 19 17 0,0 22 3 16,0 14 6-16,6 13-14 0,0 5-9 0,6-1-4 15,5-2-7-15,8-8-2 0,3-5 0 16,6-9-1-16,5-12 2 0,-3-11-2 15,7-6 1-15,1-16-4 0,5-9-3 0,-2-11 3 0,-1-11 0 16,0-10 1-16,1-10-5 0,-3-16-2 16,-1-12-3-16,-4-11-2 0,0-9 6 0,-7-10 2 15,-2-5 2-15,-7-4 1 0,-5 2-2 0,-3 0-2 16,-4 2 0-16,-2 5 3 0,2 10-1 0,-4 10 2 16,-3 15 2-16,-2 15-1 0,-1 9 3 15,-1 9-9-15,0 0-2 0,0 16 1 0,2 9 1 16,4 16 6-16,-3 8 2 0,0 9-4 0,1 7 2 15,2 4 0-15,-2 3-1 0,5 5 0 0,-3 4-4 16,3-1 1-16,-3 2-4 0,4-1 6 0,-4-3 3 16,4-1 2-16,-2-3 1 0,-1-2-9 0,0-7-24 15,1-8-42-15,-1-8-83 0,2-6-123 16,1-11-196-16,-5-8-492 0,-1-13-298 0</inkml:trace>
          <inkml:trace contextRef="#ctx0" brushRef="#br0" timeOffset="67179.2587">13959 7474 802 0,'0'0'254'0,"0"0"2"0,0 0-87 0,-146 196-26 16,125-157-37-16,14-7-30 0,6-2-26 0,1-4-11 15,8-3-9-15,14-5 2 0,6 0 4 16,9-6 3-16,10-2 0 0,2-5-3 0,9 0-8 0,-1 0-5 16,0 2-9-16,-1 5-5 0,-2 4-5 0,-1 6-4 15,-6 0 0-15,-3 6 0 0,-9 2 0 16,-5-1-2-16,-10 3 1 0,-9 3-1 0,-7 0 2 16,-5 3 2-16,-13 3 1 15,-5 4 3-15,-9-4 2 0,-1 3 4 0,-7-5 12 0,-2-1 8 16,-3-4 10-16,0-2 3 0,-2-3-8 0,5-3-4 15,1-4-10-15,7-6-35 0,13-3-124 0,3-8-363 16,7-2-992-16</inkml:trace>
          <inkml:trace contextRef="#ctx0" brushRef="#br0" timeOffset="67315.7164">15161 8168 2510 0,'0'0'139'0,"0"0"-83"0,0 0 37 16,-14 189 11-16,-10-112-2 0,-5 7-18 0,-8 11-36 15,-8 11-26-15,-3 16-7 0,-4 10-4 16,2 14-47-16,0 13-190 0,10-37-827 0,14-36-638 0</inkml:trace>
          <inkml:trace contextRef="#ctx0" brushRef="#br0" timeOffset="65511.0908">9584 8016 2197 0,'0'0'175'0,"0"0"3"0,0 0-53 0,0 0-6 16,0 0-14-16,50-173-23 0,-27 139-25 0,4-1-28 15,4 2-8-15,3 1-8 0,4 1-4 16,-4 4 0-16,6 4-5 0,-6 3-17 0,3 5-44 16,-7 7-78-16,0 4-119 0,-4 4-157 0,-8 2-309 15,-5 3-794-15</inkml:trace>
          <inkml:trace contextRef="#ctx0" brushRef="#br0" timeOffset="66928.7888">14072 7326 1152 0,'0'0'680'0,"0"0"-545"0,53-175 38 0,-31 118-20 0,-1 8-4 16,3 0-20-16,2 3-30 0,2 1-29 0,5 6-24 16,-4 6-18-16,1 8-15 0,-1 3-2 15,1 4-5-15,-2 3 0 0,1 4-1 0,-1 4-20 16,-1 6-41-16,-5 1-77 0,0 1-105 0,-3 10-135 15,-7-1-233-15,-2-3-828 0</inkml:trace>
        </inkml:traceGroup>
      </inkml:traceGroup>
      <inkml:traceGroup>
        <inkml:annotationXML>
          <emma:emma xmlns:emma="http://www.w3.org/2003/04/emma" version="1.0">
            <emma:interpretation id="{537B12E7-31FF-4A2C-BF1A-906837C0A4E0}" emma:medium="tactile" emma:mode="ink">
              <msink:context xmlns:msink="http://schemas.microsoft.com/ink/2010/main" type="line" rotatedBoundingBox="4510,12554 26105,7484 26660,9849 5065,14919"/>
            </emma:interpretation>
          </emma:emma>
        </inkml:annotationXML>
        <inkml:traceGroup>
          <inkml:annotationXML>
            <emma:emma xmlns:emma="http://www.w3.org/2003/04/emma" version="1.0">
              <emma:interpretation id="{5E208A15-8799-44B5-8609-263302AD8802}" emma:medium="tactile" emma:mode="ink">
                <msink:context xmlns:msink="http://schemas.microsoft.com/ink/2010/main" type="inkWord" rotatedBoundingBox="4610,12662 7822,12334 8022,14290 4810,14617"/>
              </emma:interpretation>
              <emma:one-of disjunction-type="recognition" id="oneOf16">
                <emma:interpretation id="interp80" emma:lang="en-US" emma:confidence="1">
                  <emma:literal>Part</emma:literal>
                </emma:interpretation>
                <emma:interpretation id="interp81" emma:lang="en-US" emma:confidence="0">
                  <emma:literal>part</emma:literal>
                </emma:interpretation>
                <emma:interpretation id="interp82" emma:lang="en-US" emma:confidence="0">
                  <emma:literal>Port</emma:literal>
                </emma:interpretation>
                <emma:interpretation id="interp83" emma:lang="en-US" emma:confidence="0">
                  <emma:literal>Past</emma:literal>
                </emma:interpretation>
                <emma:interpretation id="interp84" emma:lang="en-US" emma:confidence="0">
                  <emma:literal>PArt</emma:literal>
                </emma:interpretation>
              </emma:one-of>
            </emma:emma>
          </inkml:annotationXML>
          <inkml:trace contextRef="#ctx0" brushRef="#br0" timeOffset="78513.3653">4077 12132 1015 0,'0'0'417'0,"0"0"-233"0,0 0 25 0,-103-222-37 0,84 169-30 0,10 3-4 16,1-3-26-16,7 0-24 0,4 3-18 15,16 0-20-15,8 4-17 0,6 3-7 0,10 4-7 0,7 2-1 16,3 10-4-16,3 8-5 0,0 8-4 15,-3 11-3-15,0 4 0 0,-1 18 2 0,-8 9-2 16,-10 12-2-16,-7 7-5 0,-8 9-3 0,-16 1 2 16,-3 7 9-16,-9 1 4 0,-13 3 0 0,-6-3-4 15,-3 1-9-15,-3 0-2 0,-3 0-3 16,2-1-4-16,-2-1-13 0,5-3-19 0,2-5-27 16,5-4-41-16,7-7-69 0,9-4-115 0,9-10-178 15,0-11-338-15,9-8 162 0</inkml:trace>
          <inkml:trace contextRef="#ctx0" brushRef="#br0" timeOffset="78243.1422">4017 11865 0 0,'0'0'82'0,"0"0"269"0,0 0 47 0,0 0-40 16,-34-187-48-16,34 154-54 0,-2 6-44 0,2 5-18 16,2 6-17-16,1 6-26 0,-2 5-37 0,-1 5-35 15,0 0-37-15,2 10-12 0,1 11 3 0,5 11 15 16,-2 13 12-16,6 14-9 0,-3 10-6 0,0 10-15 15,4 11-11-15,-1 9 0 0,0 4-4 16,-2 7-2-16,3 0-4 0,-1-2-4 16,3-4-3-16,-1-3 2 0,6-3 0 0,-1-6-7 0,0-11-8 15,0-9-28-15,3-8-25 0,-6-6-38 16,-1-7-68-16,0-7-75 0,-3-8-138 0,-4-9-204 16,3-11-335-16,-7-9 337 0</inkml:trace>
          <inkml:trace contextRef="#ctx0" brushRef="#br0" timeOffset="79335.765">5179 11972 1479 0,'0'0'266'16,"0"0"-1"-16,0 0-67 0,0 0-39 0,0 0-31 15,-197 98-35-15,166-55-25 0,1 5-25 0,4 7-12 16,2 1-8-16,4 0-4 0,6 0-3 0,6-5-6 15,3-7-4-15,5-6-2 0,7-6-1 16,11-5-2-16,-2-7-4 0,6-5-1 0,1-6-5 16,3-6 3-16,2-3-7 0,2-7-1 15,0-7 0-15,0-7-12 0,1-7 0 0,-3-1-6 0,-2-6-3 16,-3-1 12-16,-3 0 10 0,-5 1 7 16,-2 1 8-16,-1 2-2 0,-2 7 1 0,-2 5-1 15,-1 5-1-15,0 8-6 0,-4 7-4 0,3 2 5 16,0 14 0-16,1 4 14 0,1 8 5 0,5 5-3 15,-4 3 5-15,0 5-7 0,3-4-4 16,-1 1 0-16,6-7-5 0,-1-5 4 0,4-2 4 16,3-8 3-16,2-6 5 0,4-7 2 0,1-3 1 15,2-9-1-15,-1-11 2 0,3-5-5 16,-2-7 0-16,1-3-3 0,-2-6-6 0,-2-2 3 16,-1-4-1-16,-1-3-1 0,-8-2 5 0,0 3-4 0,-3-2-1 15,-1 2 2-15,-3-1-4 16,-4 1 1-16,0 0-1 0,-4 3 0 0,-2 4 1 0,-2 7 1 15,-5 6 3-15,-7 10 0 0,-1 6 1 16,-6 8-5-16,-2 5-5 0,2 0-2 0,-6 8-7 16,2 7 3-16,-1 1 4 0,-1 2-1 0,6 2 7 15,0-2-5-15,5-4 0 0,6-3-2 0,3-3-8 16,5-5 1-16,5 0 0 0,5-3 3 16,8-5 3-16,1-4 1 0,6-6-2 0,3 0 0 15,3-1 3-15,3 3-4 0,1 3-1 0,-4 6 1 16,1 4-9-16,-2 12 6 0,-2 10 0 0,-2 9 2 15,2 6 8-15,-6 8-1 0,1 5 1 16,0 0 3-16,-2 4-1 0,-1 2 1 0,1-2-2 16,-2-1 0-16,2-4 0 0,-2-5-1 0,3-6 2 15,-1-8-1-15,-5-8 2 0,5-4 0 0,-1-8 0 16,-4-5 4-16,5-5-3 0,1 0 7 16,-3-15 0-16,6-5-3 0,3-5 3 0,0-9-4 15,0-1 0-15,-3-8-2 0,0-4-1 0,0-2 1 16,-7-5-2-16,-3-1 1 0,-2-5 1 0,-1-4-3 15,-5-1 1-15,1-4-3 0,-5 0 4 16,-2-2-4-16,-1 4 1 0,0 1 0 0,0 8-4 0,-6 5 4 16,-3 9 0-16,1 9 3 0,-3 9 7 15,1 6 8-15,1 9 13 0,0 2 9 0,6 6 6 16,-1 3-10-16,2 0-13 0,-1 12-10 16,3 9-10-16,0 11 7 0,0 12 5 0,6 6-2 15,2 10 6-15,2 4-8 0,2 3-2 0,-3 5-2 16,1 0-5-16,3-2 4 0,-2 0-4 15,0-2-1-15,4-5 1 0,1-2-2 0,0-3-1 0,1-1-11 16,-1-5-33-16,-3-5-45 0,-3-8-72 16,-1-5-108-16,-1-5-264 0,-4-9-543 0,-4-8-25 15</inkml:trace>
          <inkml:trace contextRef="#ctx0" brushRef="#br0" timeOffset="79481.4225">6532 12147 1787 0,'0'0'409'0,"0"0"-167"0,0 0-61 0,0 0-22 0,0 0-20 16,0 0-29-16,-7-169-36 0,27 140-28 0,11-5-20 16,9 1-10-16,6-5-8 0,10 1-2 0,1-2-3 15,9 1-16-15,7 3-45 0,3 0-91 0,-1 1-134 16,-16 9-304-16,-17 8-1036 0</inkml:trace>
        </inkml:traceGroup>
        <inkml:traceGroup>
          <inkml:annotationXML>
            <emma:emma xmlns:emma="http://www.w3.org/2003/04/emma" version="1.0">
              <emma:interpretation id="{AEF2E4BE-9F6B-4D42-A332-8AFEF53FBA97}" emma:medium="tactile" emma:mode="ink">
                <msink:context xmlns:msink="http://schemas.microsoft.com/ink/2010/main" type="inkWord" rotatedBoundingBox="8211,12242 13126,10456 13770,12230 8855,14016"/>
              </emma:interpretation>
              <emma:one-of disjunction-type="recognition" id="oneOf17">
                <emma:interpretation id="interp85" emma:lang="en-US" emma:confidence="0.5">
                  <emma:literal>Fall</emma:literal>
                </emma:interpretation>
                <emma:interpretation id="interp86" emma:lang="en-US" emma:confidence="0.5">
                  <emma:literal>fall</emma:literal>
                </emma:interpretation>
                <emma:interpretation id="interp87" emma:lang="en-US" emma:confidence="0">
                  <emma:literal>Full</emma:literal>
                </emma:interpretation>
                <emma:interpretation id="interp88" emma:lang="en-US" emma:confidence="0">
                  <emma:literal>full</emma:literal>
                </emma:interpretation>
                <emma:interpretation id="interp89" emma:lang="en-US" emma:confidence="0">
                  <emma:literal>SFall</emma:literal>
                </emma:interpretation>
              </emma:one-of>
            </emma:emma>
          </inkml:annotationXML>
          <inkml:trace contextRef="#ctx0" brushRef="#br0" timeOffset="80272.1351">9553 10720 1657 0,'0'0'704'0,"0"0"-514"0,0 0 19 15,0 0-38-15,0 0-22 0,0 0-15 16,0 0-15-16,0 0-21 0,0 0-31 0,0 0-27 15,0 0-26-15,0 0-7 0,0 0 2 0,0 0 1 16,1 60 1-16,16 9-5 0,-1 10 2 0,0 5-3 16,5 8-2-16,-4 3 2 0,2 4-4 15,2 2 2-15,-5-1 0 0,0 0-3 16,-2-6-4-16,-1-8-15 0,-4-3-23 0,3-12-37 0,-4-9-58 16,-3-12-88-16,-2-13-154 0,-2-12-334 15,4-12-932-15</inkml:trace>
          <inkml:trace contextRef="#ctx0" brushRef="#br0" timeOffset="80445.1036">9685 11129 1630 0,'0'0'259'0,"-17"-168"-41"15,8 74-10-15,6 4-2 0,3 13-14 16,0 8-31-16,4 9-33 0,13 3-37 0,8 8-29 16,4 4-22-16,11 3-20 0,3 5-7 0,4 6-7 15,0 2-1-15,7 8 0 0,4 8-2 16,-2 8-1-16,0 5-13 0,-6 13-24 0,-4 13-41 15,-6 9-67-15,-10 13-90 0,-4 4-136 16,-13 9-225-16,-9-12-484 0,-2-16 368 0</inkml:trace>
          <inkml:trace contextRef="#ctx0" brushRef="#br0" timeOffset="81232.4414">9793 11402 1845 0,'0'0'319'0,"0"0"-44"0,0 0-71 15,0 0-20-15,0 0-17 0,0 0-35 16,0 0-51-16,0 0-24 0,0 0-13 0,0 0-12 15,0 0-8-15,0 0-9 0,172-123-6 0,-107 79-1 0,0-2 0 16,3 1-4-16,-6-2-4 16,-2 0-12-16,-2-1-18 0,-2-1-7 0,0-2-17 0,-5 0-13 15,-5 1-1-15,-11 6-1 0,-7 5 13 16,-4 4 21-16,-15 12 18 0,-3 8 14 0,-6 8 3 16,-2 7-5-16,-11 5-6 0,-2 14 4 15,-8 10 7-15,-2 13 9 0,1 8 12 0,-6 5 0 0,4 8 0 16,2 0 1-16,7 5-10 0,3-3-1 15,9-3-4-15,-1-2-1 0,6-4 3 0,0-8-7 16,10-5 0-16,5-9-1 0,-1-7-2 0,10-7 4 16,-2-9 1-16,6-6 1 0,0-5-2 0,5-9 5 15,2-11-1-15,-1-9-2 0,6-6 4 16,-7-9-10-16,3-4 1 0,-7-4-2 16,-5-5-4-16,-1 2 9 0,-5-1-1 0,-3 0 1 0,-2 4 4 15,-1 3-5-15,-6 7-2 0,0 10 3 16,-6 12 3-16,0 10 3 0,0 10-1 0,-9 2-3 15,-1 16-8-15,-1 13 2 0,-4 10 2 0,-4 6 2 0,5 7 9 16,0 1-12-16,5-1 0 0,1-2 0 16,6 1-10-16,2-7 12 0,0-5-2 0,13-9 0 15,2-5 6-15,4-9-6 0,8-7 3 16,5-10 2-16,8-2 1 0,4-18 6 0,12-9-1 16,3-10-1-16,10-10-5 0,1-8 3 0,-4-4-1 15,3-9 0-15,-2-3 7 0,-4-9-8 16,-6-5 0-16,-2-8-2 0,-6-4-4 0,-5-9 3 15,-1-6 1-15,-5-6 0 0,-7-5-3 0,-5-3-2 16,-7-2-1-16,-5 3 4 0,-11 8 3 0,-3 19 1 16,-5 25 2-16,-11 24-8 0,-8 31-4 15,-4 19-4-15,-2 22-3 0,-10 28 3 0,4 16 4 16,-5 20-1-16,0 15 0 0,0 14-1 0,8 12 1 16,4 2 2-16,4 5 2 0,10-1 1 15,10-2-3-15,5-9-1 0,5-11 0 0,20-9 0 0,4-11 4 16,5-16-1-16,9-13 0 0,7-10-2 15,0-13-5-15,6-15 8 0,3-14-1 0,6-10 4 16,0-13 6-16,7-15-8 0,0-11 1 0,1-9-1 16,-4-9-1-16,-7-7 4 0,-5-7-1 15,-5-7 1-15,-8-6 0 0,-4-6-1 0,-8-4-1 16,-7-6 2-16,-4-2 1 0,-6-1-1 0,-10-4 1 16,1 0-2-16,-6 1-4 0,-7 9 5 15,-8 12 4-15,-1 16 5 0,-8 17 7 0,1 23-2 0,-5 23-6 16,-2 12-4-16,-4 28-5 0,1 24-3 15,0 16 0-15,1 18 0 0,2 12-2 0,4 10 2 16,2 4-1-16,9 0 1 0,8-2 2 16,0-4-3-16,7-2 1 0,10-7-2 0,8-9-11 15,7-6-18-15,6-9-60 0,3-5-117 0,5-9-314 16,-9-20-643-16,-12-16-161 0</inkml:trace>
          <inkml:trace contextRef="#ctx0" brushRef="#br0" timeOffset="80030.3244">7992 12340 1658 0,'0'0'340'0,"0"0"-52"16,0 0-70-16,0 0-39 0,0 0-22 15,45-179-34-15,-25 126-28 0,4-5-25 0,5-6-23 0,7-7-17 16,2-3-12-16,3-10-6 0,2-4-2 15,0-3-3-15,-2-6-3 0,-6-8-1 0,2-2-4 16,-7-3-2-16,-7 2-3 0,-2 5-1 0,-8 9 1 16,-9 19-1-16,-1 18 3 0,-3 18-2 15,-4 20-7-15,-9 15-6 0,-4 6-5 16,-8 20 2-16,-4 17 5 0,-3 12 8 0,1 14 2 0,-3 11-1 16,6 7 3-16,6 1 1 0,8-1 0 15,11-7 1-15,3-3-2 0,5-7 3 0,17-10-1 16,3-1 1-16,9-9 1 0,7-7-3 0,0-4 1 15,5-9 2-15,0-5-1 0,-1-3 3 0,0-3 0 16,-3 2 1-16,0-1-2 0,-8 4-2 16,-6 4 3-16,-8 1-4 0,-7 4 4 0,-7 6 1 15,-6 1-2-15,-9 5 3 0,-7 0 0 0,-4 0 1 16,-8-3 6-16,-5 0 6 0,1-3 4 0,-1-5-1 16,1-2-2-16,-6-2-6 0,7-3-5 0,1-4 3 15,5-5-13-15,6-4-22 0,4-5-44 0,9-5-118 16,6-8-216-16,6-5-601 0,-1 3-480 0</inkml:trace>
        </inkml:traceGroup>
        <inkml:traceGroup>
          <inkml:annotationXML>
            <emma:emma xmlns:emma="http://www.w3.org/2003/04/emma" version="1.0">
              <emma:interpretation id="{7133C26D-B29B-4799-BD8F-3486E721E6B9}" emma:medium="tactile" emma:mode="ink">
                <msink:context xmlns:msink="http://schemas.microsoft.com/ink/2010/main" type="inkWord" rotatedBoundingBox="14165,10726 20803,9168 21124,10537 14486,12095"/>
              </emma:interpretation>
              <emma:one-of disjunction-type="recognition" id="oneOf18">
                <emma:interpretation id="interp90" emma:lang="en-US" emma:confidence="0.5">
                  <emma:literal>times</emma:literal>
                </emma:interpretation>
                <emma:interpretation id="interp91" emma:lang="en-US" emma:confidence="0.5">
                  <emma:literal>tines</emma:literal>
                </emma:interpretation>
                <emma:interpretation id="interp92" emma:lang="en-US" emma:confidence="0">
                  <emma:literal>ties</emma:literal>
                </emma:interpretation>
                <emma:interpretation id="interp93" emma:lang="en-US" emma:confidence="0">
                  <emma:literal>time,</emma:literal>
                </emma:interpretation>
                <emma:interpretation id="interp94" emma:lang="en-US" emma:confidence="0">
                  <emma:literal>fines</emma:literal>
                </emma:interpretation>
              </emma:one-of>
            </emma:emma>
          </inkml:annotationXML>
          <inkml:trace contextRef="#ctx0" brushRef="#br0" timeOffset="81498.0115">14159 9317 2603 0,'0'0'23'0,"0"0"40"0,0 0-25 16,0 0 3-16,0 0 2 15,0 0 12-15,0 0 12 0,0 0 2 0,0 0 3 0,-197 112-6 16,170-50-14-16,4 10-12 0,1 5-16 0,7 3-12 16,5 7-5-16,5 2-7 0,2 3-3 0,3 2 6 15,3-6-3-15,9-6-6 0,4-8-16 0,9-5-37 16,-1-5-57-16,4-4-85 0,-2-3-147 0,-2-18-300 16,-9-14-935-16</inkml:trace>
          <inkml:trace contextRef="#ctx0" brushRef="#br0" timeOffset="81771.3745">13725 10470 1928 0,'0'0'595'0,"0"0"-498"15,0 0 14-15,0 0-17 0,0 0-4 16,0 0-16-16,0 0-24 0,-77-181-24 0,115 147-10 16,20-7-6-16,10-4-8 0,10-5 4 0,16-1-1 15,5 2-1-15,1 3-6 0,0 5-9 0,-6 7-4 16,-7 7-2-16,-10 11 8 15,-5 7 1-15,-11 9 2 0,-8 9-1 0,-11 10-5 0,-8 10 6 0,-4 5 0 16,-13 5 6-16,-3 4 10 0,-6 5-1 16,-6 1 4-16,-2 2-1 0,-3 0-2 0,-4-4 3 15,2-1-1-15,1-3-3 0,-1-3-3 16,4-3-3-16,1-3-2 0,0-3 0 0,0-3-1 0,7-6-21 16,2-4-48-16,4-8-98 0,5-4-174 15,-6-3-480-15,0-3-774 0</inkml:trace>
          <inkml:trace contextRef="#ctx0" brushRef="#br0" timeOffset="81946.3762">14847 9340 2551 0,'0'0'109'0,"0"0"36"16,0 0-14-16,0 0-17 0,0 0-23 0,0 0-35 15,0 0-30-15,0 0-23 0,0 0-6 0,0 0-3 16,0 0 6-16,0 0 8 0,0 0-18 15,0 0-25-15,98 87-56 0,-60-47-88 0,0-1-110 0,5 0-139 16,-3-6-199-16,-8-9-246 0,-14-9 180 0</inkml:trace>
          <inkml:trace contextRef="#ctx0" brushRef="#br0" timeOffset="82683.8433">15376 9704 480 0,'0'0'665'0,"0"0"-72"0,0 0-188 16,0 0-138-16,0 0-65 0,0 0-53 15,-91 205-35-15,81-166-37 0,2-1-16 0,5-4-13 16,3 1-14-16,0-3-8 0,6-3-6 0,5-3-7 15,0-4-2-15,4-5-3 0,3-6-2 0,-3-2-1 16,1-6 4-16,3-3 2 0,-1-8 0 16,1-10-3-16,4-8-12 0,0-5-4 0,3-5-4 15,-2-4 1-15,2-2 5 0,-1-4 5 0,3-2 2 16,2-3-1-16,2 2 1 0,-1 0 0 0,0 6-2 16,-3 7 4-16,0 9-4 0,-6 10-7 15,0 8 0-15,-4 9-7 0,-2 4 6 0,-6 13 5 16,-2 4 2-16,4 8 6 0,-5 2-4 0,0 1 0 15,2-2-2-15,3 0 0 0,0-6 1 16,2-2 1-16,7-4 0 0,0-5 1 0,5-6-1 16,-1-4 0-16,5-3 3 0,2-6 2 0,-1-8-4 15,0-7-1-15,4-3-1 0,-1-4-1 0,-3-6 1 16,3 2 2-16,-3-3 0 0,0 1-2 16,-1 2 1-16,-4 0 1 0,-4 4-2 0,0 3 3 0,-6 7 0 15,-4 5-4-15,-3 6-6 0,-3 7-1 16,0 0-1-16,-6 14 3 0,1 3 5 15,-1 5 5-15,0 2-3 0,0 3 0 0,5-1 0 0,2-1-3 16,0-4 3-16,5-3 0 0,7-4 1 0,2-2 0 16,7-8 0-16,3-1-1 0,4-3 1 15,5-3 1-15,7-10 0 0,5-4 0 0,1-4 0 16,7-3-2-16,-1-2 0 0,0-5 2 0,2 1-1 16,2-5 4-16,0 0-2 0,-4 1-2 15,-6-1-1-15,-4 5-3 0,-3 1 5 0,-8 6-1 16,-11 6 3-16,-8 7-4 0,-6 7-6 0,-10 3 0 15,-3 4-1-15,0 11 2 0,-9 4 7 0,-3 5-1 16,-2 1 0-16,-1-3-5 0,4 1 0 16,4-1 2-16,3-7-4 0,4-3-1 0,1-4-10 15,11-4-2-15,3-2 6 0,8-2 7 0,8-9 10 16,3-5 1-16,9-6-1 0,7-3 1 0,2-5-3 16,4 0 2-16,-3-3-4 0,1-2 2 0,-2 2-3 15,-2-4 0-15,-5 3 2 0,-2-1-1 16,-4 0 7-16,-6 2 4 0,-5 3 2 0,-7 4 2 15,-8 4 1-15,-8 6 1 0,-5 6 3 0,0 8-7 16,-14 0-2-16,-3 12-6 0,-11 9-2 16,-5 7 1-16,-6 6 0 0,-6 5 1 0,1 5 1 15,-2 1 4-15,-1 0 1 0,5-4 1 0,5-2 1 16,6-2-3-16,6-8 1 0,11 0-1 0,10-9-2 16,3-1 3-16,1-8-3 0,10 2-1 15,9-5 0-15,-1-3 1 0,10-3 2 0,1-2-2 16,8 0 1-16,4-7-5 0,8-3-7 0,0-3-7 15,7 0-23-15,3-2-30 0,-1-1-54 0,4-1-93 16,-3-1-184-16,-12 5-499 0,-17 3-710 0</inkml:trace>
          <inkml:trace contextRef="#ctx0" brushRef="#br0" timeOffset="83296.614">18953 9014 1863 0,'0'0'655'15,"0"0"-402"-15,0 0-65 0,0 0-45 0,0 0-30 16,0 0-22-16,0 0-29 0,0 0-20 16,0 0-16-16,0 0-11 0,0 0-7 0,0 0-6 0,0 0 0 15,0 0-4-15,-65-42-2 0,68 42 1 16,6 0 0-16,0 0 3 0,0 0-2 0,-4 0-1 16,3 0 0-16,-5 0-3 0,6-2 0 0,-5 0 0 15,-1 1 3-15,4-2-1 0,-4-1 2 0,-1 1 3 16,1 0-3-16,-3 3 3 0,0 0 1 15,0 0 1-15,0 0-1 0,0 0-2 0,0 0-1 16,0 0-1-16,3-2-2 0,2 0 0 0,0-1 1 16,7-5 3-16,4 0-3 0,7-3 2 15,5-3 0-15,6-2-3 0,9-1 5 0,3-2-1 16,8-4 0-16,2-1 2 0,2-4-1 0,1 4 0 16,3-4 0-16,-2 3-1 0,5-1 1 0,-6 2-2 15,-2-1 0-15,-7 4 0 0,-2 0 0 16,-6 1 3-16,-8 2-1 0,-6 3 2 0,-10 2-2 15,-6 3 1-15,-8 2 0 0,-2 1 0 0,-2 2 1 16,0 0-2-16,-5 0-3 0,-4 0 0 16,2 2-3-16,-5 0 1 0,-1 0 2 0,-3 0 1 0,-1 1 0 15,-2 0 0-15,0-2-3 0,3 0 1 16,-2 1 0-16,2-2 1 0,-2 0 2 16,2 2 0-16,0-1 0 0,0 1-3 0,1-1 3 0,0 3-1 15,2 0 3-15,1-1 0 0,6 1-4 16,-3 1 2-16,7-2-4 0,2 2 3 0,0-2-3 15,2 0-2-15,10-3 4 0,7 0-2 16,5-1 0-16,8-1 0 0,10 0 1 0,3 2 2 16,7 1 0-16,-2 4 2 0,5 0-3 0,-7 0 2 0,-1 11 4 15,-4 6-2-15,-8 5 6 0,2 9-1 16,-7 4-2-16,-10 8 1 0,-6 3-4 0,-4 3 3 16,-10 6 4-16,-9-1 1 0,-9-1 1 0,-13 4-1 15,-8-3-5-15,-6 0-2 0,-9 2-5 16,-5-1-33-16,0-1-101 0,10-12-337 0,14-16-861 15</inkml:trace>
        </inkml:traceGroup>
        <inkml:traceGroup>
          <inkml:annotationXML>
            <emma:emma xmlns:emma="http://www.w3.org/2003/04/emma" version="1.0">
              <emma:interpretation id="{4B46F9F0-B512-45D4-A9BC-8006F6D730E1}" emma:medium="tactile" emma:mode="ink">
                <msink:context xmlns:msink="http://schemas.microsoft.com/ink/2010/main" type="inkWord" rotatedBoundingBox="21598,8953 26196,7874 26660,9849 22061,10928"/>
              </emma:interpretation>
              <emma:one-of disjunction-type="recognition" id="oneOf19">
                <emma:interpretation id="interp95" emma:lang="en-US" emma:confidence="1">
                  <emma:literal>young</emma:literal>
                </emma:interpretation>
                <emma:interpretation id="interp96" emma:lang="en-US" emma:confidence="0">
                  <emma:literal>Young</emma:literal>
                </emma:interpretation>
                <emma:interpretation id="interp97" emma:lang="en-US" emma:confidence="0">
                  <emma:literal>young.</emma:literal>
                </emma:interpretation>
                <emma:interpretation id="interp98" emma:lang="en-US" emma:confidence="0">
                  <emma:literal>Yong</emma:literal>
                </emma:interpretation>
                <emma:interpretation id="interp99" emma:lang="en-US" emma:confidence="0">
                  <emma:literal>Young.</emma:literal>
                </emma:interpretation>
              </emma:one-of>
            </emma:emma>
          </inkml:annotationXML>
          <inkml:trace contextRef="#ctx0" brushRef="#br0" timeOffset="84828.298">20950 7960 0 0,'0'0'0'0,"0"0"0"0,0 0 202 0,0 0 158 15,0 0-41-15,0 0-30 0,0 0-29 0,0 0-36 16,0 0-23-16,0 0-16 0,79-183-15 0,-76 163-12 16,-1 7-20-16,-2 0-22 0,0 4-17 0,0 1-17 15,-2-1-10-15,-1 1-6 0,-4 1-10 0,4 2-5 16,1 2-2-16,1 1-10 0,-1 2-6 0,2 0-10 16,0 0-12-16,0 0-10 0,0 4-2 15,0 9-1-15,0 7 2 0,0 7 6 0,0 8-2 16,0 6 0-16,5 5 1 0,4 3-5 0,0 2 4 15,4 0 0-15,7-1-1 0,1-3 2 16,7-5-6-16,3-5-1 0,6-8-1 0,0-1 1 16,4-12 4-16,2-6 1 0,4-10 0 0,4 0-1 15,-3-20-2-15,2-6-2 0,-2-10-3 0,-2-5-1 16,-5-6-6-16,-2-8-6 0,-7-1-2 16,-7-2-1-16,-6 1 8 0,-6 0 8 0,-7 5 3 15,3 4 2-15,-9 3 0 0,0 8-1 0,-3 4 2 16,-4 6 1-16,-1 10 5 0,0 6 1 0,-4 0 4 15,6 7 1-15,-4 0 0 0,5 3 4 0,-4 1-2 16,6 0 4-16,-1 0-2 0,-2 0-4 16,5 1-2-16,-1 4-6 0,1 5-1 0,-2 4 3 15,3 3 3-15,0 6-1 0,0 5 1 0,0 8-2 16,4 7 2-16,-1 9 4 0,6 9-1 16,-5 9 0-16,7 9-1 0,-8 7-8 0,4 4 4 15,-3 5-3-15,-1 4-2 0,-3 3 4 0,0-4-7 16,0 0 2-16,0-6 0 0,0-6-2 0,0-6 2 15,0-10-9-15,8-6-16 0,-4-7-31 0,-1-12-43 16,7-7-62-16,-2-10-107 0,4-12-191 16,-2-6-393-16,-6-6-666 0</inkml:trace>
          <inkml:trace contextRef="#ctx0" brushRef="#br0" timeOffset="86329.2556">22236 8080 1625 0,'0'0'240'15,"0"0"53"-15,0 0-20 0,0 0-49 16,0 0-34-16,0 0-42 0,0 0-42 0,0 0-34 16,0 0-27-16,0 0-18 0,0 0-3 0,0 0-3 15,0 0-3-15,0 0-6 0,-115 152-3 0,114-108-5 16,1-7-4-16,3 0 3 0,10-5-3 0,3-5 3 16,5-6-2-16,-2-6-2 0,6-8-5 15,3-7-10-15,3-2-13 0,1-14-9 0,9-11-13 16,-1-7-6-16,-4-7 4 0,2-6 8 0,-6-6 14 15,-7-5 18-15,-5 0 8 0,-6-2 2 0,-5 1 7 16,-7 3-3-16,-2 8 3 0,-12 8 8 16,-6 7 3-16,-7 14 6 0,-4 6 5 0,-7 12-4 15,-4 1 3-15,-2 17-6 0,-1 5-4 0,2 5-2 16,7 3-11-16,6-3-2 0,4 0-2 0,15-4-1 16,2-6 1-16,7-2 2 0,10-7 1 0,7-3 1 15,8-5 0-15,7-1-13 0,11-13-15 16,2-7-15-16,9-7-26 0,-3-6-15 0,5-5-13 15,2-6-4-15,-1-4 21 0,-1-2 24 16,-9 2 24-16,-7 5 21 0,-11 6 19 0,-11 10 31 16,-8 10 28-16,-8 7 20 0,-2 9-4 0,-10 2-20 15,1 6-21-15,-6 13-18 0,-6 8 2 0,4 8-2 16,-2 7-5-16,-1 5 2 0,10-2-12 16,1 2-3-16,9-7-1 0,0 0-3 0,9-4 3 15,7-2-1-15,3-8 0 0,5-3 1 0,6-7-2 16,2-7 1-16,6-7-1 0,4-2 3 15,5-11-2-15,0-8 2 0,-1-4 2 0,5-5-6 16,-8-1 4-16,-8-4-3 0,-1-2-1 0,-9 2 2 16,-3-1-5-16,-6 4 3 0,-2 1-3 0,-4 10 1 15,-3 5 6-15,-4 8-8 0,-3 6-4 16,0 1-3-16,0 16-1 0,-1 4 4 0,-4 12 3 0,-2-1 3 16,4 5-5-16,3-3 2 0,0-1 3 0,0-3-4 15,2-2 6-15,8-6-4 0,3 0 0 16,3-7 2-16,5-4-4 0,6-7 4 0,6-4-1 15,4-5 1-15,3-10 2 0,3-5 0 0,0-9 1 16,1-3-3-16,0-3 0 0,-4 0-2 0,-2-5 0 16,-1 4 2-16,-6-3-3 0,-3 6 4 15,-8 3-2-15,3 6-2 0,-9 8 4 0,-6 4-5 16,1 6-7-16,-7 6-8 0,0 0-5 0,-2 6 2 16,1 7 7-16,-1 7 10 0,0 2 4 15,0 5 1-15,0 1 1 0,0-2 0 0,3 1-1 0,3-4-1 16,6-6-3-16,0-2 4 0,8-2-2 15,7-6 4-15,4-4 1 0,6-3-3 16,11-3 3-16,8-9-1 0,5-6 0 0,1-3-3 16,1-3-2-16,2-5-2 0,-5 0-1 0,-1 0 4 0,-6-3 3 15,-6 1 2-15,-5 3 2 0,-5 0-5 16,-5 4 0-16,-4 3-1 0,-9 6-1 0,-6 5 4 16,-5 3-5-16,-2 4 0 0,-6 3 0 0,0 0-7 15,0 0 2-15,0 0-7 0,0 0 1 16,0 3 8-16,1 2-2 0,2 0 6 0,1-2 1 15,5 1-1-15,2-3 3 0,3-1 3 0,4 0 1 16,4-1-3-16,6-8 3 0,6-2-5 0,3-3-2 16,3-3 3-16,1-3-3 0,2-2 3 0,-6-6 2 15,-1-1-3-15,-5 0 7 0,-1-4-1 16,-5 0 1-16,-5 2 1 0,-8 2-4 0,-1 2 2 16,-10 6 1-16,-1 3 0 0,-7 6 2 15,-10 6-3-15,-3 4-3 0,-8 2-3 0,-8 7 0 16,0 9-3-16,-7 7-2 0,-1 3 3 0,-2 6-4 15,-3 2 1-15,2 1 3 0,3 0-1 0,4 2 2 16,6-5 1-16,6-2-4 0,9-2 2 16,6-6-2-16,7-2-3 0,6-2 2 0,0-7 0 0,10 2-1 15,5-5 4-15,3-4 2 0,5 0-4 16,4-4 8-16,-1 1-5 0,2-1 0 16,-1 0 2-16,-1 2-7 0,1 0 3 0,-2-1 0 15,-3 3 0-15,0 3 1 0,-4 0-2 0,-3 0-3 16,-1 1-3-16,0 1 1 0,-4-4-3 0,-6-2 1 15,2-1 3-15,-3-1 5 0,-1-1 3 16,-2 0 9-16,1 0-1 0,1-3-4 0,-1-5 0 0,4-4-4 16,2-1 0-16,0-5-2 0,4 0 1 15,3-3 1-15,3-1-2 0,-3-3 4 0,5 3-2 16,-1-1-1-16,-2 5 2 0,1-1-3 0,-4 7 0 16,-3 2 1-16,-4 1 1 0,-2 4 0 0,1 2 2 15,-5 1 3-15,0 2-6 0,0 0 6 16,0 0-2-16,0 0-1 0,0 0 4 0,0 0-8 15,0 0-1-15,0 2 0 0,0 1-1 0,0 4 3 0,0 3 2 16,0 3-2-16,0 1 1 0,-5 6-1 16,1 5 0-16,1 6 1 0,0 8 2 0,0 4 1 15,2 12-3-15,-1 7 0 0,2 11-6 16,0 10 1-16,-3 5 4 0,3 8 0 0,0 0 2 16,0-3-1-16,-3-5-4 0,3-7-1 0,0-6-1 15,-1-9-2-15,1-11 4 0,0-6-1 0,0-8-2 16,0-9-2-16,-6-10 5 0,0-3 4 15,-4-5 4-15,1-8 7 0,-4-3-7 0,-1-3-2 16,-2 0 3-16,-2-12-4 0,-2-3 7 0,1-7 0 16,-5-1-3-16,1-7 3 0,0-5-8 0,1-6 1 15,6-8-1-15,4-7 1 0,9-7 4 16,5-10 1-16,11-7 3 0,14-9-3 0,14-11 1 16,8-6-4-16,9 5-1 0,6 9-7 0,1 14-15 15,-2 17-24-15,-1 16-47 0,-3 15-83 0,3 8-217 16,-21 11-668-16,-10 2-607 0</inkml:trace>
        </inkml:traceGroup>
      </inkml:traceGroup>
    </inkml:traceGroup>
    <inkml:traceGroup>
      <inkml:annotationXML>
        <emma:emma xmlns:emma="http://www.w3.org/2003/04/emma" version="1.0">
          <emma:interpretation id="{BAE2AEF0-526D-4348-8C76-8BF7434FAD71}" emma:medium="tactile" emma:mode="ink">
            <msink:context xmlns:msink="http://schemas.microsoft.com/ink/2010/main" type="paragraph" rotatedBoundingBox="4214,16414 21845,10246 22673,12614 5042,187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408825E-F370-49FC-8B48-239B3526221E}" emma:medium="tactile" emma:mode="ink">
              <msink:context xmlns:msink="http://schemas.microsoft.com/ink/2010/main" type="line" rotatedBoundingBox="4214,16414 21845,10246 22673,12614 5042,18782"/>
            </emma:interpretation>
          </emma:emma>
        </inkml:annotationXML>
        <inkml:traceGroup>
          <inkml:annotationXML>
            <emma:emma xmlns:emma="http://www.w3.org/2003/04/emma" version="1.0">
              <emma:interpretation id="{B3789D06-B496-4584-94DA-BFD5DF79C353}" emma:medium="tactile" emma:mode="ink">
                <msink:context xmlns:msink="http://schemas.microsoft.com/ink/2010/main" type="inkWord" rotatedBoundingBox="4287,16700 13625,13033 14395,14991 5056,18659">
                  <msink:destinationLink direction="with" ref="{1D1BF8C6-13DA-404C-A2E0-5BC4C11299B2}"/>
                </msink:context>
              </emma:interpretation>
              <emma:one-of disjunction-type="recognition" id="oneOf20">
                <emma:interpretation id="interp100" emma:lang="en-US" emma:confidence="0.5">
                  <emma:literal>compensation</emma:literal>
                </emma:interpretation>
                <emma:interpretation id="interp101" emma:lang="en-US" emma:confidence="0.5">
                  <emma:literal>Compensation</emma:literal>
                </emma:interpretation>
                <emma:interpretation id="interp102" emma:lang="en-US" emma:confidence="0">
                  <emma:literal>compentation</emma:literal>
                </emma:interpretation>
                <emma:interpretation id="interp103" emma:lang="en-US" emma:confidence="0">
                  <emma:literal>Compentation</emma:literal>
                </emma:interpretation>
                <emma:interpretation id="interp104" emma:lang="en-US" emma:confidence="0">
                  <emma:literal>compenation</emma:literal>
                </emma:interpretation>
              </emma:one-of>
            </emma:emma>
          </inkml:annotationXML>
          <inkml:trace contextRef="#ctx0" brushRef="#br0" timeOffset="103755.195">3756 15387 480 0,'0'0'245'0,"0"0"38"16,0 0 16-16,0 0-49 0,0 0-20 15,0 0-36-15,0 0-55 0,0 0-47 0,0 0-41 16,0 0 2-16,0 0 14 0,0 0-8 0,-68 158-8 15,80-87-21-15,2 4-14 0,4 2-2 0,1 2-11 16,5-1 0-16,1-2-2 0,-1-2-4 0,2-8 3 16,1-7-3-16,1-8-2 0,-2-12-3 0,2-10-7 15,0-7-9-15,4-8-13 16,-1-13-15-16,9-2-19 0,1-22-5 0,2-11-22 0,1-13 18 16,1-13 24-16,-3-12 14 0,-2-8 40 0,-2-5 7 15,-5 0 0-15,-5-1 11 0,-6 4 1 16,-4 4 1-16,-5 8 23 0,-6 9 15 0,-2 14 24 15,-5 13 22-15,0 16 4 0,-2 13-26 0,-7 9-30 16,1 18-29-16,-1 17-24 0,-3 15 1 0,3 10 7 16,3 9-2-16,2 4 0 0,1 2-3 15,3-3 0-15,7-2 2 0,11-7-2 0,-2-3 6 16,8-7-3-16,2-9-3 0,2-10 1 0,3-11 0 16,3-11 6-16,1-9 9 0,4-7 4 0,1-5 2 15,-2-10-1-15,-1-10-3 0,-2-8 0 16,-4-5 0-16,-6-4 0 0,-3-3-3 0,-4 1-1 15,-11 1-2-15,-8 3 1 0,1 2 2 0,-12 5-6 16,-9 3-1-16,-4 2-8 0,-4 4 1 16,-5 3 1-16,0-1 2 0,0 4 3 0,-1 4-4 0,2 0 0 15,5 3-1-15,5-1 0 0,7 2 2 16,7-3-5-16,3 0-4 0,6-5-4 0,3-5-6 16,14-5 0-16,8-8-1 0,9-3 6 15,6-4 5-15,7 1 1 0,3 5 2 0,2 6-3 0,-2 9-1 16,3 13 1-16,-3 9 1 0,6 11 3 15,-9 21 1-15,2 10 0 0,-6 11 2 0,-5 7-3 16,-4 3 2-16,-3 3-1 0,-5-1 2 16,-3 3 1-16,-1-5-2 0,-5 1 1 0,0-7-3 15,-3-7 2-15,-6-6 4 0,-4-6-1 0,-1-9 2 16,-3-7-3-16,0-7-4 0,0-10 6 0,0-5-2 16,0-5-2-16,0-14 2 0,-4-6-9 0,2-10-4 15,1-9 4-15,1-6 2 0,-3-4 4 16,10-4 2-16,5-5-1 0,1-3-3 0,5 2 1 15,1 5-2-15,5 8 1 0,-2 12 1 0,3 11-4 16,-3 13-1-16,0 12-4 0,-3 4-2 16,5 17 4-16,-2 10 5 0,0 8 4 0,0 7-1 0,1 3-2 15,1 0-2-15,-2 2-4 0,3-2 8 16,-4-2 2-16,2 0 3 0,-2-6 3 16,0-3-8-16,-4-9 3 0,5-8 0 0,-4-7 4 0,-2-7 6 15,-1-4 2-15,0-10 3 0,0-10-3 16,1-9-4-16,0-9-3 0,3-7-2 0,0-4-2 15,-4-3-3-15,1-4 2 0,0-3-2 0,1-4-1 16,2-2 3-16,1-4-2 0,3 5-1 16,0 6-1-16,4 13-5 0,-1 12-3 0,-5 14-5 0,2 11-2 15,-5 8 2-15,3 10 5 0,-1 12 4 16,0 6 2-16,5 2 1 0,-2 5 0 0,1-1 1 16,2 3 0-16,2-6-1 0,-1-3 0 0,-1-4-2 15,2-7 4-15,2-5 4 0,1-6 5 0,0-6 6 16,1 0 1-16,6-15-2 0,-2-10-1 15,4-6-5-15,-2-6 2 0,-3-7 1 0,1-3-4 16,-7 0 2-16,-5-1-4 0,-4 1 2 0,-5-3 0 16,-2 3 1-16,-4 0 1 0,0 0-3 0,-5 6 5 15,-1 2 0-15,2 6 3 0,-1 8 1 0,-2 2-8 16,-2 8 0-16,0 5 0 0,0 5-3 16,0 5-1-16,0 0-9 0,0 2-1 0,1 8-1 15,1 7 3-15,-1 3 7 0,3 4 1 0,2 4 10 16,-3 3 7-16,3 0 4 0,0 2 5 15,0 0-4-15,1 0-1 0,-2-2-2 0,5 1 6 16,2 2 0-16,-2 5-1 0,2 5-2 16,4 6-7-16,-1 7-7 0,1 4 2 0,2 1-3 15,-3 2-1-15,-1 3 4 0,1 1-3 0,1 0 0 16,0 0-4-16,1-3-10 0,3-3-22 0,1-7-42 16,0-7-68-16,1-7-96 0,4-11-146 0,-8-10-348 15,-3-8-865-15</inkml:trace>
          <inkml:trace contextRef="#ctx0" brushRef="#br0" timeOffset="104027.4824">7456 15177 1234 0,'0'0'288'0,"0"0"-112"0,-65-220 51 0,43 146-6 0,1 11-26 16,7 8-16-16,5 4-54 0,0 8-32 0,9 6-28 15,4 5-22-15,11 4-17 0,6 6-13 16,7 0-1-16,4 7-5 0,8 4 1 0,3 8-2 0,1 3-2 15,7 14-1-15,0 8-1 0,-7 13 2 16,-2 11 2-16,-5 9 0 0,-9 8 1 0,-7 4 2 16,-12 1-4-16,-9-2 2 0,-3 0 0 15,-15-5 0-15,-5 0 3 0,-10-7-3 0,1-2-3 0,-11-5-3 16,2-4-2-16,-2-1 1 0,0-8-2 16,5-6-13-16,3-5-20 0,5-10-23 0,11-7-36 15,6-6-47-15,4-14-82 0,9-8-147 0,4-9-219 16,5 5-317-16,1 6 333 0</inkml:trace>
          <inkml:trace contextRef="#ctx0" brushRef="#br0" timeOffset="105711.676">8053 14611 40 0,'0'0'665'0,"0"0"-230"16,0 0-106-16,0 0-103 0,0 0-12 0,0 0-33 16,0 0-40-16,0 0-24 0,0 0-18 0,-92 195-14 15,81-161-17-15,2 1-19 0,4-4-18 0,4-3-11 16,1-5-6-16,0-3-4 0,10-4-3 15,2-5 1-15,6-4 4 0,-1-7 1 0,8-2 5 16,0-11 3-16,5-6-7 0,2-6-1 0,-1-8-6 16,0-3-6-16,-1-7 1 0,-2-2-1 0,1-3 0 15,-4-1-1-15,-6 0 2 0,-4-1-2 16,-2 8 1-16,-8 7 4 0,-2 9-2 0,-3 12 2 16,-5 8-4-16,-8 6-9 0,-2 13 3 0,-2 10-4 15,-10 15 5-15,2 8 6 0,-3 8-4 0,1 4 2 16,2 1-2-16,0-1 0 0,9-1 2 0,3-7-4 15,9-5 2-15,1-6-1 0,3-7-2 16,1-10 2-16,8-5-1 0,3-7 3 0,5-9-1 16,5-1 2-16,1-6 0 0,5-11-7 0,-2-5-1 15,6-7-1-15,-2-2 1 0,-2-3 4 0,-2-3-2 16,0 0 1-16,-3-1-2 0,-4 2 0 16,-4 2 5-16,0 2 0 0,-1 5 1 0,0 5-5 15,0 7-5-15,-2 9-6 0,-1 4-7 0,-4 2 4 16,3 8 2-16,-5 10 7 0,2 4 8 0,2 2 2 15,3 1 3-15,-1 0-1 0,3-2 0 0,-2-4 3 16,7-2-4-16,-3-4-1 0,0-5 1 16,8-4 1-16,-4-4 7 0,8 0 2 15,0-10 2-15,2-7-3 0,2-5 0 0,5-2-1 16,-2-5 0-16,5-3 4 0,-1-2-4 0,-6 1-1 16,-3-2-1-16,-1 4-8 0,-4 0 9 0,-5 2-2 15,-3 5 1-15,4 3 3 0,-6 8-10 0,-2 5-3 16,-4 5-7-16,2 3-2 0,1 6 0 0,-1 6 4 15,-4 6 8-15,6 2 7 0,-1 6 2 0,3-3-3 16,-1 0 1-16,1-3 1 0,1-2-7 16,1-3 3-16,5-4-2 0,-3-4-7 0,7-1 10 15,-2-4 0-15,3-2 3 0,1-5 2 0,1-5-3 16,0-5 0-16,7-3-1 0,-4-2-3 16,1 0 4-16,4-1-1 0,-4-1-1 0,4 0-1 15,-6 0-1-15,-3 4-1 0,-6 4 1 0,0 4 3 16,-7 4-7-16,-3 2 1 0,-6 4-4 15,-5 0-2-15,1 2 5 0,-2 6 1 0,0 2 3 16,0 1 3-16,0 1-5 0,0-1 0 0,0 0-1 16,-2-4 2-16,1-3-1 0,1 1 3 0,0-4 1 15,0-1 4-15,0 0 15 0,0-1-4 0,0-8 0 16,1-2-4-16,7-6-12 0,-4 0 4 0,2-8-2 16,4-5-5-16,1-4 8 0,-4-6-2 0,5-5 3 15,2-7-1-15,1-3-4 0,1-7-2 16,8-6 3-16,-5-4 1 0,6-2 1 15,-6 0 2-15,5 0-3 0,-6 5-1 0,-5 7-1 0,-3 11 2 16,-5 12 4-16,-5 12 10 0,0 14-2 16,-6 8-1-16,-9 7-4 0,-7 14-9 0,-5 13-1 15,-4 9 0-15,-1 10 0 0,0 5-1 0,2 1 0 16,7-1-2-16,6-6-4 0,8-2 3 16,9-5-2-16,0-1 0 0,14-7 3 0,8-1-3 15,-2-4 3-15,10-3 0 0,7-3 2 0,-2 0 2 16,8-2-4-16,0-1 0 0,1 1-2 0,-1 3-3 15,-2 4 6-15,-1-3 0 0,-5 3 0 0,-3 1 0 16,-2 0-1-16,-5 0-2 0,-1-1 2 0,-8-3 2 16,-9-2-2-16,2-6 1 0,-8-3-1 15,-1-6 0-15,0 0 6 0,0-5 6 16,-3-1 6-16,-4 0 4 0,4-7-7 0,2-6-6 16,-1-7-5-16,2-5-6 0,2-10 2 0,12-7 1 15,3-3 1-15,6-4-2 0,-1-4 3 0,6-4-2 16,2-4 2-16,5-2 4 0,-1-1-6 15,4 2 1-15,-4 5-2 0,-3 7-5 0,-3 11 4 16,-6 13 0-16,-13 7 4 0,-2 11 10 0,-7 7-5 0,0 1-8 16,-10 9-8-16,-6 15-10 0,-8 7 6 15,-4 8 8-15,3 4 4 0,-1 0 1 0,1-4-3 16,6-3 1-16,2-3-1 0,6-4 5 0,0-6-4 16,10-4 1-16,1-6-4 0,0-5-5 15,10-5 7-15,3-3 0 0,4-1 0 0,0-11 0 16,2-4-3-16,6-4-2 0,1-5 2 0,-4-3 2 15,1 0 1-15,-4 1 4 0,2 0-1 0,-6 1-1 16,-6 4 1-16,-1 8-1 0,-5 4 2 16,0 5 3-16,-3 5-6 0,0 0-5 0,-1 9-6 15,-5 6-2-15,-4 7 6 0,-1 4 7 0,5 1 1 16,2-3 3-16,0 1-5 0,4-5 0 16,0-1 0-16,7-4-3 0,0-4 4 0,5-2 1 15,3-6 1-15,7-3 1 0,0-5 1 0,8-10-1 0,8-6 2 16,3-5 1-16,3-7-3 15,2-3 1-15,-2-5-1 0,-3-2-3 0,-5-4 4 0,-1-3 1 16,-7-2 2-16,-7-4 2 0,2-1-4 0,-5-4-1 16,-3-4 1-16,-3 0 1 0,-5-3 0 0,0 2 0 15,-4 2-3-15,-3 6-6 0,0 9 7 16,0 12 0-16,-3 14 5 0,-7 7 7 0,-2 11-10 16,3 5-1-16,-2 5-6 0,-1 12-6 0,6 5 8 15,-3 6 0-15,6 9 1 0,2 2 2 16,1 4-3-16,1 4-3 0,5 2 2 0,6 4 1 15,0 0-1-15,-1-2 2 0,-2-4-1 16,5-3-4-16,-3-4 4 0,1-4 0 0,-6-3 0 16,3-5 0-16,-6-5-24 0,-3-7-22 0,0-3-22 15,-3-5-18-15,-7-3 9 0,2-5 8 0,-4 0 15 16,-1-5 19-16,-2-3 12 0,2-4 11 0,0-1 8 16,-2-1 8-16,5-1 5 0,2-3 8 15,-2 1 7-15,4 1 5 0,-1 0 11 0,4 0 9 16,0 0 9-16,3 2-3 0,0 0-15 0,3-1-15 15,10-4-12-15,5 0-6 0,5-5 4 0,7-1 1 16,2-6-1-16,8-5-2 0,3-3-4 0,4-3 0 16,0-4 1-16,6-3 2 0,-1-3-1 15,-1 3-2-15,-6 6-3 0,-1 10-5 0,-13 6 5 16,-6 10-1-16,-11 8-2 0,-9 8-3 0,-5 1-1 16,0 15 3-16,-6 10 6 0,-6 7 5 15,-3 7 0-15,1 2-1 0,-1 0-1 0,3 0-3 16,6-4 1-16,-1 2-3 0,7-6 0 0,0 1 0 15,4-7-3-15,4-1 0 0,2-9 1 0,2 0-6 16,3-6 4-16,-1-4-15 0,4-5-35 0,0-2-67 16,4-1-122-16,-2-12-210 0,-5 2-414 15,-3 2-531-15</inkml:trace>
          <inkml:trace contextRef="#ctx0" brushRef="#br0" timeOffset="106325.5909">12379 12702 1057 0,'0'0'405'0,"0"0"-31"16,0 0-95-16,0 0-53 0,-177 190-50 0,151-153-50 15,4-3-44-15,13-1-34 0,2-2-11 16,7-2-13-16,10-2-3 0,6-5-1 0,9-7-5 16,2 0 2-16,4-11-4 0,2-2 1 0,0-2-2 15,7-9-3-15,-2-8-9 0,-3-2-10 16,2-4-10-16,-4-5-13 0,-5-3 5 0,-5 0 6 15,-1-4 9-15,-4-2 9 0,0-1 5 0,-1-3 2 16,-2-4-1-16,-2 0-4 0,2-1 5 0,1 3 2 16,-2 6 5-16,-7 7 7 0,3 10-6 0,-5 8-6 15,-1 11-6-15,-1 1-4 0,0 10 3 16,-2 8 4-16,1 7 3 0,-1 4 1 0,5 2-2 16,-3 2-2-16,2-2-1 0,2-1 3 0,-3-5-2 15,7-5 0-15,-5-1-2 0,5-6-2 0,-6-5 4 16,2-3-2-16,-4-5 6 0,-1 0 3 0,-2-6-4 15,1-11 0-15,1-5-5 0,1-6-4 16,1-3 5-16,0-7 2 0,2 1-2 0,3-4-1 16,3 0 1-16,3 0 0 0,1-1 2 0,2-2 5 15,7 2 0-15,0-1 6 0,-3 7 8 16,3 6 1-16,-8 10 7 0,-2 6-5 0,-4 11-8 16,-4 3-8-16,0 7-8 0,-2 11 1 0,2 8 3 15,-3 7 2-15,-2 2 4 0,2 5 0 16,2-1-5-16,-1 2 0 0,4-4 1 0,4 4-1 15,6-1 1-15,6-2-1 0,6-1-25 0,1 0-37 16,8-4-75-16,-3-2-145 0,-8-8-316 0,-8-8-988 16</inkml:trace>
          <inkml:trace contextRef="#ctx0" brushRef="#br0" timeOffset="105870.9173">12102 12325 1514 0,'0'0'349'0,"0"0"14"0,0 0-91 0,0 0-47 16,0 0-63-16,-181-91-56 0,159 91-45 0,-2 14-29 16,11 5-16-16,7 6-8 0,-1 8-6 0,7 3-1 15,3 0-2-15,8 2-22 0,10-1-38 0,0 1-90 16,8-3-155-16,-2-9-287 0,-11-10-793 0</inkml:trace>
        </inkml:traceGroup>
        <inkml:traceGroup>
          <inkml:annotationXML>
            <emma:emma xmlns:emma="http://www.w3.org/2003/04/emma" version="1.0">
              <emma:interpretation id="{669E9D6C-3641-4E0A-BF9C-71FDF8A8D1BD}" emma:medium="tactile" emma:mode="ink">
                <msink:context xmlns:msink="http://schemas.microsoft.com/ink/2010/main" type="inkWord" rotatedBoundingBox="13142,14070 21881,10394 22698,12336 13959,16012">
                  <msink:destinationLink direction="with" ref="{1D1BF8C6-13DA-404C-A2E0-5BC4C11299B2}"/>
                </msink:context>
              </emma:interpretation>
              <emma:one-of disjunction-type="recognition" id="oneOf21">
                <emma:interpretation id="interp105" emma:lang="en-US" emma:confidence="0">
                  <emma:literal>412.27</emma:literal>
                </emma:interpretation>
                <emma:interpretation id="interp106" emma:lang="en-US" emma:confidence="0">
                  <emma:literal>41.27</emma:literal>
                </emma:interpretation>
                <emma:interpretation id="interp107" emma:lang="en-US" emma:confidence="0">
                  <emma:literal>712.27</emma:literal>
                </emma:interpretation>
                <emma:interpretation id="interp108" emma:lang="en-US" emma:confidence="0">
                  <emma:literal>212.27</emma:literal>
                </emma:interpretation>
                <emma:interpretation id="interp109" emma:lang="en-US" emma:confidence="0">
                  <emma:literal>112.27</emma:literal>
                </emma:interpretation>
              </emma:one-of>
            </emma:emma>
          </inkml:annotationXML>
          <inkml:trace contextRef="#ctx0" brushRef="#br0" timeOffset="98802.2278">12600 13217 0 0,'0'0'0'0,"0"0"0"0,0 0 0 0,0 0 23 16,0 0 111-16,0 0-40 0,0 0-49 0,0 0-46 15,0 0-78-15,0 0-114 0,0 0 170 16,0 0 23-16</inkml:trace>
          <inkml:trace contextRef="#ctx0" brushRef="#br0" timeOffset="99720.4562">12796 13083 0 0,'-81'69'0'0,"81"-71"0"0,0-3 0 0,2-1 0 15,-2 2 0-15,3-4 238 0,-3 0 39 0,1-1-11 16,2 1-6-16,-2-3-9 0,2 0-26 0,-1-1-25 16,5-3-31-16,-1 0-32 0,0 0-20 15,4-5-15-15,2 0-13 0,4-3-12 0,4 0-11 16,5-1-10-16,6 0-8 0,4 3-6 0,-1 0-6 16,1 6-6-16,3 3-8 0,-4 7-7 15,0 5-4-15,-1 2-6 0,-4 13 2 0,1 7-2 16,-4 10 1-16,-4 8 2 0,-3 7-3 0,-4 7 3 15,-9 5-1-15,-3 3 2 0,-3 1 2 0,-6 1-4 16,-10 0-3-16,-6 0-7 0,-2-3-7 0,-4-4 3 16,-1-3-1-16,-5-3 5 0,0-3 4 15,3-6-2-15,-1-3 1 0,2-7-1 0,2-6 0 16,5-6 3-16,6-6 0 0,4-4 3 0,10-6 1 16,3-4-3-16,0 0 1 0,3-9 0 15,12-5 1-15,8-6-1 0,5-5 0 0,6-1-2 0,8-1-4 16,2-2 4-16,3 1-1 0,7-1 1 0,1 1 2 15,-2 2-3-15,0 0-1 16,-3 3 0-16,-3 2-1 0,-1 0-3 0,-2 4-12 0,-4 0-22 16,-5 2-35-16,-1-1-46 0,-1 2-54 15,-4-4-67-15,-1 2-92 0,-3-3-122 0,-6 5-178 16,-8 4-118-16</inkml:trace>
          <inkml:trace contextRef="#ctx0" brushRef="#br0" timeOffset="99352.3872">12796 13083 0 0,'0'0'0'0,"0"0"0"0,0 0 0 0,0 0 0 16,0 0 0-16,0 0 0 0,0 0 0 16,0 0 15-16,0 0 8 0,0 0-29 15,0 0-14-15,0 0 8 0,0 0 12 0,0 0 0 0,-9-15 0 16,9 15 0-16,0 0 0 0,0 0 0 15,0 0 0-15,0 0 0 0,0 4 0 0,-3 0 0 16,-2 3 0-16,-1 0 0 0,1 1 0 16,-4 0 0-16,3-2 0 0,-2-1 0 0,3 2 0 15,-1-2 0-15,2 1 0 0,1-2 0 0,0-1 0 16,0-1 0-16</inkml:trace>
          <inkml:trace contextRef="#ctx0" brushRef="#br0" timeOffset="100175.3117">14317 12514 0 0,'0'0'0'16,"0"0"88"-16,-168 116 213 0,113-70-18 0,8-2-26 16,5-2-45-16,6-2-35 0,8 0-40 0,5-4-39 15,6-3-33-15,6-2-17 0,9-3-18 0,2-4-9 16,12-2-3-16,6-5-6 0,5-1 4 15,7-3 1-15,4-3 3 0,8-2 7 0,2-3-3 16,11-4-2-16,1-1-3 0,1 0-7 0,2 0-1 16,-3 0-1-16,-5 5-1 0,-4 4-1 0,-8 1 1 15,-2 5 0-15,-10 4 1 0,-7 2 2 16,-6 5 5-16,-10 5 10 0,-4 3 8 0,-9 1 13 16,-11 2 13-16,-5 0 4 0,-8-1-1 0,-5 0-6 15,-3 1-19-15,-9-4-9 0,2-3-9 0,-2 0-10 16,2-5 2-16,5-4-6 0,8-5-29 0,8-4-55 15,9-8-93-15,9-4-183 0,8 0-290 16,1 0-570-16</inkml:trace>
          <inkml:trace contextRef="#ctx0" brushRef="#br0" timeOffset="99922.9976">14034 12785 198 0,'0'0'403'0,"0"0"53"16,0 0-78-16,0 0-31 0,0 0-52 16,0 0-41-16,0 0-51 0,0 0-47 0,0 0-36 15,0 0-32-15,0 0-25 0,0 0-20 0,0 0-11 0,0 0-15 16,-10-171-6-16,35 154-4 0,9-3-5 16,7 0 1-16,5-1-1 0,7-1-6 15,3-2-16-15,3 0-31 0,0 0-44 0,-3-1-60 0,-6 4-68 16,-3 0-75-16,-7 5-103 0,-5 5-125 15,-10 1-164-15,-9 3 75 0,-7 4 615 0</inkml:trace>
          <inkml:trace contextRef="#ctx0" brushRef="#br0" timeOffset="100331.2951">14931 12909 1481 0,'0'0'366'0,"0"0"-31"0,0 0-109 0,0 0-50 16,0 0-50-16,0 0-36 0,0 0-29 15,0 0-32-15,0 0-23 0,0 0-10 0,0 0-5 16,0 0-19-16,0 0-46 0,0 0-97 0,118-72-159 16,-88 60-325-16,-7 4-872 0</inkml:trace>
          <inkml:trace contextRef="#ctx0" brushRef="#br0" timeOffset="100644.783">15263 12385 734 0,'0'0'785'0,"0"0"-580"0,0 0 50 16,0 0-19-16,0 0-33 0,0 0-49 0,0 0-60 16,0 0-40-16,0 0-17 0,0 0-1 0,34-186 2 15,20 161 0-15,4 5-7 0,2 5-9 16,-1 5-6-16,0 8-4 0,-1 2-5 0,-2 17-1 16,-9 11-3-16,-6 9-6 0,-7 12 5 0,-12 4-1 15,-10 8 3-15,-8 0 6 0,-4 3-9 0,-14 2-1 16,-13 1-2-16,-4 1-7 0,-4-2 2 15,-8 0 0-15,0-7 0 0,1-5 1 0,2-6 2 16,3-11 2-16,4-3 0 0,10-8 2 0,5-7 0 16,5-4-1-16,7-8-3 0,6-4-1 0,6-3 6 15,10-2 4-15,8-8 5 0,8-5 1 16,6-7-6-16,8-5-4 0,9-1-13 0,2-1-30 16,2-4-40-16,4 3-74 0,-1-4-100 0,2 1-130 15,-1 3-192-15,-17 6-273 0,-15 8 256 0</inkml:trace>
          <inkml:trace contextRef="#ctx0" brushRef="#br0" timeOffset="100897.1908">16165 12348 388 0,'0'0'330'0,"0"0"17"0,0 0-39 0,0 0-3 0,-92-181-21 16,87 151-33-16,3 5-57 0,2-2-50 0,7 0-48 16,13 4-31-16,2-4-15 0,6 2-11 15,7 3-5-15,3-1-2 0,7 0-9 16,0 7 0-16,5 0-4 0,5 7-2 0,-8 4-3 0,2 5-4 15,-5 5-4-15,-4 12-4 0,-6 7 1 16,-3 9 0-16,-6 5 1 0,-5 6 3 0,-5 3-1 16,-6 5 2-16,0 1 0 0,-1 4-6 0,-2 3 8 15,3-1-2-15,-4 0 0 0,5 0 3 0,-3-4-7 16,1 3 2-16,-5-2-1 0,1-2 3 16,0 0-1-16,1-4-3 0,-2 1-11 0,3-8-33 15,-2 1-57-15,4-5-120 0,-3-3-221 16,-3-10-500-16,-1-12-418 0</inkml:trace>
          <inkml:trace contextRef="#ctx0" brushRef="#br0" timeOffset="101095.8526">16673 12602 2079 0,'0'0'213'16,"0"0"-5"-16,0 0-33 0,0 0-29 15,28-210-28-15,-1 161-26 0,10-3-26 0,8-1-18 16,8-1-14-16,11 1-9 0,2 2-9 15,5 2-5-15,1 6-5 0,-3 6-3 0,-5 5-1 0,-3 7-1 16,-6 9-7-16,-5 3-21 0,-4 5-36 16,-14 7-49-16,-4 1-77 0,-13 4-90 0,-8 11-144 15,-5 0-292-15,-2-4-714 0</inkml:trace>
          <inkml:trace contextRef="#ctx0" brushRef="#br0" timeOffset="92004.3994">19475 10129 712 0,'0'0'98'0,"0"0"36"0,0 0 57 0,0 0 18 16,0 0 10-16,166-169 9 0,-153 155-14 0,-8 5-12 16,-4 2-24-16,-1 2-35 0,-1 3-39 0,-7 0-44 15,-12 2-29-15,-4 0-17 0,-14 11-9 16,-14 5-1-16,-11 9-1 0,-9 8-1 0,-9 6 2 15,-12 7 0-15,-9 9 1 0,-7 3-1 0,-12 6-2 16,-5 3 0-16,-12 8-3 0,-13 0-4 16,-3 6-2-16,-5-2-1 0,0 3 2 0,1-2 1 15,7 0 7-15,12-6-3 0,15-5-2 0,17-4 3 0,21-4-7 16,19-6 3-16,19-6 0 0,17-6-2 16,17-8-3-16,14-7 1 0,3-8-2 0,20-6 2 15,8-9 3-15,13-5-1 0,12-5 0 16,6-14-1-16,15-10-5 0,4-11-4 0,6-9-6 15,6-5-11-15,0-7-8 0,-5 0-11 0,-3-1-7 16,-5 0 5-16,-5 1 3 0,-8 2 19 0,-6 3 14 16,-9 2 9-16,-9 4 9 0,-11 7 2 15,-5-1 1-15,-11 5 3 0,-3 1 7 0,-6 6 4 16,-4 2 9-16,-1 7 11 0,-2 5 9 16,-9 4 6-16,2 4-2 0,-5 1-9 0,-1 4-9 0,-4 2-9 15,-2 3-5-15,-4 0-1 0,-5 10-8 16,-5 8-1-16,-8 8-3 0,-9 7 0 0,-3 8 0 15,-9 9 2-15,-4 2 1 0,-5 5-2 0,-4 4 0 16,-8 4-5-16,-1 3-1 0,-6 2 1 0,0-3-2 16,-2 1 1-16,3-3 0 0,8-2-2 15,5-6 5-15,11-2-4 0,15-11-1 0,13-6 1 16,13-9-4-16,11-7-3 0,7-4-3 0,6-5 0 16,10 0 3-16,7 1 5 0,6 6 8 15,10 10 5-15,0 11 5 0,10 14 3 0,0 15 1 16,1 10-2-16,3 7-4 0,-1 2-2 0,1-3-1 0,-1-2-2 15,-1-5 2-15,4-6 4 0,-3-6 5 16,-1-8 9-16,-5-7 1 0,-1-6 3 0,-4-7-1 16,2-4-3-16,1-3-4 0,-4-6-9 0,6-5 1 15,-2-3-3-15,0-6-1 0,4-6 1 16,0-3-13-16,0-3-20 0,-3 0-49 0,9 0-102 16,-3-3-223-16,-8 0-638 0,-13 1-345 0</inkml:trace>
          <inkml:trace contextRef="#ctx0" brushRef="#br0" timeOffset="87125.2681">20597 10951 2370 0,'0'0'187'0,"0"0"-58"0,0 0-42 16,73-202-9-16,-41 131-14 0,11-7-17 0,1-11-14 15,8-5-8-15,-2-8-8 0,4-7-3 16,1-5-4-16,-1 0-4 0,-5-1 2 0,-6 5-4 15,-4 6 2-15,-8 11-1 0,-9 19-2 0,-2 19 2 0,-12 18-1 16,-8 17 2-16,-1 14-8 0,-15 6-3 16,-12 20-4-16,-6 13-1 0,-10 14 8 0,-8 15 0 15,-2 14 2-15,3 11 1 0,0 5-2 16,14 0-1-16,10-4-2 0,13-6 0 0,14-6 1 16,10-11-1-16,14-7 4 0,12-9-4 0,6-6 1 15,6-10 2-15,7-5 2 0,5-7 6 0,1-6 2 16,7-2 2-16,-7-5 1 0,6-1 1 15,-7-2 2-15,-5 1-1 0,-8 3-2 0,-7 1-1 16,-17-1-3-16,-2 4-2 0,-18 0 5 0,-5 4 4 16,-21 3 2-16,-7 0 0 0,-13 7-3 0,-1 0-5 15,-10 2-1-15,-4 0-1 0,-2 3-2 0,1-5-4 16,-1 1-6-16,4-3-15 0,5-3-46 16,7-1-83-16,6-6-176 0,11-4-480 0,13-5-842 0</inkml:trace>
        </inkml:traceGroup>
      </inkml:traceGroup>
    </inkml:traceGroup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0:59.55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4C1E9C-5546-4477-89FE-5F5ABD560540}" emma:medium="tactile" emma:mode="ink">
          <msink:context xmlns:msink="http://schemas.microsoft.com/ink/2010/main" type="inkDrawing" rotatedBoundingBox="2179,5597 3493,11511 1661,11919 347,6004" semanticType="callout" shapeName="Other">
            <msink:sourceLink direction="from" ref="{612D649D-34C9-4A72-831C-40BCC8702FD0}"/>
            <msink:sourceLink direction="to" ref="{7C502494-F9FB-4759-8E44-B5F1996AB28B}"/>
            <msink:sourceLink direction="to" ref="{625C4F6F-65E4-4CE1-BDF1-405ED88DA56F}"/>
          </msink:context>
        </emma:interpretation>
      </emma:emma>
    </inkml:annotationXML>
    <inkml:trace contextRef="#ctx0" brushRef="#br0">1322 59 0 0,'0'0'160'0,"0"0"113"0,0 0-42 15,0 0-68-15,0 0-36 0,0 0-36 16,0 0-17-16,0 0-16 0,0 0-3 0,0 0 1 16,0 0-7-16,-177-61 4 0,151 61 0 0,-1 0-8 15,-5 0-7-15,1 0-9 0,-3 3-6 0,-4 2-1 16,-7 0-4-16,3 2-3 0,-3 1-4 0,-6 0 4 16,2 3 2-16,-1 3 3 0,-1 1-3 15,-4-1-4-15,8 3-2 0,-3 1-1 0,-2 1 4 16,4 3 4-16,-4-1 0 0,8 0 1 0,-2 0 1 15,5-3-2-15,8 1 1 0,3 0-1 16,3 1-2-16,0-2-4 0,11 1-3 0,2-2-7 16,0 2 0-16,4-2-2 0,6 2-2 0,-1 2 0 15,-1-3-1-15,6 2 0 0,0-2 0 0,0 2 1 16,0-1 0-16,2 2 3 0,4 6-1 0,-2-1 1 16,-3 3 1-16,1 5-2 0,4 3-1 15,-3 5 4-15,-2 3-1 0,-1 5 0 0,2 3 3 16,-2 5-7-16,3 4 4 0,3 3 0 0,-2 3-2 15,0 5 8-15,7 5-3 0,-1 4 3 16,-3 5 3-16,5 0-4 0,3 2 1 0,0-1-1 16,-2 0 0-16,2 1-3 0,-1 2-2 0,1 2 10 15,0 4 4-15,-2 2 8 0,2 3 4 0,-2-2-10 16,-1 5-3-16,3-3-3 0,-6 1-1 0,10 1 0 16,-5 3-2-16,4 4 0 0,-2 3 1 0,3 6 0 15,4 0 4-15,-4 3 0 0,3 0 2 16,-4-5 2-16,-2 2-3 0,0-3-2 15,0-3-8-15,5 1-5 0,-7-1 0 0,1-1 2 0,-2-3 4 16,1-2 3-16,-5-7 0 0,1 1 4 0,2-1 0 16,-5-3 2-16,3 2-2 0,2-5-3 15,-4-1-3-15,3-6-5 0,3-4 0 16,-3-2 1-16,3-5 3 0,-4-4 1 0,2-9 0 0,1-2-1 16,2-11-1-16,-2-7-2 0,2-4 2 15,-2-6-2-15,2-6 0 0,-1-7 1 0,-2-6-2 16,-6-2 3-16,4-8 3 0,-5-1 5 0,1-3 5 15,-3-1 8-15,-2 0 11 0,-1 0 8 0,0-3 1 16,0-4-7-16,2-1-10 0,2-3-9 0,1-3-7 16,-3-1-5-16,1-1-3 0,5 0-5 15,-2-2-1-15,5-2-2 0,1 2-1 0,2 0 0 16,0 0-1-16,4 0-1 0,0 1 0 0,4 2 2 16,-2 2-1-16,5 2 4 0,-2 0-2 15,3 1-2-15,2-2 3 0,2-1 0 0,6-3 2 0,0 1 0 16,6-3 0-16,3-5 1 15,3 0-5-15,5-5 0 0,3 0-2 0,2 0 1 16,-4 0 2-16,-4 0 0 0,2 0-1 0,-5 1-8 0,-1 0-3 16,-2 1-5-16,-1 0-1 0,-3-2 2 15,-8 2-4-15,-3-1-1 0,-3 3 3 0,-9-1 3 16,-2 1 9-16,-3 0 8 0,-8 0 3 0,4-2-2 16,-7-2-2-16,-1-2-4 0,0 1 1 0,-9-2-1 15,-3 1 4-15,-1 1 2 0,-3 1 1 16,-3 5-1-16,1 4 3 0,-7 3 1 0,0 5-3 15,-3 2 3-15,3 4-6 0,-2 5-1 0,1 0 1 16,-1 2 3-16,7 5 5 0,-4 3 3 16,8-1-1-16,0 2-2 0,1-2-3 15,5 1-2-15,7 0-4 0,1-2 3 0,4-1-2 0,-1-3-1 16,9 1 5-16,5-1-2 0,3-3 7 0,10-1 2 16,3 0 1-16,6-6 3 0,2-2-4 15,6-1-1-15,2 3-2 0,-3 1-3 0,0 5-1 0,-1 0 0 16,-2 6 1-16,-5 9-3 0,-5 3 2 15,-3 2 0-15,0 3 1 0,-3 3 9 0,-9 1 2 16,-3 0 3-16,-9 1 4 0,-2 0 3 0,-2 0 8 16,-9 0 7-16,-12 0 3 0,-1 3-3 15,-7 0-7-15,-8 2-7 0,-4 3-6 0,0-1-6 16,-5 2-4-16,0 3-2 0,-2 1-28 0,-5 3-90 16,14-10-243-16,16-10-1238 0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1:31.95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452F1C7-2378-40BC-9100-3A660097628D}" emma:medium="tactile" emma:mode="ink">
          <msink:context xmlns:msink="http://schemas.microsoft.com/ink/2010/main" type="writingRegion" rotatedBoundingBox="17651,13421 29568,10291 30104,12330 18187,15461"/>
        </emma:interpretation>
      </emma:emma>
    </inkml:annotationXML>
    <inkml:traceGroup>
      <inkml:annotationXML>
        <emma:emma xmlns:emma="http://www.w3.org/2003/04/emma" version="1.0">
          <emma:interpretation id="{A722A4D8-3CF9-4C7C-BEFC-F5D0012AE443}" emma:medium="tactile" emma:mode="ink">
            <msink:context xmlns:msink="http://schemas.microsoft.com/ink/2010/main" type="paragraph" rotatedBoundingBox="17651,13421 29568,10291 30104,12330 18187,154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01CB7A-0CA2-4073-9164-FA0B013E192D}" emma:medium="tactile" emma:mode="ink">
              <msink:context xmlns:msink="http://schemas.microsoft.com/ink/2010/main" type="line" rotatedBoundingBox="17651,13421 29568,10291 30104,12330 18187,15461"/>
            </emma:interpretation>
          </emma:emma>
        </inkml:annotationXML>
        <inkml:traceGroup>
          <inkml:annotationXML>
            <emma:emma xmlns:emma="http://www.w3.org/2003/04/emma" version="1.0">
              <emma:interpretation id="{50453878-3EAA-44B6-B45E-7E0CFFD989EE}" emma:medium="tactile" emma:mode="ink">
                <msink:context xmlns:msink="http://schemas.microsoft.com/ink/2010/main" type="inkWord" rotatedBoundingBox="21026,12702 29609,10447 29956,11771 21373,14026">
                  <msink:destinationLink direction="with" ref="{D4A2915B-1121-4AF0-9C4F-2361476C6394}"/>
                </msink:context>
              </emma:interpretation>
              <emma:one-of disjunction-type="recognition" id="oneOf0">
                <emma:interpretation id="interp0" emma:lang="en-US" emma:confidence="1">
                  <emma:literal>unmarried</emma:literal>
                </emma:interpretation>
                <emma:interpretation id="interp1" emma:lang="en-US" emma:confidence="0">
                  <emma:literal>Unmarried</emma:literal>
                </emma:interpretation>
                <emma:interpretation id="interp2" emma:lang="en-US" emma:confidence="0">
                  <emma:literal>unmarred</emma:literal>
                </emma:interpretation>
                <emma:interpretation id="interp3" emma:lang="en-US" emma:confidence="0">
                  <emma:literal>unmarried.</emma:literal>
                </emma:interpretation>
                <emma:interpretation id="interp4" emma:lang="en-US" emma:confidence="0">
                  <emma:literal>unMarried</emma:literal>
                </emma:interpretation>
              </emma:one-of>
            </emma:emma>
          </inkml:annotationXML>
          <inkml:trace contextRef="#ctx0" brushRef="#br0">20424 11857 200 0,'0'0'11'0,"0"0"-26"16,0 0-6-16,0 0 8 0,0 0 8 15,0 0 5-15,0 0 5 0,0 0 3 0,0 0-3 16,0 0-3-16,0 0-2 0,0 0 24 16,0 0 80-16,0 0 112 0,95 89 102 0,-89-96 62 0,-1 1-10 15,1-5-47-15,-4 0-52 16,1-2-51-16,-1-2-39 0,1-1-37 0,1-2-27 0,-1 0-20 15,-1 1-12-15,1 3-11 0,3 4-10 0,-4 3-10 16,1 7-19-16,0 0-12 0,8 17-12 16,-1 7-6-16,3 11 2 0,-4 7-2 0,4 8 0 15,1 4 0-15,-1-1-2 0,0 4 0 0,-1 0-1 16,-3-1 0-16,3 0 0 0,-1-7 0 16,-3-8 1-16,-1-10-3 0,-3-8 2 15,4-9-2-15,-7-8 0 0,2-4 2 0,-3-2 2 0,8-10-1 16,-4-10 0-16,0-10-4 0,8-7 1 0,0-12-1 15,3-1 2-15,2-4 2 0,7-2-2 16,4 0-1-16,0 0 0 0,2 2-1 0,0 2 4 16,1 6-2-16,-3 10 0 0,0 9-2 0,-5 12-3 15,-1 11-1-15,-5 4-4 0,-2 3 2 0,0 12-5 16,-2 6 0-16,0 7 1 0,1 0-15 16,-1 5 0-16,0 0-15 0,2-1-9 0,1-2 3 15,2-4-14-15,1-4-8 0,4-8-22 0,1-7-41 0,-2-7-53 16,6 0-56-16,0-15-68 15,0-6-39-15,0-5 15 0,0-9 52 0,-1-2 93 0,-5-5 95 16,1 0 86-16,-6-3 87 0,-3 1 81 16,-3 0 83-16,-4 0 53 0,3 0-10 0,-2 1-29 15,2 5-38-15,2 7-38 0,-8 9-17 0,4 9-20 16,-7 10-43-16,-1 3-37 0,0 14-31 0,0 11-13 16,-1 11 0-16,-7 13 3 0,7 2-4 15,-4 7-6-15,4 3-3 0,-4 0-5 0,4 1-2 16,2-3 0-16,10-4-4 0,2-4 3 0,-1-3-2 15,2-8 2-15,1-6 0 0,0-10-1 0,0-7 0 16,-2-9-1-16,0-8-1 0,-4-1 1 16,4-14-2-16,2-7-2 0,0-5-3 0,4-6-4 15,-4-5-3-15,-1-5 4 0,4-1 3 0,-2-5 4 16,1 1 3-16,6-3-1 0,-2 2 1 16,7 3-1-16,1 3-1 0,8 9 0 0,-6 9-5 0,-2 8-1 15,-2 12-1-15,-5 5 3 0,2 1 2 16,-7 12 2-16,1 5 1 0,6 4-3 0,-7 0-1 15,7 2-2-15,-4-2 1 0,-2-1 1 0,6-4 0 16,-7-2 2-16,7-2 0 0,-5 0-1 16,5-9-1-16,-2-2 7 0,4-2-1 0,2-6 2 0,2-10 2 15,1-2-3-15,4-6 3 0,-2 0-2 16,-2-2 2-16,-1-2-1 0,0 2-2 16,-2-1-1-16,-2 3-2 0,-2 1 0 0,-3 2-1 0,-4 4 0 15,5 6 1-15,-4 3-2 0,-2 7-1 16,-1 1-1-16,-2 5-1 0,2 7 1 0,0 1 2 15,1 5 2-15,2 0-2 0,-4 2-5 0,6-2-6 16,-1 0-6-16,3-3-4 0,0-3 2 16,5-3 4-16,0-4 5 0,4-5 4 0,0 0-2 15,6-9 4-15,-1-5 2 0,5-6 1 0,0-2 5 16,2-2-1-16,-2-2 0 0,-6 0 0 0,-1-2 2 16,-6-1 0-16,-4-1 6 0,-8 0 1 15,-1 1 1-15,-6 1 4 0,-3 2-1 0,-6 3 4 16,0 5 2-16,0 6-1 0,-5 5-5 0,-4 6-5 15,5 1-7-15,-8 0-5 0,5 5-1 0,-4 3 3 16,0 5-1-16,2 1 2 0,1 0-2 16,1-1-4-16,3 0 1 0,1-2 0 0,1 0 0 15,2-3 4-15,-1-1 0 0,1-2-1 0,0-4 1 16,0 1-1-16,1-2 2 0,2 0 2 16,-1 0 2-16,2 0-1 0,1-5 3 0,-1-2-4 0,-3 2 1 15,4-1 1-15,-1 1-2 0,-2 1-2 0,-2 1-1 16,1 1 0-16,-1 1 1 0,0 1 0 15,0 0 0-15,0 0-3 0,0 0-5 0,0 0-5 16,0 0-4-16,0 0 4 0,0 0 1 0,0 0 6 16,0 3 1-16,0-2-4 0,0-1 4 15,0 2-1-15,2-2 4 0,-2 0 4 0,1 0 1 16,2 0 4-16,2 0 0 0,-3 0-1 0,0 0 3 16,-1 0-3-16,-1 0 0 0,0 0-3 15,0 0-2-15,0 0-3 0,0 0-3 0,0 0 0 16,0 2 0-16,-4 0 3 0,3 5 1 0,-4-1 1 15,2-3 0-15,3 1-1 0,0-4 1 0,0 1 3 16,0-1-4-16,0 0 4 0,0 0 2 0,0 0 1 16,6-3 9-16,0-2 0 0,0-2 0 15,1 1-3-15,1-3 1 0,0 0 1 0,-2-2 4 0,2 2 4 16,-4-1 1-16,5 1 1 16,-2 0 0-16,-1 1-2 0,-1 1 4 0,-1 2-3 15,-1 2 1-15,-2 1 0 0,1 1-10 0,-2 1-3 16,1 0-5-16,-1 0-4 0,0 0-1 0,0 0-2 15,0 0-3-15,0 0-5 0,0 0 1 0,2 3 1 16,-1 0 6-16,1 2 7 0,4 2-4 0,-3-2 1 16,1 1-4-16,-4 0-5 0,5-3 7 0,-3 1-1 15,1-3 3-15,-1 0-2 0,-1-1-1 16,1 0 0-16,-2 0-4 0,0 0-2 0,1 0-1 16,5 0-2-16,-4 0 0 0,2-2-1 0,1-4 1 15,0 1 2-15,0-1 2 0,4-1 10 16,-5-1-7-16,2-1 2 0,-2 3 0 0,-2-1-6 0,-1 0 10 15,-1 3 0-15,0-1 3 0,-10 2 3 16,3 1-3-16,-8 2-2 0,-3 0-1 0,-2 11 0 16,-7 6 0-16,2 4 1 0,-1 6-1 15,-1 2-7-15,2 2 4 0,4 2-2 0,4-2 2 16,5-2 4-16,3-1-5 0,6-3 0 0,3-5-1 16,2-1-8-16,8-7 10 0,5-6 0 0,2-2 2 15,7-4 3-15,1-4-8 0,10-7-4 0,-1-8-4 16,4-5-2-16,-2-2 1 0,4-1 3 0,-6-5 4 15,1 1-1-15,-9 0 5 0,-1 1 0 16,-1 2 1-16,-8 6 7 0,-4 3-6 0,-6 8 6 16,-6 4 2-16,0 7-9 0,0 0 8 0,-13 12-5 15,1 8-3-15,-3 4 2 0,-3 6-1 16,4 3-2-16,0 1-1 0,7 0 1 0,-2 0 0 16,6-4 2-16,3-2-3 0,3 0 0 0,11-7 1 15,3-2-1-15,10-5 4 0,7-4 6 0,4-6-6 16,6-4 2-16,0 0-1 0,8-12-5 0,1-4 7 15,0-4-2-15,2-3 1 0,-7-3 0 16,2-5-2-16,-3 1-1 0,-7-3 1 0,-4-3 3 16,-7-1-2-16,-5-2 2 0,-7-3 1 15,-2-2-1-15,-3-4-1 0,-3-1 0 0,-3-2 0 16,-3 2 4-16,-2 1-4 0,-1 2 0 0,0 5-4 16,-3 7-7-16,-6 5 6 0,0 11 2 0,-2 9-2 15,-1 4-2-15,1 5-3 0,6 0-3 16,0 0-1-16,5 7 5 0,0 0-3 0,5 3 5 15,5 2 0-15,6-2-5 0,3 1 8 0,5-1 0 16,4-3 1-16,1 1 6 0,4-1-8 0,-1-1-2 16,1 2 0-16,-1 0-5 0,-1 5 6 15,-5 2 1-15,-5 2-1 0,-5 4 1 0,-2 5-2 16,-6 4 0-16,-6 4 1 0,-2 2 4 0,0 4-4 16,0-2 1-16,-2 1-2 0,-1-3-5 0,2-1 7 15,1-5 0-15,6-6 1 0,4 1 3 0,8-6-6 16,2-5 2-16,7-4 0 0,4-5-2 15,6-5 6-15,3 2 0 0,4-14-1 0,4-2 2 16,0-4-2-16,0-3-1 0,1-4 2 0,-2-5 3 16,-3-1-5-16,-3-5 1 0,-1-3-1 0,-7-4-3 15,-7-3 5-15,-7-1 0 0,-5-3 1 16,-4 5 4-16,-9 0-5 0,-1 4-1 0,-13 6 0 16,-7 5-3-16,-6 3 1 0,-9 9 1 0,-3 5-1 15,-5 6-3-15,0 7 3 0,2 0-3 0,3 2 3 16,7 6 3-16,6 0-5 0,9 1 0 15,8-1-2-15,8 0-5 0,2 2 8 0,12-3 0 0,7 0 2 16,8-3 2-16,8-2-4 0,5-2-2 16,6 0 0-16,5-8 1 0,3-1 0 15,3-5 1-15,0 0-2 0,2 1-3 0,-4 0 4 0,-2 4 0 16,-7 2 2-16,-10 4 4 0,-11 1-7 0,-8 2-2 16,-13 5-2-16,-6 7-1 0,-6 7 6 15,-10 2 3-15,-5 6 1 0,-2 0 0 0,-5 3-3 16,3-2 0-16,3-1 0 0,5-1-1 15,7-2 1-15,4-5 0 0,6-2-1 0,2-4-2 16,11-3 4-16,9-3 0 0,6-5 4 0,4-2 3 16,5-2-6-16,9-10 1 0,1-1-1 0,5-4-2 15,4-2 2-15,1-4 0 0,1-4 0 0,-4-1 1 16,1-1-1-16,-5-1-1 0,-6-5 1 16,-1-2 2-16,-8 3-1 0,-8 1 0 0,-8 5 1 15,-7 4-4-15,-11 6 7 0,-1 3-1 0,-7 3 0 16,-7 5 7-16,-2 4-9 0,-4 3 1 0,-1 3-1 15,-1 9-6-15,3 3 8 0,2 3-1 0,4 3 2 16,6 2-2-16,2 4-2 0,5 0 0 16,0 1 1-16,9 2 1 0,2-2-4 15,3 1 2-15,4-1-2 0,-2-2-3 0,8 1 4 0,1-2-1 16,0-1 1-16,7-5-6 0,-2 0-19 0,-1-6-29 16,-1-5-56-16,-4-3-78 0,-8-5-118 15,2 0-216-15,-9-2-478 0,-2-4-338 0</inkml:trace>
          <inkml:trace contextRef="#ctx0" brushRef="#br0" timeOffset="163.8267">26785 10141 1429 0,'0'0'465'0,"0"0"-141"16,0 0-62-16,-72-183-63 0,51 160-50 16,-1 11-39-16,0 7-47 0,1 5-25 0,5 10-23 15,3 10-15-15,4 10 2 0,2 6-14 0,-1 5-55 16,2 3-111-16,6 5-261 0,0-16-665 15,0-8-152-15</inkml:trace>
          <inkml:trace contextRef="#ctx0" brushRef="#br0" timeOffset="810.9486">27074 10347 1878 0,'0'0'123'0,"0"0"-5"16,0 0-5-16,0 0-7 0,0 0 4 0,0 0-14 0,0 0-22 15,0 0-24-15,-164 194-23 0,157-166-18 16,7-1-1-16,0-3-2 0,9-3-2 0,4-4 1 16,8-6-2-16,-4-5-5 0,11-4-4 0,6-2-2 15,2-4-2-15,3-10-3 0,4-4 4 0,1-3 2 16,2-4 3-16,-2-1 6 0,-4-1 1 0,-5-1 3 16,-4-1-4-16,-6 1 6 0,-10 2 7 15,-2 3 1-15,-11 3 18 0,-2 0 7 0,0 7 0 16,-9 7 5-16,-10 4-16 0,-8 2-14 0,-5 15-6 15,-6 6-6-15,-8 8 1 0,2 10 0 16,-1 4 0-16,3 2-2 0,6 1 1 0,5 0-1 16,11-4-2-16,7-3 0 0,10-4-2 0,3-2-2 15,10-4 3-15,6-5 0 0,6-4 3 0,8-7 5 16,7-6 0-16,7-6 0 0,13-1 4 16,8-7-3-16,7-7-4 0,8-6 2 0,2-4-7 15,5-6 2-15,0-2 5 0,-1-5-2 0,-5-3 3 16,-2-3 1-16,-8-6 1 0,-6 1 3 0,-6-5-2 15,-9-2 4-15,-7 3-2 0,-9 0 2 16,-11 4 3-16,-11 4-1 0,-12 7 2 0,-3 12-3 16,-19 10-6-16,-9 14-5 0,-12 5-5 0,-7 19 0 15,-7 11-2-15,-8 9 0 0,0 3 0 0,5 6-2 16,4 1 3-16,7 1 0 0,11-3 1 0,10-3 1 16,13-6-1-16,12-5-1 0,3-5 0 15,4-8-2-15,15-5 2 0,5-9 1 0,10-8 2 16,4-2-1-16,11-10 1 0,2-9-1 15,1-7 0-15,1-6 0 0,2-8-3 0,-10-2 0 0,-1-7 2 16,-1-3-2-16,-4-5 2 0,-7-4 1 16,-4-8 2-16,3-5-1 0,-3-8 0 0,0-3-2 15,-2-7-3-15,4-4 2 0,-2-5 3 0,1-1 0 16,-1 5 4-16,-4 10 2 0,-8 15 7 16,-7 20 11-16,-5 20 2 0,-4 16 1 0,-5 14-13 0,-9 7-10 15,-2 19 0-15,-6 17 1 0,-2 13 8 16,-2 14 3-16,1 15 2 0,7 9-5 15,-4 10-6-15,6 5-2 0,-3 7-5 0,7-1 3 0,9-2-2 16,3-4-9-16,7-8-27 0,12-7-67 0,1-8-124 16,6-14-325-16,-8-21-688 0,-5-19-69 0</inkml:trace>
          <inkml:trace contextRef="#ctx0" brushRef="#br0" timeOffset="935.2766">29205 10412 2694 0,'0'0'280'0,"0"0"-111"0,0 0-52 0,0 0-51 16,0 0-35-16,0 0-19 0,0 0-21 16,0 0-34-16,0 0-128 0,0 0-426 0,0 0-1138 0</inkml:trace>
          <inkml:trace contextRef="#ctx0" brushRef="#br0" timeOffset="-2421.5999">19756 11768 0 0,'0'0'68'0,"0"0"116"0,0 0 113 0,0 0 78 16,-133-170 38-16,108 143-2 0,6 3-62 0,1 3-59 15,4 7-60-15,3 4-42 0,1 7-49 0,9 3-49 16,-1 12-32-16,2 17-23 0,0 17-2 0,0 16 5 15,5 15-6-15,5 10-6 0,2 5-11 16,4 0-6-16,2 0-3 0,2 0-4 0,4-5 2 16,4-8-3-16,1-11 1 0,2-8-1 0,6-14 0 15,-3-12-1-15,-2-9-3 0,5-10 2 0,-4-10-6 16,-5-5-2-16,1-15 1 0,-2-12-5 16,-8-10 6-16,1-11 3 0,-5-10 2 0,-8-5 4 15,1-10 1-15,-8-1 0 0,-3-3-1 0,-7-3 0 16,-5 0 1-16,-6-2 1 0,4-1-1 15,-3 8-2-15,-2 6 3 0,5 9 0 0,2 14-3 16,2 13 9-16,4 15-11 0,3 13-5 0,6 5-1 16,0 16-8-16,0 12-26 0,12 7-42 0,-1 8-79 15,4 3-135-15,4 3-231 0,-4-13-494 0,-3-12-101 16</inkml:trace>
          <inkml:trace contextRef="#ctx0" brushRef="#br0" timeOffset="17663.6349">17382 13841 274 0,'0'0'206'0,"0"0"35"16,0 0 1-16,0 0-32 0,0 0-24 0,0 0-33 15,0 0-45-15,0 0-30 0,0 0-3 0,0 0 2 16,0 0 0-16,0 0-5 0,0 0-24 0,0 0-8 16,84 35-5-16,-75-13-12 0,1 2-4 15,3 2-8-15,-5 0-3 0,1 1 5 0,1 1-2 16,-3 1 2-16,2-2 0 0,0 0-6 0,3-4 1 15,-2-3-3-15,3-6 8 0,4-7 13 0,6-7 26 16,2-4 25-16,11-17 12 16,8-13 0-16,13-15-14 0,14-16-13 0,14-12-13 0,14-11-4 15,18-15-3-15,17-13-6 0,10-11 2 0,5-12-8 16,9-8-2-16,-2-4-2 0,-6 0-8 0,-5 9 3 16,-13 11-4-16,-10 18 1 0,-24 22 4 15,-22 17-1-15,-21 17 3 0,-20 21-1 0,-17 12 8 16,-8 9 2-16,-8 10-3 0,-2 2-3 0,-2 3-17 15,-7 0-14-15,6 8-27 0,1 9-57 0,0 9-124 16,2-1-344-16,0-8-1129 0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1:43.56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4A2915B-1121-4AF0-9C4F-2361476C6394}" emma:medium="tactile" emma:mode="ink">
          <msink:context xmlns:msink="http://schemas.microsoft.com/ink/2010/main" type="inkDrawing" rotatedBoundingBox="13080,16393 19165,14142 19207,14257 13123,16508" semanticType="underline" shapeName="Other">
            <msink:sourceLink direction="with" ref="{50453878-3EAA-44B6-B45E-7E0CFFD989EE}"/>
          </msink:context>
        </emma:interpretation>
      </emma:emma>
    </inkml:annotationXML>
    <inkml:trace contextRef="#ctx0" brushRef="#br0">0 2209 677 0,'0'0'180'0,"0"0"-40"15,0 0-24-15,0 0-10 0,0 0-12 0,0 0 27 0,0 0 9 16,0 0-9-16,0 0-19 0,0 0 8 0,0 0 1 15,0 0-8-15,0 0 0 0,0 0-27 16,22 24-9-16,-7-24 8 0,4-3-4 0,12-10-8 0,11-5-13 16,15-7-15-16,17-8-4 0,21-8-3 15,23-11 2-15,25-9-3 0,22-11-3 0,31-9-3 16,22-9-6-16,20-10-1 0,21-5-6 0,14-7 0 16,11-2-1-16,12-3-3 0,6 1 6 15,5 6 1-15,-2 3 4 0,-5 3 9 0,-6 10-3 16,-16 5 4-16,-13 7 1 0,-13 3-2 0,-17 6 2 15,-26 5-5-15,-19 7-4 0,-28 8-5 0,-25 7 0 16,-22 9-1-16,-28 7 0 0,-25 9 0 16,-22 8 11-16,-25 4 12 0,-15 4 1 0,-12 1-4 15,-13 2-8-15,-11 2-17 0,-6 0-1 0,-3 4 0 16,1 6-4-16,-3-2-1 0,0 3-17 0,3-1-33 16,7-3-60-16,6 2-130 0,7-4-371 0,14-1-1054 15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1:48.77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1BF8C6-13DA-404C-A2E0-5BC4C11299B2}" emma:medium="tactile" emma:mode="ink">
          <msink:context xmlns:msink="http://schemas.microsoft.com/ink/2010/main" type="inkDrawing" rotatedBoundingBox="8788,18038 13642,15729 13683,15816 8829,18125" semanticType="underline" shapeName="Other">
            <msink:sourceLink direction="with" ref="{B3789D06-B496-4584-94DA-BFD5DF79C353}"/>
            <msink:sourceLink direction="with" ref="{669E9D6C-3641-4E0A-BF9C-71FDF8A8D1BD}"/>
          </msink:context>
        </emma:interpretation>
      </emma:emma>
    </inkml:annotationXML>
    <inkml:trace contextRef="#ctx0" brushRef="#br0">0 2355 1106 0,'0'0'158'0,"0"0"-87"0,0 0 41 0,0 0 46 15,0 0 25-15,0 0-4 0,0 0-41 0,0 0-60 0,0 0-43 16,0 0-1-16,0 0 8 16,0 0 9-16,0 0 13 0,247-156 5 0,-116 84-8 0,26-13-11 15,20-14-14-15,24-7-5 0,17-5-6 0,19-10 1 16,13-2 0-16,14-5 1 0,10-1 0 0,3-2 0 16,2 1 5-16,-4 2 6 0,-5 4 9 15,-12 7 5-15,-21 8-3 0,-14 10-7 0,-26 11-8 16,-21 11-7-16,-28 11-5 0,-25 12-5 0,-32 11-2 15,-23 14-3-15,-28 11 11 0,-26 9 6 16,-14 6-3-16,-22 3 0 0,-7 7-21 0,-12 8-7 16,-1 3-28-16,2 3-63 0,2 0-117 0,10-3-336 15,12-9-1047-15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3:04.08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5C4F6F-65E4-4CE1-BDF1-405ED88DA56F}" emma:medium="tactile" emma:mode="ink">
          <msink:context xmlns:msink="http://schemas.microsoft.com/ink/2010/main" type="inkDrawing" rotatedBoundingBox="1685,9844 1781,18492 929,18501 832,9853" semanticType="verticalRange" shapeName="Other">
            <msink:sourceLink direction="with" ref="{246EC66B-DF20-4ECB-AB3D-BC20D903B0A2}"/>
            <msink:destinationLink direction="to" ref="{B74C1E9C-5546-4477-89FE-5F5ABD560540}"/>
          </msink:context>
        </emma:interpretation>
      </emma:emma>
    </inkml:annotationXML>
    <inkml:trace contextRef="#ctx0" brushRef="#br0">818 77 484 0,'0'0'209'0,"0"0"-155"0,0 0-5 0,0 0 1 0,0 0-9 0,0 0 7 16,0 0 13-16,0 0 14 0,0 0 5 15,0 0 5-15,0 0-15 0,0 0-20 0,-129-82-10 16,111 82-16-16,-1 7-4 0,-5 1 0 16,-1 3-3-16,5 4-1 0,-7 3 3 0,1 2 2 15,-2 4-1-15,-3 6 3 0,0 8-6 0,-8 4-5 16,4 5-2-16,-6 2-4 0,7 0-4 15,-1 2-1-15,4 1-2 0,4 0 1 0,6 1-1 16,-1-2 3-16,5 3 1 0,2-3-2 0,0 3 6 16,2 2-3-16,0 3 0 0,-1 4 1 0,7-1-2 15,-5 1 0-15,2 4 0 0,6 0-1 16,-7 0 2-16,7 4-4 0,-1 4 2 0,1-3 0 16,2 4-3-16,1 1 2 0,1-1 0 0,1-1 3 15,7 2 4-15,-4 5 1 0,7-1 0 0,-6 1 2 16,7 5 0-16,2-1 2 0,-3 3 0 15,4 4 4-15,3 4-2 0,-2 1 0 0,2-1 0 0,2 3-6 16,-1-1 2-16,-4-1-3 0,1 8-5 16,5-2 4-16,-6 2-4 0,-1 4 1 0,-6 2 3 15,2-2 1-15,-7 3 1 0,-1 0 2 0,-1-1 2 16,-1 1-3-16,-1-2 2 0,-2 3 6 16,-6-1 1-16,6 0 9 0,-2 1 2 0,-3 2-4 15,5 1-1-15,-3 1-10 0,-2 1-6 0,5 0 1 16,-1-1-2-16,0 2 1 0,1 0-2 0,3 4-3 15,-2-4-2-15,2-1 1 0,2-1 3 0,-2-1-10 16,0-4 6-16,3 1-5 0,4-1-3 16,-1 0 11-16,3-3-6 0,-3-1 1 0,4-3 3 15,-4-3-4-15,4-4 0 0,-1-2 1 0,-3-4 0 16,3-4 2-16,-3-6 3 0,-3-4-4 16,4-5-2-16,-4-4 1 0,0-7-2 0,4-4 1 15,-2-10 1-15,3-5-4 0,-2-7 1 0,5-8-2 16,-4-5-5-16,5-6-4 0,-2-7-10 0,-3-6-11 15,5-4-14-15,0-1-2 0,-2-6 7 16,-1-7 12-16,2-5 12 0,-1-5 5 0,-3-5 1 16,6-3-3-16,-2 3 2 0,-4 2 1 0,3 3 0 0,-1 5 5 15,-3 1 8-15,-4 5 6 16,-1 2 12-16,1 1 8 0,-2 1-1 0,0 1 0 0,-3 1-11 16,-3-1-2-16,-5 2-4 0,1 2-1 15,1 1-3-15,-2 2-3 0,-6 0 0 0,3 0-3 16,-1 0 3-16,-1 2-2 0,1 0 0 0,0-1 0 15,2 2-18-15,0-2-15 0,-1 0-20 0,1 3-23 16,0-1-1-16,0 5 3 0,-1-1 11 0,3 3 14 16,3-3 13-16,-1 0 12 0,5-5 7 15,1 2 1-15,-4-4-14 0,4 0-18 0,0-1-20 16,-5-7-19-16,4-3-1 0,-2-1 4 0,-3-1 21 16,-3 0 32-16,1-1 16 0,-4-1 19 15,5 3 12-15,-5-3 17 0,0 0 24 0,2 0 18 16,0 2 7-16,-1-2 1 0,2 3-10 0,-1-1-2 15,6 1 11-15,-2 2 11 0,3 3 25 16,0 5 9-16,5 2-27 0,1 2-34 0,0 13-23 16,3 15-12-16,8 14 13 0,4 16 9 0,9 13-10 15,-4 8-13-15,7 3-12 0,1-1-10 0,-2-3-3 16,1-6-4-16,2-3 1 0,-3-9-3 0,2-10 3 16,5-7-3-16,1-11-5 0,-3-9-2 0,2-10-23 15,2-10-39-15,-5-7-52 0,-1-16-114 16,0-15-208-16,-9 5-311 0,-6 5 361 0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3:06.27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6EC66B-DF20-4ECB-AB3D-BC20D903B0A2}" emma:medium="tactile" emma:mode="ink">
          <msink:context xmlns:msink="http://schemas.microsoft.com/ink/2010/main" type="writingRegion" rotatedBoundingBox="38,16380 2822,14098 3658,15117 874,17399">
            <msink:destinationLink direction="with" ref="{7C10C809-DB20-425B-8A0D-7F41BE6CA4DA}"/>
            <msink:destinationLink direction="with" ref="{625C4F6F-65E4-4CE1-BDF1-405ED88DA56F}"/>
          </msink:context>
        </emma:interpretation>
      </emma:emma>
    </inkml:annotationXML>
    <inkml:traceGroup>
      <inkml:annotationXML>
        <emma:emma xmlns:emma="http://www.w3.org/2003/04/emma" version="1.0">
          <emma:interpretation id="{EE65A674-027C-4DD9-A391-7F8D1E90ABC8}" emma:medium="tactile" emma:mode="ink">
            <msink:context xmlns:msink="http://schemas.microsoft.com/ink/2010/main" type="paragraph" rotatedBoundingBox="38,16380 2822,14098 3658,15117 874,173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A5607C-BC37-47BB-842B-B4BAF7CD40AD}" emma:medium="tactile" emma:mode="ink">
              <msink:context xmlns:msink="http://schemas.microsoft.com/ink/2010/main" type="line" rotatedBoundingBox="38,16380 2822,14098 3658,15117 874,17399"/>
            </emma:interpretation>
          </emma:emma>
        </inkml:annotationXML>
        <inkml:traceGroup>
          <inkml:annotationXML>
            <emma:emma xmlns:emma="http://www.w3.org/2003/04/emma" version="1.0">
              <emma:interpretation id="{FC494313-3A41-4E6F-B280-2855AF0AA630}" emma:medium="tactile" emma:mode="ink">
                <msink:context xmlns:msink="http://schemas.microsoft.com/ink/2010/main" type="inkWord" rotatedBoundingBox="38,16380 2822,14098 3658,15117 874,17399"/>
              </emma:interpretation>
              <emma:one-of disjunction-type="recognition" id="oneOf0">
                <emma:interpretation id="interp0" emma:lang="en-US" emma:confidence="1">
                  <emma:literal>Wealth</emma:literal>
                </emma:interpretation>
                <emma:interpretation id="interp1" emma:lang="en-US" emma:confidence="0.5">
                  <emma:literal>Health</emma:literal>
                </emma:interpretation>
                <emma:interpretation id="interp2" emma:lang="en-US" emma:confidence="0">
                  <emma:literal>wealth</emma:literal>
                </emma:interpretation>
                <emma:interpretation id="interp3" emma:lang="en-US" emma:confidence="0">
                  <emma:literal>health</emma:literal>
                </emma:interpretation>
                <emma:interpretation id="interp4" emma:lang="en-US" emma:confidence="0">
                  <emma:literal>Woalth</emma:literal>
                </emma:interpretation>
              </emma:one-of>
            </emma:emma>
          </inkml:annotationXML>
          <inkml:trace contextRef="#ctx0" brushRef="#br0">38 1869 1264 0,'0'0'109'0,"0"0"24"16,0 0 22-16,0 0-17 0,0 0 3 0,0 0-5 16,0 0-14-16,0 0-29 0,0 0-28 0,0 0-23 15,0 0-16-15,0 0-11 0,0 0-13 16,0 0-6-16,-38-69 15 0,41 90 17 0,7 13 12 16,-1 8 6-16,6 14-11 0,5 9-14 15,0 3-4-15,-3 4-2 0,7 2-5 0,-3-2-5 16,1-5 1-16,-3-2-6 0,3-10 2 15,-4-6-2-15,-1-6-2 0,-2-7 2 0,-2-2 1 0,2-7 1 16,-5-1-1-16,-2-6-1 0,2-4-4 16,-6-6-3-16,2-3-4 0,-3-5-1 0,-1-2 3 0,-1 0 4 15,-1 0 3-15,0-5 3 0,2-1 1 16,-1-7 0-16,5 0 1 0,-3-2-4 0,0 0 2 16,0-2-2-16,4 0-2 0,-2-1 5 0,5-2 0 15,-4-4 2-15,6-2 2 0,-1-8-1 16,4 0 1-16,-2-5-3 0,1-2 2 0,0-2-1 15,0-1-2-15,-4 1 2 0,2 4-2 16,1 2 3-16,0 5-3 0,-2 4-1 0,-4 5 0 0,2 4-5 16,-3 2 3-16,3 2-6 0,-5 2-6 15,5 1-1-15,-5 3-7 0,-2 0 1 0,5 2 3 16,-4 2-1-16,-1-2 3 0,-1 3 2 0,2-2 3 16,-2-1 1-16,5-1 2 0,-3-2 2 0,-1-1-2 15,5-1 5-15,-2 0-4 0,-4-3 1 0,3 0 3 16,2-2-4-16,-1-1 10 0,-4 0 0 15,1-3 2-15,4 1 6 0,-5 3-2 0,-1 0 1 16,0 0-1-16,0 3-1 0,-7-1 2 0,1 1 3 16,-3 3 3-16,3 0-3 0,-4 3-1 15,4-1-4-15,-3 3 1 0,3 2 6 0,-3 3 2 16,6 1 3-16,0 0-6 0,-3 6-13 0,5 8-4 16,1 6-4-16,0 12 3 0,0 7 8 0,3 6-3 15,6 0-3-15,1 2-2 0,-1 2 1 16,4-1 1-16,3-1 2 0,4-2 3 0,-4-3-6 0,0-3 2 15,2-3 1-15,4-5-4 0,-3-1 7 16,-1-5-6-16,5-4-3 0,-5-4-8 0,5-6-12 16,-3-6-6-16,3-5-16 0,-2-7-3 15,-2-9-7-15,5-9 0 0,-8-4 9 0,0-7 6 0,-1-4 14 16,-3-4 8-16,1-2 10 0,-7-3 10 16,3-1-1-16,-8 1 7 0,2 2-1 0,-5 4 0 15,2 6 6-15,0 5 2 0,0 10 13 0,0 8 11 16,-1 8 8-16,0 3 1 0,-1 3-16 15,-1 6-19-15,-3 9-14 0,3 6-6 0,2 5 2 16,-1 7 4-16,2 2 4 0,2 3-4 0,-2-3 3 16,1-2-1-16,4-5-3 0,4-3 2 0,-4-6 0 15,6-4-6-15,1-4 6 0,-1-4-9 16,-2-7 2-16,6 0 11 0,0-7 2 0,4-10 9 16,-3-6 2-16,2-9-8 0,-4-1-9 0,3-8 2 15,-4-1 1-15,2-3 6 0,-5 0 8 16,-6 0-7-16,4 3 3 0,-7 0 0 0,-2 8-4 0,1 4 9 15,-5 10 3-15,1 5 5 0,-2 8 8 16,-3 7-8-16,-3 0-13 0,1 12-15 0,2 8-11 16,-5 10-1-16,1 8 5 0,1 5 5 15,-1 1 2-15,9 2 1 0,-5-4-1 0,6-1-5 0,3-2 5 16,0-4-5-16,0-3 3 0,10-6-1 16,2-5-7-16,6-4 4 0,-1-7-2 0,1-7 3 15,9-3 9-15,1-5-2 0,1-12 2 0,2-8-9 16,6-5 2-16,-3-10 5 0,4-2 2 15,-4-5 13-15,-5 0-13 0,-1 2 0 0,0 3-2 16,-5 2-4-16,-3 6 12 0,-5 8-3 0,-5 8-1 16,-5 9 1-16,-4 8 0 0,-1 1-2 0,0 10 1 15,-1 8-2-15,-2 8 0 0,-6 5 4 16,4 6 0-16,-2 0-2 0,3 3-2 0,1-4 0 16,0-4-2-16,3-2 2 0,0-4-3 15,0-6 2-15,1-7-5 0,5-6-4 0,6-6 3 0,0-1-3 16,2-6 7-16,3-11 6 0,0-8-3 15,1-6 5-15,4-5-3 0,-4-3-2 0,-2-1 0 16,0-2 0-16,0 2 0 0,-4 5-1 0,1 2 3 16,-1 6-3-16,-4 8-1 0,-2 7-3 0,-4 7-14 15,-2 5 3-15,2 2 3 0,-1 10 3 0,4 3 19 16,-2 5-5-16,0 4 1 0,-2 2 0 0,2 0-7 16,3-3 2-16,0-3-8 0,1-4-7 15,-1-3-1-15,7-3 3 0,1-4 6 0,3-4 7 16,1-2 0-16,7-5 5 0,3-11 9 0,2-8 3 15,-1-10 4-15,3-5-3 0,4-9-6 0,-5-4-2 16,0-7 5-16,-3-5-7 0,-3 1-1 16,-6-5 1-16,-6 0-6 0,-8-2 5 0,-5 1-2 15,0-2 0-15,-2-1 2 0,-11-2 0 0,-2-1 2 16,0 3-1-16,-1 4 5 0,-1 8-1 16,-7 8 10-16,6 14 13 0,-1 11 1 0,-2 12 2 15,5 8-10-15,2 7-18 0,-1 2-13 0,0 11-9 16,2 12-5-16,2 8 4 0,3 11 3 0,-1 13 5 15,7 4 1-15,2 9 2 0,0 2-2 16,9 2 1-16,4-1 0 0,2-2-1 0,3-2 5 16,0-2-2-16,5-3-2 0,-2-3 0 0,4-5-8 15,-2-7-6-15,2-8-22 0,3-5-27 16,3-8-28-16,0-9-29 0,-4-9-16 0,1-8-27 16,-2-4-45-16,-1-16-38 0,-5-8-41 0,-1-8-5 15,-5-9 41-15,-2-8 59 0,0-8 76 0,-6-6 60 16,-6-11 59-16,0-2 72 0,-4-5 47 0,-4-3 61 15,-5-2 25-15,-2-5-1 0,0-1 2 0,-2-3-1 16,2 0-6-16,3 0 4 0,-1 9-8 16,1 8-44-16,0 15-25 0,6 15-39 0,-2 16-22 15,3 15-5-15,-2 9-18 0,5 9-18 16,1 1-31-16,1 6-12 0,0 12 2 0,6 12 5 16,3 14 18-16,2 9 3 0,1 9-6 0,3 8 4 15,3 5-2-15,-2 1-2 0,-1 2 4 0,4 0-3 16,-2 1 0-16,0-6-2 15,-4-3 3-15,2 1-7 0,-5-8-9 0,0-5-18 0,-1-2-46 16,-3-10-38-16,1-7-43 0,-5-10-33 0,-2-5-7 16,0-8 14-16,-2-6 30 0,-6-3 44 0,-4-7 40 15,0 0 35-15,-7-9 22 0,0-6 28 0,-5-6 36 16,0-5 36-16,2 1 42 0,0-6 19 16,2-2 6-16,3-5-21 0,1-4-31 0,6-4-24 15,1-3-26-15,5-6-10 0,4 3-6 0,1-2-8 16,11-1-4-16,3 0-13 0,8 2-3 0,-1-4-6 15,6 4-5-15,5-4 4 0,1-1-1 16,0-1 2-16,2 0 2 0,0-1-5 0,-2 4 3 16,0 5-2-16,-5 8 1 0,-5 9 0 0,-4 9-2 15,-4 8 1-15,-5 8-11 0,-7 8-3 0,-2 1-2 16,-1 9 0-16,-1 12 14 0,0 10 4 0,0 12 7 16,0 9 0-16,0 1-5 0,3 5-2 15,-3 0-3-15,0-6-2 0,4-2-1 0,2-2 2 16,5-2-2-16,-1 0 1 0,0-3 4 15,4 0-3-15,-1-7-2 0,2 0 2 0,-2-7-9 0,0-4 1 16,2-7-13-16,-2-1-17 0,-1-8-14 16,-2-3-28-16,0-4-13 0,-1-2 4 0,-4-6 9 15,-4-7 28-15,-1-11 19 0,0-10 16 0,0-7 6 16,0-5 7-16,-3-5 14 0,0-3 5 16,0-4 23-16,2 4 5 0,1 4 6 0,0 5 2 15,0 10-13-15,6 6-4 0,-2 11-12 0,7 8-13 16,-7 5-4-16,8 5-8 0,-2 7 3 0,6 10 7 15,0 6 0-15,2 4 6 0,4 8-1 16,-3 2-2-16,-1 5-4 0,4 2-11 0,-4-1-27 16,-2 1-46-16,-1 2-58 0,4 0-115 0,-3-2-211 0,-3-8-394 15,-4-13 367-15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3:06.64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10C809-DB20-425B-8A0D-7F41BE6CA4DA}" emma:medium="tactile" emma:mode="ink">
          <msink:context xmlns:msink="http://schemas.microsoft.com/ink/2010/main" type="inkDrawing" rotatedBoundingBox="971,17979 3492,15969 3526,16012 1005,18021" semanticType="underline" shapeName="Other">
            <msink:sourceLink direction="with" ref="{246EC66B-DF20-4ECB-AB3D-BC20D903B0A2}"/>
          </msink:context>
        </emma:interpretation>
      </emma:emma>
    </inkml:annotationXML>
    <inkml:trace contextRef="#ctx0" brushRef="#br0">0 2025 1756 0,'0'0'19'0,"0"0"-20"0,0 0-17 16,0 0-5-16,0 0 18 0,0 0 16 0,0 0 20 0,0 0 7 16,0 0-7-16,0 0 4 0,0 0-3 15,0 0 0-15,188-145-2 0,-127 93-12 0,11-10-6 16,5-12 2-16,15-8-3 0,6-10-1 0,12-7 1 16,8-7-4-16,12-1-3 0,8-3-3 0,2-2-3 15,2 4 3-15,1 0 0 0,-11 4 3 16,-3 6-3-16,-9 8-4 0,-9 6-2 0,-9 10 4 15,-11 7 8-15,-10 9 1 0,-12 9 4 0,-11 6-1 16,-14 9-4-16,-13 6 5 0,-13 8 1 16,-7 9-8-16,-9 4-27 0,-2 5-84 15,-3 2-210-15,-3 0-1090 0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5:41.22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BD79E5-4ADB-4129-93AC-9C8AAFD236AB}" emma:medium="tactile" emma:mode="ink">
          <msink:context xmlns:msink="http://schemas.microsoft.com/ink/2010/main" type="writingRegion" rotatedBoundingBox="498,2358 22175,-122 22970,6823 1293,9303"/>
        </emma:interpretation>
      </emma:emma>
    </inkml:annotationXML>
    <inkml:traceGroup>
      <inkml:annotationXML>
        <emma:emma xmlns:emma="http://www.w3.org/2003/04/emma" version="1.0">
          <emma:interpretation id="{2B40E8AD-2593-4BFF-92F7-AA38D8528295}" emma:medium="tactile" emma:mode="ink">
            <msink:context xmlns:msink="http://schemas.microsoft.com/ink/2010/main" type="paragraph" rotatedBoundingBox="481,1975 14121,855 14269,2654 629,37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B3A807-E04D-43DF-8889-9EA0B6133B15}" emma:medium="tactile" emma:mode="ink">
              <msink:context xmlns:msink="http://schemas.microsoft.com/ink/2010/main" type="line" rotatedBoundingBox="481,1975 14121,855 14269,2654 629,3773"/>
            </emma:interpretation>
          </emma:emma>
        </inkml:annotationXML>
        <inkml:traceGroup>
          <inkml:annotationXML>
            <emma:emma xmlns:emma="http://www.w3.org/2003/04/emma" version="1.0">
              <emma:interpretation id="{F4F21655-22B9-4303-996B-9D1F50180947}" emma:medium="tactile" emma:mode="ink">
                <msink:context xmlns:msink="http://schemas.microsoft.com/ink/2010/main" type="inkWord" rotatedBoundingBox="512,2356 7745,1762 7861,3180 629,3773">
                  <msink:destinationLink direction="with" ref="{2A913F9D-12F1-4116-8B4E-9BA6CCFEEA04}"/>
                </msink:context>
              </emma:interpretation>
              <emma:one-of disjunction-type="recognition" id="oneOf0">
                <emma:interpretation id="interp0" emma:lang="en-US" emma:confidence="0.5">
                  <emma:literal>Stone</emma:literal>
                </emma:interpretation>
                <emma:interpretation id="interp1" emma:lang="en-US" emma:confidence="0">
                  <emma:literal>Soon</emma:literal>
                </emma:interpretation>
                <emma:interpretation id="interp2" emma:lang="en-US" emma:confidence="0">
                  <emma:literal>sone</emma:literal>
                </emma:interpretation>
                <emma:interpretation id="interp3" emma:lang="en-US" emma:confidence="0">
                  <emma:literal>Sone</emma:literal>
                </emma:interpretation>
                <emma:interpretation id="interp4" emma:lang="en-US" emma:confidence="0">
                  <emma:literal>Soonl</emma:literal>
                </emma:interpretation>
              </emma:one-of>
            </emma:emma>
          </inkml:annotationXML>
          <inkml:trace contextRef="#ctx0" brushRef="#br0">150 449 0 0,'0'0'192'16,"0"0"118"-16,0 0-26 0,0 0-48 0,0 0-21 0,0 0-18 15,0 0-13-15,0 0-23 0,0 0-26 0,0 0-28 16,0 0-13-16,0 0-7 0,-152-63-29 16,152 63-23-16,0-2-34 0,2 0-27 0,5 0 13 15,12-1 6-15,2 0 16 0,11-4 13 0,8 2-15 16,1-2-3-16,7 1-3 0,5 2-1 16,4-3-2-16,-1 0 2 0,3 1 0 0,-1-1 0 15,-5 1 6-15,1 1-7 0,-8 0 0 0,-5 1 2 16,-3-1-4-16,-10-1 9 0,-10 4 0 0,-5 0 3 15,-8 2 18-15,-2-3 28 0,-3 1 35 0,0 0-6 16,-2-5-16-16,-4-1-35 0,-5 0-36 16,-3-4 4-16,0 2-2 0,-4-3 2 0,0 0 2 15,-4-4-1-15,4 3 6 0,-4-2-4 0,5 0-2 16,-1 2 0-16,5-1-2 0,-1 1 4 16,8 2 1-16,-1 2 0 0,6 2-2 0,1-1-7 0,0 1-8 15,0 0-8-15,8 0-1 0,1-1 0 16,5 2 2-16,2-2 6 0,6 5-2 0,-3-1 5 15,6 5 2-15,2 0-2 0,-7 3 7 0,7 5-5 16,-7 3 3-16,5 4 0 0,-1 3-1 0,-5 7 3 16,-1 1-3-16,1 3 3 0,-4 3-8 15,-9-1 6-15,-2 0 12 0,-4 3 2 0,0 1 21 16,-4 1 0-16,-10 2-7 0,0-2 1 0,-4 0-16 16,-6 2 4-16,5-6 0 0,-4-1-4 15,4 0 0-15,1-6-42 0,5-1-72 0,1-3-163 16,7-6-457-16,-1-7-787 0</inkml:trace>
          <inkml:trace contextRef="#ctx0" brushRef="#br0" timeOffset="1296.5031">1506-95 990 0,'0'0'205'15,"0"0"28"-15,0 0 26 0,0 0-45 0,0 0-40 16,0 0-31-16,0 0-28 0,0 0-17 0,0 0-17 16,0 0-24-16,0 0-33 0,0 0-24 15,0 0-41-15,0 0-6 0,-22-96 10 0,17 129 7 0,-5 8 25 16,3 12 3-16,-2 4-1 0,0 7 2 15,3-2 5-15,5 3 0 0,-1-3 0 0,2-5-2 16,2 0-2-16,1-7 2 0,7-3 2 0,2-7 0 16,2-8 2-16,6-8-2 0,-4-4-4 0,7-12 0 15,-2-5-2-15,7-3-7 0,0-11-4 16,1-13-5-16,1-5-5 0,1-10 3 0,3-3 0 16,-8-3 5-16,-2-4 9 0,-1 1 4 0,-8-1 6 15,-5 2 1-15,-1 7 1 16,-6-2 2-16,0 12 2 0,-3 3 4 0,0 6 6 0,0 11 4 15,-3 5-4-15,2 3-27 0,-1 2-54 0,2 7-13 16,-1 10 1-16,-2 10 23 0,1 7 46 0,2 6 6 16,0 4-2-16,0 1 1 0,8 0-2 0,4-7 0 15,-1-2 0-15,3 1 1 0,2-8 2 0,1-3-5 16,0-1 5-16,5-7 5 0,-3-3 5 16,-1-4 11-16,5-4-5 0,-5-7-10 15,-3 0-8-15,-1-3-3 0,-5-9 7 0,-3 1 15 16,-6-2 8-16,0-1 1 0,0-1-2 0,-6-1-12 0,-4-3-8 15,-5 1-10-15,0-2-4 0,1 1 4 16,-3 1 3-16,3-4 6 0,-1 2 1 0,2 0-2 16,1-3 0-16,8-1-1 0,-4-1-3 15,8 2-3-15,0 0-6 0,3 0-3 0,6-2-4 16,6 3-3-16,1-1-2 0,7 3 1 0,-2 3-15 16,6 4 7-16,2 4 16 0,1 1 4 0,-1 3 19 15,6 3-4-15,-4 2-10 0,-1 2-4 0,-4 12 0 16,-5 4-4-16,3 3 2 0,-5 8 0 0,-3 0 3 15,-3 3 7-15,-1 4 2 0,-8-4 5 16,5-1 3-16,-6 1-2 0,-3-5-2 0,0-2-3 16,0-4 3-16,0-1 4 0,-4-7 10 0,-2-1 5 15,3-6 7-15,1-2 21 0,2-4 26 16,-1 0 4-16,0-4-12 0,1-6-37 0,0-5-42 16,0-5-20-16,0 0-7 0,4-8 6 0,8-3 9 15,2-4 4-15,3 0 6 0,-1 3 2 0,0 2-1 16,6 0 0-16,-4 10-2 0,-2 3-5 15,-1 5-1-15,0 9-4 0,-2 3-3 0,2 2 0 16,-2 9-1-16,-1 6 5 0,-4 5 9 0,3 4 4 16,-2 0 4-16,-4 3 3 0,3 4 3 0,-2-3 3 15,0-3 0-15,0-2 0 0,-4-4-3 0,3-5-4 16,1-3-4-16,-2-6-6 0,-2-1-12 16,5-6-4-16,-4 0-2 0,0 0-2 0,7-8 47 15,2-3 38-15,3-5 0 0,4-9 5 0,6-5-33 16,-3 0-30-16,2-2 10 0,-7 2 3 0,0 3-3 15,-4 0-2-15,0 8-3 0,-4 3-6 16,-3 8-9-16,-2 3-13 0,-2 5-19 0,1 0-2 16,0 3 11-16,0 7 14 0,-2 2 22 0,8 3-6 15,-5 5-1-15,2 0 3 0,2-1 4 16,-3 1 12-16,3-2 2 0,-4 0-2 0,7-4-2 16,-1-3 3-16,-3-2 3 0,7 0 2 0,-3-4 2 15,3-4 9-15,2-1 2 16,1-1 4-16,3-8 2 0,3-5-5 0,5-6-8 0,0-4-6 0,2-5-8 15,1 2-7-15,-3-2-4 0,-2 0 0 16,-4 3-1-16,-3 0 0 0,-4 3 3 16,-5 3-1-16,-1 4 5 0,-3 3 1 0,-1 3 4 15,-4 3 6-15,-1 4 4 0,0 1 3 0,0 2-7 16,0 0-12-16,0 0-17 0,0 0-15 0,0 3-7 16,0 2-17-16,0 4 22 0,-1 6 21 15,-1 4 18-15,-1 6 27 0,3 11-13 0,0 1-8 16,3 6-6-16,-3 5-2 0,2 5 0 0,1 2-3 0,0 6-9 15,4 4 8-15,-1 4 7 0,0 2 6 16,1 0 13-16,-3-1-8 0,4-6-20 0,-1-2-28 16,2-4-47-16,-2-6-68 0,2-8-134 0,0-9-228 15,-5-8-441-15,2-12 235 0</inkml:trace>
          <inkml:trace contextRef="#ctx0" brushRef="#br0" timeOffset="1546.3693">3455 123 1416 0,'0'0'375'0,"0"0"-254"0,0 0 7 16,-34-179-9-16,33 143-17 0,1 4-8 15,-1 5-6-15,5-1-14 0,5 5-26 0,3 2-23 0,5 4-9 16,-1 2-6-16,4 5-7 0,3 4-1 16,-1 4-6-16,2 2-4 0,-2 8-4 0,2 9-1 15,-5 6 4-15,-5 8 3 0,-5 4 5 0,0 5 5 16,-7-2 1-16,-1 1 0 0,-7 3 4 0,-4-5 4 15,-5 1-1-15,-5-2 5 0,-1-5-1 16,-1-1-9-16,1-4 3 0,1-3-4 0,2 0-17 16,2-5-21-16,4-3-55 0,3-5-92 0,5 1-148 15,2-6-235-15,2-3-579 0</inkml:trace>
          <inkml:trace contextRef="#ctx0" brushRef="#br0" timeOffset="2537.3023">3971-268 1365 0,'0'0'142'0,"0"0"-48"0,0 0-35 0,0 0-9 16,0 0 13-16,0 0 15 0,0 0-3 0,0 0-14 15,0 0-19-15,0 0-15 0,-163 179-12 16,151-148-4-16,6 2-4 0,1-6 1 0,5-3 2 16,0-3 5-16,11-1 3 0,1-3 1 0,-1-6-3 0,7-4-4 15,1-5 1-15,0-2-3 0,3-1 0 16,-1-10-4-16,3-7-16 0,-4-2-8 0,2-4-6 15,-4-6 1-15,0 0 7 0,-6-1 9 16,-1 2 3-16,-3-3 5 0,-4 6 5 0,-2 3 3 16,-2 5 6-16,0 5 3 0,-3 4-14 0,-5 9-24 15,-1 0-25-15,-2 12-10 0,-4 6 7 16,-6 11 23-16,1 6 19 0,-5 10 7 0,1-1 2 0,3 4-2 16,1-1 2-16,2-3-3 0,5-3-3 15,4 0 3-15,3-8 0 0,6-4 3 0,3-4 2 16,0-7 0-16,6-4 4 0,3-6 4 0,-1-3 0 15,4-5 2-15,4 0 1 0,0-8-8 16,1-9-3-16,6-3-7 0,-4-5-6 0,2-4 5 16,-4-1 1-16,1 1 2 0,-2-1 1 0,-3 1-3 15,1 1 1-15,-3 7-3 0,-2 2-5 0,1 10-11 16,-7 2-23-16,0 6-11 0,-3 1-3 16,0 3 13-16,0 8 21 0,-1 6 16 0,-1 4 11 0,0 6-1 15,-1-2 4-15,0-1-1 0,2-3 0 16,1-2 3-16,4 1-3 0,-2-5 3 0,6-3 7 15,3-4 4-15,-1-1 11 0,3-6 5 0,2-1 1 16,1 0-11-16,2-8 3 0,-1-5-1 16,2-5-8-16,1-2 9 0,-1-1-15 0,-2-2-8 15,4-1-1-15,-6 0-5 0,1 5 2 0,-2 0 0 16,-2 4-4-16,-3 4-2 0,-3 4-7 0,1 5-10 16,-6 2-5-16,2 0-4 0,-1 0-1 15,1 7 6-15,-5 4 7 0,2 1 4 0,3 3 12 16,-2-1 3-16,2-1 0 0,3-1 8 0,0-2-3 15,3-3 5-15,-2-2 6 0,5-4 1 0,4-1 15 16,0 0 4-16,2-3-1 0,5-8 1 16,-1-1-13-16,2-2-6 0,-1-3-4 0,2 1-5 15,-3-7 1-15,3 6-2 0,0-2 0 0,-1-1-3 16,-3 0-1-16,-2 2 0 0,-5 2-4 16,4 1 3-16,-2 2-5 0,-4 0-4 0,-3 4 0 15,1 3-4-15,-6 1 4 0,1 1 1 0,-4 3-1 16,-1 1-1-16,1-2 2 0,-2 0 3 0,1 1 2 15,1-1-3-15,2 0-4 0,0-3 1 0,4-2 11 16,4-3 3-16,2-2 6 0,3-4 0 0,3-4-10 16,-1-1 4-16,2-4-1 0,-2 2-1 0,0 1 5 15,-5-1-3-15,-3-1 2 0,-4 3 2 16,-2 3 0-16,-4 2 10 0,0 4 9 0,-3 2 7 16,0 4 2-16,-3 1-12 0,-4 1-24 0,2 3-21 15,-2 1-24-15,0 0-17 16,1 0 7-16,-3 0 0 0,3 3 12 0,-1 2 17 0,-1 2 5 15,1-1 7-15,0 1 3 0,-1-2-7 0,4 2 3 16,-2 1 1-16,1 0 0 0,0 3 9 16,-4 2 1-16,-6 7 6 0,2 0 5 0,-6 2 7 15,1 3 1-15,-3 2 3 0,2 2-1 0,0-3-6 16,-2 1 3-16,7-2-3 0,-1 0 0 0,7-3 3 16,3-2-9-16,3-3-5 0,2 0 0 0,0-2-2 15,9-2 0-15,0-1-1 0,4-2-6 16,0-4-12-16,-1 1-7 0,3-3-9 0,-3-1-16 15,-1 2-17-15,-2-1-40 0,-1-1-72 0,-7-1-87 16,-1 2-113-16,-1 1-186 0,-7 0-80 16,2-1 644-16</inkml:trace>
          <inkml:trace contextRef="#ctx0" brushRef="#br0" timeOffset="3263.9198">5896-219 352 0,'0'0'193'0,"0"0"12"16,0 0 19-16,0 0-5 0,0 0-16 0,0 0-40 16,0 0-74-16,0 0-87 0,0 0-2 0,0 0 12 15,0 0 24-15,0 0 50 0,0 0-13 16,0 0 8-16,203 7 7 0,-135-16-12 0,4-1-13 15,11-3-22-15,-4-1-21 0,2-1-9 0,-6-1 0 16,2 1-2-16,-8-1-1 0,-1-1 1 0,-11 2 0 16,1-3-1-16,-12 2 1 0,-4 4-1 0,-9-2-5 15,-8 4-9-15,-10 2 22 0,-7 4 43 16,-8-1 20-16,0-1 9 0,-3-1-17 0,-8-4-51 16,-1 0-35-16,-4-5-11 0,-2 2-14 15,-3 1 0-15,-1-2 14 0,-1 3 5 0,-5 1 1 0,0 0 5 16,-2 1 1-16,2-1 2 0,2 4 4 15,1 1 4-15,2 2 6 0,10 3 7 0,0-3 5 16,10 2-1-16,-1 1-6 0,4 1-19 16,0-2-35-16,5 0 2 0,10 0 5 0,7 2 14 0,8-1 31 15,7 1-6-15,5 0-3 0,3 5-1 16,8 5-2-16,-6 3-1 0,-2 7-2 0,3 5 2 16,-12 7 4-16,-3 5 2 0,-8 8 6 0,-6 1 6 15,-9 7 5-15,-10-1 8 0,0 3 12 0,-20-2 4 16,-11 5 2-16,-10-4-3 0,-11 5-6 15,-7-2-8-15,-9 2-13 0,3 4-65 0,-4-2-150 16,21-16-585-16,12-11-664 0</inkml:trace>
        </inkml:traceGroup>
        <inkml:traceGroup>
          <inkml:annotationXML>
            <emma:emma xmlns:emma="http://www.w3.org/2003/04/emma" version="1.0">
              <emma:interpretation id="{4757D650-172F-4711-BE73-067864E81755}" emma:medium="tactile" emma:mode="ink">
                <msink:context xmlns:msink="http://schemas.microsoft.com/ink/2010/main" type="inkWord" rotatedBoundingBox="8942,1280 14121,855 14238,2284 9059,2710"/>
              </emma:interpretation>
              <emma:one-of disjunction-type="recognition" id="oneOf1">
                <emma:interpretation id="interp5" emma:lang="en-US" emma:confidence="1">
                  <emma:literal>Attrition</emma:literal>
                </emma:interpretation>
                <emma:interpretation id="interp6" emma:lang="en-US" emma:confidence="0">
                  <emma:literal>attrition</emma:literal>
                </emma:interpretation>
                <emma:interpretation id="interp7" emma:lang="en-US" emma:confidence="0">
                  <emma:literal>Attritions</emma:literal>
                </emma:interpretation>
                <emma:interpretation id="interp8" emma:lang="en-US" emma:confidence="0">
                  <emma:literal>Attrition.</emma:literal>
                </emma:interpretation>
                <emma:interpretation id="interp9" emma:lang="en-US" emma:confidence="0">
                  <emma:literal>Attrition'</emma:literal>
                </emma:interpretation>
              </emma:one-of>
            </emma:emma>
          </inkml:annotationXML>
          <inkml:trace contextRef="#ctx0" brushRef="#br0" timeOffset="4313.9104">8684-168 671 0,'0'0'424'0,"0"0"-122"0,0 0-75 16,0 0 23-16,0 0-17 0,-187-60-41 0,170 55-43 15,6 1-33-15,8 1-40 0,1 2-35 16,2-2-47-16,5 2-20 0,9 0 0 0,13-2 9 16,8-3 24-16,12 1 1 0,2-3-4 0,11-3-2 15,10-3-3-15,2-1-7 0,7-7-26 0,5-3-20 16,0-3-15-16,2-1-20 0,-4-4-4 15,-6-1-23-15,-7-3 7 0,-7 0 15 0,-8-4 27 16,-10 2 42-16,-8-1 11 0,-7-1 13 16,-7 3 12-16,-11-2 10 0,-7-1 11 0,-4 4 15 0,-4 3 8 15,-7-1 28-15,-2 7 24 0,0 5 17 16,0 7 18-16,-1 6-20 0,3 3-16 0,5 4-21 16,-3-1-20-16,6 4-11 0,1 0-20 0,1 0-24 15,-1 10-18-15,-2 9 6 0,0 12 3 0,2 10 5 16,-2 9 11-16,-1 8-7 0,2 3-4 0,3-1 5 15,0 5-6-15,0-1-2 0,0-1 2 0,0 0-1 16,0-4 1-16,0 0 1 0,6-5-1 16,0-4-4-16,6-8-8 0,0-4-21 0,4-5-44 15,2-9-71-15,-2-9-132 0,7-8-223 0,-5-7-498 16,-6 0-11-16</inkml:trace>
          <inkml:trace contextRef="#ctx0" brushRef="#br0" timeOffset="3972.354">8784-681 836 0,'0'0'269'0,"0"0"37"0,0 0-15 0,0 0-37 15,0 0-27-15,0 0-43 0,0 0-53 0,0 0-52 16,0 0-53-16,0 0-28 0,0 0-5 16,-3-46 3-16,-12 92 11 0,-5 11 6 0,0 11-2 15,0 0-1-15,-1 1-2 0,5-2 1 0,1-6-4 16,-1-1 0-16,3-5 1 0,-2-3 0 15,2-7 2-15,-1-8-2 0,6-8-6 0,0-8-9 16,7-8-10-16,-2-10 8 0,-3-3 9 0,4-4-1 16,-2-18 1-16,-2-8-14 0,2-9-3 0,2-15 7 15,1-5 7-15,1-12 6 0,0-4 0 16,7-9 8-16,3-8 4 0,5-3 3 0,4 1 5 0,2 9 0 16,-2 9-1-16,2 18-2 0,-6 14 2 15,-7 20-10-15,3 15-25 0,-1 7 5 16,-4 2-9-16,7 13-1 0,2 7 12 0,6 11-5 15,-2 10 15-15,-2 13 13 0,-2 8 11 0,0 10 1 16,-3 4-10-16,-6-1-8 0,4-3 1 0,0-4-1 16,-2-9-4-16,3-2-1 0,3-5 1 0,-1-3-2 15,2-6 0-15,-2-3 0 0,0-2-6 16,2-7-16-16,-5-4-26 0,2-6-40 0,0-3-77 16,-2-8-128-16,-6-6-191 0,-1 0-328 0,0-4-86 0</inkml:trace>
          <inkml:trace contextRef="#ctx0" brushRef="#br0" timeOffset="4500.1452">10016-1038 1333 0,'0'0'707'16,"0"0"-539"-16,0 0 20 0,0 0-9 0,0 0-20 16,0 0-38-16,0 0-39 0,0 0-35 0,0 0-23 15,0 0-13-15,0 0 2 0,0 0 1 16,0 0 0-16,-74 192-2 0,73-134-2 0,1 3-8 0,0 3 5 16,0 1 0-16,0 2 2 0,1 1 6 15,4-1-5-15,2-1 0 0,-3-4-11 0,7 0-32 16,-4-1-49-16,3-5-84 0,-1-4-181 15,-3-13-525-15,-4-15-719 0</inkml:trace>
          <inkml:trace contextRef="#ctx0" brushRef="#br0" timeOffset="5013.1035">9634-366 1940 0,'0'0'87'0,"0"0"37"16,0 0 15-16,0 0 3 0,0 0-40 0,0 0-41 15,21-182-30-15,11 152-14 0,11-3-4 16,11 1-10-16,7 2-2 0,5 2-1 0,5 5-7 0,-5 3 7 16,3 4-4-16,-1 4-1 0,-7 6 0 0,-7 4-7 15,-4 2-2-15,-5 0-4 0,-4 8-4 16,-1 2 0-16,-7 4-2 0,-3 0 0 0,-2 5-1 0,-2 1 3 16,-8 2 2-16,4 3 1 0,-6 0 5 15,2 4-2-15,-5 4 2 0,1 1 4 0,-1 3 3 16,-4 1 6-16,3-1 3 0,-1 0 1 15,0-1 0-15,-4-1 1 0,2-2-2 0,-5-3-1 0,-1-2 1 16,2-4 2-16,-5-3 0 0,0-1 3 0,-5-3 2 16,-2 0 7-16,-6-2 5 0,-5-3 0 15,-4-4 3-15,3-2-5 0,-5-6 0 0,5 0 4 16,-3-1 3-16,6-12 0 0,2-3-5 0,8-7-8 16,2-6-11-16,4-2-7 0,0-3-7 15,7-9-3-15,16-3 4 0,0-4-2 0,12-2 2 16,2-1 0-16,5 3-8 0,2 1 6 0,1 7 0 15,4 7 1-15,-5 6 9 0,-1 4-5 16,-5 9-2-16,1 5 0 0,-8 5-6 0,-5 4 1 16,-5 2 2-16,-2 2 0 0,-6 6 5 0,-5 3 10 15,-1 5 14-15,-4 4 17 0,-3 5 17 0,0 4 4 16,0 4-1-16,-2 4-6 0,-4 0-9 16,5 4-3-16,0-5-8 0,1 1-10 0,0 0-3 0,1-2-5 15,9 0 1-15,2 3 5 0,1-6-1 16,2-1 4-16,3-2-1 0,1-5-19 0,5-2-45 15,-4-6-72-15,7-5-113 0,-4-7-230 0,-5 0-574 16,-3-4 69-16</inkml:trace>
          <inkml:trace contextRef="#ctx0" brushRef="#br0" timeOffset="5180.133">11451-1380 2413 0,'0'0'87'16,"0"0"51"-16,0 0 23 0,0 0 1 0,0 0-32 15,0 0-64-15,0 0-53 0,0 0-55 0,0 0-24 16,0 0 14-16,0 0 20 0,0 0 32 16,0 0-3-16,0 0-80 0,-43 218-151 0,57-174-340 15,-4-19-1036-15</inkml:trace>
          <inkml:trace contextRef="#ctx0" brushRef="#br0" timeOffset="5611.5017">11840-308 1289 0,'0'0'358'0,"0"0"-94"0,0 0-31 16,0 0-46-16,0 0-37 0,0 0-23 0,-46-175-28 16,46 157-27-16,5 2-33 0,10-6-30 15,8-2-10-15,8-2-1 0,4-1 3 0,16-1 0 16,-3-1-5-16,8 2 0 0,0 5-3 0,-1-1-5 15,-5 4 3-15,1 3 1 0,-3 4 1 0,-6 8 2 16,-8 1-8-16,-1 3-6 0,-8 7-8 16,-3 10-1-16,-8 6 3 0,-3 5 8 0,-4 8 10 15,-5 4 7-15,-2 4 6 0,0 4-4 0,-2-4 9 16,-2 1-3-16,-4-3 0 0,7-3 5 0,-2-1-5 16,3-3-1-16,0-5 1 0,0 0 0 15,4-3-7-15,8-6-48 0,1-3-111 0,2-5-217 16,-2-5-586-16,-4-5-212 0</inkml:trace>
          <inkml:trace contextRef="#ctx0" brushRef="#br0" timeOffset="5367.278">11929-1199 2443 0,'0'0'70'0,"0"0"3"0,0 0-8 16,0 0-15-16,0 0 17 0,0 0 2 0,0 0-3 15,0 0-14-15,-76 214-16 0,68-153-12 0,6 5-7 16,2 0-3-16,2 7-1 0,8 3-1 0,0-1-1 16,-1 2-1-16,4-3-1 0,2-4-1 15,0-1-13-15,-1-5-23 0,0-4-39 0,-1-8-46 16,2-10-68-16,-5-10-132 0,-7-12-253 0,3-10-534 0</inkml:trace>
          <inkml:trace contextRef="#ctx0" brushRef="#br0" timeOffset="5779.4116">12589-1486 2343 0,'0'0'24'0,"0"0"43"0,0 0 43 0,0 0 28 15,0 0-13-15,0 0-53 0,0 0-60 16,0 0-29-16,0 0-4 0,0 0 6 0,0 0 16 15,0 0-2-15,0 0-25 0,-105 196-50 0,117-139-102 16,8 2-169-16,-3-15-314 0,-6-17-849 0</inkml:trace>
          <inkml:trace contextRef="#ctx0" brushRef="#br0" timeOffset="6265.2837">12936-770 968 0,'0'0'132'16,"0"0"37"-16,0 0-17 0,0 0-2 15,-153 183-15-15,124-140-37 0,1-1-37 0,1-5-25 16,10-2-16-16,3-3-7 0,10-9-2 0,2 0 1 16,2-6-1-16,2-2 1 0,7-3 7 0,1-3 3 15,6-4 6-15,3-2 7 0,1-3-4 16,-3-3-6-16,2-7-7 0,1-6-8 0,-4-5-3 16,0 0 3-16,-1-4 5 0,-1-7 1 0,0-7 4 15,-3 2 3-15,1-9 4 0,0-7 9 16,0 4 13-16,3-6-1 0,5 3 2 0,-2 6 3 15,0 5-11-15,-2 6-3 0,-1 11-10 0,1 9-19 16,-2 8-9-16,4 6-10 0,-3 1-5 0,3 10-2 16,-1 4 3-16,7 11 2 0,-4 3 6 15,-3 5 4-15,3 1-1 0,-3 5 3 0,-3-1 0 16,1 2-1-16,-2-5 3 0,2 0 0 0,-5-2 1 16,4-7 1-16,-4-5-3 0,-1-8 4 0,-3-4 0 15,-2-4 6-15,-1-3 23 0,-2-2 22 0,-1 0 25 16,0-5-10-16,0-8-33 0,0-6-26 0,-1-4-26 15,1-6-1-15,0-6 4 0,1 0-3 16,7-5-4-16,5-1 6 0,0-2 4 0,6 3 3 16,4-5 2-16,-1 4 0 0,3 3-2 0,1 2 1 15,-2 9 1-15,-4 10-2 0,0 5 2 16,-1 9-5-16,-4 3-7 0,-1 5 2 0,-3 11 3 16,-1 8 6-16,-1 4 12 0,-5 6 3 0,-2 5-1 15,1-1 3-15,-3 0-4 0,0 1-2 0,0-1 3 16,0-1-6-16,0 1-1 0,0 1 2 15,4-4-4-15,0-4-25 0,4 0-111 0,-2-10-361 16,-3-8-1095-16</inkml:trace>
        </inkml:traceGroup>
      </inkml:traceGroup>
    </inkml:traceGroup>
    <inkml:traceGroup>
      <inkml:annotationXML>
        <emma:emma xmlns:emma="http://www.w3.org/2003/04/emma" version="1.0">
          <emma:interpretation id="{4E354439-3D12-409F-A33C-F06A2C7F5271}" emma:medium="tactile" emma:mode="ink">
            <msink:context xmlns:msink="http://schemas.microsoft.com/ink/2010/main" type="paragraph" rotatedBoundingBox="10018,3246 21613,-155 22678,3472 11083,687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242C825-1903-4AFD-83EA-1BBC430E8948}" emma:medium="tactile" emma:mode="ink">
              <msink:context xmlns:msink="http://schemas.microsoft.com/ink/2010/main" type="line" rotatedBoundingBox="10018,3246 19116,577 19533,1997 10435,4666"/>
            </emma:interpretation>
          </emma:emma>
        </inkml:annotationXML>
        <inkml:traceGroup>
          <inkml:annotationXML>
            <emma:emma xmlns:emma="http://www.w3.org/2003/04/emma" version="1.0">
              <emma:interpretation id="{205CF631-5DC6-4448-85AC-36EC17BF2C6C}" emma:medium="tactile" emma:mode="ink">
                <msink:context xmlns:msink="http://schemas.microsoft.com/ink/2010/main" type="inkWord" rotatedBoundingBox="10068,3415 13170,2505 13478,3554 10376,4465"/>
              </emma:interpretation>
              <emma:one-of disjunction-type="recognition" id="oneOf2">
                <emma:interpretation id="interp10" emma:lang="en-US" emma:confidence="1">
                  <emma:literal>rate</emma:literal>
                </emma:interpretation>
                <emma:interpretation id="interp11" emma:lang="en-US" emma:confidence="0">
                  <emma:literal>Vate</emma:literal>
                </emma:interpretation>
                <emma:interpretation id="interp12" emma:lang="en-US" emma:confidence="0">
                  <emma:literal>Rate</emma:literal>
                </emma:interpretation>
                <emma:interpretation id="interp13" emma:lang="en-US" emma:confidence="0">
                  <emma:literal>Nate</emma:literal>
                </emma:interpretation>
                <emma:interpretation id="interp14" emma:lang="en-US" emma:confidence="0">
                  <emma:literal>vate</emma:literal>
                </emma:interpretation>
              </emma:one-of>
            </emma:emma>
          </inkml:annotationXML>
          <inkml:trace contextRef="#ctx0" brushRef="#br0" timeOffset="6823.7324">9578 1204 1391 0,'0'0'264'16,"0"0"-42"-16,0 0 32 0,0 0-26 16,0 0-32-16,0 0-34 0,0 0-46 0,0 0-38 15,0 0-33-15,0 0-22 0,0 0-14 0,0 0-6 16,0 0-3-16,46-120-3 0,-6 125 1 0,5 12 1 15,1 11-1-15,4 7 7 0,2 12-4 16,-2 5 2-16,-3 7 0 0,-4 3 0 0,-8 3 3 16,-4 2-1-16,-5-3-1 0,-3 0 0 15,-13-6-1-15,0-10-1 0,-8-3-4 0,-2-12-5 16,-2-5-8-16,-11-8-1 0,-2-3 2 0,-2-4 6 16,-7-6 7-16,2-9 7 0,-3 2 0 15,-2-10 3-15,7-8-2 0,-1-6-2 0,6-7-4 0,8-10-1 16,-2-5-6-16,8-7 1 0,1-9 0 0,8-7-2 15,1-9 2-15,12-3 1 0,-2-6 0 16,6 0 2-16,2 0-2 0,5 3-3 0,0 8-1 16,-1 6-3-16,5 17-44 0,-8 14-43 0,-5 16-5 15,2 10 7-15,0 6 45 0,-2 5 37 0,3 2-9 16,2 2-45-16,2 14-105 0,-4 7-211 0,-8-4-465 16,-3-5-162-16</inkml:trace>
          <inkml:trace contextRef="#ctx0" brushRef="#br0" timeOffset="7411.4633">11083 922 1431 0,'0'0'614'0,"0"0"-548"16,0 0 28-16,0 0 14 0,0 0 20 0,0 0-15 15,0 0-38-15,-196 61-31 0,165-32-18 16,0 6-7-16,-2 4-8 0,5 1-4 0,3-2-3 15,0 2-4-15,9 0 2 0,3-8 0 0,10 0-3 16,3-6 3-16,0-3-4 0,4-7-7 0,8-2-10 16,3-6-23-16,1-6-8 0,5-2 4 0,-1-9 12 15,5-11 20-15,3-4 9 0,0-10 4 0,0-4 1 16,-3 1 9-16,0-5-5 0,-1 1 3 0,-6 3 2 16,-2 5-5-16,-3 5 9 0,-3 8 7 15,-5 9 13-15,-4 6 0 0,-1 5-16 0,0 2-25 16,-1 12-12-16,-5 10 4 0,-3 6 11 0,-3 12 15 15,6 7-3-15,-4 1-2 0,6 1 1 16,-2 0-8-16,6-3 2 0,0-5 0 0,4-4 2 16,2-6 8-16,9-8 0 0,0-2 0 0,2-8 6 15,8-10 3-15,5-5 3 0,-1-12 4 0,10-9-9 16,-3-9-10-16,6-6-3 0,0-5-10 0,-2-2 2 16,-6-5 2-16,2-4 0 0,-6-2 9 15,0-6-6-15,-8 2 3 0,2-3-1 0,-7-2 0 16,0-3-3-16,-3-2-1 0,1 2 2 0,-3 1-3 15,-2 6 4-15,-5 4 0 0,-3 10 6 0,-2 9 1 16,0 8 2-16,0 5 5 0,-4 6-5 16,1 7 4-16,-6 2 6 0,6 5 4 0,0 0 3 15,0 3-3-15,-1 0-11 0,3 0-17 0,1 3-20 16,0 8 5-16,0 11 2 0,0 9 11 16,0 8 15-16,0 8-3 0,0 3-1 0,0 2-1 15,0 1-3-15,0 2 2 0,0 1-2 0,0 4 1 16,0-3 0-16,5 1 3 0,-2-2-2 0,0-4 2 15,8-2 0-15,-5-3-2 0,5-5-1 0,0-3-12 16,-3-7-26-16,4-2-51 0,0-5-89 16,-6-8-151-16,1-5-389 0,-4-6-822 0</inkml:trace>
          <inkml:trace contextRef="#ctx0" brushRef="#br0" timeOffset="7940.517">11386 1160 1628 0,'0'0'227'0,"0"0"30"15,0 0-39-15,0 0-9 0,0 0-43 0,0 0-46 16,0 0-36-16,0 0-40 0,0 0-23 0,0 0-19 16,0 0-4-16,0 0 6 0,0 0-3 0,0 0 1 15,226-185-5-15,-154 155 2 0,2-1-11 0,1 0-9 16,-5 1 2-16,1 2-15 0,0 0 6 0,-8 3 4 16,-2 5-1-16,-11 0 11 15,-4 3 2-15,-10 4 2 0,-12 3 2 0,-12 5 3 0,-5 3 4 16,-7 2-1-16,-7 2-5 0,-9 8-3 0,-4 3 1 15,-8 7 8-15,-3 3 6 0,-5 3 5 16,5 4-1-16,0-1-3 0,1 2 5 0,4-1-9 16,7-4-1-16,4-1-3 0,6-4-10 0,5-1 8 15,4-6 2-15,4-2 3 0,9-4 5 0,3-4 0 16,11-4-4-16,2-3-1 0,4-9 0 16,8-6-7-16,2-7 2 0,3-3-2 0,1-1-5 0,0-2 8 15,-3 1 1-15,-1-1 0 0,-9-2 9 16,2 1-8-16,-9 2-1 0,-3 2 5 0,-8 3-3 15,-3 4 11-15,-10 3 6 0,-3 3 1 16,-1 3-3-16,-13 2-11 0,-3 5-4 0,-4 4 0 16,-7 1 6-16,-7 8 4 0,-1 11 0 0,-6 6 1 15,-10 10-7-15,5 6 4 0,-3 7-2 0,0 3-1 16,5 6 4-16,7-1-5 0,7 1-1 0,10-4-3 16,7-6-3-16,8-2 3 0,6-5 1 0,7-3 2 15,11-9 1-15,10-2 0 0,9-10-3 16,8-4-1-16,6-9-6 0,15-3 1 0,0-11 0 15,3-6-1-15,4-6 3 0,-3 0-4 0,-3-3-3 16,-8 1-6-16,-11 1 0 0,-5 3-1 0,-14 1 6 16,-4 3 7-16,-10 5 9 0,-10-2 1 0,-4 6-2 15,-1 1-10-15,0 4-25 0,-4 1-64 16,-8 2-156-16,6 0-378 0,-1 0-919 0</inkml:trace>
        </inkml:traceGroup>
        <inkml:traceGroup>
          <inkml:annotationXML>
            <emma:emma xmlns:emma="http://www.w3.org/2003/04/emma" version="1.0">
              <emma:interpretation id="{869A4403-E0A6-4D17-B92C-73DA48C7FCFD}" emma:medium="tactile" emma:mode="ink">
                <msink:context xmlns:msink="http://schemas.microsoft.com/ink/2010/main" type="inkWord" rotatedBoundingBox="14291,2105 15406,1777 15792,3094 14677,3421"/>
              </emma:interpretation>
              <emma:one-of disjunction-type="recognition" id="oneOf3">
                <emma:interpretation id="interp15" emma:lang="en-US" emma:confidence="0.5">
                  <emma:literal>T</emma:literal>
                </emma:interpretation>
                <emma:interpretation id="interp16" emma:lang="en-US" emma:confidence="0">
                  <emma:literal>I</emma:literal>
                </emma:interpretation>
                <emma:interpretation id="interp17" emma:lang="en-US" emma:confidence="0">
                  <emma:literal>7</emma:literal>
                </emma:interpretation>
                <emma:interpretation id="interp18" emma:lang="en-US" emma:confidence="0">
                  <emma:literal>J</emma:literal>
                </emma:interpretation>
                <emma:interpretation id="interp1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8607.6679">13894-115 1869 0,'0'0'122'0,"0"0"-19"0,0 0 50 15,0 0 30-15,0 0-33 0,0 0-14 16,0 0-46-16,0 0-28 0,0 0-19 0,0 0-19 15,0 0-18-15,0 0-31 0,0 0 3 0,0 0-1 16,-103-27 12-16,136 40 25 0,8-1-5 16,7-1 3-16,10-2-6 0,13-7 0 0,2-2 1 15,5 0-3-15,5-2 3 0,-3-7-4 0,-2-4-3 16,-5-2-3-16,-5 4 3 0,-10-5-12 16,-7 1-5-16,-7-1 7 0,-8 2 0 0,-7 1 10 15,-8 1 10-15,-6 2 1 0,-7 0 7 0,-5-1-1 16,-3 0-3-16,0-2-4 0,-10 0-12 0,-3 0-5 0,-3 0-3 15,-7-3-2-15,-2 5 2 16,-4-2 4-16,-2 2 1 0,-4-2 1 0,-1 2-1 0,-6-1 0 16,6 0 3-16,-4 2 5 0,4 2 0 0,2-2 3 15,6 2 0-15,7 0-3 0,2-2 8 16,10 5 5-16,0 0 0 0,9 2-2 0,0 0-19 16,0 2-17-16,12-3-6 0,6-1-2 15,10-2 13-15,8 2 13 0,4-1-1 0,7 2 3 16,-1 3-3-16,1 2 2 0,-3-1-2 0,1 7 2 15,0 5-3-15,-5 5-1 0,1 8 1 0,-8 6 2 16,1 9 3-16,-6 9 6 0,-2 5 0 0,-11 11 2 16,-3 3 1-16,-9 9-2 0,-3 6 5 15,-12 0 1-15,-10 3 1 0,-8-4 3 0,-6 0-1 16,-9-5-3-16,1-3 5 0,-5-7 2 0,-1-3 0 16,0-7 2-16,2-6-9 0,-2-5-6 15,5-3-16-15,0-4-62 0,2-4-236 0,12-9-775 0,10-11-461 0</inkml:trace>
        </inkml:traceGroup>
        <inkml:traceGroup>
          <inkml:annotationXML>
            <emma:emma xmlns:emma="http://www.w3.org/2003/04/emma" version="1.0">
              <emma:interpretation id="{60EB1D57-AFD4-4E69-9F72-51E6D15869E6}" emma:medium="tactile" emma:mode="ink">
                <msink:context xmlns:msink="http://schemas.microsoft.com/ink/2010/main" type="inkWord" rotatedBoundingBox="16185,1437 19116,577 19489,1847 16558,2707"/>
              </emma:interpretation>
              <emma:one-of disjunction-type="recognition" id="oneOf4">
                <emma:interpretation id="interp20" emma:lang="en-US" emma:confidence="1">
                  <emma:literal>Rete</emma:literal>
                </emma:interpretation>
                <emma:interpretation id="interp21" emma:lang="en-US" emma:confidence="0">
                  <emma:literal>Rate</emma:literal>
                </emma:interpretation>
                <emma:interpretation id="interp22" emma:lang="en-US" emma:confidence="0">
                  <emma:literal>Rote</emma:literal>
                </emma:interpretation>
                <emma:interpretation id="interp23" emma:lang="en-US" emma:confidence="0">
                  <emma:literal>Rete.</emma:literal>
                </emma:interpretation>
                <emma:interpretation id="interp24" emma:lang="en-US" emma:confidence="0">
                  <emma:literal>rete</emma:literal>
                </emma:interpretation>
              </emma:one-of>
            </emma:emma>
          </inkml:annotationXML>
          <inkml:trace contextRef="#ctx0" brushRef="#br0" timeOffset="12832.9098">15981-727 0 0,'0'0'0'16,"0"0"0"-16,0 0 172 0,0 0 201 15,0 0-37-15,0 0-31 0,0 0-34 0,0 0-25 16,0 0-25-16,0 0-25 0,0 0-23 0,0 0-21 16,-34-138-19-16,31 131-18 0,2-1-11 15,1 7-25-15,0 1-20 0,-3 0-25 0,1 1-24 16,1 12-6-16,-1 8-2 0,-2 13 2 0,2 6 4 15,1 13-3-15,-2 3-2 0,1 6 0 0,2 2-2 16,0 5-1-16,0-1 1 0,0-1 0 16,5-5-1-16,-2 0 2 0,3-4 0 0,0-2-4 15,-5-4-8-15,5-7-23 0,-3 0-28 0,-2-10-47 16,4-6-77-16,-2-7-77 0,3-6-100 0,-2-8-158 16,-2-3-273-16,-2-3 114 0</inkml:trace>
          <inkml:trace contextRef="#ctx0" brushRef="#br0" timeOffset="14187.3091">15834-304 589 0,'0'0'448'0,"0"0"-118"0,0 0-88 16,-20-230-41-16,20 164-21 0,2 6-18 15,5 5-23-15,1 0-26 0,3 8-22 0,3 0-22 16,0 7-18-16,4 1-17 0,6 4-13 0,2 0-2 16,2 6-6-16,2 4-6 0,-1 4 3 0,1 6-9 15,-1 1 0-15,3 6 1 0,-1 4-4 16,5 4 1-16,-1 0 0 0,-5 12 0 0,1 5 1 15,-5 6 2-15,-1 2 2 0,-4 2-1 0,-5 4-4 16,-4 0-10-16,-3 1-1 0,-5 3 10 16,-4 0 8-16,-6 4 12 0,-7-2 1 0,-5-2-14 0,-7 0-2 15,-3-5-9-15,-3-3 0 0,-1-2 3 16,-4-3-1-16,1-5 4 0,3 1 5 0,5-7 1 16,5-2 7-16,3-4 3 0,7-3 5 0,3-1 4 15,3-1 1-15,5 0-7 0,-1 0-9 16,2 0-19-16,0 0-24 0,0 0-25 0,2 2-15 0,2 5 10 15,7 5 24-15,0 1 22 0,4 4 20 16,6 2 2-16,1 4-8 0,3 3 5 0,3 1-1 16,1-3 0-16,5 2 1 0,-1 1-2 0,4-4 2 15,1 3-1-15,-4-5 5 0,4 1-3 16,-4-5 1-16,4-3-1 0,-4-4-3 0,2-4 2 16,-1-2 1-16,0-4 1 0,-1 1 0 0,-3-6-6 15,1-7-2-15,4-1-5 0,-4-7-4 0,4 2 3 16,-2-7-2-16,-1-3 6 0,-2 2 0 15,2-4 0-15,-7-1 0 0,1-5 2 0,-2 1 6 16,-7 1-1-16,-4-1 4 0,0 1 1 0,-9 3-1 16,-2 6 13-16,-3 4 10 0,0 3 8 15,-5 3 8-15,-6 2-2 0,-2 2-5 0,-6 4-6 16,0 5-10-16,-6 2-10 0,0 1-9 16,-3 13-4-16,-3 5-5 0,-3 6 5 0,4 6-1 0,2 2-1 15,5 2 7-15,2 2-11 0,8-3-2 16,5 1-3-16,5-5-7 0,0-3 9 0,8-1-2 0,5-4 3 15,8-3 2-15,4-5-8 0,2-6 3 0,4-3-2 16,5-5 2-16,1-3 0 0,6-11 2 16,-3-6 1-16,1-4 0 0,-2-5 2 0,-5-2 4 15,-3-4 1-15,-5-1 5 0,1 0 1 0,-5-1 2 16,-1-1 2-16,-8 1-2 0,0 6 6 16,-8 2 2-16,-2 7 2 0,0 3 8 0,-11 6 1 15,0 6-2-15,-9 5-10 0,3 2-7 0,-10 9-5 16,-1 11 0-16,-3 5 4 0,-4 12-3 15,-2 3 3-15,-4 8-1 0,4 1 0 0,2 4 4 16,5-4-4-16,7 0 0 0,2-1-2 0,11-5-5 16,2-5-1-16,8-3 0 0,2-5 1 0,12-3 2 15,3-5 1-15,9-2 0 0,5-9 1 16,6-5 2-16,6-6 2 0,7-2 1 0,6-13-1 16,3-8-4-16,7-5 2 0,2-5 0 0,3-2 0 15,1-7 5-15,-1 2-6 0,-10-4-6 0,3-3-9 16,-13-3-10-16,-6-3-3 0,-6-3-1 15,-8 0 8-15,-6 0 9 0,-8 7 5 0,-6 1 5 16,-6 9 3-16,-5 4 6 0,0 9 6 0,-5 2 3 16,-6 7-1-16,-4 6-8 0,2 1-7 15,-2 1-3-15,0 4-1 0,3 3 0 0,3 1-2 16,1 1 0-16,6 0-2 0,-1 0-9 0,3 0-8 16,0 0-11-16,0 0-11 0,0-2-1 0,3 2-1 15,-1 0 14-15,-1 0 16 0,5 0 11 0,-2 0 12 16,-1 0-1-16,-1 0-2 0,-2 0-1 0,1 0 0 15,-1 0 2-15,0 0 3 0,0 0 5 16,0 0 2-16,0 0 5 0,0 0 0 0,0 0 1 16,0 0 4-16,0 0 4 0,0 0 11 0,0 0 14 15,-1 0 6-15,-1 0-3 0,-1 0-4 16,-7 0 1-16,4-1 4 0,0 1 12 0,2-1 12 16,4 1 0-16,-2 0-6 0,2-3-15 0,0 3-23 15,0 0-18-15,0 0-12 0,0 0-6 0,0 0 0 16,0 0-4-16,0 0 3 0,0 0 1 15,-3 0-1-15,3 0 3 0,0 0 3 0,-1 3 5 16,0-3 4-16,1 0 8 0,-3 0 2 0,3 0 3 16,0 0-4-16,-2-3-7 0,1-6-9 15,1-4-12-15,-3-8-10 0,0-3-2 16,0-1-4-16,0-4 0 0,1-2 3 0,2 2-2 16,-1-1 4-16,1 2 4 0,0 1 3 0,-2 4 0 0,1 2 8 15,-3 5 1-15,2 2 1 0,-4 2 6 16,5 2-4-16,-4 2 0 0,-1 1-1 0,3-1-4 15,0 5 3-15,-1-1 1 0,0 4 1 0,4 0 4 16,-2 0-9-16,2 0-8 0,0 0-15 0,0 10-5 16,0 9 10-16,0 9 7 0,0 7 14 0,3 14 3 15,0 6-2-15,1 4-2 0,-4 8 2 16,3 1 0-16,0-1-3 0,6 0 3 0,-3-1-1 16,6-1-1-16,1-1 0 0,0-1 0 15,2-3 1-15,1-10 0 0,-1-4 0 0,3-9 0 0,-3-4-4 16,-1-8 0-16,0-7-4 0,-3-5-16 15,3-3-14-15,-7-5-14 0,0-4-8 0,-4 1 4 16,2-2 10-16,-4 0 10 0,-1 0 11 0,2-3-20 16,-2-5-17-16,0-2-15 0,3-3-19 0,-3 2-11 15,-6-1-29-15,0-1-60 0,3 1-82 16,-6 3-142-16,6 0-248 0,0 4-199 0</inkml:trace>
          <inkml:trace contextRef="#ctx0" brushRef="#br0" timeOffset="15498.7381">17474-895 862 0,'0'0'254'0,"0"0"-19"0,0 0-1 16,0 0-11-16,0 0-27 0,0 0-30 16,0 0-49-16,0 0-31 0,0 0-28 0,0 0-28 0,0 0 8 15,0 0 1-15,0 0 9 0,0 0 14 16,57 25-15-16,-14-34-8 0,7-2-11 0,6-2-9 15,3-2-2-15,3-1-6 0,0-1-2 0,0 1 2 16,-6 1-3-16,-2 3-9 0,-5 0-6 16,-9 2-11-16,-5 1-14 0,-9 3-2 0,-6-1-4 15,-6 5 1-15,-3 0 9 0,-5 0 7 0,-4 2 13 16,0-1 11-16,-2 1 8 0,0-2 3 0,0-1-4 16,0-1-6-16,0-2-4 0,0-1-1 0,-2 0 2 15,2-1 1-15,-2 2 2 0,0-1 0 0,1 0 2 16,-2 2 4-16,-2 1 2 0,-1-3 3 15,2 4 0-15,-5-1 0 0,3 2-1 0,-4 2-4 16,1 0-4-16,-4 0-2 0,-1 2-4 16,0 8 0-16,-4 5-1 0,-3 5-1 0,4 1-3 15,-2 2 1-15,-1 2 2 0,6-1-2 0,2 1 3 16,2-2-3-16,4 0 0 0,3-3-3 16,3-3-5-16,0-3 5 0,1 0-1 0,10-7 2 0,-4 0 2 15,6-3-1-15,6-4 2 0,2 0 6 16,7-3 5-16,0-10 4 0,3-3 1 0,0-7-6 15,4-2-5-15,1-3 0 0,-5 1-2 0,-2-1 4 16,-3-6 3-16,-3 5-4 0,-4 1 1 0,-9 0 0 16,-3 6 2-16,-4 0 3 0,-3 4 4 15,3 5-2-15,-12 2 3 0,-4 4-5 0,-2 2-6 16,-4 5-5-16,-3 0-3 0,-4 12-1 0,-4 5 3 16,-1 11 1-16,-1 8 0 0,-8 9 4 15,8 0 1-15,-2 3-1 0,4 3 2 0,4-3-6 16,8-2 1-16,9-1-1 0,5-3-1 0,4-3 2 15,7-3 1-15,8-4-2 0,9-8 4 0,6-3-1 16,3-3 3-16,8-8 6 0,5-6 1 0,1-4 0 16,9-9 0-16,1-10-4 0,4-3-3 15,-1-4 2-15,2-4-4 0,-6-2-6 0,-4-1-5 16,-4 1-10-16,-9 3-2 0,-10 1 1 0,-4 3 3 16,-10 2 8-16,-11 4 4 0,1 1 5 0,-5 3 0 15,-6 0 1-15,-3 5-2 0,-6 1-3 0,1 2 0 16,-6 2 0-16,4 1-1 0,-1 3 3 15,0 0 2-15,1-1 0 0,4 0 4 0,1 1 1 16,0-1 6-16,8-2-3 0,2 2-4 16,-1 0-7-16,2-1-12 0,0 1-5 0,0 0-9 0,0 1-8 15,0 1-5-15,0 0-9 0,2 0 4 16,-1 0 8-16,2 0 2 0,2 0-6 0,1 0-15 16,-5 0-24-16,2 3-17 0,1 2-1 0,-1 3-4 15,-3-1-8-15,0 1-2 0,2 0-8 16,-2 1-21-16,0 1-39 0,0-1-105 0,0-1-217 15,0-5-11-15</inkml:trace>
        </inkml:traceGroup>
      </inkml:traceGroup>
      <inkml:traceGroup>
        <inkml:annotationXML>
          <emma:emma xmlns:emma="http://www.w3.org/2003/04/emma" version="1.0">
            <emma:interpretation id="{2E56FA4A-3C27-4D43-9933-B376F38E87CC}" emma:medium="tactile" emma:mode="ink">
              <msink:context xmlns:msink="http://schemas.microsoft.com/ink/2010/main" type="line" rotatedBoundingBox="15719,3542 22342,2104 22684,3679 16061,5117"/>
            </emma:interpretation>
          </emma:emma>
        </inkml:annotationXML>
        <inkml:traceGroup>
          <inkml:annotationXML>
            <emma:emma xmlns:emma="http://www.w3.org/2003/04/emma" version="1.0">
              <emma:interpretation id="{DCF6F321-BD02-48E1-888A-E27D1D3D5E98}" emma:medium="tactile" emma:mode="ink">
                <msink:context xmlns:msink="http://schemas.microsoft.com/ink/2010/main" type="inkWord" rotatedBoundingBox="15719,3542 22342,2104 22684,3679 16061,5117"/>
              </emma:interpretation>
              <emma:one-of disjunction-type="recognition" id="oneOf5">
                <emma:interpretation id="interp25" emma:lang="en-US" emma:confidence="0">
                  <emma:literal>mpoe</emma:literal>
                </emma:interpretation>
                <emma:interpretation id="interp26" emma:lang="en-US" emma:confidence="0">
                  <emma:literal>mpyoe</emma:literal>
                </emma:interpretation>
                <emma:interpretation id="interp27" emma:lang="en-US" emma:confidence="0">
                  <emma:literal>mpye</emma:literal>
                </emma:interpretation>
                <emma:interpretation id="interp28" emma:lang="en-US" emma:confidence="0">
                  <emma:literal>mpyee</emma:literal>
                </emma:interpretation>
                <emma:interpretation id="interp29" emma:lang="en-US" emma:confidence="0">
                  <emma:literal>mpoee</emma:literal>
                </emma:interpretation>
              </emma:one-of>
            </emma:emma>
          </inkml:annotationXML>
          <inkml:trace contextRef="#ctx0" brushRef="#br0" timeOffset="19075.1478">19908 839 1464 0,'0'0'676'0,"0"0"-459"0,0 0-53 0,0 0-47 0,0 0-30 15,0 0-27-15,0 0-26 0,0 0-9 16,0 0-6-16,0 0-1 0,0 0-4 0,-168 179-5 16,164-140 0-16,2-4-2 0,-1 0-2 0,6-5-2 15,7-5-2-15,5-3-1 0,3-5 2 16,3-7 2-16,-1-5 3 0,4-5 3 0,4-4-2 0,0-11-2 16,-2-5-3-16,-2-7-3 15,-1 1 1-15,-5-6 2 0,-2 1-1 0,-5-2 3 0,0-2 0 16,-9 0 3-16,-2 2 5 0,-3 0-2 0,-9 4 2 15,-3 0 7-15,1 7 1 0,-8 4-5 16,-1 3-4-16,-5 3-11 0,0 6-5 0,0 6-1 16,-1 0-3-16,1 11-2 0,6 2-2 0,1 1-3 15,11 1-20-15,6-3-37 0,4 3-54 0,11-3-59 16,14-2-73-16,6-5-116 0,-3-4-264 16,-9-1-720-16</inkml:trace>
          <inkml:trace contextRef="#ctx0" brushRef="#br0" timeOffset="19822.7033">20576 343 1862 0,'0'0'273'0,"0"0"-49"16,0 0-64-16,0 0-38 0,0 0-25 0,0 0-24 15,0 0-15-15,-188-33-12 0,157 51-11 16,3 5-15-16,2 7-10 0,1 4-5 0,7 4-4 16,3 3 2-16,1 0 1 0,11 0-4 0,3-2 1 0,0 1 0 15,6-8-2-15,7-1 1 0,3-4 5 16,5-6-7-16,-1-1-7 0,4-9-6 0,1-4-12 15,5-7-2-15,3 0 0 0,0-12-1 0,5-4 2 16,-4-4 4-16,1-3 1 0,1-1 6 16,-5-5 0-16,-2-3 5 0,4-3 4 15,3-2 3-15,-3-4 4 0,1 0 1 0,-2-4 0 0,-4 2-1 16,-6 6 1-16,-6 6 1 0,-4 5 3 16,-3 7 9-16,-9 5 7 0,0 7 5 0,-9 6-7 15,-5 1-14-15,-7 13-10 0,-9 10-3 0,-6 12 3 16,-7 4 6-16,0 7 2 0,2-1 0 0,6 3 0 15,-4 1 1-15,8-5-1 0,5-1 0 16,5-2 0-16,5-3-2 0,4-7 0 0,8-3-3 16,4-7-1-16,0-4 2 0,9-5-1 0,7-5 5 15,7-7 3-15,5 2 1 0,3-12 3 16,13-9-2-16,1-4-1 0,9-4-3 0,1-3 0 16,2-4-2-16,1-1 1 0,-5-1 2 0,1-1-1 15,1-4 0-15,-5-2 0 0,1 1-1 0,-6 0 1 16,-6 7-1-16,-6 5-1 0,-8 6 2 0,-9 6 2 15,-9 4 3-15,1 8 5 0,-7 2-1 0,-1 4-5 16,0 0-15-16,0 10-6 0,-7 4-2 0,1 5 5 16,-6 2 10-16,5 4 2 0,-2 2 0 15,-1-3-1-15,7-1-1 0,1 0 0 0,2-3-1 16,2-5-2-16,8-4 1 0,5-4-2 0,3-1 2 16,5-6-1-16,7-2 0 0,5-9-3 15,8-7 3-15,1-5 2 0,6-2 1 0,-3-6 4 16,0 3-2-16,-4-3 3 0,-3 1 2 0,-8-4 3 15,-4 3 3-15,-4 0 1 0,-8-1 0 0,-7 3 2 16,-3 5 1-16,-6 0 6 0,-9 4 1 16,-7 7-5-16,-11 6-1 0,-4 7-11 0,-12 0-5 15,-7 15 0-15,-7 10 0 0,-9 12 1 0,1 5 2 16,-4 9 3-16,4 5-3 0,10-1 4 0,2 1 1 16,12-3-3-16,13-2 4 0,9-7-6 15,8-3-2-15,11-5 1 0,9 0-4 0,10-7 5 16,11-8 5-16,11-7 7 0,5-6 5 0,10-6 0 15,4-4-2-15,7-11-1 0,-1-4-6 16,3-7 0-16,2-1-2 0,-2 1-1 0,-7-2-5 16,-8 2-12-16,-9-2-28 0,-13 7-53 0,-8 4-96 15,-17 5-174-15,-1 5-670 0,-6 1-472 0</inkml:trace>
          <inkml:trace contextRef="#ctx0" brushRef="#br0" timeOffset="16509.3287">15331 1872 1602 0,'0'0'226'0,"0"0"-18"0,0 0-36 0,0 0 5 0,0 0-7 0,0 0-28 16,0 0-60-16,0 0-50 0,0 0-27 0,0 0-5 16,0 0 2-16,0 0-2 0,0 0 2 15,170-124 1-15,-107 98-1 0,8-3-3 0,-2-3-40 16,0 1-67-16,2 0-96 0,-6 2-127 0,-6-1-187 15,-18 10-392-15,-16 8 198 0</inkml:trace>
          <inkml:trace contextRef="#ctx0" brushRef="#br0" timeOffset="16333.8246">15583 1403 0 0,'0'0'125'0,"0"0"39"0,0 0 32 16,0 0 2-16,0 0 26 0,0 0 23 0,-106-171-8 15,94 156-18-15,3 4-23 0,0 1-13 0,5 1-7 16,0 4-23-16,2 2-31 0,2 1-28 16,0 2-30-16,0 0-19 0,0 0-16 0,0 0-9 15,0 0-4-15,0 0-8 0,0 0-3 0,0 6 1 16,0 5 2-16,0 2 2 0,0 4 6 15,0 0-1-15,0 5-4 0,0-1 2 0,0 1-2 0,-1-1-2 16,-5 0 1-16,1 1-6 16,2 1-3-16,0 0-1 0,2 6-3 0,0 3 1 15,-1 3 3-15,2 7-1 0,0 2 1 0,0 0-3 16,0 4 1-16,0 2-1 0,4 1 1 0,2 2 0 16,5 2 0-16,-4 0 1 0,3-2-4 15,4-4 2-15,0-5 0 0,6-6 1 0,-1-3 3 0,1-5-2 16,2-7 0-16,1-3-3 0,2-6-1 0,-2-5 2 15,1-7 1-15,2-2 3 0,4-6 1 16,-1-6 4-16,7-5-1 0,-1-4 1 0,2-2-3 16,-2-2-1-16,2-3-2 0,-2-1-3 0,1-3-12 15,-5 1-15-15,-2 0-28 0,-5 1-36 16,1-1-42-16,-6 2-47 0,-1 4-49 0,-4 2-61 16,-6 4-82-16,-2 5-184 0,-5 8-441 0</inkml:trace>
          <inkml:trace contextRef="#ctx0" brushRef="#br0" timeOffset="16692.1344">15481 1366 2068 0,'0'0'180'0,"0"0"5"15,0 0-34-15,0 0-19 0,0 0-29 0,0 0-28 16,0 0-34-16,0 0-19 0,-76-180-11 0,102 152-6 15,11-1-2-15,7-1-1 0,11 1 0 16,2-1-1-16,4 6-1 0,2 3 0 0,-1 7-3 16,3 8-24-16,-2 8-38 0,-5-1-59 0,-5 14-74 15,-3 8-70-15,-6 8-81 0,-6 8-137 16,-14-10-319-16,-9-6 149 0</inkml:trace>
          <inkml:trace contextRef="#ctx0" brushRef="#br0" timeOffset="17572.3862">16251 1483 1114 0,'0'0'558'15,"0"0"-205"-15,0 0-59 0,0 0-74 16,0 0-67-16,0 0-49 0,0 0-43 0,0 0-28 16,0 0-21-16,0 0-18 0,0 0 2 0,0 0 2 15,0 0 6-15,0 0 9 0,33 61-1 16,-24-36 0-16,0 0-3 0,-1 6-1 0,0-5-2 0,-3-4 1 16,2-1 1-16,-2-4-1 0,-2-2-3 15,2-6 1-15,0-2-6 0,-4-2-5 0,1-2-4 16,2-3-3-16,-2 0 5 0,4-7 5 0,-2-5 6 15,8-8 0-15,1-6-1 0,3-7-1 16,5-3-1-16,1-4 1 0,-1-3-1 0,2 6 0 16,5 1-2-16,-4 8-6 0,1 5-1 0,-3 9-6 15,-3 5-4-15,-1 6 4 0,-2 3-1 16,0 7 5-16,-1 12 6 0,3 9 2 0,-7 7 5 0,3 8 1 16,-1 1 0-16,-4 1-1 0,3 2-2 15,-4-7-1-15,0-3 2 0,4-4 1 16,-4-6-1-16,0-4 1 0,4-7-2 0,-8-4-2 15,3-7 1-15,-1-4-3 0,2-1-4 0,-1-6-1 16,6-13-7-16,0-3 1 0,1-9 3 0,0-5 3 16,1-4 5-16,-3 0 4 0,3-4 0 0,-2 1-1 15,2 1 0-15,2 3 0 0,-5 6-1 0,1 5 2 16,-4 7-3-16,2 10-4 0,-8 5-7 0,1 6-7 16,2 0 6-16,-3 9 6 0,4 9 11 15,1 3 9-15,0 5-2 0,0 6-2 0,2 0-2 16,-5 3-5-16,6-3 0 0,-2-2-1 0,3-3 1 15,4-5-1-15,0-2 1 0,5-7 2 0,4-5 3 16,0-4 7-16,3-4 1 0,3-5 3 16,3-9 0-16,1-7-5 0,4-5 5 0,-4-7-3 15,2-7-2-15,-6-1 0 0,1-1-6 0,-5-4-3 16,-1-3-2-16,-4 0-3 0,-3-4 1 0,-2-1 1 16,-6-7 0-16,-2 1-1 0,-3-4 2 15,-4-1 0-15,-2-4 2 0,0 7 2 0,0 8 1 16,0 6 26-16,0 16 19 0,-5 11 10 0,-1 9 12 15,2 5-10-15,-2 7-16 0,2 0-18 0,1 4-28 16,-5 11-16-16,1 13-1 0,-8 12 8 0,0 18 12 16,1 8 1-16,0 11-2 0,3 2-2 15,6 4 4-15,1 1-2 0,2 6 1 0,2-1 1 16,2 0-3-16,10 0 0 0,4-5-1 0,4-4-2 16,1-5 5-16,3-7 0 0,-2-5 1 0,0-6 1 15,-1-8-16-15,-1-10-32 0,-5-9-50 16,0-10-61-16,-1-11-57 0,-6-6-18 0,-1-3 12 15,-7-10 37-15,0-9 59 0,0-7 49 16,0-4 38-16,-9-6 37 0,0-3 29 0,-2-7 37 16,0-2 33-16,2-2 13 0,2-9-3 0,3-3-24 15,1-8-24-15,6 0-18 0,-2-7-11 0,8 3-9 16,6 5-2-16,4 5-5 0,0 13-6 16,6 10-4-16,-3 11-7 0,2 10-9 0,4 8 2 0,0 6 1 15,1 6 0-15,1 3 4 0,-2 10-17 16,0 8 6-16,-9 10 11 0,-1 7 11 0,-8 10 22 15,-4 2 3-15,-6 2-4 0,-8 1-5 0,-8-2-2 16,-9-3-3-16,-3-2-2 0,-1-8 4 16,-1-5-4-16,1-8 1 0,-1-4 2 0,5-7-5 0,-3-3 3 15,2-4-10-15,1-6-30 0,-2-1-51 16,6-1-90-16,4-13-158 0,5 4-384 0,5 0-847 0</inkml:trace>
          <inkml:trace contextRef="#ctx0" brushRef="#br0" timeOffset="17773.3764">18262 462 2137 0,'0'0'259'0,"0"0"-13"0,0 0-60 15,0 0-25-15,0 0-39 0,0 0-44 0,0 0-44 16,0 0-25-16,0 0 0 0,0 0-1 0,0 0 9 16,-4 173-1-16,1-103-10 0,3 6 1 15,0 2-2-15,6 4 0 0,-2 4 4 0,3 1-2 16,1-2 1-16,2 0-3 0,3-3-15 0,2-11-29 15,1-2-49-15,2-10-73 0,5-10-135 0,-6-12-329 16,-3-19-1013-16</inkml:trace>
          <inkml:trace contextRef="#ctx0" brushRef="#br0" timeOffset="18778.2183">18915 926 946 0,'0'0'439'0,"0"0"-91"0,0 0-65 0,0 0-38 15,0 0-45-15,0 0-53 0,0 0-52 0,0 0-39 16,0 0-32-16,0 0-7 0,0 0-4 0,0 0-4 15,-176 58 1-15,148-24-2 0,5 3-2 16,2-5-2-16,4 1-2 0,5-3-3 0,9-4 0 16,0-3 1-16,3-3-3 0,4-5 0 0,4-4-3 15,2-3-1-15,6-5-2 0,6-3 5 16,-1-3 8-16,7-11 1 0,3-8-1 0,0-1-7 16,-2-3-5-16,-4-2-1 0,0 0 3 0,-8 0 4 15,-3 2 4-15,1 0 0 0,-12 3 3 16,1 7 1-16,-4 2-1 0,0 5 1 0,-7 0-4 15,-2 4-4-15,-1 2-3 0,-2 1-8 0,-1 2 5 16,1 0 1-16,3 0-1 0,0 0 4 0,-2 2-5 16,8 1 0-16,0-1-1 0,-2 0-7 0,5-1-4 15,0-1-7-15,0 0-4 0,0 0-1 16,0 0 7-16,0 0 8 0,0 0 15 0,0 0 18 16,0-1 8-16,0-1 2 0,0-1-2 0,0-2-3 15,0 1 12-15,-3-1 8 0,0 0 4 16,0 0 0-16,-2 0-14 0,-1 0-7 0,-2 3-5 0,1-3-8 15,1 2-2-15,0-2 0 0,3 1-2 16,0 3-2-16,0-2 2 0,2 2-2 16,-2 1 0-16,3-1 2 0,-2 1-4 0,2 0-1 0,0 0 0 15,0 0-2-15,0 0 3 16,0 0-2-16,0 0 1 0,0 0 2 0,0 0-2 0,0 0-1 16,0 0 1-16,0 0 0 0,0 0 3 0,0 0 3 15,0 0 5-15,0 0-2 0,0 0 0 16,-1 1-4-16,1 8-5 0,-2 5 1 0,-3 7 0 15,-3 6 2-15,5 6 0 0,-3 0-4 0,3 4 1 16,2 1 1-16,1 0 0 0,0-2 2 0,6 0-2 16,1 0-1-16,8-7 1 0,0-2 0 15,5-6 0-15,2-5 6 0,5-6 3 0,4-7 7 16,0-3 7-16,9-10 1 0,2-9-2 0,3-5-3 16,0-10-4-16,5 0-4 0,-5-5-1 0,-7-4-1 15,0-1-5-15,-7-5 1 0,0-3 0 16,-3 2-2-16,-7-2 2 0,-1-3 0 0,-5 4-2 0,-2 3 0 15,-7 6 0-15,-1 7 2 0,-2 10 2 16,-3 6 0-16,0 8 5 0,0 4-1 0,-3 6-1 16,1 1-4-16,-2 1-13 0,-1 11-6 0,-5 9 0 15,-2 10 3-15,0 10 8 0,-5 10 2 16,2 4 0-16,0 4 1 0,1 4 0 0,0 4 3 16,0 2-1-16,6 1 2 0,-1 3-5 0,8-5-2 15,1 0 1-15,-2 3-2 0,2-4 3 16,3-1 0-16,6-6 1 0,-1-5-1 0,2-7-4 0,2-9-30 15,-6-5-54-15,7-10-88 0,0-9-119 16,2-6-153-16,-2-9-467 0,-3 0-520 0</inkml:trace>
        </inkml:traceGroup>
      </inkml:traceGroup>
    </inkml:traceGroup>
    <inkml:traceGroup>
      <inkml:annotationXML>
        <emma:emma xmlns:emma="http://www.w3.org/2003/04/emma" version="1.0">
          <emma:interpretation id="{47961AFE-5EF0-4528-8554-F88924FF4BB6}" emma:medium="tactile" emma:mode="ink">
            <msink:context xmlns:msink="http://schemas.microsoft.com/ink/2010/main" type="paragraph" rotatedBoundingBox="5243,6073 21489,4213 21803,6956 5557,88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FAB2CC6-88C9-4532-95E4-83D908FC30BC}" emma:medium="tactile" emma:mode="ink">
              <msink:context xmlns:msink="http://schemas.microsoft.com/ink/2010/main" type="line" rotatedBoundingBox="5243,6073 21489,4213 21803,6956 5557,8815"/>
            </emma:interpretation>
          </emma:emma>
        </inkml:annotationXML>
        <inkml:traceGroup>
          <inkml:annotationXML>
            <emma:emma xmlns:emma="http://www.w3.org/2003/04/emma" version="1.0">
              <emma:interpretation id="{E90218DF-6535-4AF8-9886-77B111518A61}" emma:medium="tactile" emma:mode="ink">
                <msink:context xmlns:msink="http://schemas.microsoft.com/ink/2010/main" type="inkWord" rotatedBoundingBox="5243,6073 11385,5370 11699,8112 5557,8815"/>
              </emma:interpretation>
              <emma:one-of disjunction-type="recognition" id="oneOf6">
                <emma:interpretation id="interp30" emma:lang="en-US" emma:confidence="1">
                  <emma:literal>got</emma:literal>
                </emma:interpretation>
                <emma:interpretation id="interp31" emma:lang="en-US" emma:confidence="0">
                  <emma:literal>yote</emma:literal>
                </emma:interpretation>
                <emma:interpretation id="interp32" emma:lang="en-US" emma:confidence="0">
                  <emma:literal>yot</emma:literal>
                </emma:interpretation>
                <emma:interpretation id="interp33" emma:lang="en-US" emma:confidence="0">
                  <emma:literal>rot</emma:literal>
                </emma:interpretation>
                <emma:interpretation id="interp34" emma:lang="en-US" emma:confidence="0">
                  <emma:literal>got.</emma:literal>
                </emma:interpretation>
              </emma:one-of>
            </emma:emma>
          </inkml:annotationXML>
          <inkml:trace contextRef="#ctx0" brushRef="#br0" timeOffset="51716.1168">4830 4323 0 0,'0'0'0'0,"0"0"0"0,0 0 289 0,0 0 7 15,0 0-12-15,0 0-20 0,0 0-12 0,0 0-20 16,0 0-27-16,0 0-41 0,0 0-47 15,0 0-46-15,-12-49-46 0,11 49-26 0,0 7 1 0,1 6 12 16,-5 6 15-16,2 7 12 0,-3 6-10 16,5-2-8-16,-4 4-6 0,4-1-5 0,1 1-2 15,0-2-2-15,1-2-4 0,8-5 1 16,3 3 1-16,3-4 0 0,5 1 0 0,-2-6-1 16,3-4-1-16,2-4 1 0,1-1 1 0,-2-6 3 15,2-2 5-15,2-2 2 0,-2-9 0 0,4-6 1 16,1-7-2-16,1-2-2 0,0-5 0 15,3 0-3-15,-2-6-1 0,-2 2-1 0,1-3-1 16,-7 1-1-16,2 0 1 0,-7 1 0 0,-3 0 2 16,-3 5-2-16,-2-1 0 0,-6 3 1 0,-2 5 0 15,-2-1 3-15,0 3 0 0,0 3 2 0,-3 5 1 16,-4 2 3-16,1 3 5 0,1 2 9 0,2 2 10 16,2 0 3-16,-2 3-3 0,3 0-13 15,0 0-16-15,0 0-9 0,0 6 0 0,0 6 4 0,7 5 8 16,4 10 4-16,-1 8-1 0,3 7 0 15,0 6-1-15,4 5-4 0,-1 7 5 16,3 2 0-16,-1 6-3 0,-1 2 2 0,0 4-4 0,-1-2-4 16,3 3 3-16,-3-6-5 0,-1 0 1 15,-2-7 1-15,-1-7-7 0,-2-3-11 16,-1-5-19-16,-3-12-36 0,1-5-52 0,-2-8-63 0,-2-10-78 16,4-5-85-16,0-7-109 0,4 1-302 15,-7-2-50-15</inkml:trace>
          <inkml:trace contextRef="#ctx0" brushRef="#br0" timeOffset="52053.527">6335 4105 1078 0,'0'0'386'0,"0"0"-194"16,0 0-14-16,0 0-33 0,0 0-23 0,0 0 12 15,0 0-7-15,0 0-16 0,0 0-25 0,-174 211-25 16,147-145-19-16,4 2-14 0,2-1-9 0,6 1-7 15,8-7-2-15,7-4-7 0,0-3 4 0,10-9-3 16,7-8 0-16,8-6 4 0,-3-9-4 16,6-9 4-16,1-9 2 0,7-4-1 0,0-9-1 15,7-12 1-15,3-7-2 0,2-8 1 16,-2-9-1-16,0 0-5 0,0-7-1 0,-8 2 1 16,-3-6-3-16,-5 3 0 0,-10 1 3 0,-4-2-5 15,-7 1 7-15,-9 4 0 0,0 2 0 0,-11 4 6 16,-14 5-4-16,-3 7 1 0,-5 8-1 0,-4 4-3 15,-5 9 0-15,-6 7-2 0,3 3-1 0,0 8 0 16,0 10 0-16,-1 3-1 0,8 3-1 16,7 4-8-16,3 0-32 0,9-3-51 0,8-2-80 0,11-5-120 15,9-2-141-15,4-6-288 0,1-3-385 0</inkml:trace>
          <inkml:trace contextRef="#ctx0" brushRef="#br0" timeOffset="52416.1992">7032 4165 2019 0,'0'0'172'0,"0"0"10"0,0 0-29 15,0 0-32-15,0 0-38 0,0 0-23 0,0 0-39 16,0 0-22-16,0 0-6 0,0 0-4 16,0 0-5-16,0 0-53 0,0 0-128 0,0 0-296 0,68-2-952 0</inkml:trace>
          <inkml:trace contextRef="#ctx0" brushRef="#br0" timeOffset="52259.9021">7567 3390 1823 0,'0'0'256'0,"0"0"-91"0,0 0-12 16,0 0-27-16,0 0-29 0,0 0-5 15,0 0-7-15,0 0-5 0,0 0-9 0,0 0-10 16,-146 245-18-16,119-157-14 0,5 8-6 0,0 4-10 16,6 2 0-16,1 2-5 0,3 2-7 15,2-1 1-15,7-4-1 0,2-7-1 0,1-1-2 16,0-9-17-16,4-5-33 0,6-10-47 0,-1-11-77 15,-3-5-113-15,1-10-200 0,-1-15-356 0,-4-10-326 16</inkml:trace>
          <inkml:trace contextRef="#ctx0" brushRef="#br0" timeOffset="52575.3271">8015 4224 2683 0,'0'0'124'0,"0"0"-6"16,0 0-34-16,0 0-6 0,0 0-9 0,0 0-13 0,0 0-17 16,-171-38-19-16,156 44-10 0,5 4-7 0,7 4-18 15,3 5-42-15,1-1-92 0,11 7-215 16,-5-4-517-16,1-6-774 0</inkml:trace>
          <inkml:trace contextRef="#ctx0" brushRef="#br0" timeOffset="40743.0524">9773 3252 1677 0,'0'0'168'15,"0"0"-88"-15,0 0 29 0,0 0 10 0,0 0 1 16,0 0 11-16,-22-169 3 0,22 161-19 15,0 5-27-15,0 3-30 0,0 0-31 0,0 0-24 16,0 5-5-16,4 8 2 0,5 9 2 0,1 10 13 16,5 14 1-16,4 8 1 0,-1 12 4 0,-2 11-5 15,2 6-3-15,2 8-3 0,-1 4-3 16,-1 2 4-16,3 4 2 0,-5 0 0 16,0-1 4-16,-3-2-3 0,1-1 2 0,-6 0-2 0,3-4-3 15,-2 1-2-15,-5-5-2 0,-2-2 0 16,0-5-1-16,-2-7 0 0,0-6 3 0,0-9-2 15,-4-3 0-15,-5-7-1 0,3-7-1 0,-5-5-1 16,3-7 2-16,-1-5-2 0,-1-4 1 0,6-8 0 16,-5-2-4-16,4-5 1 0,2-6-2 15,-4-1-8-15,3 0-5 0,-2-10-11 0,-5-8-6 0,0-5-4 16,-4-9 0-16,-1-7 6 0,-3-2 7 16,-7-5 8-16,0-2 4 0,-4-1 7 0,-3-3-2 15,-6-3 1-15,-3 2 5 0,-3-5-4 0,3 5 3 16,-3 3 1-16,6 6-1 0,5 7 2 15,3 8-1-15,4 6 1 0,10 8 1 0,3 4 0 16,4 7 2-16,7 0-1 0,2 4-5 0,1 0-7 16,0 0-4-16,0 4-1 0,4 10 3 0,9 7 8 15,2 9 5-15,1 9 0 0,8 7-1 16,-1 8-2-16,1 8 1 0,4 2 2 0,0 6-2 16,-2 4 5-16,1-2-3 0,-2 2 1 0,3 1 1 15,0-3-6-15,0 0 6 0,1-5-2 0,1-3-1 16,-1-1 4-16,1-6-3 0,4-5 0 0,-3-7-2 15,0-7 0-15,0-8-3 0,4-7 1 16,-1-8 4-16,-2-7-3 0,-1-6 6 0,0-2 4 16,5-9-2-16,-3-7 8 0,4-7-3 0,2-6-4 15,0-3 3-15,6-6-8 0,-3-3 1 16,3-7 0-16,-1-3-4 0,6-6 4 0,-3-4-2 16,0-4 1-16,3-6-2 0,-1-8 2 0,-3-1 3 15,-2-4 0-15,-2-1 3 0,-3 0-1 0,-5 2 0 16,-6 8 6-16,-9 8 7 0,-4 5 7 0,-5 10 0 15,-6 7-6-15,1 5-8 0,-5 6-5 16,0 7 4-16,-6 4 4 0,3 9 5 0,-2 3-1 16,-2 2 0-16,4 4-2 0,2 2-4 0,-1 0 5 15,2 3-6-15,0 0-3 0,0 0-1 0,0 0-8 16,0 0 0-16,0 0-3 0,-1 0-3 16,1 0 4-16,0 0 1 0,0 0 0 0,0 0-3 0,0 0 0 15,0 0-4-15,0 8-12 0,0 4-47 16,1 4-107-16,11 0-275 0,-6-5-799 0,4-2-349 15</inkml:trace>
        </inkml:traceGroup>
        <inkml:traceGroup>
          <inkml:annotationXML>
            <emma:emma xmlns:emma="http://www.w3.org/2003/04/emma" version="1.0">
              <emma:interpretation id="{EEC59BCD-D2DC-4159-B2A3-8316219AA8F4}" emma:medium="tactile" emma:mode="ink">
                <msink:context xmlns:msink="http://schemas.microsoft.com/ink/2010/main" type="inkWord" rotatedBoundingBox="11079,5799 13302,5545 13516,7417 11293,7671"/>
              </emma:interpretation>
              <emma:one-of disjunction-type="recognition" id="oneOf7">
                <emma:interpretation id="interp35" emma:lang="en-US" emma:confidence="0">
                  <emma:literal>5</emma:literal>
                </emma:interpretation>
                <emma:interpretation id="interp36" emma:lang="en-US" emma:confidence="0">
                  <emma:literal>is</emma:literal>
                </emma:interpretation>
                <emma:interpretation id="interp37" emma:lang="en-US" emma:confidence="0">
                  <emma:literal>s</emma:literal>
                </emma:interpretation>
                <emma:interpretation id="interp38" emma:lang="en-US" emma:confidence="0">
                  <emma:literal>a</emma:literal>
                </emma:interpretation>
                <emma:interpretation id="interp39" emma:lang="en-US" emma:confidence="0">
                  <emma:literal>3</emma:literal>
                </emma:interpretation>
              </emma:one-of>
            </emma:emma>
          </inkml:annotationXML>
          <inkml:trace contextRef="#ctx0" brushRef="#br0" timeOffset="55616.3256">10869 4396 1090 0,'0'0'136'0,"0"0"32"16,0 0 18-16,0 0-1 0,0 0-20 15,-172-70-22-15,152 68-5 0,0 1-9 0,7-3-2 16,7 3 4-16,3-1-23 0,3-1-40 0,6-1-28 16,16-1-27-16,10-3-10 0,15-3 4 0,20 0 2 15,9-6-2-15,16-3 1 0,17-5-2 0,6-1-4 16,7-5 3-16,6-5-2 0,5 0 1 16,-2-2-8-16,1-1-3 0,-5 2 3 15,1 2 1-15,-11 0 8 0,-4 2 1 0,-12 4-2 0,-16-1 1 16,-11 5-3-16,-18 1 2 0,-14 3 2 15,-12 4 5-15,-14 2 15 0,-12 3 3 0,-4 2 3 0,-5-4-5 16,-12-2-21-16,-6-4-7 0,-7-3-4 16,-4-3-2-16,-7-1 5 0,-9 1 0 0,1-1-1 15,-7-2-1-15,-2 0 0 0,-4-2 2 0,-5 3 0 16,5-1 1-16,2 2-4 0,-3 6 0 16,7 1-2-16,1 6 1 0,2 0 3 0,9 6-1 15,3 4 0-15,8 0 1 0,5 2 0 0,10 1 3 16,8 1-3-16,9-2-16 0,1 2 0 0,14 0-1 15,14 0 3-15,6 0 14 0,18 0 1 16,10 0-2-16,10 0 1 0,12 2-1 0,4-1-2 16,4 6 3-16,4 3 1 0,-7 6-3 0,-2 10 3 15,-13 7-2-15,-5 11-1 0,-13 12 4 16,-10 12-2-16,-15 10 4 0,-16 11 1 0,-15 11 0 16,-15 8 2-16,-28 11 5 0,-16 8 0 0,-25 8 0 15,-12 11-5-15,-23 8-40 0,-11 9-101 0,-10 8-216 16,30-44-618-16,36-36-400 0</inkml:trace>
        </inkml:traceGroup>
        <inkml:traceGroup>
          <inkml:annotationXML>
            <emma:emma xmlns:emma="http://www.w3.org/2003/04/emma" version="1.0">
              <emma:interpretation id="{B8CD0776-0505-452C-9D55-40C04C0AD335}" emma:medium="tactile" emma:mode="ink">
                <msink:context xmlns:msink="http://schemas.microsoft.com/ink/2010/main" type="inkWord" rotatedBoundingBox="16186,5496 21565,4880 21708,6128 16329,6743">
                  <msink:destinationLink direction="with" ref="{7888B651-ED6E-4991-BE85-B29EC90ADBC6}"/>
                  <msink:destinationLink direction="with" ref="{4FDB98CA-FD54-4400-B146-5A6671EC4F58}"/>
                  <msink:destinationLink direction="with" ref="{346C429C-D369-4260-A458-EFC896F6642A}"/>
                </msink:context>
              </emma:interpretation>
              <emma:one-of disjunction-type="recognition" id="oneOf8">
                <emma:interpretation id="interp40" emma:lang="en-US" emma:confidence="0">
                  <emma:literal>termior</emma:literal>
                </emma:interpretation>
                <emma:interpretation id="interp41" emma:lang="en-US" emma:confidence="0">
                  <emma:literal>terrmior</emma:literal>
                </emma:interpretation>
                <emma:interpretation id="interp42" emma:lang="en-US" emma:confidence="0">
                  <emma:literal>termor</emma:literal>
                </emma:interpretation>
                <emma:interpretation id="interp43" emma:lang="en-US" emma:confidence="0">
                  <emma:literal>terrmor</emma:literal>
                </emma:interpretation>
                <emma:interpretation id="interp44" emma:lang="en-US" emma:confidence="0">
                  <emma:literal>termmor</emma:literal>
                </emma:interpretation>
              </emma:one-of>
            </emma:emma>
          </inkml:annotationXML>
          <inkml:trace contextRef="#ctx0" brushRef="#br0" timeOffset="20303.0438">15923 3041 1981 0,'0'0'204'0,"0"0"-8"0,0 0 0 16,0 0-31-16,0 0-30 0,0 0-29 0,0 0-38 15,0 0-28-15,0 0-25 0,0 0-5 16,0 0 1-16,0 0-1 0,-88 230 3 0,81-142-4 15,4 6-3-15,3-1-1 0,3 0-6 0,7-7 7 16,3 1 1-16,2-9 1 0,0 0-2 16,1-7-25-16,2-6-32 0,-2-9-51 0,0-9-62 0,3-10-90 15,-4-11-154-15,-3-11-428 0,-3-4-526 0</inkml:trace>
          <inkml:trace contextRef="#ctx0" brushRef="#br0" timeOffset="22146.9161">15720 3822 1670 0,'0'0'270'0,"0"0"-128"16,0 0 16-16,0 0 1 0,0 0 1 0,0 0 1 16,0 0-36-16,0 0-56 0,0 0-37 15,0 0-26-15,0 0-6 0,0 0 5 0,0 0 1 16,0 0 1-16,122-137 3 0,-52 105-4 0,8-3 1 16,6 1-4-16,3-3-5 0,3 6-12 0,-1-2-20 15,-5 1-22-15,-1 3-18 0,-9 2-7 16,-12 6 3-16,-8 1 14 0,-13 3 22 0,-10 3 15 15,-10 3 16-15,-11 2 18 0,-2 3 16 0,-8-1 14 16,3 2 12-16,-15 1-1 0,-2 2-9 16,-2 2-3-16,-4 0-6 0,-4 8-1 0,-4 8-2 15,0 8-6-15,-1 3-6 0,-1 6-4 0,-1 2-6 0,-1 1 1 16,7 3-2-16,3-3-2 0,8 0 3 16,8-1-5-16,6-2-2 0,3-4 1 15,11-5-1-15,5-5 2 0,3-6 0 0,6-5 0 16,1-5 3-16,1-3 0 0,5-6 0 0,1-9-2 0,-3-7-1 15,6-8-2-15,-8-3 0 0,0-5-1 16,-5-1 0-16,-2 0 3 0,-5-4 3 0,-4 0 1 16,-6 0 6-16,-4 2-3 0,-5-2 0 0,0 6 1 15,-5 6 0-15,-6 8 4 0,-4 5 1 16,-2 10 2-16,-4 5-4 0,2 3-4 0,-6 14-2 16,1 14-4-16,-5 10 1 0,1 11 0 0,1 9-3 15,4 1 0-15,7 0-1 0,2-2 0 16,8 3 1-16,6-7 2 0,0-2-3 0,8-5 2 15,7-4 0-15,4-5 0 0,1-8 2 0,4-6-1 16,2-7 2-16,-1-4-1 0,3-7-1 0,2-5 1 16,-1-2-1-16,2-13-2 0,0-3 3 15,-1-7-2-15,-1-7 1 0,1-1 0 0,-2-3-1 16,-5-2-2-16,4-1 0 0,-2-4 0 0,-3-1 2 16,5 1 2-16,-5 1 0 0,0 1-1 0,-2 2 0 15,-3 4 0-15,-3 5 0 0,-5 9 2 16,0 6-1-16,-6 5 4 0,-3 5 2 0,0 5-2 0,0 0-4 15,0 0-10-15,0 12-1 0,0 5 1 16,0 5 3-16,0 6 7 0,0 2-1 16,3 0 0-16,3 0 0 0,1 0 0 0,3-3 0 0,1 5 0 15,2-4 1-15,2-4-2 0,1 1 1 16,2-3-1-16,-2-4-1 0,-1-4 1 0,2-1 2 16,1-3 0-16,0-5 4 0,1-5-3 0,-4 0 1 15,2-5-2-15,1-6 0 0,3-6 3 0,-4-4 0 16,4-4 1-16,-1-3-1 0,-3-1-1 15,3-4-1-15,-1-1 1 0,-2-5 2 0,-1-2-2 16,-1-4-1-16,-2 2 0 0,2 1-2 0,-7 4 2 16,0 8 0-16,-1 2-1 0,-1 11 4 15,-6 7-4-15,2 4 1 0,-2 2-2 0,0 3-7 16,1 1-5-16,2 1-2 0,-2 11 1 0,5 5 5 16,-4 10 7-16,4 4 1 0,1 3-1 0,-2 7 3 15,3-2-3-15,-2 1 0 0,6-2 0 0,1-2-3 16,1-3 4-16,0-1-1 0,3-2 1 15,-4-6 0-15,2-2 1 0,-1-4-2 0,0-6 1 16,-1-4-1-16,-4-5 2 0,-1-3 1 0,3-1 1 16,-4-13 0-16,5-5-1 0,1-6-2 15,2-4-1-15,0-4 1 0,-2-5-3 0,2-2 0 0,-2 0 0 16,0-6-2-16,-1 3 3 0,1-5 0 16,-2 6-1-16,0 2 1 0,1 6-3 0,-6 8 0 15,4 6 1-15,-5 7 1 0,-1 5 0 16,-1 4-4-16,-1 4-10 0,-2 4-1 0,0 8 2 0,0 11 5 15,0 6 13-15,0 3 3 0,0 6-2 16,-2 3-1-16,2-3 0 0,0 1-3 0,0-3 1 16,2-1 0-16,5-4-1 0,2-3 1 0,6-6-1 15,-1-5 1-15,3-5 0 0,-1-6 2 16,3-4 3-16,-1-2 2 0,-2-5 0 0,-2-10-2 16,4-4 0-16,3-6-2 0,-1-6-5 0,-3-2 3 15,3-6-3-15,-1 2 0 0,-2-2 1 16,0 0 0-16,1 0-1 0,-2 1 2 0,-1 0 1 15,1 5-1-15,-6 7-1 0,-1 8-2 0,-1 5-1 16,-2 8-1-16,-5 5-6 0,1 0 1 0,2 5 4 16,0 10 0-16,-1 3 9 0,2 4-1 15,2 4-2-15,-2 3 2 0,5-3-3 0,-1 0 0 0,1 1-1 16,5-4 0-16,1-3 1 0,2-1 0 16,1-3 1-16,-2-6 1 0,1-4 2 15,1-6 0-15,2 0-1 0,-3-9 0 0,7-8-4 16,-3-4 0-16,0-3-2 0,6-6 0 0,-5 0 5 15,-2-1 0-15,1 2 1 0,-3 0 0 0,-4 0-2 16,-2 6-1-16,-5 3 1 0,1 9-2 16,-6 2 1-16,-2 6 0 0,0 3-7 0,-1 0-10 0,0 8 0 15,0 9 2-15,0 5 7 0,-1 2 11 0,0 2-1 16,1-1-1-16,0-2-2 0,0-2-2 16,5 0 3-16,4-3-3 0,5-7 1 0,0-1 1 15,7-5-1-15,1-5 2 0,6-2 1 0,1-11 3 16,2-5-2-16,9-6 2 0,1-3-1 0,1-7 0 15,3-1 0-15,-5-5-1 0,-3 2 2 16,-5 2-2-16,-2 3 2 0,-8 4 0 0,-9 5 2 16,-5 5 2-16,-4 9 7 0,-4 4 3 0,0 5 1 15,0 1-4-15,-7 4-11 0,-5 13-4 16,-1 6-3-16,-5 5 0 0,3 4 3 0,-4 3 0 16,4-1-2-16,2 1 1 0,3-3 2 0,7-4-5 15,3-3 1-15,0-3-1 0,3-5-2 16,10-2 4-16,3-3 0 0,8-6 1 0,-2-4 4 0,7-2-1 15,8-7 2-15,2-8-1 0,3-3-2 0,2-4 2 16,7-3-1-16,-7-2 2 0,0-3-1 16,-4 2-2-16,-8-2 1 0,-2 4 0 0,-4 1 2 15,-8 5 1-15,-5 4 3 0,-4 7 2 0,-6 0 3 16,-3 6 0-16,-3 3-5 0,-9 0-6 16,-3 2-6-16,-4 10-1 0,-3 0-1 0,3 3 4 15,-3 1 1-15,6-2-1 0,1 2 1 0,2-4-2 16,4-2-1-16,3-2 0 0,3-2-1 0,2-3-1 15,1-1-3-15,0-2 1 0,0 0 4 16,4-5 6-16,8-8 2 0,1 0 1 0,3-6-1 16,0-2-4-16,1-2 2 0,5 1 0 0,-3-3-2 15,-1-1 2-15,5 3-2 0,-4 0-1 16,6 0 0-16,-5 3-1 0,3 1 0 0,-4 4 0 16,0 2-1-16,1 4-5 0,-3 4 3 0,-2 2-7 0,0 3 1 15,-1 0 0-15,1 7-1 0,1 2 4 16,5 3 0-16,-2 1 3 0,3 2-1 0,0 6 2 15,5-3 2-15,-1 0 3 0,-2 1-1 16,4 1 0-16,-1-1 1 0,1 0-1 0,-2 0-1 16,-5-5 1-16,1-1 0 0,-6-3 1 0,-6 0 2 15,-4-3-2-15,-1 0 1 0,-5 2 4 0,0-2 3 16,0-1 6-16,-5 0 3 0,-5 2-1 16,6-3 7-16,-1 0 2 0,-1-3 0 0,6-2 0 15,0 0-7-15,0 0-10 0,0 0-5 0,8 0-2 16,5-7 0-16,6-3 5 0,9-4 2 0,13-4-1 15,6-3-12-15,8-4-28 0,4-1-55 16,3-5-121-16,8 0-217 0,-18 5-649 0,-17 7-362 0</inkml:trace>
        </inkml:traceGroup>
      </inkml:traceGroup>
    </inkml:traceGroup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10.09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FB220A-2A82-4DC5-AF56-27D832CDB4E1}" emma:medium="tactile" emma:mode="ink">
          <msink:context xmlns:msink="http://schemas.microsoft.com/ink/2010/main" type="inkDrawing" rotatedBoundingBox="20646,7805 29595,6166 29627,6339 20677,7978" shapeName="Other"/>
        </emma:interpretation>
      </emma:emma>
    </inkml:annotationXML>
    <inkml:trace contextRef="#ctx0" brushRef="#br0">1143 1455 0 0,'0'0'0'0,"-187"26"0"0,75-11 297 0,1 0-56 15,15-2-2-15,0-1-11 0,10-3-21 0,7 1-15 16,1 0-28-16,13-4-16 0,7 1-17 0,4-1-13 15,10-1-4-15,10-1-10 0,9-2-9 0,12 2-16 16,7-2-21-16,6 0-30 0,0-1-19 16,9 3-3-16,15-1-4 0,7 4 11 0,14-2-1 15,17-1-10-15,16-4 9 0,18 0-1 16,20-4-1-16,23-6 4 0,26-8-8 0,19-4 0 0,28-6-5 16,18-6-1-16,21-8 4 0,21-3-2 15,22-8 2-15,12-1 0 0,21-8-1 0,9-4 3 16,11-3-4-16,8-3-1 0,3-4-3 0,4-1 0 15,8-2 0-15,-6 2 0 0,-3 2 2 0,-4 1 2 16,-11 3 3-16,-11 6 5 0,-17 3 7 0,-18 0-4 16,-23 7 6-16,-20 8 0 0,-27 2 1 15,-27 9 2-15,-26 3-5 0,-33 6-1 0,-27 2-5 16,-29 5 2-16,-29 5 6 0,-22 5 19 16,-19 1 32-16,-18 5-12 0,-12 0-14 0,-16 3-38 15,-15 1-63-15,-14 1-43 0,-16 13-62 0,-15 6-98 16,-15 4-201-16,17-4-516 0,27-5 57 0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24.56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280C893-36F9-4464-A86A-B44A55B07D99}" emma:medium="tactile" emma:mode="ink">
          <msink:context xmlns:msink="http://schemas.microsoft.com/ink/2010/main" type="inkDrawing" rotatedBoundingBox="4068,10476 18767,8123 18825,8485 4126,10838" shapeName="Other"/>
        </emma:interpretation>
      </emma:emma>
    </inkml:annotationXML>
    <inkml:trace contextRef="#ctx0" brushRef="#br0">404 2434 0 0,'0'0'0'0,"0"0"0"0,-176-5 0 16,119 3 0-16,11 2 7 0,6-1 193 0,9 1 6 16,5-2 34-16,11 0 8 0,5 1-28 0,5 1-76 15,5 0-125-15,3 0-52 0,9 0-9 16,7 0 30-16,8 0 60 0,10 5-5 0,5-2-8 16,10 2-10-16,11-2-3 0,7 3-2 0,15-5-5 15,9 1 10-15,14-2 8 0,14 0 11 16,17-3 10-16,18-11-2 0,17-2-5 0,18-4-1 15,19-4 3-15,16-5-3 0,13-3 0 0,16-6 3 16,17-3-9-16,11-7-4 0,18-1-4 16,9-7-11-16,15-3-4 0,7-3-1 0,9-2 3 0,10-1-4 15,7-2 6-15,8-1 4 0,9 0 3 0,3 0 3 16,8 2 1-16,1 0 0 0,2 2 0 16,4 3-3-16,-1-1-1 0,4 3-4 15,5-2-4-15,-3 1-1 0,-1 1-6 0,-7 1-2 0,-7 4-2 16,-11 3 0-16,-6 0-4 0,-15 2 0 15,-8 4-1-15,-14 0-5 0,-13 1 6 0,-20 1-2 16,-18 0 3-16,-26 3-2 0,-23-2-5 0,-24 3 2 16,-24 0-5-16,-26 0 3 0,-34 4 5 15,-23-2-2-15,-28 4 2 0,-24 1-8 0,-24 0-3 16,-21 3-14-16,-14 1-8 0,-17-2 1 0,-13 6-2 16,-5 3-17-16,-9 4-35 0,-4 6-85 0,-4 9-144 15,13 2-272-15,15 0-599 0</inkml:trace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27.0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8777AA-30F3-4008-AA2E-ED288BE5AD7A}" emma:medium="tactile" emma:mode="ink">
          <msink:context xmlns:msink="http://schemas.microsoft.com/ink/2010/main" type="inkDrawing" rotatedBoundingBox="5467,14759 14375,13033 14434,13336 5526,15063" semanticType="underline" shapeName="Other">
            <msink:sourceLink direction="with" ref="{6D52A50E-7090-446D-9684-3F1FC58F809E}"/>
            <msink:sourceLink direction="with" ref="{29125833-1857-4FA9-85E1-C1007CA46BDA}"/>
            <msink:sourceLink direction="with" ref="{A781C36E-303F-4C4E-BAC1-6CFBD157344A}"/>
          </msink:context>
        </emma:interpretation>
      </emma:emma>
    </inkml:annotationXML>
    <inkml:trace contextRef="#ctx0" brushRef="#br0">130 1590 1934 0,'0'0'-66'0,"0"0"87"0,0 0 7 0,0 0-7 16,0 0 0-16,0 0 15 0,0 0 21 0,0 0 9 15,0 0-3-15,0 0-3 0,0 0-18 16,0 0-12-16,-122-33-8 0,122 43-7 0,0 5 3 16,9 1 0-16,3 3 0 0,7 2-4 0,6-2-2 15,6 1-1-15,7 0 0 0,8-3 4 0,11-6-3 16,14-2 3-16,16-7 1 0,19-2-5 0,24-9 11 15,28-11-3-15,24-8 1 0,33-10 11 16,26-8-13-16,25-6-2 0,23-10-1 0,24-4-11 16,15-8 3-16,15-2 0 0,17-1-1 0,5-5-5 15,11 0 4-15,7-2 2 0,3 1 1 0,6 1 8 16,-1 3-3-16,-2 5 4 0,-10 2 7 16,-17 5 8-16,-16 2 10 0,-24 3 4 0,-22 2 1 15,-33 6-2-15,-28 6-6 0,-36 5-4 0,-32 6-1 16,-38 7 0-16,-35 7-2 0,-34 6 5 0,-27 6 15 15,-26 3 0-15,-11 3-2 0,-19-4-14 16,-12 3-19-16,-7 1-9 0,-8 2-5 0,1 3-2 16,-4 2-2-16,-3 4-5 0,7 4-22 0,-1 0-46 15,5 1-108-15,1 1-269 0,18-3-773 16,4-5-229-16</inkml:trace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05.0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E00DAC3-C3CC-4AC1-9460-091A90754C1F}" emma:medium="tactile" emma:mode="ink">
          <msink:context xmlns:msink="http://schemas.microsoft.com/ink/2010/main" type="writingRegion" rotatedBoundingBox="21957,2593 28834,1347 29517,5114 22640,6360"/>
        </emma:interpretation>
      </emma:emma>
    </inkml:annotationXML>
    <inkml:traceGroup>
      <inkml:annotationXML>
        <emma:emma xmlns:emma="http://www.w3.org/2003/04/emma" version="1.0">
          <emma:interpretation id="{D5FA0FF0-E158-42EC-99A7-71EC6CE4E60E}" emma:medium="tactile" emma:mode="ink">
            <msink:context xmlns:msink="http://schemas.microsoft.com/ink/2010/main" type="paragraph" rotatedBoundingBox="21791,2894 26763,1173 27761,4055 22789,57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876106-DE79-4B47-8648-AAFBD0F843F2}" emma:medium="tactile" emma:mode="ink">
              <msink:context xmlns:msink="http://schemas.microsoft.com/ink/2010/main" type="line" rotatedBoundingBox="21791,2894 26763,1173 27761,4055 22789,5776"/>
            </emma:interpretation>
          </emma:emma>
        </inkml:annotationXML>
        <inkml:traceGroup>
          <inkml:annotationXML>
            <emma:emma xmlns:emma="http://www.w3.org/2003/04/emma" version="1.0">
              <emma:interpretation id="{F579104F-9DE1-44BC-AA62-3BE12C650CCA}" emma:medium="tactile" emma:mode="ink">
                <msink:context xmlns:msink="http://schemas.microsoft.com/ink/2010/main" type="inkWord" rotatedBoundingBox="21791,2894 26763,1173 27761,4055 22789,5776"/>
              </emma:interpretation>
              <emma:one-of disjunction-type="recognition" id="oneOf0">
                <emma:interpretation id="interp0" emma:lang="en-US" emma:confidence="0.5">
                  <emma:literal>Lora</emma:literal>
                </emma:interpretation>
                <emma:interpretation id="interp1" emma:lang="en-US" emma:confidence="0">
                  <emma:literal>Lorg</emma:literal>
                </emma:interpretation>
                <emma:interpretation id="interp2" emma:lang="en-US" emma:confidence="0">
                  <emma:literal>{org</emma:literal>
                </emma:interpretation>
                <emma:interpretation id="interp3" emma:lang="en-US" emma:confidence="0">
                  <emma:literal>Log</emma:literal>
                </emma:interpretation>
                <emma:interpretation id="interp4" emma:lang="en-US" emma:confidence="0">
                  <emma:literal>Zorg</emma:literal>
                </emma:interpretation>
              </emma:one-of>
            </emma:emma>
          </inkml:annotationXML>
          <inkml:trace contextRef="#ctx0" brushRef="#br0">22804 7 369 0,'0'0'377'0,"0"0"-196"0,0 0 20 15,0 0-3-15,0 0-8 0,0 0 11 16,0 0-4-16,0 0-25 0,0 0-36 0,0 0-38 15,0 0-38-15,0 0-29 0,0 0-18 0,75-102-7 16,-60 110-1-16,1 10 1 0,0 8 7 0,2 14 5 16,-5 10 5-16,-3 13 3 0,-7 13 0 15,-3 16-1-15,0 5-4 0,-13 14-3 0,-3 1-4 16,-2 2-2-16,-7 1 0 0,4-2 1 0,-5 0-2 16,-1-1 1-16,-1-6 0 0,-1-4 2 15,-1-8 2-15,-2-4-1 0,-6-11 5 0,-4-9-8 16,3-4 0-16,-9-9 1 0,3-4-4 0,-2-8 3 15,-1-3 1-15,-3-7-2 0,2-5 4 0,-4-7 2 16,-1-4 3-16,6-7 2 0,0-5-2 16,-1-7-3-16,5 0-3 0,0-14-3 0,5-1-7 0,-2-5 1 15,3-5 0-15,5-5-5 0,3-6 0 16,3-2-9-16,3-3-4 0,8-3 0 0,4-3-2 16,8 0 3-16,3 2 0 0,1-2-1 0,1 5 3 15,9 5-2-15,-2 3 0 0,3 9 0 0,3 4 0 16,-2 3-2-16,-1 1 0 0,0 5 0 15,2 1-2-15,0 2 0 0,0 1 1 0,1 4 2 16,-3-1 7-16,1 2 1 0,-4-1 0 0,3 1 3 16,-6 0-2-16,4 3 4 0,-6-2 1 15,-2 0 1-15,5 0-2 0,-5 2 3 0,-1 0 1 16,0 0 2-16,0 0 6 0,0 0-5 0,0 0 3 16,0 0 0-16,0 0-7 0,0 0 3 0,0 0-3 15,0 0-2-15,0 0 5 0,0 0-8 16,0 0-3-16,0 0-1 0,0 0-9 0,0 0 3 15,0 0-4-15,0 0-4 0,0 0-6 0,0 0-6 16,0 0-7-16,0 0-4 0,0 0 5 0,0 0 1 16,0 0 8-16,0 0 9 0,0 0 2 0,0 0 10 15,-1 0 5-15,1 0 2 0,0 0 6 0,0 0-3 16,0 0-1-16,0 0 0 0,0 0-5 16,0 0 2-16,0 0-2 0,0 0-2 0,0 0 2 15,0 0-5-15,0 0-2 0,0 0 2 0,0 2 7 16,0 0 3-16,0 0 3 0,0 1 1 15,0-1-6-15,0-1 3 0,0-1-2 0,0 2 1 16,0-2 3-16,1 0-3 0,-1 0 0 0,0 0 0 16,0 0-1-16,0 0 3 0,2 0 3 0,-2 0 2 15,0 0 3-15,0 0 0 0,0 0-2 16,1 0-2-16,-1 0 1 0,0 0-5 0,0 0-1 16,2 0 1-16,-1 0-4 0,-1 0 7 0,3-2 1 15,5-1 0-15,-4-2 1 0,-1 1-4 0,4 1-3 16,-2 2 0-16,-4-3 1 0,5 3-1 15,-3 1 4-15,-3 0 2 0,2 0 0 0,-2 0 4 16,0 0 0-16,0 0-3 0,0 0 2 0,0 0-6 16,0 0-2-16,0 0-1 0,0 0-7 15,0 0 2-15,1 0-3 0,1 0 2 0,5 0 6 0,-1 0-2 16,3 0 3-16,0 0-1 0,4 0-2 16,0 0 2-16,0 0 1 0,1 1 1 0,-3 2-3 15,-3-2 2-15,4 0-1 0,-4-1 0 0,-2 2 4 16,3-1-2-16,-4 1-1 0,-1 2 0 0,5-4-3 15,-3 6 3-15,4-1 0 0,2 3 4 16,3 5 4-16,1 5 1 0,0 9 2 16,0 7 1-16,8 7 1 0,-5 6-1 0,6 7 0 0,0 6-2 15,-1 0-2-15,1 7-2 0,3 2 1 0,0 7-4 16,3-2 3-16,1 3-3 16,8 4 0-16,2-6 1 0,4 0-3 0,6-6 1 0,-4-3 0 15,5-6 1-15,0-2 2 0,2-9-2 0,2-6 1 16,-2-11 1-16,-6-4 1 0,2-9 0 15,-5-8 4-15,-3-7 5 0,-4-2 0 0,-3-2 3 16,-5-3 0-16,-3-5-1 0,0-2 0 0,-5-1 0 16,-2 1 0-16,-6 0-2 0,-1 0 1 0,-2 2 3 15,-4 1 3-15,-3 2 6 0,-3 2 8 16,-1-1-2-16,-1-1-4 0,0 0-7 0,0 0-10 16,0 0-5-16,0 1-1 0,0-1-2 0,-1 2-7 15,-2 0-26-15,1-2-42 0,2-2-82 16,0 1-159-16,0-2-428 0,0 2-907 0</inkml:trace>
          <inkml:trace contextRef="#ctx0" brushRef="#br0" timeOffset="1235.2112">24473 272 1060 0,'0'0'184'0,"0"0"5"15,0 0-22-15,0 0-24 0,0 0 7 0,0 0 13 16,0 0-14-16,0 0-10 0,-32-183-18 16,24 165-25-16,3 4-4 0,-4 3-22 0,3 1-18 15,-6 3-15-15,0 6-19 0,-4 1-13 16,-3 4-4-16,-8 13-5 0,-2 10-1 0,-7 8 2 0,-3 12-3 15,-4 8 6-15,0 6 0 0,1 3 0 16,3 3-1-16,8 4-2 0,3-2-2 0,9-2 1 16,7-4 0-16,5-5-3 0,7-3 1 0,10-2 2 15,14-5-1-15,1-4 4 0,7-9 2 16,4-8 1-16,3-6 6 0,6-10-1 0,5-8-6 16,3-6 1-16,4-15 2 0,2-10 4 0,-1-10 3 15,1-4 0-15,-2-8-4 0,-4-2 1 0,-7-3-1 16,-5-7 1-16,-8 3 7 0,-10-1-1 15,-5-7 1-15,-14 5 4 0,-4 3-6 0,0-4 4 16,-15 6-2-16,-2 4-3 0,-10 4 5 0,-1 9-6 16,-1 8-3-16,-4 5 0 0,1 11-6 0,-2 6-7 15,0 10-4-15,3 0-6 0,0 13-5 0,2 8 1 16,-1 9-6-16,4 7-34 0,2 10-53 16,9 5-88-16,10 7-126 0,5 6-165 0,-2-13-424 15,5-18 82-15</inkml:trace>
          <inkml:trace contextRef="#ctx0" brushRef="#br0" timeOffset="1999.4015">25220 907 2221 0,'0'0'114'0,"0"0"-15"0,0 0 0 0,0 0 2 0,0 0-3 16,0 0-9-16,0 0-9 0,3-197-11 0,-3 160-16 15,2-2-8-15,-4-6-10 0,-1-2-3 16,2-6-4-16,1-2-3 0,-5 0-4 0,1-6-7 0,-2 4-5 15,3-4-3-15,-1 5-3 0,-4 6-1 16,4 3-2-16,2 11-1 0,0 12-2 0,-3 6 2 16,4 9-5-16,-2 4-9 0,3 4-9 0,0 1-24 15,0 0-22-15,0 3 10 0,9 5 7 0,-1 6 24 16,4 2 30-16,6 0-3 0,2 5 3 16,3-3-5-16,5 1-4 0,1-2 1 0,6-3 1 15,-1-1 4-15,8-3 3 0,-3-2-1 0,1-1-2 16,1-3-4-16,-1-2-1 0,-1 1 0 0,-6 1 4 15,0 1-3-15,-10 3-6 0,-6 5-3 0,-4 7-5 16,-6 6 3-16,-4 6 10 0,-3 6 7 16,-7 6 4-16,-5 7 1 0,-1-1-4 0,0-1-1 15,1-1-3-15,-2-2-2 0,6-5 1 0,6-5 2 16,2-2-1-16,0-3 3 0,6-5-1 16,6-5-1-16,3-5 5 0,7-5 4 0,1-4 5 15,7-7 4-15,4 0 4 0,4-10-1 0,3-8-1 16,5-3-3-16,2-6-3 0,3-2 2 0,-1-2 0 15,-3-3 3-15,-3-5-1 0,-3-2 0 0,-5-4 12 16,1-2 3-16,-4-3 0 0,-3-3-5 0,5-8-15 16,-4 2-6-16,-1-4-2 0,-4 6 0 15,-7 9 3-15,-7 6 5 0,-9 12-2 16,-3 3 3-16,-3 4-2 0,-6 5-5 0,-8 5 2 16,-5 5-8-16,-4 5-7 0,-7 3-5 0,-6 16-8 15,-5 5-2-15,0 9 5 0,1 4 3 0,5 7-2 16,4 0 8-16,9 4 0 0,7-1-3 0,11-3 2 15,4 2 2-15,3-6 1 0,12-4 5 0,5-4-4 16,7-3-1-16,4-10-8 0,1-6-22 16,5-5 3-16,2-5-1 0,5-5 7 0,2-12 25 15,1-5 1-15,2-7 5 0,1-2 0 0,-9-4 2 16,-7 1 2-16,-6-1 2 0,-4 3-1 16,-5 2 3-16,-6 4 7 0,-3 6 12 0,-2 4 11 0,-5 5 5 15,0 4 0-15,0 4-7 0,0 1-13 16,0 2-18-16,0 0-30 0,-2 13-15 0,-5 10 1 15,-5 13 11-15,-2 14 19 0,0 14 8 0,1 3 0 16,-2 8-1-16,5 7 0 0,-2 2 2 16,3 6 0-16,1 2 0 0,3 3 0 0,1-4 1 15,4 6-6-15,-3-8 2 0,15 0 3 0,-2-4-2 16,2-3 5-16,-2-7-2 0,2-2 1 16,1-10-1-16,-3-6-4 0,2-7-14 0,-5-8-43 0,-1-9-84 15,-1-8-116-15,-2-3-168 16,-3-12-487-16,0-1-351 0</inkml:trace>
        </inkml:traceGroup>
      </inkml:traceGroup>
    </inkml:traceGroup>
    <inkml:traceGroup>
      <inkml:annotationXML>
        <emma:emma xmlns:emma="http://www.w3.org/2003/04/emma" version="1.0">
          <emma:interpretation id="{A0E3F59A-2514-4C00-BD53-86440E429BCC}" emma:medium="tactile" emma:mode="ink">
            <msink:context xmlns:msink="http://schemas.microsoft.com/ink/2010/main" type="paragraph" rotatedBoundingBox="23951,4863 29296,3895 29517,5114 24172,60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9D8E3D-1E9F-4F7D-A378-FD6CFCF7F865}" emma:medium="tactile" emma:mode="ink">
              <msink:context xmlns:msink="http://schemas.microsoft.com/ink/2010/main" type="line" rotatedBoundingBox="23951,4863 29296,3895 29517,5114 24172,6082"/>
            </emma:interpretation>
          </emma:emma>
        </inkml:annotationXML>
        <inkml:traceGroup>
          <inkml:annotationXML>
            <emma:emma xmlns:emma="http://www.w3.org/2003/04/emma" version="1.0">
              <emma:interpretation id="{DEB2EAF8-2D2E-4336-815C-3C892870AE69}" emma:medium="tactile" emma:mode="ink">
                <msink:context xmlns:msink="http://schemas.microsoft.com/ink/2010/main" type="inkWord" rotatedBoundingBox="23951,4863 29296,3895 29517,5114 24172,6082"/>
              </emma:interpretation>
              <emma:one-of disjunction-type="recognition" id="oneOf1">
                <emma:interpretation id="interp5" emma:lang="en-US" emma:confidence="0.5">
                  <emma:literal>Sutlers</emma:literal>
                </emma:interpretation>
                <emma:interpretation id="interp6" emma:lang="en-US" emma:confidence="0">
                  <emma:literal>Sulless</emma:literal>
                </emma:interpretation>
                <emma:interpretation id="interp7" emma:lang="en-US" emma:confidence="0">
                  <emma:literal>sulless</emma:literal>
                </emma:interpretation>
                <emma:interpretation id="interp8" emma:lang="en-US" emma:confidence="0">
                  <emma:literal>Sullets</emma:literal>
                </emma:interpretation>
                <emma:interpretation id="interp9" emma:lang="en-US" emma:confidence="0">
                  <emma:literal>Sullers</emma:literal>
                </emma:interpretation>
              </emma:one-of>
            </emma:emma>
          </inkml:annotationXML>
          <inkml:trace contextRef="#ctx0" brushRef="#br0" timeOffset="2648.9051">24162 2523 120 0,'0'0'387'15,"0"0"-4"-15,0 0-81 0,0 0-58 0,0 0-18 0,0 0-6 16,0 0-14-16,21-167-32 0,-28 153-41 15,-1 0-37-15,-4 6-25 0,-2 3-19 0,-4 5-17 16,-6 0-15-16,2 8-12 0,-6 11-4 16,-9 6-2-16,7 10-1 0,-4 3 0 0,-2 1-1 15,10 4-2-15,4-1 0 0,7 0-2 0,5-1 2 16,8 0-2-16,2-4 0 0,2-2 1 0,6-3-3 16,6-3 3-16,3-1 1 0,3-2-1 0,6-3 1 15,2-2-3-15,2-1-2 0,-1 1 2 0,0 0 1 16,-1 3 2-16,-1 0-1 0,-2 1 2 15,-4 6-1-15,-1-1 0 0,-1 2 1 16,-2 3-4-16,-3-1 4 0,-2 2 2 0,-6-1 2 0,-2 1 0 16,1-5 1-16,-5-3 0 0,0-2 6 15,-10-3 6-15,-5-5 5 0,-3 0 6 0,-7-5 1 16,-3 1 0-16,-4-3 2 0,-8-2-6 0,-4-1-4 16,0-3-1-16,-8-4-6 0,2-2 2 0,-5 1 2 15,8-5-5-15,0-5 3 0,4-2-2 16,5-3-3-16,7-1-7 0,4-1-16 0,14 1-27 15,9-2-45-15,4-5-68 0,7-2-100 0,15-4-135 16,-4 6-309-16,-3 5-620 0</inkml:trace>
          <inkml:trace contextRef="#ctx0" brushRef="#br0" timeOffset="4246.6164">24548 2742 1748 0,'0'0'231'0,"0"0"-57"0,0 0-38 16,0 0-43-16,0 0-13 0,0 0-6 0,0 0-12 15,0 0-11-15,0 0-9 0,0 0-8 0,0 0-8 16,-75 192-9-16,65-153-6 0,7 3-3 0,0-3-2 16,3 2-1-16,-1-5-4 0,5-2 1 0,8-5 0 15,1-4-2-15,3-5 4 0,2-7 6 16,5-4 2-16,1-6 9 0,3-3-5 0,5-9-4 16,0-9-1-16,-1-8-5 0,0-5-1 0,-3-4-3 15,2-5-4-15,-4-3-1 0,-5 1 3 16,4-3 1-16,-6 1 1 0,-1 7 1 0,-3 4-2 15,-5 6 1-15,-3 7 1 0,-2 7 1 0,-4 5 2 16,-1 5 0-16,0 3-14 0,0 2-6 0,0 10-2 16,-4 8 3-16,-2 8 7 0,0 7 5 15,3 4 1-15,-1 1-1 0,4 0 1 0,0-2-1 16,5 0 1-16,4-3-1 0,2-3 1 0,3-4 2 16,10-5-4-16,-1-5 1 0,5-5 1 0,6-6-2 15,2-6 4-15,4-1 1 0,4-8 2 16,1-9 5-16,10-5-2 0,1-6-2 0,-4-3-3 0,1-4-1 15,-8-5 1-15,2 2-1 0,-4-4 4 16,-3-2-4-16,-2-1 3 0,-5-2 2 0,1-1-3 16,-5-2 2-16,-1-3-2 0,-6 3 0 0,-3-2 2 15,-4 10-3-15,-5 2 3 0,-5 7 3 16,-5 7-2-16,0 3 4 0,3 4-3 0,-6 5-3 16,-3 2 2-16,-3 3 2 0,3 1 1 0,-4 5 1 15,-1 3-7-15,-3 2-9 0,-5 12-1 16,-8 14-2-16,-4 8 2 0,-6 10 8 0,2 10-2 15,-6 4 1-15,10 1 1 0,0 3-4 0,3-4 2 16,1-5-2-16,8-1 2 0,3-1-1 0,4-4 0 16,6-6-1-16,5-1 0 0,1-6-5 0,6-4 1 15,7-4 4-15,2-4 0 0,4-4 2 16,6-6 0-16,4-8-1 0,5-5-2 0,12-1-2 16,4-10-14-16,7-5-27 0,10-5-52 0,-1-5-56 15,5-5-69-15,1-2-110 0,0-2-59 16,-4-3-70-16,-3-2-140 0,-8-1 12 0,-7-3 526 0,-4 0 64 15,-3-1 0-15,-8-3 0 0,-4 1 0 16,-3-2 0-16,-6 2 187 0,-3 4 241 16,-5 0-65-16,-5 7-74 0,-4 1-34 0,-3 9-26 0,-1 0-26 15,-1 5-25-15,0 3-23 0,-7 4-16 16,1 4-24-16,-3 2-24 0,0 5-25 0,-4 2-26 0,-2 6-18 16,-7 13-7-16,-1 7-12 0,-10 9 0 15,4 6-1-15,-2 5-4 0,-2 3 4 16,3 3 0-16,2 1 0 0,4-3 5 0,5-6-7 0,4 0 0 15,6-5 0-15,5-1-3 16,4-5 3-16,0-4 0 0,4-6-3 0,7-3-5 16,2-5-8-16,6-7-6 0,3-5-9 0,6-3-1 0,4-2-4 15,8-9-2-15,4-8 4 0,2 1-1 16,3-8 9-16,1-3-3 0,1-2 2 0,2-2 10 16,1-5-3-16,-3 0 9 0,-7-2 3 15,1-5-1-15,-4-1 7 0,-7 2 4 0,-2-2 0 0,-8 9 4 16,-8 3 7-16,-4 6 12 0,-6 8 14 15,-6 1 13-15,0 5 2 0,-6 2-6 0,-3 0-3 0,-3 6-11 16,2 2-7-16,-5 1-8 0,-3 3-9 16,1 3-1-16,-4 7-3 0,-7 9-3 0,-3 5 2 15,-4 5-6-15,-2 4 2 0,3 6 2 0,-1 0-2 16,5 2-2-16,5 1 2 0,4 1-1 0,2 1 0 16,9-3 8-16,-2-1-8 0,6-1 3 15,5-3-1-15,1-1-8 0,0-4 7 0,0-2-3 16,4-4 1-16,4-5 4 0,2-2-5 0,5-5-3 15,2-3 4-15,2-4 3 0,4-6 5 0,3 0 6 16,4-7 1-16,3-5-4 0,3-5 1 16,2-3-5-16,5-4 2 0,0-2 4 15,2-6-4-15,4-3 0 0,3-5 0 0,4-6-4 0,-2-6 3 16,2-8 3-16,-4-9 6 0,1-4 1 16,1-6-2-16,-1-5-5 0,-3-1-6 0,-1 4 0 15,-9 8 1-15,-6 7 2 0,-8 9-1 0,-8 9-4 16,-5 9 3-16,-6 7 3 0,-1 8 5 0,-6 9 5 15,0 6-1-15,-6-1-6 0,-1 5-7 16,-2 5-10-16,-5 0-7 0,-4 13-2 0,-6 9 2 0,-5 10 4 16,-2 7 5-16,-3 7-1 0,3 5 2 15,4 2 3-15,5-1-3 0,8 4 2 0,0-5 0 16,9-1-4-16,2-1 3 0,3-1-4 16,-2-4-5-16,9-1-4 0,2-2-5 0,2 1 0 0,2-3 1 15,0-3 1-15,0-4 8 16,2 0 4-16,-2-6 3 0,-2 0-3 0,-2-3-1 15,-4-2-1-15,1 0 3 0,-3-6 6 0,0 0 0 0,-3-2 2 16,0-1 1-16,0-2 0 0,-6-2 7 16,-1-3 4-16,0 0 4 0,-5-3 8 0,3-2-1 15,0 0 1-15,2 0 2 0,1-2-6 0,4-6 2 16,2-7-4-16,0-2-10 0,14-7-3 16,3-5-9-16,13-8-1 0,7-3 1 0,8-10-3 15,7-6 1-15,8-7 2 0,7-3-1 0,3-10 1 16,8-3 2-16,1-1 0 0,-1-2 0 0,-3 1 5 15,-7 2-3-15,-11 12 2 0,-11 8-1 16,-11 11 1-16,-14 13 5 0,-9 3 5 0,-11 12 2 16,-2 5-5-16,-14 3-5 0,-9 7-9 0,-7 5-4 15,-6 3 2-15,-8 16-5 0,-5 8 0 0,-5 6 3 16,8 6-5-16,3 4 5 0,8 1-1 16,13 1 0-16,5-3 3 0,9 0-3 0,9 0 1 15,0-1 2-15,15 0-3 0,7-5 4 0,3-2 0 16,14 0 0-16,-1-3-1 0,6 0 0 0,3-1 0 15,-7-4 1-15,-2 0 3 0,-4 0-2 0,-7-1 0 16,-5-2 0-16,-12-4-1 0,-4 4 2 16,-6-5 3-16,-6 4 1 0,-12-1 4 0,-4 1 0 15,-10-1 2-15,-6 0 2 0,-5-1 0 0,-3 0 2 16,-4-5-1-16,0-2 1 0,6 1-2 0,1-4 0 16,3-2-2-16,9-3-2 0,8-1 1 15,4-3-5-15,11-1-22 0,7 0-53 0,2 0-75 16,17-8-117-16,13-7-204 0,-3 2-528 0,-6 2-219 0</inkml:trace>
          <inkml:trace contextRef="#ctx0" brushRef="#br0" timeOffset="4366.6059">28884 2245 2807 0,'0'0'234'0,"0"0"-55"16,0 0-64-16,0 0-27 0,0 0-11 0,0 0-20 16,0 0-18-16,0 0-19 0,0 0-13 15,0 0-15-15,0 0-12 0,0 0-56 0,0 0-120 16,0 0-352-16,-164-44-1238 0</inkml:trace>
        </inkml:traceGroup>
      </inkml:traceGroup>
    </inkml:traceGroup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34.2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439696-C4F7-4E77-9CC1-24A0EBC9C359}" emma:medium="tactile" emma:mode="ink">
          <msink:context xmlns:msink="http://schemas.microsoft.com/ink/2010/main" type="inkDrawing" rotatedBoundingBox="4401,9452 10627,7205 10656,7287 4431,9534" semanticType="underline" shapeName="Other"/>
        </emma:interpretation>
      </emma:emma>
    </inkml:annotationXML>
    <inkml:trace contextRef="#ctx0" brushRef="#br0">465 2012 1017 0,'0'0'56'0,"0"0"37"0,-200 92 11 0,132-62 32 0,19-5 38 0,7-5 12 16,5-6-4-16,7-1-23 0,10-4-33 15,6-4-40-15,9-2-36 0,5-1-23 0,4-2-7 16,11 0 9-16,7 0 9 0,9 0 7 0,10-4-5 16,14-9-9-16,15-8-3 0,19-11-2 0,21-10-2 15,26-14 0-15,29-11-7 0,23-10-3 0,29-10-6 16,23-9 3-16,24-4-2 0,12-4-2 0,17-3-1 15,7-3-11-15,7 0-1 0,4-2 1 16,1 2-2-16,-2 0 12 0,-7 2-2 16,-8 4-2-16,-18 8 0 0,-12 4-2 0,-22 10 3 15,-20 8 0-15,-27 8 5 0,-22 9 2 0,-30 8 10 16,-26 8 14-16,-24 7 7 0,-29 9 9 0,-21 6 3 16,-17 8 11-16,-18 4 10 0,-9 4-7 15,-12 1-10-15,-10 1-22 0,-2 1-18 0,-12 0-5 16,2 6-5-16,-6 6-4 0,0 1-2 0,6 0-1 15,3 2-20-15,6-1-55 0,10-1-119 0,5-1-314 0,6-5-1071 16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38.18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C944EE-71A7-4395-8B5E-916D28100E4D}" emma:medium="tactile" emma:mode="ink">
          <msink:context xmlns:msink="http://schemas.microsoft.com/ink/2010/main" type="inkDrawing" rotatedBoundingBox="3211,5175 4721,3292 6198,4478 4688,6360" semanticType="callout" shapeName="Other">
            <msink:sourceLink direction="with" ref="{2A913F9D-12F1-4116-8B4E-9BA6CCFEEA04}"/>
          </msink:context>
        </emma:interpretation>
      </emma:emma>
    </inkml:annotationXML>
    <inkml:trace contextRef="#ctx0" brushRef="#br0">2140 97 0 0,'0'0'0'0,"0"0"54"0,0 0 232 0,0 0-92 15,0 0-54-15,0 0-33 0,-216-118-42 0,152 136-27 16,-10 15-5-16,-9 13-7 0,-12 14 9 0,-9 17 8 16,-10 12-5-16,-7 9-4 0,-9 8-9 0,-1 2-9 15,0 2 0-15,-2-2-2 0,9-2-1 16,8-5 5-16,4-13-3 0,18-7 0 0,10-14 27 16,11-11-3-16,17-10 1 0,14-13-6 15,15-9-41-15,12-7-21 0,14-5-12 0,1-5 2 0,7 3 16 16,10 0 31-16,11 5 22 0,7-1 16 15,12 5-3-15,8 3-5 0,8 2-13 0,3 7-12 16,11 5-5-16,2 8-7 0,8 4 3 0,3 8 1 16,6 1 3-16,0 7 0 0,6 2 3 15,1 1-1-15,7 0-7 0,4 0-58 0,2-2-104 16,5 2-178-16,-27-20-318 0,-29-13 334 16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37.94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A913F9D-12F1-4116-8B4E-9BA6CCFEEA04}" emma:medium="tactile" emma:mode="ink">
          <msink:context xmlns:msink="http://schemas.microsoft.com/ink/2010/main" type="inkDrawing" rotatedBoundingBox="3360,5039 8101,3139 8340,3735 3599,5635" semanticType="underline" shapeName="Other">
            <msink:sourceLink direction="with" ref="{F4F21655-22B9-4303-996B-9D1F50180947}"/>
            <msink:destinationLink direction="with" ref="{23C944EE-71A7-4395-8B5E-916D28100E4D}"/>
          </msink:context>
        </emma:interpretation>
      </emma:emma>
    </inkml:annotationXML>
    <inkml:trace contextRef="#ctx0" brushRef="#br0">4868 293 0 0,'0'0'0'0,"0"0"104"0,0 0 123 0,0 0-52 16,0 0-24-16,0 0-4 0,0 0-19 0,0 0-12 15,0 0-8-15,0 0-19 0,0 0-2 16,-96-182-11-16,66 163-21 0,-5 3-6 0,-8 0 0 15,-5-2-10-15,-14 3 5 0,-12 3-8 0,-17 9-15 16,-15 3-7-16,-21 10-25 0,-23 15-5 16,-17 10 3-16,-20 15 5 0,-18 12-47 0,-13 14 5 0,-15 9 0 15,-11 10-1-15,-4 8 60 0,-2 4 2 16,1 0-2-16,4 2 2 0,8-3-7 0,11-1 14 16,14-3 5-16,15-3 5 0,14-3-2 0,19-6-7 15,24-5-6-15,22-8-4 0,20-9-2 0,25-14-13 16,19-10-1-16,19-11-20 0,17-8-42 15,13-9-38-15,11-8-32 0,21-7 1 0,14-3 17 16,20-18-12-16,11-11-63 0,16-17-152 0,-16 9-9 16,-23 11 357-16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44.40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888B651-ED6E-4991-BE85-B29EC90ADBC6}" emma:medium="tactile" emma:mode="ink">
          <msink:context xmlns:msink="http://schemas.microsoft.com/ink/2010/main" type="inkDrawing" rotatedBoundingBox="18963,7335 24030,6004 24055,6099 18988,7429" semanticType="underline" shapeName="Other">
            <msink:sourceLink direction="with" ref="{B8CD0776-0505-452C-9D55-40C04C0AD335}"/>
          </msink:context>
        </emma:interpretation>
      </emma:emma>
    </inkml:annotationXML>
    <inkml:trace contextRef="#ctx0" brushRef="#br0">563 1182 244 0,'0'0'-26'0,"0"0"59"15,-230 44 1-15,155-26-16 0,9-3 3 0,16 0 5 16,5-3 13-16,7 0 17 0,12-4 23 0,8-3 20 16,9-1 11-16,3-4-21 0,6 0-49 0,0 0-21 15,3 0-12-15,10 1 21 0,8 1 39 16,7-2 9-16,7-3-3 0,15-6-5 0,9-1 1 15,11-5 4-15,12-5 3 0,13-7 10 0,11-4-6 16,13-8-3-16,18-7-7 0,18-7-19 0,20-4-6 16,20-4-9-16,12-2-9 0,16-2-4 15,13-1-3-15,1 1-6 0,9 1 0 0,-1-1-4 16,-2 4-1-16,-9 0 1 0,-4 4-1 0,-13 4 4 16,-14 2-3-16,-13 3 1 0,-16 6 2 0,-13 2-2 15,-16 6 0-15,-15 2-4 0,-19 7-1 0,-20 5-2 16,-19 5 1-16,-16 5-1 0,-19 6-4 15,-12 0 1-15,-13 2 1 0,-9 2 4 0,-3 0 4 16,0 0-11-16,-11 2-6 0,-3 4-33 16,-10 3-46-16,-14 9-58 0,-5 3-93 0,-7 3-131 0,9-4-213 15,11-7-68-15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43.9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DB98CA-FD54-4400-B146-5A6671EC4F58}" emma:medium="tactile" emma:mode="ink">
          <msink:context xmlns:msink="http://schemas.microsoft.com/ink/2010/main" type="inkDrawing" rotatedBoundingBox="19266,7168 24408,5986 24434,6098 19292,7280" semanticType="underline" shapeName="Other">
            <msink:sourceLink direction="with" ref="{B8CD0776-0505-452C-9D55-40C04C0AD335}"/>
          </msink:context>
        </emma:interpretation>
      </emma:emma>
    </inkml:annotationXML>
    <inkml:trace contextRef="#ctx0" brushRef="#br0">382 1162 0 0,'0'0'0'0,"0"0"0"0,0 0 0 16,0 0 0-16,-164-6 0 0,133 6 0 0,3 0 4 15,-1 1 178-15,2 0-3 0,5 1-14 16,2-2-5-16,2 2-16 0,3-2-9 0,2 2-4 16,3-1-7-16,5-1 3 0,4 0-18 0,1 2-30 15,0-2-31-15,0 0-41 0,1 2 2 0,8-1 13 16,9-1 16-16,7 0 27 0,12-3-1 0,13-8 0 16,16-5-1-16,21-7-8 0,18-6-10 0,23-6-13 15,25-7-9-15,15-2-7 0,28-7-2 0,10-4 0 16,21-3-5-16,9-1 0 15,10-2-3-15,11 2-2 0,-4-1 3 0,6 1-5 16,-2 2 2-16,-8 5-1 0,-9 3-2 0,-13 5-2 16,-12 2-3-16,-12 5 4 0,-14 0 3 0,-16 5 1 15,-20 4 4-15,-22 0-6 0,-22 4 2 0,-13 2 1 16,-26 4 1-16,-19 5 9 0,-16 4 10 0,-19 4 17 16,-11 2 19-16,-5 1-9 0,-2-1-23 0,-11 1-58 15,-2 1-80-15,-11 1-84 0,-5 1-127 16,-12 13-169-16,9-3-290 0,6-3 284 0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25.20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0FB800-39FC-4C85-9E9D-F076EF96B181}" emma:medium="tactile" emma:mode="ink">
          <msink:context xmlns:msink="http://schemas.microsoft.com/ink/2010/main" type="writingRegion" rotatedBoundingBox="6634,11104 28898,8482 29227,11275 6963,13897"/>
        </emma:interpretation>
      </emma:emma>
    </inkml:annotationXML>
    <inkml:traceGroup>
      <inkml:annotationXML>
        <emma:emma xmlns:emma="http://www.w3.org/2003/04/emma" version="1.0">
          <emma:interpretation id="{91C57939-0B8C-404C-99C9-7B507C30101E}" emma:medium="tactile" emma:mode="ink">
            <msink:context xmlns:msink="http://schemas.microsoft.com/ink/2010/main" type="paragraph" rotatedBoundingBox="6634,11104 28898,8482 29227,11275 6963,13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C494DD-7BCD-4F72-930F-7C891843E61C}" emma:medium="tactile" emma:mode="ink">
              <msink:context xmlns:msink="http://schemas.microsoft.com/ink/2010/main" type="line" rotatedBoundingBox="6634,11104 28898,8482 29227,11275 6963,13897"/>
            </emma:interpretation>
          </emma:emma>
        </inkml:annotationXML>
        <inkml:traceGroup>
          <inkml:annotationXML>
            <emma:emma xmlns:emma="http://www.w3.org/2003/04/emma" version="1.0">
              <emma:interpretation id="{29125833-1857-4FA9-85E1-C1007CA46BDA}" emma:medium="tactile" emma:mode="ink">
                <msink:context xmlns:msink="http://schemas.microsoft.com/ink/2010/main" type="inkWord" rotatedBoundingBox="6696,11630 11679,11043 11932,13193 6949,13780">
                  <msink:destinationLink direction="with" ref="{868777AA-30F3-4008-AA2E-ED288BE5AD7A}"/>
                </msink:context>
              </emma:interpretation>
              <emma:one-of disjunction-type="recognition" id="oneOf0">
                <emma:interpretation id="interp0" emma:lang="en-US" emma:confidence="0.5">
                  <emma:literal>1/40</emma:literal>
                </emma:interpretation>
                <emma:interpretation id="interp1" emma:lang="en-US" emma:confidence="0.5">
                  <emma:literal>1/0</emma:literal>
                </emma:interpretation>
                <emma:interpretation id="interp2" emma:lang="en-US" emma:confidence="0">
                  <emma:literal>1//0</emma:literal>
                </emma:interpretation>
                <emma:interpretation id="interp3" emma:lang="en-US" emma:confidence="0">
                  <emma:literal>140</emma:literal>
                </emma:interpretation>
                <emma:interpretation id="interp4" emma:lang="en-US" emma:confidence="0">
                  <emma:literal>10</emma:literal>
                </emma:interpretation>
              </emma:one-of>
            </emma:emma>
          </inkml:annotationXML>
          <inkml:trace contextRef="#ctx0" brushRef="#br0">6268 9540 892 0,'0'0'284'0,"0"0"-21"0,0 0 37 0,26-176-49 0,-19 138-42 15,0 7-26-15,-4 3-26 0,2 5-15 0,-4 4-23 16,-1 2-25-16,0 7-18 0,0 3-23 15,0 4-15-15,0 3-23 0,0 7-15 0,0 15-7 16,0 13 2-16,-1 18 11 0,-5 16 2 16,3 14 3-16,-5 10-2 0,3 9 1 0,-3 5-3 0,2 4 2 15,5-2-1-15,-1 1-3 0,4-8 2 16,-2-7-9-16,3-6 0 0,7-5-17 0,-1-12-14 16,1-8-18-16,3-11-39 0,4-7-47 15,2-16-78-15,1-10-114 0,8-17-152 0,-10-3-278 0,-2 0-267 16</inkml:trace>
          <inkml:trace contextRef="#ctx0" brushRef="#br0" timeOffset="387.5423">7105 9520 1511 0,'0'0'248'0,"0"0"51"0,0 0-30 0,0 0-71 16,0 0-61-16,0 0-65 0,0 0-29 0,0 0-13 15,0 0-2-15,0 0 4 0,0 0-8 16,0 0-3-16,-51 179-7 0,52-129-3 0,7 0 6 15,6-1-6-15,3-3 2 0,6-3-4 0,2-4-5 16,3-9 4-16,6-2-1 0,5-9 0 0,0-11 1 16,8-6 1-16,4-6-2 0,3-15-1 15,2-9 1-15,4-12-7 0,1-5 0 0,-2-12-5 0,1-3-7 16,-4-6 2-16,-3-1 0 0,-7-3-1 16,-9-4 6-16,-2 4-1 0,-10-3 3 0,-3 5 5 15,-5 7-1-15,-7 11 0 0,-6 6 0 16,-4 11 2-16,0 10 5 0,-1 8 5 0,-4 7 2 15,-5 8-5-15,6 0-1 0,-8 15-7 0,0 15-2 16,-3 12 6-16,-1 18-2 0,0 13 5 0,0 13 2 16,0 10-5-16,2 11 6 0,1 3-6 15,1 4-1-15,5 3 1 0,-2 4-5 0,3-2 3 0,5-2-2 16,-2-5 1-16,3 2 1 0,0-8-3 16,10-4-1-16,5-10-9 0,2-8-22 0,8-10-31 15,2-11-59-15,0-11-78 0,3-15-149 0,-10-14-260 16,-6-11-828-16</inkml:trace>
          <inkml:trace contextRef="#ctx0" brushRef="#br0" timeOffset="749.8785">8799 9550 784 0,'0'0'368'0,"0"0"-114"15,0 0 46-15,0 0-31 0,22-166-24 0,-22 146-19 16,0 5-39-16,0 5-24 0,0 5-46 15,-6 5-47-15,3 7-27 0,-9 16-28 0,-3 16-8 0,-4 16 3 16,-6 13-5-16,-1 12 1 0,2 4-1 16,2 5-1-16,6-4 3 0,1 0-3 0,5-7 0 15,5-3-2-15,1-7-2 0,4-8 0 16,3-5-1-16,7-11 2 0,8-8-3 0,1-7 2 16,7-7 0-16,4-9-1 0,4-6 6 15,7-7-3-15,2-5 0 0,1-15 2 0,2-8-4 0,-2-6 2 16,-1-11 0-16,-2-2 0 0,-6-7 2 0,-4-8 0 15,-9-3 0-15,-5-5-1 0,-7-3 0 16,-9-3 1-16,-1 0-1 0,-14 2 1 0,-7 7-1 16,-8 6 1-16,-11 12 1 0,-2 15-3 0,-5 9 4 15,-7 15-6-15,2 10 0 0,-1 7 0 16,0 12-5-16,7 7 1 0,7 6-5 0,14 2-27 16,10 2-42-16,12 1-78 0,12 0-131 0,19-5-247 15,0-4-509-15,-9-14 35 0</inkml:trace>
          <inkml:trace contextRef="#ctx0" brushRef="#br0" timeOffset="1098.8039">10303 9555 901 0,'0'0'933'0,"0"0"-799"16,0 0 47-16,0 0-24 0,0 0-28 0,-188-55-21 15,162 55-45-15,12 6-24 0,2 8-28 16,9 4-13-16,3 5-14 0,12 5-66 0,5 5-140 16,1-9-363-16,-3-6-954 0</inkml:trace>
          <inkml:trace contextRef="#ctx0" brushRef="#br0" timeOffset="960.1685">10872 8714 1236 0,'0'0'764'0,"0"0"-544"0,0 0 57 0,0 0-62 0,0 0-48 16,0 0-79-16,0 0-38 0,0 0-8 0,0 0-4 15,0 0-1-15,0 0 0 0,0 0-6 0,-189 140-3 16,150-39-4-16,3 13-6 0,-4 8-6 0,5 5-3 15,-5 5-4-15,-2 2-3 0,-1 6 1 16,-1-1-2-16,-1-2 1 0,3-5-3 0,2-12-12 16,7-7-15-16,7-15-30 0,10-14-33 0,1-11-43 15,9-16-64-15,0-13-115 0,6-14-263 0,0-14-478 16,0-7 214-16</inkml:trace>
          <inkml:trace contextRef="#ctx0" brushRef="#br0" timeOffset="1254.9122">11245 9622 3035 0,'0'0'78'0,"0"0"6"15,0 0-10-15,0 0-11 0,0 0-14 0,-99-171-17 0,74 159-12 16,6 7-8-16,0 5-9 0,5 12-4 16,3 13-32-16,-1 10-69 0,6 14-177 0,-1-9-622 15,5-11-825-15</inkml:trace>
        </inkml:traceGroup>
        <inkml:traceGroup>
          <inkml:annotationXML>
            <emma:emma xmlns:emma="http://www.w3.org/2003/04/emma" version="1.0">
              <emma:interpretation id="{A781C36E-303F-4C4E-BAC1-6CFBD157344A}" emma:medium="tactile" emma:mode="ink">
                <msink:context xmlns:msink="http://schemas.microsoft.com/ink/2010/main" type="inkWord" rotatedBoundingBox="13649,11558 14738,11430 14821,12137 13732,12265">
                  <msink:destinationLink direction="with" ref="{868777AA-30F3-4008-AA2E-ED288BE5AD7A}"/>
                  <msink:destinationLink direction="with" ref="{D7650220-8966-4505-89D2-BCD0489A623F}"/>
                </msink:context>
              </emma:interpretation>
              <emma:one-of disjunction-type="recognition" id="oneOf1">
                <emma:interpretation id="interp5" emma:lang="en-US" emma:confidence="0.5">
                  <emma:literal>s</emma:literal>
                </emma:interpretation>
                <emma:interpretation id="interp6" emma:lang="en-US" emma:confidence="0.5">
                  <emma:literal>-</emma:literal>
                </emma:interpretation>
                <emma:interpretation id="interp7" emma:lang="en-US" emma:confidence="0.5">
                  <emma:literal>,</emma:literal>
                </emma:interpretation>
                <emma:interpretation id="interp8" emma:lang="en-US" emma:confidence="0">
                  <emma:literal>a</emma:literal>
                </emma:interpretation>
                <emma:interpretation id="interp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41861.9294">13214 9560 86 0,'0'0'248'0,"0"0"-69"0,0 0 43 15,0 0 8-15,0 0-2 0,0 0-23 16,0 0-24-16,0 0-15 0,0 0-20 0,0 0-29 16,0 0-35-16,0 0-25 0,-79-102-21 0,81 98-14 15,5 1-5-15,4 0-6 0,2-1-2 16,5 3 5-16,4 1-3 0,4 0 2 0,11 0 0 0,1 0-2 15,4 0-1-15,6 0-2 0,2 0 0 16,2 0-3-16,-2-2 4 0,6-1 0 0,0-1-2 16,-3 1 3-16,0-2-4 0,2 0 2 0,-5-2-1 15,0 2 0-15,-5-3 1 0,-2 1-5 0,-6-3-1 16,-2 2-4-16,-7-4-3 0,-5 2-3 16,-7 0-1-16,-7-2 5 0,-5-1 0 0,-4 2-3 15,-4-7-1-15,-11 3-6 0,-3 0 2 0,-7 0 2 16,0 1 1-16,-4 0 5 0,-1 1 0 0,-2-3 0 15,2 5 3-15,1-3 4 0,1 4 2 16,0 0-1-16,7-2-4 0,-2 4-3 0,3-3 3 16,4 6 3-16,3-2 10 0,4 0 6 0,6 2 1 15,3-2-5-15,0 2-5 0,7-1-10 16,7 0-4-16,6-1 0 0,1 2-1 0,7 0 5 16,0 2-1-16,1 1 2 0,1 2-1 0,4 0-1 15,-2 7 0-15,1 3-2 0,-2 3 2 0,-2 1 3 16,-1 7 0-16,-3 1 2 0,-6 5-1 0,0 4 2 15,-5 2 1-15,-5 4 2 0,-8 4 2 0,-1 2-2 16,-9-2-2-16,-7 0 2 0,-5-1-1 16,-5-2 2-16,-2-1 0 0,-2-3 1 15,1 0 0-15,-2-5-2 0,1-2 4 0,2-3-1 16,2-3 0-16,7-4 1 0,0-5-2 0,7-2-2 16,3-3-27-16,8-4-61 0,1 0-149 0,1-3-428 15,5 1-853-15</inkml:trace>
        </inkml:traceGroup>
        <inkml:traceGroup>
          <inkml:annotationXML>
            <emma:emma xmlns:emma="http://www.w3.org/2003/04/emma" version="1.0">
              <emma:interpretation id="{8B19D262-7270-4170-B11C-7CF6C5EFB692}" emma:medium="tactile" emma:mode="ink">
                <msink:context xmlns:msink="http://schemas.microsoft.com/ink/2010/main" type="inkWord" rotatedBoundingBox="15538,10055 18584,9697 18896,12348 15851,12707">
                  <msink:destinationLink direction="with" ref="{D7650220-8966-4505-89D2-BCD0489A623F}"/>
                  <msink:destinationLink direction="with" ref="{974EC967-812B-4FDE-BE35-449908B52E7E}"/>
                  <msink:destinationLink direction="with" ref="{1EB51B09-1DBF-44BD-98DB-E6F51E1EBAF1}"/>
                  <msink:destinationLink direction="with" ref="{E0A2DC0E-E08E-46BA-A01F-E803CF9608C2}"/>
                </msink:context>
              </emma:interpretation>
              <emma:one-of disjunction-type="recognition" id="oneOf2">
                <emma:interpretation id="interp10" emma:lang="en-US" emma:confidence="1">
                  <emma:literal>life</emma:literal>
                </emma:interpretation>
                <emma:interpretation id="interp11" emma:lang="en-US" emma:confidence="0">
                  <emma:literal>like</emma:literal>
                </emma:interpretation>
                <emma:interpretation id="interp12" emma:lang="en-US" emma:confidence="0">
                  <emma:literal>lift</emma:literal>
                </emma:interpretation>
                <emma:interpretation id="interp13" emma:lang="en-US" emma:confidence="0">
                  <emma:literal>lifer</emma:literal>
                </emma:interpretation>
                <emma:interpretation id="interp14" emma:lang="en-US" emma:confidence="0">
                  <emma:literal>lifE</emma:literal>
                </emma:interpretation>
              </emma:one-of>
            </emma:emma>
          </inkml:annotationXML>
          <inkml:trace contextRef="#ctx0" brushRef="#br0" timeOffset="42650.0038">15200 9431 253 0,'0'0'335'0,"0"0"12"16,0 0-85-16,0 0-9 0,0 0-9 0,0 0-15 16,0 0-10-16,0 0-26 0,0 0-35 0,0 0-23 15,0 0-26-15,0 0-25 0,0 0-29 0,0 0-25 16,-6-37-18-16,28 12-7 0,6-5 6 0,6-6 0 16,9-2 1-16,2-2-5 0,8-7-4 0,3-3 4 15,2-6-3-15,-2-8 3 0,0-4 1 16,-4-7-3-16,-5-9 1 0,-3-5-3 0,-4-7 1 15,-8-7 0-15,0-4-1 0,-8-3 1 16,-5 0-3-16,-4 0 0 0,-8 6 1 0,-4 9 4 16,-1 11-3-16,-2 14-1 0,-8 11 2 15,-2 17-6-15,-3 10 2 0,-2 9 0 0,2 10-2 0,1 8-5 16,-1 5-12-16,-1 16-3 0,1 17 1 16,-3 12 5-16,1 14 9 0,-1 16 3 0,3 10 0 15,5 7 0-15,1 8 0 0,4 6 1 0,2 4 2 16,-1 2 2-16,2 3 2 0,0 4-2 15,-1 1 0-15,-2-4-3 0,1-6-1 0,2-6 3 0,0-12-1 16,5-9 4-16,5-11-2 0,3-9 1 16,2-10-3-16,3-8-1 0,-1-10 1 0,5-10 0 15,-1-6 2-15,3-9 0 0,-2-8-2 0,4-2 3 16,1-14 1-16,4-10 0 0,0-4 0 0,4-12-8 16,2-7 0-16,6-8-2 0,-4-3 1 15,3-10 6-15,-1-2 0 0,-4-3 3 0,-2-5 1 16,-4 3-4-16,-1 7 3 0,-7 10-5 0,2 11 5 15,-9 11-1-15,-2 11 0 0,-7 11 0 0,-4 7-11 16,1 7-3-16,-4 3 3 0,0 15 7 16,3 8 15-16,2 11 5 0,-4 7-3 0,4 6-6 15,-2 2-6-15,3 2 4 0,1-1 0 16,2-3 1-16,0-4-1 0,1-1-3 0,0-6-2 0,1-3-1 16,-1-4 1-16,3 0 0 0,0-4 2 15,1-4-2-15,0-4-2 0,-2-2-3 0,6-5-18 16,-2-4-38-16,2-3-70 0,1-6-150 0,-6 0-263 15,-3 0-674-15</inkml:trace>
          <inkml:trace contextRef="#ctx0" brushRef="#br0" timeOffset="43133.8647">16755 9324 708 0,'0'0'830'16,"0"0"-484"-16,0 0-21 0,0 0-80 0,0 0-83 15,0 0-40-15,0 0-35 0,0 0-15 0,0 0-19 16,35-166-18-16,-3 126-12 0,5-6-8 16,7-5-6-16,5-6-1 0,6-7 3 0,-4-7-6 0,1-5 1 15,-2-9-3-15,1-5-3 0,-1-11 2 16,-2-3-1-16,-3-2 0 0,-6 5 2 0,-8 9-3 16,-6 7-1-16,-11 13 1 0,-6 7 0 15,-8 14 3-15,0 12-1 0,-9 6-2 16,-6 8-6-16,-7 9 0 0,3 3 0 0,-6 10 0 15,1 3 3-15,-4 10-3 0,3 14 4 0,-3 14 1 0,3 13 0 16,6 11 7-16,-2 13-1 0,5 9 4 16,3 10 0-16,4 9-3 0,-1 8-2 0,5 10 0 15,-5 7-2-15,7 3 3 0,-1 0 1 0,2-1-1 16,1-5-1-16,1 0 1 0,0-6-4 16,0-3-10-16,-3-3-13 0,3-7-33 0,0-4-47 0,0-3-56 15,3-9-129-15,-3-23-254 0,0-25-819 0</inkml:trace>
          <inkml:trace contextRef="#ctx0" brushRef="#br0" timeOffset="43525.2094">17900 8468 1307 0,'0'0'230'0,"0"0"-99"0,0 0 38 15,0 0 21-15,0 0-33 0,0 0-41 0,0 0-38 0,0 0-18 16,0 0 3-16,0 0-14 0,0 0-11 0,-151 165-10 16,139-129-10-16,1-1-4 0,2-5-6 15,9-6-1-15,0-2-1 0,6-6 1 0,5-3 2 16,9-4 1-16,-3-4 4 0,10-5-3 0,1-5-5 16,1-12-5-16,2-6-9 0,5-8-1 0,-1-7 0 15,-4-4 3-15,3-6 5 0,-5-4 1 16,-4-4 1-16,0 0 1 0,-7-2-4 15,-5 4 3-15,-5 6-2 0,-4 9 2 0,-4 9 2 16,-6 9-1-16,-8 13 4 0,-9 8-5 0,-5 8 11 0,-10 18 6 16,-8 12 3-16,-1 16 10 0,-9 10 0 15,3 12 3-15,-3 8 1 0,3 6 3 0,-3 2 0 16,12 1 0-16,3-9-3 0,13-3-6 0,13-12-6 16,12-9-8-16,4-9-3 0,20-7-1 15,10-10-2-15,9-5 2 0,8-10-6 0,6-4-40 0,9-11-85 16,5-4-243-16,-15-2-764 0,-13-5-382 15</inkml:trace>
          <inkml:trace contextRef="#ctx0" brushRef="#br0" timeOffset="42817.1082">16740 8150 1374 0,'0'0'497'0,"0"0"-417"0,0 0 28 0,0 0 26 16,0 0-12-16,0 0-48 0,0 0-64 0,0 0-22 15,0 0-9-15,0 0 10 0,0 0 15 0,0 0-2 16,0 0-48-16,0 0-81 0,22 170-146 16,-12-119-309-16,-4-16-751 0</inkml:trace>
        </inkml:traceGroup>
        <inkml:traceGroup>
          <inkml:annotationXML>
            <emma:emma xmlns:emma="http://www.w3.org/2003/04/emma" version="1.0">
              <emma:interpretation id="{A0CBB32E-D00D-4FA3-9ECE-E8750D88E496}" emma:medium="tactile" emma:mode="ink">
                <msink:context xmlns:msink="http://schemas.microsoft.com/ink/2010/main" type="inkWord" rotatedBoundingBox="19476,10148 28963,9031 29227,11275 19741,12393">
                  <msink:destinationLink direction="with" ref="{D7650220-8966-4505-89D2-BCD0489A623F}"/>
                  <msink:destinationLink direction="with" ref="{974EC967-812B-4FDE-BE35-449908B52E7E}"/>
                  <msink:destinationLink direction="with" ref="{1EB51B09-1DBF-44BD-98DB-E6F51E1EBAF1}"/>
                  <msink:destinationLink direction="with" ref="{E0A2DC0E-E08E-46BA-A01F-E803CF9608C2}"/>
                </msink:context>
              </emma:interpretation>
              <emma:one-of disjunction-type="recognition" id="oneOf3">
                <emma:interpretation id="interp15" emma:lang="en-US" emma:confidence="1">
                  <emma:literal>expectancy.</emma:literal>
                </emma:interpretation>
                <emma:interpretation id="interp16" emma:lang="en-US" emma:confidence="0">
                  <emma:literal>expectancy</emma:literal>
                </emma:interpretation>
                <emma:interpretation id="interp17" emma:lang="en-US" emma:confidence="0">
                  <emma:literal>expectancy,</emma:literal>
                </emma:interpretation>
                <emma:interpretation id="interp18" emma:lang="en-US" emma:confidence="0">
                  <emma:literal>expectance.</emma:literal>
                </emma:interpretation>
                <emma:interpretation id="interp19" emma:lang="en-US" emma:confidence="0">
                  <emma:literal>expectency.</emma:literal>
                </emma:interpretation>
              </emma:one-of>
            </emma:emma>
          </inkml:annotationXML>
          <inkml:trace contextRef="#ctx0" brushRef="#br0" timeOffset="44476.6724">19731 8297 0 0,'0'0'0'0,"0"0"0"0,0 0 196 0,0 0 137 0,15-166-39 16,-15 141 13-16,-6 5-31 0,-6 2-37 0,-2 4-35 0,-4 6-35 15,-4 6-36-15,-2 2-26 0,-7 14-21 0,-3 7-15 16,-3 6-10-16,-4 10-15 0,4 2-13 16,1 5-10-16,-4 0-9 0,9 3-5 0,3-1 0 15,9-3 1-15,-1-3-3 0,10-3 0 0,1-4-2 16,8-2-2-16,1-7 3 0,3-4 2 15,9-7 4-15,2-7 2 0,7-4 1 0,1-2 0 16,6-11-2-16,2-8-1 0,-1-10-3 0,3-8-4 0,4-5 1 16,-4-6-3-16,-2-5 3 0,-1-3-2 15,-2-3-1-15,-4-2 3 0,-4-2-3 16,-5 6-2-16,-7 3 2 0,-4 5-3 0,-3 7 2 16,-7 10-1-16,-14 6-1 0,-3 6 0 0,-5 11-3 15,-9 9 2-15,2 4 3 0,-5 17 5 0,-5 12 3 16,2 6 0-16,-2 10 7 0,2 11 2 15,4 5-1-15,1 9 3 0,-3 6-12 0,11 6 0 16,0 1-5-16,5 2 0 0,2-4 1 0,11-1-6 16,6-4 4-16,7-4 0 0,12-8-2 15,5-5 4-15,14-9-1 0,10-11-2 0,5-10 1 0,10-10-1 16,7-11-3-16,4-11-12 0,5-2-12 16,2-19-14-16,1-9-11 0,3-7-10 0,-4-11-1 15,-7-7 3-15,0-10-7 0,-8-6 14 0,-8-3 8 16,-5-4 12-16,-8-5 17 0,-4-4 4 0,-9-3 6 15,-3 4-2-15,-7 5 4 0,-6 9 1 16,-9 11 1-16,-6 13 10 0,-9 10 15 0,-2 10 27 16,-1 8 13-16,-4 6 4 0,4 6-6 0,0 7-13 15,4 0-11-15,-1 4-8 0,5 10-8 16,5 7-8-16,5 8-2 0,0 6-2 0,13 5 0 16,5 5 2-16,9 4 0 0,4 1-2 0,1 3-1 15,8 0-4-15,1 0-4 0,-1-2 3 0,6 0 0 16,-1-3 0-16,-1-2 1 0,2-5-1 0,-2-3 2 15,1-5-2-15,-4-9-4 0,0-4-12 16,-6-7-21-16,4-8-21 0,-7-5-18 0,-2-5-3 16,-5-11 7-16,-8-8 15 0,-2-6 19 0,-3-8 12 15,-8-6 14-15,2-8 4 0,-4-2 1 16,-2-5 4-16,-2-3-2 0,-7-2 0 0,-2 0 3 16,5 2-2-16,-6 3 5 0,-1 9 15 0,-2 8 14 15,0 9 19-15,-1 11 9 0,-2 10 0 16,-4 10-9-16,4 2-14 0,-1 17-6 0,-4 13-6 0,-2 9 2 15,1 13 2-15,-2 10 1 0,-4 10-3 16,-5 9-4-16,1 7-5 0,-9 7-5 0,-1 7-4 16,-2 5-2-16,1 1-2 0,0-3 0 0,6-4-1 15,0-8-2-15,10-3-6 0,4-8-18 0,6-7-44 16,8-8-71-16,7-9-140 0,4-20-320 16,-2-15-1010-16</inkml:trace>
          <inkml:trace contextRef="#ctx0" brushRef="#br0" timeOffset="44970.0626">20982 8630 750 0,'0'0'283'0,"12"-207"16"15,1 91-50-15,6 12-47 0,-1 19-29 16,9 16-39-16,-1 14-17 0,5 8-18 0,2 12-26 16,5 4-20-16,3 9-5 0,2 5 0 0,1 10-5 15,2 5-5-15,1 2-7 0,-1 13-10 0,2 6-5 16,-5 8-7-16,-6 4 0 0,-6 8 0 16,-5 1 2-16,-11 4 5 0,-8 4 13 0,-7-2 8 15,-14 6 3-15,-19-2 4 0,-2-2 3 0,-17 1-4 16,-7-4 1-16,-4-3-9 0,-9-3-9 15,0-3-2-15,-2-5-3 0,2-5 3 0,2-1-9 16,11-6-2-16,5-2-3 0,17-6-4 0,8-1-4 0,14-6-22 16,12-3-25-16,10-1-53 0,20-6-81 15,16-9-138-15,-8 1-257 0,-6 5-752 0</inkml:trace>
          <inkml:trace contextRef="#ctx0" brushRef="#br0" timeOffset="44707.3224">21081 8064 1563 0,'0'0'215'0,"0"0"40"0,0 0 14 0,0 0-82 0,0 0-33 16,0 0-42-16,0 0-19 0,0 0-6 0,0 0-11 15,0 0-18-15,-99 173-16 0,90-105-14 16,6 7-5-16,3 3-10 0,-1 4-2 15,-2 0 0-15,3 0-6 0,0 2 5 0,-1-2-2 16,1-2-2-16,3-4 2 0,2-6-10 0,6-4-9 16,1-7-23-16,1-3-32 0,-4-11-42 0,2-7-61 15,0-11-122-15,-5-10-217 0,1-7-396 16,-4-6-237-16</inkml:trace>
          <inkml:trace contextRef="#ctx0" brushRef="#br0" timeOffset="45738.0333">22124 7922 810 0,'0'0'717'0,"0"0"-485"16,0 0 23-16,0 0-49 0,0 0-60 0,0 0-25 16,-187 3-24-16,155 18-9 0,-2 6-23 0,6 0-19 15,7 2-11-15,5 5-12 0,6-3-5 0,8 1-6 16,2-2-1-16,13-2-3 0,5-2-2 16,7-3 0-16,5-1-3 0,2-7-1 0,5-3-5 0,1-5-9 15,6-6-6-15,7-1-15 0,-4-11-5 16,4-7 0-16,-2-6 3 0,-3-3 12 0,-5-6 10 15,-3-4 10-15,-4 0 4 0,-6-3 3 0,-7-4 2 16,-2-2-2-16,-9 0 1 0,-1-2-6 16,-6 6-2-16,-3 3 4 0,-4 8-6 0,-10 8 7 15,-5 7 4-15,-4 8 0 0,-5 8 8 0,-5 0-1 16,-7 14-1-16,-2 11-2 0,-6 9-4 0,-6 8 1 16,4 6-3-16,-5 5 1 0,2 2 1 0,8 0-2 15,3-1 0-15,8 1-4 0,6-5 4 16,12-2-4-16,7-2-1 0,9-4 6 0,12-3-5 15,12-5 5-15,5-8 2 0,7-6-2 0,8-6 7 16,9-5-2-16,6-9 1 0,4 0 0 16,9-10-8-16,9-7 3 0,3-4-4 0,5-5 1 15,2-5 0-15,9-3-1 0,-4 0 2 16,-2-4-3-16,2 1 3 0,-6-6-2 0,-4 1-1 16,-10-7 2-16,-4-1-3 0,-5-3 2 0,-10-4 1 15,-10-3-2-15,-5 0 4 0,-10 5-1 0,-5 2 2 16,-11 5-3-16,-9 9 1 0,-7 8-4 0,-4 6-2 15,-11 9 1-15,-7 7-1 0,-5 8 2 0,-7 1 1 16,-2 15 0-16,-6 10 6 0,-5 10-5 16,-6 11 0-16,-3 9 1 0,-1 7-9 0,5 5 6 0,-1 2-1 15,4 0-2-15,2 0 6 16,10-3-4-16,7-3 1 0,4-4 0 0,13-1-3 0,9-7 1 16,4-5-1-16,9-5 2 0,10-7 2 15,1-4 0-15,10-7 4 0,2-8 0 0,8-5 3 16,7-9 2-16,6-2 0 0,5-13-3 0,5-8-1 15,5-4 0-15,1-6-3 0,2-5 1 0,-2-6 2 16,-4-5-3-16,-2-3-1 0,-1-5 0 0,-7-3-3 16,-2-4-2-16,-3-5-1 0,-6-8 2 15,-4-7-3-15,0-8 6 0,-5-2 1 0,-2-1 0 16,-7 3 3-16,-5 4 1 0,-7 10 0 0,-2 11 0 16,-9 11-4-16,-3 13-3 0,-3 12 0 15,-9 10 3-15,-1 12 6 0,3 6 2 0,-5 2-1 16,0 15-4-16,1 9-3 0,-6 8-1 0,6 8 4 15,-1 11 7-15,0 7-5 0,2 5 3 16,6 3-5-16,-1 4-4 0,7 2 8 0,-1 1-5 16,2 1 0-16,0 1 3 0,3-4-6 0,8-4 2 15,-6-7-2-15,7-2 2 0,2-7 0 0,0-4-4 16,1-4-13-16,0-5-31 0,-1-9-52 0,-2-5-69 16,-3-7-106-16,-2-10-118 0,-5-7-114 15,-2 0-296-15,0 0-42 0</inkml:trace>
          <inkml:trace contextRef="#ctx0" brushRef="#br0" timeOffset="46984.9847">23876 8023 148 0,'0'0'485'0,"0"0"-99"0,0 0-42 0,0 0-53 16,0 0-49-16,-123-169-33 0,120 152-44 15,3 0-53-15,7 5-45 0,14 0-32 0,8 3-19 16,12-1 0-16,7 2-4 0,9-2-2 0,3 2 0 16,8 0-7-16,3-2 2 0,3-3 0 15,2-1-1-15,1-1 4 0,4-2-1 0,-1-1-1 16,1-4-2-16,4-1 0 0,-5-3 0 0,-1 0 1 15,-4-2 1-15,-7 2 0 0,-7-1 0 16,-11 1 0-16,-9 3-3 0,-10 3 5 0,-11 4 1 16,-11 4 4-16,-3 6-2 0,-6 4-5 0,-12 2-1 15,-7 7-3-15,-12 11 4 0,-7 10 3 0,-6 6 2 16,-6 7 2-16,-3 7-2 0,0 1-1 16,3 2-1-16,-2 1-5 0,9 3 1 0,8-1-3 15,1-1 1-15,9-4-1 0,3-5-2 0,7-5 3 16,11-6-2-16,4-7 2 0,1-3 2 0,12-6-1 15,5-6 3-15,7-6 1 0,5-5-3 16,3-4-5-16,6-10-9 0,4-7-4 0,2-4-3 16,2-5 3-16,3-4 6 0,-2-4-4 0,-4-3-3 0,-1-3 1 15,-7 0-1-15,1 0 8 0,-7 7 5 16,-7 6 3-16,-7 8 0 0,-5 8 1 0,-5 6-4 16,-6 9-36-16,0 0-5 0,-6 13 0 0,-5 8 7 15,-2 7 36-15,-2 6 3 0,1 5 1 16,-1 1-5-16,3-1 0 0,3-2 1 0,5-7-1 0,2-1 2 15,2-6-2-15,0-5 0 0,2-6 1 16,7-3 5-16,3-7 11 0,2-2 4 0,5-1 4 16,1-9-3-16,6-9-8 0,4-4-4 15,-2-7-4-15,1-4 2 0,1-3-1 0,-1-4-3 16,1-1 1-16,-2 1-1 0,1 0-1 0,-1 2 1 16,1 1-2-16,-2 4 2 0,0 6-4 0,-7 6-1 15,-2 9-5-15,-6 6-10 0,-1 7 0 0,-5 0 1 16,-1 14 7-16,-2 4 7 0,0 7 6 15,0 2 1-15,-3 0-2 0,3 2 0 0,1-1-1 16,0-5 0-16,7 0 1 0,-1-5 0 16,6-3 4-16,3-2 5 0,2-3 5 0,4-7 1 0,6-3 1 15,0 0-3-15,7-8-4 0,3-7-1 0,5-3 0 16,1-3-3-16,2-2 1 0,0-4-5 16,-2 3 0-16,-3-2 1 0,-6-1 0 0,-2 4 1 15,-4 1 1-15,-8 3-4 0,-8 9 1 0,-6 1-4 16,-5 8-5-16,-5 1-6 0,0 4 1 15,-5 9 3-15,-5 5 3 0,-5 8 8 0,0 0-1 16,1 3-2-16,-1-1 0 0,3-3 0 0,3 0 0 16,2-1-1-16,5-5-2 0,2-3 3 15,8-3 4-15,8-4 5 0,5-4 5 0,7-5-2 16,3 0 1-16,5-12-4 0,6-4-1 0,0-4-1 16,4-4 1-16,3-5-1 0,-4 0-3 0,4-2 0 15,-5-6-3-15,-3 3 3 0,-4-6 2 0,-7 5 1 16,-10 0 3-16,-5 3-3 0,-6 2-3 15,-8 5-1-15,-1 5-2 0,-7 6-2 0,-8 6-2 16,-8 5-3-16,-10 3 0 0,-3 6 2 0,-9 12 4 16,0 6 3-16,-5 10 0 0,-2 5 0 0,3 3-4 15,1 6 2-15,4-2-1 0,8 2 1 0,4-4 2 16,10 0-3-16,7 0 0 0,8-2-2 16,7-3 0-16,0-5 6 0,14-4 1 0,8-6 4 15,6-5 4-15,9-6-4 0,9-7 1 0,8-4-2 16,5-2 0-16,6-9-1 0,4-8-1 0,2-5-2 15,0-4-5-15,0-3 1 0,-8-5 1 16,-1-3 1-16,-9-1 3 0,-6 1-2 0,-10 0 0 16,-8 3-3-16,-8 4-2 0,-8 4 5 0,-8 8-1 15,-5 3 0-15,-2 9-3 0,-11 4-10 16,-3 2-4-16,-11 13 0 0,-2 5 6 0,-2 7 5 16,0 5 4-16,0 1-2 0,6 1-4 0,3 3 0 15,6-2 2-15,5 0 1 0,4 0 6 16,5-4-3-16,2-3-2 0,14 1-1 0,3-8-1 15,10-1 5-15,8-5 1 0,4-4 2 0,6-7 1 16,10-2-3-16,1 0-1 0,3-11-1 0,1-3 2 16,3-8 0-16,-2 0-4 0,-1-8 0 15,-4-5-5-15,-1-1 6 0,-2-3 0 0,-3-5 3 0,-3 1 4 16,-6-5-6-16,-4 1 4 0,-3-1-4 0,-4 4-2 16,-8 3 5-16,-6 5-3 0,-4 4 5 15,-5 6-1-15,-5 7-3 0,1 1 12 0,-3 8 4 16,-11 5 3-16,1 5-2 0,-3 6-6 15,-7 14-5-15,3 11-2 0,-4 7 6 0,1 9 3 16,3 10 5-16,0 5 5 0,-3 7-9 0,4 4-2 16,-3 4-8-16,4 3-7 0,1 3 4 0,2 2-1 15,7 2 3-15,5 5-2 0,-3 3 0 0,8 3-3 16,7 1-21-16,2 1-39 0,3 2-100 16,-1-2-271-16,0-29-760 0,-4-22-451 0</inkml:trace>
          <inkml:trace contextRef="#ctx0" brushRef="#br0" timeOffset="48305.5123">28621 8518 2242 0,'0'0'98'0,"0"0"11"16,0 0 11-16,0 0-38 0,0 0-19 0,0 0-33 15,0 0-31-15,0 0-19 0,0 0-135 0,0 0-693 16,0 0-740-16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6:44.78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6C429C-D369-4260-A458-EFC896F6642A}" emma:medium="tactile" emma:mode="ink">
          <msink:context xmlns:msink="http://schemas.microsoft.com/ink/2010/main" type="inkDrawing" rotatedBoundingBox="19382,7269 24269,5916 24289,5986 19401,7339" semanticType="underline" shapeName="Other">
            <msink:sourceLink direction="with" ref="{B8CD0776-0505-452C-9D55-40C04C0AD335}"/>
          </msink:context>
        </emma:interpretation>
      </emma:emma>
    </inkml:annotationXML>
    <inkml:trace contextRef="#ctx0" brushRef="#br0">429 1231 649 0,'0'0'-11'0,"0"0"46"0,-203 40 0 0,138-23-6 15,17-2-5-15,6 0 2 0,13-2 12 16,7-6 5-16,7-3 7 0,9 0-2 0,6-4 6 15,10 0 11-15,11 0 7 0,19-4 10 0,11-7-6 16,22-5-10-16,19-6-11 0,19-10-14 16,25-8-12-16,23-9-9 0,18-5-4 0,22-7-3 0,10-4-5 15,19-3-1-15,6-2-3 0,11 0-3 16,1 0 0-16,0 1-5 0,-4 3 0 0,-6 3-1 16,-3 1 5-16,-15 7 5 0,-3 4 6 0,-16 4 8 15,-14 4 0-15,-17 2-1 0,-11 3-2 0,-25 4 0 16,-17 3 0-16,-15 3 5 0,-23 4 2 15,-17 5 6-15,-21 6 18 0,-13 3 46 16,-15 4 53-16,-11 0-10 0,0 2-21 0,-12-3-59 0,-4 2-68 16,-8 1-15-16,-4 2-29 0,-4 2-90 0,-8 8-142 15,9 2-408-15,10 0-428 0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7:13.36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650220-8966-4505-89D2-BCD0489A623F}" emma:medium="tactile" emma:mode="ink">
          <msink:context xmlns:msink="http://schemas.microsoft.com/ink/2010/main" type="inkDrawing" rotatedBoundingBox="14618,12948 28627,11139 28651,11322 14641,13131" semanticType="underline" shapeName="Other">
            <msink:sourceLink direction="with" ref="{A781C36E-303F-4C4E-BAC1-6CFBD157344A}"/>
            <msink:sourceLink direction="with" ref="{8B19D262-7270-4170-B11C-7CF6C5EFB692}"/>
            <msink:sourceLink direction="with" ref="{A0CBB32E-D00D-4FA3-9ECE-E8750D88E496}"/>
          </msink:context>
        </emma:interpretation>
      </emma:emma>
    </inkml:annotationXML>
    <inkml:trace contextRef="#ctx0" brushRef="#br0">744 1790 0 0,'0'0'0'0,"0"0"0"0,0 0 0 16,-174-9 0-16,130 4 0 0,1 0 0 15,1 2 105-15,0 1 43 0,0-2-7 0,-1 2-13 16,5 1-12-16,2 1-3 0,2 0-7 0,0 0-8 16,3 0-3-16,2 0-6 0,4 3-2 0,1 1 3 15,4 0-4-15,5-3-12 0,5 3-19 16,1-3-18-16,4 0-22 0,3 2-12 0,2-3-11 0,0 1-7 15,0-1-6-15,-2 3 17 0,4 1 8 16,6-1 19-16,3 4 17 0,3-3-1 0,6 1 6 16,10-2-3-16,7-1-4 0,8-2-7 15,9 0-4-15,11 0-4 0,7-7 0 0,15-2 1 16,12-3 6-16,7-2 13 0,10-3 6 0,10-1 4 16,6-3 2-16,13-2-10 0,8-3-4 0,9-1 1 15,6 0-6-15,12-3 1 0,7 1-3 0,9-3-9 16,12-1-1-16,5 1-5 0,11-2-4 15,9-1 0-15,12-3-2 0,8-1-2 0,11-3-1 16,10-3-2-16,12-2-2 0,4 0 5 0,8 1 2 16,5 0 2-16,4 1 2 0,1 2-12 15,-2-1 0-15,-2 2-4 0,1 0-1 0,-1 0 3 16,-4 3 1-16,-4 1 4 0,4 1-4 0,-7 1 1 16,4-3-1-16,-2 2-1 0,0 1 3 0,-2 0-2 15,-3 5 3-15,1-3-7 0,-5 5 0 0,-2 1 2 16,-4 2 0-16,-4 3 3 0,-7-2 3 15,-8 4-5-15,-6 2-1 0,-15 2-1 0,-13 2 0 16,-12-1 3-16,-19 2-1 0,-9 1 1 0,-17 1-2 16,-18-1-4-16,-18-2 0 0,-16 3 2 0,-18-1 3 15,-18 1 1-15,-12 1 1 0,-19 1 0 0,-15 2-1 16,-11-1 11-16,-14 2 5 0,-9 0 6 16,-2-1 8-16,-9-1-10 0,-6 1-5 0,-1 1-9 15,-8 3-8-15,1-1 2 0,-2 4-2 16,-3 1 0-16,0 0-2 0,0 0-6 0,4 0-17 0,4 0-28 15,3 0-53-15,3-1-104 0,2 1-165 16,9 0-350-16,0 0-624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7:25.38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B51B09-1DBF-44BD-98DB-E6F51E1EBAF1}" emma:medium="tactile" emma:mode="ink">
          <msink:context xmlns:msink="http://schemas.microsoft.com/ink/2010/main" type="inkDrawing" rotatedBoundingBox="16749,12816 22632,11737 22648,11823 16765,12903" semanticType="underline" shapeName="Other">
            <msink:sourceLink direction="with" ref="{8B19D262-7270-4170-B11C-7CF6C5EFB692}"/>
            <msink:sourceLink direction="with" ref="{A0CBB32E-D00D-4FA3-9ECE-E8750D88E496}"/>
          </msink:context>
        </emma:interpretation>
      </emma:emma>
    </inkml:annotationXML>
    <inkml:trace contextRef="#ctx0" brushRef="#br0">206 1099 0 0,'0'0'0'0,"0"0"0"0,0 0 136 16,0 0 115-16,0 0-26 0,0 0-31 0,0 0-30 15,-172-39-25-15,159 38-8 0,4-1-13 0,1 2-6 16,5-1-13-16,2 1-21 0,1 0-21 0,0 0-19 16,0 0-21-16,0 0-11 0,1 0-4 0,5-2 0 15,6 2 5-15,3-2 6 0,8-2 3 0,4 3-2 16,8-5-1-16,4 2-2 0,11-1 1 0,7-4 0 15,17-2 4-15,13-4 7 0,15-5 4 16,15-2 0-16,15 0 0 0,15-6-7 16,14-1-4-16,12-1-2 0,10 0-4 0,12-2 1 0,7-5-5 15,8-3 1-15,7-2 0 0,7-3-1 16,1 0 4-16,7-3-4 0,1 0 1 0,1 1-2 16,0-1 1-16,-5 3-6 0,-4 2 0 0,-7 2 0 15,-12 4-3-15,-7 3 7 0,-17 3-1 16,-13 3-1-16,-11 2 1 0,-17 3-1 0,-19 3-2 15,-10 6 2-15,-22 1 2 0,-17 1-3 0,-17 5-23 16,-23 1-45-16,-9 2-64 0,-21 4-60 0,-3 0-42 16,-18 2-92-16,-4 5-217 0,7-3-83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7:25.80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74EC967-812B-4FDE-BE35-449908B52E7E}" emma:medium="tactile" emma:mode="ink">
          <msink:context xmlns:msink="http://schemas.microsoft.com/ink/2010/main" type="inkDrawing" rotatedBoundingBox="17081,12902 22530,11629 22542,11678 17093,12951" semanticType="underline" shapeName="Other">
            <msink:sourceLink direction="with" ref="{8B19D262-7270-4170-B11C-7CF6C5EFB692}"/>
            <msink:sourceLink direction="with" ref="{A0CBB32E-D00D-4FA3-9ECE-E8750D88E496}"/>
          </msink:context>
        </emma:interpretation>
      </emma:emma>
    </inkml:annotationXML>
    <inkml:trace contextRef="#ctx0" brushRef="#br0">227 1240 14 0,'0'0'67'0,"0"0"15"16,0 0 13-16,-187 36-16 0,161-29-1 15,11-4 11-15,7-3-23 0,8 0-10 0,12 0-14 16,16-5-20-16,6-6 11 0,15-2-1 0,13-4 9 16,11-7 10-16,17-3 7 0,12-4 5 0,17-2-2 15,14-5-5-15,13 1-6 0,13-5-6 16,12 2-6-16,12-3-6 0,5 0-7 0,14-3-2 16,7-1-6-16,8-5-3 0,5 3-1 0,2-4-3 15,6 3-3-15,0-1 0 0,-1 2-4 0,-7 0-5 16,-5 1 1-16,-4 2-5 0,-11 5 5 15,-10 1 9-15,-15 2 2 0,-9 1 8 0,-20 3 5 0,-15 4 0 16,-11 2 1-16,-18 4-2 0,-20 4-3 16,-20 3-4-16,-19 6 1 0,-16 4 18 0,-16 0 35 15,-11 3-4-15,-4 2-10 0,-12 0-24 16,-7 2-41-16,-13 0-14 0,-3 5-47 0,-14 7-74 16,-8 1-130-16,14 1-209 0,13-6-297 0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7:26.1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A2DC0E-E08E-46BA-A01F-E803CF9608C2}" emma:medium="tactile" emma:mode="ink">
          <msink:context xmlns:msink="http://schemas.microsoft.com/ink/2010/main" type="inkDrawing" rotatedBoundingBox="18299,12501 23569,11596 23578,11646 18308,12552" semanticType="underline" shapeName="Other">
            <msink:sourceLink direction="with" ref="{8B19D262-7270-4170-B11C-7CF6C5EFB692}"/>
            <msink:sourceLink direction="with" ref="{A0CBB32E-D00D-4FA3-9ECE-E8750D88E496}"/>
          </msink:context>
        </emma:interpretation>
      </emma:emma>
    </inkml:annotationXML>
    <inkml:trace contextRef="#ctx0" brushRef="#br0">355 824 335 0,'0'0'96'0,"0"0"-107"0,-216 49 27 16,152-32-7-16,24-3-13 0,17-2-20 15,11-7-28-15,12-3 25 0,25-2 33 0,15-2 37 16,22-8 40-16,13-5-21 0,24-5-28 0,16-1-14 16,16-10 0-16,16-2 11 0,14-3 8 15,16-2 10-15,13 1-3 0,7-1-6 0,5 0 6 16,12 0-7-16,2 1 2 0,5-1-2 0,2-1-14 16,5 2 0-16,2 1-1 0,-1 0-3 0,-5 0 10 15,0 2 6-15,-12 1 6 0,-4 1 9 16,-15 5 3-16,-17 1 0 0,-11 4 1 0,-19 1 6 0,-20 3-2 15,-14 0 0-15,-17 1-1 0,-18 4-10 16,-20 0 4-16,-17 3 4 0,-19 2 25 0,-11 3 7 16,-10 1-15-16,-3 0-20 0,-16 2-43 15,0 2-19-15,-9 0-26 0,-4 7-100 0,4-1-239 0,5 1-1046 16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9:25.88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F28AE9-5E78-4E59-82C3-4477F35D01D8}" emma:medium="tactile" emma:mode="ink">
          <msink:context xmlns:msink="http://schemas.microsoft.com/ink/2010/main" type="writingRegion" rotatedBoundingBox="602,1908 24739,-1946 27215,13554 3077,17409"/>
        </emma:interpretation>
      </emma:emma>
    </inkml:annotationXML>
    <inkml:traceGroup>
      <inkml:annotationXML>
        <emma:emma xmlns:emma="http://www.w3.org/2003/04/emma" version="1.0">
          <emma:interpretation id="{5881C916-D8A1-4CC3-9FDD-31012BF113B4}" emma:medium="tactile" emma:mode="ink">
            <msink:context xmlns:msink="http://schemas.microsoft.com/ink/2010/main" type="paragraph" rotatedBoundingBox="1154,1998 12688,-161 13077,1917 1543,40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BADDD9-FEC5-4C97-A647-CF9BBA1178EE}" emma:medium="tactile" emma:mode="ink">
              <msink:context xmlns:msink="http://schemas.microsoft.com/ink/2010/main" type="line" rotatedBoundingBox="1154,1998 12688,-161 13077,1917 1543,4077">
                <msink:destinationLink direction="with" ref="{AC82D928-3CEB-4B0F-8FAE-F257D8F3612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FFCE609-4E9D-425B-ADD0-2E89040053B9}" emma:medium="tactile" emma:mode="ink">
                <msink:context xmlns:msink="http://schemas.microsoft.com/ink/2010/main" type="inkWord" rotatedBoundingBox="1202,2253 5864,1380 6206,3204 1543,4077"/>
              </emma:interpretation>
              <emma:one-of disjunction-type="recognition" id="oneOf0">
                <emma:interpretation id="interp0" emma:lang="en-US" emma:confidence="1">
                  <emma:literal>sharing</emma:literal>
                </emma:interpretation>
                <emma:interpretation id="interp1" emma:lang="en-US" emma:confidence="0">
                  <emma:literal>Sharing</emma:literal>
                </emma:interpretation>
                <emma:interpretation id="interp2" emma:lang="en-US" emma:confidence="0">
                  <emma:literal>shoring</emma:literal>
                </emma:interpretation>
                <emma:interpretation id="interp3" emma:lang="en-US" emma:confidence="0">
                  <emma:literal>sHaring</emma:literal>
                </emma:interpretation>
                <emma:interpretation id="interp4" emma:lang="en-US" emma:confidence="0">
                  <emma:literal>shearing</emma:literal>
                </emma:interpretation>
              </emma:one-of>
            </emma:emma>
          </inkml:annotationXML>
          <inkml:trace contextRef="#ctx0" brushRef="#br0">493 133 0 0,'0'0'0'0,"0"0"0"0,0 0 0 15,0 0 0-15,0 0 0 0,0 0 0 0,0 0 51 16,0 0 136-16,0 0-18 0,0 0-12 0,0 0-7 16,0 0-20-16,7-54-8 0,-7 49-22 15,0 1-31-15,0 1-9 0,0 0-1 0,0-1 16 16,0 1 16-16,0-3 10 0,0 4-3 0,0-1-10 16,0-2-13-16,0 1-12 0,-1 0-2 15,-1-3-6-15,-1 2 2 0,-1-1-4 0,-2 1-1 16,0 2-1-16,-4-1-5 0,-4 3-1 0,1 0-12 15,-6 1-6-15,-3 0-4 0,4 0-6 0,-7 4 13 16,6 3 0-16,-3 4 3 0,0 0 9 16,-3 2 0-16,6 2-2 0,-7 3-8 0,7 1-12 15,-4-2-13-15,7 4-5 0,-1-4-2 0,4 0 0 16,1-2-5-16,6-1-5 0,-1-1 2 16,6 2-3-16,-1 1-3 0,2-1-1 0,0 0 2 0,2-1 7 15,5 1 5-15,-3 0 8 0,7-2-1 16,-5 4 1-16,5-5-1 0,0 3-1 0,2 0-2 15,-4-4-3-15,3 5 1 0,2-3 1 16,0 3 1-16,0 0-1 0,2 1 0 0,1 4-3 0,3-3 1 16,-2 5 0-16,-2-1 1 0,2-2 3 15,3-1-2-15,-4 1 1 0,1-4-2 0,0 0 0 16,2 1-1-16,-4-3 1 0,-1 0-2 0,-3 4 2 16,-3-5 0-16,3 3-1 0,-2-4 2 0,-4 2-2 15,3-4 1-15,-5 2 0 0,-2 0 0 0,3-1 0 16,-3-1 1-16,-2-2 1 0,0 1 4 15,0-2 3-15,-6 1 4 0,0 1 2 0,-4 1 1 16,-1 1-1-16,-3-1-1 0,-5 2-2 16,1 1-1-16,-9 2-1 0,4 1-2 0,-1-1 0 15,-2-2-2-15,-2 0 2 0,1-1 2 0,-2-1 0 16,4 1 5-16,-2-3-1 0,1 0 1 16,1-1 2-16,-2-2 2 0,5-1-2 0,-2 0 2 0,8-3 7 15,0 1-3-15,1-3 2 0,3 2-3 16,-1-2-15-16,7 0-2 0,-3 0-4 0,6 0-6 0,0 0-22 15,3 0-49-15,0-3-105 0,-1-2-157 16,8-5-175-16,2 1-443 0,-4 3-10 0</inkml:trace>
          <inkml:trace contextRef="#ctx0" brushRef="#br0" timeOffset="1473.6411">774-132 1025 0,'0'0'121'0,"0"0"10"0,0 0 34 0,0 0 6 16,0 0 5-16,0 0-27 0,0 0-8 15,0 0-7-15,0 0-17 0,-44-171-14 0,40 162-11 16,-4 3-8-16,5-1-9 0,2 1-6 0,-1 4-5 16,1 0-11-16,1 2-8 0,0 0-14 15,0 0-13-15,-2 0-13 0,2 0-12 0,0 4-9 16,0 10 9-16,0 9 11 0,0 10 10 0,2 10 7 15,1 7-7-15,-2 4-8 0,8 6-2 16,-5-1-1-16,-1 1 1 0,6 3-2 0,-3 0 0 0,3 0 0 16,-3-5-2-16,4 0 2 0,1-1 1 0,-6-7-1 15,6-4 1-15,-7-5 0 0,5-6-2 0,-6-5 0 16,0-6 2-16,0-6-2 0,0-4 2 16,-3-4-1-16,3-3-2 0,-3-4 2 0,0-3 1 15,0 0 2-15,0 0 7 0,1 0 3 0,-1 0 6 16,0-5-6-16,0-3-8 0,0-6-15 15,0-3-11-15,0-2-2 0,-1-10 0 0,2-1 4 16,5-9 3-16,7-3-2 0,1-3 7 0,2 2-2 16,3-2 4-16,2 6 2 0,-4 2-6 15,7 3 5-15,-5 6-2 0,2 5-1 16,-4 7 1-16,-2 3 1 0,-2 2-2 0,-4 5 1 0,3 1-4 16,0 2-5-16,0 3 0 0,-4 0-3 0,6 10 1 15,-1 3 6-15,2 6 5 0,-1 5 5 16,1 5 8-16,0 2-5 0,0 4 1 0,-1 1 1 0,1 0-4 15,0 0 3-15,2 3 1 0,1-1-2 16,-5-2 3-16,-1-3-2 0,0-3-2 0,0-4-5 16,3-4-5-16,-1-1 4 0,0-4 6 15,-1 0 8-15,2-4 2 0,1-1-3 0,-2-6-15 16,7-4-21-16,0-2-16 0,-2-2-25 0,6-9-16 16,-3-2-15-16,3-7-34 0,2-1-56 0,2-7 20 15,1-5 33-15,-2-5 50 0,1-6 79 16,-1-2 5-16,-1-3 3 0,-4 2 1 0,1-1 6 0,-2 0 2 15,-5 2 2-15,-2 3 11 0,-3 2 12 16,-5 8 21-16,1 8 19 0,-7 1 24 0,-1 7 3 16,0 5-1-16,-1 3-6 0,-8 3-20 15,4 1-7-15,-5 2-12 0,4 3-9 0,-6 0-11 16,1 7-15-16,-6 7-9 0,1 7-7 0,-3 8 0 16,-2 5 3-16,5 4-1 0,-1-1 0 0,2 3-4 15,3-6 1-15,0-1-1 0,9-2 0 0,0-3 4 16,3-3-7-16,0-2 1 0,0-5 2 0,5 0-4 15,1-7 6-15,1-3-4 0,0-3-3 16,4-5-3-16,1 0-3 0,-1-5 3 0,4-6 1 16,0-4 3-16,1-4-14 0,2-7 0 15,1-1 1-15,1-2 2 0,0-1 17 0,3-5 0 0,-4 4 1 16,-1 0 5-16,-3 2-5 0,0-1-1 16,-5 9-2-16,0 2-3 0,-5 9 3 0,-1 5-4 15,-1 5-12-15,-3 0-43 0,0 5-19 0,0 5 5 16,-3 10 17-16,0 5 45 0,2 3 20 0,-1 3-4 15,1 0-3-15,1-2-4 0,0 0 0 16,4-3-1-16,8-2 1 0,0 1 4 0,1-5 3 16,2-2 3-16,1-4 3 0,2-4 4 0,7-2 5 15,-3-6 4-15,3 0-1 0,1-2-1 0,2-10-5 16,2-6 9-16,-1-2 6 0,-1-3 1 16,0-5 0-16,-1 1-10 0,-7-3-4 0,1-3-1 15,-3-1 0-15,-4-1-1 0,-3 1-4 0,-2-6 2 16,-4 3-4-16,1-2-2 0,-4-1 0 15,-2 0-5-15,0 2 3 0,0 0 0 0,-8 3-2 16,1 6-2-16,-5 3 7 0,1 6-4 0,-3 3-1 16,0 4 0-16,-4 2-14 0,2 2-4 15,-4 4-4-15,-3-2-3 0,5 5 8 0,1 0 6 16,-1 0 5-16,8 0 2 0,1 3-9 0,4-1-17 16,4 1-6-16,1-1-2 0,0 7 7 0,4-4 18 15,5 1 5-15,3 1 0 0,6-2 0 16,1-3-4-16,3-1-4 0,1-1 3 0,5 0-3 0,0-1 1 15,-1-4 0-15,-1-1-4 0,-5 2 5 16,0-1 3-16,1 0 1 0,-6 1 4 0,3 1-6 16,0 1-2-16,-3 2 0 0,-2 0-6 0,-2 0 4 15,-5 2-2-15,2 6 4 0,-5 4 3 0,5 3 3 16,-5 3 1-16,1 4 0 0,-2 3 3 16,0-1-2-16,-3 10 1 0,3-3 0 0,-3 1-3 15,1 0 4-15,-1-1 0 0,2 1 0 16,1-2 4-16,0-3-6 0,2-4-3 0,1 0-3 0,2-5 3 15,-1 2 4-15,3-7 4 0,1-2 9 16,-1-1 0-16,2-5 8 0,0-4 6 0,2-1 1 16,1 0 5-16,4-8-3 0,2-3-6 0,4-4-4 15,0-3-9-15,0-3-3 0,4-3 1 16,4-5 0-16,-2 0 2 0,1-2 2 0,-2-1-3 0,-7-2 0 16,1 1 0-16,-5 0-2 0,-3 2 0 15,-2-2 2-15,-4 7-2 0,-1 4 8 0,-8 1 3 16,-1 7 2-16,0 2 6 0,0 2-5 0,-4 3 1 15,1 7 5-15,-2 0-6 0,4 0-5 16,-1 0-15-16,-2 2-10 0,1 10-2 0,-1 4 0 16,-1 7 9-16,-1 1 3 0,2 6 3 0,1 2-2 15,3-3 1-15,0-1-2 0,0-1-1 0,0-3 2 16,7-5-1-16,1 0 1 0,1-3 0 16,1-2-3-16,5-4 1 0,-4 0 3 0,3-2-1 15,-3-6-1-15,0-2-11 0,-1 0-21 0,5-1-27 16,0-9-37-16,-1-2-51 0,2-5-93 0,2-2-179 15,-3 4-443-15,-6 4-123 0</inkml:trace>
          <inkml:trace contextRef="#ctx0" brushRef="#br0" timeOffset="1623.1859">3303-744 1930 0,'0'0'119'0,"0"0"7"0,0 0 18 0,0 0-5 16,0 0-4-16,0 0-29 0,0 0-52 0,0 0-63 15,0 0-30-15,0 0-10 0,0 0 14 16,0 0 25-16,0 0-69 0,0 0-166 0,-28 73-407 0,32-59-891 16</inkml:trace>
          <inkml:trace contextRef="#ctx0" brushRef="#br0" timeOffset="2387.2288">3508-492 1484 0,'0'0'17'0,"0"0"33"0,0 0 43 16,0 0 32-16,0 0 19 0,0 0-25 16,0 0-44-16,0 0-29 0,0 0-16 0,0 0-10 15,-40 182-6-15,38-155-4 0,2 5 1 0,0-4-1 16,0-1-1-16,0 1 2 0,0 1-3 16,5-5-3-16,2-3 5 0,1-1-1 0,0-2 2 15,-2-4 6-15,2-2 1 0,-2-5 1 0,-1-2-1 16,0-4-5-16,-1-1-1 0,2 0 8 0,0-1 8 15,0-8 3-15,3-1 0 0,3-3-11 16,1-3-9-16,2-3-6 0,-1-1-3 0,3 0 0 16,2-1 0-16,-2-1-1 0,5 1 0 0,-1-1-1 15,0 5-3-15,-1 4-2 0,1 2-2 16,-3 2-4-16,-2 4-2 0,-1 3-4 0,1 2-2 0,-4 0-1 16,1 5 3-16,-1 6 3 0,-2 2 6 0,2 1 4 15,1 2 3-15,-3 1 3 0,5-1-6 16,-2-1 4-16,2 4 5 0,1-6 1 0,2 1 10 15,0-2 1-15,4-3-3 0,0 0 4 0,0-4-1 16,0-1 2-16,3-4 0 0,-1 0 1 16,4-1-2-16,1-7-2 0,2-3 0 0,2-5-1 15,-3-2 1-15,6 0-3 0,-1-2-1 0,-5-3 0 16,-1 2 1-16,-1-3 6 0,-7 0 3 0,-2-4 0 16,-4 4 2-16,-2-1-2 0,-4 2 1 15,-3 2 1-15,-2 0 0 0,-4 3-2 0,0 1-2 16,-4 4-5-16,-5 0 0 0,0 5 2 0,-4 1 0 15,-2 4-2-15,-1 2-7 0,-5-1-9 0,1 2-4 16,-4 6-2-16,3 4-1 0,-1 3-1 0,5-2-4 16,2 3-6-16,3-3-6 0,2 4 5 15,5 1 6-15,-2-1 12 0,2 2 6 0,4-1 0 16,1 1-1-16,0-4-4 0,0-1-1 0,0-3-1 16,6-1-1-16,3-3-3 0,-2 0-4 0,2-3-2 15,3-2-2-15,-2 0 2 0,3 0 4 16,1 0 4-16,-4-4 2 0,2 1 3 0,-3 0 0 15,-2-1-3-15,0 3-3 0,-1 1-6 16,2 0-9-16,-3 3-4 0,0 5 3 0,2 9 5 0,-1 3 8 16,1 5 5-16,1 9-1 0,2 4 2 15,-1 2 6-15,-2 7 2 0,4 0 2 0,-4 4 5 16,3 3-1-16,-2 0-2 0,1 2 4 0,-1 2-2 16,-2-4-2-16,2 1 4 0,-4-4-4 15,1-2-1-15,-1 0 2 0,2-6 8 0,-5-2 6 16,1-4 0-16,-2-3-5 0,0-5-9 0,0 0-4 15,0-8 2-15,0-2 4 0,-2-2 2 0,1-6 0 16,1-1 0-16,-3-3-12 0,1-4-20 16,1-1-29-16,-1-2-45 0,2 0-102 0,-2 0-235 15,2 0-694-15</inkml:trace>
        </inkml:traceGroup>
        <inkml:traceGroup>
          <inkml:annotationXML>
            <emma:emma xmlns:emma="http://www.w3.org/2003/04/emma" version="1.0">
              <emma:interpretation id="{79626C9F-76E0-4DC4-87F1-CC177FE36EBA}" emma:medium="tactile" emma:mode="ink">
                <msink:context xmlns:msink="http://schemas.microsoft.com/ink/2010/main" type="inkWord" rotatedBoundingBox="6448,1007 9760,387 10018,1767 6706,2387"/>
              </emma:interpretation>
              <emma:one-of disjunction-type="recognition" id="oneOf1">
                <emma:interpretation id="interp5" emma:lang="en-US" emma:confidence="1">
                  <emma:literal>ideas</emma:literal>
                </emma:interpretation>
                <emma:interpretation id="interp6" emma:lang="en-US" emma:confidence="0">
                  <emma:literal>idea</emma:literal>
                </emma:interpretation>
                <emma:interpretation id="interp7" emma:lang="en-US" emma:confidence="0">
                  <emma:literal>ides</emma:literal>
                </emma:interpretation>
                <emma:interpretation id="interp8" emma:lang="en-US" emma:confidence="0">
                  <emma:literal>iDeas</emma:literal>
                </emma:interpretation>
                <emma:interpretation id="interp9" emma:lang="en-US" emma:confidence="0">
                  <emma:literal>idea,</emma:literal>
                </emma:interpretation>
              </emma:one-of>
            </emma:emma>
          </inkml:annotationXML>
          <inkml:trace contextRef="#ctx0" brushRef="#br0" timeOffset="2797.3215">5176-541 62 0,'0'0'50'16,"0"0"-18"-16,0 0 61 0,0 0 61 16,0 0 51-16,0 0 26 0,0 0-8 0,0 0-14 15,0 0-13-15,0 0-7 0,0 0-14 0,0 0-17 16,0 0-19-16,0 0-21 0,69-130-26 0,-69 130-25 16,0 0-28-16,0 1-27 0,0 6-11 0,0 6 15 15,0 7 18-15,0 6 17 0,0 7 6 0,0 7-16 16,0 2-10-16,0-2-9 0,0 5-5 15,6-4-4-15,-2 0-7 0,5-3-5 16,0-4 2-16,0 3 4 0,4-6 4 0,0-3 2 16,2-4-2-16,1-3-3 0,1-7 1 0,-1-4 0 15,1-4-9-15,4-4-12 0,-3-2-19 0,2-3-17 16,2-8-25-16,5-1-34 0,-5-5-62 0,2-2-146 16,-7 2-377-16,-3 5-666 0</inkml:trace>
          <inkml:trace contextRef="#ctx0" brushRef="#br0" timeOffset="2992.97">5325-1296 2051 0,'0'0'195'0,"0"0"40"0,0 0-15 16,0 0-30-16,0 0-40 0,0 0-52 0,0 0-39 15,0 0-38-15,0 0-31 0,0 0-36 16,0 0-11-16,0 0 10 0,0 0 12 0,-70-35-24 15,88 66-92-15,3 7-257 0,-5-10-697 0,-3-8-196 0</inkml:trace>
          <inkml:trace contextRef="#ctx0" brushRef="#br0" timeOffset="4566.3717">5848-517 794 0,'0'0'35'0,"0"0"24"0,0 0 55 16,0 0 47-16,0 0 20 0,0 0 3 0,0 0-29 16,0 0-12-16,0 0-14 0,0 0-4 0,0 0 14 15,0 0-11-15,109-177-13 0,-109 167-16 16,0 0-25-16,-3 2-5 0,-5 3-2 0,-3 2-6 0,-3 3-16 15,-2 0-19-15,0 6-13 0,-9 11-12 16,0 9 0-16,-3 5-1 0,-2 6 0 0,2 8 1 16,0 2-5-16,3 1 5 15,9 0 0-15,-2-2 0 0,10-4 4 0,0 2-3 0,4-6-1 16,4-4-1-16,0-4-4 0,0-5 1 0,12-5 0 16,-1-6 0-16,1-4-3 0,3-3-3 0,4-6 0 15,-3 1 2-15,9-5 7 0,-1-12 3 0,5-1-1 16,2-7 2-16,3-5-8 0,0-3 6 0,3-4-2 15,-5-4-3-15,4-1 1 0,-5-5-7 16,1-7-3-16,-4 0-3 0,-3-7-2 0,-1-2 2 16,-1-6 2-16,-6 1 6 0,-3-4 1 0,-5-1 5 15,-3-1 2-15,-5-1 3 0,1-2 2 16,-2 3-3-16,0 0 2 0,0 5-2 0,-3 8-2 16,2 4 5-16,-5 9-1 0,-2 5 3 0,4 7 3 15,1 8-3-15,-2 4 4 0,4 7 2 0,0 10 1 16,1-1-4-16,-2 6-11 0,2 0-21 15,0 2-24-15,0 10 9 0,0 8 14 0,0 9 21 16,0 14 23-16,0 9-7 0,-4 8-3 0,-2 11-3 16,3 6-2-16,-5 5 2 0,3 1-2 15,3 0-1-15,2-3 0 0,0-3-4 0,3-5 2 16,7-2-1-16,1-6-1 0,3-7 3 0,1-7-3 16,0-7 0-16,4-9-1 0,0-4 6 0,5-6 2 15,1-6 2-15,1-7 5 0,4-6-5 0,1-4-2 16,3-1-2-16,2-9-5 0,3-7-2 15,2-8-6-15,0-2-5 0,-1-4-2 0,-2-4-1 16,-1-3 5-16,-4-6 4 0,-4-3 5 0,1-4 0 16,-4 0-1-16,-5-1 0 0,-1 1-2 0,-5 2 1 15,-9 4 1-15,0 9 3 0,-6 7 6 0,0 6-8 16,-7 5-2-16,-5 5-8 0,-3 7-6 16,0 3 5-16,-2 2-1 0,-1 7 4 0,-6 10 0 15,5 3-2-15,-3 10 1 0,4 2 2 0,7-2 5 16,5 3-1-16,0 0 4 0,6-4-1 15,0-2-1-15,0-6 2 0,7-1-2 0,1-3 0 16,0-6 2-16,6-4-5 0,-1-2-2 0,2-5-3 16,1 0-3-16,2-5 5 0,7-9 2 15,-3-4 4-15,0-5 2 0,3-1 3 0,-3-7-1 16,2 2 2-16,-2-1 1 0,-2-4 0 0,-4 0 4 0,-1 1 0 16,0 0-2-16,-2 2 3 0,-8 0 1 0,-1 6 4 15,-4 4-1-15,0 5 0 0,-4 2-2 16,-4 3-10-16,-5 6 4 0,-2 2-3 0,-2 3-4 15,-6 0 2-15,0 10-8 0,-5 6 0 16,-2 12 2-16,-2 4 0 0,1 3 3 0,3 6-2 16,0 5 2-16,7 2 0 0,-2 3 1 0,7-2 1 15,1 0 0-15,3-1-1 0,8-2-1 0,-1-2-1 16,5-2 0-16,0-7 2 0,8 1-2 16,5-8 4-16,2-5 0 0,5-7-1 0,4-3 1 15,7-8 0-15,7-3 0 0,3-2-2 0,7-8 2 16,3-6-2-16,2-7 1 0,5-3 3 0,5-4-4 15,0-5 5-15,-4-3-2 0,0-1-1 16,-3-3 3-16,-10-2-1 0,0-1 0 0,-5-3-1 16,-3 0 1-16,-8-2 3 0,-5 6 2 0,-6 1 4 15,-9 9 4-15,-2 5-1 0,-8 7-2 16,0 2-4-16,-8 7-2 0,-4 4-8 0,-8 7-2 16,-1 0-3-16,-7 11-4 0,-1 9 7 0,-2 6-3 15,-2 5 2-15,4 5 2 0,5 1-1 0,1 7 0 16,6-5 4-16,6 1-4 0,5-1 3 15,3-5 0-15,3-2-1 0,0-3 2 0,1-4-4 16,5-5-7-16,5-5-8 0,0-3-12 0,0-7-8 16,3-3 4-16,1-2 0 0,6-14 13 15,-5-2 12-15,5-12 4 0,1-1 8 0,0-4 1 0,0-5 1 16,-2 3-1-16,1-5 0 0,-3 1-1 0,2 1 0 16,1 2-1-16,-5 6 5 0,-4 5 8 15,-8 10 1-15,4 7 4 0,-8 6-6 0,0 2-16 16,0 0-25-16,0 5-39 0,-6 10 11 0,2 11 19 15,1 3 23-15,-6 7 39 0,6 3-10 16,-3-5-10-16,4 1-2 0,2-2-1 0,0 1-2 16,0-10 1-16,2 2-2 0,5-5 1 0,4-1-1 15,-4-7 2-15,5-3-1 0,1-5 2 0,2-3 1 16,-1-2 1-16,1-2 4 0,1-7 1 16,1-7 1-16,3-4-1 0,-1-1-2 0,-1-3 0 15,4-3 1-15,-4 1 1 0,-2-2 2 0,0-2 0 16,2-4-3-16,-3 0 3 0,4-5-1 15,-3-3-1-15,0-1 0 0,2-4-6 0,4-4 0 16,-1-3-4-16,5-1-2 0,1 5 2 0,-1 0-3 16,2 10 1-16,-6 2 1 0,5 8-5 0,-1 5 0 15,-6 7 0-15,3 7-1 0,-5 4-1 0,-3 7-2 16,1 0-9-16,-1 9-6 0,-2 7 3 0,0 6 8 16,2 2 24-16,0 9 9 0,1 3 1 0,-2 2-5 15,3 3-10-15,-4-2-1 16,0 1 3-16,-1-1-3 0,-2-1-3 0,-4-2 2 0,5 0 8 15,-6 0 2-15,4-5 4 0,-4 1-5 0,-2-5-5 16,3-2-3-16,-5-2 6 16,-1-2 6-16,0-3 6 0,-10-1 8 0,1-4 5 15,-3-1 6-15,-10-3 8 0,-2 2-7 0,-10 1-2 0,-7 1-13 16,-6 0-10-16,-5 1-5 0,-1 1-9 0,-3-4-18 16,6 2-40-16,0-2-64 0,6-1-82 15,10-2-177-15,11-1-568 0,8-3-688 0</inkml:trace>
        </inkml:traceGroup>
        <inkml:traceGroup>
          <inkml:annotationXML>
            <emma:emma xmlns:emma="http://www.w3.org/2003/04/emma" version="1.0">
              <emma:interpretation id="{CE79D786-C582-4D82-8FC0-C7C376774676}" emma:medium="tactile" emma:mode="ink">
                <msink:context xmlns:msink="http://schemas.microsoft.com/ink/2010/main" type="inkWord" rotatedBoundingBox="11852,985 12867,795 13008,1546 11992,1736"/>
              </emma:interpretation>
              <emma:one-of disjunction-type="recognition" id="oneOf2">
                <emma:interpretation id="interp10" emma:lang="en-US" emma:confidence="1">
                  <emma:literal>-</emma:literal>
                </emma:interpretation>
                <emma:interpretation id="interp11" emma:lang="en-US" emma:confidence="0.5">
                  <emma:literal>,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'</emma:literal>
                </emma:interpretation>
                <emma:interpretation id="interp14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6240.5228">10585-1311 1265 0,'0'0'84'0,"0"0"14"16,0 0 74-16,0 0 47 0,0 0 8 0,0 0-1 15,0 0-52-15,0 0-45 0,0 0-25 0,0 0-23 0,0 0-23 16,0 0-21-16,0 0-23 0,-147-9-23 15,147 9-24-15,3 0-8 0,9 0 10 0,2 0 14 16,14 0 24-16,3 0 12 0,14 0-4 0,11 0-2 16,10-5-6-16,0-4-3 0,12-3-4 15,-4-1-6-15,0 0-3 0,-1 0-4 0,-3 0-18 0,-7-1 1 16,-7 0-17-16,-10 3-25 0,-4 1 28 16,-3-2 6-16,-8 0 22 0,-9 3 32 0,-3 2-5 15,-13 0 25-15,-3 4 24 0,-3-2-11 0,-3 0-14 16,-10-3-30-16,-2 1-28 0,-4-2 10 15,-6 2 11-15,1 2 14 0,-1-1 21 0,-2 2 7 16,1 1 1-16,1 0-4 0,7-1-9 0,2 3-1 16,3-3 6-16,7 3 2 0,0 1-4 0,4-2-6 15,2 2-16-15,0 0-20 0,2 0-23 0,7 0 3 16,3 0 3-16,2 7 16 16,4 3 12-16,1 3-3 0,6 7-1 0,-6 2-2 0,6 5 1 15,-7 4 3-15,3 7 7 0,-7 4 5 0,-8 6-2 16,2 3 1-16,-8 5 2 0,-8 1 0 15,-9 7 8-15,-8-2-23 0,-6 8-49 0,-6-4-113 16,10-15-282-16,5-17-1056 0</inkml:trace>
          <inkml:trace contextRef="#ctx0" brushRef="#br0" timeOffset="5665.088">10700-1278 2879 0,'0'0'57'0,"0"0"-8"15,0 0 18-15,0 0 7 0,0 0-11 0,0 0-16 16,0 0-25-16,0 0-11 0,-175-86-11 0,160 85-7 16,2 1-24-16,10 0-72 0,1 9-110 0,2 0-332 15,0-2-1135-15</inkml:trace>
        </inkml:traceGroup>
      </inkml:traceGroup>
    </inkml:traceGroup>
    <inkml:traceGroup>
      <inkml:annotationXML>
        <emma:emma xmlns:emma="http://www.w3.org/2003/04/emma" version="1.0">
          <emma:interpretation id="{2E9FEFEA-A821-4C2D-B449-5448DD6A65A1}" emma:medium="tactile" emma:mode="ink">
            <msink:context xmlns:msink="http://schemas.microsoft.com/ink/2010/main" type="paragraph" rotatedBoundingBox="2352,3013 22127,840 22585,5007 2810,71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3546BC9-F2E1-4BF3-B4F5-36B1D4482091}" emma:medium="tactile" emma:mode="ink">
              <msink:context xmlns:msink="http://schemas.microsoft.com/ink/2010/main" type="line" rotatedBoundingBox="12798,1865 22127,840 22276,2200 12948,3225">
                <msink:destinationLink direction="with" ref="{3ACC7B1F-1BBD-4E74-86ED-FEF21D6ED13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80AE680-7AB9-48B8-A8DB-27E4B4A883DE}" emma:medium="tactile" emma:mode="ink">
                <msink:context xmlns:msink="http://schemas.microsoft.com/ink/2010/main" type="inkWord" rotatedBoundingBox="12798,1865 19295,1151 19434,2415 12937,3129"/>
              </emma:interpretation>
              <emma:one-of disjunction-type="recognition" id="oneOf3">
                <emma:interpretation id="interp15" emma:lang="en-US" emma:confidence="1">
                  <emma:literal>Emotional</emma:literal>
                </emma:interpretation>
                <emma:interpretation id="interp16" emma:lang="en-US" emma:confidence="0">
                  <emma:literal>emotional</emma:literal>
                </emma:interpretation>
                <emma:interpretation id="interp17" emma:lang="en-US" emma:confidence="0">
                  <emma:literal>EMotional</emma:literal>
                </emma:interpretation>
                <emma:interpretation id="interp18" emma:lang="en-US" emma:confidence="0">
                  <emma:literal>Emptional</emma:literal>
                </emma:interpretation>
                <emma:interpretation id="interp19" emma:lang="en-US" emma:confidence="0">
                  <emma:literal>Enotional</emma:literal>
                </emma:interpretation>
              </emma:one-of>
            </emma:emma>
          </inkml:annotationXML>
          <inkml:trace contextRef="#ctx0" brushRef="#br0" timeOffset="8628.675">11571-130 1346 0,'0'0'135'0,"0"0"-5"16,0 0-9-16,0 0 4 0,0 0 9 0,0 0 13 16,0 0-9-16,-23-167-16 0,23 157-14 0,0 5-15 15,0 2-21-15,0 3-23 0,0 0-25 16,0 0-24-16,0 10-1 0,0 9 6 0,0 11 9 0,0 13 10 16,0 6-3-16,0 6-8 0,-3 4-2 15,-2 1-8-15,4 0-2 0,-2-1-1 0,0 3-3 16,-5-4 2-16,4 1 1 0,-5-3-2 15,5-1 5-15,-1-7-1 0,-2-4 0 0,7-2 0 0,-1-9-1 16,1-7 1-16,0-5-1 0,1-7 0 16,8-1-3-16,-3-7 4 0,7 3 1 0,0-6 2 15,3-1 8-15,7-2-4 0,-3 0 1 0,7 0-1 16,1-4-7-16,3-2 2 0,0-1-1 0,5 0-1 16,3 1 0-16,2-1-2 0,2 2 2 15,-1-1-3-15,1-1 2 0,1 2-3 0,-2-3-10 16,-4 1-9-16,0 0-18 0,1-2-22 0,-5 1-24 15,-6 0-22-15,0-1-36 0,-5-1-48 0,-5 0-58 16,-3-1-76-16,-4-1-74 0,-5 0-103 16,-4 3-159-16,1 3 551 0</inkml:trace>
          <inkml:trace contextRef="#ctx0" brushRef="#br0" timeOffset="8819.9325">11668 302 1260 0,'0'0'314'0,"0"0"-39"0,0 0-54 0,0 0-11 15,0 0-3-15,0 0-32 0,0 0-48 0,0 0-53 16,0 0-40-16,0 0-21 0,0 0-6 0,0 0 1 16,0 0-2-16,0 0 2 0,86-94-2 15,-38 78 3-15,8 0-1 0,6-3 0 0,2 1-10 16,-5-2-26-16,-2 3-38 0,-1-3-49 16,-7 2-60-16,-6-4-59 0,-8 3-74 0,-3-2-123 0,-13 4-178 15,-8 5-393-15</inkml:trace>
          <inkml:trace contextRef="#ctx0" brushRef="#br0" timeOffset="8978.4926">11772-256 206 0,'0'0'597'0,"0"0"-194"0,0 0-87 15,0 0-52-15,0 0-18 0,0 0-24 0,0 0-42 16,0 0-45-16,0 0-40 0,0 0-28 0,0 0-21 16,0 0-24-16,-95-181-11 0,128 160-3 15,6-1-7-15,6 4-2 0,5-1-3 0,3 4-25 16,-3 6-52-16,6 2-76 0,0 7-112 0,-2 2-77 15,-5 12-88-15,-9-1-169 0,-14-3-292 0</inkml:trace>
          <inkml:trace contextRef="#ctx0" brushRef="#br0" timeOffset="9729.5825">12595 77 1221 0,'0'0'220'0,"0"0"-39"0,0 0 29 0,0 0-5 0,0 0-29 16,0 0-30-16,0 0-40 0,0 0-36 0,0 0-27 15,0 0-17-15,0 0-6 0,0 0-6 0,-38 184-1 16,34-158-2-16,-5-1-2 0,3-1 4 0,0-3-2 16,-1-1-2-16,2-1-3 0,2-3-1 15,0 0 1-15,0-5 2 0,3-1-1 0,0-5-3 16,0-2-10-16,0-3-5 0,3 0-2 0,3-4 6 16,0-9 0-16,7-5 5 0,2-8 2 0,7-6-4 15,0-1 5-15,5-1-2 16,-1 2-1-16,1 0-2 0,-2 7 0 0,-2 6-4 0,-3 4-4 0,0 7-5 15,-5 4-4-15,0 4-3 16,-2 2 0-16,2 8 2 0,-5 7 5 0,3 3 5 0,-2 5 2 16,2 2 5-16,-1 3 2 0,-1-3 4 0,-3 4 3 15,5-3 0-15,-4-3 0 0,-2-2-1 16,4-4-2-16,-1-4-17 0,-3-4-33 0,2-6-38 16,0-3-24-16,1-2 0 0,4-8 13 0,0-10 30 15,2-5 24-15,8-7 15 0,-3-1 19 0,5-3 9 16,-1-4 2-16,0 5 4 0,0-5 10 15,3 6 4-15,-1 0 8 0,-6 4 0 0,1 7-3 16,-5 5-7-16,-2 4-6 0,-3 9-10 0,-5 5-7 16,1-2-2-16,-3 6-13 0,1 8-7 15,-1 3 10-15,-1 3 7 0,2 1 15 0,-2 3 12 16,8 1-3-16,-1-1-7 0,3-3-1 0,4-3 1 16,3-4 1-16,5-2 3 0,4-4 6 0,4-4-1 15,4-4-6-15,5-2-29 0,-1-8-38 0,5-7-23 16,-1-5-3-16,3-4 15 0,-2-9 22 15,-3 1 18-15,2-3 12 0,-8 0 14 0,-4 2 29 16,-9-1 33-16,-3 5 10 0,-3 1 7 16,-7 4 4-16,-6 5 0 0,-3 5 16 0,-3 5 12 15,0 3-10-15,-9 6-30 0,-1 2-39 0,-3 9-31 0,-5 10-13 16,-3 5 4-16,1 8 7 0,-7 5 7 16,4 3-2-16,0 5 1 0,4-3 0 0,-3 1 0 15,10-2 0-15,5-2-4 0,6-6-2 16,1 0 6-16,4-1 1 0,9-7 8 0,3-1 6 15,5-6 3-15,3-5 4 0,5-5 1 0,5-3-1 16,0-5-3-16,1-3-4 0,-4-9-5 0,-3-3 0 16,0-3 2-16,-10-3 3 0,1-2 3 0,-9 0 3 15,-2-3-1-15,-7 3 0 0,-1-3 1 16,-4-2-5-16,-10 2 1 0,-2 3-4 0,-4-1-3 16,-2 1-4-16,-4 6-4 0,0 2 0 0,-1 2-9 15,2 4-5-15,0 3-4 0,2 2-14 16,5 1-10-16,3 1-34 0,7 1-62 15,5-2-155-15,3-1-228 0,3 1-239 0,2 1-205 0</inkml:trace>
          <inkml:trace contextRef="#ctx0" brushRef="#br0" timeOffset="10165.2948">14461 223 0 0,'0'0'523'0,"0"0"-31"0,0 0-102 0,0 0-62 16,0 0-16-16,0 0-42 0,0 0-73 0,0 0-70 16,0 0-46-16,-36-181-36 0,50 160-24 15,3-2 0-15,10-2-9 0,8-4-2 0,8-2-2 16,4-2-3-16,3-1 0 0,2 2-4 0,-2 6 1 16,-6 4-3-16,-4 6-2 0,-5 3-1 0,-8 5-1 15,1 5-1-15,-6 3-6 0,-4 8-2 0,-4 8 0 16,-3 9-2-16,-5 3 7 0,-1 6 3 0,-3 4-3 15,-1 2 7-15,-2 2-2 0,1-2 3 0,0 0 7 16,-3-2-8-16,0-2 1 0,3-4 2 16,0-1 1-16,0-4-25 0,0-2-36 0,3-4-76 15,3-7-133-15,3-4-208 0,-5-6-478 16,1-2 119-16</inkml:trace>
          <inkml:trace contextRef="#ctx0" brushRef="#br0" timeOffset="9935.635">14679-694 2006 0,'0'0'234'0,"0"0"-5"0,0 0-69 15,0 0-35-15,0 0-30 0,0 0-29 0,0 0-27 16,0 0-21-16,0 0-9 0,0 0-3 15,0 0 0-15,0 0 0 0,-152 178-1 0,146-123-2 16,3-3-1-16,2 1-1 0,1 3 1 0,0-1-1 16,0 4 0-16,0-3 1 0,1 0-1 15,4-5 1-15,-1-2 0 0,2 0 3 0,-3-3-16 0,-2-1-26 16,2-8-45-16,-3-4-83 0,0-6-94 16,0-10-112-16,0-2-119 0,-3-7-124 0,-1-7-154 15,0 2 539-15</inkml:trace>
          <inkml:trace contextRef="#ctx0" brushRef="#br0" timeOffset="10334.7461">15058-678 2409 0,'0'0'41'16,"0"0"19"-16,0 0 11 0,0 0 18 0,0 0 0 0,0 0-39 15,0 0-61-15,0 0-17 0,0 0-8 16,0 0 8-16,0 0 29 0,0 0-16 0,0 0-78 16,0 0-120-16,-17 157-144 0,48-116-213 0,-6-13-331 15,-2-10 343-15</inkml:trace>
          <inkml:trace contextRef="#ctx0" brushRef="#br0" timeOffset="11272.7291">15708-355 1631 0,'0'0'216'0,"0"0"-82"0,0 0-25 0,0 0 5 0,0 0 2 0,0 0-10 16,-202 127-25-16,163-90-27 0,-2 5-12 16,9-2-15-16,2 0-10 0,5-4-1 0,9-1-10 15,7-4-4-15,3 0 0 0,6-1 0 0,0-3-1 16,3-4 2-16,9-3 4 0,4-5-1 0,3-3 4 15,3-3-4-15,6-8-11 0,0-1-8 16,3-3-9-16,-3-9-14 0,3-6-6 0,-3-4-3 16,-4-1 12-16,-5-3 25 0,-4-1-33 15,-6-3 9-15,-2-3 1 0,-1-4-4 0,-3 3 48 0,-3-4 2 16,0 1-1-16,0 2 8 0,-2 3 9 16,-1 3 10-16,0 4 2 0,3 4-7 0,0 8-5 15,0 4-7-15,0 2-16 0,5 2-9 0,5 2-8 16,8 3-8-16,2 0 5 0,4 0 4 15,4 3 1-15,-1 5 1 0,1 6-2 0,1 3-1 16,-2 3 0-16,1 2 1 0,-3 3 4 0,0 3 3 16,-2 0 1-16,-1-2-2 0,-1 2 1 0,-5-6 1 15,-3-2-2-15,1-6 1 0,-8-3-1 16,-2-4-2-16,-1-4 5 0,-3-1 18 0,0 0 22 0,0-2 28 16,0 0 9-16,0-5-22 0,-3-5-30 15,2-5-26-15,1-1-13 0,1-5 0 0,2 3 2 16,6-6-2-16,4 3-4 0,5 0 4 0,1-1 0 15,3 4 3-15,0 2 1 0,2 3-2 16,-4 6-8-16,1 2-5 0,-5 5-2 16,-1 0 0-16,0 5-5 0,-1 5-1 0,4 4 6 0,-2 1 6 15,0 2 16-15,5 1 8 0,0 0 0 16,-1 0 2-16,2-5-3 0,1 0 0 0,0-3 2 0,5-2-1 16,2-4 8-16,-1-4 3 0,12 0 0 15,-1-7 1-15,7-6-6 0,3-2-1 0,3-4-3 16,5-4-1-16,-4-2 4 0,-3-2 1 0,-3-2-1 15,-1-2 1-15,-7 4 0 0,-5-1 6 16,-7 7 9-16,-7 2 6 0,-5 6-1 0,-8 2 3 0,-2 6 5 16,-6 1-2-16,0 4-10 0,-8 4-21 15,-8 8-23-15,-9 3-7 0,-5 10 9 0,-2 3 10 16,-6 3 7-16,1 2 0 0,3 2-1 16,7-9-1-16,7 1-2 0,4-3-6 0,4-7-6 0,9-2-4 15,1-3 1-15,2-6 8 0,3-1 7 16,11-5 13-16,3 0 9 0,10-7 1 0,4-11 0 15,6-1-8-15,1-6-8 0,3-1-3 0,-1-2 0 16,-6 1 2-16,0 0 0 0,-9 1 4 16,-2 6-1-16,-8 4 2 0,-6 6 3 0,-5 3-3 15,-4 5-9-15,-4 2-20 0,-6 7-12 0,-11 8-4 16,-1 7 5-16,-5 5 18 0,-1 1 10 0,5 4-1 16,2-5 1-16,6-1-2 0,4-1-4 15,8-1-3-15,3-4-2 0,6-3-2 0,8-2 9 16,8-7 8-16,8-5 8 0,7-3 9 0,10-5-2 15,3-10-2-15,10-5-3 0,5-4-3 16,-4-7 0-16,2-4 3 0,-5-5-4 0,-5-5 0 16,-5-4 2-16,-7-6-4 0,-1-4 3 0,-9-6 0 15,-4-6-3-15,-7-5 3 0,-5-3-3 0,-6 0 0 16,-9 0 0-16,0 4 1 0,0 0 3 16,-7 11 8-16,-4 9 15 0,-3 12 0 0,-6 12 0 0,1 9-15 15,2 14-25-15,-6 8-10 0,1 10-4 0,-1 17 6 16,2 12 8-16,-4 7 2 0,9 10 5 15,0 6-1-15,2 5-2 0,4 7 1 16,7 7 1-16,0 3 4 0,-1 3 4 0,4 2 4 0,3-4-7 16,3-1-39-16,5-3-108 15,3-6-186-15,-6-17-488 0,0-21-719 0</inkml:trace>
        </inkml:traceGroup>
        <inkml:traceGroup>
          <inkml:annotationXML>
            <emma:emma xmlns:emma="http://www.w3.org/2003/04/emma" version="1.0">
              <emma:interpretation id="{748908E2-297D-4E46-B6EA-6F6AC15AFE48}" emma:medium="tactile" emma:mode="ink">
                <msink:context xmlns:msink="http://schemas.microsoft.com/ink/2010/main" type="inkWord" rotatedBoundingBox="19975,1261 22147,1022 22276,2200 20105,2439"/>
              </emma:interpretation>
              <emma:one-of disjunction-type="recognition" id="oneOf4">
                <emma:interpretation id="interp20" emma:lang="en-US" emma:confidence="1">
                  <emma:literal>tie</emma:literal>
                </emma:interpretation>
                <emma:interpretation id="interp21" emma:lang="en-US" emma:confidence="0.5">
                  <emma:literal>tic</emma:literal>
                </emma:interpretation>
                <emma:interpretation id="interp22" emma:lang="en-US" emma:confidence="0">
                  <emma:literal>tis</emma:literal>
                </emma:interpretation>
                <emma:interpretation id="interp23" emma:lang="en-US" emma:confidence="0">
                  <emma:literal>tie.</emma:literal>
                </emma:interpretation>
                <emma:interpretation id="interp24" emma:lang="en-US" emma:confidence="0">
                  <emma:literal>tic.</emma:literal>
                </emma:interpretation>
              </emma:one-of>
            </emma:emma>
          </inkml:annotationXML>
          <inkml:trace contextRef="#ctx0" brushRef="#br0" timeOffset="11836.9814">18618-457 1758 0,'0'0'130'0,"0"0"23"0,0 0 32 16,0 0 0-16,0 0-43 0,0 0-61 0,0 0-57 16,0 0-27-16,0 0-7 0,0 0-3 0,0 0-7 15,199-91-39-15,-130 76-55 0,6 0-65 0,3-1-79 16,-4-3-46-16,-2 4-51 0,-7-2-16 15,-3 2 34-15,-9 2 48 0,-10 5 95 0,-5 1 85 16,-16 4 83-16,-7 0 77 0,-5 3 84 0,-8 0 69 16,-2 3-17-16,0 7 78 0,-5 9-3 0,-7 9-25 15,-2 4 18-15,-3 5-96 0,-2 4-43 16,0 5-22-16,3-2-20 0,-3 2-18 0,3 0-19 16,2-1-15-16,3-3-3 0,2 1-2 0,6-3-4 15,3-6-31-15,-2-3-92 0,2-9-140 16,5-1-225-16,5-9-364 0,-7-8 311 0</inkml:trace>
          <inkml:trace contextRef="#ctx0" brushRef="#br0" timeOffset="11564.6241">18998-1111 1476 0,'0'0'371'0,"0"0"-297"0,0 0-45 0,0 0-19 16,0 0 19-16,0 0 23 0,0 0 1 0,0 0-20 16,-40 167-9-16,31-117-2 0,1 0 3 0,-1 5 1 15,6 4-5-15,1-2-1 0,1 3 4 16,1-2 1-16,-2 1-15 0,4-7-52 0,1 0-109 16,1-7-158-16,4-11-311 0,-5-15-582 0</inkml:trace>
          <inkml:trace contextRef="#ctx0" brushRef="#br0" timeOffset="11997.8795">19763-1285 1426 0,'0'0'246'15,"0"0"29"-15,0 0-35 0,0 0-81 0,0 0-55 0,0 0-71 0,0 0-40 16,0 0-16-16,0 0-8 0,0 0 13 15,0 0 9-15,0 0-6 0,0 0-78 0,0 0-115 16,-145 202-176-16,151-161-367 0,5-14-193 0</inkml:trace>
          <inkml:trace contextRef="#ctx0" brushRef="#br0" timeOffset="12407.8518">20452-880 1471 0,'0'0'217'0,"0"0"-48"0,0 0-100 15,0 0-29-15,0 0 11 0,0 0 7 0,-190 76-6 16,148-42-7-16,0 2-12 0,7 4-11 0,-2-1-7 16,14-2-6-16,2-3-7 0,12 0-2 0,3-6 0 15,6-4 4-15,8-7 6 0,5-4 12 16,6-4 4-16,8-7 9 0,3-2 7 0,9-1-6 16,1-15-1-16,8-2-9 0,1-7-6 0,-2-4 9 15,2-4 6-15,-5-2 2 0,-7-1 2 16,2-1-6-16,-9 0 1 0,-2 1 7 0,-9 0 6 15,0 1-1-15,-10 4-2 0,-2 2-1 0,-7 6-4 16,0 3-9-16,-11 6-17 0,-7 7-21 0,-9 5-15 16,-9 4-9-16,-9 13 2 0,-6 14 11 0,-14 8 3 15,-3 7 12-15,-8 8 4 0,8 6-2 16,0 2 1-16,9 1-4 0,12-3-2 0,7-1 1 16,14-5-1-16,12-1 3 0,11-3 2 15,5-7-1-15,14 1 0 0,14-8 9 0,12-7 7 16,7-7 4-16,11-5 11 0,5-12-7 0,7-3-1 15,4-5-4-15,5-8-3 0,-8-6-1 0,-1 1-2 16,-8-4-2-16,-1 2-2 0,-14 0 2 16,-8 2-1-16,-13 6-1 0,-12 2 5 0,-10 3-11 15,-6 5-26-15,0 2-64 0,-10 0-110 0,-14 4-130 16,5 2-291-16,3 1-947 0</inkml:trace>
          <inkml:trace contextRef="#ctx0" brushRef="#br0" timeOffset="13206.4539">20724-223 3173 0,'0'0'-11'0,"0"0"-59"0,0 0-105 0,0 0-212 0,0 0-499 16,0 0-746-16</inkml:trace>
        </inkml:traceGroup>
      </inkml:traceGroup>
      <inkml:traceGroup>
        <inkml:annotationXML>
          <emma:emma xmlns:emma="http://www.w3.org/2003/04/emma" version="1.0">
            <emma:interpretation id="{6EBFEE90-DE9A-44E7-B14E-A37DA38EF8EB}" emma:medium="tactile" emma:mode="ink">
              <msink:context xmlns:msink="http://schemas.microsoft.com/ink/2010/main" type="line" rotatedBoundingBox="2787,7175 2495,3888 3671,3783 3963,7070"/>
            </emma:interpretation>
          </emma:emma>
        </inkml:annotationXML>
        <inkml:traceGroup>
          <inkml:annotationXML>
            <emma:emma xmlns:emma="http://www.w3.org/2003/04/emma" version="1.0">
              <emma:interpretation id="{5414FA32-CAF8-4952-A967-90791745F142}" emma:medium="tactile" emma:mode="ink">
                <msink:context xmlns:msink="http://schemas.microsoft.com/ink/2010/main" type="inkWord" rotatedBoundingBox="2787,7175 2495,3888 3671,3783 3963,7070"/>
              </emma:interpretation>
              <emma:one-of disjunction-type="recognition" id="oneOf5">
                <emma:interpretation id="interp25" emma:lang="en-US" emma:confidence="1">
                  <emma:literal>.</emma:literal>
                </emma:interpretation>
                <emma:interpretation id="interp26" emma:lang="en-US" emma:confidence="0">
                  <emma:literal>..</emma:literal>
                </emma:interpretation>
                <emma:interpretation id="interp27" emma:lang="en-US" emma:confidence="0">
                  <emma:literal>-</emma:literal>
                </emma:interpretation>
                <emma:interpretation id="interp28" emma:lang="en-US" emma:confidence="0">
                  <emma:literal>,</emma:literal>
                </emma:interpretation>
                <emma:interpretation id="interp29" emma:lang="en-US" emma:confidence="0">
                  <emma:literal>•</emma:literal>
                </emma:interpretation>
              </emma:one-of>
            </emma:emma>
          </inkml:annotationXML>
          <inkml:trace contextRef="#ctx0" brushRef="#br0" timeOffset="26048.9602">1586 1759 0 0,'0'0'0'0,"0"0"0"0,0 0 0 16,0 0 0-16,0 0 0 0,0 0 0 0,0 0 0 15,0 0 0-15,0 0 62 0,0 0 191 0,-28-176 7 16,31 169-21-16,0 0-19 0,-2 0-28 0,-1 2-30 16,0-1-18-16,2-1-12 0,-2 1-5 15,0-4 3-15,0 1 7 0,0-1-3 0,0 0-8 16,-2 0-14-16,-5 0-19 0,4 0-14 0,0 0-10 15,0 1-9-15,-3 5-2 0,5-1-10 16,-1 1-8-16,1 3-8 0,1-1-10 0,-2 2-8 16,2 0-13-16,0 0-17 0,0 3-14 0,0 9 2 15,0 11 5-15,2 13 13 0,1 12 15 0,-2 16-5 16,2 9 2-16,0 14 2 0,-1 15-8 0,-2 11 7 16,0 16 1-16,1 9-1 0,-2 9 5 15,-4 3-2-15,5 2-2 0,-3-9-1 0,6-9-2 0,-3-10-1 16,5-12 1-16,1-6-1 0,2-11 1 15,-3-9 1-15,7-5-1 0,-5-9 0 0,3-4-2 16,-1-13 3-16,-1-3 2 0,3-12 0 0,-5-5 1 16,2-9-1-16,-5-3-2 0,1-5 0 15,-1-6 2-15,-2-2 2 0,1-4 3 0,-2-1 1 16,0-2 5-16,0-3 1 0,0 0-1 0,0 0-2 16,0 0-4-16,-3-7-12 0,-7-4-6 15,-2-5-7-15,-3-6-2 0,-1-2 7 0,-6-4 5 16,3-4 3-16,-5-1 0 0,2-6-1 15,-5 4 2-15,7 0 0 0,-4 3 4 0,4 5-2 0,-4 5 0 16,6 8-2-16,-1 4-7 0,3 5 2 16,0 1-1-16,4 3 0 0,2 1 4 0,-2 0-5 15,0 0-1-15,6 3-1 0,-3 0-3 0,5 1 3 16,-1 2-6-16,5 4 0 0,0 4-3 16,0 7 2-16,6 5 5 0,3 9 5 0,4 1 3 15,5 5 1-15,3 4 0 0,-2 8-1 0,5 4 1 16,-1 7 2-16,-4 5 1 0,-1 6 1 0,1-1 6 15,0 3-3-15,-3-7-2 0,1-5 1 0,3-7-6 16,2-5 2-16,-1-12 2 0,3-5 3 16,1-8-2-16,-5-4-1 0,5-9 4 0,-3-8 1 15,2-7 8-15,4 0 6 0,-1-15 1 0,5-9-1 16,5-6-5-16,7-13 0 0,5-6-1 16,8-8-1-16,-1-10 4 0,3-2-2 0,-1-1 1 0,-2-4 2 15,-3 4-2-15,-2 4 3 0,-5 7-1 16,-5 11 5-16,-11 14 1 0,-11 11 9 0,-9 10 7 15,-4 6 5-15,-3 4 8 0,-3 3-10 16,0 0-7-16,0 0-7 0,0 0-11 0,0 0 4 0,0 2-4 16,0-1-5-16,0 3 1 0,0-3-16 15,0-1-8-15,0 2-10 0,-3 3-46 0,1 3-44 16,2 8-210-16,-2-3-755 0,2-1-595 0</inkml:trace>
        </inkml:traceGroup>
      </inkml:traceGroup>
    </inkml:traceGroup>
    <inkml:traceGroup>
      <inkml:annotationXML>
        <emma:emma xmlns:emma="http://www.w3.org/2003/04/emma" version="1.0">
          <emma:interpretation id="{AAEC566A-CF4E-4999-A2ED-9BB22C46D1D4}" emma:medium="tactile" emma:mode="ink">
            <msink:context xmlns:msink="http://schemas.microsoft.com/ink/2010/main" type="paragraph" rotatedBoundingBox="1554,7289 25843,4421 26239,7772 1949,10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568373-3C7D-4830-BEF7-F5F638314E19}" emma:medium="tactile" emma:mode="ink">
              <msink:context xmlns:msink="http://schemas.microsoft.com/ink/2010/main" type="line" rotatedBoundingBox="1554,7289 25843,4421 26239,7772 1949,10639">
                <msink:destinationLink direction="with" ref="{3C1CCC83-3289-4860-8197-724CB8063B0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66E0287-3FB9-481A-BAB4-BAF90CF8306B}" emma:medium="tactile" emma:mode="ink">
                <msink:context xmlns:msink="http://schemas.microsoft.com/ink/2010/main" type="inkWord" rotatedBoundingBox="1438,8060 3820,7438 4198,8886 1816,9508"/>
              </emma:interpretation>
              <emma:one-of disjunction-type="recognition" id="oneOf6">
                <emma:interpretation id="interp30" emma:lang="en-US" emma:confidence="1">
                  <emma:literal>No</emma:literal>
                </emma:interpretation>
                <emma:interpretation id="interp31" emma:lang="en-US" emma:confidence="0">
                  <emma:literal>no</emma:literal>
                </emma:interpretation>
                <emma:interpretation id="interp32" emma:lang="en-US" emma:confidence="0">
                  <emma:literal>Ne</emma:literal>
                </emma:interpretation>
                <emma:interpretation id="interp33" emma:lang="en-US" emma:confidence="0">
                  <emma:literal>NO</emma:literal>
                </emma:interpretation>
                <emma:interpretation id="interp34" emma:lang="en-US" emma:confidence="0">
                  <emma:literal>N</emma:literal>
                </emma:interpretation>
              </emma:one-of>
            </emma:emma>
          </inkml:annotationXML>
          <inkml:trace contextRef="#ctx0" brushRef="#br0" timeOffset="44952.6807">422 5596 250 0,'0'0'450'0,"0"0"-268"0,0 0 44 0,0 0 11 16,0 0-6-16,0 0-3 0,0 0-49 0,0 0-64 15,0 0-80-15,0 0-39 0,0 0-3 16,0 0 20-16,-16 38 34 0,8 32-2 0,7 17-7 0,-5 10-14 16,-1 9-8-16,5 6-2 0,1 4 0 15,-1 0 3-15,2-3 0 0,0-2-1 0,0-7 0 16,2-6-7-16,-2-10-2 0,0-11 0 0,0-17-5 15,0-15 0-15,1-14-4 0,-1-12-1 16,0-8 6-16,0-10 16 0,0-1 44 0,0-10-15 0,0-13-28 16,-4-9-29-16,-2-13-44 0,4-11 15 15,-1-11 24-15,0-5 10 0,-5-6 0 16,5-8-5-16,-2-3-2 0,-4-8 1 0,8-3 10 16,-2-4-1-16,-1 0 1 0,4 2-2 0,0 3-4 15,0 14 15-15,7 10 9 0,-3 19 16 16,4 18 13-16,-4 15-2 0,-4 10-2 0,2 7-18 15,-2 6-29-15,1 0-33 0,5 3-3 0,-2 12 9 16,8 9 14-16,3 14 30 0,3 9 0 0,-2 12-1 16,7 7 2-16,1 8-4 0,0 2-2 0,5 6-1 15,5-2-3-15,0 5 5 0,1-2-1 0,5 0 0 16,1-6 4-16,-2-6-6 0,6-7-1 16,-6-7-1-16,3-13-6 0,1-3 8 0,-3-11-1 15,-8-9 3-15,5-10 3 0,-7-7-2 0,-5-4 6 16,-2-15 3-16,2-13 6 0,-7-7-1 0,3-13-3 15,-2-10-1-15,-5-8-6 0,0-7 1 0,-7-12-1 16,0-6-1-16,-2-7-2 0,-4-8-6 16,-1-5 1-16,2-4-1 0,-2 0 2 0,-2 3 4 0,2 6-3 15,0 12-2-15,0 19 0 16,-1 19-5-16,-2 23 1 0,1 15-10 0,1 14-13 16,-2 4-25-16,0 7-5 0,2 15-7 0,-1 13-1 15,2 15-25-15,0 9-81 0,0 9-101 0,0 8-159 16,2-21-221-16,5-16-416 0</inkml:trace>
          <inkml:trace contextRef="#ctx0" brushRef="#br0" timeOffset="45395.3258">2594 5820 2038 0,'0'0'322'0,"0"0"-29"0,0 0-91 15,0 0-70-15,0 0-39 0,0 0-26 0,0 0-23 16,0 0-14-16,-169-62-10 0,149 62-14 16,3 3-15-16,9 3-48 0,5 5-94 15,3 4-189-15,3-3-631 0,3-4-672 0</inkml:trace>
          <inkml:trace contextRef="#ctx0" brushRef="#br0" timeOffset="45257.927">1909 5738 908 0,'0'0'232'0,"0"0"-2"0,0 0-48 15,0 0-52-15,0 0 7 0,0 0 6 0,0 0-9 16,-109 198-27-16,84-133-32 0,8 2-33 0,4-2-19 15,6-1-10-15,-1-4-6 0,8-7 0 16,0 0-3-16,0-9-3 0,11-3 2 0,4-7-3 0,1-6 0 16,4-6 3-16,4-9 8 0,2-6 9 15,5-7 11-15,3-4 3 0,5-12-3 0,-1-9-3 16,-3-8-4-16,2-5 0 0,-4-5 4 16,-5-4-3-16,-9-4-3 0,-2 0-3 0,-8 0-6 15,-9 3 4-15,0-4 0 0,-12 5 1 0,-8 4-3 0,-5 5-3 16,-6 5 1-16,-3 9-6 0,-4 11 0 15,-2 7-6-15,-4 6-6 0,2 13-1 0,3 4-13 16,3 6-34-16,7 3-52 0,7-1-90 16,11 0-119-16,11 0-191 0,0-9-335 0,5-7 84 0</inkml:trace>
        </inkml:traceGroup>
        <inkml:traceGroup>
          <inkml:annotationXML>
            <emma:emma xmlns:emma="http://www.w3.org/2003/04/emma" version="1.0">
              <emma:interpretation id="{D36AC42E-BDC3-4CDE-978D-B1126900BF75}" emma:medium="tactile" emma:mode="ink">
                <msink:context xmlns:msink="http://schemas.microsoft.com/ink/2010/main" type="inkWord" rotatedBoundingBox="4501,9686 5211,6781 6276,7041 5565,9946"/>
              </emma:interpretation>
              <emma:one-of disjunction-type="recognition" id="oneOf7">
                <emma:interpretation id="interp35" emma:lang="en-US" emma:confidence="1">
                  <emma:literal>of</emma:literal>
                </emma:interpretation>
                <emma:interpretation id="interp36" emma:lang="en-US" emma:confidence="0">
                  <emma:literal>Of</emma:literal>
                </emma:interpretation>
                <emma:interpretation id="interp37" emma:lang="en-US" emma:confidence="0">
                  <emma:literal>f</emma:literal>
                </emma:interpretation>
                <emma:interpretation id="interp38" emma:lang="en-US" emma:confidence="0">
                  <emma:literal>o</emma:literal>
                </emma:interpretation>
                <emma:interpretation id="interp39" emma:lang="en-US" emma:confidence="0">
                  <emma:literal>or</emma:literal>
                </emma:interpretation>
              </emma:one-of>
            </emma:emma>
          </inkml:annotationXML>
          <inkml:trace contextRef="#ctx0" brushRef="#br0" timeOffset="46518.9539">3693 5545 0 0,'0'0'0'0,"0"0"0"15,0 0 190-15,0 0 53 0,0 0 26 16,0 0-6-16,0 0-1 0,0 0 6 0,0 0-34 16,0 0-36-16,0 0-20 0,0 0-18 15,-9-141-38-15,-2 135-36 0,-6 4-33 0,3 2-25 0,-5 12-13 16,-4 13-6-16,-5 12-1 0,0 10-2 0,-1 15-5 16,-3 16 1-16,2 7-4 15,1 10 4-15,1 2 2 0,4-2 0 0,8-2 0 0,7-8 2 16,9-7-3-16,0-9 2 0,13-12 0 0,5-5-2 15,6-13 2-15,6-13-4 0,1-7 4 16,2-13 0-16,2-6 7 0,4-8 2 0,-1-15 2 16,2-12 4-16,-1-9-5 0,0-8 0 0,-5-11-3 15,-3-1-2-15,-6-5 1 0,-5-4-4 16,-4 0 2-16,-7-1-1 0,-9-1-2 0,0 0 4 16,-6 7 0-16,-7 2-1 0,-7 11 0 0,-6 13-3 15,-2 11-2-15,-2 15-4 0,-4 9-4 0,0 7-3 16,-3 17-3-16,2 9-1 0,-2 13-2 15,6 7 4-15,-2 10 3 0,10 5 3 0,2 1 3 16,9-3-6-16,9-6-12 0,3-8-14 0,15-6-10 16,4-10 0-16,6-10 5 0,6-6 15 0,2-11 10 15,6-2 7-15,0-11 5 0,2-12 2 0,2-5 4 16,1-8 5-16,0-7 6 0,-1-5 6 16,1-2 3-16,-3-4 3 0,1-1 0 0,-1 0 1 15,0-2 0-15,-1-1-9 0,1-5-5 0,-1-2-5 16,1-2-7-16,1-2 1 0,-7-2 1 0,-1-1-1 15,-2-2 1-15,-2-2-1 0,-7 6 3 0,-4 0 8 16,-8 7-1-16,-5 5-1 0,-5 3-1 16,-1 6-5-16,-1 6 2 0,-8 8 7 15,-6 3 3-15,-3 10 5 0,1 9 4 0,-4 9-3 0,-3 4-7 16,-1 18-5-16,-1 17-8 0,-2 16-2 16,-2 16 4-16,-2 15 1 0,4 19 3 0,3 9 0 15,3 11-5-15,1 16-1 0,7 10 1 0,-1 12-4 16,3 9 3-16,0 2 3 0,5 0-5 15,-2-1 6-15,0-5-3 0,6-7-4 0,3-9 0 16,0-12-6-16,0-10-2 0,8-18-8 0,0-10-15 16,6-10-16-16,-1-11-42 0,2-9-62 0,-1-12-85 15,-3-13-162-15,-1-13-301 0,-6-16-832 0</inkml:trace>
        </inkml:traceGroup>
        <inkml:traceGroup>
          <inkml:annotationXML>
            <emma:emma xmlns:emma="http://www.w3.org/2003/04/emma" version="1.0">
              <emma:interpretation id="{72FBB284-4896-464B-A7E2-7CE67B467B6A}" emma:medium="tactile" emma:mode="ink">
                <msink:context xmlns:msink="http://schemas.microsoft.com/ink/2010/main" type="inkWord" rotatedBoundingBox="6783,6671 11930,6064 12188,8250 7041,8858">
                  <msink:destinationLink direction="to" ref="{61F075B5-F23F-47EB-8510-598F333F5CA4}"/>
                </msink:context>
              </emma:interpretation>
              <emma:one-of disjunction-type="recognition" id="oneOf8">
                <emma:interpretation id="interp40" emma:lang="en-US" emma:confidence="1">
                  <emma:literal>ideas</emma:literal>
                </emma:interpretation>
                <emma:interpretation id="interp41" emma:lang="en-US" emma:confidence="0">
                  <emma:literal>idea</emma:literal>
                </emma:interpretation>
                <emma:interpretation id="interp42" emma:lang="en-US" emma:confidence="0">
                  <emma:literal>ides</emma:literal>
                </emma:interpretation>
                <emma:interpretation id="interp43" emma:lang="en-US" emma:confidence="0">
                  <emma:literal>idea's</emma:literal>
                </emma:interpretation>
                <emma:interpretation id="interp44" emma:lang="en-US" emma:confidence="0">
                  <emma:literal>ideeas</emma:literal>
                </emma:interpretation>
              </emma:one-of>
            </emma:emma>
          </inkml:annotationXML>
          <inkml:trace contextRef="#ctx0" brushRef="#br0" timeOffset="46920.1782">5633 5266 1152 0,'0'0'219'0,"0"0"69"0,0 0 9 0,0 0-85 15,0 0-69-15,0 0-61 0,0 0-35 0,0 0 8 16,0 0 16-16,0 0 1 0,-62 192-13 0,54-103-16 15,1 3-17-15,7 2-4 0,0-2-9 0,0-5-5 16,0-3 0-16,7-8-6 16,4-3 3-16,3-10 2 0,4-6-4 0,3-6-2 0,-4-10-14 15,5-11-21-15,2-10-38 0,4-6-62 0,2-10-92 16,8-4-192-16,-13-9-405 0,-5 0-292 0</inkml:trace>
          <inkml:trace contextRef="#ctx0" brushRef="#br0" timeOffset="47081.6302">5960 4308 1642 0,'0'0'204'0,"0"0"-125"0,0 0 51 16,0 0 11-16,0 0-12 0,-179-86-30 16,165 86-41-16,5 14-30 0,1 13-25 0,6 13-6 15,2 10 2-15,11 13 1 0,10 9-16 0,4 7-82 16,7 8-168-16,-2-21-359 0,-12-19-867 0</inkml:trace>
          <inkml:trace contextRef="#ctx0" brushRef="#br0" timeOffset="48491.8697">6816 5487 1269 0,'0'0'487'0,"0"0"-413"0,0 0 16 0,-170 17 9 0,117 14-13 15,-4 11-19-15,-2 7-25 0,-3 8-10 16,9 7-6-16,1 2-7 0,8-1-5 0,3-4-4 16,10-4-3-16,10-5-2 0,13-12-1 0,8-6-3 15,13-6 5-15,10-4 2 0,11-11 5 0,5-8 6 16,8-5-4-16,1-15-2 0,10-13-1 0,7-13-8 16,1-14-2-16,5-10 0 0,-2-9-2 15,-6-10 0-15,4-13 4 0,-7-6-4 0,-2-10 0 0,-10-6 2 16,4-8-5-16,-8-4 4 0,-3-3 0 15,-5-6 2-15,2-1 4 0,-9 5-3 16,-5 6 3-16,-6 13 14 0,-12 20 5 0,-5 15 12 16,-1 25 14-16,-6 19-3 0,-6 15-4 0,-1 15-16 15,-2 8-21-15,1 12-21 0,-4 19-6 16,-6 13-4-16,4 20 14 0,-7 20 11 0,-1 14 2 16,0 19 13-16,5 7-8 0,2 6-3 0,6 0 4 15,9-7-7-15,9-7 3 0,0-3-1 0,12-15 0 16,13-6 0-16,3-15-1 0,10-12 1 0,8-16 1 15,4-11 4-15,6-12-1 0,6-11 0 0,-1-15 4 16,6-5-4-16,-1-16 0 0,3-14-3 16,0-9-12-16,-4-9-2 0,0-6-5 0,-6-6-3 15,-5-3 11-15,-4-7 2 0,-10 2 1 0,-9 1 5 16,-5 4-4-16,-8 7 2 0,-8 7 3 0,-8 14 0 16,-5 14-3-16,-11 13-2 0,-6 13-6 15,-10 5-4-15,-2 19 4 0,-10 11-9 0,6 13 3 16,-7 5 5-16,6 4-5 0,-4 3 14 0,7 2 1 15,4-3-2-15,8-6 1 0,6-5-3 0,8-7-1 16,5-9-1-16,8-8 0 0,15-10 3 16,7-9 5-16,2-5 1 0,9-14 2 0,7-11-2 15,6-9-3-15,5-13-1 0,7-5 1 0,-1-10-1 16,4-3 0-16,-5-2-3 0,2-4-11 0,-8-4 1 16,-8-2 3-16,1-3 4 0,-8-1 10 0,-8 8-2 15,-5 13-2-15,-10 9 4 0,-15 21 1 16,-5 15-3-16,-18 15-1 0,-13 10-2 0,-9 22-7 15,-10 19 5-15,-7 16 1 0,-8 14 0 0,-7 8 5 16,0 8-4-16,-2 0 2 0,0 0-2 0,4-3-1 16,5-2 4-16,12-5 4 0,7-10 4 0,9-8 9 15,18-9 0-15,9-13-6 0,10-11-2 16,10-12-3-16,9-8 4 0,15-13 7 0,10-5 2 16,9-20 0-16,18-12-6 0,10-10-5 0,10-14-2 15,11-9-2-15,9-11 0 0,-1-9 2 0,11-7 0 16,-5-5-2-16,4-7-3 0,-5 3-2 15,-2 4 0-15,-7 7 1 0,-14 16-1 0,-8 20-2 16,-25 19 0-16,-15 14-5 0,-16 16-6 16,-15 7-3-16,-13 17 5 0,-10 16 0 0,-14 11 9 0,-13 11 3 15,-5 10-3-15,-1 0 3 0,-3 2-2 16,2-6 0-16,1 2 0 0,8-8-2 0,1-2 0 16,10-9 2-16,4-6 0 0,11-7-1 15,6-8 1-15,3-8 0 0,10-10 0 0,14-5 3 16,4-10-1-16,6-12-3 0,5-9-6 0,7-8-9 0,0-5-2 15,0-5-1-15,4-2-4 0,-5-2 5 16,1 1-2-16,-3 4 4 0,-5 11 5 0,-7 7-4 16,-12 13-4-16,-6 12-11 0,-10 5 1 15,-3 20 6-15,-6 10 10 0,-8 7 10 0,-8 11 1 16,4 1 1-16,-7 3-1 0,6 0-1 0,1-1-3 16,3-5-14-16,5-2-4 0,4-6 7 0,2-3 6 15,4-1 22-15,4-10 6 0,3-3-1 0,10-8 1 16,6-6-6-16,2-7 4 0,5 0 1 15,1-13-4-15,1-5 3 0,8-5-7 0,-6-3-4 16,4-4 2-16,-5-2-1 0,-1-5 1 0,-3 3 2 16,-1 1-3-16,-1 3-2 0,-5 5 1 15,-6 3 2-15,-7 7 4 0,0 5 8 0,-8 4 2 16,-1 6-6-16,0 0-6 0,0 0-13 0,0 3-1 16,0 1 3-16,0 5 4 0,0-2 4 15,0 1-1-15,0-2-3 0,0-2 1 0,0-1 3 0,9-3 7 16,-1 0 5-16,6-5 1 0,7-5-3 0,1-6-4 15,6-2-2-15,0-7-2 0,2-1 1 16,-1-6-2-16,-1-2-2 0,-1-2-1 16,-5-3 0-16,3-8 1 0,0-1 1 0,-6-8-1 0,3 0 0 15,-3-2-1-15,-4 0-3 0,-2-2 0 0,-2 5 3 16,-4 9 0-16,-4 8-2 0,1 7 3 16,-4 10-5-16,0 11 2 0,-6 2 2 0,3 6-6 15,-1 2 2-15,-5 3-4 0,2 13 2 0,-4 6 4 16,0 7-2-16,6 7 1 0,-1 0 1 15,6 7-1-15,0 3 1 0,11 4-1 0,3 0-1 16,3 3-1-16,5 3 1 0,-2-1 0 0,7 2 2 16,-1 2 2-16,-3-1 1 0,0-4 4 0,-5-3 4 15,-3 2 2-15,-4-6 2 0,-6-2-1 16,-5-3 1-16,0 0 0 0,-15-8 1 0,-3-1 8 16,-11-6 0-16,-4-7-2 0,-9 0 1 0,-10-5-10 15,-7-4-3-15,-1-1-5 0,-2-4-2 16,-3-5-5-16,6-1-38 0,2-3-82 0,9-12-264 15,13 1-751-15,11 3-504 0</inkml:trace>
        </inkml:traceGroup>
        <inkml:traceGroup>
          <inkml:annotationXML>
            <emma:emma xmlns:emma="http://www.w3.org/2003/04/emma" version="1.0">
              <emma:interpretation id="{B5B1AADA-B763-40E0-95E3-507986645614}" emma:medium="tactile" emma:mode="ink">
                <msink:context xmlns:msink="http://schemas.microsoft.com/ink/2010/main" type="inkWord" rotatedBoundingBox="13372,6550 18655,5293 19121,7253 13838,8509"/>
              </emma:interpretation>
              <emma:one-of disjunction-type="recognition" id="oneOf9">
                <emma:interpretation id="interp45" emma:lang="en-US" emma:confidence="1">
                  <emma:literal>given</emma:literal>
                </emma:interpretation>
                <emma:interpretation id="interp46" emma:lang="en-US" emma:confidence="0">
                  <emma:literal>giver</emma:literal>
                </emma:interpretation>
                <emma:interpretation id="interp47" emma:lang="en-US" emma:confidence="0">
                  <emma:literal>give</emma:literal>
                </emma:interpretation>
                <emma:interpretation id="interp48" emma:lang="en-US" emma:confidence="0">
                  <emma:literal>givens</emma:literal>
                </emma:interpretation>
                <emma:interpretation id="interp49" emma:lang="en-US" emma:confidence="0">
                  <emma:literal>gives</emma:literal>
                </emma:interpretation>
              </emma:one-of>
            </emma:emma>
          </inkml:annotationXML>
          <inkml:trace contextRef="#ctx0" brushRef="#br0" timeOffset="49340.5948">12753 4502 623 0,'0'0'765'0,"0"0"-615"0,0 0 17 0,0 0-18 15,0 0 9-15,0 0-17 0,0 0-29 16,0 0-39-16,0 0-30 0,0 0-27 0,-180-112-13 16,146 145-3-16,0 6-4 0,-4 7 1 0,-5 5 4 15,11-1 1-15,1 0 3 0,6-4-4 16,7-5-3-16,6-6-1 0,10-4-5 0,2-8 4 16,4-7 1-16,11-5 2 0,7-6 2 0,0-5 2 15,9-1 1-15,4-16-3 0,-1-5-2 0,9-12-6 16,-3-4-1-16,-4-6 4 0,0-3-1 15,-4-3 8-15,-4 5 2 0,-3 3 3 0,-1 6 9 16,-5 4-3-16,-4 6 8 0,-2 8 2 0,-4 9-8 16,1 9-1-16,-2 2-6 0,-1 20-6 0,0 10 3 15,2 13 10-15,-3 13 21 0,1 18 11 16,-4 9 6-16,5 7-11 0,-5 7-23 0,0-5-12 16,4 5-5-16,-1-5 4 0,0 1 3 0,1-5 1 15,-4-1 2-15,-3-5-2 0,0-7 1 0,-6-1 0 16,-10-8-1-16,-6-7-1 0,-6-7-8 15,-3-6-13-15,-7-10-15 0,-1-8-9 0,-5-8 3 16,-6-10 8-16,3-11 15 0,-2-4 12 0,-1-14 14 16,13-8-4-16,0-9-2 0,11-10 0 15,10-9-12-15,10-12 6 0,6-10 0 0,10-6-5 16,20-9 3-16,9-2 0 0,17-4-1 0,11-1 0 16,11 7-3-16,9 5-2 0,6 3-5 0,7 8 4 15,6 3 1-15,-2 3 1 0,6 1 7 0,-1 1-5 16,-3 5-1-16,-8 5 1 0,-2 4-5 0,-13 6 8 15,-11 7 4-15,-13 6 6 0,-12 6 4 16,-15 10 2-16,-11 7 1 0,-11 5 0 16,-7 5-2-16,-3 3 8 0,-6 15 7 0,-8 11 7 0,-4 13 2 15,-4 8-4-15,1 11-6 0,-2 3-10 16,6 3-1-16,1 1-12 0,3 0-2 0,1-2-2 0,6-4-3 16,2 2 4-16,2-6 2 0,2-3-3 15,0-2-10-15,9-4-31 0,5-6-44 0,3-9-101 16,2-5-183-16,1-9-504 0,-9-11-721 0</inkml:trace>
          <inkml:trace contextRef="#ctx0" brushRef="#br0" timeOffset="49535.9117">13810 3693 2612 0,'0'0'69'0,"0"0"25"0,0 0 3 0,0 0-11 0,0 0-22 16,0 0-12-16,0 0-24 0,0 0-24 0,0 0-6 15,0 0-4-15,0 0 3 0,0 0 4 16,0 0 0-16,-74 44-14 0,108 6-32 0,6 0-76 16,2-3-116-16,2 3-114 0,4-6-95 0,-1-3-124 15,-12-12-158-15,-11-9 142 0</inkml:trace>
          <inkml:trace contextRef="#ctx0" brushRef="#br0" timeOffset="50390.9516">14318 4170 0 0,'0'0'0'0,"0"0"337"0,0 0 125 0,0 0-65 16,0 0-107-16,0 0-89 0,-3 185-36 0,3-137-33 15,0-1-15-15,4 1-30 0,8 1-22 16,3-2-9-16,1 0-8 0,5-5-5 0,1-2-9 0,3-5-5 16,1-6-1-16,7-8 2 0,1-7 1 15,6-8 0-15,-2-6-1 0,6-6-2 0,-3-14-2 16,1-8-2-16,-4-9-1 0,-3-10-4 16,-1-7-3-16,-3-3-3 0,0-9-2 0,-3-5 2 15,0-6-1-15,1-2-3 0,1-3 3 16,1-2-8-16,1 6-3 0,-2 6 3 0,-5 13-3 0,-5 14 3 15,0 16-6-15,-4 12-9 0,-4 11-8 16,-1 6-5-16,3 0-2 0,2 13 7 0,5 7 5 16,-1 4 1-16,7 4-8 0,2 2-15 0,7-4-21 15,3-3-6-15,8-2 8 0,5-10 15 0,7-2 22 16,1-5 11-16,8-4 10 0,-7-9 2 0,-1-6 2 16,-5-3 2-16,-10-2 0 0,-4-1 5 15,-11 0 2-15,-8 1 8 0,-9 3 7 0,-7 1 8 16,-6 3 14-16,-6 5-8 0,-13 3-10 0,-3 5-15 15,-10 7-17-15,-5 10-3 0,-6 10 2 16,-4 8 1-16,-5 4 2 0,4 4-2 0,-4-2-1 16,8 3-2-16,6-5 1 0,8-1 0 0,8-6-1 15,9-3 2-15,8-4 2 0,5-4 1 16,11-7 5-16,11-6 2 0,4-6-1 0,8-2 1 0,7-8-2 16,10-12-5-16,0-6-3 0,2-7-2 0,2-4-5 15,-4-5 2-15,-4-3 2 0,-4-3-1 16,-3 5 3-16,-9-1 0 0,-5 0 4 0,-9 4 2 15,-9 1 1-15,-6 7 1 0,-2 10-3 0,-10 5-1 16,-5 9-6-16,-10 8-7 0,-5 7-6 16,-4 16-3-16,-7 11 4 0,-4 10 5 0,-4 12 3 15,-1 8 4-15,4 3 1 0,-2 2 2 0,9 2 2 16,4-3-2-16,8-3-2 0,13-5 0 0,8-3 1 16,4-7 1-16,14-6 0 0,7-7 0 15,9-7-2-15,6-11 2 0,3-4 4 0,9-12 1 16,4-5 1-16,6-12-2 0,7-11-4 0,0-6-5 15,5-7-1-15,0-10-3 0,-5-2 0 16,-5-6 2-16,-5-3-5 0,-2-5 2 0,-6-2 3 16,-4-2 2-16,-4 6 5 0,-3 8 0 0,-11 8 0 15,-4 12 2-15,-10 12 1 0,-3 11 5 0,-4 7-13 16,-2 4-9-16,-3 14-3 0,-8 12-4 16,-2 10 12-16,-2 9 6 0,-2 7 3 0,2 5 1 0,2 3-1 15,-2-1 5-15,3-2-1 0,6 1-1 16,0-5 1-16,3-2-4 0,3-6 1 0,11-8-2 15,3-7 0-15,4-8 0 0,9-7 2 0,1-8-1 16,3-7-4-16,1-7-7 0,8-13-8 16,1-11-1-16,2-5 6 0,-3-9 5 0,1-2 7 15,-1-8 1-15,4-2-4 0,-1-2 1 0,-1-5-1 16,1 4 7-16,1 5 12 0,-3 9 4 0,-10 10 3 16,-3 11-2-16,-5 12-5 0,-9 8-4 0,-2 5-4 15,-5 8 1-15,-4 12 0 0,2 6 3 16,-2 3 3-16,0 6-2 0,-2 0 0 0,1 2 0 15,-1-2 0-15,6-3-3 0,2 0 4 0,5-4-3 16,6-2 0-16,4-5 4 0,8 1-6 16,7-5-30-16,5-5-94 0,10-4-295 0,-13-4-702 15,-14-2-226-15</inkml:trace>
        </inkml:traceGroup>
        <inkml:traceGroup>
          <inkml:annotationXML>
            <emma:emma xmlns:emma="http://www.w3.org/2003/04/emma" version="1.0">
              <emma:interpretation id="{2E58CFF9-081A-45A3-A967-F615CE14F3FF}" emma:medium="tactile" emma:mode="ink">
                <msink:context xmlns:msink="http://schemas.microsoft.com/ink/2010/main" type="inkWord" rotatedBoundingBox="20435,4853 22820,6714 21565,8324 19179,6463"/>
              </emma:interpretation>
              <emma:one-of disjunction-type="recognition" id="oneOf10">
                <emma:interpretation id="interp50" emma:lang="en-US" emma:confidence="1">
                  <emma:literal>by</emma:literal>
                </emma:interpretation>
                <emma:interpretation id="interp51" emma:lang="en-US" emma:confidence="0">
                  <emma:literal>b</emma:literal>
                </emma:interpretation>
                <emma:interpretation id="interp52" emma:lang="en-US" emma:confidence="0">
                  <emma:literal>be</emma:literal>
                </emma:interpretation>
                <emma:interpretation id="interp53" emma:lang="en-US" emma:confidence="0">
                  <emma:literal>boy</emma:literal>
                </emma:interpretation>
                <emma:interpretation id="interp54" emma:lang="en-US" emma:confidence="0">
                  <emma:literal>buy</emma:literal>
                </emma:interpretation>
              </emma:one-of>
            </emma:emma>
          </inkml:annotationXML>
          <inkml:trace contextRef="#ctx0" brushRef="#br0" timeOffset="51676.0214">18946 3398 572 0,'0'0'545'0,"0"0"-399"0,-64-193 55 0,40 122 29 0,5 7-16 16,0 2 0-16,1 1 4 0,6 7-25 15,2 7-36-15,1 5 6 0,5 15-22 0,-1 11-18 16,5 5-20-16,0 10-51 0,0 1-34 0,0 0-41 16,-3 9-31-16,3 12 8 0,9 21 15 0,-3 17 29 15,3 18 20-15,-5 17-7 0,1 14-5 0,-1 9-2 16,-4 4 2-16,-1 4-3 15,1-1 6-15,0-6 1 0,-3-3-9 0,1-8 12 0,-4-8-3 16,2-11-2-16,-3-11 2 0,4-13-13 16,0-11-10-16,1-17-12 0,-4-13-15 0,5-12 3 0,-1-11 9 15,1-4 3-15,-2-19 7 0,-1-11-4 16,-1-11-2-16,5-13 7 16,0-8 9-16,9-6 4 0,6-5 4 0,4 2 2 0,7-1-5 0,5 6 3 15,6 6-2-15,-1 9-6 0,5 15 1 0,-4 11-8 16,-1 13-5-16,0 11-1 0,1 7-3 15,-6 14 2-15,2 14 5 0,0 7 4 0,-4 10 4 16,-1 3 5-16,-4 4 2 0,1 4 3 0,-7-1 6 16,-5 1-2-16,-3 0 2 0,-8-3 1 0,-2-4-8 15,-5-6 8-15,-8-7-1 0,-3-6 0 16,-8-4 8-16,-1-4-4 0,-4-2 0 0,-4-4 1 16,-1-3-3-16,-4-7-1 0,-5-4 1 0,2-1-2 15,4-3-1-15,-1 0-2 0,7-7-1 16,5-3-3-16,9-1-3 0,6-4-9 0,11-2-19 0,1-1-22 15,17-3-29-15,7-2-20 0,12-4-11 16,8-3-2-16,10-3 18 0,7-6 16 0,7 1 20 16,0-4 20-16,8 0 10 0,-4 1 9 0,1-2 6 15,-3 1 11-15,-6 2 22 0,-2 4 31 16,-13 5 25-16,-6 1 21 0,-7 8 9 0,-9 2-8 0,-10 7-7 16,-6 6-15-16,-8 4-23 0,-4 3-13 15,0 9-8-15,-10 8-1 0,1 9 4 0,-7 9-1 16,-5 5-6-16,5 8-7 0,-2 5-3 0,1 3-3 15,5-2-1-15,1-1 0 0,11-4-4 16,0-4 3-16,11-5-2 0,6-9-2 0,10-6 6 16,5-7-3-16,11-8 5 0,4-8 1 0,9-2-4 15,0-15-1-15,3-9 1 0,2-7-5 16,-2-6 1-16,-3-7-2 0,0-1-3 0,-12-5 1 16,-1-4 0-16,-5 0 0 0,-4-1-1 0,-3 0 2 15,-5 5-3-15,-2 5 2 0,-8 8 6 0,-9 7 8 16,-1 11 18-16,-4 9 8 0,-2 10-7 15,-8 6-6-15,0 15-18 0,-13 14-5 0,-1 12 6 16,-5 14 0-16,-2 12 3 0,-4 14 0 0,-2 9-3 0,1 14 2 16,-3 12 0-16,2 7-1 0,-2 9-1 15,5 2-2-15,4 4-5 0,1 0-3 0,9 0-11 16,1-1-33-16,5 0-63 0,2-7-123 0,7 0-277 16,1-37-651-16,2-34-279 0</inkml:trace>
        </inkml:traceGroup>
        <inkml:traceGroup>
          <inkml:annotationXML>
            <emma:emma xmlns:emma="http://www.w3.org/2003/04/emma" version="1.0">
              <emma:interpretation id="{EA7FA0B2-BD49-4A55-A8A8-8D9DC6E1CC54}" emma:medium="tactile" emma:mode="ink">
                <msink:context xmlns:msink="http://schemas.microsoft.com/ink/2010/main" type="inkWord" rotatedBoundingBox="23232,5134 26195,5415 26042,7030 23079,6750"/>
              </emma:interpretation>
              <emma:one-of disjunction-type="recognition" id="oneOf11">
                <emma:interpretation id="interp55" emma:lang="en-US" emma:confidence="1">
                  <emma:literal>the</emma:literal>
                </emma:interpretation>
                <emma:interpretation id="interp56" emma:lang="en-US" emma:confidence="0">
                  <emma:literal>the.</emma:literal>
                </emma:interpretation>
                <emma:interpretation id="interp57" emma:lang="en-US" emma:confidence="0">
                  <emma:literal>he</emma:literal>
                </emma:interpretation>
                <emma:interpretation id="interp58" emma:lang="en-US" emma:confidence="0">
                  <emma:literal>the,</emma:literal>
                </emma:interpretation>
                <emma:interpretation id="interp59" emma:lang="en-US" emma:confidence="0">
                  <emma:literal>then</emma:literal>
                </emma:interpretation>
              </emma:one-of>
            </emma:emma>
          </inkml:annotationXML>
          <inkml:trace contextRef="#ctx0" brushRef="#br0" timeOffset="52269.7323">21972 2975 1286 0,'0'0'129'0,"0"0"59"15,0 0 38-15,0 0 0 0,-15-178-8 16,15 156-19-16,0 4-24 0,-1 6-32 0,-1 4-39 0,1 8-37 16,-1 0-43-16,2 15-20 0,-3 16-3 15,-1 20 6-15,1 19 14 0,-2 14-7 0,-3 16-3 16,2 9-6-16,-2 5-3 0,5 3 5 0,0 1-1 15,3-4 4-15,0-3 2 0,-1-13-7 16,4-7-8-16,1-11-15 0,4-6-29 0,-2-5-39 0,2-10-72 16,-2-8-98-16,5-13-185 0,-7-14-384 15,-1-11-431-15</inkml:trace>
          <inkml:trace contextRef="#ctx0" brushRef="#br0" timeOffset="53026.8025">21704 3717 1925 0,'0'0'184'0,"0"0"-17"15,0 0-27-15,0 0-57 0,0 0-41 0,0 0-30 16,0 0-33-16,0 0 10 0,0 0 15 16,0 0 22-16,0 0 27 0,0 0-7 0,0 0-3 15,0 0-7-15,148 38-3 0,-83-47-7 0,12-14-4 16,1-4-3-16,3-9 0 0,-4-3-9 0,-4-3-8 16,-8-7-10-16,-4-2-9 0,-10-5-1 0,-4-3 4 15,-8-2 5-15,-8 2 6 0,-5 0 4 16,-7 6 1-16,-8 9 3 0,-10 10 3 0,-1 10-1 15,-1 10 3-15,-7 9-9 0,-4 5-14 0,-4 12-12 16,-4 13-5-16,-3 14 8 0,-3 11 12 16,-4 10 9-16,1 7 3 0,2 0-2 0,2 0-3 15,8 1 4-15,3-2 0 0,7-4 3 0,0-5 0 16,7-6-1-16,0-6-1 0,9-7 0 0,4-9 2 16,4-8-2-16,3-6-2 0,5-7-6 0,3-8-7 15,1-2-3-15,2-17-3 0,2-8 0 16,6-7 6-16,0-7 0 0,-3-5 6 0,7-5 4 15,-4-1 0-15,-4 3 7 0,2 6-1 0,-5 5-1 16,-5 9-1-16,-7 7-4 0,-2 10-9 16,-5 8-19-16,-2 4-6 0,-4 9-5 0,-1 13 5 15,-5 6 16-15,4 6 5 0,-5 6 10 0,0 2 6 16,3 4 4-16,0-5 5 0,1 1-6 0,6-7-2 16,2-2-1-16,6-4 0 0,1-7 6 0,9-5 5 15,1-7 3-15,8-5 1 0,-1-5 0 16,6-5-5-16,6-10-5 0,2-6-1 0,-3-4-8 15,6-6-2-15,-7-6-1 0,-1 0-3 0,-4-1 7 16,-1 0 6-16,-4 2 1 0,-2 5 4 0,-6 3-6 16,-6 8-4-16,-9 7 0 0,-7 6-17 0,-3 7-33 15,-3 0-5-15,-3 13 3 0,-3 6 15 16,-6 7 37-16,-1 2 6 0,-2 3-2 0,2 1 1 16,5-3-4-16,1 0-1 0,7 0 0 0,0-5-4 15,3-4 11-15,9-5 11 0,6-1 9 0,7-7 13 16,4-5-2-16,9-2-5 0,7-10-2 15,2-8-8-15,4-7-1 0,-1-6-1 0,3-2-2 16,-4-5-1-16,-5-1 1 0,-1-4 0 0,-11 0 1 16,-4-1 8-16,-4-2-4 0,-6 0 1 15,-7 0-3-15,-8 2 8 0,-3 8 17 0,-3 7 9 16,-13 7 3-16,-9 9-12 0,-7 9-21 0,-12 4-12 16,-9 17-6-16,-8 10-6 0,-7 13 6 15,1 9-1-15,-3 7 1 0,3 3 7 0,8 3 2 16,6 4 2-16,10-1 1 0,16-3 1 0,13-2-8 15,6-4-3-15,10-1 2 0,23-7-5 0,12-1 6 16,16-7 1-16,16-2-2 0,13-10 0 16,17-5-10-16,13-8-29 0,15-5-53 0,5-1-99 15,13-8-192-15,-38-1-489 0,-34 0-739 0</inkml:trace>
        </inkml:traceGroup>
      </inkml:traceGroup>
    </inkml:traceGroup>
    <inkml:traceGroup>
      <inkml:annotationXML>
        <emma:emma xmlns:emma="http://www.w3.org/2003/04/emma" version="1.0">
          <emma:interpretation id="{46E0D3AA-4842-45F6-BB2D-F9E18CA78A15}" emma:medium="tactile" emma:mode="ink">
            <msink:context xmlns:msink="http://schemas.microsoft.com/ink/2010/main" type="paragraph" rotatedBoundingBox="6269,10324 18882,8309 19314,11015 6701,1302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5C3EB11-B067-4A03-84C8-CB7CF39B1D49}" emma:medium="tactile" emma:mode="ink">
              <msink:context xmlns:msink="http://schemas.microsoft.com/ink/2010/main" type="line" rotatedBoundingBox="6269,10324 18882,8309 19314,11015 6701,13029">
                <msink:destinationLink direction="with" ref="{3C1CCC83-3289-4860-8197-724CB8063B04}"/>
                <msink:destinationLink direction="with" ref="{EE1FD4F3-7D82-4171-AA24-FA9204DA6A3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4E46CD1-3CBD-48D4-BC95-6A163AE558D8}" emma:medium="tactile" emma:mode="ink">
                <msink:context xmlns:msink="http://schemas.microsoft.com/ink/2010/main" type="inkWord" rotatedBoundingBox="6269,10324 18882,8309 19314,11015 6701,13029"/>
              </emma:interpretation>
              <emma:one-of disjunction-type="recognition" id="oneOf12">
                <emma:interpretation id="interp60" emma:lang="en-US" emma:confidence="1">
                  <emma:literal>Employees'</emma:literal>
                </emma:interpretation>
                <emma:interpretation id="interp61" emma:lang="en-US" emma:confidence="0">
                  <emma:literal>Employees',</emma:literal>
                </emma:interpretation>
                <emma:interpretation id="interp62" emma:lang="en-US" emma:confidence="0">
                  <emma:literal>Employees</emma:literal>
                </emma:interpretation>
                <emma:interpretation id="interp63" emma:lang="en-US" emma:confidence="0">
                  <emma:literal>Employeas'</emma:literal>
                </emma:interpretation>
                <emma:interpretation id="interp64" emma:lang="en-US" emma:confidence="0">
                  <emma:literal>Employeas'f</emma:literal>
                </emma:interpretation>
              </emma:one-of>
            </emma:emma>
          </inkml:annotationXML>
          <inkml:trace contextRef="#ctx0" brushRef="#br0" timeOffset="54011.2032">5258 8555 1027 0,'0'0'480'0,"0"0"-186"0,-199-13-19 0,145 1-68 16,13-1-49-16,14-6-37 0,15-8-32 0,8-6-21 15,5-9-25-15,20-5-14 0,13-6-9 0,11-2-9 16,13 0-4-16,13 1-5 0,4 1 0 0,9-2 0 15,6 8-2-15,8 3-6 0,1 6-30 16,0 10-56-16,3 8-83 0,-8 9-109 0,-1 11-106 16,-6 4-116-16,-9 15-139 0,-22-1-56 0,-24-4 701 15</inkml:trace>
          <inkml:trace contextRef="#ctx0" brushRef="#br0" timeOffset="53832.428">5238 8918 1663 0,'0'0'168'0,"0"0"35"16,0 0 5-16,0 0-39 0,-179-8-21 15,168 6-31-15,5-3-31 0,6-2-36 0,8-1-23 0,15-7-16 16,10-5-11-16,13-4 3 0,9-4-1 16,4-2-9-16,7-2 8 0,6 0-5 0,6 0-22 15,-3 0-45-15,5 3-95 0,-3 1-118 0,-5 4-151 16,-10 0-198-16,-18 9-216 0,-16 6 468 0</inkml:trace>
          <inkml:trace contextRef="#ctx0" brushRef="#br0" timeOffset="53638.7109">5213 8119 1442 0,'0'0'82'0,"0"0"40"15,0 0 32-15,0 0-31 0,0 0-53 16,0 0-47-16,0 0-28 0,0 0 33 0,0 0 53 15,0 0 34-15,-56 220 4 0,44-116-23 0,3 10-29 16,-1 8-29-16,7 3-18 0,4-2-10 0,-1 1-6 16,8-11 4-16,-1-7-1 0,5-9-1 0,2-11-4 15,0-15-4-15,0-11 0 0,3-11 1 16,2-10 4-16,-2-12-3 0,4-11 1 0,7-7 1 16,-3-9-1-16,6-4 10 0,2-14 0 0,5-7 2 15,3-5 0-15,6-1-8 0,-1-1-2 0,6 4-2 16,-2 0-2-16,3 6 2 0,-2 0 1 15,4 1-2-15,1 2-2 0,-3 3 2 0,1 1 0 16,1 2 1-16,-4 3-12 0,-2 1-34 0,-5 2-30 16,-2 0-51-16,-12 1-71 0,0-1-78 0,-9 0-133 15,-5 2-248-15,-9 2-223 0</inkml:trace>
          <inkml:trace contextRef="#ctx0" brushRef="#br0" timeOffset="54934.2086">6375 8409 0 0,'0'0'0'0,"0"0"224"0,0 0 199 0,0 0-61 0,0 0-44 16,0 0-41-16,0 0-45 0,0 0-26 15,0 0-26-15,0 0-30 0,0 0-22 0,0 0-44 16,0 0-18-16,0 0-7 0,15 133-11 0,0-133-2 16,5 1-15-16,1 6-16 0,3 5-4 0,4 5-5 15,-2 3-1-15,-2 10 0 0,1 3-2 16,0 6 0-16,-8 6 1 0,-2 2 5 0,-3 2-4 16,-5-2-1-16,-5 3-1 15,-2-6-5-15,0-3 6 0,-2-6-3 0,-4-8 2 0,5-7 0 16,-1-7-4-16,1-6 0 0,1-5 0 0,0-2 3 15,0-6 3-15,1-10 1 0,4-10-1 0,7-8-5 16,1-8 2-16,2-3-2 0,-1-4 1 0,3-4 4 16,-1 0-4-16,4 1 0 0,3 2 0 0,2 8-4 15,-2 4 2-15,1 11 0 0,4 7-2 0,-3 8 0 16,-5 9-3-16,7 3-4 0,-2 15 2 0,-4 11 3 16,4 8 2-16,-3 8 1 0,0 3 0 15,-4 4 0-15,5 5 3 0,-5-4-2 0,0-1 0 16,-1-1 4-16,2-6-4 0,-2-7 1 15,-1-6-2-15,-1-9-2 0,1-5 5 0,-1-9 1 16,-2-4 3-16,2-2 1 0,-2-11-4 0,2-11-3 0,1-10-4 16,0-10-1-16,5-3-1 0,-5-6 1 15,0 0 3-15,-1-3 0 0,1-1 2 0,0-1-1 16,2-3-4-16,1 4 4 0,-1 2-5 16,-1 11 2-16,0 9-2 0,-4 13-9 0,-1 11-6 15,-2 9-6-15,-6 5 2 0,2 17 5 0,-1 9 9 16,-2 10 6-16,0 9 3 0,5 0 2 0,-3 3 1 15,8-7-3-15,2-4 1 0,1-4-2 0,9-7 4 16,-1-4 1-16,5-7 2 0,5-7 1 16,-2-8 0-16,10-5 5 0,2-10 0 0,2-12 2 15,8-8 0-15,1-7-2 0,-1-8 1 0,1-7-3 16,1-7 1-16,0-1-5 0,-9-7-1 16,-3-1 4-16,-6-6-4 0,-7-3-2 0,-6-4 3 15,-7-6-6-15,-2-9 6 0,-3-2-1 0,-1-4 4 16,-6-5 1-16,4 7-1 0,-7 6 5 0,2 13 6 15,-5 19 14-15,0 22 14 0,-3 18 1 16,-2 14-9-16,-5 9-18 0,3 21-14 0,-5 17-3 16,-1 21-4-16,-2 18 8 0,2 15-3 0,7 16-1 15,-2 13 2-15,8 4-5 0,0 9 5 16,5 4-1-16,2 3-1 0,5 5 4 0,-5 2-3 0,4-3 2 16,2-6-1-16,-1-9 0 0,3-9 0 0,-1-13-3 15,2-14 0-15,1-15-2 0,3-12-2 16,-1-20-7-16,-2-16-13 0,-4-14-16 0,-7-13-8 15,0-5 2-15,-6-16 12 0,0-10 20 0,-11-11 12 16,-2-11 4-16,-5-10 2 0,-4-6 0 16,5-3 3-16,-5-9 11 0,2-6 0 0,6-8-1 15,3-12 1-15,5-6-10 0,6-7 3 0,0-3-2 16,15 6-2-16,6 10-1 0,5 17-3 16,8 21 0-16,-1 21-5 0,-1 19-3 0,6 16-1 15,-5 8-4-15,7 8 6 0,-6 13 1 0,4 10 1 16,-6 9 1-16,-4 6-1 0,-7 9-1 0,0 3-2 15,-16 1 1-15,-3 0 3 0,-4-4 2 16,-12-2 4-16,-7-8-2 0,-7-6 2 0,-3-6-2 16,-6-7 4-16,2-4 0 0,-5-6-1 0,-1-3 0 15,-2-5-3-15,5-4-1 0,-1-4-7 0,6-7-24 16,3-9-48-16,8-9-77 0,9-8-101 16,10-8-113-16,6-4-171 0,9 3-323 0,-4 16 99 15</inkml:trace>
          <inkml:trace contextRef="#ctx0" brushRef="#br0" timeOffset="55707.9846">9266 7348 1362 0,'0'0'368'0,"0"0"26"16,0 0-109-16,0 0-74 0,0 0-62 15,0 0-57-15,0 0-27 0,0 0-8 0,0 0-2 16,0 0 5-16,-107 221-4 0,95-131-6 0,2 5-7 16,5 9-15-16,4 7-8 0,1 1-7 0,1-3-2 15,10 1-2-15,-3-6-2 0,7-8-2 16,6-4-4-16,-1-12-4 0,8-10-19 0,5-13-28 15,5-13-43-15,3-14-54 0,2-15-79 0,0-15-137 16,-5-12-186-16,2-19-188 0,-9-10-75 16,0-12 473-16,-6-9 339 0,0-7 0 0,-7-6 0 15,-4-7 0-15,1-5 0 0,-2-3 0 0,-2 3 215 16,-4 4 341-16,3 7-82 0,-5 17-80 16,-4 13-53-16,-1 18-90 0,0 11-34 0,-3 14-55 15,-1 3-64-15,-5 20-49 0,2 13-25 0,-2 12-2 16,-1 10 4-16,5 9-1 0,4 0-4 0,1 0-8 15,0-2-5-15,4-2-2 0,8-2-3 0,3-7 1 16,-1-6-1-16,9-8-1 0,-1-3 0 0,6-11 4 16,3-6 4-16,5-7 2 0,-5-9 5 0,0-1-2 15,0-11 0-15,-3-6 1 0,0-5 1 16,-9-5 6-16,1-5-2 0,-13-5-1 0,-1-2-6 16,-6-4-6-16,-8 2-2 0,-6-1-3 15,-5-1 3-15,-8 0-2 0,-1 4-1 0,-1 3 1 16,-2 4-4-16,0 7-2 0,-6 6 1 0,7 8-1 15,-2 8 3-15,2 3-1 0,2 3-2 0,3 7-2 16,9 3-1-16,4 0 0 0,9-1-1 0,3 1 1 16,3-4 0-16,14 0 3 0,8-3 4 15,4-4-2-15,11-2 2 0,4-5-6 0,3-8-4 16,5-6-9-16,-1-4-8 0,5-2-1 0,3-8 3 16,5 0 8-16,-4-3 5 0,1 2 6 15,-7 0 1-15,-5 6 0 0,-5 8 2 0,-7 5-2 16,-14 8-2-16,-2 7 1 0,-12 5-2 0,-2 15 5 15,-7 9 2-15,0 7 2 0,-9 7 3 0,2 1-4 16,-2 2 0-16,2-1 1 0,-2-3-4 0,6-2 2 16,2-5 0-16,1-3 0 0,1-5 2 15,11-4 1-15,5-4 4 0,4-8 1 0,7-6 4 16,10-5 1-16,5-2 0 0,4-16-1 0,8-5-6 16,1-6 2-16,3-5-1 0,0-8-2 0,0-2 1 15,1-5-2-15,-4-5-3 0,-4-2 2 16,-1-5-1-16,-7 0 2 0,-4 5 2 0,-7 8-1 15,-7 8-3-15,-10 11 3 0,-5 14 6 0,-11 13 0 16,0 5 5-16,-14 23-4 0,-9 16-5 0,1 15 0 16,-8 16 1-16,-4 11 3 0,3 10-1 15,2 5 0-15,1 8 1 0,3 8-4 0,1 4-3 16,1 2-3-16,7 4-2 0,7-5 0 0,3-2 2 16,6-7 1-16,0-4-4 0,6-8 2 0,5-7-16 15,4-8-40-15,6-9-68 0,-3-9-150 0,-4-19-307 16,-3-21-616-16</inkml:trace>
          <inkml:trace contextRef="#ctx0" brushRef="#br0" timeOffset="56697.08">11870 7708 1225 0,'0'0'217'0,"0"0"26"0,0 0-45 16,0 0-43-16,0 0-23 0,0 0-20 15,0 0-27-15,0 0-9 0,-185 103-3 0,158-49-16 16,5 4-7-16,0 2-16 0,7-7-9 0,6 0-6 16,2-6-9-16,7-4-1 0,0-5-4 0,15-5 0 15,1-8-1-15,10-9 2 0,4-7 1 16,4-7 3-16,4-2-1 0,6-16 0 0,0-8-5 16,8-11-5-16,-2-8-3 0,5-5 2 0,-5-6 2 15,0-4 1-15,-4-5 5 0,-1-7-3 16,-3 2 1-16,-4-1 2 0,-7 2-4 0,-8 4 2 0,-3 8 3 15,-15 9 4-15,-2 14 7 0,-6 9 0 16,-11 10-1-16,-7 11-3 0,-7 4-5 0,-7 20-3 16,-5 12 1-16,-10 14-1 0,3 12-3 15,-6 13 1-15,4 4-2 0,2 2-2 0,1 1 5 0,6-1-8 16,2-5 2-16,10-7 0 0,10-7-3 16,7-6 5-16,11-11-3 0,1-6 2 0,17-10 0 15,7-7 1-15,10-10 1 0,3-8 2 0,14-2 2 16,4-18 1-16,4-11-1 0,4-5-1 0,8-6-3 15,8-3 2-15,-2-5-4 0,9-4 0 16,-2-3 0-16,-1-3-5 0,-7-2 4 0,1-2-1 16,-7 1 1-16,-8 7 3 0,-7 6-1 0,-10 10 1 15,-14 11-2-15,-13 10-1 0,-9 11-4 16,-8 6-2-16,-2 10 2 0,-12 13 0 0,-6 9 7 16,-7 7 1-16,-7 7-2 0,1 5 4 0,-1 2-6 15,2-2 1-15,2-2 0 0,3-5-2 0,9-4 1 16,4-6-2-16,11-7 0 0,1-6 2 15,8-6-2-15,9-7 6 0,3-7-2 0,11-1 4 0,6-11-1 16,4-8-1-16,4-9 1 0,3-2-5 16,1-6 4-16,2-6-1 0,-2-3-1 0,1-7 6 15,0-1-5-15,-4-1 1 0,-3-2 2 16,-5 1-4-16,-4 3 2 0,-6 2 2 0,-5 0-2 16,-6 6 2-16,-7 3 2 0,-7 10 1 0,-3 8-2 15,-13 11 0-15,-5 10-4 0,-10 6-4 0,-3 17 1 16,-7 8-2-16,-2 10 1 0,-3 9 0 0,0 8-2 15,4 2 6-15,0 4-3 0,4-1 0 16,6 2 1-16,3-3-3 0,6-4 0 0,4-3 0 16,8-8 0-16,2-4 0 0,6-9 3 0,0-1 0 15,8-5-1-15,5-7 5 0,3 0-3 0,3-6 3 16,5-6 5-16,2-6-7 0,2-1 8 16,3-8 0-16,3-7-2 0,5-5 6 0,2-3-6 15,2-4 1-15,5-7-2 0,1-3-2 0,2-8 0 16,1-7-1-16,1-7 1 0,-1-9 1 15,-2-7 2-15,3-10 1 0,-3-8 0 0,3-3 0 16,-3-6-5-16,3-3 0 0,-6 4-2 0,-1 4-2 16,-8 7 1-16,1 13 0 0,-10 11 2 0,-10 18 3 15,-7 17 4-15,-6 11 4 0,-5 11-3 0,-1 9-13 16,0 0-9-16,0 14-5 0,-3 10 2 16,-1 11 10-16,-2 8 6 0,5 8 0 0,-1 4-3 15,5 2 2-15,7 7-2 0,5 3-2 0,3 7 4 16,4-2-3-16,3-2 0 0,4 1 0 0,1-5-1 15,1-2 4-15,-2-5 3 0,-2-7-2 0,-5-2 1 16,-3-8-1-16,-10-2 0 0,-8-7 2 16,-1-3 5-16,-16-3 2 0,-15-5 7 0,-1 0 3 15,-12-2-2-15,-8-4 1 0,-5-2-6 16,-4 0-3-16,1-3 0 0,1-2-8 0,4-3 2 16,11-6-5-16,7 0-20 0,14 0-38 0,11-11-71 15,12-4-105-15,18-6-175 0,2 1-300 0,-4 6-854 0</inkml:trace>
          <inkml:trace contextRef="#ctx0" brushRef="#br0" timeOffset="56833.8462">15159 7206 2150 0,'0'0'323'0,"0"0"2"15,0 0-121-15,0 0-55 0,0 0-60 16,0 0-46-16,0 0-27 0,0 0-14 0,0 0 1 16,0 0-6-16,0 0-1 0,-174 84-42 0,132-28-102 15,0 2-205-15,10-9-483 0,8-18-828 0</inkml:trace>
          <inkml:trace contextRef="#ctx0" brushRef="#br0" timeOffset="57853.7475">16127 7426 0 0,'0'0'240'0,"0"0"174"0,0 0-67 0,0 0-23 0,0 0-18 15,0 0-37-15,0 0-45 0,0 0-56 0,0 0-43 16,0 0-32-16,0 0-25 0,0 0-25 0,0 0-13 15,0 0-8-15,-57 0-8 0,100-15 1 0,13-4-8 16,10-2 0-16,6-2 0 0,11-4 0 16,7-1-1-16,4-3 0 0,2-1 0 0,0 1 1 15,-5-6 0-15,-4 1-1 0,-6-2-2 0,-9 1-1 16,-9 2-1-16,-15-2 0 0,-9 2 2 0,-15 0-1 16,-9 0 3-16,-9 3 0 0,-6-2-4 15,-14 5-2-15,-8 6-4 0,-7 2 0 0,-8 6-1 16,-7 6 6-16,-3 2-1 0,-5 4 2 0,-1 1 1 15,-2 2-2-15,2 0 7 0,3 0 5 16,3 0 2-16,12 0 5 0,7 0-3 0,9 0 1 16,14 0 0-16,14-2-6 0,20-1-2 0,17-2-6 0,19 0 1 15,15 2 1-15,12 3-5 0,6 6 4 16,2 16-3-16,-1 14 2 0,-11 15 0 0,-8 13-2 16,-14 10 3-16,-12 6 3 0,-21 12 5 15,-18 5 7-15,-15 7 0 0,-24 13 1 0,-20 11-2 0,-21 14-8 16,-18 11-21-16,-9 14-78 0,-22 13-204 15,27-41-719-15,22-45-638 0</inkml:trace>
        </inkml:traceGroup>
      </inkml:traceGroup>
    </inkml:traceGroup>
    <inkml:traceGroup>
      <inkml:annotationXML>
        <emma:emma xmlns:emma="http://www.w3.org/2003/04/emma" version="1.0">
          <emma:interpretation id="{5F90D395-472D-4EB1-A4B3-24A3B903179A}" emma:medium="tactile" emma:mode="ink">
            <msink:context xmlns:msink="http://schemas.microsoft.com/ink/2010/main" type="paragraph" rotatedBoundingBox="4050,15056 22473,11138 23011,13670 4589,175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C84896-1744-4AC9-8365-7E6AF6951095}" emma:medium="tactile" emma:mode="ink">
              <msink:context xmlns:msink="http://schemas.microsoft.com/ink/2010/main" type="line" rotatedBoundingBox="4050,15056 22473,11138 23011,13670 4589,17589">
                <msink:destinationLink direction="with" ref="{3C1CCC83-3289-4860-8197-724CB8063B0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014CB45-ED04-491A-B81B-9E8AA37AD0E7}" emma:medium="tactile" emma:mode="ink">
                <msink:context xmlns:msink="http://schemas.microsoft.com/ink/2010/main" type="inkWord" rotatedBoundingBox="4142,15486 4691,15369 4986,16759 4437,16875"/>
              </emma:interpretation>
              <emma:one-of disjunction-type="recognition" id="oneOf13">
                <emma:interpretation id="interp65" emma:lang="en-US" emma:confidence="1">
                  <emma:literal>)</emma:literal>
                </emma:interpretation>
                <emma:interpretation id="interp66" emma:lang="en-US" emma:confidence="0">
                  <emma:literal>,</emma:literal>
                </emma:interpretation>
                <emma:interpretation id="interp67" emma:lang="en-US" emma:confidence="0">
                  <emma:literal>I</emma:literal>
                </emma:interpretation>
                <emma:interpretation id="interp68" emma:lang="en-US" emma:confidence="0">
                  <emma:literal>&gt;</emma:literal>
                </emma:interpretation>
                <emma:interpretation id="interp69" emma:lang="en-US" emma:confidence="0">
                  <emma:literal>S</emma:literal>
                </emma:interpretation>
              </emma:one-of>
            </emma:emma>
          </inkml:annotationXML>
          <inkml:trace contextRef="#ctx0" brushRef="#br0" timeOffset="64891.9393">2903 13035 740 0,'0'0'251'0,"0"0"22"0,0 0-4 0,0 0-40 16,0 0-45-16,0 0-48 0,-173 35-49 0,162-24-29 15,7 0-24-15,4 3-3 0,6 0 4 16,11 3 1-16,4 1 1 0,11 1-2 0,8 3-4 0,12 3-2 16,1-1-6-16,4 2-4 0,1 4-7 15,1 4-5-15,-5 6-3 0,-2 4 0 16,-5 6 1-16,-3 4-1 0,-4-2-3 0,-6 2-2 0,-8 0 0 15,-9 4 6-15,-9 5 6 0,-8 4 11 16,-17 1-1-16,-13 0-5 0,-5-1 1 0,-9-3-9 16,-8 1-3-16,1-2-28 0,-7 1-77 0,-1-5-167 15,12-15-452-15,16-14-833 0</inkml:trace>
        </inkml:traceGroup>
        <inkml:traceGroup>
          <inkml:annotationXML>
            <emma:emma xmlns:emma="http://www.w3.org/2003/04/emma" version="1.0">
              <emma:interpretation id="{FFBE9732-181B-4B5F-B649-ED31251EDA92}" emma:medium="tactile" emma:mode="ink">
                <msink:context xmlns:msink="http://schemas.microsoft.com/ink/2010/main" type="inkWord" rotatedBoundingBox="5971,15095 11727,13871 12161,15913 6405,17137">
                  <msink:destinationLink direction="with" ref="{4C077E05-7013-408D-8C0E-D0956A51BBB0}"/>
                </msink:context>
              </emma:interpretation>
              <emma:one-of disjunction-type="recognition" id="oneOf14">
                <emma:interpretation id="interp70" emma:lang="en-US" emma:confidence="1">
                  <emma:literal>Sensed</emma:literal>
                </emma:interpretation>
                <emma:interpretation id="interp71" emma:lang="en-US" emma:confidence="0">
                  <emma:literal>sensed</emma:literal>
                </emma:interpretation>
                <emma:interpretation id="interp72" emma:lang="en-US" emma:confidence="0">
                  <emma:literal>Sansed</emma:literal>
                </emma:interpretation>
                <emma:interpretation id="interp73" emma:lang="en-US" emma:confidence="0">
                  <emma:literal>Seused</emma:literal>
                </emma:interpretation>
                <emma:interpretation id="interp74" emma:lang="en-US" emma:confidence="0">
                  <emma:literal>sansed</emma:literal>
                </emma:interpretation>
              </emma:one-of>
            </emma:emma>
          </inkml:annotationXML>
          <inkml:trace contextRef="#ctx0" brushRef="#br0" timeOffset="65565.7971">5571 12816 724 0,'0'0'283'0,"0"0"-126"0,0 0 30 0,-45-199 12 16,35 165-28-16,4 5-8 0,-7 5-4 15,-2 7-14-15,-4 6-22 0,-4 6-30 0,-4 5-41 16,-5 13-27-16,-8 16-14 0,-3 16-3 0,-4 14-1 15,-3 13-1-15,-2 10-4 0,2 5 0 0,6 5 2 16,4-1-4-16,11-8 2 0,7-6-8 16,13-6 4-16,6-7 3 0,9-7 1 0,13-4 3 15,4-6-7-15,11-4-2 0,6-5 0 0,6-4-1 16,1-3 4-16,7-3 0 0,-2-3 2 16,0-4 2-16,1 0-1 0,-3-1-1 0,0 2-4 15,-7-1-1-15,-5 3-3 0,-6 5 1 0,-10-2 6 16,-5 3 0-16,-6-1 0 0,-9 1 3 15,-4 1 1-15,-12 1 3 0,-13 3 4 0,-7 3-1 0,-6 3 0 16,-8 2-1-16,-5-2 6 0,-5 0 2 16,-1-3 10-16,-4-4 0 0,0-5-2 0,1-4 1 15,1-2-10-15,8-8 0 0,11-6-3 0,14-7-5 16,10-2-15-16,15-9-36 0,6-14-55 0,20-12-90 16,16-12-133-16,17-14-167 0,-8 10-271 15,-11 15-74-15</inkml:trace>
          <inkml:trace contextRef="#ctx0" brushRef="#br0" timeOffset="66816.0466">6207 13236 549 0,'0'0'681'0,"0"0"-374"0,0 0-11 15,0 0-82-15,0 0-58 0,0 0-35 0,-187-71-39 16,146 87-17-16,-2 4-13 0,5 6-14 0,-1 5-13 16,4 6-8-16,3 0-4 0,5 3-5 15,7-1 0-15,5 4-2 0,3-3-5 0,11-2 0 16,2-4-3-16,11-4 0 0,3-5 0 0,7-5-2 15,1-6-3-15,5-6-1 0,3-4-4 16,7-4-9-16,-1-12-1 0,2-9-10 0,2-6-5 16,-4-9-9-16,0-3 4 0,-5-4 6 0,-3-4 9 15,-2-2 17-15,-6-4 4 0,-7 1 9 0,-6 1 2 16,-7 3 7-16,-1 8 5 0,-3 7 8 0,-10 8 14 16,-3 12 6-16,-5 8-6 0,-2 5-15 15,-4 14-14-15,1 12-12 0,-2 13-4 0,2 7 1 0,3 7 0 16,-1 7 3-16,7 1 3 0,2 1 3 15,3 1-7-15,8-3 3 0,-1-2 0 16,5-3 0-16,3-5 4 0,8-5-7 0,3-6 0 0,5-10 1 16,1-8-4-16,8-10 12 0,3-11-1 15,5-1-1-15,3-19 7 0,5-8-5 0,0-9 3 16,0-9 0-16,2-7-6 0,-6-6-2 0,-3-1-1 16,2-3-2-16,-6 0 4 0,-2 0 0 15,1 6 2-15,-5-2 0 0,-2 9-3 0,-2 8-1 16,-5 12-5-16,-3 12-20 0,-6 13-10 0,-2 5-1 15,2 13 8-15,-2 12 9 0,3 9 21 0,-4 9 2 16,5 7 2-16,-7 3 12 0,5 3-11 16,-5-4-2-16,8 1-3 0,-3-6-4 0,4-4-2 15,-1-7-7-15,3-6-11 0,2-8-13 0,-2-8 2 16,3-8-1-16,-2-6 1 0,0-3 3 16,-1-12-1-16,3-7 6 0,4-8 8 0,-3-7 6 15,6-3 8-15,-1-4-3 0,-1-2 3 0,4 1 4 16,-5 4-1-16,0 1 6 0,0 5-1 0,-1 3 1 15,-5 6 0-15,0 10-6 0,-3 9-10 0,1 7-5 16,-6 10 0-16,1 13 3 0,2 6 10 0,-7 9 6 16,5 1-3-16,-5 5-8 0,2-1-5 15,2 1-2-15,-3-2 3 0,3-2 9 16,-4-5 9-16,7-6 1 0,0-3-3 0,-3-9-1 0,5-5-2 16,0-10 11-16,3-2 9 0,4-10 6 15,2-11 1-15,4-9-10 0,2-8-3 0,0-4-7 16,3-6 0-16,0-5 3 0,2 0 2 0,3-5 10 15,-3-2 4-15,2 3 1 0,1-3 4 0,-7 4-8 16,0 0-1-16,1 6-5 0,-2 0-4 16,0 8-1-16,-3 8-4 0,-6 10-1 0,-6 9-5 15,-7 9-1-15,0 3-2 0,-6 3-3 0,0 0 3 16,0 0-2-16,0 7 4 0,-6 2 5 0,2 3-3 16,-1 3 5-16,-3-1-5 0,5 1-5 15,1-2 5-15,2 2-6 0,0-1 3 0,0 2-1 0,3 3-2 16,10 2 0-16,2 0-2 15,1 5 3-15,11 3-2 0,-1 1 3 0,1 7 1 0,1 2-2 16,-3 1 2-16,2-2-3 0,-4 2 1 16,-4-2 1-16,-4-1-4 0,-3-3 5 0,-9-2-1 15,-2 0 2-15,-1-2 2 0,-6-5 1 16,-8 0 1-16,-9-3 1 0,3-3 2 0,-5-3 0 16,-5-1-1-16,2-5 1 0,3-6-2 0,5-1 7 15,2-3 1-15,5-5 0 0,2-8 4 0,11-2-13 16,0-7-2-16,9-4-5 0,9-7-6 0,8-5 6 15,7-3-3-15,8-1 2 0,3-3 2 0,6-2-1 16,5-1-2-16,4 1-4 0,-2 0 1 16,1 1-5-16,-2 5 0 0,-9-1 4 0,3 5-5 15,-12 0 9-15,1 6 1 0,-11 2 2 0,-8 4 6 16,-5 5-1-16,-6 4 4 0,-9 5 4 0,-2 4-7 16,-9 4 7-16,-4 3-6 0,-4 6-2 15,-3 10 3-15,1 10-6 0,-4 3 1 0,6 7-3 16,-3 3 1-16,5 2-3 0,4 2 0 0,7-4 1 15,0-2-4-15,6-3 4 0,3-3-2 0,8-6 0 16,6-5 3-16,5-5-4 0,5-10 2 16,2-5 0-16,5-5-5 0,8-12 6 0,2-8-2 15,2-8 0-15,4-3 3 0,-5-5-3 0,-2-3 4 16,-8-2-2-16,2 2 4 0,-10-3-2 0,-7 2 2 16,-5 2 1-16,-9 2-3 0,-3 4 10 0,-3 2-1 15,-9 3 3-15,-6 10 10 0,-1 4-4 16,-9 9 7-16,-4 9 0 0,-2 4-6 0,-6 19-2 15,-3 11-8-15,-7 12-1 0,-3 12 0 0,1 8-1 16,-1 10 3-16,6 3-3 0,6 3 1 16,4-2-6-16,13-3-2 0,6-6 1 0,8-8-9 0,7-9 8 15,16-10-2-15,11-10-2 0,11-7 4 16,9-10-15-16,11-12-16 0,11-5-36 0,6-14-56 16,9-14-64-16,6-9-90 0,7-9-130 0,-3-5-184 15,-20 12-259-15,-22 10 374 0</inkml:trace>
          <inkml:trace contextRef="#ctx0" brushRef="#br0" timeOffset="67362.1359">9927 12700 0 0,'0'0'360'16,"0"0"126"-16,0 0-93 0,0 0-56 0,0 0-64 15,0 0-70-15,0 0-51 0,0 0-38 0,0 0-28 16,0 0-21-16,0 0-10 0,0 0-12 0,0 0-8 16,0 0-8-16,-171 50-11 0,153-13-2 0,2 3-6 15,1 0-1-15,0 4 3 0,2-2-4 16,1 3-1-16,0-5-1 0,1 2-1 0,5 0 0 0,-2-2-1 15,5-4-1-15,3-2-1 0,0-4 2 16,0-1-2-16,2-4-2 0,8-6 7 16,-4-2-7-16,6-4 1 0,3-1 1 0,-1-6-3 0,9-2 8 15,-4-4 0-15,0 0 3 0,6-5 3 16,-2-5 1-16,-3-4 2 0,-1-2 2 0,1-3 1 16,-5-4 3-16,-2-6-2 0,-5 0 2 0,1-5-3 15,-8-3 3-15,-1 3 8 0,0-6 3 0,-12 0 2 16,-1-3-6-16,-3-3-6 0,-2-4-3 15,-5-1-4-15,3-2 6 0,1-5-1 0,0 1-2 16,6-2 1-16,5-2-6 0,6 2-4 0,2 1-3 16,0 4 1-16,7 3-3 0,9 4-3 15,5 1 1-15,-1 2-5 0,8 0 4 0,3-1 0 16,8 3 0-16,-3 0 4 0,6 1-5 0,2 3 1 16,0-2 1-16,5 1-7 0,-7 0 7 0,-5 2-1 15,2 0 0-15,-10 1 1 0,-4 3 1 16,-7 4 1-16,-5 3 0 0,-8 2 2 0,-5 6-4 15,0 3 0-15,-3 5 3 0,-8 1-3 0,-3 6 1 16,0 3-3-16,-2 0-4 0,0 13 1 0,-2 9 0 16,-5 8 1-16,5 12 2 0,-4 8 1 15,4 11-1-15,3 12 0 0,1 3 1 0,2 9-4 16,3 7 6-16,-3 2-1 0,0 5-4 0,-1 3 7 16,6 2-4-16,-5 3 0 0,2 1 4 0,7-3-6 15,1-3 2-15,2-7 0 0,3-4-2 0,6-6 3 16,0-8-6-16,6-6-1 0,5-11-17 15,1-8-33-15,2-10-38 0,1-9-61 16,4-6-92-16,6-12-181 0,-12-5-463 0,-7-3-374 0</inkml:trace>
        </inkml:traceGroup>
        <inkml:traceGroup>
          <inkml:annotationXML>
            <emma:emma xmlns:emma="http://www.w3.org/2003/04/emma" version="1.0">
              <emma:interpretation id="{2A4EA1C8-D360-4203-A396-938BFCA51175}" emma:medium="tactile" emma:mode="ink">
                <msink:context xmlns:msink="http://schemas.microsoft.com/ink/2010/main" type="inkWord" rotatedBoundingBox="12228,13317 22473,11138 23011,13670 12767,15849">
                  <msink:destinationLink direction="with" ref="{4C077E05-7013-408D-8C0E-D0956A51BBB0}"/>
                </msink:context>
              </emma:interpretation>
              <emma:one-of disjunction-type="recognition" id="oneOf15">
                <emma:interpretation id="interp75" emma:lang="en-US" emma:confidence="1">
                  <emma:literal>belonginess:</emma:literal>
                </emma:interpretation>
                <emma:interpretation id="interp76" emma:lang="en-US" emma:confidence="0">
                  <emma:literal>belonginess.</emma:literal>
                </emma:interpretation>
                <emma:interpretation id="interp77" emma:lang="en-US" emma:confidence="0">
                  <emma:literal>belonginess</emma:literal>
                </emma:interpretation>
                <emma:interpretation id="interp78" emma:lang="en-US" emma:confidence="0">
                  <emma:literal>belongness:</emma:literal>
                </emma:interpretation>
                <emma:interpretation id="interp79" emma:lang="en-US" emma:confidence="0">
                  <emma:literal>belonginess;</emma:literal>
                </emma:interpretation>
              </emma:one-of>
            </emma:emma>
          </inkml:annotationXML>
          <inkml:trace contextRef="#ctx0" brushRef="#br0" timeOffset="69621.479">11309 12241 0 0,'0'0'0'0,"0"0"0"0,0 0 0 0,-58-166 251 16,44 112 6-16,-1 1-12 0,0-4-15 0,-1 2-16 16,3 3-10-16,-2 5 9 0,0 9-3 0,2 8-9 15,3 6-15-15,2 9-41 0,4 7-30 0,-2 6-50 16,6 4-34-16,0 18-19 0,0 14-9 15,9 20 15-15,-5 20 7 0,8 13-3 0,-2 12 0 16,-1 2-7-16,6 2-4 0,0-9-1 0,1-3-2 16,-4-5 0-16,1-3-2 0,-1-6-2 0,-2-5-2 15,-4-8-3-15,-3-9-3 0,3-11-7 0,-6-10-13 16,0-13-16-16,0-11 6 0,0-9 1 16,-8-2 6-16,2-12 14 0,-4-10-2 15,-3-7-1-15,6-9 4 0,-2-9 3 0,3-4 2 0,-2-6 2 16,8-1 4-16,0 2 1 0,11 0-3 0,3 2 2 15,4 9-2-15,7 8-3 0,2 10-1 16,-4 11-8-16,7 10-3 0,1 7-2 0,0 3-1 16,1 13 6-16,-1 6 4 0,0 6 5 0,-3 5 4 15,0 1 0-15,-1 3 1 0,-7-2-1 0,2 2-1 16,-6-2-1-16,-4-2 0 0,-6 1 1 16,-6-4 0-16,0 1 2 0,-6-5 4 0,-9-1 1 15,-7-1 2-15,-4-1 2 0,-4-1-5 16,-2-1-1-16,-8 3 1 0,3-3 1 0,-4-1 4 0,0-1 2 15,7 0 2-15,-1-5-1 0,12-2 2 16,3-3-5-16,12-5-8 0,6 1-14 0,2-5-7 16,2 0 3-16,12 0 7 0,5-5 7 0,10-6 2 15,8-11-13-15,10-9-17 0,9-7-10 16,8-7-23-16,5-7-15 0,5-5-12 0,-1-2-5 0,0-2 15 16,-1-1 21-16,-9 1 19 0,-4 3 20 15,-9 5 12-15,-9 4 6 0,-10 7 12 0,-9 9 17 16,-11 7 26-16,-8 8 30 0,-3 8 18 0,-16 5 6 15,-2 5-12-15,-9 2-22 0,-2 11-17 16,-1 7-15-16,-1 6-10 0,0 4-6 0,-1 4-5 16,-2 2-2-16,5 2-6 0,7 1-1 0,-1-2-4 15,9-4-3-15,8-1 0 0,1-5-4 16,5-8 0-16,9-4 0 0,6-7-3 0,12-7 3 16,1-1-7-16,4-9-8 0,9-13-10 0,2-7-12 15,3-8-5-15,-1-7-4 0,2-7 1 0,1-3 4 16,-9-5 8-16,0-1 13 0,-10-1 12 0,-2 0 8 15,-10 2 4-15,-3 4 0 0,-5 8 3 16,-9 7 11-16,-2 11 21 0,-11 11 20 0,-11 12 5 16,-2 6-5-16,-4 11-21 0,-4 14-15 0,-5 11-6 15,0 10-5-15,-1 10-1 0,-1 8-3 16,1 4-2-16,2 5-3 0,3-2-1 0,5-1 2 16,2-4-4-16,12-3 2 0,4-6-3 0,12-8-1 15,2-9 0-15,18-10-2 0,2-10 0 0,14-10 6 16,-1-10-4-16,9-10 5 0,11-16-1 0,2-12-1 15,5-11 3-15,9-10 1 0,0-10 1 16,-5-7 0-16,0-6-1 0,-5-13 1 0,-4-6-1 16,-5-7 1-16,-8-6 1 0,-6-6 2 0,-2-1-2 15,-5-6-1-15,-6-4 1 0,-2-2 2 0,-5-4 3 16,-3 1-2-16,-8 7 2 0,-3 7 3 16,-4 19 8-16,0 21 18 0,-7 24 15 0,-5 24 0 15,-2 23-10-15,-3 12-22 0,0 24-18 0,-4 19-9 16,-1 18 1-16,-3 16 2 0,1 19 1 0,4 15 0 15,2 12 0-15,-1 8 1 0,9 7 0 0,1 2-1 16,6-2 1-16,3-3 1 16,0-3-3-16,12-12 2 0,7-10-2 0,7-14 1 0,7-17 0 15,9-14-1-15,6-19 0 0,2-13-4 0,6-15 3 16,1-16 0-16,1-6 0 0,-2-23 2 16,4-9-5-16,-3-13-3 0,-4-9 1 0,-2-7-3 0,-9-9 8 15,-6 0 2-15,-4-5 3 0,-7 5 4 16,-3 1-3-16,-10 8 1 0,-3 11 0 0,-9 12 3 15,0 15 5-15,-3 11-4 0,-9 15-3 0,-4 5-7 16,-2 19-4-16,-5 13 1 0,2 10 1 16,-1 9 5-16,3 7-3 0,3 1 1 0,2-1-1 15,4 0-6-15,7-2 0 0,3-7-9 16,2-9-12-16,9-5-9 0,8-10-7 0,5-11 2 0,6-7 6 16,2-9 14-16,8-3 12 0,4-12 9 15,3-8 5-15,2-11-3 0,-1-5 4 0,-5-4 0 16,-5-5 1-16,-7 1 6 0,-7-1-3 0,-9 5 1 15,-5-2-1-15,-10 5-2 0,0 0 3 0,-10 7 1 16,-7 0 5-16,-2 8 6 0,-4 5 2 16,-2 7 0-16,0 3-1 0,-3 6-2 0,1 1-10 15,2 1-4-15,7 4-3 0,4 0-8 0,2-1 4 16,12-4-9-16,0 0 4 0,10 0 5 16,9-7-2-16,11-5 9 0,8-5-2 0,6-7 0 15,8-3 0-15,7-7-1 0,4 1-1 0,-1 3-6 16,4 3 2-16,-7 6-4 0,-3 13 1 0,-6 8 1 15,-4 3-1-15,-5 16 1 0,-7 11-2 16,-4 8-1-16,-7 8 3 0,-6 6 0 0,-7 10 4 0,-6 0 4 16,-2 2-6-16,-2-2 2 0,-2-3-3 15,2-5-6-15,-4-6 7 0,2-7 0 0,2-10 0 16,0-8 4-16,6-10-6 0,2-8-4 16,5-5-2-16,5-12 0 0,2-12 1 0,8-9 3 0,3-8 2 15,6-6-1-15,3-8 7 0,1-1 0 16,0-6 1-16,1-2 5 0,-3-2-6 0,3-1 1 15,-1 3-1-15,-1 4 0 0,1 7 2 0,-6 12-1 16,-5 11-2-16,-7 14-6 0,-2 10-5 0,-6 6-2 16,-6 5 1-16,-1 10 8 0,-2 10 4 15,0 3 2-15,-3 5-2 0,3 1-5 0,3-3 3 16,1 1-1-16,5-6 2 0,3-3 3 0,4-5-3 16,6-5 4-16,7-7 0 0,6-5 1 0,6-6 5 15,7-12 0-15,2-7-2 0,7-6-2 16,0-5 1-16,2-7-2 0,-4-3 1 0,-5-3 5 15,-6-1-6-15,-8-2 2 0,-6 1-2 0,-10 1-2 16,-2 1 3-16,-14 3 1 0,-4 4 3 16,-6 10 6-16,-13 8 2 0,-8 8 0 0,-7 13-2 15,-7 4-4-15,-7 19-6 0,-6 11-3 0,-5 10-1 16,-5 8-3-16,2 5 0 0,0 1 1 0,6 1-2 16,10-2 5-16,5-5-4 0,12-4 0 15,9-6-1-15,13-10-8 0,1-3 7 0,12-9-3 16,10-10 0-16,6-6 1 0,6-4-4 15,4-14-2-15,6-11 0 0,5-5 3 0,2-6 2 0,4-3 3 16,-4-4 3-16,2 1 0 0,-4 1 2 16,-5 1 0-16,-1 4 5 0,-5 7 8 0,-4 5-3 15,-6 7 1-15,-10 10-4 0,-3 7-7 0,-8 2 6 16,-6 15 2-16,-1 9 6 0,0 8 5 0,-8 15-3 16,-1 6-3-16,0 8-7 0,-3 4 1 0,9 8-4 15,-1 0-1-15,2 4-2 0,2-1-4 16,0-1 4-16,2-1 1 0,4-3 1 0,7 0 2 15,-3-6-4-15,5-5 0 0,0-9-2 0,-2-5-2 16,0-13 4-16,-4-6 0 0,0-11-1 16,-5-4-2-16,-4-7 6 0,0-5-5 0,-7-2 0 15,-8-11 1-15,-4-5-8 0,-2-7 6 0,2-3-1 16,-1-8 1-16,1-3 2 0,7-7 1 0,1-5-1 16,11-5 2-16,0-7-4 0,15-5 1 15,13-4-1-15,6-7 0 0,6 0 1 0,7-1 1 16,5 1 0-16,1 5-2 0,4 4 1 0,5 3 0 0,-3 4-1 15,-3 4 4-15,-6 3-3 0,-1 3 1 16,-11 9 1-16,-4 4-6 0,-8 10 6 0,-8 4 4 16,-6 10 7-16,-6 6 17 0,-6 9-4 15,0 1-3-15,-12 11-7 0,-4 14-10 0,0 9 5 16,-5 9 5-16,0 9 3 0,7 3-1 16,-1 2-3-16,2-1-3 0,5-1-3 0,2-5 3 15,6 1-6-15,0-5 0 0,12-2-3 0,1-5-5 16,4-6 8-16,3-3-3 0,4-7 0 0,-1-7-6 15,4-6-25-15,-4-5-36 0,2-5-49 0,-5-3-60 16,3-12-76-16,-5-4-104 0,-2-8-162 0,-3 6-313 16,-5 6 44-16</inkml:trace>
          <inkml:trace contextRef="#ctx0" brushRef="#br0" timeOffset="69782.0056">16777 10456 1165 0,'0'0'450'0,"0"0"-213"16,0 0-10-16,0 0-91 0,0 0-71 15,0 0-32-15,0 0-26 0,0 0-16 0,0 0 6 16,0 0 4-16,0 0-4 0,0 0-27 0,0 0-89 16,-42 165-136-16,64-128-216 0,-6-8-322 15,-3-11 155-15</inkml:trace>
          <inkml:trace contextRef="#ctx0" brushRef="#br0" timeOffset="70869.5417">17147 10774 945 0,'0'0'326'0,"0"0"-23"0,0 0-79 15,0 0-62-15,0 0-38 0,-128 177-27 0,106-129-13 0,1 2-15 16,5 1-12-16,4-2-11 0,6-1-14 0,0-3-14 16,6-3-3-16,0-3-5 0,2-5-3 15,5-4 3-15,7-7-5 0,0-6-1 0,7-5-3 16,3-8-6-16,4-4-9 0,1-13-8 0,2-7-5 16,4-7 1-16,1-3 8 0,-1-6 5 0,0-3 8 15,-2-3 5-15,2-3-1 0,1-2 6 0,0 3 2 16,0 1-1-16,-4 6 7 0,1 6-1 15,-5 7-2-15,-6 10-2 0,-6 9-8 0,-3 5-2 16,0 5-2-16,-5 13 2 0,-1 7 4 0,-2 4 2 16,3 2-1-16,-2 2-2 0,6-1-1 15,4-5-1-15,3-2 0 0,5-5 3 0,7-6 1 16,6-4 1-16,3-5 0 0,1-5 0 0,8 0 2 16,-1-12-1-16,8-4 3 0,3-7 0 0,4-3-3 15,2-6-1-15,-4-2-2 0,-1-1 1 0,-4-3 2 16,-4-1 2-16,-8 4-1 0,-10-2 0 0,-6 5 3 15,-8 2 3-15,-11 4 4 0,-6 7-1 16,-3 4 0-16,-6 5-6 0,-10 8-9 0,-7 2-6 16,-4 8-1-16,-4 11 1 0,0 3 3 0,-4 6 2 15,1 4-2-15,9-3-1 0,3 4-1 16,5-5-1-16,6-3-2 0,8-4-5 0,3-5-3 16,3-4 3-16,10-4 3 0,3-6 6 0,2-2-2 15,7-2-3-15,4-11-7 0,4-6 2 0,4-4 4 16,-3-4 4-16,4-5 6 0,-6-1 2 15,-1-4 0-15,-3-1 4 0,-1-1-1 0,-10 1 3 16,-3 1 3-16,-3 3 6 0,-9 1 5 0,-2 6 4 16,-4 2-1-16,-10 3-7 0,-5 10-4 15,-4 5-5-15,-8 7-5 0,-8 9 0 0,-5 16-4 16,-3 9 0-16,-5 9-3 0,7 10-2 0,-1 6 2 0,5 2 1 16,8-1-3-16,5 0-2 0,8-4-1 15,6-3 0-15,9-5 1 0,5-7 7 0,1-6-2 16,12-8-2-16,6-6 3 0,4-8 0 0,3-8 5 15,5-2 3-15,3-3 3 0,9-14 0 16,4-5-2-16,1-6 2 0,1-6-3 0,0-5 1 16,-2-5 1-16,-3-5 1 0,-6-3 2 0,-1-4 2 15,-1-3 4-15,-1-1 0 0,-4-2 3 0,-2-3 1 16,-1 0-2-16,-1-1-2 0,-7 0-4 16,4 1-3-16,-5 4-1 0,5 4-3 0,-7 7-1 15,4 7 1-15,-5 11-5 0,-7 11-2 0,3 8-7 16,1 9-4-16,2 1 2 0,3 4 2 0,8 10 4 15,4 1 3-15,-1 8-1 0,11 3-1 16,-6 3 0-16,6 5-3 0,-4 8 0 0,0 0 1 16,-2 1-1-16,1 1 1 0,-7-2 3 0,-6-1 1 15,-6-5 0-15,-5-4 2 0,-10-1-2 0,-1-3 1 16,-15-3 0-16,-5-2 3 0,-8-5 0 16,-5-4 0-16,-2-2 0 0,4-6 0 0,0-2 1 15,2-3-1-15,4-2 2 0,2 1 4 0,9-7-1 16,6-1 4-16,7-5-3 0,1-1-5 0,15-8-3 15,8-3-4-15,11-4 2 0,9-6 0 0,4-5-2 16,10-3-1-16,5-6 1 0,8-4 0 16,3-5 2-16,7-3 2 0,-2-2-1 15,-3-2 1-15,3-2-2 0,-13 2 0 0,-8 3 1 0,-14 5 2 16,-13 8-1-16,-16 9 0 0,-14 7-2 16,-4 8-3-16,-21 5 0 0,-7 9-2 0,-13 6 0 15,-8 5 1-15,-4 10 0 0,-2 7 1 0,1 7-1 16,4 1 0-16,10 4 0 0,11-1-1 0,8 2-1 15,13-3-2-15,9 2 1 0,3 2 1 16,21-2 3-16,7-1 3 0,7-2 0 0,11-2 1 16,9 1-2-16,-1 2-2 0,4 0 2 0,-1 2 1 15,1 3 0-15,-1-1 0 0,-7 2-1 16,3 0-1-16,-12 0 0 0,-8 1 1 0,-15-4-1 16,-10-1 3-16,-9 0 1 0,-21-2 0 0,-11-1 7 15,-11-1-2-15,-9-1 2 0,-4-2 3 0,-2-1-7 16,-2-4 2-16,2-5-4 0,5 0-1 15,8-7 1-15,11-3-1 0,14-2-8 0,15-5-49 0,8-9-103 16,17-2-191-16,6-2-343 0,-7 7-860 16</inkml:trace>
          <inkml:trace contextRef="#ctx0" brushRef="#br0" timeOffset="71786.8516">21261 11044 2679 0,'0'0'76'0,"0"0"-35"16,0 0-10-16,0 0-23 0,0 0-25 15,0 0-54-15,0 0-94 0,0 0-194 0,0 0-510 16,0 0-485-16</inkml:trace>
          <inkml:trace contextRef="#ctx0" brushRef="#br0" timeOffset="71001.7227">21276 9840 1112 0,'0'0'688'0,"0"0"-331"0,0 0-54 16,0 0-94-16,0 0-68 0,0 0-60 0,0 0-39 0,0 0-23 15,0 0-15-15,0 0-1 0,0 0-5 16,0 0-22-16,0 0-72 0,-203 93-150 0,170-49-294 16,10-11-679-16</inkml:trace>
        </inkml:traceGroup>
      </inkml:traceGroup>
    </inkml:traceGroup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9:31.35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C82D928-3CEB-4B0F-8FAE-F257D8F36127}" emma:medium="tactile" emma:mode="ink">
          <msink:context xmlns:msink="http://schemas.microsoft.com/ink/2010/main" type="inkDrawing" rotatedBoundingBox="966,4651 12070,1485 12108,1619 1004,4786" semanticType="underline" shapeName="Other">
            <msink:sourceLink direction="with" ref="{69BADDD9-FEC5-4C97-A647-CF9BBA1178EE}"/>
            <msink:destinationLink direction="from" ref="{61F075B5-F23F-47EB-8510-598F333F5CA4}"/>
          </msink:context>
        </emma:interpretation>
      </emma:emma>
    </inkml:annotationXML>
    <inkml:trace contextRef="#ctx0" brushRef="#br0">207 2991 0 0,'0'0'0'0,"0"0"1"15,0 0 359-15,0 0-18 0,0 0-46 0,0 0-48 16,0 0-49-16,-174 72-45 0,160-67-30 0,3-2-31 16,6 1-17-16,2-3-12 0,3-1-21 0,0 0-23 15,0 0-30-15,2 0-14 0,4 0 9 16,5 2 24-16,6 1 32 0,8-3 18 0,4 0 0 15,9 0-2-15,5-3 2 0,9-5-1 0,7-2-8 16,10-2-13-16,0 0-17 0,3-3-13 0,5 0 0 16,7-3-2-16,2 0 0 0,3-3 2 15,9-2-1-15,6-4 0 0,7-2 4 0,5-4 0 16,5-4 1-16,9-5 1 0,2-2 2 0,11-2 2 16,5-1 3-16,9-5 3 0,8-2-2 15,5 0 2-15,5-7-4 0,8 1-3 0,3 1 2 16,4-3-5-16,7-1 0 0,2 1-2 0,7-1-1 15,4 1-1-15,0-1-2 0,6 0-1 16,-3 0 13-16,8-1 5 0,-4 0 4 0,4 0 2 0,1 2-15 16,-2-2-5-16,-3 0-4 0,-1-2 2 0,-4-1 0 15,2 1 2-15,-5 1 2 0,-1 4-2 16,-6 0 1-16,-3 4 2 0,-3 1 0 0,-6 3 0 16,-1 1-2-16,-4-1-2 0,-8 4-2 0,-3 1-1 15,-3 3 1-15,-2 0 3 0,-5 3-2 16,-3 0 6-16,-2 3-4 0,-3 0-2 0,-6-2 0 15,2 4-5-15,-8-3 1 0,-8 5 0 0,-6 0 2 16,-4 5-3-16,-11 0 1 0,-9 3-1 0,-4 2-2 16,-11 5 1-16,-5 3-2 0,-8 1 1 15,-13 4 2-15,-9 1 0 0,-12 3 1 0,-14 5-2 16,-5-1 0-16,-14 3 2 0,-5 1 10 0,-6 0 9 16,0 0 7-16,0 0 2 0,-1 0-12 0,-11 0-7 15,5 0-9-15,-7-2-7 0,-5 5 2 16,0 1-8-16,0-1-26 0,-5 0-46 0,4 1-75 0,-4-1-159 15,9-1-364-15,2-1-929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49:38.9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CC7B1F-1BBD-4E74-86ED-FEF21D6ED136}" emma:medium="tactile" emma:mode="ink">
          <msink:context xmlns:msink="http://schemas.microsoft.com/ink/2010/main" type="inkDrawing" rotatedBoundingBox="11128,3976 20946,2723 20963,2863 11145,4115" semanticType="underline" shapeName="Other">
            <msink:sourceLink direction="with" ref="{23546BC9-F2E1-4BF3-B4F5-36B1D4482091}"/>
          </msink:context>
        </emma:interpretation>
      </emma:emma>
    </inkml:annotationXML>
    <inkml:trace contextRef="#ctx0" brushRef="#br0">0 1185 786 0,'0'0'155'0,"0"0"-44"0,0 0 14 16,0 0 40-16,0 0 19 0,0 0 10 15,0 0 5-15,0 0-26 0,0 0-34 0,0 0-35 16,0 0-30-16,0 0-33 0,0 0-28 0,0 0-13 16,-6-17-15-16,6 17-16 0,0 0-23 0,1 0-5 15,4 3 16-15,6 2 18 0,4 4 27 16,6-2 17-16,11 3-2 0,4-3 3 0,11-1 5 16,12 1-1-16,17-5-1 0,13-2 0 0,15 0-4 15,16-7-3-15,20-5-3 0,10-1-5 0,18-6 0 16,12-4-3-16,20-4-1 0,14-1 0 15,17-6 0-15,15-1-1 0,18-2 1 0,13-3 0 0,12-2 7 16,16-3 10-16,12 0 0 0,6-3 1 16,7 0-11-16,7 1-1 0,5-3 1 15,1 1-5-15,-2 4 26 0,-7-3-2 0,-2 2-4 0,-11 3 2 16,-6 2-18-16,-16 3-2 0,-13 4 4 16,-12 3 5-16,-16-1 3 0,-17 5-1 0,-17 0-3 15,-15 3 1-15,-16 0-2 0,-19 0-2 0,-15 4 4 16,-24 2-4-16,-14 4-5 0,-18 1 1 0,-23 3 0 15,-17 3-2-15,-17 3 2 0,-19 2-3 16,-11 2 14-16,-12-2 11 0,-2 2 7 0,-2 0 1 16,0 0-15-16,-5 0-26 0,-5 0-13 0,-3 0-29 15,-4 0-38-15,-6 0-71 0,2 0-147 16,5 2-419-16,3-2-881 0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50:23.22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E1FD4F3-7D82-4171-AA24-FA9204DA6A37}" emma:medium="tactile" emma:mode="ink">
          <msink:context xmlns:msink="http://schemas.microsoft.com/ink/2010/main" type="inkDrawing" rotatedBoundingBox="5526,13862 17477,10653 17586,11060 5635,14269" semanticType="underline" shapeName="Other">
            <msink:sourceLink direction="with" ref="{A5C3EB11-B067-4A03-84C8-CB7CF39B1D49}"/>
          </msink:context>
        </emma:interpretation>
      </emma:emma>
    </inkml:annotationXML>
    <inkml:trace contextRef="#ctx0" brushRef="#br0">1103 2651 1001 0,'0'0'157'0,"-212"69"1"16,97-28-7-16,9-1-53 0,13-1-24 0,12-4-7 15,9-1-9-15,1-1-3 0,9-1 0 16,8 0 1-16,2 1 0 0,3-1 4 0,11 0 1 16,3-5 1-16,5 0-4 0,11-4-7 0,9-3-15 15,5-3-10-15,10-2-3 0,17-2 3 16,18-4 9-16,20-4-2 0,21-5-8 0,22-4-6 0,29-15-7 16,24-11 1-16,31-9 1 0,24-12-1 0,27-14-3 15,20-7-5-15,25-11-4 0,22-12 1 16,21-8-9-16,17-13 7 0,20-10 0 0,20-5-2 15,12-4 9-15,20-1-4 0,10-2 2 16,11-1 4-16,10 3 2 0,13-1 3 0,2 1-4 16,3 3 3-16,-4 2-3 0,-2 9 2 0,-8 4 7 15,-16 8-8-15,-15 9 2 0,-21 5-6 0,-24 9-5 16,-28 8 8-16,-27 9-3 0,-37 8 5 0,-34 9 0 16,-33 7-3-16,-39 7-1 0,-37 6-1 15,-32 5 0-15,-35 8-2 0,-32 6-2 0,-23 3-26 0,-17 5-22 16,-17 3-34-16,-8-1-71 0,-6 3-126 15,8 1-327-15,9 0-902 0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50:30.52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1CCC83-3289-4860-8197-724CB8063B04}" emma:medium="tactile" emma:mode="ink">
          <msink:context xmlns:msink="http://schemas.microsoft.com/ink/2010/main" type="inkDrawing" rotatedBoundingBox="4335,9438 4825,16156 2862,16299 2372,9581" semanticType="verticalRange" shapeName="Other">
            <msink:sourceLink direction="with" ref="{D1568373-3C7D-4830-BEF7-F5F638314E19}"/>
            <msink:sourceLink direction="with" ref="{A5C3EB11-B067-4A03-84C8-CB7CF39B1D49}"/>
            <msink:sourceLink direction="with" ref="{EBC84896-1744-4AC9-8365-7E6AF6951095}"/>
          </msink:context>
        </emma:interpretation>
      </emma:emma>
    </inkml:annotationXML>
    <inkml:trace contextRef="#ctx0" brushRef="#br0">1461 521 0 0,'0'0'0'0,"0"0"0"0,0 0 0 15,0 0 0-15,0 0 212 0,-47-194 78 0,38 159-4 16,4 1-35-16,-7-1-25 0,0 1-49 15,-3-1-35-15,-2 3-27 0,-5-1-22 0,-2 4-24 16,-4 4-6-16,-3 5 3 0,-6 8 1 0,-6 6-12 16,-4 6-18-16,-7 13-17 0,-8 15-17 0,-7 15-9 15,-12 10 3-15,-2 17 2 0,-8 10 6 16,-2 15-2-16,3 9-4 0,0 9-3 0,6 8-7 16,9 3 4-16,9 5 6 0,8 3 1 0,14 2 2 15,10-3-1-15,9 2-6 0,12-3-4 16,10-2-3-16,3-7-1 0,3-2 0 0,10-10-1 0,2-2 2 15,2 0-10-15,5-3 2 0,-2 3 7 16,5 5 3-16,-6 4 18 0,6 9 0 0,-7 0-3 16,2 1-1-16,-2 6-1 0,0-3-5 0,-5 3 1 15,2-1-1-15,1 2-2 0,-1 1 6 16,2-1 7-16,7 1-2 0,-2-3-2 0,3-1 2 16,3-1-5-16,1-3 5 0,1-1 4 0,-1-2-3 15,1-8-5-15,-4-5-1 0,-2-7-4 16,-3-6-2-16,-7-7 6 0,1-3-2 0,-2-5 2 0,-4-3-3 15,-4-3-3-15,-3-4 1 0,3 0 1 16,1-3 3-16,-5-3-8 0,1-5-7 0,-1-4-5 16,4-8-5-16,-2-3 6 0,0-5 5 0,-3-1 6 15,0-6 6-15,0-1-3 0,-2-5 2 16,-4-3-2-16,2-2-5 0,-1-1-3 0,-2-2-8 16,4-3-7-16,-1-2-2 0,-1-3-5 0,2-7 5 15,3-2 7-15,0-1 7 0,0-2 9 0,0 0 4 16,0 0-2-16,0 0-9 0,0 0-16 0,0 0-18 15,0 0-17-15,0 0-8 0,3-2 19 16,3 1 20-16,-2 1 20 0,8 0 18 0,-1 0 4 16,3 0 5-16,4 6 5 0,1 3-7 15,6 4-6-15,0 0-1 0,6 3 18 0,3 1 15 0,9 2 4 16,5-2 15-16,8-2 1 0,3-8 3 16,8-3 13-16,3-4-14 0,6-2-14 0,6-7-12 15,-4-3-8-15,5-1-3 0,-4-4-7 16,-4 2 1-16,2-1-3 0,-9-1 1 0,-3 2-4 15,-5-2 0-15,-4 2-1 0,-7 2-3 0,-5 0 0 16,-3 0-7-16,-4 1-12 0,-7-1-13 0,-2 2-19 16,-5-3-34-16,-2 3-51 0,-7 0-63 0,0-2-78 15,-10-1-112-15,2 3-170 0,-3 4 85 0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50:37.53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077E05-7013-408D-8C0E-D0956A51BBB0}" emma:medium="tactile" emma:mode="ink">
          <msink:context xmlns:msink="http://schemas.microsoft.com/ink/2010/main" type="inkDrawing" rotatedBoundingBox="8796,17503 22745,14004 22805,14244 8857,17743" semanticType="underline" shapeName="Other">
            <msink:sourceLink direction="with" ref="{FFBE9732-181B-4B5F-B649-ED31251EDA92}"/>
            <msink:sourceLink direction="with" ref="{2A4EA1C8-D360-4203-A396-938BFCA51175}"/>
          </msink:context>
        </emma:interpretation>
      </emma:emma>
    </inkml:annotationXML>
    <inkml:trace contextRef="#ctx0" brushRef="#br0">0 3640 392 0,'0'0'35'0,"0"0"53"0,0 0-17 0,0 0-16 0,0 0-8 16,0 0-16-16,0 0 36 0,0 0 16 15,259-110 14-15,-114 74 15 0,21-8 20 16,32-9 11-16,21-7 0 0,27-10-11 0,27-7-16 0,19-8-22 15,23-4-20-15,17-5-16 0,14-7-19 16,12-2-8-16,15-6-4 0,17-9-5 0,14-4 3 0,16-5 5 16,16-1 4-16,18 1 6 0,16 1-2 15,11 1 10-15,11 4-2 0,1 1-5 0,4 7-2 16,-6 5-21-16,-5 2-2 0,-11 6-6 0,-13 9 2 16,-14 0 1-16,-18 5 1 0,-23 7 5 15,-22 4-4-15,-27 5 3 0,-25 4-2 0,-31 2 0 16,-31 5 4-16,-35 2 0 0,-25 6 1 0,-36 7-2 15,-36 0-1-15,-27 8 1 0,-36 4-1 16,-24 3 10-16,-33 8 0 0,-19 2-4 0,-15 3-5 16,-19 3-19-16,-16 3-34 0,-9 3-58 0,-3 2-116 0,-5 4-271 15,16-1-586-15,15 1 112 0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50:38.85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FFBB2BB-59D0-4E1E-B803-748CE5029912}" emma:medium="tactile" emma:mode="ink">
          <msink:context xmlns:msink="http://schemas.microsoft.com/ink/2010/main" type="writingRegion" rotatedBoundingBox="6725,2336 7283,2336 7283,4928 6725,4928"/>
        </emma:interpretation>
      </emma:emma>
    </inkml:annotationXML>
    <inkml:traceGroup>
      <inkml:annotationXML>
        <emma:emma xmlns:emma="http://www.w3.org/2003/04/emma" version="1.0">
          <emma:interpretation id="{0281F457-F591-445E-ADDB-6E9D9F78875C}" emma:medium="tactile" emma:mode="ink">
            <msink:context xmlns:msink="http://schemas.microsoft.com/ink/2010/main" type="paragraph" rotatedBoundingBox="6725,2336 7283,2336 7283,4928 6725,49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54FA24-7ED0-4261-8951-038C67133F5E}" emma:medium="tactile" emma:mode="ink">
              <msink:context xmlns:msink="http://schemas.microsoft.com/ink/2010/main" type="line" rotatedBoundingBox="6725,2336 7283,2336 7283,4928 6725,4928"/>
            </emma:interpretation>
          </emma:emma>
        </inkml:annotationXML>
        <inkml:traceGroup>
          <inkml:annotationXML>
            <emma:emma xmlns:emma="http://www.w3.org/2003/04/emma" version="1.0">
              <emma:interpretation id="{D9E78FE5-A3A5-4840-9E0D-7FB7AD982E2C}" emma:medium="tactile" emma:mode="ink">
                <msink:context xmlns:msink="http://schemas.microsoft.com/ink/2010/main" type="inkWord" rotatedBoundingBox="6725,2336 7283,2336 7283,4928 6725,4928"/>
              </emma:interpretation>
              <emma:one-of disjunction-type="recognition" id="oneOf0">
                <emma:interpretation id="interp0" emma:lang="en-US" emma:confidence="1">
                  <emma:literal>I</emma:literal>
                </emma:interpretation>
                <emma:interpretation id="interp1" emma:lang="en-US" emma:confidence="0">
                  <emma:literal>1</emma:literal>
                </emma:interpretation>
                <emma:interpretation id="interp2" emma:lang="en-US" emma:confidence="0">
                  <emma:literal>|</emma:literal>
                </emma:interpretation>
                <emma:interpretation id="interp3" emma:lang="en-US" emma:confidence="0">
                  <emma:literal>l</emma:literal>
                </emma:interpretation>
                <emma:interpretation id="interp4" emma:lang="en-US" emma:confidence="0">
                  <emma:literal>'</emma:literal>
                </emma:interpretation>
              </emma:one-of>
            </emma:emma>
          </inkml:annotationXML>
          <inkml:trace contextRef="#ctx0" brushRef="#br0">0 382 0 0,'0'0'0'15,"0"0"0"-15,0 0 0 0,0 0 0 0,0 0 0 0,0 0 0 16,0 0 0-16,0 0 0 0,0 0 0 0,0 0 0 15,0 0 0-15,0 0 0 0,69-55 0 16,-60 48 0-16,3-1 0 0,-2-4 0 0,-1-3 0 16,3 0 0-16,-4-2 0 0,1-5 0 0,3 1 0 15,-3-1 96-15,0 2 34 0,1-2 16 16,-6 0 17-16,2-1 5 0,-1 3-3 0,-4 0 2 16,-1 1-19-16,2 1-11 0,-2 6-5 0,0-2-19 15,-2 8-25-15,2 2-13 0,0 4-37 16,0 0-67-16,-1 0-44 0,1 12-10 0,1 6 16 15,-1 11 49-15,0 9 29 0,0 13-3 0,0 10-7 16,6 12-1-16,0 14 2 0,1 10 2 0,2 7 1 16,3 10-1-16,-3 8 1 0,0 4 1 0,4 4 9 15,-3 5 2-15,1 2 4 16,-3 3 3-16,6-4-2 0,-4-4-2 0,3-13 2 16,-2-7-1-16,3-12 1 0,3-10 7 0,-6-11-7 0,4-5-1 15,0-13 5-15,-2-7-4 0,0-10-1 0,-1-9 3 16,-5-9-7-16,2-5 0 0,-6-8 0 0,2-1-2 15,-1-7 3-15,-2-1 13 0,-2-3 23 0,0-1 23 16,0 0 20-16,0 0 6 16,0 0-6-16,1 0-8 0,-1 0-17 0,0-4-24 0,2-2-22 15,-2 2-21-15,0-4-9 0,0 3-2 0,1 2 3 16,-1-1 0-16,0 3-2 0,0 1-1 16,0 0-9-16,0 0-11 0,0 0-27 0,0 0-28 15,0 0-12-15,4 0-22 0,1 3-24 0,-2 0-37 16,9 1-69-16,-2-1-78 0,8-1-93 15,-7-1-160-15,-2-1 187 0</inkml:trace>
        </inkml:traceGroup>
      </inkml:traceGroup>
    </inkml:traceGroup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8T05:50:39.7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F075B5-F23F-47EB-8510-598F333F5CA4}" emma:medium="tactile" emma:mode="ink">
          <msink:context xmlns:msink="http://schemas.microsoft.com/ink/2010/main" type="inkDrawing" rotatedBoundingBox="6873,2915 11453,2919 11451,6241 6870,6238" semanticType="callout" shapeName="Other">
            <msink:sourceLink direction="to" ref="{72FBB284-4896-464B-A7E2-7CE67B467B6A}"/>
            <msink:sourceLink direction="from" ref="{AC82D928-3CEB-4B0F-8FAE-F257D8F36127}"/>
          </msink:context>
        </emma:interpretation>
      </emma:emma>
    </inkml:annotationXML>
    <inkml:trace contextRef="#ctx0" brushRef="#br0">272 33 0 0,'0'0'0'15,"0"0"0"-15,0 0 0 0,0 0 0 16,0 0 189-16,0 0 9 0,0 0-27 0,0 0-25 16,0 0-45-16,0 0-83 0,0 0-110 0,0 0-33 15,0 0 14-15,0 0 50 0,-139-32 91 0,141 68 21 16,1 12 5-16,0 11 13 0,-2 14 23 0,-1 16-3 15,0 15-3-15,-4 18-10 0,-2 17-18 0,-6 15-3 16,-3 12-1-16,1 2-10 0,-1 1-6 16,0-3 0-16,5-7-9 0,6-7 4 0,2-10-5 15,2-9-1-15,0-13 7 0,9-16-3 16,3-10 2-16,1-14-8 0,6-12-5 0,0-9 2 0,-1-12-9 16,3-8 5-16,-4-9 4 0,2-10 10 15,-4-3 14-15,3-7 8 0,0-5 5 0,2-2 0 16,4-3-2-16,5-3-7 0,7-8-6 0,2-3-10 15,8-3-10-15,2-1-5 0,7-1-8 0,2-1-6 16,4-2-1-16,9 1-4 0,5 0-1 16,11-2 2-16,1 0-3 0,12 0 2 0,4-2 0 15,12 2-5-15,3 0-3 0,11 2-3 0,4 3 0 16,5 2 3-16,1 2 6 0,2 4-3 16,-4 2 2-16,-2 1 2 0,-6-1-1 0,-5-4 8 15,1-1-2-15,-7-4-1 0,-3 2 1 0,-3-1 2 16,-10-3 1-16,-2 3 3 0,-7 2-3 0,-3-5 1 15,-3 2 0-15,-3-3 0 0,0-2 2 0,-8 2 0 16,2-3 2-16,-4-4-3 0,-11 2 4 0,-2-2-3 16,-5-3-3-16,-12 0-4 0,-3-2-12 15,-7-3-10-15,-4-4-3 0,-5-4-15 0,-3-1 3 16,-13-1-3-16,-2 0-4 0,-7 0 2 16,-1 3-3-16,-19 2 2 0,3 1 1 0,-11 6 7 0,-5 5-8 15,-8 3-6-15,-3 7-8 0,-12 5-3 16,-2 3 11-16,-4 7 15 0,-8 3 18 0,2-2 13 15,5 7 2-15,-1 6-3 0,7 3 0 16,5-1-8-16,11 2 0 0,10-2-2 0,4 3-17 16,11-1-4-16,10-2-8 0,0 1-7 0,6 0 10 15,11 0 26-15,12-2 23 0,10 0 38 0,14-2 32 16,19 1 2-16,12-2 2 0,18 2-11 0,10 3-17 16,6 9-10-16,-3 9-12 0,0 10-20 15,-9 13 25-15,-14 12 10 0,-18 10-14 0,-14 12 38 16,-21 5-15-16,-23 10-2 0,-23 6 27 0,-32 10-19 15,-30 13-5-15,-31 11-12 0,-32 20-113 0,-26 20-191 16,24-39-630-16,43-43-329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29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09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9209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14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510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839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43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411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19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678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33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E305F-033E-4B48-92BF-2B99DC3F6A30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19494-6978-433E-A5FB-43EC0F39F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050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19.emf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3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33" Type="http://schemas.openxmlformats.org/officeDocument/2006/relationships/image" Target="../media/image16.emf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emf"/><Relationship Id="rId41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18.emf"/><Relationship Id="rId40" Type="http://schemas.openxmlformats.org/officeDocument/2006/relationships/customXml" Target="../ink/ink20.xml"/><Relationship Id="rId45" Type="http://schemas.openxmlformats.org/officeDocument/2006/relationships/image" Target="../media/image22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4" Type="http://schemas.openxmlformats.org/officeDocument/2006/relationships/customXml" Target="../ink/ink22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emf"/><Relationship Id="rId30" Type="http://schemas.openxmlformats.org/officeDocument/2006/relationships/customXml" Target="../ink/ink15.xml"/><Relationship Id="rId35" Type="http://schemas.openxmlformats.org/officeDocument/2006/relationships/image" Target="../media/image17.emf"/><Relationship Id="rId43" Type="http://schemas.openxmlformats.org/officeDocument/2006/relationships/image" Target="../media/image2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29.emf"/><Relationship Id="rId18" Type="http://schemas.openxmlformats.org/officeDocument/2006/relationships/customXml" Target="../ink/ink32.xml"/><Relationship Id="rId3" Type="http://schemas.openxmlformats.org/officeDocument/2006/relationships/image" Target="../media/image24.emf"/><Relationship Id="rId21" Type="http://schemas.openxmlformats.org/officeDocument/2006/relationships/image" Target="../media/image33.emf"/><Relationship Id="rId7" Type="http://schemas.openxmlformats.org/officeDocument/2006/relationships/image" Target="../media/image26.emf"/><Relationship Id="rId12" Type="http://schemas.openxmlformats.org/officeDocument/2006/relationships/customXml" Target="../ink/ink29.xml"/><Relationship Id="rId17" Type="http://schemas.openxmlformats.org/officeDocument/2006/relationships/image" Target="../media/image31.emf"/><Relationship Id="rId2" Type="http://schemas.openxmlformats.org/officeDocument/2006/relationships/customXml" Target="../ink/ink24.xml"/><Relationship Id="rId16" Type="http://schemas.openxmlformats.org/officeDocument/2006/relationships/customXml" Target="../ink/ink31.xml"/><Relationship Id="rId20" Type="http://schemas.openxmlformats.org/officeDocument/2006/relationships/customXml" Target="../ink/ink3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.xml"/><Relationship Id="rId11" Type="http://schemas.openxmlformats.org/officeDocument/2006/relationships/image" Target="../media/image28.emf"/><Relationship Id="rId5" Type="http://schemas.openxmlformats.org/officeDocument/2006/relationships/image" Target="../media/image25.emf"/><Relationship Id="rId15" Type="http://schemas.openxmlformats.org/officeDocument/2006/relationships/image" Target="../media/image30.emf"/><Relationship Id="rId10" Type="http://schemas.openxmlformats.org/officeDocument/2006/relationships/customXml" Target="../ink/ink28.xml"/><Relationship Id="rId19" Type="http://schemas.openxmlformats.org/officeDocument/2006/relationships/image" Target="../media/image32.emf"/><Relationship Id="rId4" Type="http://schemas.openxmlformats.org/officeDocument/2006/relationships/customXml" Target="../ink/ink25.xml"/><Relationship Id="rId9" Type="http://schemas.openxmlformats.org/officeDocument/2006/relationships/image" Target="../media/image27.emf"/><Relationship Id="rId14" Type="http://schemas.openxmlformats.org/officeDocument/2006/relationships/customXml" Target="../ink/ink3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9.emf"/><Relationship Id="rId18" Type="http://schemas.openxmlformats.org/officeDocument/2006/relationships/customXml" Target="../ink/ink42.xml"/><Relationship Id="rId3" Type="http://schemas.openxmlformats.org/officeDocument/2006/relationships/image" Target="../media/image34.emf"/><Relationship Id="rId21" Type="http://schemas.openxmlformats.org/officeDocument/2006/relationships/image" Target="../media/image43.emf"/><Relationship Id="rId7" Type="http://schemas.openxmlformats.org/officeDocument/2006/relationships/image" Target="../media/image36.emf"/><Relationship Id="rId12" Type="http://schemas.openxmlformats.org/officeDocument/2006/relationships/customXml" Target="../ink/ink39.xml"/><Relationship Id="rId17" Type="http://schemas.openxmlformats.org/officeDocument/2006/relationships/image" Target="../media/image41.emf"/><Relationship Id="rId2" Type="http://schemas.openxmlformats.org/officeDocument/2006/relationships/customXml" Target="../ink/ink34.xml"/><Relationship Id="rId16" Type="http://schemas.openxmlformats.org/officeDocument/2006/relationships/customXml" Target="../ink/ink41.xml"/><Relationship Id="rId20" Type="http://schemas.openxmlformats.org/officeDocument/2006/relationships/customXml" Target="../ink/ink4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.xml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5" Type="http://schemas.openxmlformats.org/officeDocument/2006/relationships/image" Target="../media/image40.emf"/><Relationship Id="rId23" Type="http://schemas.openxmlformats.org/officeDocument/2006/relationships/image" Target="../media/image44.emf"/><Relationship Id="rId10" Type="http://schemas.openxmlformats.org/officeDocument/2006/relationships/customXml" Target="../ink/ink38.xml"/><Relationship Id="rId19" Type="http://schemas.openxmlformats.org/officeDocument/2006/relationships/image" Target="../media/image42.emf"/><Relationship Id="rId4" Type="http://schemas.openxmlformats.org/officeDocument/2006/relationships/customXml" Target="../ink/ink35.xml"/><Relationship Id="rId9" Type="http://schemas.openxmlformats.org/officeDocument/2006/relationships/image" Target="../media/image37.emf"/><Relationship Id="rId14" Type="http://schemas.openxmlformats.org/officeDocument/2006/relationships/customXml" Target="../ink/ink40.xml"/><Relationship Id="rId22" Type="http://schemas.openxmlformats.org/officeDocument/2006/relationships/customXml" Target="../ink/ink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8.xml"/><Relationship Id="rId13" Type="http://schemas.openxmlformats.org/officeDocument/2006/relationships/image" Target="../media/image50.emf"/><Relationship Id="rId18" Type="http://schemas.openxmlformats.org/officeDocument/2006/relationships/customXml" Target="../ink/ink53.xml"/><Relationship Id="rId26" Type="http://schemas.openxmlformats.org/officeDocument/2006/relationships/customXml" Target="../ink/ink57.xml"/><Relationship Id="rId3" Type="http://schemas.openxmlformats.org/officeDocument/2006/relationships/image" Target="../media/image45.emf"/><Relationship Id="rId21" Type="http://schemas.openxmlformats.org/officeDocument/2006/relationships/image" Target="../media/image54.emf"/><Relationship Id="rId7" Type="http://schemas.openxmlformats.org/officeDocument/2006/relationships/image" Target="../media/image47.emf"/><Relationship Id="rId12" Type="http://schemas.openxmlformats.org/officeDocument/2006/relationships/customXml" Target="../ink/ink50.xml"/><Relationship Id="rId17" Type="http://schemas.openxmlformats.org/officeDocument/2006/relationships/image" Target="../media/image52.emf"/><Relationship Id="rId25" Type="http://schemas.openxmlformats.org/officeDocument/2006/relationships/image" Target="../media/image56.emf"/><Relationship Id="rId2" Type="http://schemas.openxmlformats.org/officeDocument/2006/relationships/customXml" Target="../ink/ink45.xml"/><Relationship Id="rId16" Type="http://schemas.openxmlformats.org/officeDocument/2006/relationships/customXml" Target="../ink/ink52.xml"/><Relationship Id="rId20" Type="http://schemas.openxmlformats.org/officeDocument/2006/relationships/customXml" Target="../ink/ink54.xml"/><Relationship Id="rId29" Type="http://schemas.openxmlformats.org/officeDocument/2006/relationships/image" Target="../media/image5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.xml"/><Relationship Id="rId11" Type="http://schemas.openxmlformats.org/officeDocument/2006/relationships/image" Target="../media/image49.emf"/><Relationship Id="rId24" Type="http://schemas.openxmlformats.org/officeDocument/2006/relationships/customXml" Target="../ink/ink56.xml"/><Relationship Id="rId5" Type="http://schemas.openxmlformats.org/officeDocument/2006/relationships/image" Target="../media/image46.emf"/><Relationship Id="rId15" Type="http://schemas.openxmlformats.org/officeDocument/2006/relationships/image" Target="../media/image51.emf"/><Relationship Id="rId23" Type="http://schemas.openxmlformats.org/officeDocument/2006/relationships/image" Target="../media/image55.emf"/><Relationship Id="rId28" Type="http://schemas.openxmlformats.org/officeDocument/2006/relationships/customXml" Target="../ink/ink58.xml"/><Relationship Id="rId10" Type="http://schemas.openxmlformats.org/officeDocument/2006/relationships/customXml" Target="../ink/ink49.xml"/><Relationship Id="rId19" Type="http://schemas.openxmlformats.org/officeDocument/2006/relationships/image" Target="../media/image53.emf"/><Relationship Id="rId31" Type="http://schemas.openxmlformats.org/officeDocument/2006/relationships/image" Target="../media/image59.emf"/><Relationship Id="rId4" Type="http://schemas.openxmlformats.org/officeDocument/2006/relationships/customXml" Target="../ink/ink46.xml"/><Relationship Id="rId9" Type="http://schemas.openxmlformats.org/officeDocument/2006/relationships/image" Target="../media/image48.emf"/><Relationship Id="rId14" Type="http://schemas.openxmlformats.org/officeDocument/2006/relationships/customXml" Target="../ink/ink51.xml"/><Relationship Id="rId22" Type="http://schemas.openxmlformats.org/officeDocument/2006/relationships/customXml" Target="../ink/ink55.xml"/><Relationship Id="rId27" Type="http://schemas.openxmlformats.org/officeDocument/2006/relationships/image" Target="../media/image57.emf"/><Relationship Id="rId30" Type="http://schemas.openxmlformats.org/officeDocument/2006/relationships/customXml" Target="../ink/ink5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3.xml"/><Relationship Id="rId13" Type="http://schemas.openxmlformats.org/officeDocument/2006/relationships/image" Target="../media/image65.emf"/><Relationship Id="rId18" Type="http://schemas.openxmlformats.org/officeDocument/2006/relationships/customXml" Target="../ink/ink68.xml"/><Relationship Id="rId26" Type="http://schemas.openxmlformats.org/officeDocument/2006/relationships/customXml" Target="../ink/ink72.xml"/><Relationship Id="rId39" Type="http://schemas.openxmlformats.org/officeDocument/2006/relationships/image" Target="../media/image78.emf"/><Relationship Id="rId3" Type="http://schemas.openxmlformats.org/officeDocument/2006/relationships/image" Target="../media/image60.emf"/><Relationship Id="rId21" Type="http://schemas.openxmlformats.org/officeDocument/2006/relationships/image" Target="../media/image69.emf"/><Relationship Id="rId34" Type="http://schemas.openxmlformats.org/officeDocument/2006/relationships/customXml" Target="../ink/ink76.xml"/><Relationship Id="rId42" Type="http://schemas.openxmlformats.org/officeDocument/2006/relationships/customXml" Target="../ink/ink80.xml"/><Relationship Id="rId7" Type="http://schemas.openxmlformats.org/officeDocument/2006/relationships/image" Target="../media/image62.emf"/><Relationship Id="rId12" Type="http://schemas.openxmlformats.org/officeDocument/2006/relationships/customXml" Target="../ink/ink65.xml"/><Relationship Id="rId17" Type="http://schemas.openxmlformats.org/officeDocument/2006/relationships/image" Target="../media/image67.emf"/><Relationship Id="rId25" Type="http://schemas.openxmlformats.org/officeDocument/2006/relationships/image" Target="../media/image71.emf"/><Relationship Id="rId33" Type="http://schemas.openxmlformats.org/officeDocument/2006/relationships/image" Target="../media/image75.emf"/><Relationship Id="rId38" Type="http://schemas.openxmlformats.org/officeDocument/2006/relationships/customXml" Target="../ink/ink78.xml"/><Relationship Id="rId2" Type="http://schemas.openxmlformats.org/officeDocument/2006/relationships/customXml" Target="../ink/ink60.xml"/><Relationship Id="rId16" Type="http://schemas.openxmlformats.org/officeDocument/2006/relationships/customXml" Target="../ink/ink67.xml"/><Relationship Id="rId20" Type="http://schemas.openxmlformats.org/officeDocument/2006/relationships/customXml" Target="../ink/ink69.xml"/><Relationship Id="rId29" Type="http://schemas.openxmlformats.org/officeDocument/2006/relationships/image" Target="../media/image73.emf"/><Relationship Id="rId41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2.xml"/><Relationship Id="rId11" Type="http://schemas.openxmlformats.org/officeDocument/2006/relationships/image" Target="../media/image64.emf"/><Relationship Id="rId24" Type="http://schemas.openxmlformats.org/officeDocument/2006/relationships/customXml" Target="../ink/ink71.xml"/><Relationship Id="rId32" Type="http://schemas.openxmlformats.org/officeDocument/2006/relationships/customXml" Target="../ink/ink75.xml"/><Relationship Id="rId37" Type="http://schemas.openxmlformats.org/officeDocument/2006/relationships/image" Target="../media/image77.emf"/><Relationship Id="rId40" Type="http://schemas.openxmlformats.org/officeDocument/2006/relationships/customXml" Target="../ink/ink79.xml"/><Relationship Id="rId5" Type="http://schemas.openxmlformats.org/officeDocument/2006/relationships/image" Target="../media/image61.emf"/><Relationship Id="rId15" Type="http://schemas.openxmlformats.org/officeDocument/2006/relationships/image" Target="../media/image66.emf"/><Relationship Id="rId23" Type="http://schemas.openxmlformats.org/officeDocument/2006/relationships/image" Target="../media/image70.emf"/><Relationship Id="rId28" Type="http://schemas.openxmlformats.org/officeDocument/2006/relationships/customXml" Target="../ink/ink73.xml"/><Relationship Id="rId36" Type="http://schemas.openxmlformats.org/officeDocument/2006/relationships/customXml" Target="../ink/ink77.xml"/><Relationship Id="rId10" Type="http://schemas.openxmlformats.org/officeDocument/2006/relationships/customXml" Target="../ink/ink64.xml"/><Relationship Id="rId19" Type="http://schemas.openxmlformats.org/officeDocument/2006/relationships/image" Target="../media/image68.emf"/><Relationship Id="rId31" Type="http://schemas.openxmlformats.org/officeDocument/2006/relationships/image" Target="../media/image74.emf"/><Relationship Id="rId4" Type="http://schemas.openxmlformats.org/officeDocument/2006/relationships/customXml" Target="../ink/ink61.xml"/><Relationship Id="rId9" Type="http://schemas.openxmlformats.org/officeDocument/2006/relationships/image" Target="../media/image63.emf"/><Relationship Id="rId14" Type="http://schemas.openxmlformats.org/officeDocument/2006/relationships/customXml" Target="../ink/ink66.xml"/><Relationship Id="rId22" Type="http://schemas.openxmlformats.org/officeDocument/2006/relationships/customXml" Target="../ink/ink70.xml"/><Relationship Id="rId27" Type="http://schemas.openxmlformats.org/officeDocument/2006/relationships/image" Target="../media/image72.emf"/><Relationship Id="rId30" Type="http://schemas.openxmlformats.org/officeDocument/2006/relationships/customXml" Target="../ink/ink74.xml"/><Relationship Id="rId35" Type="http://schemas.openxmlformats.org/officeDocument/2006/relationships/image" Target="../media/image76.emf"/><Relationship Id="rId43" Type="http://schemas.openxmlformats.org/officeDocument/2006/relationships/image" Target="../media/image8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7" Type="http://schemas.openxmlformats.org/officeDocument/2006/relationships/image" Target="../media/image83.emf"/><Relationship Id="rId2" Type="http://schemas.openxmlformats.org/officeDocument/2006/relationships/customXml" Target="../ink/ink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3.xml"/><Relationship Id="rId5" Type="http://schemas.openxmlformats.org/officeDocument/2006/relationships/image" Target="../media/image82.emf"/><Relationship Id="rId4" Type="http://schemas.openxmlformats.org/officeDocument/2006/relationships/customXml" Target="../ink/ink8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87.xml"/><Relationship Id="rId13" Type="http://schemas.openxmlformats.org/officeDocument/2006/relationships/image" Target="../media/image89.emf"/><Relationship Id="rId18" Type="http://schemas.openxmlformats.org/officeDocument/2006/relationships/customXml" Target="../ink/ink92.xml"/><Relationship Id="rId3" Type="http://schemas.openxmlformats.org/officeDocument/2006/relationships/image" Target="../media/image84.emf"/><Relationship Id="rId21" Type="http://schemas.openxmlformats.org/officeDocument/2006/relationships/image" Target="../media/image93.emf"/><Relationship Id="rId7" Type="http://schemas.openxmlformats.org/officeDocument/2006/relationships/image" Target="../media/image86.emf"/><Relationship Id="rId12" Type="http://schemas.openxmlformats.org/officeDocument/2006/relationships/customXml" Target="../ink/ink89.xml"/><Relationship Id="rId17" Type="http://schemas.openxmlformats.org/officeDocument/2006/relationships/image" Target="../media/image91.emf"/><Relationship Id="rId2" Type="http://schemas.openxmlformats.org/officeDocument/2006/relationships/customXml" Target="../ink/ink84.xml"/><Relationship Id="rId16" Type="http://schemas.openxmlformats.org/officeDocument/2006/relationships/customXml" Target="../ink/ink91.xml"/><Relationship Id="rId20" Type="http://schemas.openxmlformats.org/officeDocument/2006/relationships/customXml" Target="../ink/ink9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6.xml"/><Relationship Id="rId11" Type="http://schemas.openxmlformats.org/officeDocument/2006/relationships/image" Target="../media/image88.emf"/><Relationship Id="rId5" Type="http://schemas.openxmlformats.org/officeDocument/2006/relationships/image" Target="../media/image85.emf"/><Relationship Id="rId15" Type="http://schemas.openxmlformats.org/officeDocument/2006/relationships/image" Target="../media/image90.emf"/><Relationship Id="rId10" Type="http://schemas.openxmlformats.org/officeDocument/2006/relationships/customXml" Target="../ink/ink88.xml"/><Relationship Id="rId19" Type="http://schemas.openxmlformats.org/officeDocument/2006/relationships/image" Target="../media/image92.emf"/><Relationship Id="rId4" Type="http://schemas.openxmlformats.org/officeDocument/2006/relationships/customXml" Target="../ink/ink85.xml"/><Relationship Id="rId9" Type="http://schemas.openxmlformats.org/officeDocument/2006/relationships/image" Target="../media/image87.emf"/><Relationship Id="rId14" Type="http://schemas.openxmlformats.org/officeDocument/2006/relationships/customXml" Target="../ink/ink9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7.xml"/><Relationship Id="rId13" Type="http://schemas.openxmlformats.org/officeDocument/2006/relationships/image" Target="../media/image99.emf"/><Relationship Id="rId18" Type="http://schemas.openxmlformats.org/officeDocument/2006/relationships/customXml" Target="../ink/ink102.xml"/><Relationship Id="rId26" Type="http://schemas.openxmlformats.org/officeDocument/2006/relationships/customXml" Target="../ink/ink106.xml"/><Relationship Id="rId3" Type="http://schemas.openxmlformats.org/officeDocument/2006/relationships/image" Target="../media/image94.emf"/><Relationship Id="rId21" Type="http://schemas.openxmlformats.org/officeDocument/2006/relationships/image" Target="../media/image103.emf"/><Relationship Id="rId7" Type="http://schemas.openxmlformats.org/officeDocument/2006/relationships/image" Target="../media/image96.emf"/><Relationship Id="rId12" Type="http://schemas.openxmlformats.org/officeDocument/2006/relationships/customXml" Target="../ink/ink99.xml"/><Relationship Id="rId17" Type="http://schemas.openxmlformats.org/officeDocument/2006/relationships/image" Target="../media/image101.emf"/><Relationship Id="rId25" Type="http://schemas.openxmlformats.org/officeDocument/2006/relationships/image" Target="../media/image105.emf"/><Relationship Id="rId2" Type="http://schemas.openxmlformats.org/officeDocument/2006/relationships/customXml" Target="../ink/ink94.xml"/><Relationship Id="rId16" Type="http://schemas.openxmlformats.org/officeDocument/2006/relationships/customXml" Target="../ink/ink101.xml"/><Relationship Id="rId20" Type="http://schemas.openxmlformats.org/officeDocument/2006/relationships/customXml" Target="../ink/ink103.xml"/><Relationship Id="rId29" Type="http://schemas.openxmlformats.org/officeDocument/2006/relationships/image" Target="../media/image10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6.xml"/><Relationship Id="rId11" Type="http://schemas.openxmlformats.org/officeDocument/2006/relationships/image" Target="../media/image98.emf"/><Relationship Id="rId24" Type="http://schemas.openxmlformats.org/officeDocument/2006/relationships/customXml" Target="../ink/ink105.xml"/><Relationship Id="rId5" Type="http://schemas.openxmlformats.org/officeDocument/2006/relationships/image" Target="../media/image95.emf"/><Relationship Id="rId15" Type="http://schemas.openxmlformats.org/officeDocument/2006/relationships/image" Target="../media/image100.emf"/><Relationship Id="rId23" Type="http://schemas.openxmlformats.org/officeDocument/2006/relationships/image" Target="../media/image104.emf"/><Relationship Id="rId28" Type="http://schemas.openxmlformats.org/officeDocument/2006/relationships/customXml" Target="../ink/ink107.xml"/><Relationship Id="rId10" Type="http://schemas.openxmlformats.org/officeDocument/2006/relationships/customXml" Target="../ink/ink98.xml"/><Relationship Id="rId19" Type="http://schemas.openxmlformats.org/officeDocument/2006/relationships/image" Target="../media/image102.emf"/><Relationship Id="rId4" Type="http://schemas.openxmlformats.org/officeDocument/2006/relationships/customXml" Target="../ink/ink95.xml"/><Relationship Id="rId9" Type="http://schemas.openxmlformats.org/officeDocument/2006/relationships/image" Target="../media/image97.emf"/><Relationship Id="rId14" Type="http://schemas.openxmlformats.org/officeDocument/2006/relationships/customXml" Target="../ink/ink100.xml"/><Relationship Id="rId22" Type="http://schemas.openxmlformats.org/officeDocument/2006/relationships/customXml" Target="../ink/ink104.xml"/><Relationship Id="rId27" Type="http://schemas.openxmlformats.org/officeDocument/2006/relationships/image" Target="../media/image10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1.xml"/><Relationship Id="rId13" Type="http://schemas.openxmlformats.org/officeDocument/2006/relationships/image" Target="../media/image113.emf"/><Relationship Id="rId18" Type="http://schemas.openxmlformats.org/officeDocument/2006/relationships/customXml" Target="../ink/ink116.xml"/><Relationship Id="rId3" Type="http://schemas.openxmlformats.org/officeDocument/2006/relationships/image" Target="../media/image108.emf"/><Relationship Id="rId21" Type="http://schemas.openxmlformats.org/officeDocument/2006/relationships/image" Target="../media/image117.emf"/><Relationship Id="rId7" Type="http://schemas.openxmlformats.org/officeDocument/2006/relationships/image" Target="../media/image110.emf"/><Relationship Id="rId12" Type="http://schemas.openxmlformats.org/officeDocument/2006/relationships/customXml" Target="../ink/ink113.xml"/><Relationship Id="rId17" Type="http://schemas.openxmlformats.org/officeDocument/2006/relationships/image" Target="../media/image115.emf"/><Relationship Id="rId2" Type="http://schemas.openxmlformats.org/officeDocument/2006/relationships/customXml" Target="../ink/ink108.xml"/><Relationship Id="rId16" Type="http://schemas.openxmlformats.org/officeDocument/2006/relationships/customXml" Target="../ink/ink115.xml"/><Relationship Id="rId20" Type="http://schemas.openxmlformats.org/officeDocument/2006/relationships/customXml" Target="../ink/ink11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0.xml"/><Relationship Id="rId11" Type="http://schemas.openxmlformats.org/officeDocument/2006/relationships/image" Target="../media/image112.emf"/><Relationship Id="rId5" Type="http://schemas.openxmlformats.org/officeDocument/2006/relationships/image" Target="../media/image109.emf"/><Relationship Id="rId15" Type="http://schemas.openxmlformats.org/officeDocument/2006/relationships/image" Target="../media/image114.emf"/><Relationship Id="rId10" Type="http://schemas.openxmlformats.org/officeDocument/2006/relationships/customXml" Target="../ink/ink112.xml"/><Relationship Id="rId19" Type="http://schemas.openxmlformats.org/officeDocument/2006/relationships/image" Target="../media/image116.emf"/><Relationship Id="rId4" Type="http://schemas.openxmlformats.org/officeDocument/2006/relationships/customXml" Target="../ink/ink109.xml"/><Relationship Id="rId9" Type="http://schemas.openxmlformats.org/officeDocument/2006/relationships/image" Target="../media/image111.emf"/><Relationship Id="rId14" Type="http://schemas.openxmlformats.org/officeDocument/2006/relationships/customXml" Target="../ink/ink1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1.xml"/><Relationship Id="rId13" Type="http://schemas.openxmlformats.org/officeDocument/2006/relationships/image" Target="../media/image123.emf"/><Relationship Id="rId3" Type="http://schemas.openxmlformats.org/officeDocument/2006/relationships/image" Target="../media/image118.emf"/><Relationship Id="rId7" Type="http://schemas.openxmlformats.org/officeDocument/2006/relationships/image" Target="../media/image120.emf"/><Relationship Id="rId12" Type="http://schemas.openxmlformats.org/officeDocument/2006/relationships/customXml" Target="../ink/ink123.xml"/><Relationship Id="rId17" Type="http://schemas.openxmlformats.org/officeDocument/2006/relationships/image" Target="../media/image125.emf"/><Relationship Id="rId2" Type="http://schemas.openxmlformats.org/officeDocument/2006/relationships/customXml" Target="../ink/ink118.xml"/><Relationship Id="rId16" Type="http://schemas.openxmlformats.org/officeDocument/2006/relationships/customXml" Target="../ink/ink12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0.xml"/><Relationship Id="rId11" Type="http://schemas.openxmlformats.org/officeDocument/2006/relationships/image" Target="../media/image122.emf"/><Relationship Id="rId5" Type="http://schemas.openxmlformats.org/officeDocument/2006/relationships/image" Target="../media/image119.emf"/><Relationship Id="rId15" Type="http://schemas.openxmlformats.org/officeDocument/2006/relationships/image" Target="../media/image124.emf"/><Relationship Id="rId10" Type="http://schemas.openxmlformats.org/officeDocument/2006/relationships/customXml" Target="../ink/ink122.xml"/><Relationship Id="rId4" Type="http://schemas.openxmlformats.org/officeDocument/2006/relationships/customXml" Target="../ink/ink119.xml"/><Relationship Id="rId9" Type="http://schemas.openxmlformats.org/officeDocument/2006/relationships/image" Target="../media/image121.emf"/><Relationship Id="rId14" Type="http://schemas.openxmlformats.org/officeDocument/2006/relationships/customXml" Target="../ink/ink1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9.xml"/><Relationship Id="rId13" Type="http://schemas.openxmlformats.org/officeDocument/2006/relationships/image" Target="../media/image131.emf"/><Relationship Id="rId18" Type="http://schemas.openxmlformats.org/officeDocument/2006/relationships/customXml" Target="../ink/ink134.xml"/><Relationship Id="rId26" Type="http://schemas.openxmlformats.org/officeDocument/2006/relationships/customXml" Target="../ink/ink138.xml"/><Relationship Id="rId3" Type="http://schemas.openxmlformats.org/officeDocument/2006/relationships/image" Target="../media/image126.emf"/><Relationship Id="rId21" Type="http://schemas.openxmlformats.org/officeDocument/2006/relationships/image" Target="../media/image135.emf"/><Relationship Id="rId7" Type="http://schemas.openxmlformats.org/officeDocument/2006/relationships/image" Target="../media/image128.emf"/><Relationship Id="rId12" Type="http://schemas.openxmlformats.org/officeDocument/2006/relationships/customXml" Target="../ink/ink131.xml"/><Relationship Id="rId17" Type="http://schemas.openxmlformats.org/officeDocument/2006/relationships/image" Target="../media/image133.emf"/><Relationship Id="rId25" Type="http://schemas.openxmlformats.org/officeDocument/2006/relationships/image" Target="../media/image137.emf"/><Relationship Id="rId33" Type="http://schemas.openxmlformats.org/officeDocument/2006/relationships/image" Target="../media/image141.emf"/><Relationship Id="rId2" Type="http://schemas.openxmlformats.org/officeDocument/2006/relationships/customXml" Target="../ink/ink126.xml"/><Relationship Id="rId16" Type="http://schemas.openxmlformats.org/officeDocument/2006/relationships/customXml" Target="../ink/ink133.xml"/><Relationship Id="rId20" Type="http://schemas.openxmlformats.org/officeDocument/2006/relationships/customXml" Target="../ink/ink135.xml"/><Relationship Id="rId29" Type="http://schemas.openxmlformats.org/officeDocument/2006/relationships/image" Target="../media/image13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8.xml"/><Relationship Id="rId11" Type="http://schemas.openxmlformats.org/officeDocument/2006/relationships/image" Target="../media/image130.emf"/><Relationship Id="rId24" Type="http://schemas.openxmlformats.org/officeDocument/2006/relationships/customXml" Target="../ink/ink137.xml"/><Relationship Id="rId32" Type="http://schemas.openxmlformats.org/officeDocument/2006/relationships/customXml" Target="../ink/ink141.xml"/><Relationship Id="rId5" Type="http://schemas.openxmlformats.org/officeDocument/2006/relationships/image" Target="../media/image127.emf"/><Relationship Id="rId15" Type="http://schemas.openxmlformats.org/officeDocument/2006/relationships/image" Target="../media/image132.emf"/><Relationship Id="rId23" Type="http://schemas.openxmlformats.org/officeDocument/2006/relationships/image" Target="../media/image136.emf"/><Relationship Id="rId28" Type="http://schemas.openxmlformats.org/officeDocument/2006/relationships/customXml" Target="../ink/ink139.xml"/><Relationship Id="rId10" Type="http://schemas.openxmlformats.org/officeDocument/2006/relationships/customXml" Target="../ink/ink130.xml"/><Relationship Id="rId19" Type="http://schemas.openxmlformats.org/officeDocument/2006/relationships/image" Target="../media/image134.emf"/><Relationship Id="rId31" Type="http://schemas.openxmlformats.org/officeDocument/2006/relationships/image" Target="../media/image140.emf"/><Relationship Id="rId4" Type="http://schemas.openxmlformats.org/officeDocument/2006/relationships/customXml" Target="../ink/ink127.xml"/><Relationship Id="rId9" Type="http://schemas.openxmlformats.org/officeDocument/2006/relationships/image" Target="../media/image129.emf"/><Relationship Id="rId14" Type="http://schemas.openxmlformats.org/officeDocument/2006/relationships/customXml" Target="../ink/ink132.xml"/><Relationship Id="rId22" Type="http://schemas.openxmlformats.org/officeDocument/2006/relationships/customXml" Target="../ink/ink136.xml"/><Relationship Id="rId27" Type="http://schemas.openxmlformats.org/officeDocument/2006/relationships/image" Target="../media/image138.emf"/><Relationship Id="rId30" Type="http://schemas.openxmlformats.org/officeDocument/2006/relationships/customXml" Target="../ink/ink14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5.xml"/><Relationship Id="rId13" Type="http://schemas.openxmlformats.org/officeDocument/2006/relationships/image" Target="../media/image147.emf"/><Relationship Id="rId3" Type="http://schemas.openxmlformats.org/officeDocument/2006/relationships/image" Target="../media/image142.emf"/><Relationship Id="rId7" Type="http://schemas.openxmlformats.org/officeDocument/2006/relationships/image" Target="../media/image144.emf"/><Relationship Id="rId12" Type="http://schemas.openxmlformats.org/officeDocument/2006/relationships/customXml" Target="../ink/ink147.xml"/><Relationship Id="rId17" Type="http://schemas.openxmlformats.org/officeDocument/2006/relationships/image" Target="../media/image149.emf"/><Relationship Id="rId2" Type="http://schemas.openxmlformats.org/officeDocument/2006/relationships/customXml" Target="../ink/ink142.xml"/><Relationship Id="rId16" Type="http://schemas.openxmlformats.org/officeDocument/2006/relationships/customXml" Target="../ink/ink14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4.xml"/><Relationship Id="rId11" Type="http://schemas.openxmlformats.org/officeDocument/2006/relationships/image" Target="../media/image146.emf"/><Relationship Id="rId5" Type="http://schemas.openxmlformats.org/officeDocument/2006/relationships/image" Target="../media/image143.emf"/><Relationship Id="rId15" Type="http://schemas.openxmlformats.org/officeDocument/2006/relationships/image" Target="../media/image148.emf"/><Relationship Id="rId10" Type="http://schemas.openxmlformats.org/officeDocument/2006/relationships/customXml" Target="../ink/ink146.xml"/><Relationship Id="rId4" Type="http://schemas.openxmlformats.org/officeDocument/2006/relationships/customXml" Target="../ink/ink143.xml"/><Relationship Id="rId9" Type="http://schemas.openxmlformats.org/officeDocument/2006/relationships/image" Target="../media/image145.emf"/><Relationship Id="rId14" Type="http://schemas.openxmlformats.org/officeDocument/2006/relationships/customXml" Target="../ink/ink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299623" y="272385"/>
              <a:ext cx="651600" cy="2473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143" y="265545"/>
                <a:ext cx="66024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209983" y="608265"/>
              <a:ext cx="3434040" cy="138816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583" y="597105"/>
                <a:ext cx="3450240" cy="14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0" name="Ink 29"/>
              <p14:cNvContentPartPr/>
              <p14:nvPr/>
            </p14:nvContentPartPr>
            <p14:xfrm>
              <a:off x="758263" y="1971225"/>
              <a:ext cx="2934000" cy="7905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3583" y="1961505"/>
                <a:ext cx="2948400" cy="8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4" name="Ink 43"/>
              <p14:cNvContentPartPr/>
              <p14:nvPr/>
            </p14:nvContentPartPr>
            <p14:xfrm>
              <a:off x="3748423" y="346905"/>
              <a:ext cx="673920" cy="310248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46263" y="342225"/>
                <a:ext cx="684360" cy="31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/>
              <p14:cNvContentPartPr/>
              <p14:nvPr/>
            </p14:nvContentPartPr>
            <p14:xfrm>
              <a:off x="3806023" y="493425"/>
              <a:ext cx="360" cy="36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97383" y="484785"/>
                <a:ext cx="1764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4" name="Ink 53"/>
              <p14:cNvContentPartPr/>
              <p14:nvPr/>
            </p14:nvContentPartPr>
            <p14:xfrm>
              <a:off x="4979623" y="972225"/>
              <a:ext cx="2989800" cy="1203480"/>
            </p14:xfrm>
          </p:contentPart>
        </mc:Choice>
        <mc:Fallback>
          <p:pic>
            <p:nvPicPr>
              <p:cNvPr id="54" name="Ink 5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7463" y="962145"/>
                <a:ext cx="3002040" cy="12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6" name="Ink 55"/>
              <p14:cNvContentPartPr/>
              <p14:nvPr/>
            </p14:nvContentPartPr>
            <p14:xfrm>
              <a:off x="4669663" y="837585"/>
              <a:ext cx="1192320" cy="103356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62463" y="826785"/>
                <a:ext cx="1209960" cy="10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8" name="Ink 57"/>
              <p14:cNvContentPartPr/>
              <p14:nvPr/>
            </p14:nvContentPartPr>
            <p14:xfrm>
              <a:off x="6401623" y="324225"/>
              <a:ext cx="1585440" cy="111492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96943" y="315225"/>
                <a:ext cx="1599120" cy="11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2" name="Ink 61"/>
              <p14:cNvContentPartPr/>
              <p14:nvPr/>
            </p14:nvContentPartPr>
            <p14:xfrm>
              <a:off x="4925983" y="486585"/>
              <a:ext cx="552240" cy="53532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18063" y="475785"/>
                <a:ext cx="567000" cy="55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6" name="Ink 65"/>
              <p14:cNvContentPartPr/>
              <p14:nvPr/>
            </p14:nvContentPartPr>
            <p14:xfrm>
              <a:off x="7924783" y="-24829"/>
              <a:ext cx="2249280" cy="206100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17223" y="-34909"/>
                <a:ext cx="2266560" cy="20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3" name="Ink 72"/>
              <p14:cNvContentPartPr/>
              <p14:nvPr/>
            </p14:nvContentPartPr>
            <p14:xfrm>
              <a:off x="8504383" y="62145"/>
              <a:ext cx="1413360" cy="109764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497183" y="52425"/>
                <a:ext cx="1431000" cy="11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82" name="Ink 81"/>
              <p14:cNvContentPartPr/>
              <p14:nvPr/>
            </p14:nvContentPartPr>
            <p14:xfrm>
              <a:off x="130423" y="2303651"/>
              <a:ext cx="5902200" cy="235620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3943" y="2291051"/>
                <a:ext cx="5921280" cy="23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3" name="Ink 82"/>
              <p14:cNvContentPartPr/>
              <p14:nvPr/>
            </p14:nvContentPartPr>
            <p14:xfrm>
              <a:off x="4013023" y="532811"/>
              <a:ext cx="371160" cy="23184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05463" y="530651"/>
                <a:ext cx="38088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4" name="Ink 83"/>
              <p14:cNvContentPartPr/>
              <p14:nvPr/>
            </p14:nvContentPartPr>
            <p14:xfrm>
              <a:off x="6908503" y="84251"/>
              <a:ext cx="703440" cy="527254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00583" y="74534"/>
                <a:ext cx="714240" cy="5438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5" name="Ink 84"/>
              <p14:cNvContentPartPr/>
              <p14:nvPr/>
            </p14:nvContentPartPr>
            <p14:xfrm>
              <a:off x="8955823" y="-161269"/>
              <a:ext cx="753840" cy="418534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949343" y="-167387"/>
                <a:ext cx="765720" cy="4325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86" name="Ink 85"/>
              <p14:cNvContentPartPr/>
              <p14:nvPr/>
            </p14:nvContentPartPr>
            <p14:xfrm>
              <a:off x="4898983" y="640091"/>
              <a:ext cx="2495880" cy="995254"/>
            </p14:xfrm>
          </p:contentPart>
        </mc:Choice>
        <mc:Fallback>
          <p:pic>
            <p:nvPicPr>
              <p:cNvPr id="86" name="Ink 8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88903" y="630012"/>
                <a:ext cx="2516760" cy="1007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87" name="Ink 86"/>
              <p14:cNvContentPartPr/>
              <p14:nvPr/>
            </p14:nvContentPartPr>
            <p14:xfrm>
              <a:off x="6019663" y="1814051"/>
              <a:ext cx="267120" cy="360574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11743" y="1804695"/>
                <a:ext cx="279720" cy="377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13" name="Ink 112"/>
              <p14:cNvContentPartPr/>
              <p14:nvPr/>
            </p14:nvContentPartPr>
            <p14:xfrm>
              <a:off x="5432503" y="3312371"/>
              <a:ext cx="2478600" cy="226116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22423" y="3301931"/>
                <a:ext cx="2499840" cy="22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17" name="Ink 116"/>
              <p14:cNvContentPartPr/>
              <p14:nvPr/>
            </p14:nvContentPartPr>
            <p14:xfrm>
              <a:off x="5518183" y="4014371"/>
              <a:ext cx="2197800" cy="76644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513503" y="4002131"/>
                <a:ext cx="2212200" cy="78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18" name="Ink 117"/>
              <p14:cNvContentPartPr/>
              <p14:nvPr/>
            </p14:nvContentPartPr>
            <p14:xfrm>
              <a:off x="6473983" y="3723491"/>
              <a:ext cx="340200" cy="1391040"/>
            </p14:xfrm>
          </p:contentPart>
        </mc:Choice>
        <mc:Fallback>
          <p:pic>
            <p:nvPicPr>
              <p:cNvPr id="118" name="Ink 11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67863" y="3717371"/>
                <a:ext cx="356040" cy="14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21" name="Ink 120"/>
              <p14:cNvContentPartPr/>
              <p14:nvPr/>
            </p14:nvContentPartPr>
            <p14:xfrm>
              <a:off x="5021743" y="4366811"/>
              <a:ext cx="178920" cy="136764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017423" y="4359251"/>
                <a:ext cx="194040" cy="138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37" name="Ink 136"/>
              <p14:cNvContentPartPr/>
              <p14:nvPr/>
            </p14:nvContentPartPr>
            <p14:xfrm>
              <a:off x="9178303" y="287291"/>
              <a:ext cx="67680" cy="69120"/>
            </p14:xfrm>
          </p:contentPart>
        </mc:Choice>
        <mc:Fallback>
          <p:pic>
            <p:nvPicPr>
              <p:cNvPr id="137" name="Ink 136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171463" y="285131"/>
                <a:ext cx="766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44" name="Ink 143"/>
              <p14:cNvContentPartPr/>
              <p14:nvPr/>
            </p14:nvContentPartPr>
            <p14:xfrm>
              <a:off x="223303" y="411131"/>
              <a:ext cx="9173880" cy="629712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18263" y="401771"/>
                <a:ext cx="9190800" cy="631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184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64583" y="2257785"/>
              <a:ext cx="3718440" cy="324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61343" y="2248785"/>
                <a:ext cx="373104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5217943" y="983025"/>
              <a:ext cx="253800" cy="28710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11823" y="977985"/>
                <a:ext cx="268560" cy="28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5" name="Ink 54"/>
              <p14:cNvContentPartPr/>
              <p14:nvPr/>
            </p14:nvContentPartPr>
            <p14:xfrm>
              <a:off x="8608423" y="769185"/>
              <a:ext cx="727920" cy="71712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99063" y="761625"/>
                <a:ext cx="748800" cy="72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7" name="Ink 56"/>
              <p14:cNvContentPartPr/>
              <p14:nvPr/>
            </p14:nvContentPartPr>
            <p14:xfrm>
              <a:off x="8291623" y="315225"/>
              <a:ext cx="1840680" cy="160272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85143" y="304425"/>
                <a:ext cx="1856880" cy="162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4" name="Ink 63"/>
              <p14:cNvContentPartPr/>
              <p14:nvPr/>
            </p14:nvContentPartPr>
            <p14:xfrm>
              <a:off x="3262423" y="2553345"/>
              <a:ext cx="1891800" cy="159624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60263" y="2546865"/>
                <a:ext cx="1903680" cy="16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3" name="Ink 72"/>
              <p14:cNvContentPartPr/>
              <p14:nvPr/>
            </p14:nvContentPartPr>
            <p14:xfrm>
              <a:off x="3196543" y="991305"/>
              <a:ext cx="3859200" cy="32511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86823" y="980865"/>
                <a:ext cx="3879360" cy="32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6" name="Ink 75"/>
              <p14:cNvContentPartPr/>
              <p14:nvPr/>
            </p14:nvContentPartPr>
            <p14:xfrm>
              <a:off x="6663343" y="672705"/>
              <a:ext cx="823680" cy="82620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52543" y="660465"/>
                <a:ext cx="846000" cy="84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5" name="Ink 84"/>
              <p14:cNvContentPartPr/>
              <p14:nvPr/>
            </p14:nvContentPartPr>
            <p14:xfrm>
              <a:off x="345703" y="744705"/>
              <a:ext cx="8355960" cy="5605920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5623" y="735705"/>
                <a:ext cx="8376120" cy="56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9" name="Ink 88"/>
              <p14:cNvContentPartPr/>
              <p14:nvPr/>
            </p14:nvContentPartPr>
            <p14:xfrm>
              <a:off x="5165743" y="5240745"/>
              <a:ext cx="3402360" cy="410400"/>
            </p14:xfrm>
          </p:contentPart>
        </mc:Choice>
        <mc:Fallback>
          <p:pic>
            <p:nvPicPr>
              <p:cNvPr id="89" name="Ink 8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63583" y="5235705"/>
                <a:ext cx="341244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1" name="Ink 90"/>
              <p14:cNvContentPartPr/>
              <p14:nvPr/>
            </p14:nvContentPartPr>
            <p14:xfrm>
              <a:off x="5122903" y="5161545"/>
              <a:ext cx="3172680" cy="54288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19303" y="5150385"/>
                <a:ext cx="3187080" cy="55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254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56703" y="28305"/>
              <a:ext cx="10595880" cy="6528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863" y="18585"/>
                <a:ext cx="10613520" cy="65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616423" y="260505"/>
              <a:ext cx="2565360" cy="101016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9583" y="249705"/>
                <a:ext cx="2583360" cy="10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4" name="Ink 23"/>
              <p14:cNvContentPartPr/>
              <p14:nvPr/>
            </p14:nvContentPartPr>
            <p14:xfrm>
              <a:off x="1415983" y="885105"/>
              <a:ext cx="2994120" cy="126036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07343" y="874665"/>
                <a:ext cx="3012840" cy="12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6" name="Ink 95"/>
              <p14:cNvContentPartPr/>
              <p14:nvPr/>
            </p14:nvContentPartPr>
            <p14:xfrm>
              <a:off x="7544983" y="5686425"/>
              <a:ext cx="1621080" cy="32652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35263" y="5673465"/>
                <a:ext cx="164304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2" name="Ink 101"/>
              <p14:cNvContentPartPr/>
              <p14:nvPr/>
            </p14:nvContentPartPr>
            <p14:xfrm>
              <a:off x="6973303" y="316305"/>
              <a:ext cx="97920" cy="242820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67543" y="310545"/>
                <a:ext cx="111960" cy="244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4" name="Ink 103"/>
              <p14:cNvContentPartPr/>
              <p14:nvPr/>
            </p14:nvContentPartPr>
            <p14:xfrm>
              <a:off x="6787543" y="450225"/>
              <a:ext cx="4238640" cy="21556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82863" y="439425"/>
                <a:ext cx="4249080" cy="21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6" name="Ink 115"/>
              <p14:cNvContentPartPr/>
              <p14:nvPr/>
            </p14:nvContentPartPr>
            <p14:xfrm>
              <a:off x="6798703" y="1137105"/>
              <a:ext cx="360" cy="36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96543" y="1134945"/>
                <a:ext cx="4680" cy="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2" name="Ink 121"/>
              <p14:cNvContentPartPr/>
              <p14:nvPr/>
            </p14:nvContentPartPr>
            <p14:xfrm>
              <a:off x="6812023" y="2600865"/>
              <a:ext cx="194400" cy="11124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04103" y="2598345"/>
                <a:ext cx="20484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5" name="Ink 124"/>
              <p14:cNvContentPartPr/>
              <p14:nvPr/>
            </p14:nvContentPartPr>
            <p14:xfrm>
              <a:off x="6423943" y="476505"/>
              <a:ext cx="1096560" cy="2814480"/>
            </p14:xfrm>
          </p:contentPart>
        </mc:Choice>
        <mc:Fallback>
          <p:pic>
            <p:nvPicPr>
              <p:cNvPr id="125" name="Ink 12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17823" y="468945"/>
                <a:ext cx="1104840" cy="28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6" name="Ink 125"/>
              <p14:cNvContentPartPr/>
              <p14:nvPr/>
            </p14:nvContentPartPr>
            <p14:xfrm>
              <a:off x="7785103" y="2365065"/>
              <a:ext cx="2760120" cy="63864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777183" y="2352825"/>
                <a:ext cx="2779920" cy="66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7" name="Ink 126"/>
              <p14:cNvContentPartPr/>
              <p14:nvPr/>
            </p14:nvContentPartPr>
            <p14:xfrm>
              <a:off x="9796423" y="383985"/>
              <a:ext cx="986400" cy="191412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789943" y="378585"/>
                <a:ext cx="1001520" cy="192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7201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42023" y="178785"/>
              <a:ext cx="9965520" cy="3090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103" y="169785"/>
                <a:ext cx="9983520" cy="31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418783" y="1103625"/>
              <a:ext cx="5198040" cy="115524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503" y="1091025"/>
                <a:ext cx="5218560" cy="11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1631623" y="576225"/>
              <a:ext cx="2142720" cy="36540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25503" y="567945"/>
                <a:ext cx="215712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6" name="Ink 55"/>
              <p14:cNvContentPartPr/>
              <p14:nvPr/>
            </p14:nvContentPartPr>
            <p14:xfrm>
              <a:off x="4924903" y="2030265"/>
              <a:ext cx="4489560" cy="38448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20223" y="2018385"/>
                <a:ext cx="450612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3" name="Ink 62"/>
              <p14:cNvContentPartPr/>
              <p14:nvPr/>
            </p14:nvContentPartPr>
            <p14:xfrm>
              <a:off x="5257183" y="3161745"/>
              <a:ext cx="2611440" cy="10800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49263" y="3150225"/>
                <a:ext cx="26308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8" name="Ink 67"/>
              <p14:cNvContentPartPr/>
              <p14:nvPr/>
            </p14:nvContentPartPr>
            <p14:xfrm>
              <a:off x="2906023" y="428625"/>
              <a:ext cx="2332440" cy="153684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00983" y="420705"/>
                <a:ext cx="2343240" cy="154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2" name="Ink 71"/>
              <p14:cNvContentPartPr/>
              <p14:nvPr/>
            </p14:nvContentPartPr>
            <p14:xfrm>
              <a:off x="390343" y="1877985"/>
              <a:ext cx="1013040" cy="306792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1703" y="1871865"/>
                <a:ext cx="1023840" cy="30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5" name="Ink 94"/>
              <p14:cNvContentPartPr/>
              <p14:nvPr/>
            </p14:nvContentPartPr>
            <p14:xfrm>
              <a:off x="4555183" y="2801745"/>
              <a:ext cx="584280" cy="119844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46543" y="2793825"/>
                <a:ext cx="603000" cy="12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6" name="Ink 95"/>
              <p14:cNvContentPartPr/>
              <p14:nvPr/>
            </p14:nvContentPartPr>
            <p14:xfrm>
              <a:off x="6491983" y="5395185"/>
              <a:ext cx="2120040" cy="44928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82263" y="5387985"/>
                <a:ext cx="214092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9" name="Ink 98"/>
              <p14:cNvContentPartPr/>
              <p14:nvPr/>
            </p14:nvContentPartPr>
            <p14:xfrm>
              <a:off x="742423" y="1009305"/>
              <a:ext cx="1110960" cy="254052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1623" y="998865"/>
                <a:ext cx="1133640" cy="256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0" name="Ink 99"/>
              <p14:cNvContentPartPr/>
              <p14:nvPr/>
            </p14:nvContentPartPr>
            <p14:xfrm>
              <a:off x="6393703" y="3310425"/>
              <a:ext cx="4152240" cy="276012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88303" y="3300345"/>
                <a:ext cx="4166280" cy="27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2" name="Ink 101"/>
              <p14:cNvContentPartPr/>
              <p14:nvPr/>
            </p14:nvContentPartPr>
            <p14:xfrm>
              <a:off x="1460983" y="3103425"/>
              <a:ext cx="8730360" cy="265320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451623" y="3092265"/>
                <a:ext cx="8750880" cy="267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04" name="Ink 103"/>
              <p14:cNvContentPartPr/>
              <p14:nvPr/>
            </p14:nvContentPartPr>
            <p14:xfrm>
              <a:off x="1018903" y="2709585"/>
              <a:ext cx="1638720" cy="100440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07023" y="2698065"/>
                <a:ext cx="1653480" cy="10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15" name="Ink 114"/>
              <p14:cNvContentPartPr/>
              <p14:nvPr/>
            </p14:nvContentPartPr>
            <p14:xfrm>
              <a:off x="8844943" y="66825"/>
              <a:ext cx="522720" cy="122976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33063" y="57465"/>
                <a:ext cx="544680" cy="12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22" name="Ink 121"/>
              <p14:cNvContentPartPr/>
              <p14:nvPr/>
            </p14:nvContentPartPr>
            <p14:xfrm>
              <a:off x="9585463" y="112905"/>
              <a:ext cx="860400" cy="32796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577903" y="104265"/>
                <a:ext cx="879120" cy="34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7870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5" name="Ink 24"/>
              <p14:cNvContentPartPr/>
              <p14:nvPr/>
            </p14:nvContentPartPr>
            <p14:xfrm>
              <a:off x="-124817" y="882225"/>
              <a:ext cx="4483080" cy="14220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9857" y="870705"/>
                <a:ext cx="4499640" cy="14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1" name="Ink 30"/>
              <p14:cNvContentPartPr/>
              <p14:nvPr/>
            </p14:nvContentPartPr>
            <p14:xfrm>
              <a:off x="3392743" y="2640105"/>
              <a:ext cx="3794760" cy="4104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7703" y="2633985"/>
                <a:ext cx="38106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4" name="Ink 33"/>
              <p14:cNvContentPartPr/>
              <p14:nvPr/>
            </p14:nvContentPartPr>
            <p14:xfrm>
              <a:off x="5167903" y="1577385"/>
              <a:ext cx="102600" cy="237852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58183" y="1570185"/>
                <a:ext cx="122040" cy="23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4" name="Ink 73"/>
              <p14:cNvContentPartPr/>
              <p14:nvPr/>
            </p14:nvContentPartPr>
            <p14:xfrm>
              <a:off x="1320943" y="1971945"/>
              <a:ext cx="351720" cy="151884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13383" y="1963305"/>
                <a:ext cx="362520" cy="15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7" name="Ink 96"/>
              <p14:cNvContentPartPr/>
              <p14:nvPr/>
            </p14:nvContentPartPr>
            <p14:xfrm>
              <a:off x="5765863" y="1505745"/>
              <a:ext cx="2082960" cy="113112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60823" y="1498185"/>
                <a:ext cx="2095560" cy="11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2" name="Ink 101"/>
              <p14:cNvContentPartPr/>
              <p14:nvPr/>
            </p14:nvContentPartPr>
            <p14:xfrm>
              <a:off x="3377623" y="1494225"/>
              <a:ext cx="4119840" cy="240588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67183" y="1484865"/>
                <a:ext cx="4139640" cy="24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1" name="Ink 110"/>
              <p14:cNvContentPartPr/>
              <p14:nvPr/>
            </p14:nvContentPartPr>
            <p14:xfrm>
              <a:off x="3405703" y="2636505"/>
              <a:ext cx="2186640" cy="1130760"/>
            </p14:xfrm>
          </p:contentPart>
        </mc:Choice>
        <mc:Fallback>
          <p:pic>
            <p:nvPicPr>
              <p:cNvPr id="111" name="Ink 11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98503" y="2627865"/>
                <a:ext cx="2202480" cy="11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5" name="Ink 124"/>
              <p14:cNvContentPartPr/>
              <p14:nvPr/>
            </p14:nvContentPartPr>
            <p14:xfrm>
              <a:off x="326983" y="134145"/>
              <a:ext cx="3241440" cy="1710360"/>
            </p14:xfrm>
          </p:contentPart>
        </mc:Choice>
        <mc:Fallback>
          <p:pic>
            <p:nvPicPr>
              <p:cNvPr id="125" name="Ink 12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8343" y="123705"/>
                <a:ext cx="3252240" cy="17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1" name="Ink 130"/>
              <p14:cNvContentPartPr/>
              <p14:nvPr/>
            </p14:nvContentPartPr>
            <p14:xfrm>
              <a:off x="1901983" y="5127705"/>
              <a:ext cx="1475280" cy="153828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93703" y="5117625"/>
                <a:ext cx="1493640" cy="15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6" name="Ink 135"/>
              <p14:cNvContentPartPr/>
              <p14:nvPr/>
            </p14:nvContentPartPr>
            <p14:xfrm>
              <a:off x="1922143" y="1782585"/>
              <a:ext cx="1455840" cy="90684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12063" y="1771785"/>
                <a:ext cx="1476360" cy="9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3" name="Ink 142"/>
              <p14:cNvContentPartPr/>
              <p14:nvPr/>
            </p14:nvContentPartPr>
            <p14:xfrm>
              <a:off x="3649063" y="403425"/>
              <a:ext cx="5257080" cy="139392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41503" y="396945"/>
                <a:ext cx="5274360" cy="14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4" name="Ink 143"/>
              <p14:cNvContentPartPr/>
              <p14:nvPr/>
            </p14:nvContentPartPr>
            <p14:xfrm>
              <a:off x="5542303" y="2648745"/>
              <a:ext cx="1856880" cy="105480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35103" y="2640465"/>
                <a:ext cx="1872360" cy="10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2" name="Ink 151"/>
              <p14:cNvContentPartPr/>
              <p14:nvPr/>
            </p14:nvContentPartPr>
            <p14:xfrm>
              <a:off x="3925543" y="1692225"/>
              <a:ext cx="1262880" cy="87444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20863" y="1679985"/>
                <a:ext cx="1277640" cy="8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53" name="Ink 152"/>
              <p14:cNvContentPartPr/>
              <p14:nvPr/>
            </p14:nvContentPartPr>
            <p14:xfrm>
              <a:off x="5484703" y="1003185"/>
              <a:ext cx="3450600" cy="169956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77863" y="994545"/>
                <a:ext cx="3465360" cy="17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61" name="Ink 160"/>
              <p14:cNvContentPartPr/>
              <p14:nvPr/>
            </p14:nvContentPartPr>
            <p14:xfrm>
              <a:off x="486463" y="1399545"/>
              <a:ext cx="6656400" cy="3432960"/>
            </p14:xfrm>
          </p:contentPart>
        </mc:Choice>
        <mc:Fallback>
          <p:pic>
            <p:nvPicPr>
              <p:cNvPr id="161" name="Ink 16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7823" y="1390185"/>
                <a:ext cx="6667200" cy="34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64" name="Ink 163"/>
              <p14:cNvContentPartPr/>
              <p14:nvPr/>
            </p14:nvContentPartPr>
            <p14:xfrm>
              <a:off x="3408583" y="2794545"/>
              <a:ext cx="1594800" cy="1413000"/>
            </p14:xfrm>
          </p:contentPart>
        </mc:Choice>
        <mc:Fallback>
          <p:pic>
            <p:nvPicPr>
              <p:cNvPr id="164" name="Ink 16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02463" y="2784105"/>
                <a:ext cx="1603080" cy="14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65" name="Ink 164"/>
              <p14:cNvContentPartPr/>
              <p14:nvPr/>
            </p14:nvContentPartPr>
            <p14:xfrm>
              <a:off x="1398343" y="1117665"/>
              <a:ext cx="8392680" cy="5241600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388983" y="1111545"/>
                <a:ext cx="8411040" cy="52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78" name="Ink 177"/>
              <p14:cNvContentPartPr/>
              <p14:nvPr/>
            </p14:nvContentPartPr>
            <p14:xfrm>
              <a:off x="7534543" y="4288545"/>
              <a:ext cx="2446920" cy="540720"/>
            </p14:xfrm>
          </p:contentPart>
        </mc:Choice>
        <mc:Fallback>
          <p:pic>
            <p:nvPicPr>
              <p:cNvPr id="178" name="Ink 17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32383" y="4281345"/>
                <a:ext cx="2457000" cy="5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95" name="Ink 194"/>
              <p14:cNvContentPartPr/>
              <p14:nvPr/>
            </p14:nvContentPartPr>
            <p14:xfrm>
              <a:off x="4695223" y="5357025"/>
              <a:ext cx="3203280" cy="984960"/>
            </p14:xfrm>
          </p:contentPart>
        </mc:Choice>
        <mc:Fallback>
          <p:pic>
            <p:nvPicPr>
              <p:cNvPr id="195" name="Ink 19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687303" y="5346945"/>
                <a:ext cx="3221280" cy="10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26" name="Ink 225"/>
              <p14:cNvContentPartPr/>
              <p14:nvPr/>
            </p14:nvContentPartPr>
            <p14:xfrm>
              <a:off x="3868663" y="4596705"/>
              <a:ext cx="6792120" cy="2144880"/>
            </p14:xfrm>
          </p:contentPart>
        </mc:Choice>
        <mc:Fallback>
          <p:pic>
            <p:nvPicPr>
              <p:cNvPr id="226" name="Ink 22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59303" y="4587705"/>
                <a:ext cx="6812280" cy="21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28" name="Ink 227"/>
              <p14:cNvContentPartPr/>
              <p14:nvPr/>
            </p14:nvContentPartPr>
            <p14:xfrm>
              <a:off x="8417623" y="4399065"/>
              <a:ext cx="1672920" cy="1778040"/>
            </p14:xfrm>
          </p:contentPart>
        </mc:Choice>
        <mc:Fallback>
          <p:pic>
            <p:nvPicPr>
              <p:cNvPr id="228" name="Ink 22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410063" y="4388265"/>
                <a:ext cx="1691280" cy="179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500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2" name="Ink 31"/>
              <p14:cNvContentPartPr/>
              <p14:nvPr/>
            </p14:nvContentPartPr>
            <p14:xfrm>
              <a:off x="346063" y="3205665"/>
              <a:ext cx="2488320" cy="31176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783" y="3195225"/>
                <a:ext cx="250740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0" name="Ink 139"/>
              <p14:cNvContentPartPr/>
              <p14:nvPr/>
            </p14:nvContentPartPr>
            <p14:xfrm>
              <a:off x="137983" y="271665"/>
              <a:ext cx="10663200" cy="641736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8983" y="262305"/>
                <a:ext cx="10674720" cy="64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6" name="Ink 165"/>
              <p14:cNvContentPartPr/>
              <p14:nvPr/>
            </p14:nvContentPartPr>
            <p14:xfrm>
              <a:off x="4842463" y="1347705"/>
              <a:ext cx="6270120" cy="1615320"/>
            </p14:xfrm>
          </p:contentPart>
        </mc:Choice>
        <mc:Fallback>
          <p:pic>
            <p:nvPicPr>
              <p:cNvPr id="166" name="Ink 16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31663" y="1337625"/>
                <a:ext cx="6291720" cy="163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5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0" name="Ink 29"/>
              <p14:cNvContentPartPr/>
              <p14:nvPr/>
            </p14:nvContentPartPr>
            <p14:xfrm>
              <a:off x="2507143" y="1637505"/>
              <a:ext cx="1678320" cy="2613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98143" y="1626705"/>
                <a:ext cx="169812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2" name="Ink 31"/>
              <p14:cNvContentPartPr/>
              <p14:nvPr/>
            </p14:nvContentPartPr>
            <p14:xfrm>
              <a:off x="766183" y="1813545"/>
              <a:ext cx="3589200" cy="36792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783" y="1805625"/>
                <a:ext cx="360252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5" name="Ink 44"/>
              <p14:cNvContentPartPr/>
              <p14:nvPr/>
            </p14:nvContentPartPr>
            <p14:xfrm>
              <a:off x="268303" y="2764665"/>
              <a:ext cx="437040" cy="120168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8223" y="2753505"/>
                <a:ext cx="458280" cy="12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2" name="Ink 51"/>
              <p14:cNvContentPartPr/>
              <p14:nvPr/>
            </p14:nvContentPartPr>
            <p14:xfrm>
              <a:off x="80023" y="-58455"/>
              <a:ext cx="9484920" cy="314064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463" y="-65655"/>
                <a:ext cx="9495360" cy="31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0" name="Ink 89"/>
              <p14:cNvContentPartPr/>
              <p14:nvPr/>
            </p14:nvContentPartPr>
            <p14:xfrm>
              <a:off x="5021383" y="284411"/>
              <a:ext cx="475200" cy="594180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10583" y="275411"/>
                <a:ext cx="494640" cy="596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5224783" y="1124145"/>
              <a:ext cx="4881960" cy="537084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3983" y="1113705"/>
                <a:ext cx="4905000" cy="539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8" name="Ink 97"/>
              <p14:cNvContentPartPr/>
              <p14:nvPr/>
            </p14:nvContentPartPr>
            <p14:xfrm>
              <a:off x="5407303" y="322931"/>
              <a:ext cx="295560" cy="198144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03343" y="320051"/>
                <a:ext cx="302400" cy="19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9" name="Ink 98"/>
              <p14:cNvContentPartPr/>
              <p14:nvPr/>
            </p14:nvContentPartPr>
            <p14:xfrm>
              <a:off x="8139703" y="880785"/>
              <a:ext cx="2624040" cy="68040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29983" y="871065"/>
                <a:ext cx="264204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1" name="Ink 100"/>
              <p14:cNvContentPartPr/>
              <p14:nvPr/>
            </p14:nvContentPartPr>
            <p14:xfrm>
              <a:off x="4652743" y="4178171"/>
              <a:ext cx="5599800" cy="259344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46263" y="4167371"/>
                <a:ext cx="5616000" cy="261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5" name="Ink 104"/>
              <p14:cNvContentPartPr/>
              <p14:nvPr/>
            </p14:nvContentPartPr>
            <p14:xfrm>
              <a:off x="4525303" y="5591531"/>
              <a:ext cx="574560" cy="40608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15223" y="5581811"/>
                <a:ext cx="595080" cy="42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702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11423" y="72945"/>
              <a:ext cx="3993840" cy="1865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143" y="61785"/>
                <a:ext cx="4011480" cy="18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5" name="Ink 34"/>
              <p14:cNvContentPartPr/>
              <p14:nvPr/>
            </p14:nvContentPartPr>
            <p14:xfrm>
              <a:off x="239503" y="458505"/>
              <a:ext cx="10622160" cy="605664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143" y="447345"/>
                <a:ext cx="10643400" cy="60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1" name="Ink 50"/>
              <p14:cNvContentPartPr/>
              <p14:nvPr/>
            </p14:nvContentPartPr>
            <p14:xfrm>
              <a:off x="4315783" y="1094265"/>
              <a:ext cx="81720" cy="130572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5703" y="1087785"/>
                <a:ext cx="99720" cy="13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3" name="Ink 52"/>
              <p14:cNvContentPartPr/>
              <p14:nvPr/>
            </p14:nvContentPartPr>
            <p14:xfrm>
              <a:off x="3865423" y="1869705"/>
              <a:ext cx="5835240" cy="13104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62543" y="1865745"/>
                <a:ext cx="584568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7" name="Ink 66"/>
              <p14:cNvContentPartPr/>
              <p14:nvPr/>
            </p14:nvContentPartPr>
            <p14:xfrm>
              <a:off x="5039023" y="2741985"/>
              <a:ext cx="4316040" cy="27972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33263" y="2732625"/>
                <a:ext cx="433332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9" name="Ink 68"/>
              <p14:cNvContentPartPr/>
              <p14:nvPr/>
            </p14:nvContentPartPr>
            <p14:xfrm>
              <a:off x="4362943" y="126225"/>
              <a:ext cx="95040" cy="162360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53943" y="118305"/>
                <a:ext cx="108000" cy="164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4" name="Ink 93"/>
              <p14:cNvContentPartPr/>
              <p14:nvPr/>
            </p14:nvContentPartPr>
            <p14:xfrm>
              <a:off x="3730783" y="3391425"/>
              <a:ext cx="1847160" cy="58860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21783" y="3379545"/>
                <a:ext cx="1867680" cy="6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8" name="Ink 97"/>
              <p14:cNvContentPartPr/>
              <p14:nvPr/>
            </p14:nvContentPartPr>
            <p14:xfrm>
              <a:off x="239863" y="3557745"/>
              <a:ext cx="3785760" cy="55044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2663" y="3546945"/>
                <a:ext cx="380340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6" name="Ink 125"/>
              <p14:cNvContentPartPr/>
              <p14:nvPr/>
            </p14:nvContentPartPr>
            <p14:xfrm>
              <a:off x="7949263" y="3250665"/>
              <a:ext cx="2184120" cy="59796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940263" y="3239145"/>
                <a:ext cx="2204640" cy="6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6" name="Ink 135"/>
              <p14:cNvContentPartPr/>
              <p14:nvPr/>
            </p14:nvContentPartPr>
            <p14:xfrm>
              <a:off x="8580343" y="4520745"/>
              <a:ext cx="1843560" cy="17244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571343" y="4508505"/>
                <a:ext cx="186480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8" name="Ink 147"/>
              <p14:cNvContentPartPr/>
              <p14:nvPr/>
            </p14:nvContentPartPr>
            <p14:xfrm>
              <a:off x="5541223" y="5100705"/>
              <a:ext cx="2771640" cy="44496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35103" y="5089545"/>
                <a:ext cx="278856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72" name="Ink 171"/>
              <p14:cNvContentPartPr/>
              <p14:nvPr/>
            </p14:nvContentPartPr>
            <p14:xfrm>
              <a:off x="1519303" y="4673025"/>
              <a:ext cx="1628280" cy="518040"/>
            </p14:xfrm>
          </p:contentPart>
        </mc:Choice>
        <mc:Fallback>
          <p:pic>
            <p:nvPicPr>
              <p:cNvPr id="172" name="Ink 17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09583" y="4661865"/>
                <a:ext cx="164880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0" name="Ink 179"/>
              <p14:cNvContentPartPr/>
              <p14:nvPr/>
            </p14:nvContentPartPr>
            <p14:xfrm>
              <a:off x="255703" y="1113345"/>
              <a:ext cx="781560" cy="5293800"/>
            </p14:xfrm>
          </p:contentPart>
        </mc:Choice>
        <mc:Fallback>
          <p:pic>
            <p:nvPicPr>
              <p:cNvPr id="180" name="Ink 17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47063" y="1107585"/>
                <a:ext cx="801360" cy="531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7" name="Ink 196"/>
              <p14:cNvContentPartPr/>
              <p14:nvPr/>
            </p14:nvContentPartPr>
            <p14:xfrm>
              <a:off x="6413503" y="4741065"/>
              <a:ext cx="1536480" cy="517320"/>
            </p14:xfrm>
          </p:contentPart>
        </mc:Choice>
        <mc:Fallback>
          <p:pic>
            <p:nvPicPr>
              <p:cNvPr id="197" name="Ink 19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05943" y="4729545"/>
                <a:ext cx="1555200" cy="53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6291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5" name="Ink 54"/>
              <p14:cNvContentPartPr/>
              <p14:nvPr/>
            </p14:nvContentPartPr>
            <p14:xfrm>
              <a:off x="4911223" y="338985"/>
              <a:ext cx="447480" cy="175392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98623" y="329985"/>
                <a:ext cx="469440" cy="177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8" name="Ink 77"/>
              <p14:cNvContentPartPr/>
              <p14:nvPr/>
            </p14:nvContentPartPr>
            <p14:xfrm>
              <a:off x="132583" y="343665"/>
              <a:ext cx="9225000" cy="209052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503" y="333945"/>
                <a:ext cx="9246600" cy="21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3" name="Ink 102"/>
              <p14:cNvContentPartPr/>
              <p14:nvPr/>
            </p14:nvContentPartPr>
            <p14:xfrm>
              <a:off x="2536663" y="1363545"/>
              <a:ext cx="3381120" cy="183816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7663" y="1356705"/>
                <a:ext cx="3396600" cy="18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7" name="Ink 126"/>
              <p14:cNvContentPartPr/>
              <p14:nvPr/>
            </p14:nvContentPartPr>
            <p14:xfrm>
              <a:off x="203863" y="2933505"/>
              <a:ext cx="5300640" cy="315072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2703" y="2926665"/>
                <a:ext cx="5318640" cy="31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3" name="Ink 142"/>
              <p14:cNvContentPartPr/>
              <p14:nvPr/>
            </p14:nvContentPartPr>
            <p14:xfrm>
              <a:off x="9383863" y="2651985"/>
              <a:ext cx="1073880" cy="148140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75943" y="2641905"/>
                <a:ext cx="1092240" cy="14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6" name="Ink 145"/>
              <p14:cNvContentPartPr/>
              <p14:nvPr/>
            </p14:nvContentPartPr>
            <p14:xfrm>
              <a:off x="1134103" y="4954545"/>
              <a:ext cx="3166920" cy="151812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23663" y="4943385"/>
                <a:ext cx="3188520" cy="15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8" name="Ink 147"/>
              <p14:cNvContentPartPr/>
              <p14:nvPr/>
            </p14:nvContentPartPr>
            <p14:xfrm>
              <a:off x="3871903" y="3196665"/>
              <a:ext cx="5871960" cy="346464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64343" y="3186585"/>
                <a:ext cx="5889240" cy="347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9" name="Ink 158"/>
              <p14:cNvContentPartPr/>
              <p14:nvPr/>
            </p14:nvContentPartPr>
            <p14:xfrm>
              <a:off x="4295983" y="3600585"/>
              <a:ext cx="53640" cy="2896200"/>
            </p14:xfrm>
          </p:contentPart>
        </mc:Choice>
        <mc:Fallback>
          <p:pic>
            <p:nvPicPr>
              <p:cNvPr id="159" name="Ink 1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86623" y="3593745"/>
                <a:ext cx="71280" cy="29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4" name="Ink 173"/>
              <p14:cNvContentPartPr/>
              <p14:nvPr/>
            </p14:nvContentPartPr>
            <p14:xfrm>
              <a:off x="6002383" y="2253465"/>
              <a:ext cx="3332880" cy="563040"/>
            </p14:xfrm>
          </p:contentPart>
        </mc:Choice>
        <mc:Fallback>
          <p:pic>
            <p:nvPicPr>
              <p:cNvPr id="174" name="Ink 17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91943" y="2241945"/>
                <a:ext cx="3355560" cy="57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5" name="Ink 174"/>
              <p14:cNvContentPartPr/>
              <p14:nvPr/>
            </p14:nvContentPartPr>
            <p14:xfrm>
              <a:off x="280183" y="2639745"/>
              <a:ext cx="5154840" cy="2430720"/>
            </p14:xfrm>
          </p:contentPart>
        </mc:Choice>
        <mc:Fallback>
          <p:pic>
            <p:nvPicPr>
              <p:cNvPr id="175" name="Ink 17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0103" y="2627145"/>
                <a:ext cx="5177160" cy="245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63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159943" y="292905"/>
              <a:ext cx="9878760" cy="604476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303" y="281745"/>
                <a:ext cx="9899280" cy="606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1" name="Ink 60"/>
              <p14:cNvContentPartPr/>
              <p14:nvPr/>
            </p14:nvContentPartPr>
            <p14:xfrm>
              <a:off x="320143" y="2044305"/>
              <a:ext cx="819720" cy="224172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223" y="2037465"/>
                <a:ext cx="838080" cy="22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4" name="Ink 113"/>
              <p14:cNvContentPartPr/>
              <p14:nvPr/>
            </p14:nvContentPartPr>
            <p14:xfrm>
              <a:off x="6512143" y="3788145"/>
              <a:ext cx="4256640" cy="176472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03503" y="3775905"/>
                <a:ext cx="4277880" cy="178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5" name="Ink 114"/>
              <p14:cNvContentPartPr/>
              <p14:nvPr/>
            </p14:nvContentPartPr>
            <p14:xfrm>
              <a:off x="4717903" y="5130585"/>
              <a:ext cx="2196360" cy="79560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08903" y="5118345"/>
                <a:ext cx="2217240" cy="8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1" name="Ink 120"/>
              <p14:cNvContentPartPr/>
              <p14:nvPr/>
            </p14:nvContentPartPr>
            <p14:xfrm>
              <a:off x="3178903" y="5677425"/>
              <a:ext cx="1739880" cy="84816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69543" y="5665185"/>
                <a:ext cx="1761480" cy="86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3" name="Ink 122"/>
              <p14:cNvContentPartPr/>
              <p14:nvPr/>
            </p14:nvContentPartPr>
            <p14:xfrm>
              <a:off x="312583" y="3546585"/>
              <a:ext cx="294840" cy="310932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5383" y="3540105"/>
                <a:ext cx="308160" cy="31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6" name="Ink 125"/>
              <p14:cNvContentPartPr/>
              <p14:nvPr/>
            </p14:nvContentPartPr>
            <p14:xfrm>
              <a:off x="114943" y="5166585"/>
              <a:ext cx="1138680" cy="99432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223" y="5156505"/>
                <a:ext cx="1150560" cy="10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7" name="Ink 126"/>
              <p14:cNvContentPartPr/>
              <p14:nvPr/>
            </p14:nvContentPartPr>
            <p14:xfrm>
              <a:off x="361183" y="5758065"/>
              <a:ext cx="903240" cy="72936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3263" y="5749785"/>
                <a:ext cx="919800" cy="74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674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7" name="Ink 36"/>
              <p14:cNvContentPartPr/>
              <p14:nvPr/>
            </p14:nvContentPartPr>
            <p14:xfrm>
              <a:off x="198823" y="337185"/>
              <a:ext cx="7911720" cy="262584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823" y="326025"/>
                <a:ext cx="7928280" cy="26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6" name="Ink 45"/>
              <p14:cNvContentPartPr/>
              <p14:nvPr/>
            </p14:nvContentPartPr>
            <p14:xfrm>
              <a:off x="7433383" y="2234745"/>
              <a:ext cx="3224160" cy="584280"/>
            </p14:xfrm>
          </p:contentPart>
        </mc:Choice>
        <mc:Fallback>
          <p:pic>
            <p:nvPicPr>
              <p:cNvPr id="46" name="Ink 4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23663" y="2223585"/>
                <a:ext cx="324504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0" name="Ink 49"/>
              <p14:cNvContentPartPr/>
              <p14:nvPr/>
            </p14:nvContentPartPr>
            <p14:xfrm>
              <a:off x="1473583" y="2951505"/>
              <a:ext cx="5294160" cy="8812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67463" y="2943585"/>
                <a:ext cx="5310000" cy="8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7" name="Ink 56"/>
              <p14:cNvContentPartPr/>
              <p14:nvPr/>
            </p14:nvContentPartPr>
            <p14:xfrm>
              <a:off x="1967143" y="4752945"/>
              <a:ext cx="3221280" cy="62496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57783" y="4740345"/>
                <a:ext cx="3243240" cy="6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5" name="Ink 64"/>
              <p14:cNvContentPartPr/>
              <p14:nvPr/>
            </p14:nvContentPartPr>
            <p14:xfrm>
              <a:off x="8006503" y="836865"/>
              <a:ext cx="2590920" cy="130608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95343" y="825705"/>
                <a:ext cx="2615400" cy="13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6" name="Ink 65"/>
              <p14:cNvContentPartPr/>
              <p14:nvPr/>
            </p14:nvContentPartPr>
            <p14:xfrm>
              <a:off x="1589863" y="2616345"/>
              <a:ext cx="2244240" cy="80100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80503" y="2604105"/>
                <a:ext cx="2265480" cy="82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1" name="Ink 70"/>
              <p14:cNvContentPartPr/>
              <p14:nvPr/>
            </p14:nvContentPartPr>
            <p14:xfrm>
              <a:off x="1160023" y="1335825"/>
              <a:ext cx="770760" cy="86436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53903" y="1331145"/>
                <a:ext cx="781560" cy="87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2" name="Ink 71"/>
              <p14:cNvContentPartPr/>
              <p14:nvPr/>
            </p14:nvContentPartPr>
            <p14:xfrm>
              <a:off x="1250023" y="1239345"/>
              <a:ext cx="1752840" cy="67644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43543" y="1231785"/>
                <a:ext cx="1765440" cy="6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6" name="Ink 75"/>
              <p14:cNvContentPartPr/>
              <p14:nvPr/>
            </p14:nvContentPartPr>
            <p14:xfrm>
              <a:off x="6830383" y="2180025"/>
              <a:ext cx="1825920" cy="47304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25703" y="2171385"/>
                <a:ext cx="1839240" cy="48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7" name="Ink 76"/>
              <p14:cNvContentPartPr/>
              <p14:nvPr/>
            </p14:nvContentPartPr>
            <p14:xfrm>
              <a:off x="6939103" y="2172825"/>
              <a:ext cx="1852560" cy="42156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32263" y="2163465"/>
                <a:ext cx="186876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8" name="Ink 77"/>
              <p14:cNvContentPartPr/>
              <p14:nvPr/>
            </p14:nvContentPartPr>
            <p14:xfrm>
              <a:off x="2455303" y="3434625"/>
              <a:ext cx="8047440" cy="145764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446663" y="3423105"/>
                <a:ext cx="8066520" cy="14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9" name="Ink 78"/>
              <p14:cNvContentPartPr/>
              <p14:nvPr/>
            </p14:nvContentPartPr>
            <p14:xfrm>
              <a:off x="6981943" y="2146185"/>
              <a:ext cx="1760400" cy="48420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976543" y="2137185"/>
                <a:ext cx="177480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92" name="Ink 91"/>
              <p14:cNvContentPartPr/>
              <p14:nvPr/>
            </p14:nvContentPartPr>
            <p14:xfrm>
              <a:off x="5266543" y="4049145"/>
              <a:ext cx="5046480" cy="65088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59703" y="4038705"/>
                <a:ext cx="5064120" cy="6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6" name="Ink 95"/>
              <p14:cNvContentPartPr/>
              <p14:nvPr/>
            </p14:nvContentPartPr>
            <p14:xfrm>
              <a:off x="6030463" y="4237065"/>
              <a:ext cx="2119320" cy="39600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22903" y="4229145"/>
                <a:ext cx="213444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7" name="Ink 96"/>
              <p14:cNvContentPartPr/>
              <p14:nvPr/>
            </p14:nvContentPartPr>
            <p14:xfrm>
              <a:off x="6156103" y="4196745"/>
              <a:ext cx="1958040" cy="46260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52143" y="4189185"/>
                <a:ext cx="1969200" cy="4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8" name="Ink 97"/>
              <p14:cNvContentPartPr/>
              <p14:nvPr/>
            </p14:nvContentPartPr>
            <p14:xfrm>
              <a:off x="6590623" y="4183425"/>
              <a:ext cx="1897200" cy="33192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87383" y="4174785"/>
                <a:ext cx="1908720" cy="34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79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516343" y="283545"/>
              <a:ext cx="8876880" cy="57942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183" y="272385"/>
                <a:ext cx="8890200" cy="58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350383" y="576225"/>
              <a:ext cx="4007160" cy="110916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103" y="564345"/>
                <a:ext cx="4027320" cy="11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1" name="Ink 30"/>
              <p14:cNvContentPartPr/>
              <p14:nvPr/>
            </p14:nvContentPartPr>
            <p14:xfrm>
              <a:off x="4008343" y="1011105"/>
              <a:ext cx="3539160" cy="43992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8623" y="999585"/>
                <a:ext cx="3560400" cy="4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7" name="Ink 56"/>
              <p14:cNvContentPartPr/>
              <p14:nvPr/>
            </p14:nvContentPartPr>
            <p14:xfrm>
              <a:off x="2014303" y="3923145"/>
              <a:ext cx="4302000" cy="117216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4943" y="3913785"/>
                <a:ext cx="4322160" cy="11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1" name="Ink 60"/>
              <p14:cNvContentPartPr/>
              <p14:nvPr/>
            </p14:nvContentPartPr>
            <p14:xfrm>
              <a:off x="904423" y="3417705"/>
              <a:ext cx="826920" cy="242712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5783" y="3409065"/>
                <a:ext cx="838080" cy="24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0" name="Ink 69"/>
              <p14:cNvContentPartPr/>
              <p14:nvPr/>
            </p14:nvContentPartPr>
            <p14:xfrm>
              <a:off x="3188623" y="5077305"/>
              <a:ext cx="5014080" cy="131076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83943" y="5069025"/>
                <a:ext cx="5029560" cy="13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3" name="Ink 72"/>
              <p14:cNvContentPartPr/>
              <p14:nvPr/>
            </p14:nvContentPartPr>
            <p14:xfrm>
              <a:off x="2421103" y="845505"/>
              <a:ext cx="201240" cy="9291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18943" y="837945"/>
                <a:ext cx="205560" cy="9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4" name="Ink 73"/>
              <p14:cNvContentPartPr/>
              <p14:nvPr/>
            </p14:nvContentPartPr>
            <p14:xfrm>
              <a:off x="2457823" y="1049625"/>
              <a:ext cx="1665360" cy="119772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1343" y="1046025"/>
                <a:ext cx="1680480" cy="120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6103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13</cp:revision>
  <dcterms:created xsi:type="dcterms:W3CDTF">2024-01-28T03:37:51Z</dcterms:created>
  <dcterms:modified xsi:type="dcterms:W3CDTF">2024-01-28T05:57:00Z</dcterms:modified>
</cp:coreProperties>
</file>