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9570" autoAdjust="0"/>
  </p:normalViewPr>
  <p:slideViewPr>
    <p:cSldViewPr snapToGrid="0">
      <p:cViewPr varScale="1">
        <p:scale>
          <a:sx n="54" d="100"/>
          <a:sy n="54" d="100"/>
        </p:scale>
        <p:origin x="13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135D2-6B34-49ED-884D-E2527AD9F01E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71C6F-0E90-41B8-9E66-6C9494B327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840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In Ratio – GM Also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C71C6F-0E90-41B8-9E66-6C9494B3276E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3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9E898-F1FC-477F-9E60-919DD76ED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AAFDED-7366-4A5B-A240-DA7B4E1E0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D3CB2-FFDF-41ED-9FAE-DE87B28D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8FA9F-8417-4A34-A1F8-172320004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C1561-FB7F-4955-BC8E-8313BEA60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1228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05135-98B6-4D8C-8CFB-1A24A0F8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6A751-32A1-4D06-9E56-69F8F005F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B39A9-5B40-4AC0-BF7C-E307CC379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B52FB-AFCB-4C81-8E1B-6C9158E13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591CC-232D-4440-9B83-19B0F986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961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F8528-E3C8-4D19-B677-10DD23C4F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3D677-6B2C-4578-9077-C4B2439CE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E7826-3FF3-4796-97E9-C5E76E99D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0B376-5FE9-4054-8FED-E792B847C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EA604-6C42-4EEB-88C6-FF599EBF4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9837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E6169-E721-439A-9916-2883ACA15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32798-D034-44A1-8170-443B7B44B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31306-74D8-492D-840B-911A790FA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AD65CD-530A-4147-B882-EA1AB6EE3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388A0B-099E-485F-883B-22AE7D819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B86C9-353A-4731-8FC1-272D79B5F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659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D3C2D-7645-48AC-B367-5FF02F8E7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5E054-2803-41A1-A3DF-B1878A13B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0EB9D6-F69E-4D2F-AD4D-E53B65EC5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21F9F-944D-408D-9D80-D7E9CD0662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4811E0-7002-4DCB-943B-E261BF620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C2C2A-830C-406F-B880-BD447729C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43870-9989-4B91-9B28-61FA5AB73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099648-AF9B-4E7E-89E2-91E94C38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419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94660-1119-46E3-B636-97A7BE4E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86EBBD-9FA9-4A86-9840-14E66E85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9CC49-ACAB-4696-81BC-1AA330689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2CF106-31AB-4394-AA5E-6565466A9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6427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788D7E-D811-418A-A6C4-D25395CC1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B4D2D6-FCE1-44EC-B3BB-9C03073C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F82ED-D16D-4F13-A882-8A6412FC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6956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8A959-5DCA-4BB2-BED2-BFE7A4E02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DECF3-980D-448D-B0FD-D5DCE70CF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AE0C8-16F6-4F54-9EAA-1BD089291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2C00A-E499-4595-84B3-E2B2B4498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D86C28-7CD0-419A-B4FE-052C45DF9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AEEBA-43B8-491F-8436-286E1704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9829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EE32-A26A-4E21-9E30-145CFB79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15EEED-FF9E-49A5-BAA5-6F2D75A3C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328FF-980A-4B7D-9E2F-0DF6198C6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914B64-C7B1-4610-A2B5-299B531CD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086494-E9BE-4BB3-B224-97D053403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2E72F-D956-4B16-9AD1-E133865F7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6260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6160-A334-4C0A-BCE1-CBC5D445E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221532-293A-40F2-B213-ADED7DCF6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E8A3F-B38E-4A7D-AB64-6A83B1CFC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2245B-2F6E-4D83-A3CF-99B3D8DAC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94CBC-FAAC-4E9C-9853-80A8B2FAA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9489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2403D4-8B0D-405E-8D6B-8879598DF4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61918E-8E82-4CD0-BFC5-D80597D3B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64321-F25F-4367-AE0B-3BDEB0DF4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0E8EF-035C-4936-9412-B5B2218A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19783-FE93-40C4-9C3E-20F739422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597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753B5B-3FE1-4A0C-A0C2-387001919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3661F-C5C9-470E-9B26-FD6D27697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3BC14-24CA-42A7-A6D4-1DC5CDDC00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1204E-38D7-4409-8250-9CF8065176ED}" type="datetimeFigureOut">
              <a:rPr lang="en-IN" smtClean="0"/>
              <a:t>16-06-2024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6BD78-2465-4126-BF49-B3E4B8066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330C4-8179-41C7-8167-DBCBD533D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C7089-C3BB-4A01-A8DD-448810278B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520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249397-7A2E-49AE-812C-5A0741696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859" y="1279991"/>
            <a:ext cx="10150282" cy="37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66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7B52E-F698-4A89-8B37-A7F3FA11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15996-D767-41DD-9848-68DED75C3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Nominal - used for labeling variables, without any quantitative value.  “Nominal” scales could simply be called “labels.”</a:t>
            </a:r>
          </a:p>
          <a:p>
            <a:endParaRPr lang="en-US" dirty="0"/>
          </a:p>
          <a:p>
            <a:r>
              <a:rPr lang="en-US" dirty="0"/>
              <a:t>Gender , Color ,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5440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04EFD-65C6-48D1-B05E-F7C8A39F9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7F679-4331-46F3-90C0-7C061D314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Ordinal - the order of the values is what’s important and significant, but the differences between each one is not really known.</a:t>
            </a:r>
          </a:p>
          <a:p>
            <a:r>
              <a:rPr lang="en-US" dirty="0"/>
              <a:t>Very Unhappy , Unhappy, Happy , </a:t>
            </a:r>
            <a:r>
              <a:rPr lang="en-US"/>
              <a:t>Very Unhappy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26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41351-AEDA-41F8-98F2-EBBC48B53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Interval - Scales in which we know both the order and the exact differences between the values.</a:t>
            </a:r>
          </a:p>
          <a:p>
            <a:r>
              <a:rPr lang="en-US" dirty="0"/>
              <a:t>They don’t have a “true zero.” </a:t>
            </a:r>
          </a:p>
          <a:p>
            <a:r>
              <a:rPr lang="en-US" dirty="0"/>
              <a:t>Temperature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8404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0C576C-8780-4D5E-B146-88676D3F4F79}"/>
              </a:ext>
            </a:extLst>
          </p:cNvPr>
          <p:cNvSpPr txBox="1"/>
          <p:nvPr/>
        </p:nvSpPr>
        <p:spPr>
          <a:xfrm>
            <a:off x="1647824" y="1457324"/>
            <a:ext cx="86201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Ratio : They tell us about the order, they tell us the exact value between units, AND they also have an absolute zero.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height, weight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257879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ummary of data types and scale measures">
            <a:extLst>
              <a:ext uri="{FF2B5EF4-FFF2-40B4-BE49-F238E27FC236}">
                <a16:creationId xmlns:a16="http://schemas.microsoft.com/office/drawing/2014/main" id="{DF5E964D-60DD-4A3E-AF1F-774B70A81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752475"/>
            <a:ext cx="97536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10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atthewrenze.com/wp-content/uploads/2019/07/operations-of-nominal-ordinal-interval-ratio-data.png">
            <a:extLst>
              <a:ext uri="{FF2B5EF4-FFF2-40B4-BE49-F238E27FC236}">
                <a16:creationId xmlns:a16="http://schemas.microsoft.com/office/drawing/2014/main" id="{06D37F29-9EDB-4783-85B0-C24CB94E9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63" y="261937"/>
            <a:ext cx="6334125" cy="633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815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123</Words>
  <Application>Microsoft Office PowerPoint</Application>
  <PresentationFormat>Widescreen</PresentationFormat>
  <Paragraphs>13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8</cp:revision>
  <dcterms:created xsi:type="dcterms:W3CDTF">2020-01-13T03:06:00Z</dcterms:created>
  <dcterms:modified xsi:type="dcterms:W3CDTF">2024-06-16T06:46:58Z</dcterms:modified>
</cp:coreProperties>
</file>