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1" r:id="rId2"/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4-08-11T13:46:39.0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2232 3830 61 0,'-8'-6'75'0,"8"6"-2"15,-4-15 0-15,4 15-51 16,0 0-2-16,0 0-4 0,0 0-5 15,-5-9-2-15,5 9-2 16,0 0-1-16,0 0-3 16,0 0-1-16,0 0-2 15,-1 5-1-15,1 4 2 0,7 3-1 16,1 8 1-16,7 2 0 16,3 6 2-16,-3 6-2 15,7 0 1-15,-1 5 0 16,7-3-1-16,-3 0 0 0,6-1 0 15,-5-4 0 1,-4-4 0-16,4-4 1 16,-8-5-1-16,2-2 0 0,-3-3 1 15,-4-3-1-15,-4-2 0 16,0-2 1-16,0-1-3 16,1-3 0-16,-10-2-4 0,0 0-12 15,0 0-33-15,11-8-24 16,-11 8-8-16,9-18-3 15,-9 5 2-15</inkml:trace>
  <inkml:trace contextRef="#ctx0" brushRef="#br0" timeOffset="551.624">2258 3721 56 0,'-18'-9'57'0,"18"9"-10"16,-11-1-5-16,11 1-8 0,0 0-6 16,0 0-5-16,0-11-5 15,0 11-6-15,12-16-3 16,-5 3-1-16,10-4-2 16,2-2 1-16,2 0-2 15,9-4 0-15,4 0-1 0,-2 2 0 16,10 0 0-16,0 5-3 15,2 4-1-15,3 5-1 16,0 5-1-16,1 5 0 0,-1 10 2 16,4 10-3-16,-6 9 1 15,1 5 2 1,-10 10 0-16,-5 3 0 0,-5 3 0 16,-5-2 0-16,-11 2 1 0,-10-3 0 15,-6-4 2-15,-14-5 3 16,-1-6-1-16,-9-4 3 15,4-5-1 1,-9-2 1-16,5-7-2 0,5-6-1 0,1-2-6 16,2-6-14-16,9-3-39 0,2-3-23 15,6-6-6 1,4-1-6 0,1-7-1-16</inkml:trace>
  <inkml:trace contextRef="#ctx0" brushRef="#br0" timeOffset="1291.8651">3322 3291 50 0,'0'-10'84'0,"0"10"-1"0,-16-6-5 0,2 6-2 15,0 7-69-15,-1 6 2 16,-1 9 0-16,3-1-2 16,2 7-2-16,1 4-2 15,8 4-1-15,2-2 0 0,3 4-1 16,10-4-1-16,4-5 0 16,5-7 1-1,1-5 1-15,4-9 0 0,2-8 0 16,-3-12-1-16,-1-10 2 0,-3-5-1 15,-4-5 0 1,-5-1-1-16,-3 0 0 0,-2 7-1 0,-8 2-1 16,0 7-1-16,-1 7 0 15,1 10-1-15,0 0 0 32,-12 0 1-32,12 7-1 0,1 2 1 0,10 2 0 15,0-2 2-15,3-3 1 16,10-5 0-16,4-1 1 15,3-12 1-15,4-5 0 0,-2-8 2 16,-1-3-1 0,1-7 2-16,0-5-1 0,-11-4 0 15,-2-4-1-15,-9-1-1 0,-5-4 0 16,-5-2-2-16,-1-3 1 16,-8-3-1-16,-3 0 0 15,-4-1 0-15,-3 0-1 16,-5 0 0-16,-6 4-1 0,2 5 1 15,0 4-1-15,-2 6-1 16,-1 4-1-16,3 13 0 16,5 3-1-16,5 12 0 15,4 8 1-15,1 9 0 0,5 15 1 16,6 9-2-16,1 11 3 16,6 11-1-16,7 8 2 15,5 10 0-15,6 2 0 16,8 4 0-16,3-2 1 15,7-3 0-15,5-5 1 0,0-8-1 16,6-9-1-16,2-10-4 0,-4-13-13 16,0-22-50-1,-6-1-12-15,-3-9-7 0,-9-14-6 16,-12-7 1-16</inkml:trace>
  <inkml:trace contextRef="#ctx0" brushRef="#br0" timeOffset="1430.0911">3904 2928 5 0,'-30'0'87'0,"8"0"0"0,8-2-11 0,2-8-12 16,13-11-26-1,11-3-115-15,12-6-5 16,11-6-3-16,2-9-2 0</inkml:trace>
  <inkml:trace contextRef="#ctx0" brushRef="#br0" timeOffset="1754.8685">4385 2299 42 0,'-12'22'83'15,"-6"3"0"-15,0 5-2 16,-3 0-5-16,6 8-61 16,-2 2 2-16,6 3-2 0,2 3-4 15,3-2-5-15,6-3-1 16,10-5-1-16,3-7-2 15,9-7 1-15,5-12-2 0,0-10 1 16,1-11 2 0,2-11-1-16,-6-7 2 0,-4 0-1 31,-6-2-1-31,-5 5 0 0,-8 6 0 16,-1 8-1-16,0 12-1 0,-11-6 0 0,11 6 0 15,-10 6-1-15,10 4 0 16,0-10-4-16,14 20-8 15,1-18-19-15,4 0-50 16,12-2-2-16,4-4-8 16,2-6-5-16</inkml:trace>
  <inkml:trace contextRef="#ctx0" brushRef="#br0" timeOffset="2419.63">3284 4706 43 0,'-15'-14'91'0,"0"-2"-1"0,4 4-7 15,-3 1 0-15,1 0-60 16,5 5-6-16,8 6-5 0,-11-7-6 16,11 7-5-16,4 0-2 15,8 7-2-15,7 4 0 16,3 5-1-16,8 5 1 15,6 4 1-15,4 5 1 0,0 2 1 16,5 3 0 0,-2-4 1-16,-3-1 0 0,-4-6 0 15,-2-5 2-15,-8-6 1 0,-13-12 0 16,0-4 1-16,-11-15 1 16,-3-7 0-16,-11-11 0 15,-1-8 0-15,-3-11-2 16,-4-6-1-16,-4-7 0 0,-1-3-1 15,1 1-3-15,-2 0-3 16,7 6-4-16,-1 2-10 16,6 7-33-16,6 9-34 15,7 12-4-15,1 6-6 16,7 10-3-16</inkml:trace>
  <inkml:trace contextRef="#ctx0" brushRef="#br0" timeOffset="2693.3513">3860 4227 24 0,'-8'0'83'0,"8"0"-1"15,-16 3-5-15,16-3-5 0,-17 36-32 16,17-23-42-16,0 4 2 15,4 3 1-15,6 1 0 16,5 3 0-16,5 0 0 16,1-2 2-16,6-4-7 15,-2-2-12-15,1-5-29 16,1-11-29-16,0-3-5 0,-8-14-6 16,-1-9 5-16</inkml:trace>
  <inkml:trace contextRef="#ctx0" brushRef="#br0" timeOffset="3164.2471">4226 4193 49 0,'-8'-21'83'0,"-7"-5"0"0,4 1-4 15,-3-2-2-15,0-8-63 16,3 12-6-16,3 0-1 16,4 4 0-16,2 2-3 0,4 3-2 15,7 3-1-15,6 3-2 16,2 4 0-16,4 4 0 16,2 4 0-16,2 8 0 15,-2 6 0-15,1 10 1 0,-5 7 0 16,-3 6 0-1,-5 6 1-15,-5 0 0 0,-4 1-1 16,-2-2-6-16,-4-9-8 16,-4-6-29-16,8-5-33 0,-12-12-6 15,2-10-6-15,-1-7-1 0</inkml:trace>
  <inkml:trace contextRef="#ctx0" brushRef="#br0" timeOffset="3578.0703">4437 3624 74 0,'0'0'81'16,"0"0"-3"-16,2 11-5 0,-2 8-4 15,2 1-73 1,4 4 0-16,6 5 3 0,6 0 1 15,1 0 1-15,8 0 1 0,-2-7 0 16,5-3 1-16,-6-10 1 16,2-5 2-16,-7-6-1 15,-3-11 0-15,-4-8 1 16,-5-3-1-16,-3-9 0 0,-4 0-2 16,-4-2 0-1,-5 1 0-15,-1-1 1 0,-1 9 1 16,0 2-2-16,1 6-1 15,2 6-3-15,8 12-1 16,0 0 0-16,0 0 0 0,0 0-2 16,11 16 0-16,5 1 0 15,5 4 2-15,1 2 3 16,8 2-3-16,2-1-6 0,-1-7-18 16,-1-11-45-16,6 1-8 15,-2-7-5-15,-4-7-5 16</inkml:trace>
  <inkml:trace contextRef="#ctx0" brushRef="#br0" timeOffset="4408.8846">5007 3235 75 0,'-10'9'85'0,"0"4"-3"0,1 5-6 16,0 0-1-1,19 0-73-15,-11 5 1 0,4-1 1 16,7-1 1-16,1-4-1 16,7-6 0-16,4-9 0 15,-2 0 0-15,6-15-2 0,-1-5 0 16,-3-5 0-16,-2-2 0 16,-3-1-1-16,-7 3 0 15,-1 6-1-15,-3 4-1 16,-6 13 0-16,0 0-1 15,0 0 1-15,0 0-1 0,4 13 0 16,5-3-1-16,2-2 3 16,4 1 0-16,7-4 1 15,1-3 0-15,6-4 0 0,2-6 0 16,0-8 1-16,1-4 0 16,2-7-1-16,-7-4 1 15,-1-2 0-15,-6-6 0 16,-4-1 0-16,-2-3-2 15,-8-5 0-15,-1-4-2 0,-4-2 1 16,-1-4 0-16,-5-3 0 16,-3-1 0-16,-3-5 0 0,-2 3 0 15,-3 3 2 1,-3 0 0-16,-2 5 0 16,-2 4 0-16,-2 4 1 15,-1 6 0-15,1 6 0 0,-2 8 0 16,7 1-2-16,-2 9 1 0,7 6-5 15,3 7 3-15,12 5-3 16,-9 11 0-16,9 13 1 16,7 5 0-1,5 17 1-15,8 9 1 0,5 12 3 0,5 7 0 16,5 5-2-16,7 2 1 16,7 0-1-16,1-9-1 15,4-9 1-15,2-15-1 16,-3-15 0-16,-2-14-1 15,1-19 2-15,-7-8 0 0,-8-16 0 16,-4-10 3-16,-10-7-1 16,-7-5 0-16,-9 0 0 15,-5 0 1-15,-3 5 0 16,-6 4 0-16,-2 7 1 0,-3 8-3 16,3 8-2-16,9 14 1 15,-11-3-1-15,9 9 0 0,2 10-1 16,7 7-1-16,3 8 1 15,5 1 0-15,4 1 1 16,6-2-2-16,1-4-5 0,2-12-17 16,-7-10-52-16,15-8-2 15,-3-20-7-15,-2-10-4 16</inkml:trace>
  <inkml:trace contextRef="#ctx0" brushRef="#br0" timeOffset="4527.4305">6050 2185 13 0,'-30'-4'87'0,"6"4"-15"0,7 3-70 16,2-3-2-16,4 0 0 15,11 0-94-15</inkml:trace>
  <inkml:trace contextRef="#ctx0" brushRef="#br0" timeOffset="5429.5853">6406 2223 51 0,'1'-17'88'15,"-1"4"-1"-15,0-3-5 0,1-6-2 16,-1 0-63 0,3-2-2-16,8 0-4 0,0-1-2 15,2-1-4-15,5 4-2 16,0 2-1-16,1 8-1 15,0 1-2-15,-2 6 0 0,-1 5-1 16,-2 4-1-16,-3 13 0 16,-3 7 2-16,-3 4-1 15,-3 4 0 1,-1 1 1-16,-2-3 0 0,1-4 2 16,0-3 0-16,0-8-1 15,0-15 2-15,0 11-2 0,0-11 1 16,9-1-1-16,5-6 1 0,1-2-1 15,6 0 0-15,5-1 1 16,6-1-1 0,3-3-1-16,1 3 1 0,1 6-1 15,0-2 1-15,-1 5-1 16,-1 3 1-16,-4 1-2 0,0 9 2 16,-1 6-1-1,-1 0 1-15,-1 3 0 0,-3 6 1 16,-1 5-1-1,2 6 2-15,-3 3-2 0,-1 2-2 16,-4 5 0-16,0 4-1 0,-4-2-1 16,-2-2-1-1,-5-5-1-15,-5-2-1 0,-3-4 2 16,-3-6 2-16,-7-6 0 0,-2-6 3 16,-6-1 1-16,2-8 1 15,-2-2 1-15,-1-7 0 16,1-1 1-16,0-10 2 15,4-4-1-15,1-6 1 0,3-4-1 16,4-7 0-16,1-4-1 16,-1-3 1-16,4-7-5 15,3 0-7-15,0-6-12 16,0-5-59-16,2 4-5 0,6-6-5 16,-1 4-6-16</inkml:trace>
  <inkml:trace contextRef="#ctx0" brushRef="#br0" timeOffset="6176.7836">7243 1607 1 0,'-1'-10'85'0,"1"10"1"0,-13-8-6 15,13 8-5-15,-16 0-2 0,-2 3-73 16,10 10 1-16,3 3 0 15,0 8-1-15,2 6-1 16,3 5 2-16,1 4-2 16,8-3 1-16,5-2 0 0,0-9 2 15,4-5 1-15,1-13 0 16,2-7 1-16,-2-15 0 31,-2-10 1-31,-5-4 0 0,-2-4 0 16,-8 0-2-16,-2 2 0 0,-1 3 0 0,-6 3-1 15,0 7-1-15,-2 5-1 16,2 4-4-16,7 9 0 16,0 0 0-16,0 0-1 0,0 0-2 15,8 13 1-15,5 1 1 16,3 2 1-16,5-1 2 16,3 2 0-16,3-6 1 15,-2-6 2-15,4-1 1 16,-3-4 0-16,1-9 1 0,-3-5 1 15,-3-3 1-15,-1-5 1 16,-4-1 0-16,-3-2-2 16,-8 11-3-16,1-5 1 15,-3 2 0-15,1-4-4 16,-4-2 1-16,0-2 0 0,0-4-2 0,0-3 1 31,-1-1 1-31,-5 0-1 0,1-2 1 16,-2-3 1-16,-3 2-1 0,0-5 1 15,-2 2 0-15,-1 0 1 16,-2 2 0-16,1 2-1 16,-3 2-1-16,0 3-1 0,2 1-2 15,1 9 0-15,0 1 0 16,2 9-1-16,0 5 0 0,12 5 0 16,-11 2 1-16,9 8 1 15,2 8 2-15,6 6 1 16,7 8 0-16,0 3 1 15,21 28 2-15,16 26 0 16,4 5 1-16,8-1-1 16,3-11-3-16,-7-12-2 0,0-14-7 15,-12-24-27-15,-9-20-38 16,-3-12-5-16,-7-9-5 16,-6-12-2-16</inkml:trace>
  <inkml:trace contextRef="#ctx0" brushRef="#br0" timeOffset="6435.8168">7865 1302 67 0,'-18'-20'84'0,"0"0"-1"16,2 0-5-16,3 4 0 16,3 0-70-16,4 4-1 15,3 3 2-15,3 9-2 0,6-11-2 16,6 10-2-16,4 1-1 15,2 3-1-15,6 5-1 0,-1 2 1 16,3 5-1 0,1 0 1-16,-1 2-2 15,3 1-5-15,-2-3-13 0,2-1-38 16,-2 1-21-16,-1-3-5 0,-2-3-7 16,-4-6 0-16</inkml:trace>
  <inkml:trace contextRef="#ctx0" brushRef="#br0" timeOffset="7116.935">8282 900 19 0,'0'0'66'0,"13"10"1"16,-11 0 0-16,3 3-4 0,-3 0-59 15,1 4 3-15,1 5 2 16,0-2-2-16,1 1 0 15,2-1 1-15,4-1 0 0,-2-1 2 16,4-4 1-16,1 1 1 16,0-6 0-16,0 0-2 0,-1-5 1 15,0-3-3-15,-3-1-2 16,-10 0-3-16,12-7 0 16,-10-2-2-16,-2-1 1 15,0-3 1-15,-1-2-2 16,-2 1 2-16,-2-1 0 15,-2-3 0-15,1 2 1 16,3 1-4-16,-2 0 2 0,1 1-1 16,4 3-1-16,0 0 1 0,2 1 0 15,7 1 0-15,0-3 0 16,3 6 0-16,4-1 0 16,0-1 0-16,1 2 0 15,1 1-1-15,-2-1 1 16,2 4-1-16,-4 2 1 15,1-2 0-15,-1 0 2 0,1 1 0 16,-3-2 1-16,-2 3-1 16,3 0-1-16,-5 0 0 15,2-2 0-15,-1 0-1 16,1 1-1-16,-1-1-1 0,5 0 0 16,-1 2-1-16,-1 0-3 0,5 0-15 15,-4 2-42 1,6 1-19-1,-1 2-4-15,-3 4-6 0,-1 2-4 0</inkml:trace>
  <inkml:trace contextRef="#ctx0" brushRef="#br0" timeOffset="8106.8821">3764 5007 44 0,'-30'13'83'15,"4"-6"-1"-15,5-2-3 0,5-11-5 16,8 3-63-16,8 3-1 16,-2-13-2-16,6 1-2 0,6-5-1 15,9-5-3-15,6-5 0 16,3-3 0-16,8-6-1 16,9-1 0-16,1-4-1 15,9-2 0-15,5-3-1 16,3 0 0-16,5-3 1 15,5-2 0-15,4-5 0 0,1-4 0 16,5-1 0-16,0-2 1 16,4-4 0-16,1 3-2 0,-3-2-2 15,2 0-2-15,-4 5 1 16,-2 2-1-16,1 1-1 16,-4 2-1-16,-2 1 1 15,-4-1 2-15,2 4 0 0,-5-3 4 16,2 2-2-16,-3-3 2 15,2-1 2-15,-2 3-2 16,4-3 0-16,-2 2 1 0,2-2-1 16,0 0 0-16,-1 3 1 15,0-2-1-15,-3 5-1 16,-1-1 1-16,-1 1 1 16,0 0-1-16,1-1 2 15,-3 1-1-15,2 2-1 16,0-3 1-16,-3 2 0 0,5-2 0 15,-1 2-2-15,-1 0 0 16,2 2 1-16,-2-2 0 0,2 3-1 16,-2-4 0-16,2 1-1 15,-5 3 1-15,-3-3 1 16,3 4 0-16,-2-1 0 16,1-2 1-16,-2 2 1 15,-1 1 0-15,2 1 1 0,0-4 1 16,3 3 2-16,-1-4 0 15,-33 26-2-15,6-5 2 0,2 0-1 16,3-2 0-16,0 0-1 16,3-5 0-16,-1 4-2 15,3-5 1-15,-2 4 1 16,0-1-1-16,-2 1 0 0,1 1-1 16,-4 1 1-16,0 1-3 15,-4 3-4-15,2-2-35 16,-5 6-38-16,-7 4-2 15,-4 4-8-15,-8 2-4 16</inkml:trace>
  <inkml:trace contextRef="#ctx0" brushRef="#br0" timeOffset="15504.4613">4546 4698 23 0,'0'0'81'0,"-11"-11"2"16,11 11-13-16,-7-10-25 0,7 10-7 15,-11-7-7-15,11 7-8 16,0 0-7-16,0 0-3 15,-11-6-5-15,11 6-3 0,0 0-1 16,0 0-3-16,0 6 0 16,0 6-1-16,0 4-1 15,-1 6 1-15,1 8-1 16,0 10 0 0,0 6 0-16,-1 12 1 0,0 5-2 15,1 8 0-15,0 3 2 0,3 8 0 16,1-2 0-16,4 3 1 15,0-2 2-15,5-2-2 16,2-4 1-16,3-5 0 0,4-4-1 16,0-8 0-16,3-7 0 15,3-8-1-15,-1-9 1 16,-1-7-1-16,1-5 0 16,-2-8 0-16,-3-4 1 0,-2-4-1 15,1-3 1-15,-4 0-4 16,-5-3-3-16,1 0-12 15,-13 0-19-15,0 0-43 0,11 0-4 16,-11 0-6-16,-5-7-4 16</inkml:trace>
  <inkml:trace contextRef="#ctx0" brushRef="#br0" timeOffset="15826.3664">4532 5917 32 0,'-10'-3'88'0,"1"-2"-2"0,9 5-4 16,-11-9-5-16,11 9-55 15,0 0-7-15,0 0-3 16,11 0-6-16,0 9-3 0,4 2-2 16,4 4 0-16,3 4 0 15,7 4 0-15,2 2 0 16,3 1 1-16,1-2-1 15,0-3 0-15,1-6 1 16,-1-7 0-16,-3-8 0 16,-1-11 1-16,-2-14-1 0,-2-12 2 15,-1-10-1-15,-2-9-1 0,0-6-3 16,-3-6-8-16,3 3-27 16,0 4-43-16,-8 6-5 15,-1 9-6-15,-6 10-6 0</inkml:trace>
  <inkml:trace contextRef="#ctx0" brushRef="#br0" timeOffset="16764.7402">4347 7063 6 0,'-14'-9'86'0,"0"2"2"15,-1 1-4-15,0 1-5 16,15 5-37-16,0 0-22 0,-13 0-6 16,13 0-7-1,0 0-3-15,0 14-3 16,12-1-1-16,5 5 0 0,0 4 0 15,7 8 1-15,4 4 1 16,2 3-1-16,4 5-1 0,1-2 1 16,-1 5 1-1,1-4-2-15,2-2 0 16,-6-5 0-16,0-4 0 0,-4-4 0 16,-4-7 1-16,-4-6 0 15,-4-8 1-15,-6-5 0 0,-9 0 0 16,7-21 0-16,-7 1 0 15,-8-7 1-15,-2-5-1 16,-3-9 0-16,-1-2-1 16,-3-4 0-16,1 0-1 0,0 2 0 15,0 5 0-15,2 6-1 16,3 4 0-16,5 8-1 16,3 7 0-16,3 15 0 0,2-11 1 15,12 11-1-15,3 8 1 16,6 4 0-16,5 1 2 15,6 2-1-15,3 3 1 16,5-1 1-16,-1 0-1 0,-3-2 0 16,-3-3 1-16,-2-2-2 15,-5-3 2-15,-9-4 0 16,-5-3 0-16,-14 0 1 0,11-19 0 16,-14-2 0-1,-9-6 0-15,-5-6 0 16,-6-6-1-16,-4-5-1 0,-1 0 0 0,-4 0-1 15,3 2 2 1,3 5-1-16,5 4 1 16,2 8-1-16,5 5 0 0,3 6 0 15,4 6 0-15,7 8-1 16,0-8 0-16,0 8 0 0,10-7-1 16,1 1 0-16,1-3 0 15,3 1-2-15,-2-1-2 16,3 0-5-16,-5-1-5 15,0 4-11-15,-11 6-22 16,12-10-36-16,-12 10-4 0,12-5-4 16,-12 5 0-16</inkml:trace>
  <inkml:trace contextRef="#ctx0" brushRef="#br0" timeOffset="17339.3177">4988 6527 24 0,'-1'-10'87'0,"-2"0"-1"0,-3-3-2 16,-3 3-5-16,-2-3-45 15,2 1-11-15,-3 0-6 16,1 3-6-16,1-3-2 16,0 4-3-16,10 8-3 15,-14-9-1-15,14 9-1 0,0 0-2 16,0 0 0-16,0 0 0 16,6 15 0-16,6 2 0 15,5 5 0-15,7 6 1 0,6 6-1 31,1 4 2-31,5 5-1 0,2 3 0 0,0 1 0 16,1 0 0-16,-2-2 0 16,-6-3 0-16,-4-8 0 0,-4-5 1 15,-8-9 0-15,-4-9 0 16,-11-11 0-16,2-9 1 16,-4-12-1-16,-7-9 1 15,-2-6-1-15,-4-6-1 16,0-6 0-16,3 1 0 0,2 2 1 15,2 3-1-15,5 5 1 0,2 3 0 16,1 7 0 0,8 6-1-16,5 6 2 0,2 7-2 15,2 4 2-15,4 4-1 16,4 5-2-16,-1 6-2 0,2 5-6 16,0-2-18-1,-5 2-55-15,9-3-2 16,-5-6-7-16,-1-4-5 15</inkml:trace>
  <inkml:trace contextRef="#ctx0" brushRef="#br0" timeOffset="17968.2645">5573 6088 4 0,'0'0'87'0,"-11"12"2"15,2 5-4-15,2 5-7 0,-2 4 1 16,3 3-76-16,4 5 0 16,2 1 2-16,0 1 0 15,8-2-2-15,5-5 0 16,3-6 0-16,1-6-1 16,2-8 1-16,0-9-1 0,-1-7 1 15,-2-9-1-15,-4-6 1 16,-5-3-1-16,-3-2 1 15,-3 2 0-15,-1 4 0 16,-1 6 0-16,-3 3-2 16,1 4 0-16,3 8 0 0,0 0-1 0,0 0 0 15,0 0-1-15,16 0-1 32,-1 3 1-32,4-1 0 0,2-2 1 0,3 0 0 15,3-9 0-15,-2-3 1 16,-3-3 0-16,-2-3 0 0,-5-4 1 15,-3-2 0 1,-5-5 0-16,-2 2 0 0,-5-5 0 16,-4 2 0-16,-5-6 0 15,-4-3-1-15,-3-3 0 0,-3-3-1 16,-3-3 1 0,-5-2-2-16,1-2 0 15,-3-1 0-15,1 5 0 0,-1 5 0 16,2 4 0-16,5 9-1 0,0 6-1 15,8 10 1-15,3 10-1 16,11 4 1-16,-3 20 0 16,9 5-1-16,12 9 2 15,6 9 0-15,6 9 2 16,7 6-1-16,2 2 0 0,7 0-1 16,-3-3-4-16,5-2-13 15,-6-12-25 1,-2-11-40-16,-6-13-3 0,-5-12-5 15,-7-7-7-15</inkml:trace>
  <inkml:trace contextRef="#ctx0" brushRef="#br0" timeOffset="18139.1336">5880 5861 22 0,'-25'-4'96'0,"5"-1"-5"0,6-1-3 16,8-5-7-16,6 11-4 15,6-22-74 1,8-6-7-16,11 0-29 0,2-7-48 15,5-1-3-15,0 2-6 16,1-2-6-16</inkml:trace>
  <inkml:trace contextRef="#ctx0" brushRef="#br0" timeOffset="18844.7151">6738 5248 69 0,'3'-12'89'16,"-2"-6"-3"-16,-1-3-3 16,2-6-40-16,-5-3-11 0,-5 0-11 15,-3-1-6-15,-1-1-5 16,-2-1-4-16,-1 6-1 0,1 1-1 16,2 5-2-16,1 2-1 15,1 7-2-15,3 3 0 16,7 9-1-16,0 0 0 0,0 0 0 15,13 18 0-15,0 4-1 16,5 4 2-16,3 5 0 16,6 1 1-16,2 0 0 15,3-5 0-15,-2-5 1 16,0-6-1-16,-2-10 1 0,-1-6 0 16,-5-9 1-16,-3-12-1 15,-4-7 1 1,-6-3 0-16,-2 0-1 0,-4-4 1 15,-2 2-1-15,-1 0 1 0,0 4-1 16,0 2 0-16,-1 8-1 16,2 0 0-16,-1 5 0 0,6 5-1 15,3 5 0-15,1 3 0 16,4 2 1 0,1 8-2-16,3 8-4 0,-2-3-10 15,2-8-64-15,-4 14-3 0,-5-3-6 16,-8-5-8-1,-1-12 4-15</inkml:trace>
  <inkml:trace contextRef="#ctx0" brushRef="#br0" timeOffset="18998.4208">6549 4720 6 0,'0'0'67'16,"-6"-11"-36"-16,6 0-30 15,8-1-1-15,0-4-69 16</inkml:trace>
  <inkml:trace contextRef="#ctx0" brushRef="#br0" timeOffset="19451.835">7366 4282 26 0,'0'10'86'0,"0"-10"0"16,0 0 0-16,-1-10-34 16,1 10-18-16,0-16-3 15,0 2-5-15,1-2-8 0,-1-3-7 16,0-2-4-16,-1-2-3 16,-3 2-1-16,1-4-1 15,-1 4 0-15,1 0-1 0,-1 5-1 16,-1 3 0-16,2 3 0 15,3 10-2 1,-3-12 0-16,3 12 0 16,0 0 0-16,12 12 0 0,-1 1-1 0,3 3 2 15,6 4-1-15,4 1 1 16,3 0-5-16,-2-6-6 16,8-8-37-16,-2-3-33 15,-5-6-3-15,0-13-7 0,-8-10-3 16</inkml:trace>
  <inkml:trace contextRef="#ctx0" brushRef="#br0" timeOffset="19621.4038">7256 3801 35 0,'-33'-5'85'0,"4"3"-3"15,7-1-12-15,6-3-14 0,-2 1-83 16,18 5-35-1,10-8-12-15,6 4-9 0,7 4 1 16</inkml:trace>
  <inkml:trace contextRef="#ctx0" brushRef="#br0" timeOffset="19993.6156">7718 3898 43 0,'6'-21'90'0,"-5"-6"-3"0,-1-5-3 16,1-4-2-16,-18-1-62 15,8-2-2-15,-1-4-4 16,0 3-4-16,-5-3-3 16,-1 2-2-16,1 1-2 0,-5 2 0 15,3 1 0-15,-1 1-2 16,-1 4 0-16,2 3-1 15,0 4-1-15,5 7-2 16,-1 5 1-16,13 13-2 0,-12-2 0 16,12 14 0-16,0 9 0 15,8 11 0-15,6 4 2 16,3 7 1-16,5 6-1 0,6 5 1 16,5-2 0-16,1-1 1 15,6 0-2 1,1-1-2-16,0-7-8 15,4-3-20-15,9-8-47 0,-11-12-3 16,-4-11-6-16,-7-9-4 16</inkml:trace>
  <inkml:trace contextRef="#ctx0" brushRef="#br0" timeOffset="20155.8552">7741 3645 73 0,'-25'-3'84'0,"6"-7"-5"15,8-1-3-15,6-7-2 16,3-4-84-16,11-4-42 0,9 2-21 16,7-2-6-16,2 1-5 15,4-3 0-15</inkml:trace>
  <inkml:trace contextRef="#ctx0" brushRef="#br0" timeOffset="20530.3873">7936 2752 19 0,'12'-14'89'0,"-2"-1"0"15,4-1-4-15,-4 1-5 16,3-2-28-16,2 4-39 16,2 4-4-16,1 0-3 0,0 0-3 15,0 6-1-15,1 3-2 16,0 5 0-16,-3 8-1 0,0 7 0 16,-8 8-1-16,0 4 0 15,-5 8-1-15,0 3 0 16,-3-2-1-16,0-2 0 15,-2-4 2-15,-4-6-2 0,2-8-5 16,2-4-12-16,-1-2-37 16,3-15-19-16,0 0-5 0,11 9-5 15,-2-5 0-15</inkml:trace>
  <inkml:trace contextRef="#ctx0" brushRef="#br0" timeOffset="20664.851">8379 3125 18 0,'24'18'81'0,"-2"-4"0"0,-6-4-4 0,-4 0-3 16,-12-1-62-16,3 1-60 16,-3-10-14-16,9 4-11 0,-9-4-7 15,0 0 0-15</inkml:trace>
  <inkml:trace contextRef="#ctx0" brushRef="#br0" timeOffset="22266.7642">4892 8268 57 0,'-10'-12'89'0,"-1"2"-4"15,2 3-7-15,9 7-2 16,-7-9-63-16,7 9-4 15,0 0-5-15,0 0-2 16,16 15-2-16,1-1 0 16,5 4 1-16,6 7-1 0,4 4 1 15,8 5-1-15,0 5 1 16,2 2-1-16,0 2 1 16,-1-1-1-1,-4-2 1-15,-1-4 1 16,-6-7-1-16,-1-6 1 0,-8-5 0 0,-4-7 1 15,-5-8-1-15,-12-3 1 0,11-10-1 16,-11-6 1 0,0-6-2-1,-6-6 1-15,-3-9 0 16,-3-3-2-16,-1-8 1 0,-4-1-1 16,1-1 1-16,-2 4-1 0,2 1 0 0,1 5 1 15,3 10-2-15,1 4 0 16,5 8-1-16,3 5 1 15,3 13-1-15,5-5 1 0,9 5-1 16,6 7 0-16,5 2 1 16,7 4 1-16,6 3 1 0,4 1 0 15,2 1 0-15,2-2 1 16,-2-3-1-16,-3-4 0 16,-5-5 1-16,-6-4-1 15,-8-8 0-15,-7-8 0 0,-9-7 0 16,-6-7-1-16,-5-2 0 15,-10-3 0-15,-6-2-1 16,-6 1 0-16,-2 4 0 0,-3 1 0 16,0 4 0-16,1 6 1 15,5 4-1-15,5 4 0 16,5 4 1 0,4 1-1-16,12 8 1 0,-6-11-2 0,6 11 2 15,13-17-1-15,0 2 1 16,3-4 0-1,1-4 1-15,2-5 1 16,-3-2-2-16,-1-5 2 0,-4 2 0 16,-7 0 0-16,-4-1 0 15,-5 1-1-15,-9 0 0 0,-5 2 1 16,-5 0-2-16,-2 1 1 16,-5 1 0-16,0 4 0 15,1 2-1-15,2 3 1 0,5 4 0 16,4 5-2-16,5 7 1 15,14 4-1-15,-6 4 0 16,9 9 0-16,13 6 0 16,10 5-1-16,5 7 2 0,8 6-1 15,7 5 1-15,7 3 0 16,0 5 0-16,4 4 0 16,1 1 0-16,-3-1 0 0,-4-4 0 15,-4-4 1-15,-8-11 1 16,-8-6 0-16,-7-13 1 15,-11-8 0-15,-13-8 0 0,5-20 0 16,-12-6-1-16,-7-5 1 16,-3-5-1-1,-1-5-1-15,-1 1 1 16,4 0-1-16,2 2 1 0,5 4-1 16,4 3-1-16,4 5 0 0,6 6 0 15,7 5-1-15,5 7 0 16,3 6 0-16,5 2 0 15,-2 6 0-15,10 8-2 16,-5 1-5-16,9 6-16 16,-5 5-55-16,4-5-5 15,-3-4-5-15,-3-8-8 0</inkml:trace>
  <inkml:trace contextRef="#ctx0" brushRef="#br0" timeOffset="22903.6779">6207 7246 80 0,'-12'-6'88'0,"-1"6"-3"0,-3 3-5 0,-1 10-2 0,6 5-71 16,-5 1-1-1,2 5-1-15,4 2 0 0,5 1-1 16,5 0-3-16,1-3 0 0,10-5 0 15,4-7 1-15,2-7 1 16,3-5-1-16,0-8 1 16,-5-9 1-16,0-5-1 15,-5-2 0-15,-5-2 0 0,-3 2-1 16,-2 3 0-16,-2 4 0 16,-3 5-2-16,0 4 0 15,5 8-1-15,0 0 0 16,0 0 0-16,0 0-1 0,5 7 1 15,6-1-1-15,5 2 1 16,2-4 1-16,4-3 1 16,0-1-1-16,-1-10 1 0,1-5 0 15,-2-8 1-15,-3-2-1 16,-2-4 1 0,-4-5-1-16,-5-2 0 0,-5-1 1 15,-1-2-1-15,-11-3-1 0,-4 0 1 16,-6-2-1-16,-4-3 1 15,-6 2-1-15,-2 0 0 0,-2 1-1 16,-2 4 1 0,2 4 0-1,-2 7-1-15,6 5 1 0,1 10-2 16,8 6 0-16,3 8 0 0,7 3 0 0,6 13-1 16,6 4 1-1,10 5 1-15,11 7-1 16,8 4 1-16,11 4 1 15,7 3 0-15,8 3-1 0,4-3-3 16,5-1-6-16,-1-12-14 0,-9-5-55 16,6-11-4-16,-11-14-5 15,-5-9-6-15</inkml:trace>
  <inkml:trace contextRef="#ctx0" brushRef="#br0" timeOffset="23076.1337">6324 6801 69 0,'-23'0'88'0,"9"-5"-5"0,9-8-6 16,6-7-2-16,16-2-66 15,1-4-50-15,10-4-34 0,7-2-5 16,1 1-5 0,6-1-3-16</inkml:trace>
  <inkml:trace contextRef="#ctx0" brushRef="#br0" timeOffset="24136.9952">7166 6082 6 0,'-8'-16'80'0,"-2"0"1"0,-2 7-4 15,-1 2-5-15,2 7-49 16,0 1-6-16,2 9-3 0,2 6-7 15,4 5-3-15,3 3 0 16,-1 5-2-16,11 2 1 16,3-2-1-16,3 0 0 15,6-4 0-15,0-6 1 16,0-6 0-16,0-9 1 0,-1-3 1 16,-4-12-1-16,-2-5 1 15,-7-7 0 1,-3-4 0-16,-5-1-1 0,-1-3 0 15,-7 4-3-15,-2 0 1 0,-4 5 0 16,1 3-1-16,3 7-1 16,-1 3-2-1,11 9 1-15,-11-6-1 0,11 6 1 16,5 6-1-16,5 3 1 16,5 1-1-16,4 2 1 0,7-2 1 15,1-2 0-15,1-2 0 0,1-5-1 16,0-2 2-1,-4-9 0-15,-3-6 0 0,-3-4 0 16,-7-3 2-16,-5-5-1 16,-6-1 1-16,-4-2 0 15,-5 1 0-15,-5-4-1 0,-5 1-1 16,1-3 1-16,0 2-1 16,3-1-1-16,1 2 0 0,5 6-1 15,3 0-1-15,5 8-1 16,0 5 0-1,10 8 0-15,1 6 0 0,5 1 1 16,3 10-1-16,2 5 2 16,6 1 0-16,2 4 1 0,1-6 1 15,0-3 1-15,-2-4 0 16,2-8-2-16,-3-2 2 16,-2-12 0-16,-6-7 0 0,-2-7-1 15,-8-5 1 1,-3-3-1-16,-6-1 0 0,-4 1 0 15,-9-2-1-15,-6 4 0 0,-2 6 0 16,-2 5 0-16,0 8-1 16,1 5 0-16,1 8 1 15,6 3 0 1,3 11 0-16,3 5 0 0,6 3 0 16,3 2 1-16,10 1-1 15,5 0 2-15,6-4 0 16,5-7 0-16,5-6-1 0,1-4-2 15,1-5-8-15,6-7-15 0,1-6-56 16,-7-7-3 0,-7 0-7-16,-2-3-5 15</inkml:trace>
  <inkml:trace contextRef="#ctx0" brushRef="#br0" timeOffset="24767.9451">8503 4689 7 0,'0'-18'75'0,"-5"-9"5"15,1-6 0-15,-6-22-8 16,-1 8-48-16,1-5-3 15,-6-2-1-15,-3 0-1 0,-7 5-5 16,-4 1-4-16,-7 4-2 16,-2 6-3-1,-3 3-2-15,2 7-1 0,0 5-1 16,7 5-2-16,8 4-1 16,6 8 0-16,8 6-1 15,11 0 1-15,1 18-1 0,15 3-1 16,7 7 1-16,7 5 1 15,6 8 0-15,6 4-4 0,5 0-13 16,1-4-48-16,3 5-13 16,-1-6-5-16,-3-9-5 15</inkml:trace>
  <inkml:trace contextRef="#ctx0" brushRef="#br0" timeOffset="25435.6742">8443 4298 34 0,'-5'-29'79'0,"5"-5"4"15,-3-2-25-15,2-6-24 0,-3-8 1 16,-1-1-2 0,-9-2-3-16,-4 0-10 0,-5 2-8 15,-7 2-4-15,3 3-2 16,-5 6 0-16,3 5-3 15,4 9 0-15,3 7-3 0,6 6-1 16,7 9 0-16,9 4-1 0,0 13 0 16,11 6-1-1,9 6 0 1,5 3 1-16,9 7 1 16,2 2 0-16,6 3 1 15,3 4-1-15,1-2 1 0,-1-1 0 0,-3-4 0 0,-5-3 1 16,-6-8 2-16,-4-2 1 15,-6-9-1-15,-10-8 2 16,-11-7-1-16,9-7 0 16,-9-9 0-16,-8-4-1 15,1-7-1-15,-3 0-3 16,3-4 0-16,3 2-1 0,0 2 0 16,3 4-1-16,1 2-1 15,7 7 1-15,5 3 1 16,3 3-1-16,5 3 2 15,3 1-1-15,0 2 2 0,4-4 0 16,1-1 0-16,0-5 2 16,-1-2-1-16,-6-4 1 0,-1-5 1 15,-3-2-1-15,-7-3 0 16,-5 2 1-16,-5 4-1 16,-3 1 0-16,-5 7-1 15,-4 5-1-15,-1 6 0 16,-2 3-1-16,7 10 0 0,-2 3 0 15,7 4 0-15,3 2 0 16,6 0 1-16,11-3 1 16,4-5-1-1,8-7-2-15,8-4-10 0,3-7-30 16,6-12-39-16,0-3-2 0,-1-4-8 0,-8 1-3 16</inkml:trace>
  <inkml:trace contextRef="#ctx0" brushRef="#br0" timeOffset="26948.0924">6623 8735 56 0,'-6'-25'74'0,"0"-7"-4"15,-4-10 0-15,-6-2-48 16,4-6-2-16,2-3 0 0,-3 1-6 15,-5-4-3-15,-3 1 1 16,-4 0-2 0,-4 1-1-16,-6 4-5 0,-2 3-2 0,-3 6-1 15,-2 5 0-15,-1 9 0 16,2 8 1-16,3 7 0 16,5 8 0-16,6 4 0 15,3 11 1-15,10 4-1 0,6 7 0 16,8 3 0-16,10 6 0 15,7 5 0-15,12 4 0 16,9 3 0 0,12 7 0-16,9 4 0 0,6 7 0 0,8 4 0 15,6 8 0-15,3 5 0 16,-3 0 0-16,1 4 1 0,-5-5-1 16,-8-3 1-16,-5-9-1 15,-11-8 0-15,-12-12 0 16,-8-11 0-16,-12-12 1 15,-10-11-1 1,-9-11 1-16,-9-11 1 0,-11-12 0 0,-4-9-1 16,-8-10 0-1,-4-11-1-15,-5-8-1 0,-4-7 0 16,0-4-1-16,0-4 0 16,2-1 0-16,2 2 0 0,6 6 0 15,5 6 0-15,8 9-1 16,8 8 0-16,8 9 0 15,7 9 0-15,6 11-1 16,8 9 1-16,9 8 0 0,6 4 0 16,6 10 0-1,3 6 1-15,7 5 1 0,-1 1-1 16,4-3 1-16,-1 0 0 0,-3-6 0 16,-4-5 0-16,-4-7 0 15,-5-4-1-15,-9-6 0 16,-5-9 1-16,-7-5-1 15,-9-3 1-15,-2-6-1 16,-10-4 0-16,-9-3-1 16,-4-5 1-16,-2-3-1 0,-6-1 0 15,-4-1 1-15,1 1-1 16,0 1 0-16,4 4 0 16,7 1 0-16,2 5 1 0,10 4 1 15,1 1-1-15,10 6 0 16,5 2 0-16,12 7 1 15,4 3-1-15,3 7 0 0,7 3-1 16,1 7 0-16,4 8 0 16,1 7 1-16,-1 1-2 15,2 6-3-15,-4-4-7 0,8 1-23 16,-4-4-48-16,-4-10-3 16,-4-8-5-16,-4-8-6 15</inkml:trace>
  <inkml:trace contextRef="#ctx0" brushRef="#br0" timeOffset="27337.3064">7237 7498 19 0,'0'0'78'0,"6"13"1"0,-6-13-2 0,19-10-3 16,-3-7-57-16,-2-4-4 16,3-9 3-16,0-1-2 15,-2-4-4-15,-1-1-1 0,-4 2-1 16,-5 4-1-16,-4 3-1 16,-1 5 0-16,-7 8-1 15,-6 6-1-15,-3 6-1 16,-2 4 0-16,-2 11 0 0,-1 6 0 15,3 9-1 1,2 5 0-16,2 7 0 0,6 3 0 16,7 3 0-16,5 0-1 0,10-3 0 15,7-1 0-15,7-5-2 16,5-6-2-16,7-4-8 16,-1-14-21-16,3-5-49 15,4-6-3-15,-3-12-7 16,0-12-5-16</inkml:trace>
  <inkml:trace contextRef="#ctx0" brushRef="#br0" timeOffset="27899.2041">7850 7301 45 0,'0'8'85'0,"0"-8"-1"0,0 0-4 15,0 0-2-15,-6 6-57 16,6-6-7 0,-10-17-1-16,5 4-1 15,1-4-3-15,-2-2-3 0,1 2-1 0,0-2 0 16,-1 1-2-16,1 2-1 15,0 5 0-15,3 2-1 0,2 9 0 16,-5-11 0 0,5 11-1-16,0 0 1 0,0 0-2 15,0 0 2-15,0 0-1 16,2 9 0-16,-2-9-1 16,7 8 0-16,-7-8-1 0,0 0-1 15,9 10 1-15,-9-10-1 16,0 0-1-16,0 0 1 15,0 0 1-15,9 0-1 0,-9 0 2 16,0 0 1-16,0 0 0 16,3-10 0-16,-3 10 1 15,0 0 0-15,0 0 0 16,6-9 1-16,-6 9 1 16,8-17-2-16,3 7 1 0,-1-6 0 15,4-4 0-15,3-2 0 16,3 0-1-16,-3 0 0 15,1 1 0-15,-2 0-1 16,0 8-4-16,-7 1-10 0,1-3-44 16,-10 15-24-16,0 0-3 15,0 0-7-15,0 7-4 16</inkml:trace>
  <inkml:trace contextRef="#ctx0" brushRef="#br0" timeOffset="28599.9452">8352 6770 35 0,'0'-13'84'0,"-5"3"1"0,-5-6-2 16,-4 17-15-1,-3-18-39-15,-2-7-3 0,-3-2-5 16,1 0-5-16,-3-2-5 16,-1 1-1-16,1-1-3 0,4 0-2 15,-2-1-2-15,6-2 0 16,1 1-2-16,3-4 0 16,4 1-1-16,6 0 0 15,3 1 0 1,2 2-1-16,7 4 0 0,2 6 0 15,6 8 0-15,0 8-1 0,3 4 1 16,2 7 0-16,0 10 0 16,1 4 0-16,1 4 1 15,3 2-1-15,-1 3 2 16,1-1-1-16,0-5-1 0,-2-1 0 16,2-2-4-1,-4-9-8-15,1-1-20 0,8-4-50 0,-15-7-1 16,-3 0-7-16,-8-12-6 15</inkml:trace>
  <inkml:trace contextRef="#ctx0" brushRef="#br0" timeOffset="28993.5123">8448 6022 28 0,'-6'9'77'16,"2"0"2"-16,4-9 0 16,0 0-5-16,0 0-58 15,5-6-3-15,5-12 4 0,3-5-2 16,1-4-3-16,-1-3-3 16,-2-3-1-16,-3 1-1 15,-1 2 0-15,-6 4-1 0,-1 4-1 16,-10 8-1-16,-2 8 0 15,-6 5-1-15,0 4 0 16,-2 10 0-16,-2 8-2 16,5 4 1-16,3 6-1 0,4 1 0 15,6 1 0-15,4 2 0 16,11-5 0-16,5 2-1 0,8-7 1 16,2-3-2-16,6-8-2 15,1-6-4-15,5-5-18 16,2-5-56-16,-3-10-2 15,-2-6-7-15,-3-9-6 0,-5-2 4 16</inkml:trace>
  <inkml:trace contextRef="#ctx0" brushRef="#br0" timeOffset="29701.6689">8875 5407 34 0,'0'0'48'0,"-3"-8"11"16,3 8 2-16,-3-11-7 16,3 11-8-16,-3-13-9 0,3 13-9 15,-5-8-5-15,5 8-8 16,-13 0-5-16,13 0-4 16,-17 12-2-16,7 6-1 0,2 3-2 15,2 7 1-15,1 5 0 0,5 4 0 16,0 2 1-1,8 4-1-15,4-1 0 16,8-4 0-16,1-7 1 16,2-5-1-16,0-12-1 0,2-8 1 15,-4-6-1-15,-1-12 1 16,-3-10 0-16,-8-7 0 0,-1-4-1 16,-7-2 1-16,-1 0-1 15,-8-1 1-15,-2 3-1 16,-4-1-1-16,-5 3 1 0,0 6-1 15,2 4 0-15,1 3 0 16,4 6-2-16,1 6 1 16,11 6-1-16,0 0 0 15,-2 18 0-15,9 6 1 0,10 10 0 16,6 9 0-16,7 12 2 16,5 8-1-16,7 9 1 15,7 9 0-15,4 4 0 16,1 5 0-16,2 0 0 15,0-1-1-15,-3-4 1 16,0-5-1-16,-6-9-1 0,-2-11-1 16,-7-8-2-16,-5-14-1 0,-8-11-1 15,-5-11-4 1,-3-9-9-16,-7-10-35 0,-6-12-26 16,-4-6-5-16,-9-8-1 15,-3-6-4-15</inkml:trace>
  <inkml:trace contextRef="#ctx0" brushRef="#br0" timeOffset="30408.8372">9203 5160 7 0,'-13'-19'84'0,"1"1"4"15,0-3-3-15,3 4-4 0,-7 2-51 16,10 3-6-16,-1 3-4 16,7 9-8-16,-5-11-4 15,5 11-3-15,0 0-2 0,4 15-3 16,7 0 0-16,-2 5 0 15,5 3 0-15,5 6 0 16,1-1 1-16,2-1-2 16,3-4 3-16,-1-6 2 15,0-4-3-15,-1-6 1 0,-5-7 1 16,-3-3-1-16,-2-13 1 16,-2-3 1-16,-7-3-3 0,-4-5-1 15,-2-1 2-15,-4-3-1 16,-5 2 0-1,2 1-1-15,-3 4 1 0,0 2-1 0,6 8-2 16,-4 2 0 0,10 12 0-16,0 0 0 0,0 0 0 15,11 5 0-15,3 6 0 16,4 2 0-16,3 0 1 0,3-1 1 16,4-3 0-1,-3-5 0-15,4-4 1 0,-3-3-1 16,0-9 1-16,-4-4 1 15,-4-4 0-15,-5-3 0 16,-2 0 0-16,-6-3 1 0,-5 1 0 16,-1 1 0-16,-5 1-1 15,-2 3 1-15,-1 2-1 16,1 4 0-16,0 3-2 16,8 11-1-16,-8-10 0 0,8 10 0 15,4 1-1-15,-4-1 0 16,21 17 0-16,-5-7 0 15,3 3-1-15,3-4-1 0,4-1-5 16,-5-6-16-16,-3-2-57 16,3-9-2-16,-5-7-7 15,-6-3-5-15</inkml:trace>
  <inkml:trace contextRef="#ctx0" brushRef="#br0" timeOffset="30510.2205">9372 4531 32 0,'-24'-3'2'16,"14"-1"-2"-16,10 4 1 0</inkml:trace>
  <inkml:trace contextRef="#ctx0" brushRef="#br0" timeOffset="31263.5499">9884 4729 67 0,'3'-20'79'0,"1"-2"0"0,-3-9-25 16,-1 1-13-16,0-3-7 15,-3 0-9-15,-1 0-7 16,-3-1-5-16,2 7-2 0,-1 1-4 16,1 5-3-16,3 4-1 15,3 2-3-15,-1 5 0 0,0 10-2 16,11-11 0-1,0 11 0-15,0 0-1 0,3 8 0 16,1 4 1-16,0 4-1 16,-3 0 1-1,2 4-1-15,0-1 1 0,-4-3 0 16,1-2 1-16,1-2 1 0,-5-5 1 16,5-7 0-16,-5-1 2 15,-2-11 1-15,2-2 1 16,-5-5 0-16,0-5 0 0,-2-2-1 15,0-3 0-15,-3 0 0 16,-6-2 0-16,2 2-2 16,-7 1 0-16,6 5 0 15,-5 1 0-15,3 5-1 16,2 6-2-16,5 1 0 0,3 10 0 16,0 0 0-16,0 0 0 15,10 11-1-15,4-1 0 16,3 2 1-16,3 4-3 15,6-2-5-15,-4-3-9 0,3-17-44 16,4 6-19-16,-7-3-4 16,-3-7-6-16,-6-6-1 15</inkml:trace>
  <inkml:trace contextRef="#ctx0" brushRef="#br0" timeOffset="31423.8769">9795 3964 29 0,'-26'-9'59'0,"7"2"-34"16,9 4-24-16,0 0-37 0,10 3-25 15</inkml:trace>
  <inkml:trace contextRef="#ctx0" brushRef="#br0" timeOffset="31799.7963">10275 4102 66 0,'-1'-23'89'0,"-3"-6"-1"0,-4-4-6 16,-1-3-1-1,-23 4-64-15,14-13-7 0,-1-2 1 16,-2-2-1-16,-1-1-4 16,-5-1-1-16,2 1-2 0,-5 0 0 15,2 2-2 1,-2 0 1-16,4 3-1 0,-3 6 0 16,6 4 0-16,4 6-2 15,3 4-1-15,2 11 0 16,14 14 0-16,-13 0-2 15,13 11 1-15,10 13-2 0,6 9 2 16,5 7 0-16,9 12 2 16,6 7-1-16,7 5-3 0,6-2-6 15,3 7-16-15,4-3-47 16,0-8-7-16,-2-7-8 16,-8-12-3-16</inkml:trace>
  <inkml:trace contextRef="#ctx0" brushRef="#br0" timeOffset="32021.8491">9979 3853 57 0,'-12'-29'83'0,"9"-3"-1"15,4-5-5-15,12-2-4 0,13-1-68 16,-1 1-2-16,7 2-16 15,3 8-35-15,3-2-24 0,3 7-7 16,-2 4-4 0,-1 5-2-16</inkml:trace>
  <inkml:trace contextRef="#ctx0" brushRef="#br0" timeOffset="32586.6413">10528 3742 28 0,'5'-24'85'0,"4"-3"1"15,-6-5-1-15,2-3-6 0,-5 0-45 16,-5-1-15-16,0-1-3 15,-4 1 0-15,2 7-5 16,-8 2-3-16,0 5-3 16,1 5-1-16,3 3-3 0,-1 6-2 15,3 6-3-15,9 2 1 16,-12 9-2-16,12 6 1 0,0 5 0 16,7 5 1-16,4 4 0 15,4 1 0 1,4-1 1-16,0-4 0 15,2-6 1-15,0-6 1 0,1-10 0 0,3-3 0 16,-4-12 1-16,-2-9 1 16,-3-4 1-16,-4-4-1 15,-2-1 1-15,-1-4-1 16,-3 1 0-16,-5-1-1 16,0 1 0-16,-1 2 0 0,0 4-2 15,1 3 0-15,2 4-1 16,2 6-1-16,5 4 0 15,0 5-1-15,4 5 1 0,0 7 0 16,4 2 1 0,-1 6 0-16,1 3 0 0,-3 0 1 15,-3 4-2-15,-2-1 0 16,-4 0-4-16,-5-2-12 0,-8-5-54 16,-1-1-7-1,-3-5-4-15,-2-5-6 16</inkml:trace>
  <inkml:trace contextRef="#ctx0" brushRef="#br0" timeOffset="32983.6697">10693 2409 62 0,'4'-18'88'0,"4"0"-3"0,-2 4-5 15,-1 0-3 1,-2 2-57-16,6 1-6 0,6 4-7 16,-4-1-2-16,5 7-4 15,-1 1-1 1,3 7 0-16,-1 5 1 0,1 6-1 15,-1 3 0-15,-3 7 0 0,-5 3 0 16,2 3 1-16,-7 3-1 16,-4-1 0-16,0-4 0 15,0-5 1-15,0-2-1 0,-4-7 2 16,3-5-2-16,1-13 1 16,-4 14 0-16,4-14 0 15,0 0-3-15,5 11-5 0,-5-11-21 16,8 8-49-16,6 3-4 15,5 5-5-15,5 2-6 16</inkml:trace>
  <inkml:trace contextRef="#ctx0" brushRef="#br0" timeOffset="33146.8635">11303 2991 5 0,'9'10'81'0,"-4"1"-12"0,-5 5-57 16,0-16-11-16,-6-3-1 15,-20 3-81-15,19-8-6 16</inkml:trace>
  <inkml:trace contextRef="#ctx0" brushRef="#br0" timeOffset="82921.8793">4271 7703 1 0,'-1'-15'46'0,"1"15"-4"16,0 0 1-16,-2-11-7 16,2 11-4-16,0 0-3 15,0 0-6-15,0 0-4 16,0 0-4-16,0 0-3 0,0 0-5 15,0 0-2-15,0 0-3 16,0 0 0-16,0 0-1 0,0 0-1 16,0 0 1-16,0 0 0 15,-14 6-1-15,14-6 1 16,-14 11-1-16,4-2 0 16,-2 2 0-1,-3 2 0-15,0 5-1 0,-7-1 0 0,0 7 0 16,-5-1 0-1,-2 8-1-15,-5-2 1 0,-2 5-1 16,-2 1 1-16,-5-2 1 16,-2 3-1-16,3 0 1 15,-2 2 1-15,2-5-1 16,0 3 1-16,2-5-1 0,1 2-1 16,7-5 0-16,-3 2 0 15,4-7-1 1,3 2 1-16,-1-6 0 0,5 1 1 15,2 0 0-15,0-6 2 0,7 2 0 16,3-5 1-16,1 0-1 0,11-11-1 16,-11 14 1-16,11-14-1 15,0 0 0-15,0 11 0 16,0-11-1-16,6 9 0 0,-6-9 0 16,16 19 2-16,-5-7-1 15,0 5-1-15,1 1 2 16,2 5-1-16,-1 4 0 15,4 4 0 1,0 5 1-16,0 5 0 0,2 2 0 16,3 6 1-16,3 0-1 0,2 7 1 15,-1 1 1-15,1 3-1 16,-3 4 1-16,5-1 0 16,0 3 0-16,0 1 0 0,3 2-1 15,-5-3 2-15,7-4-2 16,-2 2 0-16,4-4 0 15,0 0 2-15,1-3-3 16,-3-2 2-16,-1 0-1 0,1-3 0 16,-2 0 0-16,1-3-1 15,-1-2 0-15,-1-3-1 16,-2-1 1-16,1-4-1 16,-1-3 1-16,-2-2-1 15,-4-5 0-15,-1-4 0 0,-2 0 1 16,-3-6 0-16,-2-2-1 15,-1-4 0-15,-2-4 0 16,-4-3 1-16,3 0-1 16,-11-6-1-16,10 4-4 0,-10-4-11 15,0 0-40-15,0 0-22 16,0 0-5-16,2-9-8 0,-2 9 1 16</inkml:trace>
  <inkml:trace contextRef="#ctx0" brushRef="#br0" timeOffset="83315.8687">4121 10172 78 0,'-15'-3'89'0,"15"3"-3"16,-15-7-6-16,15 7-2 0,0 0-73 15,0 0-2-15,0 0 0 16,0 0-2-16,0 0-1 16,13 0-1-16,0 5-1 15,5 6 0-15,7 3 2 0,-1 4 0 16,7 4 1-16,-1 3 0 16,5 3 0-1,-3 0 0-15,2-2 0 0,-4-3 0 16,-2-6-1-16,1-2 2 0,-8-8 0 15,-1-7 2 1,-3-5-1-16,0-13 1 0,-3-9 1 16,-1-8 0-16,0-6 0 15,-3-10-3-15,3 1-5 0,-3-8-12 16,4 4-26-16,8 3-40 16,-12 7-3-16,3 6-8 15,-5 8-4-15</inkml:trace>
  <inkml:trace contextRef="#ctx0" brushRef="#br0" timeOffset="84772.3518">2820 13056 29 0,'0'0'77'0,"0"0"3"0,0 0-18 0,0 0-15 16,7-6-8-16,-7-5-7 0,0-5-5 16,-2-3-9-16,-2-6-5 15,-3-2-3-15,1-4-2 16,-4-5-3-16,0-2-2 15,-4-1 0-15,0-2-1 0,-4 2-1 16,-2 0 1-16,1 1-1 16,-3 3 2-1,-1 5-1-15,-4 6 1 16,9 3-1-16,-1 7 0 0,2 3-1 16,5 4-1-16,2 5-1 0,10 2-2 15,-7 10 1-15,8 8-3 0,4 6 2 16,8 9-1-1,5 8 0-15,5 6 2 0,5 6 1 16,5 1-1-16,8 0 1 16,0-2 1-16,5-4-2 15,1-11 3-15,-1-8-1 16,1-9-1-16,-5-10 2 0,-1-8-1 16,-9-7 1-1,-2-12 0-15,-10-4 2 0,-4-4-1 0,-9-3 0 16,-2-3 1-16,-5 2 0 15,-5-1 0-15,-2 2-1 16,-4 4 0-16,3 3-1 16,-4 3 1-16,5 6-1 15,-4 1-1-15,11 11-1 0,-11-9-1 16,11 9 0-16,0 0 0 16,0 0 0-16,13 14-1 15,-1 0 1-15,11 3 0 0,2 8 0 16,5 3 1-16,6 5-1 15,1 6 1-15,8 6 0 16,1 1-1 0,0 3 1-16,2 3 1 0,0 2 0 0,-5-4 0 15,-2-1 0-15,-5-4 0 16,-7-5 0-16,-7-5 1 16,-4-5-1-16,-7-6 2 15,-6-5-1-15,-5-5 1 0,-2-5 0 16,-6-6 0-16,-6-3 0 15,1-9-1-15,-5-7 1 0,1-7-1 16,-3-8-1-16,0-7 1 16,1-9-1-1,-2-7 0-15,0-7 1 0,-5-3-1 16,3-4 0-16,-2 0 0 16,-1 2 0-16,2 5 0 15,-4 6 0-15,3 6 0 0,2 6 1 16,3 5 0-16,7 5-2 15,0 2 0-15,7 1 1 16,6 2 0-16,0 0 0 16,7 3 0-16,5 4-3 0,5 4 2 15,-2 7 1-15,5 6 0 16,0 6-1-16,0 15 1 16,1 6-1-16,0 8 1 15,2 3 0-15,-2-1 0 0,1 0 0 16,-2-1 0-16,0-7 0 15,-2-5-2-15,0-12-6 16,0 0-16-16,-5-6-48 0,-2-8-9 16,0-9-6-16,-5-8-6 15,0-7 5-15</inkml:trace>
  <inkml:trace contextRef="#ctx0" brushRef="#br0" timeOffset="86273.6749">3586 12186 0 0,'-2'17'80'15,"2"5"2"-15,0-1-3 0,2 2-7 16,5-2-43-16,4 4-9 16,3-8-4-16,3-6-7 15,1-3-4-15,1-6-1 16,-1-2 0-16,-3-12 0 0,0-2 1 15,-8-5-1-15,-2-4 1 16,-2 3 1-16,-3-1-1 16,-1 6-1-16,-4 2-3 15,2 4-1-15,3 9 0 0,0 0-1 16,0 0 0-16,0 0-2 16,14 5 0-16,1 0 0 15,8-4 1-15,3-1 2 16,1-2-1-16,5-7 2 15,-4-5 1-15,1-4 1 0,-8-5 0 16,-1-1 2-16,-8-3 0 16,-6-1 0-16,-3-4-1 0,-3-4 0 15,-5-3 0 1,-6-1-2-16,-2-4 0 0,-4-5-1 16,-2-2 0-16,-5 1 0 15,0-3 0-15,-2 4-1 0,-2 4 0 16,1 4 1-16,0 5-1 15,0 7 1 1,1 7-1-16,4 6 0 0,3 5 0 16,0 3-2-16,7 5 1 0,12 3-1 15,-10 4 0-15,10 6-1 16,9 7 1-16,4 6-1 0,7 9 1 16,6 10 2-1,8 8-2-15,3 8 1 16,7 7 1-16,-1 6 0 0,4 2-1 15,1 4 2-15,2-1-1 16,1-1 0-16,-5-6 1 0,-2-3 0 16,-2-10-1-16,-6-7 1 15,-6-10 1 1,-6-6 1-16,-7-11 1 0,-5-12 1 0,-12-10-1 16,1-7 0-16,-10-16 0 15,-6-8 0 1,-4-8-2-16,-4-11-1 15,-1-7-2-15,-4-7 0 0,1-4 0 16,0 3-1-16,5 0 0 16,4 9 0-16,3 6-1 0,6 10-1 15,3 10 1 1,6 9-1-16,6 13 1 0,5 7 0 16,6 4 1-16,3 6-1 0,3 6 2 15,3 1 0-15,4-2 1 16,-1 1 0-16,-2-4 1 15,-2-4 0-15,-3-4 1 16,-3-3 1-16,-3-10 1 0,-6-5-1 16,-7-5 1-16,-1-7-1 15,-2-2 0-15,-5-6 0 16,-5-5 0-16,-2-3-1 16,-4-3-1-16,-4-3 1 0,-2-4-1 15,-4 1 0-15,-4-3-1 16,2 1 0-16,-6 3-1 15,-2 1 0-15,0 5 1 16,1 6-1-16,0 6 1 0,6 6 1 16,4 7-1-16,2 5 0 0,8 5-2 15,5 5 0-15,10 5 0 16,0 0 0-16,8 11-1 16,9 7 1-16,8 7-1 15,7 7 1-15,10 11 3 0,6 8 0 16,7 9 0-1,2 5-2-15,2 4 1 0,1 4 0 16,-6-3 0-16,-1-1 0 16,-6-10 0-16,-8-7 0 15,-7-13 2-15,-7-8 0 16,-12-14 1-16,-13-17-1 16,0 0 1-16,0-18-1 0,-12-12 1 15,-7-5 0-15,-6-9-2 16,-2-6-1-16,2-2 0 0,1-2 0 15,1 4 0-15,5 7-1 16,4 5-1-16,5 7-1 16,5 9-1-16,4 8 1 0,0 14 0 15,16 0-1-15,2 12 1 16,2 6 0-16,5 6 1 16,5 3 2-16,2 2-1 15,2-1 0-15,-4-6 0 16,-1-2 2-16,-4-9 1 0,-4-5-1 15,-6-6 2-15,-2-12-2 0,-12-8 2 16,-1-3-1 0,-4-4 0-16,-6-5 0 0,-1-1 0 15,-2 2 0-15,1 3-1 16,0 2 1-16,3 7-3 16,2 6 0-16,3 3-1 15,4 10 1-15,0 0-2 0,9 9 1 16,6 5-1-1,4 4 1-15,4 6-1 0,3 2-6 0,5 2-11 16,-1-7-21 0,-3-1-40-16,2-8-3 0,-6-12-6 15,-5-5-5-15</inkml:trace>
  <inkml:trace contextRef="#ctx0" brushRef="#br0" timeOffset="86712.7536">4845 10842 82 0,'-5'29'89'0,"0"1"-4"0,5-1-5 16,0-1 0-16,-2 3-75 15,7 4-1-15,11 1 2 0,3 0-1 16,6-3-1-16,3-2-2 16,-3-8 1-16,4-2-1 15,-3-10-1-15,1-5-2 0,-5-6-8 16,1-9-18-16,2-1-51 16,-11-12-3-16,3-2-9 15,-6-7-3 1</inkml:trace>
  <inkml:trace contextRef="#ctx0" brushRef="#br0" timeOffset="87292.1814">5247 10679 42 0,'0'17'90'15,"-4"-5"-2"-15,0 3-5 0,0 1-5 16,2-1-40-16,2 4-33 15,2 1 1-15,6-1 0 16,4 0-2-16,6-4-2 16,1-4 0-16,4-6 1 15,-2-3-1-15,2-8 1 0,-3-8-1 16,-5-4 0-16,-7-4 0 16,-4-2-1-16,-4 4 0 15,-2 1-2 1,-6 4-1-16,-2 7 0 0,2 4-1 15,8 4 0-15,-12 0 0 0,12 0-1 16,0 10 1-16,11-4 0 16,2 0 1-16,1-3 1 0,4-2 1 15,0-2 2-15,0-8 1 16,-2-7 0-16,-2-4 2 16,-6-7-1-16,0-5 2 15,-6-6-1-15,-2-4-1 0,-1-5-1 16,-12-1-2-16,-3-4-2 15,-3-3 0 1,-5-5-1-16,-6 0 0 0,-2 2-1 16,-1 2 2-16,-4 5 1 15,3 8 0-15,1 11 1 0,3 8 0 16,4 16 1-16,5 8-1 16,7 18 0-1,9 8-2-15,5 12 1 0,10 9-1 16,11 6 2-16,9 8-1 15,8-1 1-15,6 1 0 0,7-6-1 16,2-5-1-16,4-6-8 16,-8-11-32-16,7-12-41 0,-3-11-4 15,-9-9-6-15,-5 0-4 16</inkml:trace>
  <inkml:trace contextRef="#ctx0" brushRef="#br0" timeOffset="88854.3485">3077 15347 74 0,'0'0'81'16,"0"0"0"-16,0 0-6 0,0-15-38 16,-1 6-14-16,-3-10-4 15,-2-3-5-15,-1-6-4 16,-3-6-2-16,-4-4-3 15,0-2-2-15,-9-1 0 0,2 2-1 16,1 0-1-16,-4 3 1 16,7 4-2-16,-9 5 1 15,5 4 0-15,4 0-1 16,10 4-1-16,0-1 0 16,2 0-1-16,6-1 0 0,5 1 0 15,9-1 0-15,4 5 1 16,3 2-1-16,0 4 2 0,2 5-2 15,-3 7 0 1,2 11 0-16,-3 7 0 16,-1 4 1-16,0 5-1 0,-4 0 0 15,3 0 0-15,-5 0 2 16,10-6-3-16,-1-6 3 0,1-5-2 16,1-8 0-16,3-4 1 15,-2-9 0-15,3-7 2 16,-2-5 1-16,-5-5 2 0,2-6 1 15,-5-2 1-15,-6-1 0 16,-4-3-1-16,-2 0 1 16,-6 0-3-16,-5 2 0 0,-6 3-1 15,-4 3-1 1,-3 3 0-16,-2 6 0 0,2 4-1 16,-3 7 1-16,5 4 0 15,-2 5-1 1,7 1-2-16,2 8 2 0,6 3-2 0,3 6 0 15,5 1 0 1,8 1-2-16,8 1 1 16,5-2-1-16,2-1 2 0,5-8-2 15,0-4 2-15,-4-5 0 16,7-6 1-16,-4-8 0 16,-3-8 1-16,-5-4 1 15,-2-4 2-15,-4-3 0 0,-3-4 0 0,-3 2 1 16,-5-2 0-16,-4-2-1 15,-3 0 0-15,-1-1-1 16,-6-2 0-16,-7 0-1 16,0-3-1-16,-4-3 0 0,-1-2-2 15,-1-2 1-15,-2 0 0 16,-1-1-1-16,1 4 0 16,0 2 0-16,-2 3 1 15,-2 5 1-15,0 3 0 0,-3 7 0 16,3 2 2-16,-2 4 1 0,1 7 1 15,1 1 0 1,4 6 0-16,4 3-1 0,5 3 0 16,3 3-2-16,10 0-1 15,-5 11-1-15,7 3-2 16,7 5 1-16,7 6 1 16,4 9 0-16,8 7 1 15,7 11 1-15,7 9 1 16,11 7-1-16,3 7 1 0,7 8 1 0,6 6-2 31,3 1 1-31,3 2-1 16,1-4 0-16,-4-3-1 0,-3-6 1 0,-2-6-1 15,-10-9-1-15,-6-9 1 16,-9-10 0-16,-7-11-1 0,-8-7 1 16,-7-9-6-16,-20-18-7 15,10 5-16-15,-10-5-41 16,-10-21-12-16,-3-2-6 15,-6-6-6 1</inkml:trace>
  <inkml:trace contextRef="#ctx0" brushRef="#br0" timeOffset="90684.4398">3708 14132 35 0,'-4'-17'91'0,"1"2"0"16,-2-1-5-16,0-2-2 16,-3-1-50-16,2-1-12 15,2 2-6-15,3-1-6 16,0-2-5-16,-1 2-3 16,2-1-1-16,2 6-1 0,5 1-1 15,4 7 0-15,3 5 0 16,1 2-1-16,2 9 1 15,6 4 0-15,1 6-1 16,2 3 0-16,2 0 0 0,0 0 1 16,0-4-1-16,1-5 0 15,-3-5 0-15,-3-4 2 16,-2-5 1-16,-6-4 1 16,-6-7 1-16,-3-5 0 15,-6-4 0-15,0-2-1 0,-9-4 1 16,-2-4-2-16,-7-1 0 0,0-4-1 15,-3-1-1 1,-1 0 1-16,2-1 0 0,1 6-1 16,3-2 0-16,3 7 0 15,5 1-2-15,5 3 1 0,3 6-1 16,2 1 0 0,9 6 0-16,3 4 0 15,2 3 0-15,3 2 1 0,2 10 0 16,1 5 0-16,3 5 1 15,-3 5 1-15,-2 4 0 0,2 0 0 16,-2 0 0-16,-1-3 0 16,-1-5 0-16,-3-4 0 15,1-6 0-15,-1-7 1 16,0-4 1-16,-5-8 0 0,3-9 0 16,-6-1 1-16,0-8 1 15,-3-4-1-15,-2-2 0 16,-2-4-1-16,-2 0-1 15,-9 0 0-15,1 3 0 0,-4 0 0 16,0 7 0-16,0 4 0 16,-3 6 0-16,5 7-1 0,-2 4 0 15,6 5-1 1,8 0 1-16,-7 16-1 0,7-2-1 16,9 3-1-16,2 3 2 0,10 3-1 15,0-1-1 1,6-2 1-16,0-5-1 0,0-4-1 15,0-3 2 1,0-8 0-16,-5-3 1 0,-5-11 0 16,-4-6 2-16,-4-7 0 15,-4-1 1-15,-5-4 0 16,-1-2 0-16,-10-1 0 0,2 2-1 16,-2 1 1-16,-2 3-1 15,3 6 0-15,1 2-2 16,5 5 0-16,2 3 0 15,2 13-1-15,5-12 0 0,8 10-1 16,2 2 1-16,4 4 1 0,3 4 0 16,1 3 0-16,-1 5 0 15,2 4-1-15,-4 0 1 16,-3 1 0-16,-3 0 0 16,-6-3 1-1,-2-3 1-15,-4-3 0 0,-2-12 2 0,0 12 0 16,0-12-1-16,0 0-1 15,0 0-1-15,0-9 0 16,0-2-1-16,9-4 0 16,-1-2 0-16,2-5 0 0,-1-1 2 15,2-6 0-15,0 1 0 16,-3-4 1-16,-4-2 0 16,-3 2-1-16,-1-1 0 0,-3 3 0 15,-8 3 1-15,1 4-1 16,-7 4 0-16,4 5 0 15,1 5 0-15,-1 4-2 16,3 5 1-16,10 0-1 16,-6 9-1-16,6 3-1 15,3 4 1-15,9 2-1 0,2 7 1 16,4 0-1-16,4 1 0 16,2-4 0-16,1-4 2 0,0-7 0 15,-2-1 2-15,-3-10-1 16,-4-6 1-16,-1-12 2 15,-8-3 0-15,-2-5 1 16,-5-2-1-16,0-5 0 16,-5 0-2-16,-2 3 1 0,-2-2-2 15,2 4 0-15,1 6-1 16,2 2-1-16,1 4-1 0,3 5 0 16,0 11 0-16,0 0 0 15,13-5 1-15,-3 6 0 16,0 8 0-16,2 4 2 15,1 5 0-15,0 1 0 0,3 1 0 16,-3-3 1-16,-3-2 2 16,0-4 0-16,-10-11 0 15,12 2 1-15,-11-6-1 16,-1-13 0-16,-3-2-1 16,-2-3 0-16,-1-4-3 15,1 3 0-15,0 1 0 0,2 5-2 16,1 2 1-16,2 4-1 0,0 11 0 15,0 0 0-15,15-4 0 16,-6 7 1 0,4 8 0-16,4 2 2 0,2-1-2 0,2-1 1 15,1-2 2 1,1-3 1-16,-2-6-2 0,-2-3 2 16,-3-8 0-16,-1-10 1 15,-5-1 1-15,-1-3 0 16,-6-5-1-16,-2-2 1 0,-3-1-1 15,-9-3-1-15,-2 0 1 16,-6-1-1-16,-2 0-1 16,-5-2 0-16,-2-2-1 15,-1-1 0-15,-3 0 0 16,-1 1 1-16,1 5 0 0,2 4 0 16,1 4 1-16,7 6-3 15,3 9 1-15,6 8 0 16,13 5 0-16,-4 14-1 15,9 6-1-15,13 7 0 0,5 8 0 16,7 8 2 0,9 7-1-16,5 7 0 0,4-1-3 0,2-1-5 15,1-9-10 1,4-10-61-16,-6-7-3 0,-5-16-7 16,-9-12-5-16</inkml:trace>
  <inkml:trace contextRef="#ctx0" brushRef="#br0" timeOffset="90826.6263">4809 12539 14 0,'-21'4'92'0,"9"-4"-4"0,12-6-4 16,4-11-11-16,13-5-20 0,21-5-131 16,-15-4-4-16,5 1-4 15,0-2-4-15</inkml:trace>
  <inkml:trace contextRef="#ctx0" brushRef="#br0" timeOffset="91729.9113">5230 12138 20 0,'-12'0'79'0,"-2"6"1"0,1 7-5 15,0 4-4-15,5 6-56 16,2 3-5-16,6 6 0 0,0-2-4 16,8 2-1-16,7-8-4 15,4 0 1-15,2-11 1 16,2-5 3-16,1-8-1 16,-3-4-1-16,-4-16 0 0,-1-2 0 15,-9-6 1-15,-6 1 1 16,-1-1-3-16,-2 1 0 15,-7 4 0-15,-2 4-1 16,1 4 0-16,-2 4-3 16,12 11 1-16,-12-3-2 0,12 3 1 15,0 10-1-15,9 4 0 16,4 3 0-16,6 1 0 0,2 3 2 16,3-6 0-16,3 0 1 15,-2-7 0-15,0-6 1 16,-3-3 0-16,-1-13 0 0,-6-7 1 15,-4-7 0 1,-3 1 1-16,-4-6-1 16,-3-1 2-16,-1-2-3 0,-7 0 0 15,-3-2 1-15,-5-1-2 16,-2-1 1-16,-4-2-1 16,-4-2 0-16,-3-1-1 0,-2 1 0 15,-1 2 2-15,-1 3 0 16,-2 7 1-16,2 6-1 0,5 4 1 15,4 6-1-15,5 5-1 16,1 6 0-16,17 5-3 16,-9 4-1-16,12 10 0 15,11 3 0-15,6 6 0 0,8 7 1 16,5 7 1-16,9 3-1 16,3 7-4-16,4-2-7 15,2 2-14-15,-3-1-46 0,2-12-8 16,-4-7-6-16,-10-12-5 15</inkml:trace>
  <inkml:trace contextRef="#ctx0" brushRef="#br0" timeOffset="92041.625">5273 11770 1 0,'20'-26'86'0,"3"2"2"16,3 5-3-16,0 2-4 0,8 7-33 16,-4 8-26-16,-1 2-4 15,3 10-6-15,-4 6-5 16,3 7-3-16,0 3-1 16,1 2-1-16,0-1-1 15,-3-3 0-15,0-4-1 0,-3-4-1 16,-3-7-2-16,-4-7-6 15,-5-4-9 1,-3-8-7-16,-8-7-6 0,-2-5-10 0,-5 0-16 16,-9-6-4-16,-7-1 2 15,-3 1 9-15,-3 4 10 16,-1 1 6-16</inkml:trace>
  <inkml:trace contextRef="#ctx0" brushRef="#br0" timeOffset="92632.0158">5804 11306 3 0,'0'0'83'0,"-5"16"3"0,-1-7-5 0,2 3-3 16,4-12-29-16,-6 19-33 16,6 0-3-16,3 0-6 15,8 7-2-15,4 0-2 16,3 1-1 0,5-1-1-16,2-3 0 0,2-3 0 0,-1-4 1 15,-3-4 1 1,-3-9 1-16,-3-3 0 0,-7-6 1 15,-6-6-1-15,-4-5 1 0,-4 1-1 16,-6-3-1-16,-1-3-1 16,-2 2 0-16,-2-1-1 15,2 0 1-15,0-1-1 16,3 2 0-16,4-2-1 16,1 0 0-16,3 1-1 15,2 1 0-15,4 2 0 0,4 2-1 16,1 5 1-16,3 2 0 15,1 4 1-15,4 4 0 16,-2 1 1-16,-1 2-1 16,0 2 1-16,0 2 0 0,-3 0 0 15,-1-2 0-15,-10-4 1 0,15 4 0 16,-15-4 0-16,12-6 0 16,-12 6 0-16,16-11-1 15,-6 4 1-15,2 1-1 16,4 0-1-16,2 3-3 15,2-1-12-15,5-5-50 16,0 14-20-16,-1 9-1 0,-3 5-8 16,-7 10-5-16</inkml:trace>
  <inkml:trace contextRef="#ctx0" brushRef="#br0" timeOffset="93584.8239">3958 15352 54 0,'-17'6'82'0,"7"6"-2"16,1 7-3-16,2 1-3 15,28 4-64-15,-21 2-3 0,0 3 1 16,3 1-2-16,5-1 0 16,8-4-3-16,2-7 0 0,3-4-2 15,6-8 1 1,-4-6-1-16,0-9 2 0,-1-9 0 16,-7-6 0-16,-4-4 1 15,-8-4-1-15,-5 3 1 16,-12 4 1-16,-1 4-1 0,-4 7-1 15,-1 6-1-15,-1 7 1 16,2 1-2-16,4 3-1 16,7 1 0-16,8-4-2 15,0 0-1-15,0 0 0 16,0 0 1-16,14-8-1 0,0-11 2 16,-1-1 1-16,1-7 2 15,-3 1 1-15,-2-7 0 0,-4-3 1 16,-5 1 0-16,-5-3-1 15,-8-1 0 1,-4-2-1-16,-4-4-1 16,-2-1 0-16,-6-1 0 15,-1 1 1-15,-3 5 0 0,5 6 1 16,1 3 0-16,4 9 0 16,3 6-2-16,6 6 0 0,3 7-1 15,11 4-2-15,0 18-1 0,6 2-1 16,15 8 0-16,4 10 0 15,11 10 3-15,6 11-1 16,13 7 2-16,10 4-1 16,4 4 1-16,7 2-1 0,3 1-7 15,0-6-9-15,1 0-11 16,-4-6-16-16,-7-6-5 0,-11-11 10 16,-11-14 9-1,-8-12 12-15,-20-16 14 0,-6-6 16 16,-14-16 18-1,-13-9 14-15,-12-7 8 0,-6-4-9 16,-5 1-10-16,-1 1-9 16,-2 4-6-16,3-1-7 0,6 3-5 15,3-5-5-15,10 3-6 16,-2-9-13 0,16-15-54-16,5 11-15 0,12-5-3 0,5-7-7 15,6-4-3 1</inkml:trace>
  <inkml:trace contextRef="#ctx0" brushRef="#br0" timeOffset="94034.8405">4729 14336 81 0,'-14'34'90'15,"-6"4"-5"-15,2 5-5 16,-2-1-2-16,6-8-70 15,7 9-4-15,5 0-1 0,5-6-1 16,8-4-2 0,5-5-2-16,6-10 1 0,2-8 3 15,3-8 0-15,-2-7 1 16,-3-12 2-16,-3-11 0 16,-6-4 2-1,-5-6 1-15,-7-6-2 0,-1-1-1 16,-11-5-3-16,-6 0 0 0,-10-1-1 15,-3 0-2-15,-7 0 1 16,-2-2 0-16,-4 7 0 16,-2 0 1-16,-1 9 1 0,4 4 1 15,5 8-1-15,6 6 0 16,7 7-3-16,7 10 0 0,17 2 1 16,-5 15-3-1,13 3-1-15,14 8 0 16,8 5 1-16,6 5 2 0,8 5 2 15,5 0-1-15,6 0-1 16,6 4-4-16,-6-6-14 16,8-14-52-16,-5 5-10 15,-5-13-7-15,1-10-5 0,-10-10-5 16</inkml:trace>
  <inkml:trace contextRef="#ctx0" brushRef="#br0" timeOffset="94638.8502">5074 13836 73 0,'-12'15'89'0,"0"7"-2"15,-2 6-6-15,3 3-2 16,1 5-53-16,2-2-23 16,5 3-3-16,3-1 1 15,8-4-2-15,3-5 1 16,5-8-2-16,1-4 2 0,2-12 2 15,-1-3 1-15,-2-7 1 16,-6-10 0-16,-3-4 2 16,-3 0 0-16,-3 0 1 0,-3 1 0 15,-3 2-3 1,-3 4-2-16,3 5-1 0,5 9-2 16,-5-9 0-16,5 9 0 0,5 1-1 31,6 2 0-31,5 0-1 0,3 2 2 0,3-4 1 15,4-1 0-15,0-1 0 16,0-6 1-16,-2-7 0 16,-1-4 1-16,-7-6-1 15,-2-3 1-15,-4-6-1 0,-8-2 1 16,-2-3-1-16,-6-1 0 16,-6-4-1-1,-6 0 0-15,-1-2-2 0,-7-1 1 16,-5-6-1-16,-3 2 1 0,-2 0 0 15,-3-1-1-15,-2 0 3 16,-3 6 0 0,2 5 1-16,2 7 1 0,5 9-2 15,5 4-1-15,8 12 0 0,7 8-1 16,9 7 0-16,6 10-2 16,15 8 1-16,10 5-1 0,8 6 2 15,9 6 1 1,10 2 0-16,3 1-2 0,10 1-3 15,-4-7-8-15,4-4-18 16,7-9-51-16,-17-8-3 16,-7-13-7-16,-15-5-6 15</inkml:trace>
  <inkml:trace contextRef="#ctx0" brushRef="#br0" timeOffset="94763.5889">5217 13520 5 0,'-27'0'81'15,"6"-2"-12"-15,10-12-30 16,11-3-38-16,4-9 0 0,-6-5-90 16,14-2-4-16</inkml:trace>
  <inkml:trace contextRef="#ctx0" brushRef="#br0" timeOffset="95128.8214">5494 12971 59 0,'-4'19'84'16,"-6"6"-3"0,2 6-3-16,-4 2-3 0,7 4-67 15,1 5-2-15,4 0 0 16,1 3-1-16,5-5-2 16,7-4-3-16,1-6-2 0,4-8 1 15,-1-9 1-15,0-9 0 16,-2-5 0-16,-1-17 1 15,-3-6 2-15,-6-5 2 0,-4 2 1 32,-1-2 1-32,-4 6 0 0,-5 2 0 15,1 7-3-15,-2 6 0 0,10 8-1 16,-10 0 0-16,10 0-2 0,4 11-1 16,7 0-1-16,8 0 0 15,2-2 0-15,4 1-1 16,0-5-4-16,5 1-13 15,-4-3-55-15,-1-6-7 16,-6-3-7-16,-9-4-5 16,-4-1 6-16</inkml:trace>
  <inkml:trace contextRef="#ctx0" brushRef="#br0" timeOffset="120925.7328">10017 5131 74 0,'-9'-11'87'0,"9"11"-1"15,-6-10-5-15,6 10-43 16,0 0-13-16,0 0-9 15,0 0-6-15,0 0-5 16,0 0-3-16,0 0-1 0,0 0-1 16,11 0-1-16,-3 3-1 15,5 8 0-15,2 7 1 16,6 3 0-16,1 8 1 16,8 6 1-16,-1 5 0 15,5 6 0-15,1 4 1 0,5 4 0 16,3 2 0-16,-2 0 1 15,-1-1-2-15,2 1 1 16,3-3-1-16,-5-3 0 16,2-3 0-16,-4-5-1 0,-1 0 0 15,-2-6 2-15,-2 1-2 16,0-5 0-16,-1 1 1 16,-7-5 0-16,0 0 0 15,-2-2 1-15,-4-5 0 16,-2-2 0-16,-4-3 0 15,-2-4-1-15,-1-3 0 0,-10-9 0 16,10 12-1-16,-10-12-3 0,0 0-5 16,0 0-20-16,15 6-50 15,-15-6-4 1,0 0-6-16,-16-12-4 0</inkml:trace>
  <inkml:trace contextRef="#ctx0" brushRef="#br0" timeOffset="121488.5699">10463 6028 73 0,'0'0'91'0,"-4"-11"-4"16,4 11-4-16,-15-15-23 16,15 15-34-16,0 0-8 0,0 0-6 15,0 0-6 1,0-9-1-16,0 9-3 0,8 0-1 0,0 0 0 16,4 3-1-16,5 1 1 15,2 3 0-15,2 2 0 16,4 0 0-16,3 0-1 15,4 3 1 1,1 0-1-16,1 0 1 0,0 2-1 16,-1-1 1-16,2 2-1 0,-3 1 0 15,-4-1 0-15,0 2 1 16,-6 0 0-16,-3-1-1 0,-2-2 0 16,-4-3 0-16,-3 0 1 15,-10-11 0-15,11 13 0 16,-11-13 0-16,0 0 1 15,2-6 0-15,-2-9 0 16,0-4 1-16,0-8-1 0,-3-6 1 16,-3-6-1-16,1-9 1 15,0 0-1-15,-2-4 0 16,-1-1 0-16,2 1-1 0,-2 4-2 16,1 0-2-16,3 8-5 15,-4-1-17-15,-6 11-59 16,13 4-5-16,2 4-3 15,-1 5-6-15,0 2-3 0</inkml:trace>
  <inkml:trace contextRef="#ctx0" brushRef="#br0" timeOffset="143916.4173">8005 9138 23 0,'-11'-11'83'16,"11"11"1"-16,-9-5-3 15,-4-3-27-15,13 8-14 0,-12-12-8 16,12 12-8-16,-10-10-6 16,10 10-6-16,-8-9-3 15,8 9-4-15,0 0-1 16,0 0-2-16,0 0-1 0,0 0-1 15,9 6-1-15,5 9 1 16,4 6 1-16,8 7-1 0,2 7 1 16,4 5-1-16,2 7 1 15,5 6 0-15,-3-2-1 16,0-2 1-16,-3-5-1 16,-1-1 1-16,-5-8-1 15,0-6 0-15,-7-7 1 16,-3-6-1-16,-4-7 1 15,-2-1-1-15,-11-8 1 16,12 6 0-16,-12-6-1 16,0 0-2-16,0 0-6 0,1-18-16 15,-1 6-58-15,0-4-3 0,2-7-6 16,0-2-7-16</inkml:trace>
  <inkml:trace contextRef="#ctx0" brushRef="#br0" timeOffset="144177.6329">8490 9147 81 0,'0'0'95'0,"15"-14"-3"0,-2 2-7 15,2-2 0-15,1-3-68 16,1 2-6-1,0-2-3-15,1 3-4 0,-5 3-6 0,2 4-5 16,-7-3-13-16,3-3-55 16,-11 13-9-16,13 0-6 15,-13 0-5-15,7 0-1 0</inkml:trace>
  <inkml:trace contextRef="#ctx0" brushRef="#br0" timeOffset="144883.8742">9064 8180 63 0,'0'0'90'0,"-14"-13"-2"0,2 7-4 16,0 6-22-16,-2 0-37 16,-2 6-8-16,0 6-4 15,2 5-5-15,2 4-3 16,-2 7-1-16,6 6 0 15,1 7-2-15,5 3 0 0,2 5 1 16,2 2-1-16,10 2-1 16,3 1 1-1,4-3-2-15,3-3 1 0,6-6-1 0,3-4 0 16,4-8-1 0,1-6 1-1,1-9-1-15,5-12 0 0,0-3 0 16,-2-15 1-16,0-7-1 0,-1-9 2 0,-4-4-1 15,-2-8 2-15,-9-2-1 16,-5-1 2-16,-8-2-1 16,-8 3 0-16,-6-3 0 15,-13 2-1-15,-5 4 1 16,-12 1-1-16,-5 5-1 0,-6 6 1 16,-2 6-1-16,-4 5-1 15,3 9 1-15,0 4-1 16,6 6-3-16,3 4-5 15,11 10-18-15,15 3-57 0,-3 0-1 16,7 5-7-16,8 2-6 16</inkml:trace>
  <inkml:trace contextRef="#ctx0" brushRef="#br0" timeOffset="145111.655">9114 8484 54 0,'0'0'92'0,"5"-12"-2"0,4 7-4 16,4-4-3-16,27 1-57 15,-17 2-12-15,5 2-1 16,5 2-5-16,-1 2-3 0,3 1-4 16,1 3-1-16,0 6-8 15,-7-5-17-15,-4 6-58 16,3-3-1-16,-7-3-7 15,-4-3-5-15</inkml:trace>
  <inkml:trace contextRef="#ctx0" brushRef="#br0" timeOffset="145663.5324">9456 8030 54 0,'0'0'89'16,"5"9"-3"-16,0 3-5 16,2 7-1-16,8-1-66 15,1 9-5-15,4 1 1 0,2 3-2 16,5-2-3-16,-1-6-2 16,3-1 1-16,-4-8-2 15,2-4 1-15,-5-10 1 16,-3-3-1-16,-8-12 0 15,-2-4 0-15,-7-5 1 0,-1-5-2 16,-6-2 0 0,-6 0 0-16,-2-1-1 0,1 3 0 15,-4 3 0-15,1 6 0 16,3 3-1-16,3 6 1 0,9 11-1 16,0 0 1-16,0 0-1 15,0 0 0-15,16 13 0 16,-1 2 0-16,6-2 1 15,1 1-1-15,4-3 1 0,0-6 0 16,1-5-1-16,1-2 1 16,-7-9 0-16,0-8 0 15,-6-4 0-15,-4-4 0 16,-6-1-1 0,-5 0 1-16,-5 3 0 0,-5 2 0 15,0 4 0-15,-2 3-1 0,2 5 0 16,3 2 0-16,7 9 0 0,-5-8 0 15,5 8-2-15,0 0-3 16,10 0-7-16,-10 0-12 16,20 0-61-16,-7 4-2 15,2 0-6-15,-5 1-7 0</inkml:trace>
  <inkml:trace contextRef="#ctx0" brushRef="#br0" timeOffset="146556.8831">9995 7642 36 0,'-10'-6'89'0,"10"6"-1"15,-13 3-3-15,3 5-5 0,-1 6-50 16,2 2-14-16,1 4-2 15,2 3-5-15,3 3-4 0,3-1-1 16,0 1-2 0,5-2-1-16,7-3-1 0,1-6 0 15,0-5 0-15,2-3 1 16,1-7-1-16,-2-11 1 16,-4-5 1-16,1-4-1 0,-8-5 1 15,-2 0-1 1,-1 0 1-16,-3 2-1 0,-5 3 0 15,-2 4-1-15,1 5 0 16,0 6 0-16,9 5-1 16,-12 0 0-16,12 0 0 0,0 14 0 15,9-1 0-15,1 2 1 16,6-1-1-16,4 0 1 0,4-2-1 16,0-6 2-1,0-4-1-15,1-2 1 0,-3-11 1 16,-2-6 0-1,-2-7-1-15,-1-7 1 0,-6-4 0 16,-1-4 1-16,-5-4-2 16,-4 0 1-16,-1-3-1 0,-4-3 1 15,-6 0-1-15,-3-3-1 0,-4 0 0 16,-1-2 0 0,-2 0-1-16,-6 1 1 0,0 1-1 15,-2 3 1-15,-1 3 0 16,-3 7 0-16,0 6 1 15,4 7-1-15,-4 6 1 0,8 8-1 16,0 8-1-16,6 6 1 16,9 12 0-16,8 8-1 15,3 9 0-15,15 6 1 16,7 11-1-16,8 3 2 0,8 6-1 16,6 3 0-16,3-1 1 15,1-3-1-15,1-7 0 16,1-11 0-16,-4-10 1 15,-2-12-1-15,-7-14 1 16,-3-7 0-16,-4-15 0 0,-10-10 1 16,-6-4-1-16,-8-4 0 0,-8 1 0 15,-2 4-1 1,-9 1 1-16,-1 7-1 0,-4 4-1 16,4 9 1-1,2 7-1-15,10 5 1 0,-12 5-1 0,12 9 1 16,11 4 0-16,0 5-1 15,6 3 1-15,6 2-2 16,1-3-1 0,7-5-4-16,-1-6-3 0,2-6-13 0,-6-2-58 15,1-15-4-15,-3-11-7 16,-9-10-6-16,-5-3 10 16</inkml:trace>
  <inkml:trace contextRef="#ctx0" brushRef="#br0" timeOffset="146689.3726">10464 6952 54 0,'-37'-16'87'0,"5"4"-3"0,3 2-6 16,8-1-7-16,9 5-73 0,12 6-41 15,0-13-27-15,10 8-9 16,9 4-7-16,2 1-1 0</inkml:trace>
  <inkml:trace contextRef="#ctx0" brushRef="#br0" timeOffset="147496.2495">10725 7024 22 0,'7'-22'84'16,"0"-3"1"-16,-3-7-4 15,-4-3-2-15,-1 0-36 16,-7-5-33-16,-2 0 0 15,-4-2-1-15,-6-1 0 16,-3 1-3-16,-6 0 0 0,0 0-2 16,2 1-1-16,-6 4 1 15,4 4-1-15,1 3 1 16,6 8-2-16,1 5 1 16,7 10-1-1,2 7 0-15,7 9-1 0,5 11 0 0,8 10-1 16,8 8-1-16,7 9 0 15,7 5 1-15,6 7-1 16,4 0-1-16,6 0-3 16,-2-8-1-16,3-8-4 0,-7-12-8 15,-3-11-20-15,-6-10-28 0,-9-14-13 16,-5-13-1-16,-10-1 11 16,-7-11 19-16,-7-1 15 15,-11 0 23 1,-3 3 24-16,2 0 43 0,-3 5 17 15,2 5-2-15,6 1-15 0,1 6-17 16,13 10-9 0,-2-10-9-16,2 10-6 0,11 0-5 0,6 2-5 15,9-1 2 1,1-1 1-16,5-1 0 16,2-8 2-16,3-4-1 15,-4-4 1-15,-4-8 0 0,-2 0-1 16,-9-2-1-16,-8 0-2 0,-2 2 0 15,-6 1 0 1,-2 4-2-16,-2 5 1 0,-3 2-2 16,5 13 0-16,-5-12-1 0,5 12 0 15,4 7-2-15,6 9 0 16,4 3 1-16,6 9-1 16,1 9 1-16,4 9-1 15,4 11 0-15,3 8 1 0,-1 7-1 16,-1 6 0-16,2 2 1 15,-10-2 0-15,-4-5 0 16,-3-11 2-16,-7-12 2 16,-6-15 1-16,-2-13 1 15,-8-16 0-15,-6-8-1 0,2-20 1 16,0-7 0-16,-2-10-4 16,6-9-2-16,0-7 0 0,7-6 0 15,3-1-6 1,5-11-18-16,5 4-61 0,4 0-4 15,1-2-5-15,3 3-6 16,-3-2-2-16</inkml:trace>
  <inkml:trace contextRef="#ctx0" brushRef="#br0" timeOffset="148565.6429">11737 5535 63 0,'0'0'91'0,"0"0"-3"0,0 10-5 16,0-10-17-16,-2 12-39 15,-3-1-7-15,-1 9-7 0,-2 3-5 16,3 7-3 0,1 2 0-16,2 3-1 0,2 1-1 15,4-5-2-15,4-2 1 16,8-7-1-16,3-7 1 0,0-11 0 15,3-4-1-15,-1-11 1 16,-2-10 0 0,-4-6 0-16,-2-4-1 0,-13 0 0 15,0 1-1-15,-9 4 0 16,-6 4-1-16,-1 5 1 0,-3 8-1 16,1 4 0-16,0 3 0 15,4 2 0-15,6 0 0 16,8 0-1-16,0 0 1 15,0 0 0-15,0 0 0 16,18-6 1-16,-2-8 0 0,3-8 1 16,5-6 0-1,-3-6 0-15,-3-4 0 0,-3-4 0 16,-7 0 1 0,-8 0-2-16,0-3-1 0,-6 0 1 15,-10 0 0-15,-3-2-1 0,-5 1 1 16,-4 2-1-16,2-2 0 15,-4 3 1-15,1 3 1 16,2 6 0-16,2 5 0 0,1 7 0 16,4 5-2-16,3 5 0 15,6 9 0-15,11 3 0 16,-7 12 0-16,9 8-1 16,9 8 0-16,10 9 0 0,7 10 2 15,1 9-1-15,11 10 0 16,7 5 2-16,5 8 1 15,3 6 0-15,4 4-1 0,1 0 1 16,3-3 0 0,2-2-2-16,-1-8 1 0,-6-5-4 15,-3-9-2-15,-5-13 0 0,-10-12 1 16,-6-13 1-16,-11-15 1 16,-8-13 2-16,-13-15 2 15,-3-19 2-15,-6-10 3 0,-9-12 1 16,-1-4-1-16,-6-3 0 15,-2 1 1-15,4 3-5 16,1 5-3-16,2 7 0 16,1 5 0-16,9 8 0 0,-2 3 0 15,10 3-13-15,3 6-36 16,13-8-40-16,2 1-3 16,10-4-7-16,5-5-4 15</inkml:trace>
  <inkml:trace contextRef="#ctx0" brushRef="#br0" timeOffset="149111.4038">12917 4432 67 0,'-13'-8'92'0,"-4"0"-5"0,-5 4-3 15,-3 4-4-15,-33 5-67 16,31 3-5-16,-2 9-1 15,4 4-2-15,4 5-3 16,1 7-1-16,6 4 0 16,6 4-1-16,6 1-1 0,2-2-1 15,13-2 1-15,3-6 2 16,6-10 1-16,3-7 0 16,0-10 1-16,-2-6 2 15,3-12 1-15,-3-9-1 16,-9-7 0-16,-2-5-1 0,-2-6-1 15,-7-5-2-15,-3-6-1 16,-3-3 0-16,-11-5-2 16,-4-3 1-16,-4-2-1 15,-3-3 0-15,-4 0-1 0,-6-1 1 16,1 5-1-16,-1 4 2 16,-1 5 0-16,1 8 0 15,6 9 2-15,0 7-1 0,6 11-1 16,6 9 1-16,3 10-1 0,9 5 1 15,5 14-1 1,7 7 0-16,9 12 0 0,8 5 1 16,4 6 1-16,8 5 0 15,5 0 0-15,7 0 0 16,0-5 0-16,2-2 0 16,1-8 0-16,1-5-1 15,-3-3-3-15,-7-9-3 0,-4-2-9 16,-6-6-31-16,-7-5-37 15,-5-5-4-15,-6-4-6 0,-3-7-3 16</inkml:trace>
  <inkml:trace contextRef="#ctx0" brushRef="#br0" timeOffset="149764.3159">13176 3932 67 0,'-17'-9'91'0,"8"8"-4"0,-2 1-6 16,-3 3-2-16,11 6-66 15,-5 3-6-15,0 4 0 0,4 1-4 16,2 3-2 0,2-3-1-16,3 1 2 0,9-6 0 15,-1-2 1-15,4-5 1 16,0-4 0-16,-1-2 2 15,-3-5 0-15,0 0 1 16,-11 6-1-16,10-13-2 0,-10 13-2 16,0 0-1-1,4-10 0-15,-4 10-1 0,0 0-1 16,5 8 0-16,-5-8-1 0,18 9 1 16,-4-4 1-1,3-3 0-15,3-2 1 0,3-2-1 16,0-7 2-1,4-5-1-15,-5-2 1 0,-2-8 0 16,-2-1-1-16,-7-5 0 0,-3-2 1 16,-7-4-1-16,-1-3-1 15,-6-2 0-15,-8-4-1 16,-5-2 0-16,-3-1 0 0,-6-2-1 16,1-1 0-16,-6-1 0 15,-1 1 0-15,-1 4 1 0,0 2 0 16,4 3 0-16,0 4 2 15,0 10-1 1,6 3 0-16,4 8-2 0,6 6 0 16,4 6-1-16,11 5 1 15,-5 11 1-15,5 4-1 16,9 9 0-16,5 8 0 16,6 7 1-16,5 5 0 0,2 6 0 15,7 4 0-15,3 2 0 16,3 1 1-16,6-3-1 0,-2-6-1 15,5-3-7-15,-7-12-13 16,0-25-51-16,-1 8-8 16,-7-16-7-16,-9-5-6 15,-12-11 6-15</inkml:trace>
  <inkml:trace contextRef="#ctx0" brushRef="#br0" timeOffset="150281.9719">13728 3178 25 0,'1'-8'85'0,"-6"8"-1"16,-10 0-3-16,-1 14-4 16,-4-2-51-16,0 8-3 15,1 2-7-15,-1 4-8 16,5 6-3-16,3 6-3 0,4 1-3 16,6-1-3-16,2-3 0 15,12-3 2-15,6-7 0 0,4-10 2 16,2-7 2-16,5-8 0 15,-5-13 2 1,0-5 3-16,-6-6 1 16,-2 1-2-16,-7 0 0 0,-5 0-1 0,-4 6-1 15,0 1-2-15,-4 8 0 16,4 8-2-16,-11-4-1 16,11 4-1-16,0 13 0 15,0 1-2-15,13-2 1 16,3 1 2-16,3-3 0 0,5-1 1 15,5-6 0-15,1-4-3 16,3-5-14-16,0-6-61 16,-7-5-1-16,-1-1-6 0,-9-2-8 15,-5 0 0-15</inkml:trace>
  <inkml:trace contextRef="#ctx0" brushRef="#br0" timeOffset="166240.8677">8839 10240 0 0,'0'0'75'0,"-12"-4"4"16,12 4-1-16,0 0-31 16,-10-5-11-16,10 5-5 0,0 0-7 15,0 0-5-15,0 0-6 0,0 0-2 16,0 0-3-16,0 0-2 16,0 0-1-1,0-8-2-15,0 8 0 0,10-17-2 0,-1 1 1 16,4-1 0-1,4-5 0-15,4-4 0 16,3-1 0-16,5-2 0 0,1 2-1 16,-2 4 0-16,2 4 0 15,-4 4-1-15,-2 6 1 0,0 7-1 16,-7 6 0-16,1 4 1 16,-8 11-1-16,0 5 0 15,0 8 1-15,-3 8-1 16,-5 6 1-16,-3 8 0 0,0 5 0 15,-6 4-1-15,-4 2 1 16,-3-2-1-16,-2-2 1 0,0-6-1 16,-1-8 0-16,1-7 0 31,3-9 1-31,2-11-1 0,5-4 1 0,6-16 0 16,0 0 0-1,0 0 1-15,12-20-1 0,9-6 1 0,6-3 0 16,6-11 0-16,6-3 0 15,5-1 0-15,4-2-1 16,1 3 0-16,-7 5 0 16,-1 7 0-16,-10 6-1 0,-2 10 0 15,-10 5 0-15,-8 7 0 16,-11 3 1-16,0 0-2 0,3 13 0 16,-3-13-3-1,-3 14-7-15,3-14-14 16,-8 0-41-16,8 0-18 0,0 0-6 15,-2-13-7-15,2-1-2 0</inkml:trace>
  <inkml:trace contextRef="#ctx0" brushRef="#br0" timeOffset="166473.7795">9512 10035 82 0,'9'-16'97'0,"-5"7"-6"0,4-1-6 16,1-25-12-16,6 20-51 16,-5 3-6-16,3-2-6 15,1 2-4-15,-6 2-5 0,3 3-4 16,-11 7-8-16,17-11-33 16,-17 11-40-16,8-3-3 15,-8 3-7-15,0 0-5 16</inkml:trace>
  <inkml:trace contextRef="#ctx0" brushRef="#br0" timeOffset="167146.9691">10040 9014 1 0,'-6'-14'88'0,"-2"3"5"0,8 11-6 16,-12-17-6-16,12 17-23 15,0 0-37-15,-1 11-7 0,3 5-3 16,8 5-3-16,6 8-3 16,5 6 0-16,6 7-1 15,2 4 1-15,4 1-1 0,0-1-1 16,2-1-1-16,0-6 0 31,-2-5 0-31,-6-4-1 0,-1-6 0 16,-7-6 0-16,-2-5-1 0,-6-2 1 15,0-5-3-15,-11-6-2 0,0 0-5 16,0 0-13-16,19 2-61 16,-19-10-5-16,-12-8-4 15,2-4-7-15,-4-5 1 0</inkml:trace>
  <inkml:trace contextRef="#ctx0" brushRef="#br0" timeOffset="167585.6948">10013 8974 57 0,'-7'-29'93'15,"5"-1"-4"-15,2 0-5 16,6-2-3-16,5 1-57 16,8 2-8-16,3 4-5 0,1 1-5 15,2 9-2-15,1 8-1 16,0 7-1-16,-4 10-1 15,0 10 0-15,-5 11 0 16,-3 8 0-16,-2 10 1 16,-7 4-2-16,-5-1 1 15,0-1 0-15,-5-6-1 0,-10-6 1 16,3-6 0-16,-2-11-1 0,4-11 0 16,10-11 1-16,-11 5-1 15,11-5 0 1,11-10 0-16,9 2 0 0,5-1 1 15,8-2-1-15,5 1 2 16,6 1-1-16,-1 3 0 16,-1 1 1-16,2 4-1 0,-8 1 0 15,-6 1-1 1,-3 0-1-16,-10 2-5 0,-7 4-12 16,3 5-62-16,-13-12-6 0,0 0-5 15,-16-9-5-15,2-4-3 16</inkml:trace>
  <inkml:trace contextRef="#ctx0" brushRef="#br0" timeOffset="168784.7328">10541 8781 57 0,'15'-10'93'0,"0"-1"-4"0,4-6-5 0,-4-10-4 16,-1 8-55-16,-1 0-7 15,-6-2-6-15,-1 1-4 16,-1 4-3-16,-5-1-1 16,-8 8 0-16,-2 2-1 15,-3 6-1-15,-1 1 0 0,0 5 0 16,3 9-1 0,-4 4 0-16,9 5 0 0,-1 1 1 15,7 4-2 1,3-1 1-16,9 3-1 0,5-4 1 15,4-1-1-15,8-10 1 16,0-3 0-16,7-9 0 0,0-7 1 16,0-10 0-16,-3-11-1 0,1-7 1 15,-4-6-1 1,-5-6 1-16,-3-2-2 0,-7-3 1 16,-2-1 1-16,-6-2-2 15,-5 0 0-15,-2-3 0 16,0-1 0-16,-5-1 0 15,-4 1 0-15,0 5-3 16,-4 1 2-16,2 3 0 0,-3 5 0 0,-3 5 0 16,-2 7 0-1,0 6 1-15,-4 5-1 0,-2 5 1 16,2 7-1-16,-3 7 1 16,1 0-1-16,2 10 0 15,1 6 0-15,6 5 1 0,2 7 0 16,11 6 0-16,3 7 0 15,9 2 0-15,10 3 1 16,8 3-1-16,5-2 1 16,5-1 0-16,4-7-1 0,0-6 1 15,7-10-1-15,-3-8 1 16,4-10-1-16,-4-6 1 16,1-15-1-16,-3-7 1 0,-4-10-1 15,-3-4 0 1,-9-4 1-16,-5-2-1 0,-6 0 0 15,-8-1 1-15,-7 3-1 0,-4 5 0 16,-6 0 0-16,-6 6 0 16,2 4 0-16,-7 4 0 15,2 5 0-15,1 6 0 16,0 4 0-16,0 6 0 16,2 2 0-16,0 8-1 0,2 8 1 15,8 1-1-15,0 5 1 16,5 4 0-16,6 0 0 15,4-1-1-15,12-2 2 16,3-2-1-16,3-8 0 0,5-4 1 16,1-10-1-16,4-3 1 15,0-11-1-15,1-7 1 16,-6-6-1-16,-1-2 0 16,-11-6 1-16,-3 1-1 15,-2-5 0-15,-13 5 2 0,-3-5-2 16,-3 3 0-16,-12 0 0 15,1 2 0-15,-4 4 0 16,3 3 0-16,-2 7 0 0,4 4 0 16,-1 4 0-16,14 12 0 15,0 0 0-15,0 0-2 0,6 1 1 16,11 10 0-16,8 2 0 16,0 7 1-1,9-1-1-15,2 2 1 0,4-5 0 16,-2-1 0-16,4-7 0 0,-9-6 0 15,0-4 0-15,-3-12 1 16,-9-5-1-16,-5-7 1 16,-12-1 0-16,-4-2-1 15,-3-1 1-15,-9-2 1 16,-7 5-2-16,0 1 0 0,-3 3 0 16,2 2 0-16,3 0 0 15,1 2 0-15,9 3 0 16,0 0 0-16,7 2 0 15,3 0-2-15,7 4-6 0,5-2-7 16,-13 2-54-16,15 4-19 16,3 2-4-16,-2-2-6 31,2-1-4-31</inkml:trace>
  <inkml:trace contextRef="#ctx0" brushRef="#br0" timeOffset="169506.3561">11842 7075 48 0,'-17'13'91'0,"1"3"-1"0,1 4-6 15,5 17-5-15,1-10-56 16,6 3-4-16,3 4-7 16,5-1-4-16,10-3-4 0,5-4-1 15,5-9-1-15,1-5 1 16,3-8-1-16,-4-4 0 15,0-15 2-15,-3-5-1 16,-8-6 1-16,-5-2-1 0,-7-1-1 31,-2 3-1-31,-7-1 0 16,-4 5 0-16,-1 2-1 0,1 6-1 0,-1 3 0 16,12 11-1-16,-13-7 1 15,13 7-1-15,0 0 1 0,7 12 0 16,6 0 0-16,3 0 1 15,3 4 0-15,3-3 1 0,-1-3 0 16,0-3 1 0,-1-4 0-16,-4-3 1 15,-2-5-1-15,-7-8 0 0,-2-8 1 16,-4 0-1-16,-1-5 0 16,-3-1-1-16,-3-4 1 15,-3-1-2-15,2 1 1 0,4 1 0 16,0 1-1-16,3 4 0 0,0 5-1 15,5 5 0 1,3 5 0-16,5 7 1 16,2 3-2-16,1 9 1 0,0 7 0 15,2 4 0 1,0 2 1-16,-3-1-1 0,0-3 1 0,-2 0 1 16,-5-7 0-16,-8-11 0 15,11 4 1 1,-11-10-1-16,0-10 1 0,-1-5-1 15,-4-3 1-15,0-5-2 16,1 2 0-16,3-3 1 0,1 3-1 16,7 3 0-16,2 3-1 15,1 5 2-15,2 5-1 16,3 6 0-16,2 5-1 0,1 3 1 16,-2 7 0-16,-1 5-2 15,3-1-2-15,-4 0-5 16,4 2-12-16,-5-1-48 15,-2-11-19-15,-2-4-3 0,0-6-6 16,-4-8-4-16</inkml:trace>
  <inkml:trace contextRef="#ctx0" brushRef="#br0" timeOffset="169787.9512">12442 6381 67 0,'-19'-4'92'0,"7"4"-3"16,5 9-4-16,-3 2-1 16,6 5-66-16,4 5-2 0,0 2-1 15,4 3-4-15,11 0-4 16,0-1-1-16,5-2-2 16,1-3-1-16,7-4 0 15,-3-5-1-15,1-4 0 0,-2-3-1 16,-3-4-2-16,-6 0-1 15,-4-4-6-15,0 2-14 16,-11 2-62 0,3-16-4-16,-3 5-5 0,0-6-6 0,-1 0-2 15</inkml:trace>
  <inkml:trace contextRef="#ctx0" brushRef="#br0" timeOffset="170125.1025">12661 6299 5 0,'0'0'86'16,"7"0"3"-16,-7 0-3 0,16-3-6 15,-5-27-18-15,5 20-48 16,-2-4-1-16,5-1 1 0,-2-5-5 16,-1-2-2-16,-2 1-1 15,-7-1-1-15,-2 2-2 16,-5 1 0-16,-6 5 0 15,-7 2-1-15,-5 6 0 0,-2 5 0 16,-2 4 0 0,1 8-1-16,2 7 0 0,3 5 0 15,6 2 0-15,8 3 0 0,2 1 0 16,11-3 0 0,11-3 0-16,7-7 0 15,7-4 0-15,1-10-2 16,6-2-5-16,2-14-10 15,3-1-66-15,-4-4-6 0,-6-4-3 0,-5-4-8 16,-8-4-3 0</inkml:trace>
  <inkml:trace contextRef="#ctx0" brushRef="#br0" timeOffset="171180.6044">13466 4999 73 0,'-2'11'79'0,"1"5"0"0,0 0-2 16,1 2-49-16,5 1-11 15,0-1 0-15,8-2-2 0,0-3-5 16,4-7 0-16,-2-3-1 16,2-3-2-16,-1-12 1 0,-1-4-2 15,-4-5 0-15,-6-1-1 16,-5 0-2-16,0 1-1 16,-7 4-1-16,-3 5-1 15,-5 4 0-15,5 4 0 0,-1 4 0 16,0 1-1-16,11-1-1 15,-6 14 1-15,6-14 0 16,10 9 1-16,7-9 0 16,2-5 0-16,2-8 1 0,3-7 1 31,1-7 0-31,1-5 1 0,-7-5 1 0,-3-3-2 16,-7-1 1-1,-8-1-1-15,-1 0-1 0,-9-3 0 16,-7 1 0-16,-2-3-1 15,-5 1 0-15,-4 0 1 0,0 0 0 16,-2 7 0-16,3 2 1 16,-4 6-1-16,5 7 1 0,0 5-2 15,6 9 0-15,5 8-1 16,4 4 0-16,7 12 0 16,3 8-1-16,14 11 0 15,7 7 0-15,7 9 2 0,14 6 0 16,6 4 0-16,13 7 0 15,5 2 0-15,7 2 0 16,1 0-1-16,6-1-1 16,-3 0-3-16,-4-6-5 0,-5-3-2 15,-8-9 0 1,-9-9 1-16,-14-11 3 16,-12-16 2-16,-11-8 4 0,-14-13 4 0,-9-13 6 15,-16-12 5-15,-8-5 3 16,-3-4-2-16,-5 0 0 15,3-3-2-15,1 2-1 0,3 0-3 16,2 0-2 0,12 7-6-1,3-8-8-15,13 0-27 0,4-2-52 16,5-7-2-16,9-2-7 0,6-4-7 16</inkml:trace>
  <inkml:trace contextRef="#ctx0" brushRef="#br0" timeOffset="171822.4819">14368 3761 38 0,'0'0'82'0,"-3"13"0"15,3-13-5-15,-14 22-31 16,9-4-22-16,0 2-3 15,-3 5-7-15,3 1-5 16,3 6-3-16,2-1-2 0,2 3-1 16,8 0-1-16,1-4-1 15,5-2 2-15,1-9 2 0,3-3 1 16,1-11 0 0,1-5 1-16,-2-12 0 15,-1-12 2-15,-6-8 1 0,-2-7-2 16,-5-4-2-16,-6-4-1 15,0-8-1-15,-9 2 0 0,-8-4-1 16,-7 1-1 0,-5 0-1-16,-4 1 1 0,-4 0-1 15,-2 3 0 1,1 6 0-16,-1 6-1 0,5 7 0 0,4 6-2 16,8 8 0-16,5 12-1 15,17 7 0 1,-5 18-1-16,12 12 0 0,14 7 0 15,9 11 1-15,5 12 2 0,8 3 0 16,6 0 1-16,4-2-1 16,5-5 1-16,-4-7 0 15,-2-10-3-15,-2-8-6 0,-8-19-19 16,-20-7-54-16,18-6-2 16,-7-13-7-1,-5-6-6-15</inkml:trace>
  <inkml:trace contextRef="#ctx0" brushRef="#br0" timeOffset="172430.2464">14857 3304 88 0,'0'0'91'0,"-5"-11"-6"16,5 11-4-16,0 0-2 15,-38 15-67-15,35-4-6 0,2 7-2 16,-1 2-1-16,2 5-1 15,5-1-1-15,3-2-1 16,4-4 1-16,-2-2 1 0,3-5 1 16,1-11 0-16,-2-2 1 15,-3-11 2-15,-5-4 0 16,-1 0 1-16,-3 0-2 16,0 2-2-16,-2 1-1 15,-1 5-2-15,3 9 0 16,0 0-1-16,0 0-1 15,0 0-1-15,3 5 0 0,9 5 0 16,5-3 1-16,0-2 3 16,4-3 1-16,2-2-1 15,-2-7 2-15,2-10 0 0,-3 0 1 16,-8-10 1-16,-2-3-1 16,-2-4 0-16,-5-4 0 15,-3-2-4-15,-9-4 0 16,-6-1 0-1,-4-3 0-15,-2-2 0 0,-3 0 0 16,-7-3 0-16,-1 1 0 0,-4 0 0 16,-1 1 0-16,5 2 0 0,-2 6 0 15,3 6 0-15,2 8 0 16,7 8-2-16,4 8-2 16,5 13 1-16,5 8 0 15,7 13 0-15,1 9-1 0,11 11 0 16,3 6 1-16,9 11 1 15,2 6 1-15,8 4 0 0,4 1 0 16,5-3-1 0,3-4 2-16,2-8-3 0,0-12-3 15,-1-11-8-15,-4-13-23 16,0-14-46-16,-6-12-3 16,-11-12-5-16,-8-10-5 15</inkml:trace>
  <inkml:trace contextRef="#ctx0" brushRef="#br0" timeOffset="172592.0912">14964 2958 67 0,'-25'-10'85'0,"5"-3"-6"0,9-2-11 15,10-2-20-15,21-8-106 16,-4 4-17-16,5-6-3 0,9 0-7 16</inkml:trace>
  <inkml:trace contextRef="#ctx0" brushRef="#br0" timeOffset="172873.4697">15175 2573 60 0,'-19'13'77'16,"3"3"0"-16,1 2-2 0,11 6-50 16,3 2-3-16,1-1-3 15,2 5-8-15,8-6-6 16,6 0-2-16,6-8 0 15,5-2-1-15,0-14 4 0,5-1 3 16,-2-10 3-16,-1-5 2 16,-7-2 5-16,0 2-3 15,-11-2-1-15,-5 5-2 16,-6 13-3-16,3-9-4 16,-3 9-3-16,0 0-4 15,12 12-6-15,-1-6-5 0,14 3-32 16,5 0-43-16,3-6 2 0,6 0-8 15,-1-2-6 1</inkml:trace>
  <inkml:trace contextRef="#ctx0" brushRef="#br0" timeOffset="173719.835">12295 7574 16 0,'0'0'90'0,"-13"-4"0"15,13 4-4-15,-8-2-5 16,13 2-38 0,-5 0-23-16,0 0-7 0,0 0-5 15,0 0-3-15,0 0-3 0,12 9 0 16,4 0-1-16,7 6-1 15,5 2 1-15,11 5 1 16,4 5 0-16,3 5-1 16,6 0 0-1,1 4 0-15,-3 1 0 0,-4 1 0 0,-2-3-1 16,-4 0-1-16,-6-2-3 0,-9-7-8 16,-3-2-18-1,-2-5-52-15,-10-6-3 0,-7-2-8 16,-3-11-3-1</inkml:trace>
  <inkml:trace contextRef="#ctx0" brushRef="#br0" timeOffset="174121.2817">12425 8032 37 0,'-14'6'84'0,"4"-4"-3"15,10-2-4-15,-12 5-4 16,12-5-56-16,0 0-8 0,8 8 1 16,7-2-5-16,3 1-1 15,8 2 0-15,2 2 1 16,8 0-2-16,2 0 0 15,3 2 0-15,5-1-1 0,-7 1 0 16,1-2 1 0,-5-5 1-16,-2 0 2 0,-8-6 2 15,-5 0-1 1,-8-13 2-16,-4-7-1 0,-6-3 0 16,-2-9 0-16,-9-3-3 0,2-5-2 15,-2-3-4-15,1-3-3 0,4 4-17 16,2-1-63-1,3-1-2-15,0 5-7 0,6 0-5 16,1 4-2 0</inkml:trace>
  <inkml:trace contextRef="#ctx0" brushRef="#br0" timeOffset="192957.1463">11599 9806 63 0,'-12'-7'63'0,"12"7"-2"16,0 0-7-16,-7-13-8 16,7 13-8-16,-8-10-8 15,8 10-4-15,0 0-6 16,-10-12-4-16,10 12-4 16,0 0-2-16,0 0-3 0,-10-6-2 15,10 6-1-15,0 0-2 16,0 0-1-16,0 0 0 15,0 0-1-15,0 0 0 0,7 9-1 16,3-1 1-16,2 3 0 16,1 3 0-16,9 4 0 15,3 1 0-15,1 4 0 16,4 1 0-16,6 3 0 16,0 2 0-16,1-3-1 0,3 2 1 15,-2 1 0-15,0-5 0 16,0-2 0-16,-1-2-1 15,-5-4 1-15,-2-7 0 16,-7-1 0-16,1-7 1 16,-6-1 0-16,-4-10 2 0,-1-7-1 15,-6-8 2-15,0-4 0 16,-2-5 1-16,-4-6 0 16,-1-4-1-16,0-2 0 15,-6-1-1-15,-5 1 0 0,-4 1 0 16,-2-1-1-16,-6 2 0 15,-1 1-1-15,-7 3 0 16,-3 2 0-16,-3 2 0 16,1 3 0-16,-1 6-1 0,8 4 0 15,3 5-2-15,6 2-3 16,4 8-3-16,9 0-6 0,7 8-18 16,10-4-47-16,4 4-7 15,9 5-7 1,4 4-6-16,2 4 10 0</inkml:trace>
  <inkml:trace contextRef="#ctx0" brushRef="#br0" timeOffset="193430.6536">12186 9493 10 0,'0'-12'84'0,"0"12"4"16,0-12-4-16,0 12-7 16,-8-9-42-16,8 9-11 15,0 0-8-15,0 0-5 16,12-2-5-16,-1 7-3 0,4 4 0 16,2 7-1-16,2 3 1 15,0 3-1-15,4 1 0 0,-2 0-1 16,-3 2 0-16,-2-6 0 15,-6-2 0-15,3-3 2 16,-13-14 0-16,11 7 0 16,-11-7 0-16,0-15 0 0,-4-7 0 15,-2-3 0 1,-3-5 0-16,-1-3-2 0,-1-3 0 16,1 0-1-16,1 1 0 15,3 3 0-15,5 3 0 16,1 4 0-16,3 3-1 0,8 4 1 15,2 6 0 1,4 5 0-16,3 5 0 0,3 2 0 16,-1 10-1-16,-1 3-1 0,2 3-3 15,-4 0-8-15,3 6-20 16,0-8-49-16,-8-2-3 16,-2-8-6-16,-1-4-6 15</inkml:trace>
  <inkml:trace contextRef="#ctx0" brushRef="#br0" timeOffset="193995.3627">12610 8992 59 0,'-5'19'80'16,"1"6"1"-16,1 1-7 15,3 1-29-15,5 2-27 16,4-2-2-16,8 0-4 0,2-5-6 16,3-2-2-16,3-8-2 15,0-5 1-15,0-5 1 16,0-2 0-16,-5-11 2 0,-2-5 0 16,-5-6 1-16,-2-4 0 15,-4-5 1-15,-5-2-2 16,-2-3-1-1,-1-2-1-15,-9 1-1 0,-2-3 0 16,-2 1-2-16,-9-1 1 0,-1 2-2 16,-1 2 1-16,-6-4-1 15,-2 2 0-15,-2 0 0 16,-2 2 0-16,-3 0 0 0,2 4-1 16,1 0 1-16,2 7 1 15,3 6 1-15,6 1-2 16,7 7 0-16,4 7-1 15,15 4 1-15,-2 9 0 0,5 11 0 16,15 7-1 0,6 7 1-16,7 9 0 0,5 8 1 15,4 2 1-15,10 1 0 0,-3 2 0 16,1-5 0-16,1-4-1 16,-1-7 0-16,-2-9-1 15,-4-9-2-15,-5-9-3 16,-2-5-12-16,13-5-46 0,-26-9-21 15,-4-10-4-15,-8-9-6 16,-6-3-3-16</inkml:trace>
  <inkml:trace contextRef="#ctx0" brushRef="#br0" timeOffset="195049.0377">13019 8615 25 0,'0'0'86'16,"16"7"-1"-16,-4-7-1 16,-1-8-6-16,-23-6-46 0,17-7-15 15,6-1 0-15,-3-3-3 16,2-4-5-16,-6 2-1 16,-4 0-2-16,-1 4 0 15,-8 4-2-15,-2 5-1 0,-3 4 0 16,-4 6-2-16,4 2 0 15,-3 5 0-15,7 9-1 16,-1 0 0-16,7 8-1 16,3-2 0-16,1 5 1 15,12 1-1-15,2 1 1 0,8 0-1 16,3-1 0-16,-1-5 1 16,6-2 0-1,0-6-1-15,-4-6 1 0,0-5 0 16,-3-7 0-16,-6-11 1 0,-4-4-1 15,-3-6 1-15,-7-4 0 16,-2 0 0-16,-1-2 0 16,-5-4-1-16,-4 3 1 0,3 0-1 15,-5 2 0-15,5 2 0 16,2 4-1-16,1 2 0 16,2 7 0-1,1 4 0-15,0 14-1 0,7-9 1 0,3 9 0 16,1 11 0-16,2 4 1 15,1 7 0-15,1 0 0 16,5 3 1-16,1-3-1 16,0-5 1-16,2-6 0 0,0-7-1 15,0-6 1-15,0-11-1 16,-3-10 0-16,-3-7 1 16,-4-4-1-16,-4-6 0 0,-6-1 0 15,-3 0 0 1,-3 0 0-16,-4 0 0 0,-5 4 0 15,0 5 0-15,3 6-1 16,-3 3 0-16,6 4 0 16,4 6 0-16,2 13 0 0,3-11 0 15,10 11 0-15,0 4 0 16,2 7 0-16,4 1 1 16,1 8 0-16,-3 5-1 0,1 2 0 15,-5 3 0 1,-2-3 0-16,-3-2 0 15,-3-3 0-15,-1-5 1 16,-2-6-1-16,-2-11 1 0,0 0 0 16,9-7 0-16,-1-6 1 0,-1-6-2 15,3 0 1-15,1-5-1 16,3-4 1-16,-5 0-1 16,0-3 0-16,-4 0 1 0,-3-5 0 15,-2-1 1-15,0-1-1 16,-7-2 1-16,-8-2-1 15,-3-2 1-15,-2-1 0 16,-9 0 0-16,0 1 0 16,-6-1 0-16,-3 2-1 0,0 2 2 15,-1 5-1-15,4 4 1 16,3 8 0-16,2 5-1 0,9 8 0 16,8 8 0-16,13 3 0 15,-3 14-1-15,13 5-1 16,10 7 0-16,7 7 0 15,7 6 1-15,11 6-1 16,1 5 1-16,7-1-1 16,2-3-1-16,2-4-3 0,-4-9-2 15,-1-9-11-15,-18-5-64 0,-1-19-2 16,-11-9-7 0,-14-12-4-16</inkml:trace>
  <inkml:trace contextRef="#ctx0" brushRef="#br0" timeOffset="195183.6902">13571 7559 80 0,'-31'-6'89'0,"13"-4"-3"16,12-6-7-16,10-30-10 16,12 16-64-16,12 3-26 15,17-7-54-15,-6 1-4 16,0 0-6-16,0 1-6 16</inkml:trace>
  <inkml:trace contextRef="#ctx0" brushRef="#br0" timeOffset="196193.5391">14107 7030 35 0,'0'0'86'0,"-6"-6"-1"15,-6 6-3-15,-2 10-5 0,5 5-53 16,-7 3-10-16,3 5-4 16,5 7-2-16,1 1-2 15,6 2-2-15,2 0-1 16,11-3-1-16,5-2 0 16,6-9 0-16,5-6 0 0,-2-11 0 15,2-5 0-15,-4-12 0 16,-3-10 1-16,-4-5 0 15,-9-5 0-15,-7-2 0 0,-5 0-1 16,-7 1 0 0,-4 6-1-16,-4 4 1 15,1 6-1-15,0 4-1 16,4 8 0-16,4 5-1 16,10 3 0-16,-2 6 0 0,8 6-1 15,7 3 1-15,7 4 0 0,2 4 0 16,2-2 0-16,5-1 1 15,-3-4 0-15,0-3 1 0,-6-7 0 16,-3-6 1-16,-6-5-1 16,-1-14 2-16,-7-6 0 15,-3-6 0-15,0-6 0 16,-6-4-1-16,-1-1 0 16,1 2-1-16,3 2-1 0,1 2 0 15,2 8 0 1,2 4-2-16,5 8 1 0,8 6 0 15,0 7 0-15,3 3 0 16,1 1 1-16,1 6-1 16,0 4 1-16,-1 1 0 0,-2-3 0 0,-1-1 1 15,-6-2 1-15,0-6 0 16,-10 0-1-16,5-16 1 16,-5-4 0-1,-1-4 0-15,-3-3 0 16,-1-1 0-16,-1 1-1 0,3 0 0 0,2 5-1 15,1 8 1-15,2 4-1 16,8 4 0-16,3 6-1 16,3 0 1-16,2 9-1 0,4 1-1 15,3 7-4-15,-4-5-11 16,6 2-56 0,-6-3-13-16,-1-5-4 0,-2-6-6 15,-3-6-3-15</inkml:trace>
  <inkml:trace contextRef="#ctx0" brushRef="#br0" timeOffset="196809.9464">14781 6223 31 0,'-13'30'83'15,"4"2"-2"-15,-1 1-6 16,5-1-3-16,3 3-44 15,2-7-27-15,5-3-1 16,10-10 2-16,7-7 1 0,2-7 1 16,3-5 2-16,-4-11 1 15,1-10 2-15,-4-3 1 16,-7-12 1-16,-4-1-2 16,-9-2-2-1,-5-6-1-15,-10 2-1 0,-9-3-1 16,-4 0-1-16,-7-2-1 0,-5 0-1 15,-7 1 0-15,0-1 0 16,-3 2 0-16,-2 4 0 16,5 6 1-16,6 5-1 0,4 6-1 15,8 12 0-15,10 10-1 16,7 8 1-16,11 13-1 16,7 14 0-16,10 6-1 0,9 9 0 15,8 7 2-15,5 4 0 16,8 0 0-16,1-4-1 15,2-7 1-15,3-10 0 16,-4-11 1-16,-4-15 0 16,-4-8 1-16,-6-17 1 0,-5-10 0 15,-11-6 1-15,-6-3-1 16,-7 1 1-16,-5 2 0 16,-5 6 0-16,-2 6 0 0,-5 5-3 15,4 6 0-15,8 11 0 16,-10-4-1-16,10 4 0 15,9 14-1-15,3 1 1 0,10 4-3 16,3 2 0-16,2 0-1 16,5-3-2-16,1-6-3 15,0-3-9-15,-8-9-24 16,0-5-42-16,-6-11-2 16,-10-10-5-16,-5-2-3 0</inkml:trace>
  <inkml:trace contextRef="#ctx0" brushRef="#br0" timeOffset="196924.7851">14917 5628 0 0,'-37'-18'85'0,"7"5"1"16,7 5-13-16,4-2-14 0,11 12-32 15,14-3-99-15,-6 1-7 16,22 0-7-16,2 5-1 16</inkml:trace>
  <inkml:trace contextRef="#ctx0" brushRef="#br0" timeOffset="197314.4873">15194 5706 66 0,'-12'-17'87'0,"0"0"-1"15,-4-3-9-15,6 0 1 0,-3-3-58 16,7 7-17-16,2 2-1 15,4 5-2-15,0 9-1 16,7-9-1-16,4 9 0 16,1 0 1-16,2 6 0 15,2 2 2-15,-1 1-1 16,-4 1 3-16,2-2 0 0,-13-8 2 16,15 5 0-16,-15-5 1 0,3-8 0 15,-3-3 0-15,0-3 0 16,-1 0-1-16,-1-1-2 15,1 1-2 1,1 0 0-16,5 5-2 0,-5 9 0 0,16-9 0 16,-2 9 0-1,2 1-2 1,-1 8-1-16,3 5-10 0,1-5-27 0,-2 6-39 16,-1-2-3-16,-2-5-7 0,-3-5-4 15</inkml:trace>
  <inkml:trace contextRef="#ctx0" brushRef="#br0" timeOffset="197802.7023">15428 5294 31 0,'0'0'87'0,"-5"10"-1"15,2 1-5-15,1 0-4 16,1 6-56-16,1 1-12 15,3-6 0-15,4-1 0 16,6-5-5-16,2-5-1 0,0 0 0 16,-2-7 1-16,2-6 0 15,-2-3 3-15,-7-2-3 16,-1 1 1-16,-5-3 0 16,0 5 0-16,-3-1 0 15,0 4-2-15,-2 2-2 0,5 9-1 16,-6-12 0-16,6 12 0 15,0 0 0-15,8 9-2 0,3 4-1 16,5 4 4-16,3 7-1 16,5 6 2-16,0 9 0 15,5 6 0-15,-2 12 0 16,3 5 0-16,-4 12 2 0,2 2-4 16,-4 3 1-1,-4-1-1-15,-4-7 0 0,-3-7 1 16,-6-14 2-16,-5-9 1 0,-2-16 0 15,-5-10 1-15,5-15-1 16,-17-12 0-16,8-12-1 16,2-10-2-16,3-7-5 15,-2-13-9-15,6-12-70 16,1-2-5-16,5-6-2 0,2-5-8 16,-5-5-1-16</inkml:trace>
  <inkml:trace contextRef="#ctx0" brushRef="#br0" timeOffset="198820.8903">15983 4405 26 0,'0'-13'86'0,"0"13"-2"16,-12-7-5-16,12 7-3 15,-16 7-56-15,10 5-7 16,1 5-3-16,2 3-4 15,3 7-2-15,3 2-1 0,6 2-1 16,4-3-2-16,6-3 1 0,3-6 0 16,0-6 1-16,4-9 0 15,-3-7 1-15,-1-11 0 16,-5-11 0 0,-3-5 1-16,-7-2-2 0,-6-2 0 15,-1 2-1-15,-9 3-2 0,-8 6 0 16,0 5-1-16,-1 8 1 15,0 5-1-15,3 2-1 16,4 3 0-16,11 0 0 16,0 0 0-16,0 0-1 0,19 5-1 15,2-9 2-15,3-7 2 16,3-8 1-16,-1-6 3 16,-2-5 0-16,-2-6 1 15,-8-4 2-15,-4-3 1 16,-9 0-1-16,-3-2 0 0,-11 1-1 15,-5-1-1-15,-5 0 0 16,-5 0 0-16,-4 2-1 16,-2 2 1-16,1 2-1 0,0 4 1 15,2 4-1-15,5 6-1 16,5 9-2-16,4 2-1 16,6 9 0-16,11 5-1 0,0 8 0 15,5 10-1-15,13 5 0 16,8 10 0-16,6 8 3 15,9 13-1-15,10 9 1 16,6 9 0-16,6 11 0 0,4 7-1 16,6 11 1-16,3 3 0 15,-3 2-1-15,2-3-1 16,-5-2-2-16,-5-9 1 16,-7-10 0-16,-9-14 1 0,-10-19 1 15,-9-14 1-15,-11-19 1 16,-8-16 1-1,-11-11 4-15,-7-16 0 0,-8-12 1 0,-4-7-1 16,-2-4-2-16,-5-5-1 16,-2-1 1-16,-1 0-1 15,3 0-3-15,-1 1-1 16,7 3-8-16,-5-2-20 16,-1 4-55-16,10-2-1 0,5 0-7 15,2-2-8-15</inkml:trace>
  <inkml:trace contextRef="#ctx0" brushRef="#br0" timeOffset="199497.8396">16924 3384 42 0,'14'0'89'0,"-1"0"1"0,-4-8-5 16,-8-2-42-16,6 0-2 0,-5-12-7 16,0 0-10-16,-2-9-11 15,-1-5-4-15,-5-4-4 16,-6-5-1-16,0-1-1 15,-5-1-1-15,-2 0-1 0,-4 1 1 16,0 0-1 0,-3 3 1-16,0 4 0 0,1 6 2 15,0 2-2-15,3 7 1 16,4 6-2-16,3 4-1 0,4 7 0 16,11 7-3-16,-9 0-1 15,9 11-1-15,8 8 1 16,6 7 0-16,8 8 0 0,7 11 2 15,9 13 0-15,7 8 1 16,6 11 1-16,5 6 0 16,5 7 0-16,0 7-1 15,4 4 0-15,-4-2 0 16,-3-3-1-16,-5-5 0 0,-6-5 0 16,-7-9-1-16,-7-8-1 15,-8-7 1-15,-8-13-3 16,-7-10-2-16,-5-6-9 15,-5-10-30-15,-3-10-34 0,-7-9-5 16,-4-7-3-16,-1-12-5 16</inkml:trace>
  <inkml:trace contextRef="#ctx0" brushRef="#br0" timeOffset="200640.7757">17118 3230 0 0,'-9'-36'89'0,"2"6"2"16,3 3-5-16,2 7-7 15,0 3-3-15,-22 9-71 16,24 8-2-16,9-3-1 16,1 9-1-16,6 10-1 15,2 4 0-15,6 2 1 0,2 3 0 16,4 3 1-16,1-2-2 15,-2-6 2-15,-1-6 0 16,-5-5 2-16,-3-7-1 16,-6-7 2-16,-4-9-1 0,-5-8 0 15,-4-5 0 1,0-5 0-16,-6-2-2 0,-3-1-1 16,-2 2 0-16,2 4-1 0,0 3 0 15,1 7-1-15,3 6-1 16,4 13 0-16,0 0 0 15,5-5 0 1,9 9-1-16,3 4 1 0,4 2 0 16,6-1 2-16,3-2 1 0,4-3 0 15,-4-3 2-15,-3-2-1 16,-3-11 1-16,-6-5-1 16,-4-5 0-16,-8-3 0 15,-5-2-2-15,-3 1 1 16,-4 0-1-16,-4 4 2 0,0 5-3 15,2 4-2-15,8 13 1 16,-12-12 0-16,12 12 0 16,0 0 0-16,10 11-1 0,5 2-2 15,5-2 2-15,3 4 0 16,2-1 1-16,3-1-1 16,-1-3 1-16,-3-4 2 0,-1-5 1 15,-7-1 1-15,-5-7 1 16,-7-8 0-16,-4-3 4 15,-7-3 0-15,-4 0-1 16,-3-4-1-16,-5-2 0 16,3-1-1-16,1 0-1 15,1-2-1-15,2 1-2 0,6 1-1 16,5 3-2-16,1-1 1 16,4 5-2-16,6 2 1 15,2 7 0-15,3 6 1 0,2 6 0 16,2 0-1-16,0 9 2 15,1 4 0-15,-3 2 0 16,3 0 0-16,-2 0 0 0,0-4 0 16,1-2 0-16,-3-7 1 15,2-2 0 1,-3-5 1-16,1-7 0 0,-1-5 1 0,-2-4-1 16,-4-7 1-16,-2-1-1 15,-4-4 0-15,-2 0 1 16,-1-4-2-16,-3 1 0 15,-6-4 0-15,-4-1-1 16,-4-2-1-16,-5-2 2 0,0-3-1 16,-7-3-1-16,-3-3 1 15,-5-1 1-15,0-1 0 16,-1 1 1-16,-2 5 0 0,0 2 0 16,4 8 1-1,2 6 0-15,7 9 0 0,3 4-2 16,7 8-2-16,5 7 2 15,12 6-1-15,0 0-1 0,5 12 0 16,12 6-1-16,8 3 1 16,5 11 0-16,7 10 1 0,10 7-1 15,1 10 1-15,6 11-1 16,1 8 3-16,3 5-1 16,1 13 1-16,0 4 0 15,-3-1 1-15,0-1 0 16,-2-2-2-16,-8-7-1 15,-1-8-3-15,-8-7-3 16,-6-14-9-16,-12-12-8 16,-2-16-58-16,-8-11-2 0,-9-21-5 15,0 0-4-15</inkml:trace>
  <inkml:trace contextRef="#ctx0" brushRef="#br0" timeOffset="201801.6048">18262 2062 405 0,'0'0'1'0,"0"0"0"0,0 0 1 15,0 0 2-15,0 0 1 0,-52-149 0 16,45 130 1-16,2 2-1 0,0 4-1 16,5 13-2-16,0 0-1 15,0 0-1-15,5 0-2 0,6 9-1 16,2 1-1 0,5 5 1-16,5 0 1 0,4-5 2 15,4-2-1-15,-1-1 1 16,0-4 1-16,-2-3 2 15,-4 0 0-15,-6-11 2 0,-2-4-2 16,-6 0 0-16,-8-2 0 0,-2-4-2 16,-8 0 1-16,-6 1-2 15,-2-2-1-15,-4 8 0 16,-2 1-1-16,2 6 1 16,0 1-1-16,3 5 0 15,4 1-1-15,5 0 0 16,8 0 0-16,-5 8-1 15,5-8 0-15,5 3-1 0,6-1 4 0,2-2 0 16,1-6 1 0,1-2 2-16,-2-4 2 15,0-3 0-15,-1-2 2 0,-6-4 1 16,0 0-3-16,-6 8-1 16,1 0-1-16,-1-1-1 0,0-1-1 15,0 2-1-15,0-2-2 16,0 2-1-16,2-2 0 15,0 3 2-15,3-1-1 16,1 4 1-16,2 0-1 0,2 1 0 16,3 1 2-16,0 4-1 15,1-1 1-15,11 4 1 16,10 8 2-16,-2 4-3 16,-5 7 0-16,-5 2 0 15,-6-3 1-15,-9 0 0 0,-8-1 0 16,-1-6-1-1,-6-2-2-15,7-9 0 0,-17 11-1 16,17-11-1-16,-13 3-2 0,13-3-1 16,-9-1-3-16,9 1-2 15,0 0 3-15,-4-16 1 16,4 16 2-16,7-15 1 16,-1 6 3-16,0-3 2 0,-6 12 0 15,11-13 4 1,-5 2 0-16,0 1 4 15,0-3 0-15,1-1 0 0,1 0 0 16,-3-4 1-16,-1 0 1 0,0-4 0 16,-2 2 0-16,0-2-2 15,-2 2-2 1,0-3-1-16,0 4-1 0,-3 0 0 16,-2 1-3-16,0 5 1 15,-4 5-4-15,9 8 1 0,-11-7-1 16,11 7 1-16,0 0-1 15,-6 14 1-15,6-3 1 0,8 1 0 16,4 2 2 0,4-1 0-16,3-1 0 0,4 1-1 15,-1-5-13-15,7 0-60 16,-3 0-3-16,-2-3-6 16,-1-4-7-16</inkml:trace>
  <inkml:trace contextRef="#ctx0" brushRef="#br0" timeOffset="202378.3249">18067 2165 64 0,'-1'-14'82'16,"1"14"-1"-16,-4-18-2 15,4 9-46-15,0 9-9 16,2-12-1-16,-2 12-8 0,6-13-5 16,-6 13-1-16,14-9-4 15,-2 6-1-15,0-1-3 16,3 1 0-16,1 3 0 0,2 0-1 16,1 0 0-16,-1 3-1 15,1 0 0-15,-2-3-7 16,3 2-15-1,4 4-54-15,-6-6-4 0,-2-2-6 16,-3-7-5-16</inkml:trace>
  <inkml:trace contextRef="#ctx0" brushRef="#br0" timeOffset="219187.8266">11423 9629 36 0,'0'0'72'16,"-10"-12"1"-16,1 5-24 16,9 7-14-16,0 0-5 15,0 0-5-15,0 0-8 0,0 0-4 16,0 0-3-16,0 0-3 15,0 0-1-15,-4 5-3 16,3 5-1-16,0 2-1 16,0 7-1-16,1 6 2 0,0 6 0 15,0 7 0-15,1 6 0 16,6 7 1-16,6 6 1 16,5 6 0-16,4 1-1 15,4 0 0-15,9 1 0 16,9-4 0-16,5-4 0 0,5-7-2 15,6-7 1 1,2-8-1-16,0-11 1 0,4-6-1 16,0-10 0-16,-4-6-2 0,-2-2-3 15,-4-6-5-15,-6-2-19 16,3-3-47-16,-16 3-5 16,-4-1-5-16,-15 0-5 15</inkml:trace>
  <inkml:trace contextRef="#ctx0" brushRef="#br0" timeOffset="220637.1185">18741 884 0 0,'-6'-5'40'0,"1"3"-1"0,0-2 1 16,-13-20-5-16,12 13-1 15,-1-1-1-15,-2-4-2 16,9 16-4-16,0 0-3 15,0 0 0-15,0 0-4 0,0 0-2 16,-3-3-3-16,0-2-2 16,-1 0-4-16,1 0-2 15,0-1-2-15,1 0-2 16,-1 2 0-16,-5-3-1 16,8 7 0-16,2 0-1 15,4 0 1-15,-1 0-3 16,58 7 2-16,-32-7-2 0,-3 3 0 15,0 0 0-15,39 14 2 16,-30-6-1 0,2 9 0-16,1-1 1 0,0 8-3 15,2-1 2-15,-2 2 0 0,-1 7 0 16,-3 2-2-16,0 2 1 16,-2 0 0-1,-3 1 0-15,-4-1 1 0,-2 3 0 16,-3-6-1-1,-3 1-2-15,-3-6-8 0,0-3-33 0,-3-3-32 16,-4-5-6-16,-2-2-6 16,-4-5-2-16</inkml:trace>
  <inkml:trace contextRef="#ctx0" brushRef="#br0" timeOffset="222217.1663">11337 10747 26 0,'0'0'80'0,"0"0"0"0,0 0-9 16,0 0-29-16,0 0-11 16,0 0-9-16,0 6-5 15,0-6-6-15,-6 12-3 0,1-2-3 16,-5 4-2-16,0 2-1 16,-4 8 0-16,-4 4-1 15,-7 7 1-15,-3 7 0 16,-7 6 0-16,-3 7 0 15,-11 5 0-15,-1 5 1 0,-6 4 0 16,-4 2 1-16,1 0-3 16,-4 2 1-1,3 0-1-15,2 1 0 0,2-2 0 16,2-1 0-16,2-2-1 16,3-1 0-16,5-2 1 15,3-1 0-15,-3-5 0 16,6-3 0-16,2-4 0 0,5-7 0 15,1-4 0-15,7-7 0 0,2-8 1 16,5-5-1-16,3-8 1 16,6-3-1-16,7-11 0 15,-9 9 0-15,9-9 0 16,0 0-1-16,0 0-1 0,0 0-7 16,0 0-10-16,2-10-49 15,-2 10-13-15,13-13-5 16,-5 2-7-16,0-7 1 15</inkml:trace>
  <inkml:trace contextRef="#ctx0" brushRef="#br0" timeOffset="222592.5034">10235 11801 7 0,'0'-9'84'15,"0"9"0"-15,-6-12-3 16,6 12-4-16,-17 3-40 0,4 10-16 16,-3 6-7-16,0 9-6 15,0 5-2-15,-1 10-2 16,-1 5 0-16,5 9 0 16,-1 2-2-16,1 7 1 15,6 2-1-15,-3 0 0 0,4-3 0 16,2-3 1-16,3-7-1 15,0-7 0-15,4-10 0 16,6-9 0-16,4-14 1 16,9-10 1-16,9-10-1 15,4-16 0-15,6-8-1 0,8-8 1 16,0-2-1-16,3-3-4 16,-2 0-5-16,1 8-14 15,-11 14-53-15,-4-1-9 16,-8 10-5-16,-11 7-6 15,-7 5-4-15</inkml:trace>
  <inkml:trace contextRef="#ctx0" brushRef="#br0" timeOffset="224028.4611">4759 16840 0 0,'-15'-2'85'15,"1"1"3"-15,1 1-4 0,2-3-3 16,0 1-43-16,11 2-11 15,-14-2-10-15,14 2-6 16,0 0-4-16,0 0-4 16,0 0-1-16,10 0 0 0,8 3-2 15,5 4 1 1,4 2 0-16,9 6 0 0,4 2 1 16,3 8-1-16,3 1 0 15,-2 1-1-15,3-2 2 16,-6 2-1-16,-3-3 0 15,-2-3-1-15,-8-3 0 16,-5-5-2-16,-4-5-3 0,-4 1-6 16,-15-9-26-16,11 8-42 0,-11-8-6 15,0 0-4-15,-9-6-3 16</inkml:trace>
  <inkml:trace contextRef="#ctx0" brushRef="#br0" timeOffset="224386.5676">4723 16818 0 0,'-15'-16'80'16,"3"-1"1"-16,6-7-1 15,5-2-3-15,3-7-46 0,9 3-13 16,1-4-5-16,8 3-4 15,1 3-4-15,6 7-1 16,2 7-2-16,0 8-3 16,2 6 2-16,-4 11 1 15,2 10-2-15,-5 4 3 0,-5 7 0 16,-4 3 1-16,-5 4 1 16,-6-2-1-16,-4 1 1 15,-7-2-1-15,-4 0 1 16,-5-6-2-16,1-6-6 0,2-3-14 15,0 2-46-15,13-23-16 16,-13 8-6-16,13-8-5 16,6-19-1-16</inkml:trace>
  <inkml:trace contextRef="#ctx0" brushRef="#br0" timeOffset="225454.4044">5166 16586 53 0,'10'14'72'0,"5"-1"-3"16,-8-1-27-16,13 3-14 15,3-4-5-15,4 0-1 0,1-6-8 16,-3-4-3-16,-1-2 0 15,-4-5 1-15,-3-7-2 16,-8-4-1-16,-2-2-1 0,-7-3-3 16,-1-1 0-16,-10 3 0 15,-4-1 0-15,0 3-2 16,-2 1 1-16,1 5 0 16,1 3 0-1,2 4-3-15,4 1 0 0,9 4 0 16,0 0-2-16,0 0 1 0,9-1-1 15,6 1-1-15,5 0 1 16,6 0 1-16,1-1 0 16,2-2 0-16,0-2 1 15,-3-2 0-15,-5-1 0 0,-2-4 0 16,-9 1 0-16,-7-2 0 16,-3-1 0-16,-8-2 0 0,-6 1-1 15,-4-2 0-15,-3 1 0 16,-1-2 0-16,0-2 0 15,1 1 0-15,2-3 0 16,3-2 0-16,3 2 1 16,2-2-1-16,5 3-1 15,4 1 0-15,2 5-1 0,1 4-1 16,-1 11 1-16,18-7-1 16,-5 7-1-16,4 8 1 0,2 7 0 15,1 3 1-15,2-2 0 16,-2 3 1-16,3-2 0 15,-2-3 0-15,2-3 1 0,-4-6 1 16,-1-5 0-16,-3-3 0 16,0-9 1-16,-5-3 1 15,-1-8 1-15,-2-3-2 16,-5-6 1-16,0-3 0 16,-2-3 0-16,-2-4-1 0,-5 0-1 15,-3-4 0-15,0-1-1 16,-4 2 2-16,-1 2-1 15,-3 0-1-15,-4 2 1 16,0 3 1-16,-2 3-1 0,0 3 1 16,-4 3-1-16,1 2 1 15,-4 4 0 1,4 0-1-16,-1 5 1 0,1-1-1 0,-1 5 0 16,2-1-1-1,0 6 0-15,2 2 0 0,4 2 0 16,-1-1 0-16,2 4 0 15,4 1-1-15,1 1 1 0,5 0-1 16,9 0 0 0,-8 13-1-16,9-2 0 0,8 2-1 15,7 2 1-15,6 7-1 16,5 5 1-16,9 4 1 16,8 8 1-16,6 4 1 15,8 4 1-15,6 5-1 16,9 3 0-16,2 1 1 0,6-1 0 15,-2-1 0-15,1-1 0 0,0-2-2 16,-7-4 0-16,-5-3 0 16,-8-3 1-16,-6-6-1 15,-10-5-1-15,-10-6-2 0,-5-4-6 16,-11-9-7-16,-4-10-44 16,-4 2-19-1,-10-3-6-15,0-11-6 0,-11-5 2 16</inkml:trace>
  <inkml:trace contextRef="#ctx0" brushRef="#br0" timeOffset="226746.0201">5750 15804 36 0,'-15'-23'90'15,"-1"1"-1"-15,3-3-4 16,0-4-24-16,5 6-26 16,1 0-12-16,7 0-8 15,0 2-7-15,0 3-4 16,6 7-4-16,-6 11-1 0,18-13-1 16,-3 13-1-16,2 7 1 15,3 6-1-15,2 4 0 16,2 4 2-16,1 0 0 0,3-1 0 15,-2-1 2-15,0-5-1 16,-2-5 1-16,-3-3 0 16,1-4 0-16,-6-2 0 15,-2-4 0-15,-4-6 2 16,0-1-3-16,-5-3 1 0,-1-1 0 16,-4-5 0-16,0 1-1 15,-3-5 1-15,-3 1 0 16,-2-2 0-16,-2 1-1 0,0-2 2 15,-2 3 0-15,3 4 1 16,1 1 0-16,-2 4-1 16,4 3 0-16,6 11 0 15,-7-12-2-15,7 12 0 16,0 0-1-16,0 0 0 16,7 6-1-16,5 4 0 0,1 1 0 15,7 1 1-15,1 2 1 0,5-1 0 16,1-2 0-16,-1-4-1 15,-1-4 1-15,-2-3 1 16,-2-8 0-16,-4-6 0 16,-4-9 1-16,-5-2 0 15,-5-7 1-15,-3 2-1 0,-1-3 0 16,-8-2 0-16,-5 2-1 16,-5 3-1-16,-4 5 0 0,-1 2 0 15,-1 6-1-15,-2 5-1 16,2 5 0-16,1 6 1 15,5 1-1-15,1 5 0 16,5 3 1-16,3 5-1 0,6 0 1 16,4 1-1-16,3 2 1 15,9-1 0-15,1-4 0 16,4-1 1-16,0-4 0 16,4-4 0-16,-4-2 1 15,-1-8 1-15,-3-5 0 0,-2-3 0 16,-6-4 1-16,-4-3-1 15,-1 0 0-15,-2-3 0 16,-8 3-1-16,-1-1 0 16,-2 0 0-16,-1 2 0 0,2 1 0 15,1 2-1-15,1 2 0 16,2-1 0-16,5 3 0 16,2-1-1-16,1 2 0 0,5 2 0 15,6 1 1 1,3 0-1-16,4 3 0 0,3 1 1 15,1 5 0-15,1 2-1 16,0 6 1-16,1 2-1 16,-3 6 1-16,-2 3-1 0,-3 3 1 15,-3 2 0-15,-2-1 0 16,-3-2 0-16,-4-2 1 16,-1-5-1-16,-3-1 2 0,0-11-2 15,0 0 1-15,0 0-1 16,0 0 1-16,9-7-1 15,-3-6 1-15,0-5-1 16,2-1 0-16,0-6 1 0,1-4-1 16,0-1 2-16,0-2-1 15,-3-2 0-15,-1 1 1 0,-3 1-1 16,-2-3 1 0,-1 4-1-16,-7 3 0 0,-2 5 0 15,-3 3 0-15,-2 4 0 16,-1 5 0-16,-2 5 1 15,1 5-1-15,1 1 0 0,4 5 0 16,2 5 0 0,5 3-1-16,4 0 0 0,3 1 0 15,9 0 1-15,9-1-1 16,6-4 1-16,4-3-1 0,5-6 1 16,2-2 0-16,4-13 0 15,-1-2-2-15,-2-7-3 16,-3-1-6-16,-7-3-18 15,-8 2-56-15,-1 6 0 0,-7 7-8 16,-12 13-6 0,0 0 5-16</inkml:trace>
  <inkml:trace contextRef="#ctx0" brushRef="#br0" timeOffset="227609.9728">5404 17308 67 0,'0'0'81'0,"0"0"0"16,5-11-5-16,2-10-45 0,2-3-7 16,4-5 1-16,-1-4-8 15,8-8-7-15,0-2-2 16,6-7-3-16,2-7-2 15,4-2-1-15,3-6 0 0,2-1-1 16,5-3-2 0,-3 4 1-16,5-3-1 0,-1-1 1 15,-2 1 0-15,1 0 0 16,-4 2 0-16,0 2 0 16,-1 1 1-16,-2 3-1 0,-3 1 1 15,0 3-1-15,-2 4 1 16,-1 0-1-16,0 2 0 0,-1 0 1 15,-1 1 0-15,-2 2 1 16,2 2-2-16,-2 0 0 16,-1 2-2-16,0 3 1 15,1 2-1-15,-3-1 0 0,1 2-3 16,-2 4 0-16,2-2-2 16,-3 2-2-16,-1 3 0 15,2 0-2-15,-2 1-3 16,0-1 0-16,1 5 2 15,-6-4 0-15,2 5 3 0,-2-2 0 16,-2 0 3-16,1 0 1 16,-2 1 2-16,3-1 2 15,-4 0 0-15,5 1 1 16,-3-1 1-16,1-1-1 16,1 0 2-16,0 0 0 0,0-4 2 15,1 1 1 1,-1-3 1-16,3 1 1 0,0-3 1 15,-1 0 0-15,3-2 1 16,-2 1 0-16,4 1 1 0,-2-3 0 16,-1 8 0-16,0 0 0 15,-2 6 0-15,-4 1-1 16,-1 4-1-16,0 6-1 0,-5 2-2 16,-6 11-1-16,5-10-4 15,-5 10-7-15,0 0-23 0,0 0-48 16,0 0-4-16,-2 10-5 15,-4 1-6 1</inkml:trace>
  <inkml:trace contextRef="#ctx0" brushRef="#br0" timeOffset="393689.7715">5969 17490 57 0,'0'0'79'0,"-5"-4"-2"15,5 4-16-15,0 0-27 16,-12 0-5-16,12 0-10 16,0 0-5-16,0 0-8 15,-9-1-2-15,9 1-1 16,0 0-3-16,0 0 0 0,0 6-2 16,0-6 2-16,9 15 0 15,2-3 2-15,0 1-1 16,0-2 0-16,6 2-1 15,-2 2 1-15,6 0-1 0,-1-3 0 16,1 2 1-16,2-3-3 16,2-2 2-16,2-2 0 15,-1-3 3-15,-3-4 0 0,1 0 2 16,-3-9 0-16,-3-5 2 16,0-5 2-16,-18 7 1 15,20-39-1-15,-12-13 0 16,-7 3-2-16,-13-4 1 15,-14 4-2-15,-7 6-1 0,-2 12-1 16,4 14-3-16,4 5 0 16,2 6-1-16,2 1-4 15,9 8-11-15,-1-1-27 16,2 2-40-16,13-2-4 16,2 1-4-16,8 3-7 15</inkml:trace>
  <inkml:trace contextRef="#ctx0" brushRef="#br0" timeOffset="394116.1512">6398 16982 28 0,'0'0'70'0,"5"12"0"15,-5-12-3-15,11 10-3 16,-11-10-63-16,19 15-3 16,-6-6 2-16,3 1 2 15,2 4-1-15,1 2 0 0,0-1 1 16,-3-2 0-16,0-3 4 16,-4 1 6-16,-4-4 1 15,-8-7-1-15,0 0 1 0,0 0 1 16,-2-11 0-16,-8-5 0 15,-2-5-5-15,-3-3-4 16,2-5-2-16,0 0 1 16,4 2-2-1,1 0 0-15,4 5-1 16,4 2-1-16,1 6 0 0,10 3 0 0,2 5 0 16,5 5 0-16,3 1 1 15,0 3-3-15,7 8-10 16,-4 7-38-16,0-4-27 15,0-2-5-15,-4-1-5 0,-2-10-4 16</inkml:trace>
  <inkml:trace contextRef="#ctx0" brushRef="#br0" timeOffset="395347.0962">6721 16514 70 0,'-7'29'84'0,"2"1"-5"0,-2-1-3 16,5 2-4-16,2-1-72 15,8-2 0-15,7-4 0 16,2-8 0-16,6-4 2 16,1-8 1-16,1-6 0 0,-1-12 0 15,-1-7 0-15,-6-5 1 16,-5-6-1-16,-5-2 2 15,-7-3-1-15,-3 0-1 16,-10-2-1-16,-3 3 0 16,-7-3 1-16,-6 3 0 0,-2-3 0 15,-2 2-2-15,-2 0 1 16,1 5 1-16,-1 3 0 16,5 4 0-16,5 6-1 0,5 4-2 15,5 9 0-15,15 6-1 16,-5 6 1-16,9 11-1 15,12 7 0-15,7 8-2 16,7 4 2-16,4 3 1 0,6 3 2 16,2-3 0-16,1-5-1 15,-3-8 0-15,2-7 1 16,-6-10 0-16,-1-9-1 16,-7-6 1-16,-3-12 0 0,-6-9 0 15,-6-6 0-15,-5-6 0 16,-5-3 0-16,-3-2-1 15,-10 0 1-15,-2 3 0 16,-7 8-1-16,-1 7 2 16,-1 3-1-16,-1 11 1 0,1 6-2 15,4 6 1-15,4 5-2 16,3 8 1-16,7 5 0 16,3 5-1-16,4 2-1 0,9 4 1 15,7 0-1-15,5-4 0 16,4-1 0-1,-1-9 0-15,3-5 0 16,0-10 0-16,-6-8 0 0,-1-12 1 0,-8-7 0 16,-5-7 1-16,-6-3-1 15,-5-1 0-15,0-2 1 16,-7 4-1-16,-2 3 0 16,-2 4-1-16,1 7 1 0,2 3-1 15,1 5 0 1,7 14 0-16,0 0 0 0,0 0 0 0,0 0 0 15,12 12 0-15,2 2 1 16,4 1 0-16,1 2 0 16,0-5 1-16,4-3-1 15,-3-5 1-15,-2-4 0 16,-3-4 0-16,-3-12 0 16,-5-4 0-16,-6-6 0 15,-1-4 0-15,-6-3 0 0,-3-2 0 16,-2-1 0-16,-1 0-1 15,2 5 1-15,-1 1-1 0,7 3 0 16,2 6-1-16,2 5 1 16,5 3-1-16,8 6 0 15,0 6 0-15,5 1 0 16,-1 8 0-16,1 8 0 0,1 4 0 16,-2 3-2-16,-3 4 1 0,-1-1 1 15,-4-1-1 1,-1-3 1-16,-3-6 1 0,0-6-1 15,-5-10 1 1,0 0 1-16,7-11 0 0,-6-8 0 16,2-5 0-16,-1-5-1 15,-1-7 1-15,1-1 0 0,-2-5-1 16,-1-2 1-16,-7 1 0 16,-4 0 0-16,-5 0 0 15,-4 4 0-15,-6 0-1 0,-4 1 1 16,-5 3 0-1,1 2 0-15,0 5 0 16,0 5 0-16,4 3-1 0,6 7-1 16,6 8 0-16,7 5 0 0,8 9 0 15,7 9-1 1,14 9 0-16,8 5 0 0,7 5-2 16,9 8-10-16,4-5-16 15,4-2-30-15,4-7-22 0,-3-8-7 16,-6-9-5-16,-8-12 5 15</inkml:trace>
  <inkml:trace contextRef="#ctx0" brushRef="#br0" timeOffset="395502.0289">7298 15372 1 0,'-22'-7'86'0,"8"3"-4"0,7-8-18 15,3-6-38-15,8-4-26 0,27-4-82 16,-11-3-4-16,6-5 0 15</inkml:trace>
  <inkml:trace contextRef="#ctx0" brushRef="#br0" timeOffset="396428.0036">7532 15031 49 0,'-15'27'83'0,"1"3"-1"0,-1 5-2 0,5-1-3 16,1-8-63-16,7 6-4 15,5-6-1-15,8-7 0 16,8-8-2-16,3-9-3 0,4-5-3 16,1-13 0-16,-2-10 0 15,-4-7 0-15,-4-3-1 16,-10 1 0-16,-6 2 0 0,-2 3 0 16,-10 8 1-16,-3 4-1 15,-3 8 1-15,1 6 0 16,2 3 0-16,5 2 0 15,9-1 0-15,-2 15 0 16,7-6 0-16,9 1-1 16,5-1 0-16,4-4 0 0,0-2 0 15,5-3 0-15,-3-3 2 16,-5-6-2-16,-2-4 0 16,-5-4 1-16,-8-4 0 15,-3 1 0-15,-2 0 1 16,-7 3-1-16,-4 0 1 15,1 3 0-15,-3 2 0 0,1 3 0 16,3-1 0-16,9 10 0 0,-14-11-1 16,14 11 0-16,0 0 0 15,-5-10-1-15,5 10 0 16,0 0-1-16,0 0 2 0,0 0-1 16,6-5 0-1,-6 5 0-15,0 0 0 16,0 0 1-16,11-3-1 0,-11 3 0 15,0 0 0-15,0 0 0 16,0 0 1-16,0 0-1 16,0 0 0-16,0 0 0 0,0 0 0 15,0 0 0-15,0 0 0 16,0 0 0-16,0 0 0 0,0 0 0 16,0 0 0-16,0 0 1 15,0 0-1-15,0 0 1 16,0 0-1-16,7-8 1 15,-7 8-1-15,0-10 0 16,0 10 0-16,0-9 0 16,0 9 0-16,4-9 0 0,-4 9 0 15,9-4-1-15,-9 4 0 16,19 1 1-16,-8 4-1 0,3 5 1 16,0 0 0-16,2 2-1 15,0 2 1-15,-1 2 0 16,-2-3 1-16,0 0-1 15,-3-1 1-15,-3-4 0 0,-7-8 0 16,0 0 0-16,0 0 0 16,0 0 0-16,-11-10 0 15,2-6 0-15,-3-1-1 16,1-5 1-16,-1-1-1 0,1-2 1 16,3 1-1-1,3-2 1-15,2 4-1 0,4 1 0 16,4 4 1-16,2 5-2 15,6 3 1-15,4 7 0 0,2 2 0 16,1 0 1-16,1 7-1 16,-1 3 0-16,-2 2-3 15,3 2-16-15,-5-3-61 16,1-4-3-16,-4-1-5 0,-4-6-5 16,-9 0-3-16</inkml:trace>
  <inkml:trace contextRef="#ctx0" brushRef="#br0" timeOffset="397018.2124">7955 14463 35 0,'-7'19'85'16,"2"4"0"-16,0 1-5 15,4-1-4-15,1-2-54 16,8-3-4-16,4-4-2 0,2-8-5 15,4-4-3-15,3-4-2 16,-3-9 0-16,0-8-1 16,-4-6 0-16,-5-5 0 0,-5-3-3 15,-4-3 0-15,-6-2-1 16,-9 1-1-16,-5 0 1 16,-6 0-1-16,-4 1 1 15,-5 0 0-15,-3 0 0 16,-1 2-1-16,3 1 2 0,0 3 0 15,8 5-2-15,3 5 0 16,8 9 0-16,7 7-1 16,10 4 1-16,0 15-1 15,9 7 0-15,10 6 0 0,9 9 1 16,4 4 0-16,8-1 0 16,1-1 1-1,0-6 0-15,4-5-1 0,-5-12 2 0,-3-10-1 16,-4-7 0-16,-9-16 0 15,-6-8 0-15,-8-4-1 16,-4-1 1-16,-6 0 1 16,-6 1-1-16,-3 8 1 15,-3 2 0-15,1 6 0 0,2 6 0 16,9 7 0-16,-9 0-1 16,9 0-1-16,9 14 0 0,6-4 0 15,7 4-1-15,4-2-1 16,4 1-2-1,3-10-5-15,2 0-18 0,2-3-56 16,-8-7-2-16,-10-6-5 16,-10-7-7-16,-9-2 0 0</inkml:trace>
  <inkml:trace contextRef="#ctx0" brushRef="#br0" timeOffset="397163.7486">8035 13980 63 0,'-29'-11'77'0,"11"5"-13"0,5 0-32 15,13 6-31-15,-1-19-69 16,8 17-13-16,15 2 0 0</inkml:trace>
  <inkml:trace contextRef="#ctx0" brushRef="#br0" timeOffset="397429.0576">8299 13990 70 0,'-9'-8'91'0,"-2"-6"-4"16,3 1-3-16,-1-3-3 16,-2 0-63-16,10 1-3 15,3 1-2-15,10 2-4 16,3 3-4-16,2 5-1 16,2 3-1-16,5 1 0 15,-1 7-1-15,2 4 0 16,-3 4 0-16,-1 0 0 0,-3 1-1 15,-3-2 1-15,-1-5-1 16,-14-9 0-16,11 6-2 16,-11-6-4-16,0-15-7 15,0 1-38-15,0-6-35 0,-1-6-3 16,-2-4-7-16,3-4-4 16</inkml:trace>
  <inkml:trace contextRef="#ctx0" brushRef="#br0" timeOffset="397819.4174">8636 13534 11 0,'0'0'94'0,"-6"9"-1"0,-8 1-4 0,1 3-4 16,0-27-19-16,-1 24-53 16,9 6 1-16,0 1-6 15,5-4-2-15,5-3-3 0,8-7-2 16,3-2 0-16,4-1 0 15,4-9-1-15,-4-4 1 16,3-3-1 0,-3 1-1-16,-4 4 1 0,-2-1 0 0,-6 5-1 15,-8 7 1-15,11 0 0 16,-8 7 1 0,-2 9-1-16,2 4 1 0,0 3 1 15,2 6 0-15,0 5 0 16,0 0 0-16,1-4 0 0,-4-3 0 15,1-3 1-15,-3-6 0 16,0-8-1-16,0-10-1 16,-8 0-1-16,2-10-4 15,-1-7-7-15,2-5-63 16,-3 6-14-16,2-1-2 0,-5 4-9 16,-3 6-2-1</inkml:trace>
  <inkml:trace contextRef="#ctx0" brushRef="#br0" timeOffset="398895.9803">7005 17708 47 0,'-14'0'76'16,"1"1"-1"-16,1 7-3 0,2 4-2 15,2-3-62-15,8-9-2 16,0 0-2 0,-7 30 1-16,-1 0-1 0,8-11 0 15,0 2 0-15,9 14 1 16,-1-23 2-16,0-4 2 0,2-5 0 16,-10-3-1-16,18 5 0 15,-18-5-1-15,13-6-2 16,-13 6-3-16,11-18-1 15,-8 7-1-15,2-5 0 16,-5 3 0-16,0-4 0 16,1 8 0-16,2-4-1 0,0 3 1 15,3 2 1-15,-6 8-1 16,18-14 2-16,-6 7-1 16,4-1 1-16,1-2 1 15,1 0 0-15,-2-5 1 0,2 0-1 16,-2-5 1-16,-3-1-1 15,-1-3 0-15,-1-6-1 16,-3-17 0-16,-8-17-1 0,-13-4 0 16,-13 6-1-16,-10-2 0 15,-6 5-1-15,0 4 0 16,0 6 0-16,5 7-2 16,3 5 1-16,5 8 0 15,4 7-1-15,5 4 0 16,5 10 0-16,15 8 2 0,-5 13-2 15,9 6 2-15,12 4 0 16,5 6 0-16,9 3 3 0,10 6 0 16,4 1-1-1,-19-22-1-15,4 4 0 0,1-4-1 16,3-2 1-16,1-1-1 16,-1-3 1-16,31 7 1 15,-9-8 0-15,-5-10 2 16,-12-11 0-16,-10-11 1 15,-12-8-3-15,-20-10 1 16,-16-3-1-16,-5 0-2 16,-6-3 1-16,-8 0-2 0,-3-2 0 15,-1 3 0-15,-1 6 1 0,2 5 0 16,6 7 0-16,5 5-1 16,6 10 1-16,10 7 1 15,15 5-1-15,0 17 1 0,12 5 0 16,16 5 0-1,4 8 0-15,13 6-2 0,3 0-15 16,6-12-58 0,6 9-5-16,-3-10-6 0,-2-10-5 15,-13-8-3-15</inkml:trace>
  <inkml:trace contextRef="#ctx0" brushRef="#br0" timeOffset="399038.7423">7273 17068 24 0,'-34'13'93'0,"6"-7"-6"16,13-7-9-16,6-17-17 16,9-16-48-16,9-7-93 0,9 3-9 15,7-1-4-15,5-3 0 16</inkml:trace>
  <inkml:trace contextRef="#ctx0" brushRef="#br0" timeOffset="399432.001">7602 16805 86 0,'-18'-13'91'0,"1"-6"-3"16,3-2-6-16,2-4-1 15,7 0-75-15,3 4 0 0,2 3-1 16,8 7-3-16,4 5-1 15,6 5-3-15,0 2 1 16,5 10 0-16,3 2 0 16,-1 1-1-16,4-4 0 0,-4-2 1 15,-2-6 1-15,-2-2 0 16,-2-7-2-16,-7-10 0 16,-6-7 2-1,-3-1 2-15,-3-1 0 0,-10-2-1 16,0 5 0-16,-2 3 2 0,-1 3 0 15,4 6-1-15,9 11-1 16,-14-8 1-16,14 8-1 16,0 0 0-16,17 11-1 0,1 0-5 15,3-3-18 1,3 4-58 0,7-5-2-16,0-6-5 0,-5-1-6 0</inkml:trace>
  <inkml:trace contextRef="#ctx0" brushRef="#br0" timeOffset="399581.5701">7636 16275 64 0,'-16'-6'47'16,"16"6"-46"-16,-9-11-1 0,9 11 1 16,23-15-88-1</inkml:trace>
  <inkml:trace contextRef="#ctx0" brushRef="#br0" timeOffset="399881.0648">7998 16261 68 0,'2'-21'90'0,"-2"-7"-4"0,-4-4-4 15,-6-4-1-15,-1-6-70 16,-4 3-1-16,-3-1 1 15,-4 0-3-15,-3 0-2 16,-4 3-1-16,-2-1-1 0,0 2-1 16,-1 5-1-16,2 4 0 15,5 4-2 1,5 10 0-16,4 9-1 0,16 4 1 16,-6 11-1-16,10 10 0 0,12 11 0 15,8 4 1-15,8 7-1 16,7 4-3-16,2-1-12 15,11 4-22-15,-2-2-44 16,0-6-3-16,-4-7-8 16,-8-8-3-16</inkml:trace>
  <inkml:trace contextRef="#ctx0" brushRef="#br0" timeOffset="400200.7095">7986 16030 20 0,'-17'-33'73'0,"6"2"6"15,4-2-2-15,6 2 1 0,4 5-64 16,6 6 1-16,5 6 2 16,4 8 0-16,3 6-2 15,5 4-4-15,3 11-4 0,2 3-2 16,2 4-5-16,1-2-3 16,-2 1-6-16,-2-11-11 15,-1 1-17-15,-7-11-14 16,-6-2-13-16,-5-13 1 15,-9-3 13-15,-5-7 17 0,-14-3 20 16,-6 4 21-16,-5-8 26 16,-3 7 19-16,-6-2 10 15,1 3-5-15,0 1-14 0,4 1-16 16,10 5-22-16,10-3-42 16,3 5-35-16,7-2-9 15,4 1-5-15,10 0-3 16</inkml:trace>
  <inkml:trace contextRef="#ctx0" brushRef="#br0" timeOffset="400670.1258">8249 15545 75 0,'-3'24'83'0,"3"2"-2"0,0-2-5 16,2-1-50-16,9-2-6 15,8-6 0-15,-4-4-7 16,7-5-5-16,-8-3-3 16,3-3 0-16,-5-9 0 0,-1-5 0 15,-8-5 2-15,-3 0-1 16,0-2 1-16,-8-1-1 16,0-2 1-16,-2 2-1 15,2 0-1-15,2 1-2 16,0 0 0-16,6 3 0 15,0 1-1-15,12 4-1 0,2-1 0 16,3 4 0 0,2 2 0-16,4 5 0 0,-1 2 0 15,0 1 0-15,-2 0-1 0,-3 0 1 16,-2 1 0-16,-4-1 1 16,-11 0 0-16,11-12 0 15,-8 1 1-15,-3-2 0 0,0-1 1 16,0-3-1-1,0 4-1-15,0 2 2 0,0 0-4 16,0 11 0-16,5-12 0 16,-5 12 0-16,20-1-13 0,-11 4-46 15,7-2-29-15,4-1-2 16,2-2-6-16,2-10-8 16</inkml:trace>
  <inkml:trace contextRef="#ctx0" brushRef="#br0" timeOffset="401214.9921">9064 14553 12 0,'-14'-1'93'16,"-8"2"-2"-16,0 12-2 0,-8 4-4 15,4 2-2-15,-1 10-73 16,5-8-3-16,7-2 0 15,8 0-1-15,4-5-2 16,3-14-1-16,15 10-1 16,2-11-1-16,5-10-1 15,3-5 0-15,-2-2 0 0,-6-3 1 16,2 3-1-16,-6 0-1 16,-5 5 1-16,-1 3-2 0,-7 10 1 15,0 0 0-15,0 0 1 16,0 0-1-16,10 0 0 15,-10 0 0-15,17 0 1 16,-3-4 0-16,-1-7 0 16,3-4 0-16,-3-7 0 0,0-6 1 15,-6-3-2-15,-4-2 1 16,-3-3 0-16,-7 1 0 16,-10-2 1-16,-2 1-2 0,-5 1 2 15,-5 2 0 1,2 1 1-16,-3 2-1 0,6 5 1 0,3 4 0 15,7 5-1 1,3 8 0-16,11 8 0 0,0 0-1 16,11 7 0-16,8 6-1 15,7 8 0-15,10 4 1 16,5 4-2-16,5-3-2 16,5 1-3-16,-7-9-16 15,2 0-60-15,-8-8-2 16,-11-6-7-16,-9-4-4 0,-18 0-3 15</inkml:trace>
  <inkml:trace contextRef="#ctx0" brushRef="#br0" timeOffset="401356.913">9172 14211 73 0,'-15'-19'81'0,"11"-7"-14"16,6-8-49-16,12 10-16 16,8-4-79-16,2 6-3 0,3 3-1 15</inkml:trace>
  <inkml:trace contextRef="#ctx0" brushRef="#br0" timeOffset="402292.7404">8038 17990 59 0,'-8'26'75'16,"8"-26"-1"-16,-15-13 1 15,8-3-51-15,-5-7 0 16,-1 0-2-16,-2-5-3 0,-3-2-2 16,0-6-5-16,-5-3-3 15,0-2-1-15,1-4-2 16,0 7-1-16,2-1-1 0,0 9-4 15,2-3 0-15,0 12 1 16,3 7 0-16,3 4-2 16,12 10 0-16,-9 0 1 15,9 0 1-15,6 14 1 16,7 1-2-16,5 0-2 0,6 2 0 16,1-2 1-16,3-1-1 15,1-3 0-15,0-4 0 16,1-3 0-16,-6 0 1 15,3-6 2-15,-5-7 1 0,-5-4-2 16,-2-3 3 0,-4-4 0-16,-4 1 2 0,-4-3-1 15,-3 0 1-15,0 0-3 16,-7 1 2-16,2 4-1 0,3 2-1 16,0 3-1-16,2 12-2 15,4-8 1-15,6 8 0 16,5 6 1-16,5 8-2 0,7 7-2 15,3 6-2 1,6 4-2-16,3 4 1 0,1 2-3 16,1 10 0-16,2-4 2 15,-2 2 4-15,-4 0 3 0,-4 0 4 16,-33-45 2 0,25 38 2-16,2-1 3 0,2 21 2 15,-21-35 0-15,-4-13-3 16,-4-10-2-1,-11 0-1-15,0-13-2 0,-6-11-3 0,-1-5-5 16,-3-14-10-16,3 2-22 16,-2-5-51-1,1-4 0-15,13 25-6 0,-28-81-7 16</inkml:trace>
  <inkml:trace contextRef="#ctx0" brushRef="#br0" timeOffset="402589.0613">8356 17112 59 0,'4'28'82'0,"2"0"0"15,3 2-2-15,-2-1-4 16,-1-18-65-16,2 1-3 0,10 8 2 16,6-2-2-16,0-9-1 15,-5-7-2 1,1-2-1-16,-4-9-4 0,-6-11 1 15,-5 2 1-15,-11-1-3 16,-10 1 3-16,-5 5 0 0,-3 4 0 16,-3 7 3-16,0 2 1 15,0 4 1 1,7 3-2-16,3 0 1 0,8-2-5 16,9-5-9-16,0-6-34 0,14-5-41 15,5-8-2-15,7-5-7 16,1-10-5-16</inkml:trace>
  <inkml:trace contextRef="#ctx0" brushRef="#br0" timeOffset="402862.8633">8339 16309 11 0,'-16'6'94'0,"9"5"-4"0,5 3-3 16,3 1-6-16,8 2 0 16,6-1-78-16,11 6-1 15,8 4 1-15,5 6 0 0,7 5 0 16,5 2-1 0,1 4 0-16,3 2-3 0,-8 0-6 15,4-2-13-15,-8 4-44 16,-6-19-19-1,-9-11-5-15,-8-11-5 0,-8-9-3 16</inkml:trace>
  <inkml:trace contextRef="#ctx0" brushRef="#br0" timeOffset="403012.4762">8710 16525 86 0,'-19'-31'90'0,"2"-4"-3"15,1-4-7-15,5-1-1 16,-3-3-75-16,8 0-2 0,3 1-4 15,-2 1-11-15,4 9-22 16,2 8-41-16,-1 3-6 16,0 10-7-16,0 11-4 15</inkml:trace>
  <inkml:trace contextRef="#ctx0" brushRef="#br0" timeOffset="403137.7991">8667 16240 59 0,'22'19'78'16,"6"-3"-1"-16,0 3-5 0,7-6-43 15,4 2-9-15,1 3-29 16,20 1-56-16,-26-3-6 16,-2-3-6-16,-6-2-4 0</inkml:trace>
  <inkml:trace contextRef="#ctx0" brushRef="#br0" timeOffset="403913.7616">8982 15984 50 0,'0'0'87'0,"-14"15"0"15,6 1-3-15,5 6-3 16,1 5-65-16,2-1-4 16,5-1 1-16,8 0-2 15,4-6-3-15,2-2-2 16,2-7-3-16,2-6-1 0,1-4 0 15,-5-11 0-15,-3-5-2 16,-5-4 1-16,-6-4 0 16,-4-2-1-16,-3 1 0 15,-6 1-1-15,-7 2 1 0,-2 5-1 16,2 4 1 0,0 3 0-16,5 5-1 15,10 5 1-15,-12 0 0 0,12 0-1 16,6 7 1-16,4 2-1 0,4-2 1 15,4-2 0-15,1 1 1 16,-3-6-1-16,-1 0 1 16,-2-7-1-16,-3-6 1 0,-6-2 0 15,-1-4 0-15,-2-4 0 16,-5 1 0-16,-1-2 0 16,-3 0-1-16,2-1 1 15,4 4-1-15,2 0 0 16,0 4 0-16,6 2 0 0,5 7 0 15,4 5 0 1,1 3 0-16,5 8-1 0,-1 6 1 16,-1 3-2-16,1 3-1 15,1 1 0-15,-2-4 0 16,0-5 0-16,-3-5 0 0,-1-7 1 16,-3-5 0-16,-4-11 2 15,-4-10 1-15,-2-4 1 16,-2-6 1-16,-6-3-1 0,-7-2 1 15,-3-2-1-15,-5 0 0 16,-4 2 1-16,-3 0-2 0,-5 1 1 16,1 0 0-16,-3 2-1 15,0 1 1-15,2 4 1 16,4 5 0-16,6 6-1 16,6 8 0-16,9 5 0 0,8 9 0 15,0 0-1 1,20 13 0-16,4 7-1 15,10 5-1-15,6 3 1 0,9 7-4 0,2-3-6 16,7 1-13-16,0 3-49 16,-5-15-14-16,-4-7-4 15,-10-6-8-15,-15-3-2 16</inkml:trace>
  <inkml:trace contextRef="#ctx0" brushRef="#br0" timeOffset="404034.5694">9534 15520 12 0,'-26'0'82'0,"-5"0"18"0,0 6-8 0,0-3-4 16,7-3-1-16,2-6-67 15,17-10-9-15,14-7-8 0,6-7-20 16,9-1-67-16,13 1-3 16,2-5-5-16,4 0-8 15,1-1-2-15</inkml:trace>
  <inkml:trace contextRef="#ctx0" brushRef="#br0" timeOffset="405042.2349">11052 12771 41 0,'-18'14'87'15,"18"-14"0"1,-16 7-3-16,16-7-5 0,0 0-58 16,-4-8-4-16,9-4-1 15,6-6-4-15,13-4-4 16,0-4-1-16,10-1-1 0,2 1-1 15,2 1-1-15,-1 8-2 16,0 6 0-16,-3 11 0 16,-9 4-1-16,-7 14-1 15,-7 11 0-15,-7 4 0 0,-5 6 0 16,-3 2 1-16,-8-4 0 16,2-3 0-1,-3-4 0-15,0-9 0 0,9-7-2 16,4-14 1-16,0 0 0 15,5-3-1-15,14-11 0 0,6-2-1 16,4-3 1-16,6 0-1 0,4 2 2 16,-1 5-1-1,2 3 1-15,-7 8 0 0,-4 2 1 16,-5 12 0-16,-10 4 1 16,-6 8 0-16,-8 2 1 15,-6 4 0-15,-9 1 1 0,-6 3-1 16,-1-5 0-16,-6-1-1 15,2-2-1-15,3-5-2 16,5-5-9-16,-1-10-21 16,8-7-54-16,11 0-2 15,0-21-6-15,3-2-7 0,9-10 5 16</inkml:trace>
  <inkml:trace contextRef="#ctx0" brushRef="#br0" timeOffset="405239.2353">11775 12360 47 0,'0'0'101'0,"9"11"-6"16,-9-11-10-16,0 9-21 15,-32-19-64-15,55 14-88 16,-29 4-3-16,-6 0-7 15,-10-1-4-15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4-08-11T13:53:38.7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12190 11582 68 0,'-8'-10'87'16,"8"10"-2"-16,-13-7-6 15,13 7-33-15,-12-1-12 16,12 1-11-16,-9 0-9 0,9 0-6 16,0 0-3-16,0 0-2 15,0 0-2-15,0 0-1 16,0 0 0-16,0 12-1 0,6-3 1 16,5 2-1-16,1 7 1 15,5 0 0-15,3 4 0 0,2 2 0 16,2 2 0-1,2-2 0-15,3 0 0 0,2-3 0 16,-2 0 1 0,4-3-1-16,-2-4 1 15,-1-4-1-15,2-3 1 0,-2-3-1 0,-3-4 1 16,0-1-1-16,-3-7 1 16,-5-5-1-16,-1-4 1 15,-4-5 0-15,-3-2-1 16,-1-4 1-16,-8-5 1 0,-2-1-1 15,0-4 0-15,-5-4 0 16,-7-2 0-16,-1-3-1 16,-4-3 1-16,-4 0-1 15,-3-2-1-15,-5 1 0 0,-4 2 1 16,-2 3-1-16,-7 5 1 16,4 7-1-16,-1 5 1 15,3 8 0-15,4 5-1 16,7 6-5-16,4 2-11 0,5 4-37 15,16 4-28-15,0 0-5 16,7-1-4-16,11 1-5 16</inkml:trace>
  <inkml:trace contextRef="#ctx0" brushRef="#br0" timeOffset="432.2259">12694 11089 3 0,'0'-14'77'0,"0"14"3"16,7-5 0-16,-7 5-4 16,14 10-41-16,-3 4-17 15,5 6-3-15,4 3-1 16,-1 4-2-16,3 2-2 0,-4 1-2 15,0-4-2-15,-4-2-1 16,0-5 2-16,-3-5 0 0,-11-14-1 16,9 5-1-16,-9-11 0 15,0-13-1-15,-5-3 1 16,-4-8-1-16,1-3-3 16,-2-3 0-16,2 0 0 15,4 1 0-15,2 6-1 16,2 2-1-16,3 6 1 0,4 4 0 15,7 5-1-15,2 6 1 16,5 6-1-16,2 1-1 16,1 5 1-16,3 7-4 0,-3-5-13 15,4-4-56-15,0 3-12 16,0-4-4-16,-6-3-5 16,-3-10-4-16</inkml:trace>
  <inkml:trace contextRef="#ctx0" brushRef="#br0" timeOffset="1819.3729">13228 10546 43 0,'-10'37'80'0,"4"3"-4"16,0 0-2-16,6 5-29 15,2-11-29-15,8-4-4 0,6-9-3 16,4-6-4-16,7-9 2 16,-2-8 1-16,3-11 2 15,-4-13 0-15,1-5 1 0,-7-10 0 16,0-3 0 0,-7-7-1-16,-7-2-3 15,-4-4-2-15,-2 0-2 0,-12-1-1 16,-5 2 0-16,-5-2-1 0,-6 1-1 15,-5-1 0-15,-2 0 1 16,-4 4-1-16,-2 1 1 16,-3 6 0-16,4 2-1 15,1 8 0-15,4 7 1 16,5 8-1-16,1 8-1 0,10 9 0 16,7 6 1-16,9 11-1 15,5 8 0-15,8 6 1 16,10 6-1-16,9 7 2 0,5 5 0 15,7 3 0-15,5 3 0 16,6-1 0-16,1 0 0 16,0-4-1-16,1-3 1 15,-2-7 0-15,1-10 0 0,-5-9 0 16,0-9 0 0,-7-10 1-16,-5-14 0 0,-7-11 0 0,-5-8 0 15,-10-8 0 1,-6-4 0-16,-7-1 0 0,-10 1-1 15,-9 3 1-15,-4 7-1 16,-5 8-1-16,-1 7 1 0,1 10-1 16,1 6 0-16,6 7 0 15,5 8-1 1,5 10 1-16,7 3-1 0,4 9 0 16,10 2 1-16,7 4-1 15,7 0 0-15,3-4 1 16,7-2 0-16,2-10 0 15,-1-7 0-15,1-12 0 0,-5-7 1 16,0-13-1-16,-6-11 1 0,-5-6 0 16,-4-7 0-16,-6 0 1 15,-3-4-1 1,-6 1 0-16,0-1 0 0,-4 5-1 16,-2 6 1-16,2 7-1 0,0 5 0 15,-1 8-1-15,2 5 0 16,3 11 0-16,0 0 1 0,7 14-1 15,0 4 1 1,5 3-1-16,5 0 1 16,1 3 1-16,4-2-1 0,1-5 0 15,4-10 1-15,-4-5 0 16,1-4-1-16,-1-12 1 0,-1-7-1 16,-7-6 1-16,-5-5 0 15,-1-5-1-15,-7 1 1 16,-1-5-1-16,-9-1 0 0,-3 0 1 15,-4-1-1-15,0 5 0 16,0 0 0 0,4 6 0-1,0 4 0-15,7 6 0 0,2 7-1 0,2 15 0 0,8-9 1 16,6 11-1-16,4 6 0 16,3 8 0-16,3 4 1 15,3 8-1-15,-3 2 1 0,3 4-1 16,-6 2 0-1,-2-1-1-15,-6-5 1 0,-3-3 0 16,-3-7 0-16,-3-4 0 16,-4-16 0-16,0 0 0 0,0 0 2 15,0 0-1-15,0-16 0 16,1-1 0-16,4-3 0 16,4-6 0-16,1-3 0 15,4-5 0-15,-2-4 0 0,-1 0 1 16,-2-6-1-16,-4 0 0 15,-2 0 1-15,-3 1-1 16,-9-2 0-16,-6 2-1 16,-5 0 0-16,-8 0 0 0,-2 1-1 15,-5 0 0-15,-6 0 0 16,1 0 1-16,2 6-1 16,1 1 2-16,2 8 0 0,9 6-1 15,5 5 0-15,6 9 0 16,15 7 1-16,-3 16-1 15,12 9 1-15,12 5-1 16,10 12 1-16,7 5 0 16,9 5 1-1,7 3-1-15,5-4-2 0,3-3-6 0,-1-9-14 16,1-12-51-16,-5-11-9 16,-8-13-7-16,-9-10-6 15,-17-16 1-15</inkml:trace>
  <inkml:trace contextRef="#ctx0" brushRef="#br0" timeOffset="1955.9659">14088 9000 14 0,'-34'0'90'0,"13"0"-4"0,8-6-7 16,13-8-21-16,24-2-57 16,1-13-81-16,4-2-6 0,2-5-2 15</inkml:trace>
  <inkml:trace contextRef="#ctx0" brushRef="#br0" timeOffset="2977.6796">14557 8424 18 0,'-13'-3'82'15,"-1"3"2"-15,-5 8-3 16,2 27-15-16,0-13-38 16,6 11-3-16,0 0-7 0,8 4-7 15,3 2-4-15,2-1-1 16,13-1-2-16,3-5-1 16,6-7-1-16,6-10 1 0,-2-10-2 15,3-5 1-15,-6-15 0 16,0-7 0-16,-9-10 1 15,-6-7-1-15,-8 1 0 0,-2-2 0 16,-12 4-1-16,-4 2 0 16,-4 5 0-16,-2 5 0 15,1 5-1-15,2 5-1 16,6 7 1-16,2 3-1 0,11 4 0 16,-1 6-1-16,4 6 1 15,13 1 0 1,2 5 0-16,5 1 0 0,4-1 1 0,0-4 0 15,4-3 1 1,-6-6 0-16,1-5 2 0,-6-6-1 16,-6-12 2-16,-5-7-1 15,-6-6 0-15,-3-3 0 16,-4-3 1-16,-4-2-2 0,-3 0-1 16,0 1 0-16,4 4-1 15,1 5 0-15,6 4-1 16,0 4 0-16,6 7 0 15,6 3 1-15,7 8-1 0,2 2 1 16,3 1 0-16,5 7 0 16,-3 5 0-16,1 1 0 15,-2 2 0-15,-3 0 1 16,-5-4 0-16,-4-3 0 0,-13-8 0 16,0 0 0-16,0-6 0 15,-4-11 0-15,-9-8 0 0,-3-4-1 16,0-1 0-16,-1-5 0 15,5 3-1-15,2 0 0 16,3 2 0-16,6 5 1 16,2 3-1-16,9 6 1 0,6 5-1 15,6 6 1-15,6 5 0 16,2 2 0 0,3 10 0-16,2 3 0 0,-1 6-2 15,-1-3-4-15,-1 4-10 0,-5-9-35 16,-3-1-34-16,-2-7-4 15,-8-7-6-15,-2-10-3 16</inkml:trace>
  <inkml:trace contextRef="#ctx0" brushRef="#br0" timeOffset="3612.1777">15177 7556 68 0,'-11'39'78'16,"4"-1"-2"-16,6-15-15 15,6 11-37-15,9-3-2 16,8-7-5-16,-1-11-3 0,6-6-1 16,-1-8 0-1,-1-9-1-15,-2-11 1 0,-3-6-1 16,-11-5-1-16,-5-6-3 15,-4 3-2-15,-5-5-1 16,-9 0-1-16,-7 0-1 16,-4 1 0-16,-5 0-1 0,-5-1-2 15,-2 1 1-15,-2 0-1 16,-2 0 0-16,-6 2 0 16,6 2 0-16,1 1-1 15,4 6 0-15,6 6-1 0,8 4 0 16,4 11-1-16,18 7 0 15,-5 10 1-15,12 11-1 0,13 11 1 16,11 7 1 0,5 7 1-16,6 4 1 15,8 5 0-15,4 1 0 0,1-6 0 16,2-6 0-16,0-13 0 0,-4-13 1 16,-2-11-1-16,-7-10 2 15,-7-16 0 1,-7-11 0-16,-9-9-1 0,-9-4 1 0,-10 0-2 15,-6 2 1 1,-9 1 0-16,-5 6-1 0,-3 3 0 16,2 7 0-16,1 6-2 15,4 7 1-15,2 7-1 16,12 4 0-16,0 7 0 0,9 6 0 16,7 1 1-16,7 3 0 15,6 1 0-15,5-4-2 16,5-2-4-16,-2-12-10 0,6 0-33 15,-6-11-35 1,-6-8-4-16,-9-7-5 0,-13-3-4 16</inkml:trace>
  <inkml:trace contextRef="#ctx0" brushRef="#br0" timeOffset="3764.4499">15407 6942 60 0,'-26'0'81'0,"6"-1"-11"0,8 1-33 0,12 0-36 15,-12-2-75-15,12 2-7 16,14-10 0-16</inkml:trace>
  <inkml:trace contextRef="#ctx0" brushRef="#br0" timeOffset="4522.0924">15783 7118 14 0,'0'0'78'15,"0"0"5"-15,5-19-2 16,-5-2-17-16,-3-5-40 15,-1-2 1 1,-4-7-1-16,4 2-6 0,-2-5-5 16,2 5-3-16,-1 4-2 0,2 1-4 15,3 8-1-15,0 5-1 16,5 7-1-16,6 4-1 16,3 4 0-16,3 3-1 0,3 6 1 15,-1 4 0-15,1 3 0 16,0 3 0-1,-4 1 0-15,-3-5 2 0,-3-2 0 16,-10-13 0-16,0 0 0 0,0 0 0 16,0-6 0-16,-4-14 0 15,-8-5 0-15,3 0-1 16,-2-2 1-16,3 2-1 0,0 3 0 16,7 1 1-1,1 6-1-15,6 3 0 0,7 5 1 16,3 2-2-16,5 5-2 15,2 0-3-15,8 9-15 0,11-1-61 16,-11-2-3-16,0-4-6 16,0-2-6-16,-3-9 0 15</inkml:trace>
  <inkml:trace contextRef="#ctx0" brushRef="#br0" timeOffset="4973.9845">16171 6303 0 0,'-16'-1'87'0,"-2"2"1"0,0 13-6 16,0 2-3-16,4 4-1 15,10 4-73-15,-4 1-1 0,6 1 1 16,2-2-2-16,0-3 0 16,6-3 1-16,3-6 0 15,1-8 0-15,2-4 1 16,-4-10 0-16,0-5 1 0,-1-2 1 15,-2-2-2-15,-2 2 0 16,0 1-2-16,1 2 0 16,-2 4-2-16,-2 10-1 15,18-12 0-15,-1 12-1 16,2 0 0-16,8 8 0 0,8 7 0 16,2 6 0-16,8 10 1 15,-1 5 0-15,4 10 0 16,-4 8-1-16,-2 8 1 0,-6 8-2 15,-5 1 2-15,-7 2-1 16,-12-6 1-16,-6-7 1 16,-6-11 2-16,-8-9 1 0,-8-16 1 15,-2-13 0-15,-6-14 1 16,2-16-1-16,3-14-2 16,1-13-4-16,8-7-5 0,0-2-27 15,9-23-52 1,1-9-5-16,5-9-5 0,1-6-6 15,2-3 3-15</inkml:trace>
  <inkml:trace contextRef="#ctx0" brushRef="#br0" timeOffset="5403.1094">17052 5574 67 0,'-2'12'92'0,"2"-12"-3"15,-12 2-4-15,3-9-2 16,-12-11-61-16,13-10-5 15,-2-5-4-15,-2-6-4 0,-2-6-5 16,-4 0-2-16,-4-4 0 16,-2-1-1-16,-2 0-2 15,-4 0 0-15,-1 1 1 16,-2 4-2-16,4 6 2 16,1 4 1-16,7 8-2 0,4 8-1 15,7 8 0-15,10 11 0 16,0 0 0-16,18 21 0 15,7 5 0-15,7 6 0 16,6 6 0-16,9 6-3 0,5 7-15 16,3-3-36-16,0 1-26 15,0-7-5-15,-9-10-5 16,-6-9-4-16</inkml:trace>
  <inkml:trace contextRef="#ctx0" brushRef="#br0" timeOffset="6045.3538">16990 5290 13 0,'-15'-11'75'16,"6"-7"6"-16,4-3 2 15,5-5-4-15,-1-7-56 16,2 0-2-16,3-8 0 0,-1 1 0 16,-2-5-4-16,-7 2-3 15,-7-1-3-15,-4 1-4 0,-3 4-2 16,-2 6-1-16,3 3-2 31,0 6-3-31,6 5-1 0,3 6 0 16,10 13-1-16,6-2 0 0,11 9 0 15,9 11-1-15,6 5 1 16,6 7 1-16,6 8 0 0,2 7 2 16,0 4-1-16,-3 5 0 15,-6-5 1-15,-5-1 0 16,-5-9 2-16,-7-5 0 0,-7-9 1 15,-6-14 0-15,-7-11 1 16,0-5-1-16,-4-13 0 16,-4-7 0-16,0 0-2 15,-2-6 0-15,2 4-2 16,4-2 1-16,2 4-1 16,2 4 0-16,4 3 0 0,6 6 0 15,7 1 0-15,3 3 0 16,5-1 0-16,0-2 1 15,3-3 0-15,1-2 1 0,0-4 1 16,-4-1-1-16,-5-3 2 16,-6 2-1-16,-7-1 0 0,-6 4 1 15,-1 5-1-15,-9 4 0 16,-6 4-2-16,-1 6 1 16,0 3-2-16,1 8 0 15,3 5 0-15,4 3 0 16,4 1 1-16,4 1 0 15,11 0 1-15,6 0-1 0,6-6 1 16,7-3-1-16,3-5-2 0,2-7-2 16,5-1-10-16,-4-4-65 15,0-12-7-15,-5-5-6 16,-7-5-3-16,-7-3-5 16</inkml:trace>
  <inkml:trace contextRef="#ctx0" brushRef="#br0" timeOffset="6540.0657">18056 4288 53 0,'0'0'90'0,"0"0"-2"15,0 0-4-15,3-4-13 0,-2-18-42 16,-2-5-8-16,-2-3-6 15,-2-5-2-15,-5-1-3 16,-5-3-3-16,-3-1-1 0,-5 2-2 16,-3 0 0-16,-2-2-2 15,-4 1 0-15,-1 3 0 16,0 1-1-16,4 2 1 31,2 6-2-31,6 3-1 0,3 7-2 16,6 6 0-16,12 11 0 0,-3 9 1 0,11 10-2 15,5 11 1-15,11 9 0 0,2 8 2 16,9 6-1 0,4 3-4-16,7 4-11 0,-4-8-26 15,1-4-41-15,2-11-3 16,-5-11-7-16,-5-8-4 0</inkml:trace>
  <inkml:trace contextRef="#ctx0" brushRef="#br0" timeOffset="7737.1751">17995 3996 14 0,'-13'-15'85'0,"5"2"2"15,7 2-6-15,1-1-5 0,0 12-48 16,0-11-13 0,8 8-4-16,4 3-5 15,8 1-3-15,3 7-1 0,1 0 0 16,4 0 1-16,3-1 2 0,-2-2 1 15,-2-4 2 1,-1-1 0-16,-5-5 3 0,-4-7-1 16,-3-6 1-16,-5-2-1 15,-8-2-2-15,0-1-1 16,-1 0-2-16,-6-2 0 0,0 7-1 16,0 0-4-16,1 5 0 15,0 1 0-15,5 12 0 16,-2-12-3-16,2 12-1 15,17 4 0-15,2 5 0 0,7 7-1 16,8 5 1-16,7 10 1 16,4 8 2-16,5 7-1 15,-1 9-1-15,-1 6 0 0,-1 9-1 16,-7 1 0-16,-3 3-2 16,-9-1 0-16,-11-6-1 15,-7-6 2-15,-9-12 2 16,-1-8 1-16,-12-13 2 15,-6-10 1-15,-5-14 2 0,0-8 0 16,1-14-1-16,1-7 1 16,2-11-2-16,3-10 0 15,2-7-1-15,5-8 0 0,2-5-1 16,6-5 1-16,-1-3 0 16,-2-3-1-1,0-3 0-15,-3 0-1 0,0 2 0 16,-6 0 0-16,-4 6 0 15,-4 0 0-15,-7 3 1 0,-2 1-1 16,-3 6 0-16,-5 2 2 16,-3 2 0-16,-1 5 1 0,1 1 0 15,0 7 2-15,3 8-1 16,7 5 1-16,8 8-2 16,3 8 0-16,9 7-1 15,11 9-1-15,2 10 0 16,15 10-1-16,12 11 0 0,6 6 0 15,11 12 0 1,11 8 0-16,6 10 1 0,3 6 0 16,2 3 0-16,1 3 0 15,-5 0-1-15,-2 0 2 16,-9-4-1-16,-8-5 2 0,-10-14-1 0,-7-7 2 16,-12-14 2-1,-8-8 1-15,-8-16 1 16,0-11 0-16,-20-11 1 0,-3-14 0 15,-4-7 0-15,-4-11-2 16,0-7-2-16,-2-4 1 16,1-5-2-16,1-3 0 0,5 1-1 15,5 6 0-15,7 1-1 16,2 9 0-16,5 6-1 16,7 9-2-16,0 6 1 0,11 12 0 15,4 5-1-15,4 7 0 16,5 7 1-1,1 5 0-15,5 4 0 0,2-4 2 16,1 1 0-16,-2-4 2 16,-4-5-1-16,1-3 1 15,-5-8 1-15,-2-10 0 16,-5-5 1-16,-4-5 0 0,-5-5-1 16,-5-3 0-16,-2-7-1 0,-6 0 0 15,-4 2 0-15,-6 2-1 16,-2 5-1-16,-1 2-1 15,-1 10-2-15,0 5 1 16,2 13-1-16,-1 3 0 16,6 13 0-16,3 6 0 0,5 10 0 15,5 4 2-15,7 3 1 16,9 2 0-16,10-7 1 16,7-5 0-16,5-7 0 0,6-10 1 15,2-9-1-15,5-10-5 16,-1-5-9-16,29-8-68 15,-31-6-5-15,-7 3-3 16,-8-3-9-16,-10 4-1 0</inkml:trace>
  <inkml:trace contextRef="#ctx0" brushRef="#br0" timeOffset="8912.6984">13196 11846 13 0,'-13'9'85'0,"0"2"1"16,-3 1-4-16,1 1-6 16,1 6-32-16,6 1-28 0,4 3-3 15,4 6-2-15,0-2-4 16,9 4 0-16,7-2-1 15,3-1-1-15,5-4 0 0,6-8-2 16,2-9-1-16,-1-7 0 16,2-8 0-16,-2-13-1 15,-5-8-1 1,-5-9 0-16,-8-2 0 0,-4-2 0 0,-8 4-1 16,-9 4 0-16,-7 5 1 15,-9 11-1-15,-1 8 1 0,-4 9 0 16,2 2 0-1,-2 10 0-15,8 2 0 16,4 0 1-16,6 0-1 0,8-3 0 16,3-10 1-16,13 0-1 0,7-15 0 15,2-10 0-15,8-7 1 16,-4-10 0-16,2-5 0 16,-6-7 0-16,-7-2 0 15,-6 2 1-15,-8 3-1 0,-4 1 0 16,-10 3 0-16,-9 4-1 15,-1 3 1-15,-3 3-1 16,-4 4 0-16,0 5 1 16,3 3 0-16,-1 8-1 15,6 2 0-15,8 8 0 0,6 7 0 16,8 8 0-16,5 12 0 16,13 7 0-16,10 11 0 0,11 8 1 15,5 10 0-15,13 6 0 16,8 7-1-16,6 2 1 15,6 5-1-15,4 2 0 16,2 0 0-16,-1-1-2 16,-3-2-1-16,-2-3 0 0,-6-11 0 15,-10-10-1-15,-7-11 1 16,-10-19 0-16,-14-11 1 16,-11-15 1-16,-12-17 3 15,-11-12 1-15,-15-6 2 0,-10-7 0 16,-5-3 1-16,-4 0-1 15,2 2 0-15,0-1-1 0,6 0-3 16,7 3-3-16,5-4-8 16,14 0-20-16,4 1-53 15,9-2-3-15,4-2-6 16,8-4-6-16,5-3 5 16</inkml:trace>
  <inkml:trace contextRef="#ctx0" brushRef="#br0" timeOffset="9346.9281">14295 10623 43 0,'5'-11'90'15,"-5"11"-2"-15,0 0-5 16,-11 19-2-16,-1 19-41 16,3-4-34-16,1 7 1 0,6 6-1 15,2 3-1-15,10 2 0 16,6-2-1-16,7-6-1 0,2-10 0 15,6-9-1-15,2-14 0 16,-5-11 0-16,3-8 0 16,-8-17-3-16,-5-10 1 15,-7-7 0-15,-7-4-1 16,-5-4 1-16,-13-2 0 0,-7-1 0 16,-8-2 1-16,-6 0 0 15,-8 3 0-15,-2 1 0 0,-5 3-1 16,3 0 0-16,-1 8 0 15,5 5-1-15,7 5 0 16,7 11 0-16,11 11-1 16,18 8 1-16,-2 12 1 15,12 13 0-15,18 11 0 0,8 7 0 16,9 9 0-16,7 5 1 16,8 3 0-16,2-1-1 15,-1-4-5 1,7-5-10-16,-8-10-58 0,2-16-11 0,-7-16-4 15,-8-9-6-15,-4-19-4 16</inkml:trace>
  <inkml:trace contextRef="#ctx0" brushRef="#br0" timeOffset="9938.5523">14685 10112 4 0,'-5'14'90'0,"2"13"-1"16,0 5-4-16,3 4-5 16,0 4 0-16,3 1-77 0,5 4-1 15,3-2 1-15,6-5-1 16,0-8 1-16,4-8 0 16,1-10-1-16,0-11-1 15,-1-8 0-15,-2-12 0 0,-6-8 0 16,-7-5 0-16,-2-1 0 15,-4 0-1-15,-3 3 0 16,-4 5 0-16,-3 6 1 16,-1 7-1-16,2 5-1 0,9 7 1 15,0 0 0-15,-1 6-1 16,6 2 0-16,10 3 1 16,5-2-1-16,5-5 2 0,2-4-1 15,2-3 0-15,-2-10 1 16,-3-7 1-16,-5-6-1 15,-4-6 1-15,-9-6 0 16,-6-4 0-16,-7 0 0 0,-11-4-1 16,-5-1 1-16,-11-2-1 15,-3-2-1-15,-4 3 1 16,-6-2 0-16,-1 1-1 16,-2 0 0-16,-1 3 0 0,6 5 1 15,4 6-1-15,10 7 0 16,4 9 0-16,12 9 0 15,15 10-1-15,3 11 0 0,20 14 1 16,10 7-1-16,11 11 0 16,9 7 2-16,7 5-3 15,9 1-2-15,4 4-10 16,3-1-28-16,-12-16-39 0,4-11-3 16,-6-14-9-1,-15-10-3-15</inkml:trace>
  <inkml:trace contextRef="#ctx0" brushRef="#br0" timeOffset="10076.0532">14874 9867 75 0,'-39'-4'91'16,"7"-6"-8"-16,10-6-8 0,10-7-18 16,-8-7-99-16,32-3-38 15,12-8-5-15,10-3-5 16</inkml:trace>
  <inkml:trace contextRef="#ctx0" brushRef="#br0" timeOffset="10449.5523">15278 9216 82 0,'-10'15'92'0,"-4"5"-5"0,-4 5-3 15,0 9-2-15,8-1-71 16,1 6 0-16,-3 5-1 15,8-2-3-15,4 3-3 16,6-4-1-16,11-7 0 16,1-8-2-16,7-6 1 0,1-11-1 15,2-9 0-15,-2-8 1 16,-1-14-1-16,-7-7 1 16,-3-1-1-16,-6-5 0 15,-7 3 0-15,-1 2-1 0,-8 5 1 16,-1 4-1-16,-3 8 0 15,3 5 0-15,8 8 0 16,-12 0 1-16,12 0-1 16,7 18 0-16,6-9 0 15,10-1 1-15,3-4-1 0,4-3-1 16,1-1-2-16,2-6-5 16,-2 1-12-16,-4-4-55 0,-10 1-11 15,-4 0-5-15,-13 8-5 16,0-9-4-16</inkml:trace>
  <inkml:trace contextRef="#ctx0" brushRef="#br0" timeOffset="16783.5942">18079 4650 12 0,'0'0'69'16,"0"0"3"-16,0 0-9 0,0 0-30 16,0 0-2-16,0 0-4 15,10-15-5-15,3 5-3 16,3-5-4-16,3-3-1 0,5-5-3 16,4 1-4-16,1-7-2 15,1 1-2-15,5-5 0 16,0 0-1-16,0-2 0 15,0-1 0-15,-3 0 0 0,-1-1-1 16,1 2 1 0,-3 1-1-16,-1-1 1 15,0 2-2-15,-1-2 0 0,0-1 0 16,3 1 0-16,2-4 0 16,0-1-1-16,0-4 1 0,0 2 0 15,0-1 0 1,1-2 1-16,-2 2 0 0,-1 1 0 15,1-2-1-15,-2 5 1 16,-1 0-1-16,-2 3 2 0,-1 2-1 16,-2 2 1-16,-2 5 0 15,-5 2-1-15,0 2 2 16,-5 7-1-16,-1 1 2 16,-2 3-1-16,-8 12-1 0,8-13 0 15,-8 13 0-15,0 0-1 16,0 0-1-16,8-7-1 15,-8 7-2-15,0 0 0 0,0 0-4 16,0 0-3-16,0 0-10 16,3 8-41-16,-3-8-19 15,0 12-6 1,0-12-4-16,-9 13 1 0</inkml:trace>
  <inkml:trace contextRef="#ctx0" brushRef="#br0" timeOffset="18003.83">13354 12755 49 0,'3'11'64'0,"-3"-11"3"16,0 0-17-16,0 0-29 15,15-6 0-15,-5-7 2 16,4-9 0-16,3 0-1 0,1-9-5 16,2 0-2-16,7-5-6 15,-2 0-3-15,2-1-2 0,3-1-3 16,-1 2 1-16,0 0-2 15,2 0 1-15,-1-2-1 16,1 1 0-16,-1-2 0 16,3-1 1-16,-2-3-1 0,4-2 0 15,1-2 0-15,2-2 1 16,-1 2-1-16,2-2 1 16,1 1-1-16,-2 1 0 15,1 2 1-15,-1 2-1 0,-4 0 1 16,-1 2 0-16,2 2 0 15,-4 0 0-15,3 1-1 16,0-1 1-16,-1 0-1 16,1 1 0-16,0 1 0 0,3 0-1 15,-1-1 1-15,2 2 0 16,-2-1 0-16,-2 3-1 16,3-1 1-16,-5 4 0 15,2-1 0-15,-2 4 0 0,-3 0-1 16,-2 2 0-16,-2 0-1 15,1 0 1-15,-4 0 0 16,0-1 1-16,2 0-1 16,-2 2 0-16,0-1 1 0,-1-1 1 15,0 2-1 1,1-3 1-16,-1 0-1 0,1-2 1 16,-1 1-1-16,-1-4 1 0,2-2-1 15,3-1 1-15,0-1 1 16,-1-2-1-16,4-2 2 15,-3 1 0-15,4-2 1 16,-3 3 0-16,1 3 0 16,-3 0 1-16,-2 6-1 0,0 1 2 15,-3 6-2-15,0 5-1 16,-4 4 0 0,-3 1-1-16,-2 7 0 0,-1 1 0 0,-9 5-1 15,10-3-1-15,-10 3 1 16,0 0-4-16,4 7-8 15,-4-7-56-15,2 18-13 0,-2-7-7 16,-4 1-5-16,-7 1-4 16</inkml:trace>
  <inkml:trace contextRef="#ctx0" brushRef="#br0" timeOffset="19167.0348">14712 11398 0 0,'9'-9'74'0,"-9"9"4"16,0 0-1-16,0 0-11 16,0 0-38-16,0 0-7 0,0 0-3 15,0 0-4-15,5 5-4 16,-5-5-3-16,0 0-2 15,4 15 0-15,-4-15-1 0,9 15 1 16,-4-6-1-16,0 2 0 16,1 2-1-16,-1 2 1 15,0 0-1-15,1 3 1 16,2 3 1-16,-2 4-2 16,3 3 1-16,1 2-1 15,2 4 0-15,0 5 0 0,1 4 0 16,2 5-1-16,1 4-1 15,3 5 1-15,-1 0 0 16,2 3-1-16,0 5 0 0,5-2 0 16,-1-2 0-16,0-2 0 15,1-1 0-15,0-6-1 16,-1-3 0-16,1-5 1 0,-1-5-1 16,-3-5 1-16,0-4-1 15,-4-5 1-15,-2-6 0 16,-2-4 0-16,-4-2 0 15,-9-13 0-15,12 13 0 0,-12-13 1 16,0 0 0-16,0 0-1 16,0 0 0-16,0 0-4 15,0 0-9-15,0 0-42 16,0 0-29-16,-9-4-5 0,1 2-5 16,-4-2-6-16</inkml:trace>
  <inkml:trace contextRef="#ctx0" brushRef="#br0" timeOffset="19718.5662">14877 12483 35 0,'-9'-14'89'16,"9"14"0"-16,-13-11-4 16,13 11-5-16,0 0-36 15,-9-4-30-15,9 4-1 0,0 0-3 16,0 0-4-16,-2-10-1 16,2 10-3-16,0 0 0 15,6 0-1-15,-6 0 0 16,13 4 0-16,-13-4-1 0,16 14 1 15,-2-2-1-15,2 4 1 16,2 1-1-16,2 5 1 16,1 2-1-16,4 3 1 15,2 2-1-15,0 3 0 0,-2-1 0 16,1 2 0-16,3-2 0 16,-5 0 0-16,0-2 1 15,1-3-1-15,-6-3 0 0,1-4 0 16,-2-3 0-16,-2-4 1 15,-2-4 0-15,-3-7 1 16,2-1 1-16,-4-11 0 16,2-7 1-16,0-10 0 0,-2-8 0 15,6-11 0-15,1-7-1 16,3-9-3-16,0-2 0 0,0-2 0 16,0 3 0-1,1 3 0-15,-3 8-13 0,-4-2-41 16,-4 17-33-16,-2 14-3 15,-2 6-6-15,-5 18-6 16</inkml:trace>
  <inkml:trace contextRef="#ctx0" brushRef="#br0" timeOffset="21861.0383">14801 13697 32 0,'0'-12'93'15,"1"3"-2"-15,-1-1-2 0,0 1-9 16,0-1-42-16,0 10-12 16,-2-13-9-16,2 13-6 15,-4-9-4-15,4 9-4 16,0 0-1-16,0 0-1 0,0 5-1 16,3 9 0-16,-1 3 0 15,1 11 0-15,1 9 1 16,0 9 1-16,1 9 0 15,0 8 0-15,-2 4-1 16,5 2-1-16,-2 3 2 16,2-2-2-16,-1-10 1 15,2-1-1-15,0-10 0 0,-1-7-1 16,1-6 2-16,-3-7 0 16,1-9 0-16,-3-3-1 15,0-6 0-15,-4-11-2 0,0 0-3 16,0 0-5-16,16-2-20 15,-14-11-54-15,2-6-4 16,3-5-6-16,-2-7-5 16</inkml:trace>
  <inkml:trace contextRef="#ctx0" brushRef="#br0" timeOffset="22446.1745">14924 13600 28 0,'0'0'91'0,"-11"-15"-2"16,11 15-2-16,-8-12-4 15,8 12-49 1,0 0-11-16,-9-9-10 0,9 9-4 15,0 0-4-15,0 0-1 0,0 0-2 16,6 12-1-16,0 0 1 16,3 2-1-16,5 5 0 15,0 6 1-15,6 4-1 16,2 7 1-16,3 4 0 16,2 5-1-16,4 2 1 15,3 6 0-15,0 2 0 0,-1-2-1 16,2-1-1-16,0-5 1 15,1-3-1-15,-3-7 0 0,-3-3 0 16,-1-9-1-16,-4-7 1 16,-6-4 0-16,-2-3 1 15,-5-9 1-15,-2-2-1 16,-4-8 0-16,-2-8 3 16,-3-6-1-16,2-5 1 0,-3-9-1 15,0-7 1-15,-4-7-4 16,-1-6 0-16,0-4 0 0,-4-7 0 15,2 1 0-15,-4-3 0 16,3 2 0-16,-3 1 0 16,6 4 0-16,-4 4 0 15,4 9 0-15,0 6-2 0,5 12-9 16,0 3-18-16,0 11-56 16,0 17-6-16,10-8-4 15,1 10-6-15,3 8 4 16</inkml:trace>
  <inkml:trace contextRef="#ctx0" brushRef="#br0" timeOffset="23164.6599">16078 13250 44 0,'0'0'87'16,"-1"-14"-2"-16,1 14-2 16,-13-6-17-16,1 5-39 0,-3 1-8 15,-1 3-7 1,-1 5-3-16,-1 7-3 15,-2 3-1-15,2 7-2 0,-1 5 1 16,1 4-1-16,-1 7 0 16,0 11 0-16,4 3 0 15,5 4 0-15,5 6 0 16,4 1-1-16,6-1 0 16,12 0 1-16,8-4-1 15,7-11 0-15,13-11 0 0,3-8-1 16,8-13 1-16,5-11-1 15,0-10 0-15,5-15 0 16,-3-10 1-16,2-9-1 0,-5-8 1 16,-6-5 0-16,-8-4 1 15,-7 1-2-15,-10-2 2 16,-8-1 0-16,-9-1-1 16,-9 1 0-16,-5 0 1 15,-14 3-3-15,-5 3 0 0,-9 1 0 16,-10 7 0-16,-4 6 0 15,-6 10 0-15,-5 7 0 16,-2 13-3-16,2 6-1 0,1 6-5 16,3 10-15-16,12 9-62 15,9 5-2-15,12 2-6 16,12 1-5-16,6-4-2 16</inkml:trace>
  <inkml:trace contextRef="#ctx0" brushRef="#br0" timeOffset="23835.6649">17339 12830 32 0,'-11'-6'91'0,"0"2"-2"15,2 0-6-15,9 4-3 0,0 0-51 16,0 0-11-16,0 0-6 16,-2 12-4-16,2 4-3 15,0 8-1-15,1 8 0 16,0 11 1-16,1 10 0 15,0 8 0-15,0 7-2 0,-1 4 1 16,-1 5-2-16,1-1 0 16,0-3-1-16,3-3 0 15,1-6-1-15,2-8 1 0,-1-10 0 16,2-7-4-16,0-10-1 16,3-4-8-16,-1-12-19 15,-10-13-53-15,19 0-3 16,-9-8-6-16,-2-13-8 15</inkml:trace>
  <inkml:trace contextRef="#ctx0" brushRef="#br0" timeOffset="24149.644">17005 12977 7 0,'-14'-9'87'0,"5"0"1"0,9 0-2 15,7-4-6-15,13-5-29 16,12 3-31-16,11-3-5 16,8 1-5-16,11-2-3 15,7-3-2-15,3 2-2 16,3 0 0-16,-4 1-2 15,-1 4 0-15,-7 1 0 0,-5 4-1 16,-12 1-3-16,-5 8-4 16,-10-2-10-16,-9-14-26 15,3 22-39-15,-19 5-4 0,-4 4-5 16,-7 3-5-16</inkml:trace>
  <inkml:trace contextRef="#ctx0" brushRef="#br0" timeOffset="24431.7272">17049 13869 63 0,'-2'25'87'16,"11"-7"-2"-16,14-14-3 15,14-5-1-15,15-12-69 16,12-5 1-16,9-6-1 0,8-2-2 16,2 1-3-16,0-1-3 15,-2 6-8-15,-11 1-15 16,-13 7-62-16,1 2-2 16,-13 2-6-16,-9 2-6 15</inkml:trace>
  <inkml:trace contextRef="#ctx0" brushRef="#br0" timeOffset="24859.2349">18385 12526 53 0,'-23'-9'88'0,"7"3"-2"15,1 0-6-15,5 2-4 16,10 4-56-1,0 0-10-15,-2 11-4 0,2 10-3 0,4 7-1 16,2 7-1-16,1 11 1 16,3 9 1-16,1 5 0 15,-1 4 0-15,2 4 1 16,-2 1-1-16,0-1 0 16,2-3-1-1,-2-5 0-15,0-6 0 0,2-6-2 0,-1-7-2 16,2-11-4-16,3-7-20 15,6-5-54-15,-6-10-3 0,-1-8-6 16,-5-3-4-16</inkml:trace>
  <inkml:trace contextRef="#ctx0" brushRef="#br0" timeOffset="25372.2194">18223 12564 36 0,'-3'-23'89'0,"3"0"-1"15,11 1-4-15,6-1-6 16,15 2-49-16,-4 4-10 15,9 1-4-15,4 4-7 0,3 5-2 16,3 3-2-16,-2 5-1 16,1 3-2-16,-5 7 0 15,-4 7 0-15,-6 6-1 16,-6 8-1-16,-9 8 1 0,-10 6-1 16,-6 4 0-16,-5 5 0 15,-14 2 1-15,-7-2-1 16,-2-3 1-16,-8-7 1 0,2-6-1 15,-2-12 1-15,3-7 2 16,5-7-1-16,6-7 0 16,7-3 1-16,15-3-1 15,0 0 0-15,0 0 0 0,26 1 0 16,8 2-1-16,7 2 1 16,11 2-1-16,3 4 0 0,3 1 0 15,-3 5-1-15,-2-1-1 16,-7 5-2-16,-7-4-9 15,-6 7-44 1,-15-5-29-16,-10-4-2 0,-8-5-8 16,0-10-4-16</inkml:trace>
  <inkml:trace contextRef="#ctx0" brushRef="#br0" timeOffset="25759.9315">18710 12023 48 0,'29'1'89'0,"9"0"-2"16,7 9-3-16,6 12-4 0,10 4-57 15,1 10-4-15,4 14-4 16,-3 7-3-16,-2 11-4 16,-2 14-3-16,-12 9-1 15,-1 8-1-15,-8 4-1 0,-5 5-1 16,-12 1 0-16,-5 2-2 15,-4-5-2-15,-10-9-6 16,-1-3-37-16,-5-11-38 0,-14-12-3 16,-6-12-7-16,-6-15-6 15</inkml:trace>
  <inkml:trace contextRef="#ctx0" brushRef="#br0" timeOffset="26408.9882">14473 13465 62 0,'-7'-8'86'0,"7"8"-2"0,-19-13-6 16,10 20-27-16,-7 0-25 15,2 9-9-15,-10 8-5 0,-1 24-2 16,-6 11-1 0,5 19 0-16,0 10-2 15,6 17 0-15,9 9-1 16,5 11-1-1,12 5 0-15,17-10-3 0,13-4-3 0,11-9-3 16,12-14-6-16,8-14-37 16,10-14-36-16,0-19-5 15,5-15-5-15,-3-17-7 0</inkml:trace>
  <inkml:trace contextRef="#ctx0" brushRef="#br0" timeOffset="36020.1796">15298 14613 11 0,'0'0'76'0,"9"-12"4"16,-9 12-11-16,4-11-20 0,-4 11-11 16,0 0-8-16,0 0-6 15,0 0-7-15,5-9-5 16,-5 9-4-16,0 0-3 0,0 0-1 16,0 0-2-16,0 0-1 15,-1 7 0-15,1-7-1 16,-6 16 1-16,0-5 0 0,-1 2-1 15,-1 3 1-15,-3 3 0 16,0 1 0-16,-1 1-1 16,0 0 1-16,0 2-1 15,-1 2-1-15,0 0 1 16,1 0-1-16,0 2 1 0,-1 1-1 16,0 2 1-16,1 0-1 15,-1 0 1-15,0 0 0 16,1 0 1-16,-1 1-1 15,0-1 1-15,0 0 0 0,2-3 0 16,-2-1 0 0,3-1 0-16,-1-3 2 0,2-4-2 15,2-3 1-15,2-2 0 16,5-13 0-16,-6 15 0 16,6-15 0-16,0 0-1 0,-3 9 0 15,3-9 0-15,0 0 0 16,0 0-1-16,0 0 0 0,0 0 0 15,0 10-3-15,0-10-2 16,0 0-8-16,0 0-16 16,0 0-51-16,0 0-4 15,0 0-7-15,2-12-2 0</inkml:trace>
  <inkml:trace contextRef="#ctx0" brushRef="#br0" timeOffset="36464.3096">14969 14983 44 0,'-16'-1'80'15,"16"1"-1"-15,-15-5-2 16,5-2-39-16,10 7-15 15,0 0-5-15,0 0-4 16,0 0-3-16,0 0-4 16,-3 12-2-16,3-3-1 0,0 6-1 15,0 4 0-15,0 4-1 16,-1 3 0-16,-1 5 1 16,-3 3-2-16,2 3 1 15,0 2-1 1,0-2 0-16,2 0 0 15,0-3 0-15,1-3-1 0,0-6 2 0,0-4 0 16,5-9 2-16,6-4 1 16,1-6 0-16,10-8-1 15,2-8 1-15,7-4 0 0,3-4-1 16,6-2-2-16,-1 1-5 16,-1-3-3-16,1 7-15 15,-6 4-54-15,-5 3-8 16,-4 3-6-16,-6 3-6 0</inkml:trace>
  <inkml:trace contextRef="#ctx0" brushRef="#br0" timeOffset="42006.5087">12470 16575 25 0,'0'0'72'0,"0"0"-1"0,-9-2-2 16,9 2-34-16,0 0-24 15,0 0-2-15,1 10 1 16,1-1-1-16,4 6 0 0,4 5 1 15,2 8 2 1,1 2 0-16,3 7 0 0,3 6-1 16,1 1-1-16,4 4-2 15,-1 3 0-15,0-3-1 16,4 0-3-16,-5-4 1 16,-1-5-1-16,-2-4-1 0,-1-3 0 15,-4-8 0-15,-5-5-1 16,0-4 0-16,-4-4 0 15,-5-11-7-15,1 10-9 16,-1-10-28-16,0 0-35 0,2-15-7 16,-3-2-4-16,-3-9-4 15</inkml:trace>
  <inkml:trace contextRef="#ctx0" brushRef="#br0" timeOffset="42440.5299">12592 16649 22 0,'-18'-12'84'16,"1"-1"1"-16,2 2-1 15,4 14-22-15,-2-7-30 0,13 4-7 16,-11-7-10-16,11 7-6 16,0 0-3-16,0 0-3 15,15 7-1-15,0 4-1 16,5 6-1-16,8 2 2 15,4 8-1-15,3 1 1 16,3 5 1-16,2 2-2 16,3 2 1-16,-5-2 0 15,-1 1 0-15,-1-6-1 0,-3-1 0 16,-6-8 0-16,-4-3 2 16,-3-5 1-16,-9-8 1 0,0-5 0 15,-7-7 1-15,-4-11 0 16,0-8 1-16,-8-7-2 0,-4-8 0 15,-6-5-1 1,-1-4-2-16,-7-1 0 0,-2-3-1 16,-3-1-1-16,3 4 0 15,-3 1-1-15,6 4-2 16,-2 4-3-16,10 6-5 16,3 3-19-16,6 8-56 0,8 8-1 15,6 4-9-15,10 8-3 16</inkml:trace>
  <inkml:trace contextRef="#ctx0" brushRef="#br0" timeOffset="43826.2945">13267 16517 14 0,'-6'14'81'15,"-6"-1"5"-15,4 2-4 0,-1-15-17 16,8 16-41-16,-1 7 1 16,3 1-6-16,3 3-6 15,10 1-3-15,3-1-4 16,3-2 0-16,5-4-2 16,6-4 2-16,1-9-2 0,1-4 1 15,-2-6-1-15,1-9 0 16,-5-9-1-16,-5-4 0 15,-4-5 0-15,-10-3-2 16,-6 2 1-16,-2 0-2 0,-7 3 0 16,-10 4 0-16,-3 5 0 15,-3 5 0-15,-4 5-1 0,4 5 1 16,-1 3 0-16,3 2 0 16,2 4 0-16,7 3-1 15,0 3 1-15,8 0 0 16,4 1 0-16,0-3 0 0,0-10 1 15,19 6 1-15,-5-6-1 16,0-9 1-16,2-6 0 16,-1-4 0-16,-2-4-1 0,-3-2 0 15,2 2 0-15,-3-1 0 16,-1 3-1-16,-2 3 0 16,3 3 0-16,-3 3-1 0,4 5 1 31,1 4-1-31,1 3 0 0,0 7 0 0,1 7 0 15,1 2 0-15,2 5 0 16,-2 4 1 0,-2 2-1-16,1 2 1 0,-2-2 0 0,-3-2 0 15,1-2 0-15,-5-5 0 16,-1-3 2-16,-2-5-1 16,-1-10 0-16,0 0 1 15,0-5-1-15,-2-10 0 16,-3-3 1-16,-1-5-1 0,1-2-1 15,-1-6 0-15,0-2 1 16,1 1-1-16,3-4 0 16,2 2 0-16,0 2 0 15,0 1-1-15,3 6 1 0,6 5 0 16,0 3-1-16,5 6 0 16,3 8 0-16,-2 3 0 15,4 6 0-15,0 9 0 0,-1 5 0 16,1 1 1-1,-2 4-1-15,0 1 1 0,-4-2-1 16,1 1 1-16,-4-6 0 16,-3-6 0-16,-1-1 0 15,1-3 0-15,-7-9 1 0,0 0-1 16,6 9 0-16,-6-9 1 16,0 0-1-16,0 0 0 15,0 0 1-15,0 0-1 0,0 0 0 16,0 0 1-1,0 0-1-15,0 0 0 0,0 0 0 16,0 0 1-16,0 0-2 0,0 0 1 16,0 0 0-16,0 0 0 15,0 0 0-15,0 0 0 16,0 0-1-16,0 0 1 16,0 0 0-16,0 0 0 0,0 0 0 15,0 0 0-15,0 0 0 16,0 0 0-16,0 0 0 15,0 0 0-15,0 0 0 16,0 0 0-16,0 0 0 0,0 0 0 16,0 0 0-16,0 0 0 15,0 0 0-15,0 0 0 16,0 0 0-16,9 2 0 0,-9-2 0 16,0 0 0-16,0 0 1 15,0 0-1-15,0 0 0 16,0 0 0-16,0 0-1 15,0 0 2-15,0 0-1 0,0 0 0 16,0 0-1-16,0 0 1 16,0 0 0-16,0 0 0 15,0 0 0-15,0 0 0 16,0 0 0-16,0 0 0 0,0 0 0 16,0 0 0-16,0 0 0 15,0 0 0-15,0 0 0 16,0 0 0-16,0 0 0 15,0 0 0-15,0 0 0 0,0 0 0 16,0 0 0-16,0 0 0 16,0 0 0-16,0 0-1 15,0 0 0-15,0 0-1 16,0 0-1-16,0 0-3 0,0 0-6 16,0 0-15-16,0 0-50 15,0 0-8-15,0 0-7 16,3-5-5-16</inkml:trace>
  <inkml:trace contextRef="#ctx0" brushRef="#br0" timeOffset="46636.2187">13885 16381 0 0,'-3'-11'73'16,"3"-1"2"-16,0-4-10 0,-11-1-21 15,11 3-9-15,2-2-9 16,8 0-5-16,-4 4-6 16,2-3-3-16,-1 3-2 15,0 0-2-15,3 3-3 0,-1 0-1 16,2 3-1-16,-3 2-2 16,2 3 0-16,4 1-1 15,-6 2 0-15,6 7-1 16,-5 3 0-16,3 0 1 0,2 4-1 15,-1 2 1-15,-1-3 0 16,3 0 1-16,0-1-1 16,1-3 1-16,-3-3 0 0,5-5 0 15,-4-1 1 1,3-4 0-16,-4-6 0 16,1-3 1-16,-4-3-1 0,0-4 1 15,-2-2 0-15,-6 0-1 16,0-4 1-16,-2 2-1 15,-3-2 0-15,-4 3 0 0,-2 0-1 16,1 3 0-16,-2 4 0 16,2 1-1-16,0 3 0 15,8 10-1-15,-8-8 1 0,8 8-1 16,0 7 2-16,2 6-1 16,6 5 1-16,4 2-1 15,1 5 1-15,2 0 0 0,6 0-1 16,-1-2-2-16,1-4-4 15,1-7-10-15,-8-8-43 16,6-3-20-16,-1-9-5 16,-4-10-8-16,-6-8 1 15</inkml:trace>
  <inkml:trace contextRef="#ctx0" brushRef="#br0" timeOffset="46792.3234">14192 15788 4 0,'-12'0'66'0,"4"2"-4"0,8-2-14 16,-12 5-30-1,12-5-79-15,2 16-9 0,5-4 3 16</inkml:trace>
  <inkml:trace contextRef="#ctx0" brushRef="#br0" timeOffset="47227.6443">14456 16159 48 0,'0'0'85'0,"-5"-12"-2"0,0-3-4 15,-1-2-2-15,5-3-64 16,0 2-3-16,1 0-2 0,5 4-1 15,4-1-3-15,2 7-1 16,0 3 0-16,3 3-2 16,5 2 0-16,-1 8 0 15,0 5 1-15,0 2-1 0,-1 7 1 16,-2 0-1-16,-3 3 1 0,1-2-1 16,-6-1 1-1,0-7 0-15,-3-4 0 0,-4-11-1 16,0 0 0-16,6-7 1 15,-2-12-1-15,-2-2-1 16,0-3 1-16,1-3-1 16,0 3-1-16,0 2 1 15,4 3-1-15,-2 4 0 0,2 4 1 16,-7 11 0-16,16-4-1 16,-5 4 1-16,-1 7-2 15,3 5-9-15,-1-6-17 0,-5 8-52 16,7 0-3-16,1-4-6 15,-2-3-5-15</inkml:trace>
  <inkml:trace contextRef="#ctx0" brushRef="#br0" timeOffset="47778.9428">14964 15764 76 0,'-8'8'89'16,"-3"3"-3"-16,1-1-4 16,2 13-32-16,-3-8-33 15,7 1 0-15,2 1-5 0,0 1-5 16,2-3-3-16,6-5-1 16,6-1-2-16,0-7 1 0,0-2-1 15,3-4 0-15,-2-6 0 16,-2-1 1-16,-1 1-1 15,-4 1 0-15,-6 9-1 0,10-10 0 16,-10 10-1-16,0 0 1 16,4 8-1-16,-1 0 1 15,2 1 0-15,4 2 0 16,0-3 0-16,5-3 1 0,1-3 0 31,1-2 0-31,-1-7 0 0,0-7 1 16,-3-7 0-16,1-4 0 15,-7-7 0-15,-1-1 0 0,-5-6 0 0,0-3-1 16,-8-1 1-16,-2-1-1 16,-5-1-1-16,-1 1 1 15,-2 2 0-15,1 9 0 16,0 4 1-16,1 5-1 16,3 8 0-16,3 10-1 0,10 6 1 15,-12 18 0-15,12 8 0 0,1 5-1 16,10 11-1-1,0 8 1-15,7 8 0 0,4 0-4 16,5 2-8 0,0-9-22-16,5-6-51 0,2-10-2 15,1-17-6-15,0-12-6 16</inkml:trace>
  <inkml:trace contextRef="#ctx0" brushRef="#br0" timeOffset="48450.6505">16313 14302 51 0,'0'0'93'0,"2"-15"-4"0,-2 15-4 15,1-29-9 1,-1 29-48-16,0 0-10 0,0 0-7 16,0 0-5-16,8 6-2 15,-5 10-2-15,0 8-2 0,1 11 1 16,3 10 1-16,3 10 0 16,2 7 0-16,1 7-1 0,4 4 1 31,1 2-1-31,2 0 0 15,-1-4 0-15,3-7 0 0,-3-6-1 16,0-4 0-16,0-7 0 0,-4-8 1 16,-1-3-1-16,-3-4 1 0,-3-6-1 15,1-1 0-15,-3-4 0 16,0-4-3-16,-1-4-3 16,-5-13-14-16,0 12-63 15,0-12-1-15,0 0-7 16,0 0-7-16,-13-7 4 0</inkml:trace>
  <inkml:trace contextRef="#ctx0" brushRef="#br0" timeOffset="48808.5852">16331 15136 60 0,'-12'0'88'0,"3"0"-3"0,-2 0-5 16,11 0-2-16,0 0-64 16,0 0-6-16,2 14-1 15,10 2-3-15,-1 5-1 0,4 3-1 16,3 6 0-16,1 3 0 16,3 0-1-16,1 3 0 15,-2-3 2-15,-1-2 0 0,0-6 2 16,-2-6 2-16,0-6 0 15,-3-11 1-15,0-2 0 16,0-15 0-16,-1-9-2 16,4-8 0-16,-2-6-4 0,2-4-4 15,0-7-6-15,6 5-17 16,-12-3-60-16,8 2-3 16,-1 3-5-16,0 5-7 15,-1 5 3-15</inkml:trace>
  <inkml:trace contextRef="#ctx0" brushRef="#br0" timeOffset="49657.9013">15523 16750 66 0,'-6'-15'72'0,"5"2"-12"16,-5 0-7-16,0 1-11 15,0 2-6-15,2 1-9 16,4 9-5-16,-12-9-7 0,12 9-4 16,-10 0-4-1,10 0-1-15,-10 17-3 0,4-1 0 16,1 7 0-16,0 7-1 16,1 5 2-16,3 6-1 15,1 3 0-15,0 5-1 16,8 1 1-16,4-1 0 15,7-4-1-15,4-4-1 0,6-7 1 0,1-8-1 16,4-8 0-16,2-14 1 16,1-4-1-16,-1-16 0 15,-4-8 0-15,-1-11 1 16,-8-11 0-16,-5-5-1 16,-4 0 1-16,-12-5 0 0,-3 0 0 15,-17 4-1-15,-6 4 1 16,-9 5-2-16,-6 10 1 15,-4 5-1-15,-3 5 0 16,5 10-1-16,1 6-1 0,10 7-4 16,5 0-9-16,14 11-23 15,11 6-45 1,11 1-5-16,8 2-5 0,9 0-4 0</inkml:trace>
  <inkml:trace contextRef="#ctx0" brushRef="#br0" timeOffset="49979.2947">16056 16875 75 0,'-10'-7'84'16,"0"-9"-1"-16,-1-2-2 15,-2-7-29-15,5 1-33 16,2-2-2-16,1 1-2 15,5-1-3-15,0 3-3 0,10 0-2 16,-3 5-3-16,8 3-3 16,1 4 1-16,0 5-2 15,2 4 0-15,-2 2-1 0,0 8 1 32,1 4 0-32,-3 7-2 0,2 4 2 0,-3 2-1 15,2 0-1-15,-4 0-4 16,5 0-9-16,-3-6-21 15,-5-4-46-15,8-6-2 0,-2-9-9 16,3-6-2-16</inkml:trace>
  <inkml:trace contextRef="#ctx0" brushRef="#br0" timeOffset="50617.2448">16514 16391 35 0,'-14'14'82'0,"2"1"-2"16,0 5-2-16,0 1-4 15,-3-1-63-15,10 4-2 0,2 1 0 16,2 1-2-16,9-2-3 16,4 0 0-16,5-6 0 15,1-5-1-15,1-7 1 16,0-5-1-16,2-3 2 15,-6-16 0-15,1-4 0 0,-7-6 1 16,-3-8-1-16,-4-5 0 16,-2-3-2-16,-7-3 1 15,-3-1-1-15,-6 1 1 0,-3-2-3 16,0 1 0-16,-2 4 0 16,-1 3 0-16,4 5 1 15,1 7-1-15,5 5-1 16,0 8-1-16,12 16 2 15,-9-4-1-15,9 13 1 0,4 15-1 16,8 8 0-16,2 8 0 16,6 9 0-16,3 6 1 15,1 2-1-15,5-1 0 16,1-5 0-16,0-8 0 0,1-8 2 16,0-12-1-16,-1-14 1 0,-1-8 1 15,-3-19-1-15,-1-6 1 16,-8-9-1-16,-4-3 1 15,-4 0-1-15,-6-2 0 16,-2 4 0-16,-3 7 0 0,-4 5 0 16,0 6-1-1,3 6 0-15,3 10 0 0,0 0-1 16,0 6 0-16,4 8-1 16,9 2 0-1,3 5 0-15,2 4-1 0,2 0-2 0,3 3-4 16,-2-10-12-16,6-7-54 15,-3-8-12-15,-3-3-5 16,-5-14-7-16,-7-13-1 16</inkml:trace>
  <inkml:trace contextRef="#ctx0" brushRef="#br0" timeOffset="50763.7781">16795 15936 82 0,'-22'-3'82'0,"8"3"-32"15,14 0-48-15,-6 8-2 16,6-8-82-16,6 4-8 16</inkml:trace>
  <inkml:trace contextRef="#ctx0" brushRef="#br0" timeOffset="51156.7631">17168 16163 82 0,'4'-11'89'0,"-4"-5"-4"0,3-1-4 15,-3-3-2-15,0 2-72 16,0 4-3-16,0 3 0 16,0 11 0-16,10-9-1 0,-10 9-2 15,14 0-2-15,-14 0 1 16,17 14 0-16,-6-2 0 15,1-1 0-15,-4-1 1 16,1-2 1-16,-9-8-1 0,15 7 0 16,-15-7 0-16,14-10 0 15,-7-3-1-15,0-5 0 16,-1-5 1-16,3 3 1 16,3-1 0-1,-3 1 2-15,4 6-1 0,0 4 1 0,-2 4-1 16,4 6 0-16,-1 1-2 15,-2 7-1-15,2 6-5 16,-6 0-12-16,7 0-64 0,-4 4-3 16,-1-3-7-16,1-3-6 15,1-8 4-15</inkml:trace>
  <inkml:trace contextRef="#ctx0" brushRef="#br0" timeOffset="51701.8337">17699 15758 20 0,'-9'16'92'0,"1"1"-4"0,-1 3-3 16,0-3-5-16,2 1-34 0,3 3-36 16,4-4 0-16,-1 1-3 15,8-5-4-15,1-4 0 16,2-6-2-16,1-3-1 0,2-9 0 15,-1-7 0 1,-3-2 1-16,0-3-2 0,-4 1 1 16,-4 2 0-16,-1 2 0 15,0 6 0-15,0 10 0 0,0 0-1 16,0 0 1-16,0 0-1 16,0 8 1-16,5 3-1 15,9 0 1-15,1-3-1 16,3-2 1-16,-1-4 1 15,1-2 0-15,-2-8-1 16,-1-6 1-16,-4-7 1 0,0-4-1 0,-5-5 1 16,-4-3-1-1,-2-3 1-15,-3-4-1 0,-8 1 0 16,-1-2 0-16,-3 1 0 16,-1 1 0-16,-1 4 0 15,1 7 1-15,1 5-1 16,4 10-1-16,0 9 1 15,11 4 1-15,-11 25-1 0,11 5 0 16,0 9-1-16,7 13 0 16,5 8 1-16,1 5-1 15,6 0 0-15,4-1-1 16,1-9-2-16,0-9-4 0,8-8-14 16,-3-16-61-16,1-15-3 15,2-10-7-15,-4-18-4 16</inkml:trace>
  <inkml:trace contextRef="#ctx0" brushRef="#br0" timeOffset="53030.3608">17873 14109 59 0,'0'0'84'15,"-9"-11"-1"-15,9 11-8 16,-15-9-30-16,15 9-10 16,0 0-10-16,0 0-9 0,0 0-5 15,0 0-3-15,0 0-3 16,10 0-1-16,5 2-2 16,8 2 0-16,4 2 0 15,8 4 0-15,10-1 1 16,7 1-1-16,8 5-1 15,9 0-1-15,3 2 1 16,5 2-1-16,5 1 0 0,2 3 0 16,-2 2 0-16,3 0 0 0,-5 1 1 15,-3-2 1-15,-3 0 0 16,-6-1-1-16,-8-7 1 16,-9 2 0-16,-9-5 0 0,-9-2 0 15,-9-5 1-15,-10-1 0 16,-5-2-1-16,-9-3 1 15,0 0-2-15,0 0-2 0,0 0-5 16,-9-10-12-16,-7-2-60 16,6 3-9-16,0 0-5 15,-2-2-5-15,-4-6-4 16</inkml:trace>
  <inkml:trace contextRef="#ctx0" brushRef="#br0" timeOffset="53299.747">19085 14153 80 0,'0'0'88'15,"8"5"-2"-15,-8-5-5 16,22 22-3-16,1-10-69 0,4 5 1 16,4 3 0-16,3 6-2 15,2 3-2-15,-5 6-2 16,-4 5 0-16,-2-1-1 15,-11 4-1-15,-9-1 0 0,-5-2 0 16,-9-1 0-16,-12-6-2 16,-6-4-1-1,0-6-6-15,-7-9-18 0,-7 0-57 16,12-3-3-16,4-7-6 16,8-3-5-16</inkml:trace>
  <inkml:trace contextRef="#ctx0" brushRef="#br0" timeOffset="53810.3146">19813 14576 30 0,'-14'-1'83'0,"14"1"-2"0,0 0-3 16,0 0-9-16,-3 14-43 0,3 4-3 16,0 8-7-16,3 4-4 15,2 11-2-15,2 6 0 0,-1 6-3 16,4 2-2-1,0 2-1-15,0 3-2 16,0-4-2-16,0 0 0 0,-2-8 1 16,2-2-3-16,-3-7-4 15,-1-9-13-15,1-10-51 0,2-7-11 16,-9-13-7-16,13 2-6 16,-9-22-2-16</inkml:trace>
  <inkml:trace contextRef="#ctx0" brushRef="#br0" timeOffset="54057.8345">19675 14709 57 0,'-10'-5'94'16,"10"5"-4"-16,-12-14-5 0,12 3-2 15,12-7-44 1,8 0-30-16,15 3-1 15,7-3-1-15,7 0-3 0,6 2-1 16,0 3-2-16,4 2-3 16,-8 6-4-16,-2 5-9 15,-14 0-20-15,-22 10-48 0,9 5-3 16,-8 4-7-16,-7 6-4 16</inkml:trace>
  <inkml:trace contextRef="#ctx0" brushRef="#br0" timeOffset="54240.987">19775 15293 57 0,'-22'36'89'0,"9"-11"-2"0,9-6-4 16,4-19 0-16,21 6-67 16,5-9-3-16,15-7-2 15,7-4-1-15,6-6-5 0,8 4-12 16,-6-6-24-16,4 4-50 15,-4 2-3-15,-3 0-8 16,-10 2-5 0</inkml:trace>
  <inkml:trace contextRef="#ctx0" brushRef="#br0" timeOffset="54953.894">20396 14829 0 0,'-2'-9'91'0,"2"9"0"0,-4-11-4 16,4 11-8-16,0 0-1 15,14 10-72-15,-8 10-2 16,1 4-1-16,-2 8-1 16,4 6-1-16,-3 4 0 0,-1 4-1 15,3 2 1-15,-4-2 0 16,1-6 0-16,2-6 1 15,-1-8 1-15,-1-9 0 16,-5-17 0-16,14 1 1 0,-6-16-1 16,-1-12 0-1,-1-8 0-15,2-5-1 16,1-3-2-16,-1-3 0 0,3 2 1 16,2 5-1-16,-1 8 0 15,2 4 0-15,3 10-1 16,1 10 0-16,0 7-1 0,2 4 1 15,-5 16-1-15,3 3 1 16,-2 6-1-16,-1 4 1 16,-4 0 0-16,2-1 1 0,-1-5 0 15,-2-3 0-15,4-7 0 16,0-8 1-16,-2-6-1 16,3-4 1-16,2-10 0 0,-2-5 0 15,1-8 0 1,0-4 0-16,-3-2 0 0,0-6 1 15,-3-2 0-15,-4-3-1 16,-2-2 1-16,-1-3 0 0,-3-1 0 16,-4 0-1-16,-2-3 1 15,-5-1-2-15,2 1 1 16,-4 2-1-16,2 2 0 16,-1 5 1-16,-2 6-1 15,7 6-1-15,-3 10 1 0,4 10 0 16,6 9-1-16,-14 10 1 0,13 14 0 15,1 12 0 1,4 8 1-16,4 10-1 0,2 9 1 16,6 3-1-16,4 5 1 15,7 1-2-15,-1-1 0 16,7-5-2-16,1-9-4 16,3-2-12-16,-5-12-59 0,4-17-6 15,-3-17-8-15,-5-11-4 0,-6-16-3 16</inkml:trace>
  <inkml:trace contextRef="#ctx0" brushRef="#br0" timeOffset="55101.0086">21001 14660 20 0,'-20'-8'93'0,"9"3"-2"16,11 5-6-16,8-11-9 15,12 0-11-15,9 4-129 16,7-4-17-16,5 2-6 0,5 2-3 15,-2 3-4 1</inkml:trace>
  <inkml:trace contextRef="#ctx0" brushRef="#br0" timeOffset="55702.737">21357 15078 79 0,'16'-5'93'15,"2"-10"-4"-15,0-7-5 16,5-6-1-16,-20 6-69 16,21-14-4-16,-6-1-2 15,2-1 0-15,-6 4-3 16,-6 0-2-16,-7 5 0 0,-1 3-2 15,-9 5 0-15,-7 5-2 16,-2 8 1-16,-2 3-1 16,-1 5 0-16,-2 9 0 0,5 6 1 15,1 7-1 1,7 3 1 0,9 6-1-16,1 4 0 0,9 2 1 15,8 3-2-15,4-2 1 0,6-5 0 16,7-4 1-16,1-6 0 0,3-7 0 15,-2-10-1-15,1-6 1 16,0-14 1-16,-3-7-1 0,-6-5 1 16,-3-5 0-1,-5-4 1-15,-9-1-1 0,-2-3 0 16,-3 1 0-16,0 3 0 16,-1-1 0-16,-1 2 0 15,5 6-2-15,1 6 1 16,3 3-1-16,1 9 0 0,-1 7 1 15,0 6-1-15,1 14 1 16,-6 5-1 0,1 8 1-16,-3 6 0 0,-3 4-1 15,1-1 1-15,2 2 0 0,-2-6-1 16,2-3-2-16,5-4-6 16,-7-10-23-16,8-7-51 15,2-9-2-15,0-4-5 0,3-10-8 16</inkml:trace>
  <inkml:trace contextRef="#ctx0" brushRef="#br0" timeOffset="56072.838">22075 14490 81 0,'0'0'90'0,"-14"20"-5"15,14-7-3-15,0 4-2 0,17 5-70 16,0 5-2 0,2 5 2-16,3 4-2 0,2 5-2 15,1 4-2-15,1-1-1 16,3-2 0-16,0-6 1 16,0-4 0-16,-3-11 0 0,2-6 1 15,-3-14 0-15,-1-5 1 16,-3-15 0-16,-3-4-1 15,-9-6-3-15,2-4-2 16,-7-4 0-16,1-1 0 16,2 0 0-16,-5-2 0 15,0 4 0-15,-1-1 0 0,7 9-24 16,8 1-62-16,-10 1-4 16,0 5-5-16,0 4-6 0,5 1-2 15</inkml:trace>
  <inkml:trace contextRef="#ctx0" brushRef="#br0" timeOffset="56647.7794">22714 14447 82 0,'-18'23'89'16,"0"-3"-3"-16,1 4-5 15,0-24-5-15,0 24-66 16,5 3-1-16,7 0 0 15,4-3-2-15,5-6-1 16,10-4-1-16,3-4-2 16,4-7-2-16,6-5 1 0,0-11-1 15,1-7 0-15,-3-2-1 16,-4-4 0-16,-4 3 0 0,-5 1-1 31,-6 4 1-31,-4 4 0 0,-2 14-1 16,0-8 1-16,0 8-1 0,2 11 1 0,6 4 0 15,0 2 0-15,6 3 0 16,2 0 1 0,5-2 0-16,2-4-1 0,7-6 1 15,-1-4 0-15,2-5 0 16,3-9 0-16,-2-8 0 0,-2-8 0 16,-1-3 0-1,-5-9 0-15,-3-1 0 0,-3-5 0 16,-6-5 1-16,-4 1-1 15,-4-6 0-15,-4-1 0 0,-6-2-1 16,-3 1 0-16,-7 2 0 16,-1 5 0-1,-1 6-1-15,-1 8-1 0,3 13 1 16,-1 11 1-16,2 11 0 0,7 16 1 16,3 16 1-1,5 12-1-15,6 12 0 0,9 8 0 16,6 8 1-16,7 7 0 15,8 0-1-15,7-3-1 0,1-8-2 16,5-9-6-16,6-8-21 16,-2-14-54-16,-1-19-2 15,-4-15-7-15,-5-14-6 16</inkml:trace>
  <inkml:trace contextRef="#ctx0" brushRef="#br0" timeOffset="57546.878">19191 13353 48 0,'0'-16'84'16,"0"16"-1"-16,0-9-11 0,9 5-30 16,-9 4-11-16,4-10-5 15,-4 10-11-15,0 0-6 16,14-4-2-16,-2 4-3 16,4 1-1-16,5 6 0 15,8-2-1-15,8 2-1 0,7 0 1 16,10-1-1-16,7 1 0 15,8-2 0-15,9 0 0 16,5-1 1-16,5 1-2 16,5-1 0-16,4 0 1 0,7-2-1 15,4 2 1-15,3-1 0 16,4 0 0-16,1-2-1 0,4 0 1 16,2-1 1-16,-4 0-1 15,-2 1 2-15,0-2-1 16,-8 0 1-16,-8-2 0 15,-7 0 0-15,-8 2 0 0,-9-2 0 16,-10 2-1 0,-14-1 0-16,-10 1-2 15,-13-2-1-15,-5 3-6 0,-15-4-21 16,-9 4-55-16,-6-8-1 0,-9 1-7 16,-4-1-6-16</inkml:trace>
  <inkml:trace contextRef="#ctx0" brushRef="#br0" timeOffset="57813.0399">21517 13017 74 0,'31'8'86'15,"3"1"0"-15,4 3-4 0,0-1-39 16,8 8-21-16,-4 5 0 0,-6 4-4 15,-9 9-7 1,-9 4-3-16,-9 5-3 0,-9 5-2 16,-11-1-2-16,-10-1-2 15,-8-3-4-15,-3-9-12 16,1-4-59-16,-1-5-6 16,5-8-8-16,2-11-6 0,8-7 2 0</inkml:trace>
  <inkml:trace contextRef="#ctx0" brushRef="#br0" timeOffset="58279.8127">22480 12942 34 0,'-3'-10'91'0,"-2"0"-2"0,1 0-5 16,4 10-4-16,-28-6-55 15,28 6-5 1,0 15-5-16,3 2-7 0,3 10-3 16,5 6-3-16,0 9 1 0,3 8 0 15,2 5-1-15,0 2-1 16,0 2 0-16,-5-1-1 15,-1-1 1-15,0-6-2 16,-4-6-2-16,-5-10-13 0,0-12-62 16,-1-1-3-16,0-22-9 15,0 0-6-15,-2-15 1 16</inkml:trace>
  <inkml:trace contextRef="#ctx0" brushRef="#br0" timeOffset="58661.3931">22352 13005 69 0,'-4'-27'88'0,"5"2"-3"15,3 4-4-15,12-2-1 16,9 4-71-16,6 5 0 0,2 5 1 16,4 4 0-16,0 5-3 15,-3 7-2-15,-5 7-1 16,-6 7-2-16,-5 5 0 0,-11 6-2 15,-7 7 0-15,-12 3 0 16,-7 4 0 0,-6 0-1-16,-8-1 0 0,1-5 1 15,4-7-1-15,3-6 1 0,2-6-1 16,10-7 1-16,7-5 0 16,6-9 1-16,18 13-2 15,3-5 1-15,12 0 1 16,3 4-1-16,4 2 1 15,7-2 0-15,-2 4 0 0,4-2 0 16,-9-2 0-16,-3 1-1 16,-5-4-3-16,-6 4-6 15,-9-11-21-15,-4 6-51 0,-13-8-4 16,10 5-6-16,-10-5-5 16</inkml:trace>
  <inkml:trace contextRef="#ctx0" brushRef="#br0" timeOffset="59310.9575">23283 12977 82 0,'0'0'89'0,"-18"0"-3"15,1 8-5-15,-4 7-1 0,11 3-74 16,-9 4 0-16,3 2 0 15,4 4 0-15,4 1-3 16,7-2-1-16,4-5-1 16,11-5 1-16,6-8-1 0,7-8-1 15,1-3 1-15,3-13 0 16,0-6-1-16,-6-4 1 16,-4 0-1-16,-7 1-1 15,-6 1 1-15,-4 7-1 0,-4 4-1 16,0 12 1-16,-8-8-1 15,8 8 1-15,-4 6-1 16,4 3 1-16,8 4-1 16,4 0 2-16,5 3-1 0,3-3 1 15,5-3 1-15,3-4 0 16,4-4 0-16,-3-2 1 16,2-11 0-16,-3-7 1 0,-1-5 0 15,-2-4 0 1,-2-7-1-16,-6-2 0 15,-4-4-1-15,-1-5 1 0,-7-2-1 16,-1-6-1-16,-4 1 0 16,0-5 0-16,-6 1 0 0,-1-3 0 15,-5 4 0-15,0 2-1 16,1 6 1-16,-3 8 0 16,0 7-1-16,3 9 0 0,-2 9-1 15,3 12 1-15,2 7 0 16,5 14 0-16,1 10 0 15,2 11 0-15,0 11 1 0,5 7 0 16,3 8 0 0,4 7 1-16,5 2-1 0,-1 0 0 15,4-2-4-15,1-7-5 16,10-10-13-16,-5-8-51 16,6-14-9-16,2-14-7 0,-7-15-5 15</inkml:trace>
  <inkml:trace contextRef="#ctx0" brushRef="#br0" timeOffset="59569.7835">23686 12780 53 0,'0'-16'81'0,"5"-2"2"16,13 1-1-16,1 0-3 15,30 3-64-15,-17 7-3 0,2 7 1 16,-1 3 1-1,2 9-2-15,-3 10-3 0,2 8-4 16,-10 6-1-16,-1 5-1 0,-3 4-1 16,-6 2-1-1,-1-1 0-15,0-4-1 16,-2-3-1-16,0-10-5 0,1-3-20 16,10-14-56-16,-11-11-2 15,1-7-5 1,2-13-7-16</inkml:trace>
  <inkml:trace contextRef="#ctx0" brushRef="#br0" timeOffset="59717.2883">24114 12569 3 0,'-23'-23'88'0,"3"4"-5"16,-2 4-14-16,6-15-53 0,3 21-15 15,13 9-84-15,2-12-5 16,8 8 0-16</inkml:trace>
  <inkml:trace contextRef="#ctx0" brushRef="#br0" timeOffset="60118.589">24361 12587 64 0,'-4'30'82'15,"-1"1"-3"-15,3 1-2 0,2 2-38 16,1-4-25-16,7 4 2 16,1-4-3-16,6-5-4 15,0-5-2-15,3-4-1 16,0-9-2-16,0-7 0 16,-4-7-1-16,-3-9 0 0,-5-4-2 15,-5-4 1 1,-3-1-1-16,-9-1 0 0,-4 1 1 15,0 0 0-15,1 4 0 16,3 2 1-16,0 5-2 16,10 0 2-16,1 2-2 0,13 0 0 15,5 4-1 1,5 0 1-16,7-1-1 0,0 0 2 0,3 0-1 16,-2 2 1-1,1 0-1-15,-8 1 1 0,-2 0 0 16,-7 3-2-1,-2 0-3-15,-5 3-18 0,-8 0-59 0,0 0-2 16,10 9-7-16,-10-9-5 16</inkml:trace>
  <inkml:trace contextRef="#ctx0" brushRef="#br0" timeOffset="66859.1731">22112 4003 64 0,'-5'-8'82'0,"5"8"-1"15,0 0-25-15,-1-11-21 0,1 11-6 16,0 0-5-16,8-3-7 15,-8 3-6-15,0 0-4 16,0 0-4-16,7-4 0 16,-7 4-4-16,9 8 2 0,-6 2-1 15,1 6 1-15,-1 1-1 16,1 5 0-16,2 10 0 16,-4 2-1-16,2 3 2 15,1 8-1-15,0-2 0 0,-2 7-1 16,1 2 0-16,1 0 1 15,0 0 0-15,-1-3 0 16,-1 0-1-16,2-7 1 16,-1-3 0-16,2-6 2 0,-5-8-1 15,1-4 0-15,-1-6 1 16,0-4 0-16,-1-11 1 16,4 11 0-16,-4-11 1 0,0 0 0 15,0 0 2-15,0 0-4 16,5-8 1-16,-3-1 0 15,-2-2-2-15,0-1 1 16,0-4-3-16,-2-2 1 16,-2-2-1-16,1-3 1 0,0-2 0 15,1-3 0-15,1-5 0 16,0-1-2-16,-2-7 2 16,-2 1-1-16,3-3 0 0,-2-2 1 15,3 1-1-15,-1 0 1 16,1 2-1-16,-2 2 2 0,1 8-1 15,0 3 1-15,0 4 0 16,1 6-1-16,1 0 0 16,-2 8 0-16,2 11-1 15,4-11 0-15,-4 11 0 0,16-6-1 16,-4 9 1-16,5 6-1 16,2 7 0-1,6 3 1-15,3 7 0 0,1 3 0 16,3 9-1-16,3 3 2 0,2 3 0 15,0 5-1-15,1 0 1 16,-3-2 0-16,1 0 0 16,-1-3-1-16,0-5 2 15,-4-1-2-15,-7-11 2 0,0-4-1 16,-3-8 0-16,-6-2 1 16,-3-3 2-16,-1-5 0 15,-11-5 0-15,9-3 1 16,-7-7 0-16,0-8 2 0,-1-4 0 15,1-6-1-15,-2-7-1 16,0-8 1-16,-1-4-1 16,-2-4-1-16,-1-2 1 0,-2-3-2 15,-6-6 1-15,-1 2-2 16,3 5 0-16,-7 1 0 16,2 6-1-16,-2 4 0 15,4 4-3-15,0 8-2 0,4 12-11 16,1 9-33-1,4 1-37-15,4 10-3 16,0 0-7-16,0 0-4 0</inkml:trace>
  <inkml:trace contextRef="#ctx0" brushRef="#br0" timeOffset="67376.8177">23369 3627 57 0,'-11'3'77'16,"0"1"-4"-16,2-3 0 15,9-1-54-15,-17 11-5 16,11-1 0-16,-4 4-4 16,5 4-4-16,-8 3-1 15,5 5 0-15,-2 5-2 16,2 3 2-16,-2 7-1 0,6 5 2 16,-2 1-2-16,3 1-1 15,3 2 0 1,7 2 0-16,3-4-1 15,6-4-3-15,4-9 2 0,7-7 0 0,3-9 2 16,5-9 3-16,2-10 1 16,6-6 2-16,-4-15 1 15,-2-8 3-15,-2-4-1 16,-2-4 0-16,-9-9-1 0,-7 0-2 16,-12-1-2-16,-5-3-1 15,-3 3-2-15,-11 4-3 0,-5 4 1 16,-4 2-4-16,-2 9-1 15,-5 4-7-15,11 13-18 16,-8 5-58-16,4 4-2 0,6 2-6 16,4 0-8-1</inkml:trace>
  <inkml:trace contextRef="#ctx0" brushRef="#br0" timeOffset="67761.2941">23746 3259 74 0,'-8'-7'84'15,"8"7"-5"-15,-13-9-3 0,13 9-1 16,0 0-72-16,16 6-2 15,2 8 3-15,7 7-1 16,5 6 1-16,5 7 0 16,3 8-1-16,-1 9 0 0,1 9-1 15,-1 12 1-15,-1 7-2 16,-4 4 1-16,-6 3-2 16,-2 7 0-16,-5-1 1 0,-10 0-1 15,1-3 1-15,-10-7-3 16,0-7-2-16,-10 0-8 15,-9-14-21-15,0-3-46 16,-5-7-3-16,-6-13-8 16,0-6-1-16</inkml:trace>
  <inkml:trace contextRef="#ctx0" brushRef="#br0" timeOffset="68189.024">21653 3831 42 0,'0'0'81'0,"-11"6"-2"0,1 7-3 15,1 13-4-15,-3 2-63 16,-3 14 1-16,3 15 0 15,-6 17 1-15,3 12-1 0,-1 13-3 16,10 11 0 0,1 7-2-16,7 2-2 0,11 3-1 15,10-6-4-15,7-10-4 16,14-8-12-16,6-2-22 0,14-27-38 16,10-16-6-1,4-18-4-15,7-16-3 0</inkml:trace>
  <inkml:trace contextRef="#ctx0" brushRef="#br0" timeOffset="69016.7084">25874 2808 62 0,'-15'-12'82'0,"15"12"-4"16,-13-7-5-16,13 7-30 16,-11-7-24-16,1 8-7 15,2 14-3-15,-6 1-6 16,-2 7 2-16,-4 4-1 15,-2 11-1-15,-1 8 2 0,0 9-1 16,2 5 2-16,1 2-3 16,5 9 0-16,5 2-1 15,8 4-1-15,2 1-1 16,11-3 1-16,6-4-2 16,8-6 1-16,6-4 0 0,5-8 1 15,2-4 0-15,5-10 0 16,-2-8-1-16,-4-4 1 15,-2-8-1-15,-5-1-3 0,-2-8-6 16,-7 0-12-16,-3-3-41 16,-2-6-18-16,-1-2-7 15,-2-12-4-15</inkml:trace>
  <inkml:trace contextRef="#ctx0" brushRef="#br0" timeOffset="69415.5908">26527 2892 54 0,'-10'-12'92'0,"1"5"-7"16,9 7-4-1,-14-11-5-15,14 11-51 0,0 0-19 16,-5 13-4-16,5 3 0 16,5 7-2-16,1 8 0 0,5 6 0 15,-3 8 3-15,6 6-2 16,-2 6 1-16,0-1 0 0,4 1 0 31,-3 1-2-31,2-4 1 0,-4-7 0 16,5 0-2-16,-4-10 2 15,-4-6-1-15,5-4 0 0,-6-7-1 16,2-5 1-16,-4-6-1 16,-5-9-3-16,0 0-11 0,0 0-45 15,6-6-19-15,-6-6-7 16,-1-4-5-16,-6-3-1 16</inkml:trace>
  <inkml:trace contextRef="#ctx0" brushRef="#br0" timeOffset="69782.0199">26211 3050 69 0,'0'-9'84'0,"0"9"-2"16,16-18-4-1,2 7-37-15,7-3-22 0,4-1-1 16,8 0-5-16,4-3-3 16,6-2-4-16,3-1 0 0,-2 1-3 15,1 1 0-15,-3 2 1 16,-2-1-2-16,-7 6 0 16,-5-1-1-1,-5 6 1-15,-5 2-2 0,-2 0 0 0,-6 3-1 16,-2 0-3-1,-12 2 1-15,13 0-2 0,-13 0-1 16,0 0 0-16,9 13-2 16,-9-13-5-16,2 11-4 0,-1-3-10 15,-1-8-21-15,-2 9-30 0,2-9-3 16,0 11-6-16</inkml:trace>
  <inkml:trace contextRef="#ctx0" brushRef="#br0" timeOffset="70080.9581">26427 3746 31 0,'0'26'79'0,"4"-13"1"16,10-6-2-16,7-7-41 15,13-1-12-15,6-6-4 16,9-2-3-16,3-4-8 0,2-4-15 16,-10-2-44-16,10 5-25 15,-6 5-9-15,-9-1-4 16,-8 1 6-1</inkml:trace>
  <inkml:trace contextRef="#ctx0" brushRef="#br0" timeOffset="70465.8772">27490 2678 70 0,'-12'-10'89'0,"-1"-1"-5"0,2 4-5 16,2 1-3-16,9 6-68 15,-11 0-2-15,11 10-1 16,0 6-4-16,6 3-2 0,0 6 2 15,1 7-3 1,4 10 1-16,0 5 1 0,1 3 0 16,0 6 1-16,-4 1 0 15,5 1-1-15,-1-1 0 16,-2-3 3-16,2-5-2 0,-4-4 0 16,2-7-2-16,-4-10-5 0,3 0-10 15,-6-14-17-15,-11-1-41 16,8-4-10-16,0-9-3 15,0 0-3-15</inkml:trace>
  <inkml:trace contextRef="#ctx0" brushRef="#br0" timeOffset="71090.3451">27336 2662 53 0,'-3'-18'87'0,"3"2"-2"16,0 4-5-16,0-1-4 16,5-1-56-16,6 1-9 15,2 0-1-15,5-2-4 0,8 0-4 16,-1-1 0-16,7 4-1 15,0 0 1-15,3 0-1 16,-1 3 1-16,4 3-2 0,-2 4 1 16,-1 1-1-1,-1 1 0-15,0 5-1 16,-3 5 1-16,-5 3-2 0,-3 2 0 16,-1 5 1-16,-4-1-1 15,-7 5 1-15,0 2 1 0,-8-2 0 16,-1 5 0-16,-4 3 1 15,-7 1-1-15,-6 2-1 16,-5-1 2-16,-6 1-1 16,-1-1 0-16,-5-2 0 0,0-3-1 15,3-4 1-15,-1-4 1 16,7-6 0-16,1-5 0 16,6 0-1-16,5-5-1 0,11-5 0 15,0 0 1-15,-1 9-2 16,8-4 2-1,11 3-1-15,8 3 0 0,2 1 1 16,5 2 1-16,4 3 1 0,6 0 1 16,2 2 0-1,-1-2-1-15,1-1 2 0,-5-3-2 16,-3 1 0-16,-4-3 0 0,-4 0-2 16,-7-4-5-16,-5-1-7 15,-6-2-14-15,-11-4-55 16,0 0-1-16,0 0-8 15,0-6-5-15</inkml:trace>
  <inkml:trace contextRef="#ctx0" brushRef="#br0" timeOffset="71516.5633">27855 2292 29 0,'11'-3'75'16,"-11"3"0"-16,17 0-2 15,-2 7-25-15,3 3-34 16,5 2 2-16,5 4 1 0,3 3-3 16,6 10-2-16,2 6 0 15,6 12-2-15,-4 5-1 16,1 10-3-16,-6 10-1 0,-3 6-2 16,-6 4 0-1,-5 4-1-15,-9 0 0 16,-7-5-2-16,-6-3 1 0,-1-7 2 15,-9-8-2-15,1-8-3 0,-7-14-14 16,-2-10-48-16,0 2-16 16,-1-10-7-16,1-7-6 15,-2-8 5-15</inkml:trace>
  <inkml:trace contextRef="#ctx0" brushRef="#br0" timeOffset="194022.9264">22217 5145 26 0,'0'0'68'16,"-9"-8"2"-16,9 8-32 15,0 0-5-15,0 0-5 0,0 0-8 16,0 0-4-16,0 0-3 15,0 0-1-15,0 0-3 16,0 0 1-16,0 0-2 0,0 0 0 16,5-2-1-1,-5 2 0-15,12-5-2 0,-12 5 0 16,17-9 0-16,-7 8-2 16,1-3 1-16,4-1-1 15,-1 1 0-15,0-1-1 16,5-3 0-16,3 1 0 0,-2 0 0 15,2 0 1-15,0-2-2 16,0-1 1-16,3 1-1 16,-2 1 1-16,2 2-1 15,-1-3 0-15,-2 1 0 16,-1 2 0-16,2-2 0 16,-3 5 0-16,3-3 1 0,-3 1-1 15,-3-1 0-15,2 0 0 16,-2 0 0-16,1 2 0 15,2 0 0-15,-1-1 0 0,1-2-1 16,0-1 1 0,-2 0 0-16,4 3-1 0,1-1 1 15,0-3-1-15,-1 1 0 0,-2 1 0 16,3-2 2-16,-1 3-2 0,2 3 0 16,-1-4 0-16,-3-1 0 15,2 2 1 1,2 0-1-16,-2 1 1 15,-1-1-1-15,-1-1 1 0,2-2-1 0,-2 1 1 16,0 1-1-16,3 2 0 16,-5-1 1-16,-1-1-2 0,-2 0 2 15,1 2-1-15,-2 0 1 16,2 1-1-16,-1 0 0 16,-4 1 0-1,0-1 0-15,4 0 0 0,-5 2 0 16,1-2 0-16,2 1-2 15,-4-3 2-15,4 1-1 0,0 0-1 16,-3 1 1 0,5 0 1-16,-3-1-3 0,0-1 1 0,2 0 2 15,0 2 0 1,1 0 0-16,-3-2 1 0,2 3-1 16,0-4 0-16,-4 4 1 15,3-1-1-15,1 1 0 16,-3-3 1-16,0 2-2 0,3-2 1 15,-4 0 0 1,1 3 1-16,5-2-1 0,-7 0 0 16,2-1 0-16,-1 2 0 0,-1 0 2 15,-1 2-2-15,2 0 0 16,-10 2 0-16,11-5 0 16,-11 5 0-16,7-3 0 15,-7 3 1-15,0 0-1 0,0 0 0 16,9-8 0-16,-9 8 0 15,0 0 0-15,0 0 0 16,0 0-1-16,0 0-7 16,0 0-12-16,10-5-60 0,-10 5-3 15,0 0-5 1,-8 4-5-16</inkml:trace>
  <inkml:trace contextRef="#ctx0" brushRef="#br0" timeOffset="194884.0934">23022 5212 4 0,'-3'-9'82'16,"3"9"3"-16,0 0-2 15,0-10-5-15,0 10-54 16,0 0-5-16,0 0-5 0,0 0-6 15,0 0-5-15,0 0-1 16,-3 7-2-16,3-7-1 16,-1 12 0-16,1-2 0 0,-1 2 1 15,0 2 0-15,-1 5-1 16,1 5 2-16,1 5 0 16,-2 1 0-16,0 4 0 15,-2 3 1-15,-1 5 0 0,1 3-1 16,2 1 2-1,-3 0-1-15,-1 0-2 16,0-1 2-16,2-1-1 16,-2 1 1-16,2-3-1 15,-1-2-1-15,2 0 0 0,-3-4 0 0,1-3 0 0,1 0-1 16,3-3 1-16,-2-6 0 16,-3-2-1-16,1-5 2 15,4-4-1-15,-1-1 1 16,1-2-1-16,1-10 1 15,0 11-2-15,0-11-3 16,0 0-8-16,0 0-20 0,0 0-45 16,0 0-4-16,0 0-6 0,0-8-4 15</inkml:trace>
  <inkml:trace contextRef="#ctx0" brushRef="#br0" timeOffset="195420.2602">22751 5943 80 0,'-13'-3'87'0,"13"3"-2"0,0 0-6 15,-10-30-30-15,10 30-33 16,0 0-2-16,0 0-3 16,0 0-7-16,0 0-3 0,7 5-1 15,-7-5 1-15,7 16-2 16,0 0 1-16,-2 0-1 16,-3 5 1-16,3 2 0 15,2 3-1-15,-3 2 1 0,3 2-1 16,-1 0 3-16,0-3-2 15,2 2 1-15,2-2-1 16,-4-2 1 0,5-2 0-16,-6-5-1 0,5-2 1 15,-4-3 0-15,-6-13 1 0,16 14 0 16,-8-11 2-16,3-3-1 16,2-6 2-16,0-7 1 15,5-3 0-15,6-5 1 0,0-5-2 16,4-5 1-1,1-5-2-15,0-3 1 0,-2 5-1 16,4-1-2-16,-6 4-1 16,-2 2-2-16,-2 5-1 15,-6 6-7-15,-6-3-20 0,-2 11-56 16,-7 10 0-16,11-12-8 16,-11 12-6-16</inkml:trace>
  <inkml:trace contextRef="#ctx0" brushRef="#br0" timeOffset="231347.8792">21749 7021 11 0,'-13'-15'81'0,"13"15"3"0,-13-16-2 16,13 16-23-16,-9-12-26 15,9 12-5-15,0 0-6 0,-10-10-9 16,10 10-4-16,0 0-4 15,0 0-1 1,0 0-3-16,0 0 1 0,-5 4-2 16,5 8 0-16,0 3 1 0,1 4 0 15,3 9 1-15,2 5-2 16,-2 4 3-16,3 6-2 16,1 1 2-16,-1 0-1 15,3 1-1-15,-4 1 1 16,3-3-1-16,-1-2 1 15,1-2-2 1,-2-6 1 0,-1-3-1-16,1-3 1 15,-1-4 0-15,-2-6 0 0,1 1 0 16,-1-7 0-16,-4-11 0 0,4 14 0 16,-4-14 0-16,0 0 0 15,1 10-1-15,-1-10-4 0,0 0-8 16,0 0-27-16,11-11-43 0,-6-1-3 15,-2-5-8-15,-1-6-4 0</inkml:trace>
  <inkml:trace contextRef="#ctx0" brushRef="#br0" timeOffset="232051.4841">21536 7027 51 0,'0'0'80'0,"0"0"-4"16,-9-13 1-16,9 13-51 15,-1-8-1 1,1 8-4-16,9-13-4 0,5 5-4 16,-4 0-3-16,6-5-2 15,1 2-2-15,5-3 0 16,4-1-3-16,1 2 1 16,0-2-2-16,2 2 0 0,1 0-1 0,4 3 0 31,0 1 0-31,0 2-1 0,-2 1 1 15,1 2-1-15,0 4 0 0,0 0 0 16,1 0 0-16,-4 4 1 16,1 4-1-16,2 0-1 0,-5 6 1 15,1 2 0-15,1 3 0 16,-3 4 0-16,-2 3 0 16,-2 1-1-16,-2 2 1 0,-3 4 0 15,-2 0 0 1,0 0-1-16,-7 1 2 15,3-1-1-15,-5 0 1 16,-1 0 0 0,-1 3 0-16,-4-1 0 0,-2-2 0 0,-3 0 0 15,-3 0-1-15,-3-1 2 0,-3 1-2 16,-4-2 0-16,-2 1 1 16,-3-2 0-16,-8-2 1 15,1 0 1-15,-2-4 1 16,-3-1-1-16,-2-5 1 0,0-1 0 15,0-6 1-15,2-2-2 0,8-2 0 16,0-4-1-16,4-1 0 16,5-2-3-16,7 0-3 15,-1-2-8 1,11 2-22 0,0 0-50-16,6-12-2 0,1 1-8 0,1 0-4 0</inkml:trace>
  <inkml:trace contextRef="#ctx0" brushRef="#br0" timeOffset="232468.3059">22592 7031 24 0,'0'0'86'15,"10"-7"-1"-15,-10 7-5 16,0 0-3-16,0 0-55 0,0 4-7 16,-2 9-2-16,1 7-4 15,-1 3-1-15,1 5-2 0,-1 7 0 16,1 2 1-1,1 1-2-15,3 1 0 0,6-4-1 16,1-2 0 0,5-4-1-16,4-7 0 0,3-5 0 15,4-3 0-15,-2-7-1 16,0-7-1-16,1 0-1 0,-5-3-3 16,0-4-13-16,-6 0-48 15,0-13-20-15,-5-5-6 16,-2-7-5-16,-3-6-4 15</inkml:trace>
  <inkml:trace contextRef="#ctx0" brushRef="#br0" timeOffset="232609.7145">22705 6697 54 0,'-19'-12'86'0,"1"2"-2"15,3 2-6 1,6 2-10-16,9 6-83 0,0 0-52 15,0 0-6-15,0 0-9 0,11 11-4 16</inkml:trace>
  <inkml:trace contextRef="#ctx0" brushRef="#br0" timeOffset="233507.3588">22873 7333 41 0,'0'0'91'0,"6"-15"0"0,-3-1-7 16,0-3-1-16,3-7-57 0,3 1-6 16,-4-3-6-16,3 1-5 15,-1-1-2-15,5-1-4 16,-3 4 1 0,3-2-2-16,0 6-1 0,1 3-1 0,1 4 0 15,1 5 0-15,0 4-2 16,-3 3 2-16,1 4-1 15,3 8 0-15,-7 6 0 16,2 8 1-16,-3 3-1 16,0 7 1-16,-4-1 1 0,0 3 0 15,-2-4 0 1,0-2 0-16,2-6 0 16,-3-3 1-16,0-8 1 15,-1-13 0 1,0 0-1-16,0 0 1 0,4-6-1 0,-3-8 1 15,0-7 0-15,0-3-1 0,0-5-1 0,0-3-1 16,2-2 1 0,4-1-1-16,0-1 1 15,5 0-1-15,-3 1 1 0,4 4-1 16,3 6 0-16,1 4-1 16,-1 6 0-16,0 5 0 0,-2 7-1 15,1 3 1-15,-1 12 0 16,2 5 0-16,-5 6-1 15,-1 6 1 1,-2 3 1-16,0 4-1 16,-5 0 1-16,0-1 0 0,0-6 0 15,0-4 0-15,-2-7 1 16,0-4 0-16,-1-14 1 0,0 0-1 16,0 0 0-16,1-8 1 0,-1-9-1 15,0-5 0-15,1-4-1 16,0-5 1-16,1-5 0 15,4 1-1-15,2-2 0 16,1 2-1-16,5 4 1 0,-2 4-1 16,1 6 0-16,1 6-1 15,1 4 1-15,2 9-1 16,-2 5 1-16,-4 11 0 16,1 6 0-16,3 6 0 0,-7 4-1 15,3 3 2-15,-3 6 0 16,3-3 0-16,-3-1-1 15,1-6-1-15,0-2-8 16,-1-13-29-16,-1-4-47 0,7-7-1 16,-5-4-7-16,2-12-6 15</inkml:trace>
  <inkml:trace contextRef="#ctx0" brushRef="#br0" timeOffset="234862.6583">23661 6867 68 0,'20'13'91'0,"-4"-10"-4"16,3-3-4-16,1 0-41 16,3-6-8-1,-2-4-8-15,2-6-11 0,-1 1-5 0,-4-1-1 16,-5-3-4-16,-3-1-1 15,-7-2-2-15,-3 3 0 16,-4 0-1-16,-8 2-1 0,-3 5 0 16,-2 1-1-16,1 3 1 15,0 5 0-15,4 3-1 16,-2 5 0-16,6 8 0 16,2 5 0-16,2 5 0 15,3 8 0-15,1 7 0 0,1 6 2 16,8 0-1-16,0 0 1 15,5-3-1-15,2-4 1 16,3-9 0-16,1-5 0 16,3-15 1-16,3-8-1 15,-3-7 1-15,-1-9 0 16,-2-7 0 0,-2-5 0-16,-2-4 0 0,-1-3-1 15,-7-1-1-15,3-3 1 16,-6 5 0-16,3 0 0 0,-2 2-1 0,2 2 0 15,0 7 0-15,-3 4-1 16,4 5 0-16,-9 14-1 16,15-8 1-16,-15 8-2 0,15 7 2 15,-5 7-1-15,-1 8 0 16,1 5 1-16,-1 7 0 0,1 1 0 16,-4 4 0-16,-2-1 1 15,2 3 0-15,-2-3 0 16,-3-6 0-16,-1-5 1 15,0-9 0 1,0-3 1-16,0-15 0 0,0 10 0 0,0-10 2 16,-1-16-3-16,-2-2 2 15,3-7-1-15,0-2 0 0,0-3-2 16,4-2 1 0,1-4-1-16,3 2 0 0,-1-1 1 15,7 4-2-15,-1 2 1 16,-1 3-1-1,2 4 0-15,1 6-1 0,-1 3 0 16,-1 8 0-16,0 5-1 0,0 8 2 16,-6 9-2-16,2 7 2 15,-5 8-1-15,-1 6 1 16,1 2 0-16,0 3 1 0,1 0 0 16,0-6-1-16,5-6 2 15,0-4-1-15,7-9 2 16,1-8-1-16,0-10 0 15,2-2 1-15,3-12 0 0,-3-5-1 16,-3-6 0-16,-3-7 1 16,-1-6-1-16,-8-3 0 0,0-2 0 15,-4 1-1 1,2 0 0-16,-3 3 0 16,2 6 0-16,2 5-2 0,-1 3 1 15,8 11-1-15,1 6 0 0,2 8 0 16,3 3 0-16,1 11-1 15,1 5 1-15,1 10 1 16,-3 5 0-16,-2 2 0 0,-6 3 0 16,-3 3 1-1,-6 0 0-15,-7-6-1 0,-1-3 1 16,-6-9 1-16,3-5-1 16,-3-9 0-16,1-8 1 15,13-2-1-15,-9-5 0 0,9-3 0 16,0-4 0-16,7 2-1 15,6-1 0-15,6 3 0 16,2 1 0-16,-1-5 1 16,6 1 0-16,2-1 0 15,-3 0 1-15,2-4-1 0,-3-2 1 16,-1-3 0-16,-1-2 0 16,-8-3 0-16,0-2 0 15,-2-1 0-15,-8-1 0 16,1 0 0-16,-4 2 0 0,-1 3 0 15,0 3 0-15,0 5 0 16,-2 3-2-16,1 6 2 16,1 8-1-16,0 0-1 15,2 7 1-15,6 12-1 0,-2 6 0 16,1 5 0-16,3 6 1 16,-1 1 0-16,3 2 1 0,4-4-1 15,0-5 0-15,0-7-1 16,-2-11-5-16,7-14-44 15,-3-2-34-15,-5-9-1 16,-1-11-9-16,-11-8-4 0</inkml:trace>
  <inkml:trace contextRef="#ctx0" brushRef="#br0" timeOffset="235690.4685">25370 6347 76 0,'-7'23'90'15,"-6"-2"-5"-15,4 4-4 16,-2 2-2-16,10 0-72 16,-4 9 0-16,2 0-1 0,1 0 1 15,2-3-2-15,9-3 1 16,4-3 0-16,0-7 0 0,6-9-1 15,4-8 1-15,0-5 0 16,0-7 0-16,0-7-2 16,-5-3-1-16,-3-8-1 15,-4 1-1 1,-9-1 0 0,-2-1-1-16,-6 1 0 15,-8-1 0-15,-5 6-1 16,0 3 1-16,1 2-1 15,0 3 1-15,3 4-1 0,0 2 1 16,15 8-2-16,-7-8 2 0,7 8-1 0,6-5 0 16,10 1 1-16,3 1-1 0,5-2 2 15,6-1-1-15,3 0 1 0,-1-2 0 16,0 0-1 0,-1 2 0-16,-3 1 0 15,-2 4 0-15,-4 1-1 16,-4 0 1-16,-1 3-1 0,-1 6 0 0,-5 4 0 15,-3 1 1-15,-3 5-1 16,0-2 0-16,-1 5 1 16,-6-1 0-16,4-1 1 0,-2-4 0 15,0-2 2-15,0-14-1 16,0 9 0 0,0-9 0-16,0-11-1 0,5-5 2 15,5-8-3-15,0-1 1 0,6-4-2 16,4-1 1-16,1 2-1 15,6 4 0-15,-2 3 0 16,-1 6 0-16,0 5 1 16,-1 11-2-16,-2 2 2 15,-4 13-1-15,0 4 1 16,0 7-3-16,-4 7-17 16,7-1-62-16,-2 0-5 0,1-10-4 0,3-3-6 15,-1-9-4-15</inkml:trace>
  <inkml:trace contextRef="#ctx0" brushRef="#br0" timeOffset="322488.7795">26521 4087 20 0,'0'0'66'0,"-11"1"1"16,11-1-21-16,-4-6-21 16,4 6-4-16,0 0-1 15,9-8-4-15,-1 2-2 0,4 2-1 16,5-2-1-16,1 3-1 16,4-2-2-16,-2-3-1 15,10 3-1-15,0-4-2 16,2 1 0-16,2-3-1 0,1 0-2 15,3-2 1 1,-1 1-1-16,5-1 0 0,-3 1-1 16,2-2 1-16,-3 1 0 15,2 1-2 1,-1-1 2-16,2 2-2 0,0 2 1 16,-5-3 0-16,1 4 0 15,-3-2 0-15,1 1-1 16,-3 1 2-1,1-1-2-15,-2-2 1 0,-4 1 0 16,6 0 1-16,-1 1-1 16,0-2-1-16,-2 1 0 15,2-1-1 1,-2 0 2-16,0 3-2 16,2-1 1-16,1-2 0 15,-1 0 0-15,3-2 0 0,1-1 1 0,5 3 0 0,1-3-1 16,3-1 1-16,1 0-1 15,1 1 1-15,-3 0-1 0,2 1 0 16,-1 0 0-16,-2-1 0 0,2 1 0 16,-5 2 0-16,1 1 2 15,0-1-2-15,-3-1 2 16,-3 3-1 0,-2 1 1-16,-2 0 0 15,-1-2-1-15,-7 0 1 0,-2 3-1 16,-5 2 1-16,-1-1-3 15,-4 2-5-15,-11 4-15 16,7-11-54-16,-7 11-4 0,0 0-6 16,0 0-3-16</inkml:trace>
  <inkml:trace contextRef="#ctx0" brushRef="#br0" timeOffset="323100.0146">27625 4084 40 0,'-13'-7'93'0,"13"7"-1"16,-9-8-3-16,9 8-4 15,-23-8-59-15,23 8-8 0,0 0-3 16,0 0-5-16,0 0-5 16,0 0-3-16,0 0-2 15,0 0-1-15,0 0-2 16,0 0 2-16,8 14-1 0,-1-4 1 15,1 7-1-15,3-1 1 16,3 10 0-16,2 1 0 16,1 7 1-1,3 0-2-15,-1 4 1 16,3 6 0-16,0 4 1 16,5 1-1-16,-2 0 1 0,-2 1 0 0,2 0 0 15,-1 0 1 1,3 1 0-16,-2-1 0 0,-2-1 0 0,-3-3-1 15,5 1 1-15,-2-2 0 16,-2-2-1-16,0-4 0 16,-5-4 0-16,2-3 0 15,-1-2 0-15,-1-5 0 0,-5-4 0 16,1-4 0-16,-2-4-1 16,-5-3 0-16,5 1-4 15,-10-11-5-15,9 8-16 16,-9-8-32-16,0 0-25 0,0 0-8 15,-4 2-6-15,4-2 6 16</inkml:trace>
  <inkml:trace contextRef="#ctx0" brushRef="#br0" timeOffset="323483.8358">27813 5135 43 0,'0'0'87'0,"-10"0"-3"16,10 0-4-16,0 0-3 16,11 0-68-16,2 2-2 15,3 4 0-15,3 5-2 16,2 2-1-16,4 5-1 0,5 4-2 16,-4 0 1-16,3 4 0 15,2 1-2-15,-3 2 3 16,2-1 0-16,-3-3-1 15,-1-5 0-15,-4-1 1 16,-1-5 2-16,-1-4 2 16,-5-5 2-16,2-5-2 15,-1-11 1-15,1-6-2 16,-1-8 0 0,3-5-1-16,-2-9-1 0,3-4-3 15,2-6-2-15,-4 4-2 0,2 2-4 0,-6 0-3 16,2 9-18-16,8 5-58 15,-17 7-2-15,-5 9-6 16,-2 13-5-16</inkml:trace>
  <inkml:trace contextRef="#ctx0" brushRef="#br0" timeOffset="323933.11">27482 5991 30 0,'-13'-15'97'0,"2"2"-2"0,-2 3-7 15,1 2-4-15,5-17-27 0,7 25-45 16,-11 0-6 0,11 7-3-16,2 9-4 0,8 6 0 15,2 10-1 1,2 6 1-16,5 9 1 0,3 7 1 0,0 5-1 15,-1 0 1-15,0 2 0 32,-3-4 1-32,-3-4-2 15,-3-8-3-15,0-11-7 0,-5-11-14 16,-1-6-38-16,-3-8-22 0,-3-9-5 0,0-9-6 16,-1-10-3-16</inkml:trace>
  <inkml:trace contextRef="#ctx0" brushRef="#br0" timeOffset="324460.9241">27446 5989 41 0,'-6'-16'96'16,"0"0"-3"-16,1 4-6 15,2-1-2-15,3 13-47 16,-3-12-18-16,3 12-8 0,0 0-6 15,0 0-3-15,7 3-2 16,5 6-2-16,0 6 0 16,6 1 0-16,3 7 1 15,1 1-1-15,4 7 1 16,1 0 0-16,-3 0 0 16,0 0 0-16,-5-5 0 0,0-2 2 15,-4-6 0-15,-2-4 1 16,-13-14-1-16,11 1 1 15,-9-7 0-15,-2-8 0 16,0-6 1-16,-2-7-2 16,-3-5 0-1,0-2 0-15,0-3-1 0,-3 1 0 0,5 0-1 16,0 1-1-16,3 4 0 16,0 3 0-16,3 9-2 0,6 3 1 15,3 9 0 1,6 6 0-16,1 6 1 0,5 13 0 0,2 9 0 15,2 8 1-15,2 8 0 16,1 5 0-16,-1 4 0 16,-2 0 1-16,0 2-1 0,-6-3 0 15,0-6-1-15,-3-6-2 16,-3-5-7-16,-2-12-20 16,-3-8-55-16,-11-14-1 0,14 6-7 15,-9-12-8-15</inkml:trace>
  <inkml:trace contextRef="#ctx0" brushRef="#br0" timeOffset="324823.1486">28136 5978 80 0,'8'4'93'0,"4"-3"-6"0,2-1-2 15,0 0-4-15,5-4-67 0,1-4-3 16,-1-3 0-16,-3 3-4 16,-2-2-1-16,-5-1-2 0,-6 0-1 15,-3 0-1-15,-3 0 0 16,-8 3 0-16,-5 2-1 16,-2 1 1-16,-3 4-2 15,-1 1 1-15,2 8-1 16,-2 6 0-1,7 4 0-15,-1 5 0 16,7 4 0-16,6 2-2 16,3 5 2-16,1-1 0 0,12 2 0 15,5-3 0-15,1-3 1 0,4-3-2 16,5-3-2-16,-2-8-5 16,3 1-18-16,-3-9-56 0,3-7-5 15,-3 0-6 1,-1-12-7-16</inkml:trace>
  <inkml:trace contextRef="#ctx0" brushRef="#br0" timeOffset="326321.9365">28740 5647 11 0,'-14'16'93'15,"-4"2"-1"-15,1 3-6 16,-2 4-5-16,1 2-1 16,4 3-78-16,8 4-1 15,6 2 1-15,0-1-1 0,11-2-1 16,2-5 1-16,4-5 0 16,6-7 2-16,-2-10-1 15,1-5 1-15,1-9 0 16,-1-10 1-16,-2-6 0 15,-3-5 0 1,-4-4-1-16,-1-4 0 0,-5 1-1 0,-4 3-1 16,-3 3 1-16,0 2 0 15,-4 7-2-15,0 4-1 0,2 7-2 16,2 10 2-16,0 0-1 16,0 0-1-16,1 16 0 15,6 1 0-15,4 3 1 16,3 7 1-16,4-3 2 15,5 2-1-15,0-7 2 16,5-4-1-16,-2-5 1 0,0-8-1 16,1-4 0-16,-2-13 0 15,0-9 0-15,-5-6 0 0,-4-2-1 16,-6-5 0-16,1-3 0 16,-7 1 1-16,-1 4 0 15,-2 1 0-15,-1 8-1 0,0 4 0 16,-2 5-1-16,2 4 0 15,0 13-1-15,4-9-1 16,-4 9-1-16,19 8 1 0,-8 6 0 16,0 7 0-16,2 6 1 15,-5 5 2 1,-5 8 0-16,0-3 0 0,-3 0 0 16,-2-2 0-16,-6-5 2 15,0-7 0-15,1-7 1 16,0-7-2-16,7-9 1 0,0 0 0 15,-2-5 0-15,4-10-1 16,11-1 0-16,2-5-2 16,3-3 1-16,0-2 0 0,2-3 0 15,0-3 0-15,-3 1 1 16,-2-1 0-16,-4-4-1 0,-3 3 0 16,-4-3 1-16,-2 2-2 15,-2 1 0 1,-4 5 1-16,0-1 0 15,-2 5-1-15,0 5 0 16,-1 5 0-16,1 4-3 0,6 10 3 16,0 0-2-16,0 0 1 0,7 18-3 15,0 2 4 1,3 9 1-16,3 6 0 0,1 5 3 16,2-3-1-16,2 2 1 15,1-4-1-15,-1-6 3 0,0-9-3 16,0-7-1-16,-2-12 1 15,-2-4-1 1,-4-12 0-16,-2-9 0 0,-4-4 0 0,-4-4 0 16,0 2-3-16,0-3 1 15,-7 2-1-15,0 4 1 16,0 2-1-16,-1 7 1 16,1 4-3-16,4 5-1 15,3 9 1-15,0 0 0 0,0 0 1 16,8 14-2-16,5 4 3 15,-1 8 1-15,0 2 0 16,6 7 1-16,0-3 1 0,-1-1 0 16,0-6 1-16,-3-4 1 15,0-9-2-15,-4-9 0 16,3-3 0-16,-5-15 2 16,-5-4-1-16,-1-6 1 15,-1-4-1-15,-1-3-2 0,0 0 0 16,-1-4 0-16,-2 0 0 15,3-1-1-15,0 1 0 16,6 2-2-16,0 3-1 0,7 1 2 16,-1 5-1-16,4 8-1 15,0 6-1-15,1 7 2 0,-2 5-3 16,1 10 3 0,-2 10-2-16,-4 4 2 15,3 6 0-15,-4 0 2 0,2 1 1 16,1-5 1-16,1-1 2 0,4-9 0 15,2-7 3-15,3-8-1 16,1-2 1-16,0-10 0 16,2-7-1-16,2-6 1 15,-3-4-3-15,-3-4 0 0,-2-7-1 16,-4 0-1 0,-2-5 0-16,-7 5-1 0,-5 0 0 15,-1 5-1 1,-8 3 1-16,-4 9-2 0,-3 5 1 0,2 8 0 15,-4 8 0-15,3 6-1 16,1 8 0-16,6 9 0 16,6 6 1-1,3 3 0-15,11 3 1 0,5-3 1 16,10-4 0-16,7-5 1 0,8-10-4 16,4-6-20-16,7-6-61 15,-9-5-1-15,-4-10-7 0,-9-5-6 16</inkml:trace>
  <inkml:trace contextRef="#ctx0" brushRef="#br0" timeOffset="327630.393">20369 8919 54 0,'-9'-15'66'0,"9"15"2"0,-10-7-16 16,10 7-7-16,0 0-7 16,-9-2-9-16,9 2-4 0,0 0-4 15,-13 0-5-15,13 0-5 16,-14 15-3-16,5-1-3 0,-5 6-1 16,1 5-1-1,0 9-2-15,1 5 2 0,-2 9-1 16,6 6 1-16,-2 7-1 0,8 2 0 15,2 4 0-15,9-1 0 16,7-2 0-16,8-3 0 16,3-8 0-16,6-6-1 0,5-9 1 15,3-7-1 1,-1-8 1-16,0-7-1 16,-3-6 0-16,0-4 1 15,-5-6-2-15,-2 0-1 16,0-5-4-16,-9-4-18 0,0-6-46 15,-1 4-16-15,-4-7-4 16,1-2-6 0,-3-5-4-16</inkml:trace>
  <inkml:trace contextRef="#ctx0" brushRef="#br0" timeOffset="333154.4647">21003 8856 66 0,'-1'-11'85'16,"-1"2"-1"-16,-9 2-13 15,11 7-29-15,-5-10-7 0,5 10-14 16,0 0-7-16,0 0-4 15,0 0-4-15,-3 8-2 16,3 9-4-16,3 9 0 0,6 6 1 16,1 9 0-1,4 9-1-15,4 7 2 0,2 3-1 16,1 0 0-16,2-1 0 16,2-3 0-16,-4-6 0 15,0-6 1-15,-3-8 0 16,-2-8-1-16,-6-8 1 15,-1-4 0-15,-4-7-1 0,-5-9-3 16,0 0-5-16,0 0-22 16,2-5-51-16,-2-8-2 15,-2-3-8-15,-2-8-4 16</inkml:trace>
  <inkml:trace contextRef="#ctx0" brushRef="#br0" timeOffset="333692.0386">21077 8857 19 0,'-4'-12'93'16,"2"2"-2"-16,2 10-7 16,-9-15-4-16,9 15-29 0,0 0-36 15,0 0-6-15,11 6-5 16,6 8-2-16,0 4-1 15,6 7 0-15,4 5 0 16,2 2 0-16,4 4 0 16,-5-2 0-16,0-2 0 15,-4-4 0-15,-2-4 1 16,-4-8 0 0,-3-4 1-16,-4-9 0 0,-11-3 0 15,8-10 1-15,-8-7-1 0,0-7 1 0,-5-6-2 16,1-6 0-16,-6-5-1 15,3-5-1-15,-2-4 0 16,2 0 0 0,-1-2 0-16,3 0-1 0,2 4 1 0,2 7-1 15,1 5 1 1,6 7-1-16,4 10 1 16,5 8-1-16,4 11 1 0,1 8 0 15,6 16 0-15,4 10 1 16,1 12 0-16,-2 8 1 0,3 11 0 15,-1 2 0-15,-5 3 0 16,2-4-1-16,-5 1 1 16,-4-10-1-16,-1-6 0 15,-3-9-2-15,-4-9-3 0,1-8-8 16,-5-9-29 0,-7-16-44-1,0 0-2-15,0 0-7 0,8-23-5 16</inkml:trace>
  <inkml:trace contextRef="#ctx0" brushRef="#br0" timeOffset="334050.7857">21767 8792 54 0,'14'8'89'0,"0"-4"-1"0,3 3-4 15,-2-7-39-15,10 0-3 16,-3-7-14-16,2-5-10 0,2-2-6 15,-4-4-4-15,-7-3-2 16,-4 1-3-16,-7 0-2 16,-5 4 1-16,-14 4-2 15,-6 4 1-15,-2 2 0 16,-4 6 0-16,-1 3 0 0,3 9 1 16,1 9 0-16,6 2 0 15,7 5 0-15,4 4 0 16,7 5-1-16,6 1 1 0,7 3 0 15,6-2-1 1,7-5 1-16,1 0-1 0,4-8-1 16,4-7-1-1,-1-7-3-15,-3-8-6 0,5-19-20 0,-3 2-56 16,-1-8-2-16,1-7-6 16,-5-10-7-16</inkml:trace>
  <inkml:trace contextRef="#ctx0" brushRef="#br0" timeOffset="334731.2915">22367 8457 38 0,'-6'20'92'0,"-5"3"-1"0,-4 3-5 16,2 8-2-16,7 6-56 0,-6 2-7 15,5 1-5-15,4-1-6 16,3-1-4-16,2-6-2 15,7-7-2-15,5-8 1 0,3-9-1 16,2-10-1 0,2-4 2-16,-2-14-2 0,-1-7 1 15,-5-3 0-15,-6-4-1 32,-5-1-1-32,-2 2 0 0,-2 1 1 15,-6 7-1-15,-2 1 0 0,2 6 0 16,-1 6-1-16,9 9 1 0,0 0 0 15,0 0 0-15,0 14 0 16,9 2-1-16,2 5 1 16,3 4 1-16,3-1-1 15,4-1 0-15,-1-6 0 0,2-6 1 16,0-8-1-16,-2-6 0 16,2-13 0-1,-2-7 1-15,-5-8-1 0,1-4 1 16,-6-2 0-16,-2 1-1 0,-1 2 0 15,0 3 0-15,-2 4 0 16,2 7-1-16,2 5 1 16,1 6-1-16,2 7 0 0,5 2 1 15,-1 11-1-15,1 4 0 16,0 4 1 0,-1 4-1-16,-3 3 2 0,0-2-2 15,-1-4 2-15,-6-3-1 16,2-7 1-16,-8-10 0 0,0 0 0 15,9-18 1-15,-7-6-1 16,-1-2 0-16,0-6-1 16,-1 1 1-1,3 2 0-15,-2 5-1 0,3 4 1 16,-1 6-1-16,-3 14 0 0,17-9 0 0,-7 10 1 16,5 14 0-1,2 3-1-15,3 4-2 0,3 7-7 16,5-16-25-16,-9 13-52 15,3-4-2-15,-3-6-7 16,-3-9-6-16</inkml:trace>
  <inkml:trace contextRef="#ctx0" brushRef="#br0" timeOffset="335351.2171">23412 8096 73 0,'13'-20'98'0,"-3"5"-6"0,1 0-6 0,-4 5-2 16,-7 10-57-16,0 0-18 15,0 0-4-15,10 0-1 16,-6 15-3-16,-1 4 0 16,6 4 0-16,-3 4-1 0,6 2 2 15,0 0-1-15,2-3 0 16,2-4 1-16,3-8 0 16,-3-7-1-16,1-7 1 0,1-8 0 31,-2-10-1-31,-1-3 0 0,-1-7-1 0,-1 0 1 15,3 1-2-15,-5 0 2 16,4 8-2-16,0 1 2 0,4 8-1 16,0 3 0-1,2 7 0-15,0 0 1 0,3 13-1 16,-3 4 0-16,-2 5-2 16,-8 3-11-16,-13 0-71 0,2 1-3 15,-5-6-4-15,-7-7-6 16,-9-11-7-1</inkml:trace>
  <inkml:trace contextRef="#ctx0" brushRef="#br0" timeOffset="335518.8677">23473 7824 81 0,'2'-20'85'0,"12"5"-39"0,7 1-46 15,-4 3 1-15,-1-1-78 16,-1 12-16-16</inkml:trace>
  <inkml:trace contextRef="#ctx0" brushRef="#br0" timeOffset="336318.5037">21456 9944 82 0,'0'0'91'0,"1"-12"-7"0,-1 12-4 0,6-21-16 15,6 21-45-15,2 6-9 16,1 6-4-16,4 8-1 16,3 3-1-1,-1 8 0-15,1 2-1 0,1 5 0 16,-1-1-1-16,-2-2 0 0,-5-5 0 16,-3-4 0-16,-1-7 2 15,-6-7 1-15,-5-12-1 0,0 0 1 16,3-14 0-16,-4-6-1 15,-4-9 1-15,-3-4-2 16,1-8-2-16,1-4 0 31,1 0 0-31,2 3-1 0,3 6 0 0,3 3 0 0,6 7 0 16,0 7-1-16,5 8 0 16,2 9 0-16,2 4 1 15,0 10-1-15,0 6 0 0,-2 9 0 16,1 1 0-1,-6 3 1-15,1-1 0 0,-4-5 0 16,-1-3 0-16,-5-7 2 16,-2-15-1-16,0 0 0 0,0 0 1 15,-3-22-1-15,-4-1 1 16,1-5-2-16,1-2 1 16,-3-4 0-16,5 2-1 15,3 1 0-15,1 5 0 0,9 0 0 16,1 9 0-16,6 2 0 15,7 9 0-15,0 5 0 16,2 3 0-16,1 10 1 16,0 7-2-1,0 6-2-15,-4 3-5 0,-3-3-19 16,3 2-57-16,-5-3-5 0,-1-5-3 16,-7-9-10-1,-10-10 2 1</inkml:trace>
  <inkml:trace contextRef="#ctx0" brushRef="#br0" timeOffset="336683.7348">22122 9689 66 0,'13'6'92'16,"2"-2"-3"-16,1-4-4 15,3-1-2-15,5-7-65 16,2 0-2-16,-1-5-2 15,-4-1-5-15,-4-5-1 16,-1 0-2-16,-9 2-1 16,-5-2-2-16,-2 3 0 0,-8 0 0 15,-7 4-1 1,-2 1 0-16,-2 6-1 0,-2 1 0 0,2 4 0 16,1 8 0-1,2 5 0-15,5 6-1 0,5 3 0 16,6 6 0-16,2 1 0 15,13 5 0-15,3-1 2 16,6 0-4 0,7 0 1-16,2-7-4 15,4 1-8-15,-3 4-41 16,6-23-34-16,-2-8-1 0,-2-8-8 16,-3-9-4-1</inkml:trace>
  <inkml:trace contextRef="#ctx0" brushRef="#br0" timeOffset="337577.3186">22738 9366 87 0,'-10'17'93'16,"-4"8"-4"-16,-4 2-6 0,0 2-1 16,0-8-67-16,3 12-9 0,6 4-1 15,7-3 0-15,2-2-2 16,10-6 0-16,5-3-1 15,1-10 0-15,6-4 1 16,-2-9-1-16,-2-6 1 16,1-11-1-16,-9-7 1 15,-2-3-1-15,-4-6 0 16,-4-1-1-16,-3 0 1 16,-4 1 0-16,-4 3 0 0,-2 4 0 15,6 6-1-15,-3 5 0 16,4 5 0-16,6 10-1 15,0 0 0-15,0 15 0 0,12 4-1 16,2 4 0 0,2 6 1-16,5 3-1 0,1-1 1 0,1-2 0 15,0-7 0-15,3-4 0 16,-6-9 0-16,0-8 1 16,-1-5 0-16,-7-15 0 15,-1-7 0-15,-3-4 0 16,-1-7-1-16,-6 0 1 15,1-3-1-15,1 4 0 16,0 3 0-16,4 5 0 16,0 6-1-16,5 8 0 15,-2 7 0-15,5 7 0 0,-1 4 0 0,4 9 0 16,0 8 1 0,-3 3-1-16,-3 6 1 0,0-1 0 15,-1 1-1-15,-5-5 2 16,2-4 0-16,-3-6 0 0,-5-15 0 15,0 0 0-15,0 0 0 16,-2-12 0-16,-3-9 0 0,-1-4 0 16,3-3-1-1,0-1-1-15,3-1 2 0,0 2-2 16,4 4 1-16,2 3-1 16,7 7 1-16,1 5-1 0,5 6 0 15,1 3 1 1,0 10-1-16,1 3 1 0,3 5-1 0,1 2 1 15,-4 1 0 1,4-2 0-16,-3-5 1 0,-1-3-1 16,-3-8 1-1,-2-3 0-15,-2-9 0 16,-2-6 0-16,-2-5 0 0,-4-4-1 16,-4-3 1-16,-2-1 1 15,0 0-2-15,-3-1 0 0,-2 3 0 16,1 2 0-16,-1 5 0 15,4 4 0-15,1 15 0 16,0-9 0-16,0 9-2 16,14 15 1-16,-7 2 0 0,8 5-1 15,-2 5 2-15,2 4-2 16,4-1-2-16,3-3-3 16,-2-9-6-16,4-4-61 0,0-7-14 15,-6-7-2 1,-4-13-7-16,-5-10-3 0</inkml:trace>
  <inkml:trace contextRef="#ctx0" brushRef="#br0" timeOffset="337771.9084">23453 8896 25 0,'-25'-22'96'16,"3"4"-2"-16,4 4-11 16,5 6-24-16,0 8-44 15,13 0-95-15,10-1-8 16,2 1-5-16,7 6-5 0</inkml:trace>
  <inkml:trace contextRef="#ctx0" brushRef="#br0" timeOffset="338203.8738">23762 9227 81 0,'-10'6'93'0,"10"-6"-6"0,-11-11-2 16,7-1-3-16,-2-9-68 15,2-3-2-15,1-1-1 16,1-4-4-16,2 2-1 16,0-2-1-16,0 1-1 15,0 2-1-15,4 2-2 0,5 5 0 16,-2 5-1-1,6 7 0-15,-1 3-1 0,3 4 0 16,3 7 1-16,-2 7-1 31,1 4 1-31,0 5 0 0,-2 2 0 0,-5-5 1 16,2 2-1-16,-6-6 1 16,0-2 1-16,-6-14-1 15,0 0 0-15,0 0 0 16,5-17 0-16,-5-4 0 0,0-2-1 0,1-4 0 15,-1-2 0-15,0 2 0 16,0-3 0-16,5 8-1 16,5 0 1-16,-2 8-1 15,6 3 0-15,1 7 1 0,2 4-1 16,0 8-1-16,1 9-3 16,1 6-20-16,0 5-60 15,-3-4 0-15,-2 1-7 0,-2-8-7 16,-1-4 1-16</inkml:trace>
  <inkml:trace contextRef="#ctx0" brushRef="#br0" timeOffset="339609.1713">24246 8658 50 0,'-9'12'89'0,"2"4"-3"15,-6 2-5-15,7 4-1 16,-3 0-49-16,5 4-26 16,4 1 0-16,0-3 0 15,7-5-1-15,4-1 0 16,3-9 0-16,1-8 0 16,0-2 2-16,1-10-1 0,-2-9 1 15,-3-1 0-15,-5-5 0 16,-2-2 0-16,-2 1-1 15,-2 0 0 1,0 0-2-16,-4 3 0 16,1 4-1-16,2 4-1 15,1 7-1-15,0 9 0 16,0 0 0-16,6 0-1 0,6 15 0 0,2 11 0 16,1 8 1-16,5 8 0 0,1 11 1 15,1 9-1-15,-2 9 1 16,1 4-1-16,0 4 0 15,-5 4 0-15,-1-3-1 0,-7-4 1 16,-2-4-1 0,-6-10 1-16,-2-12-1 0,-7-8 2 15,-1-14-1-15,-3-10 0 16,-3-14 0-16,3-7 0 0,4-14 0 16,1-10 0-16,3-7 1 15,5-6-1 1,4-7 0-16,6-4 0 0,4-6 0 15,0-4 0-15,3-6-1 0,2-6 1 16,-1-4-1-16,-1-6-1 16,-3-3 0-16,-4-2-1 15,-5-3-1-15,-4 0 1 0,-1 0-1 16,-10 4 0-16,-4 5 1 16,-4 5 1-1,-5 6 1-15,-2 9 0 0,0 9 1 16,-1 11 0-16,4 13 1 0,4 9-1 15,2 14 0 1,3 7 1-16,7 17 0 0,6 10 0 16,5 11 0-16,7 10 0 15,5 9 1-15,2 10 0 0,7 4-1 16,3 2 0-16,6-3 1 16,2-4-2-16,-1-11 1 15,2-9 0-15,1-12 0 16,-3-14 0-16,0-14 1 0,-2-7 0 15,-4-14 0-15,-6-10-1 16,-8-4 1 0,-6-8 0-16,-4-2-1 0,-6-1 0 15,-7 0-1-15,-5 3 0 16,-4 2 0-16,-2 8 0 16,3 5-1-16,-2 9-1 15,4 8 2-15,3 5-1 16,4 13 0-16,5 7 1 15,2 7-1-15,8 5 0 0,5 3 0 0,5-4 1 0,3-2 0 32,5-5 0-32,4-8 0 0,1-9 0 15,-4-8 1-15,2-7 1 0,-5-11-1 16,-2-4 0-16,-7-7 1 16,-7-3-2-16,-3-5 1 0,-4 1-1 15,-2 1 0-15,0 4 0 16,-2 3-1-16,-3 5 0 0,4 8-1 15,1 3 1 1,0 12 0-16,7 0 1 0,4 10-1 16,0 5 0-16,2 6 1 0,2 3-1 15,2 5 2 1,-2 1-1-16,0-3 1 0,-4-2 0 16,-1-3-2-16,-4-5 1 15,0-3 1 1,-2-3 0-16,-4-11 0 0,0 0 0 0,7 1-1 15,0-7 1 1,1-8 0-16,2-3 1 0,-1-8-2 16,4-3 0-16,-4-5-1 15,4-5 0-15,-4-1 0 16,1 0 0-16,-5 0 0 16,2 2 0-16,-1 5 0 15,-3 3-1-15,5 8 1 0,-2 6-1 16,2 9 1-16,3 6 0 15,1 6-1-15,0 9 2 16,3 7-1 0,0 9 2-16,-1 2 0 0,-4 5 0 15,1 2 1-15,-7-3 0 0,-3 1 0 0,-1-6 0 16,-6-6 1-16,-9-5-1 16,-2-8-1-16,-2-5 0 15,-3-5-2 1,0-3-4-16,-9-5-27 0,16-7-53 15,2-2-2-15,6-8-7 16,5-3-7-16,2-3 4 0</inkml:trace>
  <inkml:trace contextRef="#ctx0" brushRef="#br0" timeOffset="339967.5972">25437 7652 34 0,'32'6'91'0,"4"5"-1"0,7 0-3 0,4 8-4 15,5 6-55-15,0 3-7 16,2 8-6-16,-3 8-4 16,-7 5-4-16,-5 8-2 0,-12 6 0 31,-6 5-1-31,-8 2-1 0,-11 0 0 16,-4-2 0-16,-11-3-5 0,-7-9-4 15,0-2-29-15,-4-10-50 16,-6-11-2-16,-1-9-7 0,-1-6-6 15</inkml:trace>
  <inkml:trace contextRef="#ctx0" brushRef="#br0" timeOffset="356046.4349">27451 6843 42 0,'-16'-5'85'0,"8"5"-1"0,-3 0-3 15,4 6-28-15,-5-2-28 16,0 4-5-16,3 6-5 16,-1 6-5-16,-2 7-2 15,2 8-2-15,2 6-2 0,2 7 1 16,1 8-1-16,5 3 0 16,9-4-1-16,4 0-1 15,6-3 0-15,5-3 0 0,6-6 1 16,4-5-1-16,3-8-1 15,1-2 0-15,-5-7 0 16,1-4-2-16,-2-3-6 16,-8-5-10-16,0-9-62 15,-4 1-4-15,-3-1-6 0,-2-8-7 16,-2-5 5 0</inkml:trace>
  <inkml:trace contextRef="#ctx0" brushRef="#br0" timeOffset="356919.246">27865 6835 48 0,'0'0'95'16,"-16"-14"-3"-16,16 14-7 0,-12-8-1 15,12 8-41-15,-2 5-35 16,2-5-4-16,0 25-1 16,1-5-2-16,4 8-2 0,1 7 1 15,2 7 0-15,2 4 0 16,1 3 1-16,1 4 0 16,1-5 0-16,-1-2 0 15,0-4 0-15,1-3 0 16,-2-6 0-16,-2-5 0 15,-2-8 1-15,2-4-2 16,-5-3 2-16,0-5 0 0,-4-8 1 16,0 0 0-16,0 0 0 0,0-6 0 15,1-6 0-15,-6-5 0 16,-1-3 0-16,-2-3-2 16,0-7-1-16,-4-1 0 0,1-5 0 15,-1 0 0-15,-1-3 0 16,2-2 0-16,-2 0 0 15,1 2 0-15,5 2 1 16,-5 3 0-16,7 6 0 16,3 3-1-16,-1 7-1 15,3 5 1-15,0 13-1 0,7-10 0 16,4 12-1-16,2 9 1 16,5 9-1-16,2 4 1 0,3 5 0 15,1 4 0 1,0 3 1-16,0 0 0 15,-2-5 0-15,-3-1 0 0,-2-8 1 16,-5-1 0-16,-2-11-1 16,-10-10 2-16,11 0-1 0,-8-7 1 15,-1-8-2-15,-2-9 2 16,0-4-1-16,-2-8 0 16,-2-4 0-16,-1-5-1 0,4-3 0 15,-1-4 0 1,1 0 1-16,2-1-2 15,-1 2 2-15,1 5-2 16,2 7 1-16,1 8-1 16,0 8-1-16,1 7 0 0,-5 16 0 0,14-4 0 15,-5 14-1-15,6 11 2 16,1 11 0-16,5 8 0 16,-1 7 0-16,3 8 1 15,1 6 1-15,-2-2-1 0,-1-3 1 16,-2-3-2-1,-2-8 2-15,-3-6-1 0,1-10 1 16,-6-5-1-16,-1-9 0 0,-2-4 0 16,-6-11-3-16,6 9-3 15,-6-9-28-15,0 0-51 16,0 0-1-16,9-12-7 0,-9-5-7 16</inkml:trace>
  <inkml:trace contextRef="#ctx0" brushRef="#br0" timeOffset="357760.8827">28505 6790 63 0,'3'16'78'0,"-3"-16"1"15,20 8-15-15,-20-8-32 16,15 7-2-16,-3-6-5 0,-1-1-4 15,6 0-5-15,0-4-2 16,1-2-2 0,0-4-3-16,0-1-1 0,-1-2-2 15,-1-2-1-15,-1-2-1 16,-5-2 0-16,-1 2-1 0,-5-2 0 16,-2 1-1-16,-2 2-2 15,-1 2 0-15,-6 2-1 16,-6 3 1-16,0 3-1 15,-4 6 0-15,-1 0 0 0,-2 10 1 16,-3 4-1-16,1 8 1 16,2 4 0-16,0 6 0 15,5 4 0-15,1 3-1 0,8 4 1 16,3-1 0-16,4-1 1 16,10-4-1-16,6-6 1 15,6-5 0-15,4-7 0 0,6-6 0 16,-2-7-2-16,1-6-2 15,1 0-6-15,-10-9-21 16,-2 1-53-16,2 1-3 16,-6-4-6-16,-3 1-6 0</inkml:trace>
  <inkml:trace contextRef="#ctx0" brushRef="#br0" timeOffset="358622.6476">29135 6535 43 0,'-6'-14'90'0,"6"14"-3"16,-18 0-5-16,8 1-4 15,-10 5-49-15,8 8-21 16,1 4 0-16,-1 4-2 0,3 5-3 15,3 3-1 1,-3-1 0-16,8 3-1 0,1 0 0 16,0-4 0-16,6-4 0 15,2-7 1-15,2-5 0 16,-1-7 1-16,4-5 0 0,-3-5-1 16,0-9 1-16,-2-3 0 15,-2-3-1-15,-3-2 0 16,-1-3-1-16,-2 2 0 0,-2 1-1 15,-3 4 0-15,-1 4 1 16,0 3-2 0,2 0 0-16,4 11-1 0,0 0 1 15,0 0 0-15,0 0-1 16,7 13 1-16,5-1-1 0,0 3 2 16,5 4 0-16,2-5 0 15,0 1 1-15,2-5 0 16,-3-4 1-16,-2-5 0 0,-2-2 0 15,1-10 0 1,-4-7 1-16,-3-2-1 0,-1-4 0 16,-2-3 0-16,-3-3 0 15,0 3 0-15,-2-3-1 0,0 3 0 16,1 0 0-16,-1 4 0 16,1 3-2-16,2 2 1 15,1 6-2-15,-4 12 0 16,18-10 0-16,-9 10 0 15,3 8-1-15,1 6 1 16,1 7 0-16,1 6 1 0,-2 2 1 16,1 5-1-16,-3 0 1 0,-1-1 0 15,-1-3 1-15,-2-4 0 16,-2-7 1-16,0-4 2 16,-5-15-1-16,0 0 1 15,0 0 0-15,10-13 0 16,-8-7 0-16,-1-5 0 0,0-7-2 15,0-4-1-15,1-1-1 16,2 2 0-16,2-1 0 16,-1 5-1-1,1 5 1-15,2 4-2 0,3 10 0 16,2 5 0-16,-1 7 1 0,1 7-1 16,3 9 1-16,0 6 0 0,2 5 0 15,-2 3-1 1,0 2-3-16,-2 1-13 15,5-6-27-15,-3-5-39 16,-3-8-4-16,2-8-6 0,-5-6-5 16</inkml:trace>
  <inkml:trace contextRef="#ctx0" brushRef="#br0" timeOffset="359282.9331">30006 6153 75 0,'8'-17'99'16,"-4"2"-5"-16,-4-2-7 15,0 3 0-15,0 2-56 16,-2 1-22-16,2 11-2 0,-8-15-3 16,8 15-3-16,0 0-1 15,-2 6 0-15,2 6-2 16,0 9 1-16,0 1 0 16,0 7 1-16,2 4 0 0,3-3 0 15,0-1 0 1,2-6 0-16,2-3 0 15,2-5 1-15,0-8 0 16,1-7 0-16,2-7 1 0,-1-7-1 16,2-4 1-16,-1-3-1 15,0-2 1-15,-3-1-1 0,3 2 0 16,-4 2-2-16,-1 6 1 16,-1 2 0-16,3 4-1 0,-2 4 0 15,1 4-1 1,4 1 1-16,-2 8 0 15,3 3 1-15,-2 4-1 0,1 6 0 16,-3-2-4-16,0 8-19 0,2-8-60 16,-13-4-3-1,0-16-5-15,-23-2-6 16,2-10-5-16</inkml:trace>
  <inkml:trace contextRef="#ctx0" brushRef="#br0" timeOffset="360282.9403">28237 8125 48 0,'0'-18'93'0,"1"3"-3"0,6 0-8 15,-2 5-1-15,3-4-41 16,2 14-36-16,4 1-1 15,1 12-1-15,1 6-1 0,1 4 0 16,4 10 0-16,-2 0 0 16,-1 5 1-16,-3 0-1 15,0-5 1-15,-4-2 0 0,-4-6 3 16,1-6 0-16,-8-19 0 16,0 0 0-16,0 0-1 0,-1-17 2 15,-6-10-2-15,3-7 0 16,-1-5-3-16,-1-6-1 0,5-3 0 15,1 1 0 1,0 3 0-16,5 5-2 16,4 5 1-16,1 8-1 0,2 9 0 15,2 7 1-15,3 10-1 16,0 4 1-16,1 12 0 16,-1 4 0-16,0 8 1 0,-1 0 1 15,-1 4 0 1,-2-3 0-16,-5-1 0 0,-2-6 1 15,-2-7 0-15,-4-15-1 16,0 0 1-16,0 0-1 0,-5-22 0 16,-2-1 0-16,1-7-1 15,0-3 0-15,2-2 0 0,4 5-1 16,4-1 1-16,6 5 0 16,7 4 0-16,7 6 0 15,3 6 0-15,4 9 0 16,2 3-1-16,-2 10 1 15,1 8 1-15,-1 7-2 0,-6 7-2 16,-3-3-4-16,1 3-27 16,0-6-52-16,-7-5-1 15,-5-8-6-15,-11-15-9 16</inkml:trace>
  <inkml:trace contextRef="#ctx0" brushRef="#br0" timeOffset="360661.7398">28999 7713 49 0,'9'4'94'0,"1"-2"-3"0,3-2-6 16,-3-6-1-16,15-1-63 0,-15-4-3 15,1-1-2 1,-2-1-7-16,-8-1-3 0,-1-1-1 15,-1 2-1-15,-8 1-1 16,-1 2-1-16,-2 2 0 16,-2 3-1-16,-3 5-1 15,0 2 0-15,1 11 1 16,0 4-1-16,3 6 0 16,1 6-1-1,8 4 1-15,3 8 0 0,3-2 0 16,10 5 0-16,6-3 0 15,8-2 0-15,3-4-1 16,3-6-4-16,4-3-11 0,-3-11-61 16,3-10-10-16,1-5-5 15,-3-16-7-15,-2-6-3 16</inkml:trace>
  <inkml:trace contextRef="#ctx0" brushRef="#br0" timeOffset="361575.9517">29523 7431 68 0,'-23'28'93'0,"-3"8"-5"16,2 2-3-16,2 4-4 16,10 2-67-16,-2 1-4 0,6-3-1 15,6-3-4-15,3-9-1 16,10-6-2-16,2-12 1 15,6-12-1-15,3-7 0 0,-1-15 0 16,-2-6 0 0,-3-4-1-16,-3-4 1 0,-6 0-2 15,-5 2 1 1,-1 1 0-16,-6 6 1 0,-2 5-1 16,-2 5 0-16,0 4-1 15,9 13-1-15,-9-5 1 16,9 5-1-16,4 18 1 0,6 3-2 15,5 4 0-15,2 7-1 16,3 1 0 0,3-3 1-16,0-4-1 0,2-7 1 0,-2-7 0 15,-2-11 1 1,-2-4 0-16,-3-17 3 0,-2-6 0 16,-3-6 2-16,-6-4 0 15,-3-2-1-15,-2-3 0 16,0 2 1-16,0 1-1 0,0 7-1 15,0 1 0-15,0 8-2 16,3 5 0-16,5 5 0 16,2 8-1-16,4 4 0 15,4 7-1 1,0 8 0-16,2 6 1 0,2 5 0 16,-4 3 0-16,-1 3 0 0,-1-3 1 0,-2-2 0 15,-6-4 1-15,-2-6 1 16,-3-8 0-1,-3-9 0-15,0 0 0 0,-1-18 0 16,-3-2 1-16,-3-3-1 16,0-6-1-16,-2-2-1 15,4-1 1-15,1 2 0 0,2 1-2 16,2 3 0-16,0 6-1 0,3 4 0 16,3 6 0-1,10 6 1-15,-3 5-1 16,6 10 0-16,2 6 1 15,0 5 1-15,3 3 0 0,2 2 0 16,1-4 1-16,-4-5-1 0,3-4 1 16,-3-7 0-16,0-7 1 15,-3-8 0-15,0-10 0 0,-7-5 1 16,-2-3-1-16,-4-3 0 31,-5 0 1-31,-2-2-1 16,0 5 1-16,-4-1-1 0,-1 7 0 0,0 4-1 15,1 2-1-15,4 14 0 0,0 0 0 16,0 0-1-16,11 14 0 16,3 4 0-16,4 4 0 15,4 4-1-15,3-1-1 16,3-1-2-16,0-12-11 0,6-3-69 16,-5-7-4-16,-4-6-4 15,-8-13-7-15,-8-11-1 16</inkml:trace>
  <inkml:trace contextRef="#ctx0" brushRef="#br0" timeOffset="361742.1233">30194 6945 23 0,'-12'-12'72'0,"0"4"-49"0,12 8-22 16,0-12-1-16,4-24-44 15</inkml:trace>
  <inkml:trace contextRef="#ctx0" brushRef="#br0" timeOffset="362434.3355">30543 7174 17 0,'11'-25'91'15,"0"-4"0"-15,1-2-4 16,-5-6-6-16,-1 9-35 16,-2-8-31-16,0 0-4 15,1 5-3-15,1 1-4 0,2 9-3 16,-1 4-1-16,6 8-2 16,-4 7 1-16,5 5-2 15,-2 10-1-15,3 5 0 0,-1 9 1 16,0 3 0-1,-1 5 1-15,-3-2 1 0,0-1 1 16,-1-5 0-16,0-3 4 0,-5-7 1 16,1-9 0-16,-5-8 0 15,4-5 1-15,-4-10 0 16,0-7 0 0,0-4-1-16,-4-4-2 15,3-3-1-15,1 0-1 0,0-1-1 0,6 4 1 16,3 5-2-16,5 2 0 15,2 6 0-15,5 5 0 16,2 7 0-16,1 5 0 0,2 10 1 16,0 6-1-1,0 8-3-15,-6 2-4 0,5-10-18 16,-9 20-40-16,5-11-18 16,-5-5-5-16,0-9-7 0,-2-9-1 15</inkml:trace>
  <inkml:trace contextRef="#ctx0" brushRef="#br0" timeOffset="364174.0254">31254 6583 9 0,'-15'8'78'15,"-4"10"3"-15,3 2-3 16,-1 7-4-16,3 3-55 0,5-3-5 15,2 5 3-15,5-11-1 16,2-1-4-16,2-7 0 16,7-9 0-16,-9-4 1 0,21-10 0 15,-8-3 0-15,-4-7-1 16,-2-1-3-16,-2-1 0 16,-5-3-3-16,0 1-1 15,0 1 0-15,0-1-1 0,-6 5-4 16,3 1 0-16,2 4 0 15,2 3 0-15,-1 11-2 16,13-7 0-16,-1 9-1 16,0 7 0-16,9 6-1 15,-2 3 1-15,9 12 0 16,-4 5 1-16,4 6 0 0,6 9 0 16,-5 6 0-16,7 7 1 15,-3 7-1-15,-1 6 0 16,-1-2 1-16,-1 3-1 15,-6-2 0-15,-8 0-2 0,-2-7 1 16,-12-3 0-16,-4-9-1 16,-12-6-1-16,-9-6 1 15,-3-10 1-15,-6-8 0 16,-2-9 1-16,-1-9 1 0,4-8 1 16,1-4 0-16,9-11 1 0,2-7 0 15,8-7-1 1,7-5 1-16,4-7-1 0,3-4 1 15,11-4-2-15,1-3-1 16,2-7 0-16,5-3-3 0,-5-5-4 16,3-2-3-1,-2-3-2-15,-6-3-2 0,-4-3 1 16,-2-1-1 0,-4-2 3-16,-2-1 3 0,-4 0 3 15,-4-1 6-15,-3 2 2 16,-3 0 3-16,-1 3 3 0,-4 1 3 15,4 6 0-15,-7 3 1 16,1 7 3-16,3 4 0 0,3 10 0 16,-1 5-1-16,0 8-2 15,6 7-2-15,0 8-2 16,0 6-2-16,10 13-2 16,0 0-1-16,-14 7-1 0,14 14-1 15,5 7-1-15,2 8 1 16,7 10-1-16,2 11 1 15,3 7 0-15,4 10 0 16,8 9 0-16,0 7-1 16,3 7 1-16,5 6-1 0,0 2 2 15,3 2 0-15,-2 1-1 16,-3-8-1-16,5-3 0 16,-11-10-1-16,1-6 0 15,-7-13-2-15,-6-10 1 0,-6-16 0 16,-2-9 2-16,-2-15 0 15,-9-18 1-15,0 0 0 0,2-10 1 16,-2-19 0-16,-4-7 0 16,0-8-1-16,-2-5 0 15,-1-7 1-15,-8-1 1 16,2 2 1-16,-3 2 1 0,-1 4 1 16,4 7 2-1,-6 4 0-15,7 6 0 0,-3 6 0 16,7 3-2-16,3 2 0 15,5 1-2-15,0 2 0 0,6 0-1 16,7-4-1-16,-6 0 0 16,8-2 0-1,2-1-1-15,-8-3 1 16,5 3 0-16,-4-2-1 16,4 1 1-16,-9 6-1 0,2 2 0 15,-1 6-1-15,-1 3-2 0,-5 9 1 16,0 0 0-16,7 4-1 0,-7 7 0 15,12 6 1 1,-3 4 0-16,6 3 1 16,-1 0 1-16,5-1 0 15,-4-3 0-15,5-6 1 16,0-3 1-16,-2-11 0 16,-4-2-1-16,-3-12 1 0,-3-6 0 0,-2-5 0 15,3-3 0-15,-9-5-1 16,-4 1-1-16,1 1 1 15,1 5 0 1,-3 5-1-16,5 1-1 0,-1 9 0 16,1 11-1-16,0 0 0 0,6-1 0 15,-2 6-1-15,5 8 1 0,1 1 0 16,6 0 0 0,1-3 3-1,4 0-1-15,7-6 2 0,-9-5 0 16,6-1 0-16,-7-11 1 0,-2-4 1 0,0-3-1 15,-1-8 0-15,-10-2-1 16,-5-3-2-16,0-5 0 16,0-3 0-16,1-4 0 15,-1-4 0-15,-2-4 0 0,-8-3 0 16,2-5 0-16,0-1 0 16,3-1 0-1,-12 2 0-15,6 2 0 0,-2 7 0 16,4 5-3-16,-4 7 1 15,-1 9 0-15,0 5 0 0,-4 11-1 16,10 10 1-16,-8 4-1 16,4 13 1-16,0 10 0 15,7 9 0-15,6 12 1 0,7 10 1 16,3 6 0 0,8 7 0-16,9 4 0 0,3 3-1 15,5-1 2-15,4-1-1 16,-1-10 1-16,6-8-1 0,0-8 0 15,-2-12 1 1,-8-9-1-16,3-11 1 0,-3-14-3 16,-4-3-10-16,-8 15-37 15,-4-33-38-15,4-13-1 16,-16-4-6-16,0-7-7 16</inkml:trace>
  <inkml:trace contextRef="#ctx0" brushRef="#br0" timeOffset="364442.1897">32301 5291 0 0,'33'13'79'0,"6"3"2"0,11 11 2 15,5 7-3 1,2 9-53-16,3 13-8 0,4 11 1 16,-7 7-4-16,0 11-4 15,-5 8-1-15,-16 6-5 0,-7 3-8 16,-17 7-34-16,-3-1-44 16,-12-9-1-1,-8-8-8-15,-6-20-3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4-08-11T15:20:13.2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2638 4552 34 0,'-9'-11'89'0,"-1"0"-1"0,10 11-4 16,-14-19-4-16,14 19-56 16,-15-9-4-16,15 9-5 15,-16-5-1-15,16 5-4 0,-9-4-4 16,9 4-2-16,0 0-1 16,0 0-2-1,0 0 0-15,3 14-3 0,10 4 1 16,1 7 0-16,10 7 0 15,2 10 1-15,1 7 0 0,3 5-1 16,3 1 1 0,-3 2 2-16,0-4-2 0,-1 0 0 15,-7-9 1-15,4-4-1 16,-1-7 1-16,-3-4-1 0,-4-7 0 16,-3-5-1-16,-5-4-3 15,-10-13-4-15,19 14-12 0,-19-14-52 16,12-1-11-1,-8-8-8-15,-3-6-4 0,-1-1 1 16</inkml:trace>
  <inkml:trace contextRef="#ctx0" brushRef="#br0" timeOffset="398.0973">2636 4442 6 0,'-14'-12'85'0,"2"-2"5"0,0 2-4 0,3-1-4 16,4-1-48 0,2-4-13-16,8-2-3 0,4-6-6 15,10-2-5-15,3-3-3 0,10-5-2 16,3 2 0-1,5 2-1-15,2 4-1 0,3 6 2 16,1 7 0-16,-6 9-1 16,0 6 0-16,-9 10 0 15,-7 11-1-15,-5 7 1 16,-2 6 0-16,-16 4-1 0,-1 4 1 16,-4 3 1-16,-16-3-1 15,-2 1 0-15,-1-6-1 16,0-4 1-16,-1-5-5 0,3-7-9 15,4-10-52-15,2 2-18 0,15-13-5 16,0 0-5-16,0 0-4 16</inkml:trace>
  <inkml:trace contextRef="#ctx0" brushRef="#br0" timeOffset="1041.8944">3228 4408 17 0,'11'6'80'0,"3"-2"3"0,4-4-2 16,0-6-3-16,-12-8-55 16,18-3-2-16,3-9-3 15,5 0-2-15,-4-5-3 0,-4-4-4 16,-2 0-1-16,-3 3-2 15,-6 3-1-15,-8 5-1 0,-3 5-1 16,-3 4-1 0,-7 6 0-16,-7 5-2 15,-4 4 0-15,-1 8 0 0,1 6-2 16,-2 5 1-16,0 6-1 16,5 3 1-16,3 5 0 15,8 2-1-15,5 1 2 0,2 2-1 16,12-2 0-1,5-2 1-15,7-2 0 0,7-3 0 16,4-8 0-16,4-6 1 0,0-8-1 16,0-7 2-16,-5-3-1 15,-2-13 0-15,-3-5 0 16,-9-7 1-16,-5-3-1 0,-7-2 0 16,-8-2 0-1,-2-4 0-15,0 3-1 0,-10-3 1 16,3 0-1-16,-5 1 0 15,5 2 0-15,0 1 0 0,3 3-1 16,4 4 0 0,0 4-1-16,6 4 1 15,0 8 0-15,5 4 0 0,1 7 0 16,2 2 2-16,2 12-1 0,-2 6 0 16,0 9 1-16,1 5 0 15,3 8 0 1,-3 2-1-16,2 2-1 0,1-2 0 0,1-5 1 15,2-5-2 1,2-8-1-16,1-10-7 0,2-9-16 16,0-6-57-16,0-17-1 0,-1-5-6 15,0-6-4-15</inkml:trace>
  <inkml:trace contextRef="#ctx0" brushRef="#br0" timeOffset="1343.3995">4221 3662 34 0,'-10'24'87'0,"-2"4"0"16,2 1-3-16,3 2-4 15,5 1-47-15,2-2-21 16,1 1 0-16,13 0 0 15,6-4-4-15,6-4-1 16,8-7-1-16,4-3-1 16,4-8 0-16,3-5-2 0,2-5-1 15,-4-9 0-15,-2-5-1 0,-7-4-4 16,-1-2-10-16,-9-2-21 16,-9-5-51-16,-2 0-1 15,-6-4-8-15,-2-2-5 16</inkml:trace>
  <inkml:trace contextRef="#ctx0" brushRef="#br0" timeOffset="2452.2447">4718 3419 73 0,'14'-8'94'0,"-6"-3"-3"0,-4-2-4 16,2 4-1-16,3-8-68 15,-6-2-2 1,2-2-2-16,-4-1-4 0,1 1-4 16,-2 2-2-16,-2 3-2 15,-4 1-1-15,-5 3-2 0,1 5-1 16,-2 4 0-16,0 3-1 16,0 7 0-16,0 6 0 15,3 5 1-15,3 4 0 0,3 3 0 16,2 5 0-1,3-1 1-15,8 2 0 16,6-1 1-16,3-4 0 0,4-3 0 16,3-6 1-16,1-3 0 0,1-7 1 15,-1-7-1-15,-3-5 1 16,0-10 1-16,-4-5-1 16,-4-6 1-16,-4-3 0 15,-3-3-1-15,-4 3-1 0,-3-3 1 16,-1 3-1-16,-1 1 0 15,-2 5 0-15,1 5-2 16,0 2 0-16,-1 6 0 16,2 10-1-16,0-9 0 0,0 9 0 15,16 7 0-15,-6 2 0 16,2 7 0-16,3 1 1 0,1 3 1 16,0 5-1-16,2-2 0 15,-3-1 1-15,-2-4 0 16,-2-2 1-1,-3-4 1-15,-8-12-1 0,8 2 1 0,-6-7 1 16,-2-11-1-16,-3-4 1 16,-2-5-1-16,1-2-2 15,-1-2-1 1,2-2 1-16,2 2-3 16,2 1 0-16,-1 7 0 0,6 0-1 0,2 7-1 15,2 4 1-15,4 7-1 16,0 3 1-16,2 4 2 15,0 8-1-15,1 3 1 16,1 1 1-16,1 1 0 16,1-2 2-16,-1-2 0 15,1-5 1-15,0-8 0 0,-1-1 1 16,0-12 1-16,-1-7-1 0,-1-6 1 16,-3-6-1-16,-2-5 0 15,-3-2 0-15,-6-1-1 16,-3-5-1-16,-2 0 1 0,-8 1-1 15,-5-3 1-15,-5 0-1 16,-4-1-2-16,-4-3 1 16,-4-1-1-16,-1-1 1 15,3 2-1-15,-1 2 0 0,3 7-1 16,5 6 2-16,3 6-2 16,3 7-1-16,7 12 1 15,10 11 0-15,-8 12 0 16,8 13 1-16,13 13-1 15,4 9 0-15,7 11 0 16,6 9 1-16,8 3 0 0,3 3 0 16,5-4-4-16,1-6-2 15,4-8-6-15,-1-13-39 0,3-15-31 16,-4-13-3 0,-4-13-7-16,-8-13-4 0</inkml:trace>
  <inkml:trace contextRef="#ctx0" brushRef="#br0" timeOffset="2620.4005">5451 2690 31 0,'-26'-2'93'0,"13"-2"-3"0,7-5-6 0,6-4-7 16,5-8-8-16,11 0-107 16,12-10-44-16,2-2-3 15,5 0-6-15,-1-9-2 0</inkml:trace>
  <inkml:trace contextRef="#ctx0" brushRef="#br0" timeOffset="3311.2175">6066 2049 66 0,'-11'-1'80'16,"-4"1"0"-16,0 2-3 16,-11 8-47-16,8 15-9 15,1 2-2-15,0 5-5 16,1 1-6-16,-1 7-2 16,6-1 0-16,0 3-3 15,6-5 1-15,4-2-3 0,4-5 0 16,7-4-1-16,3-4-1 15,2-10 2-15,4-2 0 0,0-10 2 16,-2-2 0 0,-1-13 1-16,-4-3 1 15,0-5 1-15,-8-2 0 0,-1 2-1 16,-3-1-1-16,0 8 0 0,-5-1-1 16,-1 5-2-16,6 12-1 15,-11-10 0-15,11 10-1 16,0 0 0-16,0 10-1 15,3-1 1-15,7 4-1 16,2 0 0-16,2 0-2 16,6 6-9-16,1-5-34 0,-1-2-34 15,10-4-3-15,1-8-7 16,2-3-4-16</inkml:trace>
  <inkml:trace contextRef="#ctx0" brushRef="#br0" timeOffset="4063.4501">6365 1944 44 0,'-12'13'86'0,"2"3"-3"16,-1-1-3-16,1 4-3 15,6-2-66-15,4 3 0 0,0-2-1 31,5 0-4-31,5-6-4 0,3-1 1 16,3-9-1-16,4-2 2 0,-1-9 2 16,2-6 0-16,-5-3 4 15,1-4 0-15,-7 2 1 16,-1 0-2-16,-5 4 0 0,-2 2-2 16,-1 3-1-16,-1 11-3 15,0-11-3 1,0 11-1-16,0 0-1 0,0 0-1 15,11 3 0-15,0 7 0 16,6 6-1-16,4 5 1 0,6 8 2 16,1 6 0-16,4 7 0 15,-1 7 1-15,1 11 1 16,-2 9-1-16,-3 7 2 16,-6-2-1-16,-5 5 0 15,-6-4 0-15,-9-5 0 0,-1-6-1 16,-10-11 1-16,-3-11 1 0,-4-13-1 15,0-8 0-15,0-12 0 16,1-9 0-16,3-4-1 16,2-10 0-1,5-12 0-15,1-2 0 0,1-9-1 16,4-4 1-16,2-9 0 0,0-6-1 0,4-7-1 16,1-6 0-1,4-11-3-15,3-5 1 16,0-7 1-16,3-3 0 0,0-4 1 15,0 2 0-15,-2 2 2 16,-1 10 1-16,-6 10 2 0,-7 13-1 16,-2 15 0-1,-8 10 0-15,-8 16-1 0,-3 16 1 16,-4 6-2-16,-2 12 1 16,2 9-2-16,4 6 1 0,1 5 0 15,7 4-1-15,4 2 0 16,8 1 0-1,11-3 0-15,9-3 1 0,10-7 0 16,8-6-1-16,5-14-2 16,3-7-5-16,9-27-37 0,-5 8-36 15,-4-3-4-15,-5-3-5 16,-11 0-6-16</inkml:trace>
  <inkml:trace contextRef="#ctx0" brushRef="#br0" timeOffset="5056.1961">4476 4905 26 0,'-16'9'80'0,"1"9"-2"16,-2 3-1-16,4 5-4 16,3 2-62-16,6 6-3 0,2 2 1 15,1-2-2-15,8 4-1 16,5-5-1-16,7-3-2 15,5-7-2-15,4-11 0 0,2-9 1 16,2-9-2-16,1-13 2 16,-3-11-1-16,-2-11 1 31,-10-3 2-31,-3 0 0 0,-8 2 1 0,-7 2-1 16,-7 9 2-16,-8 5-1 0,-3 11 0 15,-4 5-1-15,0 7 0 16,0 2-1-16,4 1-4 15,5 1 0-15,13-1-1 16,-12 8-1-16,12-8 1 0,9 0 0 16,6-7-1-16,4-5 2 15,2-4 2-15,2-7 1 16,0-1 1 0,0-5 2-16,-4-3 1 0,-3 2 0 15,-7-2 0-15,-4 0 0 16,-5 0-2-16,-2 1 0 15,-6 1-1-15,-6-2-1 0,-1 1-2 16,-1 4 0-16,-1 0 1 0,3 4-1 16,2 4 0-16,1 5-2 15,2 5-1-15,9 9 1 16,0 0-1-16,-1 9 1 16,6 11-1-16,11 8 1 15,2 7 0-15,8 12 1 16,8 6 2-16,8 10-1 0,3 9-1 15,7 6 1-15,3 4-1 16,1 3-3-16,3 3-1 0,0-1-3 16,0-1-3-16,-4-10 0 15,-4-10-1-15,-6-15 4 16,-11-13 4-16,-4-12 5 16,-13-19 3-16,-6-10 5 0,-11-19 4 15,-2-9 3-15,-12-6 1 16,-2-5-4-16,-2-3-3 15,-2-2-2-15,0-1-3 16,2-2-3-16,5-1-5 0,5-7-7 0,7 3-17 16,3-2-59-1,10-4 0 1,5-3-9-16,6-2-3 0</inkml:trace>
  <inkml:trace contextRef="#ctx0" brushRef="#br0" timeOffset="5424.909">5770 3901 79 0,'13'-21'96'0,"-8"9"-5"15,-5 12-7-15,-11-2 1 0,-6 14-65 16,-2 5-12-16,0 2 0 16,1 9-2-16,3 4-2 15,0 5-1-15,5 1-1 0,6 1-1 16,4 0-1-16,5-4 0 15,7-6-1-15,8-7 0 16,2-11 1-16,2-10-1 16,2-6 2-16,0-13 0 0,-4-6 1 15,-6-5 1-15,-2-1 1 16,-6 2 0-16,-6 5 1 16,-2 4-1-16,0 5-1 15,-6 5-3-15,6 9 0 0,-10-9 0 16,10 9 0-1,0 0 0-15,0 0-4 0,12 0-10 16,8-1-29-16,6-4-45 16,2-6-2-16,3 0-7 0,5-5-5 15</inkml:trace>
  <inkml:trace contextRef="#ctx0" brushRef="#br0" timeOffset="6174.7853">6735 3222 87 0,'0'0'93'0,"-16"6"-4"0,-6 4-6 16,-2 0 0-16,14 4-72 15,-18 2-3-15,1 4 1 16,4 3-4-16,-1 1-2 0,9 1-2 16,3 3 0-16,9-1-1 15,3-1-2-15,7 0 1 16,11-2 0-16,6-4-1 16,1-1 1-16,6-8 0 15,-2-1 1-15,1-8 1 16,-4-1 1-16,-3-8 1 15,-3-8 0-15,-7-5 1 0,-3-6 0 16,-5-4 0-16,-3-2-1 0,-2-6 0 16,-7-3-1-16,-4-1 0 15,-4-2-1-15,-2-4 0 16,-7 1-1 0,0-2-2-16,-3 1 1 0,-2-1 0 15,0 2-1-15,-2 3 0 0,1 5 1 16,1 5-1-16,4 9 1 15,5 5-2 1,4 7 1-16,7 10 0 16,9 3 0-16,0 18 0 0,8 4 0 0,10 8 0 15,8 10 0-15,5 9 2 16,6 8 0-16,8 2 0 16,3 6 0-16,5-5 0 15,-1-4 0-15,-1-6 0 0,0-13 0 16,-1-13 1-1,-5-10-1-15,-4-14 3 0,-6-14 0 0,-10-10 1 16,-1-8 0-16,-10-4 1 16,-7 0 0-16,-7-3-1 15,0 6 1-15,-10 3-2 0,1 4 0 16,-1 6-1 0,1 4-2-16,9 16-3 0,-12-11 2 15,12 11-2-15,1 5 1 16,11 6-1-16,-2 1 0 15,10 5-2-15,0-1-3 16,8 4-11-16,1-4-41 0,4-7-26 16,1-8-2-16,-2-4-9 0,-1-11-4 15</inkml:trace>
  <inkml:trace contextRef="#ctx0" brushRef="#br0" timeOffset="6327.0399">7137 2819 0 0,'-36'-17'87'16,"1"4"1"-16,8 2-9 0,9 3-35 16,1 5-43-16,17 3-78 0,0 0-7 15,12-9-5 1</inkml:trace>
  <inkml:trace contextRef="#ctx0" brushRef="#br0" timeOffset="7889.629">7373 2917 11 0,'-2'-18'94'16,"-1"3"-3"-16,1 1-3 16,0 1-7-16,0 2-1 15,11-1-77-15,-7 3-1 16,-2 9-1-16,17-9-1 0,-6 9-1 15,1 0 0-15,3 5-1 16,2 2 1-16,0 2 1 16,2 2 0-16,-4-2 2 15,0-3 0-15,-4 0 2 0,0-4 0 16,-11-2 1-16,11-5 0 16,-7-6-1-16,-4-3 1 15,0-6-1-15,-1 1-1 0,-2-3-1 16,2-2-1-16,0 2-1 15,1 1 0-15,0 3-1 16,3 5 0-16,3 2-1 16,3 2 0-16,2 6 1 0,1 3-2 15,1 0 1 1,-1 5-1-16,0 2 1 0,-1 2 0 16,0 1-1-16,-4-2 1 0,2 1 2 15,-9-9 1 1,10 12 0-16,-10-12 3 15,0 0-1-15,0 0 0 0,0-13 1 16,1 0-1-16,-1-3-1 16,0-2-2-16,0 0-1 0,1 2-2 15,7-2 0 1,-3 4 0-16,8 2 0 16,-2 2 1-16,7 2-1 15,-2 4 1-15,5-2 1 0,3 6 1 0,0-2 1 16,-1-1 0-16,5 0 1 15,-2-3 0-15,1-3 1 16,1-4 0-16,-1-1 0 0,-5-5 1 16,-2-1 0-1,0-5 0-15,-6-2 0 0,-1 3-1 16,-8-4 0-16,-5 1 0 0,0 1-1 16,-5 6-1-16,-4 1-1 15,1 2-2-15,-3 7 0 16,-2 1 0-16,5 8-2 15,8 1 0-15,-14 4 1 16,10 7-1-16,4 2 0 0,0 3 1 16,9 4 1-16,5 3 1 15,6-1-2 1,4 2 1-16,1-4-1 0,6-6 1 16,-2-3 1-16,2-8 0 0,-5-3 1 15,1-9 0-15,-6-9 3 16,-2-4 0-16,-3-7 0 0,-3 2 0 15,-8-5 0-15,-1 0-1 16,-2-1 0-16,-2 0-1 16,0 1-2-16,-2 3 1 15,0 4-1-15,1 1-2 0,1 6-1 16,0 4 0 0,0 14 0-16,11-8 0 0,-1 8 1 15,3 11 0-15,2 3 1 16,2 4 1-16,-2 3 1 0,2 3 1 15,-2 3 0-15,0-4 0 16,-1 2 1-16,-1-8 0 16,-4-3 2-16,-1-1 0 15,-8-13 1-15,14 4-1 0,-12-10 1 16,-1-5-1-16,-1-3 1 16,0-8-2-16,0-3-2 15,-2-3 0-15,-1-1-1 16,1 2 0-16,2-1-1 15,0 1-1-15,4 2 1 0,-1 4-2 16,5 6 1 0,0 1 0-16,6 5-1 0,0 4 0 15,3 3 1-15,0 2 0 0,2 2 1 16,2 5 1-16,-1 0-1 16,1-1 1-16,-1-3 1 15,0-1 1-15,-1-2 1 16,-4-5 0-16,-1-6 0 0,-4-5-1 15,-3-5 1-15,-3-3 0 16,-2 1-1-16,-2-6-1 16,0 3 1-16,0-1-1 15,0 5-1-15,-2 2-1 0,2 4 1 16,0 1-2-16,7 5-1 16,-7 10 0-16,16-7 0 15,-4 7 0-15,0 0-1 16,1 4 1-16,1 6 1 15,1 3 0-15,-2 5 0 16,-2 1-1-16,1 1-1 0,1-1 2 16,-4-2 0-16,2-3 1 15,-3-6 0-15,4-5 2 0,-1-6 0 16,1-10 2 0,1-6 0-16,-1-4 0 0,-1-5 0 15,3-2 0-15,-4-3 0 0,-1 0-1 16,-1 2 1-1,0 1-1-15,-5 2 1 0,-1 16-1 16,-1 0-2-16,1-4 0 16,-1 1-1-16,-1 15 0 0,3-9-1 15,-3 9 0-15,10 6-2 16,-2 6 3 0,3 3 0-16,3 2-1 0,3 0 2 0,3 1-3 15,2-3-1 1,1-7-3-16,-9-8-23 0,5 4-52 15,6-3 0-15,-3-12-7 16,-8-4-5-16</inkml:trace>
  <inkml:trace contextRef="#ctx0" brushRef="#br0" timeOffset="8014.8587">9204 1430 61 0,'-18'-17'71'0,"5"-2"-59"0,-3 2-10 16,2 0-2-1,6-1-80-15</inkml:trace>
  <inkml:trace contextRef="#ctx0" brushRef="#br0" timeOffset="8541.6645">9357 1099 48 0,'10'16'84'0,"-5"-8"-2"0,-1 4-2 15,2 2-3-15,0-1-60 16,1 2-2-16,0 0-3 16,5-1-1-16,-3 0-1 15,3-1 0-15,1-4-3 0,-2 1 1 16,3-4 0-16,0-2-1 15,-4-3-1-15,0-1 0 16,-10 0-3-16,14-6-1 16,-14 6 0-16,3-18-2 0,-3 6 0 15,0 0 0-15,-5 1 1 16,-2-4-1-16,2 3 0 16,-2-3 0-1,0 2-1-15,1-2 0 0,3 2-1 16,-2 1 1-16,4 0-2 0,1 2 0 15,0 1 1 1,0 9 0-16,11-15-1 0,-1 11 2 16,1-1-1-16,0 3 0 0,2-1 1 15,0 0 1-15,1 3 1 16,2-1 0-16,-2 1 2 16,2 1 0-16,0-1 1 15,1 0-1-15,-1 0 2 0,0 0-2 16,2 0 0-1,-1 0-1-15,1 1-8 16,0 0-59-16,0 2-20 0,-3-1-3 0,-5 2-7 16,-10-4-5-16</inkml:trace>
  <inkml:trace contextRef="#ctx0" brushRef="#br0" timeOffset="9071.9847">1420 6218 73 0,'-18'13'88'0,"2"-2"-3"15,5-8-4-15,11-3-1 16,0 0-68-16,4-9-4 15,17-13 0-15,0-6-2 16,13-9 0-16,7-3-1 0,3-3-3 16,4-7-8-16,-1 2-10 15,-5-3-26-15,-6 8-38 16,-2 7-4-16,-9 5-6 16,-2 6-5-16</inkml:trace>
  <inkml:trace contextRef="#ctx0" brushRef="#br0" timeOffset="9261.9485">1799 5605 70 0,'31'-1'87'15,"1"1"-1"-15,3 6-5 16,1 30-24-16,-4-16-37 16,-4 5 0-16,-5 13-9 0,-9 7-10 15,-4 13-18-15,-8 1-60 16,-2 2-5-16,-3-3-3 15,-8-3-8-15</inkml:trace>
  <inkml:trace contextRef="#ctx0" brushRef="#br0" timeOffset="9904.9763">2828 8699 67 0,'-11'11'84'15,"9"-1"-1"1,2-10-2-16,0 0-1 0,13-16-67 16,5-6-3-16,4-7 1 0,12-12 1 15,8-13-1-15,6-9-3 16,7-7-2-16,6-5-3 16,5-4-2-16,0 0 1 15,1 2-2-15,-3 7-2 16,-4 5-2-16,-2 4-5 0,-4 11-24 15,-8 8-48-15,-14 7-4 16,-5 8-6-16,-11 5-3 16</inkml:trace>
  <inkml:trace contextRef="#ctx0" brushRef="#br0" timeOffset="10139.3475">3417 7557 36 0,'36'-1'91'16,"2"1"-3"-16,4 6-4 15,-2 8-6-15,-2 6-50 16,-5 9-14-16,-4 9-3 16,-3 5-3-16,-7 5-8 0,-2 5-6 15,-6-1-11-15,1-3-48 16,2 2-15-16,2-6-6 15,-3-6-6 1,3-8 0-16</inkml:trace>
  <inkml:trace contextRef="#ctx0" brushRef="#br0" timeOffset="11204.9757">4845 6856 5 0,'-14'-25'88'0,"0"0"3"15,0-1-2-15,-2-2-5 0,-1 0-35 16,-1 3-17-16,4 4-11 16,-3 1-7-16,4 5-4 15,-1 4-3-15,6 6-4 0,8 5-1 16,-12 5-2-16,12 10-1 15,3 13 0-15,9 8 0 16,4 7 0-16,5 10 0 16,5 7 1-1,6 4 1-15,3 0 0 16,5-2 0-16,-3-7-1 0,-1-3 0 0,-2-10 1 16,-2-12-1-16,-6-6 0 15,-2-12 1-15,-8-10-1 16,-4-8 1-16,-6-13-1 0,-6-10 0 15,-2-8 0 1,-6-7 1-16,-6-7-1 0,-4-9 0 16,-4-3 0-16,-7-2-1 15,1-4 1-15,-5 1 0 0,1 2 0 16,-3 4 0-16,7 5-1 16,1 7 1-16,5 8-1 15,6 9 0-15,10 10 0 0,6 6 0 16,5 8 0-16,15 9 0 15,9 3 0-15,9 7 1 16,6 8 0-16,11 6 0 16,3 8-1-16,3 4-3 15,2 7-7-15,0-2-26 16,-6 1-46-16,-6-4-3 0,-7-4-7 16,-12-6-6-16</inkml:trace>
  <inkml:trace contextRef="#ctx0" brushRef="#br0" timeOffset="11369.39">5151 6854 6 0,'-31'6'91'0,"6"-5"-1"0,8-5-6 0,7-10-6 16,9-7-1-16,6-6-78 0,13-7-10 16,6 0-28-16,12-2-37 15,0-2-7-15,8 6-3 16,-2 2-4-16</inkml:trace>
  <inkml:trace contextRef="#ctx0" brushRef="#br0" timeOffset="12594.8586">5512 6571 12 0,'-2'-17'94'16,"-8"-1"-2"-16,-2-7-3 0,0-4-4 15,-3-4 0 1,3-9-74-16,1 6-3 0,2 0-1 0,5 3-1 15,4 1-2-15,0 7-1 16,8 0-2-16,8 8-1 16,3 2-1-16,4 8-1 15,0 4 0-15,4 4 0 16,1 8 0-16,-2 8 0 16,-4 6 0-16,-1 5-1 0,-5 5 0 15,-2-1-1-15,-3 1 0 16,1-3 0-16,-6-4 0 15,0-6 1-15,-1-5 1 0,-5-15 0 16,10 4 2-16,-4-12 1 16,0-11 1-16,1-6 0 15,2-7 1-15,-3-6 0 16,1-4-1-16,-3-5 1 16,-2 0-1-16,-2-3 0 0,-3 1 0 15,-5 3-1-15,-1 3 1 16,-3 3-2-16,2 7 1 15,2 3-3-15,3 8 1 0,3 5-1 16,2 5 0-16,7 5 0 16,7 6-1-16,4 1 0 0,2 4-1 15,7 6 1 1,-1 5 0-16,-1 3 1 0,0 5 0 16,-3 4 0-16,-3 5 1 15,-5 3 1-15,-2 0 0 0,-4-1 1 16,-2-2 1-16,-2-5 0 15,-2-5 0-15,-1-5 0 16,2-8 0-16,-3-9-1 0,0 0 0 16,0 0 0-1,7-14 0-15,-2-4-1 16,1-5 0-16,0-6 0 0,4-4 0 16,-2-6 1-16,-2-2 0 0,1-4 0 15,0-1 0 1,-4-1 0-16,0 3 0 0,-3 2 1 15,1 5 0-15,-2 6 0 16,-3 6 0-16,2 7-2 0,-1 7 0 16,3 11 0-16,0 0 1 15,2 8-2-15,7 7-1 16,4 3 0-16,6 3 1 16,6 3 1-16,3 4 0 15,5-4 1-15,3-4-1 0,1-6 1 16,1-4 1-16,-3-9-1 15,1-2 1-15,-10-12-1 16,-4-5 0-16,-6-6-1 16,-9-5-1-16,-6 2-2 0,-7-1 0 15,-11 2-1-15,-8 3 0 16,-3 7 0-16,-5 3 1 16,-1 6 0-16,0 2 2 15,3 2 0-15,5 3 0 0,7-2-1 16,4 1 0-16,15 1 0 15,-5-12-1-15,12-2 1 16,10-2-1-16,6-4 1 0,3-4-1 16,4-5 3-16,0-1 1 0,3-2 1 15,-2 1-1 1,-4 2 2-16,-5 3-1 0,-4 6 1 16,-5 3-2-16,-4 6-1 15,-9 11 0-15,11-6 0 16,-11 6-1-16,8 10 1 15,-2 1-1-15,2 2 0 0,4 0 1 16,2 1 1-16,3-1 0 16,1-2 0-16,3-5 0 15,-1-3-1-15,0-3 1 16,1-6-1-16,0-5 1 0,-2-6-1 16,-2-2 1-16,-6-4-1 15,1 2-1-15,-5 0 2 16,-2 4 0-16,-2 4 0 0,-3 2-2 15,0 11 0-15,0 0-2 16,0 0 3-16,0 0 0 16,9 6-2-16,1 1 3 15,3 1-3-15,7-1 3 16,4 0-10-16,-2-4-55 0,7-4-16 16,-1-7-7-16,-1-6-3 15,-8-1-9-15</inkml:trace>
  <inkml:trace contextRef="#ctx0" brushRef="#br0" timeOffset="12737.5759">6619 4976 70 0,'-16'-10'80'0,"6"-7"-48"16,5 4-31-16,4-5-1 15,-2 3-88-15,6-6 2 16</inkml:trace>
  <inkml:trace contextRef="#ctx0" brushRef="#br0" timeOffset="13593.4129">7171 4536 53 0,'0'0'86'16,"0"0"-1"-16,-7 16-3 0,-5 4-2 15,2 3-69-15,-1 7-1 16,1 1 1-16,4 4-2 16,2-1-3-16,4 1-1 0,1-5-5 15,7-6 1-15,6-6 1 16,1-8-1-16,4-9 1 16,0-5 1-16,0-13 0 15,-2-5 0-15,-3-3 2 16,-5 0 0-16,-3 0-1 0,-3 3 0 15,-3 5-1-15,-6 6-1 16,6 11-1-16,-11-8-1 16,11 8-1-16,-9 2-1 0,9-2 0 15,1 13-1-15,9-6 1 16,5 1 1-16,0-5 0 16,7-1 2-16,1-2 0 15,1-4 2-15,1-9-1 0,-3-1 1 16,-3-5 1-16,-3-4 0 15,-7-4 0-15,0-3-1 16,-8-3 1-16,0-3-2 0,-11-3 2 16,-1-6-2-1,-5 0 0-15,-2-6-1 0,-3-3-1 16,-6-1-1-16,1-2 0 16,-1 2 0-16,-1-1-1 0,-2 5 0 15,4 5 0-15,-1 8 0 16,5 8-1-16,4 5-1 15,2 13 1-15,7 7-1 16,9 5 0-16,0 14 0 0,4 6 1 16,11 8 0-1,7 5 1 1,5 6 2-16,8 7-2 0,2 1-2 0,9 8-9 0,-10-6-32 16,10-1-38-16,3-4-2 15,-4-8-8-15,-5-9-5 16</inkml:trace>
  <inkml:trace contextRef="#ctx0" brushRef="#br0" timeOffset="13855.9412">7280 4061 60 0,'5'-22'80'0,"7"5"1"0,7 4-5 15,0-2-32-15,6 15-26 0,5 2-1 16,1 9-3-16,4 9-3 16,-2 8-3-16,2 4-3 15,-3 4-8-15,5-2-7 16,-4-2-14-16,-1-10-48 0,-4-2-9 16,-5-10-6-16,-1-9-3 15</inkml:trace>
  <inkml:trace contextRef="#ctx0" brushRef="#br0" timeOffset="13960.6628">7659 4011 87 0,'-27'-27'89'0,"1"3"-8"15,-1-1-11-15,4-1-28 16,14-1-112-16,-3 4-12 0,10 1-5 16,2-1-5-16</inkml:trace>
  <inkml:trace contextRef="#ctx0" brushRef="#br0" timeOffset="14511.1022">7810 3639 26 0,'0'23'81'16,"0"0"1"-16,1-1-4 15,5 0-6-15,25-3-55 0,-19 2-6 16,5-3 1-16,1 0-4 16,2-4-1-16,3-3-3 15,1-2 2-15,-3-2 1 16,1-4 2-16,-8-3-1 0,-2 0 0 16,-12 0 1-16,6-15 0 15,-9 2-2-15,-5 1 0 16,-7-4-1-16,-1-2-2 15,-2 0-2-15,-1-1 0 0,2-2-1 16,2-1 0 0,5-2-1-16,1 1-1 0,5-1 0 15,4 2-1-15,1 2-1 0,8 2 0 16,4 4 0-16,3 5 0 16,1 3 1-16,3 3 0 15,1 3 0-15,1 0 1 0,-2 2-1 16,-2 5 1-16,-1-2 1 15,-4 0-1-15,-2 1 1 16,-3-1 2-16,-8-5 1 0,11 2 0 16,-11-2 1-1,5-5 0-15,-5 5 1 16,8-16 1-16,-6 7-2 0,2 0-1 16,-4 9-1-16,12-15-1 0,-12 15 0 15,17-9-2-15,-4 9-5 16,-1-5-17-16,6 2-62 15,8-1-2-15,2-1-4 16,0-4-6-16,1-2-4 16</inkml:trace>
  <inkml:trace contextRef="#ctx0" brushRef="#br0" timeOffset="15382.5639">8946 2427 13 0,'-16'12'87'0,"-3"-3"2"16,6 3-6-16,-4 0-4 15,4-3-1-15,3 1-75 0,3 2 0 16,5 2 1-16,2 2-1 16,7 4 1-16,5 2 0 15,6-1-1-15,5 6 0 16,8-4 0-16,3 0-2 16,5-7 1-16,1-3 2 15,0-5 0-15,-1-5 1 0,-3-3-2 16,-6-9 2-16,-8-7 0 15,-6-2-1-15,-5-4-2 16,-11-2-2-16,-5 0-2 0,-10 1 0 16,-9 3-1-1,-5 6-1-15,-4 2 0 16,2 5 2-16,-1 7-1 0,4 0 0 16,6 0 0-16,6 7 0 0,16-7 0 15,-9 11 1-15,9-11-1 16,20 2 1-1,3-2 1-15,2-6 1 0,6-5 2 16,3-4 1-16,-2-6 1 0,-2-3 1 16,0-6 0-16,-8 2 1 15,-4-4-1-15,-6-1 0 16,-8 2-2 0,-4-1-1-16,0 1 0 0,-10-5-2 15,-6 2-1-15,-2-1 0 16,-2-1 0-16,0 2-1 0,0 3 0 15,0 4-1 1,3 2 0-16,2 11-2 0,7 7 2 16,8 7-2-16,-6 6 1 0,6 13 0 15,11 10 0-15,9 5 1 16,7 10 2-16,2 8 1 16,8 7 1-16,7 5-1 15,2 8 3-15,3 3-1 0,1 7-1 16,-3 2 0-16,-1 4-2 15,-5 0-2-15,-3-8-1 16,-4-9 1-16,-7-15 3 0,-7-13 1 16,-6-22 0-16,-4-17 1 15,-10-18 1-15,-2-20 2 16,-11-11 1-16,-6-11 0 16,-1-9-4-16,0-1-1 0,-5-2 0 15,4-1-4-15,6 4-11 16,-7 13-61-16,11-4-9 0,2 11-4 15,5 7-7 1,0 12-3-16</inkml:trace>
  <inkml:trace contextRef="#ctx0" brushRef="#br0" timeOffset="16077.3783">5601 8494 73 0,'10'6'89'0,"-10"-6"-2"0,10 0-3 0,-10-7-43 16,-2-11-11-16,-2-5-7 15,-4-8-4-15,0-9-8 16,-8-7-4-16,2-6-1 16,-5-3-2-16,-2-2 0 0,-1 0-2 15,-3-2-1-15,-2 5-1 16,-1-1 1-16,-1 8 0 16,-2 5 0-16,4 4 0 15,4 9-1-15,2 8 0 0,4 5-1 16,6 9 0-16,11 8-1 15,0 5 0-15,6 11 0 16,16 4-1-16,5 5 1 0,7 5 1 16,9 6 1-16,8 3-3 15,2-2-5-15,3 8-40 16,8-3-35-16,0-9-3 16,-3-4-6-16,-6-13-6 15</inkml:trace>
  <inkml:trace contextRef="#ctx0" brushRef="#br0" timeOffset="16929.882">5573 7798 47 0,'-7'-29'90'0,"7"-1"-2"0,8 1-5 16,5 4-3-16,8 1-58 15,3 10-13-15,3 9-2 0,5 5-3 16,-1 12-2-16,0 8-1 16,1 5 0-16,3 4-1 15,-1 1 1-15,3 1 0 16,1-3 1 0,-3-6-2-16,-3-7 0 0,-3-8 1 15,0-7 0-15,-9-4 2 16,-4-10 0-16,-8-8-1 0,-7-3 2 15,0-3-1-15,-8-2-1 0,-7 1 1 16,-3 0 0-16,-2 3 0 16,2 3-1-16,0 5-1 15,5 4-1-15,0 4-1 16,12 10 1-16,0 0-2 0,0 0 1 16,8 0-1-16,8 6 0 15,8 2 0-15,2 3 2 16,6-1 1-16,3-2-1 0,2 2 0 15,0-2 1-15,-2-2-1 16,-1-1 1 0,-7-3 0-16,-2-2 0 0,-6-2 1 15,-6-5 0-15,-5-4 0 16,-7-7 0-16,-1 0 1 16,-8-3 0-16,-2-3 0 15,-3-2 0-15,-3-1 0 0,0-1 0 0,-1 1 0 31,3 0-1-31,1 2-1 0,1-1 0 0,3 7-1 16,2 1 0-16,5 6-1 16,2 3-1-16,0 9 0 15,9-3 1-15,3 3-1 0,3 6 1 16,6 1 0-16,3 4 0 16,2 0 0-16,1-2 1 15,5 0 1-15,-1-3-1 0,-2-5 0 16,0-1 1-1,-2-1 0-15,-4-8-1 0,-4-2 1 16,-6-5-1-16,-5-1 0 16,-7 0-2-16,-2-1 1 0,-10 2-2 15,-6 0 0 1,-7 2 1-16,-3 2 1 0,-1 2-1 16,-2 5 2-16,1-1 1 15,3 2 1-15,4 0 1 0,6-1-1 16,4-3 0-16,7-1-2 15,5-5 1-15,3-4-2 16,8-3-3 0,5-4-7-16,4-7-17 0,0 1-55 15,4 1-2-15,-1-5-7 16,-4 2-5-16</inkml:trace>
  <inkml:trace contextRef="#ctx0" brushRef="#br0" timeOffset="17853.2647">7127 6386 19 0,'-12'2'75'0,"-5"10"3"0,3 1-3 16,-1 10-29-16,2 7-14 16,3 1-11-16,5 5-4 0,5-1-4 15,2 1-2-15,9-4-4 16,4 0-1-16,7-7-2 15,3-5-1-15,1-11-1 0,3-7 2 16,-2-2 0 0,-2-13 2-16,-5-5-1 0,-1-8 2 15,-5-7-1 1,-5-5 0-16,-2-4-1 16,-7-1 0-16,-2-5-2 0,-8-2 0 0,-4-1-1 15,-4 0-1 1,-3 0 1-16,-5 0-1 0,-4 1 1 15,-4 0-2-15,-2 2 1 16,-2 3 0-16,-1 2 1 16,-2 4 0-16,2 5-1 0,3 6 1 15,3 6-1-15,6 6-2 16,6 5 0-16,7 11 0 16,14 0-2-16,-4 16 0 0,11 7 0 15,12 4 0-15,7 7 2 16,6 6 0-1,8 6 1-15,4 2 0 0,4-2 1 0,4-1 0 16,4-5-1 0,-4-8 1-16,3-9 0 0,-3-10 0 15,-8-12 1-15,0-5 0 16,-10-11 0-16,-6-10 0 0,-12-3 1 16,-7-2 0-16,-7 3 0 15,-6 1 0-15,-7 3 0 16,-4 4 0-16,-3 5-1 15,-1 4-1-15,4 5 0 0,0 5-1 16,8 0-1-16,1 9 0 16,6 4 0-16,10 1 0 15,6 5-1-15,4-2-1 16,7 5-3-16,2-8-8 16,10 7-45-16,-1-13-26 0,-3-8-5 15,-1 0-5-15,-8-11-4 16</inkml:trace>
  <inkml:trace contextRef="#ctx0" brushRef="#br0" timeOffset="19808.5054">7744 5997 16 0,'-11'-8'94'0,"-4"-6"-1"0,3-2-4 0,0-3-6 15,-1-3-2-15,-33-2-76 16,40 1-2-16,5 0 0 0,2 1-2 16,9 2-1-1,1 3 0-15,4 0-1 0,2 4-1 16,4 3 1-1,2 4 1-15,1 2-1 16,-3 3 1-16,0 1-1 0,1 1 1 16,-5 3 1-16,-1 0-1 0,-3-1 1 15,-3-1 0 1,-10-2 1-16,12-2 0 0,-12 2-1 16,0-16 1-16,0 3-1 15,-5-3 1-15,0 0-2 0,-3-2 1 16,3-1-1-16,-1-1-1 15,1-1 1-15,3 4-1 16,0 1 0-16,2 1-1 16,0 2 1-16,2 5-1 0,7 2 0 15,0 5 0-15,4 1 0 0,-1 4 0 16,4 4 1 0,-2 2-1-16,3 1 1 15,-3 0 1-15,-1 1 0 0,-2-3 0 16,-2 0 1-16,-9-9 1 15,14 8 0-15,-14-8 1 0,0 0-1 16,0 0 1-16,2-10-1 16,-2-1 0-16,-3-4 0 15,-2-2-1-15,0 0-2 16,1-2 1-16,0 0-1 0,3 2 0 16,1 1-1-16,1-1 0 15,7 6 0-15,1 0 0 16,3 3 0-16,3 2 0 15,4 0 1-15,1 3 0 16,2 0 1-16,2 1 0 0,1 1 0 16,-1 0 0-1,1-2 0-15,-1-1 1 16,-4-2 0-16,0-1 0 0,-1-2 0 16,-2-3 0-16,-2-4 1 0,-4 1-1 15,-1-2 1 1,-3-2-1-16,2-1-1 0,-6 0 0 0,-3-3-1 15,0 3 1-15,-4-1 0 16,-5 0-1-16,0 2 0 16,-3 1 2-16,-3 4-1 15,1 4-1-15,-1 2 1 16,1 5-2-16,-1 3 0 0,3 3 0 16,4 9 0-1,-1 3 0-15,4 2 0 0,4 2 0 16,1 2 0-16,6 0 2 0,6 0 1 15,2 0 0-15,4-3 0 16,2-2 1-16,3-3 0 16,-1-6 0-16,4-1 2 15,-5-6-3-15,1-3 2 0,-1-6-2 16,-6-6 0 0,1-3 1-16,-8-3-1 0,0 0 0 15,-5-4-1-15,-1 2 1 0,-2-2-1 16,0 0 1-16,1 0 0 15,-5 1-1-15,3 3 0 16,-1-1-1-16,2 3 0 0,0 2-1 16,0 3-1-1,4 3 0-15,-4 11 0 0,19-8-1 16,-6 8 1-16,3 4 1 16,-3 7 0-16,2 1 0 15,0 3 1-15,1 3 0 0,-3-3 1 16,-1 1 0-16,-2 0 0 15,-1-3 0-15,1-4 1 16,-4 0 2-16,-6-9 1 16,9 9-1-16,-9-9 1 0,0 0 0 15,0-11 0-15,0-1 0 16,-5-1-1-16,0-5-2 16,1-2 0-16,0-1-1 0,0-1 0 15,2-1 0-15,1 2 0 16,1-2-1-16,0 2-1 15,0 1 0-15,2 5 0 16,5 2-1-16,1 5 0 16,3 2 1-16,4 3 0 0,0 3 0 15,2 4 0-15,4 1 1 16,0 2 1-16,1 1 0 16,-1-4 1-16,4-3 0 15,-1-1 0-15,-2-6 0 0,0-5 1 16,0-5-1-16,-4-3 1 15,-3-4 0-15,-3-3 0 16,-5 2 0-16,-4-3-1 16,-3 0 1-16,-2 0-2 15,-4 3 1-15,-3 0-1 0,0 5 0 16,2 2 0-16,-2 3-2 16,5 3-1-16,4 11 0 0,-1-10 0 15,1 10 0-15,10 1 0 16,1 7 0-16,5 2 0 15,0 3 1-15,1 0 2 16,0 1 1-16,0 0-1 0,-3 1 1 16,0-1 0-16,-1-1-1 15,-5-2 1-15,2-2 1 16,-10-9 0-16,10 11 0 0,-10-11 0 16,9-1 1-16,-6-9-1 15,3-1 0 1,0-4 0-16,-3-5-1 0,1-2 0 15,0-2 0-15,-3-2-1 16,-1 1 0-16,0-3 2 16,-5 1-2-16,1-1 1 0,-5 3 0 15,2 0 0-15,-1 4 0 16,1 6-2-16,3 0-1 16,4 15-1-1,-4-9 0-15,4 9 0 0,1 9 0 0,4 6-1 16,3 0 1-16,5 4 1 15,2 4 2-15,2-1-1 16,3-1-3-16,3-1-4 16,-1-7-5-16,5-5-60 0,-2-3-9 0,-1-5-7 31,-2-2-5-31,-7-10 0 0</inkml:trace>
  <inkml:trace contextRef="#ctx0" brushRef="#br0" timeOffset="20946.3539">9429 3859 47 0,'-7'30'79'0,"2"3"-1"0,4-2-3 16,1-2-5-16,10 2-64 0,2 1-2 31,7-2 0-31,5-6 3 0,2 1 0 0,3-9 2 16,-1-2 0-1,-1-7 2-15,-1-5 1 0,-2-2 1 16,-3-9 0-16,-6-5-1 0,-3-5-3 15,-7-2-1-15,-4-2-2 16,-1-4-2 0,-3 1-2-16,-6 1-1 0,-4-1-1 15,-3 5-2-15,-3 0-1 0,0 4 0 16,1 7 0-16,0 4-1 16,-1 3 0-16,3 3 0 15,2 3-2-15,4 7 1 0,2 1 0 16,6 5 1-1,2-3-1-15,1 2 1 0,8-3 1 16,0-2 0-16,6-3 3 0,1-5 0 16,1-2 1-1,0-2 2-15,-2-6 0 0,-2-6 1 16,1-2 0 0,0-4 0-16,-4-1 0 15,-1-1-1-15,-1-5-1 0,2 3 0 0,-3-2-1 16,3 3-1-16,-2 1 0 15,3 3-2 1,-1 1 0-16,1 7-1 16,3 4 0-16,-2 5-1 15,0 2 1-15,2 6 0 16,0 5 0-16,-3 2 0 0,1 0 1 16,0 4 1-16,-4-2 0 0,2-2 2 0,-2-1 0 15,-8-12 2-15,12 17 4 16,-12-17 0-16,0 0 1 15,0 0 0-15,0 0 1 16,-5-11-2-16,-1-2-1 16,1-2-2-16,-4-3-2 0,3-4-1 15,-1 1-1-15,-1-2 0 16,5 3-1-16,1 2-1 16,0 1 0-16,2 3-1 15,1 4-1-15,-1 10 1 0,21-9 0 16,-6 9 0-16,3 0 0 15,3 0 2-15,5 5 0 0,1-4 0 16,1-1 1-16,1 0 0 16,1-7 0-16,-4-5 0 15,3-4 1-15,-6-2-1 16,-4-4 0-16,-2-2 2 0,-3 0 0 16,-7 0-1-1,0 3 1-15,-3 3 1 0,-3 4-1 16,-1 3-2-16,0 11 0 15,1-10 0-15,-1 10 0 16,0 6 0-16,2 4-1 16,3 3-1-16,0 1-4 0,5 6-8 15,-17 7-66-15,7 1-4 16,-4 6-4-16,-6 3-6 16,-15 10-5-16</inkml:trace>
  <inkml:trace contextRef="#ctx0" brushRef="#br0" timeOffset="21670.0649">4313 11223 4 0,'-2'15'71'15,"0"-3"5"-15,-1 2-1 0,3-14-21 16,-1 9-24-1,0 1-5-15,1-10-4 0,0 13-2 16,0-13-1-16,8 7-3 16,1-7-1-16,1-3-2 0,8-11 0 15,7-10-2-15,5-10 0 16,7-10-2-16,8-11-2 16,7-10-3-1,4-7-1-15,3-5-1 0,0-3 0 0,-1 6-1 16,-1 4 0-16,-6 9-2 15,-5 2-5 1,-7 14-10-16,-11 13-43 0,-3 2-25 16,-7 9-4-16,-8 2-5 15,-6 6-4-15</inkml:trace>
  <inkml:trace contextRef="#ctx0" brushRef="#br0" timeOffset="21987.5807">4749 10188 78 0,'23'-12'84'0,"4"-1"0"0,6-1-3 16,-22 2-51-16,29 4-6 0,5 1-2 15,2 5-6-15,-1 3-4 16,0 11-3-16,-4 7-3 0,-4 8-1 16,-4 9 0-16,-8 6-1 15,-4 8 0 1,-9 4 0 0,-5 4-3-16,-5 1-5 0,-3 5-9 0,-9-3-42 0,-2 1-29 15,-4-1-4-15,-3-2-6 16,-2-5-3-16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4-08-11T15:20:51.3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6164 9098 11 0,'-9'-14'86'0,"0"2"4"0,0 2-4 16,9 10-5-16,-14-15-37 16,14 15-24-16,-11-8-5 0,11 8-5 15,0 0-5-15,0 0-3 16,4 13 0-16,7 7-2 16,7 8 1-16,0 11 0 0,6 10 1 15,4 9 0 1,3 9 0-16,0 3 1 15,3 4-1-15,-2-5 0 0,-1 0-1 16,-1-8 0-16,0-7 0 0,-5-8 0 16,-2-8 0-16,-2-10-1 15,-5-8 0-15,-3-6-1 16,-5-8 1-16,-8-6 0 16,8-7 0-16,-8-12-1 15,0-2 1-15,-8-7 0 0,-1-5 0 16,-4-9-1-16,-1-1 1 15,-2-6-1-15,-4-2 0 16,-1-4 0-16,0-1 0 0,-2-1 0 16,-1 0 1-16,-1 3-1 15,2 3 0-15,-3 4 1 16,3 5 0-16,-1 6 1 0,5 4-1 16,1 7 1-16,1 5 0 15,7 3 0-15,4 1 0 0,6 4 0 16,5 1 0-16,13 2 0 15,8 4 0-15,10 2 0 16,6 3 1-16,9 0-1 16,3 8 1-16,5 6 0 0,3 3-1 15,0 6 0-15,-1-1 0 16,-2 5 0-16,-2-2 0 16,-4 0-1-16,-2-3 0 15,-5-3-1-15,-6-5-2 16,-3-4-6-16,-10-10-23 0,-5 2-51 15,-7-2-3 1,-15 0-7-16,2-15-4 16</inkml:trace>
  <inkml:trace contextRef="#ctx0" brushRef="#br0" timeOffset="210.7758">6565 9219 0 0,'-14'8'88'0,"5"-4"3"16,9-4-5-16,0 0-6 16,0-19-1-16,14-3-74 15,2-7-8-15,16-4-35 0,8-1-38 16,-1 0-5-16,3-2-7 16,1 4-4-16</inkml:trace>
  <inkml:trace contextRef="#ctx0" brushRef="#br0" timeOffset="1591.4872">7115 9017 84 0,'6'-18'93'0,"-9"-7"-1"0,-4-7-7 0,-6-9 0 16,-1-4-64-1,-3-4-10-15,2-2 0 0,-1-1-3 16,0 5-3-16,0 2-1 15,3 4-2-15,4 6 0 16,5 3-1-16,4 8-1 16,9 3 1-16,7 7-1 15,6 6 0-15,11 3 0 0,1 4 0 16,5 3 0-16,1 8 0 16,0 5 0-1,-3 5 0-15,-2 8 0 0,-5-1 0 16,-8 7 0-16,0 0 0 15,-8-1 0-15,-6-4 0 0,-3-4 0 0,-4-6 0 16,-1-9 0 0,0-10-1-16,0 0 1 15,-10-15 0-15,8-8-1 0,0-6 0 16,2-7 1-16,0-6-1 16,-2-1 1-16,1-4 0 0,-2-1 0 15,-1 1 0 1,-4-1-1-16,-1 3 1 15,-2 2 0-15,-1 4-1 0,1 6-1 0,2 3 1 16,4 5 0-16,4 8 0 16,1 5 0-1,11 6 0-15,8 5 1 0,6 1 0 16,5 7 0-16,4 7 0 16,2 2 1-16,-1 9 0 0,1 4 1 15,-3 6-1 1,-8 5 0-16,-2 4 0 0,-10 0-1 15,-3-3 1-15,-8-2-1 16,-2-4 0 0,-4-7 0-16,-7-10-1 0,3-5 0 0,-3-10 0 15,11-3-1-15,-13-3 0 16,12-7 1-16,1-4-1 16,8-7 0-16,4-1 0 0,3-5 0 15,4-3 1-15,2-5 0 16,0-5 0-16,3-5 0 15,-5-3 0-15,-1-4 0 16,-3-1 0-16,-5-4-1 0,-4 2 1 16,-5 2 0-16,-2 6 1 15,-7 3 1-15,-2 8 0 16,-7 4 0-16,3 9 1 0,-4 4 1 16,4 8-1-1,-1 7 1-15,5 4-1 0,1 7-1 16,7 4-1-16,2 7 0 0,8 2-1 15,5 4 1-15,7 2 0 16,8 4-1-16,3-5 1 16,6 0 0-16,3-5 1 15,1-8 0-15,4-6 0 0,-3-5 0 16,-1-10-1-16,-6-7 0 16,-3-9 0-16,-12-3 1 15,-7-1-2-15,-9 0 1 16,-8 1 0-16,-13 3-1 0,-10 3 1 15,-3 6-1-15,-11 5 0 16,3 6 0-16,-3 4 0 16,2 1 0-16,3 3 1 15,5 4-1-15,7-1 0 0,7-2 1 16,8-1 0-16,9-3-1 16,3-4 1-16,11-9 0 15,8-6 1-15,4-8-1 16,5-4 2-16,5-6-1 15,0-7 2-15,0-2-1 0,-4-1 0 16,-3 0 1-16,-3 1-1 16,-5 6 0-16,-7 6 0 0,-5 5 0 15,-4 8-2-15,-4 9 1 16,-1 12-1-16,0 0 0 16,-2 11 0-16,0 10 0 0,2 8-1 15,0 0 0-15,7 7 1 16,4 2-1-16,6 1 1 15,1-6-1-15,5-3 1 16,4-8 0-16,-2-9 0 16,3-8 0-16,-5-6 1 0,-1-13 0 15,-4-9 0-15,-3-8 0 16,-8-2 0-16,-2-4 0 0,-5-1 1 16,-3 3 0-1,-2 0-2-15,-5 3 0 0,0 5 0 16,-3 4 0-16,6 8 0 15,-1 4 0-15,8 11 0 0,0 0 0 16,6-6 0-16,8 7 0 16,7 6 0-16,4 1 0 15,5-3 0-15,7 4 0 16,0-4 0-16,4-1 0 0,-2-3 0 16,3-1-33-16,-5-6-54 15,-8-8-2 1,-10-1-6-16,-11-9-6 0,-6 2-4 15</inkml:trace>
  <inkml:trace contextRef="#ctx0" brushRef="#br0" timeOffset="1731.3788">8122 7013 74 0,'-19'4'32'0,"12"-4"-31"0,7 0-1 16,-4-11 0-16,4-2-90 15</inkml:trace>
  <inkml:trace contextRef="#ctx0" brushRef="#br0" timeOffset="2713.0794">8856 6586 51 0,'0'0'90'16,"-14"-6"-1"-16,3 6-6 16,-3 0 0-16,-22 9-58 15,20 4-8-15,3 8-3 0,-3 6-4 16,1 12-2-16,3 5-2 16,2 8-1-16,3 1-1 15,6 0-1-15,3 1-1 16,9-9 0-16,6-6 0 15,6-14-2-15,5-13 1 0,2-13 0 16,4-17-1-16,-3-14 1 16,-1-11-1-16,-6-7 1 15,-8-5 1-15,-5-1-1 0,-10 2 0 16,-4 8 1 0,-6 6-1-16,-8 12 1 0,-1 7-2 15,-2 9 1-15,2 8-1 16,2 4-1-16,7 5 1 0,5 5-1 15,3 2 1-15,9 0-1 16,9-1 0-16,6-2 0 16,2-3 1-16,8-2 0 0,3-4 0 15,2-8 1-15,-2-7-1 16,0-6 1-16,-4-3-1 16,-6-5 1-16,-2-4 0 15,-9-3 0-15,-6-3 0 0,-5-3 1 16,-4-1-2-16,-11-1 0 15,-3-5 0-15,-7-2 0 16,-3-5 0-16,0 0 0 16,-4-3 0-16,-1 0 0 15,-2 0 0-15,0-2 0 0,3 4 0 16,-1 5 0-16,4 6 0 0,3 8 0 16,2 10 0-1,6 7-2-15,2 13 1 16,12 8 0-16,-5 15 0 0,6 11 1 0,9 9-1 15,8 8 1-15,6 8-1 16,6 8 1-16,7 2 0 16,7 4 0-16,1 0 0 15,6-4-1-15,2-5-3 16,2-6-3-16,-3-12-3 16,2-11-12-16,-12-9-62 0,1-16-4 15,-7-6-4-15,-9-13-6 16,-11-7 0-16</inkml:trace>
  <inkml:trace contextRef="#ctx0" brushRef="#br0" timeOffset="2949.4421">9198 6021 5 0,'-23'-23'79'0,"5"0"3"0,7-3-2 0,5-1 1 15,6 4-51-15,1-1-3 16,8 5-2-16,5 2-5 0,4 6-4 15,8 4-2-15,0 7-3 16,6 2-2-16,-1 10-4 16,4 3-1-16,-1 3-1 15,4 6-2-15,-1-5-4 16,0 4-9-16,-8-11-19 16,-9-2-54-16,11-7-1 0,-8-5-6 15,-4-8-6-15</inkml:trace>
  <inkml:trace contextRef="#ctx0" brushRef="#br0" timeOffset="3620.0315">9640 5463 48 0,'10'32'84'0,"1"-4"-3"0,5 1-4 15,3-6-2-15,35-6-62 16,-25-2-5-16,-1-4 0 16,3-6-2-16,0-5-1 0,-3-7-1 15,-2-6 1-15,-6-6-1 16,-6-2 1-16,-9-3 1 16,-5 1 0-16,-6-1 0 0,-8 2 0 15,-6 1-1-15,-5 1 0 16,2 0-1-1,1 2-1-15,2 0-1 0,4-1-1 16,4 1 0-16,7 2-2 16,5-1-1-16,2 3 0 0,11 2-1 15,1 2 1-15,4 4 0 16,3 2 1-16,0 1-2 16,0 3 2-16,1 0 4 15,-2 5-4-15,-1 1 4 16,-3 0-3-16,-2-1 2 0,-2 0 1 15,-12-5 1-15,11 3 0 16,-11-3 0-16,0 0 0 16,11-11-2-16,-11 11 3 0,2-16-3 15,0 6-1-15,-2 10 0 16,10-13-1-16,-10 13 0 16,14-6 1-16,-3 6-1 15,5 0-1-15,3 3-4 0,0-2-14 16,-19-1-65-16,26 9-3 15,-3-6-4-15,-2-2-6 16,-3-1-4-16</inkml:trace>
  <inkml:trace contextRef="#ctx0" brushRef="#br0" timeOffset="4639.0987">10662 4228 14 0,'7'14'85'15,"-3"-4"2"-15,-3 1-4 16,4 11-5-16,0-5-47 16,5 2-6-16,5 1-7 15,1-2-5-15,3-2-4 16,3-4-1-16,3-3-2 0,3-7-1 16,0-2-1-16,-1-10-1 15,-3-5-1-15,-5-8 0 16,-5-1-1-16,-6-2 0 0,-8 0-1 15,-4 4 0 1,-10 1-1-16,-6 7 0 0,-6 8 0 16,-3 2 0-16,2 3 0 15,-2 4 0-15,6 4 0 0,6-1 0 16,9-2 0-16,8-4 1 16,0 0-1-16,13-7 1 0,10-7 0 15,3-5 0 1,7-6 1-16,-1-6 1 15,1-4 0-15,-4 1 1 16,-1-7 1-16,-9 1 0 0,-6 0 0 0,-6-1-1 16,-7-1 1-1,-7 1-1-15,-9-2-1 16,-3-3-1-16,-7 1 0 0,2 0 0 16,-8-1 0-16,-1 1 0 15,0 5 0-15,3 5 0 16,-1 3 0-16,3 9 0 0,6 5-1 15,3 7-1-15,9 9 1 16,10 2 0-16,0 15-1 16,16 7 0-16,10 9 0 0,11 5-1 15,7 13 2 1,12 5 0-16,9 10-1 0,8 5 0 16,4 6 1-16,7 6-1 0,0 2 0 15,-1 3-1-15,3 2-2 16,-8-4-2-1,-6-8 0-15,-7-13 1 0,-10-11 0 0,-10-18 1 16,-9-20 2-16,-13-14 2 16,-8-25 2-16,-13-13 4 15,-4-12 1-15,-13-6 1 16,-7-4-1-16,-10-2 0 16,-6 3-1-16,-3 1 0 0,-8 5-6 15,4 1 0-15,-4 3 0 16,10-1 0-16,4 0 0 15,3-3-9-15,15 0-69 0,8-3-11 16,6 0-3-16,3-3-7 16,6-1-4-16</inkml:trace>
  <inkml:trace contextRef="#ctx0" brushRef="#br0" timeOffset="5215.8235">12114 2364 67 0,'-15'-6'84'16,"15"6"-2"-16,-12-6-4 15,12 6-35-15,0 0-14 16,0 0-9-16,0 0-7 16,0 0-3-16,0 0-2 0,-6 11-2 15,5 2 0-15,-2 7 0 16,-1 4 0-16,-3 7 0 15,3 5-1-15,-3 2 0 0,2 4-2 16,3 1-1 0,2 0 0-16,6-2-1 15,2-4 0-15,6-8 0 16,4-6 1-16,2-8-1 0,1-11 0 0,-1-5 3 16,-1-9 1-16,-3-11-1 15,-1-3 1 1,-8-6 0-16,-2 2-5 0,-5-1 0 15,-2 5 0-15,-5 5 0 0,0 1 0 16,-1 6 0-16,8 12 0 16,-7-10 0-16,7 10 0 15,6-4 0-15,10 1 0 0,12-3 0 16,1-6 0 0,11-4-25-16,7-5-61 0,-2-2-4 15,1-2-3-15,-8 3-6 16,-5 3-5-16</inkml:trace>
  <inkml:trace contextRef="#ctx0" brushRef="#br0" timeOffset="6202.4664">7401 10023 73 0,'-14'5'91'0,"4"-2"-6"0,-1-2-4 0,11-1-4 15,-10 0-66-15,10 0-3 16,0 0-2-16,11 1-4 16,6 5-1-16,1 5 0 15,6 1 2-15,6 4-1 0,0 5 1 16,3 0 0-16,0 2-1 16,-2 1 0-16,-6-2 0 0,-1-3 0 15,-6-3 0 1,-4-3 2-16,-4-4 0 0,-10-9 0 15,0 0 0-15,-3-8 1 16,-8-9 0-16,-4-8 0 0,-1-3-2 16,-5-9-1-16,0-2 0 15,1-4 0-15,1 1-1 16,3 1 0-16,5 4-1 16,5 4 0-16,4 5 0 15,2 7-1-15,8 6 1 0,8 4-1 16,3 9 1-16,8 3-1 15,-2 7 1-15,1 3 0 16,2 5-1-16,-2 1 1 16,-3 0 0-16,-5-2 0 0,-3-2 0 15,-5-4 1-15,-10-9 0 16,0 0 0-16,0 0 0 0,-3-9 0 16,-9-6 0-16,2-5 0 15,-5-2 0-15,2-2 0 16,3-1 0-16,1 1 0 15,6 0 0-15,3 5 0 16,3-3 0-16,10 6-1 0,4 2 2 16,5 5-2-16,3 2 0 15,5 6 0 1,3 0 0-16,-3 1-5 0,6 2-7 16,-2 16-49-16,-1-18-26 0,-5-1-3 15,-2-6-7-15,-5-7-6 16</inkml:trace>
  <inkml:trace contextRef="#ctx0" brushRef="#br0" timeOffset="6568.208">7954 9460 73 0,'2'10'89'0,"-2"-10"0"0,16-6-7 0,-8-9 0 15,28-8-65-15,-23-2-5 16,0-4 1-16,-1 0-3 16,-2-1-2-16,-6 1 0 15,-2 5-1-15,-2 2-2 16,-8 6 0-16,-6 7-1 0,0 4 0 16,-4 5-1-1,-2 2-3-15,-2 9 0 0,3 5 0 16,2 5 0-16,2 5 0 15,5 3 0-15,5 7 0 16,5-2 0-16,7 1 0 0,10-3 0 16,6-2 0-16,8-7 0 15,8-2 0-15,4-8 0 16,2-8 0-16,5-5-16 0,-2-5-71 16,3-10-3-16,-3-8-3 15,-2-8-7-15,-4-4-5 16</inkml:trace>
  <inkml:trace contextRef="#ctx0" brushRef="#br0" timeOffset="8056.5636">8486 8793 11 0,'-13'15'96'0,"5"8"-1"0,-4 4-5 16,4 8-3-16,-2-3-2 0,5-3-72 15,5 5-6 1,1-2 0-16,10-3-1 0,2-6-2 16,6-3-1-16,5-11-2 15,-1-7 0-15,0-6 0 16,2-10 0-16,-4-5-1 16,-4-9 1-16,-4-4-1 0,-7-4 2 15,-6-1-2-15,0 0 0 16,-10 3 0-1,-5 4 0-15,-2 5 0 0,-2 5 0 16,2 5 0-16,4 7 0 16,1 4 0-16,12 4 0 0,-5 5 0 15,8 4 0-15,9 2 0 16,8-1 0-16,2 3 0 16,3-2 0-16,6-5 0 15,1-4 0-15,4-2 0 0,-6-8 0 16,0-7 0-16,-4-5 0 15,-4-4 0-15,-8-7 0 0,-5 1 0 16,-8-3 0-16,-5 0 0 16,-10 3 0-16,-5-1 0 15,-4 5 0-15,-2 1 0 16,2 4 0-16,4 5 0 16,4 2 0-16,7 2 0 0,8 12 0 15,4-10 0-15,13 10 0 0,3 0 0 31,11 4 0-31,-1 1 0 0,2 5-2 0,2 1 2 16,-2 4-1-16,-7 2 1 16,0 4 1-16,-6 0-1 0,-3 1 0 15,-4-3 2-15,-4-1-2 16,-1-5 0 0,-7-13 0-16,0 0 0 0,13 2 0 15,-8-10 0-15,-1-10 0 16,2-6 0-16,0-2 0 0,-2-3 0 15,-1-2 0 1,-2-1 0-16,0-1 0 16,-5 1 0-16,-5-2 0 0,-4 3 0 0,-4 0 0 15,-2-1 0-15,-1 2 0 16,0 1 0-16,-4 3 0 16,5 3 0-1,1 5 0-15,6 5 0 0,0 7 0 0,12 6 0 16,0 0 0-16,-3 16 0 15,7 2 0 1,11 6 0-16,3 2 0 0,4 3 0 16,4 0 0-16,2-1 0 15,5-5 0-15,-3-5 0 0,0-7 0 16,-2-6 0-16,-4-5 0 16,-5-9 0-16,-4-7 0 0,-7-6 0 15,-5-6 0-15,-2 1 0 16,-6-4 0-16,-5 0 0 15,-5 1 0-15,-1 1 0 16,0 6 0-16,2 1 0 16,2 6 0-16,2 2 0 0,10 14 0 15,0 0 0-15,0 0 0 16,12 2-2-16,4 8 2 16,3 4-1-16,5 3 1 0,1-1 0 15,3 0 1 1,1-1-1-16,-1-4 0 0,-2-4 2 15,-3-1-2-15,-4-6 0 0,-8-2 0 16,0-8 0-16,-9-5 0 16,-2 0 0-16,-4-5 0 15,-9-2 0-15,-2 0 0 16,-2-1 0-16,-3-1 0 16,0 0 0-16,2 1 0 0,2-2 0 15,4 4-2-15,0-1 1 16,8 3 0-16,4 2-1 15,1 5 1-15,8 5-1 0,4 6 1 16,3 1 0-16,1 5 0 16,3 5 0-1,1 2 1-15,3-1-1 0,0 2 1 16,-3-4 1-16,1-5-1 16,1-4 0-16,0-1 0 0,0-11 0 15,-3-4 0-15,-3-5 0 16,-1-5 1-16,-5-2 0 15,-2-3 0-15,-8 2 0 0,-1-1 0 16,-9 3 0 0,-2 2 0-16,-7 3 0 0,0 6-1 15,-4 3 1-15,-2 8 0 16,3 3 0-16,1 4 1 0,6 8-2 16,5 4 0-16,5 2 0 15,4 2 0-15,8 1 0 16,11-3 0-16,9-3 0 15,3-3 0-15,6-5 0 0,5-3 0 16,1-6 0 0,1-3 0-16,-2-7-21 0,-5-3-66 15,1-6-3-15,-3 0-3 16,-8 0-8-16,-6-5-2 0</inkml:trace>
  <inkml:trace contextRef="#ctx0" brushRef="#br0" timeOffset="9034.323">10326 6588 48 0,'-6'-12'91'16,"-6"9"-3"-16,-4 3-3 0,1 6-2 15,-4 15-48-15,0 0-21 16,1 5-1-16,1 11-1 15,4 4-4-15,2 4-1 16,3 3-2-16,5-1-1 0,3-2-1 16,10-4-1-16,0-11 0 15,7-9-1-15,3-12-1 16,4-9 1-16,-2-13-1 16,0-10 1-1,0-11-1-15,-5-3 1 0,-4-6 0 0,-7 4-1 16,-3-1 1-16,-3 7-1 15,-4 5 1-15,-3 9-1 16,-6 5 1-16,5 7-1 16,8 7 0-16,-12 0 0 15,12 0-1-15,3 12 1 16,9-5 0-16,6-3 0 0,5 1 0 16,7-5 0-16,0 1 0 0,2-11 0 15,2-5 1-15,0-6 0 16,-2-4 1-1,-6-7-2-15,-3-1 0 0,-5-7 0 16,-5 0 0-16,-6-2 0 16,-4-3 0-16,-3 0 0 0,-12-3 0 15,-1 1 0-15,-6-4 0 16,-2 0 0-16,-3-4 0 16,-6 0 0-16,-4 0 0 0,-2 0 0 15,-2 0 0-15,-1 0 0 16,0 4 0-16,-6 5 0 0,5 8 0 15,1 6 0 1,5 7 0-16,5 9 0 0,4 9 0 16,5 9 0-16,12 14 0 15,7 7 0-15,3 9 0 16,15 6 0-16,5 7 0 16,13 7 0-16,4 4 0 0,9 2 0 15,4 0 0 1,6 3 0-16,2-5 0 0,-1-5 0 15,2-5 0-15,-1-10 0 0,-3-9 0 16,-6-9 0 0,-6-17-9-16,2-14-49 0,-9-4-30 15,-4-11-1-15,-11-5-9 16,-2-4-5-16</inkml:trace>
  <inkml:trace contextRef="#ctx0" brushRef="#br0" timeOffset="9770.089">10870 5586 0 0,'-19'9'89'0,"8"9"3"0,6 11-3 0,-4 0-5 16,5 7 1-16,2 3-66 16,2 1-11-16,13-1 0 15,4-1 0-15,6-4-1 16,1-3-3-16,8-6-1 0,1-8 0 15,2-9-2-15,-3-7 1 16,0-5 1-16,-1-9-1 16,-10-9 0-1,-4-2 0-15,-5-7-2 16,-11 2 0-16,-7-1 0 0,-10 3 0 0,-6 4 0 16,-7 4 0-16,-4 7 0 15,-3 5 0-15,0 7 0 16,0 1 0-16,1 9 0 0,10 4 0 15,-1 0 0-15,11 2 0 16,6 0 0-16,7-2 0 0,3-2 0 16,-1-12 0-1,22 10 0-15,-5-10 0 0,4-3 0 16,2-10 0-16,3-3 0 16,-6-5 0-16,3-5 0 15,-3-2 0-15,-4-2 0 0,-1-3 0 16,-2 1 0-16,-4 0 0 15,0 2 0-15,-4 1 0 16,3 5 0-16,3 3 0 16,0 6 0-16,1 5-2 15,3 5 1-15,1 5 0 0,2 0 0 16,1 5 1-16,-1 5 0 16,0 0 0-16,-4-1 0 0,-2 0 1 15,-1-2-1-15,-3-2 1 16,-8-5 2-1,0 0-3-15,0 0 0 0,0 0 0 16,0-7 0-16,-3-3 0 0,-2-1 0 16,-2-1 0-16,-2 0 0 15,5-2 0-15,2 2 0 16,2 1 0-16,0 2 0 0,7 1 0 16,8 3 0-16,3 1 0 15,2 2 0-15,8 1 0 16,-2 1 0-16,7 0 0 15,-1 1-6-15,-4 0-7 16,6-1-60-16,-8 0-14 16,1 0-4-16,-10 0-7 0,-2-6-4 15</inkml:trace>
  <inkml:trace contextRef="#ctx0" brushRef="#br0" timeOffset="10311.3155">11514 5056 12 0,'-12'7'95'0,"3"7"-3"0,-1 4-4 16,2 3-4-16,1-1-1 16,12-1-80-16,-2 3 1 15,3-4-1-15,6-4 1 16,3-3-1-16,2-6-1 0,3-5 0 15,0-3 0 1,-3-8 0-16,-1-3 0 0,-6-6 1 16,1-1 0-16,-8 0 0 15,-3-4 0-15,0 5 0 16,-9-2 0-16,0 3 0 16,0 2 0-16,0 5-2 0,0-2-1 15,9 14-1-15,-7-10 0 16,7 10 0-16,9 4-1 0,3 10 1 15,6 7-1-15,8 4 1 16,1 7 0-16,6 5 0 16,3 4 0-16,2 4 2 15,2 1 0-15,1 6 0 16,0 2 1-16,-6 3 0 0,0 4 0 16,-8-1 1-16,-8-2 0 15,-8-5-1-15,-6-4-2 0,-6-10 0 16,-10-9 0-16,-3-13 0 15,-6-12 0-15,0-8 0 16,5-16 0-16,1-8 0 16,1-11 0-16,3-3 0 0,1-11 0 15,9-12-25-15,1 3-64 16,1-3-4-16,2-2-5 16,-2-4-8-16,2-1 6 0</inkml:trace>
  <inkml:trace contextRef="#ctx0" brushRef="#br0" timeOffset="10969.0698">12358 3985 20 0,'14'-15'90'15,"-14"15"-1"-15,4-14-2 16,-4 14-4-16,0 0-46 16,0 0-15-16,0 0-5 0,-8 0-4 15,-3 11-5-15,2 6-2 16,-2 5-3-16,2 4 0 15,-1 0-2-15,9 4 1 0,0-2-1 16,1 0 0 0,3-5 0-16,9-3 0 0,0-2-1 31,2-9 1-31,2-4 0 0,0-5 1 0,1-5 0 16,-6-6 0-16,-2-5 1 0,-3-1 0 15,-1-3 0-15,-4 2 1 16,-1 2-1-16,-1 3-1 15,-6 1-2-15,7 12 0 0,-8-11 0 16,8 11 0-16,0 0 0 16,8-5 0-16,7 2 0 15,5-6 0-15,7-1 0 16,3-5 0 0,3-7-8-16,2 0-11 0,8-5-64 0,-11 0-6 15,-6 1-3-15,-8 4-8 16,-7 1-2-16</inkml:trace>
  <inkml:trace contextRef="#ctx0" brushRef="#br0" timeOffset="11940.5238">8848 10588 51 0,'-14'8'87'0,"-1"3"-2"15,0 2-4-15,1 6-2 0,-1 5-63 16,4 7-3 0,1 7-1-16,5 3-2 0,1 5-5 15,4 3 1 1,2-1-2-16,6-4-2 0,7-6 0 15,0-8-3-15,8-10 0 16,-1-11-1-16,0-9 1 0,5-6 0 16,-4-14-1-1,-2-7 0-15,-5-8 2 0,-5-4 1 16,-6-4 1-16,-5-3 1 0,-10-1 0 16,-3-1 0-1,-11-1 1-15,-3 0 0 0,-7-2-1 0,-4 2 0 16,-3-2-2-16,-4 0 0 15,1-2-1-15,-4 0 1 16,5 5 0-16,0 3 0 16,7 6 0-16,6 10 0 0,7 5 1 15,9 12 0-15,14 12 0 16,-5 6 0 0,14 12-1-16,11 8 0 0,6 6 1 15,9 3-1-15,4 5 1 0,5-1 0 16,1 0-1-16,6-4 1 15,-2-2 0-15,-1-9-1 16,0-8 0-16,-1-10 0 16,-5-6 1-16,-4-11-1 15,-4-10-1-15,-9-4 1 0,-4-7 0 16,-6-3 1 0,-7 2 1-16,-7 6-3 15,-1 2 0-15,-7 8 0 0,-1 5 0 16,-2 6 0-16,10 6 0 0,-9 2 0 15,9 6 0-15,2 3 0 16,12 1 0-16,3 0 0 16,6 0 0-16,5-6 0 0,6-2 0 15,1-4 0-15,4-2-11 16,-5-17-38-16,-1 4-40 0,-2-4-2 16,-12-2-6-16,-9-3-4 15</inkml:trace>
  <inkml:trace contextRef="#ctx0" brushRef="#br0" timeOffset="12076.0983">9084 9990 86 0,'-48'-22'88'0,"7"3"-4"15,3 2-9-15,9 5-9 16,0 2-105-16,17 3-34 0,12 7-7 16,5-8-6-16,12 5-3 15</inkml:trace>
  <inkml:trace contextRef="#ctx0" brushRef="#br0" timeOffset="13778.7819">9386 9943 9 0,'-18'-3'95'15,"4"-8"-2"-15,-1-5-3 0,0-1-5 16,5-3-2-16,2 7-70 15,6-4-7-15,2 2 0 16,9 0-2-16,6 6-2 16,2 5 0-16,2 4-1 0,2 0-1 15,-2 5 1-15,0 3-1 16,0 1 0-16,-6-1 1 16,-2-1 0-16,-2-1 0 15,-9-6 0-15,0 0 1 0,4-6-1 16,-4-6 1-16,-6-4-1 15,-2-3 0-15,-1-5-1 16,3 3 0-16,-1-2 0 16,1 2 0-16,5 2-1 15,1 4 1-15,2 5-1 16,9 3 0-16,0 5 1 0,3 2-1 16,0 4 1-16,5 4-1 15,-3 1 1-15,0 5 1 16,-5-3-1-16,0 0 1 0,-2 0-1 15,-9-11 1-15,7 10 0 16,-7-10 0-16,-8 0 0 0,8 0-1 16,-17-21 0-16,6 5 0 15,-2-4 0 1,6-2 0-16,-4-6-1 0,7 1 1 16,2 0-1-16,2 2 1 15,2 3 0-15,6 2 0 0,5 5 0 16,3 4-1-16,3 4 1 15,5 2 0-15,2 3 0 16,-2 1-1-16,6-2 1 0,-4 0 0 16,3-4 0-16,-5-4 0 15,4-6 0-15,-6-4 1 16,-3-1-1-16,-3-5 0 0,-5-3 1 16,-4 1-1-1,-5-3 0-15,-3 0 1 16,-10 3-1-16,-2 0 1 0,-6 1 0 15,-3 6 0-15,-1 2 0 0,-3 5-1 16,-2 4 1 0,4 8-1-16,0 3 1 0,3 7-1 15,5 9 0-15,5 2 1 16,4 7-1-16,7 0 0 16,3 2 0-16,10-2 0 15,7 1 0-15,6-4 0 0,4-3 0 16,4-6 0-16,1-5 0 15,3-4 0-15,2-5 1 16,-4-8-1-16,-4-7 0 0,-2-5 2 16,-9-4-2-16,-3-4 0 15,-5-4 0-15,-7 1 0 16,-6 0 0-16,-3-2 0 0,-9 1 0 16,2 0 0-16,-4-2 0 15,-1 3 0-15,4 3 0 16,2-2 0-1,4 6 0-15,4 4 0 0,1 8 0 16,7 4 0-16,8 8 0 16,0 1-2-16,5 9 2 0,2 6 0 15,0 0 0-15,5 2 0 16,-3 0 2-16,-1 2-2 0,-1 0 0 16,-2-1 0-1,-3 0 0-15,-4-5 0 0,1-1 0 16,-8 0 0-16,-6-12 0 0,8 9 0 15,-8-9 0-15,0 0 0 16,-11-14 0-16,4 1 0 16,-5-2 0-16,2-4 0 0,-2-4 0 15,0-2 0 1,2 1 0-16,-2-3 0 0,2-1 0 16,3 0 0-16,0-2 0 15,2-1 0-15,5 1 0 16,0 3 0-16,6 5 0 0,3-1 0 15,4 9 0-15,5 6 0 16,0 6 0-16,0 2 0 16,1 8 0-16,-1 5 0 0,2 1 0 15,-2 0 0-15,4 0 0 16,-3-5 0-16,-1-3 0 16,1-5 0-16,1-2 0 15,-5-10 0-15,0-3 0 0,-2-5 0 16,-8-4 0-16,-1-3 0 15,-4-1 0 1,-2 0 0-16,-5-1 0 0,-6 4 0 0,-1-3 0 16,1 1 0-16,0 0 0 15,1 3 0-15,8 2 0 16,1 2 0-16,3 3 0 16,4 3 0-16,7 9 0 15,4 4 0-15,3 5 0 0,4 6 0 16,-2 3 0-1,0 5 0-15,0 0 0 0,-2 2 0 0,-2-1 0 16,-1-2 0-16,-3 1 0 16,2-5 0-1,-4-2 0-15,-2-5 0 16,1-6-2-16,-9-1 2 0,16-10 2 0,-8-5-2 16,-4-4 0-1,-1-4 0-15,-1-6 0 0,-1-2 0 16,-2 1 0-16,-5-3 0 15,-6 3 0-15,-4-3 0 16,-1 2 0-16,-5 2 0 0,0 2-2 16,1 1 1-16,3 3 1 15,0 3-1-15,4 5 0 16,7 4 0-16,7 11 0 16,0 0 1-16,4 0 0 0,9 7-1 15,7 7 1-15,4 4 0 0,6 0 0 16,1 2 1-1,2-2-1-15,4-1-2 16,-1-4-2-16,-1-7-5 0,1-2-34 16,-5-4-44-16,-9-5-1 15,-5-5-7-15,-10-8-6 16</inkml:trace>
  <inkml:trace contextRef="#ctx0" brushRef="#br0" timeOffset="14599.0562">10619 7541 43 0,'0'12'93'0,"-3"4"-4"15,-2 1-4-15,2 6-2 16,3-23-33-16,0 25-45 0,6 2 1 15,6-2-1-15,6 2-1 16,6-4-1 0,1 0 0-16,5-4-1 0,0-4-1 0,0-4 0 15,-3-4 0-15,-1-3 1 16,-7-4-1-16,-5-2 1 16,-6-8 0-16,-5-3-1 15,-3 0 1-15,-8-2-1 16,-7-1 0-16,-2-1 0 0,-4 1-1 15,1 0 1-15,-4 2-1 16,1 1 0-16,1 2 0 16,3 3 0-16,1 1 0 15,3 2 0-15,6 2 0 0,-1-1-1 16,10 4 1-16,-7-4 0 16,7 4-1-16,1-8 1 15,-1 8 0-15,15-17 0 0,-5 5 0 16,3-2 0-1,4-4 1-15,0 0-1 16,2 3 0-16,2 0 1 0,-3 3 0 16,2 1 0-16,0 5-1 0,0 5 1 15,-3 1-1-15,-2 0 0 16,0 4 1-16,-7 2-1 16,-8-6 1-16,13 11-1 0,-13-11 1 15,0 0 0-15,0 0 1 16,0 0-1-16,8-13 1 15,-8-1-1-15,2-3 0 16,1-2 1-16,2-2-1 0,1 3 2 16,3-1 0-16,1 5-3 15,2 3 0-15,4 5 0 16,1 3 0-16,1 3 0 16,0 2 0-16,2 3 0 0,2 6-17 15,8-1-68-15,-12-1-5 16,-3 0-3-16,-7 0-7 15,-8-9-4-15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4-08-11T15:42:05.6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7612 13943 57 0,'-13'8'64'0,"-5"-9"-17"15,9 6-15-15,9-5-2 16,0 0-6-16,0 0-4 16,-6 9-2-16,6-9-6 0,0 0-1 15,0 0-2-15,0 0-2 16,0 0-1-16,0 0 0 0,6-3 0 15,-6 3 0-15,12-14 0 16,-1 4-1-16,-1-4 1 16,6-4-2-16,2-8 0 15,4-3 1-15,0-8-1 16,7-8-1-16,2-2 0 16,4-8 1-16,3-3 1 15,1-5-1-15,2 0 1 16,3-3-1-16,1 0 1 0,-1 1 0 15,3 1 1-15,-4 1 0 16,1 2-2-16,1 1-1 0,-4 3 0 16,-1 5 0-16,-1 4-1 15,-3 5 0-15,-5 6 0 16,-4 4-1-16,-4 8 2 0,-4 4-1 16,-5 7 0-16,-4 4-1 15,-10 10 0 1,13-12 0-16,-13 12 0 0,0 0 0 0,0 0-1 15,0 0 0-15,8-2 0 16,-8 2-2-16,0 0-3 16,0 0-3-16,0 0-17 15,10 0-54-15,-10 0-4 16,0-8-6-16,0 8-6 0</inkml:trace>
  <inkml:trace contextRef="#ctx0" brushRef="#br0" timeOffset="375.9934">8239 12435 43 0,'-13'7'81'0,"13"-7"-2"0,-10 4-2 0,10-4-22 15,0-6-35-15,0 6 1 16,18-11-4-16,-1 2-7 16,6-3-2-16,5 0 0 15,4-1-1-15,5 0-2 0,3 0 0 16,2 3-2-16,3 3 0 16,-4 5-1-1,2 2 0-15,-3 10 0 0,-2 7-1 0,-7 8 1 16,-1 8 0-1,-5 8-1-15,-5 5 1 0,-6 4-1 16,-3 1 1-16,-5 0-1 0,-2-2-1 16,-4-6-1-16,0-6-4 15,0-3-20-15,0-9-55 16,0-7-3 0,3-7-6-16,-3-11-6 0</inkml:trace>
  <inkml:trace contextRef="#ctx0" brushRef="#br0" timeOffset="1421.1576">9104 11433 35 0,'-21'0'85'0,"2"0"1"0,2 0-6 16,-1 0-4-16,3 0-50 15,4 6-8-15,7 4-6 16,3 3-4-16,3 7-3 0,12 5-1 15,6 5-1-15,9 4-1 16,3 4 1-16,8 0-1 16,3 2-1-16,1-2 1 15,3-3-2 1,-4-2 1-16,-1-5-1 16,-9-5-3-16,-1 1-7 15,-10-9-10-15,-4-7-31 0,-2-2-29 16,-16-6-5-16,0 0-4 0,0-7-4 0</inkml:trace>
  <inkml:trace contextRef="#ctx0" brushRef="#br0" timeOffset="1843.1088">8954 11383 51 0,'-13'-28'82'0,"7"-2"0"0,6-1-4 15,4-27-27-15,11 26-25 16,6 0-2-16,14 2-5 16,-4 7-6-16,2 7-3 15,3 9-2-15,-4 7-3 16,0 18-1-16,-5 10-1 16,-1 13 0-16,-7 10-1 0,-3 8 0 15,-9 5 0-15,0 2-1 16,-3-3 0-16,-4-5-1 0,-3-8 1 15,-4-9-1-15,1-11 1 16,-4-9-2-16,5-11 1 16,5-10 0-16,0 0 0 0,8-11 0 15,9-3 1 1,9-6 0-16,5-1 0 16,6 0 0-16,8-1 1 15,-2 1-1-15,5 3 1 0,-5 4-1 0,0 1-3 16,-2 4-4-16,-7-4-15 15,-8 6-61-15,-3 0 0 16,-2-3-7-16,-8-1-7 16,-6-5 0-16</inkml:trace>
  <inkml:trace contextRef="#ctx0" brushRef="#br0" timeOffset="2226.994">9625 10985 53 0,'10'0'88'0,"5"-6"0"0,2-5-6 15,3-4-3-15,2-4-64 16,0-5-1-16,3-5-2 0,-5-2-3 16,-2 2-4-1,-7-1 1-15,-2 3-1 0,-9 5 0 16,0 6 0-16,-12 5 0 15,-2 7-1-15,-3 4-1 16,-1 4 0-16,-3 10-1 0,0 4 0 16,5 5 1-16,3 3-1 15,2 4 0-15,8 1 0 16,3 2-1-16,9-4 0 16,9 1 1-16,8-3-1 0,-1-5 1 15,9-1-2-15,2-7-1 16,2-1-2-16,-1-12-3 15,3-1-11-15,-6-6-31 0,1-11-38 16,1-8-3-16,-5-7-7 16,-6-6-4-16</inkml:trace>
  <inkml:trace contextRef="#ctx0" brushRef="#br0" timeOffset="3975.3055">10126 10387 50 0,'-5'14'87'0,"-3"9"-2"0,3-1-5 16,3 2-2-16,-6 5-53 15,8-6-16-15,9-2 1 16,7-6-3-16,-1-3-2 0,1-6-2 16,4-6 0-16,-1-2-1 15,-4-11 1-15,-1-4 1 16,-3-3 1-16,-7-4 0 0,-4-1 1 15,0 0-1-15,-6 0-1 16,-6 4 0 0,-3 2 0-16,4 5-2 15,-3 1 0-15,1 5-2 0,4 2 0 16,9 6 0-16,0 0 0 0,0 0 0 16,5 9 1-16,13 3-1 15,6 5 0-15,7 5 0 0,9 8 1 16,7 3-1-16,3 8 0 15,6 6 0-15,5 6-1 16,-3 6 1-16,2 3-1 0,1 2 0 16,-6 0 2-1,-5-4-1-15,-4-1 1 16,-8-5 0-16,-4-8 0 0,-13-4 0 16,-4-10 1-16,-11-7 0 0,-4-7-2 15,-3-8 1 1,-6-9-1-16,-8-7 0 15,0-11 0-15,-2-8-1 0,-2-9 1 16,1-5-1-16,-4-11 0 16,1-8 0-16,-4-7 0 0,-5-8 0 15,-2-4 0 1,-2-7 0-16,-2 1-1 0,-2-3 1 16,2 4 0-16,2 3 0 0,5 6 1 15,2 8-1-15,7 7 1 16,5 9-1-1,6 6 1-15,6 7 0 0,4 8 1 0,0 5-1 16,4 8 0-16,8 8 0 16,3 7 0-16,3 2 0 15,0 14 0-15,1 6 0 16,2 7 0-16,-1 3-1 16,2 2 1-16,-1-2 0 0,-2-4 0 15,0-4 0-15,-2-10 0 16,2-6 0-16,-1-8 1 15,2-12 0-15,-3-10-1 0,-1-5 1 16,0-8 1 0,-2-3-1-16,-1-7 0 0,-5-2 1 15,3-2-1-15,-8-3 0 16,-2 3 0-16,-1 2 0 0,0-1-1 16,-5 8 1-16,-3 1-1 15,-5 6 0-15,0 8 1 16,0 5-1-16,-4 9 1 15,0 5-1-15,-3 6 1 0,4 8-1 16,1 7 0-16,3 5 0 16,0 6 0-1,7 2 0-15,4 4 0 0,1-1 0 16,12 0 0-16,5-3-1 0,5-5 1 16,3-5 0-16,4-8 0 15,-2-5 0-15,1-5 1 16,2-12-1-16,-6-7 0 15,-2-5 1-15,1-6 0 0,-5-3 0 16,-6-5-1-16,-4-4 1 16,0-1-1-16,-6 1 1 15,-3-2-1-15,-4 2 0 0,-3 3 1 16,1 3-1-16,-2 6 0 16,3 4 0-16,5 6-1 15,0 5 1-15,3 5 0 0,9 4 0 16,5 5-1-16,3 1 1 15,3 3-1-15,7 4 1 16,-3 8 0-16,3 3 0 16,-6 7 0-16,2 1 0 0,-7 2 0 15,-2 0 0-15,-7-1 0 16,-1-3 0-16,-3-4 1 16,-6-7-1-16,0-13 0 15,1 10 1-15,-1-10 0 0,0-12-1 16,-1-2 1-16,1-9 0 15,-4-1-1-15,1-7 0 16,-3-5 0-16,0-1 0 16,-4-4 0-16,-2-1 0 15,-2 0-1-15,-3 3 1 0,2 0 0 16,-1 4 0-16,5 4 0 16,-1 5-1-16,8 4 0 15,3 7 1-15,1 5-1 0,10 4 0 16,5 5 0-16,7 1 1 15,3 7-1-15,-1 6 1 16,5 3 0 0,-3 4 0-16,0 6 0 0,0 4 0 15,-6 5 0-15,-6-2-1 0,-7 1 1 16,-2-2 0-16,-2-6 0 16,-3-1 1-16,-6-7-1 15,0-6 0-15,6-12 0 0,-14 6 1 16,14-6-1-16,0 0 0 15,-3-12 0-15,3 2 0 16,6-7 0-16,4 0 0 16,-2-6 0-16,5-1 0 0,-1-3 0 15,-5-2 1-15,1-3-1 16,-2-2 1-16,-4 0-1 16,-2-1 0-16,-4 0 0 0,-8-1 0 15,-1 1-1-15,-1 3 1 16,0 1 0-16,-3 4 0 15,1 5 0-15,3 7 0 16,4 2-1-16,-1 8 1 0,10 5 0 16,-5 5 0-16,5 8 0 15,11 5 1-15,5 3-1 0,5 4 0 32,4 2 1-32,6 2-1 0,4-6 1 15,-1-1-1-15,7-8 1 16,-4-2 0-16,-2-8-2 0,-5-4-1 15,0-5-6-15,-11-10-12 0,-1-15-55 16,-13 11-12-16,-4 1-3 16,-7-5-7-16,-12 0-4 15</inkml:trace>
  <inkml:trace contextRef="#ctx0" brushRef="#br0" timeOffset="4103.45">11230 8615 12 0,'-27'-7'64'0,"4"-1"-13"0,3-3-45 16,9 1-5-16,-20 2-61 16,32-3-9-16</inkml:trace>
  <inkml:trace contextRef="#ctx0" brushRef="#br0" timeOffset="4856.3673">11557 8350 44 0,'-2'25'87'0,"1"1"-3"0,1 2-2 16,2-1-3-16,16 1-59 0,-4-2-4 15,7 2 0-15,7-8-6 16,1-1-1-16,6-7-3 15,1-5 0-15,1-4-2 16,1-3 0-16,-6-7-1 0,-2-6 0 16,-8-4 0-1,-7-2-1-15,-10-2 0 0,-5 2 0 16,-4-2-1 0,-11 3 0-16,-5 1 0 0,-8 4 0 15,2 4-1-15,-6 2 0 16,4 4 0-16,-1 3 0 0,5 0-1 15,-1 5 1-15,9 1-1 0,5 1 0 16,0 2 0 0,11-9 1-16,-5 15-1 0,5-15 0 15,4 8 1-15,6-8 0 16,0-1 1-16,2-5-1 16,3-7 1-16,-1-1 0 15,-1-5 0-15,0-3-1 0,-1-2 0 16,-2 0 0-16,3-1 0 15,-3 0 0-15,2 0 0 16,2 1-1-16,0 5 1 0,1 2-1 16,2 4 1-16,0 1-1 15,2 6 1-15,1 2-1 16,-2 6 1-16,0-2 0 16,-2 2-1-16,-1 3 2 0,-2 0-1 15,-3 1 0 1,-10-6 1-16,11 5 0 15,-11-5-1-15,0 0 1 0,0-8 0 16,-2-2-1-16,-3-2 1 0,-2-4-1 16,3 0-1-16,2-1 1 15,2 0 0 1,0 1-1-16,3 2 1 0,9 2 0 16,-3 4 0-16,5 2 1 0,5 3 0 15,-1 3 0-15,2 0-1 16,3 1 1-16,2 5 0 15,-2-2-1-15,-3 2 0 0,0-3-4 16,4 6-20-16,4-5-59 16,-11-4-2-16,-3 0-7 15,-14 0-7-15,10-6 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4-08-11T15:42:42.54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11397 10922 59 0,'0'0'73'0,"-11"-3"-1"16,11 3-27-16,0 0-19 0,0 0-6 15,0 0-5-15,0 0-6 16,0 0-1-16,0 0-4 15,0 0 0-15,0 0 0 16,0 0 0-16,0 0-1 0,0 0 1 16,0 0-1-16,5 4 1 15,-5-4-2-15,0 0 1 16,0 0 0-16,0 0-3 16,0 0 2-16,0 0 0 0,9 8-1 15,-9-8 0-15,0 0 0 16,0 0 1-16,0 0-1 15,0 0 1-15,4 10 0 16,-4-10 0-16,0 0 1 0,0 0-1 16,8 9 0-16,-8-9-1 15,0 0 1-15,7 11 0 16,-7-11-1-16,0 0 1 16,5 12 0-16,-5-12-1 0,10 12 2 15,-4-4-1-15,-1 3 1 16,6 3 1-16,-1 1 0 15,3 6 0-15,3 1 1 16,1 3 1-16,3 0-1 16,1 3 0-16,1-1 0 0,2 0-1 15,-3-4 0-15,1 0-1 16,-4-2 0-16,0-3-1 16,-3-1 1-16,-4-4-1 0,-1 0 0 15,0-3 0-15,-1 1 0 16,-6-3 0-16,-3-8 0 15,10 13 0-15,-10-13-1 16,6 9 0-16,-6-9 1 0,0 0-2 16,11 7 1-16,-11-7 0 15,0 0-1-15,0 0 1 16,0 0-1-16,0 0 0 16,8 0 0-16,-8 0 0 15,0 0 0-15,0 0 0 0,0 0 0 16,1-10 0-16,-1 10-1 15,0 0-3-15,4-9-4 0,-4 9-7 16,0-13-30-16,8 4-38 16,-7-3-4-16,-1-4-7 15,0-3-3-15</inkml:trace>
  <inkml:trace contextRef="#ctx0" brushRef="#br0" timeOffset="1846.0096">11489 10949 0 0,'0'0'40'0,"0"0"-6"0,0 0-3 16,0 0-5-16,0 0-6 15,-11 0-5-15,11 0-4 0,0 0-1 16,0 0-3-16,0 0-3 16,-3 8 1-16,3-8 0 15,0 0 4-15,0 0 3 0,0 0 1 16,0 0 2-16,0 0 2 15,0 0 1-15,0 0-1 16,-8 9-1-16,8-9-3 0,0 0-2 16,0 0 0-16,0 0-2 15,0 0-3-15,0 0 0 16,0-6 0-16,0 6-2 16,1-9 1-16,-1 9 0 15,2-14-1-15,-2 14 0 0,6-14 1 16,-4 5-1-16,1 0 0 15,-3 9-1-15,8-14 0 16,-8 14-1-16,5-12-1 0,-5 12 0 16,0 0 0-16,0 0-1 15,4-8 0-15,-4 8-1 16,0 0 1 0,0 0-1-16,0 0 0 0,0 0-1 0,0 4 0 15,0-4-2-15,0 10 0 16,0-10-1-16,0 11 0 15,0-11 0-15,-1 9 1 16,1-9 0-16,-2 10 1 0,2-10 2 16,0 0 1-16,-3 10 1 15,3-10 2-15,0 0 1 16,0 0 0-16,0 0 0 16,0 0 1-16,0 0 0 0,0 0-1 15,0 0 0-15,8 8-1 16,5-6 0-16,1-2-1 15,6 1 1-15,4-1-1 16,9 0 1-16,1 0 1 16,6-2-1-16,1-3 0 15,3-1 0-15,-1-2 0 0,1 1 0 16,-2-1 0 0,-6-2-2-16,-6 2 0 0,-1 1-1 15,-9 1-4-15,-3 2-3 16,-4-3-13-16,-13 7-61 15,0 0-2-15,3 9-7 16,-9-2-6-16</inkml:trace>
  <inkml:trace contextRef="#ctx0" brushRef="#br0" timeOffset="2054.5609">11765 11092 69 0,'-9'11'95'0,"9"-11"-5"15,0 0-4-15,0 0-1 0,6-18-63 16,3-3-8-16,8-4-4 16,1-3-5-16,3-7-6 15,7 1-12-15,-4-5-28 16,-1 1-43-16,6 1-4 16,-2 1-6-16,-1-2-5 0</inkml:trace>
  <inkml:trace contextRef="#ctx0" brushRef="#br0" timeOffset="2817.3575">12036 10398 10 0,'-13'13'85'0,"-2"4"4"16,5 4-3-16,1 1-5 15,17 1-34 1,-8 2-27-16,5-2-4 0,2-2-5 15,7-5-3-15,2-4-3 0,3-6-1 16,3-4-1-16,-2-5 1 16,1-11-1-16,-5-4 1 15,0-3 1-15,-9-5 1 16,-2-2-1-16,-5-1 0 16,-5 3 0-16,-2 2-1 15,-7 0 1-15,5 5-5 0,-5 2 0 16,4 6 0-16,3 1 0 15,7 10 0-15,0 0 0 0,0 0 0 16,0 0 0-16,16 0 0 16,6 7 0-16,9 4 0 15,6 7 0-15,5 2 0 16,4 9 0-16,4 6 0 0,4 5 0 16,0 3 0-16,-2 6 0 15,0 3 0-15,-9 0 0 16,-2 1-3-16,-8-5 0 0,-7-1 1 15,-9-6 1 1,-11-5 0-16,-6-7 1 0,-1-6 1 16,-11-5 0-16,-2-7 0 15,-5-6 1-15,-3-5 0 16,-1-11-1-16,2-6 1 16,1-9-2-16,-6-6 0 0,3-11 0 15,-1-9 0-15,-3-9 0 0,2-8 0 16,-4-6 0-16,2-5 0 15,-5-3 0-15,3-2 0 16,-1 6 0-16,0 4 0 16,5 7 0-16,0 9 0 15,4 10 0-15,5 7 0 0,3 10 0 16,3 5 0-16,7 7 0 16,3 2 0-16,5 3 0 15,7 6 0-15,4 6 0 0,4 3 0 16,2 6 0-1,4 8 0-15,-2 7 0 0,1 6 0 16,2 2 0-16,-3 2 0 16,3 0 0-16,-3-3 0 15,-4-5 0-15,0-3 0 0,-2-6-5 16,-1-9-4 0,-2-2-11-16,-15-3-42 0,18-5-25 0,-12-8-4 15,0-6-6 1,-6-6-5-16</inkml:trace>
  <inkml:trace contextRef="#ctx0" brushRef="#br0" timeOffset="2988.4011">12532 9781 28 0,'0'-8'92'16,"0"8"0"-16,0 0-6 16,0 0-6-16,0 0-36 15,-6-10-27-15,6 10-7 0,0 0-10 16,0 0-15-16,0 0-52 15,0 0-13-15,0 0-5 16,0 0-7-16,0 0-4 0</inkml:trace>
  <inkml:trace contextRef="#ctx0" brushRef="#br0" timeOffset="3325.599">12512 9632 12 0,'-11'-3'85'0,"11"3"1"0,0 0-2 0,0 0-6 15,0 0-38-15,0 0-17 16,-1 8-6-16,1 2-4 15,1 0-4-15,3 5 1 16,4 2-1-16,0 6-1 0,4 1-1 16,1 1-1-16,0 2-1 15,5-2-1-15,1-1 0 0,1-1-2 16,-1-5-2-16,-1-3-1 16,1-3-2-16,-3-6-7 15,-3-3-25-15,3-3-49 0,-16 0-4 16,9-18-5-16,-9 1-7 15</inkml:trace>
  <inkml:trace contextRef="#ctx0" brushRef="#br0" timeOffset="3487.2943">12416 9510 64 0,'-17'-2'70'0,"1"2"-12"15,5 0-35-15,-7-2-67 0,18 2-21 16,0-9-4 0</inkml:trace>
  <inkml:trace contextRef="#ctx0" brushRef="#br0" timeOffset="4692.3086">12775 9314 25 0,'5'8'92'15,"-5"-8"-3"-15,-6 11-3 16,0-2-3-16,-6 2-36 16,2 3-28-16,1 8-4 0,-1 1-3 15,6 5-5-15,1 0-2 16,3 1-1-16,5 0-2 16,9-1 0-16,2-3 0 0,5-3-1 15,6-4 0-15,-1-6-1 16,0-6 1-16,2-6 0 15,-2-4-1-15,-1-10 1 16,-5-6 0-16,-4-8 0 16,-4-3 1-16,-3-3-1 0,-7-3 1 15,-2 3-1-15,-2-1 1 16,-9 3-1-16,3 4 1 0,-5 5-1 16,2 6 1-16,1 4-2 15,-1 6 0-15,11 7 0 16,-9-1 0-16,9 1 0 15,0 11 0-15,6 0 0 16,6 1 0-16,3 1 0 16,3-1 0-16,2-4 0 0,4-3 0 15,2-5 0-15,0-1 0 16,-4-11-2-16,4-5 2 16,-6-4 0-16,-4-3 0 0,-6 1 2 15,-1 2-2-15,-6 2 0 16,-3 5 0-1,0 4 0-15,0 10 0 0,-11-7 0 0,11 7 0 16,0 0 0-16,0 0 0 16,8 0 0-16,1 0 0 15,7-5 0-15,2-3 0 16,1-5 0-16,0-4 0 0,0-5 0 16,0-3 0-16,-3-7 0 15,-4-1 0-15,-4-2 0 16,-4-6 0-16,-4 3 0 15,-4-4 0 1,-10-1 0-16,-3-2 0 0,-6 0 0 0,-4-3 0 16,-6 2 0-16,-5-1 0 15,-6 1 0-15,0 5 0 0,-2 2 0 16,2 10 0 0,3 3 0-16,4 9 0 0,7 8-2 15,10 8 1-15,3 5 0 16,15 9 1-16,3 7-1 15,16 5 0-15,9 7 1 0,8 4-1 16,11 6 1-16,3 1 0 16,9 4 0-16,0-1-1 15,2-3 0-15,-1-7 1 16,-6-8-1-16,-5-10 1 0,-1-12-1 16,-9-5 0-16,-5-17 2 15,-7-9-1 1,-4-7 1-16,-5-7 0 15,-3-6 0-15,-8-3 1 0,-4-1-2 0,-1-4 1 16,-7-2 0-16,-7-3-1 16,-4 0-1-16,-4 1 1 15,-7 1-2-15,0-1 1 0,-6 2-1 16,-5 4 0-16,-3 5 0 16,2 7 1-16,-4 8 0 15,5 7 0-15,6 9 1 16,5 6-1-16,6 9 1 0,11 9 0 15,12 9 1-15,5 5-1 16,17 9 0-16,10 4 1 0,8 7 0 16,9 5 1-1,4 1-1-15,3 1 0 0,4-1-1 16,1-6-3-16,0-7-3 16,-5-12-13-16,-3-12-63 0,-5-6-6 15,-9-8-3 1,-13-13-8-16,-10-4-1 15</inkml:trace>
  <inkml:trace contextRef="#ctx0" brushRef="#br0" timeOffset="5287.1497">13405 8143 76 0,'0'-22'88'15,"0"-4"-3"-15,5 3-2 16,0-3-46-16,6 5-7 15,4 3-4-15,-1 3-7 16,4 5-5-16,1 7-4 0,4 3-3 16,1 7-2-1,-2 10-1-15,7 1-1 0,-2 4-1 16,4 0 0 0,1-4 0-16,-3 0 0 0,1-7-1 15,-6-8 1-15,-2-3-1 16,-4-11-1-16,-6-7 1 0,-5-4 0 15,-7-4-1-15,0-1 0 16,-8-2 0-16,-6 3 0 0,3 2 0 16,-5 3-1-16,2 3 1 15,1 6-1-15,6 3 0 16,7 9 1-16,-10-3-1 0,10 3 0 16,7 7 1-16,4 3-1 15,4 1 1-15,2 3 0 16,2-1 0-16,2-2 0 15,0-2 0-15,2-5 0 16,-5-4 1-16,-2-1-1 0,-4-11 0 16,0-3 1-16,-8-6-1 15,-2 1 1-15,-2-6 1 16,0 0-1-16,-2-1 1 0,-2 1 0 16,0-1 0-16,-2 4 0 15,5 2 0-15,1 1-2 16,1 6 0-16,6 2 0 15,2 6 0-15,4 3 0 16,2 3 0-16,1 4 0 0,4 5 0 16,0 2-2-16,3 3-5 0,-4-3-4 15,4 3-17-15,9-6-59 16,-13-6-3-16,-2-2-5 16,-2-8-7-16</inkml:trace>
  <inkml:trace contextRef="#ctx0" brushRef="#br0" timeOffset="5789.2677">14173 7468 75 0,'0'0'90'0,"-10"-4"-4"15,10 4-4-15,-10 19-2 16,10-5-69-16,-3 2 0 16,3 2-1-16,3-2-2 0,4-1-3 15,4-1 1 1,1-4-2-16,2-6-1 0,1-2 0 15,-3-2-1-15,1-6 0 16,-2-2 0-16,-4-2-1 16,-3-2 1-16,0 2-1 0,-3 0 0 15,-1 10-1-15,0-12 0 16,0 12 1-16,0 0-1 0,0 0 0 16,0 0-1-1,9-5 1-15,-9 5 1 0,19-11 0 16,-4 3 0-16,-3-7 0 15,1-5 0 1,1-3 1-16,-1-4 0 0,-4-5 1 16,-2-4-2-16,-6-3 1 0,-2-2-1 15,-10-4 1-15,-5 0-1 16,-6-3-1-16,-4-1 1 16,-4-3-1-16,-3 5 2 0,-1 5-1 15,3 2 2-15,1 8-3 16,1 8 0-16,9 10 0 15,6 10 0-15,14 4 0 16,-6 20 0-16,10 2 0 0,14 6 0 16,9 5 0-1,5 5 0-15,6 6-5 0,3-1-10 16,-10 0-70-16,14 10-4 16,-5 2-3-16,-8 6-8 0,-16 2-3 15</inkml:trace>
  <inkml:trace contextRef="#ctx0" brushRef="#br0" timeOffset="6523.8082">12299 11481 44 0,'0'16'86'16,"6"-2"-2"-16,8 4-3 0,5 4-1 15,9 6-53-15,5-1-14 16,6 8 0-16,5 3-2 0,6 2-4 15,3 3-1 1,-5-1-4-16,2-3-1 0,-7-4 0 16,-7-4-1-16,-6-7 1 15,-11-4-1-15,-9-8 1 0,-10-12 0 16,-7 0 1 0,-14-11 2-16,-10-8 1 0,-9-6 0 0,-3-6 1 15,-11-8 1-15,-4-5 0 16,-3-6-1-1,3 1 0 1,4-1-2-16,9 2-4 0,10 2 0 16,7 3 0-16,17 5 0 0,6 9 0 15,12 7 0-15,9 8 0 0,8 7 0 16,7 7 0 0,-1 10 0-16,3 9 0 15,1 5 0-15,-3 6 0 0,-6 2 0 0,-3 2 0 16,-6-3 0-16,-3 0 0 15,-10-5 0-15,-3-5 0 16,-1-3 0-16,-7-4 0 16,2-3-20-16,-2-8-43 15,8-3-26-15,0-6-2 0,5-5-6 16,11-2-5-16</inkml:trace>
  <inkml:trace contextRef="#ctx0" brushRef="#br0" timeOffset="6834.9018">12938 11548 25 0,'0'0'98'0,"-16"1"-2"16,-3-1-6-16,-1-7-2 16,-2-4-2-16,7-5-75 0,-7-1-1 15,5-5-3-15,3-1-7 16,7 1 0-16,3 1 0 15,4 4 0-15,6 0 0 16,5 6 0-16,3 7 0 16,5 4 0-16,1 4 0 0,4 7 0 15,1 6 0-15,-2 1 0 16,2 4 0-16,0 2 0 16,-3-3 0-16,4 0-23 0,-7-1-62 15,-1-8-5-15,-3-8-3 16,-3-4-8-1,-1-12-1-15</inkml:trace>
  <inkml:trace contextRef="#ctx0" brushRef="#br0" timeOffset="7877.4879">13125 11094 53 0,'-3'-13'85'0,"3"13"-1"15,0 0-4-15,0 0-2 16,-19 13-54-16,22 0-15 15,9 2-1-15,2-1-1 0,4 0-1 16,2-2-1-16,1-2-2 16,1-1-1-16,-2-6 0 15,-2-2-1-15,0-2 0 16,-6-8-1-16,-7-4 1 16,0-3 0-16,-5-5 1 0,-5-1 1 15,-6 0 1 1,-1 1 2-16,-6 2-2 0,-1 3 1 15,2 3 0-15,-2 3 0 0,3 1-2 16,0 1 0-16,9-2-2 16,2-1 0-16,5-6 0 15,3-4 0-15,4 0-1 16,6-3 0-16,-1-2 1 0,3 1-1 16,1 3 1-16,-3 5-1 15,-3 4 1-15,2 7-1 0,-12 6 1 16,16 4 0-16,-11 9-1 15,1 4 0-15,2 3 0 16,0 3 0-16,4 1-2 16,-3-3-1-16,5-3 0 15,0-4-1-15,0-6 1 16,-4-5-1-16,4-3 1 0,-3-11 0 16,-3-5 2-16,-4-4 1 15,-3-5 1-15,-1-4 1 16,-5-3 0-16,-3-1 0 0,-10-2 0 15,-3-1 0-15,-6-1 1 16,-5-1-1-16,-7 0 0 16,-1 0-1-16,-6-3-1 0,-2 4 1 15,0 0 0 1,3 4 0-16,3 5 1 16,5 4-1-16,12 5-1 0,6 10 1 15,19 9 0-15,0 0 0 16,5 8-1-16,22 5 1 0,7 6-1 15,12 4 0-15,6 4 1 16,7 2-1-16,7 5-1 16,-3-3 1-16,0-1-2 15,-6-3 0-15,-6-5 1 0,-8-5 0 16,-9-7 0-16,-11-8 0 16,-7-4 1-16,-12-10 1 0,-3-7 1 15,-5-6 0-15,-10-2 1 16,-3-5-1-16,-2-6-1 15,-3 3 1-15,4-1-1 16,0 2 0-16,6 3-1 0,4 5 0 16,3 4-1-16,6 6 1 15,5 7 0-15,6 4 0 16,5 5 0-16,3 2-1 16,2 6 1-16,3 3 0 15,3 2-1-15,-7-1 1 0,-1 3 0 16,-2-3 0-16,-3-3 1 15,-7-3-1-15,-8-6 1 16,0 0 0-16,0 0-1 0,0-16 2 16,-3 1-2-16,-3-3 0 15,-3 0 0-15,4 1 0 16,2 0 0-16,3 4 0 16,0 3 0-16,0 10 0 0,17-7 0 15,-5 7 0 1,1 1 0-16,2 5 0 0,4 3 0 15,-4-2 0-15,5 6-15 0,1-6-73 16,-5-4-3 0,0-3-4-16,-6-3-8 0,-2-9-3 15</inkml:trace>
  <inkml:trace contextRef="#ctx0" brushRef="#br0" timeOffset="8063.8806">13817 9818 28 0,'0'10'103'0,"0"-10"-5"0,-14 17-8 15,4-10-1-15,-3 1-4 16,3 15-69-16,-1-23-19 0,11 0-7 16,-11-2-36-16,11 2-39 15,4-15-5-15,3 4-4 0,4-5-8 16</inkml:trace>
  <inkml:trace contextRef="#ctx0" brushRef="#br0" timeOffset="8597.4453">14145 9388 61 0,'0'0'96'16,"-5"-6"-2"-16,5-11-7 0,2-8 0 15,-7-8-54-15,17-11-15 16,15-9-3-16,2-10-5 16,7-5-3-16,5-3-4 15,1 0-3-15,0-2 0 0,1 4 0 16,-6 7 0 0,-1 8 0-16,-7 6 0 0,-1 13 0 15,-9 4 0-15,-4 12-2 0,-15 19-17 16,11-11-67-1,-11 11-4 1,0 0-2-16,-12 1-9 0,0 2-2 16</inkml:trace>
  <inkml:trace contextRef="#ctx0" brushRef="#br0" timeOffset="8859.4385">14307 8410 55 0,'22'-18'96'16,"11"1"-4"-16,4 1-5 16,6 6-2-16,2 6-55 15,-2 5-8-15,2 10-5 16,-5 9-7-16,-6 10-5 0,-7 5-1 16,-2 9-3-16,-8 2-2 15,-3 3-4-15,-3-8-6 16,-3 1-10-16,-2-9-54 15,-1-10-13-15,-2-11-4 0,-3-12-6 16,4-10-2-16</inkml:trace>
  <inkml:trace contextRef="#ctx0" brushRef="#br0" timeOffset="9186.4199">14744 7775 67 0,'-13'-10'97'0,"1"-1"-4"16,1 6-5-16,-2 1-2 16,13 4-62-16,-7 1-6 0,7 10-6 15,9 4-4-15,7 5-3 16,9 5-2-16,1 3 1 15,9 6 0-15,3 2-2 0,1 5-2 16,2-2 0-16,1 1 0 16,-4-7 0-1,-5 1 0-15,-4-5 0 0,-3-6 0 16,-9-7-6-16,-3-9-16 0,-14-7-65 16,0 0-3-16,0 0-4 15,-17-2-7-15,1-12 0 16</inkml:trace>
  <inkml:trace contextRef="#ctx0" brushRef="#br0" timeOffset="9616.8573">14514 7819 64 0,'-10'-4'96'15,"10"4"-4"-15,-13-16-5 16,13 5-2-16,0-2-62 16,10-3-5-16,1-1-5 0,8-3-4 15,0-1-2-15,5-6-2 16,2 3 0-16,5-5-2 16,2 0 1-16,1 0-4 0,8 1 0 15,-5 0 0 1,4 2 0-16,4 2 0 15,0 3 0-15,0 6 0 16,2 4 0-16,-2 7 0 0,1 4 0 16,-5 11 0-16,-2 11 0 15,-3 13 0-15,-6 8 0 16,-8 15 0-16,-6 5 0 0,-11 8 0 16,-5 5 0-16,-2-2 0 0,-14 0 0 15,-3-5 0-15,-4-6 0 16,-4-11-2-16,3-4-9 15,-4-14-9-15,4-8-66 0,3-9-4 16,3-10-4 0,3-7-4-16,7-7-3 0</inkml:trace>
  <inkml:trace contextRef="#ctx0" brushRef="#br0" timeOffset="10201.7822">15202 7140 54 0,'-13'-9'94'0,"13"9"-1"0,-7-11-5 16,7 11-3-16,0-12-58 16,0 12-6-16,0 0-5 15,0-11-7-15,0 11-2 16,0 0-3-16,0 0-1 16,7-2-1-16,-7 2 0 15,20 1-1-15,-5 7-1 0,6 1 1 16,4 3-1-16,4 4 1 15,6 4 0-15,3 3 1 16,3 0-2-16,1 5 0 0,0-3 0 16,3 0 0-16,-3-2 0 15,-4-4 0-15,-1-5 0 16,-4-5 0-16,-8-3 0 16,-2-6 0-16,-7 1 0 0,-5-9 0 15,-5-5 0-15,-3-5 0 16,-3-2 0-16,-3-7 0 15,-3-3 0-15,-4-4 0 0,-1-5 0 16,-3-5 0 0,-3-2 0-16,0-3 0 0,-2-5 0 15,2 1 0-15,-1-5 0 16,0 3 0-16,4 2 0 16,3 7 0-16,-2 4 0 0,9 8 0 15,-4 17 0-15,5-4-90 16,3 9-3-16,0 12-4 15,8-9-8-15,-8 9-2 0</inkml:trace>
  <inkml:trace contextRef="#ctx0" brushRef="#br0" timeOffset="12348.7984">13213 12332 80 0,'0'0'85'0,"-15"-5"-2"16,15 5-5-16,-21-4-37 15,21 4-16-15,0 0-7 16,0 0-4-16,11 6-3 0,2 3-2 16,5 4-2-16,9 4 0 15,5 2-1-15,4 4 0 16,6 2-1-16,1 0-2 0,4 1-1 16,-6-2-2-16,-1 1 0 15,-3-4-3-15,-2 2-3 16,-7-6-7-16,0-1-30 15,-5-3-39-15,-9-4-4 16,-3-3-6-16,-11-6-2 0</inkml:trace>
  <inkml:trace contextRef="#ctx0" brushRef="#br0" timeOffset="12890.925">13247 12305 7 0,'-33'4'88'15,"2"-4"3"-15,4 0-6 16,-1-2-3-16,7-8 0 0,6-5-70 16,7-2-1-16,5-7 0 15,4-1-1-15,6-4-2 16,9-3-1-16,6-1-1 15,7 0-2-15,3 0-1 0,5 5-1 16,2 5 0 0,-1 6-2-16,1 11 0 0,-4 6 0 15,2 7 0-15,-6 13 0 16,-5 8 0-16,-4 9 0 16,-2 5 0-16,-6 6 0 15,-2 4 0-15,-8 1-2 0,-4 1 0 16,-2-4 1-16,-11-2-1 15,3-9 1-15,-6-6 0 16,2-9 1-16,0-6 1 0,6-10 0 16,8-8 0-16,0 0 0 15,7-4 0-15,13-8 0 16,9-5-1-16,7-1 1 0,3-2-1 16,9 2 2-16,-4 0-2 15,6 3 0-15,-8 3 0 16,4 4 0-16,-10 5 0 0,-5 3 0 15,-3 0-3-15,-6 3-1 16,-6 3-4-16,-6-1-5 16,1 2-29-16,-11-7-43 0,0 0-2 15,4-10-7-15,-5-3-5 16</inkml:trace>
  <inkml:trace contextRef="#ctx0" brushRef="#br0" timeOffset="13557.9942">14003 11643 0 0,'-7'-14'87'16,"-5"11"3"-16,0 3-2 16,-4 7-6-16,0 8 0 15,6 5-65-15,-2 5-6 16,3 5-1-16,4 3 0 0,5 2-3 15,5-1-2-15,9 0 0 16,2-4-3-16,2-2 0 0,3-6-1 16,2-4 0-16,1-9 0 15,-2-3 0 1,0-6 0-16,-6-7 0 16,-1-5 0-16,-5-5 0 15,-3-4 0-15,-3-3 1 0,-4-2 0 0,-8 1-2 16,0 0 0-16,-6 1 0 15,-1 0 0-15,-1 3 0 16,1 7 0-16,1-2 0 16,1 7 0-16,5 5 0 0,8 4 0 15,0 0 0-15,0 0 0 16,3 11 0-16,10-1 0 16,4 2 0-16,4-1 0 0,1 1 0 15,1-2 0-15,3-3 0 16,-1-4 0-16,-2-3 0 15,-2-3 0-15,-2-6 0 16,-5-4 0-16,1-4 0 16,-11-3 0-16,-3 1 0 0,-1-3 0 15,-5 3 0 1,-7 0 0-16,2 2 0 16,-3 0 0-16,-2 5 0 0,4-1 0 15,1 3 0-15,1 3 0 0,9 7 0 16,0 0 0-16,0 0 0 15,0 0 0-15,11 3 0 0,4 4 0 16,2 1 0-16,4 3 0 16,3-3 0-16,2 1 0 15,-1 0 0-15,4-3 0 16,-6-4 0-16,-1-1-2 16,-3-5-19-16,6-7-55 15,-15-2-12-15,-1-5-4 0,-9-2-7 16,-2-5 0-16</inkml:trace>
  <inkml:trace contextRef="#ctx0" brushRef="#br0" timeOffset="13697.5077">14093 11169 37 0,'-31'-4'80'16,"4"-3"-21"-16,-1 11-38 15,9 3-18-15,8 20-45 16,11-27-40-16</inkml:trace>
  <inkml:trace contextRef="#ctx0" brushRef="#br0" timeOffset="14163.1288">14396 11401 24 0,'0'0'96'0,"-9"-7"-2"0,1-5-5 0,-6-6-3 16,5 0-2-16,6-6-75 16,-5-1-1-16,6 1 0 15,2 1-2-15,4 3-2 16,5 4-1-16,3 4-3 0,4 3 0 16,2 3 0-16,1 4 0 15,1 2 0-15,-1 2 0 16,-3 4 0-16,0-1 0 0,-3 2 0 15,-3 0 0-15,-10-7 0 16,11 5 0-16,-11-5 0 0,0-6 0 16,0-6 0-1,-1-2 0-15,-5-2 0 0,0-4 0 16,3 0 0-16,0 2 0 16,3 1 0-16,0 3 0 15,0 1 0-15,6 4 0 0,6 2 0 16,0 5 0-1,2-1 0-15,4 3 0 0,2 0 0 16,0-2 0-16,2 1 0 0,-3-2 0 16,2 1-17-16,-4-6-45 15,-2-3-28-15,-3 0-3 0,-4-4-6 16,-5 0-6 0</inkml:trace>
  <inkml:trace contextRef="#ctx0" brushRef="#br0" timeOffset="14692.7798">14856 10591 30 0,'-4'9'93'0,"4"-9"-1"0,-12 0-2 16,12 0-18-16,-8-6-24 15,7-4-17-15,0-7-8 0,2-3-7 16,7-10-6-16,5-8-4 16,5-6-6-16,5-8 0 15,4-5 0-15,1-4 0 0,6-3 0 16,0-1 0-16,2 2 0 31,-4 1 0-31,1 1 0 0,-3 5 0 0,3 5 0 16,-6 5 0-16,-2 7 0 15,-3 6 0-15,-5 8 0 16,-3 6 0-16,-5 4 0 0,0 7 0 16,-9 8 0-16,0 0-39 15,0 0-49-15,0 0-4 0,-6 10-6 16,-7-6-7-1</inkml:trace>
  <inkml:trace contextRef="#ctx0" brushRef="#br0" timeOffset="14942.4496">15043 9475 20 0,'14'-12'94'16,"2"-1"0"-16,7 1-3 15,4 2-4-15,6 6-35 16,-2 4-28-16,4 0-3 0,-1 15-7 16,-1 7-5-16,-5 7-4 15,-2 7-5-15,-4 6 0 16,-6 4 0-16,0 3 0 16,-6-2-3-16,4 1-11 15,-7-12-16-15,-9-2-57 16,9-13-2-16,0-7-7 0,-7-14-4 15</inkml:trace>
  <inkml:trace contextRef="#ctx0" brushRef="#br0" timeOffset="15356.1328">15699 8667 30 0,'-18'-2'96'0,"4"2"-1"15,-3-1-5-15,4 1-2 16,-2-6-35-16,6 5-33 15,9 1-6-15,-5 7-3 16,9 4-4-16,10 1-3 0,9 5-1 16,6 0-3-16,7 4 0 15,4 2 0-15,8 4 0 0,-2 0 0 16,1-1 0 0,-1 4 0-16,-3-1 0 15,-7 2 0-15,-3-2 0 16,-8-3 0-16,-3-3 0 0,-7-6-4 0,-2-1-22 15,-10-2-51-15,-3-14-13 16,0 0-4-16,-17 1-6 16,0-2-1-16</inkml:trace>
  <inkml:trace contextRef="#ctx0" brushRef="#br0" timeOffset="15665.2938">15438 8783 0 0,'-18'-7'93'15,"5"-2"4"-15,5-8-6 0,4-6-3 16,1-5-3 0,3-2-69-16,6-8-1 0,7 0-2 15,4-3-4-15,4-1-5 0,-1-1-4 16,3 3 0-16,-1 3 0 15,-2 3 0-15,-1 6 0 16,-1 1 0-16,-4 8 0 16,-5 5 0-16,0 5-11 0,-9 9-5 15,9 0-14-15,-6 6-39 16,2 5-22-16,0 6-1 16,3 4-5-16,3 5-1 15</inkml:trace>
  <inkml:trace contextRef="#ctx0" brushRef="#br0" timeOffset="15946.6425">16066 9261 23 0,'17'6'97'0,"1"-6"-1"0,-3-15-5 15,2-10-2-15,-2-8-3 16,30-8-76-16,-30-1-3 16,6-2-1-16,1-1 0 15,1 2-6-15,-2 2 0 16,-2 5 0-16,-3 6-6 0,-6-2-9 16,-7 9-27-16,3-2-45 15,-5-2-3-15,-1 0-6 0,-7-3-5 16</inkml:trace>
  <inkml:trace contextRef="#ctx0" brushRef="#br0" timeOffset="16460.489">15947 8109 73 0,'-11'-7'94'16,"11"7"-2"-16,0 0-6 0,-3 9-7 15,3-9-56-15,0 0-6 16,4-2-4-16,-4 2-5 16,18 0-3-16,-2 2-1 15,4 2-1-15,6 3 0 0,4 3 0 16,7 3-1-16,8 3 0 15,0 4-1-15,6 3 2 16,1 4-3-16,-2-1 0 16,-1 2 0-16,-2-2 0 0,-3-1 0 15,-7-5 0-15,-3-5 0 16,-4-6 0 0,-8-3 0-16,-3-6 0 0,-4-4 0 15,-5-8 0-15,-4-5 0 0,-5-3 0 16,-1-9 0-16,-4 1 0 15,-6-6 0-15,-4-2 0 16,-3-6 0-16,-4 2 0 16,-3-5 0-16,-2-1 0 15,-1 1 0-15,-3-4 0 0,3 2 0 16,-1-2 0-16,4 2 0 16,2 3 0-16,3 3 0 0,4 7 0 15,1 1 0-15,9 11-13 16,1 8-77-16,3 4-3 0,1 10-5 15,0 0-5-15,6 1-2 16</inkml:trace>
  <inkml:trace contextRef="#ctx0" brushRef="#br0" timeOffset="50007.5708">15989 6100 35 0,'0'0'88'0,"0"-11"1"16,0 11-3-16,0-9-4 0,0 9-50 16,0 0-9-16,0 0-6 15,-11-5-4-15,11 5-4 0,0 0-3 16,-12 11-2-16,11 2-1 16,-2 4-1-16,3 9 0 15,0 4 0-15,4 11 1 16,3 6-1-16,5 6 1 0,0 5-1 15,7 2 1-15,4 1-1 16,3-3 1-16,4-1-3 16,1-6 0-16,4-7 0 15,-2-6 0-15,4-7 0 16,-2-7 0-16,-1-5 0 16,-4-5 0-16,-3-4 0 0,-3-6 0 15,-4-1 0 1,-4-1 0-16,-5-2 0 0,-1 0 0 15,-10 0 0-15,10-1-9 0,-10 1-8 16,6-10-24-16,0 1-48 16,-3-2 0-16,-1-3-6 15,-1-5-6-15</inkml:trace>
  <inkml:trace contextRef="#ctx0" brushRef="#br0" timeOffset="50339.7407">16489 6172 66 0,'0'-10'93'0,"0"10"-3"0,-6-12-4 16,6 12-2-16,-7 10-57 15,6 1-11-15,-2 7-2 16,3 6-2-16,0 4-5 0,-1 5-1 15,5 3-1 1,5 3 0-16,4 0-5 0,1-3 0 16,7-4 0-16,-1-3 0 15,5-6 0-15,2-3 0 0,-1-7 0 16,-3-4 0-16,2-5 0 16,-4-2-5-16,1-5-12 15,-6-12-13-15,1-1-41 16,-3-2-18-16,-1-2-4 0,-3-6-5 15,-5-4 0-15</inkml:trace>
  <inkml:trace contextRef="#ctx0" brushRef="#br0" timeOffset="51422.1021">16814 6008 70 0,'0'0'91'0,"0"0"-4"16,-2 7-2-16,1 20-11 15,5-14-53-15,5 2-2 16,5 0-2-16,-1 0-5 16,5 0-3-16,2-2-3 0,2-2-2 15,0-2 0-15,-2-3-1 16,1-3-1-16,-3-3 1 16,-1-7 1-16,-1-4-4 15,-4-5 0-15,-5-3 0 0,-3-2 0 16,-4-1 0-1,-1 1 0-15,-9 2 0 0,-2 4 0 16,-6 4 0-16,0 2 0 16,-1 6 0-16,0 2 0 0,1 1 0 15,2 0 0-15,4 3 0 16,4 0 0-16,8-3 0 16,0 0 0-16,0 0 0 0,0 0 0 15,0 0 0-15,13-6 0 16,-2-6 0-16,5-2 0 15,-1-6 0-15,3 0 0 16,-1-2 0-16,-1 2 0 0,0 2 0 16,1 3 0-16,-2 5 0 15,-2 2 0-15,2 8 0 16,-6 0 0-16,3 5 0 16,0 5 0-16,-3 0 0 0,-2 3 0 15,0-3 0-15,-1 1 0 16,-6-11 0-16,8 14 0 15,-8-14 0-15,0 0 0 16,0 0 0-16,-1-11 0 0,-4-3 0 16,2-3 0-16,-3-3 0 15,3-5 0-15,-3 1 0 16,6-1 0 0,0 3 0-16,0 2 0 0,2 1 0 15,5 5 0-15,2 5 0 0,-9 9 0 16,18-9 0-16,-6 9 0 15,1 0 0-15,0 3 0 0,4 5 0 16,-5-1 0-16,4-1 0 16,0-2 0-16,-1-1 0 0,-4-1 0 15,2-2 0-15,-2 0 0 16,-2-6 0-16,1-3 0 16,-4-3 0-1,0-2 0-15,2-4 0 0,-2-3 0 0,-1-1 0 16,-1-3 0-1,0-1 0-15,-2-1 0 0,-1-4 0 16,-1-2 0-16,-3 0 0 16,-2-1 0-16,-2-6 0 15,0 0 0-15,-2-4 0 0,0-1 0 32,-4-2 0-32,1 1 0 15,1 1 0-15,-3 2 0 0,0 6 0 0,-3 1 0 16,1 6 0-16,-2 6 0 0,4 6 0 15,-2 3 0-15,2 4 0 16,3 5 0-16,2 4 0 16,9 2 0-16,-11 6 0 0,11 5 0 15,0 5 0-15,2 7 0 16,5 5 0-16,2 7 0 16,4 4 0-16,1 6 0 15,6 3 0-15,-2 4-2 0,4 0 4 16,1-1-2-16,2-1 0 15,-2-1 0-15,4-3 0 16,-1-4 0-16,0-4 0 16,0-7 0-16,-2-3 0 15,-2-7 0-15,0-7-10 16,-3-8-23-16,-10-6-54 0,0-6-2 16,-3-8-6-16,-6 0-5 0,-4-7 3 15</inkml:trace>
  <inkml:trace contextRef="#ctx0" brushRef="#br0" timeOffset="51676.9563">17281 5303 10 0,'13'-21'84'0,"3"5"4"15,0-2-2-15,4 2-6 0,2 4-42 16,-1 7-13-16,0-3-4 15,2 7-6-15,-2 1-6 0,1 6-3 16,1 5-2 0,-1 2-1-16,2 3-1 0,2-1 0 15,-4 2-5-15,0-5-1 16,2 1-21-16,-9-7-56 16,4-6-3-16,-3-3-8 15,-4-9-5-15</inkml:trace>
  <inkml:trace contextRef="#ctx0" brushRef="#br0" timeOffset="51828.0402">17496 4927 67 0,'-22'-19'88'0,"5"4"-6"0,4 4-7 16,4-1-13-16,6-2-123 15,3 14-11-15,0 0-9 16,8 0-5-16</inkml:trace>
  <inkml:trace contextRef="#ctx0" brushRef="#br0" timeOffset="53617.4158">17660 5149 68 0,'1'-15'93'16,"2"-1"-3"-16,0-2-5 0,3 0-3 16,2 2-67-16,2 2-1 15,0 0-6-15,-1 3-4 16,1 4-2-16,2 4-1 16,-1 3-1-16,0 3 0 0,1 5 0 15,-3 0 0-15,3 4 0 16,-3 2 0-16,2-1 1 15,-4-1 0-15,0-1 1 0,-2-2 1 16,-5-9 2-16,6 9 0 16,-6-9 1-16,0 0-1 15,0-9 0-15,-1 0 0 16,-1-4-1-16,-1-4-1 0,-1-1-3 16,0-1 1-16,0-1 0 15,2 1-1-15,1 1 0 16,1 3-1-16,0 3 0 15,0 2 0-15,0 10-1 16,10-13 1-16,-10 13-1 0,15 0 0 16,-6 6 1-16,2 1-1 15,-1 2 1-15,3 0 1 0,0 2 0 16,-2 0-1-16,1-4 2 16,-3-1 0-16,0-3 0 15,-9-3 1-15,15 0-1 16,-15 0 1-16,8-17 0 0,-6 5 0 15,-1-2-1-15,0-4 0 16,-1 0 0-16,0-2-1 16,0 3 2-16,-3 0-2 15,1 2 0-15,-1 0 0 0,1 5 0 16,0 0 0 0,2 10 0-16,-1-10-3 0,1 10 1 15,0 0 1-15,6 0-1 16,-6 0 0-16,13 13 1 0,-3-6 0 15,2 1 1-15,0-1-1 16,1-3 2-16,0-1 0 16,-2-3 0-16,-1-1 0 15,1-5 0-15,-2-4 1 0,-2-2-1 16,-2-2 1-16,-3 1-1 16,-1-2-1-16,-1 3 2 15,0 0-2-15,0 2 0 0,0 10 0 16,-4-12 0-16,4 12-3 15,0 0 2-15,0 0-1 16,0 0 0-16,0 0 0 16,9 0 1-16,1 5 0 0,2-1 0 15,1-2 1-15,3 1 1 16,0-3-1 0,-2 0 1-16,1-5 0 0,1-4 0 15,-2-2 0-15,-1-4 0 16,-4 0-1-16,1-5 1 0,-3-1-1 15,0-2 1-15,-3 1 0 16,-2-3-1-16,-1 0 1 16,0 0-1-1,-1 4 1-15,0 0-1 0,0 4 2 0,0 5-4 16,-1 2 0-16,1 10 1 16,0 0-2-16,0 0 2 0,0 0-2 15,6 15 1-15,3 2 0 16,0 1 1-1,3 2 0-15,4 2 0 16,-1-4 1-16,3-1 0 0,-1-1-1 16,2-6 2-16,-1-3-1 15,-2-6 2-15,-1 0-1 0,-2-10 1 16,-2-4 0-16,-2-2 0 16,-4-4 0-16,-2-2-1 15,-3-3 0-15,0 2 0 16,-9-2-1-16,-3 5-1 0,-1 0 1 15,-3 4-1-15,1 2 1 16,-4 4-2-16,2 2 1 16,1 3-1-16,5 1 0 0,0 3 0 15,11 0 0-15,-12 0 1 16,12 0 0-16,0 0 0 0,0 0 2 16,10 0 0-16,0-5 1 15,1-3 0-15,1-4 1 16,0 1 0-16,-1-4 0 15,-3-2 0-15,3 1 0 16,-5-2-3-16,0 2 0 16,-2 1 0-16,-4 0 0 15,2 3 0-15,-2 3 0 0,0 9 0 16,1-12 0-16,-1 12 0 0,0 0 0 16,0 0 0-16,14 6 0 15,-6 1-2 1,4 2 1-16,-1 1 1 0,3-1 0 15,2-2 0-15,0-1 0 16,1-4 1-16,-2-2 1 0,1 1-2 16,-3-6 0-16,0-4 0 15,-4-2 0-15,-2-2 0 16,-3 0 0-16,0 1 0 0,-2 0 0 16,-2 0 0-1,0 1 0-15,0 11 0 0,-1-14 0 0,1 14 0 16,0 0 0-1,0 0 0-15,0 0 0 0,0 0 0 16,10-2 0-16,-2 2 0 16,4 0 0-1,-1 0 0-15,1 0 0 0,3 0 0 0,-2-1 0 16,-3-7 0-16,0 1 0 16,-3-4 0-16,0 0 0 15,-3-4 0-15,0-1 0 16,-1-2 0-16,1 2 0 15,1-2 0-15,-2 1 0 16,3 0 0-16,3 3 0 16,-2 3 0-16,4 1 0 0,1 4 0 15,0 2 0-15,4 4 0 0,0 1-2 16,-2 5 1 0,2 3-1-16,-1 2 1 0,-2 2-1 15,-2 1 1-15,-3 0 0 16,-1-1-2-16,-7-4-5 0,1 5-8 15,-5 8-56-15,4-22-16 16,-16 5-3 0,16-5-6-16,-14-11-4 0</inkml:trace>
  <inkml:trace contextRef="#ctx0" brushRef="#br0" timeOffset="53936.1907">18782 3421 84 0,'8'-14'95'0,"-1"3"-5"0,4 1-5 15,0 2 0-15,13 4-70 16,-3 4-2-16,3 3-2 0,7 4-2 15,2 5-4-15,6 8-1 16,2 2-1-16,1 8 0 16,1 8 0-16,-4 7-1 0,-5 10-1 15,-4 10-1 1,-4 6-1-16,-5 11-5 16,-12-3-12-16,-7 6-67 0,3 0-4 15,-3-12-3-15,-2-5-8 0,-8-13-5 16</inkml:trace>
  <inkml:trace contextRef="#ctx0" brushRef="#br0" timeOffset="73099.0504">9751 11983 35 0,'0'0'59'0,"0"0"6"15,20-1-38-15,-20 1-2 0,18-13-1 16,-8 0 2-16,5 1-1 15,-1-4-4-15,0-3-1 16,3-5-4-16,2-4-2 16,6-4-1-16,-5-2-2 0,7-6-1 15,1-2-3-15,4-5 0 16,0-1-1-16,4-7-1 16,4-3-1-16,2-2 1 15,0-3-1-15,4 1-2 16,-1-1 0-16,4-3 0 0,-4 2 1 15,4 3-3-15,-3-1 1 16,2 3-1-16,-2 0 1 16,-1 1 0-16,2 1 0 15,-3 1 0-15,0 3 0 0,1 2 1 16,-6 2-1 0,1 2 0-16,1 0-1 0,0 2 1 15,-3 2-1-15,0 0 1 0,0 2-1 16,-2 0 0-16,0-2 0 15,-2 2 1-15,-1 0 0 16,-2 0 0-16,0 0 0 16,2 0 0-16,-5-2-1 15,3 1 1-15,-1 0 0 0,0-1 0 16,1-2-1-16,4-1 2 16,-2-4-1-16,4-2 1 0,0-4-1 15,1-3 1-15,2-3 0 16,6-5 1-16,0-4-1 15,6-3 0-15,1-5 1 0,2-1-2 16,2-2 1-16,4-3 0 16,2 3-1-16,-4 0 0 15,2 5 0-15,-1 4 0 16,-5 7 0-16,-6 5 0 16,-2 8 0-16,-10 9 0 15,-4 7 0-15,-10 7-1 0,-6 6-4 16,-5 9-7-16,-10 1-19 15,-2 14-55-15,0 0-1 0,-13 1-6 16,-3 7-6-16</inkml:trace>
  <inkml:trace contextRef="#ctx0" brushRef="#br0" timeOffset="81456.0819">17569 8458 49 0,'-11'1'88'0,"11"-1"-2"15,-13-1-2-15,13 1-3 16,6-19-55 0,10 5-7-16,9-10-3 0,13-5-4 0,8-5-2 15,11-8-2-15,6-2-2 16,7-2-1-16,5-3-1 15,-3 5-1-15,-1 3-1 16,-8 5 1-16,-6 6-1 16,-8 4-1-16,-9 5 0 15,-11 7 0-15,-8 5-1 0,-7 2-3 16,-5 5-2-16,-9 2-2 0,0 0-6 16,-3 5-6-16,-5 5-8 15,-10 2-19-15,0 1-28 16,-3 5-13-16,-6 3-5 15,0-2 3-15</inkml:trace>
  <inkml:trace contextRef="#ctx0" brushRef="#br0" timeOffset="81695.2245">18076 8128 0 0,'-32'16'76'0,"3"-2"6"0,6 5-5 16,6-6-14-16,7 4-15 0,4 2-14 16,5 3-6-16,2 5-6 15,7 6-4-15,4 6-3 16,2 3-3-16,4 7-3 15,-1 2-2-15,2 5-1 0,0-2-2 32,-2 3-2-32,1-2 0 15,-2-1 0-15,0 0 0 0,-1-7 0 0,0-3-2 16,-3-9 0-16,2-5-5 0,-1-5-5 16,-3-11-8-1,6-3-19-15,-3-6-49 0,1-6-3 16,0-10-6-16,1-7-3 15</inkml:trace>
  <inkml:trace contextRef="#ctx0" brushRef="#br0" timeOffset="83004.9606">18503 8487 23 0,'7'-26'92'0,"-2"7"1"0,-4 2-4 16,-1 17-7-16,-3-27-29 0,3 27-34 15,-13 11-3-15,3 5-5 16,2 4-4-16,-3 4-2 16,5 3-1-16,0 2-1 15,2 0 0-15,3 2-2 16,1-4 0-16,4-5 0 0,7-3 1 16,1-7-2-16,3-5 2 15,0-7-1-15,1-2 0 16,-1-10 1-16,1-3-2 15,-1-2 0-15,-5 1 0 0,-1 0 0 16,-5 3 0-16,0 4 0 16,-4 9 0-16,0 0 0 15,0 0 0-15,0 0 0 0,9 0 0 16,0 7 0-16,2-4 0 16,2 0 0-16,5-3 0 15,6 0 0-15,2-3 0 16,5-7 0-16,-2-5 0 0,1-2 0 15,0-4 0-15,1-3 0 16,-7-4 0-16,0-4 0 16,-1-3 0-16,-3-3 0 0,-5-4 0 15,0-6 0-15,-1-5 0 16,-3-3 0-16,-3-4 0 16,3-1 0-16,-7-3 0 15,-4-1 0-15,1-1-2 16,-5 1 1-16,-4 7 0 15,-4 1 1-15,-2 7 0 0,-7 4 0 16,1 10-1-16,-2 7 1 0,2 8 0 16,0 11-1-1,3 9 0-15,1 5 0 0,7 15 1 16,4 9-1-16,5 10 0 16,3 10 0-16,5 6 1 15,9 8 0-15,3 4 0 16,7 4 1-16,0-4 0 0,1-3-1 15,1-6 1-15,0-8-1 16,2-9 1-16,-3-11-2 0,0-15 1 16,-2-12-1-16,2-6 1 15,-4-11-1-15,-3-5 0 16,-1-3 1-16,-4 0 0 16,-3 2 0-16,-2 5-1 0,-2 4 2 15,-2 1-2-15,3 0 1 16,1 3-1-16,5-3 0 15,1 0 1 1,9-5-1-16,3-4 0 0,3-3 0 0,3-7 1 16,1-2 0-16,1-8 0 15,-4-3 1-15,-2-7-1 16,-2-4 1-16,-9-4 1 16,-4-4-1-16,-4-1 0 0,-8-7-1 15,-4-1 0-15,-4 0 0 16,-8 1 0-16,-3-2-1 15,-3 2 1-15,-4 5 0 16,-2 5-1-16,0 9 2 16,0 8-1-16,2 8-1 15,1 13 0-15,3 7 0 0,4 14 0 0,2 10-1 16,7 14 0 0,5 11 1-16,1 10-1 15,10 10 0-15,-1 9 2 0,7 10 0 16,4 2 0-16,3 5 0 15,1 3 0-15,3 1 0 16,0-4 1-16,2-6-1 0,1-9 0 16,2-11 1-16,3-12 0 15,1-15 1-15,3-14-1 16,-2-13 1-16,1-18 1 0,-1-11-1 16,-1-9 1-16,-4-8-1 15,-6-4 0-15,-5-4 0 16,-6 1 1-16,-5 2-3 15,-7 5 0-15,-4 5 0 0,-2 9 0 16,-8 8 0-16,1 7 0 16,-5 10 0-16,4 7 0 15,-1 4 0-15,3 10 0 0,2 8 0 16,5 1 0-16,1 9 0 16,4-2 0-16,6 4 0 15,3-3 0-15,2-1 0 16,3-9 0-1,4-4 0-15,-1-7 0 0,2-7 0 16,-1-3 0-16,-1-8-3 0,5-2-8 0,-7-10-21 16,0 3-55-1,-2-3-3-15,2-4-4 0,-5 0-8 16</inkml:trace>
  <inkml:trace contextRef="#ctx0" brushRef="#br0" timeOffset="83755.8879">20782 6921 0 0,'-17'8'89'0,"0"2"5"0,-6 4-5 15,-3 5-5-15,1-3-1 16,3 6-74-16,-2 2 0 15,6 5 1-15,5 3-3 16,0 2-2-16,8-2-1 0,5-3-2 16,0-4 1-16,5-4-1 15,8-3 0-15,0-8 1 16,3-8-1-16,1-4 0 0,-1-11-1 16,-1-5 2-16,0-6-2 15,-5-2 0-15,-2-3 0 16,-5 1-1-16,-1 3 2 15,-2 1-1-15,0 6 1 16,-5 3-4-16,2 6 2 0,3 9 0 16,0 0-1-1,0 0 1-15,-5 9-1 0,6 1 0 16,6 7 0-16,3 2 1 0,1-3 0 16,5 2 1-16,-1-7-1 15,2-3 1-15,1-6 0 16,3-2 0-16,-4-12 1 15,2-8-2-15,-3-5 0 0,-4-6 0 16,0-2 0-16,-3-3 0 16,-3 0 0-1,-4 2 0-15,-2 4 0 0,0 6 0 16,-1 3 0-16,-1 5 0 16,-1 6 0-16,3 10 0 0,0 0 0 15,0 0 0-15,10 12 0 0,-3 5 0 16,5 1 0-1,1 4 0-15,5-2 0 0,-1-2 0 16,4-4 0-16,-1-10 0 16,-1-3 0-16,4-5 0 0,-2-11 0 15,-4-6 0 1,-2-4 0-16,-2-2 0 0,-5 1 0 16,-1 4 0-1,-4 3 0-15,-3 1 0 0,1 5 0 16,1 3 0-16,-2 10 0 15,17-11 0-15,0 11 0 0,2 0 0 16,15 6-30-16,-1-3-58 16,2 3-4-16,0-1-5 15,-6-3-8-15,-5 3 6 16</inkml:trace>
  <inkml:trace contextRef="#ctx0" brushRef="#br0" timeOffset="84417.4768">17737 9719 35 0,'0'-14'78'0,"6"1"0"0,11-7 0 16,5-16-10-16,14 7-54 15,4-7 1-15,12-2 2 16,6-8-4-16,9-3-3 0,11-10 0 16,11-3-3-16,10-6-2 15,10-5 0 1,9-4-2-16,9-6-1 16,8-5 1-16,11-4-1 0,6-9 1 0,6-3-2 15,9-5 1 1,5-3-1-16,6-1 0 0,-1 2 1 15,3 4 0-15,-9 6 0 16,-8 9-1-16,-9 10 1 0,-14 11 1 16,-13 10-1-1,-19 13-2-15,-17 7-3 0,-14 11-8 16,-19 7-12-16,-18 13-59 16,-12 11-3-16,-20 7-5 0,-14 13-7 15</inkml:trace>
  <inkml:trace contextRef="#ctx0" brushRef="#br0" timeOffset="84945.5122">18460 9655 55 0,'-6'-12'89'0,"1"4"-3"16,5 8-6-16,-7-11-1 16,7 11-61-16,0 0-4 15,0 13-3-15,0 6-3 16,6 3-2-16,3 7-1 15,4 7 1-15,2 6 0 0,5 4-2 16,1 2 0-16,2 4-1 16,2-1-1-16,-1-4-1 15,0-1 0-15,-3-4 0 16,0-6 0-16,-1-4-1 16,-4-5-3-16,2-7-3 0,-4-8-9 15,5-2-25-15,3-7-44 16,-4-3-2-16,0-6-7 15,-4-8-4-15</inkml:trace>
  <inkml:trace contextRef="#ctx0" brushRef="#br0" timeOffset="85434.8936">19090 9739 42 0,'-3'13'88'16,"3"-13"2"-16,0 0-4 16,0 0-2-16,15-7-56 15,2-5-5-15,6-3-3 16,7-7-3-16,3-4-6 0,4-1-3 15,2 1-3-15,-5-1-2 16,-2 5 0-16,-4 4-2 0,-7 5-1 16,-6 4 0-16,-6 2-2 15,-9 7-4-15,0 0-4 16,11-4-13-16,-11 4-61 16,0 0-5-16,14-11-3 0,-3-1-6 15,4-1-2 1</inkml:trace>
  <inkml:trace contextRef="#ctx0" brushRef="#br0" timeOffset="85787.1058">20018 8721 85 0,'-9'-13'94'0,"9"13"-5"16,-16-13-7-16,16 13 1 15,-16 9-66-15,10 3-7 16,6 5-1-16,4 6-2 0,7 8-3 16,4 4 1-16,6 8-1 15,5 3 1-15,-1 1-2 16,6 1 0-16,-2 2-1 15,1-3 0-15,-4-3-1 16,0-3 0-16,-5-4-3 0,-2-6-3 16,-2-4-8-1,-8-9-14-15,-7-6-57 0,-2-12-3 0,0 0-6 16,0 0-7 0,-18-10 5-16</inkml:trace>
  <inkml:trace contextRef="#ctx0" brushRef="#br0" timeOffset="86089.9774">19891 8914 44 0,'-15'-31'87'15,"8"1"-2"-15,7-1-2 0,12 4-3 16,14-5-52-16,10 7-12 16,9 1 1-16,15 3-4 15,2 0-3-15,10 9-1 16,2 6-2-16,0 6-1 0,-4 4-2 15,-7 17-1 1,-8 6 0-16,-10 13-1 16,-12 8 0-16,-14 8-1 0,-12 7 1 15,-7 1-1-15,-7 1 1 16,-11-3-1-16,-5-2 0 16,-4-7-1-16,-2-10-3 0,3-6-4 0,3-14-7 15,1-8-40-15,3-7-33 16,7-8-1-1,6-4-8-15,2-14-5 16</inkml:trace>
  <inkml:trace contextRef="#ctx0" brushRef="#br0" timeOffset="86487.5082">20518 8464 9 0,'1'-18'91'16,"-1"4"4"-16,3 4-6 16,-2 2-6-1,-1 8 1-15,12-6-73 0,-1 8-2 0,8 8-1 16,7 5-1-16,8 8-3 16,6 8-1-16,5 6 0 15,7 3-1-15,0 8 0 16,-2-4 0-16,1-1 0 15,-2-2 2-15,-8-9-1 0,-3-5-3 16,-5-11 0-16,-6-8 0 16,-1-7 0-16,-5-16 0 0,-3-9 0 15,-2-10 0-15,-3-8 0 16,-2-8 0-16,1-7 0 16,-4-5 0-16,1-4 0 15,-2-1 0-15,4 2 0 0,-3 0 0 16,4 7 0-16,-4 4 0 15,3 18-13-15,15 6-78 16,-25 17-3-16,-1 13-4 16,-19 19-5-16,-8 20-2 0</inkml:trace>
  <inkml:trace contextRef="#ctx0" brushRef="#br0" timeOffset="87002.3656">19324 10792 73 0,'-16'-16'91'15,"-2"0"-1"-15,6 3-4 0,2-11-25 16,-2 15-32-16,12 9-7 16,0 0-6-16,0 0-5 15,-1 16-4-15,6 7-3 16,9 4-1-16,1 8-1 0,7 7-1 16,4 4 1-1,0 2 0-15,2 4 0 16,1-1-2-16,2 2-4 0,-5-5-5 15,4 2-12-15,-10-2-58 16,9-15-8-16,-5-5-6 16,2-17-5-16,-4-5-3 0</inkml:trace>
  <inkml:trace contextRef="#ctx0" brushRef="#br0" timeOffset="87193.5699">19834 10864 26 0,'17'-20'98'0,"2"-3"-5"16,9-5-4-16,4 0-4 15,2-2-3-15,-28 2-82 0,30-1-5 16,6 4-7-16,-11 2-29 16,3 7-42-1,-3 2-4-15,-5 4-6 0,-1 0-3 16</inkml:trace>
  <inkml:trace contextRef="#ctx0" brushRef="#br0" timeOffset="87550.1036">20748 9810 7 0,'-23'-7'91'0,"-4"4"1"15,3-3-4-15,3 4-6 16,-3-2 0-16,42 4-73 31,-26 1 0-31,6 10 1 0,2 7-3 0,8 6-2 0,7 7 0 16,6 4 0-16,4 8-2 15,4 5 1-15,4 3-3 16,4 3 1-16,-2 0-1 16,-1 0 0-1,-2-1 0-15,-7-3 0 0,4-3-3 16,-8-8-4-16,1 0-10 0,-10-7-43 16,1-12-27-16,-4-12-4 15,-9-8-6-15,0 0-5 16</inkml:trace>
  <inkml:trace contextRef="#ctx0" brushRef="#br0" timeOffset="87830.0564">20571 9993 7 0,'-18'-11'93'15,"7"1"2"-15,5-6-6 16,7-4-4-16,8-8-1 15,-8-2-74-15,29-5-1 16,8 0 0-16,6-3-3 0,5 1-2 16,2 2-1-16,-3 3-2 15,1 5-3-15,-8 5-2 16,-3 6-5-16,-10 5-5 16,-7 11-17-16,-4 4-52 0,-11 9-3 15,-5 10-7-15,-4 5-4 16</inkml:trace>
  <inkml:trace contextRef="#ctx0" brushRef="#br0" timeOffset="88029.4694">20784 10619 16 0,'0'28'96'15,"2"-8"-2"-15,10-14-3 16,6-6-4-16,4-18-3 0,6-4-74 15,8-7-1-15,7-2-1 16,6-5-4-16,-1-1-4 16,6 2-7-16,-4-4-8 15,4-3-48-15,-6 10-23 16,-5 1-5 0,-5-1-6-16,-11-6-3 0</inkml:trace>
  <inkml:trace contextRef="#ctx0" brushRef="#br0" timeOffset="88419.5077">21302 9465 6 0,'-10'-5'91'15,"10"5"1"-15,0 0-3 16,0 0-6-16,13-3 0 0,14 4-73 15,1 13-2 1,11 7 1-16,2 8-1 0,2 4-3 16,3 5-2-16,-1 4-1 15,1 1 1-15,-4-2-2 0,-1-3 2 16,-7-6 1 0,-2-10 1-16,-5-5 1 15,-4-13-6-15,-2-7 0 0,-4-15 0 16,-4-8 0-16,-3-10 0 15,2-10 0-15,-4-10 0 16,2-6 0-16,-3-5 0 0,4-4 0 16,-4 0 0-16,0-4 0 15,3 6 0-15,-10 13-51 16,1-2-39-16,0 9-2 0,-5 9-7 16,-11 8-5-1</inkml:trace>
  <inkml:trace contextRef="#ctx0" brushRef="#br0" timeOffset="97159.6771">22183 7931 41 0,'-12'-10'82'16,"1"3"-2"-16,0-3-2 0,-2 9-36 15,1-6-18-15,12 7-4 16,-20-16-3-16,9 10-4 16,-4 1-3-16,-3-1-1 15,-1 2-2-15,-3 2-1 16,-5-1-2-16,2 3-1 0,-7 0 0 15,-3 0-2-15,-4 3 0 16,-7 4-1-16,-12 5 1 16,-5 2-1-1,-5 2 0-15,-4 4 1 0,-5 0-1 16,-4 4 0 0,-4 3 1-16,-1 1 0 0,8-1-1 15,-4 3 1-15,-1 0 0 0,1 2 0 16,-1 2 0-1,1 0 0-15,1 2 0 0,1-1 1 16,-2 2-1-16,5-1 0 16,-3 3-1-16,5-3 0 0,-2-2 1 15,3 1-1-15,1 3 0 16,0-4 0-16,5-2 0 16,0 4 0-1,3-1 1-15,-1-2 0 0,4 1-1 0,2-2 1 16,-2 2 0-16,4 0-1 15,1-2 0-15,3 1 1 16,1-1-1-16,4 0 0 16,2 1 0-16,1 0 0 0,3-1-1 15,1 1 0-15,2 0 0 16,0 2-1-16,2 0 1 16,0-1 0-16,0 2-1 0,0 2 1 15,1-1 0 1,1 1 0-16,0 3 1 15,2-2-1-15,2 1 1 0,0 0 0 16,2 1-1-16,2 0 1 16,1-1 0-16,0 0-1 15,2-1 1-15,2 1 0 0,-2 2 0 16,2-1 0-16,2 2-1 16,2 3 1-16,-1 0-1 15,2 3 0-15,1 0 0 0,2 1 1 16,2 0-1-1,2 0 1-15,-1 0 0 16,4 1 0-16,1 0 1 0,0-1-1 0,1 1 0 16,3 2 0-16,0 2 1 15,2-2-2-15,1 2 1 16,-1-3 0-16,4 2-1 16,2-1 0-16,3-1 1 15,3-2 1-15,0-2-1 0,4 0 1 0,2 0 0 16,5-1 0-1,2-1 0-15,3 0 1 16,4-2-1-16,1-1 0 16,3-1 0-16,5-3 0 0,1 1-1 15,1-1 0-15,3-3-1 16,2 0 0-16,4 0 0 16,-1 0-1-16,2-1 1 15,3-1-1-15,0-1 0 16,1-2 0-16,3 0 1 0,-1-1-1 15,2-3 0-15,1-1 0 0,0-2 0 16,0-4 0 0,1-3 1-16,0-2 0 0,0-7 0 15,-1-2 0-15,2-6 1 16,2-3-1-16,2-8 1 0,1-2-1 16,2-3-2-16,1 0 0 15,0 0 0-15,-2 0 0 16,-3 2-1-16,-5 2 1 0,-2 0 0 15,-6-1 0-15,-1 0 2 16,-2-3 1-16,-3-1 0 16,3-4 1-16,-4-2 1 0,3-5 0 15,3-4 0-15,-1 1 1 16,-2-3-1-16,0 1 0 16,1 0 1-16,-8 0-2 15,5 2 0 1,-8-2-1-16,-2 4 0 0,-1-3 0 15,-5-1-1-15,-1-1 1 0,3-3 0 16,-1-1 0-16,-2-4 1 16,2-1 0-16,2 1 1 15,1-3-1-15,1-1 1 16,0 2-1-16,-2-3 1 0,-2 0-1 0,2 1 1 16,-1 0-1-1,1-3-1-15,-1 1 2 16,-2-2-1-16,0 1 1 0,2-1 0 15,3-1-1-15,-1 2 1 16,0-2-1-16,0 1 1 16,-1-2 0-16,-1-1 0 15,1-2 1-15,0 0-1 16,-1-3 2-16,-1-3-1 0,-2 0 1 16,0-1-1-16,-3-2 0 15,0 1 0-15,-5-3 0 0,0 3 0 16,-3-1-1-16,-3 0 1 15,-2-2-1-15,-5 3 0 16,-1 1 0-16,-6 2 0 0,-2-1 0 16,0 3 0-1,-6 1-1-15,-6-2 0 0,0 2 0 16,-2 2 0-16,-4-1-1 0,-3 2 0 16,-3 1 0-1,1 2 0-15,-6 2 0 16,2 3 0-16,-7 1 0 15,1 3 0-15,-2 3-1 0,0 2 1 16,0 1-1-16,-1 2 0 0,3 6-1 16,0 1-4-16,2 7-5 15,1 1-9-15,3-5-44 16,6 21-22-16,-5 6-5 0,2 10-4 16,3 6-2-16</inkml:trace>
  <inkml:trace contextRef="#ctx0" brushRef="#br0" timeOffset="97757.4467">20915 11044 81 0,'-3'-16'88'0,"3"16"-2"0,-10-13-6 0,10 13-1 16,-13-4-74-16,13 4 1 16,-11 0-2-1,11 0-1-15,0 10 0 0,3 3 0 16,5 4-1-16,1 8 1 0,4 7 0 15,2 8 1-15,3 8-1 16,1 6 2-16,3 7-2 31,1 7 1-31,3 5-2 0,-2 1 0 0,3 3 0 16,1-1 0-16,2-2 0 0,-5-4 0 16,5-4-1-16,-4-7 1 15,0-6 0-15,-1-7 0 16,-3-4-1-16,-2-6 1 0,-2-6-1 15,-2-7-2-15,0-4-2 16,-6-6-5 0,-1 0-9-16,-9-13-38 0,8 10-30 15,-8-10-3-15,0 0-6 0,0 0-5 16</inkml:trace>
  <inkml:trace contextRef="#ctx0" brushRef="#br0" timeOffset="98122.1072">21075 12114 3 0,'-16'-4'89'0,"3"1"0"15,3 0-5-15,10 3-6 16,-11-4 0-16,43 3-73 16,-32 1 0-16,14 5 0 15,-2 5 0-15,5 3-1 0,3 4 0 16,4 4 0-16,-1 5-1 15,4 2 0-15,1 2-1 16,2 1 1-16,-4-1-1 16,3-3 1-16,-4-5 0 15,-1-3 2-15,1-7 0 0,-2-9 1 16,-2-6 0-16,5-12 0 16,-1-9-2-16,1-8 0 15,1-5-1-15,-1-8-3 0,5-4 0 16,-5-6-7-16,2 4-5 15,-8-5-11-15,1 3-61 0,-2 8-6 16,-4 6-2 0,-2 7-10-16,-7 8 4 0</inkml:trace>
  <inkml:trace contextRef="#ctx0" brushRef="#br0" timeOffset="98548.5907">20657 12997 75 0,'-14'-4'91'16,"0"-1"-4"-16,-1 5-5 16,-2 0-1-16,-1 8-66 15,2 7 0-15,1 7-2 0,5 7-3 16,1 7-2-16,2 5 0 15,4 4-1-15,2 1-3 0,8 2 0 16,9-1-1-16,4-3-1 16,6-7-1-16,5-3-2 15,5-6-3 1,0-11-7-16,5-2-13 0,-1-13-61 0,4-4-3 16,-6-14-6-16,-2-10-6 15,-1-7 1-15</inkml:trace>
  <inkml:trace contextRef="#ctx0" brushRef="#br0" timeOffset="99442.6467">21100 12997 4 0,'0'0'90'16,"0"11"0"0,-1 4-3-16,-2 5-5 0,1-2 0 15,1 3-72-15,1 1-1 0,9-1 1 16,6 0-3-16,2-5-1 15,4 2-1-15,5-5-1 16,-2-3-1-16,2-4-1 16,-1-5 0-1,-2 0 0-15,-3-10-1 0,-6-3 1 0,-4-4 0 16,-4-3-1 0,-6-1 1-16,-6 1-1 0,-5 3 1 15,-7-2-1-15,1 7 0 16,-4 2 2-16,2 4-3 15,-1 1 0-15,3 2 0 0,4 2 0 16,13 0 0-16,-8 0 0 0,8 0 0 16,6-1 0-1,8-6 0-15,4-3 0 16,4-1 0-16,1-3 0 0,6-3 0 16,-3-2 0-16,3 2 0 15,-3 3 0-15,-2 1 0 16,0 6 0-16,-6 2 0 0,1 5 0 15,-2 0 0-15,-1 3 0 16,-4 6 0-16,1 0 0 0,0 4 0 16,-8-5 0-16,6 2 0 15,-11-10 0-15,7 12 0 16,-7-12 0-16,0 0 0 16,0 0 0-16,0-13 0 0,0 1 0 15,0-4 0-15,1-1 0 16,3 0 0-16,3 1 0 15,-1 3 0-15,6-1 0 16,-1 6 0-16,3 2 0 0,2 4 0 16,3 2 0-16,0 0 0 15,4 0 0-15,3 1 0 16,-2 0-3 0,-1-1 2-16,4 0 0 0,-3-4 1 15,0-5 0-15,-3-2 0 0,-3-2 1 16,-3-5-1-16,-2-2 1 15,-4-1 0-15,0-5 1 16,-5-2-2-16,-2-4 0 0,-2 0 0 16,0-4 0-16,-4-2 0 15,-3 0 0 1,-3-2 0-16,0-3 0 0,-3 2 0 16,0 4 0-16,1 3 0 15,-1 3 0-15,2 7 0 16,4 3 0-16,0 7 0 0,7 14 0 15,0 0 0-15,0 0 0 16,10 18 0-16,5 0 0 16,4 6 0-16,4 6 0 15,4 3 0-15,1 3 0 0,4 5 0 16,-1-3-2-16,0 3-10 16,-3-7-7-16,-2-8-38 0,-4-2-31 15,-7-9-3-15,-4-8-5 16,-11-7-5-16</inkml:trace>
  <inkml:trace contextRef="#ctx0" brushRef="#br0" timeOffset="99641.0947">21996 12468 57 0,'-11'-18'86'0,"3"0"-4"16,6 2-1-16,3 3-1 16,-7 1-63-16,20 5-2 15,4 5 0-15,5 2-2 0,1 1-1 16,5 7-2-1,-1 5-3-15,-1 4-2 0,0 3-1 16,-1 1-4-16,-1 4-8 16,-5-2-11-16,1-7-41 0,-7-2-25 15,0-4-3-15,-4-10-8 16,-3-4-2 0</inkml:trace>
  <inkml:trace contextRef="#ctx0" brushRef="#br0" timeOffset="99802.2934">22176 12089 5 0,'-19'-23'88'0,"6"7"-5"15,0 5-8-15,13 11-25 0,-12-10-49 16,12 10-78-16,0 0-8 16,16 6-2-16</inkml:trace>
  <inkml:trace contextRef="#ctx0" brushRef="#br0" timeOffset="101143.8726">22386 12236 5 0,'0'0'92'0,"0"0"0"16,0 0-5-16,1-10-4 0,1 1-1 15,-2 9-73-15,8-10 0 16,6 10-1-16,4 0-2 15,2 3-1-15,1 4-2 16,-2 5 0-16,0-1 0 0,-4 2-1 16,-1 0-1-16,-1 0 0 15,-6-5 1-15,-7-8 0 16,10 9 0-16,-10-9 0 16,4-7 0-16,-4-4-1 0,0-5 1 15,0-3 0-15,-2-3-1 16,1-2-1-16,0 4 1 15,1-2-1 1,0 5 1-16,0 2-1 0,5 6 0 16,-5 9 0-16,15-10 0 0,-4 10 0 15,2 1 0-15,3 4 0 16,0 1-1-16,1 0 2 16,0 2-1-16,1-2 0 0,-4-3 2 15,2-3-2-15,-4 0 0 16,3-7 0-16,-8-6 0 15,2-3 0-15,-6-5 0 16,-2-2 0-16,-1-3 0 16,0 1 0-16,-1 0 0 15,-4 3 0-15,-1 5 0 0,2 3 0 16,3 5 0-16,1 9 0 16,0 0 0-16,0 0 0 0,5 9 0 15,5 3 0-15,1 1 0 16,0 1 0-16,6-1 0 15,-1-4 0-15,1-3 0 0,-1-5 0 16,0-2 0-16,-2-9 0 16,-1-5 0-16,0-3 0 15,-6-6 0-15,1-1 0 16,-4-2 0-16,-3 3 0 16,-1-1 0-16,0 5 0 0,0 3 0 15,0 1 0-15,0 7 0 16,0 9 0-16,0 0 0 15,9 0 0-15,-9 0 0 0,20 12 0 16,-8 0 0-16,6 0 0 16,-1-1 0-16,1 0 0 0,0-4 0 15,1-3 0 1,-1-4 0-16,-2-1 0 0,-1-8 0 16,-3-5 0-16,-2-4 0 15,-3-3 0 1,-2-1 0-16,0 0 0 15,-5-2 0-15,-6 4 0 0,-3-1 0 16,-3 6 0-16,0 1 0 0,-6 7 0 16,5 1 0-1,-5 4 0-15,6 2 0 0,1 3 0 0,0 3 0 16,11-6 0-16,-9 17 0 16,9-17 0-16,0 12 0 0,0-12 0 15,13 1 0 1,-2-2 0-16,5-8 0 0,-2-5 0 15,0-3 0-15,1-4 0 16,0 0 0-16,-3-1 0 16,-3 3 0-16,2 2 0 15,-7 2 0-15,2 3 0 0,-6 12 0 16,9-11 0-16,-9 11 0 16,8 2 0-16,-8-2 0 0,12 17 0 15,-5-7 0 1,5 2 0-16,-2-3 0 15,2 1 0-15,3-4 0 0,-2-4 0 16,1-2 0-16,-1-2 0 0,2-8 0 16,-3-4 0-16,-5-3 0 15,2 0 0 1,-3-2 0-16,-3 0 0 16,-3 2 0-16,0 3 0 15,0 4 0-15,0-1 0 0,0 11 0 0,0 0 0 16,0 0 0-16,0 0 0 0,6-1 0 31,5 2 0-31,0 2 0 0,2 0 0 16,3-3 0-16,2-1 0 0,-1-6 0 15,0-5 0-15,2-5 0 16,-2-3 0-16,-1-2 0 16,0 0 0-16,-2-1 0 15,2 1 0-15,-2 6 0 0,2 0 0 16,-2 7 0-16,-1 3 0 15,3 3 0-15,-4 5 0 16,3 6 0-16,-7 4 0 16,2 11 0-16,-11 5-83 0,-2 5-7 15,-8 0-3-15,-13 3-8 16,-6 1-3-16</inkml:trace>
  <inkml:trace contextRef="#ctx0" brushRef="#br0" timeOffset="101735.1841">21317 13550 61 0,'0'0'86'0,"0"0"-1"16,0 0-2-16,-6 6-2 0,2 13-65 15,4 8-2-15,0 6-1 0,4 9-1 16,5 4-1-16,6 4-2 16,5 1-2-16,7-2-1 15,3-1-3-15,3-6-2 0,6-5-3 16,0-7-5-1,4-5-6-15,-6-12-19 0,-1-3-52 16,0-8-1-16,-2-5-8 16,-4-10-5-16</inkml:trace>
  <inkml:trace contextRef="#ctx0" brushRef="#br0" timeOffset="102439.3895">21804 13371 76 0,'-9'-19'95'0,"0"8"-7"16,-1 5-4-16,10 6 0 15,-12 16-62-15,9-6-11 16,5 5-1-16,6 6-3 16,8 4-1-16,6 5 0 0,6 3-1 15,2 3 0-15,4 0-2 16,-1 1 0-16,1 1-1 15,-4-2 0-15,-3-4 0 16,-4-3-2-16,-6-5 0 16,-2-4 0-16,-7-5 0 15,-8-15 0-15,0 0 0 0,0 0 0 16,1-9 0-16,-6-9 0 16,-4-8 0-16,-6-2 0 0,-2-6 0 15,-3-2 0 1,0-5 0-16,-3 1 0 0,1-1 0 15,2 1 0-15,4 7 0 16,1 5 0 0,7 3 0-16,5 9 0 0,3 16 0 0,9-7 0 15,7 12 0-15,3 8 0 16,5 4 0-16,1 4 0 16,2 1 0-16,1 0 0 0,-3-1 0 15,0-6 0 1,-5-5 0-16,-3-2 0 0,-5-8 0 15,-12 0 0-15,12-22 0 16,-12 0 0-16,0-6 0 0,-3-4 0 16,-3-5 0-16,-4-2 0 15,-1-1 0-15,3 1 0 16,-1 1 0-16,3 2 0 0,2 6 0 16,4 3 0-16,0 9 0 15,13 6 0 1,3 8 0-16,6 4 0 0,5 11 0 15,4 9 0-15,5 4 0 16,1 8 0-16,0 3 0 0,-2 5 0 16,-1 0 0-16,-4 2 0 15,-1-2 0-15,-6-4 0 16,2-4-10-16,-7-15-16 16,-20-2-61-16,13-8-4 0,3-7-6 15,-6-11-4-15,-2-8 2 16</inkml:trace>
  <inkml:trace contextRef="#ctx0" brushRef="#br0" timeOffset="102787.9989">22606 13084 41 0,'9'1'89'15,"5"-2"0"-15,2-7-4 0,2-3-1 16,-17-4-60-16,23-5-2 15,0 0-2-15,-2-3-6 16,-2 0-4-16,-5 2-2 16,-3 0-2-16,-6 5-2 0,-6 1-1 15,0 7 0-15,-12 1 0 16,-2 6-1 0,-5 2 0-16,0 8 0 0,-2 6-2 15,4 2 0-15,1 6 0 16,6 3 0-16,3 3 0 0,7 1 0 15,3 2 0-15,8 0 0 16,6 1 0-16,4 0 0 16,3 2 0-16,1-6 0 0,1 0 0 15,-1-8-18 1,5-7-60-16,-1-4-11 0,-2-10-5 16,-1-6-6-16,-3-13-2 0</inkml:trace>
  <inkml:trace contextRef="#ctx0" brushRef="#br0" timeOffset="104439.2388">23087 12700 3 0,'0'0'90'0,"-7"0"3"0,-1 9-6 16,1 7-2-16,-1 3-1 15,4 6-73-15,0 2-1 16,3 3 1-16,1 1-1 15,2-1-3-15,8-5-1 0,-1-1-2 16,3-7 0 0,2-6-2-16,-2-7 2 15,3-4-4-15,0-9 0 0,-2-7 0 16,-5-4 0-16,-1-5 0 16,0-2 0-16,-6-3 0 0,0 1 0 15,-2 2 0 1,-4 4 0-16,-1 4 0 0,1 4 0 15,4 6 0-15,1 9 0 0,0 0 0 16,0 0 0-16,9 10 0 16,2 3 0-1,4 0 0-15,-1 3 0 0,2-2 0 16,2-1 0-16,-1-6 0 0,3-1 0 16,-4-6 0-16,1-3 0 15,-3-9 0-15,2-6 0 16,-3-6 0-16,-4-5 0 15,-4-3 0-15,1-4 0 16,-6 0 0-16,0-2 0 0,0 2 0 16,-6 1 0-1,1 7 0-15,1 4 0 0,2 5 0 16,-1 6 0-16,3 13 0 16,0-12 0-16,0 12 0 0,9 5 0 15,0 3 0-15,1 3 0 16,4 1 0-1,0 1 0-15,2-3 0 0,-4-1 0 16,6-2 0-16,-5-4 0 0,4-3 0 16,-8 0 0-16,2-3 0 15,0-2 0 1,-11 5 0-16,11-9 0 0,-11 9 0 0,0 0 0 16,12-6 0-16,-12 6 0 15,0 0 0-15,14 6 0 16,-14-6 0-16,9 16 0 0,-1-5 0 15,-3 0 0 1,0 2 0-16,0 2 0 0,-1 1 0 16,-4 0 0-16,0 3 0 15,-4-1 0-15,-3-1 0 0,0 0 0 16,-4-2 0-16,3-2 0 16,-4-5 0-16,4-3 0 15,8-5 0-15,-9 0 0 0,9 0 0 16,0-8 0-16,0 8 0 15,6-18 0-15,2 8-2 16,-1 0 2-16,5-2 0 0,-3 0 0 16,4-1 0-1,1-1 0-15,-2-3 0 0,0 0 0 16,2-2 2-16,-3-3-2 16,-1-1 0-16,-4-2 0 0,0-2 0 15,-3-1 0 1,-3-1 0-16,0 0 0 0,-3-1 0 15,-5 3 0-15,4 1 0 16,-3 3 0-16,-1 3 0 16,4 4 0-16,0 5 0 0,4 11 0 15,0 0 0-15,0 0 0 16,1 8 0-16,4 5 0 0,6 5 0 16,1 1 0-1,3 1 0-15,2 0 0 16,2-4 0-16,1-3 0 0,2-1 0 15,1-8 0-15,-3-4 0 16,-2-3 0 0,-2-6 0-16,-4-4 0 0,-1-7 0 0,-3 1 0 15,-6-3 0-15,1-3 0 16,-3 1 0-16,-3-1 0 0,-1 2 0 31,-1 0 0-31,1 6 0 0,-2 2 0 16,6 5 0-16,0 10 0 0,0 0 0 15,0 0 0-15,10 6 0 0,-1 8 0 16,1 2 0-16,3 4 0 16,-2 1 0-1,1 2 0-15,3-3 0 0,-1 0 0 16,-2-4 0-16,2-3 0 0,0-3 0 16,-2-6 0-16,-1-4 0 15,-3-6 0-15,1-7 0 16,-6-4 0-16,-2-2 0 15,-1-6 0-15,0 0 0 16,-1-5 0-16,-1 2 0 0,-1-3 0 16,1 0 0-16,1 0 0 15,2 2 0-15,-1 1 0 0,5 5 0 16,2 3 0 0,4 4 0-16,-3 7 0 0,3 5 0 15,-1 4 0-15,1 5 0 16,0 8 0-16,-1 0 0 0,2 1 0 15,2-1 0-15,-2-1 0 16,3-5 0-16,2-5 0 16,-2-2 0-16,4-7 0 15,-5-7 0-15,-3-5 0 0,-1-3 0 16,-5-2 0-16,-4 1 0 16,-1-1 0-16,-3 3 0 15,-2 2 0-15,-7 5 0 0,5 4 0 16,-3 4 0-16,10 6 0 15,-10 0 0-15,10 0 0 16,0 9 0-16,6 1 0 16,5 2 0-16,3 2 0 0,3-1 0 15,3-2 0-15,-1-1 0 16,-1-5-2-16,4-21-36 16,-9 16-49-16,-2-6-5 0,-7-8-4 15,-4-5-6 1</inkml:trace>
  <inkml:trace contextRef="#ctx0" brushRef="#br0" timeOffset="104696.2285">24081 11254 5 0,'11'-7'94'0,"9"7"2"16,6 0-5-16,5 10-4 15,3 4-1-15,31 7-74 16,-22 6 1-16,6 9-1 0,0 8-2 16,-5 8-5-16,-7 7-5 15,-2 7 0-15,-7 7 0 16,-3 4 0 0,-7 11 0-16,-11-5-14 15,4-2-71-15,-8 0-4 0,-2-8-5 0,-1-12-7 16,-3-14-3-16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511" units="deg"/>
          <inkml:channel name="T" type="integer" max="2.14748E9" units="dev"/>
        </inkml:traceFormat>
        <inkml:channelProperties>
          <inkml:channelProperty channel="X" name="resolution" value="946.47601" units="1/cm"/>
          <inkml:channelProperty channel="Y" name="resolution" value="1676.0614" units="1/cm"/>
          <inkml:channelProperty channel="F" name="resolution" value="1.41944" units="1/deg"/>
          <inkml:channelProperty channel="T" name="resolution" value="1" units="1/dev"/>
        </inkml:channelProperties>
      </inkml:inkSource>
      <inkml:timestamp xml:id="ts0" timeString="2024-08-11T15:59:59.93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3488 5012 74 0,'0'0'85'16,"0"0"-3"-16,-15-3-12 0,15 3-36 16,-14-2-8-16,3 2-5 15,1 0-7-15,-4 2-4 16,-1 5-4-16,-2 3-2 15,0 5-1-15,-4 5 0 0,0 3-2 16,-4 3 0-16,3 6 0 16,2 1 2-16,1 3-3 15,4-2 2-15,2 0-1 16,6-4-1-16,5-2 2 16,2-3 0-16,10-5-3 15,5-5 0-15,6-4 0 0,7-5 0 16,3-3 1-16,5-3-1 15,3 0 0-15,1-3 1 0,3 0 0 16,-1 2 1 0,-3 1-1-16,0 4 1 0,-6 8-1 0,-4 4 1 15,-2 8 0 1,-10 3 0-16,-7 7 1 0,-7 4 1 16,-3 1 2-16,-9 4 0 15,-10-2 1-15,-6 3 0 0,-5-5 1 16,-4-4-2-1,0-3 1-15,0-4-3 0,3-8 0 16,2-4-3-16,8-4-4 16,-1-10-14-16,12-16-56 0,10 14-13 15,-4-27-3 1,6 5-7-16,6-8-4 0</inkml:trace>
  <inkml:trace contextRef="#ctx0" brushRef="#br0" timeOffset="487.4973">3854 5503 35 0,'17'11'83'0,"-17"-11"1"16,15-7-20-16,-10-8-18 0,10-3-4 15,-10-7-6-15,4-8-11 16,-4-2-6-16,-1-10-7 16,2-1-4-16,-4-5-1 15,-2-3-3-15,-1 0 0 0,-6 0 0 16,-1-3-1-16,-4 0-1 31,-5 2 1-31,-1 2-2 0,-3 3 1 0,-1 6-1 16,0 8 0-16,0 9-1 15,-1 6-1-15,3 8-1 16,3 13 1-16,6 8-1 0,4 15-1 16,5 9 2-16,4 12-1 15,9 11 0-15,9 10 1 16,6 4-2-16,8 2 1 15,5 0-1-15,4-10-2 0,4-3-6 16,0-20-18-16,-7-17-54 0,11-19-1 16,-4-14-6-16,-3-18-5 15</inkml:trace>
  <inkml:trace contextRef="#ctx0" brushRef="#br0" timeOffset="618.6553">4070 4997 20 0,'-22'5'78'0,"6"-5"-10"16,8-3-34-16,4-20-32 0,14-4-50 16,13-12-32-16,6-5 6 15</inkml:trace>
  <inkml:trace contextRef="#ctx0" brushRef="#br0" timeOffset="1211.8646">4427 4468 24 0,'-3'25'86'0,"-6"5"-1"16,-5 7-2-16,0 5-4 16,3 1-58-16,3 7-2 15,1-2-2-15,7 0-8 16,0-4-5-16,6-9-2 0,6-8-2 16,4-10-1-16,6-10-2 15,2-11-1-15,5-18 1 16,-3-5 0-16,-5-9 3 15,-2 3 2-15,-4 0 0 16,-5 5 1-16,-10 8 0 0,0 7 0 16,0 13 1-16,-14 0-2 15,5 5-1-15,3 5-2 16,3 4 0-16,3-1-1 16,3-2 1-16,9-3 0 0,6-4-1 15,5-4 2 1,3-6-1-16,1-6 2 0,0-9 1 15,0-2 0-15,-4-3 2 0,-4-3 0 16,-4-3 1 0,-5-1 0-16,-8-1 1 0,-2 0-2 15,-10-2 0 1,-4-3 0 0,-6-2-2-16,-4-4 0 15,-1-1-1-15,-5-3-1 0,-3 1 1 0,2-2 0 0,-2 3-1 16,2 6 1-16,5 4-1 0,1 7 0 15,6 8-2 1,5 7 1-16,14 15-1 16,0 0 0-16,0 24 0 0,11 4 0 15,11 12-1-15,8 10 1 16,4 6 0-16,7 7 0 0,7 2-4 16,-1-5-7-16,6-4-10 15,-3-13-24 1,0-9-34-1,-1-10-7-15,-4-17-4 16,-6-7-3-16</inkml:trace>
  <inkml:trace contextRef="#ctx0" brushRef="#br0" timeOffset="1460.0877">4696 4303 60 0,'-9'-12'86'0,"6"-4"-2"0,3-4-6 0,5-3-1 15,14-4-73 1,-2-1 0-16,4 0 1 0,2 3-2 16,3 5-3-16,-2 5 0 0,4 10 0 15,-1 5-1-15,0 7 1 16,-2 11 0-16,2 7-1 16,0 4 2-1,0 0-1-15,0 2 1 0,-1-2 0 0,1-6-1 16,0-2-5-16,-1-10-14 15,-1-18-47-15,1 1-12 16,-5-8-5-16,1-9-6 16</inkml:trace>
  <inkml:trace contextRef="#ctx0" brushRef="#br0" timeOffset="1637.7736">5052 3820 62 0,'-34'-11'92'0,"-1"3"-3"15,5 6-7-15,6-1-4 16,4 2-65-16,4 5-64 16,16-4-26-16,0 0-5 0,1-10-7 15,11 6-5-15</inkml:trace>
  <inkml:trace contextRef="#ctx0" brushRef="#br0" timeOffset="2477.365">5458 4049 56 0,'4'-24'88'0,"-3"-5"-1"0,-3-3-3 16,-5 14-21-16,-4-17-38 15,-5-5-4-15,3-1-5 16,-5-2-4-16,0 1-4 16,0 3-2-1,4 3-3-15,1 1-2 0,7 6-1 0,3 1-1 16,3 8 0-1,4 4-1-15,10 8 1 0,5 4-1 16,3 5 1-16,3 5 0 0,2 12 0 16,2 8 0-16,-1 10 0 15,-1 6-2-15,-4 4 0 16,-2-2 0-16,-5-1 1 0,-2-5 0 16,-6-7 0-16,-2-8 1 15,-3-11 1 1,-3-12 2-16,0 0 0 0,0 0 0 15,9-5-1-15,-2-10 1 16,0-5-1-16,0-6 0 0,2-4 0 16,2-6 0-16,-1-3-1 15,-2-5 1 1,0-3 1-16,-3-2-1 0,-4-2 0 0,-1-3 0 16,-5-1 0-1,-6-1 0-15,-1 0-1 16,-9-2-1-16,-1-1 1 0,-5 2-1 0,-2-1 0 15,-4 1-1-15,2 6 1 16,-2 3 0-16,3 8 1 16,4 8-1-16,5 7 0 15,5 10 0-15,5 11 0 16,11 4-1-16,-1 19 1 0,8 9 0 16,14 10 0-16,7 12 0 15,8 10 1-15,8 7 0 16,6 6-2-16,2-1-4 15,5 0-5-15,-1-10-4 0,-4-7-14 16,0 8-40-16,-10-35-14 16,-6-12-7-16,-10-15-2 0</inkml:trace>
  <inkml:trace contextRef="#ctx0" brushRef="#br0" timeOffset="2716.6938">5588 3191 5 0,'-14'-33'74'0,"6"0"4"0,7 3-1 16,19 11-30-16,-4-8-19 15,5 8-1-15,5 3-1 0,4 6-7 16,6 9-4-16,3 2-4 16,2 15-4-16,3 5-1 15,-1 11-1-15,2 3-2 16,-3 5-5-16,-1-6-5 15,1 0-16-15,0-6-55 16,-9-11-1-16,-4-12-8 0,-7-10-5 16</inkml:trace>
  <inkml:trace contextRef="#ctx0" brushRef="#br0" timeOffset="2842.5821">5977 2932 48 0,'-33'-25'80'0,"1"2"0"16,2-1-8-16,7 3-23 15,23-9-110 1,-10 8-11-16,4-1-5 0,6-4-2 16</inkml:trace>
  <inkml:trace contextRef="#ctx0" brushRef="#br0" timeOffset="3081.1604">6137 2502 38 0,'-9'35'86'0,"-4"4"-3"0,4 3-2 15,1-2-6-15,32 0-55 16,-21 2-8 0,6 1-1-16,10-2-7 0,4-2-8 0,10-3-12 15,-3-7-14-15,10-12-31 16,3-4-18-16,-1-9-7 15,-2-5-4-15</inkml:trace>
  <inkml:trace contextRef="#ctx0" brushRef="#br0" timeOffset="3635.7457">6563 2445 55 0,'-7'18'79'0,"-1"6"0"0,1 1-3 16,7-25-22 0,-11 36-43-16,11-1-3 0,2 2 0 15,9-7-2-15,4-5-2 16,1-10 1-16,5-7-3 16,2-8-1-16,0-12 0 0,-1-12 2 15,-2 0 3-15,-7-1 1 16,0-1-1-16,-4 8 0 15,-5 2-2-15,-1 6 1 16,-3 10-1-16,0-9-2 0,0 9-1 16,0 0-2-16,0 0-1 15,12 0 0-15,1-4 1 16,5-3 1-16,3-6 0 16,2-6 1-16,4-4 1 0,-2-6 1 15,1-4 0-15,-7-2 1 16,-1-2-1-16,-11-1 1 15,-4-1-1-15,-3-3-1 16,-10 1-1-16,-5-3 0 16,-6-6 0-16,-6-3-2 0,-2-4 1 15,-2 0 0-15,-3 2 0 16,3 7 2-16,3 7 1 16,2 8-2-16,4 10 1 15,5 17-1-15,5 13 0 0,6 18 0 16,5 13-1-16,12 9-1 0,9 12 0 15,11 7-2-15,8 4-3 16,14-2-6-16,4-7-5 16,11-11-33-16,3-4-32 15,-4-9-4-15,-5-8-7 0,-16-8 1 16</inkml:trace>
  <inkml:trace contextRef="#ctx0" brushRef="#br0" timeOffset="4220.7195">3956 6094 41 0,'-22'11'83'0,"-4"8"-2"15,2 4-4-15,0 7-4 0,8 2-63 16,-3 5-2-16,7 5 2 16,5 1-3-16,7 3-2 15,7-2-2-15,11-1 0 16,9-7-2-16,8-3 1 0,10-6-1 15,0-9-1-15,7-3 1 32,-3-5-1-32,-3-2 1 0,-2-1 0 15,-10 4 2-15,-5 5 2 16,-9 4 2-16,-8 6 1 0,-9 6 0 16,-3 6 1-16,-14 4-1 0,-4 3-1 0,-5 2-1 15,-1-3-2 1,-5-6-4-16,8-4-5 0,-5-15-16 15,10-9-53-15,7-7-10 16,7-11-5-16,3-14-5 0,8-13-5 31</inkml:trace>
  <inkml:trace contextRef="#ctx0" brushRef="#br0" timeOffset="4439.2445">4359 6191 73 0,'4'6'85'16,"1"14"-1"-16,-1 5-7 15,1 6 0-15,3 2-72 16,4-1-1-16,4 1 2 16,2-5-4-16,5 0-7 0,1-6-17 15,4-12-50 1,1-4-7-16,-3-6-5 0,0-9-6 15</inkml:trace>
  <inkml:trace contextRef="#ctx0" brushRef="#br0" timeOffset="5569.4438">4733 5725 40 0,'-2'36'81'0,"-4"2"1"0,1-2-4 16,0-3-6-16,5-1-62 16,0-3 1-16,10-9-2 15,4-4-2-15,-1-11-3 16,4-5-1-16,0-11 1 16,2-9 1-16,-6-8 1 0,0-2 1 15,-8-5 1-15,-1 2 0 16,-4 0 0-16,0 3 0 15,-8 3 0-15,-1 6 0 16,-1 4-3-16,0 5-1 0,4 2-2 16,6 10-2-16,0 0-2 0,0 0 1 15,8 0-1 1,14 10 0-16,9 6 0 16,9 12 1-16,11 8-1 0,7 11-1 15,7 15-1-15,3 8-2 16,5 14-2-16,-5 4-3 15,1 11-2-15,-8 1-3 0,-8 0 2 16,-9-6 0-16,-12-8 4 16,-9-9 5-16,-17-14 4 15,-6-6 5-15,-8-17 4 0,-7-12 4 16,-7-15-1-16,1-11 0 16,-4-9-1-1,2-18-1-15,3-11-1 0,1-10-2 16,0-12-1-16,0-10-1 0,1-11 0 15,-3-11-2 1,0-10 0-16,-1-7-1 0,-2-6-2 16,-1-1 0-16,0-1 0 15,3 9 0-15,3 9 0 16,3 15 0-16,4 14 0 0,4 15 0 16,7 17 0-16,1 10 0 15,3 12 0-15,10 8-1 16,-1 9 1-16,6 9-1 15,0 8 2-15,7 5-1 16,0 5 1-16,1 2 1 0,-3-3 0 16,-3 0 0-16,-3-8 2 15,-5-1 0-15,-4-11 1 16,-8-9-1-16,0 0 1 0,0-15-1 16,-11-4 0-16,0-6 0 15,-3-4-2-15,-2-2-1 16,2-2 0-16,1 1-1 0,1 4-1 15,5 4 0 1,4 5-1-16,3 6 0 0,0 13 0 0,14-9 1 16,4 9-1-16,4 5 2 15,3 2-1 1,3 3 2-16,5-2 0 0,2-1 1 16,-4-5 0-16,0-2 0 15,-5-10 0-15,-5-3 1 16,-2-6 0-16,-7-6 0 0,-7-2 1 15,-5 1-1-15,0-2-1 16,-7 4 2-16,-2 1-1 0,-1 4 0 16,1 5 0-16,1 3-2 15,8 11-1-15,-9-9 1 16,9 9-1-16,6 2 0 16,5 6-1-16,6 0-2 15,4 5-7-15,2-5-16 16,2 1-56-16,6-3-3 0,-3-6-6 15,-3-5-6-15</inkml:trace>
  <inkml:trace contextRef="#ctx0" brushRef="#br0" timeOffset="5700.0918">5434 4955 45 0,'-23'-6'36'0,"7"-5"-35"16,7 0-1-16,3-5 2 0,6-10-86 15</inkml:trace>
  <inkml:trace contextRef="#ctx0" brushRef="#br0" timeOffset="6299.1173">5911 5007 6 0,'10'-12'78'16,"-1"-7"4"-16,0-2-1 0,1-5-34 16,-5-3-13-16,1-3-3 15,-2-6-3-15,-1-3-9 16,-2-1-3-16,-1-5-4 15,0 0-3-15,-2 0-2 16,-4-1-1-16,-5-1-2 0,-1 3-2 16,-5-3 0-1,-3 2 0-15,-3 1-1 0,-1-1 0 16,-3 3-1-16,-1 1 1 0,0 6-1 16,3 4 0-16,0 7-1 15,5 4-1-15,4 8-1 0,3 5 0 16,13 9-1-1,-6 10 1-15,12 11-1 16,11 10 0-16,9 11 2 16,12 13 0-16,10 14 1 0,9 10 0 15,10 11 0 1,6 10-1-16,5 10-4 0,1 1-6 0,4 3-10 16,-6 0-8-1,0 1-16-15,-3-1-34 0,-12-5-8 16,-6-12-2-16</inkml:trace>
  <inkml:trace contextRef="#ctx0" brushRef="#br0" timeOffset="6566.5768">6648 5389 38 0,'-27'-86'80'0,"-10"1"-2"16,8 3-25-16,-9 2-4 0,0 8-8 15,1 8-5 1,1 8-11-1,4 8-6-15,3 7-5 16,4 9-3-16,7 3-3 16,4 6-4-16,4 2-1 0,7 4-1 0,3 1-1 15,1 6-1-15,-1 10-1 0,20-10 1 16,-3 10-1-16,3 1 1 16,1 8-1-16,6 4-3 15,-1-1-8-15,5 3-23 0,2-1-46 16,-4-8-5-16,-2-4-5 15,-7-5-6-15</inkml:trace>
  <inkml:trace contextRef="#ctx0" brushRef="#br0" timeOffset="6720.1593">6284 4310 59 0,'-40'-18'91'0,"1"3"-7"0,11 2-7 16,6 5-23-16,5-3-99 15,11-3-33-15,6-3-6 16,10-2-6-16</inkml:trace>
  <inkml:trace contextRef="#ctx0" brushRef="#br0" timeOffset="6953.6474">6582 3931 28 0,'-2'25'87'16,"-2"0"2"-16,1 3-5 0,2 0-6 15,2 3-32-15,9-3-41 16,3 3 1-16,8-1 0 16,4-3-2-16,6-4-5 0,4-4-1 15,4-4-6-15,-2-7-6 16,4-8-29-16,0 0-37 15,-5-14-5-15,-4-5-4 16,-7-6-2-16</inkml:trace>
  <inkml:trace contextRef="#ctx0" brushRef="#br0" timeOffset="7640.5292">6932 3764 50 0,'0'0'83'0,"-15"17"-2"15,9 3-3-15,1 2-5 16,-1 8-65-16,6 3-1 0,3 0 2 16,7 3-2-16,4-6-2 15,1-2 0-15,4-6 0 0,4-5 0 16,-3-8-1-16,2-7 1 16,-2-7 0-1,-4-7 0-15,-3-8 1 0,-4-3 0 16,-6-5 0-16,-3-3-1 15,-3 0-2-15,-6 0 0 16,-5 2 0-16,2 1 0 0,1 7-2 16,-1 1 0-16,4 5-4 15,0 6 0-15,8 9-1 16,0 0 1-16,0 0-2 0,11 6 1 16,4 6-2-1,1 1 0-15,5 4 2 16,1-2 2-16,2-2-1 0,0-3 1 15,-3-3 2-15,-5-5 2 16,-2-4 1-16,-2-7 3 0,-6-6-2 16,0-4 0-16,-6-6 1 15,0-1-1-15,-3-4-1 16,-2-1-1-16,0-3-1 0,1 2 0 16,-1 2-2-1,3 4 0-15,3 3 0 0,-1 5-1 16,5 5-1-16,1 4 0 0,4 5 1 15,2 4-2-15,1 1 1 16,3 5 1-16,0 6 0 16,0 1 2-16,-2 1-3 0,0-3 3 15,-3 0 1 1,-3-1 3-16,-8-10 1 0,13 9 0 16,-13-9 1-16,2-8 1 15,-2-2 0-15,0-1 0 16,0-1-1-16,0-3-3 0,0-1 0 15,0 3-1-15,2 1-1 16,3 1 0-16,4 3-2 16,2-1-3-16,5 4-7 15,1-5-22-15,4 2-52 0,9-1-1 16,-3 0-7-16,2-5-6 16</inkml:trace>
  <inkml:trace contextRef="#ctx0" brushRef="#br0" timeOffset="8106.3024">7655 2832 68 0,'-10'11'85'0,"4"5"-2"16,0 2-4-16,2 4-1 15,-8 9-67-15,12-3-6 0,7 3 2 16,5 1-1-16,2 0 0 16,5 0-1-16,3-5 0 0,1-2 0 15,2-8 1-15,2-5 1 16,-5-5 0-16,0-7 2 16,-3-6 0-16,1-7-1 15,-5-10 0-15,1-2-1 16,-5-5 0-16,-1-7-7 0,-4-4 0 15,-1-1 0-15,-5-1 0 16,0 1 0-16,-5 8 0 16,-4 2 0-16,-1 8 0 15,2 5 0-15,-2 10 0 0,0 8 0 16,10 1 0-16,-13 18 0 16,11 3 0-16,2 4 0 15,3 2 0-15,10 0 0 16,5-1 0-16,6-2 0 15,6-7 0-15,2-6 0 0,7-5-8 0,-6-8-30 16,7-8-48 0,-5-7-4-16,-8-5-5 0,-1-3-8 15</inkml:trace>
  <inkml:trace contextRef="#ctx0" brushRef="#br0" timeOffset="9198.4979">7427 4363 57 0,'0'0'81'16,"-13"-4"-5"-16,13 4-5 0,-24-27-34 16,24 27-29-1,0 9-2-15,0 2-2 0,9 10-4 16,2 1-1-16,4 8 2 0,2 2 1 15,3 7 0-15,-1 1 1 16,4-1-1-16,-3-1 1 16,1-7 1-16,0-2 2 15,-3-10 3-15,4-4 0 16,-1-12 1-16,4-6-1 16,2-12-1-16,3-9 1 0,3-9-2 15,6-6-2-15,2-5-4 16,0-3-8-1,2 1-13-15,-1 17-46 0,-3-19-14 0,2 6-5 16,-8 2-7-16</inkml:trace>
  <inkml:trace contextRef="#ctx0" brushRef="#br0" timeOffset="9883.865">8517 3505 43 0,'-13'4'85'0,"-1"-3"1"16,3-1-5-16,-2 0-14 16,13 0-46-16,-10 0-7 15,10 0-4-15,5 6-5 0,5 6-3 16,11 5-1-16,5 5-1 15,7 4 1-15,5 5 1 16,3 4-1-16,3 2 1 16,2 1-1-16,-3-1 0 15,0-2-1-15,-7-4 0 16,-5-4 0-16,-4-3 1 16,-6-6 2-16,-5-5 0 0,-16-13 0 15,8 9 0-15,-8-9 1 0,-14-10 0 16,-7-6 1-16,-3-2 0 15,-7-4-1-15,-5-6-1 16,-3-6 1-16,-1-5-1 16,1-3-1-16,-2-4 0 0,2 0-1 15,5-4-1-15,3 4-1 16,8 1-1-16,6 7 0 16,6 3 0-16,9 6 0 15,4 8-1-15,11 8 0 16,3 5 0-16,4 6 0 0,2 2 1 15,3 10-1-15,0 7 1 16,-3 6 0-16,-4 4 0 16,1 2-1-16,-6 3-1 15,-4 1-5-15,-5-5-16 0,-21-1-52 0,16-6-5 16,-2-7-6 0,1-5-3-16</inkml:trace>
  <inkml:trace contextRef="#ctx0" brushRef="#br0" timeOffset="10090.8825">8991 3396 62 0,'19'-8'92'0,"-4"-6"-4"0,1-3-10 15,0-5-8-15,-1-8-63 16,-3-1-84-16,11-4-2 15,0-1-8-15,2 0-4 0</inkml:trace>
  <inkml:trace contextRef="#ctx0" brushRef="#br0" timeOffset="10469.3661">9192 2632 47 0,'0'0'84'16,"0"0"-2"-16,0 0-5 15,7 9-2-15,13-4-35 16,8 3-38-16,9 6 0 0,7 3 2 16,8 5 0-16,3 5-1 15,1 3 0-15,2 2-1 16,-5 2-1-16,-5-2 0 15,-7-5 2-15,-5-3 2 16,-11-6 4-16,-6-4 3 0,-7-10 1 16,-12-4-1-16,6-10 0 15,-6-7 1-15,-9-9-8 0,-5-4-5 16,0-6 0 0,-6-7 0-16,-2-7 0 0,-1-3 0 15,-4-3 0-15,1-3 0 16,2 3 0-16,-2-3 0 0,7 8-34 15,10-4-54-15,-2 8-4 16,7 5-5-16,4 9-5 16,4 3 4-16</inkml:trace>
  <inkml:trace contextRef="#ctx0" brushRef="#br0" timeOffset="11586.3378">10015 2105 51 0,'-12'30'88'0,"-1"0"-2"0,-2 4-4 0,-4 1-4 16,4-14-43-16,0 13-33 16,8 2 0-16,3-1-2 15,4-3 0-15,10-7 0 16,7-5 0-16,2-6-1 0,4-12 0 15,3-4 1-15,-2-11 1 16,-5-7 1-16,0-7 0 16,-4 0 2-16,-9 0 0 15,0 0 0-15,-5 6 0 16,-1 5-2-16,0 3-2 0,0 13-1 16,0 0 0-16,0 0-2 15,0 0-1-15,8 8-1 16,7 4 0-16,2-3 2 15,4 0 1-15,4-3 2 0,3-4 1 16,-3-2 1-16,2-7 2 0,-4-5 1 16,-3-7 0-16,-4-1 2 15,-7-5 2-15,-4-5-3 16,-5-3 0-16,-3-1-2 16,-6-7-1-16,-5-2 0 15,-4-1-1-15,-4-5-2 0,-3-4 0 16,-5-2 1-16,-2 2-1 15,-1-2 1 1,-2 3 0-16,2 2 1 0,1 8-1 0,18 24-3 16,1 2 1-1,-8-8-1-15,6 10 1 0,15 14-1 16,-3 6 0-16,13 13-1 16,9 12-1-16,10 6 3 15,7 11-1-15,7 8 0 16,-1 2 0-16,6 3 0 0,-3-6 0 15,3-3 0-15,-5-7 2 16,-2-9 0-16,-4-9 0 16,-4-18 1-16,-3-9 2 15,-8-7 0-15,-2-15 1 0,-7-8-1 16,-6-9 1-16,-6-7 0 16,-1-3 0-16,-9-5-1 0,-4 6 0 15,-1 3 0-15,-3 6-1 16,1 7 1-16,3 10-4 15,3 7 0-15,10 15-1 16,0 0 0-16,0 0 0 0,2 15-1 16,11 6-1-16,5 3 0 15,3 5 1-15,6-1 2 16,-1-1-2-16,4-5 2 16,-5-5 0-16,3-7 1 15,-6-10 0-15,-2-6 2 0,-3-10 1 16,-3-8 0-16,-8-6 0 0,-1-2 0 31,-4-2-1-31,-1 2 0 0,-6-1-1 0,1 8 1 16,1 14-3-16,-1-1-1 15,0-4 0-15,2 7 0 16,3 9-1-16,0 0 1 16,0 0-1-16,17 8-1 15,2-1 3-15,2 2 1 16,3-6 0-16,5-3 0 0,-1-2 1 15,-14-4-2-15,0-1 1 16,0-4 0-16,-3 0 1 0,-1-4 0 16,-1-1 0-16,-3 1-1 15,-2-2 1-15,-4 2 2 16,0-2-1-16,0 4 0 16,0-1 0-16,-2 2-1 0,-1 3-1 15,3 9 0-15,-3-15-1 16,3 15-4-16,0 0-19 15,11-7-58-15,-1 7-3 16,0 6-4-16,1 3-8 0,4 9 2 16</inkml:trace>
  <inkml:trace contextRef="#ctx0" brushRef="#br0" timeOffset="12097.5365">6184 7745 34 0,'-21'0'92'16,"0"0"-3"-16,1 0-3 16,1-2-6-16,4 1-35 15,1 1-38-15,10 10-2 16,6 6-1-16,11 4-3 16,12 9 1-16,10 6-1 0,8 6 1 15,9 8 0-15,7 3 0 16,3 3 0-1,2 0-2-15,1-3-5 0,-4-2-12 0,-4 1-50 16,-10-18-14-16,-6-8-7 16,-11-9-4-16,-10-8-5 15</inkml:trace>
  <inkml:trace contextRef="#ctx0" brushRef="#br0" timeOffset="12406.5039">6117 7638 79 0,'-11'-30'87'16,"12"-3"-4"-16,6-1-4 0,11 1-2 16,21-3-72-16,-2 11-4 15,6 10 0-15,2 9 1 16,2 9-1-16,-4 17 0 0,-4 13 0 15,-7 12-1-15,-7 4 0 16,-10 4 1-16,-5 3-1 16,-10-2 0-16,-3-4-1 15,-10-3-4-15,-7-9-16 16,-9-9-57-16,7-5-3 0,2-9-5 16,2-11-4-16</inkml:trace>
  <inkml:trace contextRef="#ctx0" brushRef="#br0" timeOffset="12710.176">6917 7842 54 0,'-19'-3'87'0,"-6"-9"-1"15,-1-7-4-15,2-1-2 16,8-11-69-16,-1-2 0 16,7-6-1-16,6-2-3 0,4-1-1 15,11 3-2-15,6 4-1 16,3 4-1-16,4 9-1 16,3 11 0-16,-1 10-1 15,2 6 0-15,-4 13 0 0,0 4-4 16,-1 11-10-1,-3 2-40-15,1-3-26 16,-3-4-5-16,-1-7-5 0,-1-8-3 16</inkml:trace>
  <inkml:trace contextRef="#ctx0" brushRef="#br0" timeOffset="13509.1093">7194 7147 5 0,'-12'6'89'0,"1"12"3"16,-2 4-7-16,3 6-5 15,3 3-1 1,7 2-74-16,0 2-2 0,6-4 0 0,8-6-1 16,3-8 0-16,6-8-1 15,0-9 0-15,0-9-1 16,3-12 0-16,-4-7 0 15,-5-7 0-15,-3 1 0 16,-5-1-1-16,-7 4 1 0,-2 5 1 16,-4 6-1-1,-6 7 1-15,-1 9 0 0,0 4 0 16,3 7 0-16,3 7 1 16,4 2-2-16,2 1 1 15,9-2-1-15,8-2 0 0,2-6-1 16,5-7 0-16,3-3 0 15,-1-13 0-15,-1-4 0 0,-4-8 0 16,-2-2 1-16,-7-2 1 16,-5-2 1-16,-4 2 0 15,-4 2 2-15,-5 4 0 16,-5 2 1-16,-1 5-1 16,0 5 0-16,1 4-1 0,10 10-1 15,-11-2-1-15,11 2 0 16,5 15-2-16,5-3 0 15,7 3 0-15,7 0 0 0,5-1-1 16,2-7 0-16,2-4 1 16,0-4 0-16,0-9 1 15,0-9 0-15,-5-7 0 0,-3-5 1 16,-7-6 1-16,-2-1 1 16,-8-1 0-1,-5-3 0-15,-3 0 0 0,-5-2-1 16,-8 0 1-16,-7 0-1 0,-3-2-1 15,-7-2 0-15,-4-4-1 16,-4-4 1-16,-4-1-1 16,-5 0 0-16,-3-1-1 15,2 2 1-15,2 7 0 16,1 7 0-16,8 7 0 0,7 12-1 16,8 9 0-16,11 11 0 15,11 9 0-15,6 14 0 16,17 9 0-16,11 9 0 0,11 9 1 15,11 8 0-15,5 2-1 16,6 3-3-16,6 2-6 16,1-6-11-16,0-8-29 15,-4-7-35-15,-11-15-2 16,-8-9-7-16,-14-14-5 0</inkml:trace>
  <inkml:trace contextRef="#ctx0" brushRef="#br0" timeOffset="13750.772">7577 6233 18 0,'-13'-22'77'0,"4"2"4"16,9 1-1-16,3 5-1 16,20 5-55-16,4 3-5 15,3 6 2-15,7 6-3 0,5 9-4 16,4 4-3-16,2 6-2 15,4 3-4-15,-2 3-3 16,-4 1-5-16,4-3-5 16,-11-9-15-16,-11 0-57 0,5-5-3 31,-9-13-6-31,-6-2-7 0</inkml:trace>
  <inkml:trace contextRef="#ctx0" brushRef="#br0" timeOffset="14128.1616">8125 5646 13 0,'3'32'92'0,"2"5"0"15,-1-2-5-15,6 4-6 0,0-5-1 16,13 0-75-16,-2 0-2 15,6-2 0-15,4-5-5 0,0-7-4 16,5-2-15-16,4-9-59 16,-8-6-1-16,-2-3-8 15,-7-11-4-15</inkml:trace>
  <inkml:trace contextRef="#ctx0" brushRef="#br0" timeOffset="14620.5265">8435 5511 78 0,'-10'30'90'15,"1"4"-3"1,2 1-4-16,4 2-2 16,3-6-70-16,-1 0-2 0,10-6 1 15,8-10-3-15,2-9-3 16,4-6-1-16,4-9-1 15,0-10-2-15,-1-5 0 16,-4-6 0-16,-2 3 0 0,-5-2-1 16,-6 6 0-16,-3 4 1 15,-5 7-1-15,-1 2 1 16,0 10 0-16,0 0 0 0,0-10-1 16,0 10 1-16,11-12-1 15,3 1 1-15,1-7-1 16,4-3 2-16,-2-4-1 15,-1-2 0-15,-5-5-1 0,-3 1 2 16,-8-3-2-16,-1 1 0 16,-12 0 0-16,-4-2-1 15,-5-1 1-15,-7-2 0 16,-1 2 1-16,-4-1-2 0,0 5 3 16,-1 2 0-16,4 7 0 15,5 6-1-15,4 12 1 0,8 6-1 16,10 14-1-16,4 12 1 15,13 6-2-15,11 5-5 16,8 11-8-16,6 4-6 0,5 8-26 16,7 5-32-1,-7 7-7-15,-1 6-4 16,-12 4-1-16</inkml:trace>
  <inkml:trace contextRef="#ctx0" brushRef="#br0" timeOffset="15190.7819">6868 8602 43 0,'-24'16'82'0,"4"8"0"0,-2 3-4 15,0 3-3-15,-25 9-62 16,29-7-2-16,10 2-1 16,5-6-1-16,4 0-1 0,8-11-2 15,11-4-2-15,8-8-1 16,7-5-2-16,4-3-1 15,6-7 0-15,4 0 0 16,0-1-1-16,-3 3 0 16,-2 8 1-16,-9 3-1 0,-5 11 1 15,-10 10 1-15,-8 7 1 16,-9 7-1-16,-4 3 1 0,-13 4 0 16,-4-2-1-16,-3-2-1 15,-2-5-7-15,-4-10-14 16,6-9-53-16,4-4-6 15,5-11-5-15,12-2-6 0</inkml:trace>
  <inkml:trace contextRef="#ctx0" brushRef="#br0" timeOffset="15522.4737">7048 8546 45 0,'0'0'89'0,"-9"0"-1"15,9 0-5-15,-5 8-2 16,5-8-45-16,0 0-27 0,12 23-1 16,3-3 0-16,3 4-1 15,7 6-2-15,3 0-1 16,2 2-1-16,5-2 0 0,0-2-1 15,2-5 0-15,0-4 0 16,1-4-1-16,-3-5-1 16,-3-5-1-16,-1-5-3 15,-9-5-6-15,3-1-13 16,-10-4-55-16,-2-5-4 0,-4-5-9 16,-4 1-5-16,-5-3 5 15</inkml:trace>
  <inkml:trace contextRef="#ctx0" brushRef="#br0" timeOffset="15738.1894">7195 8269 3 0,'-31'-16'90'0,"2"6"3"16,0 5-8-16,2 0-4 0,-1 2-1 15,28 3-74-15,-19-6-5 16,7 3-2-16,12 3-12 15,-2-9-23-15,2 9-44 16,13-20-4-16,6 6-7 0,4-3-2 16</inkml:trace>
  <inkml:trace contextRef="#ctx0" brushRef="#br0" timeOffset="16849.7092">7478 8067 37 0,'10'7'87'0,"-10"-7"-2"15,-3 22-2-15,-7-3-3 16,-2 8-51-16,0 6-15 15,3 8-1-15,-1 5-1 0,4 0-4 16,5 2-1 0,1-5-2-16,7-4-2 0,7-8-1 15,5-11 0-15,2-12-2 16,2-8 2-16,4-15-1 0,-3-11 0 16,0-11 0-1,-5-7 0-15,-2-6 0 0,-8-3 0 16,-3 0-1-16,-6 3 0 15,-2 2 0-15,-6 9 0 0,-6 8 1 16,1 4-1-16,-1 9 1 16,2 4-1-16,2 8 0 15,10 6 0-15,0 0 0 16,2 11 0-16,14 5 0 16,9 6 0-16,6 7 0 0,9 8 1 15,10 5-1-15,6 10 1 16,5 7-1-16,4 9 0 15,1 8 0-15,-2 6-1 0,0 6 1 16,-6 4-1-16,-7 1 1 16,-9-3-1-16,-10-4 1 15,-10-9 0-15,-9-7 0 16,-12-11 0-16,-1-13 0 0,-10-15 0 16,-5-14 1-16,-7-11-1 15,-1-9 0-15,-1-16 1 16,0-11-1-16,0-11 1 0,-1-8 0 15,-1-9 0 1,0-10-1-16,1-7 0 16,-3-10 0-16,1-7 0 0,1-6-1 15,1-8 0-15,0-3 0 0,4 3 0 16,6 5-1-16,6 8 1 16,6 12-1-16,6 14 1 15,8 15-1-15,5 17 1 16,6 15 0-16,4 16 1 0,2 8 0 15,-3 12 0 1,0 10 1-16,-2 3 0 0,0 5 0 16,-3-1 0-16,-3-3-1 0,-3-5 1 15,-6-5 0 1,-3-8 0-16,-5-12 0 0,0 0 0 16,-2-15 0-16,-6-7-1 15,-5-6 0-15,-1-5 0 16,-4-3-1-16,4-3 0 0,-4 3 1 15,3 0 0-15,2 6 0 16,5 5 0-16,4 5 0 16,4 6 1-16,9 7-1 0,6 6 1 15,6 1-2-15,6 3 1 16,4 3 0-16,3 1 1 0,3-1-1 31,-1-6 1-31,-3 0 0 0,-2-10-1 0,-4-5 2 16,-6-6-1-16,-5-4 0 15,-3-2 1 1,-8-5-1-16,-5 2 0 0,-4-1 1 0,-6 2 0 16,-1 3 0-16,-5 3 0 15,2 5-1-15,-1 5 1 16,7 6-1-16,8 7 1 0,0 0-1 16,-4 7 0-16,11 5-1 15,9 2 0-15,3 0-1 16,7 0-1-1,2-3-2-15,4 1-8 0,-2-9-13 16,-3-3-59-16,-2-2-4 0,-4-8-4 16,-5-4-8-16,-11-7 5 15</inkml:trace>
  <inkml:trace contextRef="#ctx0" brushRef="#br0" timeOffset="16985.2297">8200 7193 0 0,'-18'-15'7'0,"18"15"-7"0,-9-8 0 16,9 8 0-16</inkml:trace>
  <inkml:trace contextRef="#ctx0" brushRef="#br0" timeOffset="17633.3559">8627 7229 73 0,'-14'-28'88'16,"-1"-2"-4"-16,-4-5-3 16,-2 0-2-16,5-2-66 0,-6-2-2 15,-4 2 2-15,-2-2-4 16,-1-1-1-16,1 3-1 15,0 3-1-15,2 0 0 0,5 7-2 16,2 3-2-16,2 7 0 16,9 6-1-1,8 11-1-15,0 0 0 0,20 9-1 16,3 10 0-16,8 6 0 0,8 9 0 16,8 10 0-16,8 6 1 15,7 11 0-15,8 7 1 16,2 5-1-16,7 7 0 15,-1 3 1-15,2 3-1 0,2-3 0 16,-3 1 0-16,-4-7-3 16,-5-6-1-16,-1-8-2 15,-10-15 1-15,-8-10-1 0,-8-15 0 16,-10-13 0-16,-13-12 1 16,-9-15 2-16,-11-9 2 15,-17-5 1-15,-11-7 1 16,-10-2 1-16,-7-4 1 0,-10-2 0 15,-4 0 1-15,-1 1 0 16,2-2 1 0,3 4 0-16,7-1-1 15,5 3 0-15,7 1-1 0,12 1-1 0,7 1 0 16,7-3-1-16,9 0-1 16,6-2 1-1,7-2-1-15,8 2 1 0,8 2 1 0,-2 7-1 16,5 4 1-1,3 9-1-15,-2 10 0 0,2 10 0 16,-4 6 0-16,1 11-1 16,-6 4-2-16,3 5-2 0,-6-1-8 15,3-1-12-15,-8-4-60 16,-1-12-1-16,-2-5-8 16,-14-2-5-16</inkml:trace>
  <inkml:trace contextRef="#ctx0" brushRef="#br0" timeOffset="17797.1043">8868 6582 68 0,'-23'-11'75'0,"-1"3"-18"16,12-1-25-16,12 9-30 0,-8-11-79 15,8 11-7 1</inkml:trace>
  <inkml:trace contextRef="#ctx0" brushRef="#br0" timeOffset="18436.6864">9397 6282 74 0,'0'0'83'0,"0"-14"-3"15,13 14-7-15,-13 0-39 16,-2 9-5-16,-3 6-6 15,2 4-6-15,0 11-5 0,3 2-2 16,0 8-2-16,5 3-1 16,6 1-2-16,4-2-1 15,5-2 0-15,4-5-2 16,6-4-1-16,-3-8 1 0,5-6-3 16,-1-8-2-16,-1-3-7 15,-3-6-21-15,-6-8-50 0,1-3-3 16,-4-5-6-1,-3-4-5-15</inkml:trace>
  <inkml:trace contextRef="#ctx0" brushRef="#br0" timeOffset="19137.2784">9725 6118 64 0,'-5'5'90'0,"-5"10"-2"0,4 4-4 16,-4 3-3-16,7-1-58 16,0 9-13-16,3 5-1 0,1-1 0 15,7-2-3-15,4-3-2 16,5-6-1-16,1-7 0 16,3-5 0-16,1-11 0 0,2-3-1 15,-5-11 1 1,-1-7-1-16,-6-4 1 0,0-4-2 15,-9 0 1 1,-2-1-1-16,-3 1-1 0,-7 3 1 16,-3 5-1-16,-4 3 0 0,3 3 0 15,3 7-1 1,-2 2 0-16,12 6-1 0,-9 0 1 16,9 0 0-16,5 13 0 0,4-4 0 15,5 4 1 1,1-3-1-16,3-2 1 15,2-1 0-15,-2-5 0 0,-1-2 0 16,-2-3 1-16,0-7-1 0,-9-7 1 16,0-1 0-16,-2-2 0 15,-4-4 0-15,-3 0 0 16,-3-3 0-16,1 1-1 0,-3-1 0 16,1 3 1-16,5 1-1 15,1 4 0-15,1 1-1 16,2 3 1-16,8 4-1 15,2 3 0-15,3 2 1 16,3 5-1-16,1-1 0 0,-1 2 0 16,1 2 0-16,-2 0 0 15,-1 1 1-15,-8-1 1 16,3 0 0-16,-11-2 0 16,0 0 0-16,3-8 1 0,-3 8-1 15,-2-18 1-15,-4 5-1 0,1 0-1 31,0-1 1-31,2 1-2 0,3 2 1 0,0 1-1 16,2 1 0-16,10 3-3 16,0 0-6-16,10 4-12 0,0 2-55 15,6 0-7-15,2-8-7 16,1-1-5-16,-2-2-3 16</inkml:trace>
  <inkml:trace contextRef="#ctx0" brushRef="#br0" timeOffset="19502.1648">10354 5214 14 0,'-8'11'81'0,"3"6"4"15,-2 6-5-15,4 2-2 16,3-2-36-16,2 6-33 15,9-3-1-15,5 3 1 0,4-10 1 16,2-4-3 0,4-7 0-16,1-6 1 0,0-2-3 15,-1-11 0-15,-5-6 1 0,-4-7-2 16,-3-1 2-16,-11 0-4 16,-3-2 0-16,-11 6 0 15,-5 1-1-15,-5 9 1 16,-2 4 0-16,1 7-1 0,1 0-3 15,6 8 5-15,3 6-1 16,8 1-2-16,7 6-5 16,9-4-14-16,8 0-61 15,4 8-3-15,2 3-5 0,-3 4-8 16,-6 4-2-16</inkml:trace>
  <inkml:trace contextRef="#ctx0" brushRef="#br0" timeOffset="19921.5426">10257 6675 6 0,'-15'24'89'0,"-1"-6"2"16,4-2-6-16,-3-6-4 16,7 1 0-16,-9 2-74 15,17 5 0-15,5 3 0 0,9 7 0 16,6 2-2 0,4 7 0-16,9 1-1 0,5 0 0 0,0-4-2 15,3-4 1 1,4-7 0-16,-2-7 0 15,1-10 0-15,1-7 1 16,-2-17 0-16,5-13 0 0,-3-12 0 16,2-10-2-16,-1-6-2 0,-1-4 0 15,-2-2 0-15,-7 0 0 16,1 8-2-16,-9 3-10 16,-4 11-30-16,-5 7-44 15,-7 5-3-15,-10 7-8 0,-1 3-4 16</inkml:trace>
  <inkml:trace contextRef="#ctx0" brushRef="#br0" timeOffset="20578.5519">11282 5826 23 0,'8'-11'96'0,"-6"1"-3"0,-2 10-5 16,0-8-3-16,0 8-4 15,-39 3-75-15,33 8-1 16,6 6-2-16,8 5-2 16,2 9 0-16,7 5 0 0,7 7 0 15,5 2 1-15,4 2-1 16,5 1 1-16,4-3 0 0,1-1 0 15,-2-6-1 1,0-8 1-16,-5-6-1 16,-4-6 1-16,-7-8-1 0,-4-8 1 15,-7-3 0-15,-5-12 0 0,-9-7-1 16,-6-4 0 0,-7-8 2-16,-11-3-3 15,-3-5 0-15,-8-3 0 0,-2-5 0 16,-5 2 0-16,-3-3 0 0,2-4 0 15,0 0 0-15,4-1 0 16,5 3 0-16,7 1 0 16,8 4 0-16,7 3 0 15,11 7-2-15,8 5 0 0,13 9-1 16,5 8 1 0,10 7 0-16,0 7 0 0,0 2 1 15,1 11-1-15,-4 7 1 16,-6 6 1-16,-3 5-1 15,-8 6 0-15,-4 4 1 0,-5 1 0 16,-6-1 0-16,0-1-1 16,-7-2 1-16,-2-6-1 15,4-5 1-15,0-6 0 0,2-3-1 16,3-4 1-16,10-4 0 16,9-3-1-16,4-2-1 15,8-5-4-15,9 1-7 0,1-8-14 16,-8-5-56-16,18-4-2 15,-4-5-6-15,-2-3-6 16</inkml:trace>
  <inkml:trace contextRef="#ctx0" brushRef="#br0" timeOffset="20760.3686">11990 5411 11 0,'-4'6'88'0,"4"-6"1"16,0 0-6-16,11 1-12 16,0-5-13-1,19-15-119-15,-8 2-19 0,1-1-3 16,5-1-6-16,-2-4 2 16</inkml:trace>
  <inkml:trace contextRef="#ctx0" brushRef="#br0" timeOffset="21097.2123">12340 5261 92 0,'-15'-17'94'0,"3"-4"-6"15,-4-7-4-15,1-1-1 16,8-5-71-1,-6 1-1-15,3 1 0 0,3 0-5 16,3 3-2-16,4 2-2 0,2 5 0 16,7 2-2-16,7 6 0 15,4 3-1-15,6 3 0 16,1 6 0-16,5 2 0 16,-1 3 1-1,-3 6-1-15,3 6 1 0,-11 0 0 0,3 7-1 16,-7 2-1-16,-5 3-4 15,-7 6-8-15,-4-6-17 16,-3 6-53-16,-5-1-3 0,0-8-6 16,0-6-6-16</inkml:trace>
  <inkml:trace contextRef="#ctx0" brushRef="#br0" timeOffset="21607.6363">12656 4608 40 0,'-9'-17'92'15,"1"10"-2"-15,-4 5-6 16,-5 4-2-16,1 13-32 16,-1 2-45-16,6 4 0 0,1 4 0 15,7 2-2-15,3 4-1 16,0-4 0-16,8-3 0 15,5-3-1-15,6-6 0 0,1-4 1 16,0-8 1-16,0-3 1 16,-2-8 1-16,-3-7 0 0,-1-6 1 31,-8-1 0-31,-4-3-2 0,-2-3 0 0,-2 0-1 16,-5-2 0-16,-4 3-1 15,1-2-2-15,-4 4 0 16,4 1 0-16,2 6 0 0,0 2 0 15,1 4 0-15,7 12 0 16,0 0-2-16,5 0 0 16,9 16 0-16,5 5-1 15,6 8 2-15,3 7 1 0,8 10 0 16,9 11 0 0,0 5 1-16,5 7-1 0,-3 6 0 15,3 3-1-15,2 2-2 16,-7-1 0-16,-3-5-1 15,-5-8-2-15,-8-11-2 0,-1-7-6 16,-13 15-25-16,-2-40-45 16,-2-12-1-16,-11-11-8 15,0 0-2-15</inkml:trace>
  <inkml:trace contextRef="#ctx0" brushRef="#br0" timeOffset="22204.1505">12922 4161 88 0,'-15'-11'95'0,"7"4"-4"0,-4 2-7 15,12 5-1-15,-11 16-64 16,11-16-15 0,0 0 0-16,1 10-1 0,8 3-1 0,6 3-3 15,4 3 1 1,-1 6 0-16,5 2 1 0,7 0-1 16,-3-2 0-16,4-2 0 0,-3-5 1 15,-3-2 0 1,-4-8 2-16,0-7 0 15,-7-1 1-15,0-7 0 0,-9-6 1 16,-2-4 0-16,-3-5-1 16,-3-5-1-16,-2 0 0 15,-8-1-1-15,1-1-2 0,-2 4 0 16,-1 1 0-16,0 4 0 0,4 7 0 16,2 0 0-16,9 13 0 15,-12-7-2-15,12 7 0 16,8 11 0-16,3 5 0 15,6 1 0-15,3 2 1 16,7 0 1-16,1-3 0 0,3-2 0 16,1-5 1-16,-4-6 0 15,1-2 0-15,-6-6 1 16,-3-8 0-16,-5-2 0 16,-3-2 0-16,-8-2-2 0,-3-2 0 15,-2-1 0-15,-3-1-5 16,-6-3-9-16,8-18-27 15,-5 20-47-15,-2-3-2 16,5 1-6-16,-1-3-5 16</inkml:trace>
  <inkml:trace contextRef="#ctx0" brushRef="#br0" timeOffset="23392.7236">13476 3578 59 0,'-10'-3'81'0,"-4"3"-1"15,-1 1-5-15,-2-9-28 16,-1 18-30-16,3 12-2 15,0 5-2-15,3 5-6 16,6 4-3-16,1 1-1 0,3 0 0 16,4 1-1-16,7-8-1 15,3-1 1-15,5-7 0 16,0-7 1-16,2-5 1 0,-4-7 2 16,0-3 1-1,-2-3 1-15,-6-7 1 16,0-5-1-16,-6-5 0 0,-1-2-2 15,-8-1 0-15,1-4-3 16,-6 2 0-16,2 2-1 0,0 4-1 16,1 2-2-1,2 5-1-15,8 12 0 0,0 0 0 0,0 0-1 16,11 6 1-16,4 6-1 16,9 2 1-16,4-1 1 15,4 4 1-15,3-4-1 16,0-3 2-16,1-4-1 15,-4-2 0-15,-7-3 2 0,-2-1 0 16,-6-3 0-16,-6-6 1 16,-7-6 0-16,-4-1-1 15,-3-2 1-15,-7-4-1 16,-1-1 0-16,-2-3-1 0,-1 1-1 16,3-1 1-16,0-2-2 15,5 1 1-15,-1 1 0 16,5-1-1-16,2 2-1 15,3 2 0-15,9 1 0 0,-2 3 0 16,4 8 0-16,2 2-1 16,5 7 1-16,3 2 0 15,-1 2 0-15,0 8 0 16,4 1 0-16,-2 3-1 0,3-4 2 16,0-1-1-16,0-3 1 15,-2-4-1-15,1-2 2 16,-3-5 0-16,-1-10 2 15,-5-1 2-15,-2-5-1 16,-5 0 1-16,-7-8 0 0,-3 3 0 16,0-4-1-16,-10 1 0 15,-4 1-2-15,-2 2 0 16,-4 4-1-16,-3 2 0 16,0 10 0-16,0 2-1 0,3 8 0 15,0 3 0-15,7 8 0 0,2 1 0 16,9 6 0-16,1 2-1 15,13-4 1-15,6-2 0 16,8-5-2-16,7-7-3 16,7-2-6-16,3-4-12 0,-17-11-50 15,21-2-9 1,-4-4-6-16,-3-1-6 0,-5 0 6 16</inkml:trace>
  <inkml:trace contextRef="#ctx0" brushRef="#br0" timeOffset="24229.8652">14300 2714 0 0,'1'-13'85'0,"-1"4"4"16,0 9-7-16,-10-4-5 0,10 4-1 15,-14 10-69-15,6 8-2 16,3 4-1-16,1 4-1 15,4 4-3-15,0 6 1 0,7-3 0 16,3 0-1-16,5-1 2 16,3-6-1-1,0-5 0-15,3-6 3 0,2-7-2 16,-2-8 2-16,-1-3 1 16,-3-10 0-1,-8-7 1-15,1-7 0 0,-8-3-1 0,-1-5 0 16,-11-8-1-16,-6-2-2 15,-8-1 0-15,-4-3-2 16,-7-3 0-16,-6 0-1 0,-3-1-1 16,-2 4 0-16,2 4 1 15,1 5 0-15,5 7-2 16,5 7 1-16,7 12 1 16,5 13-1-16,12 7 0 0,8 14 0 15,4 8 0-15,13 10 0 16,7 6 1-16,8 4-1 15,9 6-7-15,4-4-11 16,13-1-46-16,4 1-14 16,1-9-6-16,8-6-6 0,-4-12-3 15</inkml:trace>
  <inkml:trace contextRef="#ctx0" brushRef="#br0" timeOffset="24666.5667">14896 2048 26 0,'-8'2'88'0,"5"5"-4"15,3 3-3-15,4 4-6 16,6-29-11-16,11 33-68 16,5 7 5-16,5 4 1 0,0 3-1 15,4-3 2-15,1 2-1 16,-1-5 1-16,-3-5 0 16,-6-4 3-16,1-7 2 15,-11-2 3-15,2-7 0 16,-18-1 1-16,15-12-1 0,-15-4 0 15,0-7-2-15,-3-7-6 16,-4-3-3 0,-5-8 0-16,0-3 0 0,-3-4 0 0,-4 0 0 15,2 0 0-15,-2 3 0 16,3 3-5-16,-2 0-19 16,-3 6-60-16,12 9-6 15,8 5-2-15,2 4-7 0,10 6-2 16</inkml:trace>
  <inkml:trace contextRef="#ctx0" brushRef="#br0" timeOffset="25369.2927">15444 1614 50 0,'-10'11'83'0,"-4"6"-2"15,-3 0-5-15,3 5-4 0,1-7-42 16,2 12-29-16,6 3-1 0,4 0 0 16,1-3 0-16,8 1 0 15,4-6 1-15,1-5 1 16,2-3 2-16,2-9 0 16,0-7 2-16,-2-9 0 0,-1-8 1 15,-4-4 0-15,-1 0 1 16,-4-3-4-1,-1-1 1-15,-4 3-2 0,0 3-1 16,1 6-2-16,-2 4-2 0,1 11-1 16,0 0 0-16,0 0-1 15,0 0 0-15,0 6-1 16,10 3 0-16,-1-1 2 16,4 1 2-16,4-2 0 0,-2-7 1 15,3 0 2-15,-1-6 1 16,2-2 2-16,-2-8 2 15,0 0-1-15,-3-4 1 0,-1-5 0 16,-2 1-1-16,-6 11-1 16,-3-3-3-16,0-2 1 15,-2-2-3-15,0-3 0 16,0-3-1-16,-4-1 0 16,-2-6 0-16,-3 0 0 15,-1-2 1-15,-4-5-2 16,-2-2 1-16,-4 0 1 0,-1-2-1 15,-2 0 0-15,0-3 0 16,-3-1 0-16,-1 5 0 16,3 3 0-16,24 40-1 15,-24-35 0-15,-1 2 0 0,-16-12 1 16,24 34 1-16,5 6 0 16,12 5-1-16,-9 12 0 0,9 6 0 15,9 10 1 1,6 5-2-16,4 8 0 0,7 3-2 15,15 28 0-15,30 34-9 16,0-3-9-16,-30-64-39 16,5 15-18-16,35 18-5 15,-8-15-7-15,-12-26 3 0</inkml:trace>
  <inkml:trace contextRef="#ctx0" brushRef="#br0" timeOffset="26079.6626">15985 1214 81 0,'-9'-26'91'0,"2"3"-5"0,-1 2-5 16,0 3-2-16,2 5-69 15,-2 5-2-15,8 8-1 16,-11-9-4-16,11 9-3 15,0 0-1-15,-7 12-1 16,7 0 2-16,-3 0-1 0,6 7 0 16,6 1 0-16,4 0 0 15,-1 1 0-15,2-2 2 16,0 3 2-16,-1-3 1 16,1 0 1-16,-1-5 0 0,1-2 2 15,-3-3-1-15,0-4 1 0,-1-5-1 16,-10 0-1-1,13-9-3-15,-11-4 0 0,1 0-1 16,-3-3 0 0,0-1 0-16,-2 0-1 0,0-1-3 15,-1 2-1-15,1 1 0 16,0 1-1-16,2 2 0 0,0 3 0 16,0 9-1-16,7-5 1 15,5 5 2-15,-2 0 0 0,4 2 1 16,2 4 1-1,1-1 0-15,3-1 0 0,1-1 2 16,2 0 2-16,-1-3-1 16,-1 0 1-16,0-6 0 0,-1 0 0 15,-2-4 0-15,-3-6 1 16,0-3-2-16,-6 3 1 16,-1-5-1-16,-5 0 0 15,-3 0 0-15,0 3-2 16,-2 1 1-16,-6 2-2 15,0 5 1-15,-2 0-3 0,0 7 2 16,-1 2-1-16,3 1 0 16,8 0 0-16,-14 15 0 0,12 1 2 15,2-3 0-15,2 3 1 16,7-2-1-16,3 2 1 16,4 4 1-16,4-8-1 15,2 2-1-15,3-4-2 16,0-3-12-16,1 4-64 0,1-10-3 15,1 2-8-15,-3-3-5 0,-3-3-2 16</inkml:trace>
  <inkml:trace contextRef="#ctx0" brushRef="#br0" timeOffset="33097.7406">8901 10693 63 0,'-13'-2'75'16,"13"2"0"-16,-17-13-20 15,10 13-29-15,7 0-3 0,-18 8-3 16,18-8-4-16,-19 14-3 16,7-6-1-16,-1 2-2 15,2 1-3-15,0 2-1 16,2-1-1-16,-4 3-1 15,3 2-1-15,2 0-1 0,-2 2-1 16,2 3 1-16,3 2 0 16,-1 1-1-16,0 2 1 15,3 3 0-15,0 1 0 0,3 5 1 16,0 0-1 0,0 1-1-16,7-1 1 0,3 3 1 15,2-1-3-15,6-1 0 16,6-4 1-16,0-3-2 0,1-3 1 15,5-5 0-15,3-4-2 16,2-7 1-16,0-4 0 16,-3-7 0-16,3-2 1 15,-1-12 0-15,1-5 0 0,-3-6 0 16,-2-5 1-16,0-3 0 16,-1-3 0-16,-5 0 1 15,-6-1 0-15,-2 0 0 16,-5-1 1-16,-2 4 0 15,-6-1-1-15,-3-1 1 16,-4 1 0-16,-7-2 0 0,0 1-1 16,-6-2 1-16,-2 2-2 15,-7 3 1-15,-2 4 0 16,-3 5-1-16,-3 3 0 16,-6 9 1-16,3 6-2 15,-4 6 0-15,2 6 0 0,-2 7 0 16,4 4-4-16,6 3-3 15,1-1-9-15,13-2-45 0,6 8-23 16,11-6-4-16,5-1-7 16,12-6-1-16</inkml:trace>
  <inkml:trace contextRef="#ctx0" brushRef="#br0" timeOffset="33782.7214">9547 10561 11 0,'-5'12'76'0,"5"-12"5"15,0 11-2-15,0-11-1 16,0 0-52-16,0 0-7 0,8 7 0 16,-8-7 0-16,0 0-3 15,11 0-2-15,-11 0-4 16,7-8-1-16,-7 8-2 15,7-13-2-15,-7 13-1 16,4-12-1-16,-4 12-2 0,0 0-1 16,0-12-6-16,0 12-11 15,0 0-19-15,0 0-47 16,0 0-3-16,0 0-6 0,0 0-6 16</inkml:trace>
  <inkml:trace contextRef="#ctx0" brushRef="#br0" timeOffset="34366.6032">9854 9968 9 0,'0'-12'79'0,"0"12"7"16,-1-12-4-16,1 12-3 0,-10-10-52 16,10 10-2-16,-11-6-5 15,11 6-5-15,-12 0-4 0,12 0-4 16,-10 9-1-16,2 1-2 15,2 5 0-15,1 5-1 16,-1 1 0-16,2 5 0 16,2 2-1-16,2 1 0 0,0 1-1 31,5 1 1-31,7 1-2 0,5 0 1 0,3-1 1 16,6-2-1-16,5-4 0 15,5-2-1-15,2-9 1 16,2-4-1-16,4-9 1 15,-1-8 0-15,1-13-1 0,2-10 1 16,-3-8 1-16,-1-9 1 16,-2-3 0-16,-7-2 1 15,-7-2 0-15,-8 2 1 0,-5 2 0 16,-11 3-1-16,-7 5-2 16,-10 3-2-16,-10 6 0 0,-5 6 0 15,-7 6 0-15,-4 7 0 16,-1 5 0-1,-1 7 0-15,-3 2 0 0,4 7 0 16,4 1-4-16,5 7-9 16,7-10-22-16,-3 8-51 0,21-2-3 15,8-2-7-15,6-3-5 16</inkml:trace>
  <inkml:trace contextRef="#ctx0" brushRef="#br0" timeOffset="34848.1749">10460 9137 0 0,'12'-29'88'0,"-9"5"5"15,-2 5-5-15,-2 2-5 16,-5 8-1-16,6 9-69 15,-20-9-4-15,8 10 0 0,-1 10-3 16,6 3-2 0,0 4-1-16,3 5-1 0,4-1 0 15,0 3-2-15,8-1 1 16,2-2 0-16,6-1 0 0,3-6 1 16,3-2 0-16,5-5 0 15,5-5 0 1,-2-3 1-16,5-3 0 15,4-4-1-15,-2-1 1 16,1-2-1-16,3 4 0 0,-5 4 1 0,-3 2-3 16,-1 7 0-16,-4 5 0 15,-7 10 0 1,-5 3 0-16,-9 8 0 0,-4 4 0 0,-3 1 0 16,-7 0 0-16,-8-1 0 15,1-4 0-15,-2-3 0 16,-4-7 0-16,3-5 0 15,-1-14-12-15,18-4-74 0,-20-6-3 16,7-14-5-16,-2-10-6 16,-1-10-5-1</inkml:trace>
  <inkml:trace contextRef="#ctx0" brushRef="#br0" timeOffset="35004.9972">10497 8931 16 0,'0'-29'91'15,"8"1"-3"-15,7-4-11 16,7 0-13-16,1-1-23 16,7 3-116-16,1 5-7 15,1 2-6-15,-2 10-3 0</inkml:trace>
  <inkml:trace contextRef="#ctx0" brushRef="#br0" timeOffset="35765.9452">8199 11517 55 0,'0'-14'81'15,"0"14"-3"-15,0-12-2 16,0 12-30-16,0 0-22 16,0 0-5-16,0 0-3 0,0 0-5 15,6 13-2-15,-6 0-1 16,0 5 0-16,0 6-1 16,0 4-1-16,-2 8-1 0,-5 6 0 15,-2 7-1-15,-4 6-1 16,0 4 0-16,-1 3 1 15,-4-1-1-15,-1 0 0 0,5-4 0 16,-2-9-1-16,5-10 0 16,5-4 0-16,3-13 0 15,3-7 0 1,11-13 1-16,9-4-1 16,9-14 0-16,9-6 0 0,9-6 0 15,6-10 0-15,8-5-1 0,0-3 0 16,3 0-1-16,-2 3 1 15,-2 3-1-15,-9 4 0 0,-6 6 0 16,-6 8-2-16,-10 8-1 16,-6 2-3-16,-6 8-6 0,-11 17-14 15,-6-12-58-15,3 8-3 16,-3-8-6-16,-2 20-5 16,-3-10 6-16</inkml:trace>
  <inkml:trace contextRef="#ctx0" brushRef="#br0" timeOffset="38120.651">5579 12466 35 0,'-14'-15'82'15,"-1"-4"1"-15,2 1-1 0,-3-3-33 16,6 2-11-16,0 4-9 16,1 2-8-16,9 13-6 15,-6-10-3-15,6 10-3 0,9 12-3 16,7 6-2 0,4 6-2-16,5 6 1 0,5 4-1 15,6 4-1-15,1 2 1 16,3-1-1-16,-3-1-1 15,-2-5 1-15,0-3 0 16,-7-8 0-16,-5-2 0 0,-5-8 2 16,-3-5 0-16,-15-7 0 15,11 0 0-15,-11-10 0 16,-10-7 0-16,-4-6 1 16,-4-5-1-16,-4-6 0 15,-3-7 0-15,-3 0-3 0,1-6 0 16,-1-1 0-16,3 0 0 15,2-4 0-15,8 2 0 16,5 4 0-16,2 2 0 16,8 4 0-16,2 8 0 0,10 5 0 15,3 11 0-15,4 7 0 16,-1 7 0-16,1 4-2 0,0 9 2 16,-4 6-1-1,-1 3 1-15,-4 5-1 0,-5 4 1 16,-1-1 0-16,-4 2 0 15,-2 2-1-15,-7-1-1 0,2 0-4 16,-6-5-4 0,3-8-16-16,-6 2-22 15,8-6-38-15,8-14-3 0,7 10-7 0,8-12-4 16</inkml:trace>
  <inkml:trace contextRef="#ctx0" brushRef="#br0" timeOffset="38287.9785">6110 12210 66 0,'21'-12'89'0,"-3"2"-3"16,-2-1-8-16,-2-2-5 15,-3-4-69-15,8-7-54 16,-1 5-21-16,2-5-9 0,1 0-8 16,-3-3-2-16</inkml:trace>
  <inkml:trace contextRef="#ctx0" brushRef="#br0" timeOffset="38630.6343">6460 11662 53 0,'2'6'80'0,"3"4"-1"15,2 0-4-15,4 0-3 16,4 2-62-16,6 0-2 0,6-2 2 15,4 1-1-15,0-2 0 16,1-1-1-16,1-1 0 16,-5-1 2-16,-5-3 2 0,-1-3 0 15,-9 0-1 1,-4-7 1-16,-7-8-1 0,-2-5 1 16,-9-3-2-16,-3-6-10 15,-4 0 0-15,-5-2 0 0,2-1 0 16,-3-1 0-1,1 1 0-15,4 1 0 0,5 2 0 16,0 0 0-16,12-15-20 16,-2 16-67-16,11 0-5 0,13-1-3 15,2 0-7-15,7-2 0 16</inkml:trace>
  <inkml:trace contextRef="#ctx0" brushRef="#br0" timeOffset="39532.1312">6949 11129 75 0,'-7'25'89'16,"-2"2"-5"-16,1 2-3 15,0-3-3-15,4-4-67 16,2 3-5-16,2-5 0 0,5-4 0 16,2-7-1-16,3-9 0 15,5-2-1-15,0-10 1 16,2-6 0-16,0-2 1 15,-3-1 0-15,-1 1-1 16,-4 3 0-16,1 6-2 16,-10 11 1-16,18-10-2 0,-18 10 0 15,18 0-2-15,-6 0 1 16,6 0-1-16,0 0 0 16,4-5 1-16,-1-6 0 0,-2-5 0 15,0-6 0-15,-3-4 0 16,-6-5 1-16,-2-2-2 15,-6-2 1-15,-2-3-1 0,-6 1 1 16,-5 1-1-16,-3 0 0 16,-4-2-1-16,-3 2 0 15,-4 2 1-15,0 2 0 16,-2 3 1-16,6 5-1 16,-1 6-1-16,4 8 1 15,3 8 0-15,6 6 0 0,5 12 0 16,3 7-1-16,9 5 0 15,3 7 1-15,7 0 0 0,4 2-1 16,9 1 0-16,1-6 1 16,5-7-1-1,-2-7 2-15,2-10-1 0,-2-6 0 16,-4-7 0-16,-4-13 1 16,-7-7 1-16,-6-3-1 15,-8-3 1-15,-4 1-1 0,-2 3 2 16,-6 2-1-16,-1 8 0 15,-1 2-2-15,0 5 0 0,8 10 0 16,0 0 0-16,0 0 0 16,4 8 0-16,9 3 0 0,3-1 0 15,5 1 0 1,4-1 0-16,1-4 0 0,0-4 0 16,0-2 0-16,-2-10 0 15,-1-6 0-15,-5-6 0 0,-1-5 0 16,-8-5 0-16,-1-1 0 15,-4-3 0-15,-2 3 0 16,-1 3 0-16,-2 3 0 16,-2 6 0-16,-1 5 0 15,2 5 0-15,2 11 0 0,0 0 0 16,0 0 0-16,8-1 0 16,3 2 0-16,3 5 0 15,1-3 0-15,5-3 0 16,-3 0 0-16,4-9 0 0,-3-3 0 15,0-2 0-15,-6-1 0 16,-4 2 0-16,-4 1 0 16,-4 12 0-16,-5-7 0 0,-4 7 0 15,-4 7 0 1,7 2 0-16,-2 12-22 0,8-21-64 16,8 11-3-16,15-11-3 15,10-11-10-15,8-8-2 0</inkml:trace>
  <inkml:trace contextRef="#ctx0" brushRef="#br0" timeOffset="40232.681">11082 8076 50 0,'-5'-10'91'0,"3"0"-3"15,2 10-6-15,-5-16 0 0,5 16-62 16,0 0-5-16,12-4-3 15,2 7-4-15,6 9-2 0,9 6 1 16,6 6-1 0,6 9 0-16,14 8 0 0,1 9 0 15,9 10-1-15,2 7 0 16,1 7 0-16,0 5-1 16,-4 5-1-16,0-2 1 15,-6-1-4-15,-5-4 0 0,-4-5 0 16,-1-9 0-16,-5-9 0 15,-2-9 0-15,-7-8-2 0,-5-7-11 16,-6-12-29 0,-5-2-45-16,-1-9-2 0,-4-7-7 15,-13 0-5-15</inkml:trace>
  <inkml:trace contextRef="#ctx0" brushRef="#br0" timeOffset="41364.1947">11849 7815 29 0,'-11'-12'78'0,"-2"3"3"0,-2 0-17 16,2 2-16-16,4 4-15 0,9 3-10 15,-15-6-4-15,15 6-6 16,0 0-3-16,12 9-3 16,2 5-3-16,9 2-1 0,2 6 0 15,8 5 1-15,3 1 1 16,1 3-2-16,3 2 1 16,0-1-1-16,0-2-1 15,-3 1 1-15,-4-4-1 0,-3-3 0 16,-2-2 0-16,-6-3-1 15,-4-2 1-15,-7-4 0 0,-2-1 0 16,-9-12 1-16,1 13 0 16,-1-13 0-16,-16 0 1 15,-1-5 1-15,-3-7-1 16,-1-3 0-16,-6-6-1 16,1-6 0-16,-3-1 0 15,3-6-1-15,-3-3-1 0,3-2-1 16,5-3 0-16,0 1 0 15,6-1-1-15,2 0 1 0,9 3-1 16,4 5 1 0,2 3-1-16,13 8 1 0,1 2-1 15,6 9 1-15,1 6-1 0,4 6 1 16,-3 5-1-16,1 6 1 16,-1 9 0-16,-3 1 0 15,-7 4 0-15,-5 1 0 16,-5 0 0-16,-4 4 0 0,-2-3 0 15,-7 1-2 1,-5-4-2-16,-3 1-6 0,-3-2-18 16,6-8-52-16,2-2-6 0,3-6-6 15,9-7-5-15</inkml:trace>
  <inkml:trace contextRef="#ctx0" brushRef="#br0" timeOffset="41590.391">12467 7636 53 0,'15'-14'88'16,"-5"0"-3"-16,0-3-4 15,2-3-4-15,-2 1-56 16,2-3-21-16,4 3-20 0,-2 3-52 15,2-1-7-15,1 2-4 16,-2 0-6-16</inkml:trace>
  <inkml:trace contextRef="#ctx0" brushRef="#br0" timeOffset="42141.5056">12686 7129 19 0,'0'0'85'0,"-15"3"0"16,15-3-2-16,-10 0-4 0,-5-1-52 15,15 1-8-15,0 0-4 16,0 0-1-16,0 0-5 16,12-2-3-16,0 2-2 0,5 4 0 15,5 2 0-15,3 2-1 16,2 2 0-1,5 1 1-15,0 1-1 0,0 1-1 16,-3 0 0 0,3-4 0-16,-6 1 0 0,-1-2 0 0,-5-3 0 15,-4-3 1-15,-4-2 1 16,-1 0 1-16,-8-8-1 16,-2-2 0-16,-1-8 0 0,1 0 1 15,-5-4-1-15,-6-4-4 16,-1-3 0-16,-3-1 0 15,-2-2 0-15,1 2 0 16,-4-3 0-16,0 1 0 16,0 1 0-16,1-1-4 0,6 4-7 15,0 0-9-15,8 3-45 16,1 5-23-16,3 3-4 16,8 2-6-16,4 0-1 15</inkml:trace>
  <inkml:trace contextRef="#ctx0" brushRef="#br0" timeOffset="43396.351">13237 6590 80 0,'-11'9'89'0,"-4"-1"-2"0,-2 3-5 15,0 2-2-15,5-1-67 16,-4 6-4-16,3 2-1 16,0 1-1-16,7-2-2 0,0 4-2 15,5-4-1-15,1-1-1 16,8-2 0-16,1-4 0 16,5-4 0-16,3-7-1 0,1-1 1 15,-1-7 1-15,1-7-1 16,-1-4 1-16,-5-4-1 15,-3-2 1-15,-4 1-1 0,-3-1 0 16,-2 6 1-16,0 2-2 16,-2 3 1-16,2 13-1 15,-5-13-1-15,5 13 1 16,0 0-1-16,0 0 1 16,12 0-1-16,-2 0 1 15,5 1 0-15,2 0 0 16,1-1 0-16,2-8 1 0,1-3 0 0,0-7-1 15,-2 0 1-15,0-5 0 16,-5-3 0-16,0-3 0 16,-6-1 0-16,-2-3 0 15,-6-1 0-15,0-1 0 0,-6-5 1 16,-2 2-2-16,-8-1 1 16,-3-2-1-16,-2-1 1 15,-7-1-1-15,1 0 0 16,-7 2 0-16,-1 2 1 0,0 4-1 15,-4 4 0-15,5 4 0 16,1 8-1-16,6 7 1 16,3 10-1-16,8 3-1 0,3 12 0 15,10 7 1-15,4 7-1 16,11 6 0-16,8 2 1 16,7 8-1-16,7 2 1 15,5 0 0-15,7-1 1 0,1-3-1 16,3-6 0-1,0-7 1-15,-3-10-1 0,-2-11 1 16,-2-7 1-16,-9-17-1 16,-7-9 1-16,-6-7 1 15,-7-2 0-15,-8-2 0 0,-6-3 0 16,-5 6 0-16,-6 0 0 16,-3 6 0-16,-3 6 0 0,4 6-1 15,2 2 0-15,11 14-2 16,-15-5 1-16,15 5 0 15,-2 11-1-15,4 2 0 16,6 4 0-16,6-1 0 16,2 3 1-16,5-3 0 0,4-5 1 15,1-3-1-15,2-5 1 16,-2-3 0-16,0-9 1 16,-1-6-1-16,-3-5 0 15,-5-4 2-15,-3 2-1 0,-7-2 0 16,-2 0 0-16,-4 3 0 15,-1 4 0-15,-1 2-2 16,-3 5 0-16,4 10 0 16,-5-10 0-16,5 10 0 0,0 0-2 15,5 5 1-15,5 3 0 16,3-4 0-16,5 2 2 16,2-5-1-16,5-1 1 15,-1-4-1-15,-1-7 1 0,4-5-1 16,-5-4 2-16,-2-4-2 15,-3-1 0-15,-3-2 0 0,-9-2 0 16,-3 0 0-16,-3 1 0 16,-9 2 0-16,-3 4 0 15,-3 4 0-15,-4 3 0 16,-1 8 0-16,-1 6 0 0,0 5 0 16,6 9 0-16,3 6 0 15,0 4 0-15,7 3 0 16,5-1 0-16,3 4 0 0,11-4 0 15,6-1 0-15,6-5 0 16,2-4 0-16,5-5 0 16,3-3 0-16,-1-7-2 15,4 0-11-15,-3-8-28 16,-6-3-45-16,1-2-3 0,-4-5-7 16,-4-4-4-16</inkml:trace>
  <inkml:trace contextRef="#ctx0" brushRef="#br0" timeOffset="44176.2623">14616 4579 9 0,'8'-8'86'0,"-8"8"5"0,12-11-6 15,-12 11-5-15,2-10-37 16,-2 10-28 0,0 0-5-16,0 9-3 0,-1 4-3 15,-4 6-2-15,-5 7-1 0,0 9 0 16,-6 5 0 0,-2 6 0-16,-2 5 1 0,-7-1-2 15,3 2 2 1,1-2-2-16,-1-7 0 0,6-5 1 15,5-8 1-15,1-5 1 16,8-9 1-16,4-16 0 0,9 9 0 16,9-11 0-16,9-11 0 15,3-3 1-15,7-3-2 0,6-1 0 16,1-3-2-16,0 3-2 16,-5-3-3-1,3 6-7-15,-4 0-23 0,-12 6-49 16,2-1-4-16,-5 0-5 0,-5 0-7 15</inkml:trace>
  <inkml:trace contextRef="#ctx0" brushRef="#br0" timeOffset="44629.9354">14894 4098 66 0,'-10'-5'88'0,"1"3"-3"15,9 2-6-15,-17 1 0 16,17-1-64-16,-9 19-8 16,6 0-2-16,3 7 0 15,1 2-1-15,5 4-1 0,7 1 0 16,5 2-2-16,5-3 0 15,4-5-1-15,6-3 0 0,3-9 1 16,4-5 1-16,2-10 1 16,0-7 0-16,-2-9 2 15,-1-7 1-15,-6-4 1 16,-3-4 0-16,-9-1 1 16,-6-3-1-16,-8 3-1 15,-7-1-1-15,-6 2-1 0,-8 2-1 16,-7 4 0-16,-5 2-3 15,-3 3 0-15,-3 5 0 16,-1 4-3-16,-2 5-1 0,6 3-3 16,-3 1-7-16,4 3-20 15,-2 7-53-15,13 1-1 16,6-1-7-16,11-8-5 0</inkml:trace>
  <inkml:trace contextRef="#ctx0" brushRef="#br0" timeOffset="44881.9663">15491 3751 26 0,'7'-3'100'0,"-7"3"-2"0,12-3-8 16,-12 3-3-16,0 0-4 15,1-10-79-15,-1 10-4 16,0 0-5-16,0 0-17 0,0-17-53 16,0 17-11-16,0 0-6 15,8 0-5-15,-8 0-4 0</inkml:trace>
  <inkml:trace contextRef="#ctx0" brushRef="#br0" timeOffset="45289.2634">15547 3228 20 0,'-13'4'95'0,"1"-2"-2"16,2-2-3-16,1 1-7 16,-1-1-1-16,10 0-75 0,0 0-2 15,0 0 0-15,12 11-1 16,7 0-1-16,3 4-1 16,5 4 1-16,8 4-1 15,2 5-1-15,5 1-1 16,0 2 1-16,1 2 0 15,-5 1 0-15,0 0-1 0,-4-3 1 16,-4-3 0-16,-3-2 0 16,-3-2 0-16,-3-5 0 15,-4-1 0-15,-3-5-1 0,-4-2-3 16,1 1-6-16,-6-1-18 16,-5-2-59-16,0 0-1 15,-2 0-8-15,2-9-7 16,-19 16 7-16</inkml:trace>
  <inkml:trace contextRef="#ctx0" brushRef="#br0" timeOffset="65507.3969">3996 7278 34 0,'-7'25'44'0,"-3"-13"-15"0,3 6-2 15,-2 0 3 1,0 3-3-16,-9 3-4 0,3 4-5 16,5 1-5-16,-2 3-3 15,-2 3-4-15,-3 2 0 16,2 7-4-16,-1-3 0 0,10 10 0 16,-6 3 1-1,2 3 2-15,-4 6-2 0,7-1 0 16,1 3 2-16,2-3-2 15,3 3 1-15,1-8-1 0,0-4 0 16,6-1 0-16,4-1-2 16,4-4 0-16,4-1 0 15,1-2-1-15,5 0 1 16,-3-5-2-16,8 5 1 0,-3-6 1 16,7-2-1-16,-4 0 1 15,3-4 0-15,0 0 1 16,0-3-1-16,1-2 0 15,-2-4-1-15,2-2 0 0,-4-1 0 16,0-4 1-16,-2-2-1 16,1-1 0-16,-3-1 0 15,0-2 0-15,-1-3 0 16,4-2 1-16,0 0-1 0,0-2 0 16,3-3-1-16,-4 0-1 15,4 0 0-15,-3-5 0 0,6 1 1 16,-3-1-2-1,-4-2-1-15,4-2 0 0,-1 0 1 16,0-3-1-16,-1 1 2 16,1-4-2-16,-4 1 1 0,5-6 2 15,-6 3 0-15,4-3 1 16,-5 2-1-16,1-1 1 16,-2 1 0-16,-1 2 0 15,-3 1-1-15,0 1 1 0,-1 0 0 16,-2 1 0-16,1 1 1 15,-5 1-1-15,4-1 1 16,-5 2-1-16,1 2 1 16,-12 8 0-1,12-15 0-15,-6-5-6 0,-3 7-25 0,-3 13-34 16,0 0-5-16,0 0-2 16</inkml:trace>
  <inkml:trace contextRef="#ctx0" brushRef="#br0" timeOffset="66117.699">5138 8264 23 0,'-11'1'66'0,"11"-1"6"15,0 0 1-15,10 2-37 0,-10-2-17 16,16 4 1-16,-5-4-1 16,5 1 0-16,4 1-1 15,7 0-4-15,4-1-2 16,4 0-4-16,4 2-2 0,1 1-1 16,0 7-2-16,-2 2 0 15,-6 12-2-15,-4 5 1 16,-6 10-1-16,-7 9 1 15,-9 11-1-15,-6 6 0 0,-6 6-2 16,-8 3-8-16,-4 3-40 16,-3 1-29-1,2-5-4-15,-3-6-6 0,2-12-4 16</inkml:trace>
  <inkml:trace contextRef="#ctx0" brushRef="#br0" timeOffset="85380.2775">16332 2076 6 0,'-1'-16'82'15,"1"1"6"-15,0 0-3 16,0 15-21-16,0-23-24 16,0 23-7-16,8-19-14 0,-8 19-5 15,11-11-4-15,-11 11-5 16,12-1-1-16,-3 2-2 16,2 7-1-16,0 6 0 0,7 2-1 15,-1 10 1-15,8 8 0 16,2 0 1-1,7 9-1-15,3 7 2 0,7 10 0 16,3 6 0-16,7 7 1 16,4 7-1-1,5 2-1-15,2 7 0 0,5 3 1 16,3 2-1-16,0 0 0 0,1-6 0 16,2-1-1-16,0-5 0 15,-5-5 0-15,2-7-1 16,-5-3 1-16,2-8-2 0,-8-8 1 15,-2-2-1-15,-8-6 0 16,-3-5 0-16,-3-3-2 16,-5-4-5-16,-3-4-17 15,-6-1-50-15,-3-6-12 16,-3-2-4-16,-9-7-8 0,-2-4 0 16</inkml:trace>
  <inkml:trace contextRef="#ctx0" brushRef="#br0" timeOffset="85764.1707">17548 3810 26 0,'-13'0'84'0,"4"0"-4"16,9 0-1-16,0 0-3 0,0 0-58 15,18-9-3-15,1 9-2 16,9 0-4-16,5 6-2 16,6 1-1-16,5 5-2 0,2 3-1 15,1 0-2-15,-1 2 0 16,1 2-1-16,-3 0 1 16,-4-3 2-16,-5-1 0 15,-6-7 4-15,-3-2 3 0,-5-6 0 16,-1-7 0-16,-7-11 1 15,2-9-1-15,-3-6 0 16,1-8-3-16,3-5-5 16,-2-6-5-16,0 1-7 0,-4-2-25 15,-1 6-51 1,3 7-3-16,-2 6-6 0,-4 11-7 16</inkml:trace>
  <inkml:trace contextRef="#ctx0" brushRef="#br0" timeOffset="86403.5086">18376 4316 6 0,'-16'13'74'0,"0"4"3"15,0 4-3-15,6 5-31 16,-3 5-16-16,5 2-5 0,2 3-6 15,4 5-6-15,2 3-2 16,5 1-2-16,7 2-2 16,6 0 0-16,7-5-2 0,3-3-2 15,4-6-1-15,2-7 2 16,-3-12 3-16,4-8 5 16,-3-9 1-16,1-14 3 15,-7-9 0-15,1-5 3 0,-7-10-1 16,-4-4 1-16,-6-1-4 15,-6-4-3-15,-4 3-4 16,-13 4-1-16,-9 2-1 0,-8 4-1 16,-6 8-2-16,-1 7-1 15,-4 8-3-15,-1 4-3 16,5 10-7-16,3 0-25 0,8 2-47 16,16 3-2-16,10-5-8 15,0 0-5-15</inkml:trace>
  <inkml:trace contextRef="#ctx0" brushRef="#br0" timeOffset="86638.2505">19007 4161 24 0,'12'-8'99'15,"1"-4"-3"-15,2-4-7 0,0 2-4 16,-4-5-5-16,2-11-81 16,4 7-14-16,1-4-43 15,4 7-27-15,4 1-4 16,-2-2-5-16,-1 0-5 16</inkml:trace>
  <inkml:trace contextRef="#ctx0" brushRef="#br0" timeOffset="86930.0543">19435 3248 10 0,'0'0'90'0,"0"0"2"16,0 0-2-16,7-4-7 0,8 8 2 15,2 10-75-15,9 4-3 16,4 4-1-16,7 10 0 16,8 3-2-16,-2 5-2 15,4 7-1-15,-5 1-1 0,-1 5-2 16,-2 0-2-16,-6 0-4 16,-6-7-13-1,-7 4-61-15,-7-3-4 0,-9-9-7 16,-9-6-5-16,-15-9 6 15</inkml:trace>
  <inkml:trace contextRef="#ctx0" brushRef="#br0" timeOffset="87257.2498">17884 4313 32 0,'-38'27'89'16,"5"5"-1"-16,4 7-5 15,7 4-4-15,4 8-44 16,13 4-22-16,9 8-2 15,17 6-3-15,12 3-4 0,14 3-1 16,16 2-3-16,11-6-5 16,18-3-11-16,5-13-13 0,4-10-43 15,7-3-12-15,-1-17-7 16,2-16-3-16</inkml:trace>
  <inkml:trace contextRef="#ctx0" brushRef="#br0" timeOffset="87690.2842">19931 2528 82 0,'4'-12'87'0,"9"1"-1"16,2 0-4-16,10 18-16 15,5-7-44 1,10 3-6-16,12 10-1 0,5 8-4 16,8 14-1-16,-1 15-4 15,4 13-2-15,-5 11-1 0,-3 17-2 16,-11 7-1-16,-6 9-7 16,-13 4-6-16,-6 2-51 15,-16-5-21-15,-8-8-5 0,-14-6-6 16,-10-21-5-16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7F253-C537-479D-8736-1AB8A282FCE9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B0BB1-4F0B-45A3-9C1A-177E4B1749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4029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B0BB1-4F0B-45A3-9C1A-177E4B17492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5113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6C366-98ED-4047-AE78-67342A4BAE75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27CFA-F78D-4546-860E-68D1CC7DE6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1866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6C366-98ED-4047-AE78-67342A4BAE75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27CFA-F78D-4546-860E-68D1CC7DE6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8096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6C366-98ED-4047-AE78-67342A4BAE75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27CFA-F78D-4546-860E-68D1CC7DE6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0376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6C366-98ED-4047-AE78-67342A4BAE75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27CFA-F78D-4546-860E-68D1CC7DE6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8397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6C366-98ED-4047-AE78-67342A4BAE75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27CFA-F78D-4546-860E-68D1CC7DE6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8352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6C366-98ED-4047-AE78-67342A4BAE75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27CFA-F78D-4546-860E-68D1CC7DE6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6781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6C366-98ED-4047-AE78-67342A4BAE75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27CFA-F78D-4546-860E-68D1CC7DE6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0486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6C366-98ED-4047-AE78-67342A4BAE75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27CFA-F78D-4546-860E-68D1CC7DE6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267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6C366-98ED-4047-AE78-67342A4BAE75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27CFA-F78D-4546-860E-68D1CC7DE6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2232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6C366-98ED-4047-AE78-67342A4BAE75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27CFA-F78D-4546-860E-68D1CC7DE6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7995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6C366-98ED-4047-AE78-67342A4BAE75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27CFA-F78D-4546-860E-68D1CC7DE6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036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6C366-98ED-4047-AE78-67342A4BAE75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27CFA-F78D-4546-860E-68D1CC7DE6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0049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emf"/><Relationship Id="rId5" Type="http://schemas.openxmlformats.org/officeDocument/2006/relationships/customXml" Target="../ink/ink2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image" Target="../media/image3.emf"/><Relationship Id="rId7" Type="http://schemas.openxmlformats.org/officeDocument/2006/relationships/image" Target="../media/image5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.xml"/><Relationship Id="rId5" Type="http://schemas.openxmlformats.org/officeDocument/2006/relationships/image" Target="../media/image4.emf"/><Relationship Id="rId4" Type="http://schemas.openxmlformats.org/officeDocument/2006/relationships/customXml" Target="../ink/ink4.xml"/><Relationship Id="rId9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797040" y="276840"/>
              <a:ext cx="6207840" cy="62092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4080" y="262440"/>
                <a:ext cx="6225480" cy="623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Ink 2"/>
              <p14:cNvContentPartPr/>
              <p14:nvPr/>
            </p14:nvContentPartPr>
            <p14:xfrm>
              <a:off x="4373280" y="824040"/>
              <a:ext cx="7475040" cy="53802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58160" y="814680"/>
                <a:ext cx="7501320" cy="5403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9917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95000" y="376200"/>
              <a:ext cx="3183480" cy="36932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0960" y="360360"/>
                <a:ext cx="3212640" cy="372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2200320" y="846720"/>
              <a:ext cx="2379240" cy="31341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85200" y="832320"/>
                <a:ext cx="2397240" cy="316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/>
              <p14:cNvContentPartPr/>
              <p14:nvPr/>
            </p14:nvContentPartPr>
            <p14:xfrm>
              <a:off x="2723760" y="2895120"/>
              <a:ext cx="1699560" cy="213228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11880" y="2878920"/>
                <a:ext cx="1715760" cy="216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Ink 6"/>
              <p14:cNvContentPartPr/>
              <p14:nvPr/>
            </p14:nvContentPartPr>
            <p14:xfrm>
              <a:off x="3510360" y="1214640"/>
              <a:ext cx="5352480" cy="385452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503520" y="1199160"/>
                <a:ext cx="5371920" cy="3881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0545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155600" y="307800"/>
              <a:ext cx="6275520" cy="42764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40840" y="292680"/>
                <a:ext cx="6301800" cy="430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4915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711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540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53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1</Words>
  <Application>Microsoft Office PowerPoint</Application>
  <PresentationFormat>Widescreen</PresentationFormat>
  <Paragraphs>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5</cp:revision>
  <dcterms:created xsi:type="dcterms:W3CDTF">2024-08-11T13:45:07Z</dcterms:created>
  <dcterms:modified xsi:type="dcterms:W3CDTF">2024-08-11T16:38:14Z</dcterms:modified>
</cp:coreProperties>
</file>