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1.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2.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3.xml" ContentType="application/vnd.openxmlformats-officedocument.presentationml.notesSl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42"/>
  </p:notesMasterIdLst>
  <p:sldIdLst>
    <p:sldId id="261" r:id="rId4"/>
    <p:sldId id="324" r:id="rId5"/>
    <p:sldId id="423" r:id="rId6"/>
    <p:sldId id="424" r:id="rId7"/>
    <p:sldId id="340" r:id="rId8"/>
    <p:sldId id="342" r:id="rId9"/>
    <p:sldId id="339" r:id="rId10"/>
    <p:sldId id="344" r:id="rId11"/>
    <p:sldId id="345" r:id="rId12"/>
    <p:sldId id="350" r:id="rId13"/>
    <p:sldId id="346" r:id="rId14"/>
    <p:sldId id="347" r:id="rId15"/>
    <p:sldId id="351" r:id="rId16"/>
    <p:sldId id="348" r:id="rId17"/>
    <p:sldId id="352" r:id="rId18"/>
    <p:sldId id="353" r:id="rId19"/>
    <p:sldId id="354" r:id="rId20"/>
    <p:sldId id="446" r:id="rId21"/>
    <p:sldId id="425" r:id="rId22"/>
    <p:sldId id="445" r:id="rId23"/>
    <p:sldId id="427" r:id="rId24"/>
    <p:sldId id="428" r:id="rId25"/>
    <p:sldId id="436" r:id="rId26"/>
    <p:sldId id="430" r:id="rId27"/>
    <p:sldId id="437" r:id="rId28"/>
    <p:sldId id="431" r:id="rId29"/>
    <p:sldId id="432" r:id="rId30"/>
    <p:sldId id="438" r:id="rId31"/>
    <p:sldId id="439" r:id="rId32"/>
    <p:sldId id="447" r:id="rId33"/>
    <p:sldId id="448" r:id="rId34"/>
    <p:sldId id="449" r:id="rId35"/>
    <p:sldId id="450" r:id="rId36"/>
    <p:sldId id="451" r:id="rId37"/>
    <p:sldId id="452" r:id="rId38"/>
    <p:sldId id="435" r:id="rId39"/>
    <p:sldId id="453" r:id="rId40"/>
    <p:sldId id="454"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4485" autoAdjust="0"/>
  </p:normalViewPr>
  <p:slideViewPr>
    <p:cSldViewPr snapToGrid="0">
      <p:cViewPr varScale="1">
        <p:scale>
          <a:sx n="33" d="100"/>
          <a:sy n="33" d="100"/>
        </p:scale>
        <p:origin x="1856"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66FD95-9E89-407A-8F90-AEA2CE621AFF}" type="doc">
      <dgm:prSet loTypeId="urn:microsoft.com/office/officeart/2005/8/layout/vList2" loCatId="list" qsTypeId="urn:microsoft.com/office/officeart/2005/8/quickstyle/simple4" qsCatId="simple" csTypeId="urn:microsoft.com/office/officeart/2005/8/colors/accent1_1" csCatId="accent1" phldr="1"/>
      <dgm:spPr/>
      <dgm:t>
        <a:bodyPr/>
        <a:lstStyle/>
        <a:p>
          <a:endParaRPr lang="en-GB"/>
        </a:p>
      </dgm:t>
    </dgm:pt>
    <dgm:pt modelId="{5A6A08EC-9904-4E3C-A395-FFA83970C803}">
      <dgm:prSet/>
      <dgm:spPr/>
      <dgm:t>
        <a:bodyPr/>
        <a:lstStyle/>
        <a:p>
          <a:r>
            <a:rPr lang="en-US">
              <a:latin typeface="Times New Roman" panose="02020603050405020304" pitchFamily="18" charset="0"/>
              <a:cs typeface="Times New Roman" panose="02020603050405020304" pitchFamily="18" charset="0"/>
            </a:rPr>
            <a:t>Customers’ </a:t>
          </a:r>
          <a:r>
            <a:rPr lang="en-US" b="0" i="0">
              <a:latin typeface="Times New Roman" panose="02020603050405020304" pitchFamily="18" charset="0"/>
              <a:cs typeface="Times New Roman" panose="02020603050405020304" pitchFamily="18" charset="0"/>
            </a:rPr>
            <a:t>brand knowledge refers to a consumer’s understanding and recall of a brand and its products.</a:t>
          </a:r>
          <a:endParaRPr lang="en-GB">
            <a:latin typeface="Times New Roman" panose="02020603050405020304" pitchFamily="18" charset="0"/>
            <a:cs typeface="Times New Roman" panose="02020603050405020304" pitchFamily="18" charset="0"/>
          </a:endParaRPr>
        </a:p>
      </dgm:t>
    </dgm:pt>
    <dgm:pt modelId="{29B6CC4B-F9CE-4978-8E99-3E9191128C63}" type="parTrans" cxnId="{21AF3FA6-7E2E-4294-ABA7-5B1D9B3FC768}">
      <dgm:prSet/>
      <dgm:spPr/>
      <dgm:t>
        <a:bodyPr/>
        <a:lstStyle/>
        <a:p>
          <a:endParaRPr lang="en-GB"/>
        </a:p>
      </dgm:t>
    </dgm:pt>
    <dgm:pt modelId="{54F16220-C1F5-4D67-A555-502786BC0D99}" type="sibTrans" cxnId="{21AF3FA6-7E2E-4294-ABA7-5B1D9B3FC768}">
      <dgm:prSet/>
      <dgm:spPr/>
      <dgm:t>
        <a:bodyPr/>
        <a:lstStyle/>
        <a:p>
          <a:endParaRPr lang="en-GB"/>
        </a:p>
      </dgm:t>
    </dgm:pt>
    <dgm:pt modelId="{F2A5C8A8-8180-4213-B095-61579A881D77}">
      <dgm:prSet/>
      <dgm:spPr/>
      <dgm:t>
        <a:bodyPr/>
        <a:lstStyle/>
        <a:p>
          <a:r>
            <a:rPr lang="en-US" b="0" i="0" dirty="0"/>
            <a:t>Concerned with the consumer’s ability to remember, and associate a brand with the correct.</a:t>
          </a:r>
          <a:endParaRPr lang="en-GB" dirty="0"/>
        </a:p>
      </dgm:t>
    </dgm:pt>
    <dgm:pt modelId="{53C1DBA1-5F2C-4AB4-BEA6-31A98FB4CD89}" type="parTrans" cxnId="{2E429080-C454-40C4-82B4-3D33072E5CEE}">
      <dgm:prSet/>
      <dgm:spPr/>
      <dgm:t>
        <a:bodyPr/>
        <a:lstStyle/>
        <a:p>
          <a:endParaRPr lang="en-GB"/>
        </a:p>
      </dgm:t>
    </dgm:pt>
    <dgm:pt modelId="{EE767273-0ADC-4A3F-ADAA-D23A7A0FC8D0}" type="sibTrans" cxnId="{2E429080-C454-40C4-82B4-3D33072E5CEE}">
      <dgm:prSet/>
      <dgm:spPr/>
      <dgm:t>
        <a:bodyPr/>
        <a:lstStyle/>
        <a:p>
          <a:endParaRPr lang="en-GB"/>
        </a:p>
      </dgm:t>
    </dgm:pt>
    <dgm:pt modelId="{17291837-3011-4ADE-8B57-6E8BE481F09C}" type="pres">
      <dgm:prSet presAssocID="{C066FD95-9E89-407A-8F90-AEA2CE621AFF}" presName="linear" presStyleCnt="0">
        <dgm:presLayoutVars>
          <dgm:animLvl val="lvl"/>
          <dgm:resizeHandles val="exact"/>
        </dgm:presLayoutVars>
      </dgm:prSet>
      <dgm:spPr/>
    </dgm:pt>
    <dgm:pt modelId="{0F368BA2-AFD9-4F9B-A7E7-25B45F77802B}" type="pres">
      <dgm:prSet presAssocID="{5A6A08EC-9904-4E3C-A395-FFA83970C803}" presName="parentText" presStyleLbl="node1" presStyleIdx="0" presStyleCnt="2">
        <dgm:presLayoutVars>
          <dgm:chMax val="0"/>
          <dgm:bulletEnabled val="1"/>
        </dgm:presLayoutVars>
      </dgm:prSet>
      <dgm:spPr/>
    </dgm:pt>
    <dgm:pt modelId="{43DB9E86-A560-432C-B143-6C716B070C74}" type="pres">
      <dgm:prSet presAssocID="{54F16220-C1F5-4D67-A555-502786BC0D99}" presName="spacer" presStyleCnt="0"/>
      <dgm:spPr/>
    </dgm:pt>
    <dgm:pt modelId="{FC1B0827-83C0-48B3-B018-20ADBF7F87C5}" type="pres">
      <dgm:prSet presAssocID="{F2A5C8A8-8180-4213-B095-61579A881D77}" presName="parentText" presStyleLbl="node1" presStyleIdx="1" presStyleCnt="2">
        <dgm:presLayoutVars>
          <dgm:chMax val="0"/>
          <dgm:bulletEnabled val="1"/>
        </dgm:presLayoutVars>
      </dgm:prSet>
      <dgm:spPr/>
    </dgm:pt>
  </dgm:ptLst>
  <dgm:cxnLst>
    <dgm:cxn modelId="{3C61DA4D-A0C2-4625-A847-A08C440ADD9A}" type="presOf" srcId="{F2A5C8A8-8180-4213-B095-61579A881D77}" destId="{FC1B0827-83C0-48B3-B018-20ADBF7F87C5}" srcOrd="0" destOrd="0" presId="urn:microsoft.com/office/officeart/2005/8/layout/vList2"/>
    <dgm:cxn modelId="{2E429080-C454-40C4-82B4-3D33072E5CEE}" srcId="{C066FD95-9E89-407A-8F90-AEA2CE621AFF}" destId="{F2A5C8A8-8180-4213-B095-61579A881D77}" srcOrd="1" destOrd="0" parTransId="{53C1DBA1-5F2C-4AB4-BEA6-31A98FB4CD89}" sibTransId="{EE767273-0ADC-4A3F-ADAA-D23A7A0FC8D0}"/>
    <dgm:cxn modelId="{22BBE09F-0017-42E6-BD5D-4494274FC2D0}" type="presOf" srcId="{5A6A08EC-9904-4E3C-A395-FFA83970C803}" destId="{0F368BA2-AFD9-4F9B-A7E7-25B45F77802B}" srcOrd="0" destOrd="0" presId="urn:microsoft.com/office/officeart/2005/8/layout/vList2"/>
    <dgm:cxn modelId="{21AF3FA6-7E2E-4294-ABA7-5B1D9B3FC768}" srcId="{C066FD95-9E89-407A-8F90-AEA2CE621AFF}" destId="{5A6A08EC-9904-4E3C-A395-FFA83970C803}" srcOrd="0" destOrd="0" parTransId="{29B6CC4B-F9CE-4978-8E99-3E9191128C63}" sibTransId="{54F16220-C1F5-4D67-A555-502786BC0D99}"/>
    <dgm:cxn modelId="{277F14C5-414D-48FE-A537-F1463F2C5514}" type="presOf" srcId="{C066FD95-9E89-407A-8F90-AEA2CE621AFF}" destId="{17291837-3011-4ADE-8B57-6E8BE481F09C}" srcOrd="0" destOrd="0" presId="urn:microsoft.com/office/officeart/2005/8/layout/vList2"/>
    <dgm:cxn modelId="{B4FAD0C8-7C2D-404D-B44B-E10335D27C5C}" type="presParOf" srcId="{17291837-3011-4ADE-8B57-6E8BE481F09C}" destId="{0F368BA2-AFD9-4F9B-A7E7-25B45F77802B}" srcOrd="0" destOrd="0" presId="urn:microsoft.com/office/officeart/2005/8/layout/vList2"/>
    <dgm:cxn modelId="{182B9833-68FC-4FE6-899B-4FC41F86EC82}" type="presParOf" srcId="{17291837-3011-4ADE-8B57-6E8BE481F09C}" destId="{43DB9E86-A560-432C-B143-6C716B070C74}" srcOrd="1" destOrd="0" presId="urn:microsoft.com/office/officeart/2005/8/layout/vList2"/>
    <dgm:cxn modelId="{1A2A327F-498E-46EA-B576-678C8E766612}" type="presParOf" srcId="{17291837-3011-4ADE-8B57-6E8BE481F09C}" destId="{FC1B0827-83C0-48B3-B018-20ADBF7F87C5}"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8D7CCE-C8D0-4C98-AA6B-0CCB43BF82C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N"/>
        </a:p>
      </dgm:t>
    </dgm:pt>
    <dgm:pt modelId="{A1610668-78EB-4848-8350-746095E63EB7}">
      <dgm:prSet phldrT="[Text]" custT="1"/>
      <dgm:spPr/>
      <dgm:t>
        <a:bodyPr/>
        <a:lstStyle/>
        <a:p>
          <a:r>
            <a:rPr lang="en-IN" sz="2400" u="none" dirty="0">
              <a:solidFill>
                <a:schemeClr val="bg1"/>
              </a:solidFill>
              <a:latin typeface="Times New Roman" panose="02020603050405020304" pitchFamily="18" charset="0"/>
              <a:cs typeface="Times New Roman" panose="02020603050405020304" pitchFamily="18" charset="0"/>
            </a:rPr>
            <a:t>Identity: </a:t>
          </a:r>
          <a:r>
            <a:rPr lang="en-IN" sz="2400" b="0" i="0" u="none" dirty="0">
              <a:solidFill>
                <a:schemeClr val="bg1"/>
              </a:solidFill>
              <a:effectLst/>
              <a:latin typeface="Times New Roman" panose="02020603050405020304" pitchFamily="18" charset="0"/>
              <a:cs typeface="Times New Roman" panose="02020603050405020304" pitchFamily="18" charset="0"/>
            </a:rPr>
            <a:t>who are you?</a:t>
          </a:r>
          <a:endParaRPr lang="en-IN" sz="2400" u="none" dirty="0">
            <a:solidFill>
              <a:schemeClr val="bg1"/>
            </a:solidFill>
            <a:latin typeface="Times New Roman" panose="02020603050405020304" pitchFamily="18" charset="0"/>
            <a:cs typeface="Times New Roman" panose="02020603050405020304" pitchFamily="18" charset="0"/>
          </a:endParaRPr>
        </a:p>
      </dgm:t>
    </dgm:pt>
    <dgm:pt modelId="{E0088948-F76A-447B-9342-A54F86A140B3}" type="parTrans" cxnId="{6D79EA43-1205-4E3A-8857-1A7B3947D1B0}">
      <dgm:prSet/>
      <dgm:spPr/>
      <dgm:t>
        <a:bodyPr/>
        <a:lstStyle/>
        <a:p>
          <a:endParaRPr lang="en-IN"/>
        </a:p>
      </dgm:t>
    </dgm:pt>
    <dgm:pt modelId="{37C1023D-BE58-41D8-AF22-7C10F32A338E}" type="sibTrans" cxnId="{6D79EA43-1205-4E3A-8857-1A7B3947D1B0}">
      <dgm:prSet/>
      <dgm:spPr/>
      <dgm:t>
        <a:bodyPr/>
        <a:lstStyle/>
        <a:p>
          <a:endParaRPr lang="en-IN"/>
        </a:p>
      </dgm:t>
    </dgm:pt>
    <dgm:pt modelId="{F3FC4A60-C87A-4A92-A929-3B48A33D0522}">
      <dgm:prSet phldrT="[Text]"/>
      <dgm:spPr/>
      <dgm:t>
        <a:bodyPr/>
        <a:lstStyle/>
        <a:p>
          <a:r>
            <a:rPr lang="en-IN" dirty="0"/>
            <a:t>Meaning: What are you?</a:t>
          </a:r>
        </a:p>
      </dgm:t>
    </dgm:pt>
    <dgm:pt modelId="{4AF486AC-DCCF-4A0A-8552-A94F44B36952}" type="parTrans" cxnId="{530843C5-4EF3-4780-8A09-A9DFF90B3B54}">
      <dgm:prSet/>
      <dgm:spPr/>
      <dgm:t>
        <a:bodyPr/>
        <a:lstStyle/>
        <a:p>
          <a:endParaRPr lang="en-IN"/>
        </a:p>
      </dgm:t>
    </dgm:pt>
    <dgm:pt modelId="{1A11C668-0B26-4E2F-B342-5825B1BF4BF6}" type="sibTrans" cxnId="{530843C5-4EF3-4780-8A09-A9DFF90B3B54}">
      <dgm:prSet/>
      <dgm:spPr/>
      <dgm:t>
        <a:bodyPr/>
        <a:lstStyle/>
        <a:p>
          <a:endParaRPr lang="en-IN"/>
        </a:p>
      </dgm:t>
    </dgm:pt>
    <dgm:pt modelId="{A6D46D03-47CA-46C5-B726-6CE425A4D779}">
      <dgm:prSet phldrT="[Text]"/>
      <dgm:spPr/>
      <dgm:t>
        <a:bodyPr/>
        <a:lstStyle/>
        <a:p>
          <a:r>
            <a:rPr lang="en-IN" dirty="0">
              <a:solidFill>
                <a:schemeClr val="bg1"/>
              </a:solidFill>
              <a:latin typeface="Times New Roman" panose="02020603050405020304" pitchFamily="18" charset="0"/>
              <a:cs typeface="Times New Roman" panose="02020603050405020304" pitchFamily="18" charset="0"/>
            </a:rPr>
            <a:t>Response: H</a:t>
          </a:r>
          <a:r>
            <a:rPr lang="en-IN" b="0" i="0" dirty="0">
              <a:solidFill>
                <a:schemeClr val="bg1"/>
              </a:solidFill>
              <a:effectLst/>
              <a:latin typeface="Times New Roman" panose="02020603050405020304" pitchFamily="18" charset="0"/>
              <a:cs typeface="Times New Roman" panose="02020603050405020304" pitchFamily="18" charset="0"/>
            </a:rPr>
            <a:t>ow do I feel about you?</a:t>
          </a:r>
          <a:endParaRPr lang="en-IN" b="0" dirty="0">
            <a:solidFill>
              <a:schemeClr val="bg1"/>
            </a:solidFill>
            <a:latin typeface="Times New Roman" panose="02020603050405020304" pitchFamily="18" charset="0"/>
            <a:cs typeface="Times New Roman" panose="02020603050405020304" pitchFamily="18" charset="0"/>
          </a:endParaRPr>
        </a:p>
      </dgm:t>
    </dgm:pt>
    <dgm:pt modelId="{2F90A197-5940-4BA2-97F9-1DECF7F0B2B6}" type="parTrans" cxnId="{883DC285-AE99-4AF3-9A76-BDD41F7B062C}">
      <dgm:prSet/>
      <dgm:spPr/>
      <dgm:t>
        <a:bodyPr/>
        <a:lstStyle/>
        <a:p>
          <a:endParaRPr lang="en-IN"/>
        </a:p>
      </dgm:t>
    </dgm:pt>
    <dgm:pt modelId="{4A3B9429-BDD2-4CF5-BFE9-1531572F477B}" type="sibTrans" cxnId="{883DC285-AE99-4AF3-9A76-BDD41F7B062C}">
      <dgm:prSet/>
      <dgm:spPr/>
      <dgm:t>
        <a:bodyPr/>
        <a:lstStyle/>
        <a:p>
          <a:endParaRPr lang="en-IN"/>
        </a:p>
      </dgm:t>
    </dgm:pt>
    <dgm:pt modelId="{DA69EC8C-F38F-4FF9-9056-F65516CD6A9A}">
      <dgm:prSet phldrT="[Text]"/>
      <dgm:spPr/>
      <dgm:t>
        <a:bodyPr/>
        <a:lstStyle/>
        <a:p>
          <a:r>
            <a:rPr lang="en-IN" dirty="0"/>
            <a:t>Relationships: </a:t>
          </a:r>
          <a:r>
            <a:rPr lang="en-IN" dirty="0">
              <a:solidFill>
                <a:schemeClr val="bg1"/>
              </a:solidFill>
              <a:latin typeface="Times New Roman" panose="02020603050405020304" pitchFamily="18" charset="0"/>
              <a:cs typeface="Times New Roman" panose="02020603050405020304" pitchFamily="18" charset="0"/>
            </a:rPr>
            <a:t>W</a:t>
          </a:r>
          <a:r>
            <a:rPr lang="en-IN" b="0" i="0" dirty="0">
              <a:solidFill>
                <a:schemeClr val="bg1"/>
              </a:solidFill>
              <a:effectLst/>
              <a:latin typeface="Times New Roman" panose="02020603050405020304" pitchFamily="18" charset="0"/>
              <a:cs typeface="Times New Roman" panose="02020603050405020304" pitchFamily="18" charset="0"/>
            </a:rPr>
            <a:t>hat about you and me?</a:t>
          </a:r>
          <a:endParaRPr lang="en-IN" dirty="0">
            <a:solidFill>
              <a:schemeClr val="bg1"/>
            </a:solidFill>
            <a:latin typeface="Times New Roman" panose="02020603050405020304" pitchFamily="18" charset="0"/>
            <a:cs typeface="Times New Roman" panose="02020603050405020304" pitchFamily="18" charset="0"/>
          </a:endParaRPr>
        </a:p>
      </dgm:t>
    </dgm:pt>
    <dgm:pt modelId="{B649E0A7-BACE-4CED-A662-024D74DD9290}" type="parTrans" cxnId="{1C051CDC-1A6C-4F89-9388-1AF914902C0A}">
      <dgm:prSet/>
      <dgm:spPr/>
      <dgm:t>
        <a:bodyPr/>
        <a:lstStyle/>
        <a:p>
          <a:endParaRPr lang="en-IN"/>
        </a:p>
      </dgm:t>
    </dgm:pt>
    <dgm:pt modelId="{BE2CCAFB-715C-4F0D-81FD-D0931304E590}" type="sibTrans" cxnId="{1C051CDC-1A6C-4F89-9388-1AF914902C0A}">
      <dgm:prSet/>
      <dgm:spPr/>
      <dgm:t>
        <a:bodyPr/>
        <a:lstStyle/>
        <a:p>
          <a:endParaRPr lang="en-IN"/>
        </a:p>
      </dgm:t>
    </dgm:pt>
    <dgm:pt modelId="{01785C4B-6DD3-43DC-BCDC-0F4611C0CA34}">
      <dgm:prSet phldrT="[Text]"/>
      <dgm:spPr/>
      <dgm:t>
        <a:bodyPr/>
        <a:lstStyle/>
        <a:p>
          <a:r>
            <a:rPr lang="en-IN" b="0" i="0" u="none" dirty="0">
              <a:solidFill>
                <a:srgbClr val="333333"/>
              </a:solidFill>
              <a:effectLst/>
              <a:latin typeface="Open Sans"/>
            </a:rPr>
            <a:t>Tangible and intangible attributes</a:t>
          </a:r>
          <a:r>
            <a:rPr lang="en-IN" b="0" u="none" dirty="0"/>
            <a:t> </a:t>
          </a:r>
        </a:p>
      </dgm:t>
    </dgm:pt>
    <dgm:pt modelId="{7A90CBA3-A740-4730-A6EC-34BF1C3193E8}" type="parTrans" cxnId="{6AB92576-56C6-4A11-8D2A-AD1F94A78971}">
      <dgm:prSet/>
      <dgm:spPr/>
      <dgm:t>
        <a:bodyPr/>
        <a:lstStyle/>
        <a:p>
          <a:endParaRPr lang="en-GB"/>
        </a:p>
      </dgm:t>
    </dgm:pt>
    <dgm:pt modelId="{800FE139-8A83-426A-81AB-EEDC39794DE0}" type="sibTrans" cxnId="{6AB92576-56C6-4A11-8D2A-AD1F94A78971}">
      <dgm:prSet/>
      <dgm:spPr/>
      <dgm:t>
        <a:bodyPr/>
        <a:lstStyle/>
        <a:p>
          <a:endParaRPr lang="en-GB"/>
        </a:p>
      </dgm:t>
    </dgm:pt>
    <dgm:pt modelId="{DF290EC8-A719-45D7-A294-D3F84EB5970B}">
      <dgm:prSet phldrT="[Text]" custT="1"/>
      <dgm:spPr/>
      <dgm:t>
        <a:bodyPr/>
        <a:lstStyle/>
        <a:p>
          <a:r>
            <a:rPr lang="en-IN" sz="2400" b="0" i="0" u="none" dirty="0">
              <a:solidFill>
                <a:schemeClr val="tx1"/>
              </a:solidFill>
              <a:effectLst/>
              <a:latin typeface="Times New Roman" panose="02020603050405020304" pitchFamily="18" charset="0"/>
              <a:cs typeface="Times New Roman" panose="02020603050405020304" pitchFamily="18" charset="0"/>
            </a:rPr>
            <a:t>Associate with particular product </a:t>
          </a:r>
          <a:r>
            <a:rPr lang="en-IN" sz="2400" b="0" i="0" u="none" dirty="0" err="1">
              <a:solidFill>
                <a:schemeClr val="tx1"/>
              </a:solidFill>
              <a:effectLst/>
              <a:latin typeface="Times New Roman" panose="02020603050405020304" pitchFamily="18" charset="0"/>
              <a:cs typeface="Times New Roman" panose="02020603050405020304" pitchFamily="18" charset="0"/>
            </a:rPr>
            <a:t>category</a:t>
          </a:r>
          <a:r>
            <a:rPr lang="en-IN" sz="2400" b="0" i="0" u="none" dirty="0" err="1">
              <a:solidFill>
                <a:schemeClr val="bg1"/>
              </a:solidFill>
              <a:effectLst/>
              <a:latin typeface="Times New Roman" panose="02020603050405020304" pitchFamily="18" charset="0"/>
              <a:cs typeface="Times New Roman" panose="02020603050405020304" pitchFamily="18" charset="0"/>
            </a:rPr>
            <a:t>category</a:t>
          </a:r>
          <a:r>
            <a:rPr lang="en-IN" sz="2400" b="0" i="0" u="none" dirty="0">
              <a:solidFill>
                <a:schemeClr val="bg1"/>
              </a:solidFill>
              <a:effectLst/>
              <a:latin typeface="Times New Roman" panose="02020603050405020304" pitchFamily="18" charset="0"/>
              <a:cs typeface="Times New Roman" panose="02020603050405020304" pitchFamily="18" charset="0"/>
            </a:rPr>
            <a:t> </a:t>
          </a:r>
          <a:endParaRPr lang="en-IN" sz="2400" u="none" dirty="0">
            <a:solidFill>
              <a:schemeClr val="bg1"/>
            </a:solidFill>
            <a:latin typeface="Times New Roman" panose="02020603050405020304" pitchFamily="18" charset="0"/>
            <a:cs typeface="Times New Roman" panose="02020603050405020304" pitchFamily="18" charset="0"/>
          </a:endParaRPr>
        </a:p>
      </dgm:t>
    </dgm:pt>
    <dgm:pt modelId="{32BFD945-A58A-44FB-BB8E-BE74830A47C1}" type="parTrans" cxnId="{DFE6C7B8-78BE-4227-AE8B-7356C0D087E6}">
      <dgm:prSet/>
      <dgm:spPr/>
      <dgm:t>
        <a:bodyPr/>
        <a:lstStyle/>
        <a:p>
          <a:endParaRPr lang="en-GB"/>
        </a:p>
      </dgm:t>
    </dgm:pt>
    <dgm:pt modelId="{07EF628E-6EFA-4BAA-8745-39EE30966275}" type="sibTrans" cxnId="{DFE6C7B8-78BE-4227-AE8B-7356C0D087E6}">
      <dgm:prSet/>
      <dgm:spPr/>
      <dgm:t>
        <a:bodyPr/>
        <a:lstStyle/>
        <a:p>
          <a:endParaRPr lang="en-GB"/>
        </a:p>
      </dgm:t>
    </dgm:pt>
    <dgm:pt modelId="{6C68E81F-1830-4AAE-9064-3A1E108358FB}" type="pres">
      <dgm:prSet presAssocID="{6D8D7CCE-C8D0-4C98-AA6B-0CCB43BF82C8}" presName="linear" presStyleCnt="0">
        <dgm:presLayoutVars>
          <dgm:dir/>
          <dgm:animLvl val="lvl"/>
          <dgm:resizeHandles val="exact"/>
        </dgm:presLayoutVars>
      </dgm:prSet>
      <dgm:spPr/>
    </dgm:pt>
    <dgm:pt modelId="{39FD9346-5E25-43EE-A2BB-E9854B676438}" type="pres">
      <dgm:prSet presAssocID="{A1610668-78EB-4848-8350-746095E63EB7}" presName="parentLin" presStyleCnt="0"/>
      <dgm:spPr/>
    </dgm:pt>
    <dgm:pt modelId="{6801F7D9-76FB-45F1-8A99-3815EE3115B4}" type="pres">
      <dgm:prSet presAssocID="{A1610668-78EB-4848-8350-746095E63EB7}" presName="parentLeftMargin" presStyleLbl="node1" presStyleIdx="0" presStyleCnt="4"/>
      <dgm:spPr/>
    </dgm:pt>
    <dgm:pt modelId="{00E119C9-906A-4DF4-8510-B338D32516E0}" type="pres">
      <dgm:prSet presAssocID="{A1610668-78EB-4848-8350-746095E63EB7}" presName="parentText" presStyleLbl="node1" presStyleIdx="0" presStyleCnt="4">
        <dgm:presLayoutVars>
          <dgm:chMax val="0"/>
          <dgm:bulletEnabled val="1"/>
        </dgm:presLayoutVars>
      </dgm:prSet>
      <dgm:spPr/>
    </dgm:pt>
    <dgm:pt modelId="{A422C896-7C92-4095-939A-002B0FE6C94E}" type="pres">
      <dgm:prSet presAssocID="{A1610668-78EB-4848-8350-746095E63EB7}" presName="negativeSpace" presStyleCnt="0"/>
      <dgm:spPr/>
    </dgm:pt>
    <dgm:pt modelId="{61C97E0D-6E84-44C0-AB98-EF14793C8A56}" type="pres">
      <dgm:prSet presAssocID="{A1610668-78EB-4848-8350-746095E63EB7}" presName="childText" presStyleLbl="conFgAcc1" presStyleIdx="0" presStyleCnt="4">
        <dgm:presLayoutVars>
          <dgm:bulletEnabled val="1"/>
        </dgm:presLayoutVars>
      </dgm:prSet>
      <dgm:spPr/>
    </dgm:pt>
    <dgm:pt modelId="{69683717-E797-47E7-8277-E8005AA11B4C}" type="pres">
      <dgm:prSet presAssocID="{37C1023D-BE58-41D8-AF22-7C10F32A338E}" presName="spaceBetweenRectangles" presStyleCnt="0"/>
      <dgm:spPr/>
    </dgm:pt>
    <dgm:pt modelId="{59BB81BE-727E-4F7D-B5E5-D2DB64A4FC30}" type="pres">
      <dgm:prSet presAssocID="{F3FC4A60-C87A-4A92-A929-3B48A33D0522}" presName="parentLin" presStyleCnt="0"/>
      <dgm:spPr/>
    </dgm:pt>
    <dgm:pt modelId="{ED3F018D-DC4B-41DB-8EE1-B8DA50666F1D}" type="pres">
      <dgm:prSet presAssocID="{F3FC4A60-C87A-4A92-A929-3B48A33D0522}" presName="parentLeftMargin" presStyleLbl="node1" presStyleIdx="0" presStyleCnt="4"/>
      <dgm:spPr/>
    </dgm:pt>
    <dgm:pt modelId="{94B190E6-1F5A-45A5-859D-C5FC4DCF059D}" type="pres">
      <dgm:prSet presAssocID="{F3FC4A60-C87A-4A92-A929-3B48A33D0522}" presName="parentText" presStyleLbl="node1" presStyleIdx="1" presStyleCnt="4">
        <dgm:presLayoutVars>
          <dgm:chMax val="0"/>
          <dgm:bulletEnabled val="1"/>
        </dgm:presLayoutVars>
      </dgm:prSet>
      <dgm:spPr/>
    </dgm:pt>
    <dgm:pt modelId="{EC3C6C67-9A6F-4D25-90E2-41348B300575}" type="pres">
      <dgm:prSet presAssocID="{F3FC4A60-C87A-4A92-A929-3B48A33D0522}" presName="negativeSpace" presStyleCnt="0"/>
      <dgm:spPr/>
    </dgm:pt>
    <dgm:pt modelId="{C7F76D9B-DB56-453F-B619-B28CB934E0F7}" type="pres">
      <dgm:prSet presAssocID="{F3FC4A60-C87A-4A92-A929-3B48A33D0522}" presName="childText" presStyleLbl="conFgAcc1" presStyleIdx="1" presStyleCnt="4">
        <dgm:presLayoutVars>
          <dgm:bulletEnabled val="1"/>
        </dgm:presLayoutVars>
      </dgm:prSet>
      <dgm:spPr/>
    </dgm:pt>
    <dgm:pt modelId="{89403E16-6F82-44DF-A984-DBDAB55241C3}" type="pres">
      <dgm:prSet presAssocID="{1A11C668-0B26-4E2F-B342-5825B1BF4BF6}" presName="spaceBetweenRectangles" presStyleCnt="0"/>
      <dgm:spPr/>
    </dgm:pt>
    <dgm:pt modelId="{86C84A70-AD0F-497D-A4BC-CFE6367EABE4}" type="pres">
      <dgm:prSet presAssocID="{A6D46D03-47CA-46C5-B726-6CE425A4D779}" presName="parentLin" presStyleCnt="0"/>
      <dgm:spPr/>
    </dgm:pt>
    <dgm:pt modelId="{B9FD5993-4B63-4502-BF12-CCACE8B9B5AF}" type="pres">
      <dgm:prSet presAssocID="{A6D46D03-47CA-46C5-B726-6CE425A4D779}" presName="parentLeftMargin" presStyleLbl="node1" presStyleIdx="1" presStyleCnt="4"/>
      <dgm:spPr/>
    </dgm:pt>
    <dgm:pt modelId="{4DA8D91C-266C-4C26-BEA4-286C8DA95884}" type="pres">
      <dgm:prSet presAssocID="{A6D46D03-47CA-46C5-B726-6CE425A4D779}" presName="parentText" presStyleLbl="node1" presStyleIdx="2" presStyleCnt="4">
        <dgm:presLayoutVars>
          <dgm:chMax val="0"/>
          <dgm:bulletEnabled val="1"/>
        </dgm:presLayoutVars>
      </dgm:prSet>
      <dgm:spPr/>
    </dgm:pt>
    <dgm:pt modelId="{B32C521F-6BED-4C2E-9196-9E57DB8BB9AD}" type="pres">
      <dgm:prSet presAssocID="{A6D46D03-47CA-46C5-B726-6CE425A4D779}" presName="negativeSpace" presStyleCnt="0"/>
      <dgm:spPr/>
    </dgm:pt>
    <dgm:pt modelId="{3717B003-1C3C-489F-9CA2-9E0B2C17B6D3}" type="pres">
      <dgm:prSet presAssocID="{A6D46D03-47CA-46C5-B726-6CE425A4D779}" presName="childText" presStyleLbl="conFgAcc1" presStyleIdx="2" presStyleCnt="4">
        <dgm:presLayoutVars>
          <dgm:bulletEnabled val="1"/>
        </dgm:presLayoutVars>
      </dgm:prSet>
      <dgm:spPr/>
    </dgm:pt>
    <dgm:pt modelId="{8139399A-0914-4D61-A9A0-C714272DA958}" type="pres">
      <dgm:prSet presAssocID="{4A3B9429-BDD2-4CF5-BFE9-1531572F477B}" presName="spaceBetweenRectangles" presStyleCnt="0"/>
      <dgm:spPr/>
    </dgm:pt>
    <dgm:pt modelId="{9B7FEABD-2B2A-44C9-9BC8-16DEA3B85E76}" type="pres">
      <dgm:prSet presAssocID="{DA69EC8C-F38F-4FF9-9056-F65516CD6A9A}" presName="parentLin" presStyleCnt="0"/>
      <dgm:spPr/>
    </dgm:pt>
    <dgm:pt modelId="{CDB00B35-BF7F-408B-B256-F98F35BE5A50}" type="pres">
      <dgm:prSet presAssocID="{DA69EC8C-F38F-4FF9-9056-F65516CD6A9A}" presName="parentLeftMargin" presStyleLbl="node1" presStyleIdx="2" presStyleCnt="4"/>
      <dgm:spPr/>
    </dgm:pt>
    <dgm:pt modelId="{E46A9277-FAA1-4390-BA04-6CED17857BEA}" type="pres">
      <dgm:prSet presAssocID="{DA69EC8C-F38F-4FF9-9056-F65516CD6A9A}" presName="parentText" presStyleLbl="node1" presStyleIdx="3" presStyleCnt="4">
        <dgm:presLayoutVars>
          <dgm:chMax val="0"/>
          <dgm:bulletEnabled val="1"/>
        </dgm:presLayoutVars>
      </dgm:prSet>
      <dgm:spPr/>
    </dgm:pt>
    <dgm:pt modelId="{0EEC4690-F338-4B10-A03D-B6060D27BC7F}" type="pres">
      <dgm:prSet presAssocID="{DA69EC8C-F38F-4FF9-9056-F65516CD6A9A}" presName="negativeSpace" presStyleCnt="0"/>
      <dgm:spPr/>
    </dgm:pt>
    <dgm:pt modelId="{456BC839-09BB-47D6-BE99-680561A030AE}" type="pres">
      <dgm:prSet presAssocID="{DA69EC8C-F38F-4FF9-9056-F65516CD6A9A}" presName="childText" presStyleLbl="conFgAcc1" presStyleIdx="3" presStyleCnt="4">
        <dgm:presLayoutVars>
          <dgm:bulletEnabled val="1"/>
        </dgm:presLayoutVars>
      </dgm:prSet>
      <dgm:spPr/>
    </dgm:pt>
  </dgm:ptLst>
  <dgm:cxnLst>
    <dgm:cxn modelId="{E4614208-984E-4D3C-A7CB-9C71BDB95E00}" type="presOf" srcId="{01785C4B-6DD3-43DC-BCDC-0F4611C0CA34}" destId="{C7F76D9B-DB56-453F-B619-B28CB934E0F7}" srcOrd="0" destOrd="0" presId="urn:microsoft.com/office/officeart/2005/8/layout/list1"/>
    <dgm:cxn modelId="{D3A6660E-C10D-43CC-97E7-04AA6776CB89}" type="presOf" srcId="{A6D46D03-47CA-46C5-B726-6CE425A4D779}" destId="{B9FD5993-4B63-4502-BF12-CCACE8B9B5AF}" srcOrd="0" destOrd="0" presId="urn:microsoft.com/office/officeart/2005/8/layout/list1"/>
    <dgm:cxn modelId="{55AE9531-CA93-41CB-85C6-F57EAD137FF8}" type="presOf" srcId="{A1610668-78EB-4848-8350-746095E63EB7}" destId="{6801F7D9-76FB-45F1-8A99-3815EE3115B4}" srcOrd="0" destOrd="0" presId="urn:microsoft.com/office/officeart/2005/8/layout/list1"/>
    <dgm:cxn modelId="{6D79EA43-1205-4E3A-8857-1A7B3947D1B0}" srcId="{6D8D7CCE-C8D0-4C98-AA6B-0CCB43BF82C8}" destId="{A1610668-78EB-4848-8350-746095E63EB7}" srcOrd="0" destOrd="0" parTransId="{E0088948-F76A-447B-9342-A54F86A140B3}" sibTransId="{37C1023D-BE58-41D8-AF22-7C10F32A338E}"/>
    <dgm:cxn modelId="{8FECB050-95F8-449A-B8F8-E8ACDA0005C8}" type="presOf" srcId="{DA69EC8C-F38F-4FF9-9056-F65516CD6A9A}" destId="{CDB00B35-BF7F-408B-B256-F98F35BE5A50}" srcOrd="0" destOrd="0" presId="urn:microsoft.com/office/officeart/2005/8/layout/list1"/>
    <dgm:cxn modelId="{6AB92576-56C6-4A11-8D2A-AD1F94A78971}" srcId="{F3FC4A60-C87A-4A92-A929-3B48A33D0522}" destId="{01785C4B-6DD3-43DC-BCDC-0F4611C0CA34}" srcOrd="0" destOrd="0" parTransId="{7A90CBA3-A740-4730-A6EC-34BF1C3193E8}" sibTransId="{800FE139-8A83-426A-81AB-EEDC39794DE0}"/>
    <dgm:cxn modelId="{883DC285-AE99-4AF3-9A76-BDD41F7B062C}" srcId="{6D8D7CCE-C8D0-4C98-AA6B-0CCB43BF82C8}" destId="{A6D46D03-47CA-46C5-B726-6CE425A4D779}" srcOrd="2" destOrd="0" parTransId="{2F90A197-5940-4BA2-97F9-1DECF7F0B2B6}" sibTransId="{4A3B9429-BDD2-4CF5-BFE9-1531572F477B}"/>
    <dgm:cxn modelId="{7A591B94-613A-46F9-B92A-C93812812D12}" type="presOf" srcId="{6D8D7CCE-C8D0-4C98-AA6B-0CCB43BF82C8}" destId="{6C68E81F-1830-4AAE-9064-3A1E108358FB}" srcOrd="0" destOrd="0" presId="urn:microsoft.com/office/officeart/2005/8/layout/list1"/>
    <dgm:cxn modelId="{EB424197-D3EA-41E4-9917-0AFE4DDD62B8}" type="presOf" srcId="{A6D46D03-47CA-46C5-B726-6CE425A4D779}" destId="{4DA8D91C-266C-4C26-BEA4-286C8DA95884}" srcOrd="1" destOrd="0" presId="urn:microsoft.com/office/officeart/2005/8/layout/list1"/>
    <dgm:cxn modelId="{5D70719A-B39C-4048-A454-91DAE70AAAC5}" type="presOf" srcId="{DA69EC8C-F38F-4FF9-9056-F65516CD6A9A}" destId="{E46A9277-FAA1-4390-BA04-6CED17857BEA}" srcOrd="1" destOrd="0" presId="urn:microsoft.com/office/officeart/2005/8/layout/list1"/>
    <dgm:cxn modelId="{DFE6C7B8-78BE-4227-AE8B-7356C0D087E6}" srcId="{A1610668-78EB-4848-8350-746095E63EB7}" destId="{DF290EC8-A719-45D7-A294-D3F84EB5970B}" srcOrd="0" destOrd="0" parTransId="{32BFD945-A58A-44FB-BB8E-BE74830A47C1}" sibTransId="{07EF628E-6EFA-4BAA-8745-39EE30966275}"/>
    <dgm:cxn modelId="{E52AC8C0-125E-4C03-A8D4-67E32423C5C4}" type="presOf" srcId="{F3FC4A60-C87A-4A92-A929-3B48A33D0522}" destId="{ED3F018D-DC4B-41DB-8EE1-B8DA50666F1D}" srcOrd="0" destOrd="0" presId="urn:microsoft.com/office/officeart/2005/8/layout/list1"/>
    <dgm:cxn modelId="{846514C2-331F-4605-9436-B87101BB2210}" type="presOf" srcId="{F3FC4A60-C87A-4A92-A929-3B48A33D0522}" destId="{94B190E6-1F5A-45A5-859D-C5FC4DCF059D}" srcOrd="1" destOrd="0" presId="urn:microsoft.com/office/officeart/2005/8/layout/list1"/>
    <dgm:cxn modelId="{530843C5-4EF3-4780-8A09-A9DFF90B3B54}" srcId="{6D8D7CCE-C8D0-4C98-AA6B-0CCB43BF82C8}" destId="{F3FC4A60-C87A-4A92-A929-3B48A33D0522}" srcOrd="1" destOrd="0" parTransId="{4AF486AC-DCCF-4A0A-8552-A94F44B36952}" sibTransId="{1A11C668-0B26-4E2F-B342-5825B1BF4BF6}"/>
    <dgm:cxn modelId="{0F8ADFD0-4D93-4E28-B3AA-94DA94734C3F}" type="presOf" srcId="{DF290EC8-A719-45D7-A294-D3F84EB5970B}" destId="{61C97E0D-6E84-44C0-AB98-EF14793C8A56}" srcOrd="0" destOrd="0" presId="urn:microsoft.com/office/officeart/2005/8/layout/list1"/>
    <dgm:cxn modelId="{1C051CDC-1A6C-4F89-9388-1AF914902C0A}" srcId="{6D8D7CCE-C8D0-4C98-AA6B-0CCB43BF82C8}" destId="{DA69EC8C-F38F-4FF9-9056-F65516CD6A9A}" srcOrd="3" destOrd="0" parTransId="{B649E0A7-BACE-4CED-A662-024D74DD9290}" sibTransId="{BE2CCAFB-715C-4F0D-81FD-D0931304E590}"/>
    <dgm:cxn modelId="{733BEAEA-FB1D-4400-9CC2-7D7C3BE0E406}" type="presOf" srcId="{A1610668-78EB-4848-8350-746095E63EB7}" destId="{00E119C9-906A-4DF4-8510-B338D32516E0}" srcOrd="1" destOrd="0" presId="urn:microsoft.com/office/officeart/2005/8/layout/list1"/>
    <dgm:cxn modelId="{01E0CF31-5278-493E-A8DD-0CE8105BB9A8}" type="presParOf" srcId="{6C68E81F-1830-4AAE-9064-3A1E108358FB}" destId="{39FD9346-5E25-43EE-A2BB-E9854B676438}" srcOrd="0" destOrd="0" presId="urn:microsoft.com/office/officeart/2005/8/layout/list1"/>
    <dgm:cxn modelId="{1AF5AC39-6AC9-4742-BB49-602A0E8FEF90}" type="presParOf" srcId="{39FD9346-5E25-43EE-A2BB-E9854B676438}" destId="{6801F7D9-76FB-45F1-8A99-3815EE3115B4}" srcOrd="0" destOrd="0" presId="urn:microsoft.com/office/officeart/2005/8/layout/list1"/>
    <dgm:cxn modelId="{F0EAADCF-3569-4CA3-8A44-5D7F6C31B2A5}" type="presParOf" srcId="{39FD9346-5E25-43EE-A2BB-E9854B676438}" destId="{00E119C9-906A-4DF4-8510-B338D32516E0}" srcOrd="1" destOrd="0" presId="urn:microsoft.com/office/officeart/2005/8/layout/list1"/>
    <dgm:cxn modelId="{D16CA18A-EB64-47A6-843E-CAE9167EC043}" type="presParOf" srcId="{6C68E81F-1830-4AAE-9064-3A1E108358FB}" destId="{A422C896-7C92-4095-939A-002B0FE6C94E}" srcOrd="1" destOrd="0" presId="urn:microsoft.com/office/officeart/2005/8/layout/list1"/>
    <dgm:cxn modelId="{2F606D16-B927-42B5-9155-26DD04909DBE}" type="presParOf" srcId="{6C68E81F-1830-4AAE-9064-3A1E108358FB}" destId="{61C97E0D-6E84-44C0-AB98-EF14793C8A56}" srcOrd="2" destOrd="0" presId="urn:microsoft.com/office/officeart/2005/8/layout/list1"/>
    <dgm:cxn modelId="{371244FF-14E0-4394-AB4D-CCEA010FD2BA}" type="presParOf" srcId="{6C68E81F-1830-4AAE-9064-3A1E108358FB}" destId="{69683717-E797-47E7-8277-E8005AA11B4C}" srcOrd="3" destOrd="0" presId="urn:microsoft.com/office/officeart/2005/8/layout/list1"/>
    <dgm:cxn modelId="{414FAD75-6D9A-4520-9A30-86BC793ABA74}" type="presParOf" srcId="{6C68E81F-1830-4AAE-9064-3A1E108358FB}" destId="{59BB81BE-727E-4F7D-B5E5-D2DB64A4FC30}" srcOrd="4" destOrd="0" presId="urn:microsoft.com/office/officeart/2005/8/layout/list1"/>
    <dgm:cxn modelId="{1889A5FD-49A8-4985-A473-0B3E71277279}" type="presParOf" srcId="{59BB81BE-727E-4F7D-B5E5-D2DB64A4FC30}" destId="{ED3F018D-DC4B-41DB-8EE1-B8DA50666F1D}" srcOrd="0" destOrd="0" presId="urn:microsoft.com/office/officeart/2005/8/layout/list1"/>
    <dgm:cxn modelId="{F9EF95C4-139B-4F41-A4A3-239D93B0A004}" type="presParOf" srcId="{59BB81BE-727E-4F7D-B5E5-D2DB64A4FC30}" destId="{94B190E6-1F5A-45A5-859D-C5FC4DCF059D}" srcOrd="1" destOrd="0" presId="urn:microsoft.com/office/officeart/2005/8/layout/list1"/>
    <dgm:cxn modelId="{19748610-9216-463C-A944-D2C357677983}" type="presParOf" srcId="{6C68E81F-1830-4AAE-9064-3A1E108358FB}" destId="{EC3C6C67-9A6F-4D25-90E2-41348B300575}" srcOrd="5" destOrd="0" presId="urn:microsoft.com/office/officeart/2005/8/layout/list1"/>
    <dgm:cxn modelId="{AC94E753-FAFD-4305-B906-90AA9DED1BC1}" type="presParOf" srcId="{6C68E81F-1830-4AAE-9064-3A1E108358FB}" destId="{C7F76D9B-DB56-453F-B619-B28CB934E0F7}" srcOrd="6" destOrd="0" presId="urn:microsoft.com/office/officeart/2005/8/layout/list1"/>
    <dgm:cxn modelId="{EBA500EB-790D-4116-BB4B-FD51D1F2B79D}" type="presParOf" srcId="{6C68E81F-1830-4AAE-9064-3A1E108358FB}" destId="{89403E16-6F82-44DF-A984-DBDAB55241C3}" srcOrd="7" destOrd="0" presId="urn:microsoft.com/office/officeart/2005/8/layout/list1"/>
    <dgm:cxn modelId="{E18B581F-8CD8-442B-B807-F0DDCC81612A}" type="presParOf" srcId="{6C68E81F-1830-4AAE-9064-3A1E108358FB}" destId="{86C84A70-AD0F-497D-A4BC-CFE6367EABE4}" srcOrd="8" destOrd="0" presId="urn:microsoft.com/office/officeart/2005/8/layout/list1"/>
    <dgm:cxn modelId="{C4040549-B11D-43E3-ABEE-4C08B1130A62}" type="presParOf" srcId="{86C84A70-AD0F-497D-A4BC-CFE6367EABE4}" destId="{B9FD5993-4B63-4502-BF12-CCACE8B9B5AF}" srcOrd="0" destOrd="0" presId="urn:microsoft.com/office/officeart/2005/8/layout/list1"/>
    <dgm:cxn modelId="{C3A8ED9D-B430-47A2-B164-D0513A457370}" type="presParOf" srcId="{86C84A70-AD0F-497D-A4BC-CFE6367EABE4}" destId="{4DA8D91C-266C-4C26-BEA4-286C8DA95884}" srcOrd="1" destOrd="0" presId="urn:microsoft.com/office/officeart/2005/8/layout/list1"/>
    <dgm:cxn modelId="{B5C8BC3B-BC32-4AD5-885A-5C70A211CEEA}" type="presParOf" srcId="{6C68E81F-1830-4AAE-9064-3A1E108358FB}" destId="{B32C521F-6BED-4C2E-9196-9E57DB8BB9AD}" srcOrd="9" destOrd="0" presId="urn:microsoft.com/office/officeart/2005/8/layout/list1"/>
    <dgm:cxn modelId="{68727AA7-B1C3-4AAA-9F8C-4AA3125F6D4E}" type="presParOf" srcId="{6C68E81F-1830-4AAE-9064-3A1E108358FB}" destId="{3717B003-1C3C-489F-9CA2-9E0B2C17B6D3}" srcOrd="10" destOrd="0" presId="urn:microsoft.com/office/officeart/2005/8/layout/list1"/>
    <dgm:cxn modelId="{C8B2B798-2756-4AD0-86A3-FEB59845590C}" type="presParOf" srcId="{6C68E81F-1830-4AAE-9064-3A1E108358FB}" destId="{8139399A-0914-4D61-A9A0-C714272DA958}" srcOrd="11" destOrd="0" presId="urn:microsoft.com/office/officeart/2005/8/layout/list1"/>
    <dgm:cxn modelId="{A5C8690C-937D-49BE-9356-B4A1DB5BD806}" type="presParOf" srcId="{6C68E81F-1830-4AAE-9064-3A1E108358FB}" destId="{9B7FEABD-2B2A-44C9-9BC8-16DEA3B85E76}" srcOrd="12" destOrd="0" presId="urn:microsoft.com/office/officeart/2005/8/layout/list1"/>
    <dgm:cxn modelId="{1B0F535D-0B30-498F-A424-EB84D8F5B213}" type="presParOf" srcId="{9B7FEABD-2B2A-44C9-9BC8-16DEA3B85E76}" destId="{CDB00B35-BF7F-408B-B256-F98F35BE5A50}" srcOrd="0" destOrd="0" presId="urn:microsoft.com/office/officeart/2005/8/layout/list1"/>
    <dgm:cxn modelId="{DA78F1BC-FEA5-4F22-8C7C-0FCF10295578}" type="presParOf" srcId="{9B7FEABD-2B2A-44C9-9BC8-16DEA3B85E76}" destId="{E46A9277-FAA1-4390-BA04-6CED17857BEA}" srcOrd="1" destOrd="0" presId="urn:microsoft.com/office/officeart/2005/8/layout/list1"/>
    <dgm:cxn modelId="{4DBF698F-CEED-4FE5-99E3-3F6F51E989B5}" type="presParOf" srcId="{6C68E81F-1830-4AAE-9064-3A1E108358FB}" destId="{0EEC4690-F338-4B10-A03D-B6060D27BC7F}" srcOrd="13" destOrd="0" presId="urn:microsoft.com/office/officeart/2005/8/layout/list1"/>
    <dgm:cxn modelId="{4C64E754-B038-4725-8C0F-D83A4E87CE2E}" type="presParOf" srcId="{6C68E81F-1830-4AAE-9064-3A1E108358FB}" destId="{456BC839-09BB-47D6-BE99-680561A030AE}"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970E79D-6B22-49FD-998E-D7C169B27FE6}" type="doc">
      <dgm:prSet loTypeId="urn:microsoft.com/office/officeart/2005/8/layout/vList2" loCatId="list" qsTypeId="urn:microsoft.com/office/officeart/2005/8/quickstyle/simple3" qsCatId="simple" csTypeId="urn:microsoft.com/office/officeart/2005/8/colors/colorful1" csCatId="colorful"/>
      <dgm:spPr/>
      <dgm:t>
        <a:bodyPr/>
        <a:lstStyle/>
        <a:p>
          <a:endParaRPr lang="en-IN"/>
        </a:p>
      </dgm:t>
    </dgm:pt>
    <dgm:pt modelId="{F787CCD6-440A-4CFE-83D9-03122E398A62}">
      <dgm:prSet/>
      <dgm:spPr/>
      <dgm:t>
        <a:bodyPr/>
        <a:lstStyle/>
        <a:p>
          <a:r>
            <a:rPr lang="en-US" dirty="0"/>
            <a:t>Strength of the brand-related memory</a:t>
          </a:r>
          <a:endParaRPr lang="en-IN" dirty="0"/>
        </a:p>
      </dgm:t>
    </dgm:pt>
    <dgm:pt modelId="{66D6F075-A9AA-4B25-803C-D7D660C0F5AE}" type="parTrans" cxnId="{0F778916-F9DD-483C-88FE-B21BA69714F4}">
      <dgm:prSet/>
      <dgm:spPr/>
      <dgm:t>
        <a:bodyPr/>
        <a:lstStyle/>
        <a:p>
          <a:endParaRPr lang="en-IN"/>
        </a:p>
      </dgm:t>
    </dgm:pt>
    <dgm:pt modelId="{06D4999E-45AC-4B4E-9A03-F111E45ABD5E}" type="sibTrans" cxnId="{0F778916-F9DD-483C-88FE-B21BA69714F4}">
      <dgm:prSet/>
      <dgm:spPr/>
      <dgm:t>
        <a:bodyPr/>
        <a:lstStyle/>
        <a:p>
          <a:endParaRPr lang="en-IN"/>
        </a:p>
      </dgm:t>
    </dgm:pt>
    <dgm:pt modelId="{5C6CDE62-6A8D-4A88-98F1-054485A53F1B}">
      <dgm:prSet/>
      <dgm:spPr/>
      <dgm:t>
        <a:bodyPr/>
        <a:lstStyle/>
        <a:p>
          <a:r>
            <a:rPr lang="en-US" dirty="0"/>
            <a:t>Consumer’s ability to identify the brand</a:t>
          </a:r>
          <a:endParaRPr lang="en-IN" dirty="0"/>
        </a:p>
      </dgm:t>
    </dgm:pt>
    <dgm:pt modelId="{B7168EC5-D08C-42C9-9A30-1A42E8C1E9B6}" type="parTrans" cxnId="{A724BA40-3D71-4D35-A2A1-16A8B0E42B35}">
      <dgm:prSet/>
      <dgm:spPr/>
      <dgm:t>
        <a:bodyPr/>
        <a:lstStyle/>
        <a:p>
          <a:endParaRPr lang="en-IN"/>
        </a:p>
      </dgm:t>
    </dgm:pt>
    <dgm:pt modelId="{D392E75C-A485-4240-87A0-275164E4F63F}" type="sibTrans" cxnId="{A724BA40-3D71-4D35-A2A1-16A8B0E42B35}">
      <dgm:prSet/>
      <dgm:spPr/>
      <dgm:t>
        <a:bodyPr/>
        <a:lstStyle/>
        <a:p>
          <a:endParaRPr lang="en-IN"/>
        </a:p>
      </dgm:t>
    </dgm:pt>
    <dgm:pt modelId="{7E8EB094-06DF-4FB9-B51A-71951A326C20}">
      <dgm:prSet/>
      <dgm:spPr/>
      <dgm:t>
        <a:bodyPr/>
        <a:lstStyle/>
        <a:p>
          <a:r>
            <a:rPr lang="en-US"/>
            <a:t>For instance, low-involvement decisions</a:t>
          </a:r>
          <a:endParaRPr lang="en-IN"/>
        </a:p>
      </dgm:t>
    </dgm:pt>
    <dgm:pt modelId="{5B8A139C-A35A-4AB6-9542-A30AA7FA56ED}" type="parTrans" cxnId="{8344EF9D-5971-47C2-8DFC-72E444868CBD}">
      <dgm:prSet/>
      <dgm:spPr/>
      <dgm:t>
        <a:bodyPr/>
        <a:lstStyle/>
        <a:p>
          <a:endParaRPr lang="en-IN"/>
        </a:p>
      </dgm:t>
    </dgm:pt>
    <dgm:pt modelId="{4783C177-F480-4565-A0F4-BC4971882D73}" type="sibTrans" cxnId="{8344EF9D-5971-47C2-8DFC-72E444868CBD}">
      <dgm:prSet/>
      <dgm:spPr/>
      <dgm:t>
        <a:bodyPr/>
        <a:lstStyle/>
        <a:p>
          <a:endParaRPr lang="en-IN"/>
        </a:p>
      </dgm:t>
    </dgm:pt>
    <dgm:pt modelId="{5B673A3C-3149-411D-B5F0-24FCAF0491D2}" type="pres">
      <dgm:prSet presAssocID="{7970E79D-6B22-49FD-998E-D7C169B27FE6}" presName="linear" presStyleCnt="0">
        <dgm:presLayoutVars>
          <dgm:animLvl val="lvl"/>
          <dgm:resizeHandles val="exact"/>
        </dgm:presLayoutVars>
      </dgm:prSet>
      <dgm:spPr/>
    </dgm:pt>
    <dgm:pt modelId="{C1AFD94C-0150-4EDF-94FE-30DC339A74B9}" type="pres">
      <dgm:prSet presAssocID="{F787CCD6-440A-4CFE-83D9-03122E398A62}" presName="parentText" presStyleLbl="node1" presStyleIdx="0" presStyleCnt="3" custLinFactNeighborX="-1330" custLinFactNeighborY="-17709">
        <dgm:presLayoutVars>
          <dgm:chMax val="0"/>
          <dgm:bulletEnabled val="1"/>
        </dgm:presLayoutVars>
      </dgm:prSet>
      <dgm:spPr/>
    </dgm:pt>
    <dgm:pt modelId="{807A624A-41DF-431A-879F-FA63F5360661}" type="pres">
      <dgm:prSet presAssocID="{06D4999E-45AC-4B4E-9A03-F111E45ABD5E}" presName="spacer" presStyleCnt="0"/>
      <dgm:spPr/>
    </dgm:pt>
    <dgm:pt modelId="{9BDC1774-E563-4171-ABAA-8D040092359D}" type="pres">
      <dgm:prSet presAssocID="{5C6CDE62-6A8D-4A88-98F1-054485A53F1B}" presName="parentText" presStyleLbl="node1" presStyleIdx="1" presStyleCnt="3">
        <dgm:presLayoutVars>
          <dgm:chMax val="0"/>
          <dgm:bulletEnabled val="1"/>
        </dgm:presLayoutVars>
      </dgm:prSet>
      <dgm:spPr/>
    </dgm:pt>
    <dgm:pt modelId="{BDD1EFA4-430B-4B1B-8417-AE0CAA2EC4DB}" type="pres">
      <dgm:prSet presAssocID="{D392E75C-A485-4240-87A0-275164E4F63F}" presName="spacer" presStyleCnt="0"/>
      <dgm:spPr/>
    </dgm:pt>
    <dgm:pt modelId="{048408CA-7E00-4C28-8F2A-630E91A3EA89}" type="pres">
      <dgm:prSet presAssocID="{7E8EB094-06DF-4FB9-B51A-71951A326C20}" presName="parentText" presStyleLbl="node1" presStyleIdx="2" presStyleCnt="3" custLinFactY="28613" custLinFactNeighborX="0" custLinFactNeighborY="100000">
        <dgm:presLayoutVars>
          <dgm:chMax val="0"/>
          <dgm:bulletEnabled val="1"/>
        </dgm:presLayoutVars>
      </dgm:prSet>
      <dgm:spPr/>
    </dgm:pt>
  </dgm:ptLst>
  <dgm:cxnLst>
    <dgm:cxn modelId="{0F778916-F9DD-483C-88FE-B21BA69714F4}" srcId="{7970E79D-6B22-49FD-998E-D7C169B27FE6}" destId="{F787CCD6-440A-4CFE-83D9-03122E398A62}" srcOrd="0" destOrd="0" parTransId="{66D6F075-A9AA-4B25-803C-D7D660C0F5AE}" sibTransId="{06D4999E-45AC-4B4E-9A03-F111E45ABD5E}"/>
    <dgm:cxn modelId="{9E1AF331-D980-4EF9-B61F-66BDE715FFF4}" type="presOf" srcId="{F787CCD6-440A-4CFE-83D9-03122E398A62}" destId="{C1AFD94C-0150-4EDF-94FE-30DC339A74B9}" srcOrd="0" destOrd="0" presId="urn:microsoft.com/office/officeart/2005/8/layout/vList2"/>
    <dgm:cxn modelId="{7D442C3C-93F9-4D28-9FBF-C1A7421EBBD2}" type="presOf" srcId="{7970E79D-6B22-49FD-998E-D7C169B27FE6}" destId="{5B673A3C-3149-411D-B5F0-24FCAF0491D2}" srcOrd="0" destOrd="0" presId="urn:microsoft.com/office/officeart/2005/8/layout/vList2"/>
    <dgm:cxn modelId="{A724BA40-3D71-4D35-A2A1-16A8B0E42B35}" srcId="{7970E79D-6B22-49FD-998E-D7C169B27FE6}" destId="{5C6CDE62-6A8D-4A88-98F1-054485A53F1B}" srcOrd="1" destOrd="0" parTransId="{B7168EC5-D08C-42C9-9A30-1A42E8C1E9B6}" sibTransId="{D392E75C-A485-4240-87A0-275164E4F63F}"/>
    <dgm:cxn modelId="{AEDE4F74-440A-4592-9266-4109F9A15BE6}" type="presOf" srcId="{5C6CDE62-6A8D-4A88-98F1-054485A53F1B}" destId="{9BDC1774-E563-4171-ABAA-8D040092359D}" srcOrd="0" destOrd="0" presId="urn:microsoft.com/office/officeart/2005/8/layout/vList2"/>
    <dgm:cxn modelId="{8344EF9D-5971-47C2-8DFC-72E444868CBD}" srcId="{7970E79D-6B22-49FD-998E-D7C169B27FE6}" destId="{7E8EB094-06DF-4FB9-B51A-71951A326C20}" srcOrd="2" destOrd="0" parTransId="{5B8A139C-A35A-4AB6-9542-A30AA7FA56ED}" sibTransId="{4783C177-F480-4565-A0F4-BC4971882D73}"/>
    <dgm:cxn modelId="{151E94C7-6A4E-46C5-B7F0-7C322DA94D6D}" type="presOf" srcId="{7E8EB094-06DF-4FB9-B51A-71951A326C20}" destId="{048408CA-7E00-4C28-8F2A-630E91A3EA89}" srcOrd="0" destOrd="0" presId="urn:microsoft.com/office/officeart/2005/8/layout/vList2"/>
    <dgm:cxn modelId="{CF002DD5-2B1A-4DA2-BB57-A8FE1550145A}" type="presParOf" srcId="{5B673A3C-3149-411D-B5F0-24FCAF0491D2}" destId="{C1AFD94C-0150-4EDF-94FE-30DC339A74B9}" srcOrd="0" destOrd="0" presId="urn:microsoft.com/office/officeart/2005/8/layout/vList2"/>
    <dgm:cxn modelId="{C44CA904-0B82-4A09-BEE4-92F0FB59A0B8}" type="presParOf" srcId="{5B673A3C-3149-411D-B5F0-24FCAF0491D2}" destId="{807A624A-41DF-431A-879F-FA63F5360661}" srcOrd="1" destOrd="0" presId="urn:microsoft.com/office/officeart/2005/8/layout/vList2"/>
    <dgm:cxn modelId="{05CC346E-E08E-4B8A-AC31-D11754D35A38}" type="presParOf" srcId="{5B673A3C-3149-411D-B5F0-24FCAF0491D2}" destId="{9BDC1774-E563-4171-ABAA-8D040092359D}" srcOrd="2" destOrd="0" presId="urn:microsoft.com/office/officeart/2005/8/layout/vList2"/>
    <dgm:cxn modelId="{EA1C2C46-4A2E-46BA-B4E0-DB93B4F38CBE}" type="presParOf" srcId="{5B673A3C-3149-411D-B5F0-24FCAF0491D2}" destId="{BDD1EFA4-430B-4B1B-8417-AE0CAA2EC4DB}" srcOrd="3" destOrd="0" presId="urn:microsoft.com/office/officeart/2005/8/layout/vList2"/>
    <dgm:cxn modelId="{D84D5352-8EDE-4795-A404-3AB641ED8BEE}" type="presParOf" srcId="{5B673A3C-3149-411D-B5F0-24FCAF0491D2}" destId="{048408CA-7E00-4C28-8F2A-630E91A3EA89}"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B5306A2-CCFA-466A-B044-6CC97A6C4D7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IN"/>
        </a:p>
      </dgm:t>
    </dgm:pt>
    <dgm:pt modelId="{7992ECEB-F22F-4295-AC0B-AE34A2FFE0C3}">
      <dgm:prSet/>
      <dgm:spPr/>
      <dgm:t>
        <a:bodyPr/>
        <a:lstStyle/>
        <a:p>
          <a:r>
            <a:rPr lang="en-IN" dirty="0"/>
            <a:t>User Imagery</a:t>
          </a:r>
        </a:p>
      </dgm:t>
    </dgm:pt>
    <dgm:pt modelId="{75E87798-7D46-4B46-B5BE-74D4B8193362}" type="parTrans" cxnId="{1406F181-9DCB-464D-AD46-04154A034522}">
      <dgm:prSet/>
      <dgm:spPr/>
      <dgm:t>
        <a:bodyPr/>
        <a:lstStyle/>
        <a:p>
          <a:endParaRPr lang="en-IN"/>
        </a:p>
      </dgm:t>
    </dgm:pt>
    <dgm:pt modelId="{1FBDFD88-F83D-496D-84EE-7743788C05EE}" type="sibTrans" cxnId="{1406F181-9DCB-464D-AD46-04154A034522}">
      <dgm:prSet/>
      <dgm:spPr/>
      <dgm:t>
        <a:bodyPr/>
        <a:lstStyle/>
        <a:p>
          <a:endParaRPr lang="en-IN"/>
        </a:p>
      </dgm:t>
    </dgm:pt>
    <dgm:pt modelId="{0E0468CF-3F06-4B5A-BDCE-2FF454D0DE61}">
      <dgm:prSet/>
      <dgm:spPr/>
      <dgm:t>
        <a:bodyPr/>
        <a:lstStyle/>
        <a:p>
          <a:r>
            <a:rPr lang="en-IN" dirty="0"/>
            <a:t>Purchase and usage Imagery</a:t>
          </a:r>
        </a:p>
      </dgm:t>
    </dgm:pt>
    <dgm:pt modelId="{B07089F1-B2C3-462F-83A8-45E2E61D6571}" type="parTrans" cxnId="{8FB92FC4-39B3-4ED1-8E7F-1E445A39FE79}">
      <dgm:prSet/>
      <dgm:spPr/>
      <dgm:t>
        <a:bodyPr/>
        <a:lstStyle/>
        <a:p>
          <a:endParaRPr lang="en-IN"/>
        </a:p>
      </dgm:t>
    </dgm:pt>
    <dgm:pt modelId="{49734C76-F736-4FAD-A3C6-F4FACFDC1EE3}" type="sibTrans" cxnId="{8FB92FC4-39B3-4ED1-8E7F-1E445A39FE79}">
      <dgm:prSet/>
      <dgm:spPr/>
      <dgm:t>
        <a:bodyPr/>
        <a:lstStyle/>
        <a:p>
          <a:endParaRPr lang="en-IN"/>
        </a:p>
      </dgm:t>
    </dgm:pt>
    <dgm:pt modelId="{D57045C7-1C58-45B8-AA60-1916DDBCAE03}">
      <dgm:prSet/>
      <dgm:spPr/>
      <dgm:t>
        <a:bodyPr/>
        <a:lstStyle/>
        <a:p>
          <a:r>
            <a:rPr lang="en-IN" dirty="0"/>
            <a:t>Personality and values Imagery</a:t>
          </a:r>
        </a:p>
      </dgm:t>
    </dgm:pt>
    <dgm:pt modelId="{A133200B-6014-4E3F-939C-E0C98D947DBD}" type="parTrans" cxnId="{56468C09-79E4-4F7B-857A-673E87148A8D}">
      <dgm:prSet/>
      <dgm:spPr/>
      <dgm:t>
        <a:bodyPr/>
        <a:lstStyle/>
        <a:p>
          <a:endParaRPr lang="en-IN"/>
        </a:p>
      </dgm:t>
    </dgm:pt>
    <dgm:pt modelId="{765D8779-FFFA-4F8E-892B-60C4FA38E7F8}" type="sibTrans" cxnId="{56468C09-79E4-4F7B-857A-673E87148A8D}">
      <dgm:prSet/>
      <dgm:spPr/>
      <dgm:t>
        <a:bodyPr/>
        <a:lstStyle/>
        <a:p>
          <a:endParaRPr lang="en-IN"/>
        </a:p>
      </dgm:t>
    </dgm:pt>
    <dgm:pt modelId="{B2745BFD-BC53-45A5-8054-1B3D3D0D5928}">
      <dgm:prSet/>
      <dgm:spPr/>
      <dgm:t>
        <a:bodyPr/>
        <a:lstStyle/>
        <a:p>
          <a:r>
            <a:rPr lang="en-IN" dirty="0"/>
            <a:t>History, heritage and experiences </a:t>
          </a:r>
        </a:p>
      </dgm:t>
    </dgm:pt>
    <dgm:pt modelId="{C939A6A4-65BC-4C98-BD8F-AB28B4F0F774}" type="parTrans" cxnId="{0CE365BB-E6BE-42BF-B0FB-AAA2021216CD}">
      <dgm:prSet/>
      <dgm:spPr/>
      <dgm:t>
        <a:bodyPr/>
        <a:lstStyle/>
        <a:p>
          <a:endParaRPr lang="en-IN"/>
        </a:p>
      </dgm:t>
    </dgm:pt>
    <dgm:pt modelId="{C33CC948-3F98-4AF7-BB71-886A57B9555E}" type="sibTrans" cxnId="{0CE365BB-E6BE-42BF-B0FB-AAA2021216CD}">
      <dgm:prSet/>
      <dgm:spPr/>
      <dgm:t>
        <a:bodyPr/>
        <a:lstStyle/>
        <a:p>
          <a:endParaRPr lang="en-IN"/>
        </a:p>
      </dgm:t>
    </dgm:pt>
    <dgm:pt modelId="{85CAB9E1-BE35-40FA-A4D4-AB5B2557D0A3}">
      <dgm:prSet/>
      <dgm:spPr/>
      <dgm:t>
        <a:bodyPr/>
        <a:lstStyle/>
        <a:p>
          <a:r>
            <a:rPr lang="en-US" dirty="0"/>
            <a:t>Type of person or organization who uses the brand. </a:t>
          </a:r>
          <a:r>
            <a:rPr lang="en-US" dirty="0" err="1"/>
            <a:t>Idealised</a:t>
          </a:r>
          <a:r>
            <a:rPr lang="en-US" dirty="0"/>
            <a:t> users</a:t>
          </a:r>
          <a:endParaRPr lang="en-IN" dirty="0"/>
        </a:p>
      </dgm:t>
    </dgm:pt>
    <dgm:pt modelId="{EF84AC28-AF4C-47FB-91E6-AC8568D43579}" type="parTrans" cxnId="{BEDEE10D-511B-44EB-9AC5-035033575BB7}">
      <dgm:prSet/>
      <dgm:spPr/>
      <dgm:t>
        <a:bodyPr/>
        <a:lstStyle/>
        <a:p>
          <a:endParaRPr lang="en-GB"/>
        </a:p>
      </dgm:t>
    </dgm:pt>
    <dgm:pt modelId="{C535D99A-AACB-4E88-968C-FC7236826030}" type="sibTrans" cxnId="{BEDEE10D-511B-44EB-9AC5-035033575BB7}">
      <dgm:prSet/>
      <dgm:spPr/>
      <dgm:t>
        <a:bodyPr/>
        <a:lstStyle/>
        <a:p>
          <a:endParaRPr lang="en-GB"/>
        </a:p>
      </dgm:t>
    </dgm:pt>
    <dgm:pt modelId="{27ADDD63-58C6-4548-B6D0-05A683C93F31}">
      <dgm:prSet/>
      <dgm:spPr/>
      <dgm:t>
        <a:bodyPr/>
        <a:lstStyle/>
        <a:p>
          <a:r>
            <a:rPr lang="en-US" dirty="0"/>
            <a:t>Under what conditions or situations can or should buy and use the brand</a:t>
          </a:r>
          <a:endParaRPr lang="en-IN" dirty="0"/>
        </a:p>
      </dgm:t>
    </dgm:pt>
    <dgm:pt modelId="{29842CD6-B2D9-4E71-A483-6BD22F678F81}" type="parTrans" cxnId="{48376F23-F680-4B34-8822-7D9746F474F6}">
      <dgm:prSet/>
      <dgm:spPr/>
      <dgm:t>
        <a:bodyPr/>
        <a:lstStyle/>
        <a:p>
          <a:endParaRPr lang="en-GB"/>
        </a:p>
      </dgm:t>
    </dgm:pt>
    <dgm:pt modelId="{52C6B184-CCF6-45B5-A64E-7305CFE130E7}" type="sibTrans" cxnId="{48376F23-F680-4B34-8822-7D9746F474F6}">
      <dgm:prSet/>
      <dgm:spPr/>
      <dgm:t>
        <a:bodyPr/>
        <a:lstStyle/>
        <a:p>
          <a:endParaRPr lang="en-GB"/>
        </a:p>
      </dgm:t>
    </dgm:pt>
    <dgm:pt modelId="{3ABE26C6-0F63-4BD4-846A-013B1CC6A47B}">
      <dgm:prSet/>
      <dgm:spPr/>
      <dgm:t>
        <a:bodyPr/>
        <a:lstStyle/>
        <a:p>
          <a:r>
            <a:rPr lang="en-US" dirty="0"/>
            <a:t>. It can appear to be “modern,” “old-fashioned,” “lively,” or “exotic.” </a:t>
          </a:r>
          <a:endParaRPr lang="en-IN" dirty="0"/>
        </a:p>
      </dgm:t>
    </dgm:pt>
    <dgm:pt modelId="{003DEE29-4A23-4320-BD6C-9965C34C77C2}" type="parTrans" cxnId="{E7D8FC80-FF2E-490F-9751-06D77A3F4946}">
      <dgm:prSet/>
      <dgm:spPr/>
      <dgm:t>
        <a:bodyPr/>
        <a:lstStyle/>
        <a:p>
          <a:endParaRPr lang="en-GB"/>
        </a:p>
      </dgm:t>
    </dgm:pt>
    <dgm:pt modelId="{D6111C9C-5B68-4550-B96D-B9FD3D5DDCC2}" type="sibTrans" cxnId="{E7D8FC80-FF2E-490F-9751-06D77A3F4946}">
      <dgm:prSet/>
      <dgm:spPr/>
      <dgm:t>
        <a:bodyPr/>
        <a:lstStyle/>
        <a:p>
          <a:endParaRPr lang="en-GB"/>
        </a:p>
      </dgm:t>
    </dgm:pt>
    <dgm:pt modelId="{CC297773-D7E1-4B06-8ED3-219C507AF1D3}">
      <dgm:prSet/>
      <dgm:spPr/>
      <dgm:t>
        <a:bodyPr/>
        <a:lstStyle/>
        <a:p>
          <a:r>
            <a:rPr lang="en-US" dirty="0"/>
            <a:t>Brands take on associations to their past and certain noteworthy events in the brand’s history</a:t>
          </a:r>
          <a:endParaRPr lang="en-IN" dirty="0"/>
        </a:p>
      </dgm:t>
    </dgm:pt>
    <dgm:pt modelId="{D7A8E280-1BC5-4A26-A961-C31176DD54C3}" type="parTrans" cxnId="{18F9EBC5-0810-40B1-BFC9-279FD7CFD25F}">
      <dgm:prSet/>
      <dgm:spPr/>
      <dgm:t>
        <a:bodyPr/>
        <a:lstStyle/>
        <a:p>
          <a:endParaRPr lang="en-GB"/>
        </a:p>
      </dgm:t>
    </dgm:pt>
    <dgm:pt modelId="{44207298-7A46-4CF1-9F19-B1A7AF6A39DE}" type="sibTrans" cxnId="{18F9EBC5-0810-40B1-BFC9-279FD7CFD25F}">
      <dgm:prSet/>
      <dgm:spPr/>
      <dgm:t>
        <a:bodyPr/>
        <a:lstStyle/>
        <a:p>
          <a:endParaRPr lang="en-GB"/>
        </a:p>
      </dgm:t>
    </dgm:pt>
    <dgm:pt modelId="{5F871D19-71B9-4C60-B946-36EA0D608EAB}" type="pres">
      <dgm:prSet presAssocID="{DB5306A2-CCFA-466A-B044-6CC97A6C4D7B}" presName="linear" presStyleCnt="0">
        <dgm:presLayoutVars>
          <dgm:animLvl val="lvl"/>
          <dgm:resizeHandles val="exact"/>
        </dgm:presLayoutVars>
      </dgm:prSet>
      <dgm:spPr/>
    </dgm:pt>
    <dgm:pt modelId="{3371924D-736C-4FF1-9ED9-7EE9893A0000}" type="pres">
      <dgm:prSet presAssocID="{7992ECEB-F22F-4295-AC0B-AE34A2FFE0C3}" presName="parentText" presStyleLbl="node1" presStyleIdx="0" presStyleCnt="4">
        <dgm:presLayoutVars>
          <dgm:chMax val="0"/>
          <dgm:bulletEnabled val="1"/>
        </dgm:presLayoutVars>
      </dgm:prSet>
      <dgm:spPr/>
    </dgm:pt>
    <dgm:pt modelId="{1C1800B5-8A3B-4FD2-A4AF-631955958C32}" type="pres">
      <dgm:prSet presAssocID="{7992ECEB-F22F-4295-AC0B-AE34A2FFE0C3}" presName="childText" presStyleLbl="revTx" presStyleIdx="0" presStyleCnt="4">
        <dgm:presLayoutVars>
          <dgm:bulletEnabled val="1"/>
        </dgm:presLayoutVars>
      </dgm:prSet>
      <dgm:spPr/>
    </dgm:pt>
    <dgm:pt modelId="{5F796526-DDF7-4D48-A46D-B502CCCE6271}" type="pres">
      <dgm:prSet presAssocID="{0E0468CF-3F06-4B5A-BDCE-2FF454D0DE61}" presName="parentText" presStyleLbl="node1" presStyleIdx="1" presStyleCnt="4">
        <dgm:presLayoutVars>
          <dgm:chMax val="0"/>
          <dgm:bulletEnabled val="1"/>
        </dgm:presLayoutVars>
      </dgm:prSet>
      <dgm:spPr/>
    </dgm:pt>
    <dgm:pt modelId="{D8807DF1-F1B6-4904-8457-7454C790E256}" type="pres">
      <dgm:prSet presAssocID="{0E0468CF-3F06-4B5A-BDCE-2FF454D0DE61}" presName="childText" presStyleLbl="revTx" presStyleIdx="1" presStyleCnt="4">
        <dgm:presLayoutVars>
          <dgm:bulletEnabled val="1"/>
        </dgm:presLayoutVars>
      </dgm:prSet>
      <dgm:spPr/>
    </dgm:pt>
    <dgm:pt modelId="{2FFCA78C-280D-4910-B427-01920EB57CE1}" type="pres">
      <dgm:prSet presAssocID="{D57045C7-1C58-45B8-AA60-1916DDBCAE03}" presName="parentText" presStyleLbl="node1" presStyleIdx="2" presStyleCnt="4">
        <dgm:presLayoutVars>
          <dgm:chMax val="0"/>
          <dgm:bulletEnabled val="1"/>
        </dgm:presLayoutVars>
      </dgm:prSet>
      <dgm:spPr/>
    </dgm:pt>
    <dgm:pt modelId="{49ADF006-664A-4C36-B27F-7561E966D1A2}" type="pres">
      <dgm:prSet presAssocID="{D57045C7-1C58-45B8-AA60-1916DDBCAE03}" presName="childText" presStyleLbl="revTx" presStyleIdx="2" presStyleCnt="4">
        <dgm:presLayoutVars>
          <dgm:bulletEnabled val="1"/>
        </dgm:presLayoutVars>
      </dgm:prSet>
      <dgm:spPr/>
    </dgm:pt>
    <dgm:pt modelId="{A2AEB8CB-3798-432B-B002-D5F7C4EC4A66}" type="pres">
      <dgm:prSet presAssocID="{B2745BFD-BC53-45A5-8054-1B3D3D0D5928}" presName="parentText" presStyleLbl="node1" presStyleIdx="3" presStyleCnt="4">
        <dgm:presLayoutVars>
          <dgm:chMax val="0"/>
          <dgm:bulletEnabled val="1"/>
        </dgm:presLayoutVars>
      </dgm:prSet>
      <dgm:spPr/>
    </dgm:pt>
    <dgm:pt modelId="{3CD1C31B-54AE-4761-A716-CDA3B6242540}" type="pres">
      <dgm:prSet presAssocID="{B2745BFD-BC53-45A5-8054-1B3D3D0D5928}" presName="childText" presStyleLbl="revTx" presStyleIdx="3" presStyleCnt="4">
        <dgm:presLayoutVars>
          <dgm:bulletEnabled val="1"/>
        </dgm:presLayoutVars>
      </dgm:prSet>
      <dgm:spPr/>
    </dgm:pt>
  </dgm:ptLst>
  <dgm:cxnLst>
    <dgm:cxn modelId="{56468C09-79E4-4F7B-857A-673E87148A8D}" srcId="{DB5306A2-CCFA-466A-B044-6CC97A6C4D7B}" destId="{D57045C7-1C58-45B8-AA60-1916DDBCAE03}" srcOrd="2" destOrd="0" parTransId="{A133200B-6014-4E3F-939C-E0C98D947DBD}" sibTransId="{765D8779-FFFA-4F8E-892B-60C4FA38E7F8}"/>
    <dgm:cxn modelId="{BEDEE10D-511B-44EB-9AC5-035033575BB7}" srcId="{7992ECEB-F22F-4295-AC0B-AE34A2FFE0C3}" destId="{85CAB9E1-BE35-40FA-A4D4-AB5B2557D0A3}" srcOrd="0" destOrd="0" parTransId="{EF84AC28-AF4C-47FB-91E6-AC8568D43579}" sibTransId="{C535D99A-AACB-4E88-968C-FC7236826030}"/>
    <dgm:cxn modelId="{48376F23-F680-4B34-8822-7D9746F474F6}" srcId="{0E0468CF-3F06-4B5A-BDCE-2FF454D0DE61}" destId="{27ADDD63-58C6-4548-B6D0-05A683C93F31}" srcOrd="0" destOrd="0" parTransId="{29842CD6-B2D9-4E71-A483-6BD22F678F81}" sibTransId="{52C6B184-CCF6-45B5-A64E-7305CFE130E7}"/>
    <dgm:cxn modelId="{90551A26-043D-4969-AF4C-D31E1B6D0E66}" type="presOf" srcId="{27ADDD63-58C6-4548-B6D0-05A683C93F31}" destId="{D8807DF1-F1B6-4904-8457-7454C790E256}" srcOrd="0" destOrd="0" presId="urn:microsoft.com/office/officeart/2005/8/layout/vList2"/>
    <dgm:cxn modelId="{5FFFB83C-5601-4C7C-A622-3D4D2E18F5AC}" type="presOf" srcId="{B2745BFD-BC53-45A5-8054-1B3D3D0D5928}" destId="{A2AEB8CB-3798-432B-B002-D5F7C4EC4A66}" srcOrd="0" destOrd="0" presId="urn:microsoft.com/office/officeart/2005/8/layout/vList2"/>
    <dgm:cxn modelId="{E203B056-E986-4467-A245-3C2013257527}" type="presOf" srcId="{3ABE26C6-0F63-4BD4-846A-013B1CC6A47B}" destId="{49ADF006-664A-4C36-B27F-7561E966D1A2}" srcOrd="0" destOrd="0" presId="urn:microsoft.com/office/officeart/2005/8/layout/vList2"/>
    <dgm:cxn modelId="{E7D8FC80-FF2E-490F-9751-06D77A3F4946}" srcId="{D57045C7-1C58-45B8-AA60-1916DDBCAE03}" destId="{3ABE26C6-0F63-4BD4-846A-013B1CC6A47B}" srcOrd="0" destOrd="0" parTransId="{003DEE29-4A23-4320-BD6C-9965C34C77C2}" sibTransId="{D6111C9C-5B68-4550-B96D-B9FD3D5DDCC2}"/>
    <dgm:cxn modelId="{E76F3681-7B7F-42C9-968D-454D92108FC9}" type="presOf" srcId="{DB5306A2-CCFA-466A-B044-6CC97A6C4D7B}" destId="{5F871D19-71B9-4C60-B946-36EA0D608EAB}" srcOrd="0" destOrd="0" presId="urn:microsoft.com/office/officeart/2005/8/layout/vList2"/>
    <dgm:cxn modelId="{1406F181-9DCB-464D-AD46-04154A034522}" srcId="{DB5306A2-CCFA-466A-B044-6CC97A6C4D7B}" destId="{7992ECEB-F22F-4295-AC0B-AE34A2FFE0C3}" srcOrd="0" destOrd="0" parTransId="{75E87798-7D46-4B46-B5BE-74D4B8193362}" sibTransId="{1FBDFD88-F83D-496D-84EE-7743788C05EE}"/>
    <dgm:cxn modelId="{A90C81AC-99F7-4C92-9A1D-FC4B75D36F09}" type="presOf" srcId="{CC297773-D7E1-4B06-8ED3-219C507AF1D3}" destId="{3CD1C31B-54AE-4761-A716-CDA3B6242540}" srcOrd="0" destOrd="0" presId="urn:microsoft.com/office/officeart/2005/8/layout/vList2"/>
    <dgm:cxn modelId="{0CE365BB-E6BE-42BF-B0FB-AAA2021216CD}" srcId="{DB5306A2-CCFA-466A-B044-6CC97A6C4D7B}" destId="{B2745BFD-BC53-45A5-8054-1B3D3D0D5928}" srcOrd="3" destOrd="0" parTransId="{C939A6A4-65BC-4C98-BD8F-AB28B4F0F774}" sibTransId="{C33CC948-3F98-4AF7-BB71-886A57B9555E}"/>
    <dgm:cxn modelId="{8FB92FC4-39B3-4ED1-8E7F-1E445A39FE79}" srcId="{DB5306A2-CCFA-466A-B044-6CC97A6C4D7B}" destId="{0E0468CF-3F06-4B5A-BDCE-2FF454D0DE61}" srcOrd="1" destOrd="0" parTransId="{B07089F1-B2C3-462F-83A8-45E2E61D6571}" sibTransId="{49734C76-F736-4FAD-A3C6-F4FACFDC1EE3}"/>
    <dgm:cxn modelId="{18F9EBC5-0810-40B1-BFC9-279FD7CFD25F}" srcId="{B2745BFD-BC53-45A5-8054-1B3D3D0D5928}" destId="{CC297773-D7E1-4B06-8ED3-219C507AF1D3}" srcOrd="0" destOrd="0" parTransId="{D7A8E280-1BC5-4A26-A961-C31176DD54C3}" sibTransId="{44207298-7A46-4CF1-9F19-B1A7AF6A39DE}"/>
    <dgm:cxn modelId="{134758D2-4F57-4CD8-A499-4B9854421B09}" type="presOf" srcId="{0E0468CF-3F06-4B5A-BDCE-2FF454D0DE61}" destId="{5F796526-DDF7-4D48-A46D-B502CCCE6271}" srcOrd="0" destOrd="0" presId="urn:microsoft.com/office/officeart/2005/8/layout/vList2"/>
    <dgm:cxn modelId="{50C061E0-EB6C-4619-AEEE-CCC560FB3CC0}" type="presOf" srcId="{D57045C7-1C58-45B8-AA60-1916DDBCAE03}" destId="{2FFCA78C-280D-4910-B427-01920EB57CE1}" srcOrd="0" destOrd="0" presId="urn:microsoft.com/office/officeart/2005/8/layout/vList2"/>
    <dgm:cxn modelId="{BBD40EE2-0136-4746-ADD9-8F65D598B8A0}" type="presOf" srcId="{7992ECEB-F22F-4295-AC0B-AE34A2FFE0C3}" destId="{3371924D-736C-4FF1-9ED9-7EE9893A0000}" srcOrd="0" destOrd="0" presId="urn:microsoft.com/office/officeart/2005/8/layout/vList2"/>
    <dgm:cxn modelId="{373673F0-D50B-4BF3-AFC1-354F830E58DB}" type="presOf" srcId="{85CAB9E1-BE35-40FA-A4D4-AB5B2557D0A3}" destId="{1C1800B5-8A3B-4FD2-A4AF-631955958C32}" srcOrd="0" destOrd="0" presId="urn:microsoft.com/office/officeart/2005/8/layout/vList2"/>
    <dgm:cxn modelId="{F53B61F6-2196-4237-BA6D-F3839AF0ABFE}" type="presParOf" srcId="{5F871D19-71B9-4C60-B946-36EA0D608EAB}" destId="{3371924D-736C-4FF1-9ED9-7EE9893A0000}" srcOrd="0" destOrd="0" presId="urn:microsoft.com/office/officeart/2005/8/layout/vList2"/>
    <dgm:cxn modelId="{FF838C28-A0FE-4C8A-B8B6-84C7B0F43C0E}" type="presParOf" srcId="{5F871D19-71B9-4C60-B946-36EA0D608EAB}" destId="{1C1800B5-8A3B-4FD2-A4AF-631955958C32}" srcOrd="1" destOrd="0" presId="urn:microsoft.com/office/officeart/2005/8/layout/vList2"/>
    <dgm:cxn modelId="{B813A960-31C5-4145-BA65-96563186B192}" type="presParOf" srcId="{5F871D19-71B9-4C60-B946-36EA0D608EAB}" destId="{5F796526-DDF7-4D48-A46D-B502CCCE6271}" srcOrd="2" destOrd="0" presId="urn:microsoft.com/office/officeart/2005/8/layout/vList2"/>
    <dgm:cxn modelId="{A3FC9BFE-546F-4303-8980-5EC2F7148FA8}" type="presParOf" srcId="{5F871D19-71B9-4C60-B946-36EA0D608EAB}" destId="{D8807DF1-F1B6-4904-8457-7454C790E256}" srcOrd="3" destOrd="0" presId="urn:microsoft.com/office/officeart/2005/8/layout/vList2"/>
    <dgm:cxn modelId="{E3A1E11B-8CF1-4002-88BF-FFE024791A65}" type="presParOf" srcId="{5F871D19-71B9-4C60-B946-36EA0D608EAB}" destId="{2FFCA78C-280D-4910-B427-01920EB57CE1}" srcOrd="4" destOrd="0" presId="urn:microsoft.com/office/officeart/2005/8/layout/vList2"/>
    <dgm:cxn modelId="{BF881D26-06A9-45A4-9619-FF5B89AFE273}" type="presParOf" srcId="{5F871D19-71B9-4C60-B946-36EA0D608EAB}" destId="{49ADF006-664A-4C36-B27F-7561E966D1A2}" srcOrd="5" destOrd="0" presId="urn:microsoft.com/office/officeart/2005/8/layout/vList2"/>
    <dgm:cxn modelId="{F94C7471-C3EE-42F0-B822-F2FD90E09835}" type="presParOf" srcId="{5F871D19-71B9-4C60-B946-36EA0D608EAB}" destId="{A2AEB8CB-3798-432B-B002-D5F7C4EC4A66}" srcOrd="6" destOrd="0" presId="urn:microsoft.com/office/officeart/2005/8/layout/vList2"/>
    <dgm:cxn modelId="{1E7191BA-1191-489B-B577-983464B5F8C5}" type="presParOf" srcId="{5F871D19-71B9-4C60-B946-36EA0D608EAB}" destId="{3CD1C31B-54AE-4761-A716-CDA3B6242540}"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7D0A99B-629F-4444-A8D8-706DBDE58049}" type="doc">
      <dgm:prSet loTypeId="urn:microsoft.com/office/officeart/2005/8/layout/vList2" loCatId="list" qsTypeId="urn:microsoft.com/office/officeart/2005/8/quickstyle/simple3" qsCatId="simple" csTypeId="urn:microsoft.com/office/officeart/2005/8/colors/colorful1" csCatId="colorful" phldr="1"/>
      <dgm:spPr/>
      <dgm:t>
        <a:bodyPr/>
        <a:lstStyle/>
        <a:p>
          <a:endParaRPr lang="en-IN"/>
        </a:p>
      </dgm:t>
    </dgm:pt>
    <dgm:pt modelId="{DB8FA7CD-F750-4FC4-B5E9-C1E762DD8D5F}">
      <dgm:prSet/>
      <dgm:spPr/>
      <dgm:t>
        <a:bodyPr/>
        <a:lstStyle/>
        <a:p>
          <a:r>
            <a:rPr lang="en-US" dirty="0"/>
            <a:t>Behavioral loyalty </a:t>
          </a:r>
          <a:endParaRPr lang="en-IN" dirty="0"/>
        </a:p>
      </dgm:t>
    </dgm:pt>
    <dgm:pt modelId="{A372222B-6401-469C-9886-F5D21D20B1F2}" type="parTrans" cxnId="{CAB074DA-5A34-4872-B3FD-624DD65EF99F}">
      <dgm:prSet/>
      <dgm:spPr/>
      <dgm:t>
        <a:bodyPr/>
        <a:lstStyle/>
        <a:p>
          <a:endParaRPr lang="en-IN"/>
        </a:p>
      </dgm:t>
    </dgm:pt>
    <dgm:pt modelId="{0CBF0CEF-FAA9-45EB-8E9A-2D8CCB5F2172}" type="sibTrans" cxnId="{CAB074DA-5A34-4872-B3FD-624DD65EF99F}">
      <dgm:prSet/>
      <dgm:spPr/>
      <dgm:t>
        <a:bodyPr/>
        <a:lstStyle/>
        <a:p>
          <a:endParaRPr lang="en-IN"/>
        </a:p>
      </dgm:t>
    </dgm:pt>
    <dgm:pt modelId="{E380B7ED-096E-43A9-9816-F1C5BCC14124}">
      <dgm:prSet/>
      <dgm:spPr/>
      <dgm:t>
        <a:bodyPr/>
        <a:lstStyle/>
        <a:p>
          <a:r>
            <a:rPr lang="en-US" dirty="0"/>
            <a:t>Attitudinal attachment </a:t>
          </a:r>
          <a:endParaRPr lang="en-IN" dirty="0"/>
        </a:p>
      </dgm:t>
    </dgm:pt>
    <dgm:pt modelId="{E9092DA6-6004-4CA2-A064-48896C030D3B}" type="parTrans" cxnId="{682B457A-F4B0-4B0B-8988-CD85F52EA170}">
      <dgm:prSet/>
      <dgm:spPr/>
      <dgm:t>
        <a:bodyPr/>
        <a:lstStyle/>
        <a:p>
          <a:endParaRPr lang="en-IN"/>
        </a:p>
      </dgm:t>
    </dgm:pt>
    <dgm:pt modelId="{1212B1A5-AC05-4E0C-948E-C04396E25FC3}" type="sibTrans" cxnId="{682B457A-F4B0-4B0B-8988-CD85F52EA170}">
      <dgm:prSet/>
      <dgm:spPr/>
      <dgm:t>
        <a:bodyPr/>
        <a:lstStyle/>
        <a:p>
          <a:endParaRPr lang="en-IN"/>
        </a:p>
      </dgm:t>
    </dgm:pt>
    <dgm:pt modelId="{7920EBEA-C928-4C72-88BD-0CE8EE1AB164}">
      <dgm:prSet/>
      <dgm:spPr/>
      <dgm:t>
        <a:bodyPr/>
        <a:lstStyle/>
        <a:p>
          <a:r>
            <a:rPr lang="en-US" dirty="0"/>
            <a:t>Sense of community</a:t>
          </a:r>
          <a:endParaRPr lang="en-IN" dirty="0"/>
        </a:p>
      </dgm:t>
    </dgm:pt>
    <dgm:pt modelId="{4886E4FD-BF8A-4C18-A63A-974CF9BD12E6}" type="parTrans" cxnId="{00F881B9-827A-4EC0-B997-247C2A21A68F}">
      <dgm:prSet/>
      <dgm:spPr/>
      <dgm:t>
        <a:bodyPr/>
        <a:lstStyle/>
        <a:p>
          <a:endParaRPr lang="en-IN"/>
        </a:p>
      </dgm:t>
    </dgm:pt>
    <dgm:pt modelId="{39A90093-25B2-456A-8448-5326A1E5EC37}" type="sibTrans" cxnId="{00F881B9-827A-4EC0-B997-247C2A21A68F}">
      <dgm:prSet/>
      <dgm:spPr/>
      <dgm:t>
        <a:bodyPr/>
        <a:lstStyle/>
        <a:p>
          <a:endParaRPr lang="en-IN"/>
        </a:p>
      </dgm:t>
    </dgm:pt>
    <dgm:pt modelId="{7085B2AE-5003-4F04-80E5-F7E5F6C89454}">
      <dgm:prSet/>
      <dgm:spPr/>
      <dgm:t>
        <a:bodyPr/>
        <a:lstStyle/>
        <a:p>
          <a:r>
            <a:rPr lang="en-US" dirty="0"/>
            <a:t>Active engagement</a:t>
          </a:r>
          <a:endParaRPr lang="en-IN" dirty="0"/>
        </a:p>
      </dgm:t>
    </dgm:pt>
    <dgm:pt modelId="{E386733A-6BF0-4247-A6DA-91D9671521CE}" type="parTrans" cxnId="{630C0D90-DA90-4D82-8235-B09CE1771694}">
      <dgm:prSet/>
      <dgm:spPr/>
      <dgm:t>
        <a:bodyPr/>
        <a:lstStyle/>
        <a:p>
          <a:endParaRPr lang="en-IN"/>
        </a:p>
      </dgm:t>
    </dgm:pt>
    <dgm:pt modelId="{209D828D-8E24-4648-A2EC-4E29788E64DD}" type="sibTrans" cxnId="{630C0D90-DA90-4D82-8235-B09CE1771694}">
      <dgm:prSet/>
      <dgm:spPr/>
      <dgm:t>
        <a:bodyPr/>
        <a:lstStyle/>
        <a:p>
          <a:endParaRPr lang="en-IN"/>
        </a:p>
      </dgm:t>
    </dgm:pt>
    <dgm:pt modelId="{DA35B4E1-5006-40A2-BCFC-F38CA94059AA}">
      <dgm:prSet/>
      <dgm:spPr/>
      <dgm:t>
        <a:bodyPr/>
        <a:lstStyle/>
        <a:p>
          <a:r>
            <a:rPr lang="en-US" dirty="0"/>
            <a:t>The number of repeat purchases made</a:t>
          </a:r>
          <a:endParaRPr lang="en-IN" dirty="0"/>
        </a:p>
      </dgm:t>
    </dgm:pt>
    <dgm:pt modelId="{BA3C2797-F520-48EF-8218-372292583F34}" type="parTrans" cxnId="{7981FFB6-95D0-45E9-81DE-6D303710F808}">
      <dgm:prSet/>
      <dgm:spPr/>
      <dgm:t>
        <a:bodyPr/>
        <a:lstStyle/>
        <a:p>
          <a:endParaRPr lang="en-GB"/>
        </a:p>
      </dgm:t>
    </dgm:pt>
    <dgm:pt modelId="{6E793CC4-34CF-409D-AF5B-8BD671DB4E3E}" type="sibTrans" cxnId="{7981FFB6-95D0-45E9-81DE-6D303710F808}">
      <dgm:prSet/>
      <dgm:spPr/>
      <dgm:t>
        <a:bodyPr/>
        <a:lstStyle/>
        <a:p>
          <a:endParaRPr lang="en-GB"/>
        </a:p>
      </dgm:t>
    </dgm:pt>
    <dgm:pt modelId="{88648470-AA26-4DE3-B8D1-5AF4B1E99AD6}">
      <dgm:prSet/>
      <dgm:spPr/>
      <dgm:t>
        <a:bodyPr/>
        <a:lstStyle/>
        <a:p>
          <a:r>
            <a:rPr lang="en-US" dirty="0"/>
            <a:t>Assures that consumers see the brand as special in some way. Maybe it is their </a:t>
          </a:r>
          <a:r>
            <a:rPr lang="en-US" dirty="0" err="1"/>
            <a:t>favourite</a:t>
          </a:r>
          <a:r>
            <a:rPr lang="en-US" dirty="0"/>
            <a:t> position or a treat that they look forward to. </a:t>
          </a:r>
          <a:endParaRPr lang="en-IN" dirty="0"/>
        </a:p>
      </dgm:t>
    </dgm:pt>
    <dgm:pt modelId="{1E5C0BB0-473A-446E-9A4D-C6124E3E3A88}" type="parTrans" cxnId="{A8D7A207-5E73-47BB-8983-1CE30B1907AA}">
      <dgm:prSet/>
      <dgm:spPr/>
      <dgm:t>
        <a:bodyPr/>
        <a:lstStyle/>
        <a:p>
          <a:endParaRPr lang="en-GB"/>
        </a:p>
      </dgm:t>
    </dgm:pt>
    <dgm:pt modelId="{FC91CF18-7589-46E0-9239-A81FEE92AB90}" type="sibTrans" cxnId="{A8D7A207-5E73-47BB-8983-1CE30B1907AA}">
      <dgm:prSet/>
      <dgm:spPr/>
      <dgm:t>
        <a:bodyPr/>
        <a:lstStyle/>
        <a:p>
          <a:endParaRPr lang="en-GB"/>
        </a:p>
      </dgm:t>
    </dgm:pt>
    <dgm:pt modelId="{343CD27D-B433-4A3F-8F18-BCD2D78A2A0E}">
      <dgm:prSet/>
      <dgm:spPr/>
      <dgm:t>
        <a:bodyPr/>
        <a:lstStyle/>
        <a:p>
          <a:r>
            <a:rPr lang="en-US" dirty="0"/>
            <a:t>Extent to which customers identify with others who also purchase the brand</a:t>
          </a:r>
          <a:endParaRPr lang="en-IN" dirty="0"/>
        </a:p>
      </dgm:t>
    </dgm:pt>
    <dgm:pt modelId="{F986393B-EEE5-4647-B7A7-8B18E75E8BD9}" type="parTrans" cxnId="{9E7FA0CE-1E30-4D95-8CB4-CA1B877EDE79}">
      <dgm:prSet/>
      <dgm:spPr/>
      <dgm:t>
        <a:bodyPr/>
        <a:lstStyle/>
        <a:p>
          <a:endParaRPr lang="en-GB"/>
        </a:p>
      </dgm:t>
    </dgm:pt>
    <dgm:pt modelId="{BCF3E803-206D-428B-AF9A-6DF18B4A83B8}" type="sibTrans" cxnId="{9E7FA0CE-1E30-4D95-8CB4-CA1B877EDE79}">
      <dgm:prSet/>
      <dgm:spPr/>
      <dgm:t>
        <a:bodyPr/>
        <a:lstStyle/>
        <a:p>
          <a:endParaRPr lang="en-GB"/>
        </a:p>
      </dgm:t>
    </dgm:pt>
    <dgm:pt modelId="{CD3769F8-3243-486D-8B0F-F48FE5E1BD22}">
      <dgm:prSet/>
      <dgm:spPr/>
      <dgm:t>
        <a:bodyPr/>
        <a:lstStyle/>
        <a:p>
          <a:r>
            <a:rPr lang="en-US" dirty="0"/>
            <a:t>The extent to which the customer is willing to invest extra time or energy in the brand</a:t>
          </a:r>
          <a:endParaRPr lang="en-IN" dirty="0"/>
        </a:p>
      </dgm:t>
    </dgm:pt>
    <dgm:pt modelId="{A7C9F653-B865-4F7B-81E8-8EABBA014533}" type="parTrans" cxnId="{C54AFBFC-7220-4AA7-85EE-F9F07D6EC99F}">
      <dgm:prSet/>
      <dgm:spPr/>
      <dgm:t>
        <a:bodyPr/>
        <a:lstStyle/>
        <a:p>
          <a:endParaRPr lang="en-GB"/>
        </a:p>
      </dgm:t>
    </dgm:pt>
    <dgm:pt modelId="{93EE7D70-EC11-4C3B-95AE-DF18E5C3AE3B}" type="sibTrans" cxnId="{C54AFBFC-7220-4AA7-85EE-F9F07D6EC99F}">
      <dgm:prSet/>
      <dgm:spPr/>
      <dgm:t>
        <a:bodyPr/>
        <a:lstStyle/>
        <a:p>
          <a:endParaRPr lang="en-GB"/>
        </a:p>
      </dgm:t>
    </dgm:pt>
    <dgm:pt modelId="{23C643F5-13A4-4C41-9EB2-4ABA798E3CAA}" type="pres">
      <dgm:prSet presAssocID="{47D0A99B-629F-4444-A8D8-706DBDE58049}" presName="linear" presStyleCnt="0">
        <dgm:presLayoutVars>
          <dgm:animLvl val="lvl"/>
          <dgm:resizeHandles val="exact"/>
        </dgm:presLayoutVars>
      </dgm:prSet>
      <dgm:spPr/>
    </dgm:pt>
    <dgm:pt modelId="{B08A1211-6A68-4DC4-86FA-930E0AEDE6E0}" type="pres">
      <dgm:prSet presAssocID="{DB8FA7CD-F750-4FC4-B5E9-C1E762DD8D5F}" presName="parentText" presStyleLbl="node1" presStyleIdx="0" presStyleCnt="4">
        <dgm:presLayoutVars>
          <dgm:chMax val="0"/>
          <dgm:bulletEnabled val="1"/>
        </dgm:presLayoutVars>
      </dgm:prSet>
      <dgm:spPr/>
    </dgm:pt>
    <dgm:pt modelId="{7EB5379C-25EF-4159-AC6B-0B32AE884C41}" type="pres">
      <dgm:prSet presAssocID="{DB8FA7CD-F750-4FC4-B5E9-C1E762DD8D5F}" presName="childText" presStyleLbl="revTx" presStyleIdx="0" presStyleCnt="4">
        <dgm:presLayoutVars>
          <dgm:bulletEnabled val="1"/>
        </dgm:presLayoutVars>
      </dgm:prSet>
      <dgm:spPr/>
    </dgm:pt>
    <dgm:pt modelId="{55A27BDA-DF6D-4258-AF55-B3BC3DB3DC76}" type="pres">
      <dgm:prSet presAssocID="{E380B7ED-096E-43A9-9816-F1C5BCC14124}" presName="parentText" presStyleLbl="node1" presStyleIdx="1" presStyleCnt="4">
        <dgm:presLayoutVars>
          <dgm:chMax val="0"/>
          <dgm:bulletEnabled val="1"/>
        </dgm:presLayoutVars>
      </dgm:prSet>
      <dgm:spPr/>
    </dgm:pt>
    <dgm:pt modelId="{73D41FEA-486F-4455-B195-1F65F4CBA2A3}" type="pres">
      <dgm:prSet presAssocID="{E380B7ED-096E-43A9-9816-F1C5BCC14124}" presName="childText" presStyleLbl="revTx" presStyleIdx="1" presStyleCnt="4">
        <dgm:presLayoutVars>
          <dgm:bulletEnabled val="1"/>
        </dgm:presLayoutVars>
      </dgm:prSet>
      <dgm:spPr/>
    </dgm:pt>
    <dgm:pt modelId="{C9846DA7-4B2A-42DF-97A7-3CD18DC3D42F}" type="pres">
      <dgm:prSet presAssocID="{7920EBEA-C928-4C72-88BD-0CE8EE1AB164}" presName="parentText" presStyleLbl="node1" presStyleIdx="2" presStyleCnt="4">
        <dgm:presLayoutVars>
          <dgm:chMax val="0"/>
          <dgm:bulletEnabled val="1"/>
        </dgm:presLayoutVars>
      </dgm:prSet>
      <dgm:spPr/>
    </dgm:pt>
    <dgm:pt modelId="{FED43633-4ED9-4D21-9745-600040988F0C}" type="pres">
      <dgm:prSet presAssocID="{7920EBEA-C928-4C72-88BD-0CE8EE1AB164}" presName="childText" presStyleLbl="revTx" presStyleIdx="2" presStyleCnt="4">
        <dgm:presLayoutVars>
          <dgm:bulletEnabled val="1"/>
        </dgm:presLayoutVars>
      </dgm:prSet>
      <dgm:spPr/>
    </dgm:pt>
    <dgm:pt modelId="{17234F27-AA21-45AA-83D3-C4E2E98F2B7E}" type="pres">
      <dgm:prSet presAssocID="{7085B2AE-5003-4F04-80E5-F7E5F6C89454}" presName="parentText" presStyleLbl="node1" presStyleIdx="3" presStyleCnt="4">
        <dgm:presLayoutVars>
          <dgm:chMax val="0"/>
          <dgm:bulletEnabled val="1"/>
        </dgm:presLayoutVars>
      </dgm:prSet>
      <dgm:spPr/>
    </dgm:pt>
    <dgm:pt modelId="{044D22FD-2279-49AE-94BA-08B0B3C1F57A}" type="pres">
      <dgm:prSet presAssocID="{7085B2AE-5003-4F04-80E5-F7E5F6C89454}" presName="childText" presStyleLbl="revTx" presStyleIdx="3" presStyleCnt="4">
        <dgm:presLayoutVars>
          <dgm:bulletEnabled val="1"/>
        </dgm:presLayoutVars>
      </dgm:prSet>
      <dgm:spPr/>
    </dgm:pt>
  </dgm:ptLst>
  <dgm:cxnLst>
    <dgm:cxn modelId="{A8D7A207-5E73-47BB-8983-1CE30B1907AA}" srcId="{E380B7ED-096E-43A9-9816-F1C5BCC14124}" destId="{88648470-AA26-4DE3-B8D1-5AF4B1E99AD6}" srcOrd="0" destOrd="0" parTransId="{1E5C0BB0-473A-446E-9A4D-C6124E3E3A88}" sibTransId="{FC91CF18-7589-46E0-9239-A81FEE92AB90}"/>
    <dgm:cxn modelId="{8EA1DA29-3063-4564-BC6E-3949E97E5CF6}" type="presOf" srcId="{CD3769F8-3243-486D-8B0F-F48FE5E1BD22}" destId="{044D22FD-2279-49AE-94BA-08B0B3C1F57A}" srcOrd="0" destOrd="0" presId="urn:microsoft.com/office/officeart/2005/8/layout/vList2"/>
    <dgm:cxn modelId="{DF71663B-F32B-4909-B8C2-AD60C7005149}" type="presOf" srcId="{DB8FA7CD-F750-4FC4-B5E9-C1E762DD8D5F}" destId="{B08A1211-6A68-4DC4-86FA-930E0AEDE6E0}" srcOrd="0" destOrd="0" presId="urn:microsoft.com/office/officeart/2005/8/layout/vList2"/>
    <dgm:cxn modelId="{70D1415F-EEF3-4D01-A665-F1C00849D5FF}" type="presOf" srcId="{47D0A99B-629F-4444-A8D8-706DBDE58049}" destId="{23C643F5-13A4-4C41-9EB2-4ABA798E3CAA}" srcOrd="0" destOrd="0" presId="urn:microsoft.com/office/officeart/2005/8/layout/vList2"/>
    <dgm:cxn modelId="{78191B48-5910-436A-ADE5-8748C6C5B8ED}" type="presOf" srcId="{343CD27D-B433-4A3F-8F18-BCD2D78A2A0E}" destId="{FED43633-4ED9-4D21-9745-600040988F0C}" srcOrd="0" destOrd="0" presId="urn:microsoft.com/office/officeart/2005/8/layout/vList2"/>
    <dgm:cxn modelId="{8D92AD49-5560-48D0-B9E1-765AC472182E}" type="presOf" srcId="{7920EBEA-C928-4C72-88BD-0CE8EE1AB164}" destId="{C9846DA7-4B2A-42DF-97A7-3CD18DC3D42F}" srcOrd="0" destOrd="0" presId="urn:microsoft.com/office/officeart/2005/8/layout/vList2"/>
    <dgm:cxn modelId="{682B457A-F4B0-4B0B-8988-CD85F52EA170}" srcId="{47D0A99B-629F-4444-A8D8-706DBDE58049}" destId="{E380B7ED-096E-43A9-9816-F1C5BCC14124}" srcOrd="1" destOrd="0" parTransId="{E9092DA6-6004-4CA2-A064-48896C030D3B}" sibTransId="{1212B1A5-AC05-4E0C-948E-C04396E25FC3}"/>
    <dgm:cxn modelId="{C3A13E7D-90D8-41DD-A05F-14244882DC0F}" type="presOf" srcId="{7085B2AE-5003-4F04-80E5-F7E5F6C89454}" destId="{17234F27-AA21-45AA-83D3-C4E2E98F2B7E}" srcOrd="0" destOrd="0" presId="urn:microsoft.com/office/officeart/2005/8/layout/vList2"/>
    <dgm:cxn modelId="{2972E38C-7BED-4E84-A2CB-117B329BC5F5}" type="presOf" srcId="{88648470-AA26-4DE3-B8D1-5AF4B1E99AD6}" destId="{73D41FEA-486F-4455-B195-1F65F4CBA2A3}" srcOrd="0" destOrd="0" presId="urn:microsoft.com/office/officeart/2005/8/layout/vList2"/>
    <dgm:cxn modelId="{630C0D90-DA90-4D82-8235-B09CE1771694}" srcId="{47D0A99B-629F-4444-A8D8-706DBDE58049}" destId="{7085B2AE-5003-4F04-80E5-F7E5F6C89454}" srcOrd="3" destOrd="0" parTransId="{E386733A-6BF0-4247-A6DA-91D9671521CE}" sibTransId="{209D828D-8E24-4648-A2EC-4E29788E64DD}"/>
    <dgm:cxn modelId="{BEFC89AE-8B6E-44A0-B65A-416D809E68EF}" type="presOf" srcId="{DA35B4E1-5006-40A2-BCFC-F38CA94059AA}" destId="{7EB5379C-25EF-4159-AC6B-0B32AE884C41}" srcOrd="0" destOrd="0" presId="urn:microsoft.com/office/officeart/2005/8/layout/vList2"/>
    <dgm:cxn modelId="{7981FFB6-95D0-45E9-81DE-6D303710F808}" srcId="{DB8FA7CD-F750-4FC4-B5E9-C1E762DD8D5F}" destId="{DA35B4E1-5006-40A2-BCFC-F38CA94059AA}" srcOrd="0" destOrd="0" parTransId="{BA3C2797-F520-48EF-8218-372292583F34}" sibTransId="{6E793CC4-34CF-409D-AF5B-8BD671DB4E3E}"/>
    <dgm:cxn modelId="{00F881B9-827A-4EC0-B997-247C2A21A68F}" srcId="{47D0A99B-629F-4444-A8D8-706DBDE58049}" destId="{7920EBEA-C928-4C72-88BD-0CE8EE1AB164}" srcOrd="2" destOrd="0" parTransId="{4886E4FD-BF8A-4C18-A63A-974CF9BD12E6}" sibTransId="{39A90093-25B2-456A-8448-5326A1E5EC37}"/>
    <dgm:cxn modelId="{9E7FA0CE-1E30-4D95-8CB4-CA1B877EDE79}" srcId="{7920EBEA-C928-4C72-88BD-0CE8EE1AB164}" destId="{343CD27D-B433-4A3F-8F18-BCD2D78A2A0E}" srcOrd="0" destOrd="0" parTransId="{F986393B-EEE5-4647-B7A7-8B18E75E8BD9}" sibTransId="{BCF3E803-206D-428B-AF9A-6DF18B4A83B8}"/>
    <dgm:cxn modelId="{CAB074DA-5A34-4872-B3FD-624DD65EF99F}" srcId="{47D0A99B-629F-4444-A8D8-706DBDE58049}" destId="{DB8FA7CD-F750-4FC4-B5E9-C1E762DD8D5F}" srcOrd="0" destOrd="0" parTransId="{A372222B-6401-469C-9886-F5D21D20B1F2}" sibTransId="{0CBF0CEF-FAA9-45EB-8E9A-2D8CCB5F2172}"/>
    <dgm:cxn modelId="{3037DEF6-1C84-48B8-85F3-5A2677FC1E67}" type="presOf" srcId="{E380B7ED-096E-43A9-9816-F1C5BCC14124}" destId="{55A27BDA-DF6D-4258-AF55-B3BC3DB3DC76}" srcOrd="0" destOrd="0" presId="urn:microsoft.com/office/officeart/2005/8/layout/vList2"/>
    <dgm:cxn modelId="{C54AFBFC-7220-4AA7-85EE-F9F07D6EC99F}" srcId="{7085B2AE-5003-4F04-80E5-F7E5F6C89454}" destId="{CD3769F8-3243-486D-8B0F-F48FE5E1BD22}" srcOrd="0" destOrd="0" parTransId="{A7C9F653-B865-4F7B-81E8-8EABBA014533}" sibTransId="{93EE7D70-EC11-4C3B-95AE-DF18E5C3AE3B}"/>
    <dgm:cxn modelId="{1BE25D4F-99FC-410B-81D3-870BB5C4C0DA}" type="presParOf" srcId="{23C643F5-13A4-4C41-9EB2-4ABA798E3CAA}" destId="{B08A1211-6A68-4DC4-86FA-930E0AEDE6E0}" srcOrd="0" destOrd="0" presId="urn:microsoft.com/office/officeart/2005/8/layout/vList2"/>
    <dgm:cxn modelId="{4C005490-272E-4E24-99D3-47E24EA38D2D}" type="presParOf" srcId="{23C643F5-13A4-4C41-9EB2-4ABA798E3CAA}" destId="{7EB5379C-25EF-4159-AC6B-0B32AE884C41}" srcOrd="1" destOrd="0" presId="urn:microsoft.com/office/officeart/2005/8/layout/vList2"/>
    <dgm:cxn modelId="{78F6E3E0-B0C3-4F8A-AA3D-A930F57D52EB}" type="presParOf" srcId="{23C643F5-13A4-4C41-9EB2-4ABA798E3CAA}" destId="{55A27BDA-DF6D-4258-AF55-B3BC3DB3DC76}" srcOrd="2" destOrd="0" presId="urn:microsoft.com/office/officeart/2005/8/layout/vList2"/>
    <dgm:cxn modelId="{F08C15AA-E3C3-445A-849A-7CFBE53202CF}" type="presParOf" srcId="{23C643F5-13A4-4C41-9EB2-4ABA798E3CAA}" destId="{73D41FEA-486F-4455-B195-1F65F4CBA2A3}" srcOrd="3" destOrd="0" presId="urn:microsoft.com/office/officeart/2005/8/layout/vList2"/>
    <dgm:cxn modelId="{B267BF6F-3A67-4CCD-883E-50413E92D45D}" type="presParOf" srcId="{23C643F5-13A4-4C41-9EB2-4ABA798E3CAA}" destId="{C9846DA7-4B2A-42DF-97A7-3CD18DC3D42F}" srcOrd="4" destOrd="0" presId="urn:microsoft.com/office/officeart/2005/8/layout/vList2"/>
    <dgm:cxn modelId="{D2526467-9484-4887-9342-AA590C9E449B}" type="presParOf" srcId="{23C643F5-13A4-4C41-9EB2-4ABA798E3CAA}" destId="{FED43633-4ED9-4D21-9745-600040988F0C}" srcOrd="5" destOrd="0" presId="urn:microsoft.com/office/officeart/2005/8/layout/vList2"/>
    <dgm:cxn modelId="{E0AE3518-8340-4997-9A9F-987B0568BB8F}" type="presParOf" srcId="{23C643F5-13A4-4C41-9EB2-4ABA798E3CAA}" destId="{17234F27-AA21-45AA-83D3-C4E2E98F2B7E}" srcOrd="6" destOrd="0" presId="urn:microsoft.com/office/officeart/2005/8/layout/vList2"/>
    <dgm:cxn modelId="{2F60DAB2-55BE-4431-96A4-6FF8DFBC6530}" type="presParOf" srcId="{23C643F5-13A4-4C41-9EB2-4ABA798E3CAA}" destId="{044D22FD-2279-49AE-94BA-08B0B3C1F57A}"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578EE6A-A8CF-482D-894A-CCD3AA786312}" type="doc">
      <dgm:prSet loTypeId="urn:microsoft.com/office/officeart/2005/8/layout/vList2" loCatId="list" qsTypeId="urn:microsoft.com/office/officeart/2005/8/quickstyle/simple4" qsCatId="simple" csTypeId="urn:microsoft.com/office/officeart/2005/8/colors/accent0_2" csCatId="mainScheme" phldr="1"/>
      <dgm:spPr/>
      <dgm:t>
        <a:bodyPr/>
        <a:lstStyle/>
        <a:p>
          <a:endParaRPr lang="en-GB"/>
        </a:p>
      </dgm:t>
    </dgm:pt>
    <dgm:pt modelId="{994CA703-260A-4E3C-A8E0-9F5A2B399511}">
      <dgm:prSet/>
      <dgm:spPr/>
      <dgm:t>
        <a:bodyPr/>
        <a:lstStyle/>
        <a:p>
          <a:r>
            <a:rPr lang="en-GB" dirty="0"/>
            <a:t>Blueprint of the structural framework or arrangement of all the brands within the organization.</a:t>
          </a:r>
        </a:p>
      </dgm:t>
    </dgm:pt>
    <dgm:pt modelId="{AD98D0D7-7E3D-44B5-AFE6-87CFA822F0B9}" type="parTrans" cxnId="{FE75EE56-5833-4E2A-8B4D-F2C1E4D9A1DD}">
      <dgm:prSet/>
      <dgm:spPr/>
      <dgm:t>
        <a:bodyPr/>
        <a:lstStyle/>
        <a:p>
          <a:endParaRPr lang="en-GB"/>
        </a:p>
      </dgm:t>
    </dgm:pt>
    <dgm:pt modelId="{E6BBD0CC-1705-4157-B031-C80B879B69E1}" type="sibTrans" cxnId="{FE75EE56-5833-4E2A-8B4D-F2C1E4D9A1DD}">
      <dgm:prSet/>
      <dgm:spPr/>
      <dgm:t>
        <a:bodyPr/>
        <a:lstStyle/>
        <a:p>
          <a:endParaRPr lang="en-GB"/>
        </a:p>
      </dgm:t>
    </dgm:pt>
    <dgm:pt modelId="{1E0716A4-3ED5-47D2-8042-D647F39D2BD8}">
      <dgm:prSet/>
      <dgm:spPr/>
      <dgm:t>
        <a:bodyPr/>
        <a:lstStyle/>
        <a:p>
          <a:r>
            <a:rPr lang="en-US" b="0" i="0" baseline="0" dirty="0"/>
            <a:t>Includes both the brand’s breadth or boundaries and </a:t>
          </a:r>
          <a:r>
            <a:rPr lang="en-GB" b="0" i="0" baseline="0" dirty="0"/>
            <a:t>its depth or complexity</a:t>
          </a:r>
          <a:endParaRPr lang="en-GB" dirty="0"/>
        </a:p>
      </dgm:t>
    </dgm:pt>
    <dgm:pt modelId="{125B80C8-DE98-48E0-8CD5-0CC5CA850EFF}" type="parTrans" cxnId="{E5F3663F-B0A2-4192-A9C8-E9E9A6D8621A}">
      <dgm:prSet/>
      <dgm:spPr/>
      <dgm:t>
        <a:bodyPr/>
        <a:lstStyle/>
        <a:p>
          <a:endParaRPr lang="en-GB"/>
        </a:p>
      </dgm:t>
    </dgm:pt>
    <dgm:pt modelId="{F8A7DF15-D192-4AB4-B4D7-2B96FEBAA6A1}" type="sibTrans" cxnId="{E5F3663F-B0A2-4192-A9C8-E9E9A6D8621A}">
      <dgm:prSet/>
      <dgm:spPr/>
      <dgm:t>
        <a:bodyPr/>
        <a:lstStyle/>
        <a:p>
          <a:endParaRPr lang="en-GB"/>
        </a:p>
      </dgm:t>
    </dgm:pt>
    <dgm:pt modelId="{0819A3D8-F374-4306-9926-071149F2381A}">
      <dgm:prSet/>
      <dgm:spPr/>
      <dgm:t>
        <a:bodyPr/>
        <a:lstStyle/>
        <a:p>
          <a:r>
            <a:rPr lang="en-US" b="0" i="0" baseline="0"/>
            <a:t>Which different products or services should share the same brand name? How many variations of that brand name should we employ?</a:t>
          </a:r>
          <a:endParaRPr lang="en-GB"/>
        </a:p>
      </dgm:t>
    </dgm:pt>
    <dgm:pt modelId="{CC5D7005-5DC4-443C-8C41-F436D01CCE93}" type="parTrans" cxnId="{C0244904-AD4B-469B-A8C1-D9B5462C301E}">
      <dgm:prSet/>
      <dgm:spPr/>
      <dgm:t>
        <a:bodyPr/>
        <a:lstStyle/>
        <a:p>
          <a:endParaRPr lang="en-GB"/>
        </a:p>
      </dgm:t>
    </dgm:pt>
    <dgm:pt modelId="{2A3E658B-4843-4C86-BEA2-0C50A03B536F}" type="sibTrans" cxnId="{C0244904-AD4B-469B-A8C1-D9B5462C301E}">
      <dgm:prSet/>
      <dgm:spPr/>
      <dgm:t>
        <a:bodyPr/>
        <a:lstStyle/>
        <a:p>
          <a:endParaRPr lang="en-GB"/>
        </a:p>
      </dgm:t>
    </dgm:pt>
    <dgm:pt modelId="{385A1B6B-D426-4BFE-8E07-5BEA5FB59EAE}">
      <dgm:prSet/>
      <dgm:spPr/>
      <dgm:t>
        <a:bodyPr/>
        <a:lstStyle/>
        <a:p>
          <a:r>
            <a:rPr lang="en-US"/>
            <a:t>Role</a:t>
          </a:r>
          <a:endParaRPr lang="en-GB"/>
        </a:p>
      </dgm:t>
    </dgm:pt>
    <dgm:pt modelId="{E3E957A9-64FE-4E8D-B6EF-AE79EC106B40}" type="parTrans" cxnId="{E8442BDB-8495-4AD7-BAB0-F2EDAF04B09D}">
      <dgm:prSet/>
      <dgm:spPr/>
      <dgm:t>
        <a:bodyPr/>
        <a:lstStyle/>
        <a:p>
          <a:endParaRPr lang="en-GB"/>
        </a:p>
      </dgm:t>
    </dgm:pt>
    <dgm:pt modelId="{5879AED0-9262-4F2E-901D-1517D0034C67}" type="sibTrans" cxnId="{E8442BDB-8495-4AD7-BAB0-F2EDAF04B09D}">
      <dgm:prSet/>
      <dgm:spPr/>
      <dgm:t>
        <a:bodyPr/>
        <a:lstStyle/>
        <a:p>
          <a:endParaRPr lang="en-GB"/>
        </a:p>
      </dgm:t>
    </dgm:pt>
    <dgm:pt modelId="{CA3CD99C-DA48-45CE-B493-08ABC87F88B6}">
      <dgm:prSet/>
      <dgm:spPr/>
      <dgm:t>
        <a:bodyPr/>
        <a:lstStyle/>
        <a:p>
          <a:r>
            <a:rPr lang="en-GB" b="0" i="1" baseline="0"/>
            <a:t>To clarify brand awareness</a:t>
          </a:r>
          <a:endParaRPr lang="en-GB"/>
        </a:p>
      </dgm:t>
    </dgm:pt>
    <dgm:pt modelId="{2DA8FAF8-BA34-4426-82F5-4A1841A81CF8}" type="parTrans" cxnId="{9C84AAC1-7D9F-4CCD-9C61-6F43831A360C}">
      <dgm:prSet/>
      <dgm:spPr/>
      <dgm:t>
        <a:bodyPr/>
        <a:lstStyle/>
        <a:p>
          <a:endParaRPr lang="en-GB"/>
        </a:p>
      </dgm:t>
    </dgm:pt>
    <dgm:pt modelId="{38534C30-D2DE-47D0-BD5E-2B7C4ABE7DAE}" type="sibTrans" cxnId="{9C84AAC1-7D9F-4CCD-9C61-6F43831A360C}">
      <dgm:prSet/>
      <dgm:spPr/>
      <dgm:t>
        <a:bodyPr/>
        <a:lstStyle/>
        <a:p>
          <a:endParaRPr lang="en-GB"/>
        </a:p>
      </dgm:t>
    </dgm:pt>
    <dgm:pt modelId="{381D4F84-D164-448C-B934-8FD1A86E85AD}">
      <dgm:prSet/>
      <dgm:spPr/>
      <dgm:t>
        <a:bodyPr/>
        <a:lstStyle/>
        <a:p>
          <a:r>
            <a:rPr lang="en-GB" b="0" i="1" baseline="0"/>
            <a:t>To improve brand image</a:t>
          </a:r>
          <a:endParaRPr lang="en-GB"/>
        </a:p>
      </dgm:t>
    </dgm:pt>
    <dgm:pt modelId="{192CEF3C-CB63-430A-B9AB-DAEEF7F16947}" type="parTrans" cxnId="{57B4D8C2-EBDE-424A-89FE-BDC4478DBB7D}">
      <dgm:prSet/>
      <dgm:spPr/>
      <dgm:t>
        <a:bodyPr/>
        <a:lstStyle/>
        <a:p>
          <a:endParaRPr lang="en-GB"/>
        </a:p>
      </dgm:t>
    </dgm:pt>
    <dgm:pt modelId="{61AC4D11-B2E1-437E-93CB-EF7CC4C0C76C}" type="sibTrans" cxnId="{57B4D8C2-EBDE-424A-89FE-BDC4478DBB7D}">
      <dgm:prSet/>
      <dgm:spPr/>
      <dgm:t>
        <a:bodyPr/>
        <a:lstStyle/>
        <a:p>
          <a:endParaRPr lang="en-GB"/>
        </a:p>
      </dgm:t>
    </dgm:pt>
    <dgm:pt modelId="{FBD872E3-B2B0-4EBF-A7F5-EC1B50197AAE}" type="pres">
      <dgm:prSet presAssocID="{B578EE6A-A8CF-482D-894A-CCD3AA786312}" presName="linear" presStyleCnt="0">
        <dgm:presLayoutVars>
          <dgm:animLvl val="lvl"/>
          <dgm:resizeHandles val="exact"/>
        </dgm:presLayoutVars>
      </dgm:prSet>
      <dgm:spPr/>
    </dgm:pt>
    <dgm:pt modelId="{88B1E684-6CA1-434B-A45A-83B2A4C0FEDD}" type="pres">
      <dgm:prSet presAssocID="{994CA703-260A-4E3C-A8E0-9F5A2B399511}" presName="parentText" presStyleLbl="node1" presStyleIdx="0" presStyleCnt="4">
        <dgm:presLayoutVars>
          <dgm:chMax val="0"/>
          <dgm:bulletEnabled val="1"/>
        </dgm:presLayoutVars>
      </dgm:prSet>
      <dgm:spPr/>
    </dgm:pt>
    <dgm:pt modelId="{0BB1B2BD-1281-44E8-91F3-E8817518765B}" type="pres">
      <dgm:prSet presAssocID="{E6BBD0CC-1705-4157-B031-C80B879B69E1}" presName="spacer" presStyleCnt="0"/>
      <dgm:spPr/>
    </dgm:pt>
    <dgm:pt modelId="{9D15A48B-ADDB-455B-B92A-6FFDA17BCBCF}" type="pres">
      <dgm:prSet presAssocID="{1E0716A4-3ED5-47D2-8042-D647F39D2BD8}" presName="parentText" presStyleLbl="node1" presStyleIdx="1" presStyleCnt="4">
        <dgm:presLayoutVars>
          <dgm:chMax val="0"/>
          <dgm:bulletEnabled val="1"/>
        </dgm:presLayoutVars>
      </dgm:prSet>
      <dgm:spPr/>
    </dgm:pt>
    <dgm:pt modelId="{791F0525-F5A4-4ACB-8C0A-7428E798B689}" type="pres">
      <dgm:prSet presAssocID="{F8A7DF15-D192-4AB4-B4D7-2B96FEBAA6A1}" presName="spacer" presStyleCnt="0"/>
      <dgm:spPr/>
    </dgm:pt>
    <dgm:pt modelId="{969001DF-3573-4D05-9AFA-57DDC1344AC2}" type="pres">
      <dgm:prSet presAssocID="{0819A3D8-F374-4306-9926-071149F2381A}" presName="parentText" presStyleLbl="node1" presStyleIdx="2" presStyleCnt="4">
        <dgm:presLayoutVars>
          <dgm:chMax val="0"/>
          <dgm:bulletEnabled val="1"/>
        </dgm:presLayoutVars>
      </dgm:prSet>
      <dgm:spPr/>
    </dgm:pt>
    <dgm:pt modelId="{95B4A2C3-E364-4082-B99D-5D011E320301}" type="pres">
      <dgm:prSet presAssocID="{2A3E658B-4843-4C86-BEA2-0C50A03B536F}" presName="spacer" presStyleCnt="0"/>
      <dgm:spPr/>
    </dgm:pt>
    <dgm:pt modelId="{CF2473F0-1F47-4B99-9A8F-C34B573FC1F1}" type="pres">
      <dgm:prSet presAssocID="{385A1B6B-D426-4BFE-8E07-5BEA5FB59EAE}" presName="parentText" presStyleLbl="node1" presStyleIdx="3" presStyleCnt="4">
        <dgm:presLayoutVars>
          <dgm:chMax val="0"/>
          <dgm:bulletEnabled val="1"/>
        </dgm:presLayoutVars>
      </dgm:prSet>
      <dgm:spPr/>
    </dgm:pt>
    <dgm:pt modelId="{41254F2E-FDB0-4C34-B909-18211C2040BD}" type="pres">
      <dgm:prSet presAssocID="{385A1B6B-D426-4BFE-8E07-5BEA5FB59EAE}" presName="childText" presStyleLbl="revTx" presStyleIdx="0" presStyleCnt="1">
        <dgm:presLayoutVars>
          <dgm:bulletEnabled val="1"/>
        </dgm:presLayoutVars>
      </dgm:prSet>
      <dgm:spPr/>
    </dgm:pt>
  </dgm:ptLst>
  <dgm:cxnLst>
    <dgm:cxn modelId="{C0244904-AD4B-469B-A8C1-D9B5462C301E}" srcId="{B578EE6A-A8CF-482D-894A-CCD3AA786312}" destId="{0819A3D8-F374-4306-9926-071149F2381A}" srcOrd="2" destOrd="0" parTransId="{CC5D7005-5DC4-443C-8C41-F436D01CCE93}" sibTransId="{2A3E658B-4843-4C86-BEA2-0C50A03B536F}"/>
    <dgm:cxn modelId="{E5F3663F-B0A2-4192-A9C8-E9E9A6D8621A}" srcId="{B578EE6A-A8CF-482D-894A-CCD3AA786312}" destId="{1E0716A4-3ED5-47D2-8042-D647F39D2BD8}" srcOrd="1" destOrd="0" parTransId="{125B80C8-DE98-48E0-8CD5-0CC5CA850EFF}" sibTransId="{F8A7DF15-D192-4AB4-B4D7-2B96FEBAA6A1}"/>
    <dgm:cxn modelId="{01EBA34F-D9FA-4D94-A014-946F69879683}" type="presOf" srcId="{CA3CD99C-DA48-45CE-B493-08ABC87F88B6}" destId="{41254F2E-FDB0-4C34-B909-18211C2040BD}" srcOrd="0" destOrd="0" presId="urn:microsoft.com/office/officeart/2005/8/layout/vList2"/>
    <dgm:cxn modelId="{7F467271-FD28-462D-B7CE-41D8168CAF34}" type="presOf" srcId="{1E0716A4-3ED5-47D2-8042-D647F39D2BD8}" destId="{9D15A48B-ADDB-455B-B92A-6FFDA17BCBCF}" srcOrd="0" destOrd="0" presId="urn:microsoft.com/office/officeart/2005/8/layout/vList2"/>
    <dgm:cxn modelId="{120C9555-A8CC-4760-BA20-0C831DFD7E59}" type="presOf" srcId="{994CA703-260A-4E3C-A8E0-9F5A2B399511}" destId="{88B1E684-6CA1-434B-A45A-83B2A4C0FEDD}" srcOrd="0" destOrd="0" presId="urn:microsoft.com/office/officeart/2005/8/layout/vList2"/>
    <dgm:cxn modelId="{FE75EE56-5833-4E2A-8B4D-F2C1E4D9A1DD}" srcId="{B578EE6A-A8CF-482D-894A-CCD3AA786312}" destId="{994CA703-260A-4E3C-A8E0-9F5A2B399511}" srcOrd="0" destOrd="0" parTransId="{AD98D0D7-7E3D-44B5-AFE6-87CFA822F0B9}" sibTransId="{E6BBD0CC-1705-4157-B031-C80B879B69E1}"/>
    <dgm:cxn modelId="{9B94A199-CE06-4F2D-8A68-5E6E628A3643}" type="presOf" srcId="{B578EE6A-A8CF-482D-894A-CCD3AA786312}" destId="{FBD872E3-B2B0-4EBF-A7F5-EC1B50197AAE}" srcOrd="0" destOrd="0" presId="urn:microsoft.com/office/officeart/2005/8/layout/vList2"/>
    <dgm:cxn modelId="{ECE9B2AC-3A9A-41C0-8FC0-EB018223A4F9}" type="presOf" srcId="{0819A3D8-F374-4306-9926-071149F2381A}" destId="{969001DF-3573-4D05-9AFA-57DDC1344AC2}" srcOrd="0" destOrd="0" presId="urn:microsoft.com/office/officeart/2005/8/layout/vList2"/>
    <dgm:cxn modelId="{DD7126B3-6E39-414A-B803-0C5A2DAA2AEC}" type="presOf" srcId="{381D4F84-D164-448C-B934-8FD1A86E85AD}" destId="{41254F2E-FDB0-4C34-B909-18211C2040BD}" srcOrd="0" destOrd="1" presId="urn:microsoft.com/office/officeart/2005/8/layout/vList2"/>
    <dgm:cxn modelId="{9C84AAC1-7D9F-4CCD-9C61-6F43831A360C}" srcId="{385A1B6B-D426-4BFE-8E07-5BEA5FB59EAE}" destId="{CA3CD99C-DA48-45CE-B493-08ABC87F88B6}" srcOrd="0" destOrd="0" parTransId="{2DA8FAF8-BA34-4426-82F5-4A1841A81CF8}" sibTransId="{38534C30-D2DE-47D0-BD5E-2B7C4ABE7DAE}"/>
    <dgm:cxn modelId="{57B4D8C2-EBDE-424A-89FE-BDC4478DBB7D}" srcId="{385A1B6B-D426-4BFE-8E07-5BEA5FB59EAE}" destId="{381D4F84-D164-448C-B934-8FD1A86E85AD}" srcOrd="1" destOrd="0" parTransId="{192CEF3C-CB63-430A-B9AB-DAEEF7F16947}" sibTransId="{61AC4D11-B2E1-437E-93CB-EF7CC4C0C76C}"/>
    <dgm:cxn modelId="{D4EE2AC4-F103-484B-B596-05FF448BBBBF}" type="presOf" srcId="{385A1B6B-D426-4BFE-8E07-5BEA5FB59EAE}" destId="{CF2473F0-1F47-4B99-9A8F-C34B573FC1F1}" srcOrd="0" destOrd="0" presId="urn:microsoft.com/office/officeart/2005/8/layout/vList2"/>
    <dgm:cxn modelId="{E8442BDB-8495-4AD7-BAB0-F2EDAF04B09D}" srcId="{B578EE6A-A8CF-482D-894A-CCD3AA786312}" destId="{385A1B6B-D426-4BFE-8E07-5BEA5FB59EAE}" srcOrd="3" destOrd="0" parTransId="{E3E957A9-64FE-4E8D-B6EF-AE79EC106B40}" sibTransId="{5879AED0-9262-4F2E-901D-1517D0034C67}"/>
    <dgm:cxn modelId="{B5626FA2-A7D3-4F27-AE07-F40FCB67D52B}" type="presParOf" srcId="{FBD872E3-B2B0-4EBF-A7F5-EC1B50197AAE}" destId="{88B1E684-6CA1-434B-A45A-83B2A4C0FEDD}" srcOrd="0" destOrd="0" presId="urn:microsoft.com/office/officeart/2005/8/layout/vList2"/>
    <dgm:cxn modelId="{8A351AAB-2EB6-4425-91EB-295127C144DB}" type="presParOf" srcId="{FBD872E3-B2B0-4EBF-A7F5-EC1B50197AAE}" destId="{0BB1B2BD-1281-44E8-91F3-E8817518765B}" srcOrd="1" destOrd="0" presId="urn:microsoft.com/office/officeart/2005/8/layout/vList2"/>
    <dgm:cxn modelId="{CBCD3793-8D60-498E-8A45-8604777F4BE0}" type="presParOf" srcId="{FBD872E3-B2B0-4EBF-A7F5-EC1B50197AAE}" destId="{9D15A48B-ADDB-455B-B92A-6FFDA17BCBCF}" srcOrd="2" destOrd="0" presId="urn:microsoft.com/office/officeart/2005/8/layout/vList2"/>
    <dgm:cxn modelId="{09A966E7-0D3E-4AF2-8553-3E6F3EEF4E7E}" type="presParOf" srcId="{FBD872E3-B2B0-4EBF-A7F5-EC1B50197AAE}" destId="{791F0525-F5A4-4ACB-8C0A-7428E798B689}" srcOrd="3" destOrd="0" presId="urn:microsoft.com/office/officeart/2005/8/layout/vList2"/>
    <dgm:cxn modelId="{34B9E753-0F5F-4F36-AE3B-B26BC338C7A9}" type="presParOf" srcId="{FBD872E3-B2B0-4EBF-A7F5-EC1B50197AAE}" destId="{969001DF-3573-4D05-9AFA-57DDC1344AC2}" srcOrd="4" destOrd="0" presId="urn:microsoft.com/office/officeart/2005/8/layout/vList2"/>
    <dgm:cxn modelId="{9D1DD0AB-81DB-4809-B6BE-14E35C800C96}" type="presParOf" srcId="{FBD872E3-B2B0-4EBF-A7F5-EC1B50197AAE}" destId="{95B4A2C3-E364-4082-B99D-5D011E320301}" srcOrd="5" destOrd="0" presId="urn:microsoft.com/office/officeart/2005/8/layout/vList2"/>
    <dgm:cxn modelId="{DE7D2F8C-03A0-48AF-BCEC-F0B1C55373D0}" type="presParOf" srcId="{FBD872E3-B2B0-4EBF-A7F5-EC1B50197AAE}" destId="{CF2473F0-1F47-4B99-9A8F-C34B573FC1F1}" srcOrd="6" destOrd="0" presId="urn:microsoft.com/office/officeart/2005/8/layout/vList2"/>
    <dgm:cxn modelId="{FC568CE0-43AB-40BD-86D2-CF7BF02E0145}" type="presParOf" srcId="{FBD872E3-B2B0-4EBF-A7F5-EC1B50197AAE}" destId="{41254F2E-FDB0-4C34-B909-18211C2040BD}"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6A28CB1-06FC-45BA-A347-99288AC1449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FC1ED9CB-A4BA-4064-8153-17C0C72A7B81}">
      <dgm:prSet/>
      <dgm:spPr/>
      <dgm:t>
        <a:bodyPr/>
        <a:lstStyle/>
        <a:p>
          <a:r>
            <a:rPr lang="en-GB">
              <a:latin typeface="Times New Roman" panose="02020603050405020304" pitchFamily="18" charset="0"/>
              <a:cs typeface="Times New Roman" panose="02020603050405020304" pitchFamily="18" charset="0"/>
            </a:rPr>
            <a:t>Introduce brand into new market </a:t>
          </a:r>
        </a:p>
      </dgm:t>
    </dgm:pt>
    <dgm:pt modelId="{CA4D63D6-DEE1-4DA4-8D0C-D0E2E54A64ED}" type="parTrans" cxnId="{A243FC3D-229B-4AE0-87BF-F48F3E4BD135}">
      <dgm:prSet/>
      <dgm:spPr/>
      <dgm:t>
        <a:bodyPr/>
        <a:lstStyle/>
        <a:p>
          <a:endParaRPr lang="en-GB">
            <a:latin typeface="Times New Roman" panose="02020603050405020304" pitchFamily="18" charset="0"/>
            <a:cs typeface="Times New Roman" panose="02020603050405020304" pitchFamily="18" charset="0"/>
          </a:endParaRPr>
        </a:p>
      </dgm:t>
    </dgm:pt>
    <dgm:pt modelId="{2C403874-7361-4ABD-840F-101F434798CD}" type="sibTrans" cxnId="{A243FC3D-229B-4AE0-87BF-F48F3E4BD135}">
      <dgm:prSet/>
      <dgm:spPr/>
      <dgm:t>
        <a:bodyPr/>
        <a:lstStyle/>
        <a:p>
          <a:endParaRPr lang="en-GB">
            <a:latin typeface="Times New Roman" panose="02020603050405020304" pitchFamily="18" charset="0"/>
            <a:cs typeface="Times New Roman" panose="02020603050405020304" pitchFamily="18" charset="0"/>
          </a:endParaRPr>
        </a:p>
      </dgm:t>
    </dgm:pt>
    <dgm:pt modelId="{DE0E7D0C-C37D-4340-ABA3-3ED323F37C2D}">
      <dgm:prSet/>
      <dgm:spPr/>
      <dgm:t>
        <a:bodyPr/>
        <a:lstStyle/>
        <a:p>
          <a:r>
            <a:rPr lang="en-GB" dirty="0">
              <a:latin typeface="Times New Roman" panose="02020603050405020304" pitchFamily="18" charset="0"/>
              <a:cs typeface="Times New Roman" panose="02020603050405020304" pitchFamily="18" charset="0"/>
            </a:rPr>
            <a:t>Toyota’ European brand Yaris (1990)</a:t>
          </a:r>
        </a:p>
      </dgm:t>
    </dgm:pt>
    <dgm:pt modelId="{D2BE3B8E-B40E-4CE2-8B1E-D705EC6D20A4}" type="parTrans" cxnId="{9FC2F55E-8BDA-4E58-A2CC-BA4140B34E5C}">
      <dgm:prSet/>
      <dgm:spPr/>
      <dgm:t>
        <a:bodyPr/>
        <a:lstStyle/>
        <a:p>
          <a:endParaRPr lang="en-GB">
            <a:latin typeface="Times New Roman" panose="02020603050405020304" pitchFamily="18" charset="0"/>
            <a:cs typeface="Times New Roman" panose="02020603050405020304" pitchFamily="18" charset="0"/>
          </a:endParaRPr>
        </a:p>
      </dgm:t>
    </dgm:pt>
    <dgm:pt modelId="{93A73962-3C77-4E1C-8C40-BEE361D8BD4E}" type="sibTrans" cxnId="{9FC2F55E-8BDA-4E58-A2CC-BA4140B34E5C}">
      <dgm:prSet/>
      <dgm:spPr/>
      <dgm:t>
        <a:bodyPr/>
        <a:lstStyle/>
        <a:p>
          <a:endParaRPr lang="en-GB">
            <a:latin typeface="Times New Roman" panose="02020603050405020304" pitchFamily="18" charset="0"/>
            <a:cs typeface="Times New Roman" panose="02020603050405020304" pitchFamily="18" charset="0"/>
          </a:endParaRPr>
        </a:p>
      </dgm:t>
    </dgm:pt>
    <dgm:pt modelId="{24A39591-D82F-4F03-A278-DC2FDF7E2CB6}">
      <dgm:prSet/>
      <dgm:spPr/>
      <dgm:t>
        <a:bodyPr/>
        <a:lstStyle/>
        <a:p>
          <a:r>
            <a:rPr lang="en-GB" dirty="0">
              <a:latin typeface="Times New Roman" panose="02020603050405020304" pitchFamily="18" charset="0"/>
              <a:cs typeface="Times New Roman" panose="02020603050405020304" pitchFamily="18" charset="0"/>
            </a:rPr>
            <a:t>Acquire or merge product portfolios </a:t>
          </a:r>
        </a:p>
      </dgm:t>
    </dgm:pt>
    <dgm:pt modelId="{39A59F21-9102-4999-AD86-BC4DBEF98C62}" type="parTrans" cxnId="{D397EC7A-7B12-4CEE-ABC4-2D95501F8973}">
      <dgm:prSet/>
      <dgm:spPr/>
      <dgm:t>
        <a:bodyPr/>
        <a:lstStyle/>
        <a:p>
          <a:endParaRPr lang="en-GB">
            <a:latin typeface="Times New Roman" panose="02020603050405020304" pitchFamily="18" charset="0"/>
            <a:cs typeface="Times New Roman" panose="02020603050405020304" pitchFamily="18" charset="0"/>
          </a:endParaRPr>
        </a:p>
      </dgm:t>
    </dgm:pt>
    <dgm:pt modelId="{1E919FB5-0284-40D6-9C7D-76BE7DB1B5AF}" type="sibTrans" cxnId="{D397EC7A-7B12-4CEE-ABC4-2D95501F8973}">
      <dgm:prSet/>
      <dgm:spPr/>
      <dgm:t>
        <a:bodyPr/>
        <a:lstStyle/>
        <a:p>
          <a:endParaRPr lang="en-GB">
            <a:latin typeface="Times New Roman" panose="02020603050405020304" pitchFamily="18" charset="0"/>
            <a:cs typeface="Times New Roman" panose="02020603050405020304" pitchFamily="18" charset="0"/>
          </a:endParaRPr>
        </a:p>
      </dgm:t>
    </dgm:pt>
    <dgm:pt modelId="{1BA2A592-43FA-4788-A965-6AC2ADD75F7E}">
      <dgm:prSet/>
      <dgm:spPr/>
      <dgm:t>
        <a:bodyPr/>
        <a:lstStyle/>
        <a:p>
          <a:r>
            <a:rPr lang="en-GB" dirty="0">
              <a:latin typeface="Times New Roman" panose="02020603050405020304" pitchFamily="18" charset="0"/>
              <a:cs typeface="Times New Roman" panose="02020603050405020304" pitchFamily="18" charset="0"/>
            </a:rPr>
            <a:t>United merged with Continental Airlines </a:t>
          </a:r>
          <a:r>
            <a:rPr lang="en-GB" dirty="0">
              <a:latin typeface="Times New Roman" panose="02020603050405020304" pitchFamily="18" charset="0"/>
              <a:cs typeface="Times New Roman" panose="02020603050405020304" pitchFamily="18" charset="0"/>
              <a:sym typeface="Wingdings" panose="05000000000000000000" pitchFamily="2" charset="2"/>
            </a:rPr>
            <a:t> United Airlines </a:t>
          </a:r>
          <a:endParaRPr lang="en-GB" dirty="0">
            <a:latin typeface="Times New Roman" panose="02020603050405020304" pitchFamily="18" charset="0"/>
            <a:cs typeface="Times New Roman" panose="02020603050405020304" pitchFamily="18" charset="0"/>
          </a:endParaRPr>
        </a:p>
      </dgm:t>
    </dgm:pt>
    <dgm:pt modelId="{0D332D5B-C546-47DA-8BB4-D1AEF5908DAA}" type="parTrans" cxnId="{F52024B1-B3AB-4295-8CFC-212EFCBDB8D1}">
      <dgm:prSet/>
      <dgm:spPr/>
      <dgm:t>
        <a:bodyPr/>
        <a:lstStyle/>
        <a:p>
          <a:endParaRPr lang="en-GB">
            <a:latin typeface="Times New Roman" panose="02020603050405020304" pitchFamily="18" charset="0"/>
            <a:cs typeface="Times New Roman" panose="02020603050405020304" pitchFamily="18" charset="0"/>
          </a:endParaRPr>
        </a:p>
      </dgm:t>
    </dgm:pt>
    <dgm:pt modelId="{A6B4F56A-B9B6-4360-BB3C-A363ED344650}" type="sibTrans" cxnId="{F52024B1-B3AB-4295-8CFC-212EFCBDB8D1}">
      <dgm:prSet/>
      <dgm:spPr/>
      <dgm:t>
        <a:bodyPr/>
        <a:lstStyle/>
        <a:p>
          <a:endParaRPr lang="en-GB">
            <a:latin typeface="Times New Roman" panose="02020603050405020304" pitchFamily="18" charset="0"/>
            <a:cs typeface="Times New Roman" panose="02020603050405020304" pitchFamily="18" charset="0"/>
          </a:endParaRPr>
        </a:p>
      </dgm:t>
    </dgm:pt>
    <dgm:pt modelId="{ACCD0FE3-8541-4666-9970-BDB7614DD9E7}">
      <dgm:prSet/>
      <dgm:spPr/>
      <dgm:t>
        <a:bodyPr/>
        <a:lstStyle/>
        <a:p>
          <a:r>
            <a:rPr lang="en-IN" dirty="0">
              <a:latin typeface="Times New Roman" panose="02020603050405020304" pitchFamily="18" charset="0"/>
              <a:cs typeface="Times New Roman" panose="02020603050405020304" pitchFamily="18" charset="0"/>
            </a:rPr>
            <a:t>VI (Vodafone and Idea)</a:t>
          </a:r>
          <a:endParaRPr lang="en-GB" dirty="0">
            <a:latin typeface="Times New Roman" panose="02020603050405020304" pitchFamily="18" charset="0"/>
            <a:cs typeface="Times New Roman" panose="02020603050405020304" pitchFamily="18" charset="0"/>
          </a:endParaRPr>
        </a:p>
      </dgm:t>
    </dgm:pt>
    <dgm:pt modelId="{BF2843F5-61AA-48B2-875D-C7926E3A5E99}" type="parTrans" cxnId="{7005A6DE-6F9A-4E06-80EF-4899BBA4D274}">
      <dgm:prSet/>
      <dgm:spPr/>
      <dgm:t>
        <a:bodyPr/>
        <a:lstStyle/>
        <a:p>
          <a:endParaRPr lang="en-GB">
            <a:latin typeface="Times New Roman" panose="02020603050405020304" pitchFamily="18" charset="0"/>
            <a:cs typeface="Times New Roman" panose="02020603050405020304" pitchFamily="18" charset="0"/>
          </a:endParaRPr>
        </a:p>
      </dgm:t>
    </dgm:pt>
    <dgm:pt modelId="{763F37E3-7D75-42A2-9C75-9DD6AB925F3D}" type="sibTrans" cxnId="{7005A6DE-6F9A-4E06-80EF-4899BBA4D274}">
      <dgm:prSet/>
      <dgm:spPr/>
      <dgm:t>
        <a:bodyPr/>
        <a:lstStyle/>
        <a:p>
          <a:endParaRPr lang="en-GB">
            <a:latin typeface="Times New Roman" panose="02020603050405020304" pitchFamily="18" charset="0"/>
            <a:cs typeface="Times New Roman" panose="02020603050405020304" pitchFamily="18" charset="0"/>
          </a:endParaRPr>
        </a:p>
      </dgm:t>
    </dgm:pt>
    <dgm:pt modelId="{D7109663-0B78-4A5A-9C34-C8BAEEBED7FB}">
      <dgm:prSet/>
      <dgm:spPr/>
      <dgm:t>
        <a:bodyPr/>
        <a:lstStyle/>
        <a:p>
          <a:r>
            <a:rPr lang="en-GB" dirty="0">
              <a:latin typeface="Times New Roman" panose="02020603050405020304" pitchFamily="18" charset="0"/>
              <a:cs typeface="Times New Roman" panose="02020603050405020304" pitchFamily="18" charset="0"/>
            </a:rPr>
            <a:t>Sub-brands challenge the parent brand</a:t>
          </a:r>
        </a:p>
      </dgm:t>
    </dgm:pt>
    <dgm:pt modelId="{F21DF728-CE28-40EF-A241-CAB1ED51B59C}" type="parTrans" cxnId="{FAFE454D-8D9A-4537-A36C-A874C7CAACCC}">
      <dgm:prSet/>
      <dgm:spPr/>
      <dgm:t>
        <a:bodyPr/>
        <a:lstStyle/>
        <a:p>
          <a:endParaRPr lang="en-GB">
            <a:latin typeface="Times New Roman" panose="02020603050405020304" pitchFamily="18" charset="0"/>
            <a:cs typeface="Times New Roman" panose="02020603050405020304" pitchFamily="18" charset="0"/>
          </a:endParaRPr>
        </a:p>
      </dgm:t>
    </dgm:pt>
    <dgm:pt modelId="{3A442566-8F75-421A-9ED6-C852D1007566}" type="sibTrans" cxnId="{FAFE454D-8D9A-4537-A36C-A874C7CAACCC}">
      <dgm:prSet/>
      <dgm:spPr/>
      <dgm:t>
        <a:bodyPr/>
        <a:lstStyle/>
        <a:p>
          <a:endParaRPr lang="en-GB">
            <a:latin typeface="Times New Roman" panose="02020603050405020304" pitchFamily="18" charset="0"/>
            <a:cs typeface="Times New Roman" panose="02020603050405020304" pitchFamily="18" charset="0"/>
          </a:endParaRPr>
        </a:p>
      </dgm:t>
    </dgm:pt>
    <dgm:pt modelId="{A0A23C3B-8F22-4E46-BD8B-2E9002535882}">
      <dgm:prSet/>
      <dgm:spPr/>
      <dgm:t>
        <a:bodyPr/>
        <a:lstStyle/>
        <a:p>
          <a:pPr>
            <a:buFont typeface="+mj-lt"/>
            <a:buNone/>
          </a:pPr>
          <a:r>
            <a:rPr lang="en-GB" dirty="0">
              <a:latin typeface="Times New Roman" panose="02020603050405020304" pitchFamily="18" charset="0"/>
              <a:cs typeface="Times New Roman" panose="02020603050405020304" pitchFamily="18" charset="0"/>
            </a:rPr>
            <a:t>Diary Milk sub-brand of Cadbury parent brand name. variances such as for Dairy Milk Silk, Dairy Milk Bubbly, etc.</a:t>
          </a:r>
        </a:p>
      </dgm:t>
    </dgm:pt>
    <dgm:pt modelId="{8853AA73-45C7-486E-9A74-D360AA58FE75}" type="parTrans" cxnId="{8DF02441-0FC7-4C18-B9D5-2D53CBE6EF6F}">
      <dgm:prSet/>
      <dgm:spPr/>
      <dgm:t>
        <a:bodyPr/>
        <a:lstStyle/>
        <a:p>
          <a:endParaRPr lang="en-GB">
            <a:latin typeface="Times New Roman" panose="02020603050405020304" pitchFamily="18" charset="0"/>
            <a:cs typeface="Times New Roman" panose="02020603050405020304" pitchFamily="18" charset="0"/>
          </a:endParaRPr>
        </a:p>
      </dgm:t>
    </dgm:pt>
    <dgm:pt modelId="{6FA7F1C8-7D30-4D64-9003-7DBDB493A47B}" type="sibTrans" cxnId="{8DF02441-0FC7-4C18-B9D5-2D53CBE6EF6F}">
      <dgm:prSet/>
      <dgm:spPr/>
      <dgm:t>
        <a:bodyPr/>
        <a:lstStyle/>
        <a:p>
          <a:endParaRPr lang="en-GB">
            <a:latin typeface="Times New Roman" panose="02020603050405020304" pitchFamily="18" charset="0"/>
            <a:cs typeface="Times New Roman" panose="02020603050405020304" pitchFamily="18" charset="0"/>
          </a:endParaRPr>
        </a:p>
      </dgm:t>
    </dgm:pt>
    <dgm:pt modelId="{D7856478-122E-48F1-A675-88C86509EF84}">
      <dgm:prSet/>
      <dgm:spPr/>
      <dgm:t>
        <a:bodyPr/>
        <a:lstStyle/>
        <a:p>
          <a:r>
            <a:rPr lang="en-GB" dirty="0">
              <a:latin typeface="Times New Roman" panose="02020603050405020304" pitchFamily="18" charset="0"/>
              <a:cs typeface="Times New Roman" panose="02020603050405020304" pitchFamily="18" charset="0"/>
            </a:rPr>
            <a:t>Too many brands in your portfolio sub-brands</a:t>
          </a:r>
        </a:p>
      </dgm:t>
    </dgm:pt>
    <dgm:pt modelId="{57434F52-DB06-4B5C-835C-953C6E36406B}" type="parTrans" cxnId="{F871615D-442F-46AE-9631-4767BFDF8318}">
      <dgm:prSet/>
      <dgm:spPr/>
      <dgm:t>
        <a:bodyPr/>
        <a:lstStyle/>
        <a:p>
          <a:endParaRPr lang="en-GB">
            <a:latin typeface="Times New Roman" panose="02020603050405020304" pitchFamily="18" charset="0"/>
            <a:cs typeface="Times New Roman" panose="02020603050405020304" pitchFamily="18" charset="0"/>
          </a:endParaRPr>
        </a:p>
      </dgm:t>
    </dgm:pt>
    <dgm:pt modelId="{B9AD81DB-BBE0-4FF5-B7EC-9859C929E697}" type="sibTrans" cxnId="{F871615D-442F-46AE-9631-4767BFDF8318}">
      <dgm:prSet/>
      <dgm:spPr/>
      <dgm:t>
        <a:bodyPr/>
        <a:lstStyle/>
        <a:p>
          <a:endParaRPr lang="en-GB">
            <a:latin typeface="Times New Roman" panose="02020603050405020304" pitchFamily="18" charset="0"/>
            <a:cs typeface="Times New Roman" panose="02020603050405020304" pitchFamily="18" charset="0"/>
          </a:endParaRPr>
        </a:p>
      </dgm:t>
    </dgm:pt>
    <dgm:pt modelId="{273213C4-6398-41A7-A593-5DFFF256A067}">
      <dgm:prSet/>
      <dgm:spPr/>
      <dgm:t>
        <a:bodyPr/>
        <a:lstStyle/>
        <a:p>
          <a:r>
            <a:rPr lang="en-GB" dirty="0">
              <a:latin typeface="Times New Roman" panose="02020603050405020304" pitchFamily="18" charset="0"/>
              <a:cs typeface="Times New Roman" panose="02020603050405020304" pitchFamily="18" charset="0"/>
            </a:rPr>
            <a:t>Leverage on your strongest brands</a:t>
          </a:r>
        </a:p>
      </dgm:t>
    </dgm:pt>
    <dgm:pt modelId="{F9B6448B-8DB9-4765-9812-35D1A65A88C0}" type="parTrans" cxnId="{C534B1B4-F3B6-49FA-8A21-D288AA86462F}">
      <dgm:prSet/>
      <dgm:spPr/>
      <dgm:t>
        <a:bodyPr/>
        <a:lstStyle/>
        <a:p>
          <a:endParaRPr lang="en-GB">
            <a:latin typeface="Times New Roman" panose="02020603050405020304" pitchFamily="18" charset="0"/>
            <a:cs typeface="Times New Roman" panose="02020603050405020304" pitchFamily="18" charset="0"/>
          </a:endParaRPr>
        </a:p>
      </dgm:t>
    </dgm:pt>
    <dgm:pt modelId="{C9032E10-9985-4D80-8349-3C5F9A2AC335}" type="sibTrans" cxnId="{C534B1B4-F3B6-49FA-8A21-D288AA86462F}">
      <dgm:prSet/>
      <dgm:spPr/>
      <dgm:t>
        <a:bodyPr/>
        <a:lstStyle/>
        <a:p>
          <a:endParaRPr lang="en-GB">
            <a:latin typeface="Times New Roman" panose="02020603050405020304" pitchFamily="18" charset="0"/>
            <a:cs typeface="Times New Roman" panose="02020603050405020304" pitchFamily="18" charset="0"/>
          </a:endParaRPr>
        </a:p>
      </dgm:t>
    </dgm:pt>
    <dgm:pt modelId="{FCD18D1D-C1ED-4409-AE19-0584388F84D2}">
      <dgm:prSet/>
      <dgm:spPr/>
      <dgm:t>
        <a:bodyPr/>
        <a:lstStyle/>
        <a:p>
          <a:r>
            <a:rPr lang="en-GB" dirty="0">
              <a:latin typeface="Times New Roman" panose="02020603050405020304" pitchFamily="18" charset="0"/>
              <a:cs typeface="Times New Roman" panose="02020603050405020304" pitchFamily="18" charset="0"/>
            </a:rPr>
            <a:t>In 2012, Kellogg's company rationalise its Kellogg's brand portfolio; Kellogg's master brand umbrella into all of Kellogg's marketing campaigns.</a:t>
          </a:r>
        </a:p>
      </dgm:t>
    </dgm:pt>
    <dgm:pt modelId="{9667CA5E-1B46-43A2-A8E3-FC21A3D5718B}" type="parTrans" cxnId="{208C9EFE-CEF4-496A-8BEC-52618936B713}">
      <dgm:prSet/>
      <dgm:spPr/>
      <dgm:t>
        <a:bodyPr/>
        <a:lstStyle/>
        <a:p>
          <a:endParaRPr lang="en-GB">
            <a:latin typeface="Times New Roman" panose="02020603050405020304" pitchFamily="18" charset="0"/>
            <a:cs typeface="Times New Roman" panose="02020603050405020304" pitchFamily="18" charset="0"/>
          </a:endParaRPr>
        </a:p>
      </dgm:t>
    </dgm:pt>
    <dgm:pt modelId="{1E304F9D-E172-4335-BB21-91F101723FA3}" type="sibTrans" cxnId="{208C9EFE-CEF4-496A-8BEC-52618936B713}">
      <dgm:prSet/>
      <dgm:spPr/>
      <dgm:t>
        <a:bodyPr/>
        <a:lstStyle/>
        <a:p>
          <a:endParaRPr lang="en-GB">
            <a:latin typeface="Times New Roman" panose="02020603050405020304" pitchFamily="18" charset="0"/>
            <a:cs typeface="Times New Roman" panose="02020603050405020304" pitchFamily="18" charset="0"/>
          </a:endParaRPr>
        </a:p>
      </dgm:t>
    </dgm:pt>
    <dgm:pt modelId="{5F803EAE-BA84-4B8A-BDC4-B25BCD656C59}" type="pres">
      <dgm:prSet presAssocID="{E6A28CB1-06FC-45BA-A347-99288AC14491}" presName="linear" presStyleCnt="0">
        <dgm:presLayoutVars>
          <dgm:animLvl val="lvl"/>
          <dgm:resizeHandles val="exact"/>
        </dgm:presLayoutVars>
      </dgm:prSet>
      <dgm:spPr/>
    </dgm:pt>
    <dgm:pt modelId="{E2FD7E72-C3B4-4B99-8024-6258DD0F751C}" type="pres">
      <dgm:prSet presAssocID="{FC1ED9CB-A4BA-4064-8153-17C0C72A7B81}" presName="parentText" presStyleLbl="node1" presStyleIdx="0" presStyleCnt="4">
        <dgm:presLayoutVars>
          <dgm:chMax val="0"/>
          <dgm:bulletEnabled val="1"/>
        </dgm:presLayoutVars>
      </dgm:prSet>
      <dgm:spPr/>
    </dgm:pt>
    <dgm:pt modelId="{8CDCB634-CDFE-469F-8A57-AEF80AA81EE9}" type="pres">
      <dgm:prSet presAssocID="{FC1ED9CB-A4BA-4064-8153-17C0C72A7B81}" presName="childText" presStyleLbl="revTx" presStyleIdx="0" presStyleCnt="4">
        <dgm:presLayoutVars>
          <dgm:bulletEnabled val="1"/>
        </dgm:presLayoutVars>
      </dgm:prSet>
      <dgm:spPr/>
    </dgm:pt>
    <dgm:pt modelId="{639F442E-E899-40F6-82DF-121701A9F067}" type="pres">
      <dgm:prSet presAssocID="{24A39591-D82F-4F03-A278-DC2FDF7E2CB6}" presName="parentText" presStyleLbl="node1" presStyleIdx="1" presStyleCnt="4">
        <dgm:presLayoutVars>
          <dgm:chMax val="0"/>
          <dgm:bulletEnabled val="1"/>
        </dgm:presLayoutVars>
      </dgm:prSet>
      <dgm:spPr/>
    </dgm:pt>
    <dgm:pt modelId="{C609B3D9-977D-42DC-A9A3-B3B76DDC4CE3}" type="pres">
      <dgm:prSet presAssocID="{24A39591-D82F-4F03-A278-DC2FDF7E2CB6}" presName="childText" presStyleLbl="revTx" presStyleIdx="1" presStyleCnt="4">
        <dgm:presLayoutVars>
          <dgm:bulletEnabled val="1"/>
        </dgm:presLayoutVars>
      </dgm:prSet>
      <dgm:spPr/>
    </dgm:pt>
    <dgm:pt modelId="{D820D234-9060-45D8-AA08-4EB514C0D2D8}" type="pres">
      <dgm:prSet presAssocID="{D7109663-0B78-4A5A-9C34-C8BAEEBED7FB}" presName="parentText" presStyleLbl="node1" presStyleIdx="2" presStyleCnt="4">
        <dgm:presLayoutVars>
          <dgm:chMax val="0"/>
          <dgm:bulletEnabled val="1"/>
        </dgm:presLayoutVars>
      </dgm:prSet>
      <dgm:spPr/>
    </dgm:pt>
    <dgm:pt modelId="{D8509CDC-2707-4B9D-8296-938F975E33DD}" type="pres">
      <dgm:prSet presAssocID="{D7109663-0B78-4A5A-9C34-C8BAEEBED7FB}" presName="childText" presStyleLbl="revTx" presStyleIdx="2" presStyleCnt="4">
        <dgm:presLayoutVars>
          <dgm:bulletEnabled val="1"/>
        </dgm:presLayoutVars>
      </dgm:prSet>
      <dgm:spPr/>
    </dgm:pt>
    <dgm:pt modelId="{ED71B8A4-72FA-4C7E-A4C0-504D1BD64709}" type="pres">
      <dgm:prSet presAssocID="{273213C4-6398-41A7-A593-5DFFF256A067}" presName="parentText" presStyleLbl="node1" presStyleIdx="3" presStyleCnt="4">
        <dgm:presLayoutVars>
          <dgm:chMax val="0"/>
          <dgm:bulletEnabled val="1"/>
        </dgm:presLayoutVars>
      </dgm:prSet>
      <dgm:spPr/>
    </dgm:pt>
    <dgm:pt modelId="{C008E530-B4D5-44B1-8C2B-A456920034E2}" type="pres">
      <dgm:prSet presAssocID="{273213C4-6398-41A7-A593-5DFFF256A067}" presName="childText" presStyleLbl="revTx" presStyleIdx="3" presStyleCnt="4">
        <dgm:presLayoutVars>
          <dgm:bulletEnabled val="1"/>
        </dgm:presLayoutVars>
      </dgm:prSet>
      <dgm:spPr/>
    </dgm:pt>
  </dgm:ptLst>
  <dgm:cxnLst>
    <dgm:cxn modelId="{FEE61F0B-CEAA-46A5-B8A0-2D3252548369}" type="presOf" srcId="{ACCD0FE3-8541-4666-9970-BDB7614DD9E7}" destId="{C609B3D9-977D-42DC-A9A3-B3B76DDC4CE3}" srcOrd="0" destOrd="1" presId="urn:microsoft.com/office/officeart/2005/8/layout/vList2"/>
    <dgm:cxn modelId="{B04E280E-6488-4E40-B717-222154DE5518}" type="presOf" srcId="{FCD18D1D-C1ED-4409-AE19-0584388F84D2}" destId="{C008E530-B4D5-44B1-8C2B-A456920034E2}" srcOrd="0" destOrd="1" presId="urn:microsoft.com/office/officeart/2005/8/layout/vList2"/>
    <dgm:cxn modelId="{CF94A320-BF57-44AD-B766-A1D2F0BFD055}" type="presOf" srcId="{D7109663-0B78-4A5A-9C34-C8BAEEBED7FB}" destId="{D820D234-9060-45D8-AA08-4EB514C0D2D8}" srcOrd="0" destOrd="0" presId="urn:microsoft.com/office/officeart/2005/8/layout/vList2"/>
    <dgm:cxn modelId="{7CE4A821-2995-4668-BF6C-34D467075546}" type="presOf" srcId="{1BA2A592-43FA-4788-A965-6AC2ADD75F7E}" destId="{C609B3D9-977D-42DC-A9A3-B3B76DDC4CE3}" srcOrd="0" destOrd="0" presId="urn:microsoft.com/office/officeart/2005/8/layout/vList2"/>
    <dgm:cxn modelId="{686FAB25-864B-42D2-A939-08B501A2D825}" type="presOf" srcId="{FC1ED9CB-A4BA-4064-8153-17C0C72A7B81}" destId="{E2FD7E72-C3B4-4B99-8024-6258DD0F751C}" srcOrd="0" destOrd="0" presId="urn:microsoft.com/office/officeart/2005/8/layout/vList2"/>
    <dgm:cxn modelId="{EC2EA126-FA81-4CDC-938A-21776142783C}" type="presOf" srcId="{A0A23C3B-8F22-4E46-BD8B-2E9002535882}" destId="{D8509CDC-2707-4B9D-8296-938F975E33DD}" srcOrd="0" destOrd="0" presId="urn:microsoft.com/office/officeart/2005/8/layout/vList2"/>
    <dgm:cxn modelId="{05C9F02D-2AA1-4C26-95F3-B1ADEA58D57A}" type="presOf" srcId="{D7856478-122E-48F1-A675-88C86509EF84}" destId="{C008E530-B4D5-44B1-8C2B-A456920034E2}" srcOrd="0" destOrd="0" presId="urn:microsoft.com/office/officeart/2005/8/layout/vList2"/>
    <dgm:cxn modelId="{A243FC3D-229B-4AE0-87BF-F48F3E4BD135}" srcId="{E6A28CB1-06FC-45BA-A347-99288AC14491}" destId="{FC1ED9CB-A4BA-4064-8153-17C0C72A7B81}" srcOrd="0" destOrd="0" parTransId="{CA4D63D6-DEE1-4DA4-8D0C-D0E2E54A64ED}" sibTransId="{2C403874-7361-4ABD-840F-101F434798CD}"/>
    <dgm:cxn modelId="{F871615D-442F-46AE-9631-4767BFDF8318}" srcId="{273213C4-6398-41A7-A593-5DFFF256A067}" destId="{D7856478-122E-48F1-A675-88C86509EF84}" srcOrd="0" destOrd="0" parTransId="{57434F52-DB06-4B5C-835C-953C6E36406B}" sibTransId="{B9AD81DB-BBE0-4FF5-B7EC-9859C929E697}"/>
    <dgm:cxn modelId="{9FC2F55E-8BDA-4E58-A2CC-BA4140B34E5C}" srcId="{FC1ED9CB-A4BA-4064-8153-17C0C72A7B81}" destId="{DE0E7D0C-C37D-4340-ABA3-3ED323F37C2D}" srcOrd="0" destOrd="0" parTransId="{D2BE3B8E-B40E-4CE2-8B1E-D705EC6D20A4}" sibTransId="{93A73962-3C77-4E1C-8C40-BEE361D8BD4E}"/>
    <dgm:cxn modelId="{8DF02441-0FC7-4C18-B9D5-2D53CBE6EF6F}" srcId="{D7109663-0B78-4A5A-9C34-C8BAEEBED7FB}" destId="{A0A23C3B-8F22-4E46-BD8B-2E9002535882}" srcOrd="0" destOrd="0" parTransId="{8853AA73-45C7-486E-9A74-D360AA58FE75}" sibTransId="{6FA7F1C8-7D30-4D64-9003-7DBDB493A47B}"/>
    <dgm:cxn modelId="{FAFE454D-8D9A-4537-A36C-A874C7CAACCC}" srcId="{E6A28CB1-06FC-45BA-A347-99288AC14491}" destId="{D7109663-0B78-4A5A-9C34-C8BAEEBED7FB}" srcOrd="2" destOrd="0" parTransId="{F21DF728-CE28-40EF-A241-CAB1ED51B59C}" sibTransId="{3A442566-8F75-421A-9ED6-C852D1007566}"/>
    <dgm:cxn modelId="{D397EC7A-7B12-4CEE-ABC4-2D95501F8973}" srcId="{E6A28CB1-06FC-45BA-A347-99288AC14491}" destId="{24A39591-D82F-4F03-A278-DC2FDF7E2CB6}" srcOrd="1" destOrd="0" parTransId="{39A59F21-9102-4999-AD86-BC4DBEF98C62}" sibTransId="{1E919FB5-0284-40D6-9C7D-76BE7DB1B5AF}"/>
    <dgm:cxn modelId="{18772B8D-B2AF-4A7A-87AB-75901731F9BA}" type="presOf" srcId="{DE0E7D0C-C37D-4340-ABA3-3ED323F37C2D}" destId="{8CDCB634-CDFE-469F-8A57-AEF80AA81EE9}" srcOrd="0" destOrd="0" presId="urn:microsoft.com/office/officeart/2005/8/layout/vList2"/>
    <dgm:cxn modelId="{EBFE0C9D-0D65-4CDE-8F28-D9176D7616D3}" type="presOf" srcId="{24A39591-D82F-4F03-A278-DC2FDF7E2CB6}" destId="{639F442E-E899-40F6-82DF-121701A9F067}" srcOrd="0" destOrd="0" presId="urn:microsoft.com/office/officeart/2005/8/layout/vList2"/>
    <dgm:cxn modelId="{F52024B1-B3AB-4295-8CFC-212EFCBDB8D1}" srcId="{24A39591-D82F-4F03-A278-DC2FDF7E2CB6}" destId="{1BA2A592-43FA-4788-A965-6AC2ADD75F7E}" srcOrd="0" destOrd="0" parTransId="{0D332D5B-C546-47DA-8BB4-D1AEF5908DAA}" sibTransId="{A6B4F56A-B9B6-4360-BB3C-A363ED344650}"/>
    <dgm:cxn modelId="{C534B1B4-F3B6-49FA-8A21-D288AA86462F}" srcId="{E6A28CB1-06FC-45BA-A347-99288AC14491}" destId="{273213C4-6398-41A7-A593-5DFFF256A067}" srcOrd="3" destOrd="0" parTransId="{F9B6448B-8DB9-4765-9812-35D1A65A88C0}" sibTransId="{C9032E10-9985-4D80-8349-3C5F9A2AC335}"/>
    <dgm:cxn modelId="{B262BEBB-DF62-4137-9A54-1C477D8FF868}" type="presOf" srcId="{E6A28CB1-06FC-45BA-A347-99288AC14491}" destId="{5F803EAE-BA84-4B8A-BDC4-B25BCD656C59}" srcOrd="0" destOrd="0" presId="urn:microsoft.com/office/officeart/2005/8/layout/vList2"/>
    <dgm:cxn modelId="{27CF01D9-7431-4C62-9644-A7557CA6654C}" type="presOf" srcId="{273213C4-6398-41A7-A593-5DFFF256A067}" destId="{ED71B8A4-72FA-4C7E-A4C0-504D1BD64709}" srcOrd="0" destOrd="0" presId="urn:microsoft.com/office/officeart/2005/8/layout/vList2"/>
    <dgm:cxn modelId="{7005A6DE-6F9A-4E06-80EF-4899BBA4D274}" srcId="{24A39591-D82F-4F03-A278-DC2FDF7E2CB6}" destId="{ACCD0FE3-8541-4666-9970-BDB7614DD9E7}" srcOrd="1" destOrd="0" parTransId="{BF2843F5-61AA-48B2-875D-C7926E3A5E99}" sibTransId="{763F37E3-7D75-42A2-9C75-9DD6AB925F3D}"/>
    <dgm:cxn modelId="{208C9EFE-CEF4-496A-8BEC-52618936B713}" srcId="{273213C4-6398-41A7-A593-5DFFF256A067}" destId="{FCD18D1D-C1ED-4409-AE19-0584388F84D2}" srcOrd="1" destOrd="0" parTransId="{9667CA5E-1B46-43A2-A8E3-FC21A3D5718B}" sibTransId="{1E304F9D-E172-4335-BB21-91F101723FA3}"/>
    <dgm:cxn modelId="{3CD6DFD0-B4EB-4A7C-8F75-68BA6A5CDF9E}" type="presParOf" srcId="{5F803EAE-BA84-4B8A-BDC4-B25BCD656C59}" destId="{E2FD7E72-C3B4-4B99-8024-6258DD0F751C}" srcOrd="0" destOrd="0" presId="urn:microsoft.com/office/officeart/2005/8/layout/vList2"/>
    <dgm:cxn modelId="{E9118B4E-F9B2-43EF-BC72-56AFE9172818}" type="presParOf" srcId="{5F803EAE-BA84-4B8A-BDC4-B25BCD656C59}" destId="{8CDCB634-CDFE-469F-8A57-AEF80AA81EE9}" srcOrd="1" destOrd="0" presId="urn:microsoft.com/office/officeart/2005/8/layout/vList2"/>
    <dgm:cxn modelId="{311802A8-463F-43E7-A530-610A88AA97C8}" type="presParOf" srcId="{5F803EAE-BA84-4B8A-BDC4-B25BCD656C59}" destId="{639F442E-E899-40F6-82DF-121701A9F067}" srcOrd="2" destOrd="0" presId="urn:microsoft.com/office/officeart/2005/8/layout/vList2"/>
    <dgm:cxn modelId="{10209646-C337-4FAD-9F84-A81BE4F417D0}" type="presParOf" srcId="{5F803EAE-BA84-4B8A-BDC4-B25BCD656C59}" destId="{C609B3D9-977D-42DC-A9A3-B3B76DDC4CE3}" srcOrd="3" destOrd="0" presId="urn:microsoft.com/office/officeart/2005/8/layout/vList2"/>
    <dgm:cxn modelId="{48E46D8D-09FC-44B7-850F-D71D46EC08ED}" type="presParOf" srcId="{5F803EAE-BA84-4B8A-BDC4-B25BCD656C59}" destId="{D820D234-9060-45D8-AA08-4EB514C0D2D8}" srcOrd="4" destOrd="0" presId="urn:microsoft.com/office/officeart/2005/8/layout/vList2"/>
    <dgm:cxn modelId="{8FA6275F-DF46-4036-83CB-9A32F33FC114}" type="presParOf" srcId="{5F803EAE-BA84-4B8A-BDC4-B25BCD656C59}" destId="{D8509CDC-2707-4B9D-8296-938F975E33DD}" srcOrd="5" destOrd="0" presId="urn:microsoft.com/office/officeart/2005/8/layout/vList2"/>
    <dgm:cxn modelId="{66EF62D7-5D0E-41AD-826E-C548810ED778}" type="presParOf" srcId="{5F803EAE-BA84-4B8A-BDC4-B25BCD656C59}" destId="{ED71B8A4-72FA-4C7E-A4C0-504D1BD64709}" srcOrd="6" destOrd="0" presId="urn:microsoft.com/office/officeart/2005/8/layout/vList2"/>
    <dgm:cxn modelId="{2650E0B7-1BC4-4380-8601-8ADF9BBCBABF}" type="presParOf" srcId="{5F803EAE-BA84-4B8A-BDC4-B25BCD656C59}" destId="{C008E530-B4D5-44B1-8C2B-A456920034E2}"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40CBF99-BC7A-443B-9184-CB7324A54A7A}" type="doc">
      <dgm:prSet loTypeId="urn:microsoft.com/office/officeart/2005/8/layout/cycle8" loCatId="cycle" qsTypeId="urn:microsoft.com/office/officeart/2005/8/quickstyle/simple4" qsCatId="simple" csTypeId="urn:microsoft.com/office/officeart/2005/8/colors/accent0_3" csCatId="mainScheme" phldr="1"/>
      <dgm:spPr/>
      <dgm:t>
        <a:bodyPr/>
        <a:lstStyle/>
        <a:p>
          <a:endParaRPr lang="en-GB"/>
        </a:p>
      </dgm:t>
    </dgm:pt>
    <dgm:pt modelId="{9B8087BD-9A96-4DF9-8E3B-C758C2C12A6D}">
      <dgm:prSet phldrT="[Text]"/>
      <dgm:spPr/>
      <dgm:t>
        <a:bodyPr/>
        <a:lstStyle/>
        <a:p>
          <a:pPr>
            <a:buFont typeface="+mj-lt"/>
            <a:buAutoNum type="arabicPeriod"/>
          </a:pPr>
          <a:r>
            <a:rPr lang="en-GB" dirty="0"/>
            <a:t>Umbrella</a:t>
          </a:r>
        </a:p>
      </dgm:t>
    </dgm:pt>
    <dgm:pt modelId="{F8ECEFF9-C13D-4E12-AB71-F67137BFD120}" type="parTrans" cxnId="{7BC523A9-0196-4598-9A80-29859F21AC06}">
      <dgm:prSet/>
      <dgm:spPr/>
      <dgm:t>
        <a:bodyPr/>
        <a:lstStyle/>
        <a:p>
          <a:endParaRPr lang="en-GB"/>
        </a:p>
      </dgm:t>
    </dgm:pt>
    <dgm:pt modelId="{B2365F9D-3D2D-4979-A86F-F34A8190F332}" type="sibTrans" cxnId="{7BC523A9-0196-4598-9A80-29859F21AC06}">
      <dgm:prSet/>
      <dgm:spPr/>
      <dgm:t>
        <a:bodyPr/>
        <a:lstStyle/>
        <a:p>
          <a:endParaRPr lang="en-GB"/>
        </a:p>
      </dgm:t>
    </dgm:pt>
    <dgm:pt modelId="{2367FC6A-0D13-4001-A60C-EFFCD4216C8F}">
      <dgm:prSet phldrT="[Text]"/>
      <dgm:spPr/>
      <dgm:t>
        <a:bodyPr/>
        <a:lstStyle/>
        <a:p>
          <a:pPr>
            <a:buFont typeface="+mj-lt"/>
            <a:buAutoNum type="arabicPeriod"/>
          </a:pPr>
          <a:r>
            <a:rPr lang="en-GB" dirty="0"/>
            <a:t>Product</a:t>
          </a:r>
        </a:p>
      </dgm:t>
    </dgm:pt>
    <dgm:pt modelId="{D2D0D8CA-C7A2-42E2-92E0-C34416A0C39F}" type="parTrans" cxnId="{B283E6A0-A9F0-4541-B37D-7C39F2536294}">
      <dgm:prSet/>
      <dgm:spPr/>
      <dgm:t>
        <a:bodyPr/>
        <a:lstStyle/>
        <a:p>
          <a:endParaRPr lang="en-GB"/>
        </a:p>
      </dgm:t>
    </dgm:pt>
    <dgm:pt modelId="{FE99B2A1-F3EE-4377-8755-53B2A0617B9C}" type="sibTrans" cxnId="{B283E6A0-A9F0-4541-B37D-7C39F2536294}">
      <dgm:prSet/>
      <dgm:spPr/>
      <dgm:t>
        <a:bodyPr/>
        <a:lstStyle/>
        <a:p>
          <a:endParaRPr lang="en-GB"/>
        </a:p>
      </dgm:t>
    </dgm:pt>
    <dgm:pt modelId="{F6F1ACA1-7E7E-4EE5-A05E-5719114E2B97}">
      <dgm:prSet phldrT="[Text]"/>
      <dgm:spPr/>
      <dgm:t>
        <a:bodyPr/>
        <a:lstStyle/>
        <a:p>
          <a:pPr>
            <a:buFont typeface="+mj-lt"/>
            <a:buAutoNum type="arabicPeriod"/>
          </a:pPr>
          <a:r>
            <a:rPr lang="en-GB" dirty="0"/>
            <a:t>Endorsed</a:t>
          </a:r>
        </a:p>
      </dgm:t>
    </dgm:pt>
    <dgm:pt modelId="{EBBDACA1-158C-4CA8-A184-43FD3AD78A48}" type="parTrans" cxnId="{0C4E9408-6B9E-4EA7-97ED-DCD35EB68558}">
      <dgm:prSet/>
      <dgm:spPr/>
      <dgm:t>
        <a:bodyPr/>
        <a:lstStyle/>
        <a:p>
          <a:endParaRPr lang="en-GB"/>
        </a:p>
      </dgm:t>
    </dgm:pt>
    <dgm:pt modelId="{DAE552E2-C3C5-4AAE-83B5-19A02446B56B}" type="sibTrans" cxnId="{0C4E9408-6B9E-4EA7-97ED-DCD35EB68558}">
      <dgm:prSet/>
      <dgm:spPr/>
      <dgm:t>
        <a:bodyPr/>
        <a:lstStyle/>
        <a:p>
          <a:endParaRPr lang="en-GB"/>
        </a:p>
      </dgm:t>
    </dgm:pt>
    <dgm:pt modelId="{9B0D437C-2AF5-40E6-B8C4-E3D0B4314568}">
      <dgm:prSet phldrT="[Text]"/>
      <dgm:spPr/>
      <dgm:t>
        <a:bodyPr/>
        <a:lstStyle/>
        <a:p>
          <a:r>
            <a:rPr lang="en-GB" dirty="0"/>
            <a:t>Monolithic</a:t>
          </a:r>
        </a:p>
      </dgm:t>
    </dgm:pt>
    <dgm:pt modelId="{2B879667-57D6-4DF9-AC3E-B90488422089}" type="parTrans" cxnId="{77103738-22E1-463F-9F25-4297B364B17C}">
      <dgm:prSet/>
      <dgm:spPr/>
      <dgm:t>
        <a:bodyPr/>
        <a:lstStyle/>
        <a:p>
          <a:endParaRPr lang="en-GB"/>
        </a:p>
      </dgm:t>
    </dgm:pt>
    <dgm:pt modelId="{DE1E694C-4EE4-4FC8-8AFB-D0ECF9C4D009}" type="sibTrans" cxnId="{77103738-22E1-463F-9F25-4297B364B17C}">
      <dgm:prSet/>
      <dgm:spPr/>
      <dgm:t>
        <a:bodyPr/>
        <a:lstStyle/>
        <a:p>
          <a:endParaRPr lang="en-GB"/>
        </a:p>
      </dgm:t>
    </dgm:pt>
    <dgm:pt modelId="{02B55709-FD2C-4E42-A211-CBAA2B368B10}" type="pres">
      <dgm:prSet presAssocID="{040CBF99-BC7A-443B-9184-CB7324A54A7A}" presName="compositeShape" presStyleCnt="0">
        <dgm:presLayoutVars>
          <dgm:chMax val="7"/>
          <dgm:dir/>
          <dgm:resizeHandles val="exact"/>
        </dgm:presLayoutVars>
      </dgm:prSet>
      <dgm:spPr/>
    </dgm:pt>
    <dgm:pt modelId="{829738B8-E6C8-4804-A94F-C0B3A3074A40}" type="pres">
      <dgm:prSet presAssocID="{040CBF99-BC7A-443B-9184-CB7324A54A7A}" presName="wedge1" presStyleLbl="node1" presStyleIdx="0" presStyleCnt="4"/>
      <dgm:spPr/>
    </dgm:pt>
    <dgm:pt modelId="{073C9EF9-DF12-43D9-A7D3-E1C9E484E8B9}" type="pres">
      <dgm:prSet presAssocID="{040CBF99-BC7A-443B-9184-CB7324A54A7A}" presName="dummy1a" presStyleCnt="0"/>
      <dgm:spPr/>
    </dgm:pt>
    <dgm:pt modelId="{5420CB71-1E7C-42C6-8706-828A89D98DC7}" type="pres">
      <dgm:prSet presAssocID="{040CBF99-BC7A-443B-9184-CB7324A54A7A}" presName="dummy1b" presStyleCnt="0"/>
      <dgm:spPr/>
    </dgm:pt>
    <dgm:pt modelId="{E9F36C53-2170-4689-92B9-F5BA83E2893F}" type="pres">
      <dgm:prSet presAssocID="{040CBF99-BC7A-443B-9184-CB7324A54A7A}" presName="wedge1Tx" presStyleLbl="node1" presStyleIdx="0" presStyleCnt="4">
        <dgm:presLayoutVars>
          <dgm:chMax val="0"/>
          <dgm:chPref val="0"/>
          <dgm:bulletEnabled val="1"/>
        </dgm:presLayoutVars>
      </dgm:prSet>
      <dgm:spPr/>
    </dgm:pt>
    <dgm:pt modelId="{61A9000C-20B6-4484-B0AB-A8C66F152500}" type="pres">
      <dgm:prSet presAssocID="{040CBF99-BC7A-443B-9184-CB7324A54A7A}" presName="wedge2" presStyleLbl="node1" presStyleIdx="1" presStyleCnt="4"/>
      <dgm:spPr/>
    </dgm:pt>
    <dgm:pt modelId="{AA4C8F27-C3A5-4A66-A4A7-F8AC40ED52AD}" type="pres">
      <dgm:prSet presAssocID="{040CBF99-BC7A-443B-9184-CB7324A54A7A}" presName="dummy2a" presStyleCnt="0"/>
      <dgm:spPr/>
    </dgm:pt>
    <dgm:pt modelId="{F6C01FEC-B5EE-4A5A-959C-4069D6916FF4}" type="pres">
      <dgm:prSet presAssocID="{040CBF99-BC7A-443B-9184-CB7324A54A7A}" presName="dummy2b" presStyleCnt="0"/>
      <dgm:spPr/>
    </dgm:pt>
    <dgm:pt modelId="{0BA9FDE0-DE02-45BA-B8DF-7C47378EE68A}" type="pres">
      <dgm:prSet presAssocID="{040CBF99-BC7A-443B-9184-CB7324A54A7A}" presName="wedge2Tx" presStyleLbl="node1" presStyleIdx="1" presStyleCnt="4">
        <dgm:presLayoutVars>
          <dgm:chMax val="0"/>
          <dgm:chPref val="0"/>
          <dgm:bulletEnabled val="1"/>
        </dgm:presLayoutVars>
      </dgm:prSet>
      <dgm:spPr/>
    </dgm:pt>
    <dgm:pt modelId="{9D769E24-452F-454F-9572-3056B43454A7}" type="pres">
      <dgm:prSet presAssocID="{040CBF99-BC7A-443B-9184-CB7324A54A7A}" presName="wedge3" presStyleLbl="node1" presStyleIdx="2" presStyleCnt="4"/>
      <dgm:spPr/>
    </dgm:pt>
    <dgm:pt modelId="{8DA31241-FB2E-4848-9379-057791081ECC}" type="pres">
      <dgm:prSet presAssocID="{040CBF99-BC7A-443B-9184-CB7324A54A7A}" presName="dummy3a" presStyleCnt="0"/>
      <dgm:spPr/>
    </dgm:pt>
    <dgm:pt modelId="{9F74D643-0BB7-45DA-B4BE-BD2122A039D0}" type="pres">
      <dgm:prSet presAssocID="{040CBF99-BC7A-443B-9184-CB7324A54A7A}" presName="dummy3b" presStyleCnt="0"/>
      <dgm:spPr/>
    </dgm:pt>
    <dgm:pt modelId="{C4B2C08C-3A27-42FD-A3F1-AA40D5041580}" type="pres">
      <dgm:prSet presAssocID="{040CBF99-BC7A-443B-9184-CB7324A54A7A}" presName="wedge3Tx" presStyleLbl="node1" presStyleIdx="2" presStyleCnt="4">
        <dgm:presLayoutVars>
          <dgm:chMax val="0"/>
          <dgm:chPref val="0"/>
          <dgm:bulletEnabled val="1"/>
        </dgm:presLayoutVars>
      </dgm:prSet>
      <dgm:spPr/>
    </dgm:pt>
    <dgm:pt modelId="{E67712BA-6D68-4856-A37F-1D3375370F22}" type="pres">
      <dgm:prSet presAssocID="{040CBF99-BC7A-443B-9184-CB7324A54A7A}" presName="wedge4" presStyleLbl="node1" presStyleIdx="3" presStyleCnt="4"/>
      <dgm:spPr/>
    </dgm:pt>
    <dgm:pt modelId="{8859A35D-B9AC-4453-B8E0-734EA9945173}" type="pres">
      <dgm:prSet presAssocID="{040CBF99-BC7A-443B-9184-CB7324A54A7A}" presName="dummy4a" presStyleCnt="0"/>
      <dgm:spPr/>
    </dgm:pt>
    <dgm:pt modelId="{BF43E7AA-B190-4DB7-9926-8007DD266E64}" type="pres">
      <dgm:prSet presAssocID="{040CBF99-BC7A-443B-9184-CB7324A54A7A}" presName="dummy4b" presStyleCnt="0"/>
      <dgm:spPr/>
    </dgm:pt>
    <dgm:pt modelId="{1645E359-9A7C-4087-B6EE-0AA850FE02BF}" type="pres">
      <dgm:prSet presAssocID="{040CBF99-BC7A-443B-9184-CB7324A54A7A}" presName="wedge4Tx" presStyleLbl="node1" presStyleIdx="3" presStyleCnt="4">
        <dgm:presLayoutVars>
          <dgm:chMax val="0"/>
          <dgm:chPref val="0"/>
          <dgm:bulletEnabled val="1"/>
        </dgm:presLayoutVars>
      </dgm:prSet>
      <dgm:spPr/>
    </dgm:pt>
    <dgm:pt modelId="{BF4B6F95-54E8-4EDB-BF82-62ED9019C7AB}" type="pres">
      <dgm:prSet presAssocID="{B2365F9D-3D2D-4979-A86F-F34A8190F332}" presName="arrowWedge1" presStyleLbl="fgSibTrans2D1" presStyleIdx="0" presStyleCnt="4"/>
      <dgm:spPr/>
    </dgm:pt>
    <dgm:pt modelId="{6D13EE87-154D-41D5-8722-00452635D65A}" type="pres">
      <dgm:prSet presAssocID="{FE99B2A1-F3EE-4377-8755-53B2A0617B9C}" presName="arrowWedge2" presStyleLbl="fgSibTrans2D1" presStyleIdx="1" presStyleCnt="4"/>
      <dgm:spPr/>
    </dgm:pt>
    <dgm:pt modelId="{F9EFFD94-2D05-49FE-B8A2-C22E81456F50}" type="pres">
      <dgm:prSet presAssocID="{DAE552E2-C3C5-4AAE-83B5-19A02446B56B}" presName="arrowWedge3" presStyleLbl="fgSibTrans2D1" presStyleIdx="2" presStyleCnt="4"/>
      <dgm:spPr/>
    </dgm:pt>
    <dgm:pt modelId="{33CFD21F-5756-43C5-8807-A0561B8F3CB1}" type="pres">
      <dgm:prSet presAssocID="{DE1E694C-4EE4-4FC8-8AFB-D0ECF9C4D009}" presName="arrowWedge4" presStyleLbl="fgSibTrans2D1" presStyleIdx="3" presStyleCnt="4"/>
      <dgm:spPr/>
    </dgm:pt>
  </dgm:ptLst>
  <dgm:cxnLst>
    <dgm:cxn modelId="{8DF24807-F4BC-4BBC-80D6-0841AF9B6AB7}" type="presOf" srcId="{9B0D437C-2AF5-40E6-B8C4-E3D0B4314568}" destId="{1645E359-9A7C-4087-B6EE-0AA850FE02BF}" srcOrd="1" destOrd="0" presId="urn:microsoft.com/office/officeart/2005/8/layout/cycle8"/>
    <dgm:cxn modelId="{0C4E9408-6B9E-4EA7-97ED-DCD35EB68558}" srcId="{040CBF99-BC7A-443B-9184-CB7324A54A7A}" destId="{F6F1ACA1-7E7E-4EE5-A05E-5719114E2B97}" srcOrd="2" destOrd="0" parTransId="{EBBDACA1-158C-4CA8-A184-43FD3AD78A48}" sibTransId="{DAE552E2-C3C5-4AAE-83B5-19A02446B56B}"/>
    <dgm:cxn modelId="{E1C81120-C3D9-4F7D-9F3E-A9323BD557FB}" type="presOf" srcId="{040CBF99-BC7A-443B-9184-CB7324A54A7A}" destId="{02B55709-FD2C-4E42-A211-CBAA2B368B10}" srcOrd="0" destOrd="0" presId="urn:microsoft.com/office/officeart/2005/8/layout/cycle8"/>
    <dgm:cxn modelId="{A39CE537-CDFF-4391-A5B5-AC45032DF57C}" type="presOf" srcId="{F6F1ACA1-7E7E-4EE5-A05E-5719114E2B97}" destId="{9D769E24-452F-454F-9572-3056B43454A7}" srcOrd="0" destOrd="0" presId="urn:microsoft.com/office/officeart/2005/8/layout/cycle8"/>
    <dgm:cxn modelId="{77103738-22E1-463F-9F25-4297B364B17C}" srcId="{040CBF99-BC7A-443B-9184-CB7324A54A7A}" destId="{9B0D437C-2AF5-40E6-B8C4-E3D0B4314568}" srcOrd="3" destOrd="0" parTransId="{2B879667-57D6-4DF9-AC3E-B90488422089}" sibTransId="{DE1E694C-4EE4-4FC8-8AFB-D0ECF9C4D009}"/>
    <dgm:cxn modelId="{DB1BCC60-938D-4368-B434-3995E805A9A8}" type="presOf" srcId="{9B8087BD-9A96-4DF9-8E3B-C758C2C12A6D}" destId="{E9F36C53-2170-4689-92B9-F5BA83E2893F}" srcOrd="1" destOrd="0" presId="urn:microsoft.com/office/officeart/2005/8/layout/cycle8"/>
    <dgm:cxn modelId="{2625B053-ABBE-472A-A855-CEAC3BE5B1B2}" type="presOf" srcId="{9B0D437C-2AF5-40E6-B8C4-E3D0B4314568}" destId="{E67712BA-6D68-4856-A37F-1D3375370F22}" srcOrd="0" destOrd="0" presId="urn:microsoft.com/office/officeart/2005/8/layout/cycle8"/>
    <dgm:cxn modelId="{50CBAD55-A0B8-4C51-88CC-D7F436022784}" type="presOf" srcId="{F6F1ACA1-7E7E-4EE5-A05E-5719114E2B97}" destId="{C4B2C08C-3A27-42FD-A3F1-AA40D5041580}" srcOrd="1" destOrd="0" presId="urn:microsoft.com/office/officeart/2005/8/layout/cycle8"/>
    <dgm:cxn modelId="{B283E6A0-A9F0-4541-B37D-7C39F2536294}" srcId="{040CBF99-BC7A-443B-9184-CB7324A54A7A}" destId="{2367FC6A-0D13-4001-A60C-EFFCD4216C8F}" srcOrd="1" destOrd="0" parTransId="{D2D0D8CA-C7A2-42E2-92E0-C34416A0C39F}" sibTransId="{FE99B2A1-F3EE-4377-8755-53B2A0617B9C}"/>
    <dgm:cxn modelId="{7BC523A9-0196-4598-9A80-29859F21AC06}" srcId="{040CBF99-BC7A-443B-9184-CB7324A54A7A}" destId="{9B8087BD-9A96-4DF9-8E3B-C758C2C12A6D}" srcOrd="0" destOrd="0" parTransId="{F8ECEFF9-C13D-4E12-AB71-F67137BFD120}" sibTransId="{B2365F9D-3D2D-4979-A86F-F34A8190F332}"/>
    <dgm:cxn modelId="{3FA5AAB3-F953-4D19-BBD3-D1002619F63E}" type="presOf" srcId="{2367FC6A-0D13-4001-A60C-EFFCD4216C8F}" destId="{61A9000C-20B6-4484-B0AB-A8C66F152500}" srcOrd="0" destOrd="0" presId="urn:microsoft.com/office/officeart/2005/8/layout/cycle8"/>
    <dgm:cxn modelId="{CC655ECA-41BF-4BE5-857D-A8C97896ED50}" type="presOf" srcId="{9B8087BD-9A96-4DF9-8E3B-C758C2C12A6D}" destId="{829738B8-E6C8-4804-A94F-C0B3A3074A40}" srcOrd="0" destOrd="0" presId="urn:microsoft.com/office/officeart/2005/8/layout/cycle8"/>
    <dgm:cxn modelId="{57DF9EEB-C75C-4968-9258-2875A3F782D5}" type="presOf" srcId="{2367FC6A-0D13-4001-A60C-EFFCD4216C8F}" destId="{0BA9FDE0-DE02-45BA-B8DF-7C47378EE68A}" srcOrd="1" destOrd="0" presId="urn:microsoft.com/office/officeart/2005/8/layout/cycle8"/>
    <dgm:cxn modelId="{AE5F6647-D65D-42B0-BFDB-95EA8B9D2A93}" type="presParOf" srcId="{02B55709-FD2C-4E42-A211-CBAA2B368B10}" destId="{829738B8-E6C8-4804-A94F-C0B3A3074A40}" srcOrd="0" destOrd="0" presId="urn:microsoft.com/office/officeart/2005/8/layout/cycle8"/>
    <dgm:cxn modelId="{CE46E030-AF87-4D56-ABDF-FA9B780815D4}" type="presParOf" srcId="{02B55709-FD2C-4E42-A211-CBAA2B368B10}" destId="{073C9EF9-DF12-43D9-A7D3-E1C9E484E8B9}" srcOrd="1" destOrd="0" presId="urn:microsoft.com/office/officeart/2005/8/layout/cycle8"/>
    <dgm:cxn modelId="{49B078C6-18CD-4C05-874E-DB4348C0C187}" type="presParOf" srcId="{02B55709-FD2C-4E42-A211-CBAA2B368B10}" destId="{5420CB71-1E7C-42C6-8706-828A89D98DC7}" srcOrd="2" destOrd="0" presId="urn:microsoft.com/office/officeart/2005/8/layout/cycle8"/>
    <dgm:cxn modelId="{EA658BB1-C2B8-4BDA-BF64-24DDA7D4E74F}" type="presParOf" srcId="{02B55709-FD2C-4E42-A211-CBAA2B368B10}" destId="{E9F36C53-2170-4689-92B9-F5BA83E2893F}" srcOrd="3" destOrd="0" presId="urn:microsoft.com/office/officeart/2005/8/layout/cycle8"/>
    <dgm:cxn modelId="{AC7D280D-0D38-431C-99D4-B1F8E8289DFF}" type="presParOf" srcId="{02B55709-FD2C-4E42-A211-CBAA2B368B10}" destId="{61A9000C-20B6-4484-B0AB-A8C66F152500}" srcOrd="4" destOrd="0" presId="urn:microsoft.com/office/officeart/2005/8/layout/cycle8"/>
    <dgm:cxn modelId="{42E02D5E-3433-4F36-801D-8D8020FEC159}" type="presParOf" srcId="{02B55709-FD2C-4E42-A211-CBAA2B368B10}" destId="{AA4C8F27-C3A5-4A66-A4A7-F8AC40ED52AD}" srcOrd="5" destOrd="0" presId="urn:microsoft.com/office/officeart/2005/8/layout/cycle8"/>
    <dgm:cxn modelId="{04895925-9D6F-4F03-B19C-C17FBE76B087}" type="presParOf" srcId="{02B55709-FD2C-4E42-A211-CBAA2B368B10}" destId="{F6C01FEC-B5EE-4A5A-959C-4069D6916FF4}" srcOrd="6" destOrd="0" presId="urn:microsoft.com/office/officeart/2005/8/layout/cycle8"/>
    <dgm:cxn modelId="{158FDDAF-6739-455F-97C5-8FD7729FA117}" type="presParOf" srcId="{02B55709-FD2C-4E42-A211-CBAA2B368B10}" destId="{0BA9FDE0-DE02-45BA-B8DF-7C47378EE68A}" srcOrd="7" destOrd="0" presId="urn:microsoft.com/office/officeart/2005/8/layout/cycle8"/>
    <dgm:cxn modelId="{F8743CB1-CE8F-44F0-B0E8-4E75712D5BF6}" type="presParOf" srcId="{02B55709-FD2C-4E42-A211-CBAA2B368B10}" destId="{9D769E24-452F-454F-9572-3056B43454A7}" srcOrd="8" destOrd="0" presId="urn:microsoft.com/office/officeart/2005/8/layout/cycle8"/>
    <dgm:cxn modelId="{307B29AF-EC19-4E58-9764-40401E1B5971}" type="presParOf" srcId="{02B55709-FD2C-4E42-A211-CBAA2B368B10}" destId="{8DA31241-FB2E-4848-9379-057791081ECC}" srcOrd="9" destOrd="0" presId="urn:microsoft.com/office/officeart/2005/8/layout/cycle8"/>
    <dgm:cxn modelId="{4938F399-8971-4380-8E4D-A6CA44980E19}" type="presParOf" srcId="{02B55709-FD2C-4E42-A211-CBAA2B368B10}" destId="{9F74D643-0BB7-45DA-B4BE-BD2122A039D0}" srcOrd="10" destOrd="0" presId="urn:microsoft.com/office/officeart/2005/8/layout/cycle8"/>
    <dgm:cxn modelId="{17D19EF9-D6C6-49FC-87F8-36043D2A16E0}" type="presParOf" srcId="{02B55709-FD2C-4E42-A211-CBAA2B368B10}" destId="{C4B2C08C-3A27-42FD-A3F1-AA40D5041580}" srcOrd="11" destOrd="0" presId="urn:microsoft.com/office/officeart/2005/8/layout/cycle8"/>
    <dgm:cxn modelId="{7CB89EE8-03BC-45ED-B1FC-D19CFD45F990}" type="presParOf" srcId="{02B55709-FD2C-4E42-A211-CBAA2B368B10}" destId="{E67712BA-6D68-4856-A37F-1D3375370F22}" srcOrd="12" destOrd="0" presId="urn:microsoft.com/office/officeart/2005/8/layout/cycle8"/>
    <dgm:cxn modelId="{C8521BC4-53EB-4091-AD82-D050AB9252E9}" type="presParOf" srcId="{02B55709-FD2C-4E42-A211-CBAA2B368B10}" destId="{8859A35D-B9AC-4453-B8E0-734EA9945173}" srcOrd="13" destOrd="0" presId="urn:microsoft.com/office/officeart/2005/8/layout/cycle8"/>
    <dgm:cxn modelId="{3D9747E6-7E3B-4C3B-A4DE-37C810724275}" type="presParOf" srcId="{02B55709-FD2C-4E42-A211-CBAA2B368B10}" destId="{BF43E7AA-B190-4DB7-9926-8007DD266E64}" srcOrd="14" destOrd="0" presId="urn:microsoft.com/office/officeart/2005/8/layout/cycle8"/>
    <dgm:cxn modelId="{93C802D7-19B1-4A20-BFF2-172D2A1097C3}" type="presParOf" srcId="{02B55709-FD2C-4E42-A211-CBAA2B368B10}" destId="{1645E359-9A7C-4087-B6EE-0AA850FE02BF}" srcOrd="15" destOrd="0" presId="urn:microsoft.com/office/officeart/2005/8/layout/cycle8"/>
    <dgm:cxn modelId="{1C43D3AB-8914-43F2-855F-39A14B0B2812}" type="presParOf" srcId="{02B55709-FD2C-4E42-A211-CBAA2B368B10}" destId="{BF4B6F95-54E8-4EDB-BF82-62ED9019C7AB}" srcOrd="16" destOrd="0" presId="urn:microsoft.com/office/officeart/2005/8/layout/cycle8"/>
    <dgm:cxn modelId="{AB3BB121-A2E6-4C8C-A0A6-0635EE91D09D}" type="presParOf" srcId="{02B55709-FD2C-4E42-A211-CBAA2B368B10}" destId="{6D13EE87-154D-41D5-8722-00452635D65A}" srcOrd="17" destOrd="0" presId="urn:microsoft.com/office/officeart/2005/8/layout/cycle8"/>
    <dgm:cxn modelId="{52AFCD05-0212-422C-B94A-8AD8A6F4DAA4}" type="presParOf" srcId="{02B55709-FD2C-4E42-A211-CBAA2B368B10}" destId="{F9EFFD94-2D05-49FE-B8A2-C22E81456F50}" srcOrd="18" destOrd="0" presId="urn:microsoft.com/office/officeart/2005/8/layout/cycle8"/>
    <dgm:cxn modelId="{3D963E8B-2259-4856-9164-F12964247833}" type="presParOf" srcId="{02B55709-FD2C-4E42-A211-CBAA2B368B10}" destId="{33CFD21F-5756-43C5-8807-A0561B8F3CB1}" srcOrd="1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F9C2C2C-15A8-479A-9C60-7EC112D0978D}" type="doc">
      <dgm:prSet loTypeId="urn:microsoft.com/office/officeart/2005/8/layout/vList2" loCatId="list" qsTypeId="urn:microsoft.com/office/officeart/2005/8/quickstyle/simple3" qsCatId="simple" csTypeId="urn:microsoft.com/office/officeart/2005/8/colors/accent1_1" csCatId="accent1"/>
      <dgm:spPr/>
      <dgm:t>
        <a:bodyPr/>
        <a:lstStyle/>
        <a:p>
          <a:endParaRPr lang="en-GB"/>
        </a:p>
      </dgm:t>
    </dgm:pt>
    <dgm:pt modelId="{CBCCC73D-DB38-4CF2-A36E-4C35BDC03774}">
      <dgm:prSet custT="1"/>
      <dgm:spPr/>
      <dgm:t>
        <a:bodyPr/>
        <a:lstStyle/>
        <a:p>
          <a:r>
            <a:rPr lang="en-GB" sz="2000" dirty="0"/>
            <a:t>When a brand name spans across a range of sub-brands,</a:t>
          </a:r>
        </a:p>
      </dgm:t>
    </dgm:pt>
    <dgm:pt modelId="{86BC372A-2334-4A28-9D28-B141728F6B34}" type="parTrans" cxnId="{7E3D287A-5880-4D60-8F2A-0522684E1D0F}">
      <dgm:prSet/>
      <dgm:spPr/>
      <dgm:t>
        <a:bodyPr/>
        <a:lstStyle/>
        <a:p>
          <a:endParaRPr lang="en-GB" sz="2400"/>
        </a:p>
      </dgm:t>
    </dgm:pt>
    <dgm:pt modelId="{DD18D0FD-C547-4ED9-89BB-766E8DF2C4CE}" type="sibTrans" cxnId="{7E3D287A-5880-4D60-8F2A-0522684E1D0F}">
      <dgm:prSet/>
      <dgm:spPr/>
      <dgm:t>
        <a:bodyPr/>
        <a:lstStyle/>
        <a:p>
          <a:endParaRPr lang="en-GB" sz="2400"/>
        </a:p>
      </dgm:t>
    </dgm:pt>
    <dgm:pt modelId="{5B369128-8B91-4543-B141-739A619367DD}">
      <dgm:prSet custT="1"/>
      <dgm:spPr/>
      <dgm:t>
        <a:bodyPr/>
        <a:lstStyle/>
        <a:p>
          <a:r>
            <a:rPr lang="en-GB" sz="2000"/>
            <a:t>Typically, all sub-brands falling within the same product category</a:t>
          </a:r>
        </a:p>
      </dgm:t>
    </dgm:pt>
    <dgm:pt modelId="{C137A32C-5709-40C8-A813-CCD0AD3F8EEB}" type="parTrans" cxnId="{97B359D3-F510-4134-A048-0B2C78E8F58C}">
      <dgm:prSet/>
      <dgm:spPr/>
      <dgm:t>
        <a:bodyPr/>
        <a:lstStyle/>
        <a:p>
          <a:endParaRPr lang="en-GB" sz="2400"/>
        </a:p>
      </dgm:t>
    </dgm:pt>
    <dgm:pt modelId="{56CFFCA9-9AEE-4B2C-99DE-0E26E6166880}" type="sibTrans" cxnId="{97B359D3-F510-4134-A048-0B2C78E8F58C}">
      <dgm:prSet/>
      <dgm:spPr/>
      <dgm:t>
        <a:bodyPr/>
        <a:lstStyle/>
        <a:p>
          <a:endParaRPr lang="en-GB" sz="2400"/>
        </a:p>
      </dgm:t>
    </dgm:pt>
    <dgm:pt modelId="{15E8796A-2AD5-43EA-9E9A-477CF773D119}">
      <dgm:prSet custT="1"/>
      <dgm:spPr/>
      <dgm:t>
        <a:bodyPr/>
        <a:lstStyle/>
        <a:p>
          <a:r>
            <a:rPr lang="en-US" sz="2000" b="0" i="0" baseline="0"/>
            <a:t>No need to run “name” research </a:t>
          </a:r>
          <a:endParaRPr lang="en-GB" sz="2000"/>
        </a:p>
      </dgm:t>
    </dgm:pt>
    <dgm:pt modelId="{AB2A4F2E-49C9-42BC-B8E5-BDA99D310088}" type="parTrans" cxnId="{A154AC0A-8F84-4104-8763-3AFEFE6C99E7}">
      <dgm:prSet/>
      <dgm:spPr/>
      <dgm:t>
        <a:bodyPr/>
        <a:lstStyle/>
        <a:p>
          <a:endParaRPr lang="en-GB" sz="2400"/>
        </a:p>
      </dgm:t>
    </dgm:pt>
    <dgm:pt modelId="{36AC5930-FBB5-4364-BB5B-52C7B87147D8}" type="sibTrans" cxnId="{A154AC0A-8F84-4104-8763-3AFEFE6C99E7}">
      <dgm:prSet/>
      <dgm:spPr/>
      <dgm:t>
        <a:bodyPr/>
        <a:lstStyle/>
        <a:p>
          <a:endParaRPr lang="en-GB" sz="2400"/>
        </a:p>
      </dgm:t>
    </dgm:pt>
    <dgm:pt modelId="{3DBCEA81-C5C3-4DDE-9D3B-152EF02C8305}">
      <dgm:prSet custT="1"/>
      <dgm:spPr/>
      <dgm:t>
        <a:bodyPr/>
        <a:lstStyle/>
        <a:p>
          <a:r>
            <a:rPr lang="en-US" sz="2000" b="0" i="0" baseline="0"/>
            <a:t>No excessive spending on advertising to create recognition.</a:t>
          </a:r>
          <a:endParaRPr lang="en-GB" sz="2000"/>
        </a:p>
      </dgm:t>
    </dgm:pt>
    <dgm:pt modelId="{EE93595E-E682-4F3B-8F1B-C318BC2172D3}" type="parTrans" cxnId="{6B00386E-9EDC-4BD7-B2B2-52AC3AAB0C94}">
      <dgm:prSet/>
      <dgm:spPr/>
      <dgm:t>
        <a:bodyPr/>
        <a:lstStyle/>
        <a:p>
          <a:endParaRPr lang="en-GB" sz="2400"/>
        </a:p>
      </dgm:t>
    </dgm:pt>
    <dgm:pt modelId="{3A0E49E7-71C4-47E9-9E16-09BAA86568F1}" type="sibTrans" cxnId="{6B00386E-9EDC-4BD7-B2B2-52AC3AAB0C94}">
      <dgm:prSet/>
      <dgm:spPr/>
      <dgm:t>
        <a:bodyPr/>
        <a:lstStyle/>
        <a:p>
          <a:endParaRPr lang="en-GB" sz="2400"/>
        </a:p>
      </dgm:t>
    </dgm:pt>
    <dgm:pt modelId="{D8B0F4FD-DE41-475E-9DF2-C0F6D1CCA2B2}">
      <dgm:prSet custT="1"/>
      <dgm:spPr/>
      <dgm:t>
        <a:bodyPr/>
        <a:lstStyle/>
        <a:p>
          <a:r>
            <a:rPr lang="en-GB" sz="2000"/>
            <a:t>FedEx brand deals in several product category: courier, postage, shipping, logistics.</a:t>
          </a:r>
        </a:p>
      </dgm:t>
    </dgm:pt>
    <dgm:pt modelId="{234150A8-4987-4EEE-A32C-295B8A1201B0}" type="parTrans" cxnId="{4E24A188-B7F0-4082-A9BB-48D02DFB78D1}">
      <dgm:prSet/>
      <dgm:spPr/>
      <dgm:t>
        <a:bodyPr/>
        <a:lstStyle/>
        <a:p>
          <a:endParaRPr lang="en-GB" sz="2400"/>
        </a:p>
      </dgm:t>
    </dgm:pt>
    <dgm:pt modelId="{7F7BB4A9-9818-413B-95A3-C417DA5B3DD6}" type="sibTrans" cxnId="{4E24A188-B7F0-4082-A9BB-48D02DFB78D1}">
      <dgm:prSet/>
      <dgm:spPr/>
      <dgm:t>
        <a:bodyPr/>
        <a:lstStyle/>
        <a:p>
          <a:endParaRPr lang="en-GB" sz="2400"/>
        </a:p>
      </dgm:t>
    </dgm:pt>
    <dgm:pt modelId="{5524074B-A084-4AA4-95E1-AFFD99495ACE}">
      <dgm:prSet custT="1"/>
      <dgm:spPr/>
      <dgm:t>
        <a:bodyPr/>
        <a:lstStyle/>
        <a:p>
          <a:r>
            <a:rPr lang="en-GB" sz="2000"/>
            <a:t>For instance,  FedEx Express, FedEx ground, FedEx freight, etc.</a:t>
          </a:r>
        </a:p>
      </dgm:t>
    </dgm:pt>
    <dgm:pt modelId="{3C4A6774-AE18-49F4-8C81-817F19BFC46F}" type="parTrans" cxnId="{B4DB061B-27E7-4F4C-9502-2E16A45D9DEF}">
      <dgm:prSet/>
      <dgm:spPr/>
      <dgm:t>
        <a:bodyPr/>
        <a:lstStyle/>
        <a:p>
          <a:endParaRPr lang="en-GB" sz="2400"/>
        </a:p>
      </dgm:t>
    </dgm:pt>
    <dgm:pt modelId="{13664CCC-A587-4993-9F9E-543355127C76}" type="sibTrans" cxnId="{B4DB061B-27E7-4F4C-9502-2E16A45D9DEF}">
      <dgm:prSet/>
      <dgm:spPr/>
      <dgm:t>
        <a:bodyPr/>
        <a:lstStyle/>
        <a:p>
          <a:endParaRPr lang="en-GB" sz="2400"/>
        </a:p>
      </dgm:t>
    </dgm:pt>
    <dgm:pt modelId="{16D813A2-6FE9-47DB-942F-F6781BE3F64E}" type="pres">
      <dgm:prSet presAssocID="{0F9C2C2C-15A8-479A-9C60-7EC112D0978D}" presName="linear" presStyleCnt="0">
        <dgm:presLayoutVars>
          <dgm:animLvl val="lvl"/>
          <dgm:resizeHandles val="exact"/>
        </dgm:presLayoutVars>
      </dgm:prSet>
      <dgm:spPr/>
    </dgm:pt>
    <dgm:pt modelId="{62F2319D-7105-45E5-BA8B-464798532250}" type="pres">
      <dgm:prSet presAssocID="{CBCCC73D-DB38-4CF2-A36E-4C35BDC03774}" presName="parentText" presStyleLbl="node1" presStyleIdx="0" presStyleCnt="6">
        <dgm:presLayoutVars>
          <dgm:chMax val="0"/>
          <dgm:bulletEnabled val="1"/>
        </dgm:presLayoutVars>
      </dgm:prSet>
      <dgm:spPr/>
    </dgm:pt>
    <dgm:pt modelId="{7B4EFCDB-A548-4C25-9F45-B60B697C3723}" type="pres">
      <dgm:prSet presAssocID="{DD18D0FD-C547-4ED9-89BB-766E8DF2C4CE}" presName="spacer" presStyleCnt="0"/>
      <dgm:spPr/>
    </dgm:pt>
    <dgm:pt modelId="{E9487337-1507-4DF7-BA6F-BCA60B21FB0B}" type="pres">
      <dgm:prSet presAssocID="{5B369128-8B91-4543-B141-739A619367DD}" presName="parentText" presStyleLbl="node1" presStyleIdx="1" presStyleCnt="6">
        <dgm:presLayoutVars>
          <dgm:chMax val="0"/>
          <dgm:bulletEnabled val="1"/>
        </dgm:presLayoutVars>
      </dgm:prSet>
      <dgm:spPr/>
    </dgm:pt>
    <dgm:pt modelId="{17AD1434-0E85-481F-BE7D-2DC40046FE43}" type="pres">
      <dgm:prSet presAssocID="{56CFFCA9-9AEE-4B2C-99DE-0E26E6166880}" presName="spacer" presStyleCnt="0"/>
      <dgm:spPr/>
    </dgm:pt>
    <dgm:pt modelId="{D5EACD0E-1B18-487B-A9A9-9FCF070CAAA9}" type="pres">
      <dgm:prSet presAssocID="{15E8796A-2AD5-43EA-9E9A-477CF773D119}" presName="parentText" presStyleLbl="node1" presStyleIdx="2" presStyleCnt="6">
        <dgm:presLayoutVars>
          <dgm:chMax val="0"/>
          <dgm:bulletEnabled val="1"/>
        </dgm:presLayoutVars>
      </dgm:prSet>
      <dgm:spPr/>
    </dgm:pt>
    <dgm:pt modelId="{3C6F4F17-5731-4EEA-AA0A-38BF0ACD53B2}" type="pres">
      <dgm:prSet presAssocID="{36AC5930-FBB5-4364-BB5B-52C7B87147D8}" presName="spacer" presStyleCnt="0"/>
      <dgm:spPr/>
    </dgm:pt>
    <dgm:pt modelId="{9D5249BA-145E-4FDB-A272-461410CE8AFB}" type="pres">
      <dgm:prSet presAssocID="{3DBCEA81-C5C3-4DDE-9D3B-152EF02C8305}" presName="parentText" presStyleLbl="node1" presStyleIdx="3" presStyleCnt="6">
        <dgm:presLayoutVars>
          <dgm:chMax val="0"/>
          <dgm:bulletEnabled val="1"/>
        </dgm:presLayoutVars>
      </dgm:prSet>
      <dgm:spPr/>
    </dgm:pt>
    <dgm:pt modelId="{00935C01-E410-4819-8B1A-D0AA4E82FC7D}" type="pres">
      <dgm:prSet presAssocID="{3A0E49E7-71C4-47E9-9E16-09BAA86568F1}" presName="spacer" presStyleCnt="0"/>
      <dgm:spPr/>
    </dgm:pt>
    <dgm:pt modelId="{080ED1D0-E11B-46DA-85EE-C44207943CA7}" type="pres">
      <dgm:prSet presAssocID="{D8B0F4FD-DE41-475E-9DF2-C0F6D1CCA2B2}" presName="parentText" presStyleLbl="node1" presStyleIdx="4" presStyleCnt="6">
        <dgm:presLayoutVars>
          <dgm:chMax val="0"/>
          <dgm:bulletEnabled val="1"/>
        </dgm:presLayoutVars>
      </dgm:prSet>
      <dgm:spPr/>
    </dgm:pt>
    <dgm:pt modelId="{9C0E0BF2-1E81-42A9-9ED9-BE8CAF572858}" type="pres">
      <dgm:prSet presAssocID="{7F7BB4A9-9818-413B-95A3-C417DA5B3DD6}" presName="spacer" presStyleCnt="0"/>
      <dgm:spPr/>
    </dgm:pt>
    <dgm:pt modelId="{6A608927-7C54-4E78-8CD0-826359B91D25}" type="pres">
      <dgm:prSet presAssocID="{5524074B-A084-4AA4-95E1-AFFD99495ACE}" presName="parentText" presStyleLbl="node1" presStyleIdx="5" presStyleCnt="6">
        <dgm:presLayoutVars>
          <dgm:chMax val="0"/>
          <dgm:bulletEnabled val="1"/>
        </dgm:presLayoutVars>
      </dgm:prSet>
      <dgm:spPr/>
    </dgm:pt>
  </dgm:ptLst>
  <dgm:cxnLst>
    <dgm:cxn modelId="{A154AC0A-8F84-4104-8763-3AFEFE6C99E7}" srcId="{0F9C2C2C-15A8-479A-9C60-7EC112D0978D}" destId="{15E8796A-2AD5-43EA-9E9A-477CF773D119}" srcOrd="2" destOrd="0" parTransId="{AB2A4F2E-49C9-42BC-B8E5-BDA99D310088}" sibTransId="{36AC5930-FBB5-4364-BB5B-52C7B87147D8}"/>
    <dgm:cxn modelId="{9DE53C14-9A4C-4213-8ACD-60FE8A6E13AA}" type="presOf" srcId="{5B369128-8B91-4543-B141-739A619367DD}" destId="{E9487337-1507-4DF7-BA6F-BCA60B21FB0B}" srcOrd="0" destOrd="0" presId="urn:microsoft.com/office/officeart/2005/8/layout/vList2"/>
    <dgm:cxn modelId="{79836E1A-3BD9-4EB8-8BA8-FA79CFA4AD50}" type="presOf" srcId="{D8B0F4FD-DE41-475E-9DF2-C0F6D1CCA2B2}" destId="{080ED1D0-E11B-46DA-85EE-C44207943CA7}" srcOrd="0" destOrd="0" presId="urn:microsoft.com/office/officeart/2005/8/layout/vList2"/>
    <dgm:cxn modelId="{B4DB061B-27E7-4F4C-9502-2E16A45D9DEF}" srcId="{0F9C2C2C-15A8-479A-9C60-7EC112D0978D}" destId="{5524074B-A084-4AA4-95E1-AFFD99495ACE}" srcOrd="5" destOrd="0" parTransId="{3C4A6774-AE18-49F4-8C81-817F19BFC46F}" sibTransId="{13664CCC-A587-4993-9F9E-543355127C76}"/>
    <dgm:cxn modelId="{7E5ED761-0143-467B-B594-AD0484B94BB2}" type="presOf" srcId="{3DBCEA81-C5C3-4DDE-9D3B-152EF02C8305}" destId="{9D5249BA-145E-4FDB-A272-461410CE8AFB}" srcOrd="0" destOrd="0" presId="urn:microsoft.com/office/officeart/2005/8/layout/vList2"/>
    <dgm:cxn modelId="{6B00386E-9EDC-4BD7-B2B2-52AC3AAB0C94}" srcId="{0F9C2C2C-15A8-479A-9C60-7EC112D0978D}" destId="{3DBCEA81-C5C3-4DDE-9D3B-152EF02C8305}" srcOrd="3" destOrd="0" parTransId="{EE93595E-E682-4F3B-8F1B-C318BC2172D3}" sibTransId="{3A0E49E7-71C4-47E9-9E16-09BAA86568F1}"/>
    <dgm:cxn modelId="{B133644F-D23F-4A5A-A03C-584C6CCB58B6}" type="presOf" srcId="{0F9C2C2C-15A8-479A-9C60-7EC112D0978D}" destId="{16D813A2-6FE9-47DB-942F-F6781BE3F64E}" srcOrd="0" destOrd="0" presId="urn:microsoft.com/office/officeart/2005/8/layout/vList2"/>
    <dgm:cxn modelId="{D88E2E70-1EEE-4810-AB3D-5EAE2BD123BC}" type="presOf" srcId="{5524074B-A084-4AA4-95E1-AFFD99495ACE}" destId="{6A608927-7C54-4E78-8CD0-826359B91D25}" srcOrd="0" destOrd="0" presId="urn:microsoft.com/office/officeart/2005/8/layout/vList2"/>
    <dgm:cxn modelId="{7E3D287A-5880-4D60-8F2A-0522684E1D0F}" srcId="{0F9C2C2C-15A8-479A-9C60-7EC112D0978D}" destId="{CBCCC73D-DB38-4CF2-A36E-4C35BDC03774}" srcOrd="0" destOrd="0" parTransId="{86BC372A-2334-4A28-9D28-B141728F6B34}" sibTransId="{DD18D0FD-C547-4ED9-89BB-766E8DF2C4CE}"/>
    <dgm:cxn modelId="{4E24A188-B7F0-4082-A9BB-48D02DFB78D1}" srcId="{0F9C2C2C-15A8-479A-9C60-7EC112D0978D}" destId="{D8B0F4FD-DE41-475E-9DF2-C0F6D1CCA2B2}" srcOrd="4" destOrd="0" parTransId="{234150A8-4987-4EEE-A32C-295B8A1201B0}" sibTransId="{7F7BB4A9-9818-413B-95A3-C417DA5B3DD6}"/>
    <dgm:cxn modelId="{B3F62489-404D-4ABA-AF5A-184D7D9992AC}" type="presOf" srcId="{15E8796A-2AD5-43EA-9E9A-477CF773D119}" destId="{D5EACD0E-1B18-487B-A9A9-9FCF070CAAA9}" srcOrd="0" destOrd="0" presId="urn:microsoft.com/office/officeart/2005/8/layout/vList2"/>
    <dgm:cxn modelId="{97B359D3-F510-4134-A048-0B2C78E8F58C}" srcId="{0F9C2C2C-15A8-479A-9C60-7EC112D0978D}" destId="{5B369128-8B91-4543-B141-739A619367DD}" srcOrd="1" destOrd="0" parTransId="{C137A32C-5709-40C8-A813-CCD0AD3F8EEB}" sibTransId="{56CFFCA9-9AEE-4B2C-99DE-0E26E6166880}"/>
    <dgm:cxn modelId="{2F282AE7-CCB9-468F-BCB8-60A5CC1369D9}" type="presOf" srcId="{CBCCC73D-DB38-4CF2-A36E-4C35BDC03774}" destId="{62F2319D-7105-45E5-BA8B-464798532250}" srcOrd="0" destOrd="0" presId="urn:microsoft.com/office/officeart/2005/8/layout/vList2"/>
    <dgm:cxn modelId="{674C206A-E1F2-4DE0-B504-659E76E9ACD6}" type="presParOf" srcId="{16D813A2-6FE9-47DB-942F-F6781BE3F64E}" destId="{62F2319D-7105-45E5-BA8B-464798532250}" srcOrd="0" destOrd="0" presId="urn:microsoft.com/office/officeart/2005/8/layout/vList2"/>
    <dgm:cxn modelId="{1D11A041-BD17-401F-987C-62DC7B045633}" type="presParOf" srcId="{16D813A2-6FE9-47DB-942F-F6781BE3F64E}" destId="{7B4EFCDB-A548-4C25-9F45-B60B697C3723}" srcOrd="1" destOrd="0" presId="urn:microsoft.com/office/officeart/2005/8/layout/vList2"/>
    <dgm:cxn modelId="{FD28BAA9-B41B-44A8-8349-63C7DC9CEFCC}" type="presParOf" srcId="{16D813A2-6FE9-47DB-942F-F6781BE3F64E}" destId="{E9487337-1507-4DF7-BA6F-BCA60B21FB0B}" srcOrd="2" destOrd="0" presId="urn:microsoft.com/office/officeart/2005/8/layout/vList2"/>
    <dgm:cxn modelId="{31AADA70-B9B1-4ED0-AEF0-D55095E199AA}" type="presParOf" srcId="{16D813A2-6FE9-47DB-942F-F6781BE3F64E}" destId="{17AD1434-0E85-481F-BE7D-2DC40046FE43}" srcOrd="3" destOrd="0" presId="urn:microsoft.com/office/officeart/2005/8/layout/vList2"/>
    <dgm:cxn modelId="{E2F3B7E9-3564-4D6A-81F1-466821A13FA2}" type="presParOf" srcId="{16D813A2-6FE9-47DB-942F-F6781BE3F64E}" destId="{D5EACD0E-1B18-487B-A9A9-9FCF070CAAA9}" srcOrd="4" destOrd="0" presId="urn:microsoft.com/office/officeart/2005/8/layout/vList2"/>
    <dgm:cxn modelId="{3D409099-EAFE-4D01-A42D-278A13406339}" type="presParOf" srcId="{16D813A2-6FE9-47DB-942F-F6781BE3F64E}" destId="{3C6F4F17-5731-4EEA-AA0A-38BF0ACD53B2}" srcOrd="5" destOrd="0" presId="urn:microsoft.com/office/officeart/2005/8/layout/vList2"/>
    <dgm:cxn modelId="{F794AEFB-D733-4F39-86E8-E4E042EA416A}" type="presParOf" srcId="{16D813A2-6FE9-47DB-942F-F6781BE3F64E}" destId="{9D5249BA-145E-4FDB-A272-461410CE8AFB}" srcOrd="6" destOrd="0" presId="urn:microsoft.com/office/officeart/2005/8/layout/vList2"/>
    <dgm:cxn modelId="{ECE4BD4B-3570-4E1C-A7F2-58CCB9DB8BBF}" type="presParOf" srcId="{16D813A2-6FE9-47DB-942F-F6781BE3F64E}" destId="{00935C01-E410-4819-8B1A-D0AA4E82FC7D}" srcOrd="7" destOrd="0" presId="urn:microsoft.com/office/officeart/2005/8/layout/vList2"/>
    <dgm:cxn modelId="{ABA5B7F3-3218-4E4C-8751-8B3B6602B044}" type="presParOf" srcId="{16D813A2-6FE9-47DB-942F-F6781BE3F64E}" destId="{080ED1D0-E11B-46DA-85EE-C44207943CA7}" srcOrd="8" destOrd="0" presId="urn:microsoft.com/office/officeart/2005/8/layout/vList2"/>
    <dgm:cxn modelId="{34A1A8DA-8DA7-46AB-A7F0-FB65204CB9A8}" type="presParOf" srcId="{16D813A2-6FE9-47DB-942F-F6781BE3F64E}" destId="{9C0E0BF2-1E81-42A9-9ED9-BE8CAF572858}" srcOrd="9" destOrd="0" presId="urn:microsoft.com/office/officeart/2005/8/layout/vList2"/>
    <dgm:cxn modelId="{F035DDB9-F790-4437-8565-4174C3EDAD56}" type="presParOf" srcId="{16D813A2-6FE9-47DB-942F-F6781BE3F64E}" destId="{6A608927-7C54-4E78-8CD0-826359B91D2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AE33620-2665-4C10-8E8B-842659A0DED1}" type="doc">
      <dgm:prSet loTypeId="urn:microsoft.com/office/officeart/2005/8/layout/vList2" loCatId="list" qsTypeId="urn:microsoft.com/office/officeart/2005/8/quickstyle/simple3" qsCatId="simple" csTypeId="urn:microsoft.com/office/officeart/2005/8/colors/accent3_1" csCatId="accent3" phldr="1"/>
      <dgm:spPr/>
      <dgm:t>
        <a:bodyPr/>
        <a:lstStyle/>
        <a:p>
          <a:endParaRPr lang="en-GB"/>
        </a:p>
      </dgm:t>
    </dgm:pt>
    <dgm:pt modelId="{6D2561C0-F1AC-4B73-84AE-147FF331BEC4}">
      <dgm:prSet custT="1"/>
      <dgm:spPr/>
      <dgm:t>
        <a:bodyPr/>
        <a:lstStyle/>
        <a:p>
          <a:r>
            <a:rPr lang="en-GB" sz="2000">
              <a:latin typeface="Times New Roman" panose="02020603050405020304" pitchFamily="18" charset="0"/>
              <a:cs typeface="Times New Roman" panose="02020603050405020304" pitchFamily="18" charset="0"/>
            </a:rPr>
            <a:t>Each product or service is individually branded </a:t>
          </a:r>
        </a:p>
      </dgm:t>
    </dgm:pt>
    <dgm:pt modelId="{EB90B32F-B8DD-4A04-8B54-125F4C8239F0}" type="parTrans" cxnId="{603B7D46-2E59-407C-9289-39E3D598312A}">
      <dgm:prSet/>
      <dgm:spPr/>
      <dgm:t>
        <a:bodyPr/>
        <a:lstStyle/>
        <a:p>
          <a:endParaRPr lang="en-GB" sz="2000">
            <a:latin typeface="Times New Roman" panose="02020603050405020304" pitchFamily="18" charset="0"/>
            <a:cs typeface="Times New Roman" panose="02020603050405020304" pitchFamily="18" charset="0"/>
          </a:endParaRPr>
        </a:p>
      </dgm:t>
    </dgm:pt>
    <dgm:pt modelId="{D18970E0-AA79-47CE-A968-59DB57722332}" type="sibTrans" cxnId="{603B7D46-2E59-407C-9289-39E3D598312A}">
      <dgm:prSet/>
      <dgm:spPr/>
      <dgm:t>
        <a:bodyPr/>
        <a:lstStyle/>
        <a:p>
          <a:endParaRPr lang="en-GB" sz="2000">
            <a:latin typeface="Times New Roman" panose="02020603050405020304" pitchFamily="18" charset="0"/>
            <a:cs typeface="Times New Roman" panose="02020603050405020304" pitchFamily="18" charset="0"/>
          </a:endParaRPr>
        </a:p>
      </dgm:t>
    </dgm:pt>
    <dgm:pt modelId="{509C83D0-3FA8-493A-9194-30F3D8746CA5}">
      <dgm:prSet custT="1"/>
      <dgm:spPr/>
      <dgm:t>
        <a:bodyPr/>
        <a:lstStyle/>
        <a:p>
          <a:r>
            <a:rPr lang="en-US" sz="2000" b="0" i="0" baseline="0">
              <a:latin typeface="Times New Roman" panose="02020603050405020304" pitchFamily="18" charset="0"/>
              <a:cs typeface="Times New Roman" panose="02020603050405020304" pitchFamily="18" charset="0"/>
            </a:rPr>
            <a:t>In consumer packaged-goods companies</a:t>
          </a:r>
          <a:endParaRPr lang="en-GB" sz="2000">
            <a:latin typeface="Times New Roman" panose="02020603050405020304" pitchFamily="18" charset="0"/>
            <a:cs typeface="Times New Roman" panose="02020603050405020304" pitchFamily="18" charset="0"/>
          </a:endParaRPr>
        </a:p>
      </dgm:t>
    </dgm:pt>
    <dgm:pt modelId="{478F6F10-4AD3-473B-9109-7C92C9B98DF7}" type="parTrans" cxnId="{47F6200F-1B12-408D-9A75-42AB37592EE4}">
      <dgm:prSet/>
      <dgm:spPr/>
      <dgm:t>
        <a:bodyPr/>
        <a:lstStyle/>
        <a:p>
          <a:endParaRPr lang="en-GB" sz="2000">
            <a:latin typeface="Times New Roman" panose="02020603050405020304" pitchFamily="18" charset="0"/>
            <a:cs typeface="Times New Roman" panose="02020603050405020304" pitchFamily="18" charset="0"/>
          </a:endParaRPr>
        </a:p>
      </dgm:t>
    </dgm:pt>
    <dgm:pt modelId="{44A29231-3859-416F-8B0C-9E25EA95A37E}" type="sibTrans" cxnId="{47F6200F-1B12-408D-9A75-42AB37592EE4}">
      <dgm:prSet/>
      <dgm:spPr/>
      <dgm:t>
        <a:bodyPr/>
        <a:lstStyle/>
        <a:p>
          <a:endParaRPr lang="en-GB" sz="2000">
            <a:latin typeface="Times New Roman" panose="02020603050405020304" pitchFamily="18" charset="0"/>
            <a:cs typeface="Times New Roman" panose="02020603050405020304" pitchFamily="18" charset="0"/>
          </a:endParaRPr>
        </a:p>
      </dgm:t>
    </dgm:pt>
    <dgm:pt modelId="{6641F86D-B655-4D78-BCEE-5A07A66356FE}">
      <dgm:prSet custT="1"/>
      <dgm:spPr/>
      <dgm:t>
        <a:bodyPr/>
        <a:lstStyle/>
        <a:p>
          <a:r>
            <a:rPr lang="en-GB" sz="2000">
              <a:latin typeface="Times New Roman" panose="02020603050405020304" pitchFamily="18" charset="0"/>
              <a:cs typeface="Times New Roman" panose="02020603050405020304" pitchFamily="18" charset="0"/>
            </a:rPr>
            <a:t>Hereby, Parent brand (i.e., organisation brand ) or the corporate brand is de-emphasised</a:t>
          </a:r>
        </a:p>
      </dgm:t>
    </dgm:pt>
    <dgm:pt modelId="{A0F1AD2A-8A1C-479C-88DD-E71A96F0A58E}" type="parTrans" cxnId="{D991C2E0-6A49-45E8-AF90-F7F283184C0F}">
      <dgm:prSet/>
      <dgm:spPr/>
      <dgm:t>
        <a:bodyPr/>
        <a:lstStyle/>
        <a:p>
          <a:endParaRPr lang="en-GB" sz="2000">
            <a:latin typeface="Times New Roman" panose="02020603050405020304" pitchFamily="18" charset="0"/>
            <a:cs typeface="Times New Roman" panose="02020603050405020304" pitchFamily="18" charset="0"/>
          </a:endParaRPr>
        </a:p>
      </dgm:t>
    </dgm:pt>
    <dgm:pt modelId="{ABB2604E-52BB-469B-BC32-FC259ED63BB4}" type="sibTrans" cxnId="{D991C2E0-6A49-45E8-AF90-F7F283184C0F}">
      <dgm:prSet/>
      <dgm:spPr/>
      <dgm:t>
        <a:bodyPr/>
        <a:lstStyle/>
        <a:p>
          <a:endParaRPr lang="en-GB" sz="2000">
            <a:latin typeface="Times New Roman" panose="02020603050405020304" pitchFamily="18" charset="0"/>
            <a:cs typeface="Times New Roman" panose="02020603050405020304" pitchFamily="18" charset="0"/>
          </a:endParaRPr>
        </a:p>
      </dgm:t>
    </dgm:pt>
    <dgm:pt modelId="{EEB449B1-7CE7-4DDF-96E9-1A98AD298F3D}">
      <dgm:prSet custT="1"/>
      <dgm:spPr/>
      <dgm:t>
        <a:bodyPr/>
        <a:lstStyle/>
        <a:p>
          <a:r>
            <a:rPr lang="en-GB" sz="2000" dirty="0">
              <a:latin typeface="Times New Roman" panose="02020603050405020304" pitchFamily="18" charset="0"/>
              <a:cs typeface="Times New Roman" panose="02020603050405020304" pitchFamily="18" charset="0"/>
            </a:rPr>
            <a:t>For instance, Procter and Gamble and Unilever use this model.</a:t>
          </a:r>
        </a:p>
      </dgm:t>
    </dgm:pt>
    <dgm:pt modelId="{BCD5D274-8A35-40B3-BBFA-44139F334B42}" type="parTrans" cxnId="{8A2F2CDD-0B36-401E-8B0C-7BECDDAA9FF0}">
      <dgm:prSet/>
      <dgm:spPr/>
      <dgm:t>
        <a:bodyPr/>
        <a:lstStyle/>
        <a:p>
          <a:endParaRPr lang="en-GB" sz="2000">
            <a:latin typeface="Times New Roman" panose="02020603050405020304" pitchFamily="18" charset="0"/>
            <a:cs typeface="Times New Roman" panose="02020603050405020304" pitchFamily="18" charset="0"/>
          </a:endParaRPr>
        </a:p>
      </dgm:t>
    </dgm:pt>
    <dgm:pt modelId="{1180AF89-673C-4B81-8EC9-8436F7EFC3E2}" type="sibTrans" cxnId="{8A2F2CDD-0B36-401E-8B0C-7BECDDAA9FF0}">
      <dgm:prSet/>
      <dgm:spPr/>
      <dgm:t>
        <a:bodyPr/>
        <a:lstStyle/>
        <a:p>
          <a:endParaRPr lang="en-GB" sz="2000">
            <a:latin typeface="Times New Roman" panose="02020603050405020304" pitchFamily="18" charset="0"/>
            <a:cs typeface="Times New Roman" panose="02020603050405020304" pitchFamily="18" charset="0"/>
          </a:endParaRPr>
        </a:p>
      </dgm:t>
    </dgm:pt>
    <dgm:pt modelId="{7C6E0052-4B04-4DB3-8E43-4145C2BE15DC}">
      <dgm:prSet custT="1"/>
      <dgm:spPr/>
      <dgm:t>
        <a:bodyPr/>
        <a:lstStyle/>
        <a:p>
          <a:r>
            <a:rPr lang="en-GB" sz="2000" dirty="0">
              <a:latin typeface="Times New Roman" panose="02020603050405020304" pitchFamily="18" charset="0"/>
              <a:cs typeface="Times New Roman" panose="02020603050405020304" pitchFamily="18" charset="0"/>
            </a:rPr>
            <a:t>This brand architecture system works for those that have sufficiently large resources and deep pockets</a:t>
          </a:r>
        </a:p>
      </dgm:t>
    </dgm:pt>
    <dgm:pt modelId="{5F1F1610-526F-45B6-8D36-591D16E242D8}" type="parTrans" cxnId="{04E0285B-E9DA-496D-BC60-9E6946D56857}">
      <dgm:prSet/>
      <dgm:spPr/>
      <dgm:t>
        <a:bodyPr/>
        <a:lstStyle/>
        <a:p>
          <a:endParaRPr lang="en-GB" sz="2000">
            <a:latin typeface="Times New Roman" panose="02020603050405020304" pitchFamily="18" charset="0"/>
            <a:cs typeface="Times New Roman" panose="02020603050405020304" pitchFamily="18" charset="0"/>
          </a:endParaRPr>
        </a:p>
      </dgm:t>
    </dgm:pt>
    <dgm:pt modelId="{42D869A4-D675-4DF4-ABEE-3DB8D75BD758}" type="sibTrans" cxnId="{04E0285B-E9DA-496D-BC60-9E6946D56857}">
      <dgm:prSet/>
      <dgm:spPr/>
      <dgm:t>
        <a:bodyPr/>
        <a:lstStyle/>
        <a:p>
          <a:endParaRPr lang="en-GB" sz="2000">
            <a:latin typeface="Times New Roman" panose="02020603050405020304" pitchFamily="18" charset="0"/>
            <a:cs typeface="Times New Roman" panose="02020603050405020304" pitchFamily="18" charset="0"/>
          </a:endParaRPr>
        </a:p>
      </dgm:t>
    </dgm:pt>
    <dgm:pt modelId="{C71CEB0A-37C2-4339-B70D-A235DB0368CA}">
      <dgm:prSet custT="1"/>
      <dgm:spPr/>
      <dgm:t>
        <a:bodyPr/>
        <a:lstStyle/>
        <a:p>
          <a:r>
            <a:rPr lang="en-US" sz="2000" b="0" i="0" baseline="0" dirty="0">
              <a:latin typeface="Times New Roman" panose="02020603050405020304" pitchFamily="18" charset="0"/>
              <a:cs typeface="Times New Roman" panose="02020603050405020304" pitchFamily="18" charset="0"/>
            </a:rPr>
            <a:t>If a product fails or appears to be of low quality, the company has not tied its reputation to it.</a:t>
          </a:r>
          <a:endParaRPr lang="en-GB" sz="2000" dirty="0">
            <a:latin typeface="Times New Roman" panose="02020603050405020304" pitchFamily="18" charset="0"/>
            <a:cs typeface="Times New Roman" panose="02020603050405020304" pitchFamily="18" charset="0"/>
          </a:endParaRPr>
        </a:p>
      </dgm:t>
    </dgm:pt>
    <dgm:pt modelId="{387F5408-5667-4445-9AFC-72F96E4A296A}" type="parTrans" cxnId="{539FE68E-FC71-44C9-B774-7A8DB6D427EC}">
      <dgm:prSet/>
      <dgm:spPr/>
      <dgm:t>
        <a:bodyPr/>
        <a:lstStyle/>
        <a:p>
          <a:endParaRPr lang="en-GB" sz="2000">
            <a:latin typeface="Times New Roman" panose="02020603050405020304" pitchFamily="18" charset="0"/>
            <a:cs typeface="Times New Roman" panose="02020603050405020304" pitchFamily="18" charset="0"/>
          </a:endParaRPr>
        </a:p>
      </dgm:t>
    </dgm:pt>
    <dgm:pt modelId="{5B2A7E2B-8265-425A-96CD-DBD6F547319C}" type="sibTrans" cxnId="{539FE68E-FC71-44C9-B774-7A8DB6D427EC}">
      <dgm:prSet/>
      <dgm:spPr/>
      <dgm:t>
        <a:bodyPr/>
        <a:lstStyle/>
        <a:p>
          <a:endParaRPr lang="en-GB" sz="2000">
            <a:latin typeface="Times New Roman" panose="02020603050405020304" pitchFamily="18" charset="0"/>
            <a:cs typeface="Times New Roman" panose="02020603050405020304" pitchFamily="18" charset="0"/>
          </a:endParaRPr>
        </a:p>
      </dgm:t>
    </dgm:pt>
    <dgm:pt modelId="{92B41492-9622-4111-A782-4771A55FB57E}" type="pres">
      <dgm:prSet presAssocID="{EAE33620-2665-4C10-8E8B-842659A0DED1}" presName="linear" presStyleCnt="0">
        <dgm:presLayoutVars>
          <dgm:animLvl val="lvl"/>
          <dgm:resizeHandles val="exact"/>
        </dgm:presLayoutVars>
      </dgm:prSet>
      <dgm:spPr/>
    </dgm:pt>
    <dgm:pt modelId="{618C9FEE-921D-44A8-BBD9-B6B4D9E7CCBF}" type="pres">
      <dgm:prSet presAssocID="{6D2561C0-F1AC-4B73-84AE-147FF331BEC4}" presName="parentText" presStyleLbl="node1" presStyleIdx="0" presStyleCnt="6">
        <dgm:presLayoutVars>
          <dgm:chMax val="0"/>
          <dgm:bulletEnabled val="1"/>
        </dgm:presLayoutVars>
      </dgm:prSet>
      <dgm:spPr/>
    </dgm:pt>
    <dgm:pt modelId="{E9426826-25D0-4573-AB3B-081C3F0CE3AD}" type="pres">
      <dgm:prSet presAssocID="{D18970E0-AA79-47CE-A968-59DB57722332}" presName="spacer" presStyleCnt="0"/>
      <dgm:spPr/>
    </dgm:pt>
    <dgm:pt modelId="{A5C825D2-9376-4A0D-9F89-D96DED7AFF73}" type="pres">
      <dgm:prSet presAssocID="{509C83D0-3FA8-493A-9194-30F3D8746CA5}" presName="parentText" presStyleLbl="node1" presStyleIdx="1" presStyleCnt="6">
        <dgm:presLayoutVars>
          <dgm:chMax val="0"/>
          <dgm:bulletEnabled val="1"/>
        </dgm:presLayoutVars>
      </dgm:prSet>
      <dgm:spPr/>
    </dgm:pt>
    <dgm:pt modelId="{44DD1BF8-FA88-449A-9D21-4444473057CC}" type="pres">
      <dgm:prSet presAssocID="{44A29231-3859-416F-8B0C-9E25EA95A37E}" presName="spacer" presStyleCnt="0"/>
      <dgm:spPr/>
    </dgm:pt>
    <dgm:pt modelId="{BDD31440-84E1-4B27-BC12-238CB5925FF9}" type="pres">
      <dgm:prSet presAssocID="{6641F86D-B655-4D78-BCEE-5A07A66356FE}" presName="parentText" presStyleLbl="node1" presStyleIdx="2" presStyleCnt="6">
        <dgm:presLayoutVars>
          <dgm:chMax val="0"/>
          <dgm:bulletEnabled val="1"/>
        </dgm:presLayoutVars>
      </dgm:prSet>
      <dgm:spPr/>
    </dgm:pt>
    <dgm:pt modelId="{EB8F3062-5256-4877-A801-99A88FDC0FA0}" type="pres">
      <dgm:prSet presAssocID="{ABB2604E-52BB-469B-BC32-FC259ED63BB4}" presName="spacer" presStyleCnt="0"/>
      <dgm:spPr/>
    </dgm:pt>
    <dgm:pt modelId="{C32ACD28-DA58-49F5-8F7C-04C02E664426}" type="pres">
      <dgm:prSet presAssocID="{EEB449B1-7CE7-4DDF-96E9-1A98AD298F3D}" presName="parentText" presStyleLbl="node1" presStyleIdx="3" presStyleCnt="6">
        <dgm:presLayoutVars>
          <dgm:chMax val="0"/>
          <dgm:bulletEnabled val="1"/>
        </dgm:presLayoutVars>
      </dgm:prSet>
      <dgm:spPr/>
    </dgm:pt>
    <dgm:pt modelId="{288F2C64-337C-4516-A74C-E24AFCDA1B5A}" type="pres">
      <dgm:prSet presAssocID="{1180AF89-673C-4B81-8EC9-8436F7EFC3E2}" presName="spacer" presStyleCnt="0"/>
      <dgm:spPr/>
    </dgm:pt>
    <dgm:pt modelId="{3DB34C51-9B03-45BC-9A1F-EFC491782C50}" type="pres">
      <dgm:prSet presAssocID="{7C6E0052-4B04-4DB3-8E43-4145C2BE15DC}" presName="parentText" presStyleLbl="node1" presStyleIdx="4" presStyleCnt="6">
        <dgm:presLayoutVars>
          <dgm:chMax val="0"/>
          <dgm:bulletEnabled val="1"/>
        </dgm:presLayoutVars>
      </dgm:prSet>
      <dgm:spPr/>
    </dgm:pt>
    <dgm:pt modelId="{63A19A7C-8DE5-40E7-92A7-5A41D626D392}" type="pres">
      <dgm:prSet presAssocID="{42D869A4-D675-4DF4-ABEE-3DB8D75BD758}" presName="spacer" presStyleCnt="0"/>
      <dgm:spPr/>
    </dgm:pt>
    <dgm:pt modelId="{DAD86614-3E7D-4A67-87F4-8EE9CFE1842F}" type="pres">
      <dgm:prSet presAssocID="{C71CEB0A-37C2-4339-B70D-A235DB0368CA}" presName="parentText" presStyleLbl="node1" presStyleIdx="5" presStyleCnt="6">
        <dgm:presLayoutVars>
          <dgm:chMax val="0"/>
          <dgm:bulletEnabled val="1"/>
        </dgm:presLayoutVars>
      </dgm:prSet>
      <dgm:spPr/>
    </dgm:pt>
  </dgm:ptLst>
  <dgm:cxnLst>
    <dgm:cxn modelId="{47F6200F-1B12-408D-9A75-42AB37592EE4}" srcId="{EAE33620-2665-4C10-8E8B-842659A0DED1}" destId="{509C83D0-3FA8-493A-9194-30F3D8746CA5}" srcOrd="1" destOrd="0" parTransId="{478F6F10-4AD3-473B-9109-7C92C9B98DF7}" sibTransId="{44A29231-3859-416F-8B0C-9E25EA95A37E}"/>
    <dgm:cxn modelId="{8E179022-6969-4FFC-AB4B-6EA6F6B870B0}" type="presOf" srcId="{6641F86D-B655-4D78-BCEE-5A07A66356FE}" destId="{BDD31440-84E1-4B27-BC12-238CB5925FF9}" srcOrd="0" destOrd="0" presId="urn:microsoft.com/office/officeart/2005/8/layout/vList2"/>
    <dgm:cxn modelId="{B1C2563B-2410-4E8D-9E15-C7038656F0F0}" type="presOf" srcId="{6D2561C0-F1AC-4B73-84AE-147FF331BEC4}" destId="{618C9FEE-921D-44A8-BBD9-B6B4D9E7CCBF}" srcOrd="0" destOrd="0" presId="urn:microsoft.com/office/officeart/2005/8/layout/vList2"/>
    <dgm:cxn modelId="{04E0285B-E9DA-496D-BC60-9E6946D56857}" srcId="{EAE33620-2665-4C10-8E8B-842659A0DED1}" destId="{7C6E0052-4B04-4DB3-8E43-4145C2BE15DC}" srcOrd="4" destOrd="0" parTransId="{5F1F1610-526F-45B6-8D36-591D16E242D8}" sibTransId="{42D869A4-D675-4DF4-ABEE-3DB8D75BD758}"/>
    <dgm:cxn modelId="{98350860-1D95-4F65-B936-CA8078BC097F}" type="presOf" srcId="{C71CEB0A-37C2-4339-B70D-A235DB0368CA}" destId="{DAD86614-3E7D-4A67-87F4-8EE9CFE1842F}" srcOrd="0" destOrd="0" presId="urn:microsoft.com/office/officeart/2005/8/layout/vList2"/>
    <dgm:cxn modelId="{603B7D46-2E59-407C-9289-39E3D598312A}" srcId="{EAE33620-2665-4C10-8E8B-842659A0DED1}" destId="{6D2561C0-F1AC-4B73-84AE-147FF331BEC4}" srcOrd="0" destOrd="0" parTransId="{EB90B32F-B8DD-4A04-8B54-125F4C8239F0}" sibTransId="{D18970E0-AA79-47CE-A968-59DB57722332}"/>
    <dgm:cxn modelId="{539FE68E-FC71-44C9-B774-7A8DB6D427EC}" srcId="{EAE33620-2665-4C10-8E8B-842659A0DED1}" destId="{C71CEB0A-37C2-4339-B70D-A235DB0368CA}" srcOrd="5" destOrd="0" parTransId="{387F5408-5667-4445-9AFC-72F96E4A296A}" sibTransId="{5B2A7E2B-8265-425A-96CD-DBD6F547319C}"/>
    <dgm:cxn modelId="{0B16CE93-149A-49F5-94FC-BDF4F1249FC8}" type="presOf" srcId="{7C6E0052-4B04-4DB3-8E43-4145C2BE15DC}" destId="{3DB34C51-9B03-45BC-9A1F-EFC491782C50}" srcOrd="0" destOrd="0" presId="urn:microsoft.com/office/officeart/2005/8/layout/vList2"/>
    <dgm:cxn modelId="{502CA496-210A-475F-B5E6-5F596C69D9A2}" type="presOf" srcId="{EAE33620-2665-4C10-8E8B-842659A0DED1}" destId="{92B41492-9622-4111-A782-4771A55FB57E}" srcOrd="0" destOrd="0" presId="urn:microsoft.com/office/officeart/2005/8/layout/vList2"/>
    <dgm:cxn modelId="{02D1A0B1-36E0-49BA-A0E9-C37C577739FE}" type="presOf" srcId="{EEB449B1-7CE7-4DDF-96E9-1A98AD298F3D}" destId="{C32ACD28-DA58-49F5-8F7C-04C02E664426}" srcOrd="0" destOrd="0" presId="urn:microsoft.com/office/officeart/2005/8/layout/vList2"/>
    <dgm:cxn modelId="{8A2F2CDD-0B36-401E-8B0C-7BECDDAA9FF0}" srcId="{EAE33620-2665-4C10-8E8B-842659A0DED1}" destId="{EEB449B1-7CE7-4DDF-96E9-1A98AD298F3D}" srcOrd="3" destOrd="0" parTransId="{BCD5D274-8A35-40B3-BBFA-44139F334B42}" sibTransId="{1180AF89-673C-4B81-8EC9-8436F7EFC3E2}"/>
    <dgm:cxn modelId="{D991C2E0-6A49-45E8-AF90-F7F283184C0F}" srcId="{EAE33620-2665-4C10-8E8B-842659A0DED1}" destId="{6641F86D-B655-4D78-BCEE-5A07A66356FE}" srcOrd="2" destOrd="0" parTransId="{A0F1AD2A-8A1C-479C-88DD-E71A96F0A58E}" sibTransId="{ABB2604E-52BB-469B-BC32-FC259ED63BB4}"/>
    <dgm:cxn modelId="{B9F413EC-A06E-453D-883E-EDA984987369}" type="presOf" srcId="{509C83D0-3FA8-493A-9194-30F3D8746CA5}" destId="{A5C825D2-9376-4A0D-9F89-D96DED7AFF73}" srcOrd="0" destOrd="0" presId="urn:microsoft.com/office/officeart/2005/8/layout/vList2"/>
    <dgm:cxn modelId="{B412C498-A65D-4883-9D6E-B1ECFB384C4C}" type="presParOf" srcId="{92B41492-9622-4111-A782-4771A55FB57E}" destId="{618C9FEE-921D-44A8-BBD9-B6B4D9E7CCBF}" srcOrd="0" destOrd="0" presId="urn:microsoft.com/office/officeart/2005/8/layout/vList2"/>
    <dgm:cxn modelId="{90555B14-3CD3-4993-A554-414E3B378C38}" type="presParOf" srcId="{92B41492-9622-4111-A782-4771A55FB57E}" destId="{E9426826-25D0-4573-AB3B-081C3F0CE3AD}" srcOrd="1" destOrd="0" presId="urn:microsoft.com/office/officeart/2005/8/layout/vList2"/>
    <dgm:cxn modelId="{351D7F1D-B93B-4F03-952B-FFEF2CC62DBB}" type="presParOf" srcId="{92B41492-9622-4111-A782-4771A55FB57E}" destId="{A5C825D2-9376-4A0D-9F89-D96DED7AFF73}" srcOrd="2" destOrd="0" presId="urn:microsoft.com/office/officeart/2005/8/layout/vList2"/>
    <dgm:cxn modelId="{20B4339A-0D43-485F-88ED-3AFFFCD9D59A}" type="presParOf" srcId="{92B41492-9622-4111-A782-4771A55FB57E}" destId="{44DD1BF8-FA88-449A-9D21-4444473057CC}" srcOrd="3" destOrd="0" presId="urn:microsoft.com/office/officeart/2005/8/layout/vList2"/>
    <dgm:cxn modelId="{AFDB08A6-6B25-4648-8E55-7241394D3EE2}" type="presParOf" srcId="{92B41492-9622-4111-A782-4771A55FB57E}" destId="{BDD31440-84E1-4B27-BC12-238CB5925FF9}" srcOrd="4" destOrd="0" presId="urn:microsoft.com/office/officeart/2005/8/layout/vList2"/>
    <dgm:cxn modelId="{88894CFD-C607-4FD0-A667-1C08C36749AA}" type="presParOf" srcId="{92B41492-9622-4111-A782-4771A55FB57E}" destId="{EB8F3062-5256-4877-A801-99A88FDC0FA0}" srcOrd="5" destOrd="0" presId="urn:microsoft.com/office/officeart/2005/8/layout/vList2"/>
    <dgm:cxn modelId="{50EF87D7-51CD-4320-A5CD-B631BC4D3BCF}" type="presParOf" srcId="{92B41492-9622-4111-A782-4771A55FB57E}" destId="{C32ACD28-DA58-49F5-8F7C-04C02E664426}" srcOrd="6" destOrd="0" presId="urn:microsoft.com/office/officeart/2005/8/layout/vList2"/>
    <dgm:cxn modelId="{FC408BE5-61A2-4A92-86A9-70934D63BC6A}" type="presParOf" srcId="{92B41492-9622-4111-A782-4771A55FB57E}" destId="{288F2C64-337C-4516-A74C-E24AFCDA1B5A}" srcOrd="7" destOrd="0" presId="urn:microsoft.com/office/officeart/2005/8/layout/vList2"/>
    <dgm:cxn modelId="{3543A80F-403C-4624-B7B5-C1A2E5854FE3}" type="presParOf" srcId="{92B41492-9622-4111-A782-4771A55FB57E}" destId="{3DB34C51-9B03-45BC-9A1F-EFC491782C50}" srcOrd="8" destOrd="0" presId="urn:microsoft.com/office/officeart/2005/8/layout/vList2"/>
    <dgm:cxn modelId="{EF9F125B-010E-4A29-9A19-FA7B93413BE1}" type="presParOf" srcId="{92B41492-9622-4111-A782-4771A55FB57E}" destId="{63A19A7C-8DE5-40E7-92A7-5A41D626D392}" srcOrd="9" destOrd="0" presId="urn:microsoft.com/office/officeart/2005/8/layout/vList2"/>
    <dgm:cxn modelId="{098AC482-C27B-4DA6-88E1-611C9326CEB0}" type="presParOf" srcId="{92B41492-9622-4111-A782-4771A55FB57E}" destId="{DAD86614-3E7D-4A67-87F4-8EE9CFE1842F}"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99CB3C4-567B-41C4-ACA2-20F7C75D54EC}" type="doc">
      <dgm:prSet loTypeId="urn:microsoft.com/office/officeart/2005/8/layout/vList2" loCatId="list" qsTypeId="urn:microsoft.com/office/officeart/2005/8/quickstyle/simple4" qsCatId="simple" csTypeId="urn:microsoft.com/office/officeart/2005/8/colors/accent0_1" csCatId="mainScheme"/>
      <dgm:spPr/>
      <dgm:t>
        <a:bodyPr/>
        <a:lstStyle/>
        <a:p>
          <a:endParaRPr lang="en-GB"/>
        </a:p>
      </dgm:t>
    </dgm:pt>
    <dgm:pt modelId="{B23D49C2-8C52-4434-B84A-64F1928A9CF5}">
      <dgm:prSet/>
      <dgm:spPr/>
      <dgm:t>
        <a:bodyPr/>
        <a:lstStyle/>
        <a:p>
          <a:r>
            <a:rPr lang="en-GB"/>
            <a:t>When sub-brands are linked to the corporate or organisation brand by verbal and visual endorsement.</a:t>
          </a:r>
        </a:p>
      </dgm:t>
    </dgm:pt>
    <dgm:pt modelId="{E9DCF8F2-C419-4CE5-BD83-D8EC7F1F5714}" type="parTrans" cxnId="{CED51D15-DD83-4C03-9540-5E0E7104E4F8}">
      <dgm:prSet/>
      <dgm:spPr/>
      <dgm:t>
        <a:bodyPr/>
        <a:lstStyle/>
        <a:p>
          <a:endParaRPr lang="en-GB"/>
        </a:p>
      </dgm:t>
    </dgm:pt>
    <dgm:pt modelId="{4D78E9C8-0F27-46BD-AB10-E5D3F0346FE9}" type="sibTrans" cxnId="{CED51D15-DD83-4C03-9540-5E0E7104E4F8}">
      <dgm:prSet/>
      <dgm:spPr/>
      <dgm:t>
        <a:bodyPr/>
        <a:lstStyle/>
        <a:p>
          <a:endParaRPr lang="en-GB"/>
        </a:p>
      </dgm:t>
    </dgm:pt>
    <dgm:pt modelId="{916901DE-4964-4DDA-A87C-FC9150EB4B9B}">
      <dgm:prSet/>
      <dgm:spPr/>
      <dgm:t>
        <a:bodyPr/>
        <a:lstStyle/>
        <a:p>
          <a:r>
            <a:rPr lang="en-GB"/>
            <a:t>In this system the sub-brand is the dominant brand, backed up by the strength of the parent corporate brand.</a:t>
          </a:r>
        </a:p>
      </dgm:t>
    </dgm:pt>
    <dgm:pt modelId="{EC194109-B987-4F83-B7DB-2B04BFCFD525}" type="parTrans" cxnId="{58F6A003-38E8-4EBF-873D-03AF86E6B011}">
      <dgm:prSet/>
      <dgm:spPr/>
      <dgm:t>
        <a:bodyPr/>
        <a:lstStyle/>
        <a:p>
          <a:endParaRPr lang="en-GB"/>
        </a:p>
      </dgm:t>
    </dgm:pt>
    <dgm:pt modelId="{50EB7616-3BDA-4879-A874-19ED7B8DC7C5}" type="sibTrans" cxnId="{58F6A003-38E8-4EBF-873D-03AF86E6B011}">
      <dgm:prSet/>
      <dgm:spPr/>
      <dgm:t>
        <a:bodyPr/>
        <a:lstStyle/>
        <a:p>
          <a:endParaRPr lang="en-GB"/>
        </a:p>
      </dgm:t>
    </dgm:pt>
    <dgm:pt modelId="{72141917-1DB6-4B5B-8680-33F1F5AA3996}">
      <dgm:prSet/>
      <dgm:spPr/>
      <dgm:t>
        <a:bodyPr/>
        <a:lstStyle/>
        <a:p>
          <a:r>
            <a:rPr lang="en-GB" dirty="0"/>
            <a:t>For instance, 3M uses this model for its brands, such as Post-it, Scotch, </a:t>
          </a:r>
          <a:r>
            <a:rPr lang="en-GB" dirty="0" err="1"/>
            <a:t>Thinsulate</a:t>
          </a:r>
          <a:r>
            <a:rPr lang="en-GB" dirty="0"/>
            <a:t>, </a:t>
          </a:r>
          <a:r>
            <a:rPr lang="en-GB" dirty="0" err="1"/>
            <a:t>Nexcare</a:t>
          </a:r>
          <a:endParaRPr lang="en-GB" dirty="0"/>
        </a:p>
      </dgm:t>
    </dgm:pt>
    <dgm:pt modelId="{DC4B5E7F-64E0-4F3A-98B8-D9127ACB519F}" type="parTrans" cxnId="{40619924-530D-4182-A2EC-5F6635C206EE}">
      <dgm:prSet/>
      <dgm:spPr/>
      <dgm:t>
        <a:bodyPr/>
        <a:lstStyle/>
        <a:p>
          <a:endParaRPr lang="en-GB"/>
        </a:p>
      </dgm:t>
    </dgm:pt>
    <dgm:pt modelId="{E10E2FD2-10F3-4834-B0B4-F9DD99F648CA}" type="sibTrans" cxnId="{40619924-530D-4182-A2EC-5F6635C206EE}">
      <dgm:prSet/>
      <dgm:spPr/>
      <dgm:t>
        <a:bodyPr/>
        <a:lstStyle/>
        <a:p>
          <a:endParaRPr lang="en-GB"/>
        </a:p>
      </dgm:t>
    </dgm:pt>
    <dgm:pt modelId="{85875D9E-A2AD-4D9C-A264-8E7EC7D292D8}" type="pres">
      <dgm:prSet presAssocID="{699CB3C4-567B-41C4-ACA2-20F7C75D54EC}" presName="linear" presStyleCnt="0">
        <dgm:presLayoutVars>
          <dgm:animLvl val="lvl"/>
          <dgm:resizeHandles val="exact"/>
        </dgm:presLayoutVars>
      </dgm:prSet>
      <dgm:spPr/>
    </dgm:pt>
    <dgm:pt modelId="{93F99B5A-5399-4F52-AE68-B202114CEB3C}" type="pres">
      <dgm:prSet presAssocID="{B23D49C2-8C52-4434-B84A-64F1928A9CF5}" presName="parentText" presStyleLbl="node1" presStyleIdx="0" presStyleCnt="3">
        <dgm:presLayoutVars>
          <dgm:chMax val="0"/>
          <dgm:bulletEnabled val="1"/>
        </dgm:presLayoutVars>
      </dgm:prSet>
      <dgm:spPr/>
    </dgm:pt>
    <dgm:pt modelId="{A587E30D-F8B4-41F8-88B8-295D6F9E1CDA}" type="pres">
      <dgm:prSet presAssocID="{4D78E9C8-0F27-46BD-AB10-E5D3F0346FE9}" presName="spacer" presStyleCnt="0"/>
      <dgm:spPr/>
    </dgm:pt>
    <dgm:pt modelId="{5241B151-C185-4A6C-B87A-DCF9B3F47744}" type="pres">
      <dgm:prSet presAssocID="{916901DE-4964-4DDA-A87C-FC9150EB4B9B}" presName="parentText" presStyleLbl="node1" presStyleIdx="1" presStyleCnt="3">
        <dgm:presLayoutVars>
          <dgm:chMax val="0"/>
          <dgm:bulletEnabled val="1"/>
        </dgm:presLayoutVars>
      </dgm:prSet>
      <dgm:spPr/>
    </dgm:pt>
    <dgm:pt modelId="{3AF3C2F1-4658-46AE-9C0B-12649FA6597B}" type="pres">
      <dgm:prSet presAssocID="{50EB7616-3BDA-4879-A874-19ED7B8DC7C5}" presName="spacer" presStyleCnt="0"/>
      <dgm:spPr/>
    </dgm:pt>
    <dgm:pt modelId="{C070F065-8479-410E-A211-DD39C749F34D}" type="pres">
      <dgm:prSet presAssocID="{72141917-1DB6-4B5B-8680-33F1F5AA3996}" presName="parentText" presStyleLbl="node1" presStyleIdx="2" presStyleCnt="3">
        <dgm:presLayoutVars>
          <dgm:chMax val="0"/>
          <dgm:bulletEnabled val="1"/>
        </dgm:presLayoutVars>
      </dgm:prSet>
      <dgm:spPr/>
    </dgm:pt>
  </dgm:ptLst>
  <dgm:cxnLst>
    <dgm:cxn modelId="{58F6A003-38E8-4EBF-873D-03AF86E6B011}" srcId="{699CB3C4-567B-41C4-ACA2-20F7C75D54EC}" destId="{916901DE-4964-4DDA-A87C-FC9150EB4B9B}" srcOrd="1" destOrd="0" parTransId="{EC194109-B987-4F83-B7DB-2B04BFCFD525}" sibTransId="{50EB7616-3BDA-4879-A874-19ED7B8DC7C5}"/>
    <dgm:cxn modelId="{CED51D15-DD83-4C03-9540-5E0E7104E4F8}" srcId="{699CB3C4-567B-41C4-ACA2-20F7C75D54EC}" destId="{B23D49C2-8C52-4434-B84A-64F1928A9CF5}" srcOrd="0" destOrd="0" parTransId="{E9DCF8F2-C419-4CE5-BD83-D8EC7F1F5714}" sibTransId="{4D78E9C8-0F27-46BD-AB10-E5D3F0346FE9}"/>
    <dgm:cxn modelId="{40619924-530D-4182-A2EC-5F6635C206EE}" srcId="{699CB3C4-567B-41C4-ACA2-20F7C75D54EC}" destId="{72141917-1DB6-4B5B-8680-33F1F5AA3996}" srcOrd="2" destOrd="0" parTransId="{DC4B5E7F-64E0-4F3A-98B8-D9127ACB519F}" sibTransId="{E10E2FD2-10F3-4834-B0B4-F9DD99F648CA}"/>
    <dgm:cxn modelId="{B65ACE2A-0A3C-4205-B81F-996536460937}" type="presOf" srcId="{699CB3C4-567B-41C4-ACA2-20F7C75D54EC}" destId="{85875D9E-A2AD-4D9C-A264-8E7EC7D292D8}" srcOrd="0" destOrd="0" presId="urn:microsoft.com/office/officeart/2005/8/layout/vList2"/>
    <dgm:cxn modelId="{14A58A9D-3167-4085-A9C6-1A518DD42D4E}" type="presOf" srcId="{72141917-1DB6-4B5B-8680-33F1F5AA3996}" destId="{C070F065-8479-410E-A211-DD39C749F34D}" srcOrd="0" destOrd="0" presId="urn:microsoft.com/office/officeart/2005/8/layout/vList2"/>
    <dgm:cxn modelId="{54FAFDCD-3CAD-4FBE-8172-1E4D4E9C48C6}" type="presOf" srcId="{916901DE-4964-4DDA-A87C-FC9150EB4B9B}" destId="{5241B151-C185-4A6C-B87A-DCF9B3F47744}" srcOrd="0" destOrd="0" presId="urn:microsoft.com/office/officeart/2005/8/layout/vList2"/>
    <dgm:cxn modelId="{4905C3F1-F6B7-461A-9E56-E64A545BBAC9}" type="presOf" srcId="{B23D49C2-8C52-4434-B84A-64F1928A9CF5}" destId="{93F99B5A-5399-4F52-AE68-B202114CEB3C}" srcOrd="0" destOrd="0" presId="urn:microsoft.com/office/officeart/2005/8/layout/vList2"/>
    <dgm:cxn modelId="{BFB0E2D5-3290-424F-A365-249C684B1427}" type="presParOf" srcId="{85875D9E-A2AD-4D9C-A264-8E7EC7D292D8}" destId="{93F99B5A-5399-4F52-AE68-B202114CEB3C}" srcOrd="0" destOrd="0" presId="urn:microsoft.com/office/officeart/2005/8/layout/vList2"/>
    <dgm:cxn modelId="{9DD732BE-093A-484B-B065-63F06FC3B112}" type="presParOf" srcId="{85875D9E-A2AD-4D9C-A264-8E7EC7D292D8}" destId="{A587E30D-F8B4-41F8-88B8-295D6F9E1CDA}" srcOrd="1" destOrd="0" presId="urn:microsoft.com/office/officeart/2005/8/layout/vList2"/>
    <dgm:cxn modelId="{E1EB4A55-D2B3-4D1D-A31E-C84E96040523}" type="presParOf" srcId="{85875D9E-A2AD-4D9C-A264-8E7EC7D292D8}" destId="{5241B151-C185-4A6C-B87A-DCF9B3F47744}" srcOrd="2" destOrd="0" presId="urn:microsoft.com/office/officeart/2005/8/layout/vList2"/>
    <dgm:cxn modelId="{49AEDF8B-BDB1-4917-9E31-CC6B5F65C583}" type="presParOf" srcId="{85875D9E-A2AD-4D9C-A264-8E7EC7D292D8}" destId="{3AF3C2F1-4658-46AE-9C0B-12649FA6597B}" srcOrd="3" destOrd="0" presId="urn:microsoft.com/office/officeart/2005/8/layout/vList2"/>
    <dgm:cxn modelId="{18D31D74-7C18-4E48-BEC9-2D9A66BEB52A}" type="presParOf" srcId="{85875D9E-A2AD-4D9C-A264-8E7EC7D292D8}" destId="{C070F065-8479-410E-A211-DD39C749F34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731834D-A1CA-4E04-ACB8-2B0DCC1E8B53}" type="doc">
      <dgm:prSet loTypeId="urn:microsoft.com/office/officeart/2005/8/layout/vList2" loCatId="list" qsTypeId="urn:microsoft.com/office/officeart/2005/8/quickstyle/simple4" qsCatId="simple" csTypeId="urn:microsoft.com/office/officeart/2005/8/colors/accent1_1" csCatId="accent1" phldr="1"/>
      <dgm:spPr/>
      <dgm:t>
        <a:bodyPr/>
        <a:lstStyle/>
        <a:p>
          <a:endParaRPr lang="en-GB"/>
        </a:p>
      </dgm:t>
    </dgm:pt>
    <dgm:pt modelId="{F84A263A-8C68-4D0E-BA52-68733DD13F9D}">
      <dgm:prSet/>
      <dgm:spPr/>
      <dgm:t>
        <a:bodyPr/>
        <a:lstStyle/>
        <a:p>
          <a:r>
            <a:rPr lang="en-GB"/>
            <a:t>Same corporate name across all the products and services of the company in all product categories.</a:t>
          </a:r>
        </a:p>
      </dgm:t>
    </dgm:pt>
    <dgm:pt modelId="{7878B3E7-BFAB-4F27-89FA-B250D6765C0E}" type="parTrans" cxnId="{6AD858EF-687D-47C4-AEF4-C17AA076CD0B}">
      <dgm:prSet/>
      <dgm:spPr/>
      <dgm:t>
        <a:bodyPr/>
        <a:lstStyle/>
        <a:p>
          <a:endParaRPr lang="en-GB"/>
        </a:p>
      </dgm:t>
    </dgm:pt>
    <dgm:pt modelId="{20E384F0-83F0-4096-B3F7-E32869A3CD90}" type="sibTrans" cxnId="{6AD858EF-687D-47C4-AEF4-C17AA076CD0B}">
      <dgm:prSet/>
      <dgm:spPr/>
      <dgm:t>
        <a:bodyPr/>
        <a:lstStyle/>
        <a:p>
          <a:endParaRPr lang="en-GB"/>
        </a:p>
      </dgm:t>
    </dgm:pt>
    <dgm:pt modelId="{12F406B1-7311-4A92-A808-3FB5308CD8DF}">
      <dgm:prSet/>
      <dgm:spPr/>
      <dgm:t>
        <a:bodyPr/>
        <a:lstStyle/>
        <a:p>
          <a:r>
            <a:rPr lang="en-GB" dirty="0"/>
            <a:t>This is most often found in big corporate brands, companies</a:t>
          </a:r>
        </a:p>
      </dgm:t>
    </dgm:pt>
    <dgm:pt modelId="{203D0FFD-4302-4EF0-8A37-8D92292C9C77}" type="parTrans" cxnId="{A664066F-345E-4395-AD87-3F4FCCAE1CCB}">
      <dgm:prSet/>
      <dgm:spPr/>
      <dgm:t>
        <a:bodyPr/>
        <a:lstStyle/>
        <a:p>
          <a:endParaRPr lang="en-GB"/>
        </a:p>
      </dgm:t>
    </dgm:pt>
    <dgm:pt modelId="{B48B1C9B-982C-4398-BA53-F715DFAED5C9}" type="sibTrans" cxnId="{A664066F-345E-4395-AD87-3F4FCCAE1CCB}">
      <dgm:prSet/>
      <dgm:spPr/>
      <dgm:t>
        <a:bodyPr/>
        <a:lstStyle/>
        <a:p>
          <a:endParaRPr lang="en-GB"/>
        </a:p>
      </dgm:t>
    </dgm:pt>
    <dgm:pt modelId="{E61D4B4D-0FFB-44E0-A5B0-7E38932D0948}">
      <dgm:prSet/>
      <dgm:spPr/>
      <dgm:t>
        <a:bodyPr/>
        <a:lstStyle/>
        <a:p>
          <a:r>
            <a:rPr lang="en-GB" dirty="0"/>
            <a:t>Such as Mitsubishi, Virgin</a:t>
          </a:r>
        </a:p>
      </dgm:t>
    </dgm:pt>
    <dgm:pt modelId="{70C86509-6F85-4E10-96AE-A51314576235}" type="parTrans" cxnId="{71D0F48E-FB68-4972-9297-F252610D47E6}">
      <dgm:prSet/>
      <dgm:spPr/>
      <dgm:t>
        <a:bodyPr/>
        <a:lstStyle/>
        <a:p>
          <a:endParaRPr lang="en-GB"/>
        </a:p>
      </dgm:t>
    </dgm:pt>
    <dgm:pt modelId="{0DE30A07-4C3F-4741-B6B5-25A840212CB2}" type="sibTrans" cxnId="{71D0F48E-FB68-4972-9297-F252610D47E6}">
      <dgm:prSet/>
      <dgm:spPr/>
      <dgm:t>
        <a:bodyPr/>
        <a:lstStyle/>
        <a:p>
          <a:endParaRPr lang="en-GB"/>
        </a:p>
      </dgm:t>
    </dgm:pt>
    <dgm:pt modelId="{729773B5-4FAF-4855-AC63-54E7B150AFC5}">
      <dgm:prSet/>
      <dgm:spPr/>
      <dgm:t>
        <a:bodyPr/>
        <a:lstStyle/>
        <a:p>
          <a:r>
            <a:rPr lang="en-GB"/>
            <a:t>Best suited for brands  </a:t>
          </a:r>
        </a:p>
      </dgm:t>
    </dgm:pt>
    <dgm:pt modelId="{75CD2DAA-75B6-455F-A171-EF3CC8B293E1}" type="parTrans" cxnId="{1930D2DA-4524-47E8-B11A-84DB072EC2A3}">
      <dgm:prSet/>
      <dgm:spPr/>
      <dgm:t>
        <a:bodyPr/>
        <a:lstStyle/>
        <a:p>
          <a:endParaRPr lang="en-GB"/>
        </a:p>
      </dgm:t>
    </dgm:pt>
    <dgm:pt modelId="{F15C042A-3875-4098-8BD1-4925F9D9EC0F}" type="sibTrans" cxnId="{1930D2DA-4524-47E8-B11A-84DB072EC2A3}">
      <dgm:prSet/>
      <dgm:spPr/>
      <dgm:t>
        <a:bodyPr/>
        <a:lstStyle/>
        <a:p>
          <a:endParaRPr lang="en-GB"/>
        </a:p>
      </dgm:t>
    </dgm:pt>
    <dgm:pt modelId="{33744BD4-0EE8-4AB1-A5A4-A1042ECECCC8}">
      <dgm:prSet/>
      <dgm:spPr/>
      <dgm:t>
        <a:bodyPr/>
        <a:lstStyle/>
        <a:p>
          <a:r>
            <a:rPr lang="en-GB" dirty="0"/>
            <a:t>Having optimal levels of recognition,</a:t>
          </a:r>
        </a:p>
      </dgm:t>
    </dgm:pt>
    <dgm:pt modelId="{81098373-97F0-4D31-B5E8-5FD28B32CB7B}" type="parTrans" cxnId="{4F28B2AA-5407-493E-9FFE-F940A2088C89}">
      <dgm:prSet/>
      <dgm:spPr/>
      <dgm:t>
        <a:bodyPr/>
        <a:lstStyle/>
        <a:p>
          <a:endParaRPr lang="en-GB"/>
        </a:p>
      </dgm:t>
    </dgm:pt>
    <dgm:pt modelId="{2A9D88CB-92C3-4435-B4D0-EE13D377CC31}" type="sibTrans" cxnId="{4F28B2AA-5407-493E-9FFE-F940A2088C89}">
      <dgm:prSet/>
      <dgm:spPr/>
      <dgm:t>
        <a:bodyPr/>
        <a:lstStyle/>
        <a:p>
          <a:endParaRPr lang="en-GB"/>
        </a:p>
      </dgm:t>
    </dgm:pt>
    <dgm:pt modelId="{933FE732-8D3D-4921-9D28-BCC82ABD2BCE}">
      <dgm:prSet/>
      <dgm:spPr/>
      <dgm:t>
        <a:bodyPr/>
        <a:lstStyle/>
        <a:p>
          <a:r>
            <a:rPr lang="en-GB"/>
            <a:t>Delivering a brand promise </a:t>
          </a:r>
        </a:p>
      </dgm:t>
    </dgm:pt>
    <dgm:pt modelId="{A7B53F6A-364C-4CFE-8974-7A673BE32484}" type="parTrans" cxnId="{858D37FE-1CB2-45DF-9D42-D88012B04A47}">
      <dgm:prSet/>
      <dgm:spPr/>
      <dgm:t>
        <a:bodyPr/>
        <a:lstStyle/>
        <a:p>
          <a:endParaRPr lang="en-GB"/>
        </a:p>
      </dgm:t>
    </dgm:pt>
    <dgm:pt modelId="{C95D432C-7602-4257-80F0-4447B19458F2}" type="sibTrans" cxnId="{858D37FE-1CB2-45DF-9D42-D88012B04A47}">
      <dgm:prSet/>
      <dgm:spPr/>
      <dgm:t>
        <a:bodyPr/>
        <a:lstStyle/>
        <a:p>
          <a:endParaRPr lang="en-GB"/>
        </a:p>
      </dgm:t>
    </dgm:pt>
    <dgm:pt modelId="{8D5A618F-A3AB-4543-8699-221CD45F9C5A}">
      <dgm:prSet/>
      <dgm:spPr/>
      <dgm:t>
        <a:bodyPr/>
        <a:lstStyle/>
        <a:p>
          <a:r>
            <a:rPr lang="en-GB"/>
            <a:t>Extending into multiple un-related categories has minimal risk.</a:t>
          </a:r>
        </a:p>
      </dgm:t>
    </dgm:pt>
    <dgm:pt modelId="{57156DCC-37CC-498A-B943-D0B892AB9C9F}" type="parTrans" cxnId="{969B8D57-F349-460B-B341-01D7278283A6}">
      <dgm:prSet/>
      <dgm:spPr/>
      <dgm:t>
        <a:bodyPr/>
        <a:lstStyle/>
        <a:p>
          <a:endParaRPr lang="en-GB"/>
        </a:p>
      </dgm:t>
    </dgm:pt>
    <dgm:pt modelId="{BF853994-8EB7-4E72-86DB-80369FB07884}" type="sibTrans" cxnId="{969B8D57-F349-460B-B341-01D7278283A6}">
      <dgm:prSet/>
      <dgm:spPr/>
      <dgm:t>
        <a:bodyPr/>
        <a:lstStyle/>
        <a:p>
          <a:endParaRPr lang="en-GB"/>
        </a:p>
      </dgm:t>
    </dgm:pt>
    <dgm:pt modelId="{95FB759E-E852-42FB-8905-8C73670C2F3C}" type="pres">
      <dgm:prSet presAssocID="{1731834D-A1CA-4E04-ACB8-2B0DCC1E8B53}" presName="linear" presStyleCnt="0">
        <dgm:presLayoutVars>
          <dgm:animLvl val="lvl"/>
          <dgm:resizeHandles val="exact"/>
        </dgm:presLayoutVars>
      </dgm:prSet>
      <dgm:spPr/>
    </dgm:pt>
    <dgm:pt modelId="{3312E887-B995-4B94-8B47-ECA06D833A48}" type="pres">
      <dgm:prSet presAssocID="{F84A263A-8C68-4D0E-BA52-68733DD13F9D}" presName="parentText" presStyleLbl="node1" presStyleIdx="0" presStyleCnt="4">
        <dgm:presLayoutVars>
          <dgm:chMax val="0"/>
          <dgm:bulletEnabled val="1"/>
        </dgm:presLayoutVars>
      </dgm:prSet>
      <dgm:spPr/>
    </dgm:pt>
    <dgm:pt modelId="{4C586F07-A4EE-4C6A-BD49-541142A048D3}" type="pres">
      <dgm:prSet presAssocID="{20E384F0-83F0-4096-B3F7-E32869A3CD90}" presName="spacer" presStyleCnt="0"/>
      <dgm:spPr/>
    </dgm:pt>
    <dgm:pt modelId="{FA6F6CF2-3C68-425C-8E8D-F3B03018C154}" type="pres">
      <dgm:prSet presAssocID="{12F406B1-7311-4A92-A808-3FB5308CD8DF}" presName="parentText" presStyleLbl="node1" presStyleIdx="1" presStyleCnt="4">
        <dgm:presLayoutVars>
          <dgm:chMax val="0"/>
          <dgm:bulletEnabled val="1"/>
        </dgm:presLayoutVars>
      </dgm:prSet>
      <dgm:spPr/>
    </dgm:pt>
    <dgm:pt modelId="{DC674310-A890-4869-AB91-7D88F16B89D9}" type="pres">
      <dgm:prSet presAssocID="{B48B1C9B-982C-4398-BA53-F715DFAED5C9}" presName="spacer" presStyleCnt="0"/>
      <dgm:spPr/>
    </dgm:pt>
    <dgm:pt modelId="{41210DEE-C577-496A-AF75-28B169A3A371}" type="pres">
      <dgm:prSet presAssocID="{E61D4B4D-0FFB-44E0-A5B0-7E38932D0948}" presName="parentText" presStyleLbl="node1" presStyleIdx="2" presStyleCnt="4">
        <dgm:presLayoutVars>
          <dgm:chMax val="0"/>
          <dgm:bulletEnabled val="1"/>
        </dgm:presLayoutVars>
      </dgm:prSet>
      <dgm:spPr/>
    </dgm:pt>
    <dgm:pt modelId="{C6A8F9D7-8EB3-499A-AD8B-B7956B43DA39}" type="pres">
      <dgm:prSet presAssocID="{0DE30A07-4C3F-4741-B6B5-25A840212CB2}" presName="spacer" presStyleCnt="0"/>
      <dgm:spPr/>
    </dgm:pt>
    <dgm:pt modelId="{6A38FFC4-C71D-47EB-BDE8-F8E7CEAEF318}" type="pres">
      <dgm:prSet presAssocID="{729773B5-4FAF-4855-AC63-54E7B150AFC5}" presName="parentText" presStyleLbl="node1" presStyleIdx="3" presStyleCnt="4">
        <dgm:presLayoutVars>
          <dgm:chMax val="0"/>
          <dgm:bulletEnabled val="1"/>
        </dgm:presLayoutVars>
      </dgm:prSet>
      <dgm:spPr/>
    </dgm:pt>
    <dgm:pt modelId="{2CB98D21-C9EE-4472-8667-EF8B6967E7F3}" type="pres">
      <dgm:prSet presAssocID="{729773B5-4FAF-4855-AC63-54E7B150AFC5}" presName="childText" presStyleLbl="revTx" presStyleIdx="0" presStyleCnt="1">
        <dgm:presLayoutVars>
          <dgm:bulletEnabled val="1"/>
        </dgm:presLayoutVars>
      </dgm:prSet>
      <dgm:spPr/>
    </dgm:pt>
  </dgm:ptLst>
  <dgm:cxnLst>
    <dgm:cxn modelId="{78893241-DD2E-4179-8CB9-F1561A6662F2}" type="presOf" srcId="{E61D4B4D-0FFB-44E0-A5B0-7E38932D0948}" destId="{41210DEE-C577-496A-AF75-28B169A3A371}" srcOrd="0" destOrd="0" presId="urn:microsoft.com/office/officeart/2005/8/layout/vList2"/>
    <dgm:cxn modelId="{61DFE542-4A9E-4F93-A457-362CBABDD8D2}" type="presOf" srcId="{8D5A618F-A3AB-4543-8699-221CD45F9C5A}" destId="{2CB98D21-C9EE-4472-8667-EF8B6967E7F3}" srcOrd="0" destOrd="2" presId="urn:microsoft.com/office/officeart/2005/8/layout/vList2"/>
    <dgm:cxn modelId="{CEF5764B-E493-4930-8D8F-E7F5B56324F8}" type="presOf" srcId="{33744BD4-0EE8-4AB1-A5A4-A1042ECECCC8}" destId="{2CB98D21-C9EE-4472-8667-EF8B6967E7F3}" srcOrd="0" destOrd="0" presId="urn:microsoft.com/office/officeart/2005/8/layout/vList2"/>
    <dgm:cxn modelId="{A2C3566C-DED4-4134-BEAE-4F68025D9F69}" type="presOf" srcId="{12F406B1-7311-4A92-A808-3FB5308CD8DF}" destId="{FA6F6CF2-3C68-425C-8E8D-F3B03018C154}" srcOrd="0" destOrd="0" presId="urn:microsoft.com/office/officeart/2005/8/layout/vList2"/>
    <dgm:cxn modelId="{A664066F-345E-4395-AD87-3F4FCCAE1CCB}" srcId="{1731834D-A1CA-4E04-ACB8-2B0DCC1E8B53}" destId="{12F406B1-7311-4A92-A808-3FB5308CD8DF}" srcOrd="1" destOrd="0" parTransId="{203D0FFD-4302-4EF0-8A37-8D92292C9C77}" sibTransId="{B48B1C9B-982C-4398-BA53-F715DFAED5C9}"/>
    <dgm:cxn modelId="{969B8D57-F349-460B-B341-01D7278283A6}" srcId="{729773B5-4FAF-4855-AC63-54E7B150AFC5}" destId="{8D5A618F-A3AB-4543-8699-221CD45F9C5A}" srcOrd="2" destOrd="0" parTransId="{57156DCC-37CC-498A-B943-D0B892AB9C9F}" sibTransId="{BF853994-8EB7-4E72-86DB-80369FB07884}"/>
    <dgm:cxn modelId="{71D0F48E-FB68-4972-9297-F252610D47E6}" srcId="{1731834D-A1CA-4E04-ACB8-2B0DCC1E8B53}" destId="{E61D4B4D-0FFB-44E0-A5B0-7E38932D0948}" srcOrd="2" destOrd="0" parTransId="{70C86509-6F85-4E10-96AE-A51314576235}" sibTransId="{0DE30A07-4C3F-4741-B6B5-25A840212CB2}"/>
    <dgm:cxn modelId="{4F28B2AA-5407-493E-9FFE-F940A2088C89}" srcId="{729773B5-4FAF-4855-AC63-54E7B150AFC5}" destId="{33744BD4-0EE8-4AB1-A5A4-A1042ECECCC8}" srcOrd="0" destOrd="0" parTransId="{81098373-97F0-4D31-B5E8-5FD28B32CB7B}" sibTransId="{2A9D88CB-92C3-4435-B4D0-EE13D377CC31}"/>
    <dgm:cxn modelId="{2A8FA5B3-6071-4B98-8DAD-F97706E30840}" type="presOf" srcId="{729773B5-4FAF-4855-AC63-54E7B150AFC5}" destId="{6A38FFC4-C71D-47EB-BDE8-F8E7CEAEF318}" srcOrd="0" destOrd="0" presId="urn:microsoft.com/office/officeart/2005/8/layout/vList2"/>
    <dgm:cxn modelId="{C790ADB8-705B-4D96-BC10-B2A13E62F390}" type="presOf" srcId="{933FE732-8D3D-4921-9D28-BCC82ABD2BCE}" destId="{2CB98D21-C9EE-4472-8667-EF8B6967E7F3}" srcOrd="0" destOrd="1" presId="urn:microsoft.com/office/officeart/2005/8/layout/vList2"/>
    <dgm:cxn modelId="{1930D2DA-4524-47E8-B11A-84DB072EC2A3}" srcId="{1731834D-A1CA-4E04-ACB8-2B0DCC1E8B53}" destId="{729773B5-4FAF-4855-AC63-54E7B150AFC5}" srcOrd="3" destOrd="0" parTransId="{75CD2DAA-75B6-455F-A171-EF3CC8B293E1}" sibTransId="{F15C042A-3875-4098-8BD1-4925F9D9EC0F}"/>
    <dgm:cxn modelId="{A86828DB-5908-4836-8BD3-B9E5A24E7668}" type="presOf" srcId="{F84A263A-8C68-4D0E-BA52-68733DD13F9D}" destId="{3312E887-B995-4B94-8B47-ECA06D833A48}" srcOrd="0" destOrd="0" presId="urn:microsoft.com/office/officeart/2005/8/layout/vList2"/>
    <dgm:cxn modelId="{D769DAEA-5AFA-49A7-BE7C-6B1DC56FCC77}" type="presOf" srcId="{1731834D-A1CA-4E04-ACB8-2B0DCC1E8B53}" destId="{95FB759E-E852-42FB-8905-8C73670C2F3C}" srcOrd="0" destOrd="0" presId="urn:microsoft.com/office/officeart/2005/8/layout/vList2"/>
    <dgm:cxn modelId="{6AD858EF-687D-47C4-AEF4-C17AA076CD0B}" srcId="{1731834D-A1CA-4E04-ACB8-2B0DCC1E8B53}" destId="{F84A263A-8C68-4D0E-BA52-68733DD13F9D}" srcOrd="0" destOrd="0" parTransId="{7878B3E7-BFAB-4F27-89FA-B250D6765C0E}" sibTransId="{20E384F0-83F0-4096-B3F7-E32869A3CD90}"/>
    <dgm:cxn modelId="{858D37FE-1CB2-45DF-9D42-D88012B04A47}" srcId="{729773B5-4FAF-4855-AC63-54E7B150AFC5}" destId="{933FE732-8D3D-4921-9D28-BCC82ABD2BCE}" srcOrd="1" destOrd="0" parTransId="{A7B53F6A-364C-4CFE-8974-7A673BE32484}" sibTransId="{C95D432C-7602-4257-80F0-4447B19458F2}"/>
    <dgm:cxn modelId="{CA4924BC-DA10-4AB3-A0B5-4FB6572E4FCB}" type="presParOf" srcId="{95FB759E-E852-42FB-8905-8C73670C2F3C}" destId="{3312E887-B995-4B94-8B47-ECA06D833A48}" srcOrd="0" destOrd="0" presId="urn:microsoft.com/office/officeart/2005/8/layout/vList2"/>
    <dgm:cxn modelId="{7C8607D8-FB03-478E-AAFE-EF8BBBDD9F2B}" type="presParOf" srcId="{95FB759E-E852-42FB-8905-8C73670C2F3C}" destId="{4C586F07-A4EE-4C6A-BD49-541142A048D3}" srcOrd="1" destOrd="0" presId="urn:microsoft.com/office/officeart/2005/8/layout/vList2"/>
    <dgm:cxn modelId="{93F98D82-6C50-4502-B5A0-304EE9E04C17}" type="presParOf" srcId="{95FB759E-E852-42FB-8905-8C73670C2F3C}" destId="{FA6F6CF2-3C68-425C-8E8D-F3B03018C154}" srcOrd="2" destOrd="0" presId="urn:microsoft.com/office/officeart/2005/8/layout/vList2"/>
    <dgm:cxn modelId="{C8043EDE-9B38-4EDF-9B0F-1BDF61A5535F}" type="presParOf" srcId="{95FB759E-E852-42FB-8905-8C73670C2F3C}" destId="{DC674310-A890-4869-AB91-7D88F16B89D9}" srcOrd="3" destOrd="0" presId="urn:microsoft.com/office/officeart/2005/8/layout/vList2"/>
    <dgm:cxn modelId="{52D703DC-99F0-45E4-A59F-5515740D9668}" type="presParOf" srcId="{95FB759E-E852-42FB-8905-8C73670C2F3C}" destId="{41210DEE-C577-496A-AF75-28B169A3A371}" srcOrd="4" destOrd="0" presId="urn:microsoft.com/office/officeart/2005/8/layout/vList2"/>
    <dgm:cxn modelId="{966B03F7-B492-49CE-A78A-D5DB0DBD0F04}" type="presParOf" srcId="{95FB759E-E852-42FB-8905-8C73670C2F3C}" destId="{C6A8F9D7-8EB3-499A-AD8B-B7956B43DA39}" srcOrd="5" destOrd="0" presId="urn:microsoft.com/office/officeart/2005/8/layout/vList2"/>
    <dgm:cxn modelId="{C07B4D64-705D-41B4-A242-A0694DEECF11}" type="presParOf" srcId="{95FB759E-E852-42FB-8905-8C73670C2F3C}" destId="{6A38FFC4-C71D-47EB-BDE8-F8E7CEAEF318}" srcOrd="6" destOrd="0" presId="urn:microsoft.com/office/officeart/2005/8/layout/vList2"/>
    <dgm:cxn modelId="{ED59EB4B-CCD7-4E4D-B01B-C0951494D23E}" type="presParOf" srcId="{95FB759E-E852-42FB-8905-8C73670C2F3C}" destId="{2CB98D21-C9EE-4472-8667-EF8B6967E7F3}"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34A2376-7B00-479E-8FCD-B4BF55EC5870}" type="doc">
      <dgm:prSet loTypeId="urn:diagrams.loki3.com/BracketList" loCatId="list" qsTypeId="urn:microsoft.com/office/officeart/2005/8/quickstyle/simple3" qsCatId="simple" csTypeId="urn:microsoft.com/office/officeart/2005/8/colors/accent1_2" csCatId="accent1" phldr="1"/>
      <dgm:spPr/>
      <dgm:t>
        <a:bodyPr/>
        <a:lstStyle/>
        <a:p>
          <a:endParaRPr lang="en-GB"/>
        </a:p>
      </dgm:t>
    </dgm:pt>
    <dgm:pt modelId="{130F33FE-439D-419B-AC50-3CEAF04A3B66}">
      <dgm:prSet phldrT="[Text]"/>
      <dgm:spPr/>
      <dgm:t>
        <a:bodyPr/>
        <a:lstStyle/>
        <a:p>
          <a:r>
            <a:rPr lang="en-IN" dirty="0"/>
            <a:t>FLANKER</a:t>
          </a:r>
          <a:endParaRPr lang="en-GB" dirty="0"/>
        </a:p>
      </dgm:t>
    </dgm:pt>
    <dgm:pt modelId="{2A0E5B7A-BF87-459E-912E-D235DB216AE7}" type="parTrans" cxnId="{44777C12-FAFE-4DF4-8F08-C211F7758D73}">
      <dgm:prSet/>
      <dgm:spPr/>
      <dgm:t>
        <a:bodyPr/>
        <a:lstStyle/>
        <a:p>
          <a:endParaRPr lang="en-GB"/>
        </a:p>
      </dgm:t>
    </dgm:pt>
    <dgm:pt modelId="{137F442D-9E04-47D1-805F-C2D000820C75}" type="sibTrans" cxnId="{44777C12-FAFE-4DF4-8F08-C211F7758D73}">
      <dgm:prSet/>
      <dgm:spPr/>
      <dgm:t>
        <a:bodyPr/>
        <a:lstStyle/>
        <a:p>
          <a:endParaRPr lang="en-GB"/>
        </a:p>
      </dgm:t>
    </dgm:pt>
    <dgm:pt modelId="{83F8CFCB-60AF-4150-90FC-73E161495ADE}">
      <dgm:prSet phldrT="[Text]"/>
      <dgm:spPr/>
      <dgm:t>
        <a:bodyPr/>
        <a:lstStyle/>
        <a:p>
          <a:r>
            <a:rPr lang="en-GB" b="0" i="0" u="none" strike="noStrike" baseline="0" dirty="0">
              <a:latin typeface="TimesLTStd-Roman"/>
            </a:rPr>
            <a:t>Attractive brands that </a:t>
          </a:r>
          <a:r>
            <a:rPr lang="en-US" b="0" i="0" u="none" strike="noStrike" baseline="0" dirty="0">
              <a:latin typeface="TimesLTStd-Roman"/>
            </a:rPr>
            <a:t>they take sales away from their higher-priced comparison brands or referents</a:t>
          </a:r>
          <a:endParaRPr lang="en-GB" dirty="0"/>
        </a:p>
      </dgm:t>
    </dgm:pt>
    <dgm:pt modelId="{4F55348D-30B0-41AD-A6B4-A907C74199E6}" type="parTrans" cxnId="{5FC0B580-DA5F-46ED-82CA-294FCDDC39D6}">
      <dgm:prSet/>
      <dgm:spPr/>
      <dgm:t>
        <a:bodyPr/>
        <a:lstStyle/>
        <a:p>
          <a:endParaRPr lang="en-GB"/>
        </a:p>
      </dgm:t>
    </dgm:pt>
    <dgm:pt modelId="{99B9D380-5AEA-44BD-9347-438000A42263}" type="sibTrans" cxnId="{5FC0B580-DA5F-46ED-82CA-294FCDDC39D6}">
      <dgm:prSet/>
      <dgm:spPr/>
      <dgm:t>
        <a:bodyPr/>
        <a:lstStyle/>
        <a:p>
          <a:endParaRPr lang="en-GB"/>
        </a:p>
      </dgm:t>
    </dgm:pt>
    <dgm:pt modelId="{5490C502-63C1-417D-AA1C-5BB7F919973F}">
      <dgm:prSet phldrT="[Text]"/>
      <dgm:spPr/>
      <dgm:t>
        <a:bodyPr/>
        <a:lstStyle/>
        <a:p>
          <a:r>
            <a:rPr lang="en-IN" dirty="0"/>
            <a:t>CASH-COWS</a:t>
          </a:r>
          <a:endParaRPr lang="en-GB" dirty="0"/>
        </a:p>
      </dgm:t>
    </dgm:pt>
    <dgm:pt modelId="{FD4885A1-37B5-48EF-B047-C67089F051B6}" type="parTrans" cxnId="{1D208F77-A863-4495-9243-C8B002EE461E}">
      <dgm:prSet/>
      <dgm:spPr/>
      <dgm:t>
        <a:bodyPr/>
        <a:lstStyle/>
        <a:p>
          <a:endParaRPr lang="en-GB"/>
        </a:p>
      </dgm:t>
    </dgm:pt>
    <dgm:pt modelId="{DE81B647-A095-404E-87C1-DDD25038F4EF}" type="sibTrans" cxnId="{1D208F77-A863-4495-9243-C8B002EE461E}">
      <dgm:prSet/>
      <dgm:spPr/>
      <dgm:t>
        <a:bodyPr/>
        <a:lstStyle/>
        <a:p>
          <a:endParaRPr lang="en-GB"/>
        </a:p>
      </dgm:t>
    </dgm:pt>
    <dgm:pt modelId="{688E585D-D9A9-421B-A40F-9133273886ED}">
      <dgm:prSet phldrT="[Text]"/>
      <dgm:spPr/>
      <dgm:t>
        <a:bodyPr/>
        <a:lstStyle/>
        <a:p>
          <a:r>
            <a:rPr lang="en-GB"/>
            <a:t>Low-End, Entry-Level</a:t>
          </a:r>
          <a:endParaRPr lang="en-GB" dirty="0"/>
        </a:p>
      </dgm:t>
    </dgm:pt>
    <dgm:pt modelId="{922C9A34-CE6C-4E8B-92A8-F6A45DF075B2}" type="parTrans" cxnId="{833AC19B-ECB8-43AB-8FE0-618A5C845DBE}">
      <dgm:prSet/>
      <dgm:spPr/>
      <dgm:t>
        <a:bodyPr/>
        <a:lstStyle/>
        <a:p>
          <a:endParaRPr lang="en-GB"/>
        </a:p>
      </dgm:t>
    </dgm:pt>
    <dgm:pt modelId="{CAA55A1E-582B-4D52-A87B-65C8AF98B5D1}" type="sibTrans" cxnId="{833AC19B-ECB8-43AB-8FE0-618A5C845DBE}">
      <dgm:prSet/>
      <dgm:spPr/>
      <dgm:t>
        <a:bodyPr/>
        <a:lstStyle/>
        <a:p>
          <a:endParaRPr lang="en-GB"/>
        </a:p>
      </dgm:t>
    </dgm:pt>
    <dgm:pt modelId="{0C08FA94-AA21-4DED-944D-B0BC08E0BC61}">
      <dgm:prSet phldrT="[Text]"/>
      <dgm:spPr/>
      <dgm:t>
        <a:bodyPr/>
        <a:lstStyle/>
        <a:p>
          <a:endParaRPr lang="en-GB" dirty="0"/>
        </a:p>
      </dgm:t>
    </dgm:pt>
    <dgm:pt modelId="{C2B96B2C-03BB-4539-9FDA-43FCBD10F9E0}" type="parTrans" cxnId="{D39ABC14-FA6D-4C28-B4CA-8E5EE55BFBCA}">
      <dgm:prSet/>
      <dgm:spPr/>
      <dgm:t>
        <a:bodyPr/>
        <a:lstStyle/>
        <a:p>
          <a:endParaRPr lang="en-GB"/>
        </a:p>
      </dgm:t>
    </dgm:pt>
    <dgm:pt modelId="{AF37F978-983A-429C-9419-0521894FEF9F}" type="sibTrans" cxnId="{D39ABC14-FA6D-4C28-B4CA-8E5EE55BFBCA}">
      <dgm:prSet/>
      <dgm:spPr/>
      <dgm:t>
        <a:bodyPr/>
        <a:lstStyle/>
        <a:p>
          <a:endParaRPr lang="en-GB"/>
        </a:p>
      </dgm:t>
    </dgm:pt>
    <dgm:pt modelId="{0DF5377A-0352-4C75-AF02-1B42B861772C}">
      <dgm:prSet phldrT="[Text]"/>
      <dgm:spPr/>
      <dgm:t>
        <a:bodyPr/>
        <a:lstStyle/>
        <a:p>
          <a:r>
            <a:rPr lang="en-US" b="0" i="0" u="none" strike="noStrike" baseline="0" dirty="0">
              <a:latin typeface="TimesLTStd-Roman"/>
            </a:rPr>
            <a:t>Create stronger points-of-parity with competitors’ brands</a:t>
          </a:r>
          <a:endParaRPr lang="en-GB" dirty="0"/>
        </a:p>
      </dgm:t>
    </dgm:pt>
    <dgm:pt modelId="{5610B0AC-507C-4190-9AB2-F234E6A03349}" type="parTrans" cxnId="{507D7B78-66A6-47A0-81A7-F4FAFAED2D3B}">
      <dgm:prSet/>
      <dgm:spPr/>
      <dgm:t>
        <a:bodyPr/>
        <a:lstStyle/>
        <a:p>
          <a:endParaRPr lang="en-GB"/>
        </a:p>
      </dgm:t>
    </dgm:pt>
    <dgm:pt modelId="{784E31A7-E3B1-4BC0-844E-22CBD4232945}" type="sibTrans" cxnId="{507D7B78-66A6-47A0-81A7-F4FAFAED2D3B}">
      <dgm:prSet/>
      <dgm:spPr/>
      <dgm:t>
        <a:bodyPr/>
        <a:lstStyle/>
        <a:p>
          <a:endParaRPr lang="en-GB"/>
        </a:p>
      </dgm:t>
    </dgm:pt>
    <dgm:pt modelId="{68456F91-C6CE-49BF-822C-E9EAF895987E}">
      <dgm:prSet phldrT="[Text]"/>
      <dgm:spPr/>
      <dgm:t>
        <a:bodyPr/>
        <a:lstStyle/>
        <a:p>
          <a:r>
            <a:rPr lang="en-US" b="0" i="0" u="none" strike="noStrike" baseline="0" dirty="0">
              <a:latin typeface="TimesLTStd-Roman"/>
            </a:rPr>
            <a:t>Qantas launched Jetstar airlines as a discount fighter brand </a:t>
          </a:r>
          <a:endParaRPr lang="en-GB" dirty="0"/>
        </a:p>
      </dgm:t>
    </dgm:pt>
    <dgm:pt modelId="{BD29C1AB-332C-4F62-A270-F9B5B8A4F3BF}" type="parTrans" cxnId="{74AF6B02-CC3B-4CF9-9562-55ADBC38ECEE}">
      <dgm:prSet/>
      <dgm:spPr/>
      <dgm:t>
        <a:bodyPr/>
        <a:lstStyle/>
        <a:p>
          <a:endParaRPr lang="en-GB"/>
        </a:p>
      </dgm:t>
    </dgm:pt>
    <dgm:pt modelId="{E2894E0B-BDDE-43C8-A5D4-B410F3BA2B3F}" type="sibTrans" cxnId="{74AF6B02-CC3B-4CF9-9562-55ADBC38ECEE}">
      <dgm:prSet/>
      <dgm:spPr/>
      <dgm:t>
        <a:bodyPr/>
        <a:lstStyle/>
        <a:p>
          <a:endParaRPr lang="en-GB"/>
        </a:p>
      </dgm:t>
    </dgm:pt>
    <dgm:pt modelId="{BF85BB5F-354B-482A-8AAB-7FF696053158}">
      <dgm:prSet phldrT="[Text]"/>
      <dgm:spPr/>
      <dgm:t>
        <a:bodyPr/>
        <a:lstStyle/>
        <a:p>
          <a:endParaRPr lang="en-GB" dirty="0"/>
        </a:p>
      </dgm:t>
    </dgm:pt>
    <dgm:pt modelId="{80B3B2E1-0A70-4E78-BF23-93EA04BBB60D}" type="parTrans" cxnId="{29CD3B30-9E9A-4405-9CBB-3674BAA22716}">
      <dgm:prSet/>
      <dgm:spPr/>
    </dgm:pt>
    <dgm:pt modelId="{782A68CA-2281-4468-99C4-B7CCF370BBE1}" type="sibTrans" cxnId="{29CD3B30-9E9A-4405-9CBB-3674BAA22716}">
      <dgm:prSet/>
      <dgm:spPr/>
    </dgm:pt>
    <dgm:pt modelId="{F6A6CA6F-56BE-4BE5-BA9B-E39D8773758A}" type="pres">
      <dgm:prSet presAssocID="{934A2376-7B00-479E-8FCD-B4BF55EC5870}" presName="Name0" presStyleCnt="0">
        <dgm:presLayoutVars>
          <dgm:dir/>
          <dgm:animLvl val="lvl"/>
          <dgm:resizeHandles val="exact"/>
        </dgm:presLayoutVars>
      </dgm:prSet>
      <dgm:spPr/>
    </dgm:pt>
    <dgm:pt modelId="{469B9864-EA43-4A01-ADDC-E6928077A029}" type="pres">
      <dgm:prSet presAssocID="{130F33FE-439D-419B-AC50-3CEAF04A3B66}" presName="linNode" presStyleCnt="0"/>
      <dgm:spPr/>
    </dgm:pt>
    <dgm:pt modelId="{A77081EA-48C9-4FF5-91BB-D63154F0BBE3}" type="pres">
      <dgm:prSet presAssocID="{130F33FE-439D-419B-AC50-3CEAF04A3B66}" presName="parTx" presStyleLbl="revTx" presStyleIdx="0" presStyleCnt="3">
        <dgm:presLayoutVars>
          <dgm:chMax val="1"/>
          <dgm:bulletEnabled val="1"/>
        </dgm:presLayoutVars>
      </dgm:prSet>
      <dgm:spPr/>
    </dgm:pt>
    <dgm:pt modelId="{69660871-D121-4953-858E-FD55EB6072DD}" type="pres">
      <dgm:prSet presAssocID="{130F33FE-439D-419B-AC50-3CEAF04A3B66}" presName="bracket" presStyleLbl="parChTrans1D1" presStyleIdx="0" presStyleCnt="3"/>
      <dgm:spPr/>
    </dgm:pt>
    <dgm:pt modelId="{ADBC78D7-BC3C-4168-A21A-739C240EBB87}" type="pres">
      <dgm:prSet presAssocID="{130F33FE-439D-419B-AC50-3CEAF04A3B66}" presName="spH" presStyleCnt="0"/>
      <dgm:spPr/>
    </dgm:pt>
    <dgm:pt modelId="{1BE9C676-60AC-4ADB-B723-52D5C9819819}" type="pres">
      <dgm:prSet presAssocID="{130F33FE-439D-419B-AC50-3CEAF04A3B66}" presName="desTx" presStyleLbl="node1" presStyleIdx="0" presStyleCnt="3">
        <dgm:presLayoutVars>
          <dgm:bulletEnabled val="1"/>
        </dgm:presLayoutVars>
      </dgm:prSet>
      <dgm:spPr/>
    </dgm:pt>
    <dgm:pt modelId="{5561BFEA-A151-49AB-BAE7-3D986BE0DC39}" type="pres">
      <dgm:prSet presAssocID="{137F442D-9E04-47D1-805F-C2D000820C75}" presName="spV" presStyleCnt="0"/>
      <dgm:spPr/>
    </dgm:pt>
    <dgm:pt modelId="{BDE6B9EB-F20D-4884-A325-ABEBC208FD41}" type="pres">
      <dgm:prSet presAssocID="{5490C502-63C1-417D-AA1C-5BB7F919973F}" presName="linNode" presStyleCnt="0"/>
      <dgm:spPr/>
    </dgm:pt>
    <dgm:pt modelId="{2FD5D40E-5E26-444A-B325-3BEA70BFFB65}" type="pres">
      <dgm:prSet presAssocID="{5490C502-63C1-417D-AA1C-5BB7F919973F}" presName="parTx" presStyleLbl="revTx" presStyleIdx="1" presStyleCnt="3">
        <dgm:presLayoutVars>
          <dgm:chMax val="1"/>
          <dgm:bulletEnabled val="1"/>
        </dgm:presLayoutVars>
      </dgm:prSet>
      <dgm:spPr/>
    </dgm:pt>
    <dgm:pt modelId="{24605892-8C2A-48B1-B03D-2C2F1F67D486}" type="pres">
      <dgm:prSet presAssocID="{5490C502-63C1-417D-AA1C-5BB7F919973F}" presName="bracket" presStyleLbl="parChTrans1D1" presStyleIdx="1" presStyleCnt="3"/>
      <dgm:spPr/>
    </dgm:pt>
    <dgm:pt modelId="{77A8604E-92D8-4501-BC2C-C0128638B234}" type="pres">
      <dgm:prSet presAssocID="{5490C502-63C1-417D-AA1C-5BB7F919973F}" presName="spH" presStyleCnt="0"/>
      <dgm:spPr/>
    </dgm:pt>
    <dgm:pt modelId="{9B495924-647C-4FC2-8538-ACEB6796866F}" type="pres">
      <dgm:prSet presAssocID="{5490C502-63C1-417D-AA1C-5BB7F919973F}" presName="desTx" presStyleLbl="node1" presStyleIdx="1" presStyleCnt="3">
        <dgm:presLayoutVars>
          <dgm:bulletEnabled val="1"/>
        </dgm:presLayoutVars>
      </dgm:prSet>
      <dgm:spPr/>
    </dgm:pt>
    <dgm:pt modelId="{6019EC44-EDFE-4BDC-95C5-981B4A27EC59}" type="pres">
      <dgm:prSet presAssocID="{DE81B647-A095-404E-87C1-DDD25038F4EF}" presName="spV" presStyleCnt="0"/>
      <dgm:spPr/>
    </dgm:pt>
    <dgm:pt modelId="{6422849C-8953-4D98-A2E2-58E9D8C1840A}" type="pres">
      <dgm:prSet presAssocID="{688E585D-D9A9-421B-A40F-9133273886ED}" presName="linNode" presStyleCnt="0"/>
      <dgm:spPr/>
    </dgm:pt>
    <dgm:pt modelId="{63178A00-F48C-4BC4-ACE6-93D3D64CEBB1}" type="pres">
      <dgm:prSet presAssocID="{688E585D-D9A9-421B-A40F-9133273886ED}" presName="parTx" presStyleLbl="revTx" presStyleIdx="2" presStyleCnt="3">
        <dgm:presLayoutVars>
          <dgm:chMax val="1"/>
          <dgm:bulletEnabled val="1"/>
        </dgm:presLayoutVars>
      </dgm:prSet>
      <dgm:spPr/>
    </dgm:pt>
    <dgm:pt modelId="{FC1D45D3-EB46-4D30-A3B4-045784D7E114}" type="pres">
      <dgm:prSet presAssocID="{688E585D-D9A9-421B-A40F-9133273886ED}" presName="bracket" presStyleLbl="parChTrans1D1" presStyleIdx="2" presStyleCnt="3"/>
      <dgm:spPr/>
    </dgm:pt>
    <dgm:pt modelId="{B723EB37-B4A6-4C3C-9A92-38A234443C56}" type="pres">
      <dgm:prSet presAssocID="{688E585D-D9A9-421B-A40F-9133273886ED}" presName="spH" presStyleCnt="0"/>
      <dgm:spPr/>
    </dgm:pt>
    <dgm:pt modelId="{7A58F35A-264E-4999-9F5B-2E91E1219E93}" type="pres">
      <dgm:prSet presAssocID="{688E585D-D9A9-421B-A40F-9133273886ED}" presName="desTx" presStyleLbl="node1" presStyleIdx="2" presStyleCnt="3">
        <dgm:presLayoutVars>
          <dgm:bulletEnabled val="1"/>
        </dgm:presLayoutVars>
      </dgm:prSet>
      <dgm:spPr/>
    </dgm:pt>
  </dgm:ptLst>
  <dgm:cxnLst>
    <dgm:cxn modelId="{74AF6B02-CC3B-4CF9-9562-55ADBC38ECEE}" srcId="{130F33FE-439D-419B-AC50-3CEAF04A3B66}" destId="{68456F91-C6CE-49BF-822C-E9EAF895987E}" srcOrd="2" destOrd="0" parTransId="{BD29C1AB-332C-4F62-A270-F9B5B8A4F3BF}" sibTransId="{E2894E0B-BDDE-43C8-A5D4-B410F3BA2B3F}"/>
    <dgm:cxn modelId="{FFC6430C-A5EB-4131-8CEE-E7F94634709B}" type="presOf" srcId="{0DF5377A-0352-4C75-AF02-1B42B861772C}" destId="{1BE9C676-60AC-4ADB-B723-52D5C9819819}" srcOrd="0" destOrd="1" presId="urn:diagrams.loki3.com/BracketList"/>
    <dgm:cxn modelId="{44777C12-FAFE-4DF4-8F08-C211F7758D73}" srcId="{934A2376-7B00-479E-8FCD-B4BF55EC5870}" destId="{130F33FE-439D-419B-AC50-3CEAF04A3B66}" srcOrd="0" destOrd="0" parTransId="{2A0E5B7A-BF87-459E-912E-D235DB216AE7}" sibTransId="{137F442D-9E04-47D1-805F-C2D000820C75}"/>
    <dgm:cxn modelId="{D39ABC14-FA6D-4C28-B4CA-8E5EE55BFBCA}" srcId="{688E585D-D9A9-421B-A40F-9133273886ED}" destId="{0C08FA94-AA21-4DED-944D-B0BC08E0BC61}" srcOrd="0" destOrd="0" parTransId="{C2B96B2C-03BB-4539-9FDA-43FCBD10F9E0}" sibTransId="{AF37F978-983A-429C-9419-0521894FEF9F}"/>
    <dgm:cxn modelId="{392ADD26-C7DD-404E-BA97-3C6094817A62}" type="presOf" srcId="{0C08FA94-AA21-4DED-944D-B0BC08E0BC61}" destId="{7A58F35A-264E-4999-9F5B-2E91E1219E93}" srcOrd="0" destOrd="0" presId="urn:diagrams.loki3.com/BracketList"/>
    <dgm:cxn modelId="{6F77652F-9944-4BDA-8490-D6A113343C73}" type="presOf" srcId="{BF85BB5F-354B-482A-8AAB-7FF696053158}" destId="{9B495924-647C-4FC2-8538-ACEB6796866F}" srcOrd="0" destOrd="0" presId="urn:diagrams.loki3.com/BracketList"/>
    <dgm:cxn modelId="{29CD3B30-9E9A-4405-9CBB-3674BAA22716}" srcId="{5490C502-63C1-417D-AA1C-5BB7F919973F}" destId="{BF85BB5F-354B-482A-8AAB-7FF696053158}" srcOrd="0" destOrd="0" parTransId="{80B3B2E1-0A70-4E78-BF23-93EA04BBB60D}" sibTransId="{782A68CA-2281-4468-99C4-B7CCF370BBE1}"/>
    <dgm:cxn modelId="{D7D78660-321B-4F22-AB88-9945EA730467}" type="presOf" srcId="{688E585D-D9A9-421B-A40F-9133273886ED}" destId="{63178A00-F48C-4BC4-ACE6-93D3D64CEBB1}" srcOrd="0" destOrd="0" presId="urn:diagrams.loki3.com/BracketList"/>
    <dgm:cxn modelId="{1D208F77-A863-4495-9243-C8B002EE461E}" srcId="{934A2376-7B00-479E-8FCD-B4BF55EC5870}" destId="{5490C502-63C1-417D-AA1C-5BB7F919973F}" srcOrd="1" destOrd="0" parTransId="{FD4885A1-37B5-48EF-B047-C67089F051B6}" sibTransId="{DE81B647-A095-404E-87C1-DDD25038F4EF}"/>
    <dgm:cxn modelId="{507D7B78-66A6-47A0-81A7-F4FAFAED2D3B}" srcId="{130F33FE-439D-419B-AC50-3CEAF04A3B66}" destId="{0DF5377A-0352-4C75-AF02-1B42B861772C}" srcOrd="1" destOrd="0" parTransId="{5610B0AC-507C-4190-9AB2-F234E6A03349}" sibTransId="{784E31A7-E3B1-4BC0-844E-22CBD4232945}"/>
    <dgm:cxn modelId="{5FC0B580-DA5F-46ED-82CA-294FCDDC39D6}" srcId="{130F33FE-439D-419B-AC50-3CEAF04A3B66}" destId="{83F8CFCB-60AF-4150-90FC-73E161495ADE}" srcOrd="0" destOrd="0" parTransId="{4F55348D-30B0-41AD-A6B4-A907C74199E6}" sibTransId="{99B9D380-5AEA-44BD-9347-438000A42263}"/>
    <dgm:cxn modelId="{6F8AF092-330D-4BB4-91B3-9F773C0824FC}" type="presOf" srcId="{83F8CFCB-60AF-4150-90FC-73E161495ADE}" destId="{1BE9C676-60AC-4ADB-B723-52D5C9819819}" srcOrd="0" destOrd="0" presId="urn:diagrams.loki3.com/BracketList"/>
    <dgm:cxn modelId="{106C3799-EA1D-4B03-A191-ACCBD3FB132D}" type="presOf" srcId="{68456F91-C6CE-49BF-822C-E9EAF895987E}" destId="{1BE9C676-60AC-4ADB-B723-52D5C9819819}" srcOrd="0" destOrd="2" presId="urn:diagrams.loki3.com/BracketList"/>
    <dgm:cxn modelId="{833AC19B-ECB8-43AB-8FE0-618A5C845DBE}" srcId="{934A2376-7B00-479E-8FCD-B4BF55EC5870}" destId="{688E585D-D9A9-421B-A40F-9133273886ED}" srcOrd="2" destOrd="0" parTransId="{922C9A34-CE6C-4E8B-92A8-F6A45DF075B2}" sibTransId="{CAA55A1E-582B-4D52-A87B-65C8AF98B5D1}"/>
    <dgm:cxn modelId="{1EBA96A3-0257-4A9D-A297-527977DF4FFE}" type="presOf" srcId="{130F33FE-439D-419B-AC50-3CEAF04A3B66}" destId="{A77081EA-48C9-4FF5-91BB-D63154F0BBE3}" srcOrd="0" destOrd="0" presId="urn:diagrams.loki3.com/BracketList"/>
    <dgm:cxn modelId="{9CA6ECBE-84A8-45D5-95B2-A8B970351172}" type="presOf" srcId="{934A2376-7B00-479E-8FCD-B4BF55EC5870}" destId="{F6A6CA6F-56BE-4BE5-BA9B-E39D8773758A}" srcOrd="0" destOrd="0" presId="urn:diagrams.loki3.com/BracketList"/>
    <dgm:cxn modelId="{6EC6B9D0-616F-46E3-AD92-98B7A19FC20F}" type="presOf" srcId="{5490C502-63C1-417D-AA1C-5BB7F919973F}" destId="{2FD5D40E-5E26-444A-B325-3BEA70BFFB65}" srcOrd="0" destOrd="0" presId="urn:diagrams.loki3.com/BracketList"/>
    <dgm:cxn modelId="{FBEAA535-09A9-4D4F-BA6D-2B1E556EC0F0}" type="presParOf" srcId="{F6A6CA6F-56BE-4BE5-BA9B-E39D8773758A}" destId="{469B9864-EA43-4A01-ADDC-E6928077A029}" srcOrd="0" destOrd="0" presId="urn:diagrams.loki3.com/BracketList"/>
    <dgm:cxn modelId="{FF593C9B-6140-452D-9968-D95EFEE6981E}" type="presParOf" srcId="{469B9864-EA43-4A01-ADDC-E6928077A029}" destId="{A77081EA-48C9-4FF5-91BB-D63154F0BBE3}" srcOrd="0" destOrd="0" presId="urn:diagrams.loki3.com/BracketList"/>
    <dgm:cxn modelId="{4DCA7304-FDFD-4732-814E-DB19A7070EEC}" type="presParOf" srcId="{469B9864-EA43-4A01-ADDC-E6928077A029}" destId="{69660871-D121-4953-858E-FD55EB6072DD}" srcOrd="1" destOrd="0" presId="urn:diagrams.loki3.com/BracketList"/>
    <dgm:cxn modelId="{E2456621-953C-4A28-A07E-3C97035796B3}" type="presParOf" srcId="{469B9864-EA43-4A01-ADDC-E6928077A029}" destId="{ADBC78D7-BC3C-4168-A21A-739C240EBB87}" srcOrd="2" destOrd="0" presId="urn:diagrams.loki3.com/BracketList"/>
    <dgm:cxn modelId="{5DC45F68-4A5F-4575-83C5-1F38F9EBBA84}" type="presParOf" srcId="{469B9864-EA43-4A01-ADDC-E6928077A029}" destId="{1BE9C676-60AC-4ADB-B723-52D5C9819819}" srcOrd="3" destOrd="0" presId="urn:diagrams.loki3.com/BracketList"/>
    <dgm:cxn modelId="{BD38E218-FA2A-407D-B932-4BCD1B08FE57}" type="presParOf" srcId="{F6A6CA6F-56BE-4BE5-BA9B-E39D8773758A}" destId="{5561BFEA-A151-49AB-BAE7-3D986BE0DC39}" srcOrd="1" destOrd="0" presId="urn:diagrams.loki3.com/BracketList"/>
    <dgm:cxn modelId="{88D6E067-2A06-4BB2-80D6-A4F41499BF1C}" type="presParOf" srcId="{F6A6CA6F-56BE-4BE5-BA9B-E39D8773758A}" destId="{BDE6B9EB-F20D-4884-A325-ABEBC208FD41}" srcOrd="2" destOrd="0" presId="urn:diagrams.loki3.com/BracketList"/>
    <dgm:cxn modelId="{55E56715-DC72-4D01-B6D0-2FCD1832FBF8}" type="presParOf" srcId="{BDE6B9EB-F20D-4884-A325-ABEBC208FD41}" destId="{2FD5D40E-5E26-444A-B325-3BEA70BFFB65}" srcOrd="0" destOrd="0" presId="urn:diagrams.loki3.com/BracketList"/>
    <dgm:cxn modelId="{87FF2578-80DA-41F8-BFB4-F3D2AF392CAB}" type="presParOf" srcId="{BDE6B9EB-F20D-4884-A325-ABEBC208FD41}" destId="{24605892-8C2A-48B1-B03D-2C2F1F67D486}" srcOrd="1" destOrd="0" presId="urn:diagrams.loki3.com/BracketList"/>
    <dgm:cxn modelId="{067C81EF-845C-4279-8E5A-2D255213C449}" type="presParOf" srcId="{BDE6B9EB-F20D-4884-A325-ABEBC208FD41}" destId="{77A8604E-92D8-4501-BC2C-C0128638B234}" srcOrd="2" destOrd="0" presId="urn:diagrams.loki3.com/BracketList"/>
    <dgm:cxn modelId="{BB2B2F78-0922-4ABA-BC83-F2AA27134BD6}" type="presParOf" srcId="{BDE6B9EB-F20D-4884-A325-ABEBC208FD41}" destId="{9B495924-647C-4FC2-8538-ACEB6796866F}" srcOrd="3" destOrd="0" presId="urn:diagrams.loki3.com/BracketList"/>
    <dgm:cxn modelId="{9092A3C8-89F4-496F-B559-5242C97CA144}" type="presParOf" srcId="{F6A6CA6F-56BE-4BE5-BA9B-E39D8773758A}" destId="{6019EC44-EDFE-4BDC-95C5-981B4A27EC59}" srcOrd="3" destOrd="0" presId="urn:diagrams.loki3.com/BracketList"/>
    <dgm:cxn modelId="{008FC8C4-9F33-4554-9350-7C430A9B0CDC}" type="presParOf" srcId="{F6A6CA6F-56BE-4BE5-BA9B-E39D8773758A}" destId="{6422849C-8953-4D98-A2E2-58E9D8C1840A}" srcOrd="4" destOrd="0" presId="urn:diagrams.loki3.com/BracketList"/>
    <dgm:cxn modelId="{C853E79C-96E4-409F-9140-2A95FFB3B170}" type="presParOf" srcId="{6422849C-8953-4D98-A2E2-58E9D8C1840A}" destId="{63178A00-F48C-4BC4-ACE6-93D3D64CEBB1}" srcOrd="0" destOrd="0" presId="urn:diagrams.loki3.com/BracketList"/>
    <dgm:cxn modelId="{8574E084-A0CC-41B7-8ABD-0A8BBD902477}" type="presParOf" srcId="{6422849C-8953-4D98-A2E2-58E9D8C1840A}" destId="{FC1D45D3-EB46-4D30-A3B4-045784D7E114}" srcOrd="1" destOrd="0" presId="urn:diagrams.loki3.com/BracketList"/>
    <dgm:cxn modelId="{A0D6C469-64CE-4822-A0E4-7C6CFC582542}" type="presParOf" srcId="{6422849C-8953-4D98-A2E2-58E9D8C1840A}" destId="{B723EB37-B4A6-4C3C-9A92-38A234443C56}" srcOrd="2" destOrd="0" presId="urn:diagrams.loki3.com/BracketList"/>
    <dgm:cxn modelId="{4DC79D8E-782D-4747-83BB-00FE3FF9CA1B}" type="presParOf" srcId="{6422849C-8953-4D98-A2E2-58E9D8C1840A}" destId="{7A58F35A-264E-4999-9F5B-2E91E1219E93}"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34A2376-7B00-479E-8FCD-B4BF55EC5870}" type="doc">
      <dgm:prSet loTypeId="urn:diagrams.loki3.com/BracketList" loCatId="list" qsTypeId="urn:microsoft.com/office/officeart/2005/8/quickstyle/simple3" qsCatId="simple" csTypeId="urn:microsoft.com/office/officeart/2005/8/colors/accent1_2" csCatId="accent1" phldr="1"/>
      <dgm:spPr/>
      <dgm:t>
        <a:bodyPr/>
        <a:lstStyle/>
        <a:p>
          <a:endParaRPr lang="en-GB"/>
        </a:p>
      </dgm:t>
    </dgm:pt>
    <dgm:pt modelId="{130F33FE-439D-419B-AC50-3CEAF04A3B66}">
      <dgm:prSet phldrT="[Text]"/>
      <dgm:spPr/>
      <dgm:t>
        <a:bodyPr/>
        <a:lstStyle/>
        <a:p>
          <a:r>
            <a:rPr lang="en-IN" dirty="0"/>
            <a:t>FLANKER</a:t>
          </a:r>
          <a:endParaRPr lang="en-GB" dirty="0"/>
        </a:p>
      </dgm:t>
    </dgm:pt>
    <dgm:pt modelId="{2A0E5B7A-BF87-459E-912E-D235DB216AE7}" type="parTrans" cxnId="{44777C12-FAFE-4DF4-8F08-C211F7758D73}">
      <dgm:prSet/>
      <dgm:spPr/>
      <dgm:t>
        <a:bodyPr/>
        <a:lstStyle/>
        <a:p>
          <a:endParaRPr lang="en-GB"/>
        </a:p>
      </dgm:t>
    </dgm:pt>
    <dgm:pt modelId="{137F442D-9E04-47D1-805F-C2D000820C75}" type="sibTrans" cxnId="{44777C12-FAFE-4DF4-8F08-C211F7758D73}">
      <dgm:prSet/>
      <dgm:spPr/>
      <dgm:t>
        <a:bodyPr/>
        <a:lstStyle/>
        <a:p>
          <a:endParaRPr lang="en-GB"/>
        </a:p>
      </dgm:t>
    </dgm:pt>
    <dgm:pt modelId="{83F8CFCB-60AF-4150-90FC-73E161495ADE}">
      <dgm:prSet phldrT="[Text]"/>
      <dgm:spPr/>
      <dgm:t>
        <a:bodyPr/>
        <a:lstStyle/>
        <a:p>
          <a:endParaRPr lang="en-GB" dirty="0"/>
        </a:p>
      </dgm:t>
    </dgm:pt>
    <dgm:pt modelId="{4F55348D-30B0-41AD-A6B4-A907C74199E6}" type="parTrans" cxnId="{5FC0B580-DA5F-46ED-82CA-294FCDDC39D6}">
      <dgm:prSet/>
      <dgm:spPr/>
      <dgm:t>
        <a:bodyPr/>
        <a:lstStyle/>
        <a:p>
          <a:endParaRPr lang="en-GB"/>
        </a:p>
      </dgm:t>
    </dgm:pt>
    <dgm:pt modelId="{99B9D380-5AEA-44BD-9347-438000A42263}" type="sibTrans" cxnId="{5FC0B580-DA5F-46ED-82CA-294FCDDC39D6}">
      <dgm:prSet/>
      <dgm:spPr/>
      <dgm:t>
        <a:bodyPr/>
        <a:lstStyle/>
        <a:p>
          <a:endParaRPr lang="en-GB"/>
        </a:p>
      </dgm:t>
    </dgm:pt>
    <dgm:pt modelId="{5490C502-63C1-417D-AA1C-5BB7F919973F}">
      <dgm:prSet phldrT="[Text]"/>
      <dgm:spPr/>
      <dgm:t>
        <a:bodyPr/>
        <a:lstStyle/>
        <a:p>
          <a:r>
            <a:rPr lang="en-IN" dirty="0"/>
            <a:t>CASH-COWS</a:t>
          </a:r>
          <a:endParaRPr lang="en-GB" dirty="0"/>
        </a:p>
      </dgm:t>
    </dgm:pt>
    <dgm:pt modelId="{FD4885A1-37B5-48EF-B047-C67089F051B6}" type="parTrans" cxnId="{1D208F77-A863-4495-9243-C8B002EE461E}">
      <dgm:prSet/>
      <dgm:spPr/>
      <dgm:t>
        <a:bodyPr/>
        <a:lstStyle/>
        <a:p>
          <a:endParaRPr lang="en-GB"/>
        </a:p>
      </dgm:t>
    </dgm:pt>
    <dgm:pt modelId="{DE81B647-A095-404E-87C1-DDD25038F4EF}" type="sibTrans" cxnId="{1D208F77-A863-4495-9243-C8B002EE461E}">
      <dgm:prSet/>
      <dgm:spPr/>
      <dgm:t>
        <a:bodyPr/>
        <a:lstStyle/>
        <a:p>
          <a:endParaRPr lang="en-GB"/>
        </a:p>
      </dgm:t>
    </dgm:pt>
    <dgm:pt modelId="{2138D372-875D-4131-8F24-F870A676ECC9}">
      <dgm:prSet phldrT="[Text]"/>
      <dgm:spPr/>
      <dgm:t>
        <a:bodyPr/>
        <a:lstStyle/>
        <a:p>
          <a:r>
            <a:rPr lang="en-IN" dirty="0"/>
            <a:t>Have </a:t>
          </a:r>
          <a:r>
            <a:rPr lang="en-GB" dirty="0"/>
            <a:t>dwindling sales but still retained </a:t>
          </a:r>
        </a:p>
      </dgm:t>
    </dgm:pt>
    <dgm:pt modelId="{CD6B8EC4-2573-4DE8-BCA9-8E723F6443FA}" type="parTrans" cxnId="{73902C04-2A89-47F9-BB2A-5CF32A308915}">
      <dgm:prSet/>
      <dgm:spPr/>
      <dgm:t>
        <a:bodyPr/>
        <a:lstStyle/>
        <a:p>
          <a:endParaRPr lang="en-GB"/>
        </a:p>
      </dgm:t>
    </dgm:pt>
    <dgm:pt modelId="{E48883C8-5D5A-4DCA-8EAC-A1B7D438A942}" type="sibTrans" cxnId="{73902C04-2A89-47F9-BB2A-5CF32A308915}">
      <dgm:prSet/>
      <dgm:spPr/>
      <dgm:t>
        <a:bodyPr/>
        <a:lstStyle/>
        <a:p>
          <a:endParaRPr lang="en-GB"/>
        </a:p>
      </dgm:t>
    </dgm:pt>
    <dgm:pt modelId="{688E585D-D9A9-421B-A40F-9133273886ED}">
      <dgm:prSet phldrT="[Text]"/>
      <dgm:spPr/>
      <dgm:t>
        <a:bodyPr/>
        <a:lstStyle/>
        <a:p>
          <a:r>
            <a:rPr lang="en-GB"/>
            <a:t>Low-End, Entry-Level</a:t>
          </a:r>
          <a:endParaRPr lang="en-GB" dirty="0"/>
        </a:p>
      </dgm:t>
    </dgm:pt>
    <dgm:pt modelId="{922C9A34-CE6C-4E8B-92A8-F6A45DF075B2}" type="parTrans" cxnId="{833AC19B-ECB8-43AB-8FE0-618A5C845DBE}">
      <dgm:prSet/>
      <dgm:spPr/>
      <dgm:t>
        <a:bodyPr/>
        <a:lstStyle/>
        <a:p>
          <a:endParaRPr lang="en-GB"/>
        </a:p>
      </dgm:t>
    </dgm:pt>
    <dgm:pt modelId="{CAA55A1E-582B-4D52-A87B-65C8AF98B5D1}" type="sibTrans" cxnId="{833AC19B-ECB8-43AB-8FE0-618A5C845DBE}">
      <dgm:prSet/>
      <dgm:spPr/>
      <dgm:t>
        <a:bodyPr/>
        <a:lstStyle/>
        <a:p>
          <a:endParaRPr lang="en-GB"/>
        </a:p>
      </dgm:t>
    </dgm:pt>
    <dgm:pt modelId="{0C08FA94-AA21-4DED-944D-B0BC08E0BC61}">
      <dgm:prSet phldrT="[Text]"/>
      <dgm:spPr/>
      <dgm:t>
        <a:bodyPr/>
        <a:lstStyle/>
        <a:p>
          <a:endParaRPr lang="en-GB" dirty="0"/>
        </a:p>
      </dgm:t>
    </dgm:pt>
    <dgm:pt modelId="{C2B96B2C-03BB-4539-9FDA-43FCBD10F9E0}" type="parTrans" cxnId="{D39ABC14-FA6D-4C28-B4CA-8E5EE55BFBCA}">
      <dgm:prSet/>
      <dgm:spPr/>
      <dgm:t>
        <a:bodyPr/>
        <a:lstStyle/>
        <a:p>
          <a:endParaRPr lang="en-GB"/>
        </a:p>
      </dgm:t>
    </dgm:pt>
    <dgm:pt modelId="{AF37F978-983A-429C-9419-0521894FEF9F}" type="sibTrans" cxnId="{D39ABC14-FA6D-4C28-B4CA-8E5EE55BFBCA}">
      <dgm:prSet/>
      <dgm:spPr/>
      <dgm:t>
        <a:bodyPr/>
        <a:lstStyle/>
        <a:p>
          <a:endParaRPr lang="en-GB"/>
        </a:p>
      </dgm:t>
    </dgm:pt>
    <dgm:pt modelId="{D1EA783E-0E5F-4A9D-B366-1E6EFE873B87}">
      <dgm:prSet phldrT="[Text]"/>
      <dgm:spPr/>
      <dgm:t>
        <a:bodyPr/>
        <a:lstStyle/>
        <a:p>
          <a:r>
            <a:rPr lang="en-US" dirty="0"/>
            <a:t>Hold on to a sufficient number of customers and maintain their profitability with </a:t>
          </a:r>
          <a:r>
            <a:rPr lang="en-GB" dirty="0"/>
            <a:t>virtually no marketing support</a:t>
          </a:r>
        </a:p>
      </dgm:t>
    </dgm:pt>
    <dgm:pt modelId="{65E28DFC-715B-46C3-8501-6AC110CF73E7}" type="parTrans" cxnId="{123A8EAA-BDF5-445A-831A-1DF082979A15}">
      <dgm:prSet/>
      <dgm:spPr/>
    </dgm:pt>
    <dgm:pt modelId="{EC34696C-2C87-445B-93A9-94FB6E7D514E}" type="sibTrans" cxnId="{123A8EAA-BDF5-445A-831A-1DF082979A15}">
      <dgm:prSet/>
      <dgm:spPr/>
    </dgm:pt>
    <dgm:pt modelId="{2FC6D5BF-1F03-47B8-9526-98105B95D123}">
      <dgm:prSet phldrT="[Text]"/>
      <dgm:spPr/>
      <dgm:t>
        <a:bodyPr/>
        <a:lstStyle/>
        <a:p>
          <a:r>
            <a:rPr lang="en-IN" dirty="0"/>
            <a:t>For instance, </a:t>
          </a:r>
          <a:r>
            <a:rPr lang="en-GB" dirty="0"/>
            <a:t>Gillette still sells Mach3 in spite of Gillette Fusion</a:t>
          </a:r>
        </a:p>
      </dgm:t>
    </dgm:pt>
    <dgm:pt modelId="{F3F6238D-89B3-4EF2-BC2D-8D5B6E285A0B}" type="parTrans" cxnId="{84C9E931-C0DC-40D2-83BA-349CD82DBD30}">
      <dgm:prSet/>
      <dgm:spPr/>
    </dgm:pt>
    <dgm:pt modelId="{C8D9F6F7-D65E-4DE4-A248-3009E602E85D}" type="sibTrans" cxnId="{84C9E931-C0DC-40D2-83BA-349CD82DBD30}">
      <dgm:prSet/>
      <dgm:spPr/>
    </dgm:pt>
    <dgm:pt modelId="{F6A6CA6F-56BE-4BE5-BA9B-E39D8773758A}" type="pres">
      <dgm:prSet presAssocID="{934A2376-7B00-479E-8FCD-B4BF55EC5870}" presName="Name0" presStyleCnt="0">
        <dgm:presLayoutVars>
          <dgm:dir/>
          <dgm:animLvl val="lvl"/>
          <dgm:resizeHandles val="exact"/>
        </dgm:presLayoutVars>
      </dgm:prSet>
      <dgm:spPr/>
    </dgm:pt>
    <dgm:pt modelId="{469B9864-EA43-4A01-ADDC-E6928077A029}" type="pres">
      <dgm:prSet presAssocID="{130F33FE-439D-419B-AC50-3CEAF04A3B66}" presName="linNode" presStyleCnt="0"/>
      <dgm:spPr/>
    </dgm:pt>
    <dgm:pt modelId="{A77081EA-48C9-4FF5-91BB-D63154F0BBE3}" type="pres">
      <dgm:prSet presAssocID="{130F33FE-439D-419B-AC50-3CEAF04A3B66}" presName="parTx" presStyleLbl="revTx" presStyleIdx="0" presStyleCnt="3">
        <dgm:presLayoutVars>
          <dgm:chMax val="1"/>
          <dgm:bulletEnabled val="1"/>
        </dgm:presLayoutVars>
      </dgm:prSet>
      <dgm:spPr/>
    </dgm:pt>
    <dgm:pt modelId="{69660871-D121-4953-858E-FD55EB6072DD}" type="pres">
      <dgm:prSet presAssocID="{130F33FE-439D-419B-AC50-3CEAF04A3B66}" presName="bracket" presStyleLbl="parChTrans1D1" presStyleIdx="0" presStyleCnt="3"/>
      <dgm:spPr/>
    </dgm:pt>
    <dgm:pt modelId="{ADBC78D7-BC3C-4168-A21A-739C240EBB87}" type="pres">
      <dgm:prSet presAssocID="{130F33FE-439D-419B-AC50-3CEAF04A3B66}" presName="spH" presStyleCnt="0"/>
      <dgm:spPr/>
    </dgm:pt>
    <dgm:pt modelId="{1BE9C676-60AC-4ADB-B723-52D5C9819819}" type="pres">
      <dgm:prSet presAssocID="{130F33FE-439D-419B-AC50-3CEAF04A3B66}" presName="desTx" presStyleLbl="node1" presStyleIdx="0" presStyleCnt="3">
        <dgm:presLayoutVars>
          <dgm:bulletEnabled val="1"/>
        </dgm:presLayoutVars>
      </dgm:prSet>
      <dgm:spPr/>
    </dgm:pt>
    <dgm:pt modelId="{5561BFEA-A151-49AB-BAE7-3D986BE0DC39}" type="pres">
      <dgm:prSet presAssocID="{137F442D-9E04-47D1-805F-C2D000820C75}" presName="spV" presStyleCnt="0"/>
      <dgm:spPr/>
    </dgm:pt>
    <dgm:pt modelId="{BDE6B9EB-F20D-4884-A325-ABEBC208FD41}" type="pres">
      <dgm:prSet presAssocID="{5490C502-63C1-417D-AA1C-5BB7F919973F}" presName="linNode" presStyleCnt="0"/>
      <dgm:spPr/>
    </dgm:pt>
    <dgm:pt modelId="{2FD5D40E-5E26-444A-B325-3BEA70BFFB65}" type="pres">
      <dgm:prSet presAssocID="{5490C502-63C1-417D-AA1C-5BB7F919973F}" presName="parTx" presStyleLbl="revTx" presStyleIdx="1" presStyleCnt="3">
        <dgm:presLayoutVars>
          <dgm:chMax val="1"/>
          <dgm:bulletEnabled val="1"/>
        </dgm:presLayoutVars>
      </dgm:prSet>
      <dgm:spPr/>
    </dgm:pt>
    <dgm:pt modelId="{24605892-8C2A-48B1-B03D-2C2F1F67D486}" type="pres">
      <dgm:prSet presAssocID="{5490C502-63C1-417D-AA1C-5BB7F919973F}" presName="bracket" presStyleLbl="parChTrans1D1" presStyleIdx="1" presStyleCnt="3"/>
      <dgm:spPr/>
    </dgm:pt>
    <dgm:pt modelId="{77A8604E-92D8-4501-BC2C-C0128638B234}" type="pres">
      <dgm:prSet presAssocID="{5490C502-63C1-417D-AA1C-5BB7F919973F}" presName="spH" presStyleCnt="0"/>
      <dgm:spPr/>
    </dgm:pt>
    <dgm:pt modelId="{C178E333-36B3-4972-9A2E-8D8DF09BC439}" type="pres">
      <dgm:prSet presAssocID="{5490C502-63C1-417D-AA1C-5BB7F919973F}" presName="desTx" presStyleLbl="node1" presStyleIdx="1" presStyleCnt="3">
        <dgm:presLayoutVars>
          <dgm:bulletEnabled val="1"/>
        </dgm:presLayoutVars>
      </dgm:prSet>
      <dgm:spPr/>
    </dgm:pt>
    <dgm:pt modelId="{6019EC44-EDFE-4BDC-95C5-981B4A27EC59}" type="pres">
      <dgm:prSet presAssocID="{DE81B647-A095-404E-87C1-DDD25038F4EF}" presName="spV" presStyleCnt="0"/>
      <dgm:spPr/>
    </dgm:pt>
    <dgm:pt modelId="{6422849C-8953-4D98-A2E2-58E9D8C1840A}" type="pres">
      <dgm:prSet presAssocID="{688E585D-D9A9-421B-A40F-9133273886ED}" presName="linNode" presStyleCnt="0"/>
      <dgm:spPr/>
    </dgm:pt>
    <dgm:pt modelId="{63178A00-F48C-4BC4-ACE6-93D3D64CEBB1}" type="pres">
      <dgm:prSet presAssocID="{688E585D-D9A9-421B-A40F-9133273886ED}" presName="parTx" presStyleLbl="revTx" presStyleIdx="2" presStyleCnt="3">
        <dgm:presLayoutVars>
          <dgm:chMax val="1"/>
          <dgm:bulletEnabled val="1"/>
        </dgm:presLayoutVars>
      </dgm:prSet>
      <dgm:spPr/>
    </dgm:pt>
    <dgm:pt modelId="{FC1D45D3-EB46-4D30-A3B4-045784D7E114}" type="pres">
      <dgm:prSet presAssocID="{688E585D-D9A9-421B-A40F-9133273886ED}" presName="bracket" presStyleLbl="parChTrans1D1" presStyleIdx="2" presStyleCnt="3"/>
      <dgm:spPr/>
    </dgm:pt>
    <dgm:pt modelId="{B723EB37-B4A6-4C3C-9A92-38A234443C56}" type="pres">
      <dgm:prSet presAssocID="{688E585D-D9A9-421B-A40F-9133273886ED}" presName="spH" presStyleCnt="0"/>
      <dgm:spPr/>
    </dgm:pt>
    <dgm:pt modelId="{7A58F35A-264E-4999-9F5B-2E91E1219E93}" type="pres">
      <dgm:prSet presAssocID="{688E585D-D9A9-421B-A40F-9133273886ED}" presName="desTx" presStyleLbl="node1" presStyleIdx="2" presStyleCnt="3">
        <dgm:presLayoutVars>
          <dgm:bulletEnabled val="1"/>
        </dgm:presLayoutVars>
      </dgm:prSet>
      <dgm:spPr/>
    </dgm:pt>
  </dgm:ptLst>
  <dgm:cxnLst>
    <dgm:cxn modelId="{73902C04-2A89-47F9-BB2A-5CF32A308915}" srcId="{5490C502-63C1-417D-AA1C-5BB7F919973F}" destId="{2138D372-875D-4131-8F24-F870A676ECC9}" srcOrd="0" destOrd="0" parTransId="{CD6B8EC4-2573-4DE8-BCA9-8E723F6443FA}" sibTransId="{E48883C8-5D5A-4DCA-8EAC-A1B7D438A942}"/>
    <dgm:cxn modelId="{44777C12-FAFE-4DF4-8F08-C211F7758D73}" srcId="{934A2376-7B00-479E-8FCD-B4BF55EC5870}" destId="{130F33FE-439D-419B-AC50-3CEAF04A3B66}" srcOrd="0" destOrd="0" parTransId="{2A0E5B7A-BF87-459E-912E-D235DB216AE7}" sibTransId="{137F442D-9E04-47D1-805F-C2D000820C75}"/>
    <dgm:cxn modelId="{D39ABC14-FA6D-4C28-B4CA-8E5EE55BFBCA}" srcId="{688E585D-D9A9-421B-A40F-9133273886ED}" destId="{0C08FA94-AA21-4DED-944D-B0BC08E0BC61}" srcOrd="0" destOrd="0" parTransId="{C2B96B2C-03BB-4539-9FDA-43FCBD10F9E0}" sibTransId="{AF37F978-983A-429C-9419-0521894FEF9F}"/>
    <dgm:cxn modelId="{94D0D625-39C5-4D47-A84A-8AB5D656BAC7}" type="presOf" srcId="{D1EA783E-0E5F-4A9D-B366-1E6EFE873B87}" destId="{C178E333-36B3-4972-9A2E-8D8DF09BC439}" srcOrd="0" destOrd="1" presId="urn:diagrams.loki3.com/BracketList"/>
    <dgm:cxn modelId="{392ADD26-C7DD-404E-BA97-3C6094817A62}" type="presOf" srcId="{0C08FA94-AA21-4DED-944D-B0BC08E0BC61}" destId="{7A58F35A-264E-4999-9F5B-2E91E1219E93}" srcOrd="0" destOrd="0" presId="urn:diagrams.loki3.com/BracketList"/>
    <dgm:cxn modelId="{84C9E931-C0DC-40D2-83BA-349CD82DBD30}" srcId="{5490C502-63C1-417D-AA1C-5BB7F919973F}" destId="{2FC6D5BF-1F03-47B8-9526-98105B95D123}" srcOrd="2" destOrd="0" parTransId="{F3F6238D-89B3-4EF2-BC2D-8D5B6E285A0B}" sibTransId="{C8D9F6F7-D65E-4DE4-A248-3009E602E85D}"/>
    <dgm:cxn modelId="{D7D78660-321B-4F22-AB88-9945EA730467}" type="presOf" srcId="{688E585D-D9A9-421B-A40F-9133273886ED}" destId="{63178A00-F48C-4BC4-ACE6-93D3D64CEBB1}" srcOrd="0" destOrd="0" presId="urn:diagrams.loki3.com/BracketList"/>
    <dgm:cxn modelId="{B2DA574B-1ED3-4D91-8FF1-C815E29E35EB}" type="presOf" srcId="{2FC6D5BF-1F03-47B8-9526-98105B95D123}" destId="{C178E333-36B3-4972-9A2E-8D8DF09BC439}" srcOrd="0" destOrd="2" presId="urn:diagrams.loki3.com/BracketList"/>
    <dgm:cxn modelId="{1D208F77-A863-4495-9243-C8B002EE461E}" srcId="{934A2376-7B00-479E-8FCD-B4BF55EC5870}" destId="{5490C502-63C1-417D-AA1C-5BB7F919973F}" srcOrd="1" destOrd="0" parTransId="{FD4885A1-37B5-48EF-B047-C67089F051B6}" sibTransId="{DE81B647-A095-404E-87C1-DDD25038F4EF}"/>
    <dgm:cxn modelId="{5FC0B580-DA5F-46ED-82CA-294FCDDC39D6}" srcId="{130F33FE-439D-419B-AC50-3CEAF04A3B66}" destId="{83F8CFCB-60AF-4150-90FC-73E161495ADE}" srcOrd="0" destOrd="0" parTransId="{4F55348D-30B0-41AD-A6B4-A907C74199E6}" sibTransId="{99B9D380-5AEA-44BD-9347-438000A42263}"/>
    <dgm:cxn modelId="{6F8AF092-330D-4BB4-91B3-9F773C0824FC}" type="presOf" srcId="{83F8CFCB-60AF-4150-90FC-73E161495ADE}" destId="{1BE9C676-60AC-4ADB-B723-52D5C9819819}" srcOrd="0" destOrd="0" presId="urn:diagrams.loki3.com/BracketList"/>
    <dgm:cxn modelId="{833AC19B-ECB8-43AB-8FE0-618A5C845DBE}" srcId="{934A2376-7B00-479E-8FCD-B4BF55EC5870}" destId="{688E585D-D9A9-421B-A40F-9133273886ED}" srcOrd="2" destOrd="0" parTransId="{922C9A34-CE6C-4E8B-92A8-F6A45DF075B2}" sibTransId="{CAA55A1E-582B-4D52-A87B-65C8AF98B5D1}"/>
    <dgm:cxn modelId="{1EBA96A3-0257-4A9D-A297-527977DF4FFE}" type="presOf" srcId="{130F33FE-439D-419B-AC50-3CEAF04A3B66}" destId="{A77081EA-48C9-4FF5-91BB-D63154F0BBE3}" srcOrd="0" destOrd="0" presId="urn:diagrams.loki3.com/BracketList"/>
    <dgm:cxn modelId="{123A8EAA-BDF5-445A-831A-1DF082979A15}" srcId="{5490C502-63C1-417D-AA1C-5BB7F919973F}" destId="{D1EA783E-0E5F-4A9D-B366-1E6EFE873B87}" srcOrd="1" destOrd="0" parTransId="{65E28DFC-715B-46C3-8501-6AC110CF73E7}" sibTransId="{EC34696C-2C87-445B-93A9-94FB6E7D514E}"/>
    <dgm:cxn modelId="{9CA6ECBE-84A8-45D5-95B2-A8B970351172}" type="presOf" srcId="{934A2376-7B00-479E-8FCD-B4BF55EC5870}" destId="{F6A6CA6F-56BE-4BE5-BA9B-E39D8773758A}" srcOrd="0" destOrd="0" presId="urn:diagrams.loki3.com/BracketList"/>
    <dgm:cxn modelId="{6EC6B9D0-616F-46E3-AD92-98B7A19FC20F}" type="presOf" srcId="{5490C502-63C1-417D-AA1C-5BB7F919973F}" destId="{2FD5D40E-5E26-444A-B325-3BEA70BFFB65}" srcOrd="0" destOrd="0" presId="urn:diagrams.loki3.com/BracketList"/>
    <dgm:cxn modelId="{17D05FE2-3DBF-4A6D-8A84-76047B9D1815}" type="presOf" srcId="{2138D372-875D-4131-8F24-F870A676ECC9}" destId="{C178E333-36B3-4972-9A2E-8D8DF09BC439}" srcOrd="0" destOrd="0" presId="urn:diagrams.loki3.com/BracketList"/>
    <dgm:cxn modelId="{FBEAA535-09A9-4D4F-BA6D-2B1E556EC0F0}" type="presParOf" srcId="{F6A6CA6F-56BE-4BE5-BA9B-E39D8773758A}" destId="{469B9864-EA43-4A01-ADDC-E6928077A029}" srcOrd="0" destOrd="0" presId="urn:diagrams.loki3.com/BracketList"/>
    <dgm:cxn modelId="{FF593C9B-6140-452D-9968-D95EFEE6981E}" type="presParOf" srcId="{469B9864-EA43-4A01-ADDC-E6928077A029}" destId="{A77081EA-48C9-4FF5-91BB-D63154F0BBE3}" srcOrd="0" destOrd="0" presId="urn:diagrams.loki3.com/BracketList"/>
    <dgm:cxn modelId="{4DCA7304-FDFD-4732-814E-DB19A7070EEC}" type="presParOf" srcId="{469B9864-EA43-4A01-ADDC-E6928077A029}" destId="{69660871-D121-4953-858E-FD55EB6072DD}" srcOrd="1" destOrd="0" presId="urn:diagrams.loki3.com/BracketList"/>
    <dgm:cxn modelId="{E2456621-953C-4A28-A07E-3C97035796B3}" type="presParOf" srcId="{469B9864-EA43-4A01-ADDC-E6928077A029}" destId="{ADBC78D7-BC3C-4168-A21A-739C240EBB87}" srcOrd="2" destOrd="0" presId="urn:diagrams.loki3.com/BracketList"/>
    <dgm:cxn modelId="{5DC45F68-4A5F-4575-83C5-1F38F9EBBA84}" type="presParOf" srcId="{469B9864-EA43-4A01-ADDC-E6928077A029}" destId="{1BE9C676-60AC-4ADB-B723-52D5C9819819}" srcOrd="3" destOrd="0" presId="urn:diagrams.loki3.com/BracketList"/>
    <dgm:cxn modelId="{BD38E218-FA2A-407D-B932-4BCD1B08FE57}" type="presParOf" srcId="{F6A6CA6F-56BE-4BE5-BA9B-E39D8773758A}" destId="{5561BFEA-A151-49AB-BAE7-3D986BE0DC39}" srcOrd="1" destOrd="0" presId="urn:diagrams.loki3.com/BracketList"/>
    <dgm:cxn modelId="{88D6E067-2A06-4BB2-80D6-A4F41499BF1C}" type="presParOf" srcId="{F6A6CA6F-56BE-4BE5-BA9B-E39D8773758A}" destId="{BDE6B9EB-F20D-4884-A325-ABEBC208FD41}" srcOrd="2" destOrd="0" presId="urn:diagrams.loki3.com/BracketList"/>
    <dgm:cxn modelId="{55E56715-DC72-4D01-B6D0-2FCD1832FBF8}" type="presParOf" srcId="{BDE6B9EB-F20D-4884-A325-ABEBC208FD41}" destId="{2FD5D40E-5E26-444A-B325-3BEA70BFFB65}" srcOrd="0" destOrd="0" presId="urn:diagrams.loki3.com/BracketList"/>
    <dgm:cxn modelId="{87FF2578-80DA-41F8-BFB4-F3D2AF392CAB}" type="presParOf" srcId="{BDE6B9EB-F20D-4884-A325-ABEBC208FD41}" destId="{24605892-8C2A-48B1-B03D-2C2F1F67D486}" srcOrd="1" destOrd="0" presId="urn:diagrams.loki3.com/BracketList"/>
    <dgm:cxn modelId="{067C81EF-845C-4279-8E5A-2D255213C449}" type="presParOf" srcId="{BDE6B9EB-F20D-4884-A325-ABEBC208FD41}" destId="{77A8604E-92D8-4501-BC2C-C0128638B234}" srcOrd="2" destOrd="0" presId="urn:diagrams.loki3.com/BracketList"/>
    <dgm:cxn modelId="{4F7D7314-CA98-4A29-AEBC-F2CD1942ABB0}" type="presParOf" srcId="{BDE6B9EB-F20D-4884-A325-ABEBC208FD41}" destId="{C178E333-36B3-4972-9A2E-8D8DF09BC439}" srcOrd="3" destOrd="0" presId="urn:diagrams.loki3.com/BracketList"/>
    <dgm:cxn modelId="{9092A3C8-89F4-496F-B559-5242C97CA144}" type="presParOf" srcId="{F6A6CA6F-56BE-4BE5-BA9B-E39D8773758A}" destId="{6019EC44-EDFE-4BDC-95C5-981B4A27EC59}" srcOrd="3" destOrd="0" presId="urn:diagrams.loki3.com/BracketList"/>
    <dgm:cxn modelId="{008FC8C4-9F33-4554-9350-7C430A9B0CDC}" type="presParOf" srcId="{F6A6CA6F-56BE-4BE5-BA9B-E39D8773758A}" destId="{6422849C-8953-4D98-A2E2-58E9D8C1840A}" srcOrd="4" destOrd="0" presId="urn:diagrams.loki3.com/BracketList"/>
    <dgm:cxn modelId="{C853E79C-96E4-409F-9140-2A95FFB3B170}" type="presParOf" srcId="{6422849C-8953-4D98-A2E2-58E9D8C1840A}" destId="{63178A00-F48C-4BC4-ACE6-93D3D64CEBB1}" srcOrd="0" destOrd="0" presId="urn:diagrams.loki3.com/BracketList"/>
    <dgm:cxn modelId="{8574E084-A0CC-41B7-8ABD-0A8BBD902477}" type="presParOf" srcId="{6422849C-8953-4D98-A2E2-58E9D8C1840A}" destId="{FC1D45D3-EB46-4D30-A3B4-045784D7E114}" srcOrd="1" destOrd="0" presId="urn:diagrams.loki3.com/BracketList"/>
    <dgm:cxn modelId="{A0D6C469-64CE-4822-A0E4-7C6CFC582542}" type="presParOf" srcId="{6422849C-8953-4D98-A2E2-58E9D8C1840A}" destId="{B723EB37-B4A6-4C3C-9A92-38A234443C56}" srcOrd="2" destOrd="0" presId="urn:diagrams.loki3.com/BracketList"/>
    <dgm:cxn modelId="{4DC79D8E-782D-4747-83BB-00FE3FF9CA1B}" type="presParOf" srcId="{6422849C-8953-4D98-A2E2-58E9D8C1840A}" destId="{7A58F35A-264E-4999-9F5B-2E91E1219E93}"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34A2376-7B00-479E-8FCD-B4BF55EC5870}" type="doc">
      <dgm:prSet loTypeId="urn:diagrams.loki3.com/BracketList" loCatId="list" qsTypeId="urn:microsoft.com/office/officeart/2005/8/quickstyle/simple3" qsCatId="simple" csTypeId="urn:microsoft.com/office/officeart/2005/8/colors/accent1_2" csCatId="accent1" phldr="1"/>
      <dgm:spPr/>
      <dgm:t>
        <a:bodyPr/>
        <a:lstStyle/>
        <a:p>
          <a:endParaRPr lang="en-GB"/>
        </a:p>
      </dgm:t>
    </dgm:pt>
    <dgm:pt modelId="{130F33FE-439D-419B-AC50-3CEAF04A3B66}">
      <dgm:prSet phldrT="[Text]"/>
      <dgm:spPr/>
      <dgm:t>
        <a:bodyPr/>
        <a:lstStyle/>
        <a:p>
          <a:r>
            <a:rPr lang="en-IN" dirty="0"/>
            <a:t>FLANKER</a:t>
          </a:r>
          <a:endParaRPr lang="en-GB" dirty="0"/>
        </a:p>
      </dgm:t>
    </dgm:pt>
    <dgm:pt modelId="{2A0E5B7A-BF87-459E-912E-D235DB216AE7}" type="parTrans" cxnId="{44777C12-FAFE-4DF4-8F08-C211F7758D73}">
      <dgm:prSet/>
      <dgm:spPr/>
      <dgm:t>
        <a:bodyPr/>
        <a:lstStyle/>
        <a:p>
          <a:endParaRPr lang="en-GB"/>
        </a:p>
      </dgm:t>
    </dgm:pt>
    <dgm:pt modelId="{137F442D-9E04-47D1-805F-C2D000820C75}" type="sibTrans" cxnId="{44777C12-FAFE-4DF4-8F08-C211F7758D73}">
      <dgm:prSet/>
      <dgm:spPr/>
      <dgm:t>
        <a:bodyPr/>
        <a:lstStyle/>
        <a:p>
          <a:endParaRPr lang="en-GB"/>
        </a:p>
      </dgm:t>
    </dgm:pt>
    <dgm:pt modelId="{83F8CFCB-60AF-4150-90FC-73E161495ADE}">
      <dgm:prSet phldrT="[Text]"/>
      <dgm:spPr/>
      <dgm:t>
        <a:bodyPr/>
        <a:lstStyle/>
        <a:p>
          <a:endParaRPr lang="en-GB" dirty="0"/>
        </a:p>
      </dgm:t>
    </dgm:pt>
    <dgm:pt modelId="{4F55348D-30B0-41AD-A6B4-A907C74199E6}" type="parTrans" cxnId="{5FC0B580-DA5F-46ED-82CA-294FCDDC39D6}">
      <dgm:prSet/>
      <dgm:spPr/>
      <dgm:t>
        <a:bodyPr/>
        <a:lstStyle/>
        <a:p>
          <a:endParaRPr lang="en-GB"/>
        </a:p>
      </dgm:t>
    </dgm:pt>
    <dgm:pt modelId="{99B9D380-5AEA-44BD-9347-438000A42263}" type="sibTrans" cxnId="{5FC0B580-DA5F-46ED-82CA-294FCDDC39D6}">
      <dgm:prSet/>
      <dgm:spPr/>
      <dgm:t>
        <a:bodyPr/>
        <a:lstStyle/>
        <a:p>
          <a:endParaRPr lang="en-GB"/>
        </a:p>
      </dgm:t>
    </dgm:pt>
    <dgm:pt modelId="{5490C502-63C1-417D-AA1C-5BB7F919973F}">
      <dgm:prSet phldrT="[Text]"/>
      <dgm:spPr/>
      <dgm:t>
        <a:bodyPr/>
        <a:lstStyle/>
        <a:p>
          <a:r>
            <a:rPr lang="en-IN" dirty="0"/>
            <a:t>CASH-COWS</a:t>
          </a:r>
          <a:endParaRPr lang="en-GB" dirty="0"/>
        </a:p>
      </dgm:t>
    </dgm:pt>
    <dgm:pt modelId="{FD4885A1-37B5-48EF-B047-C67089F051B6}" type="parTrans" cxnId="{1D208F77-A863-4495-9243-C8B002EE461E}">
      <dgm:prSet/>
      <dgm:spPr/>
      <dgm:t>
        <a:bodyPr/>
        <a:lstStyle/>
        <a:p>
          <a:endParaRPr lang="en-GB"/>
        </a:p>
      </dgm:t>
    </dgm:pt>
    <dgm:pt modelId="{DE81B647-A095-404E-87C1-DDD25038F4EF}" type="sibTrans" cxnId="{1D208F77-A863-4495-9243-C8B002EE461E}">
      <dgm:prSet/>
      <dgm:spPr/>
      <dgm:t>
        <a:bodyPr/>
        <a:lstStyle/>
        <a:p>
          <a:endParaRPr lang="en-GB"/>
        </a:p>
      </dgm:t>
    </dgm:pt>
    <dgm:pt modelId="{2138D372-875D-4131-8F24-F870A676ECC9}">
      <dgm:prSet phldrT="[Text]"/>
      <dgm:spPr/>
      <dgm:t>
        <a:bodyPr/>
        <a:lstStyle/>
        <a:p>
          <a:endParaRPr lang="en-GB" dirty="0"/>
        </a:p>
      </dgm:t>
    </dgm:pt>
    <dgm:pt modelId="{CD6B8EC4-2573-4DE8-BCA9-8E723F6443FA}" type="parTrans" cxnId="{73902C04-2A89-47F9-BB2A-5CF32A308915}">
      <dgm:prSet/>
      <dgm:spPr/>
      <dgm:t>
        <a:bodyPr/>
        <a:lstStyle/>
        <a:p>
          <a:endParaRPr lang="en-GB"/>
        </a:p>
      </dgm:t>
    </dgm:pt>
    <dgm:pt modelId="{E48883C8-5D5A-4DCA-8EAC-A1B7D438A942}" type="sibTrans" cxnId="{73902C04-2A89-47F9-BB2A-5CF32A308915}">
      <dgm:prSet/>
      <dgm:spPr/>
      <dgm:t>
        <a:bodyPr/>
        <a:lstStyle/>
        <a:p>
          <a:endParaRPr lang="en-GB"/>
        </a:p>
      </dgm:t>
    </dgm:pt>
    <dgm:pt modelId="{688E585D-D9A9-421B-A40F-9133273886ED}">
      <dgm:prSet phldrT="[Text]"/>
      <dgm:spPr/>
      <dgm:t>
        <a:bodyPr/>
        <a:lstStyle/>
        <a:p>
          <a:r>
            <a:rPr lang="en-GB"/>
            <a:t>Low-End, Entry-Level</a:t>
          </a:r>
          <a:endParaRPr lang="en-GB" dirty="0"/>
        </a:p>
      </dgm:t>
    </dgm:pt>
    <dgm:pt modelId="{922C9A34-CE6C-4E8B-92A8-F6A45DF075B2}" type="parTrans" cxnId="{833AC19B-ECB8-43AB-8FE0-618A5C845DBE}">
      <dgm:prSet/>
      <dgm:spPr/>
      <dgm:t>
        <a:bodyPr/>
        <a:lstStyle/>
        <a:p>
          <a:endParaRPr lang="en-GB"/>
        </a:p>
      </dgm:t>
    </dgm:pt>
    <dgm:pt modelId="{CAA55A1E-582B-4D52-A87B-65C8AF98B5D1}" type="sibTrans" cxnId="{833AC19B-ECB8-43AB-8FE0-618A5C845DBE}">
      <dgm:prSet/>
      <dgm:spPr/>
      <dgm:t>
        <a:bodyPr/>
        <a:lstStyle/>
        <a:p>
          <a:endParaRPr lang="en-GB"/>
        </a:p>
      </dgm:t>
    </dgm:pt>
    <dgm:pt modelId="{0C08FA94-AA21-4DED-944D-B0BC08E0BC61}">
      <dgm:prSet phldrT="[Text]"/>
      <dgm:spPr/>
      <dgm:t>
        <a:bodyPr/>
        <a:lstStyle/>
        <a:p>
          <a:r>
            <a:rPr lang="en-GB" dirty="0"/>
            <a:t>line extensions </a:t>
          </a:r>
          <a:r>
            <a:rPr lang="en-US" dirty="0"/>
            <a:t>or brand variants in a certain product category that vary in price and quality.</a:t>
          </a:r>
          <a:endParaRPr lang="en-GB" dirty="0"/>
        </a:p>
      </dgm:t>
    </dgm:pt>
    <dgm:pt modelId="{C2B96B2C-03BB-4539-9FDA-43FCBD10F9E0}" type="parTrans" cxnId="{D39ABC14-FA6D-4C28-B4CA-8E5EE55BFBCA}">
      <dgm:prSet/>
      <dgm:spPr/>
      <dgm:t>
        <a:bodyPr/>
        <a:lstStyle/>
        <a:p>
          <a:endParaRPr lang="en-GB"/>
        </a:p>
      </dgm:t>
    </dgm:pt>
    <dgm:pt modelId="{AF37F978-983A-429C-9419-0521894FEF9F}" type="sibTrans" cxnId="{D39ABC14-FA6D-4C28-B4CA-8E5EE55BFBCA}">
      <dgm:prSet/>
      <dgm:spPr/>
      <dgm:t>
        <a:bodyPr/>
        <a:lstStyle/>
        <a:p>
          <a:endParaRPr lang="en-GB"/>
        </a:p>
      </dgm:t>
    </dgm:pt>
    <dgm:pt modelId="{963C2B7E-BADF-4274-BBD7-0146A3CCCF35}">
      <dgm:prSet phldrT="[Text]"/>
      <dgm:spPr/>
      <dgm:t>
        <a:bodyPr/>
        <a:lstStyle/>
        <a:p>
          <a:r>
            <a:rPr lang="en-US" dirty="0"/>
            <a:t>leverage associations from other brands</a:t>
          </a:r>
          <a:endParaRPr lang="en-GB" dirty="0"/>
        </a:p>
      </dgm:t>
    </dgm:pt>
    <dgm:pt modelId="{350B9F71-B64A-44F2-956F-02AE9DE6AD40}" type="parTrans" cxnId="{A3D6EBC5-AF40-4C1D-BA6A-1155E242125E}">
      <dgm:prSet/>
      <dgm:spPr/>
    </dgm:pt>
    <dgm:pt modelId="{4DCE6AFA-AC63-4598-9C8A-7CC9A08F4DD4}" type="sibTrans" cxnId="{A3D6EBC5-AF40-4C1D-BA6A-1155E242125E}">
      <dgm:prSet/>
      <dgm:spPr/>
    </dgm:pt>
    <dgm:pt modelId="{8692FC9A-CCB3-46B6-8D1D-A8F4852501EC}">
      <dgm:prSet phldrT="[Text]"/>
      <dgm:spPr/>
      <dgm:t>
        <a:bodyPr/>
        <a:lstStyle/>
        <a:p>
          <a:r>
            <a:rPr lang="en-GB" dirty="0"/>
            <a:t>Bringing </a:t>
          </a:r>
          <a:r>
            <a:rPr lang="en-US" dirty="0"/>
            <a:t>new customers into its brand franchise</a:t>
          </a:r>
          <a:endParaRPr lang="en-GB" dirty="0"/>
        </a:p>
      </dgm:t>
    </dgm:pt>
    <dgm:pt modelId="{678171EB-B999-4D10-B79F-5D19BCFDF386}" type="parTrans" cxnId="{0A06E535-7A3F-4AAA-8208-1F9358E28C33}">
      <dgm:prSet/>
      <dgm:spPr/>
    </dgm:pt>
    <dgm:pt modelId="{A4AF440C-9C13-402B-A1C3-29426AED7A15}" type="sibTrans" cxnId="{0A06E535-7A3F-4AAA-8208-1F9358E28C33}">
      <dgm:prSet/>
      <dgm:spPr/>
    </dgm:pt>
    <dgm:pt modelId="{B107580B-6044-48BB-987C-BD66D2E1E059}">
      <dgm:prSet phldrT="[Text]"/>
      <dgm:spPr/>
      <dgm:t>
        <a:bodyPr/>
        <a:lstStyle/>
        <a:p>
          <a:r>
            <a:rPr lang="en-US" dirty="0"/>
            <a:t>BMW introduced certain models into its 3-series automobiles</a:t>
          </a:r>
          <a:endParaRPr lang="en-GB" dirty="0"/>
        </a:p>
      </dgm:t>
    </dgm:pt>
    <dgm:pt modelId="{FAAB4F94-9F73-4CDF-A045-C9DDF109EA71}" type="parTrans" cxnId="{FEB94821-D690-4B6E-BBF1-85BC82B6E99D}">
      <dgm:prSet/>
      <dgm:spPr/>
    </dgm:pt>
    <dgm:pt modelId="{BC383612-17DC-4517-B50C-A4215F84F7B3}" type="sibTrans" cxnId="{FEB94821-D690-4B6E-BBF1-85BC82B6E99D}">
      <dgm:prSet/>
      <dgm:spPr/>
    </dgm:pt>
    <dgm:pt modelId="{F6A6CA6F-56BE-4BE5-BA9B-E39D8773758A}" type="pres">
      <dgm:prSet presAssocID="{934A2376-7B00-479E-8FCD-B4BF55EC5870}" presName="Name0" presStyleCnt="0">
        <dgm:presLayoutVars>
          <dgm:dir/>
          <dgm:animLvl val="lvl"/>
          <dgm:resizeHandles val="exact"/>
        </dgm:presLayoutVars>
      </dgm:prSet>
      <dgm:spPr/>
    </dgm:pt>
    <dgm:pt modelId="{469B9864-EA43-4A01-ADDC-E6928077A029}" type="pres">
      <dgm:prSet presAssocID="{130F33FE-439D-419B-AC50-3CEAF04A3B66}" presName="linNode" presStyleCnt="0"/>
      <dgm:spPr/>
    </dgm:pt>
    <dgm:pt modelId="{A77081EA-48C9-4FF5-91BB-D63154F0BBE3}" type="pres">
      <dgm:prSet presAssocID="{130F33FE-439D-419B-AC50-3CEAF04A3B66}" presName="parTx" presStyleLbl="revTx" presStyleIdx="0" presStyleCnt="3">
        <dgm:presLayoutVars>
          <dgm:chMax val="1"/>
          <dgm:bulletEnabled val="1"/>
        </dgm:presLayoutVars>
      </dgm:prSet>
      <dgm:spPr/>
    </dgm:pt>
    <dgm:pt modelId="{69660871-D121-4953-858E-FD55EB6072DD}" type="pres">
      <dgm:prSet presAssocID="{130F33FE-439D-419B-AC50-3CEAF04A3B66}" presName="bracket" presStyleLbl="parChTrans1D1" presStyleIdx="0" presStyleCnt="3"/>
      <dgm:spPr/>
    </dgm:pt>
    <dgm:pt modelId="{ADBC78D7-BC3C-4168-A21A-739C240EBB87}" type="pres">
      <dgm:prSet presAssocID="{130F33FE-439D-419B-AC50-3CEAF04A3B66}" presName="spH" presStyleCnt="0"/>
      <dgm:spPr/>
    </dgm:pt>
    <dgm:pt modelId="{1BE9C676-60AC-4ADB-B723-52D5C9819819}" type="pres">
      <dgm:prSet presAssocID="{130F33FE-439D-419B-AC50-3CEAF04A3B66}" presName="desTx" presStyleLbl="node1" presStyleIdx="0" presStyleCnt="3">
        <dgm:presLayoutVars>
          <dgm:bulletEnabled val="1"/>
        </dgm:presLayoutVars>
      </dgm:prSet>
      <dgm:spPr/>
    </dgm:pt>
    <dgm:pt modelId="{5561BFEA-A151-49AB-BAE7-3D986BE0DC39}" type="pres">
      <dgm:prSet presAssocID="{137F442D-9E04-47D1-805F-C2D000820C75}" presName="spV" presStyleCnt="0"/>
      <dgm:spPr/>
    </dgm:pt>
    <dgm:pt modelId="{BDE6B9EB-F20D-4884-A325-ABEBC208FD41}" type="pres">
      <dgm:prSet presAssocID="{5490C502-63C1-417D-AA1C-5BB7F919973F}" presName="linNode" presStyleCnt="0"/>
      <dgm:spPr/>
    </dgm:pt>
    <dgm:pt modelId="{2FD5D40E-5E26-444A-B325-3BEA70BFFB65}" type="pres">
      <dgm:prSet presAssocID="{5490C502-63C1-417D-AA1C-5BB7F919973F}" presName="parTx" presStyleLbl="revTx" presStyleIdx="1" presStyleCnt="3">
        <dgm:presLayoutVars>
          <dgm:chMax val="1"/>
          <dgm:bulletEnabled val="1"/>
        </dgm:presLayoutVars>
      </dgm:prSet>
      <dgm:spPr/>
    </dgm:pt>
    <dgm:pt modelId="{24605892-8C2A-48B1-B03D-2C2F1F67D486}" type="pres">
      <dgm:prSet presAssocID="{5490C502-63C1-417D-AA1C-5BB7F919973F}" presName="bracket" presStyleLbl="parChTrans1D1" presStyleIdx="1" presStyleCnt="3"/>
      <dgm:spPr/>
    </dgm:pt>
    <dgm:pt modelId="{77A8604E-92D8-4501-BC2C-C0128638B234}" type="pres">
      <dgm:prSet presAssocID="{5490C502-63C1-417D-AA1C-5BB7F919973F}" presName="spH" presStyleCnt="0"/>
      <dgm:spPr/>
    </dgm:pt>
    <dgm:pt modelId="{C178E333-36B3-4972-9A2E-8D8DF09BC439}" type="pres">
      <dgm:prSet presAssocID="{5490C502-63C1-417D-AA1C-5BB7F919973F}" presName="desTx" presStyleLbl="node1" presStyleIdx="1" presStyleCnt="3">
        <dgm:presLayoutVars>
          <dgm:bulletEnabled val="1"/>
        </dgm:presLayoutVars>
      </dgm:prSet>
      <dgm:spPr/>
    </dgm:pt>
    <dgm:pt modelId="{6019EC44-EDFE-4BDC-95C5-981B4A27EC59}" type="pres">
      <dgm:prSet presAssocID="{DE81B647-A095-404E-87C1-DDD25038F4EF}" presName="spV" presStyleCnt="0"/>
      <dgm:spPr/>
    </dgm:pt>
    <dgm:pt modelId="{6422849C-8953-4D98-A2E2-58E9D8C1840A}" type="pres">
      <dgm:prSet presAssocID="{688E585D-D9A9-421B-A40F-9133273886ED}" presName="linNode" presStyleCnt="0"/>
      <dgm:spPr/>
    </dgm:pt>
    <dgm:pt modelId="{63178A00-F48C-4BC4-ACE6-93D3D64CEBB1}" type="pres">
      <dgm:prSet presAssocID="{688E585D-D9A9-421B-A40F-9133273886ED}" presName="parTx" presStyleLbl="revTx" presStyleIdx="2" presStyleCnt="3">
        <dgm:presLayoutVars>
          <dgm:chMax val="1"/>
          <dgm:bulletEnabled val="1"/>
        </dgm:presLayoutVars>
      </dgm:prSet>
      <dgm:spPr/>
    </dgm:pt>
    <dgm:pt modelId="{FC1D45D3-EB46-4D30-A3B4-045784D7E114}" type="pres">
      <dgm:prSet presAssocID="{688E585D-D9A9-421B-A40F-9133273886ED}" presName="bracket" presStyleLbl="parChTrans1D1" presStyleIdx="2" presStyleCnt="3"/>
      <dgm:spPr/>
    </dgm:pt>
    <dgm:pt modelId="{B723EB37-B4A6-4C3C-9A92-38A234443C56}" type="pres">
      <dgm:prSet presAssocID="{688E585D-D9A9-421B-A40F-9133273886ED}" presName="spH" presStyleCnt="0"/>
      <dgm:spPr/>
    </dgm:pt>
    <dgm:pt modelId="{7A58F35A-264E-4999-9F5B-2E91E1219E93}" type="pres">
      <dgm:prSet presAssocID="{688E585D-D9A9-421B-A40F-9133273886ED}" presName="desTx" presStyleLbl="node1" presStyleIdx="2" presStyleCnt="3">
        <dgm:presLayoutVars>
          <dgm:bulletEnabled val="1"/>
        </dgm:presLayoutVars>
      </dgm:prSet>
      <dgm:spPr/>
    </dgm:pt>
  </dgm:ptLst>
  <dgm:cxnLst>
    <dgm:cxn modelId="{73902C04-2A89-47F9-BB2A-5CF32A308915}" srcId="{5490C502-63C1-417D-AA1C-5BB7F919973F}" destId="{2138D372-875D-4131-8F24-F870A676ECC9}" srcOrd="0" destOrd="0" parTransId="{CD6B8EC4-2573-4DE8-BCA9-8E723F6443FA}" sibTransId="{E48883C8-5D5A-4DCA-8EAC-A1B7D438A942}"/>
    <dgm:cxn modelId="{44777C12-FAFE-4DF4-8F08-C211F7758D73}" srcId="{934A2376-7B00-479E-8FCD-B4BF55EC5870}" destId="{130F33FE-439D-419B-AC50-3CEAF04A3B66}" srcOrd="0" destOrd="0" parTransId="{2A0E5B7A-BF87-459E-912E-D235DB216AE7}" sibTransId="{137F442D-9E04-47D1-805F-C2D000820C75}"/>
    <dgm:cxn modelId="{D39ABC14-FA6D-4C28-B4CA-8E5EE55BFBCA}" srcId="{688E585D-D9A9-421B-A40F-9133273886ED}" destId="{0C08FA94-AA21-4DED-944D-B0BC08E0BC61}" srcOrd="0" destOrd="0" parTransId="{C2B96B2C-03BB-4539-9FDA-43FCBD10F9E0}" sibTransId="{AF37F978-983A-429C-9419-0521894FEF9F}"/>
    <dgm:cxn modelId="{FEB94821-D690-4B6E-BBF1-85BC82B6E99D}" srcId="{688E585D-D9A9-421B-A40F-9133273886ED}" destId="{B107580B-6044-48BB-987C-BD66D2E1E059}" srcOrd="3" destOrd="0" parTransId="{FAAB4F94-9F73-4CDF-A045-C9DDF109EA71}" sibTransId="{BC383612-17DC-4517-B50C-A4215F84F7B3}"/>
    <dgm:cxn modelId="{376D6F21-2A29-44D6-ACA9-C7362D85B108}" type="presOf" srcId="{8692FC9A-CCB3-46B6-8D1D-A8F4852501EC}" destId="{7A58F35A-264E-4999-9F5B-2E91E1219E93}" srcOrd="0" destOrd="2" presId="urn:diagrams.loki3.com/BracketList"/>
    <dgm:cxn modelId="{392ADD26-C7DD-404E-BA97-3C6094817A62}" type="presOf" srcId="{0C08FA94-AA21-4DED-944D-B0BC08E0BC61}" destId="{7A58F35A-264E-4999-9F5B-2E91E1219E93}" srcOrd="0" destOrd="0" presId="urn:diagrams.loki3.com/BracketList"/>
    <dgm:cxn modelId="{0A06E535-7A3F-4AAA-8208-1F9358E28C33}" srcId="{688E585D-D9A9-421B-A40F-9133273886ED}" destId="{8692FC9A-CCB3-46B6-8D1D-A8F4852501EC}" srcOrd="2" destOrd="0" parTransId="{678171EB-B999-4D10-B79F-5D19BCFDF386}" sibTransId="{A4AF440C-9C13-402B-A1C3-29426AED7A15}"/>
    <dgm:cxn modelId="{D7D78660-321B-4F22-AB88-9945EA730467}" type="presOf" srcId="{688E585D-D9A9-421B-A40F-9133273886ED}" destId="{63178A00-F48C-4BC4-ACE6-93D3D64CEBB1}" srcOrd="0" destOrd="0" presId="urn:diagrams.loki3.com/BracketList"/>
    <dgm:cxn modelId="{EF2FC574-1880-4E9B-B9DA-DFA84A1261EF}" type="presOf" srcId="{B107580B-6044-48BB-987C-BD66D2E1E059}" destId="{7A58F35A-264E-4999-9F5B-2E91E1219E93}" srcOrd="0" destOrd="3" presId="urn:diagrams.loki3.com/BracketList"/>
    <dgm:cxn modelId="{1D208F77-A863-4495-9243-C8B002EE461E}" srcId="{934A2376-7B00-479E-8FCD-B4BF55EC5870}" destId="{5490C502-63C1-417D-AA1C-5BB7F919973F}" srcOrd="1" destOrd="0" parTransId="{FD4885A1-37B5-48EF-B047-C67089F051B6}" sibTransId="{DE81B647-A095-404E-87C1-DDD25038F4EF}"/>
    <dgm:cxn modelId="{2751467A-267D-4B8A-ADD7-54AF47BF4A4D}" type="presOf" srcId="{963C2B7E-BADF-4274-BBD7-0146A3CCCF35}" destId="{7A58F35A-264E-4999-9F5B-2E91E1219E93}" srcOrd="0" destOrd="1" presId="urn:diagrams.loki3.com/BracketList"/>
    <dgm:cxn modelId="{5FC0B580-DA5F-46ED-82CA-294FCDDC39D6}" srcId="{130F33FE-439D-419B-AC50-3CEAF04A3B66}" destId="{83F8CFCB-60AF-4150-90FC-73E161495ADE}" srcOrd="0" destOrd="0" parTransId="{4F55348D-30B0-41AD-A6B4-A907C74199E6}" sibTransId="{99B9D380-5AEA-44BD-9347-438000A42263}"/>
    <dgm:cxn modelId="{6F8AF092-330D-4BB4-91B3-9F773C0824FC}" type="presOf" srcId="{83F8CFCB-60AF-4150-90FC-73E161495ADE}" destId="{1BE9C676-60AC-4ADB-B723-52D5C9819819}" srcOrd="0" destOrd="0" presId="urn:diagrams.loki3.com/BracketList"/>
    <dgm:cxn modelId="{833AC19B-ECB8-43AB-8FE0-618A5C845DBE}" srcId="{934A2376-7B00-479E-8FCD-B4BF55EC5870}" destId="{688E585D-D9A9-421B-A40F-9133273886ED}" srcOrd="2" destOrd="0" parTransId="{922C9A34-CE6C-4E8B-92A8-F6A45DF075B2}" sibTransId="{CAA55A1E-582B-4D52-A87B-65C8AF98B5D1}"/>
    <dgm:cxn modelId="{1EBA96A3-0257-4A9D-A297-527977DF4FFE}" type="presOf" srcId="{130F33FE-439D-419B-AC50-3CEAF04A3B66}" destId="{A77081EA-48C9-4FF5-91BB-D63154F0BBE3}" srcOrd="0" destOrd="0" presId="urn:diagrams.loki3.com/BracketList"/>
    <dgm:cxn modelId="{9CA6ECBE-84A8-45D5-95B2-A8B970351172}" type="presOf" srcId="{934A2376-7B00-479E-8FCD-B4BF55EC5870}" destId="{F6A6CA6F-56BE-4BE5-BA9B-E39D8773758A}" srcOrd="0" destOrd="0" presId="urn:diagrams.loki3.com/BracketList"/>
    <dgm:cxn modelId="{A3D6EBC5-AF40-4C1D-BA6A-1155E242125E}" srcId="{688E585D-D9A9-421B-A40F-9133273886ED}" destId="{963C2B7E-BADF-4274-BBD7-0146A3CCCF35}" srcOrd="1" destOrd="0" parTransId="{350B9F71-B64A-44F2-956F-02AE9DE6AD40}" sibTransId="{4DCE6AFA-AC63-4598-9C8A-7CC9A08F4DD4}"/>
    <dgm:cxn modelId="{6EC6B9D0-616F-46E3-AD92-98B7A19FC20F}" type="presOf" srcId="{5490C502-63C1-417D-AA1C-5BB7F919973F}" destId="{2FD5D40E-5E26-444A-B325-3BEA70BFFB65}" srcOrd="0" destOrd="0" presId="urn:diagrams.loki3.com/BracketList"/>
    <dgm:cxn modelId="{17D05FE2-3DBF-4A6D-8A84-76047B9D1815}" type="presOf" srcId="{2138D372-875D-4131-8F24-F870A676ECC9}" destId="{C178E333-36B3-4972-9A2E-8D8DF09BC439}" srcOrd="0" destOrd="0" presId="urn:diagrams.loki3.com/BracketList"/>
    <dgm:cxn modelId="{FBEAA535-09A9-4D4F-BA6D-2B1E556EC0F0}" type="presParOf" srcId="{F6A6CA6F-56BE-4BE5-BA9B-E39D8773758A}" destId="{469B9864-EA43-4A01-ADDC-E6928077A029}" srcOrd="0" destOrd="0" presId="urn:diagrams.loki3.com/BracketList"/>
    <dgm:cxn modelId="{FF593C9B-6140-452D-9968-D95EFEE6981E}" type="presParOf" srcId="{469B9864-EA43-4A01-ADDC-E6928077A029}" destId="{A77081EA-48C9-4FF5-91BB-D63154F0BBE3}" srcOrd="0" destOrd="0" presId="urn:diagrams.loki3.com/BracketList"/>
    <dgm:cxn modelId="{4DCA7304-FDFD-4732-814E-DB19A7070EEC}" type="presParOf" srcId="{469B9864-EA43-4A01-ADDC-E6928077A029}" destId="{69660871-D121-4953-858E-FD55EB6072DD}" srcOrd="1" destOrd="0" presId="urn:diagrams.loki3.com/BracketList"/>
    <dgm:cxn modelId="{E2456621-953C-4A28-A07E-3C97035796B3}" type="presParOf" srcId="{469B9864-EA43-4A01-ADDC-E6928077A029}" destId="{ADBC78D7-BC3C-4168-A21A-739C240EBB87}" srcOrd="2" destOrd="0" presId="urn:diagrams.loki3.com/BracketList"/>
    <dgm:cxn modelId="{5DC45F68-4A5F-4575-83C5-1F38F9EBBA84}" type="presParOf" srcId="{469B9864-EA43-4A01-ADDC-E6928077A029}" destId="{1BE9C676-60AC-4ADB-B723-52D5C9819819}" srcOrd="3" destOrd="0" presId="urn:diagrams.loki3.com/BracketList"/>
    <dgm:cxn modelId="{BD38E218-FA2A-407D-B932-4BCD1B08FE57}" type="presParOf" srcId="{F6A6CA6F-56BE-4BE5-BA9B-E39D8773758A}" destId="{5561BFEA-A151-49AB-BAE7-3D986BE0DC39}" srcOrd="1" destOrd="0" presId="urn:diagrams.loki3.com/BracketList"/>
    <dgm:cxn modelId="{88D6E067-2A06-4BB2-80D6-A4F41499BF1C}" type="presParOf" srcId="{F6A6CA6F-56BE-4BE5-BA9B-E39D8773758A}" destId="{BDE6B9EB-F20D-4884-A325-ABEBC208FD41}" srcOrd="2" destOrd="0" presId="urn:diagrams.loki3.com/BracketList"/>
    <dgm:cxn modelId="{55E56715-DC72-4D01-B6D0-2FCD1832FBF8}" type="presParOf" srcId="{BDE6B9EB-F20D-4884-A325-ABEBC208FD41}" destId="{2FD5D40E-5E26-444A-B325-3BEA70BFFB65}" srcOrd="0" destOrd="0" presId="urn:diagrams.loki3.com/BracketList"/>
    <dgm:cxn modelId="{87FF2578-80DA-41F8-BFB4-F3D2AF392CAB}" type="presParOf" srcId="{BDE6B9EB-F20D-4884-A325-ABEBC208FD41}" destId="{24605892-8C2A-48B1-B03D-2C2F1F67D486}" srcOrd="1" destOrd="0" presId="urn:diagrams.loki3.com/BracketList"/>
    <dgm:cxn modelId="{067C81EF-845C-4279-8E5A-2D255213C449}" type="presParOf" srcId="{BDE6B9EB-F20D-4884-A325-ABEBC208FD41}" destId="{77A8604E-92D8-4501-BC2C-C0128638B234}" srcOrd="2" destOrd="0" presId="urn:diagrams.loki3.com/BracketList"/>
    <dgm:cxn modelId="{4F7D7314-CA98-4A29-AEBC-F2CD1942ABB0}" type="presParOf" srcId="{BDE6B9EB-F20D-4884-A325-ABEBC208FD41}" destId="{C178E333-36B3-4972-9A2E-8D8DF09BC439}" srcOrd="3" destOrd="0" presId="urn:diagrams.loki3.com/BracketList"/>
    <dgm:cxn modelId="{9092A3C8-89F4-496F-B559-5242C97CA144}" type="presParOf" srcId="{F6A6CA6F-56BE-4BE5-BA9B-E39D8773758A}" destId="{6019EC44-EDFE-4BDC-95C5-981B4A27EC59}" srcOrd="3" destOrd="0" presId="urn:diagrams.loki3.com/BracketList"/>
    <dgm:cxn modelId="{008FC8C4-9F33-4554-9350-7C430A9B0CDC}" type="presParOf" srcId="{F6A6CA6F-56BE-4BE5-BA9B-E39D8773758A}" destId="{6422849C-8953-4D98-A2E2-58E9D8C1840A}" srcOrd="4" destOrd="0" presId="urn:diagrams.loki3.com/BracketList"/>
    <dgm:cxn modelId="{C853E79C-96E4-409F-9140-2A95FFB3B170}" type="presParOf" srcId="{6422849C-8953-4D98-A2E2-58E9D8C1840A}" destId="{63178A00-F48C-4BC4-ACE6-93D3D64CEBB1}" srcOrd="0" destOrd="0" presId="urn:diagrams.loki3.com/BracketList"/>
    <dgm:cxn modelId="{8574E084-A0CC-41B7-8ABD-0A8BBD902477}" type="presParOf" srcId="{6422849C-8953-4D98-A2E2-58E9D8C1840A}" destId="{FC1D45D3-EB46-4D30-A3B4-045784D7E114}" srcOrd="1" destOrd="0" presId="urn:diagrams.loki3.com/BracketList"/>
    <dgm:cxn modelId="{A0D6C469-64CE-4822-A0E4-7C6CFC582542}" type="presParOf" srcId="{6422849C-8953-4D98-A2E2-58E9D8C1840A}" destId="{B723EB37-B4A6-4C3C-9A92-38A234443C56}" srcOrd="2" destOrd="0" presId="urn:diagrams.loki3.com/BracketList"/>
    <dgm:cxn modelId="{4DC79D8E-782D-4747-83BB-00FE3FF9CA1B}" type="presParOf" srcId="{6422849C-8953-4D98-A2E2-58E9D8C1840A}" destId="{7A58F35A-264E-4999-9F5B-2E91E1219E93}"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368BA2-AFD9-4F9B-A7E7-25B45F77802B}">
      <dsp:nvSpPr>
        <dsp:cNvPr id="0" name=""/>
        <dsp:cNvSpPr/>
      </dsp:nvSpPr>
      <dsp:spPr>
        <a:xfrm>
          <a:off x="0" y="120249"/>
          <a:ext cx="10515600" cy="2000700"/>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latin typeface="Times New Roman" panose="02020603050405020304" pitchFamily="18" charset="0"/>
              <a:cs typeface="Times New Roman" panose="02020603050405020304" pitchFamily="18" charset="0"/>
            </a:rPr>
            <a:t>Customers’ </a:t>
          </a:r>
          <a:r>
            <a:rPr lang="en-US" sz="3800" b="0" i="0" kern="1200">
              <a:latin typeface="Times New Roman" panose="02020603050405020304" pitchFamily="18" charset="0"/>
              <a:cs typeface="Times New Roman" panose="02020603050405020304" pitchFamily="18" charset="0"/>
            </a:rPr>
            <a:t>brand knowledge refers to a consumer’s understanding and recall of a brand and its products.</a:t>
          </a:r>
          <a:endParaRPr lang="en-GB" sz="3800" kern="1200">
            <a:latin typeface="Times New Roman" panose="02020603050405020304" pitchFamily="18" charset="0"/>
            <a:cs typeface="Times New Roman" panose="02020603050405020304" pitchFamily="18" charset="0"/>
          </a:endParaRPr>
        </a:p>
      </dsp:txBody>
      <dsp:txXfrm>
        <a:off x="97666" y="217915"/>
        <a:ext cx="10320268" cy="1805368"/>
      </dsp:txXfrm>
    </dsp:sp>
    <dsp:sp modelId="{FC1B0827-83C0-48B3-B018-20ADBF7F87C5}">
      <dsp:nvSpPr>
        <dsp:cNvPr id="0" name=""/>
        <dsp:cNvSpPr/>
      </dsp:nvSpPr>
      <dsp:spPr>
        <a:xfrm>
          <a:off x="0" y="2230389"/>
          <a:ext cx="10515600" cy="2000700"/>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b="0" i="0" kern="1200" dirty="0"/>
            <a:t>Concerned with the consumer’s ability to remember, and associate a brand with the correct.</a:t>
          </a:r>
          <a:endParaRPr lang="en-GB" sz="3800" kern="1200" dirty="0"/>
        </a:p>
      </dsp:txBody>
      <dsp:txXfrm>
        <a:off x="97666" y="2328055"/>
        <a:ext cx="10320268" cy="18053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C97E0D-6E84-44C0-AB98-EF14793C8A56}">
      <dsp:nvSpPr>
        <dsp:cNvPr id="0" name=""/>
        <dsp:cNvSpPr/>
      </dsp:nvSpPr>
      <dsp:spPr>
        <a:xfrm>
          <a:off x="0" y="337997"/>
          <a:ext cx="11132555" cy="882787"/>
        </a:xfrm>
        <a:prstGeom prst="rect">
          <a:avLst/>
        </a:prstGeom>
        <a:solidFill>
          <a:schemeClr val="lt1">
            <a:alpha val="90000"/>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64010" tIns="395732" rIns="864010" bIns="170688" numCol="1" spcCol="1270" anchor="t" anchorCtr="0">
          <a:noAutofit/>
        </a:bodyPr>
        <a:lstStyle/>
        <a:p>
          <a:pPr marL="228600" lvl="1" indent="-228600" algn="l" defTabSz="1066800">
            <a:lnSpc>
              <a:spcPct val="90000"/>
            </a:lnSpc>
            <a:spcBef>
              <a:spcPct val="0"/>
            </a:spcBef>
            <a:spcAft>
              <a:spcPct val="15000"/>
            </a:spcAft>
            <a:buChar char="•"/>
          </a:pPr>
          <a:r>
            <a:rPr lang="en-IN" sz="2400" b="0" i="0" u="none" kern="1200" dirty="0">
              <a:solidFill>
                <a:schemeClr val="tx1"/>
              </a:solidFill>
              <a:effectLst/>
              <a:latin typeface="Times New Roman" panose="02020603050405020304" pitchFamily="18" charset="0"/>
              <a:cs typeface="Times New Roman" panose="02020603050405020304" pitchFamily="18" charset="0"/>
            </a:rPr>
            <a:t>Associate with particular product </a:t>
          </a:r>
          <a:r>
            <a:rPr lang="en-IN" sz="2400" b="0" i="0" u="none" kern="1200" dirty="0" err="1">
              <a:solidFill>
                <a:schemeClr val="tx1"/>
              </a:solidFill>
              <a:effectLst/>
              <a:latin typeface="Times New Roman" panose="02020603050405020304" pitchFamily="18" charset="0"/>
              <a:cs typeface="Times New Roman" panose="02020603050405020304" pitchFamily="18" charset="0"/>
            </a:rPr>
            <a:t>category</a:t>
          </a:r>
          <a:r>
            <a:rPr lang="en-IN" sz="2400" b="0" i="0" u="none" kern="1200" dirty="0" err="1">
              <a:solidFill>
                <a:schemeClr val="bg1"/>
              </a:solidFill>
              <a:effectLst/>
              <a:latin typeface="Times New Roman" panose="02020603050405020304" pitchFamily="18" charset="0"/>
              <a:cs typeface="Times New Roman" panose="02020603050405020304" pitchFamily="18" charset="0"/>
            </a:rPr>
            <a:t>category</a:t>
          </a:r>
          <a:r>
            <a:rPr lang="en-IN" sz="2400" b="0" i="0" u="none" kern="1200" dirty="0">
              <a:solidFill>
                <a:schemeClr val="bg1"/>
              </a:solidFill>
              <a:effectLst/>
              <a:latin typeface="Times New Roman" panose="02020603050405020304" pitchFamily="18" charset="0"/>
              <a:cs typeface="Times New Roman" panose="02020603050405020304" pitchFamily="18" charset="0"/>
            </a:rPr>
            <a:t> </a:t>
          </a:r>
          <a:endParaRPr lang="en-IN" sz="2400" u="none" kern="1200" dirty="0">
            <a:solidFill>
              <a:schemeClr val="bg1"/>
            </a:solidFill>
            <a:latin typeface="Times New Roman" panose="02020603050405020304" pitchFamily="18" charset="0"/>
            <a:cs typeface="Times New Roman" panose="02020603050405020304" pitchFamily="18" charset="0"/>
          </a:endParaRPr>
        </a:p>
      </dsp:txBody>
      <dsp:txXfrm>
        <a:off x="0" y="337997"/>
        <a:ext cx="11132555" cy="882787"/>
      </dsp:txXfrm>
    </dsp:sp>
    <dsp:sp modelId="{00E119C9-906A-4DF4-8510-B338D32516E0}">
      <dsp:nvSpPr>
        <dsp:cNvPr id="0" name=""/>
        <dsp:cNvSpPr/>
      </dsp:nvSpPr>
      <dsp:spPr>
        <a:xfrm>
          <a:off x="556627" y="57557"/>
          <a:ext cx="7792788" cy="56088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4549" tIns="0" rIns="294549" bIns="0" numCol="1" spcCol="1270" anchor="ctr" anchorCtr="0">
          <a:noAutofit/>
        </a:bodyPr>
        <a:lstStyle/>
        <a:p>
          <a:pPr marL="0" lvl="0" indent="0" algn="l" defTabSz="1066800">
            <a:lnSpc>
              <a:spcPct val="90000"/>
            </a:lnSpc>
            <a:spcBef>
              <a:spcPct val="0"/>
            </a:spcBef>
            <a:spcAft>
              <a:spcPct val="35000"/>
            </a:spcAft>
            <a:buNone/>
          </a:pPr>
          <a:r>
            <a:rPr lang="en-IN" sz="2400" u="none" kern="1200" dirty="0">
              <a:solidFill>
                <a:schemeClr val="bg1"/>
              </a:solidFill>
              <a:latin typeface="Times New Roman" panose="02020603050405020304" pitchFamily="18" charset="0"/>
              <a:cs typeface="Times New Roman" panose="02020603050405020304" pitchFamily="18" charset="0"/>
            </a:rPr>
            <a:t>Identity: </a:t>
          </a:r>
          <a:r>
            <a:rPr lang="en-IN" sz="2400" b="0" i="0" u="none" kern="1200" dirty="0">
              <a:solidFill>
                <a:schemeClr val="bg1"/>
              </a:solidFill>
              <a:effectLst/>
              <a:latin typeface="Times New Roman" panose="02020603050405020304" pitchFamily="18" charset="0"/>
              <a:cs typeface="Times New Roman" panose="02020603050405020304" pitchFamily="18" charset="0"/>
            </a:rPr>
            <a:t>who are you?</a:t>
          </a:r>
          <a:endParaRPr lang="en-IN" sz="2400" u="none" kern="1200" dirty="0">
            <a:solidFill>
              <a:schemeClr val="bg1"/>
            </a:solidFill>
            <a:latin typeface="Times New Roman" panose="02020603050405020304" pitchFamily="18" charset="0"/>
            <a:cs typeface="Times New Roman" panose="02020603050405020304" pitchFamily="18" charset="0"/>
          </a:endParaRPr>
        </a:p>
      </dsp:txBody>
      <dsp:txXfrm>
        <a:off x="584007" y="84937"/>
        <a:ext cx="7738028" cy="506120"/>
      </dsp:txXfrm>
    </dsp:sp>
    <dsp:sp modelId="{C7F76D9B-DB56-453F-B619-B28CB934E0F7}">
      <dsp:nvSpPr>
        <dsp:cNvPr id="0" name=""/>
        <dsp:cNvSpPr/>
      </dsp:nvSpPr>
      <dsp:spPr>
        <a:xfrm>
          <a:off x="0" y="1603825"/>
          <a:ext cx="11132555" cy="822937"/>
        </a:xfrm>
        <a:prstGeom prst="rect">
          <a:avLst/>
        </a:prstGeom>
        <a:solidFill>
          <a:schemeClr val="lt1">
            <a:alpha val="90000"/>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64010" tIns="395732" rIns="864010" bIns="135128" numCol="1" spcCol="1270" anchor="t" anchorCtr="0">
          <a:noAutofit/>
        </a:bodyPr>
        <a:lstStyle/>
        <a:p>
          <a:pPr marL="171450" lvl="1" indent="-171450" algn="l" defTabSz="844550">
            <a:lnSpc>
              <a:spcPct val="90000"/>
            </a:lnSpc>
            <a:spcBef>
              <a:spcPct val="0"/>
            </a:spcBef>
            <a:spcAft>
              <a:spcPct val="15000"/>
            </a:spcAft>
            <a:buChar char="•"/>
          </a:pPr>
          <a:r>
            <a:rPr lang="en-IN" sz="1900" b="0" i="0" u="none" kern="1200" dirty="0">
              <a:solidFill>
                <a:srgbClr val="333333"/>
              </a:solidFill>
              <a:effectLst/>
              <a:latin typeface="Open Sans"/>
            </a:rPr>
            <a:t>Tangible and intangible attributes</a:t>
          </a:r>
          <a:r>
            <a:rPr lang="en-IN" sz="1900" b="0" u="none" kern="1200" dirty="0"/>
            <a:t> </a:t>
          </a:r>
        </a:p>
      </dsp:txBody>
      <dsp:txXfrm>
        <a:off x="0" y="1603825"/>
        <a:ext cx="11132555" cy="822937"/>
      </dsp:txXfrm>
    </dsp:sp>
    <dsp:sp modelId="{94B190E6-1F5A-45A5-859D-C5FC4DCF059D}">
      <dsp:nvSpPr>
        <dsp:cNvPr id="0" name=""/>
        <dsp:cNvSpPr/>
      </dsp:nvSpPr>
      <dsp:spPr>
        <a:xfrm>
          <a:off x="556627" y="1323385"/>
          <a:ext cx="7792788" cy="56088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4549" tIns="0" rIns="294549" bIns="0" numCol="1" spcCol="1270" anchor="ctr" anchorCtr="0">
          <a:noAutofit/>
        </a:bodyPr>
        <a:lstStyle/>
        <a:p>
          <a:pPr marL="0" lvl="0" indent="0" algn="l" defTabSz="844550">
            <a:lnSpc>
              <a:spcPct val="90000"/>
            </a:lnSpc>
            <a:spcBef>
              <a:spcPct val="0"/>
            </a:spcBef>
            <a:spcAft>
              <a:spcPct val="35000"/>
            </a:spcAft>
            <a:buNone/>
          </a:pPr>
          <a:r>
            <a:rPr lang="en-IN" sz="1900" kern="1200" dirty="0"/>
            <a:t>Meaning: What are you?</a:t>
          </a:r>
        </a:p>
      </dsp:txBody>
      <dsp:txXfrm>
        <a:off x="584007" y="1350765"/>
        <a:ext cx="7738028" cy="506120"/>
      </dsp:txXfrm>
    </dsp:sp>
    <dsp:sp modelId="{3717B003-1C3C-489F-9CA2-9E0B2C17B6D3}">
      <dsp:nvSpPr>
        <dsp:cNvPr id="0" name=""/>
        <dsp:cNvSpPr/>
      </dsp:nvSpPr>
      <dsp:spPr>
        <a:xfrm>
          <a:off x="0" y="2809802"/>
          <a:ext cx="11132555" cy="478800"/>
        </a:xfrm>
        <a:prstGeom prst="rect">
          <a:avLst/>
        </a:prstGeom>
        <a:solidFill>
          <a:schemeClr val="lt1">
            <a:alpha val="90000"/>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A8D91C-266C-4C26-BEA4-286C8DA95884}">
      <dsp:nvSpPr>
        <dsp:cNvPr id="0" name=""/>
        <dsp:cNvSpPr/>
      </dsp:nvSpPr>
      <dsp:spPr>
        <a:xfrm>
          <a:off x="556627" y="2529362"/>
          <a:ext cx="7792788" cy="56088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4549" tIns="0" rIns="294549" bIns="0" numCol="1" spcCol="1270" anchor="ctr" anchorCtr="0">
          <a:noAutofit/>
        </a:bodyPr>
        <a:lstStyle/>
        <a:p>
          <a:pPr marL="0" lvl="0" indent="0" algn="l" defTabSz="844550">
            <a:lnSpc>
              <a:spcPct val="90000"/>
            </a:lnSpc>
            <a:spcBef>
              <a:spcPct val="0"/>
            </a:spcBef>
            <a:spcAft>
              <a:spcPct val="35000"/>
            </a:spcAft>
            <a:buNone/>
          </a:pPr>
          <a:r>
            <a:rPr lang="en-IN" sz="1900" kern="1200" dirty="0">
              <a:solidFill>
                <a:schemeClr val="bg1"/>
              </a:solidFill>
              <a:latin typeface="Times New Roman" panose="02020603050405020304" pitchFamily="18" charset="0"/>
              <a:cs typeface="Times New Roman" panose="02020603050405020304" pitchFamily="18" charset="0"/>
            </a:rPr>
            <a:t>Response: H</a:t>
          </a:r>
          <a:r>
            <a:rPr lang="en-IN" sz="1900" b="0" i="0" kern="1200" dirty="0">
              <a:solidFill>
                <a:schemeClr val="bg1"/>
              </a:solidFill>
              <a:effectLst/>
              <a:latin typeface="Times New Roman" panose="02020603050405020304" pitchFamily="18" charset="0"/>
              <a:cs typeface="Times New Roman" panose="02020603050405020304" pitchFamily="18" charset="0"/>
            </a:rPr>
            <a:t>ow do I feel about you?</a:t>
          </a:r>
          <a:endParaRPr lang="en-IN" sz="1900" b="0" kern="1200" dirty="0">
            <a:solidFill>
              <a:schemeClr val="bg1"/>
            </a:solidFill>
            <a:latin typeface="Times New Roman" panose="02020603050405020304" pitchFamily="18" charset="0"/>
            <a:cs typeface="Times New Roman" panose="02020603050405020304" pitchFamily="18" charset="0"/>
          </a:endParaRPr>
        </a:p>
      </dsp:txBody>
      <dsp:txXfrm>
        <a:off x="584007" y="2556742"/>
        <a:ext cx="7738028" cy="506120"/>
      </dsp:txXfrm>
    </dsp:sp>
    <dsp:sp modelId="{456BC839-09BB-47D6-BE99-680561A030AE}">
      <dsp:nvSpPr>
        <dsp:cNvPr id="0" name=""/>
        <dsp:cNvSpPr/>
      </dsp:nvSpPr>
      <dsp:spPr>
        <a:xfrm>
          <a:off x="0" y="3671642"/>
          <a:ext cx="11132555" cy="478800"/>
        </a:xfrm>
        <a:prstGeom prst="rect">
          <a:avLst/>
        </a:prstGeom>
        <a:solidFill>
          <a:schemeClr val="lt1">
            <a:alpha val="90000"/>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46A9277-FAA1-4390-BA04-6CED17857BEA}">
      <dsp:nvSpPr>
        <dsp:cNvPr id="0" name=""/>
        <dsp:cNvSpPr/>
      </dsp:nvSpPr>
      <dsp:spPr>
        <a:xfrm>
          <a:off x="556627" y="3391202"/>
          <a:ext cx="7792788" cy="56088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4549" tIns="0" rIns="294549" bIns="0" numCol="1" spcCol="1270" anchor="ctr" anchorCtr="0">
          <a:noAutofit/>
        </a:bodyPr>
        <a:lstStyle/>
        <a:p>
          <a:pPr marL="0" lvl="0" indent="0" algn="l" defTabSz="844550">
            <a:lnSpc>
              <a:spcPct val="90000"/>
            </a:lnSpc>
            <a:spcBef>
              <a:spcPct val="0"/>
            </a:spcBef>
            <a:spcAft>
              <a:spcPct val="35000"/>
            </a:spcAft>
            <a:buNone/>
          </a:pPr>
          <a:r>
            <a:rPr lang="en-IN" sz="1900" kern="1200" dirty="0"/>
            <a:t>Relationships: </a:t>
          </a:r>
          <a:r>
            <a:rPr lang="en-IN" sz="1900" kern="1200" dirty="0">
              <a:solidFill>
                <a:schemeClr val="bg1"/>
              </a:solidFill>
              <a:latin typeface="Times New Roman" panose="02020603050405020304" pitchFamily="18" charset="0"/>
              <a:cs typeface="Times New Roman" panose="02020603050405020304" pitchFamily="18" charset="0"/>
            </a:rPr>
            <a:t>W</a:t>
          </a:r>
          <a:r>
            <a:rPr lang="en-IN" sz="1900" b="0" i="0" kern="1200" dirty="0">
              <a:solidFill>
                <a:schemeClr val="bg1"/>
              </a:solidFill>
              <a:effectLst/>
              <a:latin typeface="Times New Roman" panose="02020603050405020304" pitchFamily="18" charset="0"/>
              <a:cs typeface="Times New Roman" panose="02020603050405020304" pitchFamily="18" charset="0"/>
            </a:rPr>
            <a:t>hat about you and me?</a:t>
          </a:r>
          <a:endParaRPr lang="en-IN" sz="1900" kern="1200" dirty="0">
            <a:solidFill>
              <a:schemeClr val="bg1"/>
            </a:solidFill>
            <a:latin typeface="Times New Roman" panose="02020603050405020304" pitchFamily="18" charset="0"/>
            <a:cs typeface="Times New Roman" panose="02020603050405020304" pitchFamily="18" charset="0"/>
          </a:endParaRPr>
        </a:p>
      </dsp:txBody>
      <dsp:txXfrm>
        <a:off x="584007" y="3418582"/>
        <a:ext cx="7738028" cy="5061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AFD94C-0150-4EDF-94FE-30DC339A74B9}">
      <dsp:nvSpPr>
        <dsp:cNvPr id="0" name=""/>
        <dsp:cNvSpPr/>
      </dsp:nvSpPr>
      <dsp:spPr>
        <a:xfrm>
          <a:off x="0" y="0"/>
          <a:ext cx="5940379" cy="1158299"/>
        </a:xfrm>
        <a:prstGeom prst="roundRect">
          <a:avLst/>
        </a:prstGeom>
        <a:gradFill rotWithShape="0">
          <a:gsLst>
            <a:gs pos="0">
              <a:schemeClr val="accent2">
                <a:hueOff val="0"/>
                <a:satOff val="0"/>
                <a:lumOff val="0"/>
                <a:alphaOff val="0"/>
                <a:tint val="68000"/>
                <a:alpha val="90000"/>
                <a:lumMod val="100000"/>
              </a:schemeClr>
            </a:gs>
            <a:gs pos="100000">
              <a:schemeClr val="accent2">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Strength of the brand-related memory</a:t>
          </a:r>
          <a:endParaRPr lang="en-IN" sz="3000" kern="1200" dirty="0"/>
        </a:p>
      </dsp:txBody>
      <dsp:txXfrm>
        <a:off x="56543" y="56543"/>
        <a:ext cx="5827293" cy="1045213"/>
      </dsp:txXfrm>
    </dsp:sp>
    <dsp:sp modelId="{9BDC1774-E563-4171-ABAA-8D040092359D}">
      <dsp:nvSpPr>
        <dsp:cNvPr id="0" name=""/>
        <dsp:cNvSpPr/>
      </dsp:nvSpPr>
      <dsp:spPr>
        <a:xfrm>
          <a:off x="0" y="1260001"/>
          <a:ext cx="5940379" cy="1158299"/>
        </a:xfrm>
        <a:prstGeom prst="roundRect">
          <a:avLst/>
        </a:prstGeom>
        <a:gradFill rotWithShape="0">
          <a:gsLst>
            <a:gs pos="0">
              <a:schemeClr val="accent3">
                <a:hueOff val="0"/>
                <a:satOff val="0"/>
                <a:lumOff val="0"/>
                <a:alphaOff val="0"/>
                <a:tint val="68000"/>
                <a:alpha val="90000"/>
                <a:lumMod val="100000"/>
              </a:schemeClr>
            </a:gs>
            <a:gs pos="100000">
              <a:schemeClr val="accent3">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Consumer’s ability to identify the brand</a:t>
          </a:r>
          <a:endParaRPr lang="en-IN" sz="3000" kern="1200" dirty="0"/>
        </a:p>
      </dsp:txBody>
      <dsp:txXfrm>
        <a:off x="56543" y="1316544"/>
        <a:ext cx="5827293" cy="1045213"/>
      </dsp:txXfrm>
    </dsp:sp>
    <dsp:sp modelId="{048408CA-7E00-4C28-8F2A-630E91A3EA89}">
      <dsp:nvSpPr>
        <dsp:cNvPr id="0" name=""/>
        <dsp:cNvSpPr/>
      </dsp:nvSpPr>
      <dsp:spPr>
        <a:xfrm>
          <a:off x="0" y="2520003"/>
          <a:ext cx="5940379" cy="1158299"/>
        </a:xfrm>
        <a:prstGeom prst="roundRect">
          <a:avLst/>
        </a:prstGeom>
        <a:gradFill rotWithShape="0">
          <a:gsLst>
            <a:gs pos="0">
              <a:schemeClr val="accent4">
                <a:hueOff val="0"/>
                <a:satOff val="0"/>
                <a:lumOff val="0"/>
                <a:alphaOff val="0"/>
                <a:tint val="68000"/>
                <a:alpha val="90000"/>
                <a:lumMod val="100000"/>
              </a:schemeClr>
            </a:gs>
            <a:gs pos="100000">
              <a:schemeClr val="accent4">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For instance, low-involvement decisions</a:t>
          </a:r>
          <a:endParaRPr lang="en-IN" sz="3000" kern="1200"/>
        </a:p>
      </dsp:txBody>
      <dsp:txXfrm>
        <a:off x="56543" y="2576546"/>
        <a:ext cx="5827293" cy="10452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71924D-736C-4FF1-9ED9-7EE9893A0000}">
      <dsp:nvSpPr>
        <dsp:cNvPr id="0" name=""/>
        <dsp:cNvSpPr/>
      </dsp:nvSpPr>
      <dsp:spPr>
        <a:xfrm>
          <a:off x="0" y="69593"/>
          <a:ext cx="11029615" cy="561599"/>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N" sz="2400" kern="1200" dirty="0"/>
            <a:t>User Imagery</a:t>
          </a:r>
        </a:p>
      </dsp:txBody>
      <dsp:txXfrm>
        <a:off x="27415" y="97008"/>
        <a:ext cx="10974785" cy="506769"/>
      </dsp:txXfrm>
    </dsp:sp>
    <dsp:sp modelId="{1C1800B5-8A3B-4FD2-A4AF-631955958C32}">
      <dsp:nvSpPr>
        <dsp:cNvPr id="0" name=""/>
        <dsp:cNvSpPr/>
      </dsp:nvSpPr>
      <dsp:spPr>
        <a:xfrm>
          <a:off x="0" y="631193"/>
          <a:ext cx="11029615"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190"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t>Type of person or organization who uses the brand. </a:t>
          </a:r>
          <a:r>
            <a:rPr lang="en-US" sz="1900" kern="1200" dirty="0" err="1"/>
            <a:t>Idealised</a:t>
          </a:r>
          <a:r>
            <a:rPr lang="en-US" sz="1900" kern="1200" dirty="0"/>
            <a:t> users</a:t>
          </a:r>
          <a:endParaRPr lang="en-IN" sz="1900" kern="1200" dirty="0"/>
        </a:p>
      </dsp:txBody>
      <dsp:txXfrm>
        <a:off x="0" y="631193"/>
        <a:ext cx="11029615" cy="397440"/>
      </dsp:txXfrm>
    </dsp:sp>
    <dsp:sp modelId="{5F796526-DDF7-4D48-A46D-B502CCCE6271}">
      <dsp:nvSpPr>
        <dsp:cNvPr id="0" name=""/>
        <dsp:cNvSpPr/>
      </dsp:nvSpPr>
      <dsp:spPr>
        <a:xfrm>
          <a:off x="0" y="1028634"/>
          <a:ext cx="11029615" cy="561599"/>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N" sz="2400" kern="1200" dirty="0"/>
            <a:t>Purchase and usage Imagery</a:t>
          </a:r>
        </a:p>
      </dsp:txBody>
      <dsp:txXfrm>
        <a:off x="27415" y="1056049"/>
        <a:ext cx="10974785" cy="506769"/>
      </dsp:txXfrm>
    </dsp:sp>
    <dsp:sp modelId="{D8807DF1-F1B6-4904-8457-7454C790E256}">
      <dsp:nvSpPr>
        <dsp:cNvPr id="0" name=""/>
        <dsp:cNvSpPr/>
      </dsp:nvSpPr>
      <dsp:spPr>
        <a:xfrm>
          <a:off x="0" y="1590233"/>
          <a:ext cx="11029615"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190"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t>Under what conditions or situations can or should buy and use the brand</a:t>
          </a:r>
          <a:endParaRPr lang="en-IN" sz="1900" kern="1200" dirty="0"/>
        </a:p>
      </dsp:txBody>
      <dsp:txXfrm>
        <a:off x="0" y="1590233"/>
        <a:ext cx="11029615" cy="397440"/>
      </dsp:txXfrm>
    </dsp:sp>
    <dsp:sp modelId="{2FFCA78C-280D-4910-B427-01920EB57CE1}">
      <dsp:nvSpPr>
        <dsp:cNvPr id="0" name=""/>
        <dsp:cNvSpPr/>
      </dsp:nvSpPr>
      <dsp:spPr>
        <a:xfrm>
          <a:off x="0" y="1987673"/>
          <a:ext cx="11029615" cy="561599"/>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N" sz="2400" kern="1200" dirty="0"/>
            <a:t>Personality and values Imagery</a:t>
          </a:r>
        </a:p>
      </dsp:txBody>
      <dsp:txXfrm>
        <a:off x="27415" y="2015088"/>
        <a:ext cx="10974785" cy="506769"/>
      </dsp:txXfrm>
    </dsp:sp>
    <dsp:sp modelId="{49ADF006-664A-4C36-B27F-7561E966D1A2}">
      <dsp:nvSpPr>
        <dsp:cNvPr id="0" name=""/>
        <dsp:cNvSpPr/>
      </dsp:nvSpPr>
      <dsp:spPr>
        <a:xfrm>
          <a:off x="0" y="2549273"/>
          <a:ext cx="11029615"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190"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t>. It can appear to be “modern,” “old-fashioned,” “lively,” or “exotic.” </a:t>
          </a:r>
          <a:endParaRPr lang="en-IN" sz="1900" kern="1200" dirty="0"/>
        </a:p>
      </dsp:txBody>
      <dsp:txXfrm>
        <a:off x="0" y="2549273"/>
        <a:ext cx="11029615" cy="397440"/>
      </dsp:txXfrm>
    </dsp:sp>
    <dsp:sp modelId="{A2AEB8CB-3798-432B-B002-D5F7C4EC4A66}">
      <dsp:nvSpPr>
        <dsp:cNvPr id="0" name=""/>
        <dsp:cNvSpPr/>
      </dsp:nvSpPr>
      <dsp:spPr>
        <a:xfrm>
          <a:off x="0" y="2946714"/>
          <a:ext cx="11029615" cy="561599"/>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N" sz="2400" kern="1200" dirty="0"/>
            <a:t>History, heritage and experiences </a:t>
          </a:r>
        </a:p>
      </dsp:txBody>
      <dsp:txXfrm>
        <a:off x="27415" y="2974129"/>
        <a:ext cx="10974785" cy="506769"/>
      </dsp:txXfrm>
    </dsp:sp>
    <dsp:sp modelId="{3CD1C31B-54AE-4761-A716-CDA3B6242540}">
      <dsp:nvSpPr>
        <dsp:cNvPr id="0" name=""/>
        <dsp:cNvSpPr/>
      </dsp:nvSpPr>
      <dsp:spPr>
        <a:xfrm>
          <a:off x="0" y="3508314"/>
          <a:ext cx="11029615"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190"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t>Brands take on associations to their past and certain noteworthy events in the brand’s history</a:t>
          </a:r>
          <a:endParaRPr lang="en-IN" sz="1900" kern="1200" dirty="0"/>
        </a:p>
      </dsp:txBody>
      <dsp:txXfrm>
        <a:off x="0" y="3508314"/>
        <a:ext cx="11029615" cy="3974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8A1211-6A68-4DC4-86FA-930E0AEDE6E0}">
      <dsp:nvSpPr>
        <dsp:cNvPr id="0" name=""/>
        <dsp:cNvSpPr/>
      </dsp:nvSpPr>
      <dsp:spPr>
        <a:xfrm>
          <a:off x="0" y="6908"/>
          <a:ext cx="11029615" cy="514800"/>
        </a:xfrm>
        <a:prstGeom prst="roundRect">
          <a:avLst/>
        </a:prstGeom>
        <a:gradFill rotWithShape="0">
          <a:gsLst>
            <a:gs pos="0">
              <a:schemeClr val="accent2">
                <a:hueOff val="0"/>
                <a:satOff val="0"/>
                <a:lumOff val="0"/>
                <a:alphaOff val="0"/>
                <a:tint val="68000"/>
                <a:alpha val="90000"/>
                <a:lumMod val="100000"/>
              </a:schemeClr>
            </a:gs>
            <a:gs pos="100000">
              <a:schemeClr val="accent2">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Behavioral loyalty </a:t>
          </a:r>
          <a:endParaRPr lang="en-IN" sz="2200" kern="1200" dirty="0"/>
        </a:p>
      </dsp:txBody>
      <dsp:txXfrm>
        <a:off x="25130" y="32038"/>
        <a:ext cx="10979355" cy="464540"/>
      </dsp:txXfrm>
    </dsp:sp>
    <dsp:sp modelId="{7EB5379C-25EF-4159-AC6B-0B32AE884C41}">
      <dsp:nvSpPr>
        <dsp:cNvPr id="0" name=""/>
        <dsp:cNvSpPr/>
      </dsp:nvSpPr>
      <dsp:spPr>
        <a:xfrm>
          <a:off x="0" y="521708"/>
          <a:ext cx="11029615"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19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t>The number of repeat purchases made</a:t>
          </a:r>
          <a:endParaRPr lang="en-IN" sz="1700" kern="1200" dirty="0"/>
        </a:p>
      </dsp:txBody>
      <dsp:txXfrm>
        <a:off x="0" y="521708"/>
        <a:ext cx="11029615" cy="364320"/>
      </dsp:txXfrm>
    </dsp:sp>
    <dsp:sp modelId="{55A27BDA-DF6D-4258-AF55-B3BC3DB3DC76}">
      <dsp:nvSpPr>
        <dsp:cNvPr id="0" name=""/>
        <dsp:cNvSpPr/>
      </dsp:nvSpPr>
      <dsp:spPr>
        <a:xfrm>
          <a:off x="0" y="886028"/>
          <a:ext cx="11029615" cy="514800"/>
        </a:xfrm>
        <a:prstGeom prst="roundRect">
          <a:avLst/>
        </a:prstGeom>
        <a:gradFill rotWithShape="0">
          <a:gsLst>
            <a:gs pos="0">
              <a:schemeClr val="accent3">
                <a:hueOff val="0"/>
                <a:satOff val="0"/>
                <a:lumOff val="0"/>
                <a:alphaOff val="0"/>
                <a:tint val="68000"/>
                <a:alpha val="90000"/>
                <a:lumMod val="100000"/>
              </a:schemeClr>
            </a:gs>
            <a:gs pos="100000">
              <a:schemeClr val="accent3">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Attitudinal attachment </a:t>
          </a:r>
          <a:endParaRPr lang="en-IN" sz="2200" kern="1200" dirty="0"/>
        </a:p>
      </dsp:txBody>
      <dsp:txXfrm>
        <a:off x="25130" y="911158"/>
        <a:ext cx="10979355" cy="464540"/>
      </dsp:txXfrm>
    </dsp:sp>
    <dsp:sp modelId="{73D41FEA-486F-4455-B195-1F65F4CBA2A3}">
      <dsp:nvSpPr>
        <dsp:cNvPr id="0" name=""/>
        <dsp:cNvSpPr/>
      </dsp:nvSpPr>
      <dsp:spPr>
        <a:xfrm>
          <a:off x="0" y="1400828"/>
          <a:ext cx="11029615" cy="512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19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t>Assures that consumers see the brand as special in some way. Maybe it is their </a:t>
          </a:r>
          <a:r>
            <a:rPr lang="en-US" sz="1700" kern="1200" dirty="0" err="1"/>
            <a:t>favourite</a:t>
          </a:r>
          <a:r>
            <a:rPr lang="en-US" sz="1700" kern="1200" dirty="0"/>
            <a:t> position or a treat that they look forward to. </a:t>
          </a:r>
          <a:endParaRPr lang="en-IN" sz="1700" kern="1200" dirty="0"/>
        </a:p>
      </dsp:txBody>
      <dsp:txXfrm>
        <a:off x="0" y="1400828"/>
        <a:ext cx="11029615" cy="512325"/>
      </dsp:txXfrm>
    </dsp:sp>
    <dsp:sp modelId="{C9846DA7-4B2A-42DF-97A7-3CD18DC3D42F}">
      <dsp:nvSpPr>
        <dsp:cNvPr id="0" name=""/>
        <dsp:cNvSpPr/>
      </dsp:nvSpPr>
      <dsp:spPr>
        <a:xfrm>
          <a:off x="0" y="1913153"/>
          <a:ext cx="11029615" cy="514800"/>
        </a:xfrm>
        <a:prstGeom prst="roundRect">
          <a:avLst/>
        </a:prstGeom>
        <a:gradFill rotWithShape="0">
          <a:gsLst>
            <a:gs pos="0">
              <a:schemeClr val="accent4">
                <a:hueOff val="0"/>
                <a:satOff val="0"/>
                <a:lumOff val="0"/>
                <a:alphaOff val="0"/>
                <a:tint val="68000"/>
                <a:alpha val="90000"/>
                <a:lumMod val="100000"/>
              </a:schemeClr>
            </a:gs>
            <a:gs pos="100000">
              <a:schemeClr val="accent4">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Sense of community</a:t>
          </a:r>
          <a:endParaRPr lang="en-IN" sz="2200" kern="1200" dirty="0"/>
        </a:p>
      </dsp:txBody>
      <dsp:txXfrm>
        <a:off x="25130" y="1938283"/>
        <a:ext cx="10979355" cy="464540"/>
      </dsp:txXfrm>
    </dsp:sp>
    <dsp:sp modelId="{FED43633-4ED9-4D21-9745-600040988F0C}">
      <dsp:nvSpPr>
        <dsp:cNvPr id="0" name=""/>
        <dsp:cNvSpPr/>
      </dsp:nvSpPr>
      <dsp:spPr>
        <a:xfrm>
          <a:off x="0" y="2427954"/>
          <a:ext cx="11029615"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19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t>Extent to which customers identify with others who also purchase the brand</a:t>
          </a:r>
          <a:endParaRPr lang="en-IN" sz="1700" kern="1200" dirty="0"/>
        </a:p>
      </dsp:txBody>
      <dsp:txXfrm>
        <a:off x="0" y="2427954"/>
        <a:ext cx="11029615" cy="364320"/>
      </dsp:txXfrm>
    </dsp:sp>
    <dsp:sp modelId="{17234F27-AA21-45AA-83D3-C4E2E98F2B7E}">
      <dsp:nvSpPr>
        <dsp:cNvPr id="0" name=""/>
        <dsp:cNvSpPr/>
      </dsp:nvSpPr>
      <dsp:spPr>
        <a:xfrm>
          <a:off x="0" y="2792274"/>
          <a:ext cx="11029615" cy="514800"/>
        </a:xfrm>
        <a:prstGeom prst="roundRect">
          <a:avLst/>
        </a:prstGeom>
        <a:gradFill rotWithShape="0">
          <a:gsLst>
            <a:gs pos="0">
              <a:schemeClr val="accent5">
                <a:hueOff val="0"/>
                <a:satOff val="0"/>
                <a:lumOff val="0"/>
                <a:alphaOff val="0"/>
                <a:tint val="68000"/>
                <a:alpha val="90000"/>
                <a:lumMod val="100000"/>
              </a:schemeClr>
            </a:gs>
            <a:gs pos="100000">
              <a:schemeClr val="accent5">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Active engagement</a:t>
          </a:r>
          <a:endParaRPr lang="en-IN" sz="2200" kern="1200" dirty="0"/>
        </a:p>
      </dsp:txBody>
      <dsp:txXfrm>
        <a:off x="25130" y="2817404"/>
        <a:ext cx="10979355" cy="464540"/>
      </dsp:txXfrm>
    </dsp:sp>
    <dsp:sp modelId="{044D22FD-2279-49AE-94BA-08B0B3C1F57A}">
      <dsp:nvSpPr>
        <dsp:cNvPr id="0" name=""/>
        <dsp:cNvSpPr/>
      </dsp:nvSpPr>
      <dsp:spPr>
        <a:xfrm>
          <a:off x="0" y="3307074"/>
          <a:ext cx="11029615"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19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t>The extent to which the customer is willing to invest extra time or energy in the brand</a:t>
          </a:r>
          <a:endParaRPr lang="en-IN" sz="1700" kern="1200" dirty="0"/>
        </a:p>
      </dsp:txBody>
      <dsp:txXfrm>
        <a:off x="0" y="3307074"/>
        <a:ext cx="11029615" cy="3643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B1E684-6CA1-434B-A45A-83B2A4C0FEDD}">
      <dsp:nvSpPr>
        <dsp:cNvPr id="0" name=""/>
        <dsp:cNvSpPr/>
      </dsp:nvSpPr>
      <dsp:spPr>
        <a:xfrm>
          <a:off x="0" y="58843"/>
          <a:ext cx="10515600" cy="954719"/>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Blueprint of the structural framework or arrangement of all the brands within the organization.</a:t>
          </a:r>
        </a:p>
      </dsp:txBody>
      <dsp:txXfrm>
        <a:off x="46606" y="105449"/>
        <a:ext cx="10422388" cy="861507"/>
      </dsp:txXfrm>
    </dsp:sp>
    <dsp:sp modelId="{9D15A48B-ADDB-455B-B92A-6FFDA17BCBCF}">
      <dsp:nvSpPr>
        <dsp:cNvPr id="0" name=""/>
        <dsp:cNvSpPr/>
      </dsp:nvSpPr>
      <dsp:spPr>
        <a:xfrm>
          <a:off x="0" y="1082683"/>
          <a:ext cx="10515600" cy="954719"/>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kern="1200" baseline="0" dirty="0"/>
            <a:t>Includes both the brand’s breadth or boundaries and </a:t>
          </a:r>
          <a:r>
            <a:rPr lang="en-GB" sz="2400" b="0" i="0" kern="1200" baseline="0" dirty="0"/>
            <a:t>its depth or complexity</a:t>
          </a:r>
          <a:endParaRPr lang="en-GB" sz="2400" kern="1200" dirty="0"/>
        </a:p>
      </dsp:txBody>
      <dsp:txXfrm>
        <a:off x="46606" y="1129289"/>
        <a:ext cx="10422388" cy="861507"/>
      </dsp:txXfrm>
    </dsp:sp>
    <dsp:sp modelId="{969001DF-3573-4D05-9AFA-57DDC1344AC2}">
      <dsp:nvSpPr>
        <dsp:cNvPr id="0" name=""/>
        <dsp:cNvSpPr/>
      </dsp:nvSpPr>
      <dsp:spPr>
        <a:xfrm>
          <a:off x="0" y="2106523"/>
          <a:ext cx="10515600" cy="954719"/>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kern="1200" baseline="0"/>
            <a:t>Which different products or services should share the same brand name? How many variations of that brand name should we employ?</a:t>
          </a:r>
          <a:endParaRPr lang="en-GB" sz="2400" kern="1200"/>
        </a:p>
      </dsp:txBody>
      <dsp:txXfrm>
        <a:off x="46606" y="2153129"/>
        <a:ext cx="10422388" cy="861507"/>
      </dsp:txXfrm>
    </dsp:sp>
    <dsp:sp modelId="{CF2473F0-1F47-4B99-9A8F-C34B573FC1F1}">
      <dsp:nvSpPr>
        <dsp:cNvPr id="0" name=""/>
        <dsp:cNvSpPr/>
      </dsp:nvSpPr>
      <dsp:spPr>
        <a:xfrm>
          <a:off x="0" y="3130363"/>
          <a:ext cx="10515600" cy="954719"/>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Role</a:t>
          </a:r>
          <a:endParaRPr lang="en-GB" sz="2400" kern="1200"/>
        </a:p>
      </dsp:txBody>
      <dsp:txXfrm>
        <a:off x="46606" y="3176969"/>
        <a:ext cx="10422388" cy="861507"/>
      </dsp:txXfrm>
    </dsp:sp>
    <dsp:sp modelId="{41254F2E-FDB0-4C34-B909-18211C2040BD}">
      <dsp:nvSpPr>
        <dsp:cNvPr id="0" name=""/>
        <dsp:cNvSpPr/>
      </dsp:nvSpPr>
      <dsp:spPr>
        <a:xfrm>
          <a:off x="0" y="4085083"/>
          <a:ext cx="10515600" cy="658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GB" sz="1900" b="0" i="1" kern="1200" baseline="0"/>
            <a:t>To clarify brand awareness</a:t>
          </a:r>
          <a:endParaRPr lang="en-GB" sz="1900" kern="1200"/>
        </a:p>
        <a:p>
          <a:pPr marL="171450" lvl="1" indent="-171450" algn="l" defTabSz="844550">
            <a:lnSpc>
              <a:spcPct val="90000"/>
            </a:lnSpc>
            <a:spcBef>
              <a:spcPct val="0"/>
            </a:spcBef>
            <a:spcAft>
              <a:spcPct val="20000"/>
            </a:spcAft>
            <a:buChar char="•"/>
          </a:pPr>
          <a:r>
            <a:rPr lang="en-GB" sz="1900" b="0" i="1" kern="1200" baseline="0"/>
            <a:t>To improve brand image</a:t>
          </a:r>
          <a:endParaRPr lang="en-GB" sz="1900" kern="1200"/>
        </a:p>
      </dsp:txBody>
      <dsp:txXfrm>
        <a:off x="0" y="4085083"/>
        <a:ext cx="10515600" cy="6582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FD7E72-C3B4-4B99-8024-6258DD0F751C}">
      <dsp:nvSpPr>
        <dsp:cNvPr id="0" name=""/>
        <dsp:cNvSpPr/>
      </dsp:nvSpPr>
      <dsp:spPr>
        <a:xfrm>
          <a:off x="0" y="30338"/>
          <a:ext cx="10515600" cy="514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latin typeface="Times New Roman" panose="02020603050405020304" pitchFamily="18" charset="0"/>
              <a:cs typeface="Times New Roman" panose="02020603050405020304" pitchFamily="18" charset="0"/>
            </a:rPr>
            <a:t>Introduce brand into new market </a:t>
          </a:r>
        </a:p>
      </dsp:txBody>
      <dsp:txXfrm>
        <a:off x="25130" y="55468"/>
        <a:ext cx="10465340" cy="464540"/>
      </dsp:txXfrm>
    </dsp:sp>
    <dsp:sp modelId="{8CDCB634-CDFE-469F-8A57-AEF80AA81EE9}">
      <dsp:nvSpPr>
        <dsp:cNvPr id="0" name=""/>
        <dsp:cNvSpPr/>
      </dsp:nvSpPr>
      <dsp:spPr>
        <a:xfrm>
          <a:off x="0" y="545139"/>
          <a:ext cx="10515600"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GB" sz="1700" kern="1200" dirty="0">
              <a:latin typeface="Times New Roman" panose="02020603050405020304" pitchFamily="18" charset="0"/>
              <a:cs typeface="Times New Roman" panose="02020603050405020304" pitchFamily="18" charset="0"/>
            </a:rPr>
            <a:t>Toyota’ European brand Yaris (1990)</a:t>
          </a:r>
        </a:p>
      </dsp:txBody>
      <dsp:txXfrm>
        <a:off x="0" y="545139"/>
        <a:ext cx="10515600" cy="364320"/>
      </dsp:txXfrm>
    </dsp:sp>
    <dsp:sp modelId="{639F442E-E899-40F6-82DF-121701A9F067}">
      <dsp:nvSpPr>
        <dsp:cNvPr id="0" name=""/>
        <dsp:cNvSpPr/>
      </dsp:nvSpPr>
      <dsp:spPr>
        <a:xfrm>
          <a:off x="0" y="909459"/>
          <a:ext cx="10515600" cy="514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latin typeface="Times New Roman" panose="02020603050405020304" pitchFamily="18" charset="0"/>
              <a:cs typeface="Times New Roman" panose="02020603050405020304" pitchFamily="18" charset="0"/>
            </a:rPr>
            <a:t>Acquire or merge product portfolios </a:t>
          </a:r>
        </a:p>
      </dsp:txBody>
      <dsp:txXfrm>
        <a:off x="25130" y="934589"/>
        <a:ext cx="10465340" cy="464540"/>
      </dsp:txXfrm>
    </dsp:sp>
    <dsp:sp modelId="{C609B3D9-977D-42DC-A9A3-B3B76DDC4CE3}">
      <dsp:nvSpPr>
        <dsp:cNvPr id="0" name=""/>
        <dsp:cNvSpPr/>
      </dsp:nvSpPr>
      <dsp:spPr>
        <a:xfrm>
          <a:off x="0" y="1424259"/>
          <a:ext cx="10515600" cy="5578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GB" sz="1700" kern="1200" dirty="0">
              <a:latin typeface="Times New Roman" panose="02020603050405020304" pitchFamily="18" charset="0"/>
              <a:cs typeface="Times New Roman" panose="02020603050405020304" pitchFamily="18" charset="0"/>
            </a:rPr>
            <a:t>United merged with Continental Airlines </a:t>
          </a:r>
          <a:r>
            <a:rPr lang="en-GB" sz="1700" kern="1200" dirty="0">
              <a:latin typeface="Times New Roman" panose="02020603050405020304" pitchFamily="18" charset="0"/>
              <a:cs typeface="Times New Roman" panose="02020603050405020304" pitchFamily="18" charset="0"/>
              <a:sym typeface="Wingdings" panose="05000000000000000000" pitchFamily="2" charset="2"/>
            </a:rPr>
            <a:t> United Airlines </a:t>
          </a:r>
          <a:endParaRPr lang="en-GB" sz="1700" kern="1200" dirty="0">
            <a:latin typeface="Times New Roman" panose="02020603050405020304" pitchFamily="18" charset="0"/>
            <a:cs typeface="Times New Roman" panose="02020603050405020304" pitchFamily="18" charset="0"/>
          </a:endParaRPr>
        </a:p>
        <a:p>
          <a:pPr marL="171450" lvl="1" indent="-171450" algn="l" defTabSz="755650">
            <a:lnSpc>
              <a:spcPct val="90000"/>
            </a:lnSpc>
            <a:spcBef>
              <a:spcPct val="0"/>
            </a:spcBef>
            <a:spcAft>
              <a:spcPct val="20000"/>
            </a:spcAft>
            <a:buChar char="•"/>
          </a:pPr>
          <a:r>
            <a:rPr lang="en-IN" sz="1700" kern="1200" dirty="0">
              <a:latin typeface="Times New Roman" panose="02020603050405020304" pitchFamily="18" charset="0"/>
              <a:cs typeface="Times New Roman" panose="02020603050405020304" pitchFamily="18" charset="0"/>
            </a:rPr>
            <a:t>VI (Vodafone and Idea)</a:t>
          </a:r>
          <a:endParaRPr lang="en-GB" sz="1700" kern="1200" dirty="0">
            <a:latin typeface="Times New Roman" panose="02020603050405020304" pitchFamily="18" charset="0"/>
            <a:cs typeface="Times New Roman" panose="02020603050405020304" pitchFamily="18" charset="0"/>
          </a:endParaRPr>
        </a:p>
      </dsp:txBody>
      <dsp:txXfrm>
        <a:off x="0" y="1424259"/>
        <a:ext cx="10515600" cy="557865"/>
      </dsp:txXfrm>
    </dsp:sp>
    <dsp:sp modelId="{D820D234-9060-45D8-AA08-4EB514C0D2D8}">
      <dsp:nvSpPr>
        <dsp:cNvPr id="0" name=""/>
        <dsp:cNvSpPr/>
      </dsp:nvSpPr>
      <dsp:spPr>
        <a:xfrm>
          <a:off x="0" y="1982124"/>
          <a:ext cx="10515600" cy="514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latin typeface="Times New Roman" panose="02020603050405020304" pitchFamily="18" charset="0"/>
              <a:cs typeface="Times New Roman" panose="02020603050405020304" pitchFamily="18" charset="0"/>
            </a:rPr>
            <a:t>Sub-brands challenge the parent brand</a:t>
          </a:r>
        </a:p>
      </dsp:txBody>
      <dsp:txXfrm>
        <a:off x="25130" y="2007254"/>
        <a:ext cx="10465340" cy="464540"/>
      </dsp:txXfrm>
    </dsp:sp>
    <dsp:sp modelId="{D8509CDC-2707-4B9D-8296-938F975E33DD}">
      <dsp:nvSpPr>
        <dsp:cNvPr id="0" name=""/>
        <dsp:cNvSpPr/>
      </dsp:nvSpPr>
      <dsp:spPr>
        <a:xfrm>
          <a:off x="0" y="2496924"/>
          <a:ext cx="10515600" cy="512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7940" rIns="156464" bIns="27940" numCol="1" spcCol="1270" anchor="t" anchorCtr="0">
          <a:noAutofit/>
        </a:bodyPr>
        <a:lstStyle/>
        <a:p>
          <a:pPr marL="171450" lvl="1" indent="-171450" algn="l" defTabSz="755650">
            <a:lnSpc>
              <a:spcPct val="90000"/>
            </a:lnSpc>
            <a:spcBef>
              <a:spcPct val="0"/>
            </a:spcBef>
            <a:spcAft>
              <a:spcPct val="20000"/>
            </a:spcAft>
            <a:buFont typeface="+mj-lt"/>
            <a:buNone/>
          </a:pPr>
          <a:r>
            <a:rPr lang="en-GB" sz="1700" kern="1200" dirty="0">
              <a:latin typeface="Times New Roman" panose="02020603050405020304" pitchFamily="18" charset="0"/>
              <a:cs typeface="Times New Roman" panose="02020603050405020304" pitchFamily="18" charset="0"/>
            </a:rPr>
            <a:t>Diary Milk sub-brand of Cadbury parent brand name. variances such as for Dairy Milk Silk, Dairy Milk Bubbly, etc.</a:t>
          </a:r>
        </a:p>
      </dsp:txBody>
      <dsp:txXfrm>
        <a:off x="0" y="2496924"/>
        <a:ext cx="10515600" cy="512325"/>
      </dsp:txXfrm>
    </dsp:sp>
    <dsp:sp modelId="{ED71B8A4-72FA-4C7E-A4C0-504D1BD64709}">
      <dsp:nvSpPr>
        <dsp:cNvPr id="0" name=""/>
        <dsp:cNvSpPr/>
      </dsp:nvSpPr>
      <dsp:spPr>
        <a:xfrm>
          <a:off x="0" y="3009249"/>
          <a:ext cx="10515600" cy="514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latin typeface="Times New Roman" panose="02020603050405020304" pitchFamily="18" charset="0"/>
              <a:cs typeface="Times New Roman" panose="02020603050405020304" pitchFamily="18" charset="0"/>
            </a:rPr>
            <a:t>Leverage on your strongest brands</a:t>
          </a:r>
        </a:p>
      </dsp:txBody>
      <dsp:txXfrm>
        <a:off x="25130" y="3034379"/>
        <a:ext cx="10465340" cy="464540"/>
      </dsp:txXfrm>
    </dsp:sp>
    <dsp:sp modelId="{C008E530-B4D5-44B1-8C2B-A456920034E2}">
      <dsp:nvSpPr>
        <dsp:cNvPr id="0" name=""/>
        <dsp:cNvSpPr/>
      </dsp:nvSpPr>
      <dsp:spPr>
        <a:xfrm>
          <a:off x="0" y="3524049"/>
          <a:ext cx="10515600" cy="796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GB" sz="1700" kern="1200" dirty="0">
              <a:latin typeface="Times New Roman" panose="02020603050405020304" pitchFamily="18" charset="0"/>
              <a:cs typeface="Times New Roman" panose="02020603050405020304" pitchFamily="18" charset="0"/>
            </a:rPr>
            <a:t>Too many brands in your portfolio sub-brands</a:t>
          </a:r>
        </a:p>
        <a:p>
          <a:pPr marL="171450" lvl="1" indent="-171450" algn="l" defTabSz="755650">
            <a:lnSpc>
              <a:spcPct val="90000"/>
            </a:lnSpc>
            <a:spcBef>
              <a:spcPct val="0"/>
            </a:spcBef>
            <a:spcAft>
              <a:spcPct val="20000"/>
            </a:spcAft>
            <a:buChar char="•"/>
          </a:pPr>
          <a:r>
            <a:rPr lang="en-GB" sz="1700" kern="1200" dirty="0">
              <a:latin typeface="Times New Roman" panose="02020603050405020304" pitchFamily="18" charset="0"/>
              <a:cs typeface="Times New Roman" panose="02020603050405020304" pitchFamily="18" charset="0"/>
            </a:rPr>
            <a:t>In 2012, Kellogg's company rationalise its Kellogg's brand portfolio; Kellogg's master brand umbrella into all of Kellogg's marketing campaigns.</a:t>
          </a:r>
        </a:p>
      </dsp:txBody>
      <dsp:txXfrm>
        <a:off x="0" y="3524049"/>
        <a:ext cx="10515600" cy="79695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9738B8-E6C8-4804-A94F-C0B3A3074A40}">
      <dsp:nvSpPr>
        <dsp:cNvPr id="0" name=""/>
        <dsp:cNvSpPr/>
      </dsp:nvSpPr>
      <dsp:spPr>
        <a:xfrm>
          <a:off x="3473591" y="268753"/>
          <a:ext cx="3655123" cy="3655123"/>
        </a:xfrm>
        <a:prstGeom prst="pie">
          <a:avLst>
            <a:gd name="adj1" fmla="val 16200000"/>
            <a:gd name="adj2" fmla="val 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Font typeface="+mj-lt"/>
            <a:buNone/>
          </a:pPr>
          <a:r>
            <a:rPr lang="en-GB" sz="2300" kern="1200" dirty="0"/>
            <a:t>Umbrella</a:t>
          </a:r>
        </a:p>
      </dsp:txBody>
      <dsp:txXfrm>
        <a:off x="5413853" y="1026321"/>
        <a:ext cx="1348914" cy="1000807"/>
      </dsp:txXfrm>
    </dsp:sp>
    <dsp:sp modelId="{61A9000C-20B6-4484-B0AB-A8C66F152500}">
      <dsp:nvSpPr>
        <dsp:cNvPr id="0" name=""/>
        <dsp:cNvSpPr/>
      </dsp:nvSpPr>
      <dsp:spPr>
        <a:xfrm>
          <a:off x="3473591" y="391460"/>
          <a:ext cx="3655123" cy="3655123"/>
        </a:xfrm>
        <a:prstGeom prst="pie">
          <a:avLst>
            <a:gd name="adj1" fmla="val 0"/>
            <a:gd name="adj2" fmla="val 540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Font typeface="+mj-lt"/>
            <a:buNone/>
          </a:pPr>
          <a:r>
            <a:rPr lang="en-GB" sz="2300" kern="1200" dirty="0"/>
            <a:t>Product</a:t>
          </a:r>
        </a:p>
      </dsp:txBody>
      <dsp:txXfrm>
        <a:off x="5413853" y="2288209"/>
        <a:ext cx="1348914" cy="1000807"/>
      </dsp:txXfrm>
    </dsp:sp>
    <dsp:sp modelId="{9D769E24-452F-454F-9572-3056B43454A7}">
      <dsp:nvSpPr>
        <dsp:cNvPr id="0" name=""/>
        <dsp:cNvSpPr/>
      </dsp:nvSpPr>
      <dsp:spPr>
        <a:xfrm>
          <a:off x="3350884" y="391460"/>
          <a:ext cx="3655123" cy="3655123"/>
        </a:xfrm>
        <a:prstGeom prst="pie">
          <a:avLst>
            <a:gd name="adj1" fmla="val 5400000"/>
            <a:gd name="adj2" fmla="val 1080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Font typeface="+mj-lt"/>
            <a:buNone/>
          </a:pPr>
          <a:r>
            <a:rPr lang="en-GB" sz="2300" kern="1200" dirty="0"/>
            <a:t>Endorsed</a:t>
          </a:r>
        </a:p>
      </dsp:txBody>
      <dsp:txXfrm>
        <a:off x="3716831" y="2288209"/>
        <a:ext cx="1348914" cy="1000807"/>
      </dsp:txXfrm>
    </dsp:sp>
    <dsp:sp modelId="{E67712BA-6D68-4856-A37F-1D3375370F22}">
      <dsp:nvSpPr>
        <dsp:cNvPr id="0" name=""/>
        <dsp:cNvSpPr/>
      </dsp:nvSpPr>
      <dsp:spPr>
        <a:xfrm>
          <a:off x="3350884" y="268753"/>
          <a:ext cx="3655123" cy="3655123"/>
        </a:xfrm>
        <a:prstGeom prst="pie">
          <a:avLst>
            <a:gd name="adj1" fmla="val 10800000"/>
            <a:gd name="adj2" fmla="val 1620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a:t>Monolithic</a:t>
          </a:r>
        </a:p>
      </dsp:txBody>
      <dsp:txXfrm>
        <a:off x="3716831" y="1026321"/>
        <a:ext cx="1348914" cy="1000807"/>
      </dsp:txXfrm>
    </dsp:sp>
    <dsp:sp modelId="{BF4B6F95-54E8-4EDB-BF82-62ED9019C7AB}">
      <dsp:nvSpPr>
        <dsp:cNvPr id="0" name=""/>
        <dsp:cNvSpPr/>
      </dsp:nvSpPr>
      <dsp:spPr>
        <a:xfrm>
          <a:off x="3247322" y="42483"/>
          <a:ext cx="4107663" cy="4107663"/>
        </a:xfrm>
        <a:prstGeom prst="circularArrow">
          <a:avLst>
            <a:gd name="adj1" fmla="val 5085"/>
            <a:gd name="adj2" fmla="val 327528"/>
            <a:gd name="adj3" fmla="val 21272472"/>
            <a:gd name="adj4" fmla="val 16200000"/>
            <a:gd name="adj5" fmla="val 5932"/>
          </a:avLst>
        </a:prstGeom>
        <a:gradFill rotWithShape="0">
          <a:gsLst>
            <a:gs pos="0">
              <a:schemeClr val="dk2">
                <a:tint val="60000"/>
                <a:hueOff val="0"/>
                <a:satOff val="0"/>
                <a:lumOff val="0"/>
                <a:alphaOff val="0"/>
                <a:satMod val="103000"/>
                <a:lumMod val="102000"/>
                <a:tint val="94000"/>
              </a:schemeClr>
            </a:gs>
            <a:gs pos="50000">
              <a:schemeClr val="dk2">
                <a:tint val="60000"/>
                <a:hueOff val="0"/>
                <a:satOff val="0"/>
                <a:lumOff val="0"/>
                <a:alphaOff val="0"/>
                <a:satMod val="110000"/>
                <a:lumMod val="100000"/>
                <a:shade val="100000"/>
              </a:schemeClr>
            </a:gs>
            <a:gs pos="100000">
              <a:schemeClr val="dk2">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6D13EE87-154D-41D5-8722-00452635D65A}">
      <dsp:nvSpPr>
        <dsp:cNvPr id="0" name=""/>
        <dsp:cNvSpPr/>
      </dsp:nvSpPr>
      <dsp:spPr>
        <a:xfrm>
          <a:off x="3247322" y="165191"/>
          <a:ext cx="4107663" cy="4107663"/>
        </a:xfrm>
        <a:prstGeom prst="circularArrow">
          <a:avLst>
            <a:gd name="adj1" fmla="val 5085"/>
            <a:gd name="adj2" fmla="val 327528"/>
            <a:gd name="adj3" fmla="val 5072472"/>
            <a:gd name="adj4" fmla="val 0"/>
            <a:gd name="adj5" fmla="val 5932"/>
          </a:avLst>
        </a:prstGeom>
        <a:gradFill rotWithShape="0">
          <a:gsLst>
            <a:gs pos="0">
              <a:schemeClr val="dk2">
                <a:tint val="60000"/>
                <a:hueOff val="0"/>
                <a:satOff val="0"/>
                <a:lumOff val="0"/>
                <a:alphaOff val="0"/>
                <a:satMod val="103000"/>
                <a:lumMod val="102000"/>
                <a:tint val="94000"/>
              </a:schemeClr>
            </a:gs>
            <a:gs pos="50000">
              <a:schemeClr val="dk2">
                <a:tint val="60000"/>
                <a:hueOff val="0"/>
                <a:satOff val="0"/>
                <a:lumOff val="0"/>
                <a:alphaOff val="0"/>
                <a:satMod val="110000"/>
                <a:lumMod val="100000"/>
                <a:shade val="100000"/>
              </a:schemeClr>
            </a:gs>
            <a:gs pos="100000">
              <a:schemeClr val="dk2">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F9EFFD94-2D05-49FE-B8A2-C22E81456F50}">
      <dsp:nvSpPr>
        <dsp:cNvPr id="0" name=""/>
        <dsp:cNvSpPr/>
      </dsp:nvSpPr>
      <dsp:spPr>
        <a:xfrm>
          <a:off x="3124614" y="165191"/>
          <a:ext cx="4107663" cy="4107663"/>
        </a:xfrm>
        <a:prstGeom prst="circularArrow">
          <a:avLst>
            <a:gd name="adj1" fmla="val 5085"/>
            <a:gd name="adj2" fmla="val 327528"/>
            <a:gd name="adj3" fmla="val 10472472"/>
            <a:gd name="adj4" fmla="val 5400000"/>
            <a:gd name="adj5" fmla="val 5932"/>
          </a:avLst>
        </a:prstGeom>
        <a:gradFill rotWithShape="0">
          <a:gsLst>
            <a:gs pos="0">
              <a:schemeClr val="dk2">
                <a:tint val="60000"/>
                <a:hueOff val="0"/>
                <a:satOff val="0"/>
                <a:lumOff val="0"/>
                <a:alphaOff val="0"/>
                <a:satMod val="103000"/>
                <a:lumMod val="102000"/>
                <a:tint val="94000"/>
              </a:schemeClr>
            </a:gs>
            <a:gs pos="50000">
              <a:schemeClr val="dk2">
                <a:tint val="60000"/>
                <a:hueOff val="0"/>
                <a:satOff val="0"/>
                <a:lumOff val="0"/>
                <a:alphaOff val="0"/>
                <a:satMod val="110000"/>
                <a:lumMod val="100000"/>
                <a:shade val="100000"/>
              </a:schemeClr>
            </a:gs>
            <a:gs pos="100000">
              <a:schemeClr val="dk2">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33CFD21F-5756-43C5-8807-A0561B8F3CB1}">
      <dsp:nvSpPr>
        <dsp:cNvPr id="0" name=""/>
        <dsp:cNvSpPr/>
      </dsp:nvSpPr>
      <dsp:spPr>
        <a:xfrm>
          <a:off x="3124614" y="42483"/>
          <a:ext cx="4107663" cy="4107663"/>
        </a:xfrm>
        <a:prstGeom prst="circularArrow">
          <a:avLst>
            <a:gd name="adj1" fmla="val 5085"/>
            <a:gd name="adj2" fmla="val 327528"/>
            <a:gd name="adj3" fmla="val 15872472"/>
            <a:gd name="adj4" fmla="val 10800000"/>
            <a:gd name="adj5" fmla="val 5932"/>
          </a:avLst>
        </a:prstGeom>
        <a:gradFill rotWithShape="0">
          <a:gsLst>
            <a:gs pos="0">
              <a:schemeClr val="dk2">
                <a:tint val="60000"/>
                <a:hueOff val="0"/>
                <a:satOff val="0"/>
                <a:lumOff val="0"/>
                <a:alphaOff val="0"/>
                <a:satMod val="103000"/>
                <a:lumMod val="102000"/>
                <a:tint val="94000"/>
              </a:schemeClr>
            </a:gs>
            <a:gs pos="50000">
              <a:schemeClr val="dk2">
                <a:tint val="60000"/>
                <a:hueOff val="0"/>
                <a:satOff val="0"/>
                <a:lumOff val="0"/>
                <a:alphaOff val="0"/>
                <a:satMod val="110000"/>
                <a:lumMod val="100000"/>
                <a:shade val="100000"/>
              </a:schemeClr>
            </a:gs>
            <a:gs pos="100000">
              <a:schemeClr val="dk2">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F2319D-7105-45E5-BA8B-464798532250}">
      <dsp:nvSpPr>
        <dsp:cNvPr id="0" name=""/>
        <dsp:cNvSpPr/>
      </dsp:nvSpPr>
      <dsp:spPr>
        <a:xfrm>
          <a:off x="0" y="501"/>
          <a:ext cx="7171944" cy="744846"/>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When a brand name spans across a range of sub-brands,</a:t>
          </a:r>
        </a:p>
      </dsp:txBody>
      <dsp:txXfrm>
        <a:off x="36360" y="36861"/>
        <a:ext cx="7099224" cy="672126"/>
      </dsp:txXfrm>
    </dsp:sp>
    <dsp:sp modelId="{E9487337-1507-4DF7-BA6F-BCA60B21FB0B}">
      <dsp:nvSpPr>
        <dsp:cNvPr id="0" name=""/>
        <dsp:cNvSpPr/>
      </dsp:nvSpPr>
      <dsp:spPr>
        <a:xfrm>
          <a:off x="0" y="758848"/>
          <a:ext cx="7171944" cy="744846"/>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Typically, all sub-brands falling within the same product category</a:t>
          </a:r>
        </a:p>
      </dsp:txBody>
      <dsp:txXfrm>
        <a:off x="36360" y="795208"/>
        <a:ext cx="7099224" cy="672126"/>
      </dsp:txXfrm>
    </dsp:sp>
    <dsp:sp modelId="{D5EACD0E-1B18-487B-A9A9-9FCF070CAAA9}">
      <dsp:nvSpPr>
        <dsp:cNvPr id="0" name=""/>
        <dsp:cNvSpPr/>
      </dsp:nvSpPr>
      <dsp:spPr>
        <a:xfrm>
          <a:off x="0" y="1517194"/>
          <a:ext cx="7171944" cy="744846"/>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a:t>No need to run “name” research </a:t>
          </a:r>
          <a:endParaRPr lang="en-GB" sz="2000" kern="1200"/>
        </a:p>
      </dsp:txBody>
      <dsp:txXfrm>
        <a:off x="36360" y="1553554"/>
        <a:ext cx="7099224" cy="672126"/>
      </dsp:txXfrm>
    </dsp:sp>
    <dsp:sp modelId="{9D5249BA-145E-4FDB-A272-461410CE8AFB}">
      <dsp:nvSpPr>
        <dsp:cNvPr id="0" name=""/>
        <dsp:cNvSpPr/>
      </dsp:nvSpPr>
      <dsp:spPr>
        <a:xfrm>
          <a:off x="0" y="2275541"/>
          <a:ext cx="7171944" cy="744846"/>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a:t>No excessive spending on advertising to create recognition.</a:t>
          </a:r>
          <a:endParaRPr lang="en-GB" sz="2000" kern="1200"/>
        </a:p>
      </dsp:txBody>
      <dsp:txXfrm>
        <a:off x="36360" y="2311901"/>
        <a:ext cx="7099224" cy="672126"/>
      </dsp:txXfrm>
    </dsp:sp>
    <dsp:sp modelId="{080ED1D0-E11B-46DA-85EE-C44207943CA7}">
      <dsp:nvSpPr>
        <dsp:cNvPr id="0" name=""/>
        <dsp:cNvSpPr/>
      </dsp:nvSpPr>
      <dsp:spPr>
        <a:xfrm>
          <a:off x="0" y="3033888"/>
          <a:ext cx="7171944" cy="744846"/>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FedEx brand deals in several product category: courier, postage, shipping, logistics.</a:t>
          </a:r>
        </a:p>
      </dsp:txBody>
      <dsp:txXfrm>
        <a:off x="36360" y="3070248"/>
        <a:ext cx="7099224" cy="672126"/>
      </dsp:txXfrm>
    </dsp:sp>
    <dsp:sp modelId="{6A608927-7C54-4E78-8CD0-826359B91D25}">
      <dsp:nvSpPr>
        <dsp:cNvPr id="0" name=""/>
        <dsp:cNvSpPr/>
      </dsp:nvSpPr>
      <dsp:spPr>
        <a:xfrm>
          <a:off x="0" y="3792234"/>
          <a:ext cx="7171944" cy="744846"/>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For instance,  FedEx Express, FedEx ground, FedEx freight, etc.</a:t>
          </a:r>
        </a:p>
      </dsp:txBody>
      <dsp:txXfrm>
        <a:off x="36360" y="3828594"/>
        <a:ext cx="7099224" cy="67212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8C9FEE-921D-44A8-BBD9-B6B4D9E7CCBF}">
      <dsp:nvSpPr>
        <dsp:cNvPr id="0" name=""/>
        <dsp:cNvSpPr/>
      </dsp:nvSpPr>
      <dsp:spPr>
        <a:xfrm>
          <a:off x="0" y="22433"/>
          <a:ext cx="10768584" cy="711360"/>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latin typeface="Times New Roman" panose="02020603050405020304" pitchFamily="18" charset="0"/>
              <a:cs typeface="Times New Roman" panose="02020603050405020304" pitchFamily="18" charset="0"/>
            </a:rPr>
            <a:t>Each product or service is individually branded </a:t>
          </a:r>
        </a:p>
      </dsp:txBody>
      <dsp:txXfrm>
        <a:off x="34726" y="57159"/>
        <a:ext cx="10699132" cy="641908"/>
      </dsp:txXfrm>
    </dsp:sp>
    <dsp:sp modelId="{A5C825D2-9376-4A0D-9F89-D96DED7AFF73}">
      <dsp:nvSpPr>
        <dsp:cNvPr id="0" name=""/>
        <dsp:cNvSpPr/>
      </dsp:nvSpPr>
      <dsp:spPr>
        <a:xfrm>
          <a:off x="0" y="843233"/>
          <a:ext cx="10768584" cy="711360"/>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a:latin typeface="Times New Roman" panose="02020603050405020304" pitchFamily="18" charset="0"/>
              <a:cs typeface="Times New Roman" panose="02020603050405020304" pitchFamily="18" charset="0"/>
            </a:rPr>
            <a:t>In consumer packaged-goods companies</a:t>
          </a:r>
          <a:endParaRPr lang="en-GB" sz="2000" kern="1200">
            <a:latin typeface="Times New Roman" panose="02020603050405020304" pitchFamily="18" charset="0"/>
            <a:cs typeface="Times New Roman" panose="02020603050405020304" pitchFamily="18" charset="0"/>
          </a:endParaRPr>
        </a:p>
      </dsp:txBody>
      <dsp:txXfrm>
        <a:off x="34726" y="877959"/>
        <a:ext cx="10699132" cy="641908"/>
      </dsp:txXfrm>
    </dsp:sp>
    <dsp:sp modelId="{BDD31440-84E1-4B27-BC12-238CB5925FF9}">
      <dsp:nvSpPr>
        <dsp:cNvPr id="0" name=""/>
        <dsp:cNvSpPr/>
      </dsp:nvSpPr>
      <dsp:spPr>
        <a:xfrm>
          <a:off x="0" y="1664033"/>
          <a:ext cx="10768584" cy="711360"/>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latin typeface="Times New Roman" panose="02020603050405020304" pitchFamily="18" charset="0"/>
              <a:cs typeface="Times New Roman" panose="02020603050405020304" pitchFamily="18" charset="0"/>
            </a:rPr>
            <a:t>Hereby, Parent brand (i.e., organisation brand ) or the corporate brand is de-emphasised</a:t>
          </a:r>
        </a:p>
      </dsp:txBody>
      <dsp:txXfrm>
        <a:off x="34726" y="1698759"/>
        <a:ext cx="10699132" cy="641908"/>
      </dsp:txXfrm>
    </dsp:sp>
    <dsp:sp modelId="{C32ACD28-DA58-49F5-8F7C-04C02E664426}">
      <dsp:nvSpPr>
        <dsp:cNvPr id="0" name=""/>
        <dsp:cNvSpPr/>
      </dsp:nvSpPr>
      <dsp:spPr>
        <a:xfrm>
          <a:off x="0" y="2484833"/>
          <a:ext cx="10768584" cy="711360"/>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latin typeface="Times New Roman" panose="02020603050405020304" pitchFamily="18" charset="0"/>
              <a:cs typeface="Times New Roman" panose="02020603050405020304" pitchFamily="18" charset="0"/>
            </a:rPr>
            <a:t>For instance, Procter and Gamble and Unilever use this model.</a:t>
          </a:r>
        </a:p>
      </dsp:txBody>
      <dsp:txXfrm>
        <a:off x="34726" y="2519559"/>
        <a:ext cx="10699132" cy="641908"/>
      </dsp:txXfrm>
    </dsp:sp>
    <dsp:sp modelId="{3DB34C51-9B03-45BC-9A1F-EFC491782C50}">
      <dsp:nvSpPr>
        <dsp:cNvPr id="0" name=""/>
        <dsp:cNvSpPr/>
      </dsp:nvSpPr>
      <dsp:spPr>
        <a:xfrm>
          <a:off x="0" y="3305633"/>
          <a:ext cx="10768584" cy="711360"/>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latin typeface="Times New Roman" panose="02020603050405020304" pitchFamily="18" charset="0"/>
              <a:cs typeface="Times New Roman" panose="02020603050405020304" pitchFamily="18" charset="0"/>
            </a:rPr>
            <a:t>This brand architecture system works for those that have sufficiently large resources and deep pockets</a:t>
          </a:r>
        </a:p>
      </dsp:txBody>
      <dsp:txXfrm>
        <a:off x="34726" y="3340359"/>
        <a:ext cx="10699132" cy="641908"/>
      </dsp:txXfrm>
    </dsp:sp>
    <dsp:sp modelId="{DAD86614-3E7D-4A67-87F4-8EE9CFE1842F}">
      <dsp:nvSpPr>
        <dsp:cNvPr id="0" name=""/>
        <dsp:cNvSpPr/>
      </dsp:nvSpPr>
      <dsp:spPr>
        <a:xfrm>
          <a:off x="0" y="4126433"/>
          <a:ext cx="10768584" cy="711360"/>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dirty="0">
              <a:latin typeface="Times New Roman" panose="02020603050405020304" pitchFamily="18" charset="0"/>
              <a:cs typeface="Times New Roman" panose="02020603050405020304" pitchFamily="18" charset="0"/>
            </a:rPr>
            <a:t>If a product fails or appears to be of low quality, the company has not tied its reputation to it.</a:t>
          </a:r>
          <a:endParaRPr lang="en-GB" sz="2000" kern="1200" dirty="0">
            <a:latin typeface="Times New Roman" panose="02020603050405020304" pitchFamily="18" charset="0"/>
            <a:cs typeface="Times New Roman" panose="02020603050405020304" pitchFamily="18" charset="0"/>
          </a:endParaRPr>
        </a:p>
      </dsp:txBody>
      <dsp:txXfrm>
        <a:off x="34726" y="4161159"/>
        <a:ext cx="10699132" cy="64190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F99B5A-5399-4F52-AE68-B202114CEB3C}">
      <dsp:nvSpPr>
        <dsp:cNvPr id="0" name=""/>
        <dsp:cNvSpPr/>
      </dsp:nvSpPr>
      <dsp:spPr>
        <a:xfrm>
          <a:off x="0" y="57389"/>
          <a:ext cx="6106296" cy="1209780"/>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When sub-brands are linked to the corporate or organisation brand by verbal and visual endorsement.</a:t>
          </a:r>
        </a:p>
      </dsp:txBody>
      <dsp:txXfrm>
        <a:off x="59057" y="116446"/>
        <a:ext cx="5988182" cy="1091666"/>
      </dsp:txXfrm>
    </dsp:sp>
    <dsp:sp modelId="{5241B151-C185-4A6C-B87A-DCF9B3F47744}">
      <dsp:nvSpPr>
        <dsp:cNvPr id="0" name=""/>
        <dsp:cNvSpPr/>
      </dsp:nvSpPr>
      <dsp:spPr>
        <a:xfrm>
          <a:off x="0" y="1330529"/>
          <a:ext cx="6106296" cy="1209780"/>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In this system the sub-brand is the dominant brand, backed up by the strength of the parent corporate brand.</a:t>
          </a:r>
        </a:p>
      </dsp:txBody>
      <dsp:txXfrm>
        <a:off x="59057" y="1389586"/>
        <a:ext cx="5988182" cy="1091666"/>
      </dsp:txXfrm>
    </dsp:sp>
    <dsp:sp modelId="{C070F065-8479-410E-A211-DD39C749F34D}">
      <dsp:nvSpPr>
        <dsp:cNvPr id="0" name=""/>
        <dsp:cNvSpPr/>
      </dsp:nvSpPr>
      <dsp:spPr>
        <a:xfrm>
          <a:off x="0" y="2603670"/>
          <a:ext cx="6106296" cy="1209780"/>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For instance, 3M uses this model for its brands, such as Post-it, Scotch, </a:t>
          </a:r>
          <a:r>
            <a:rPr lang="en-GB" sz="2200" kern="1200" dirty="0" err="1"/>
            <a:t>Thinsulate</a:t>
          </a:r>
          <a:r>
            <a:rPr lang="en-GB" sz="2200" kern="1200" dirty="0"/>
            <a:t>, </a:t>
          </a:r>
          <a:r>
            <a:rPr lang="en-GB" sz="2200" kern="1200" dirty="0" err="1"/>
            <a:t>Nexcare</a:t>
          </a:r>
          <a:endParaRPr lang="en-GB" sz="2200" kern="1200" dirty="0"/>
        </a:p>
      </dsp:txBody>
      <dsp:txXfrm>
        <a:off x="59057" y="2662727"/>
        <a:ext cx="5988182" cy="109166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12E887-B995-4B94-8B47-ECA06D833A48}">
      <dsp:nvSpPr>
        <dsp:cNvPr id="0" name=""/>
        <dsp:cNvSpPr/>
      </dsp:nvSpPr>
      <dsp:spPr>
        <a:xfrm>
          <a:off x="0" y="1224"/>
          <a:ext cx="10515600" cy="835379"/>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Same corporate name across all the products and services of the company in all product categories.</a:t>
          </a:r>
        </a:p>
      </dsp:txBody>
      <dsp:txXfrm>
        <a:off x="40780" y="42004"/>
        <a:ext cx="10434040" cy="753819"/>
      </dsp:txXfrm>
    </dsp:sp>
    <dsp:sp modelId="{FA6F6CF2-3C68-425C-8E8D-F3B03018C154}">
      <dsp:nvSpPr>
        <dsp:cNvPr id="0" name=""/>
        <dsp:cNvSpPr/>
      </dsp:nvSpPr>
      <dsp:spPr>
        <a:xfrm>
          <a:off x="0" y="897084"/>
          <a:ext cx="10515600" cy="835379"/>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This is most often found in big corporate brands, companies</a:t>
          </a:r>
        </a:p>
      </dsp:txBody>
      <dsp:txXfrm>
        <a:off x="40780" y="937864"/>
        <a:ext cx="10434040" cy="753819"/>
      </dsp:txXfrm>
    </dsp:sp>
    <dsp:sp modelId="{41210DEE-C577-496A-AF75-28B169A3A371}">
      <dsp:nvSpPr>
        <dsp:cNvPr id="0" name=""/>
        <dsp:cNvSpPr/>
      </dsp:nvSpPr>
      <dsp:spPr>
        <a:xfrm>
          <a:off x="0" y="1792944"/>
          <a:ext cx="10515600" cy="835379"/>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Such as Mitsubishi, Virgin</a:t>
          </a:r>
        </a:p>
      </dsp:txBody>
      <dsp:txXfrm>
        <a:off x="40780" y="1833724"/>
        <a:ext cx="10434040" cy="753819"/>
      </dsp:txXfrm>
    </dsp:sp>
    <dsp:sp modelId="{6A38FFC4-C71D-47EB-BDE8-F8E7CEAEF318}">
      <dsp:nvSpPr>
        <dsp:cNvPr id="0" name=""/>
        <dsp:cNvSpPr/>
      </dsp:nvSpPr>
      <dsp:spPr>
        <a:xfrm>
          <a:off x="0" y="2688804"/>
          <a:ext cx="10515600" cy="835379"/>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Best suited for brands  </a:t>
          </a:r>
        </a:p>
      </dsp:txBody>
      <dsp:txXfrm>
        <a:off x="40780" y="2729584"/>
        <a:ext cx="10434040" cy="753819"/>
      </dsp:txXfrm>
    </dsp:sp>
    <dsp:sp modelId="{2CB98D21-C9EE-4472-8667-EF8B6967E7F3}">
      <dsp:nvSpPr>
        <dsp:cNvPr id="0" name=""/>
        <dsp:cNvSpPr/>
      </dsp:nvSpPr>
      <dsp:spPr>
        <a:xfrm>
          <a:off x="0" y="3524184"/>
          <a:ext cx="10515600" cy="825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GB" sz="1600" kern="1200" dirty="0"/>
            <a:t>Having optimal levels of recognition,</a:t>
          </a:r>
        </a:p>
        <a:p>
          <a:pPr marL="171450" lvl="1" indent="-171450" algn="l" defTabSz="711200">
            <a:lnSpc>
              <a:spcPct val="90000"/>
            </a:lnSpc>
            <a:spcBef>
              <a:spcPct val="0"/>
            </a:spcBef>
            <a:spcAft>
              <a:spcPct val="20000"/>
            </a:spcAft>
            <a:buChar char="•"/>
          </a:pPr>
          <a:r>
            <a:rPr lang="en-GB" sz="1600" kern="1200"/>
            <a:t>Delivering a brand promise </a:t>
          </a:r>
        </a:p>
        <a:p>
          <a:pPr marL="171450" lvl="1" indent="-171450" algn="l" defTabSz="711200">
            <a:lnSpc>
              <a:spcPct val="90000"/>
            </a:lnSpc>
            <a:spcBef>
              <a:spcPct val="0"/>
            </a:spcBef>
            <a:spcAft>
              <a:spcPct val="20000"/>
            </a:spcAft>
            <a:buChar char="•"/>
          </a:pPr>
          <a:r>
            <a:rPr lang="en-GB" sz="1600" kern="1200"/>
            <a:t>Extending into multiple un-related categories has minimal risk.</a:t>
          </a:r>
        </a:p>
      </dsp:txBody>
      <dsp:txXfrm>
        <a:off x="0" y="3524184"/>
        <a:ext cx="10515600" cy="82593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7081EA-48C9-4FF5-91BB-D63154F0BBE3}">
      <dsp:nvSpPr>
        <dsp:cNvPr id="0" name=""/>
        <dsp:cNvSpPr/>
      </dsp:nvSpPr>
      <dsp:spPr>
        <a:xfrm>
          <a:off x="0" y="1232737"/>
          <a:ext cx="2809509" cy="554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r>
            <a:rPr lang="en-IN" sz="2800" kern="1200" dirty="0"/>
            <a:t>FLANKER</a:t>
          </a:r>
          <a:endParaRPr lang="en-GB" sz="2800" kern="1200" dirty="0"/>
        </a:p>
      </dsp:txBody>
      <dsp:txXfrm>
        <a:off x="0" y="1232737"/>
        <a:ext cx="2809509" cy="554400"/>
      </dsp:txXfrm>
    </dsp:sp>
    <dsp:sp modelId="{69660871-D121-4953-858E-FD55EB6072DD}">
      <dsp:nvSpPr>
        <dsp:cNvPr id="0" name=""/>
        <dsp:cNvSpPr/>
      </dsp:nvSpPr>
      <dsp:spPr>
        <a:xfrm>
          <a:off x="2809509" y="19987"/>
          <a:ext cx="561901" cy="2979900"/>
        </a:xfrm>
        <a:prstGeom prst="leftBrace">
          <a:avLst>
            <a:gd name="adj1" fmla="val 35000"/>
            <a:gd name="adj2" fmla="val 50000"/>
          </a:avLst>
        </a:pr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E9C676-60AC-4ADB-B723-52D5C9819819}">
      <dsp:nvSpPr>
        <dsp:cNvPr id="0" name=""/>
        <dsp:cNvSpPr/>
      </dsp:nvSpPr>
      <dsp:spPr>
        <a:xfrm>
          <a:off x="3596172" y="19987"/>
          <a:ext cx="7641866" cy="2979900"/>
        </a:xfrm>
        <a:prstGeom prst="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Char char="•"/>
          </a:pPr>
          <a:r>
            <a:rPr lang="en-GB" sz="2800" b="0" i="0" u="none" strike="noStrike" kern="1200" baseline="0" dirty="0">
              <a:latin typeface="TimesLTStd-Roman"/>
            </a:rPr>
            <a:t>Attractive brands that </a:t>
          </a:r>
          <a:r>
            <a:rPr lang="en-US" sz="2800" b="0" i="0" u="none" strike="noStrike" kern="1200" baseline="0" dirty="0">
              <a:latin typeface="TimesLTStd-Roman"/>
            </a:rPr>
            <a:t>they take sales away from their higher-priced comparison brands or referents</a:t>
          </a:r>
          <a:endParaRPr lang="en-GB" sz="2800" kern="1200" dirty="0"/>
        </a:p>
        <a:p>
          <a:pPr marL="285750" lvl="1" indent="-285750" algn="l" defTabSz="1244600">
            <a:lnSpc>
              <a:spcPct val="90000"/>
            </a:lnSpc>
            <a:spcBef>
              <a:spcPct val="0"/>
            </a:spcBef>
            <a:spcAft>
              <a:spcPct val="15000"/>
            </a:spcAft>
            <a:buChar char="•"/>
          </a:pPr>
          <a:r>
            <a:rPr lang="en-US" sz="2800" b="0" i="0" u="none" strike="noStrike" kern="1200" baseline="0" dirty="0">
              <a:latin typeface="TimesLTStd-Roman"/>
            </a:rPr>
            <a:t>Create stronger points-of-parity with competitors’ brands</a:t>
          </a:r>
          <a:endParaRPr lang="en-GB" sz="2800" kern="1200" dirty="0"/>
        </a:p>
        <a:p>
          <a:pPr marL="285750" lvl="1" indent="-285750" algn="l" defTabSz="1244600">
            <a:lnSpc>
              <a:spcPct val="90000"/>
            </a:lnSpc>
            <a:spcBef>
              <a:spcPct val="0"/>
            </a:spcBef>
            <a:spcAft>
              <a:spcPct val="15000"/>
            </a:spcAft>
            <a:buChar char="•"/>
          </a:pPr>
          <a:r>
            <a:rPr lang="en-US" sz="2800" b="0" i="0" u="none" strike="noStrike" kern="1200" baseline="0" dirty="0">
              <a:latin typeface="TimesLTStd-Roman"/>
            </a:rPr>
            <a:t>Qantas launched Jetstar airlines as a discount fighter brand </a:t>
          </a:r>
          <a:endParaRPr lang="en-GB" sz="2800" kern="1200" dirty="0"/>
        </a:p>
      </dsp:txBody>
      <dsp:txXfrm>
        <a:off x="3596172" y="19987"/>
        <a:ext cx="7641866" cy="2979900"/>
      </dsp:txXfrm>
    </dsp:sp>
    <dsp:sp modelId="{2FD5D40E-5E26-444A-B325-3BEA70BFFB65}">
      <dsp:nvSpPr>
        <dsp:cNvPr id="0" name=""/>
        <dsp:cNvSpPr/>
      </dsp:nvSpPr>
      <dsp:spPr>
        <a:xfrm>
          <a:off x="0" y="3100687"/>
          <a:ext cx="2812256" cy="554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r>
            <a:rPr lang="en-IN" sz="2800" kern="1200" dirty="0"/>
            <a:t>CASH-COWS</a:t>
          </a:r>
          <a:endParaRPr lang="en-GB" sz="2800" kern="1200" dirty="0"/>
        </a:p>
      </dsp:txBody>
      <dsp:txXfrm>
        <a:off x="0" y="3100687"/>
        <a:ext cx="2812256" cy="554400"/>
      </dsp:txXfrm>
    </dsp:sp>
    <dsp:sp modelId="{24605892-8C2A-48B1-B03D-2C2F1F67D486}">
      <dsp:nvSpPr>
        <dsp:cNvPr id="0" name=""/>
        <dsp:cNvSpPr/>
      </dsp:nvSpPr>
      <dsp:spPr>
        <a:xfrm>
          <a:off x="2812256" y="3100687"/>
          <a:ext cx="562451" cy="554400"/>
        </a:xfrm>
        <a:prstGeom prst="leftBrace">
          <a:avLst>
            <a:gd name="adj1" fmla="val 35000"/>
            <a:gd name="adj2" fmla="val 50000"/>
          </a:avLst>
        </a:pr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495924-647C-4FC2-8538-ACEB6796866F}">
      <dsp:nvSpPr>
        <dsp:cNvPr id="0" name=""/>
        <dsp:cNvSpPr/>
      </dsp:nvSpPr>
      <dsp:spPr>
        <a:xfrm>
          <a:off x="3599687" y="3100687"/>
          <a:ext cx="7649337" cy="554400"/>
        </a:xfrm>
        <a:prstGeom prst="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Char char="•"/>
          </a:pPr>
          <a:endParaRPr lang="en-GB" sz="2800" kern="1200" dirty="0"/>
        </a:p>
      </dsp:txBody>
      <dsp:txXfrm>
        <a:off x="3599687" y="3100687"/>
        <a:ext cx="7649337" cy="554400"/>
      </dsp:txXfrm>
    </dsp:sp>
    <dsp:sp modelId="{63178A00-F48C-4BC4-ACE6-93D3D64CEBB1}">
      <dsp:nvSpPr>
        <dsp:cNvPr id="0" name=""/>
        <dsp:cNvSpPr/>
      </dsp:nvSpPr>
      <dsp:spPr>
        <a:xfrm>
          <a:off x="0" y="3755888"/>
          <a:ext cx="2812256" cy="900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r>
            <a:rPr lang="en-GB" sz="2800" kern="1200"/>
            <a:t>Low-End, Entry-Level</a:t>
          </a:r>
          <a:endParaRPr lang="en-GB" sz="2800" kern="1200" dirty="0"/>
        </a:p>
      </dsp:txBody>
      <dsp:txXfrm>
        <a:off x="0" y="3755888"/>
        <a:ext cx="2812256" cy="900900"/>
      </dsp:txXfrm>
    </dsp:sp>
    <dsp:sp modelId="{FC1D45D3-EB46-4D30-A3B4-045784D7E114}">
      <dsp:nvSpPr>
        <dsp:cNvPr id="0" name=""/>
        <dsp:cNvSpPr/>
      </dsp:nvSpPr>
      <dsp:spPr>
        <a:xfrm>
          <a:off x="2812256" y="3755888"/>
          <a:ext cx="562451" cy="900900"/>
        </a:xfrm>
        <a:prstGeom prst="leftBrace">
          <a:avLst>
            <a:gd name="adj1" fmla="val 35000"/>
            <a:gd name="adj2" fmla="val 50000"/>
          </a:avLst>
        </a:pr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A58F35A-264E-4999-9F5B-2E91E1219E93}">
      <dsp:nvSpPr>
        <dsp:cNvPr id="0" name=""/>
        <dsp:cNvSpPr/>
      </dsp:nvSpPr>
      <dsp:spPr>
        <a:xfrm>
          <a:off x="3599687" y="3755888"/>
          <a:ext cx="7649337" cy="900900"/>
        </a:xfrm>
        <a:prstGeom prst="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Char char="•"/>
          </a:pPr>
          <a:endParaRPr lang="en-GB" sz="2800" kern="1200" dirty="0"/>
        </a:p>
      </dsp:txBody>
      <dsp:txXfrm>
        <a:off x="3599687" y="3755888"/>
        <a:ext cx="7649337" cy="90090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7081EA-48C9-4FF5-91BB-D63154F0BBE3}">
      <dsp:nvSpPr>
        <dsp:cNvPr id="0" name=""/>
        <dsp:cNvSpPr/>
      </dsp:nvSpPr>
      <dsp:spPr>
        <a:xfrm>
          <a:off x="0" y="1762"/>
          <a:ext cx="2812256" cy="613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72" tIns="78740" rIns="220472" bIns="78740" numCol="1" spcCol="1270" anchor="ctr" anchorCtr="0">
          <a:noAutofit/>
        </a:bodyPr>
        <a:lstStyle/>
        <a:p>
          <a:pPr marL="0" lvl="0" indent="0" algn="r" defTabSz="1377950">
            <a:lnSpc>
              <a:spcPct val="90000"/>
            </a:lnSpc>
            <a:spcBef>
              <a:spcPct val="0"/>
            </a:spcBef>
            <a:spcAft>
              <a:spcPct val="35000"/>
            </a:spcAft>
            <a:buNone/>
          </a:pPr>
          <a:r>
            <a:rPr lang="en-IN" sz="3100" kern="1200" dirty="0"/>
            <a:t>FLANKER</a:t>
          </a:r>
          <a:endParaRPr lang="en-GB" sz="3100" kern="1200" dirty="0"/>
        </a:p>
      </dsp:txBody>
      <dsp:txXfrm>
        <a:off x="0" y="1762"/>
        <a:ext cx="2812256" cy="613800"/>
      </dsp:txXfrm>
    </dsp:sp>
    <dsp:sp modelId="{69660871-D121-4953-858E-FD55EB6072DD}">
      <dsp:nvSpPr>
        <dsp:cNvPr id="0" name=""/>
        <dsp:cNvSpPr/>
      </dsp:nvSpPr>
      <dsp:spPr>
        <a:xfrm>
          <a:off x="2812256" y="1762"/>
          <a:ext cx="562451" cy="613800"/>
        </a:xfrm>
        <a:prstGeom prst="leftBrace">
          <a:avLst>
            <a:gd name="adj1" fmla="val 35000"/>
            <a:gd name="adj2" fmla="val 50000"/>
          </a:avLst>
        </a:pr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E9C676-60AC-4ADB-B723-52D5C9819819}">
      <dsp:nvSpPr>
        <dsp:cNvPr id="0" name=""/>
        <dsp:cNvSpPr/>
      </dsp:nvSpPr>
      <dsp:spPr>
        <a:xfrm>
          <a:off x="3599687" y="1762"/>
          <a:ext cx="7649337" cy="613800"/>
        </a:xfrm>
        <a:prstGeom prst="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marL="285750" lvl="1" indent="-285750" algn="l" defTabSz="1377950">
            <a:lnSpc>
              <a:spcPct val="90000"/>
            </a:lnSpc>
            <a:spcBef>
              <a:spcPct val="0"/>
            </a:spcBef>
            <a:spcAft>
              <a:spcPct val="15000"/>
            </a:spcAft>
            <a:buChar char="•"/>
          </a:pPr>
          <a:endParaRPr lang="en-GB" sz="3100" kern="1200" dirty="0"/>
        </a:p>
      </dsp:txBody>
      <dsp:txXfrm>
        <a:off x="3599687" y="1762"/>
        <a:ext cx="7649337" cy="613800"/>
      </dsp:txXfrm>
    </dsp:sp>
    <dsp:sp modelId="{2FD5D40E-5E26-444A-B325-3BEA70BFFB65}">
      <dsp:nvSpPr>
        <dsp:cNvPr id="0" name=""/>
        <dsp:cNvSpPr/>
      </dsp:nvSpPr>
      <dsp:spPr>
        <a:xfrm>
          <a:off x="0" y="1839675"/>
          <a:ext cx="2809509" cy="613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72" tIns="78740" rIns="220472" bIns="78740" numCol="1" spcCol="1270" anchor="ctr" anchorCtr="0">
          <a:noAutofit/>
        </a:bodyPr>
        <a:lstStyle/>
        <a:p>
          <a:pPr marL="0" lvl="0" indent="0" algn="r" defTabSz="1377950">
            <a:lnSpc>
              <a:spcPct val="90000"/>
            </a:lnSpc>
            <a:spcBef>
              <a:spcPct val="0"/>
            </a:spcBef>
            <a:spcAft>
              <a:spcPct val="35000"/>
            </a:spcAft>
            <a:buNone/>
          </a:pPr>
          <a:r>
            <a:rPr lang="en-IN" sz="3100" kern="1200" dirty="0"/>
            <a:t>CASH-COWS</a:t>
          </a:r>
          <a:endParaRPr lang="en-GB" sz="3100" kern="1200" dirty="0"/>
        </a:p>
      </dsp:txBody>
      <dsp:txXfrm>
        <a:off x="0" y="1839675"/>
        <a:ext cx="2809509" cy="613800"/>
      </dsp:txXfrm>
    </dsp:sp>
    <dsp:sp modelId="{24605892-8C2A-48B1-B03D-2C2F1F67D486}">
      <dsp:nvSpPr>
        <dsp:cNvPr id="0" name=""/>
        <dsp:cNvSpPr/>
      </dsp:nvSpPr>
      <dsp:spPr>
        <a:xfrm>
          <a:off x="2809509" y="727162"/>
          <a:ext cx="561901" cy="2838825"/>
        </a:xfrm>
        <a:prstGeom prst="leftBrace">
          <a:avLst>
            <a:gd name="adj1" fmla="val 35000"/>
            <a:gd name="adj2" fmla="val 50000"/>
          </a:avLst>
        </a:pr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78E333-36B3-4972-9A2E-8D8DF09BC439}">
      <dsp:nvSpPr>
        <dsp:cNvPr id="0" name=""/>
        <dsp:cNvSpPr/>
      </dsp:nvSpPr>
      <dsp:spPr>
        <a:xfrm>
          <a:off x="3596172" y="727162"/>
          <a:ext cx="7641866" cy="2838825"/>
        </a:xfrm>
        <a:prstGeom prst="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marL="285750" lvl="1" indent="-285750" algn="l" defTabSz="1377950">
            <a:lnSpc>
              <a:spcPct val="90000"/>
            </a:lnSpc>
            <a:spcBef>
              <a:spcPct val="0"/>
            </a:spcBef>
            <a:spcAft>
              <a:spcPct val="15000"/>
            </a:spcAft>
            <a:buChar char="•"/>
          </a:pPr>
          <a:r>
            <a:rPr lang="en-IN" sz="3100" kern="1200" dirty="0"/>
            <a:t>Have </a:t>
          </a:r>
          <a:r>
            <a:rPr lang="en-GB" sz="3100" kern="1200" dirty="0"/>
            <a:t>dwindling sales but still retained </a:t>
          </a:r>
        </a:p>
        <a:p>
          <a:pPr marL="285750" lvl="1" indent="-285750" algn="l" defTabSz="1377950">
            <a:lnSpc>
              <a:spcPct val="90000"/>
            </a:lnSpc>
            <a:spcBef>
              <a:spcPct val="0"/>
            </a:spcBef>
            <a:spcAft>
              <a:spcPct val="15000"/>
            </a:spcAft>
            <a:buChar char="•"/>
          </a:pPr>
          <a:r>
            <a:rPr lang="en-US" sz="3100" kern="1200" dirty="0"/>
            <a:t>Hold on to a sufficient number of customers and maintain their profitability with </a:t>
          </a:r>
          <a:r>
            <a:rPr lang="en-GB" sz="3100" kern="1200" dirty="0"/>
            <a:t>virtually no marketing support</a:t>
          </a:r>
        </a:p>
        <a:p>
          <a:pPr marL="285750" lvl="1" indent="-285750" algn="l" defTabSz="1377950">
            <a:lnSpc>
              <a:spcPct val="90000"/>
            </a:lnSpc>
            <a:spcBef>
              <a:spcPct val="0"/>
            </a:spcBef>
            <a:spcAft>
              <a:spcPct val="15000"/>
            </a:spcAft>
            <a:buChar char="•"/>
          </a:pPr>
          <a:r>
            <a:rPr lang="en-IN" sz="3100" kern="1200" dirty="0"/>
            <a:t>For instance, </a:t>
          </a:r>
          <a:r>
            <a:rPr lang="en-GB" sz="3100" kern="1200" dirty="0"/>
            <a:t>Gillette still sells Mach3 in spite of Gillette Fusion</a:t>
          </a:r>
        </a:p>
      </dsp:txBody>
      <dsp:txXfrm>
        <a:off x="3596172" y="727162"/>
        <a:ext cx="7641866" cy="2838825"/>
      </dsp:txXfrm>
    </dsp:sp>
    <dsp:sp modelId="{63178A00-F48C-4BC4-ACE6-93D3D64CEBB1}">
      <dsp:nvSpPr>
        <dsp:cNvPr id="0" name=""/>
        <dsp:cNvSpPr/>
      </dsp:nvSpPr>
      <dsp:spPr>
        <a:xfrm>
          <a:off x="0" y="3677588"/>
          <a:ext cx="2812256" cy="9974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72" tIns="78740" rIns="220472" bIns="78740" numCol="1" spcCol="1270" anchor="ctr" anchorCtr="0">
          <a:noAutofit/>
        </a:bodyPr>
        <a:lstStyle/>
        <a:p>
          <a:pPr marL="0" lvl="0" indent="0" algn="r" defTabSz="1377950">
            <a:lnSpc>
              <a:spcPct val="90000"/>
            </a:lnSpc>
            <a:spcBef>
              <a:spcPct val="0"/>
            </a:spcBef>
            <a:spcAft>
              <a:spcPct val="35000"/>
            </a:spcAft>
            <a:buNone/>
          </a:pPr>
          <a:r>
            <a:rPr lang="en-GB" sz="3100" kern="1200"/>
            <a:t>Low-End, Entry-Level</a:t>
          </a:r>
          <a:endParaRPr lang="en-GB" sz="3100" kern="1200" dirty="0"/>
        </a:p>
      </dsp:txBody>
      <dsp:txXfrm>
        <a:off x="0" y="3677588"/>
        <a:ext cx="2812256" cy="997425"/>
      </dsp:txXfrm>
    </dsp:sp>
    <dsp:sp modelId="{FC1D45D3-EB46-4D30-A3B4-045784D7E114}">
      <dsp:nvSpPr>
        <dsp:cNvPr id="0" name=""/>
        <dsp:cNvSpPr/>
      </dsp:nvSpPr>
      <dsp:spPr>
        <a:xfrm>
          <a:off x="2812256" y="3677588"/>
          <a:ext cx="562451" cy="997425"/>
        </a:xfrm>
        <a:prstGeom prst="leftBrace">
          <a:avLst>
            <a:gd name="adj1" fmla="val 35000"/>
            <a:gd name="adj2" fmla="val 50000"/>
          </a:avLst>
        </a:pr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A58F35A-264E-4999-9F5B-2E91E1219E93}">
      <dsp:nvSpPr>
        <dsp:cNvPr id="0" name=""/>
        <dsp:cNvSpPr/>
      </dsp:nvSpPr>
      <dsp:spPr>
        <a:xfrm>
          <a:off x="3599687" y="3677588"/>
          <a:ext cx="7649337" cy="997425"/>
        </a:xfrm>
        <a:prstGeom prst="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marL="285750" lvl="1" indent="-285750" algn="l" defTabSz="1377950">
            <a:lnSpc>
              <a:spcPct val="90000"/>
            </a:lnSpc>
            <a:spcBef>
              <a:spcPct val="0"/>
            </a:spcBef>
            <a:spcAft>
              <a:spcPct val="15000"/>
            </a:spcAft>
            <a:buChar char="•"/>
          </a:pPr>
          <a:endParaRPr lang="en-GB" sz="3100" kern="1200" dirty="0"/>
        </a:p>
      </dsp:txBody>
      <dsp:txXfrm>
        <a:off x="3599687" y="3677588"/>
        <a:ext cx="7649337" cy="99742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7081EA-48C9-4FF5-91BB-D63154F0BBE3}">
      <dsp:nvSpPr>
        <dsp:cNvPr id="0" name=""/>
        <dsp:cNvSpPr/>
      </dsp:nvSpPr>
      <dsp:spPr>
        <a:xfrm>
          <a:off x="0" y="289334"/>
          <a:ext cx="2812256" cy="574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248" tIns="73660" rIns="206248" bIns="73660" numCol="1" spcCol="1270" anchor="ctr" anchorCtr="0">
          <a:noAutofit/>
        </a:bodyPr>
        <a:lstStyle/>
        <a:p>
          <a:pPr marL="0" lvl="0" indent="0" algn="r" defTabSz="1289050">
            <a:lnSpc>
              <a:spcPct val="90000"/>
            </a:lnSpc>
            <a:spcBef>
              <a:spcPct val="0"/>
            </a:spcBef>
            <a:spcAft>
              <a:spcPct val="35000"/>
            </a:spcAft>
            <a:buNone/>
          </a:pPr>
          <a:r>
            <a:rPr lang="en-IN" sz="2900" kern="1200" dirty="0"/>
            <a:t>FLANKER</a:t>
          </a:r>
          <a:endParaRPr lang="en-GB" sz="2900" kern="1200" dirty="0"/>
        </a:p>
      </dsp:txBody>
      <dsp:txXfrm>
        <a:off x="0" y="289334"/>
        <a:ext cx="2812256" cy="574200"/>
      </dsp:txXfrm>
    </dsp:sp>
    <dsp:sp modelId="{69660871-D121-4953-858E-FD55EB6072DD}">
      <dsp:nvSpPr>
        <dsp:cNvPr id="0" name=""/>
        <dsp:cNvSpPr/>
      </dsp:nvSpPr>
      <dsp:spPr>
        <a:xfrm>
          <a:off x="2812256" y="289334"/>
          <a:ext cx="562451" cy="574200"/>
        </a:xfrm>
        <a:prstGeom prst="leftBrace">
          <a:avLst>
            <a:gd name="adj1" fmla="val 35000"/>
            <a:gd name="adj2" fmla="val 50000"/>
          </a:avLst>
        </a:pr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E9C676-60AC-4ADB-B723-52D5C9819819}">
      <dsp:nvSpPr>
        <dsp:cNvPr id="0" name=""/>
        <dsp:cNvSpPr/>
      </dsp:nvSpPr>
      <dsp:spPr>
        <a:xfrm>
          <a:off x="3599687" y="289334"/>
          <a:ext cx="7649337" cy="574200"/>
        </a:xfrm>
        <a:prstGeom prst="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285750" lvl="1" indent="-285750" algn="l" defTabSz="1289050">
            <a:lnSpc>
              <a:spcPct val="90000"/>
            </a:lnSpc>
            <a:spcBef>
              <a:spcPct val="0"/>
            </a:spcBef>
            <a:spcAft>
              <a:spcPct val="15000"/>
            </a:spcAft>
            <a:buChar char="•"/>
          </a:pPr>
          <a:endParaRPr lang="en-GB" sz="2900" kern="1200" dirty="0"/>
        </a:p>
      </dsp:txBody>
      <dsp:txXfrm>
        <a:off x="3599687" y="289334"/>
        <a:ext cx="7649337" cy="574200"/>
      </dsp:txXfrm>
    </dsp:sp>
    <dsp:sp modelId="{2FD5D40E-5E26-444A-B325-3BEA70BFFB65}">
      <dsp:nvSpPr>
        <dsp:cNvPr id="0" name=""/>
        <dsp:cNvSpPr/>
      </dsp:nvSpPr>
      <dsp:spPr>
        <a:xfrm>
          <a:off x="0" y="967934"/>
          <a:ext cx="2812256" cy="574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248" tIns="73660" rIns="206248" bIns="73660" numCol="1" spcCol="1270" anchor="ctr" anchorCtr="0">
          <a:noAutofit/>
        </a:bodyPr>
        <a:lstStyle/>
        <a:p>
          <a:pPr marL="0" lvl="0" indent="0" algn="r" defTabSz="1289050">
            <a:lnSpc>
              <a:spcPct val="90000"/>
            </a:lnSpc>
            <a:spcBef>
              <a:spcPct val="0"/>
            </a:spcBef>
            <a:spcAft>
              <a:spcPct val="35000"/>
            </a:spcAft>
            <a:buNone/>
          </a:pPr>
          <a:r>
            <a:rPr lang="en-IN" sz="2900" kern="1200" dirty="0"/>
            <a:t>CASH-COWS</a:t>
          </a:r>
          <a:endParaRPr lang="en-GB" sz="2900" kern="1200" dirty="0"/>
        </a:p>
      </dsp:txBody>
      <dsp:txXfrm>
        <a:off x="0" y="967934"/>
        <a:ext cx="2812256" cy="574200"/>
      </dsp:txXfrm>
    </dsp:sp>
    <dsp:sp modelId="{24605892-8C2A-48B1-B03D-2C2F1F67D486}">
      <dsp:nvSpPr>
        <dsp:cNvPr id="0" name=""/>
        <dsp:cNvSpPr/>
      </dsp:nvSpPr>
      <dsp:spPr>
        <a:xfrm>
          <a:off x="2812256" y="967934"/>
          <a:ext cx="562451" cy="574200"/>
        </a:xfrm>
        <a:prstGeom prst="leftBrace">
          <a:avLst>
            <a:gd name="adj1" fmla="val 35000"/>
            <a:gd name="adj2" fmla="val 50000"/>
          </a:avLst>
        </a:pr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78E333-36B3-4972-9A2E-8D8DF09BC439}">
      <dsp:nvSpPr>
        <dsp:cNvPr id="0" name=""/>
        <dsp:cNvSpPr/>
      </dsp:nvSpPr>
      <dsp:spPr>
        <a:xfrm>
          <a:off x="3599687" y="967934"/>
          <a:ext cx="7649337" cy="574200"/>
        </a:xfrm>
        <a:prstGeom prst="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285750" lvl="1" indent="-285750" algn="l" defTabSz="1289050">
            <a:lnSpc>
              <a:spcPct val="90000"/>
            </a:lnSpc>
            <a:spcBef>
              <a:spcPct val="0"/>
            </a:spcBef>
            <a:spcAft>
              <a:spcPct val="15000"/>
            </a:spcAft>
            <a:buChar char="•"/>
          </a:pPr>
          <a:endParaRPr lang="en-GB" sz="2900" kern="1200" dirty="0"/>
        </a:p>
      </dsp:txBody>
      <dsp:txXfrm>
        <a:off x="3599687" y="967934"/>
        <a:ext cx="7649337" cy="574200"/>
      </dsp:txXfrm>
    </dsp:sp>
    <dsp:sp modelId="{63178A00-F48C-4BC4-ACE6-93D3D64CEBB1}">
      <dsp:nvSpPr>
        <dsp:cNvPr id="0" name=""/>
        <dsp:cNvSpPr/>
      </dsp:nvSpPr>
      <dsp:spPr>
        <a:xfrm>
          <a:off x="0" y="2550450"/>
          <a:ext cx="2809509" cy="933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248" tIns="73660" rIns="206248" bIns="73660" numCol="1" spcCol="1270" anchor="ctr" anchorCtr="0">
          <a:noAutofit/>
        </a:bodyPr>
        <a:lstStyle/>
        <a:p>
          <a:pPr marL="0" lvl="0" indent="0" algn="r" defTabSz="1289050">
            <a:lnSpc>
              <a:spcPct val="90000"/>
            </a:lnSpc>
            <a:spcBef>
              <a:spcPct val="0"/>
            </a:spcBef>
            <a:spcAft>
              <a:spcPct val="35000"/>
            </a:spcAft>
            <a:buNone/>
          </a:pPr>
          <a:r>
            <a:rPr lang="en-GB" sz="2900" kern="1200"/>
            <a:t>Low-End, Entry-Level</a:t>
          </a:r>
          <a:endParaRPr lang="en-GB" sz="2900" kern="1200" dirty="0"/>
        </a:p>
      </dsp:txBody>
      <dsp:txXfrm>
        <a:off x="0" y="2550450"/>
        <a:ext cx="2809509" cy="933075"/>
      </dsp:txXfrm>
    </dsp:sp>
    <dsp:sp modelId="{FC1D45D3-EB46-4D30-A3B4-045784D7E114}">
      <dsp:nvSpPr>
        <dsp:cNvPr id="0" name=""/>
        <dsp:cNvSpPr/>
      </dsp:nvSpPr>
      <dsp:spPr>
        <a:xfrm>
          <a:off x="2809509" y="1646534"/>
          <a:ext cx="561901" cy="2740907"/>
        </a:xfrm>
        <a:prstGeom prst="leftBrace">
          <a:avLst>
            <a:gd name="adj1" fmla="val 35000"/>
            <a:gd name="adj2" fmla="val 50000"/>
          </a:avLst>
        </a:pr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A58F35A-264E-4999-9F5B-2E91E1219E93}">
      <dsp:nvSpPr>
        <dsp:cNvPr id="0" name=""/>
        <dsp:cNvSpPr/>
      </dsp:nvSpPr>
      <dsp:spPr>
        <a:xfrm>
          <a:off x="3596172" y="1646534"/>
          <a:ext cx="7641866" cy="2740907"/>
        </a:xfrm>
        <a:prstGeom prst="rect">
          <a:avLst/>
        </a:prstGeom>
        <a:gradFill rotWithShape="0">
          <a:gsLst>
            <a:gs pos="0">
              <a:schemeClr val="accent1">
                <a:hueOff val="0"/>
                <a:satOff val="0"/>
                <a:lumOff val="0"/>
                <a:alphaOff val="0"/>
                <a:tint val="68000"/>
                <a:alpha val="90000"/>
                <a:lumMod val="100000"/>
              </a:schemeClr>
            </a:gs>
            <a:gs pos="100000">
              <a:schemeClr val="accent1">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285750" lvl="1" indent="-285750" algn="l" defTabSz="1289050">
            <a:lnSpc>
              <a:spcPct val="90000"/>
            </a:lnSpc>
            <a:spcBef>
              <a:spcPct val="0"/>
            </a:spcBef>
            <a:spcAft>
              <a:spcPct val="15000"/>
            </a:spcAft>
            <a:buChar char="•"/>
          </a:pPr>
          <a:r>
            <a:rPr lang="en-GB" sz="2900" kern="1200" dirty="0"/>
            <a:t>line extensions </a:t>
          </a:r>
          <a:r>
            <a:rPr lang="en-US" sz="2900" kern="1200" dirty="0"/>
            <a:t>or brand variants in a certain product category that vary in price and quality.</a:t>
          </a:r>
          <a:endParaRPr lang="en-GB" sz="2900" kern="1200" dirty="0"/>
        </a:p>
        <a:p>
          <a:pPr marL="285750" lvl="1" indent="-285750" algn="l" defTabSz="1289050">
            <a:lnSpc>
              <a:spcPct val="90000"/>
            </a:lnSpc>
            <a:spcBef>
              <a:spcPct val="0"/>
            </a:spcBef>
            <a:spcAft>
              <a:spcPct val="15000"/>
            </a:spcAft>
            <a:buChar char="•"/>
          </a:pPr>
          <a:r>
            <a:rPr lang="en-US" sz="2900" kern="1200" dirty="0"/>
            <a:t>leverage associations from other brands</a:t>
          </a:r>
          <a:endParaRPr lang="en-GB" sz="2900" kern="1200" dirty="0"/>
        </a:p>
        <a:p>
          <a:pPr marL="285750" lvl="1" indent="-285750" algn="l" defTabSz="1289050">
            <a:lnSpc>
              <a:spcPct val="90000"/>
            </a:lnSpc>
            <a:spcBef>
              <a:spcPct val="0"/>
            </a:spcBef>
            <a:spcAft>
              <a:spcPct val="15000"/>
            </a:spcAft>
            <a:buChar char="•"/>
          </a:pPr>
          <a:r>
            <a:rPr lang="en-GB" sz="2900" kern="1200" dirty="0"/>
            <a:t>Bringing </a:t>
          </a:r>
          <a:r>
            <a:rPr lang="en-US" sz="2900" kern="1200" dirty="0"/>
            <a:t>new customers into its brand franchise</a:t>
          </a:r>
          <a:endParaRPr lang="en-GB" sz="2900" kern="1200" dirty="0"/>
        </a:p>
        <a:p>
          <a:pPr marL="285750" lvl="1" indent="-285750" algn="l" defTabSz="1289050">
            <a:lnSpc>
              <a:spcPct val="90000"/>
            </a:lnSpc>
            <a:spcBef>
              <a:spcPct val="0"/>
            </a:spcBef>
            <a:spcAft>
              <a:spcPct val="15000"/>
            </a:spcAft>
            <a:buChar char="•"/>
          </a:pPr>
          <a:r>
            <a:rPr lang="en-US" sz="2900" kern="1200" dirty="0"/>
            <a:t>BMW introduced certain models into its 3-series automobiles</a:t>
          </a:r>
          <a:endParaRPr lang="en-GB" sz="2900" kern="1200" dirty="0"/>
        </a:p>
      </dsp:txBody>
      <dsp:txXfrm>
        <a:off x="3596172" y="1646534"/>
        <a:ext cx="7641866" cy="274090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14.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15.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DDE71E-EF9E-4CE9-8E33-8AAF484BF4A5}" type="datetimeFigureOut">
              <a:rPr lang="en-GB" smtClean="0"/>
              <a:t>28/11/2020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1BECDB-80A7-4FEC-990F-E8B41BE8577E}" type="slidenum">
              <a:rPr lang="en-GB" smtClean="0"/>
              <a:t>‹#›</a:t>
            </a:fld>
            <a:endParaRPr lang="en-GB"/>
          </a:p>
        </p:txBody>
      </p:sp>
    </p:spTree>
    <p:extLst>
      <p:ext uri="{BB962C8B-B14F-4D97-AF65-F5344CB8AC3E}">
        <p14:creationId xmlns:p14="http://schemas.microsoft.com/office/powerpoint/2010/main" val="1264236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A very Good evening to every one!!</a:t>
            </a:r>
          </a:p>
          <a:p>
            <a:r>
              <a:rPr lang="en-IN" dirty="0"/>
              <a:t>I will be your resource person for this session. My name is </a:t>
            </a:r>
            <a:r>
              <a:rPr lang="en-IN" dirty="0" err="1"/>
              <a:t>Dr.</a:t>
            </a:r>
            <a:r>
              <a:rPr lang="en-IN" dirty="0"/>
              <a:t> Yukti sharma. Today I will be sharing some insights on </a:t>
            </a:r>
            <a:r>
              <a:rPr lang="en-GB" dirty="0"/>
              <a:t>Brand management</a:t>
            </a:r>
          </a:p>
        </p:txBody>
      </p:sp>
      <p:sp>
        <p:nvSpPr>
          <p:cNvPr id="4" name="Slide Number Placeholder 3"/>
          <p:cNvSpPr>
            <a:spLocks noGrp="1"/>
          </p:cNvSpPr>
          <p:nvPr>
            <p:ph type="sldNum" sz="quarter" idx="5"/>
          </p:nvPr>
        </p:nvSpPr>
        <p:spPr/>
        <p:txBody>
          <a:bodyPr/>
          <a:lstStyle/>
          <a:p>
            <a:fld id="{1EABCBBC-59A3-4722-9634-A033391C626D}" type="slidenum">
              <a:rPr lang="en-GB" smtClean="0"/>
              <a:t>1</a:t>
            </a:fld>
            <a:endParaRPr lang="en-GB"/>
          </a:p>
        </p:txBody>
      </p:sp>
    </p:spTree>
    <p:extLst>
      <p:ext uri="{BB962C8B-B14F-4D97-AF65-F5344CB8AC3E}">
        <p14:creationId xmlns:p14="http://schemas.microsoft.com/office/powerpoint/2010/main" val="16328689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9FE9E9-36F0-4833-8DD4-755694ABC93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3950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D9FD61F-5DA2-48CD-9616-DEDD01CEC1DC}" type="slidenum">
              <a:rPr lang="en-GB" smtClean="0"/>
              <a:t>3</a:t>
            </a:fld>
            <a:endParaRPr lang="en-GB"/>
          </a:p>
        </p:txBody>
      </p:sp>
    </p:spTree>
    <p:extLst>
      <p:ext uri="{BB962C8B-B14F-4D97-AF65-F5344CB8AC3E}">
        <p14:creationId xmlns:p14="http://schemas.microsoft.com/office/powerpoint/2010/main" val="903152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Open Sans"/>
              </a:rPr>
              <a:t>.</a:t>
            </a:r>
            <a:r>
              <a:rPr lang="en-US" b="0" i="0" dirty="0">
                <a:solidFill>
                  <a:srgbClr val="050505"/>
                </a:solidFill>
                <a:effectLst/>
                <a:latin typeface="Lato"/>
              </a:rPr>
              <a:t>Brands are neither physical products, nor actual services. Brands live in the mind of the consumer. </a:t>
            </a:r>
          </a:p>
          <a:p>
            <a:r>
              <a:rPr lang="en-US" b="0" i="0" dirty="0">
                <a:solidFill>
                  <a:srgbClr val="000000"/>
                </a:solidFill>
                <a:effectLst/>
                <a:latin typeface="Open Sans"/>
              </a:rPr>
              <a:t>brand knowledge refers to a consumer’s understanding and recall of a brand and its products</a:t>
            </a:r>
            <a:endParaRPr lang="en-GB" dirty="0"/>
          </a:p>
        </p:txBody>
      </p:sp>
      <p:sp>
        <p:nvSpPr>
          <p:cNvPr id="4" name="Slide Number Placeholder 3"/>
          <p:cNvSpPr>
            <a:spLocks noGrp="1"/>
          </p:cNvSpPr>
          <p:nvPr>
            <p:ph type="sldNum" sz="quarter" idx="5"/>
          </p:nvPr>
        </p:nvSpPr>
        <p:spPr/>
        <p:txBody>
          <a:bodyPr/>
          <a:lstStyle/>
          <a:p>
            <a:fld id="{E21BECDB-80A7-4FEC-990F-E8B41BE8577E}" type="slidenum">
              <a:rPr lang="en-GB" smtClean="0"/>
              <a:t>4</a:t>
            </a:fld>
            <a:endParaRPr lang="en-GB"/>
          </a:p>
        </p:txBody>
      </p:sp>
    </p:spTree>
    <p:extLst>
      <p:ext uri="{BB962C8B-B14F-4D97-AF65-F5344CB8AC3E}">
        <p14:creationId xmlns:p14="http://schemas.microsoft.com/office/powerpoint/2010/main" val="1393934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now discuss the </a:t>
            </a:r>
            <a:r>
              <a:rPr lang="en-IN" dirty="0"/>
              <a:t>Keller’s Brand Resonance or CBBE Pyramid</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9FE9E9-36F0-4833-8DD4-755694ABC93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1201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IN" b="0" i="0" dirty="0">
                <a:solidFill>
                  <a:srgbClr val="0074B5"/>
                </a:solidFill>
                <a:effectLst/>
                <a:latin typeface="Open Sans"/>
              </a:rPr>
              <a:t>According to the CBBE model by professor Kevin Lane Keller there are four major steps to build in a strong brand. These steps can be presented as questions to ask regarding the brand.</a:t>
            </a:r>
          </a:p>
          <a:p>
            <a:pPr algn="l">
              <a:buFont typeface="+mj-lt"/>
              <a:buAutoNum type="arabicPeriod"/>
            </a:pPr>
            <a:r>
              <a:rPr lang="en-IN" b="0" i="0" dirty="0">
                <a:solidFill>
                  <a:srgbClr val="0074B5"/>
                </a:solidFill>
                <a:effectLst/>
                <a:latin typeface="Open Sans"/>
              </a:rPr>
              <a:t> First, </a:t>
            </a:r>
            <a:r>
              <a:rPr lang="en-IN" b="0" i="0" u="sng" dirty="0">
                <a:solidFill>
                  <a:srgbClr val="0074B5"/>
                </a:solidFill>
                <a:effectLst/>
                <a:latin typeface="Open Sans"/>
              </a:rPr>
              <a:t>who are you? </a:t>
            </a:r>
            <a:r>
              <a:rPr lang="en-IN" b="0" i="0" dirty="0">
                <a:solidFill>
                  <a:srgbClr val="0074B5"/>
                </a:solidFill>
                <a:effectLst/>
                <a:latin typeface="Open Sans"/>
              </a:rPr>
              <a:t>This establishes identity. The customers will be able to associate it with a particular product category or need.</a:t>
            </a:r>
          </a:p>
          <a:p>
            <a:pPr algn="l">
              <a:buFont typeface="+mj-lt"/>
              <a:buAutoNum type="arabicPeriod"/>
            </a:pPr>
            <a:r>
              <a:rPr lang="en-IN" b="0" i="0" dirty="0">
                <a:solidFill>
                  <a:srgbClr val="0074B5"/>
                </a:solidFill>
                <a:effectLst/>
                <a:latin typeface="Open Sans"/>
              </a:rPr>
              <a:t>Second, what are you? This establishes meaning. </a:t>
            </a:r>
            <a:r>
              <a:rPr lang="en-IN" b="1" i="0" u="sng" dirty="0">
                <a:solidFill>
                  <a:srgbClr val="333333"/>
                </a:solidFill>
                <a:effectLst/>
                <a:latin typeface="Open Sans"/>
              </a:rPr>
              <a:t>In other words, customers will be able to link the brand to tangible and intangible attributes.</a:t>
            </a:r>
          </a:p>
          <a:p>
            <a:pPr algn="l">
              <a:buFont typeface="+mj-lt"/>
              <a:buAutoNum type="arabicPeriod"/>
            </a:pPr>
            <a:r>
              <a:rPr lang="en-IN" b="1" i="0" u="sng" dirty="0">
                <a:solidFill>
                  <a:srgbClr val="333333"/>
                </a:solidFill>
                <a:effectLst/>
                <a:latin typeface="Open Sans"/>
              </a:rPr>
              <a:t>Third, </a:t>
            </a:r>
            <a:r>
              <a:rPr lang="en-IN" b="1" i="0" dirty="0">
                <a:solidFill>
                  <a:srgbClr val="333333"/>
                </a:solidFill>
                <a:effectLst/>
                <a:latin typeface="Open Sans"/>
              </a:rPr>
              <a:t>how do I feel about you? </a:t>
            </a:r>
            <a:r>
              <a:rPr lang="en-IN" b="0" i="0" u="sng" dirty="0">
                <a:solidFill>
                  <a:srgbClr val="0074B5"/>
                </a:solidFill>
                <a:effectLst/>
                <a:latin typeface="Open Sans"/>
              </a:rPr>
              <a:t>This is related to the kind of responses your brand seeks to achieve.</a:t>
            </a:r>
          </a:p>
          <a:p>
            <a:pPr algn="l">
              <a:buFont typeface="+mj-lt"/>
              <a:buAutoNum type="arabicPeriod"/>
            </a:pPr>
            <a:r>
              <a:rPr lang="en-IN" b="0" i="0" dirty="0">
                <a:solidFill>
                  <a:srgbClr val="0074B5"/>
                </a:solidFill>
                <a:effectLst/>
                <a:latin typeface="Open Sans"/>
              </a:rPr>
              <a:t> Fourth and finally, what about you and me? This question covers brand relationships. In other words, the brand response is converted into an intense and loyal relationship.</a:t>
            </a:r>
          </a:p>
          <a:p>
            <a:pPr algn="l">
              <a:buFont typeface="+mj-lt"/>
              <a:buAutoNum type="arabicPeriod"/>
            </a:pPr>
            <a:r>
              <a:rPr lang="en-IN" b="0" i="0" dirty="0">
                <a:solidFill>
                  <a:srgbClr val="0074B5"/>
                </a:solidFill>
                <a:effectLst/>
                <a:latin typeface="Open Sans"/>
              </a:rPr>
              <a:t>It is important to think of these steps as a ladder. You cannot achieve brand loyalty without the right brand response and you cannot achieve brand response without meaningful associations</a:t>
            </a:r>
            <a:endParaRPr lang="en-IN" b="0" i="0" u="sng" dirty="0">
              <a:solidFill>
                <a:srgbClr val="0074B5"/>
              </a:solidFill>
              <a:effectLst/>
              <a:latin typeface="Open Sans"/>
            </a:endParaRPr>
          </a:p>
          <a:p>
            <a:pPr algn="l">
              <a:buFont typeface="+mj-lt"/>
              <a:buNone/>
            </a:pPr>
            <a:endParaRPr lang="en-IN" b="1" i="0" u="sng" dirty="0">
              <a:solidFill>
                <a:srgbClr val="333333"/>
              </a:solidFill>
              <a:effectLst/>
              <a:latin typeface="Open Sans"/>
            </a:endParaRPr>
          </a:p>
          <a:p>
            <a:pPr algn="l">
              <a:buFont typeface="+mj-lt"/>
              <a:buAutoNum type="arabicPeriod"/>
            </a:pPr>
            <a:endParaRPr lang="en-IN" b="0" i="0" dirty="0">
              <a:solidFill>
                <a:srgbClr val="0074B5"/>
              </a:solidFill>
              <a:effectLst/>
              <a:latin typeface="Open Sans"/>
            </a:endParaRPr>
          </a:p>
          <a:p>
            <a:pPr algn="l">
              <a:buFont typeface="+mj-lt"/>
              <a:buAutoNum type="arabicPeriod"/>
            </a:pPr>
            <a:endParaRPr lang="en-IN" b="0" i="0" dirty="0">
              <a:solidFill>
                <a:srgbClr val="0074B5"/>
              </a:solidFill>
              <a:effectLst/>
              <a:latin typeface="Open Sans"/>
            </a:endParaRPr>
          </a:p>
          <a:p>
            <a:pPr algn="l">
              <a:buFont typeface="+mj-lt"/>
              <a:buNone/>
            </a:pPr>
            <a:endParaRPr lang="en-IN" b="0" i="0" u="sng" dirty="0">
              <a:solidFill>
                <a:srgbClr val="0074B5"/>
              </a:solidFill>
              <a:effectLst/>
              <a:latin typeface="Open Sans"/>
            </a:endParaRPr>
          </a:p>
          <a:p>
            <a:pPr algn="l">
              <a:buFont typeface="+mj-lt"/>
              <a:buNone/>
            </a:pPr>
            <a:endParaRPr lang="en-IN" b="0" i="0" u="sng" dirty="0">
              <a:solidFill>
                <a:srgbClr val="0074B5"/>
              </a:solidFill>
              <a:effectLst/>
              <a:latin typeface="Open Sans"/>
            </a:endParaRPr>
          </a:p>
          <a:p>
            <a:pPr algn="l">
              <a:buFont typeface="+mj-lt"/>
              <a:buAutoNum type="arabicPeriod"/>
            </a:pPr>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F2FC78-84A2-4307-B264-70C6500D15D7}"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2841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None/>
            </a:pPr>
            <a:r>
              <a:rPr lang="en-IN" b="0" i="0" u="none" dirty="0">
                <a:solidFill>
                  <a:srgbClr val="333333"/>
                </a:solidFill>
                <a:effectLst/>
                <a:latin typeface="Open Sans"/>
              </a:rPr>
              <a:t>So, for a more solid structure CBBE can be drawn as a pyramid. </a:t>
            </a:r>
            <a:r>
              <a:rPr lang="en-IN" b="0" i="0" dirty="0">
                <a:solidFill>
                  <a:srgbClr val="0074B5"/>
                </a:solidFill>
                <a:effectLst/>
                <a:latin typeface="Open Sans"/>
              </a:rPr>
              <a:t>The pyramid has 6 brand building blocks of positive brand equity. </a:t>
            </a:r>
          </a:p>
          <a:p>
            <a:pPr algn="l">
              <a:buFont typeface="+mj-lt"/>
              <a:buNone/>
            </a:pPr>
            <a:r>
              <a:rPr lang="en-IN" b="0" i="0" dirty="0">
                <a:solidFill>
                  <a:srgbClr val="0074B5"/>
                </a:solidFill>
                <a:effectLst/>
                <a:latin typeface="Open Sans"/>
              </a:rPr>
              <a:t>Note here building blocks corresponds to the specific brand equity stage. CBBE or customer-based brand equity </a:t>
            </a:r>
            <a:r>
              <a:rPr lang="en-IN" b="0" i="0" dirty="0">
                <a:solidFill>
                  <a:srgbClr val="333333"/>
                </a:solidFill>
                <a:effectLst/>
                <a:latin typeface="Open Sans"/>
              </a:rPr>
              <a:t>is achieved only when the brand makes it to the top of the pyramid and achieves Brand resonance. </a:t>
            </a:r>
            <a:r>
              <a:rPr lang="en-IN" b="0" i="0" dirty="0">
                <a:solidFill>
                  <a:srgbClr val="0074B5"/>
                </a:solidFill>
                <a:effectLst/>
                <a:latin typeface="Open Sans"/>
              </a:rPr>
              <a:t>One side of the pyramid is made up of blocks that appeal to the customers logical side, rational side, which includes brand performance and judgement. A</a:t>
            </a:r>
            <a:r>
              <a:rPr lang="en-IN" b="0" i="0" dirty="0">
                <a:solidFill>
                  <a:srgbClr val="333333"/>
                </a:solidFill>
                <a:effectLst/>
                <a:latin typeface="Open Sans"/>
              </a:rPr>
              <a:t>nd the other appeals to the customers emotional side, including feelings and imagery. </a:t>
            </a:r>
          </a:p>
          <a:p>
            <a:pPr algn="l">
              <a:buFont typeface="+mj-lt"/>
              <a:buNone/>
            </a:pPr>
            <a:r>
              <a:rPr lang="en-IN" b="0" i="0" dirty="0">
                <a:solidFill>
                  <a:srgbClr val="0074B5"/>
                </a:solidFill>
                <a:effectLst/>
                <a:latin typeface="Open Sans"/>
              </a:rPr>
              <a:t>So, a strong brand goes up both sides of the pyramid. l</a:t>
            </a:r>
            <a:r>
              <a:rPr lang="en-IN" b="0" i="0" dirty="0">
                <a:solidFill>
                  <a:srgbClr val="333333"/>
                </a:solidFill>
                <a:effectLst/>
                <a:latin typeface="Open Sans"/>
              </a:rPr>
              <a:t>et us now explore these blocks in more detail.</a:t>
            </a:r>
            <a:endParaRPr lang="en-IN" b="0" i="0" dirty="0">
              <a:solidFill>
                <a:srgbClr val="0074B5"/>
              </a:solidFill>
              <a:effectLst/>
              <a:latin typeface="Open Sans"/>
            </a:endParaRPr>
          </a:p>
          <a:p>
            <a:pPr algn="l">
              <a:buFont typeface="+mj-lt"/>
              <a:buNone/>
            </a:pPr>
            <a:endParaRPr lang="en-IN" b="0" i="0" dirty="0">
              <a:solidFill>
                <a:srgbClr val="333333"/>
              </a:solidFill>
              <a:effectLst/>
              <a:latin typeface="Open Sans"/>
            </a:endParaRPr>
          </a:p>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F2FC78-84A2-4307-B264-70C6500D15D7}"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2580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IN" b="0" i="0" u="sng" dirty="0">
                <a:solidFill>
                  <a:srgbClr val="0074B5"/>
                </a:solidFill>
                <a:effectLst/>
                <a:latin typeface="Open Sans"/>
              </a:rPr>
              <a:t>The foundation block of-course is brand salience or brand awareness. </a:t>
            </a:r>
          </a:p>
          <a:p>
            <a:r>
              <a:rPr lang="en-US" dirty="0"/>
              <a:t>Brand awareness is related to the strength of the brand-related memory, </a:t>
            </a:r>
          </a:p>
          <a:p>
            <a:pPr algn="l">
              <a:buFont typeface="+mj-lt"/>
              <a:buAutoNum type="arabicPeriod"/>
            </a:pPr>
            <a:r>
              <a:rPr lang="en-US" dirty="0"/>
              <a:t>It is the consumer’s ability to identify the brand under in different conditions or contexts. It relates to </a:t>
            </a:r>
            <a:r>
              <a:rPr lang="en-IN" b="0" i="0" dirty="0">
                <a:solidFill>
                  <a:srgbClr val="0074B5"/>
                </a:solidFill>
                <a:effectLst/>
                <a:latin typeface="Open Sans"/>
              </a:rPr>
              <a:t>How often is the brands name evoked in various circumstances? How easily is it recognised? Is it at the top of the customers mind?</a:t>
            </a:r>
            <a:endParaRPr lang="en-US" dirty="0"/>
          </a:p>
          <a:p>
            <a:r>
              <a:rPr lang="en-US" dirty="0"/>
              <a:t>It is particularly relevant to create favorable consumer response in low-involvement decisions when consumers are willing to base their choices on mere familiarity</a:t>
            </a:r>
          </a:p>
          <a:p>
            <a:r>
              <a:rPr lang="en-US" dirty="0"/>
              <a:t>For instance, daily use FMCGs like tata salt, harvest bread, Amul, </a:t>
            </a:r>
            <a:r>
              <a:rPr lang="en-US" dirty="0" err="1"/>
              <a:t>kissan</a:t>
            </a:r>
            <a:r>
              <a:rPr lang="en-US" dirty="0"/>
              <a:t>. </a:t>
            </a:r>
          </a:p>
          <a:p>
            <a:pPr algn="l">
              <a:buFont typeface="+mj-lt"/>
              <a:buNone/>
            </a:pPr>
            <a:r>
              <a:rPr lang="en-IN" b="0" i="0" u="sng" dirty="0">
                <a:solidFill>
                  <a:srgbClr val="0074B5"/>
                </a:solidFill>
                <a:effectLst/>
                <a:latin typeface="Open Sans"/>
              </a:rPr>
              <a:t>Further, a brand with high salience is the one that has both high brand recognition and recall abilities.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a:t>Brand recognition is consumers’ ability to confirm prior exposure to the given the brand as a cue. In short, when you visit to grocery store, then if you are be able to recognize the brand as one to which you have already been exposed, then we may say you recognize the brand. If consumer decisions are mostly made at the Point of purchase then brand recognition will be important. </a:t>
            </a:r>
          </a:p>
          <a:p>
            <a:pPr algn="l"/>
            <a:r>
              <a:rPr lang="en-US" dirty="0"/>
              <a:t>On the other hand, Brand recall is consumers’ ability to retrieve the brand from memory. Brand recall arises when a consumer is able to recall about the brand in the particular product category, the needs fulfilled by the category, or a purchase or usage situation. For instance, consumers’ recall of Kellogg’s Corn Flakes will depend on consumer’s ability to retrieve the brand when they think of the cereal category or of what they should eat for breakfast or a snack, whether at the store when making a purchase or at home when deciding what to eat.</a:t>
            </a:r>
          </a:p>
          <a:p>
            <a:pPr algn="l"/>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dirty="0"/>
          </a:p>
          <a:p>
            <a:pPr algn="l">
              <a:buFont typeface="+mj-lt"/>
              <a:buNone/>
            </a:pPr>
            <a:endParaRPr lang="en-IN" b="0" i="0" u="sng" dirty="0">
              <a:solidFill>
                <a:srgbClr val="0074B5"/>
              </a:solidFill>
              <a:effectLst/>
              <a:latin typeface="Open Sans"/>
            </a:endParaRPr>
          </a:p>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F2FC78-84A2-4307-B264-70C6500D15D7}"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6537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IN" b="0" i="0" dirty="0">
                <a:solidFill>
                  <a:srgbClr val="0074B5"/>
                </a:solidFill>
                <a:effectLst/>
                <a:latin typeface="Open Sans"/>
              </a:rPr>
              <a:t>Now that the foundational block is established let us discusses the two blocks that constitute brand meaning.</a:t>
            </a:r>
          </a:p>
          <a:p>
            <a:pPr algn="l">
              <a:buFont typeface="+mj-lt"/>
              <a:buNone/>
            </a:pPr>
            <a:r>
              <a:rPr lang="en-US" b="1" i="0" u="sng" dirty="0">
                <a:solidFill>
                  <a:srgbClr val="333333"/>
                </a:solidFill>
                <a:effectLst/>
                <a:latin typeface="Open Sans"/>
              </a:rPr>
              <a:t>Let us first have a look at brand performance.</a:t>
            </a:r>
          </a:p>
          <a:p>
            <a:pPr algn="l">
              <a:buFont typeface="+mj-lt"/>
              <a:buAutoNum type="arabicPeriod"/>
            </a:pPr>
            <a:r>
              <a:rPr lang="en-IN" b="0" i="0" dirty="0">
                <a:solidFill>
                  <a:srgbClr val="0074B5"/>
                </a:solidFill>
                <a:effectLst/>
                <a:latin typeface="Open Sans"/>
              </a:rPr>
              <a:t>Remember no matter how well constructed and creative your brand campaigns are, what matters at the core is the product itself.</a:t>
            </a:r>
          </a:p>
          <a:p>
            <a:pPr algn="l">
              <a:buFont typeface="+mj-lt"/>
              <a:buAutoNum type="arabicPeriod"/>
            </a:pPr>
            <a:r>
              <a:rPr lang="en-IN" b="0" i="0" dirty="0">
                <a:solidFill>
                  <a:srgbClr val="0074B5"/>
                </a:solidFill>
                <a:effectLst/>
                <a:latin typeface="Open Sans"/>
              </a:rPr>
              <a:t>If you want to build a loyal customer, you must first, ensure that they have a great experience with the product or service that you are offering.</a:t>
            </a:r>
          </a:p>
          <a:p>
            <a:pPr algn="l">
              <a:buFont typeface="+mj-lt"/>
              <a:buAutoNum type="arabicPeriod"/>
            </a:pPr>
            <a:r>
              <a:rPr lang="en-IN" b="0" i="0" u="sng" dirty="0">
                <a:solidFill>
                  <a:srgbClr val="0074B5"/>
                </a:solidFill>
                <a:effectLst/>
                <a:latin typeface="Open Sans"/>
              </a:rPr>
              <a:t>So, brand performance is an objective measure of this aspect.</a:t>
            </a:r>
            <a:r>
              <a:rPr lang="en-US" dirty="0"/>
              <a:t>, Brand performance describes how well the product or service meets customers’ more functional needs. It answers questions like, How well does the brand rate on objective assessments of quality? To what extent does the brand satisfy utilitarian, aesthetic, and economic customer needs and wants in the product or service category.</a:t>
            </a:r>
          </a:p>
          <a:p>
            <a:pPr algn="l">
              <a:buFont typeface="+mj-lt"/>
              <a:buAutoNum type="arabicPeriod"/>
            </a:pPr>
            <a:r>
              <a:rPr lang="en-US" b="0" i="0" u="sng" dirty="0">
                <a:solidFill>
                  <a:srgbClr val="0074B5"/>
                </a:solidFill>
                <a:effectLst/>
                <a:latin typeface="Open Sans"/>
              </a:rPr>
              <a:t>It measures five different types of attributes related to your product or service. </a:t>
            </a:r>
          </a:p>
          <a:p>
            <a:pPr algn="l">
              <a:buFont typeface="+mj-lt"/>
              <a:buNone/>
            </a:pPr>
            <a:r>
              <a:rPr lang="en-IN" b="0" i="0" dirty="0">
                <a:solidFill>
                  <a:srgbClr val="0074B5"/>
                </a:solidFill>
                <a:effectLst/>
                <a:latin typeface="Open Sans"/>
              </a:rPr>
              <a:t>• </a:t>
            </a:r>
            <a:r>
              <a:rPr lang="en-IN" b="1" i="0" dirty="0">
                <a:solidFill>
                  <a:srgbClr val="0074B5"/>
                </a:solidFill>
                <a:effectLst/>
                <a:latin typeface="Open Sans"/>
              </a:rPr>
              <a:t>Primary ingredients, </a:t>
            </a:r>
            <a:r>
              <a:rPr lang="en-IN" b="0" i="0" dirty="0">
                <a:solidFill>
                  <a:srgbClr val="0074B5"/>
                </a:solidFill>
                <a:effectLst/>
                <a:latin typeface="Open Sans"/>
              </a:rPr>
              <a:t>what are the building blocks of the product? Are there unique elements? Can they be customised?</a:t>
            </a:r>
          </a:p>
          <a:p>
            <a:pPr algn="l">
              <a:buFont typeface="+mj-lt"/>
              <a:buNone/>
            </a:pPr>
            <a:r>
              <a:rPr lang="en-IN" b="0" i="0" dirty="0">
                <a:solidFill>
                  <a:srgbClr val="0074B5"/>
                </a:solidFill>
                <a:effectLst/>
                <a:latin typeface="Open Sans"/>
              </a:rPr>
              <a:t>• </a:t>
            </a:r>
            <a:r>
              <a:rPr lang="en-IN" b="1" i="0" dirty="0">
                <a:solidFill>
                  <a:srgbClr val="0074B5"/>
                </a:solidFill>
                <a:effectLst/>
                <a:latin typeface="Open Sans"/>
              </a:rPr>
              <a:t>Reliability</a:t>
            </a:r>
            <a:r>
              <a:rPr lang="en-IN" b="0" i="0" dirty="0">
                <a:solidFill>
                  <a:srgbClr val="0074B5"/>
                </a:solidFill>
                <a:effectLst/>
                <a:latin typeface="Open Sans"/>
              </a:rPr>
              <a:t> -How consistent is the quality of the performance of the product? What is the product economic life? How easy is it to repair when needed?</a:t>
            </a:r>
          </a:p>
          <a:p>
            <a:pPr algn="l">
              <a:buFont typeface="+mj-lt"/>
              <a:buNone/>
            </a:pPr>
            <a:r>
              <a:rPr lang="en-IN" b="0" i="0" dirty="0">
                <a:solidFill>
                  <a:srgbClr val="0074B5"/>
                </a:solidFill>
                <a:effectLst/>
                <a:latin typeface="Open Sans"/>
              </a:rPr>
              <a:t>• </a:t>
            </a:r>
            <a:r>
              <a:rPr lang="en-IN" b="1" i="0" dirty="0">
                <a:solidFill>
                  <a:srgbClr val="0074B5"/>
                </a:solidFill>
                <a:effectLst/>
                <a:latin typeface="Open Sans"/>
              </a:rPr>
              <a:t>Effectiveness of service </a:t>
            </a:r>
            <a:r>
              <a:rPr lang="en-IN" b="0" i="0" dirty="0">
                <a:solidFill>
                  <a:srgbClr val="0074B5"/>
                </a:solidFill>
                <a:effectLst/>
                <a:latin typeface="Open Sans"/>
              </a:rPr>
              <a:t>- How responsive is the service? Does the product keep customers best interest in mind?</a:t>
            </a:r>
          </a:p>
          <a:p>
            <a:pPr algn="l">
              <a:buFont typeface="+mj-lt"/>
              <a:buNone/>
            </a:pPr>
            <a:r>
              <a:rPr lang="en-IN" b="0" i="0" dirty="0">
                <a:solidFill>
                  <a:srgbClr val="0074B5"/>
                </a:solidFill>
                <a:effectLst/>
                <a:latin typeface="Open Sans"/>
              </a:rPr>
              <a:t> </a:t>
            </a:r>
            <a:r>
              <a:rPr lang="en-IN" b="1" i="0" dirty="0">
                <a:solidFill>
                  <a:srgbClr val="0074B5"/>
                </a:solidFill>
                <a:effectLst/>
                <a:latin typeface="Open Sans"/>
              </a:rPr>
              <a:t>Style and design</a:t>
            </a:r>
            <a:r>
              <a:rPr lang="en-IN" b="0" i="0" dirty="0">
                <a:solidFill>
                  <a:srgbClr val="0074B5"/>
                </a:solidFill>
                <a:effectLst/>
                <a:latin typeface="Open Sans"/>
              </a:rPr>
              <a:t> - Does your brand have an aesthetically appealing product? Can customers associate with different elements, such as colour, look and feel, </a:t>
            </a:r>
            <a:r>
              <a:rPr lang="en-IN" b="0" i="0" u="sng" dirty="0">
                <a:solidFill>
                  <a:srgbClr val="0074B5"/>
                </a:solidFill>
                <a:effectLst/>
                <a:latin typeface="Open Sans"/>
              </a:rPr>
              <a:t>sound or smell?</a:t>
            </a:r>
          </a:p>
          <a:p>
            <a:pPr algn="l">
              <a:buFont typeface="+mj-lt"/>
              <a:buNone/>
            </a:pPr>
            <a:r>
              <a:rPr lang="en-IN" b="0" i="0" dirty="0">
                <a:solidFill>
                  <a:srgbClr val="0074B5"/>
                </a:solidFill>
                <a:effectLst/>
                <a:latin typeface="Open Sans"/>
              </a:rPr>
              <a:t>• </a:t>
            </a:r>
            <a:r>
              <a:rPr lang="en-IN" b="1" i="0" dirty="0">
                <a:solidFill>
                  <a:srgbClr val="0074B5"/>
                </a:solidFill>
                <a:effectLst/>
                <a:latin typeface="Open Sans"/>
              </a:rPr>
              <a:t>Price </a:t>
            </a:r>
            <a:r>
              <a:rPr lang="en-IN" b="0" i="0" dirty="0">
                <a:solidFill>
                  <a:srgbClr val="0074B5"/>
                </a:solidFill>
                <a:effectLst/>
                <a:latin typeface="Open Sans"/>
              </a:rPr>
              <a:t>- What price tier does the brand fall under; is it economy, is it premium? What are the discount policies etc?</a:t>
            </a:r>
            <a:endParaRPr lang="en-IN" b="0" i="0" u="sng" dirty="0">
              <a:solidFill>
                <a:srgbClr val="0074B5"/>
              </a:solidFill>
              <a:effectLst/>
              <a:latin typeface="Open Sans"/>
            </a:endParaRPr>
          </a:p>
          <a:p>
            <a:pPr algn="l">
              <a:buFont typeface="+mj-lt"/>
              <a:buNone/>
            </a:pPr>
            <a:r>
              <a:rPr lang="en-IN" b="1" i="0" dirty="0">
                <a:solidFill>
                  <a:srgbClr val="0074B5"/>
                </a:solidFill>
                <a:effectLst/>
                <a:latin typeface="Open Sans"/>
              </a:rPr>
              <a:t>&lt; Can you identify a brand known for its performance&gt;</a:t>
            </a:r>
          </a:p>
          <a:p>
            <a:pPr algn="l">
              <a:buFont typeface="+mj-lt"/>
              <a:buNone/>
            </a:pPr>
            <a:endParaRPr lang="en-IN" b="0" i="0" dirty="0">
              <a:solidFill>
                <a:srgbClr val="0074B5"/>
              </a:solidFill>
              <a:effectLst/>
              <a:latin typeface="Open Sans"/>
            </a:endParaRPr>
          </a:p>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F2FC78-84A2-4307-B264-70C6500D15D7}"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58161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Lets have a look at MS surface laptop to understand Brand equity based on Brand performance. </a:t>
            </a:r>
          </a:p>
          <a:p>
            <a:r>
              <a:rPr lang="en-IN" b="1" dirty="0"/>
              <a:t>&lt;can you tell me what are the Brand performance highlighted here&gt;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F2FC78-84A2-4307-B264-70C6500D15D7}"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8309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endParaRPr lang="en-IN" b="0" i="0" dirty="0">
              <a:solidFill>
                <a:srgbClr val="0074B5"/>
              </a:solidFill>
              <a:effectLst/>
              <a:latin typeface="Open Sans"/>
            </a:endParaRPr>
          </a:p>
          <a:p>
            <a:pPr algn="l">
              <a:buFont typeface="+mj-lt"/>
              <a:buAutoNum type="arabicPeriod"/>
            </a:pPr>
            <a:r>
              <a:rPr lang="en-IN" b="0" i="0" u="sng" dirty="0">
                <a:solidFill>
                  <a:srgbClr val="0074B5"/>
                </a:solidFill>
                <a:effectLst/>
                <a:latin typeface="Open Sans"/>
              </a:rPr>
              <a:t>The Other block that makes a brand meaning is imagery. </a:t>
            </a:r>
            <a:r>
              <a:rPr lang="en-IN" b="0" i="0" dirty="0">
                <a:solidFill>
                  <a:srgbClr val="0074B5"/>
                </a:solidFill>
                <a:effectLst/>
                <a:latin typeface="Open Sans"/>
              </a:rPr>
              <a:t>Now imagery depends on the ways in which the brand caters to the customers psychological or social needs. Unlike brand performance, Brand imagery is about the abstract ways in which the customers think about the brand. It is primarily intangible customers can develop image related association by their own experience, word of mouth or advertising. For instance, Amul, Asian paints.</a:t>
            </a:r>
          </a:p>
          <a:p>
            <a:pPr algn="l">
              <a:buFont typeface="+mj-lt"/>
              <a:buAutoNum type="arabicPeriod"/>
            </a:pPr>
            <a:endParaRPr lang="en-IN" b="0" i="0" u="sng" dirty="0">
              <a:solidFill>
                <a:srgbClr val="0074B5"/>
              </a:solidFill>
              <a:effectLst/>
              <a:latin typeface="Open Sans"/>
            </a:endParaRPr>
          </a:p>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F2FC78-84A2-4307-B264-70C6500D15D7}"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5155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understand the several components of Brand imagery, i.e., kinds of intangibles can be linked to a brand, but four main ones are: </a:t>
            </a:r>
          </a:p>
          <a:p>
            <a:pPr marL="228600" indent="-228600">
              <a:buAutoNum type="arabicPeriod"/>
            </a:pPr>
            <a:r>
              <a:rPr lang="en-US" dirty="0"/>
              <a:t>User Imagery 2. Purchase and usage Imagery3. Personality and values 4. History, heritage, and experiences</a:t>
            </a:r>
          </a:p>
          <a:p>
            <a:pPr marL="228600" indent="-228600">
              <a:buAutoNum type="arabicPeriod"/>
            </a:pPr>
            <a:r>
              <a:rPr lang="en-US" dirty="0"/>
              <a:t>User Imagery. Under this brand imagery is visualized as the type of person or organization who uses the brand. This imagery may result in customers’ mental image of idealized users. For example in case of Blackberry ads, imagery was of white collar or business man.</a:t>
            </a:r>
          </a:p>
          <a:p>
            <a:pPr marL="228600" indent="-228600">
              <a:buAutoNum type="arabicPeriod"/>
            </a:pPr>
            <a:r>
              <a:rPr lang="en-US" dirty="0"/>
              <a:t>Purchase and usage situations: It tells us consumers under what conditions or situations can or should buy and use the brand. Associations can relate to type of channel, such as department stores, specialty stores, or the Internet. Or, it can relate to the time of day, week, month, or year to use the brand. For instance, </a:t>
            </a:r>
            <a:r>
              <a:rPr lang="en-US" dirty="0" err="1"/>
              <a:t>Dawat’e</a:t>
            </a:r>
            <a:r>
              <a:rPr lang="en-US" dirty="0"/>
              <a:t> Basmati rice to be used on specific occasions. </a:t>
            </a:r>
          </a:p>
          <a:p>
            <a:pPr marL="228600" indent="-228600">
              <a:buAutoNum type="arabicPeriod"/>
            </a:pPr>
            <a:r>
              <a:rPr lang="en-IN" dirty="0"/>
              <a:t>Brand Personality and Values: </a:t>
            </a:r>
            <a:r>
              <a:rPr lang="en-US" dirty="0"/>
              <a:t>brands may take on personality traits or values and, like a person. It can appear to be “modern,” “old-fashioned,” “lively,” or “exotic.” Brand personality is a static feature which remain with the brand. Five dimensions of brand personality (with corresponding subdimensions) are sincerity (down-to-earth, honest, wholesome, and cheerful), Adventurous  (daring, spirited, imaginative, and up-to-date), competence (reliable, intelligent, successful), sophistication (upper class and charming), and ruggedness (outdoorsy and tough).</a:t>
            </a:r>
          </a:p>
          <a:p>
            <a:pPr marL="228600" indent="-228600">
              <a:buAutoNum type="arabicPeriod"/>
            </a:pPr>
            <a:r>
              <a:rPr lang="en-US" dirty="0"/>
              <a:t>Brand History, Heritage, and Experiences: Hereby, brands take on associations to their past and certain noteworthy events in the brand’s history. It may lead to recall of distinct personal experiences and episodes or past events. They can be highly personal and individual, or more well-known and shared by many people.</a:t>
            </a:r>
          </a:p>
          <a:p>
            <a:pPr marL="228600" indent="-228600">
              <a:buAutoNum type="arabicPeriod"/>
            </a:pPr>
            <a:r>
              <a:rPr lang="en-US" dirty="0"/>
              <a:t>&lt;Can you think of a brand using these imagery&gt;</a:t>
            </a:r>
          </a:p>
          <a:p>
            <a:pPr marL="228600" indent="-228600">
              <a:buAutoNum type="arabicPeriod"/>
            </a:pPr>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F2FC78-84A2-4307-B264-70C6500D15D7}"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06712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IN" b="0" i="0" dirty="0">
                <a:solidFill>
                  <a:srgbClr val="0074B5"/>
                </a:solidFill>
                <a:effectLst/>
                <a:latin typeface="Open Sans"/>
              </a:rPr>
              <a:t>The third building block under brand response is called brand judgements. Like the name suggests these are customers personal opinions of the brand which are formed by putting together information from performance and imagery related association. Naturally customers form all sorts of judgements about a brand. </a:t>
            </a:r>
            <a:r>
              <a:rPr lang="en-IN" b="0" i="0" u="sng" dirty="0">
                <a:solidFill>
                  <a:srgbClr val="0074B5"/>
                </a:solidFill>
                <a:effectLst/>
                <a:latin typeface="Open Sans"/>
              </a:rPr>
              <a:t>However, four categories are especially important for the brand manager to take into consideration under Brand judgement are: </a:t>
            </a:r>
          </a:p>
          <a:p>
            <a:pPr algn="l">
              <a:buFont typeface="+mj-lt"/>
              <a:buAutoNum type="arabicPeriod"/>
            </a:pPr>
            <a:r>
              <a:rPr lang="en-IN" b="0" i="0" dirty="0">
                <a:solidFill>
                  <a:srgbClr val="0074B5"/>
                </a:solidFill>
                <a:effectLst/>
                <a:latin typeface="Open Sans"/>
              </a:rPr>
              <a:t>• </a:t>
            </a:r>
            <a:r>
              <a:rPr lang="en-IN" b="1" i="0" dirty="0">
                <a:solidFill>
                  <a:srgbClr val="0074B5"/>
                </a:solidFill>
                <a:effectLst/>
                <a:latin typeface="Open Sans"/>
              </a:rPr>
              <a:t>Brand quality </a:t>
            </a:r>
            <a:r>
              <a:rPr lang="en-IN" b="0" i="0" dirty="0">
                <a:solidFill>
                  <a:srgbClr val="0074B5"/>
                </a:solidFill>
                <a:effectLst/>
                <a:latin typeface="Open Sans"/>
              </a:rPr>
              <a:t>- Customers may have different types of attitudes towards the brand but the most important one is related to quality. Now in the eyes of the customer the brand should be able to deliver on a set of relevant criteria. For example, a smartphone should be able to deliver on certain parameters like;</a:t>
            </a:r>
          </a:p>
          <a:p>
            <a:pPr algn="l">
              <a:buFont typeface="+mj-lt"/>
              <a:buNone/>
            </a:pPr>
            <a:r>
              <a:rPr lang="en-IN" b="0" i="0" dirty="0">
                <a:solidFill>
                  <a:srgbClr val="0074B5"/>
                </a:solidFill>
                <a:effectLst/>
                <a:latin typeface="Open Sans"/>
              </a:rPr>
              <a:t> battery life, storage, </a:t>
            </a:r>
            <a:r>
              <a:rPr lang="en-IN" b="0" i="0" u="sng" dirty="0">
                <a:solidFill>
                  <a:srgbClr val="0074B5"/>
                </a:solidFill>
                <a:effectLst/>
                <a:latin typeface="Open Sans"/>
              </a:rPr>
              <a:t>look and feel, and so on.</a:t>
            </a:r>
          </a:p>
          <a:p>
            <a:pPr algn="l">
              <a:buFont typeface="+mj-lt"/>
              <a:buNone/>
            </a:pPr>
            <a:r>
              <a:rPr lang="en-IN" b="0" i="0" dirty="0">
                <a:solidFill>
                  <a:srgbClr val="0074B5"/>
                </a:solidFill>
                <a:effectLst/>
                <a:latin typeface="Open Sans"/>
              </a:rPr>
              <a:t>3• </a:t>
            </a:r>
            <a:r>
              <a:rPr lang="en-IN" b="1" i="0" dirty="0">
                <a:solidFill>
                  <a:srgbClr val="0074B5"/>
                </a:solidFill>
                <a:effectLst/>
                <a:latin typeface="Open Sans"/>
              </a:rPr>
              <a:t>Brand credibility </a:t>
            </a:r>
            <a:r>
              <a:rPr lang="en-IN" b="0" i="0" dirty="0">
                <a:solidFill>
                  <a:srgbClr val="0074B5"/>
                </a:solidFill>
                <a:effectLst/>
                <a:latin typeface="Open Sans"/>
              </a:rPr>
              <a:t>- Customers form opinions based on the organisation or company based behind the brand. Credibility measures three components,</a:t>
            </a:r>
          </a:p>
          <a:p>
            <a:pPr algn="l">
              <a:buFont typeface="+mj-lt"/>
              <a:buNone/>
            </a:pPr>
            <a:r>
              <a:rPr lang="en-IN" b="1" i="0" dirty="0">
                <a:solidFill>
                  <a:srgbClr val="333333"/>
                </a:solidFill>
                <a:effectLst/>
                <a:latin typeface="Open Sans"/>
              </a:rPr>
              <a:t>competence, </a:t>
            </a:r>
            <a:r>
              <a:rPr lang="en-IN" b="0" i="0" dirty="0">
                <a:solidFill>
                  <a:srgbClr val="0074B5"/>
                </a:solidFill>
                <a:effectLst/>
                <a:latin typeface="Open Sans"/>
              </a:rPr>
              <a:t>dependability, and likeability. </a:t>
            </a:r>
          </a:p>
          <a:p>
            <a:pPr algn="l">
              <a:buFont typeface="+mj-lt"/>
              <a:buNone/>
            </a:pPr>
            <a:r>
              <a:rPr lang="en-IN" b="0" i="0" dirty="0">
                <a:solidFill>
                  <a:srgbClr val="0074B5"/>
                </a:solidFill>
                <a:effectLst/>
                <a:latin typeface="Open Sans"/>
              </a:rPr>
              <a:t>4. Third </a:t>
            </a:r>
            <a:r>
              <a:rPr lang="en-IN" b="1" i="0" dirty="0">
                <a:solidFill>
                  <a:srgbClr val="0074B5"/>
                </a:solidFill>
                <a:effectLst/>
                <a:latin typeface="Open Sans"/>
              </a:rPr>
              <a:t>is  Brand consideration</a:t>
            </a:r>
            <a:r>
              <a:rPr lang="en-IN" b="0" i="0" dirty="0">
                <a:solidFill>
                  <a:srgbClr val="0074B5"/>
                </a:solidFill>
                <a:effectLst/>
                <a:latin typeface="Open Sans"/>
              </a:rPr>
              <a:t>, suggests that Even if the customer forms a positive association about the brand it doesn't matter if they don't actually consider the brand at the time of purchase. So, to ensure that your brand scores well on this front it is important that customers feel that the brand is actually relevant to their lives.</a:t>
            </a:r>
            <a:endParaRPr lang="en-IN" b="0" i="0" u="sng" dirty="0">
              <a:solidFill>
                <a:srgbClr val="0074B5"/>
              </a:solidFill>
              <a:effectLst/>
              <a:latin typeface="Open Sans"/>
            </a:endParaRPr>
          </a:p>
          <a:p>
            <a:pPr algn="l">
              <a:buFont typeface="+mj-lt"/>
              <a:buNone/>
            </a:pPr>
            <a:r>
              <a:rPr lang="en-IN" b="0" i="0" u="sng" dirty="0">
                <a:solidFill>
                  <a:srgbClr val="0074B5"/>
                </a:solidFill>
                <a:effectLst/>
                <a:latin typeface="Open Sans"/>
              </a:rPr>
              <a:t>5. Brand superiority: </a:t>
            </a:r>
            <a:r>
              <a:rPr lang="en-IN" b="0" i="0" dirty="0">
                <a:solidFill>
                  <a:srgbClr val="0074B5"/>
                </a:solidFill>
                <a:effectLst/>
                <a:latin typeface="Open Sans"/>
              </a:rPr>
              <a:t>• Brand superiority - This is the foundation on which brand loyalty rests. Do customers believe or perceive that your brand stands out from its competitors that your brand is superior to comparative. </a:t>
            </a:r>
            <a:r>
              <a:rPr lang="en-IN" b="0" i="0" u="sng" dirty="0">
                <a:solidFill>
                  <a:srgbClr val="0074B5"/>
                </a:solidFill>
                <a:effectLst/>
                <a:latin typeface="Open Sans"/>
              </a:rPr>
              <a:t>Do they believe that your brand offers benefits that others don't or better than what others offer?</a:t>
            </a:r>
          </a:p>
          <a:p>
            <a:pPr algn="l">
              <a:buFont typeface="+mj-lt"/>
              <a:buNone/>
            </a:pPr>
            <a:endParaRPr lang="en-IN" b="0" i="0" u="sng" dirty="0">
              <a:solidFill>
                <a:srgbClr val="0074B5"/>
              </a:solidFill>
              <a:effectLst/>
              <a:latin typeface="Open Sans"/>
            </a:endParaRPr>
          </a:p>
          <a:p>
            <a:pPr algn="l">
              <a:buFont typeface="+mj-lt"/>
              <a:buAutoNum type="arabicPeriod"/>
            </a:pPr>
            <a:endParaRPr lang="en-IN" b="0" i="0" u="sng" dirty="0">
              <a:solidFill>
                <a:srgbClr val="0074B5"/>
              </a:solidFill>
              <a:effectLst/>
              <a:latin typeface="Open Sans"/>
            </a:endParaRPr>
          </a:p>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F2FC78-84A2-4307-B264-70C6500D15D7}"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159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74B5"/>
                </a:solidFill>
                <a:effectLst/>
                <a:latin typeface="Open Sans"/>
              </a:rPr>
              <a:t>The other side of brand responses is brand feelings. </a:t>
            </a:r>
            <a:r>
              <a:rPr lang="en-US" dirty="0"/>
              <a:t>Brand feelings are customers’ emotional responses and reactions to the brand. It can be termed as the social currency evoked by the brand. It can be mild or intense and can be positive or negative. </a:t>
            </a:r>
          </a:p>
          <a:p>
            <a:r>
              <a:rPr lang="en-US" dirty="0"/>
              <a:t>Particularly, it encapsulates questions like: What feelings are evoked by the marketing program for the brand or by other means? </a:t>
            </a:r>
          </a:p>
          <a:p>
            <a:r>
              <a:rPr lang="en-US" dirty="0"/>
              <a:t>How does the brand affect customers’ feelings about themselves and their relationship with others? </a:t>
            </a:r>
          </a:p>
          <a:p>
            <a:pPr algn="l">
              <a:buFont typeface="+mj-lt"/>
              <a:buNone/>
            </a:pPr>
            <a:r>
              <a:rPr lang="en-IN" b="1" i="0" dirty="0">
                <a:solidFill>
                  <a:srgbClr val="333333"/>
                </a:solidFill>
                <a:effectLst/>
                <a:latin typeface="Open Sans"/>
              </a:rPr>
              <a:t>The six important types of brand feelings.</a:t>
            </a:r>
          </a:p>
          <a:p>
            <a:pPr algn="l">
              <a:buFont typeface="+mj-lt"/>
              <a:buAutoNum type="arabicPeriod"/>
            </a:pPr>
            <a:r>
              <a:rPr lang="en-IN" b="0" i="0" dirty="0">
                <a:solidFill>
                  <a:srgbClr val="0074B5"/>
                </a:solidFill>
                <a:effectLst/>
                <a:latin typeface="Open Sans"/>
              </a:rPr>
              <a:t>Measure the brands warmth : </a:t>
            </a:r>
            <a:r>
              <a:rPr lang="en-US" dirty="0"/>
              <a:t>soothing types of feelings and makes consumers feel a sense of calm or peacefulness. For example, </a:t>
            </a:r>
            <a:endParaRPr lang="en-IN" b="0" i="0" dirty="0">
              <a:solidFill>
                <a:srgbClr val="0074B5"/>
              </a:solidFill>
              <a:effectLst/>
              <a:latin typeface="Open Sans"/>
            </a:endParaRPr>
          </a:p>
          <a:p>
            <a:pPr algn="l">
              <a:buFont typeface="+mj-lt"/>
              <a:buAutoNum type="arabicPeriod"/>
            </a:pPr>
            <a:r>
              <a:rPr lang="en-IN" b="0" i="0" dirty="0">
                <a:solidFill>
                  <a:srgbClr val="0074B5"/>
                </a:solidFill>
                <a:effectLst/>
                <a:latin typeface="Open Sans"/>
              </a:rPr>
              <a:t>Sense of fun: </a:t>
            </a:r>
            <a:r>
              <a:rPr lang="en-US" dirty="0"/>
              <a:t>Upbeat types of feelings make consumers feel amused, lighthearted, joyous, playful, cheerful. For example, </a:t>
            </a:r>
            <a:endParaRPr lang="en-IN" b="0" i="0" dirty="0">
              <a:solidFill>
                <a:srgbClr val="0074B5"/>
              </a:solidFill>
              <a:effectLst/>
              <a:latin typeface="Open Sans"/>
            </a:endParaRPr>
          </a:p>
          <a:p>
            <a:pPr algn="l">
              <a:buFont typeface="+mj-lt"/>
              <a:buAutoNum type="arabicPeriod"/>
            </a:pPr>
            <a:r>
              <a:rPr lang="en-IN" b="0" i="0" dirty="0">
                <a:solidFill>
                  <a:srgbClr val="0074B5"/>
                </a:solidFill>
                <a:effectLst/>
                <a:latin typeface="Open Sans"/>
              </a:rPr>
              <a:t>Ability to evoke excitement: </a:t>
            </a:r>
            <a:r>
              <a:rPr lang="en-US" dirty="0"/>
              <a:t>consumers feel energized and that they are experiencing something special</a:t>
            </a:r>
            <a:endParaRPr lang="en-IN" b="0" i="0" dirty="0">
              <a:solidFill>
                <a:srgbClr val="0074B5"/>
              </a:solidFill>
              <a:effectLst/>
              <a:latin typeface="Open Sans"/>
            </a:endParaRPr>
          </a:p>
          <a:p>
            <a:pPr algn="l">
              <a:buFont typeface="+mj-lt"/>
              <a:buAutoNum type="arabicPeriod"/>
            </a:pPr>
            <a:r>
              <a:rPr lang="en-IN" b="0" i="0" dirty="0">
                <a:solidFill>
                  <a:srgbClr val="0074B5"/>
                </a:solidFill>
                <a:effectLst/>
                <a:latin typeface="Open Sans"/>
              </a:rPr>
              <a:t>Security it provides: </a:t>
            </a:r>
            <a:r>
              <a:rPr lang="en-US" dirty="0"/>
              <a:t>feeling of safety, comfort, and self-assurance. For instance, LIC ad</a:t>
            </a:r>
            <a:endParaRPr lang="en-IN" b="0" i="0" dirty="0">
              <a:solidFill>
                <a:srgbClr val="0074B5"/>
              </a:solidFill>
              <a:effectLst/>
              <a:latin typeface="Open Sans"/>
            </a:endParaRPr>
          </a:p>
          <a:p>
            <a:pPr algn="l">
              <a:buFont typeface="+mj-lt"/>
              <a:buAutoNum type="arabicPeriod"/>
            </a:pPr>
            <a:r>
              <a:rPr lang="en-IN" b="0" i="0" dirty="0">
                <a:solidFill>
                  <a:srgbClr val="0074B5"/>
                </a:solidFill>
                <a:effectLst/>
                <a:latin typeface="Open Sans"/>
              </a:rPr>
              <a:t>Amount of social approval that it will bring to its users: </a:t>
            </a:r>
            <a:r>
              <a:rPr lang="en-US" dirty="0"/>
              <a:t>a belief that others look favorably on their appearance, behavior, and so on. For example, Fair and lovely.</a:t>
            </a:r>
            <a:endParaRPr lang="en-IN" b="0" i="0" dirty="0">
              <a:solidFill>
                <a:srgbClr val="0074B5"/>
              </a:solidFill>
              <a:effectLst/>
              <a:latin typeface="Open Sans"/>
            </a:endParaRPr>
          </a:p>
          <a:p>
            <a:pPr algn="l">
              <a:buFont typeface="+mj-lt"/>
              <a:buAutoNum type="arabicPeriod"/>
            </a:pPr>
            <a:r>
              <a:rPr lang="en-IN" b="0" i="0" u="sng" dirty="0">
                <a:solidFill>
                  <a:srgbClr val="0074B5"/>
                </a:solidFill>
                <a:effectLst/>
                <a:latin typeface="Open Sans"/>
              </a:rPr>
              <a:t>Self- respect: </a:t>
            </a:r>
            <a:r>
              <a:rPr lang="en-US" dirty="0"/>
              <a:t>consumers feel a sense of pride, accomplishment, or fulfillment. For example, Sir </a:t>
            </a:r>
            <a:r>
              <a:rPr lang="en-US" dirty="0" err="1"/>
              <a:t>utha</a:t>
            </a:r>
            <a:r>
              <a:rPr lang="en-US" dirty="0"/>
              <a:t> </a:t>
            </a:r>
            <a:r>
              <a:rPr lang="en-US" dirty="0" err="1"/>
              <a:t>ke</a:t>
            </a:r>
            <a:r>
              <a:rPr lang="en-US" dirty="0"/>
              <a:t> </a:t>
            </a:r>
            <a:r>
              <a:rPr lang="en-US" dirty="0" err="1"/>
              <a:t>jiyo</a:t>
            </a:r>
            <a:endParaRPr lang="en-IN" b="0" i="0" u="sng" dirty="0">
              <a:solidFill>
                <a:srgbClr val="0074B5"/>
              </a:solidFill>
              <a:effectLst/>
              <a:latin typeface="Open Sans"/>
            </a:endParaRPr>
          </a:p>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F2FC78-84A2-4307-B264-70C6500D15D7}"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78516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US" b="0" i="0" dirty="0">
                <a:solidFill>
                  <a:srgbClr val="0074B5"/>
                </a:solidFill>
                <a:effectLst/>
                <a:latin typeface="Open Sans"/>
              </a:rPr>
              <a:t>The final step of the CBBE pyramid is brand resonance.</a:t>
            </a:r>
          </a:p>
          <a:p>
            <a:pPr algn="l">
              <a:buFont typeface="+mj-lt"/>
              <a:buAutoNum type="arabicPeriod"/>
            </a:pPr>
            <a:r>
              <a:rPr lang="en-US" b="0" i="0" dirty="0">
                <a:solidFill>
                  <a:srgbClr val="0074B5"/>
                </a:solidFill>
                <a:effectLst/>
                <a:latin typeface="Open Sans"/>
              </a:rPr>
              <a:t>It is the ultimate relationship that the customer has with the brand. Resonance refers to the depth of the psychological bond between the brand and its user</a:t>
            </a:r>
          </a:p>
          <a:p>
            <a:pPr algn="l">
              <a:buFont typeface="+mj-lt"/>
              <a:buNone/>
            </a:pPr>
            <a:r>
              <a:rPr lang="en-US" b="0" i="0" dirty="0">
                <a:solidFill>
                  <a:srgbClr val="0074B5"/>
                </a:solidFill>
                <a:effectLst/>
                <a:latin typeface="Open Sans"/>
              </a:rPr>
              <a:t>and the action that customers take because of this bond. </a:t>
            </a:r>
            <a:r>
              <a:rPr lang="en-US" dirty="0"/>
              <a:t>Examples of brands with high resonance include Harley-Davidson, Apple</a:t>
            </a:r>
          </a:p>
          <a:p>
            <a:pPr algn="l">
              <a:buFont typeface="+mj-lt"/>
              <a:buNone/>
            </a:pPr>
            <a:r>
              <a:rPr lang="en-US" dirty="0"/>
              <a:t>Resonance is characterized in terms of intensity and </a:t>
            </a:r>
            <a:r>
              <a:rPr lang="en-IN" dirty="0"/>
              <a:t>level of activity.</a:t>
            </a:r>
          </a:p>
          <a:p>
            <a:pPr algn="l">
              <a:buFont typeface="+mj-lt"/>
              <a:buNone/>
            </a:pPr>
            <a:r>
              <a:rPr lang="en-US" dirty="0"/>
              <a:t>Intensity is the depth of the psychological bond that customers have with the brand.</a:t>
            </a:r>
          </a:p>
          <a:p>
            <a:pPr algn="l">
              <a:buFont typeface="+mj-lt"/>
              <a:buNone/>
            </a:pPr>
            <a:r>
              <a:rPr lang="en-IN" dirty="0"/>
              <a:t>level of activity </a:t>
            </a:r>
            <a:r>
              <a:rPr lang="en-US" dirty="0"/>
              <a:t>includes, repeat purchase rates and the extent to which customers seek out brand information, and events</a:t>
            </a:r>
            <a:br>
              <a:rPr lang="en-US" dirty="0"/>
            </a:br>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F2FC78-84A2-4307-B264-70C6500D15D7}"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739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None/>
            </a:pPr>
            <a:r>
              <a:rPr lang="en-US" b="0" i="0" dirty="0">
                <a:solidFill>
                  <a:srgbClr val="0074B5"/>
                </a:solidFill>
                <a:effectLst/>
                <a:latin typeface="Open Sans"/>
              </a:rPr>
              <a:t>brand resonance comprise of four major categories.</a:t>
            </a:r>
          </a:p>
          <a:p>
            <a:pPr algn="l">
              <a:buFont typeface="+mj-lt"/>
              <a:buAutoNum type="arabicPeriod"/>
            </a:pPr>
            <a:r>
              <a:rPr lang="en-US" b="0" i="0" dirty="0">
                <a:solidFill>
                  <a:srgbClr val="0074B5"/>
                </a:solidFill>
                <a:effectLst/>
                <a:latin typeface="Open Sans"/>
              </a:rPr>
              <a:t>• </a:t>
            </a:r>
            <a:r>
              <a:rPr lang="en-US" b="0" i="0" dirty="0" err="1">
                <a:solidFill>
                  <a:srgbClr val="0074B5"/>
                </a:solidFill>
                <a:effectLst/>
                <a:latin typeface="Open Sans"/>
              </a:rPr>
              <a:t>Behavioural</a:t>
            </a:r>
            <a:r>
              <a:rPr lang="en-US" b="0" i="0" dirty="0">
                <a:solidFill>
                  <a:srgbClr val="0074B5"/>
                </a:solidFill>
                <a:effectLst/>
                <a:latin typeface="Open Sans"/>
              </a:rPr>
              <a:t> loyalty -This aspect of resonance can be measured by the number of repeat purchases made. </a:t>
            </a:r>
            <a:r>
              <a:rPr lang="en-US" dirty="0"/>
              <a:t>It answers, how often do customers purchase a brand and how much do they purchase? </a:t>
            </a:r>
            <a:r>
              <a:rPr lang="en-US" b="0" i="0" dirty="0">
                <a:solidFill>
                  <a:srgbClr val="0074B5"/>
                </a:solidFill>
                <a:effectLst/>
                <a:latin typeface="Open Sans"/>
              </a:rPr>
              <a:t>While a larger number of repeat purchases is good for the brand bottom line profit results. This alone cannot generate resonance. After all the customers may choose to make repeat purchases for many reasons. Maybe their local convenience stores talk only this brand, it falls within their price range or they have move to a different city and the brand that they love is no longer available so they another brand repeatedly. For example, do you buy a certain brand of toothpaste because you really love the brand or because you have always brought it. So </a:t>
            </a:r>
            <a:r>
              <a:rPr lang="en-US" b="0" i="0" dirty="0" err="1">
                <a:solidFill>
                  <a:srgbClr val="0074B5"/>
                </a:solidFill>
                <a:effectLst/>
                <a:latin typeface="Open Sans"/>
              </a:rPr>
              <a:t>behavioural</a:t>
            </a:r>
            <a:r>
              <a:rPr lang="en-US" b="0" i="0" dirty="0">
                <a:solidFill>
                  <a:srgbClr val="0074B5"/>
                </a:solidFill>
                <a:effectLst/>
                <a:latin typeface="Open Sans"/>
              </a:rPr>
              <a:t> loyalty is one of the dimensions that can be used to capture brand resonance.</a:t>
            </a:r>
          </a:p>
          <a:p>
            <a:pPr algn="l">
              <a:buFont typeface="+mj-lt"/>
              <a:buAutoNum type="arabicPeriod"/>
            </a:pPr>
            <a:r>
              <a:rPr lang="en-US" b="0" i="0" dirty="0">
                <a:solidFill>
                  <a:srgbClr val="0074B5"/>
                </a:solidFill>
                <a:effectLst/>
                <a:latin typeface="Open Sans"/>
              </a:rPr>
              <a:t>• Attitudinal attachment - This category measures the extent to which customers view brands as part of something larger than just a purchase. It is beyond just positive attitude notion and assures that brand is important and consumers see the brand as special in some way. Maybe it is their </a:t>
            </a:r>
            <a:r>
              <a:rPr lang="en-US" b="0" i="0" dirty="0" err="1">
                <a:solidFill>
                  <a:srgbClr val="0074B5"/>
                </a:solidFill>
                <a:effectLst/>
                <a:latin typeface="Open Sans"/>
              </a:rPr>
              <a:t>favourite</a:t>
            </a:r>
            <a:r>
              <a:rPr lang="en-US" b="0" i="0" dirty="0">
                <a:solidFill>
                  <a:srgbClr val="0074B5"/>
                </a:solidFill>
                <a:effectLst/>
                <a:latin typeface="Open Sans"/>
              </a:rPr>
              <a:t> position or a treat that they look forward to. So attitudinal attachment is again an indicator of resonance. For instance, </a:t>
            </a:r>
            <a:r>
              <a:rPr lang="en-US" b="0" i="0" dirty="0" err="1">
                <a:solidFill>
                  <a:srgbClr val="0074B5"/>
                </a:solidFill>
                <a:effectLst/>
                <a:latin typeface="Open Sans"/>
              </a:rPr>
              <a:t>Kinderjoy</a:t>
            </a:r>
            <a:endParaRPr lang="en-US" b="0" i="0" dirty="0">
              <a:solidFill>
                <a:srgbClr val="0074B5"/>
              </a:solidFill>
              <a:effectLst/>
              <a:latin typeface="Open Sans"/>
            </a:endParaRPr>
          </a:p>
          <a:p>
            <a:pPr algn="l">
              <a:buFont typeface="+mj-lt"/>
              <a:buAutoNum type="arabicPeriod"/>
            </a:pPr>
            <a:r>
              <a:rPr lang="en-US" b="0" i="0" dirty="0">
                <a:solidFill>
                  <a:srgbClr val="0074B5"/>
                </a:solidFill>
                <a:effectLst/>
                <a:latin typeface="Open Sans"/>
              </a:rPr>
              <a:t>• Sense of community -This is the social side of resonance and it looks at the extent to which customers identify with others who also purchase the brand. A very popular example of this phenomenon is Harley-Davidson. The community of Harley Davidson are known </a:t>
            </a:r>
            <a:r>
              <a:rPr lang="en-US" dirty="0"/>
              <a:t>e Harley Owners Group (HOG), </a:t>
            </a:r>
            <a:r>
              <a:rPr lang="en-US" b="0" i="0" dirty="0">
                <a:solidFill>
                  <a:srgbClr val="0074B5"/>
                </a:solidFill>
                <a:effectLst/>
                <a:latin typeface="Open Sans"/>
              </a:rPr>
              <a:t> Frequently, the fellow owners connect with each other based on their love to ride, go on long road trips and have fun.</a:t>
            </a:r>
          </a:p>
          <a:p>
            <a:pPr algn="l">
              <a:buFont typeface="+mj-lt"/>
              <a:buAutoNum type="arabicPeriod"/>
            </a:pPr>
            <a:r>
              <a:rPr lang="en-US" b="0" i="0" dirty="0">
                <a:solidFill>
                  <a:srgbClr val="0074B5"/>
                </a:solidFill>
                <a:effectLst/>
                <a:latin typeface="Open Sans"/>
              </a:rPr>
              <a:t>• Active engagement - The strongest affirmation of brand loyalty lies in the extent to which the customer is willing to invest extra time or energy in the brand.</a:t>
            </a:r>
          </a:p>
          <a:p>
            <a:pPr algn="l">
              <a:buFont typeface="+mj-lt"/>
              <a:buNone/>
            </a:pPr>
            <a:r>
              <a:rPr lang="en-US" b="0" i="0" dirty="0">
                <a:solidFill>
                  <a:srgbClr val="0074B5"/>
                </a:solidFill>
                <a:effectLst/>
                <a:latin typeface="Open Sans"/>
              </a:rPr>
              <a:t>Now this is seen in their choice to visit the brands website, social media pages, more often form or join club </a:t>
            </a:r>
            <a:r>
              <a:rPr lang="en-US" b="0" i="0" dirty="0" err="1">
                <a:solidFill>
                  <a:srgbClr val="0074B5"/>
                </a:solidFill>
                <a:effectLst/>
                <a:latin typeface="Open Sans"/>
              </a:rPr>
              <a:t>centre</a:t>
            </a:r>
            <a:r>
              <a:rPr lang="en-US" b="0" i="0" dirty="0">
                <a:solidFill>
                  <a:srgbClr val="0074B5"/>
                </a:solidFill>
                <a:effectLst/>
                <a:latin typeface="Open Sans"/>
              </a:rPr>
              <a:t> on the brand and even become brand evangelist.</a:t>
            </a:r>
          </a:p>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F2FC78-84A2-4307-B264-70C6500D15D7}"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958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Similarly, lets consider an example of Apple. Apple encourages APPLE owners to form local Apple user groups. Over 800 groups exist worldwide, ranging in size from fewer than 25 members to over 1,000 members. Many groups arranges monthly meetings, member discounts, special interest groups, classes, and one-on-one support. The user groups provide Apple owners with opportunities to learn more about their computers, share ideas, friendships with fellow Apple users, as well as sponsor special activities and events and perform community service. A visit to Apple’s Web site helps customers find nearby user groups.</a:t>
            </a:r>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F2FC78-84A2-4307-B264-70C6500D15D7}"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52550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1BECDB-80A7-4FEC-990F-E8B41BE8577E}" type="slidenum">
              <a:rPr lang="en-GB" smtClean="0"/>
              <a:t>18</a:t>
            </a:fld>
            <a:endParaRPr lang="en-GB"/>
          </a:p>
        </p:txBody>
      </p:sp>
    </p:spTree>
    <p:extLst>
      <p:ext uri="{BB962C8B-B14F-4D97-AF65-F5344CB8AC3E}">
        <p14:creationId xmlns:p14="http://schemas.microsoft.com/office/powerpoint/2010/main" val="17983085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1BECDB-80A7-4FEC-990F-E8B41BE8577E}" type="slidenum">
              <a:rPr lang="en-GB" smtClean="0"/>
              <a:t>19</a:t>
            </a:fld>
            <a:endParaRPr lang="en-GB"/>
          </a:p>
        </p:txBody>
      </p:sp>
    </p:spTree>
    <p:extLst>
      <p:ext uri="{BB962C8B-B14F-4D97-AF65-F5344CB8AC3E}">
        <p14:creationId xmlns:p14="http://schemas.microsoft.com/office/powerpoint/2010/main" val="30252163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1BECDB-80A7-4FEC-990F-E8B41BE8577E}" type="slidenum">
              <a:rPr lang="en-GB" smtClean="0"/>
              <a:t>20</a:t>
            </a:fld>
            <a:endParaRPr lang="en-GB"/>
          </a:p>
        </p:txBody>
      </p:sp>
    </p:spTree>
    <p:extLst>
      <p:ext uri="{BB962C8B-B14F-4D97-AF65-F5344CB8AC3E}">
        <p14:creationId xmlns:p14="http://schemas.microsoft.com/office/powerpoint/2010/main" val="36766262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Can you think of such example ??</a:t>
            </a:r>
          </a:p>
          <a:p>
            <a:r>
              <a:rPr lang="en-GB" sz="1200" dirty="0">
                <a:solidFill>
                  <a:srgbClr val="0074B5"/>
                </a:solidFill>
                <a:effectLst/>
                <a:latin typeface="Open Sans"/>
                <a:ea typeface="Times New Roman" panose="02020603050405020304" pitchFamily="18" charset="0"/>
                <a:cs typeface="Arial" panose="020B0604020202020204" pitchFamily="34" charset="0"/>
              </a:rPr>
              <a:t>FedEx is an example of successfully incorporating the umbrella model.</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r>
              <a:rPr lang="en-GB" sz="1200" dirty="0">
                <a:solidFill>
                  <a:srgbClr val="0074B5"/>
                </a:solidFill>
                <a:effectLst/>
                <a:latin typeface="Open Sans"/>
                <a:ea typeface="Times New Roman" panose="02020603050405020304" pitchFamily="18" charset="0"/>
                <a:cs typeface="Arial" panose="020B0604020202020204" pitchFamily="34" charset="0"/>
              </a:rPr>
              <a:t>FedEx is a brand in the product category of courier, postage, shipping, logistics.</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ts val="1700"/>
              </a:lnSpc>
              <a:spcAft>
                <a:spcPts val="600"/>
              </a:spcAft>
              <a:buFont typeface="+mj-lt"/>
              <a:buAutoNum type="arabicPeriod"/>
              <a:tabLst>
                <a:tab pos="408940" algn="l"/>
              </a:tabLst>
            </a:pPr>
            <a:r>
              <a:rPr lang="en-GB" sz="1200" dirty="0">
                <a:solidFill>
                  <a:srgbClr val="0074B5"/>
                </a:solidFill>
                <a:effectLst/>
                <a:latin typeface="Open Sans"/>
                <a:ea typeface="Times New Roman" panose="02020603050405020304" pitchFamily="18" charset="0"/>
                <a:cs typeface="Arial" panose="020B0604020202020204" pitchFamily="34" charset="0"/>
              </a:rPr>
              <a:t>This brand has other sub-brands catering to more niches within the same product category.</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ts val="1700"/>
              </a:lnSpc>
              <a:spcAft>
                <a:spcPts val="600"/>
              </a:spcAft>
              <a:buFont typeface="+mj-lt"/>
              <a:buAutoNum type="arabicPeriod"/>
              <a:tabLst>
                <a:tab pos="408940" algn="l"/>
              </a:tabLst>
            </a:pPr>
            <a:r>
              <a:rPr lang="en-GB" sz="1200" dirty="0">
                <a:solidFill>
                  <a:srgbClr val="0074B5"/>
                </a:solidFill>
                <a:effectLst/>
                <a:latin typeface="Open Sans"/>
                <a:ea typeface="Times New Roman" panose="02020603050405020304" pitchFamily="18" charset="0"/>
                <a:cs typeface="Arial" panose="020B0604020202020204" pitchFamily="34" charset="0"/>
              </a:rPr>
              <a:t>FedEx Express, FedEx ground, FedEx freight, etc.</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E21BECDB-80A7-4FEC-990F-E8B41BE8577E}" type="slidenum">
              <a:rPr lang="en-GB" smtClean="0"/>
              <a:t>22</a:t>
            </a:fld>
            <a:endParaRPr lang="en-GB"/>
          </a:p>
        </p:txBody>
      </p:sp>
    </p:spTree>
    <p:extLst>
      <p:ext uri="{BB962C8B-B14F-4D97-AF65-F5344CB8AC3E}">
        <p14:creationId xmlns:p14="http://schemas.microsoft.com/office/powerpoint/2010/main" val="19598425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latin typeface="Minion-Regular"/>
              </a:rPr>
              <a:t>For instance,  Heinz and GE, use their corporate brand as an umbrella brand across their entire range of products</a:t>
            </a:r>
          </a:p>
          <a:p>
            <a:endParaRPr lang="en-GB" dirty="0"/>
          </a:p>
        </p:txBody>
      </p:sp>
      <p:sp>
        <p:nvSpPr>
          <p:cNvPr id="4" name="Slide Number Placeholder 3"/>
          <p:cNvSpPr>
            <a:spLocks noGrp="1"/>
          </p:cNvSpPr>
          <p:nvPr>
            <p:ph type="sldNum" sz="quarter" idx="5"/>
          </p:nvPr>
        </p:nvSpPr>
        <p:spPr/>
        <p:txBody>
          <a:bodyPr/>
          <a:lstStyle/>
          <a:p>
            <a:fld id="{E21BECDB-80A7-4FEC-990F-E8B41BE8577E}" type="slidenum">
              <a:rPr lang="en-GB" smtClean="0"/>
              <a:t>23</a:t>
            </a:fld>
            <a:endParaRPr lang="en-GB"/>
          </a:p>
        </p:txBody>
      </p:sp>
    </p:spTree>
    <p:extLst>
      <p:ext uri="{BB962C8B-B14F-4D97-AF65-F5344CB8AC3E}">
        <p14:creationId xmlns:p14="http://schemas.microsoft.com/office/powerpoint/2010/main" val="33947132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1BECDB-80A7-4FEC-990F-E8B41BE8577E}" type="slidenum">
              <a:rPr lang="en-GB" smtClean="0"/>
              <a:t>24</a:t>
            </a:fld>
            <a:endParaRPr lang="en-GB"/>
          </a:p>
        </p:txBody>
      </p:sp>
    </p:spTree>
    <p:extLst>
      <p:ext uri="{BB962C8B-B14F-4D97-AF65-F5344CB8AC3E}">
        <p14:creationId xmlns:p14="http://schemas.microsoft.com/office/powerpoint/2010/main" val="5783744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ts val="1700"/>
              </a:lnSpc>
              <a:spcAft>
                <a:spcPts val="600"/>
              </a:spcAft>
              <a:buFont typeface="+mj-lt"/>
              <a:buAutoNum type="arabicPeriod"/>
              <a:tabLst>
                <a:tab pos="408940" algn="l"/>
              </a:tabLst>
            </a:pPr>
            <a:r>
              <a:rPr lang="en-GB" sz="1200" dirty="0">
                <a:solidFill>
                  <a:srgbClr val="0074B5"/>
                </a:solidFill>
                <a:effectLst/>
                <a:latin typeface="Times New Roman" panose="02020603050405020304" pitchFamily="18" charset="0"/>
                <a:ea typeface="Times New Roman" panose="02020603050405020304" pitchFamily="18" charset="0"/>
                <a:cs typeface="Times New Roman" panose="02020603050405020304" pitchFamily="18" charset="0"/>
              </a:rPr>
              <a:t>where the logo of 3M is printed on the packaging of these brands</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ts val="1700"/>
              </a:lnSpc>
              <a:spcAft>
                <a:spcPts val="600"/>
              </a:spcAft>
              <a:buFont typeface="+mj-lt"/>
              <a:buAutoNum type="arabicPeriod"/>
              <a:tabLst>
                <a:tab pos="408940" algn="l"/>
              </a:tabLst>
            </a:pPr>
            <a:r>
              <a:rPr lang="en-GB" sz="1200" dirty="0">
                <a:solidFill>
                  <a:srgbClr val="0074B5"/>
                </a:solidFill>
                <a:effectLst/>
                <a:latin typeface="Times New Roman" panose="02020603050405020304" pitchFamily="18" charset="0"/>
                <a:ea typeface="Times New Roman" panose="02020603050405020304" pitchFamily="18" charset="0"/>
                <a:cs typeface="Times New Roman" panose="02020603050405020304" pitchFamily="18" charset="0"/>
              </a:rPr>
              <a:t>in order to signal and transfer the association of 3M's reliability and quality to these brands.</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E21BECDB-80A7-4FEC-990F-E8B41BE8577E}" type="slidenum">
              <a:rPr lang="en-GB" smtClean="0"/>
              <a:t>26</a:t>
            </a:fld>
            <a:endParaRPr lang="en-GB"/>
          </a:p>
        </p:txBody>
      </p:sp>
    </p:spTree>
    <p:extLst>
      <p:ext uri="{BB962C8B-B14F-4D97-AF65-F5344CB8AC3E}">
        <p14:creationId xmlns:p14="http://schemas.microsoft.com/office/powerpoint/2010/main" val="9642977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1BECDB-80A7-4FEC-990F-E8B41BE8577E}" type="slidenum">
              <a:rPr lang="en-GB" smtClean="0"/>
              <a:t>27</a:t>
            </a:fld>
            <a:endParaRPr lang="en-GB"/>
          </a:p>
        </p:txBody>
      </p:sp>
    </p:spTree>
    <p:extLst>
      <p:ext uri="{BB962C8B-B14F-4D97-AF65-F5344CB8AC3E}">
        <p14:creationId xmlns:p14="http://schemas.microsoft.com/office/powerpoint/2010/main" val="19323898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ts val="1700"/>
              </a:lnSpc>
              <a:spcAft>
                <a:spcPts val="600"/>
              </a:spcAft>
              <a:buFont typeface="+mj-lt"/>
              <a:buAutoNum type="arabicPeriod"/>
              <a:tabLst>
                <a:tab pos="408940" algn="l"/>
              </a:tabLst>
            </a:pPr>
            <a:r>
              <a:rPr lang="en-GB" sz="1800" dirty="0">
                <a:solidFill>
                  <a:srgbClr val="0074B5"/>
                </a:solidFill>
                <a:effectLst/>
                <a:latin typeface="Open Sans"/>
                <a:ea typeface="Times New Roman" panose="02020603050405020304" pitchFamily="18" charset="0"/>
                <a:cs typeface="Arial" panose="020B0604020202020204" pitchFamily="34" charset="0"/>
              </a:rPr>
              <a:t>In the real world there is also the hybrid brand architecture system.</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ts val="1700"/>
              </a:lnSpc>
              <a:spcAft>
                <a:spcPts val="600"/>
              </a:spcAft>
              <a:buFont typeface="+mj-lt"/>
              <a:buAutoNum type="arabicPeriod"/>
              <a:tabLst>
                <a:tab pos="408940" algn="l"/>
              </a:tabLst>
            </a:pPr>
            <a:r>
              <a:rPr lang="en-GB" sz="1800" dirty="0">
                <a:solidFill>
                  <a:srgbClr val="0074B5"/>
                </a:solidFill>
                <a:effectLst/>
                <a:latin typeface="Open Sans"/>
                <a:ea typeface="Times New Roman" panose="02020603050405020304" pitchFamily="18" charset="0"/>
                <a:cs typeface="Arial" panose="020B0604020202020204" pitchFamily="34" charset="0"/>
              </a:rPr>
              <a:t>This is a fifth type of architecture system and as the name indicates this system combines aspects of the four brand architecture systems we have just discussed.</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ts val="1700"/>
              </a:lnSpc>
              <a:spcAft>
                <a:spcPts val="600"/>
              </a:spcAft>
              <a:buFont typeface="+mj-lt"/>
              <a:buAutoNum type="arabicPeriod"/>
              <a:tabLst>
                <a:tab pos="408940" algn="l"/>
              </a:tabLst>
            </a:pPr>
            <a:r>
              <a:rPr lang="en-GB" sz="1800" dirty="0">
                <a:solidFill>
                  <a:srgbClr val="0074B5"/>
                </a:solidFill>
                <a:effectLst/>
                <a:latin typeface="Open Sans"/>
                <a:ea typeface="Times New Roman" panose="02020603050405020304" pitchFamily="18" charset="0"/>
                <a:cs typeface="Arial" panose="020B0604020202020204" pitchFamily="34" charset="0"/>
              </a:rPr>
              <a:t>An example is the Marriott Group of hotels, one look at the brand portfolio of Marriott and the brand names demonstrate the adoption of hybrid system.</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ts val="1700"/>
              </a:lnSpc>
              <a:spcAft>
                <a:spcPts val="600"/>
              </a:spcAft>
              <a:buFont typeface="+mj-lt"/>
              <a:buAutoNum type="arabicPeriod"/>
              <a:tabLst>
                <a:tab pos="408940" algn="l"/>
              </a:tabLst>
            </a:pPr>
            <a:r>
              <a:rPr lang="en-GB" sz="1800" dirty="0">
                <a:solidFill>
                  <a:srgbClr val="0074B5"/>
                </a:solidFill>
                <a:effectLst/>
                <a:latin typeface="Open Sans"/>
                <a:ea typeface="Times New Roman" panose="02020603050405020304" pitchFamily="18" charset="0"/>
                <a:cs typeface="Arial" panose="020B0604020202020204" pitchFamily="34" charset="0"/>
              </a:rPr>
              <a:t>Marriott is not sticking to just one architecture brand, architecture system;</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ts val="1700"/>
              </a:lnSpc>
              <a:spcAft>
                <a:spcPts val="600"/>
              </a:spcAft>
              <a:buFont typeface="+mj-lt"/>
              <a:buAutoNum type="arabicPeriod"/>
              <a:tabLst>
                <a:tab pos="408940" algn="l"/>
              </a:tabLst>
            </a:pPr>
            <a:r>
              <a:rPr lang="en-GB" sz="1800" dirty="0">
                <a:solidFill>
                  <a:srgbClr val="0074B5"/>
                </a:solidFill>
                <a:effectLst/>
                <a:latin typeface="Open Sans"/>
                <a:ea typeface="Times New Roman" panose="02020603050405020304" pitchFamily="18" charset="0"/>
                <a:cs typeface="Arial" panose="020B0604020202020204" pitchFamily="34" charset="0"/>
              </a:rPr>
              <a:t>look at the Ritz-Carlton that belongs to the Marriott group but does not even have a hint of the Marriott name in. Why?</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ts val="1700"/>
              </a:lnSpc>
              <a:spcAft>
                <a:spcPts val="600"/>
              </a:spcAft>
              <a:buFont typeface="+mj-lt"/>
              <a:buAutoNum type="arabicPeriod"/>
              <a:tabLst>
                <a:tab pos="408940" algn="l"/>
              </a:tabLst>
            </a:pPr>
            <a:r>
              <a:rPr lang="en-GB" sz="1800" dirty="0">
                <a:solidFill>
                  <a:srgbClr val="0074B5"/>
                </a:solidFill>
                <a:effectLst/>
                <a:latin typeface="Open Sans"/>
                <a:ea typeface="Times New Roman" panose="02020603050405020304" pitchFamily="18" charset="0"/>
                <a:cs typeface="Arial" panose="020B0604020202020204" pitchFamily="34" charset="0"/>
              </a:rPr>
              <a:t>Because the value proposition of the Ritz-Carlton is luxury, absolute high-end hotel and the Marriott is not as high-end.</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ts val="1700"/>
              </a:lnSpc>
              <a:spcAft>
                <a:spcPts val="600"/>
              </a:spcAft>
              <a:buFont typeface="+mj-lt"/>
              <a:buAutoNum type="arabicPeriod"/>
              <a:tabLst>
                <a:tab pos="408940" algn="l"/>
              </a:tabLst>
            </a:pPr>
            <a:r>
              <a:rPr lang="en-GB" sz="1800" dirty="0">
                <a:solidFill>
                  <a:srgbClr val="0074B5"/>
                </a:solidFill>
                <a:effectLst/>
                <a:latin typeface="Open Sans"/>
                <a:ea typeface="Times New Roman" panose="02020603050405020304" pitchFamily="18" charset="0"/>
                <a:cs typeface="Arial" panose="020B0604020202020204" pitchFamily="34" charset="0"/>
              </a:rPr>
              <a:t>So, the Ritz Carlton is a stand-alone brand.</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ts val="1700"/>
              </a:lnSpc>
              <a:spcAft>
                <a:spcPts val="600"/>
              </a:spcAft>
              <a:buFont typeface="+mj-lt"/>
              <a:buAutoNum type="arabicPeriod"/>
              <a:tabLst>
                <a:tab pos="408940" algn="l"/>
              </a:tabLst>
            </a:pPr>
            <a:r>
              <a:rPr lang="en-GB" sz="1800" dirty="0">
                <a:solidFill>
                  <a:srgbClr val="0074B5"/>
                </a:solidFill>
                <a:effectLst/>
                <a:latin typeface="Open Sans"/>
                <a:ea typeface="Times New Roman" panose="02020603050405020304" pitchFamily="18" charset="0"/>
                <a:cs typeface="Arial" panose="020B0604020202020204" pitchFamily="34" charset="0"/>
              </a:rPr>
              <a:t>Similarly, in the contemporary quality hotels and resorts  Marriott has two brands and only one of them uses the Marriott umbrella,</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ts val="1700"/>
              </a:lnSpc>
              <a:spcAft>
                <a:spcPts val="600"/>
              </a:spcAft>
              <a:buFont typeface="+mj-lt"/>
              <a:buAutoNum type="arabicPeriod"/>
              <a:tabLst>
                <a:tab pos="408940" algn="l"/>
              </a:tabLst>
            </a:pPr>
            <a:r>
              <a:rPr lang="en-GB" sz="1800" dirty="0">
                <a:solidFill>
                  <a:srgbClr val="0074B5"/>
                </a:solidFill>
                <a:effectLst/>
                <a:latin typeface="Open Sans"/>
                <a:ea typeface="Times New Roman" panose="02020603050405020304" pitchFamily="18" charset="0"/>
                <a:cs typeface="Arial" panose="020B0604020202020204" pitchFamily="34" charset="0"/>
              </a:rPr>
              <a:t>Renaissance hotels and resorts are standalone. Fairfield Inn is a value hotel and is endorsed by Marriott.</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ts val="1700"/>
              </a:lnSpc>
              <a:spcAft>
                <a:spcPts val="600"/>
              </a:spcAft>
              <a:buFont typeface="+mj-lt"/>
              <a:buAutoNum type="arabicPeriod"/>
              <a:tabLst>
                <a:tab pos="408940" algn="l"/>
              </a:tabLst>
            </a:pPr>
            <a:r>
              <a:rPr lang="en-GB" sz="1800" dirty="0">
                <a:solidFill>
                  <a:srgbClr val="0074B5"/>
                </a:solidFill>
                <a:effectLst/>
                <a:latin typeface="Open Sans"/>
                <a:ea typeface="Times New Roman" panose="02020603050405020304" pitchFamily="18" charset="0"/>
                <a:cs typeface="Arial" panose="020B0604020202020204" pitchFamily="34" charset="0"/>
              </a:rPr>
              <a:t>Having looked at these different formats of the brand architecture keep in mind that these are compiled based on best practices in the world and service guidelines in choosing your brands architecture system. </a:t>
            </a:r>
            <a:r>
              <a:rPr lang="en-GB" sz="1800" dirty="0">
                <a:solidFill>
                  <a:srgbClr val="0074B5"/>
                </a:solidFill>
                <a:effectLst/>
                <a:latin typeface="Open Sans"/>
                <a:ea typeface="Times New Roman" panose="02020603050405020304" pitchFamily="18" charset="0"/>
              </a:rPr>
              <a:t>The four big systems umbrella, product, endorsed and monolithic are robust enough to be successfully used as hybrid formats.</a:t>
            </a:r>
            <a:endParaRPr lang="en-GB" dirty="0"/>
          </a:p>
        </p:txBody>
      </p:sp>
      <p:sp>
        <p:nvSpPr>
          <p:cNvPr id="4" name="Slide Number Placeholder 3"/>
          <p:cNvSpPr>
            <a:spLocks noGrp="1"/>
          </p:cNvSpPr>
          <p:nvPr>
            <p:ph type="sldNum" sz="quarter" idx="5"/>
          </p:nvPr>
        </p:nvSpPr>
        <p:spPr/>
        <p:txBody>
          <a:bodyPr/>
          <a:lstStyle/>
          <a:p>
            <a:fld id="{E21BECDB-80A7-4FEC-990F-E8B41BE8577E}" type="slidenum">
              <a:rPr lang="en-GB" smtClean="0"/>
              <a:t>28</a:t>
            </a:fld>
            <a:endParaRPr lang="en-GB"/>
          </a:p>
        </p:txBody>
      </p:sp>
    </p:spTree>
    <p:extLst>
      <p:ext uri="{BB962C8B-B14F-4D97-AF65-F5344CB8AC3E}">
        <p14:creationId xmlns:p14="http://schemas.microsoft.com/office/powerpoint/2010/main" val="17615320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1BECDB-80A7-4FEC-990F-E8B41BE8577E}" type="slidenum">
              <a:rPr lang="en-GB" smtClean="0"/>
              <a:t>29</a:t>
            </a:fld>
            <a:endParaRPr lang="en-GB"/>
          </a:p>
        </p:txBody>
      </p:sp>
    </p:spTree>
    <p:extLst>
      <p:ext uri="{BB962C8B-B14F-4D97-AF65-F5344CB8AC3E}">
        <p14:creationId xmlns:p14="http://schemas.microsoft.com/office/powerpoint/2010/main" val="27349558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1BECDB-80A7-4FEC-990F-E8B41BE8577E}" type="slidenum">
              <a:rPr lang="en-GB" smtClean="0"/>
              <a:t>30</a:t>
            </a:fld>
            <a:endParaRPr lang="en-GB"/>
          </a:p>
        </p:txBody>
      </p:sp>
    </p:spTree>
    <p:extLst>
      <p:ext uri="{BB962C8B-B14F-4D97-AF65-F5344CB8AC3E}">
        <p14:creationId xmlns:p14="http://schemas.microsoft.com/office/powerpoint/2010/main" val="981144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latin typeface="Minion-Regular"/>
              </a:rPr>
              <a:t>A brand can only be stretched so far, and all the segments the firm would like to target may not view the same brand equally favorably. Marketers often need multiple brands in order to pursue these multiple segments. </a:t>
            </a:r>
            <a:endParaRPr lang="en-GB" dirty="0"/>
          </a:p>
        </p:txBody>
      </p:sp>
      <p:sp>
        <p:nvSpPr>
          <p:cNvPr id="4" name="Slide Number Placeholder 3"/>
          <p:cNvSpPr>
            <a:spLocks noGrp="1"/>
          </p:cNvSpPr>
          <p:nvPr>
            <p:ph type="sldNum" sz="quarter" idx="5"/>
          </p:nvPr>
        </p:nvSpPr>
        <p:spPr/>
        <p:txBody>
          <a:bodyPr/>
          <a:lstStyle/>
          <a:p>
            <a:fld id="{E21BECDB-80A7-4FEC-990F-E8B41BE8577E}" type="slidenum">
              <a:rPr lang="en-GB" smtClean="0"/>
              <a:t>31</a:t>
            </a:fld>
            <a:endParaRPr lang="en-GB"/>
          </a:p>
        </p:txBody>
      </p:sp>
    </p:spTree>
    <p:extLst>
      <p:ext uri="{BB962C8B-B14F-4D97-AF65-F5344CB8AC3E}">
        <p14:creationId xmlns:p14="http://schemas.microsoft.com/office/powerpoint/2010/main" val="40039960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1" u="none" strike="noStrike" baseline="0" dirty="0">
                <a:solidFill>
                  <a:srgbClr val="00747B"/>
                </a:solidFill>
                <a:latin typeface="FrutigerLTStd-BoldItalic"/>
              </a:rPr>
              <a:t>Flankers </a:t>
            </a:r>
            <a:r>
              <a:rPr lang="en-GB" sz="1200" b="0" i="0" u="none" strike="noStrike" baseline="0" dirty="0">
                <a:latin typeface="TimesLTStd-Roman"/>
              </a:rPr>
              <a:t>or “fighter” brands be so attractive that </a:t>
            </a:r>
            <a:r>
              <a:rPr lang="en-US" sz="1200" b="0" i="0" u="none" strike="noStrike" baseline="0" dirty="0">
                <a:latin typeface="TimesLTStd-Roman"/>
              </a:rPr>
              <a:t>they take sales away from their higher-priced comparison brands or referents.</a:t>
            </a:r>
            <a:endParaRPr lang="en-GB" sz="1200" b="0" i="0" u="none" strike="noStrike" baseline="0" dirty="0">
              <a:latin typeface="TimesLTStd-Roman"/>
            </a:endParaRPr>
          </a:p>
          <a:p>
            <a:pPr algn="l"/>
            <a:r>
              <a:rPr lang="en-US" sz="1200" b="0" i="0" u="none" strike="noStrike" baseline="0" dirty="0">
                <a:latin typeface="TimesLTStd-Roman"/>
              </a:rPr>
              <a:t>create stronger points-of-parity with competitors’ brands so that more important (and more profitable) flagship brands can retain their desired positioning.</a:t>
            </a:r>
          </a:p>
          <a:p>
            <a:pPr algn="l"/>
            <a:r>
              <a:rPr lang="en-US" sz="1200" b="0" i="0" u="none" strike="noStrike" baseline="0" dirty="0">
                <a:latin typeface="TimesLTStd-Roman"/>
              </a:rPr>
              <a:t>introducing discount brands as flankers, In Australia, Qantas launched Jetstar airlines as a discount fighter brand to compete with the recently introduced low-priced Virgin Blue airlines</a:t>
            </a:r>
            <a:endParaRPr lang="en-GB" dirty="0"/>
          </a:p>
          <a:p>
            <a:endParaRPr lang="en-GB" dirty="0"/>
          </a:p>
        </p:txBody>
      </p:sp>
      <p:sp>
        <p:nvSpPr>
          <p:cNvPr id="4" name="Slide Number Placeholder 3"/>
          <p:cNvSpPr>
            <a:spLocks noGrp="1"/>
          </p:cNvSpPr>
          <p:nvPr>
            <p:ph type="sldNum" sz="quarter" idx="5"/>
          </p:nvPr>
        </p:nvSpPr>
        <p:spPr/>
        <p:txBody>
          <a:bodyPr/>
          <a:lstStyle/>
          <a:p>
            <a:fld id="{E21BECDB-80A7-4FEC-990F-E8B41BE8577E}" type="slidenum">
              <a:rPr lang="en-GB" smtClean="0"/>
              <a:t>32</a:t>
            </a:fld>
            <a:endParaRPr lang="en-GB"/>
          </a:p>
        </p:txBody>
      </p:sp>
    </p:spTree>
    <p:extLst>
      <p:ext uri="{BB962C8B-B14F-4D97-AF65-F5344CB8AC3E}">
        <p14:creationId xmlns:p14="http://schemas.microsoft.com/office/powerpoint/2010/main" val="29756114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1BECDB-80A7-4FEC-990F-E8B41BE8577E}" type="slidenum">
              <a:rPr lang="en-GB" smtClean="0"/>
              <a:t>33</a:t>
            </a:fld>
            <a:endParaRPr lang="en-GB"/>
          </a:p>
        </p:txBody>
      </p:sp>
    </p:spTree>
    <p:extLst>
      <p:ext uri="{BB962C8B-B14F-4D97-AF65-F5344CB8AC3E}">
        <p14:creationId xmlns:p14="http://schemas.microsoft.com/office/powerpoint/2010/main" val="24323629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1BECDB-80A7-4FEC-990F-E8B41BE8577E}" type="slidenum">
              <a:rPr lang="en-GB" smtClean="0"/>
              <a:t>34</a:t>
            </a:fld>
            <a:endParaRPr lang="en-GB"/>
          </a:p>
        </p:txBody>
      </p:sp>
    </p:spTree>
    <p:extLst>
      <p:ext uri="{BB962C8B-B14F-4D97-AF65-F5344CB8AC3E}">
        <p14:creationId xmlns:p14="http://schemas.microsoft.com/office/powerpoint/2010/main" val="2653579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1BECDB-80A7-4FEC-990F-E8B41BE8577E}" type="slidenum">
              <a:rPr lang="en-GB" smtClean="0"/>
              <a:t>35</a:t>
            </a:fld>
            <a:endParaRPr lang="en-GB"/>
          </a:p>
        </p:txBody>
      </p:sp>
    </p:spTree>
    <p:extLst>
      <p:ext uri="{BB962C8B-B14F-4D97-AF65-F5344CB8AC3E}">
        <p14:creationId xmlns:p14="http://schemas.microsoft.com/office/powerpoint/2010/main" val="2235015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C5E96-9870-4667-B4E0-DE8BE15150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BD9FF7C-F910-40CD-96B0-6991F37D6A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E2004AE-D6B8-4C16-A306-B90F20266482}"/>
              </a:ext>
            </a:extLst>
          </p:cNvPr>
          <p:cNvSpPr>
            <a:spLocks noGrp="1"/>
          </p:cNvSpPr>
          <p:nvPr>
            <p:ph type="dt" sz="half" idx="10"/>
          </p:nvPr>
        </p:nvSpPr>
        <p:spPr/>
        <p:txBody>
          <a:bodyPr/>
          <a:lstStyle/>
          <a:p>
            <a:fld id="{7DFF4878-F99B-4706-924E-4C87F63AC079}" type="datetimeFigureOut">
              <a:rPr lang="en-GB" smtClean="0"/>
              <a:t>28/11/2020</a:t>
            </a:fld>
            <a:endParaRPr lang="en-GB"/>
          </a:p>
        </p:txBody>
      </p:sp>
      <p:sp>
        <p:nvSpPr>
          <p:cNvPr id="5" name="Footer Placeholder 4">
            <a:extLst>
              <a:ext uri="{FF2B5EF4-FFF2-40B4-BE49-F238E27FC236}">
                <a16:creationId xmlns:a16="http://schemas.microsoft.com/office/drawing/2014/main" id="{D9822D28-E216-418C-8C07-92699F1425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36FBE4-4EAD-49E9-B6C6-72B9E907F189}"/>
              </a:ext>
            </a:extLst>
          </p:cNvPr>
          <p:cNvSpPr>
            <a:spLocks noGrp="1"/>
          </p:cNvSpPr>
          <p:nvPr>
            <p:ph type="sldNum" sz="quarter" idx="12"/>
          </p:nvPr>
        </p:nvSpPr>
        <p:spPr/>
        <p:txBody>
          <a:bodyPr/>
          <a:lstStyle/>
          <a:p>
            <a:fld id="{F19A8077-C624-4F6C-94A2-DFEF6DA135C5}" type="slidenum">
              <a:rPr lang="en-GB" smtClean="0"/>
              <a:t>‹#›</a:t>
            </a:fld>
            <a:endParaRPr lang="en-GB"/>
          </a:p>
        </p:txBody>
      </p:sp>
    </p:spTree>
    <p:extLst>
      <p:ext uri="{BB962C8B-B14F-4D97-AF65-F5344CB8AC3E}">
        <p14:creationId xmlns:p14="http://schemas.microsoft.com/office/powerpoint/2010/main" val="877314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A217D-E017-4ACD-87E6-32D4748D250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8999F0E-C6AD-48DD-8A73-452A620129B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72EF2E-22D1-4A6A-A0F9-78DD247D7B95}"/>
              </a:ext>
            </a:extLst>
          </p:cNvPr>
          <p:cNvSpPr>
            <a:spLocks noGrp="1"/>
          </p:cNvSpPr>
          <p:nvPr>
            <p:ph type="dt" sz="half" idx="10"/>
          </p:nvPr>
        </p:nvSpPr>
        <p:spPr/>
        <p:txBody>
          <a:bodyPr/>
          <a:lstStyle/>
          <a:p>
            <a:fld id="{7DFF4878-F99B-4706-924E-4C87F63AC079}" type="datetimeFigureOut">
              <a:rPr lang="en-GB" smtClean="0"/>
              <a:t>28/11/2020</a:t>
            </a:fld>
            <a:endParaRPr lang="en-GB"/>
          </a:p>
        </p:txBody>
      </p:sp>
      <p:sp>
        <p:nvSpPr>
          <p:cNvPr id="5" name="Footer Placeholder 4">
            <a:extLst>
              <a:ext uri="{FF2B5EF4-FFF2-40B4-BE49-F238E27FC236}">
                <a16:creationId xmlns:a16="http://schemas.microsoft.com/office/drawing/2014/main" id="{D2075F8F-3A08-4A9C-AB38-09F2FDFDE3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E8DAD0-49CC-44BD-BD27-9B2B71DCBDEF}"/>
              </a:ext>
            </a:extLst>
          </p:cNvPr>
          <p:cNvSpPr>
            <a:spLocks noGrp="1"/>
          </p:cNvSpPr>
          <p:nvPr>
            <p:ph type="sldNum" sz="quarter" idx="12"/>
          </p:nvPr>
        </p:nvSpPr>
        <p:spPr/>
        <p:txBody>
          <a:bodyPr/>
          <a:lstStyle/>
          <a:p>
            <a:fld id="{F19A8077-C624-4F6C-94A2-DFEF6DA135C5}" type="slidenum">
              <a:rPr lang="en-GB" smtClean="0"/>
              <a:t>‹#›</a:t>
            </a:fld>
            <a:endParaRPr lang="en-GB"/>
          </a:p>
        </p:txBody>
      </p:sp>
    </p:spTree>
    <p:extLst>
      <p:ext uri="{BB962C8B-B14F-4D97-AF65-F5344CB8AC3E}">
        <p14:creationId xmlns:p14="http://schemas.microsoft.com/office/powerpoint/2010/main" val="439061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7691A-0205-43F6-ADFC-A55072A4AB5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40C2470-2DBD-4215-BCE7-2540743A13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55A2C57-475B-4750-BD83-6B315DB169E6}"/>
              </a:ext>
            </a:extLst>
          </p:cNvPr>
          <p:cNvSpPr>
            <a:spLocks noGrp="1"/>
          </p:cNvSpPr>
          <p:nvPr>
            <p:ph type="dt" sz="half" idx="10"/>
          </p:nvPr>
        </p:nvSpPr>
        <p:spPr/>
        <p:txBody>
          <a:bodyPr/>
          <a:lstStyle/>
          <a:p>
            <a:fld id="{7DFF4878-F99B-4706-924E-4C87F63AC079}" type="datetimeFigureOut">
              <a:rPr lang="en-GB" smtClean="0"/>
              <a:t>28/11/2020</a:t>
            </a:fld>
            <a:endParaRPr lang="en-GB"/>
          </a:p>
        </p:txBody>
      </p:sp>
      <p:sp>
        <p:nvSpPr>
          <p:cNvPr id="5" name="Footer Placeholder 4">
            <a:extLst>
              <a:ext uri="{FF2B5EF4-FFF2-40B4-BE49-F238E27FC236}">
                <a16:creationId xmlns:a16="http://schemas.microsoft.com/office/drawing/2014/main" id="{A87C391A-A079-49A5-ABCC-9940247DBC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8D43EFE-25D9-4D8B-9864-53AE4E630A54}"/>
              </a:ext>
            </a:extLst>
          </p:cNvPr>
          <p:cNvSpPr>
            <a:spLocks noGrp="1"/>
          </p:cNvSpPr>
          <p:nvPr>
            <p:ph type="sldNum" sz="quarter" idx="12"/>
          </p:nvPr>
        </p:nvSpPr>
        <p:spPr/>
        <p:txBody>
          <a:bodyPr/>
          <a:lstStyle/>
          <a:p>
            <a:fld id="{F19A8077-C624-4F6C-94A2-DFEF6DA135C5}" type="slidenum">
              <a:rPr lang="en-GB" smtClean="0"/>
              <a:t>‹#›</a:t>
            </a:fld>
            <a:endParaRPr lang="en-GB"/>
          </a:p>
        </p:txBody>
      </p:sp>
    </p:spTree>
    <p:extLst>
      <p:ext uri="{BB962C8B-B14F-4D97-AF65-F5344CB8AC3E}">
        <p14:creationId xmlns:p14="http://schemas.microsoft.com/office/powerpoint/2010/main" val="231030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C8104-F752-449D-8491-B4C68AFA6E9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BFC736C-71F7-4942-B4B3-41C0EBD1099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675FA61-9C0E-445F-A170-FCDBB932F15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2BBCA01-5613-4054-9EF4-84DCECD793EC}"/>
              </a:ext>
            </a:extLst>
          </p:cNvPr>
          <p:cNvSpPr>
            <a:spLocks noGrp="1"/>
          </p:cNvSpPr>
          <p:nvPr>
            <p:ph type="dt" sz="half" idx="10"/>
          </p:nvPr>
        </p:nvSpPr>
        <p:spPr/>
        <p:txBody>
          <a:bodyPr/>
          <a:lstStyle/>
          <a:p>
            <a:fld id="{7DFF4878-F99B-4706-924E-4C87F63AC079}" type="datetimeFigureOut">
              <a:rPr lang="en-GB" smtClean="0"/>
              <a:t>28/11/2020</a:t>
            </a:fld>
            <a:endParaRPr lang="en-GB"/>
          </a:p>
        </p:txBody>
      </p:sp>
      <p:sp>
        <p:nvSpPr>
          <p:cNvPr id="6" name="Footer Placeholder 5">
            <a:extLst>
              <a:ext uri="{FF2B5EF4-FFF2-40B4-BE49-F238E27FC236}">
                <a16:creationId xmlns:a16="http://schemas.microsoft.com/office/drawing/2014/main" id="{7AF616B7-53C6-4C6A-960F-60B2128F4BF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AAD099-E835-4BC2-BC1B-09BC6C4E630C}"/>
              </a:ext>
            </a:extLst>
          </p:cNvPr>
          <p:cNvSpPr>
            <a:spLocks noGrp="1"/>
          </p:cNvSpPr>
          <p:nvPr>
            <p:ph type="sldNum" sz="quarter" idx="12"/>
          </p:nvPr>
        </p:nvSpPr>
        <p:spPr/>
        <p:txBody>
          <a:bodyPr/>
          <a:lstStyle/>
          <a:p>
            <a:fld id="{F19A8077-C624-4F6C-94A2-DFEF6DA135C5}" type="slidenum">
              <a:rPr lang="en-GB" smtClean="0"/>
              <a:t>‹#›</a:t>
            </a:fld>
            <a:endParaRPr lang="en-GB"/>
          </a:p>
        </p:txBody>
      </p:sp>
    </p:spTree>
    <p:extLst>
      <p:ext uri="{BB962C8B-B14F-4D97-AF65-F5344CB8AC3E}">
        <p14:creationId xmlns:p14="http://schemas.microsoft.com/office/powerpoint/2010/main" val="637543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835EC-587F-47CF-828E-F9CDC864D1A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03D49DB-24F6-4DF2-B2F0-3E29EE73D8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6639282-3CC6-41D1-93DC-FB81B2B83E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C1557CF-01CB-476D-B164-5908306E73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5A0EA1-DE85-4558-8ADD-A881A11A2F9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3BF3E36-E650-46D9-B682-CE639D650DA2}"/>
              </a:ext>
            </a:extLst>
          </p:cNvPr>
          <p:cNvSpPr>
            <a:spLocks noGrp="1"/>
          </p:cNvSpPr>
          <p:nvPr>
            <p:ph type="dt" sz="half" idx="10"/>
          </p:nvPr>
        </p:nvSpPr>
        <p:spPr/>
        <p:txBody>
          <a:bodyPr/>
          <a:lstStyle/>
          <a:p>
            <a:fld id="{7DFF4878-F99B-4706-924E-4C87F63AC079}" type="datetimeFigureOut">
              <a:rPr lang="en-GB" smtClean="0"/>
              <a:t>28/11/2020</a:t>
            </a:fld>
            <a:endParaRPr lang="en-GB"/>
          </a:p>
        </p:txBody>
      </p:sp>
      <p:sp>
        <p:nvSpPr>
          <p:cNvPr id="8" name="Footer Placeholder 7">
            <a:extLst>
              <a:ext uri="{FF2B5EF4-FFF2-40B4-BE49-F238E27FC236}">
                <a16:creationId xmlns:a16="http://schemas.microsoft.com/office/drawing/2014/main" id="{5D0B1FE9-A82A-4E4F-B07C-FE5A177CC4E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95E559C-368D-48C5-B9D2-5D9BE19F2259}"/>
              </a:ext>
            </a:extLst>
          </p:cNvPr>
          <p:cNvSpPr>
            <a:spLocks noGrp="1"/>
          </p:cNvSpPr>
          <p:nvPr>
            <p:ph type="sldNum" sz="quarter" idx="12"/>
          </p:nvPr>
        </p:nvSpPr>
        <p:spPr/>
        <p:txBody>
          <a:bodyPr/>
          <a:lstStyle/>
          <a:p>
            <a:fld id="{F19A8077-C624-4F6C-94A2-DFEF6DA135C5}" type="slidenum">
              <a:rPr lang="en-GB" smtClean="0"/>
              <a:t>‹#›</a:t>
            </a:fld>
            <a:endParaRPr lang="en-GB"/>
          </a:p>
        </p:txBody>
      </p:sp>
    </p:spTree>
    <p:extLst>
      <p:ext uri="{BB962C8B-B14F-4D97-AF65-F5344CB8AC3E}">
        <p14:creationId xmlns:p14="http://schemas.microsoft.com/office/powerpoint/2010/main" val="3696441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C9E87-2C7B-471B-A4ED-B358485269F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7042290-8D2F-4969-9021-58E0FD6B788D}"/>
              </a:ext>
            </a:extLst>
          </p:cNvPr>
          <p:cNvSpPr>
            <a:spLocks noGrp="1"/>
          </p:cNvSpPr>
          <p:nvPr>
            <p:ph type="dt" sz="half" idx="10"/>
          </p:nvPr>
        </p:nvSpPr>
        <p:spPr/>
        <p:txBody>
          <a:bodyPr/>
          <a:lstStyle/>
          <a:p>
            <a:fld id="{7DFF4878-F99B-4706-924E-4C87F63AC079}" type="datetimeFigureOut">
              <a:rPr lang="en-GB" smtClean="0"/>
              <a:t>28/11/2020</a:t>
            </a:fld>
            <a:endParaRPr lang="en-GB"/>
          </a:p>
        </p:txBody>
      </p:sp>
      <p:sp>
        <p:nvSpPr>
          <p:cNvPr id="4" name="Footer Placeholder 3">
            <a:extLst>
              <a:ext uri="{FF2B5EF4-FFF2-40B4-BE49-F238E27FC236}">
                <a16:creationId xmlns:a16="http://schemas.microsoft.com/office/drawing/2014/main" id="{445E8BEA-372B-4F01-A7AC-BBB65BBE364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9B7A667-42E3-44A6-AF95-97151F53D7AD}"/>
              </a:ext>
            </a:extLst>
          </p:cNvPr>
          <p:cNvSpPr>
            <a:spLocks noGrp="1"/>
          </p:cNvSpPr>
          <p:nvPr>
            <p:ph type="sldNum" sz="quarter" idx="12"/>
          </p:nvPr>
        </p:nvSpPr>
        <p:spPr/>
        <p:txBody>
          <a:bodyPr/>
          <a:lstStyle/>
          <a:p>
            <a:fld id="{F19A8077-C624-4F6C-94A2-DFEF6DA135C5}" type="slidenum">
              <a:rPr lang="en-GB" smtClean="0"/>
              <a:t>‹#›</a:t>
            </a:fld>
            <a:endParaRPr lang="en-GB"/>
          </a:p>
        </p:txBody>
      </p:sp>
    </p:spTree>
    <p:extLst>
      <p:ext uri="{BB962C8B-B14F-4D97-AF65-F5344CB8AC3E}">
        <p14:creationId xmlns:p14="http://schemas.microsoft.com/office/powerpoint/2010/main" val="1244770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BE4F10-0177-4A3C-A155-E8AF0617A139}"/>
              </a:ext>
            </a:extLst>
          </p:cNvPr>
          <p:cNvSpPr>
            <a:spLocks noGrp="1"/>
          </p:cNvSpPr>
          <p:nvPr>
            <p:ph type="dt" sz="half" idx="10"/>
          </p:nvPr>
        </p:nvSpPr>
        <p:spPr/>
        <p:txBody>
          <a:bodyPr/>
          <a:lstStyle/>
          <a:p>
            <a:fld id="{7DFF4878-F99B-4706-924E-4C87F63AC079}" type="datetimeFigureOut">
              <a:rPr lang="en-GB" smtClean="0"/>
              <a:t>28/11/2020</a:t>
            </a:fld>
            <a:endParaRPr lang="en-GB"/>
          </a:p>
        </p:txBody>
      </p:sp>
      <p:sp>
        <p:nvSpPr>
          <p:cNvPr id="3" name="Footer Placeholder 2">
            <a:extLst>
              <a:ext uri="{FF2B5EF4-FFF2-40B4-BE49-F238E27FC236}">
                <a16:creationId xmlns:a16="http://schemas.microsoft.com/office/drawing/2014/main" id="{922E645F-2A52-414A-BA56-892ADF999D0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005732A-04C2-4701-8F8D-006A6713CE48}"/>
              </a:ext>
            </a:extLst>
          </p:cNvPr>
          <p:cNvSpPr>
            <a:spLocks noGrp="1"/>
          </p:cNvSpPr>
          <p:nvPr>
            <p:ph type="sldNum" sz="quarter" idx="12"/>
          </p:nvPr>
        </p:nvSpPr>
        <p:spPr/>
        <p:txBody>
          <a:bodyPr/>
          <a:lstStyle/>
          <a:p>
            <a:fld id="{F19A8077-C624-4F6C-94A2-DFEF6DA135C5}" type="slidenum">
              <a:rPr lang="en-GB" smtClean="0"/>
              <a:t>‹#›</a:t>
            </a:fld>
            <a:endParaRPr lang="en-GB"/>
          </a:p>
        </p:txBody>
      </p:sp>
    </p:spTree>
    <p:extLst>
      <p:ext uri="{BB962C8B-B14F-4D97-AF65-F5344CB8AC3E}">
        <p14:creationId xmlns:p14="http://schemas.microsoft.com/office/powerpoint/2010/main" val="3769906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F40F4-6178-4CCF-ADB6-25977275ED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A47C2A8-AFB4-4989-940B-084B14923B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201E3AE-0B1B-4556-A600-DDC26B2A3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9A66FB-D003-4242-9479-0A1BED340E9A}"/>
              </a:ext>
            </a:extLst>
          </p:cNvPr>
          <p:cNvSpPr>
            <a:spLocks noGrp="1"/>
          </p:cNvSpPr>
          <p:nvPr>
            <p:ph type="dt" sz="half" idx="10"/>
          </p:nvPr>
        </p:nvSpPr>
        <p:spPr/>
        <p:txBody>
          <a:bodyPr/>
          <a:lstStyle/>
          <a:p>
            <a:fld id="{7DFF4878-F99B-4706-924E-4C87F63AC079}" type="datetimeFigureOut">
              <a:rPr lang="en-GB" smtClean="0"/>
              <a:t>28/11/2020</a:t>
            </a:fld>
            <a:endParaRPr lang="en-GB"/>
          </a:p>
        </p:txBody>
      </p:sp>
      <p:sp>
        <p:nvSpPr>
          <p:cNvPr id="6" name="Footer Placeholder 5">
            <a:extLst>
              <a:ext uri="{FF2B5EF4-FFF2-40B4-BE49-F238E27FC236}">
                <a16:creationId xmlns:a16="http://schemas.microsoft.com/office/drawing/2014/main" id="{136CD9D7-BE7B-444E-AF6E-BC083086D24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42A7829-57D1-4DD4-9BB6-20AD3B5DE92D}"/>
              </a:ext>
            </a:extLst>
          </p:cNvPr>
          <p:cNvSpPr>
            <a:spLocks noGrp="1"/>
          </p:cNvSpPr>
          <p:nvPr>
            <p:ph type="sldNum" sz="quarter" idx="12"/>
          </p:nvPr>
        </p:nvSpPr>
        <p:spPr/>
        <p:txBody>
          <a:bodyPr/>
          <a:lstStyle/>
          <a:p>
            <a:fld id="{F19A8077-C624-4F6C-94A2-DFEF6DA135C5}" type="slidenum">
              <a:rPr lang="en-GB" smtClean="0"/>
              <a:t>‹#›</a:t>
            </a:fld>
            <a:endParaRPr lang="en-GB"/>
          </a:p>
        </p:txBody>
      </p:sp>
    </p:spTree>
    <p:extLst>
      <p:ext uri="{BB962C8B-B14F-4D97-AF65-F5344CB8AC3E}">
        <p14:creationId xmlns:p14="http://schemas.microsoft.com/office/powerpoint/2010/main" val="3912570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BD96A-45DB-4E3B-B969-7341D1C8C7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7ADEAD6-D2AF-4487-8371-5A7EED42F5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412DB7B-805E-4CEA-A4AF-258E760B57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8597C9-1488-4B81-AEAB-2A92B94DC4DC}"/>
              </a:ext>
            </a:extLst>
          </p:cNvPr>
          <p:cNvSpPr>
            <a:spLocks noGrp="1"/>
          </p:cNvSpPr>
          <p:nvPr>
            <p:ph type="dt" sz="half" idx="10"/>
          </p:nvPr>
        </p:nvSpPr>
        <p:spPr/>
        <p:txBody>
          <a:bodyPr/>
          <a:lstStyle/>
          <a:p>
            <a:fld id="{7DFF4878-F99B-4706-924E-4C87F63AC079}" type="datetimeFigureOut">
              <a:rPr lang="en-GB" smtClean="0"/>
              <a:t>28/11/2020</a:t>
            </a:fld>
            <a:endParaRPr lang="en-GB"/>
          </a:p>
        </p:txBody>
      </p:sp>
      <p:sp>
        <p:nvSpPr>
          <p:cNvPr id="6" name="Footer Placeholder 5">
            <a:extLst>
              <a:ext uri="{FF2B5EF4-FFF2-40B4-BE49-F238E27FC236}">
                <a16:creationId xmlns:a16="http://schemas.microsoft.com/office/drawing/2014/main" id="{DA6332A3-6A0A-4654-B7F0-79C2FDC5ED6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DB0F49-578B-4C49-9254-11FCA07DD7B0}"/>
              </a:ext>
            </a:extLst>
          </p:cNvPr>
          <p:cNvSpPr>
            <a:spLocks noGrp="1"/>
          </p:cNvSpPr>
          <p:nvPr>
            <p:ph type="sldNum" sz="quarter" idx="12"/>
          </p:nvPr>
        </p:nvSpPr>
        <p:spPr/>
        <p:txBody>
          <a:bodyPr/>
          <a:lstStyle/>
          <a:p>
            <a:fld id="{F19A8077-C624-4F6C-94A2-DFEF6DA135C5}" type="slidenum">
              <a:rPr lang="en-GB" smtClean="0"/>
              <a:t>‹#›</a:t>
            </a:fld>
            <a:endParaRPr lang="en-GB"/>
          </a:p>
        </p:txBody>
      </p:sp>
    </p:spTree>
    <p:extLst>
      <p:ext uri="{BB962C8B-B14F-4D97-AF65-F5344CB8AC3E}">
        <p14:creationId xmlns:p14="http://schemas.microsoft.com/office/powerpoint/2010/main" val="3072731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74112-907E-46E9-B3D7-1BCF22296E3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2B166AD-897B-4301-8522-08C3DACDFE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BFE88E-45AD-43B5-9FEB-5AD26959DB49}"/>
              </a:ext>
            </a:extLst>
          </p:cNvPr>
          <p:cNvSpPr>
            <a:spLocks noGrp="1"/>
          </p:cNvSpPr>
          <p:nvPr>
            <p:ph type="dt" sz="half" idx="10"/>
          </p:nvPr>
        </p:nvSpPr>
        <p:spPr/>
        <p:txBody>
          <a:bodyPr/>
          <a:lstStyle/>
          <a:p>
            <a:fld id="{7DFF4878-F99B-4706-924E-4C87F63AC079}" type="datetimeFigureOut">
              <a:rPr lang="en-GB" smtClean="0"/>
              <a:t>28/11/2020</a:t>
            </a:fld>
            <a:endParaRPr lang="en-GB"/>
          </a:p>
        </p:txBody>
      </p:sp>
      <p:sp>
        <p:nvSpPr>
          <p:cNvPr id="5" name="Footer Placeholder 4">
            <a:extLst>
              <a:ext uri="{FF2B5EF4-FFF2-40B4-BE49-F238E27FC236}">
                <a16:creationId xmlns:a16="http://schemas.microsoft.com/office/drawing/2014/main" id="{65E5C54C-191C-479D-BE9E-6EF8A7CFB4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198579-3955-4E7C-B714-A4C34C97C6DC}"/>
              </a:ext>
            </a:extLst>
          </p:cNvPr>
          <p:cNvSpPr>
            <a:spLocks noGrp="1"/>
          </p:cNvSpPr>
          <p:nvPr>
            <p:ph type="sldNum" sz="quarter" idx="12"/>
          </p:nvPr>
        </p:nvSpPr>
        <p:spPr/>
        <p:txBody>
          <a:bodyPr/>
          <a:lstStyle/>
          <a:p>
            <a:fld id="{F19A8077-C624-4F6C-94A2-DFEF6DA135C5}" type="slidenum">
              <a:rPr lang="en-GB" smtClean="0"/>
              <a:t>‹#›</a:t>
            </a:fld>
            <a:endParaRPr lang="en-GB"/>
          </a:p>
        </p:txBody>
      </p:sp>
    </p:spTree>
    <p:extLst>
      <p:ext uri="{BB962C8B-B14F-4D97-AF65-F5344CB8AC3E}">
        <p14:creationId xmlns:p14="http://schemas.microsoft.com/office/powerpoint/2010/main" val="1218105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9EEC5D-1233-4ABB-BD7F-DD962490F5B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03804F7-5082-4CDA-9CA7-DBFEBEB8BE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CE90645-9B0E-4269-AB98-4AD7872E9C5D}"/>
              </a:ext>
            </a:extLst>
          </p:cNvPr>
          <p:cNvSpPr>
            <a:spLocks noGrp="1"/>
          </p:cNvSpPr>
          <p:nvPr>
            <p:ph type="dt" sz="half" idx="10"/>
          </p:nvPr>
        </p:nvSpPr>
        <p:spPr/>
        <p:txBody>
          <a:bodyPr/>
          <a:lstStyle/>
          <a:p>
            <a:fld id="{7DFF4878-F99B-4706-924E-4C87F63AC079}" type="datetimeFigureOut">
              <a:rPr lang="en-GB" smtClean="0"/>
              <a:t>28/11/2020</a:t>
            </a:fld>
            <a:endParaRPr lang="en-GB"/>
          </a:p>
        </p:txBody>
      </p:sp>
      <p:sp>
        <p:nvSpPr>
          <p:cNvPr id="5" name="Footer Placeholder 4">
            <a:extLst>
              <a:ext uri="{FF2B5EF4-FFF2-40B4-BE49-F238E27FC236}">
                <a16:creationId xmlns:a16="http://schemas.microsoft.com/office/drawing/2014/main" id="{CD8767F3-65C7-43A3-ABA6-93971C4463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2678FD-CC0A-4B6F-85BC-EC57DB7C08F4}"/>
              </a:ext>
            </a:extLst>
          </p:cNvPr>
          <p:cNvSpPr>
            <a:spLocks noGrp="1"/>
          </p:cNvSpPr>
          <p:nvPr>
            <p:ph type="sldNum" sz="quarter" idx="12"/>
          </p:nvPr>
        </p:nvSpPr>
        <p:spPr/>
        <p:txBody>
          <a:bodyPr/>
          <a:lstStyle/>
          <a:p>
            <a:fld id="{F19A8077-C624-4F6C-94A2-DFEF6DA135C5}" type="slidenum">
              <a:rPr lang="en-GB" smtClean="0"/>
              <a:t>‹#›</a:t>
            </a:fld>
            <a:endParaRPr lang="en-GB"/>
          </a:p>
        </p:txBody>
      </p:sp>
    </p:spTree>
    <p:extLst>
      <p:ext uri="{BB962C8B-B14F-4D97-AF65-F5344CB8AC3E}">
        <p14:creationId xmlns:p14="http://schemas.microsoft.com/office/powerpoint/2010/main" val="1967693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38B63AC0-CB1F-4CAA-9DC0-A3E145482283}" type="datetimeFigureOut">
              <a:rPr lang="en-IN" smtClean="0"/>
              <a:t>28-11-2020</a:t>
            </a:fld>
            <a:endParaRPr lang="en-IN"/>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IN"/>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120F9C97-00FF-410D-A37F-0315A1EC27B7}" type="slidenum">
              <a:rPr lang="en-IN" smtClean="0"/>
              <a:t>‹#›</a:t>
            </a:fld>
            <a:endParaRPr lang="en-IN"/>
          </a:p>
        </p:txBody>
      </p:sp>
    </p:spTree>
    <p:extLst>
      <p:ext uri="{BB962C8B-B14F-4D97-AF65-F5344CB8AC3E}">
        <p14:creationId xmlns:p14="http://schemas.microsoft.com/office/powerpoint/2010/main" val="1379161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B63AC0-CB1F-4CAA-9DC0-A3E145482283}" type="datetimeFigureOut">
              <a:rPr lang="en-IN" smtClean="0"/>
              <a:t>28-11-2020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10558300" y="5956137"/>
            <a:ext cx="1052508" cy="365125"/>
          </a:xfrm>
        </p:spPr>
        <p:txBody>
          <a:bodyPr/>
          <a:lstStyle/>
          <a:p>
            <a:fld id="{120F9C97-00FF-410D-A37F-0315A1EC27B7}" type="slidenum">
              <a:rPr lang="en-IN" smtClean="0"/>
              <a:t>‹#›</a:t>
            </a:fld>
            <a:endParaRPr lang="en-IN"/>
          </a:p>
        </p:txBody>
      </p:sp>
    </p:spTree>
    <p:extLst>
      <p:ext uri="{BB962C8B-B14F-4D97-AF65-F5344CB8AC3E}">
        <p14:creationId xmlns:p14="http://schemas.microsoft.com/office/powerpoint/2010/main" val="21928832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38B63AC0-CB1F-4CAA-9DC0-A3E145482283}" type="datetimeFigureOut">
              <a:rPr lang="en-IN" smtClean="0"/>
              <a:t>28-11-2020</a:t>
            </a:fld>
            <a:endParaRPr lang="en-IN"/>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IN"/>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120F9C97-00FF-410D-A37F-0315A1EC27B7}" type="slidenum">
              <a:rPr lang="en-IN" smtClean="0"/>
              <a:t>‹#›</a:t>
            </a:fld>
            <a:endParaRPr lang="en-IN"/>
          </a:p>
        </p:txBody>
      </p:sp>
    </p:spTree>
    <p:extLst>
      <p:ext uri="{BB962C8B-B14F-4D97-AF65-F5344CB8AC3E}">
        <p14:creationId xmlns:p14="http://schemas.microsoft.com/office/powerpoint/2010/main" val="869936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B63AC0-CB1F-4CAA-9DC0-A3E145482283}" type="datetimeFigureOut">
              <a:rPr lang="en-IN" smtClean="0"/>
              <a:t>28-11-2020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20F9C97-00FF-410D-A37F-0315A1EC27B7}" type="slidenum">
              <a:rPr lang="en-IN" smtClean="0"/>
              <a:t>‹#›</a:t>
            </a:fld>
            <a:endParaRPr lang="en-IN"/>
          </a:p>
        </p:txBody>
      </p:sp>
    </p:spTree>
    <p:extLst>
      <p:ext uri="{BB962C8B-B14F-4D97-AF65-F5344CB8AC3E}">
        <p14:creationId xmlns:p14="http://schemas.microsoft.com/office/powerpoint/2010/main" val="18812540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B63AC0-CB1F-4CAA-9DC0-A3E145482283}" type="datetimeFigureOut">
              <a:rPr lang="en-IN" smtClean="0"/>
              <a:t>28-11-2020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20F9C97-00FF-410D-A37F-0315A1EC27B7}" type="slidenum">
              <a:rPr lang="en-IN" smtClean="0"/>
              <a:t>‹#›</a:t>
            </a:fld>
            <a:endParaRPr lang="en-IN"/>
          </a:p>
        </p:txBody>
      </p:sp>
    </p:spTree>
    <p:extLst>
      <p:ext uri="{BB962C8B-B14F-4D97-AF65-F5344CB8AC3E}">
        <p14:creationId xmlns:p14="http://schemas.microsoft.com/office/powerpoint/2010/main" val="6748831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8B63AC0-CB1F-4CAA-9DC0-A3E145482283}" type="datetimeFigureOut">
              <a:rPr lang="en-IN" smtClean="0"/>
              <a:t>28-11-2020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20F9C97-00FF-410D-A37F-0315A1EC27B7}" type="slidenum">
              <a:rPr lang="en-IN" smtClean="0"/>
              <a:t>‹#›</a:t>
            </a:fld>
            <a:endParaRPr lang="en-IN"/>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0679510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B63AC0-CB1F-4CAA-9DC0-A3E145482283}" type="datetimeFigureOut">
              <a:rPr lang="en-IN" smtClean="0"/>
              <a:t>28-11-2020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20F9C97-00FF-410D-A37F-0315A1EC27B7}" type="slidenum">
              <a:rPr lang="en-IN" smtClean="0"/>
              <a:t>‹#›</a:t>
            </a:fld>
            <a:endParaRPr lang="en-IN"/>
          </a:p>
        </p:txBody>
      </p:sp>
    </p:spTree>
    <p:extLst>
      <p:ext uri="{BB962C8B-B14F-4D97-AF65-F5344CB8AC3E}">
        <p14:creationId xmlns:p14="http://schemas.microsoft.com/office/powerpoint/2010/main" val="28711312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38B63AC0-CB1F-4CAA-9DC0-A3E145482283}" type="datetimeFigureOut">
              <a:rPr lang="en-IN" smtClean="0"/>
              <a:t>28-11-2020</a:t>
            </a:fld>
            <a:endParaRPr lang="en-IN"/>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120F9C97-00FF-410D-A37F-0315A1EC27B7}" type="slidenum">
              <a:rPr lang="en-IN" smtClean="0"/>
              <a:t>‹#›</a:t>
            </a:fld>
            <a:endParaRPr lang="en-IN"/>
          </a:p>
        </p:txBody>
      </p:sp>
    </p:spTree>
    <p:extLst>
      <p:ext uri="{BB962C8B-B14F-4D97-AF65-F5344CB8AC3E}">
        <p14:creationId xmlns:p14="http://schemas.microsoft.com/office/powerpoint/2010/main" val="41450614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B63AC0-CB1F-4CAA-9DC0-A3E145482283}" type="datetimeFigureOut">
              <a:rPr lang="en-IN" smtClean="0"/>
              <a:t>28-11-2020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20F9C97-00FF-410D-A37F-0315A1EC27B7}" type="slidenum">
              <a:rPr lang="en-IN" smtClean="0"/>
              <a:t>‹#›</a:t>
            </a:fld>
            <a:endParaRPr lang="en-IN"/>
          </a:p>
        </p:txBody>
      </p:sp>
    </p:spTree>
    <p:extLst>
      <p:ext uri="{BB962C8B-B14F-4D97-AF65-F5344CB8AC3E}">
        <p14:creationId xmlns:p14="http://schemas.microsoft.com/office/powerpoint/2010/main" val="1119861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B63AC0-CB1F-4CAA-9DC0-A3E145482283}" type="datetimeFigureOut">
              <a:rPr lang="en-IN" smtClean="0"/>
              <a:t>28-11-2020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20F9C97-00FF-410D-A37F-0315A1EC27B7}" type="slidenum">
              <a:rPr lang="en-IN" smtClean="0"/>
              <a:t>‹#›</a:t>
            </a:fld>
            <a:endParaRPr lang="en-IN"/>
          </a:p>
        </p:txBody>
      </p:sp>
    </p:spTree>
    <p:extLst>
      <p:ext uri="{BB962C8B-B14F-4D97-AF65-F5344CB8AC3E}">
        <p14:creationId xmlns:p14="http://schemas.microsoft.com/office/powerpoint/2010/main" val="2526237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38B63AC0-CB1F-4CAA-9DC0-A3E145482283}" type="datetimeFigureOut">
              <a:rPr lang="en-IN" smtClean="0"/>
              <a:t>28-11-2020</a:t>
            </a:fld>
            <a:endParaRPr lang="en-IN"/>
          </a:p>
        </p:txBody>
      </p:sp>
      <p:sp>
        <p:nvSpPr>
          <p:cNvPr id="5" name="Footer Placeholder 4"/>
          <p:cNvSpPr>
            <a:spLocks noGrp="1"/>
          </p:cNvSpPr>
          <p:nvPr>
            <p:ph type="ftr" sz="quarter" idx="11"/>
          </p:nvPr>
        </p:nvSpPr>
        <p:spPr>
          <a:xfrm>
            <a:off x="774923" y="5951811"/>
            <a:ext cx="7896279" cy="365125"/>
          </a:xfrm>
        </p:spPr>
        <p:txBody>
          <a:bodyPr/>
          <a:lstStyle/>
          <a:p>
            <a:endParaRPr lang="en-IN"/>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120F9C97-00FF-410D-A37F-0315A1EC27B7}" type="slidenum">
              <a:rPr lang="en-IN" smtClean="0"/>
              <a:t>‹#›</a:t>
            </a:fld>
            <a:endParaRPr lang="en-IN"/>
          </a:p>
        </p:txBody>
      </p:sp>
    </p:spTree>
    <p:extLst>
      <p:ext uri="{BB962C8B-B14F-4D97-AF65-F5344CB8AC3E}">
        <p14:creationId xmlns:p14="http://schemas.microsoft.com/office/powerpoint/2010/main" val="37543862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DABA1-F8C7-4BE8-8805-7D0ADC9F59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1B2C86DE-DBF1-4E03-8970-5B97A715E7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0414ACA-E175-49BF-80DD-F20F3DE04C5C}"/>
              </a:ext>
            </a:extLst>
          </p:cNvPr>
          <p:cNvSpPr>
            <a:spLocks noGrp="1"/>
          </p:cNvSpPr>
          <p:nvPr>
            <p:ph type="dt" sz="half" idx="10"/>
          </p:nvPr>
        </p:nvSpPr>
        <p:spPr/>
        <p:txBody>
          <a:bodyPr/>
          <a:lstStyle/>
          <a:p>
            <a:fld id="{38B63AC0-CB1F-4CAA-9DC0-A3E145482283}" type="datetimeFigureOut">
              <a:rPr lang="en-IN" smtClean="0"/>
              <a:t>28-11-2020</a:t>
            </a:fld>
            <a:endParaRPr lang="en-IN"/>
          </a:p>
        </p:txBody>
      </p:sp>
      <p:sp>
        <p:nvSpPr>
          <p:cNvPr id="5" name="Footer Placeholder 4">
            <a:extLst>
              <a:ext uri="{FF2B5EF4-FFF2-40B4-BE49-F238E27FC236}">
                <a16:creationId xmlns:a16="http://schemas.microsoft.com/office/drawing/2014/main" id="{AA83FEE5-7E43-4E0C-B46F-D99DC57910E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4090F74-D033-4BA1-BB23-B54692A99DC7}"/>
              </a:ext>
            </a:extLst>
          </p:cNvPr>
          <p:cNvSpPr>
            <a:spLocks noGrp="1"/>
          </p:cNvSpPr>
          <p:nvPr>
            <p:ph type="sldNum" sz="quarter" idx="12"/>
          </p:nvPr>
        </p:nvSpPr>
        <p:spPr/>
        <p:txBody>
          <a:bodyPr/>
          <a:lstStyle/>
          <a:p>
            <a:fld id="{120F9C97-00FF-410D-A37F-0315A1EC27B7}" type="slidenum">
              <a:rPr lang="en-IN" smtClean="0"/>
              <a:t>‹#›</a:t>
            </a:fld>
            <a:endParaRPr lang="en-IN"/>
          </a:p>
        </p:txBody>
      </p:sp>
    </p:spTree>
    <p:extLst>
      <p:ext uri="{BB962C8B-B14F-4D97-AF65-F5344CB8AC3E}">
        <p14:creationId xmlns:p14="http://schemas.microsoft.com/office/powerpoint/2010/main" val="3300986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B29A0-8045-45A0-B9E2-D93CC13FB10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D27C55E-F37A-42BF-ADD6-A2771E69A4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3CD2D31-0F6C-4B93-8B59-B50D03B63DF7}"/>
              </a:ext>
            </a:extLst>
          </p:cNvPr>
          <p:cNvSpPr>
            <a:spLocks noGrp="1"/>
          </p:cNvSpPr>
          <p:nvPr>
            <p:ph type="dt" sz="half" idx="10"/>
          </p:nvPr>
        </p:nvSpPr>
        <p:spPr/>
        <p:txBody>
          <a:bodyPr/>
          <a:lstStyle/>
          <a:p>
            <a:fld id="{38B63AC0-CB1F-4CAA-9DC0-A3E145482283}" type="datetimeFigureOut">
              <a:rPr lang="en-IN" smtClean="0"/>
              <a:t>28-11-2020</a:t>
            </a:fld>
            <a:endParaRPr lang="en-IN"/>
          </a:p>
        </p:txBody>
      </p:sp>
      <p:sp>
        <p:nvSpPr>
          <p:cNvPr id="5" name="Footer Placeholder 4">
            <a:extLst>
              <a:ext uri="{FF2B5EF4-FFF2-40B4-BE49-F238E27FC236}">
                <a16:creationId xmlns:a16="http://schemas.microsoft.com/office/drawing/2014/main" id="{8BF3FBE0-A0EF-4B8E-BB1F-FAB504D6DC1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5F4D807-D688-4229-811D-2676943762F0}"/>
              </a:ext>
            </a:extLst>
          </p:cNvPr>
          <p:cNvSpPr>
            <a:spLocks noGrp="1"/>
          </p:cNvSpPr>
          <p:nvPr>
            <p:ph type="sldNum" sz="quarter" idx="12"/>
          </p:nvPr>
        </p:nvSpPr>
        <p:spPr/>
        <p:txBody>
          <a:bodyPr/>
          <a:lstStyle/>
          <a:p>
            <a:fld id="{120F9C97-00FF-410D-A37F-0315A1EC27B7}" type="slidenum">
              <a:rPr lang="en-IN" smtClean="0"/>
              <a:t>‹#›</a:t>
            </a:fld>
            <a:endParaRPr lang="en-IN"/>
          </a:p>
        </p:txBody>
      </p:sp>
    </p:spTree>
    <p:extLst>
      <p:ext uri="{BB962C8B-B14F-4D97-AF65-F5344CB8AC3E}">
        <p14:creationId xmlns:p14="http://schemas.microsoft.com/office/powerpoint/2010/main" val="10828979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3FBA3-06E6-4A74-B356-853B70455B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D9B19CE-42B8-41D9-8821-248FA0F9BC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FFC6B8-6617-48C5-96D3-B38DDA5FB8DF}"/>
              </a:ext>
            </a:extLst>
          </p:cNvPr>
          <p:cNvSpPr>
            <a:spLocks noGrp="1"/>
          </p:cNvSpPr>
          <p:nvPr>
            <p:ph type="dt" sz="half" idx="10"/>
          </p:nvPr>
        </p:nvSpPr>
        <p:spPr/>
        <p:txBody>
          <a:bodyPr/>
          <a:lstStyle/>
          <a:p>
            <a:fld id="{38B63AC0-CB1F-4CAA-9DC0-A3E145482283}" type="datetimeFigureOut">
              <a:rPr lang="en-IN" smtClean="0"/>
              <a:t>28-11-2020</a:t>
            </a:fld>
            <a:endParaRPr lang="en-IN"/>
          </a:p>
        </p:txBody>
      </p:sp>
      <p:sp>
        <p:nvSpPr>
          <p:cNvPr id="5" name="Footer Placeholder 4">
            <a:extLst>
              <a:ext uri="{FF2B5EF4-FFF2-40B4-BE49-F238E27FC236}">
                <a16:creationId xmlns:a16="http://schemas.microsoft.com/office/drawing/2014/main" id="{F9311459-E3EE-43F2-B095-5881B7584C3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48BDAD-4D58-4222-9D0E-A5DD83ECAE09}"/>
              </a:ext>
            </a:extLst>
          </p:cNvPr>
          <p:cNvSpPr>
            <a:spLocks noGrp="1"/>
          </p:cNvSpPr>
          <p:nvPr>
            <p:ph type="sldNum" sz="quarter" idx="12"/>
          </p:nvPr>
        </p:nvSpPr>
        <p:spPr/>
        <p:txBody>
          <a:bodyPr/>
          <a:lstStyle/>
          <a:p>
            <a:fld id="{120F9C97-00FF-410D-A37F-0315A1EC27B7}" type="slidenum">
              <a:rPr lang="en-IN" smtClean="0"/>
              <a:t>‹#›</a:t>
            </a:fld>
            <a:endParaRPr lang="en-IN"/>
          </a:p>
        </p:txBody>
      </p:sp>
    </p:spTree>
    <p:extLst>
      <p:ext uri="{BB962C8B-B14F-4D97-AF65-F5344CB8AC3E}">
        <p14:creationId xmlns:p14="http://schemas.microsoft.com/office/powerpoint/2010/main" val="1008125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2E043-3DCB-464E-A2CC-7FDEB255D77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CB6C45F-BD12-49DB-B000-F558CAF2C9A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5765AB7E-1DEF-4A41-864F-A2DACD2365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0CEA356-D1E0-4796-B8E9-D3B4ECDA3DAC}"/>
              </a:ext>
            </a:extLst>
          </p:cNvPr>
          <p:cNvSpPr>
            <a:spLocks noGrp="1"/>
          </p:cNvSpPr>
          <p:nvPr>
            <p:ph type="dt" sz="half" idx="10"/>
          </p:nvPr>
        </p:nvSpPr>
        <p:spPr/>
        <p:txBody>
          <a:bodyPr/>
          <a:lstStyle/>
          <a:p>
            <a:fld id="{38B63AC0-CB1F-4CAA-9DC0-A3E145482283}" type="datetimeFigureOut">
              <a:rPr lang="en-IN" smtClean="0"/>
              <a:t>28-11-2020</a:t>
            </a:fld>
            <a:endParaRPr lang="en-IN"/>
          </a:p>
        </p:txBody>
      </p:sp>
      <p:sp>
        <p:nvSpPr>
          <p:cNvPr id="6" name="Footer Placeholder 5">
            <a:extLst>
              <a:ext uri="{FF2B5EF4-FFF2-40B4-BE49-F238E27FC236}">
                <a16:creationId xmlns:a16="http://schemas.microsoft.com/office/drawing/2014/main" id="{D40D66E7-F170-45C7-B470-4375233C1E2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00D6AA5-53C0-4255-89E2-E05A304200AC}"/>
              </a:ext>
            </a:extLst>
          </p:cNvPr>
          <p:cNvSpPr>
            <a:spLocks noGrp="1"/>
          </p:cNvSpPr>
          <p:nvPr>
            <p:ph type="sldNum" sz="quarter" idx="12"/>
          </p:nvPr>
        </p:nvSpPr>
        <p:spPr/>
        <p:txBody>
          <a:bodyPr/>
          <a:lstStyle/>
          <a:p>
            <a:fld id="{120F9C97-00FF-410D-A37F-0315A1EC27B7}" type="slidenum">
              <a:rPr lang="en-IN" smtClean="0"/>
              <a:t>‹#›</a:t>
            </a:fld>
            <a:endParaRPr lang="en-IN"/>
          </a:p>
        </p:txBody>
      </p:sp>
    </p:spTree>
    <p:extLst>
      <p:ext uri="{BB962C8B-B14F-4D97-AF65-F5344CB8AC3E}">
        <p14:creationId xmlns:p14="http://schemas.microsoft.com/office/powerpoint/2010/main" val="26326612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F2C15-BCCB-4610-B22B-F50A24EDA7E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F1F5393-A4C7-4401-BEA9-41257E10BE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2A716C-B472-45E4-99AF-B81E3B21A7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15DA65F-C1D2-4453-BDAC-B03DBA4C99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421D0B-89D3-4CCC-8A70-DBF5A699C4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1E00CBAD-CAFA-422D-9014-01222B46E0A9}"/>
              </a:ext>
            </a:extLst>
          </p:cNvPr>
          <p:cNvSpPr>
            <a:spLocks noGrp="1"/>
          </p:cNvSpPr>
          <p:nvPr>
            <p:ph type="dt" sz="half" idx="10"/>
          </p:nvPr>
        </p:nvSpPr>
        <p:spPr/>
        <p:txBody>
          <a:bodyPr/>
          <a:lstStyle/>
          <a:p>
            <a:fld id="{38B63AC0-CB1F-4CAA-9DC0-A3E145482283}" type="datetimeFigureOut">
              <a:rPr lang="en-IN" smtClean="0"/>
              <a:t>28-11-2020</a:t>
            </a:fld>
            <a:endParaRPr lang="en-IN"/>
          </a:p>
        </p:txBody>
      </p:sp>
      <p:sp>
        <p:nvSpPr>
          <p:cNvPr id="8" name="Footer Placeholder 7">
            <a:extLst>
              <a:ext uri="{FF2B5EF4-FFF2-40B4-BE49-F238E27FC236}">
                <a16:creationId xmlns:a16="http://schemas.microsoft.com/office/drawing/2014/main" id="{75DB8405-7A81-4F30-A09A-8B38ADF061C0}"/>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9501A84-A104-41E0-A16B-81E370433D60}"/>
              </a:ext>
            </a:extLst>
          </p:cNvPr>
          <p:cNvSpPr>
            <a:spLocks noGrp="1"/>
          </p:cNvSpPr>
          <p:nvPr>
            <p:ph type="sldNum" sz="quarter" idx="12"/>
          </p:nvPr>
        </p:nvSpPr>
        <p:spPr/>
        <p:txBody>
          <a:bodyPr/>
          <a:lstStyle/>
          <a:p>
            <a:fld id="{120F9C97-00FF-410D-A37F-0315A1EC27B7}" type="slidenum">
              <a:rPr lang="en-IN" smtClean="0"/>
              <a:t>‹#›</a:t>
            </a:fld>
            <a:endParaRPr lang="en-IN"/>
          </a:p>
        </p:txBody>
      </p:sp>
    </p:spTree>
    <p:extLst>
      <p:ext uri="{BB962C8B-B14F-4D97-AF65-F5344CB8AC3E}">
        <p14:creationId xmlns:p14="http://schemas.microsoft.com/office/powerpoint/2010/main" val="16343251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FBCF6-E300-4D12-8023-266C215A073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92FBE49-CDBB-4A15-8814-F799F7F4B9B2}"/>
              </a:ext>
            </a:extLst>
          </p:cNvPr>
          <p:cNvSpPr>
            <a:spLocks noGrp="1"/>
          </p:cNvSpPr>
          <p:nvPr>
            <p:ph type="dt" sz="half" idx="10"/>
          </p:nvPr>
        </p:nvSpPr>
        <p:spPr/>
        <p:txBody>
          <a:bodyPr/>
          <a:lstStyle/>
          <a:p>
            <a:fld id="{38B63AC0-CB1F-4CAA-9DC0-A3E145482283}" type="datetimeFigureOut">
              <a:rPr lang="en-IN" smtClean="0"/>
              <a:t>28-11-2020</a:t>
            </a:fld>
            <a:endParaRPr lang="en-IN"/>
          </a:p>
        </p:txBody>
      </p:sp>
      <p:sp>
        <p:nvSpPr>
          <p:cNvPr id="4" name="Footer Placeholder 3">
            <a:extLst>
              <a:ext uri="{FF2B5EF4-FFF2-40B4-BE49-F238E27FC236}">
                <a16:creationId xmlns:a16="http://schemas.microsoft.com/office/drawing/2014/main" id="{52D08B4F-B7D6-4ED1-9C1E-3299DCD0F10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E00FB486-A7A6-4D3E-8DAF-9B1D30C663EF}"/>
              </a:ext>
            </a:extLst>
          </p:cNvPr>
          <p:cNvSpPr>
            <a:spLocks noGrp="1"/>
          </p:cNvSpPr>
          <p:nvPr>
            <p:ph type="sldNum" sz="quarter" idx="12"/>
          </p:nvPr>
        </p:nvSpPr>
        <p:spPr/>
        <p:txBody>
          <a:bodyPr/>
          <a:lstStyle/>
          <a:p>
            <a:fld id="{120F9C97-00FF-410D-A37F-0315A1EC27B7}" type="slidenum">
              <a:rPr lang="en-IN" smtClean="0"/>
              <a:t>‹#›</a:t>
            </a:fld>
            <a:endParaRPr lang="en-IN"/>
          </a:p>
        </p:txBody>
      </p:sp>
    </p:spTree>
    <p:extLst>
      <p:ext uri="{BB962C8B-B14F-4D97-AF65-F5344CB8AC3E}">
        <p14:creationId xmlns:p14="http://schemas.microsoft.com/office/powerpoint/2010/main" val="5319127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61EF93-52B9-4921-B11C-76C2AC00E47E}"/>
              </a:ext>
            </a:extLst>
          </p:cNvPr>
          <p:cNvSpPr>
            <a:spLocks noGrp="1"/>
          </p:cNvSpPr>
          <p:nvPr>
            <p:ph type="dt" sz="half" idx="10"/>
          </p:nvPr>
        </p:nvSpPr>
        <p:spPr/>
        <p:txBody>
          <a:bodyPr/>
          <a:lstStyle/>
          <a:p>
            <a:fld id="{38B63AC0-CB1F-4CAA-9DC0-A3E145482283}" type="datetimeFigureOut">
              <a:rPr lang="en-IN" smtClean="0"/>
              <a:t>28-11-2020</a:t>
            </a:fld>
            <a:endParaRPr lang="en-IN"/>
          </a:p>
        </p:txBody>
      </p:sp>
      <p:sp>
        <p:nvSpPr>
          <p:cNvPr id="3" name="Footer Placeholder 2">
            <a:extLst>
              <a:ext uri="{FF2B5EF4-FFF2-40B4-BE49-F238E27FC236}">
                <a16:creationId xmlns:a16="http://schemas.microsoft.com/office/drawing/2014/main" id="{FEB508C5-108C-4CBB-9905-E687444EE736}"/>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0DD671C3-18A3-4A38-8005-E7EBA733D6D1}"/>
              </a:ext>
            </a:extLst>
          </p:cNvPr>
          <p:cNvSpPr>
            <a:spLocks noGrp="1"/>
          </p:cNvSpPr>
          <p:nvPr>
            <p:ph type="sldNum" sz="quarter" idx="12"/>
          </p:nvPr>
        </p:nvSpPr>
        <p:spPr/>
        <p:txBody>
          <a:bodyPr/>
          <a:lstStyle/>
          <a:p>
            <a:fld id="{120F9C97-00FF-410D-A37F-0315A1EC27B7}" type="slidenum">
              <a:rPr lang="en-IN" smtClean="0"/>
              <a:t>‹#›</a:t>
            </a:fld>
            <a:endParaRPr lang="en-IN"/>
          </a:p>
        </p:txBody>
      </p:sp>
    </p:spTree>
    <p:extLst>
      <p:ext uri="{BB962C8B-B14F-4D97-AF65-F5344CB8AC3E}">
        <p14:creationId xmlns:p14="http://schemas.microsoft.com/office/powerpoint/2010/main" val="35330002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0589B-6EAA-4B1A-8AB9-081062C86C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7C159CD-9924-46E1-B914-BBA0C34E26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24D2750-6489-4864-8652-960A2162B0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C7AD0F-5326-464F-8C77-0CD005D3635C}"/>
              </a:ext>
            </a:extLst>
          </p:cNvPr>
          <p:cNvSpPr>
            <a:spLocks noGrp="1"/>
          </p:cNvSpPr>
          <p:nvPr>
            <p:ph type="dt" sz="half" idx="10"/>
          </p:nvPr>
        </p:nvSpPr>
        <p:spPr/>
        <p:txBody>
          <a:bodyPr/>
          <a:lstStyle/>
          <a:p>
            <a:fld id="{38B63AC0-CB1F-4CAA-9DC0-A3E145482283}" type="datetimeFigureOut">
              <a:rPr lang="en-IN" smtClean="0"/>
              <a:t>28-11-2020</a:t>
            </a:fld>
            <a:endParaRPr lang="en-IN"/>
          </a:p>
        </p:txBody>
      </p:sp>
      <p:sp>
        <p:nvSpPr>
          <p:cNvPr id="6" name="Footer Placeholder 5">
            <a:extLst>
              <a:ext uri="{FF2B5EF4-FFF2-40B4-BE49-F238E27FC236}">
                <a16:creationId xmlns:a16="http://schemas.microsoft.com/office/drawing/2014/main" id="{0CBBC44C-D00A-4498-8D00-F38FD0978F8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E43B92C-13C2-43A1-8AE7-DC0C49A3DE27}"/>
              </a:ext>
            </a:extLst>
          </p:cNvPr>
          <p:cNvSpPr>
            <a:spLocks noGrp="1"/>
          </p:cNvSpPr>
          <p:nvPr>
            <p:ph type="sldNum" sz="quarter" idx="12"/>
          </p:nvPr>
        </p:nvSpPr>
        <p:spPr/>
        <p:txBody>
          <a:bodyPr/>
          <a:lstStyle/>
          <a:p>
            <a:fld id="{120F9C97-00FF-410D-A37F-0315A1EC27B7}" type="slidenum">
              <a:rPr lang="en-IN" smtClean="0"/>
              <a:t>‹#›</a:t>
            </a:fld>
            <a:endParaRPr lang="en-IN"/>
          </a:p>
        </p:txBody>
      </p:sp>
    </p:spTree>
    <p:extLst>
      <p:ext uri="{BB962C8B-B14F-4D97-AF65-F5344CB8AC3E}">
        <p14:creationId xmlns:p14="http://schemas.microsoft.com/office/powerpoint/2010/main" val="3079112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B2341-1F2D-413D-B91C-68F54B347F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FD9F3320-73DC-4D72-8F8A-FFB60D330C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262B53BA-1D36-4200-A67E-81157A15B3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294E08-3C8F-4383-A2BF-20631EDCBFFA}"/>
              </a:ext>
            </a:extLst>
          </p:cNvPr>
          <p:cNvSpPr>
            <a:spLocks noGrp="1"/>
          </p:cNvSpPr>
          <p:nvPr>
            <p:ph type="dt" sz="half" idx="10"/>
          </p:nvPr>
        </p:nvSpPr>
        <p:spPr/>
        <p:txBody>
          <a:bodyPr/>
          <a:lstStyle/>
          <a:p>
            <a:fld id="{38B63AC0-CB1F-4CAA-9DC0-A3E145482283}" type="datetimeFigureOut">
              <a:rPr lang="en-IN" smtClean="0"/>
              <a:t>28-11-2020</a:t>
            </a:fld>
            <a:endParaRPr lang="en-IN"/>
          </a:p>
        </p:txBody>
      </p:sp>
      <p:sp>
        <p:nvSpPr>
          <p:cNvPr id="6" name="Footer Placeholder 5">
            <a:extLst>
              <a:ext uri="{FF2B5EF4-FFF2-40B4-BE49-F238E27FC236}">
                <a16:creationId xmlns:a16="http://schemas.microsoft.com/office/drawing/2014/main" id="{1CCC8C29-F420-412D-A401-7A51FA6FF52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1F71F77-7C18-4C78-B3ED-348666A06CFC}"/>
              </a:ext>
            </a:extLst>
          </p:cNvPr>
          <p:cNvSpPr>
            <a:spLocks noGrp="1"/>
          </p:cNvSpPr>
          <p:nvPr>
            <p:ph type="sldNum" sz="quarter" idx="12"/>
          </p:nvPr>
        </p:nvSpPr>
        <p:spPr/>
        <p:txBody>
          <a:bodyPr/>
          <a:lstStyle/>
          <a:p>
            <a:fld id="{120F9C97-00FF-410D-A37F-0315A1EC27B7}" type="slidenum">
              <a:rPr lang="en-IN" smtClean="0"/>
              <a:t>‹#›</a:t>
            </a:fld>
            <a:endParaRPr lang="en-IN"/>
          </a:p>
        </p:txBody>
      </p:sp>
    </p:spTree>
    <p:extLst>
      <p:ext uri="{BB962C8B-B14F-4D97-AF65-F5344CB8AC3E}">
        <p14:creationId xmlns:p14="http://schemas.microsoft.com/office/powerpoint/2010/main" val="1391912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A87C9-E50C-4B07-9145-BCC5D5D15B1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7F87FD9-97C9-4A83-9C94-9615665979E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600F43F-5B1F-4656-A342-9EAC78D855CA}"/>
              </a:ext>
            </a:extLst>
          </p:cNvPr>
          <p:cNvSpPr>
            <a:spLocks noGrp="1"/>
          </p:cNvSpPr>
          <p:nvPr>
            <p:ph type="dt" sz="half" idx="10"/>
          </p:nvPr>
        </p:nvSpPr>
        <p:spPr/>
        <p:txBody>
          <a:bodyPr/>
          <a:lstStyle/>
          <a:p>
            <a:fld id="{38B63AC0-CB1F-4CAA-9DC0-A3E145482283}" type="datetimeFigureOut">
              <a:rPr lang="en-IN" smtClean="0"/>
              <a:t>28-11-2020</a:t>
            </a:fld>
            <a:endParaRPr lang="en-IN"/>
          </a:p>
        </p:txBody>
      </p:sp>
      <p:sp>
        <p:nvSpPr>
          <p:cNvPr id="5" name="Footer Placeholder 4">
            <a:extLst>
              <a:ext uri="{FF2B5EF4-FFF2-40B4-BE49-F238E27FC236}">
                <a16:creationId xmlns:a16="http://schemas.microsoft.com/office/drawing/2014/main" id="{9E2F9652-12BC-47C0-9546-7A96E95D4BE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FBD7747-C8C4-4A09-B470-7ACA97D0BD69}"/>
              </a:ext>
            </a:extLst>
          </p:cNvPr>
          <p:cNvSpPr>
            <a:spLocks noGrp="1"/>
          </p:cNvSpPr>
          <p:nvPr>
            <p:ph type="sldNum" sz="quarter" idx="12"/>
          </p:nvPr>
        </p:nvSpPr>
        <p:spPr/>
        <p:txBody>
          <a:bodyPr/>
          <a:lstStyle/>
          <a:p>
            <a:fld id="{120F9C97-00FF-410D-A37F-0315A1EC27B7}" type="slidenum">
              <a:rPr lang="en-IN" smtClean="0"/>
              <a:t>‹#›</a:t>
            </a:fld>
            <a:endParaRPr lang="en-IN"/>
          </a:p>
        </p:txBody>
      </p:sp>
    </p:spTree>
    <p:extLst>
      <p:ext uri="{BB962C8B-B14F-4D97-AF65-F5344CB8AC3E}">
        <p14:creationId xmlns:p14="http://schemas.microsoft.com/office/powerpoint/2010/main" val="733513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B26A33-B893-425F-9147-2B72C34B68A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4177009-328D-4A90-B9C7-63B3672F565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CF7A6A5-631F-4E6D-9893-6F5D1F909B33}"/>
              </a:ext>
            </a:extLst>
          </p:cNvPr>
          <p:cNvSpPr>
            <a:spLocks noGrp="1"/>
          </p:cNvSpPr>
          <p:nvPr>
            <p:ph type="dt" sz="half" idx="10"/>
          </p:nvPr>
        </p:nvSpPr>
        <p:spPr/>
        <p:txBody>
          <a:bodyPr/>
          <a:lstStyle/>
          <a:p>
            <a:fld id="{38B63AC0-CB1F-4CAA-9DC0-A3E145482283}" type="datetimeFigureOut">
              <a:rPr lang="en-IN" smtClean="0"/>
              <a:t>28-11-2020</a:t>
            </a:fld>
            <a:endParaRPr lang="en-IN"/>
          </a:p>
        </p:txBody>
      </p:sp>
      <p:sp>
        <p:nvSpPr>
          <p:cNvPr id="5" name="Footer Placeholder 4">
            <a:extLst>
              <a:ext uri="{FF2B5EF4-FFF2-40B4-BE49-F238E27FC236}">
                <a16:creationId xmlns:a16="http://schemas.microsoft.com/office/drawing/2014/main" id="{16ECF1E7-A655-4A12-A39E-7C694C02ED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BD0ADD2-A590-4185-ACB5-8A551EEECCC6}"/>
              </a:ext>
            </a:extLst>
          </p:cNvPr>
          <p:cNvSpPr>
            <a:spLocks noGrp="1"/>
          </p:cNvSpPr>
          <p:nvPr>
            <p:ph type="sldNum" sz="quarter" idx="12"/>
          </p:nvPr>
        </p:nvSpPr>
        <p:spPr/>
        <p:txBody>
          <a:bodyPr/>
          <a:lstStyle/>
          <a:p>
            <a:fld id="{120F9C97-00FF-410D-A37F-0315A1EC27B7}" type="slidenum">
              <a:rPr lang="en-IN" smtClean="0"/>
              <a:t>‹#›</a:t>
            </a:fld>
            <a:endParaRPr lang="en-IN"/>
          </a:p>
        </p:txBody>
      </p:sp>
    </p:spTree>
    <p:extLst>
      <p:ext uri="{BB962C8B-B14F-4D97-AF65-F5344CB8AC3E}">
        <p14:creationId xmlns:p14="http://schemas.microsoft.com/office/powerpoint/2010/main" val="2694739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6D76D2-829E-4BEA-8E23-7BD406C115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101E527-BF23-42C5-ABC1-2CD576463F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48C820-523C-4BDF-A9EE-AD57AAF1CF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FF4878-F99B-4706-924E-4C87F63AC079}" type="datetimeFigureOut">
              <a:rPr lang="en-GB" smtClean="0"/>
              <a:t>28/11/2020</a:t>
            </a:fld>
            <a:endParaRPr lang="en-GB"/>
          </a:p>
        </p:txBody>
      </p:sp>
      <p:sp>
        <p:nvSpPr>
          <p:cNvPr id="5" name="Footer Placeholder 4">
            <a:extLst>
              <a:ext uri="{FF2B5EF4-FFF2-40B4-BE49-F238E27FC236}">
                <a16:creationId xmlns:a16="http://schemas.microsoft.com/office/drawing/2014/main" id="{C3DF3745-DA92-47EC-8171-BD486CB1E4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922BA20-9963-4F21-ACB9-626CEA281C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9A8077-C624-4F6C-94A2-DFEF6DA135C5}" type="slidenum">
              <a:rPr lang="en-GB" smtClean="0"/>
              <a:t>‹#›</a:t>
            </a:fld>
            <a:endParaRPr lang="en-GB"/>
          </a:p>
        </p:txBody>
      </p:sp>
    </p:spTree>
    <p:extLst>
      <p:ext uri="{BB962C8B-B14F-4D97-AF65-F5344CB8AC3E}">
        <p14:creationId xmlns:p14="http://schemas.microsoft.com/office/powerpoint/2010/main" val="26661826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38B63AC0-CB1F-4CAA-9DC0-A3E145482283}" type="datetimeFigureOut">
              <a:rPr lang="en-IN" smtClean="0"/>
              <a:t>28-11-2020</a:t>
            </a:fld>
            <a:endParaRPr lang="en-IN"/>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IN"/>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120F9C97-00FF-410D-A37F-0315A1EC27B7}" type="slidenum">
              <a:rPr lang="en-IN" smtClean="0"/>
              <a:t>‹#›</a:t>
            </a:fld>
            <a:endParaRPr lang="en-IN"/>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9110371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AF03EE-172A-471D-9247-DE070577E8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50CF27D-6819-4EFE-851E-82D5F604E0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6E92BB-DF7A-4276-8715-777B269937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B63AC0-CB1F-4CAA-9DC0-A3E145482283}" type="datetimeFigureOut">
              <a:rPr lang="en-IN" smtClean="0"/>
              <a:t>28-11-2020</a:t>
            </a:fld>
            <a:endParaRPr lang="en-IN"/>
          </a:p>
        </p:txBody>
      </p:sp>
      <p:sp>
        <p:nvSpPr>
          <p:cNvPr id="5" name="Footer Placeholder 4">
            <a:extLst>
              <a:ext uri="{FF2B5EF4-FFF2-40B4-BE49-F238E27FC236}">
                <a16:creationId xmlns:a16="http://schemas.microsoft.com/office/drawing/2014/main" id="{7F5AA568-3656-45AD-8BD7-739D0DA748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E48D7ED-C071-4318-AD68-5CB29D8D27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0F9C97-00FF-410D-A37F-0315A1EC27B7}" type="slidenum">
              <a:rPr lang="en-IN" smtClean="0"/>
              <a:t>‹#›</a:t>
            </a:fld>
            <a:endParaRPr lang="en-IN"/>
          </a:p>
        </p:txBody>
      </p:sp>
    </p:spTree>
    <p:extLst>
      <p:ext uri="{BB962C8B-B14F-4D97-AF65-F5344CB8AC3E}">
        <p14:creationId xmlns:p14="http://schemas.microsoft.com/office/powerpoint/2010/main" val="9316175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8.xml"/><Relationship Id="rId7" Type="http://schemas.openxmlformats.org/officeDocument/2006/relationships/diagramColors" Target="../diagrams/colors3.xml"/><Relationship Id="rId12" Type="http://schemas.openxmlformats.org/officeDocument/2006/relationships/image" Target="../media/image5.jpeg"/><Relationship Id="rId2" Type="http://schemas.openxmlformats.org/officeDocument/2006/relationships/slideLayout" Target="../slideLayouts/slideLayout13.xml"/><Relationship Id="rId1" Type="http://schemas.openxmlformats.org/officeDocument/2006/relationships/themeOverride" Target="../theme/themeOverride1.xml"/><Relationship Id="rId6" Type="http://schemas.openxmlformats.org/officeDocument/2006/relationships/diagramQuickStyle" Target="../diagrams/quickStyle3.xml"/><Relationship Id="rId11" Type="http://schemas.openxmlformats.org/officeDocument/2006/relationships/image" Target="../media/image4.jpeg"/><Relationship Id="rId5" Type="http://schemas.openxmlformats.org/officeDocument/2006/relationships/diagramLayout" Target="../diagrams/layout3.xml"/><Relationship Id="rId10" Type="http://schemas.openxmlformats.org/officeDocument/2006/relationships/image" Target="../media/image3.jpeg"/><Relationship Id="rId4" Type="http://schemas.openxmlformats.org/officeDocument/2006/relationships/diagramData" Target="../diagrams/data3.xml"/><Relationship Id="rId9"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7.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0.xml"/><Relationship Id="rId1" Type="http://schemas.openxmlformats.org/officeDocument/2006/relationships/slideLayout" Target="../slideLayouts/slideLayout13.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31.xml"/><Relationship Id="rId1" Type="http://schemas.openxmlformats.org/officeDocument/2006/relationships/slideLayout" Target="../slideLayouts/slideLayout13.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32.xml"/><Relationship Id="rId1" Type="http://schemas.openxmlformats.org/officeDocument/2006/relationships/slideLayout" Target="../slideLayouts/slideLayout13.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CB862-A193-4444-9BD4-A0A4DED9030C}"/>
              </a:ext>
            </a:extLst>
          </p:cNvPr>
          <p:cNvSpPr>
            <a:spLocks noGrp="1"/>
          </p:cNvSpPr>
          <p:nvPr>
            <p:ph type="ctrTitle"/>
          </p:nvPr>
        </p:nvSpPr>
        <p:spPr/>
        <p:txBody>
          <a:bodyPr>
            <a:normAutofit/>
          </a:bodyPr>
          <a:lstStyle/>
          <a:p>
            <a:r>
              <a:rPr lang="en-IN" sz="4800" dirty="0">
                <a:latin typeface="Times New Roman" panose="02020603050405020304" pitchFamily="18" charset="0"/>
                <a:cs typeface="Times New Roman" panose="02020603050405020304" pitchFamily="18" charset="0"/>
              </a:rPr>
              <a:t>BRAND MANAGEMENT</a:t>
            </a:r>
            <a:endParaRPr lang="en-GB" sz="48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43AE3858-8C23-449E-A224-6A7097035642}"/>
              </a:ext>
            </a:extLst>
          </p:cNvPr>
          <p:cNvSpPr>
            <a:spLocks noGrp="1"/>
          </p:cNvSpPr>
          <p:nvPr>
            <p:ph type="subTitle" idx="1"/>
          </p:nvPr>
        </p:nvSpPr>
        <p:spPr/>
        <p:txBody>
          <a:bodyPr/>
          <a:lstStyle/>
          <a:p>
            <a:r>
              <a:rPr lang="en-GB" sz="1800" b="0" i="0" u="none" strike="noStrike" dirty="0">
                <a:solidFill>
                  <a:srgbClr val="FFFFFF"/>
                </a:solidFill>
                <a:effectLst/>
                <a:latin typeface="Lato"/>
              </a:rPr>
              <a:t>MDP-Product management for manager</a:t>
            </a:r>
            <a:endParaRPr lang="en-GB" dirty="0"/>
          </a:p>
        </p:txBody>
      </p:sp>
      <p:sp>
        <p:nvSpPr>
          <p:cNvPr id="5" name="TextBox 4">
            <a:extLst>
              <a:ext uri="{FF2B5EF4-FFF2-40B4-BE49-F238E27FC236}">
                <a16:creationId xmlns:a16="http://schemas.microsoft.com/office/drawing/2014/main" id="{E77EDF46-B67F-4865-84C4-7E218419A339}"/>
              </a:ext>
            </a:extLst>
          </p:cNvPr>
          <p:cNvSpPr txBox="1"/>
          <p:nvPr/>
        </p:nvSpPr>
        <p:spPr>
          <a:xfrm>
            <a:off x="2573965" y="4125119"/>
            <a:ext cx="6967762" cy="954107"/>
          </a:xfrm>
          <a:prstGeom prst="rect">
            <a:avLst/>
          </a:prstGeom>
          <a:noFill/>
        </p:spPr>
        <p:txBody>
          <a:bodyPr wrap="square">
            <a:spAutoFit/>
          </a:bodyPr>
          <a:lstStyle/>
          <a:p>
            <a:pPr algn="ctr"/>
            <a:r>
              <a:rPr lang="en-GB" sz="2800" b="1" dirty="0">
                <a:latin typeface="Times New Roman" panose="02020603050405020304" pitchFamily="18" charset="0"/>
                <a:cs typeface="Times New Roman" panose="02020603050405020304" pitchFamily="18" charset="0"/>
              </a:rPr>
              <a:t>MDP-Product management and Research </a:t>
            </a:r>
          </a:p>
          <a:p>
            <a:pPr algn="ctr"/>
            <a:r>
              <a:rPr lang="en-US" sz="2800" b="0" i="0" dirty="0">
                <a:solidFill>
                  <a:srgbClr val="202124"/>
                </a:solidFill>
                <a:effectLst/>
                <a:latin typeface="Times New Roman" panose="02020603050405020304" pitchFamily="18" charset="0"/>
                <a:cs typeface="Times New Roman" panose="02020603050405020304" pitchFamily="18" charset="0"/>
              </a:rPr>
              <a:t>28</a:t>
            </a:r>
            <a:r>
              <a:rPr lang="en-US" sz="2800" b="0" i="0" baseline="30000" dirty="0">
                <a:solidFill>
                  <a:srgbClr val="202124"/>
                </a:solidFill>
                <a:effectLst/>
                <a:latin typeface="Times New Roman" panose="02020603050405020304" pitchFamily="18" charset="0"/>
                <a:cs typeface="Times New Roman" panose="02020603050405020304" pitchFamily="18" charset="0"/>
              </a:rPr>
              <a:t>th</a:t>
            </a:r>
            <a:r>
              <a:rPr lang="en-US" sz="2800" b="0" i="0" dirty="0">
                <a:solidFill>
                  <a:srgbClr val="202124"/>
                </a:solidFill>
                <a:effectLst/>
                <a:latin typeface="Times New Roman" panose="02020603050405020304" pitchFamily="18" charset="0"/>
                <a:cs typeface="Times New Roman" panose="02020603050405020304" pitchFamily="18" charset="0"/>
              </a:rPr>
              <a:t> November, 2020</a:t>
            </a:r>
            <a:endParaRPr lang="en-GB" sz="2800" b="1"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61ECFB8C-43E1-4E84-A81D-DFA5585F38F0}"/>
              </a:ext>
            </a:extLst>
          </p:cNvPr>
          <p:cNvSpPr/>
          <p:nvPr/>
        </p:nvSpPr>
        <p:spPr>
          <a:xfrm>
            <a:off x="257175" y="298450"/>
            <a:ext cx="11582400" cy="635635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61375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1C439-04A9-4F32-AD0C-8B642E1A2E1D}"/>
              </a:ext>
            </a:extLst>
          </p:cNvPr>
          <p:cNvSpPr>
            <a:spLocks noGrp="1"/>
          </p:cNvSpPr>
          <p:nvPr>
            <p:ph type="ctrTitle"/>
          </p:nvPr>
        </p:nvSpPr>
        <p:spPr/>
        <p:txBody>
          <a:bodyPr/>
          <a:lstStyle/>
          <a:p>
            <a:pPr algn="ctr"/>
            <a:r>
              <a:rPr lang="en-IN" dirty="0"/>
              <a:t>Dr Yukti Sharma</a:t>
            </a:r>
            <a:br>
              <a:rPr lang="en-IN" dirty="0"/>
            </a:br>
            <a:endParaRPr lang="en-GB" dirty="0"/>
          </a:p>
        </p:txBody>
      </p:sp>
      <p:sp>
        <p:nvSpPr>
          <p:cNvPr id="3" name="Subtitle 2">
            <a:extLst>
              <a:ext uri="{FF2B5EF4-FFF2-40B4-BE49-F238E27FC236}">
                <a16:creationId xmlns:a16="http://schemas.microsoft.com/office/drawing/2014/main" id="{94553C8E-DC3F-4B58-BF8C-22998F88BC7F}"/>
              </a:ext>
            </a:extLst>
          </p:cNvPr>
          <p:cNvSpPr>
            <a:spLocks noGrp="1"/>
          </p:cNvSpPr>
          <p:nvPr>
            <p:ph type="subTitle" idx="1"/>
          </p:nvPr>
        </p:nvSpPr>
        <p:spPr/>
        <p:txBody>
          <a:bodyPr/>
          <a:lstStyle/>
          <a:p>
            <a:pPr algn="ctr"/>
            <a:r>
              <a:rPr lang="en-IN" b="1" u="sng" dirty="0"/>
              <a:t>yukti.sharma@mdim.ac.in</a:t>
            </a:r>
          </a:p>
          <a:p>
            <a:pPr algn="ctr"/>
            <a:endParaRPr lang="en-GB" b="1" u="sng" dirty="0"/>
          </a:p>
        </p:txBody>
      </p:sp>
      <p:sp>
        <p:nvSpPr>
          <p:cNvPr id="5" name="Rectangle 4">
            <a:extLst>
              <a:ext uri="{FF2B5EF4-FFF2-40B4-BE49-F238E27FC236}">
                <a16:creationId xmlns:a16="http://schemas.microsoft.com/office/drawing/2014/main" id="{E9A4C43D-61FA-4207-9601-F34FA1B394A9}"/>
              </a:ext>
            </a:extLst>
          </p:cNvPr>
          <p:cNvSpPr/>
          <p:nvPr/>
        </p:nvSpPr>
        <p:spPr>
          <a:xfrm>
            <a:off x="257175" y="298450"/>
            <a:ext cx="11582400" cy="635635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2347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57F5E-668A-48C1-9854-318D138B3396}"/>
              </a:ext>
            </a:extLst>
          </p:cNvPr>
          <p:cNvSpPr>
            <a:spLocks noGrp="1"/>
          </p:cNvSpPr>
          <p:nvPr>
            <p:ph type="title"/>
          </p:nvPr>
        </p:nvSpPr>
        <p:spPr>
          <a:xfrm>
            <a:off x="514350" y="500062"/>
            <a:ext cx="10515600" cy="1325563"/>
          </a:xfrm>
        </p:spPr>
        <p:txBody>
          <a:bodyPr/>
          <a:lstStyle/>
          <a:p>
            <a:r>
              <a:rPr lang="en-IN" dirty="0">
                <a:latin typeface="Times New Roman" panose="02020603050405020304" pitchFamily="18" charset="0"/>
                <a:cs typeface="Times New Roman" panose="02020603050405020304" pitchFamily="18" charset="0"/>
              </a:rPr>
              <a:t>Key Takeaway</a:t>
            </a:r>
            <a:endParaRPr lang="en-GB"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7B765DA-24E3-433B-A038-7B858ED3C058}"/>
              </a:ext>
            </a:extLst>
          </p:cNvPr>
          <p:cNvSpPr>
            <a:spLocks noGrp="1"/>
          </p:cNvSpPr>
          <p:nvPr>
            <p:ph idx="1"/>
          </p:nvPr>
        </p:nvSpPr>
        <p:spPr>
          <a:xfrm>
            <a:off x="1014413" y="2110580"/>
            <a:ext cx="10515600" cy="4351338"/>
          </a:xfrm>
        </p:spPr>
        <p:txBody>
          <a:bodyPr/>
          <a:lstStyle/>
          <a:p>
            <a:pPr marL="514350" indent="-514350">
              <a:buAutoNum type="arabicPeriod"/>
            </a:pPr>
            <a:endParaRPr lang="en-IN" dirty="0">
              <a:latin typeface="Times New Roman" panose="02020603050405020304" pitchFamily="18" charset="0"/>
              <a:cs typeface="Times New Roman" panose="02020603050405020304" pitchFamily="18" charset="0"/>
            </a:endParaRPr>
          </a:p>
          <a:p>
            <a:pPr marL="514350" indent="-514350">
              <a:buAutoNum type="arabicPeriod"/>
            </a:pPr>
            <a:r>
              <a:rPr lang="en-IN" dirty="0">
                <a:latin typeface="Times New Roman" panose="02020603050405020304" pitchFamily="18" charset="0"/>
                <a:cs typeface="Times New Roman" panose="02020603050405020304" pitchFamily="18" charset="0"/>
              </a:rPr>
              <a:t>Customers’ Brand knowledge</a:t>
            </a:r>
          </a:p>
          <a:p>
            <a:pPr marL="514350" indent="-514350">
              <a:buAutoNum type="arabicPeriod"/>
            </a:pPr>
            <a:r>
              <a:rPr lang="en-IN" dirty="0">
                <a:latin typeface="Times New Roman" panose="02020603050405020304" pitchFamily="18" charset="0"/>
                <a:cs typeface="Times New Roman" panose="02020603050405020304" pitchFamily="18" charset="0"/>
              </a:rPr>
              <a:t>Brand architecture</a:t>
            </a:r>
          </a:p>
          <a:p>
            <a:pPr marL="514350" indent="-514350">
              <a:buAutoNum type="arabicPeriod"/>
            </a:pPr>
            <a:endParaRPr lang="en-IN" dirty="0">
              <a:latin typeface="Times New Roman" panose="02020603050405020304" pitchFamily="18" charset="0"/>
              <a:cs typeface="Times New Roman" panose="02020603050405020304" pitchFamily="18" charset="0"/>
            </a:endParaRPr>
          </a:p>
          <a:p>
            <a:pPr marL="0" indent="0">
              <a:buNone/>
            </a:pPr>
            <a:r>
              <a:rPr lang="en-GB" b="1" dirty="0"/>
              <a:t>Resources: Video cases</a:t>
            </a:r>
          </a:p>
          <a:p>
            <a:pPr marL="0" indent="0">
              <a:buNone/>
            </a:pPr>
            <a:endParaRPr lang="en-GB" dirty="0"/>
          </a:p>
        </p:txBody>
      </p:sp>
      <p:sp>
        <p:nvSpPr>
          <p:cNvPr id="5" name="Rectangle 4">
            <a:extLst>
              <a:ext uri="{FF2B5EF4-FFF2-40B4-BE49-F238E27FC236}">
                <a16:creationId xmlns:a16="http://schemas.microsoft.com/office/drawing/2014/main" id="{AC3FD7FC-51BE-445C-A4BD-C6DA98F3EAC6}"/>
              </a:ext>
            </a:extLst>
          </p:cNvPr>
          <p:cNvSpPr/>
          <p:nvPr/>
        </p:nvSpPr>
        <p:spPr>
          <a:xfrm>
            <a:off x="257175" y="298450"/>
            <a:ext cx="11582400" cy="635635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0378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3313A-72B5-47DB-A387-8F473CD2A7B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Customer’s brand knowledge </a:t>
            </a:r>
            <a:endParaRPr lang="en-GB" dirty="0">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id="{5DB4C505-B5D0-4CCB-BDCD-7206E94245FF}"/>
              </a:ext>
            </a:extLst>
          </p:cNvPr>
          <p:cNvGraphicFramePr>
            <a:graphicFrameLocks noGrp="1"/>
          </p:cNvGraphicFramePr>
          <p:nvPr>
            <p:ph idx="1"/>
            <p:extLst>
              <p:ext uri="{D42A27DB-BD31-4B8C-83A1-F6EECF244321}">
                <p14:modId xmlns:p14="http://schemas.microsoft.com/office/powerpoint/2010/main" val="48608450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34209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31E110-8F4B-4DEF-A2C3-0FCB6D4A86A5}"/>
              </a:ext>
            </a:extLst>
          </p:cNvPr>
          <p:cNvSpPr>
            <a:spLocks noGrp="1"/>
          </p:cNvSpPr>
          <p:nvPr>
            <p:ph type="title"/>
          </p:nvPr>
        </p:nvSpPr>
        <p:spPr/>
        <p:txBody>
          <a:bodyPr>
            <a:normAutofit/>
          </a:bodyPr>
          <a:lstStyle/>
          <a:p>
            <a:pPr algn="ctr"/>
            <a:r>
              <a:rPr lang="en-IN" sz="7200" u="sng" dirty="0">
                <a:latin typeface="Times New Roman" panose="02020603050405020304" pitchFamily="18" charset="0"/>
                <a:cs typeface="Times New Roman" panose="02020603050405020304" pitchFamily="18" charset="0"/>
              </a:rPr>
              <a:t>Keller’s Pyramid</a:t>
            </a:r>
            <a:endParaRPr lang="en-GB" sz="60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6338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8766B-16E0-451F-B239-EE2196EF4B9B}"/>
              </a:ext>
            </a:extLst>
          </p:cNvPr>
          <p:cNvSpPr>
            <a:spLocks noGrp="1"/>
          </p:cNvSpPr>
          <p:nvPr>
            <p:ph type="title"/>
          </p:nvPr>
        </p:nvSpPr>
        <p:spPr/>
        <p:txBody>
          <a:bodyPr/>
          <a:lstStyle/>
          <a:p>
            <a:r>
              <a:rPr lang="en-IN" dirty="0"/>
              <a:t>Building a strong brand and brand knowledge - 4 steps</a:t>
            </a:r>
          </a:p>
        </p:txBody>
      </p:sp>
      <p:graphicFrame>
        <p:nvGraphicFramePr>
          <p:cNvPr id="4" name="Content Placeholder 3">
            <a:extLst>
              <a:ext uri="{FF2B5EF4-FFF2-40B4-BE49-F238E27FC236}">
                <a16:creationId xmlns:a16="http://schemas.microsoft.com/office/drawing/2014/main" id="{294AA1DB-FD87-4636-B858-E4D33FC898A6}"/>
              </a:ext>
            </a:extLst>
          </p:cNvPr>
          <p:cNvGraphicFramePr>
            <a:graphicFrameLocks noGrp="1"/>
          </p:cNvGraphicFramePr>
          <p:nvPr>
            <p:ph idx="1"/>
            <p:extLst>
              <p:ext uri="{D42A27DB-BD31-4B8C-83A1-F6EECF244321}">
                <p14:modId xmlns:p14="http://schemas.microsoft.com/office/powerpoint/2010/main" val="490701731"/>
              </p:ext>
            </p:extLst>
          </p:nvPr>
        </p:nvGraphicFramePr>
        <p:xfrm>
          <a:off x="581024" y="2181225"/>
          <a:ext cx="11132555" cy="420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29832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00E119C9-906A-4DF4-8510-B338D32516E0}"/>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61C97E0D-6E84-44C0-AB98-EF14793C8A56}"/>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94B190E6-1F5A-45A5-859D-C5FC4DCF059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C7F76D9B-DB56-453F-B619-B28CB934E0F7}"/>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4DA8D91C-266C-4C26-BEA4-286C8DA95884}"/>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graphicEl>
                                              <a:dgm id="{3717B003-1C3C-489F-9CA2-9E0B2C17B6D3}"/>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graphicEl>
                                              <a:dgm id="{E46A9277-FAA1-4390-BA04-6CED17857BEA}"/>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graphicEl>
                                              <a:dgm id="{456BC839-09BB-47D6-BE99-680561A030A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302C3-D30A-4074-A141-3BAB5F19AAD4}"/>
              </a:ext>
            </a:extLst>
          </p:cNvPr>
          <p:cNvSpPr>
            <a:spLocks noGrp="1"/>
          </p:cNvSpPr>
          <p:nvPr>
            <p:ph type="title"/>
          </p:nvPr>
        </p:nvSpPr>
        <p:spPr/>
        <p:txBody>
          <a:bodyPr/>
          <a:lstStyle/>
          <a:p>
            <a:r>
              <a:rPr lang="en-IN" dirty="0"/>
              <a:t>Keller’s Brand Pyramid</a:t>
            </a:r>
          </a:p>
        </p:txBody>
      </p:sp>
      <p:pic>
        <p:nvPicPr>
          <p:cNvPr id="12" name="Picture 11">
            <a:extLst>
              <a:ext uri="{FF2B5EF4-FFF2-40B4-BE49-F238E27FC236}">
                <a16:creationId xmlns:a16="http://schemas.microsoft.com/office/drawing/2014/main" id="{12C5AFAE-06AC-481B-8D3D-5FABC9637F9A}"/>
              </a:ext>
            </a:extLst>
          </p:cNvPr>
          <p:cNvPicPr>
            <a:picLocks noChangeAspect="1"/>
          </p:cNvPicPr>
          <p:nvPr/>
        </p:nvPicPr>
        <p:blipFill rotWithShape="1">
          <a:blip r:embed="rId3"/>
          <a:srcRect l="28524" t="39180" r="13750" b="6663"/>
          <a:stretch/>
        </p:blipFill>
        <p:spPr>
          <a:xfrm>
            <a:off x="1229192" y="1914551"/>
            <a:ext cx="9368852" cy="4538715"/>
          </a:xfrm>
          <a:prstGeom prst="rect">
            <a:avLst/>
          </a:prstGeom>
        </p:spPr>
      </p:pic>
      <p:sp>
        <p:nvSpPr>
          <p:cNvPr id="13" name="Rectangle 12">
            <a:extLst>
              <a:ext uri="{FF2B5EF4-FFF2-40B4-BE49-F238E27FC236}">
                <a16:creationId xmlns:a16="http://schemas.microsoft.com/office/drawing/2014/main" id="{FF980998-7260-46A5-ABE9-AAB6BA8F9615}"/>
              </a:ext>
            </a:extLst>
          </p:cNvPr>
          <p:cNvSpPr/>
          <p:nvPr/>
        </p:nvSpPr>
        <p:spPr>
          <a:xfrm>
            <a:off x="3762531" y="3267856"/>
            <a:ext cx="1813810" cy="2098623"/>
          </a:xfrm>
          <a:prstGeom prst="rect">
            <a:avLst/>
          </a:prstGeom>
          <a:noFill/>
          <a:ln w="38100">
            <a:solidFill>
              <a:schemeClr val="tx1"/>
            </a:solidFill>
            <a:prstDash val="dashDo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0C34159-B36D-4250-B455-8695577A719B}"/>
              </a:ext>
            </a:extLst>
          </p:cNvPr>
          <p:cNvSpPr/>
          <p:nvPr/>
        </p:nvSpPr>
        <p:spPr>
          <a:xfrm>
            <a:off x="5698756" y="3270356"/>
            <a:ext cx="1813810" cy="2098623"/>
          </a:xfrm>
          <a:prstGeom prst="rect">
            <a:avLst/>
          </a:prstGeom>
          <a:noFill/>
          <a:ln w="38100">
            <a:solidFill>
              <a:schemeClr val="tx1"/>
            </a:solidFill>
            <a:prstDash val="dashDo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B1050E6F-E2F4-448B-AAE5-E59B178597CB}"/>
              </a:ext>
            </a:extLst>
          </p:cNvPr>
          <p:cNvSpPr txBox="1"/>
          <p:nvPr/>
        </p:nvSpPr>
        <p:spPr>
          <a:xfrm>
            <a:off x="3556137" y="2403404"/>
            <a:ext cx="2020204" cy="523220"/>
          </a:xfrm>
          <a:prstGeom prst="rect">
            <a:avLst/>
          </a:prstGeom>
          <a:noFill/>
        </p:spPr>
        <p:txBody>
          <a:bodyPr wrap="square">
            <a:spAutoFit/>
          </a:bodyPr>
          <a:lstStyle/>
          <a:p>
            <a:r>
              <a:rPr lang="en-IN" sz="1400" dirty="0">
                <a:solidFill>
                  <a:srgbClr val="0074B5"/>
                </a:solidFill>
                <a:latin typeface="Times New Roman" panose="02020603050405020304" pitchFamily="18" charset="0"/>
                <a:cs typeface="Times New Roman" panose="02020603050405020304" pitchFamily="18" charset="0"/>
              </a:rPr>
              <a:t>C</a:t>
            </a:r>
            <a:r>
              <a:rPr lang="en-IN" sz="1400" b="0" i="0" dirty="0">
                <a:solidFill>
                  <a:srgbClr val="0074B5"/>
                </a:solidFill>
                <a:effectLst/>
                <a:latin typeface="Times New Roman" panose="02020603050405020304" pitchFamily="18" charset="0"/>
                <a:cs typeface="Times New Roman" panose="02020603050405020304" pitchFamily="18" charset="0"/>
              </a:rPr>
              <a:t>ustomers logical side, rational side</a:t>
            </a:r>
            <a:endParaRPr lang="en-GB" sz="14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BC5FC670-3C69-46F4-9493-34A382EC6FA4}"/>
              </a:ext>
            </a:extLst>
          </p:cNvPr>
          <p:cNvSpPr txBox="1"/>
          <p:nvPr/>
        </p:nvSpPr>
        <p:spPr>
          <a:xfrm>
            <a:off x="5883082" y="2403404"/>
            <a:ext cx="2020204" cy="523220"/>
          </a:xfrm>
          <a:prstGeom prst="rect">
            <a:avLst/>
          </a:prstGeom>
          <a:noFill/>
        </p:spPr>
        <p:txBody>
          <a:bodyPr wrap="square">
            <a:spAutoFit/>
          </a:bodyPr>
          <a:lstStyle/>
          <a:p>
            <a:r>
              <a:rPr lang="en-IN" sz="1400" dirty="0">
                <a:solidFill>
                  <a:srgbClr val="0074B5"/>
                </a:solidFill>
                <a:latin typeface="Times New Roman" panose="02020603050405020304" pitchFamily="18" charset="0"/>
                <a:cs typeface="Times New Roman" panose="02020603050405020304" pitchFamily="18" charset="0"/>
              </a:rPr>
              <a:t>C</a:t>
            </a:r>
            <a:r>
              <a:rPr lang="en-IN" sz="1400" b="0" i="0" dirty="0">
                <a:solidFill>
                  <a:srgbClr val="0074B5"/>
                </a:solidFill>
                <a:effectLst/>
                <a:latin typeface="Times New Roman" panose="02020603050405020304" pitchFamily="18" charset="0"/>
                <a:cs typeface="Times New Roman" panose="02020603050405020304" pitchFamily="18" charset="0"/>
              </a:rPr>
              <a:t>ustomers emotional side</a:t>
            </a:r>
            <a:endParaRPr lang="en-GB"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5532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9D48D-CD9D-48A4-A1EC-E9D9781D973D}"/>
              </a:ext>
            </a:extLst>
          </p:cNvPr>
          <p:cNvSpPr>
            <a:spLocks noGrp="1"/>
          </p:cNvSpPr>
          <p:nvPr>
            <p:ph type="title"/>
          </p:nvPr>
        </p:nvSpPr>
        <p:spPr/>
        <p:txBody>
          <a:bodyPr/>
          <a:lstStyle/>
          <a:p>
            <a:r>
              <a:rPr lang="en-IN" dirty="0"/>
              <a:t>1. Brand Salience Or Brand awareness</a:t>
            </a:r>
          </a:p>
        </p:txBody>
      </p:sp>
      <p:graphicFrame>
        <p:nvGraphicFramePr>
          <p:cNvPr id="5" name="Content Placeholder 6">
            <a:extLst>
              <a:ext uri="{FF2B5EF4-FFF2-40B4-BE49-F238E27FC236}">
                <a16:creationId xmlns:a16="http://schemas.microsoft.com/office/drawing/2014/main" id="{60FFD4F3-CE62-4301-8CF9-53B73ABDB942}"/>
              </a:ext>
            </a:extLst>
          </p:cNvPr>
          <p:cNvGraphicFramePr>
            <a:graphicFrameLocks/>
          </p:cNvGraphicFramePr>
          <p:nvPr/>
        </p:nvGraphicFramePr>
        <p:xfrm>
          <a:off x="581192" y="2336989"/>
          <a:ext cx="5940379" cy="36783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Picture 2" descr="Tata Salt, 1kg: Amazon.in: Amazon Pantry">
            <a:extLst>
              <a:ext uri="{FF2B5EF4-FFF2-40B4-BE49-F238E27FC236}">
                <a16:creationId xmlns:a16="http://schemas.microsoft.com/office/drawing/2014/main" id="{F1C84227-77A8-4DA6-956D-64B655258EC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80709" y="2007968"/>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Welcome to Harvest Gold">
            <a:extLst>
              <a:ext uri="{FF2B5EF4-FFF2-40B4-BE49-F238E27FC236}">
                <a16:creationId xmlns:a16="http://schemas.microsoft.com/office/drawing/2014/main" id="{9598DB3B-329A-4937-B5B3-B57E9A73E0B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300173" y="2007968"/>
            <a:ext cx="2143125" cy="21050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Amul Butter Pasteurized 100G, Packaging Type: Packet, Rs 37 /pack | ID:  19767558891">
            <a:extLst>
              <a:ext uri="{FF2B5EF4-FFF2-40B4-BE49-F238E27FC236}">
                <a16:creationId xmlns:a16="http://schemas.microsoft.com/office/drawing/2014/main" id="{BE988DD6-1BEB-4089-8F4A-BD0B31C8664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680708" y="4442842"/>
            <a:ext cx="2143125" cy="21336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Kissan Mixed Fruit Jam 500 g">
            <a:extLst>
              <a:ext uri="{FF2B5EF4-FFF2-40B4-BE49-F238E27FC236}">
                <a16:creationId xmlns:a16="http://schemas.microsoft.com/office/drawing/2014/main" id="{7278A026-4CDD-4262-90F8-40CBA02976D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633103" y="4176141"/>
            <a:ext cx="1477263" cy="2528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906187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C1AFD94C-0150-4EDF-94FE-30DC339A74B9}"/>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9BDC1774-E563-4171-ABAA-8D040092359D}"/>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048408CA-7E00-4C28-8F2A-630E91A3EA8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59832-124B-4921-AC40-2EC0A89F04FD}"/>
              </a:ext>
            </a:extLst>
          </p:cNvPr>
          <p:cNvSpPr>
            <a:spLocks noGrp="1"/>
          </p:cNvSpPr>
          <p:nvPr>
            <p:ph type="title"/>
          </p:nvPr>
        </p:nvSpPr>
        <p:spPr/>
        <p:txBody>
          <a:bodyPr/>
          <a:lstStyle/>
          <a:p>
            <a:r>
              <a:rPr lang="en-IN" dirty="0"/>
              <a:t>2.a. Brand meaning: Brand Performance </a:t>
            </a:r>
          </a:p>
        </p:txBody>
      </p:sp>
      <p:sp>
        <p:nvSpPr>
          <p:cNvPr id="3" name="Content Placeholder 2">
            <a:extLst>
              <a:ext uri="{FF2B5EF4-FFF2-40B4-BE49-F238E27FC236}">
                <a16:creationId xmlns:a16="http://schemas.microsoft.com/office/drawing/2014/main" id="{6A216860-A919-4784-9233-D2697D957C49}"/>
              </a:ext>
            </a:extLst>
          </p:cNvPr>
          <p:cNvSpPr>
            <a:spLocks noGrp="1"/>
          </p:cNvSpPr>
          <p:nvPr>
            <p:ph idx="1"/>
          </p:nvPr>
        </p:nvSpPr>
        <p:spPr>
          <a:xfrm>
            <a:off x="581193" y="2180496"/>
            <a:ext cx="6033616" cy="4235295"/>
          </a:xfrm>
        </p:spPr>
        <p:txBody>
          <a:bodyPr>
            <a:normAutofit lnSpcReduction="10000"/>
          </a:bodyPr>
          <a:lstStyle/>
          <a:p>
            <a:r>
              <a:rPr lang="en-US" sz="2000" dirty="0">
                <a:latin typeface="Times New Roman" panose="02020603050405020304" pitchFamily="18" charset="0"/>
                <a:cs typeface="Times New Roman" panose="02020603050405020304" pitchFamily="18" charset="0"/>
              </a:rPr>
              <a:t>Brand performance describes how well the product or service meets customers’ more functional needs.</a:t>
            </a:r>
          </a:p>
          <a:p>
            <a:r>
              <a:rPr lang="en-US" sz="2000" dirty="0">
                <a:latin typeface="Times New Roman" panose="02020603050405020304" pitchFamily="18" charset="0"/>
                <a:cs typeface="Times New Roman" panose="02020603050405020304" pitchFamily="18" charset="0"/>
              </a:rPr>
              <a:t>How well the product or service meets customers’ more functional needs. It answers questions like, How well does the brand rate on objective assessments of quality?</a:t>
            </a:r>
          </a:p>
          <a:p>
            <a:pPr lvl="1"/>
            <a:r>
              <a:rPr lang="en-US" sz="2000" dirty="0">
                <a:latin typeface="Times New Roman" panose="02020603050405020304" pitchFamily="18" charset="0"/>
                <a:cs typeface="Times New Roman" panose="02020603050405020304" pitchFamily="18" charset="0"/>
              </a:rPr>
              <a:t>Primary ingredients and supplementary features.</a:t>
            </a:r>
          </a:p>
          <a:p>
            <a:pPr lvl="1"/>
            <a:r>
              <a:rPr lang="en-US" sz="2000" dirty="0">
                <a:latin typeface="Times New Roman" panose="02020603050405020304" pitchFamily="18" charset="0"/>
                <a:cs typeface="Times New Roman" panose="02020603050405020304" pitchFamily="18" charset="0"/>
              </a:rPr>
              <a:t>Product reliability, durability, and serviceability.</a:t>
            </a:r>
          </a:p>
          <a:p>
            <a:pPr lvl="1"/>
            <a:r>
              <a:rPr lang="en-US" sz="2000" dirty="0">
                <a:latin typeface="Times New Roman" panose="02020603050405020304" pitchFamily="18" charset="0"/>
                <a:cs typeface="Times New Roman" panose="02020603050405020304" pitchFamily="18" charset="0"/>
              </a:rPr>
              <a:t>Service effectiveness, efficiency, and empathy</a:t>
            </a:r>
          </a:p>
          <a:p>
            <a:pPr lvl="1"/>
            <a:r>
              <a:rPr lang="en-IN" sz="2000" dirty="0">
                <a:latin typeface="Times New Roman" panose="02020603050405020304" pitchFamily="18" charset="0"/>
                <a:cs typeface="Times New Roman" panose="02020603050405020304" pitchFamily="18" charset="0"/>
              </a:rPr>
              <a:t>Style and design</a:t>
            </a:r>
            <a:endParaRPr lang="en-US" sz="2000" dirty="0">
              <a:latin typeface="Times New Roman" panose="02020603050405020304" pitchFamily="18" charset="0"/>
              <a:cs typeface="Times New Roman" panose="02020603050405020304" pitchFamily="18" charset="0"/>
            </a:endParaRPr>
          </a:p>
          <a:p>
            <a:pPr lvl="1"/>
            <a:r>
              <a:rPr lang="en-IN" sz="2000" dirty="0">
                <a:latin typeface="Times New Roman" panose="02020603050405020304" pitchFamily="18" charset="0"/>
                <a:cs typeface="Times New Roman" panose="02020603050405020304" pitchFamily="18" charset="0"/>
              </a:rPr>
              <a:t>Price</a:t>
            </a:r>
          </a:p>
        </p:txBody>
      </p:sp>
      <p:pic>
        <p:nvPicPr>
          <p:cNvPr id="5" name="Picture 4">
            <a:extLst>
              <a:ext uri="{FF2B5EF4-FFF2-40B4-BE49-F238E27FC236}">
                <a16:creationId xmlns:a16="http://schemas.microsoft.com/office/drawing/2014/main" id="{1983EA1B-CEE0-4674-AA77-0A045FA9FAAB}"/>
              </a:ext>
            </a:extLst>
          </p:cNvPr>
          <p:cNvPicPr>
            <a:picLocks noChangeAspect="1"/>
          </p:cNvPicPr>
          <p:nvPr/>
        </p:nvPicPr>
        <p:blipFill rotWithShape="1">
          <a:blip r:embed="rId3"/>
          <a:srcRect l="41454" t="40010" r="29914" b="6689"/>
          <a:stretch/>
        </p:blipFill>
        <p:spPr>
          <a:xfrm>
            <a:off x="7395148" y="1948722"/>
            <a:ext cx="4646951" cy="4467069"/>
          </a:xfrm>
          <a:prstGeom prst="rect">
            <a:avLst/>
          </a:prstGeom>
        </p:spPr>
      </p:pic>
      <p:sp>
        <p:nvSpPr>
          <p:cNvPr id="6" name="Rectangle 5">
            <a:extLst>
              <a:ext uri="{FF2B5EF4-FFF2-40B4-BE49-F238E27FC236}">
                <a16:creationId xmlns:a16="http://schemas.microsoft.com/office/drawing/2014/main" id="{9DEB55EE-7FDF-477B-A86D-8EF725DB5FB5}"/>
              </a:ext>
            </a:extLst>
          </p:cNvPr>
          <p:cNvSpPr/>
          <p:nvPr/>
        </p:nvSpPr>
        <p:spPr>
          <a:xfrm>
            <a:off x="7694951" y="4182256"/>
            <a:ext cx="4047344" cy="1274164"/>
          </a:xfrm>
          <a:prstGeom prst="rect">
            <a:avLst/>
          </a:prstGeom>
          <a:noFill/>
          <a:ln w="57150">
            <a:solidFill>
              <a:schemeClr val="tx1">
                <a:lumMod val="85000"/>
                <a:lumOff val="15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2498662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46B0D-1224-4307-BFC7-72877C73138A}"/>
              </a:ext>
            </a:extLst>
          </p:cNvPr>
          <p:cNvSpPr>
            <a:spLocks noGrp="1"/>
          </p:cNvSpPr>
          <p:nvPr>
            <p:ph type="title"/>
          </p:nvPr>
        </p:nvSpPr>
        <p:spPr/>
        <p:txBody>
          <a:bodyPr/>
          <a:lstStyle/>
          <a:p>
            <a:r>
              <a:rPr lang="en-IN" b="0" i="0" dirty="0">
                <a:effectLst/>
                <a:latin typeface="Roboto"/>
              </a:rPr>
              <a:t>Microsoft Surface Laptop 3</a:t>
            </a:r>
            <a:br>
              <a:rPr lang="en-IN" b="0" i="0" dirty="0">
                <a:effectLst/>
                <a:latin typeface="Roboto"/>
              </a:rPr>
            </a:br>
            <a:endParaRPr lang="en-IN" dirty="0"/>
          </a:p>
        </p:txBody>
      </p:sp>
      <p:pic>
        <p:nvPicPr>
          <p:cNvPr id="4" name="Introducing Microsoft Surface Laptop 3">
            <a:hlinkClick r:id="" action="ppaction://media"/>
            <a:extLst>
              <a:ext uri="{FF2B5EF4-FFF2-40B4-BE49-F238E27FC236}">
                <a16:creationId xmlns:a16="http://schemas.microsoft.com/office/drawing/2014/main" id="{B793FE0C-4799-46CE-B3AC-23A3FE96992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826543" y="1971363"/>
            <a:ext cx="6538913" cy="3678238"/>
          </a:xfrm>
        </p:spPr>
      </p:pic>
    </p:spTree>
    <p:extLst>
      <p:ext uri="{BB962C8B-B14F-4D97-AF65-F5344CB8AC3E}">
        <p14:creationId xmlns:p14="http://schemas.microsoft.com/office/powerpoint/2010/main" val="1964305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9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81B90-6DAB-4196-914E-13EA737CD0AC}"/>
              </a:ext>
            </a:extLst>
          </p:cNvPr>
          <p:cNvSpPr>
            <a:spLocks noGrp="1"/>
          </p:cNvSpPr>
          <p:nvPr>
            <p:ph type="title"/>
          </p:nvPr>
        </p:nvSpPr>
        <p:spPr/>
        <p:txBody>
          <a:bodyPr/>
          <a:lstStyle/>
          <a:p>
            <a:r>
              <a:rPr lang="en-IN" dirty="0"/>
              <a:t>2. b. Brand meaning: Brand Imagery</a:t>
            </a:r>
          </a:p>
        </p:txBody>
      </p:sp>
      <p:sp>
        <p:nvSpPr>
          <p:cNvPr id="3" name="Content Placeholder 2">
            <a:extLst>
              <a:ext uri="{FF2B5EF4-FFF2-40B4-BE49-F238E27FC236}">
                <a16:creationId xmlns:a16="http://schemas.microsoft.com/office/drawing/2014/main" id="{FAA6867D-C534-481A-9FA8-1F6FC53CBE88}"/>
              </a:ext>
            </a:extLst>
          </p:cNvPr>
          <p:cNvSpPr>
            <a:spLocks noGrp="1"/>
          </p:cNvSpPr>
          <p:nvPr>
            <p:ph idx="1"/>
          </p:nvPr>
        </p:nvSpPr>
        <p:spPr/>
        <p:txBody>
          <a:bodyPr>
            <a:normAutofit/>
          </a:bodyPr>
          <a:lstStyle/>
          <a:p>
            <a:r>
              <a:rPr lang="en-IN" sz="2800" b="0" i="0" dirty="0">
                <a:solidFill>
                  <a:schemeClr val="tx1"/>
                </a:solidFill>
                <a:effectLst/>
                <a:latin typeface="Times New Roman" panose="02020603050405020304" pitchFamily="18" charset="0"/>
                <a:cs typeface="Times New Roman" panose="02020603050405020304" pitchFamily="18" charset="0"/>
              </a:rPr>
              <a:t>Imagery depends on the ways in which the brand caters to the customers psychological or social needs</a:t>
            </a:r>
          </a:p>
          <a:p>
            <a:r>
              <a:rPr lang="en-IN" sz="2800" b="0" i="0" dirty="0">
                <a:solidFill>
                  <a:schemeClr val="tx1"/>
                </a:solidFill>
                <a:effectLst/>
                <a:latin typeface="Times New Roman" panose="02020603050405020304" pitchFamily="18" charset="0"/>
                <a:cs typeface="Times New Roman" panose="02020603050405020304" pitchFamily="18" charset="0"/>
              </a:rPr>
              <a:t>Brand imagery is about the abstract ways in which the customers think about the brand.</a:t>
            </a:r>
          </a:p>
          <a:p>
            <a:r>
              <a:rPr lang="en-US" sz="2800" dirty="0">
                <a:solidFill>
                  <a:schemeClr val="tx1"/>
                </a:solidFill>
                <a:latin typeface="Times New Roman" panose="02020603050405020304" pitchFamily="18" charset="0"/>
                <a:cs typeface="Times New Roman" panose="02020603050405020304" pitchFamily="18" charset="0"/>
              </a:rPr>
              <a:t>It is primarily intangible customers</a:t>
            </a:r>
          </a:p>
          <a:p>
            <a:r>
              <a:rPr lang="en-US" sz="2800" dirty="0">
                <a:solidFill>
                  <a:schemeClr val="tx1"/>
                </a:solidFill>
                <a:latin typeface="Times New Roman" panose="02020603050405020304" pitchFamily="18" charset="0"/>
                <a:cs typeface="Times New Roman" panose="02020603050405020304" pitchFamily="18" charset="0"/>
              </a:rPr>
              <a:t>It can develop image related association by their own experience, word of mouth or advertising</a:t>
            </a:r>
            <a:endParaRPr lang="en-IN"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0578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7F1B1-0B7E-4090-AFA8-934132DC7D4C}"/>
              </a:ext>
            </a:extLst>
          </p:cNvPr>
          <p:cNvSpPr>
            <a:spLocks noGrp="1"/>
          </p:cNvSpPr>
          <p:nvPr>
            <p:ph type="title"/>
          </p:nvPr>
        </p:nvSpPr>
        <p:spPr/>
        <p:txBody>
          <a:bodyPr/>
          <a:lstStyle/>
          <a:p>
            <a:r>
              <a:rPr lang="en-IN" dirty="0"/>
              <a:t>Components of Brand imagery</a:t>
            </a:r>
          </a:p>
        </p:txBody>
      </p:sp>
      <p:graphicFrame>
        <p:nvGraphicFramePr>
          <p:cNvPr id="4" name="Content Placeholder 3">
            <a:extLst>
              <a:ext uri="{FF2B5EF4-FFF2-40B4-BE49-F238E27FC236}">
                <a16:creationId xmlns:a16="http://schemas.microsoft.com/office/drawing/2014/main" id="{35D9C135-4EDF-44A3-B2D2-10F31E255439}"/>
              </a:ext>
            </a:extLst>
          </p:cNvPr>
          <p:cNvGraphicFramePr>
            <a:graphicFrameLocks noGrp="1"/>
          </p:cNvGraphicFramePr>
          <p:nvPr>
            <p:ph idx="1"/>
            <p:extLst>
              <p:ext uri="{D42A27DB-BD31-4B8C-83A1-F6EECF244321}">
                <p14:modId xmlns:p14="http://schemas.microsoft.com/office/powerpoint/2010/main" val="2882992312"/>
              </p:ext>
            </p:extLst>
          </p:nvPr>
        </p:nvGraphicFramePr>
        <p:xfrm>
          <a:off x="581192" y="2180496"/>
          <a:ext cx="11029615" cy="39753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62828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F7A10-C60C-4E9B-B916-AA0836888599}"/>
              </a:ext>
            </a:extLst>
          </p:cNvPr>
          <p:cNvSpPr>
            <a:spLocks noGrp="1"/>
          </p:cNvSpPr>
          <p:nvPr>
            <p:ph type="title"/>
          </p:nvPr>
        </p:nvSpPr>
        <p:spPr/>
        <p:txBody>
          <a:bodyPr/>
          <a:lstStyle/>
          <a:p>
            <a:r>
              <a:rPr lang="en-IN" dirty="0"/>
              <a:t>3. A. Brand Response  : Brand judgement</a:t>
            </a:r>
          </a:p>
        </p:txBody>
      </p:sp>
      <p:sp>
        <p:nvSpPr>
          <p:cNvPr id="3" name="Content Placeholder 2">
            <a:extLst>
              <a:ext uri="{FF2B5EF4-FFF2-40B4-BE49-F238E27FC236}">
                <a16:creationId xmlns:a16="http://schemas.microsoft.com/office/drawing/2014/main" id="{A8B8BE7C-1B1E-4D61-81D0-2EBAA180718E}"/>
              </a:ext>
            </a:extLst>
          </p:cNvPr>
          <p:cNvSpPr>
            <a:spLocks noGrp="1"/>
          </p:cNvSpPr>
          <p:nvPr>
            <p:ph idx="1"/>
          </p:nvPr>
        </p:nvSpPr>
        <p:spPr>
          <a:xfrm>
            <a:off x="581193" y="2180496"/>
            <a:ext cx="6598310" cy="3678303"/>
          </a:xfrm>
        </p:spPr>
        <p:txBody>
          <a:bodyPr>
            <a:normAutofit lnSpcReduction="10000"/>
          </a:bodyPr>
          <a:lstStyle/>
          <a:p>
            <a:r>
              <a:rPr lang="en-IN" sz="2000" dirty="0">
                <a:solidFill>
                  <a:schemeClr val="tx1"/>
                </a:solidFill>
                <a:latin typeface="Times New Roman" panose="02020603050405020304" pitchFamily="18" charset="0"/>
                <a:cs typeface="Times New Roman" panose="02020603050405020304" pitchFamily="18" charset="0"/>
              </a:rPr>
              <a:t>C</a:t>
            </a:r>
            <a:r>
              <a:rPr lang="en-IN" sz="2000" b="0" i="0" dirty="0">
                <a:solidFill>
                  <a:schemeClr val="tx1"/>
                </a:solidFill>
                <a:effectLst/>
                <a:latin typeface="Times New Roman" panose="02020603050405020304" pitchFamily="18" charset="0"/>
                <a:cs typeface="Times New Roman" panose="02020603050405020304" pitchFamily="18" charset="0"/>
              </a:rPr>
              <a:t>ustomers personal opinions which are formed by putting together information from performance and imagery related association.</a:t>
            </a:r>
          </a:p>
          <a:p>
            <a:r>
              <a:rPr lang="en-IN" sz="2000" dirty="0">
                <a:solidFill>
                  <a:schemeClr val="tx1"/>
                </a:solidFill>
                <a:latin typeface="Times New Roman" panose="02020603050405020304" pitchFamily="18" charset="0"/>
                <a:cs typeface="Times New Roman" panose="02020603050405020304" pitchFamily="18" charset="0"/>
              </a:rPr>
              <a:t>Four aspects</a:t>
            </a:r>
          </a:p>
          <a:p>
            <a:pPr lvl="1"/>
            <a:r>
              <a:rPr lang="en-IN" sz="2000" dirty="0">
                <a:solidFill>
                  <a:schemeClr val="tx1"/>
                </a:solidFill>
                <a:latin typeface="Times New Roman" panose="02020603050405020304" pitchFamily="18" charset="0"/>
                <a:cs typeface="Times New Roman" panose="02020603050405020304" pitchFamily="18" charset="0"/>
              </a:rPr>
              <a:t>Brand Quality</a:t>
            </a:r>
          </a:p>
          <a:p>
            <a:pPr lvl="1"/>
            <a:r>
              <a:rPr lang="en-IN" sz="2000" dirty="0">
                <a:solidFill>
                  <a:schemeClr val="tx1"/>
                </a:solidFill>
                <a:latin typeface="Times New Roman" panose="02020603050405020304" pitchFamily="18" charset="0"/>
                <a:cs typeface="Times New Roman" panose="02020603050405020304" pitchFamily="18" charset="0"/>
              </a:rPr>
              <a:t>Brand Credibility: Competence, dependability, and likeability</a:t>
            </a:r>
          </a:p>
          <a:p>
            <a:pPr lvl="1"/>
            <a:r>
              <a:rPr lang="en-IN" sz="2000" dirty="0">
                <a:solidFill>
                  <a:schemeClr val="tx1"/>
                </a:solidFill>
                <a:latin typeface="Times New Roman" panose="02020603050405020304" pitchFamily="18" charset="0"/>
                <a:cs typeface="Times New Roman" panose="02020603050405020304" pitchFamily="18" charset="0"/>
              </a:rPr>
              <a:t>Brand Consideration: Evoked set</a:t>
            </a:r>
          </a:p>
          <a:p>
            <a:pPr lvl="1"/>
            <a:r>
              <a:rPr lang="en-IN" sz="2000" dirty="0">
                <a:solidFill>
                  <a:schemeClr val="tx1"/>
                </a:solidFill>
                <a:latin typeface="Times New Roman" panose="02020603050405020304" pitchFamily="18" charset="0"/>
                <a:cs typeface="Times New Roman" panose="02020603050405020304" pitchFamily="18" charset="0"/>
              </a:rPr>
              <a:t>Brand Superiority: </a:t>
            </a:r>
            <a:r>
              <a:rPr lang="en-US" sz="2000" dirty="0">
                <a:solidFill>
                  <a:schemeClr val="tx1"/>
                </a:solidFill>
                <a:latin typeface="Times New Roman" panose="02020603050405020304" pitchFamily="18" charset="0"/>
                <a:cs typeface="Times New Roman" panose="02020603050405020304" pitchFamily="18" charset="0"/>
              </a:rPr>
              <a:t>Brand stands out from its competitors that your brand is superior to comparative</a:t>
            </a:r>
            <a:endParaRPr lang="en-IN" sz="2000"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055FE62B-E30B-46EB-8F63-68048C8475E9}"/>
              </a:ext>
            </a:extLst>
          </p:cNvPr>
          <p:cNvPicPr>
            <a:picLocks noChangeAspect="1"/>
          </p:cNvPicPr>
          <p:nvPr/>
        </p:nvPicPr>
        <p:blipFill rotWithShape="1">
          <a:blip r:embed="rId3"/>
          <a:srcRect l="41454" t="40010" r="29914" b="6689"/>
          <a:stretch/>
        </p:blipFill>
        <p:spPr>
          <a:xfrm>
            <a:off x="7395148" y="1948722"/>
            <a:ext cx="4646951" cy="4467069"/>
          </a:xfrm>
          <a:prstGeom prst="rect">
            <a:avLst/>
          </a:prstGeom>
        </p:spPr>
      </p:pic>
      <p:sp>
        <p:nvSpPr>
          <p:cNvPr id="7" name="Rectangle 6">
            <a:extLst>
              <a:ext uri="{FF2B5EF4-FFF2-40B4-BE49-F238E27FC236}">
                <a16:creationId xmlns:a16="http://schemas.microsoft.com/office/drawing/2014/main" id="{DEE0C09E-740B-4AA8-9107-B53C15841960}"/>
              </a:ext>
            </a:extLst>
          </p:cNvPr>
          <p:cNvSpPr/>
          <p:nvPr/>
        </p:nvSpPr>
        <p:spPr>
          <a:xfrm>
            <a:off x="7779109" y="3429000"/>
            <a:ext cx="4047344" cy="893564"/>
          </a:xfrm>
          <a:prstGeom prst="rect">
            <a:avLst/>
          </a:prstGeom>
          <a:noFill/>
          <a:ln w="57150">
            <a:solidFill>
              <a:schemeClr val="tx1">
                <a:lumMod val="85000"/>
                <a:lumOff val="15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3152874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A934F-1961-4562-8388-50D52E456A2E}"/>
              </a:ext>
            </a:extLst>
          </p:cNvPr>
          <p:cNvSpPr>
            <a:spLocks noGrp="1"/>
          </p:cNvSpPr>
          <p:nvPr>
            <p:ph type="title"/>
          </p:nvPr>
        </p:nvSpPr>
        <p:spPr/>
        <p:txBody>
          <a:bodyPr/>
          <a:lstStyle/>
          <a:p>
            <a:r>
              <a:rPr lang="en-IN" dirty="0"/>
              <a:t>3. Brand Response  : Brand Feelings </a:t>
            </a:r>
          </a:p>
        </p:txBody>
      </p:sp>
      <p:sp>
        <p:nvSpPr>
          <p:cNvPr id="3" name="Content Placeholder 2">
            <a:extLst>
              <a:ext uri="{FF2B5EF4-FFF2-40B4-BE49-F238E27FC236}">
                <a16:creationId xmlns:a16="http://schemas.microsoft.com/office/drawing/2014/main" id="{8A3DB708-1491-4AFE-94A4-8D8F97209E46}"/>
              </a:ext>
            </a:extLst>
          </p:cNvPr>
          <p:cNvSpPr>
            <a:spLocks noGrp="1"/>
          </p:cNvSpPr>
          <p:nvPr>
            <p:ph idx="1"/>
          </p:nvPr>
        </p:nvSpPr>
        <p:spPr>
          <a:xfrm>
            <a:off x="581192" y="2477541"/>
            <a:ext cx="11029615" cy="3678303"/>
          </a:xfrm>
        </p:spPr>
        <p:txBody>
          <a:bodyPr/>
          <a:lstStyle/>
          <a:p>
            <a:r>
              <a:rPr lang="en-US" sz="2400" dirty="0">
                <a:solidFill>
                  <a:schemeClr val="tx1"/>
                </a:solidFill>
                <a:latin typeface="Times New Roman" panose="02020603050405020304" pitchFamily="18" charset="0"/>
                <a:cs typeface="Times New Roman" panose="02020603050405020304" pitchFamily="18" charset="0"/>
              </a:rPr>
              <a:t>Brand feelings are customers’ emotional responses and reactions to the brand.</a:t>
            </a:r>
          </a:p>
          <a:p>
            <a:r>
              <a:rPr lang="en-US" sz="2400" dirty="0">
                <a:solidFill>
                  <a:schemeClr val="tx1"/>
                </a:solidFill>
                <a:latin typeface="Times New Roman" panose="02020603050405020304" pitchFamily="18" charset="0"/>
                <a:cs typeface="Times New Roman" panose="02020603050405020304" pitchFamily="18" charset="0"/>
              </a:rPr>
              <a:t> Social currency evoked by the brand.</a:t>
            </a:r>
          </a:p>
          <a:p>
            <a:pPr lvl="1"/>
            <a:r>
              <a:rPr lang="en-IN" sz="2000" dirty="0">
                <a:solidFill>
                  <a:schemeClr val="tx1"/>
                </a:solidFill>
                <a:latin typeface="Times New Roman" panose="02020603050405020304" pitchFamily="18" charset="0"/>
                <a:cs typeface="Times New Roman" panose="02020603050405020304" pitchFamily="18" charset="0"/>
              </a:rPr>
              <a:t>B</a:t>
            </a:r>
            <a:r>
              <a:rPr lang="en-IN" sz="2000" i="0" dirty="0">
                <a:solidFill>
                  <a:schemeClr val="tx1"/>
                </a:solidFill>
                <a:effectLst/>
                <a:latin typeface="Times New Roman" panose="02020603050405020304" pitchFamily="18" charset="0"/>
                <a:cs typeface="Times New Roman" panose="02020603050405020304" pitchFamily="18" charset="0"/>
              </a:rPr>
              <a:t>ra</a:t>
            </a:r>
            <a:r>
              <a:rPr lang="en-IN" sz="2000" b="0" i="0" dirty="0">
                <a:solidFill>
                  <a:schemeClr val="tx1"/>
                </a:solidFill>
                <a:effectLst/>
                <a:latin typeface="Times New Roman" panose="02020603050405020304" pitchFamily="18" charset="0"/>
                <a:cs typeface="Times New Roman" panose="02020603050405020304" pitchFamily="18" charset="0"/>
              </a:rPr>
              <a:t>nds warmth: S</a:t>
            </a:r>
            <a:r>
              <a:rPr lang="en-US" sz="2000" b="0" i="0" dirty="0" err="1">
                <a:solidFill>
                  <a:schemeClr val="tx1"/>
                </a:solidFill>
                <a:effectLst/>
                <a:latin typeface="Times New Roman" panose="02020603050405020304" pitchFamily="18" charset="0"/>
                <a:cs typeface="Times New Roman" panose="02020603050405020304" pitchFamily="18" charset="0"/>
              </a:rPr>
              <a:t>oothing</a:t>
            </a:r>
            <a:r>
              <a:rPr lang="en-US" sz="2000" b="0" i="0" dirty="0">
                <a:solidFill>
                  <a:schemeClr val="tx1"/>
                </a:solidFill>
                <a:effectLst/>
                <a:latin typeface="Times New Roman" panose="02020603050405020304" pitchFamily="18" charset="0"/>
                <a:cs typeface="Times New Roman" panose="02020603050405020304" pitchFamily="18" charset="0"/>
              </a:rPr>
              <a:t> types of feelings and makes consumers feel a sense of calm or peacefulness</a:t>
            </a:r>
            <a:endParaRPr lang="en-IN" sz="2000" b="0" i="0" dirty="0">
              <a:solidFill>
                <a:schemeClr val="tx1"/>
              </a:solidFill>
              <a:effectLst/>
              <a:latin typeface="Times New Roman" panose="02020603050405020304" pitchFamily="18" charset="0"/>
              <a:cs typeface="Times New Roman" panose="02020603050405020304" pitchFamily="18" charset="0"/>
            </a:endParaRPr>
          </a:p>
          <a:p>
            <a:pPr lvl="1"/>
            <a:r>
              <a:rPr lang="en-IN" sz="2000" b="0" i="0" dirty="0">
                <a:solidFill>
                  <a:schemeClr val="tx1"/>
                </a:solidFill>
                <a:effectLst/>
                <a:latin typeface="Times New Roman" panose="02020603050405020304" pitchFamily="18" charset="0"/>
                <a:cs typeface="Times New Roman" panose="02020603050405020304" pitchFamily="18" charset="0"/>
              </a:rPr>
              <a:t>Fun: C</a:t>
            </a:r>
            <a:r>
              <a:rPr lang="en-US" sz="2000" b="0" i="0" dirty="0" err="1">
                <a:solidFill>
                  <a:schemeClr val="tx1"/>
                </a:solidFill>
                <a:effectLst/>
                <a:latin typeface="Times New Roman" panose="02020603050405020304" pitchFamily="18" charset="0"/>
                <a:cs typeface="Times New Roman" panose="02020603050405020304" pitchFamily="18" charset="0"/>
              </a:rPr>
              <a:t>onsumers</a:t>
            </a:r>
            <a:r>
              <a:rPr lang="en-US" sz="2000" b="0" i="0" dirty="0">
                <a:solidFill>
                  <a:schemeClr val="tx1"/>
                </a:solidFill>
                <a:effectLst/>
                <a:latin typeface="Times New Roman" panose="02020603050405020304" pitchFamily="18" charset="0"/>
                <a:cs typeface="Times New Roman" panose="02020603050405020304" pitchFamily="18" charset="0"/>
              </a:rPr>
              <a:t>’ feel amused, lighthearted, joyous, playful, cheerful.</a:t>
            </a:r>
          </a:p>
          <a:p>
            <a:pPr lvl="1"/>
            <a:r>
              <a:rPr lang="en-US" sz="2000" dirty="0">
                <a:solidFill>
                  <a:schemeClr val="tx1"/>
                </a:solidFill>
                <a:latin typeface="Times New Roman" panose="02020603050405020304" pitchFamily="18" charset="0"/>
                <a:cs typeface="Times New Roman" panose="02020603050405020304" pitchFamily="18" charset="0"/>
              </a:rPr>
              <a:t>Excitement: Consumers feel energized and that they are experiencing something special</a:t>
            </a:r>
          </a:p>
          <a:p>
            <a:pPr lvl="1"/>
            <a:r>
              <a:rPr lang="en-US" sz="2000" dirty="0">
                <a:solidFill>
                  <a:schemeClr val="tx1"/>
                </a:solidFill>
                <a:latin typeface="Times New Roman" panose="02020603050405020304" pitchFamily="18" charset="0"/>
                <a:cs typeface="Times New Roman" panose="02020603050405020304" pitchFamily="18" charset="0"/>
              </a:rPr>
              <a:t>Social approval: A belief that others look favorably on their appearance, </a:t>
            </a:r>
            <a:r>
              <a:rPr lang="en-US" sz="2000" dirty="0" err="1">
                <a:solidFill>
                  <a:schemeClr val="tx1"/>
                </a:solidFill>
                <a:latin typeface="Times New Roman" panose="02020603050405020304" pitchFamily="18" charset="0"/>
                <a:cs typeface="Times New Roman" panose="02020603050405020304" pitchFamily="18" charset="0"/>
              </a:rPr>
              <a:t>behaviour</a:t>
            </a:r>
            <a:endParaRPr lang="en-US" sz="2000" dirty="0">
              <a:solidFill>
                <a:schemeClr val="tx1"/>
              </a:solidFill>
              <a:latin typeface="Times New Roman" panose="02020603050405020304" pitchFamily="18" charset="0"/>
              <a:cs typeface="Times New Roman" panose="02020603050405020304" pitchFamily="18" charset="0"/>
            </a:endParaRPr>
          </a:p>
          <a:p>
            <a:pPr lvl="1"/>
            <a:r>
              <a:rPr lang="en-US" sz="2000" dirty="0">
                <a:solidFill>
                  <a:schemeClr val="tx1"/>
                </a:solidFill>
                <a:latin typeface="Times New Roman" panose="02020603050405020304" pitchFamily="18" charset="0"/>
                <a:cs typeface="Times New Roman" panose="02020603050405020304" pitchFamily="18" charset="0"/>
              </a:rPr>
              <a:t>Self-respect: sense of pride, accomplishment, or fulfillment</a:t>
            </a:r>
          </a:p>
          <a:p>
            <a:pPr lvl="1"/>
            <a:endParaRPr lang="en-US" dirty="0"/>
          </a:p>
          <a:p>
            <a:endParaRPr lang="en-IN" dirty="0"/>
          </a:p>
        </p:txBody>
      </p:sp>
    </p:spTree>
    <p:extLst>
      <p:ext uri="{BB962C8B-B14F-4D97-AF65-F5344CB8AC3E}">
        <p14:creationId xmlns:p14="http://schemas.microsoft.com/office/powerpoint/2010/main" val="278018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2D3DB-5626-4278-A6BD-752B6CA76BF9}"/>
              </a:ext>
            </a:extLst>
          </p:cNvPr>
          <p:cNvSpPr>
            <a:spLocks noGrp="1"/>
          </p:cNvSpPr>
          <p:nvPr>
            <p:ph type="title"/>
          </p:nvPr>
        </p:nvSpPr>
        <p:spPr/>
        <p:txBody>
          <a:bodyPr/>
          <a:lstStyle/>
          <a:p>
            <a:r>
              <a:rPr lang="en-IN" dirty="0"/>
              <a:t>Brand resonance</a:t>
            </a:r>
          </a:p>
        </p:txBody>
      </p:sp>
      <p:sp>
        <p:nvSpPr>
          <p:cNvPr id="3" name="Content Placeholder 2">
            <a:extLst>
              <a:ext uri="{FF2B5EF4-FFF2-40B4-BE49-F238E27FC236}">
                <a16:creationId xmlns:a16="http://schemas.microsoft.com/office/drawing/2014/main" id="{8B48EB81-45C0-447C-B385-10D5A40C2275}"/>
              </a:ext>
            </a:extLst>
          </p:cNvPr>
          <p:cNvSpPr>
            <a:spLocks noGrp="1"/>
          </p:cNvSpPr>
          <p:nvPr>
            <p:ph idx="1"/>
          </p:nvPr>
        </p:nvSpPr>
        <p:spPr>
          <a:xfrm>
            <a:off x="581193" y="2180496"/>
            <a:ext cx="5856184" cy="3678303"/>
          </a:xfrm>
        </p:spPr>
        <p:txBody>
          <a:bodyPr>
            <a:normAutofit/>
          </a:bodyPr>
          <a:lstStyle/>
          <a:p>
            <a:r>
              <a:rPr lang="en-US" sz="2400" dirty="0">
                <a:latin typeface="Times New Roman" panose="02020603050405020304" pitchFamily="18" charset="0"/>
                <a:cs typeface="Times New Roman" panose="02020603050405020304" pitchFamily="18" charset="0"/>
              </a:rPr>
              <a:t>Brand resonance describes the nature of this relationship and the extent to which customers feel that they are “in sync” with the brand. </a:t>
            </a:r>
          </a:p>
          <a:p>
            <a:r>
              <a:rPr lang="en-US" sz="2400" dirty="0">
                <a:latin typeface="Times New Roman" panose="02020603050405020304" pitchFamily="18" charset="0"/>
                <a:cs typeface="Times New Roman" panose="02020603050405020304" pitchFamily="18" charset="0"/>
              </a:rPr>
              <a:t>Extent of intensity and level of activity</a:t>
            </a:r>
          </a:p>
          <a:p>
            <a:r>
              <a:rPr lang="en-US" sz="2400" dirty="0">
                <a:latin typeface="Times New Roman" panose="02020603050405020304" pitchFamily="18" charset="0"/>
                <a:cs typeface="Times New Roman" panose="02020603050405020304" pitchFamily="18" charset="0"/>
              </a:rPr>
              <a:t>Examples of brands with high resonance include Harley-Davidson, Apple</a:t>
            </a:r>
            <a:endParaRPr lang="en-IN" sz="24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72263EF5-68EC-4D03-A63E-D7E86A9F3055}"/>
              </a:ext>
            </a:extLst>
          </p:cNvPr>
          <p:cNvPicPr>
            <a:picLocks noChangeAspect="1"/>
          </p:cNvPicPr>
          <p:nvPr/>
        </p:nvPicPr>
        <p:blipFill rotWithShape="1">
          <a:blip r:embed="rId3"/>
          <a:srcRect l="41454" t="40010" r="29914" b="6689"/>
          <a:stretch/>
        </p:blipFill>
        <p:spPr>
          <a:xfrm>
            <a:off x="7047465" y="2043336"/>
            <a:ext cx="4646951" cy="4467069"/>
          </a:xfrm>
          <a:prstGeom prst="rect">
            <a:avLst/>
          </a:prstGeom>
        </p:spPr>
      </p:pic>
      <p:sp>
        <p:nvSpPr>
          <p:cNvPr id="7" name="Rectangle 6">
            <a:extLst>
              <a:ext uri="{FF2B5EF4-FFF2-40B4-BE49-F238E27FC236}">
                <a16:creationId xmlns:a16="http://schemas.microsoft.com/office/drawing/2014/main" id="{F57E9E22-FD6C-45A3-A0DF-024406AE2780}"/>
              </a:ext>
            </a:extLst>
          </p:cNvPr>
          <p:cNvSpPr/>
          <p:nvPr/>
        </p:nvSpPr>
        <p:spPr>
          <a:xfrm>
            <a:off x="7347269" y="2526292"/>
            <a:ext cx="4047344" cy="893564"/>
          </a:xfrm>
          <a:prstGeom prst="rect">
            <a:avLst/>
          </a:prstGeom>
          <a:noFill/>
          <a:ln w="57150">
            <a:solidFill>
              <a:schemeClr val="tx1">
                <a:lumMod val="85000"/>
                <a:lumOff val="15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1479898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45C52-7C40-47C9-A889-648D70C92690}"/>
              </a:ext>
            </a:extLst>
          </p:cNvPr>
          <p:cNvSpPr>
            <a:spLocks noGrp="1"/>
          </p:cNvSpPr>
          <p:nvPr>
            <p:ph type="title"/>
          </p:nvPr>
        </p:nvSpPr>
        <p:spPr/>
        <p:txBody>
          <a:bodyPr/>
          <a:lstStyle/>
          <a:p>
            <a:r>
              <a:rPr lang="en-IN" dirty="0"/>
              <a:t>Components of brand resonance</a:t>
            </a:r>
          </a:p>
        </p:txBody>
      </p:sp>
      <p:graphicFrame>
        <p:nvGraphicFramePr>
          <p:cNvPr id="4" name="Content Placeholder 3">
            <a:extLst>
              <a:ext uri="{FF2B5EF4-FFF2-40B4-BE49-F238E27FC236}">
                <a16:creationId xmlns:a16="http://schemas.microsoft.com/office/drawing/2014/main" id="{6AC4A6BE-B504-490D-9491-C4623B6FB014}"/>
              </a:ext>
            </a:extLst>
          </p:cNvPr>
          <p:cNvGraphicFramePr>
            <a:graphicFrameLocks noGrp="1"/>
          </p:cNvGraphicFramePr>
          <p:nvPr>
            <p:ph idx="1"/>
            <p:extLst>
              <p:ext uri="{D42A27DB-BD31-4B8C-83A1-F6EECF244321}">
                <p14:modId xmlns:p14="http://schemas.microsoft.com/office/powerpoint/2010/main" val="1477746582"/>
              </p:ext>
            </p:extLst>
          </p:nvPr>
        </p:nvGraphicFramePr>
        <p:xfrm>
          <a:off x="581192" y="2180496"/>
          <a:ext cx="11029615" cy="36783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52232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CA87C-6EDC-4B55-A843-B2DC9AC744AF}"/>
              </a:ext>
            </a:extLst>
          </p:cNvPr>
          <p:cNvSpPr>
            <a:spLocks noGrp="1"/>
          </p:cNvSpPr>
          <p:nvPr>
            <p:ph type="title"/>
          </p:nvPr>
        </p:nvSpPr>
        <p:spPr/>
        <p:txBody>
          <a:bodyPr/>
          <a:lstStyle/>
          <a:p>
            <a:r>
              <a:rPr lang="en-IN" dirty="0"/>
              <a:t>Brand community- Harley Davidson </a:t>
            </a:r>
          </a:p>
        </p:txBody>
      </p:sp>
      <p:pic>
        <p:nvPicPr>
          <p:cNvPr id="4" name="videoplayback (1)">
            <a:hlinkClick r:id="" action="ppaction://media"/>
            <a:extLst>
              <a:ext uri="{FF2B5EF4-FFF2-40B4-BE49-F238E27FC236}">
                <a16:creationId xmlns:a16="http://schemas.microsoft.com/office/drawing/2014/main" id="{363A93B4-8A9B-49DC-A65B-C25FE9D9E8F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3644106" y="1943481"/>
            <a:ext cx="4903788" cy="3678238"/>
          </a:xfrm>
        </p:spPr>
      </p:pic>
    </p:spTree>
    <p:extLst>
      <p:ext uri="{BB962C8B-B14F-4D97-AF65-F5344CB8AC3E}">
        <p14:creationId xmlns:p14="http://schemas.microsoft.com/office/powerpoint/2010/main" val="3093151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11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65EE9-ACE3-4F86-983B-C971E00DA2C5}"/>
              </a:ext>
            </a:extLst>
          </p:cNvPr>
          <p:cNvSpPr>
            <a:spLocks noGrp="1"/>
          </p:cNvSpPr>
          <p:nvPr>
            <p:ph type="ctrTitle"/>
          </p:nvPr>
        </p:nvSpPr>
        <p:spPr/>
        <p:txBody>
          <a:bodyPr/>
          <a:lstStyle/>
          <a:p>
            <a:r>
              <a:rPr lang="en-IN" dirty="0"/>
              <a:t>Brand architecture </a:t>
            </a:r>
            <a:br>
              <a:rPr lang="en-GB" dirty="0"/>
            </a:br>
            <a:endParaRPr lang="en-GB" dirty="0"/>
          </a:p>
        </p:txBody>
      </p:sp>
      <p:sp>
        <p:nvSpPr>
          <p:cNvPr id="4" name="Title 1">
            <a:extLst>
              <a:ext uri="{FF2B5EF4-FFF2-40B4-BE49-F238E27FC236}">
                <a16:creationId xmlns:a16="http://schemas.microsoft.com/office/drawing/2014/main" id="{4F438A41-3A44-4E35-BF87-013901B7B091}"/>
              </a:ext>
            </a:extLst>
          </p:cNvPr>
          <p:cNvSpPr>
            <a:spLocks noGrp="1"/>
          </p:cNvSpPr>
          <p:nvPr>
            <p:ph type="subTitle" idx="1"/>
          </p:nvPr>
        </p:nvSpPr>
        <p:spPr>
          <a:xfrm>
            <a:off x="598488" y="3629025"/>
            <a:ext cx="10995025" cy="2208544"/>
          </a:xfrm>
        </p:spPr>
        <p:txBody>
          <a:bodyPr>
            <a:normAutofit/>
          </a:bodyPr>
          <a:lstStyle/>
          <a:p>
            <a:pPr algn="l"/>
            <a:r>
              <a:rPr lang="en-US" sz="2400" b="1" i="0" u="none" strike="noStrike" baseline="0" dirty="0">
                <a:solidFill>
                  <a:schemeClr val="bg1">
                    <a:lumMod val="95000"/>
                  </a:schemeClr>
                </a:solidFill>
                <a:latin typeface="Times New Roman" panose="02020603050405020304" pitchFamily="18" charset="0"/>
                <a:cs typeface="Times New Roman" panose="02020603050405020304" pitchFamily="18" charset="0"/>
              </a:rPr>
              <a:t>1. Define the key components of brand architecture.</a:t>
            </a:r>
            <a:br>
              <a:rPr lang="en-US" sz="2400" b="1" i="0" u="none" strike="noStrike" baseline="0" dirty="0">
                <a:solidFill>
                  <a:schemeClr val="bg1">
                    <a:lumMod val="95000"/>
                  </a:schemeClr>
                </a:solidFill>
                <a:latin typeface="Times New Roman" panose="02020603050405020304" pitchFamily="18" charset="0"/>
                <a:cs typeface="Times New Roman" panose="02020603050405020304" pitchFamily="18" charset="0"/>
              </a:rPr>
            </a:br>
            <a:r>
              <a:rPr lang="en-US" sz="2400" b="1" i="0" u="none" strike="noStrike" baseline="0" dirty="0">
                <a:solidFill>
                  <a:schemeClr val="bg1">
                    <a:lumMod val="95000"/>
                  </a:schemeClr>
                </a:solidFill>
                <a:latin typeface="Times New Roman" panose="02020603050405020304" pitchFamily="18" charset="0"/>
                <a:cs typeface="Times New Roman" panose="02020603050405020304" pitchFamily="18" charset="0"/>
              </a:rPr>
              <a:t>2. Outline the guidelines for developing a good </a:t>
            </a:r>
            <a:r>
              <a:rPr lang="en-GB" sz="2400" b="1" i="0" u="none" strike="noStrike" baseline="0" dirty="0">
                <a:solidFill>
                  <a:schemeClr val="bg1">
                    <a:lumMod val="95000"/>
                  </a:schemeClr>
                </a:solidFill>
                <a:latin typeface="Times New Roman" panose="02020603050405020304" pitchFamily="18" charset="0"/>
                <a:cs typeface="Times New Roman" panose="02020603050405020304" pitchFamily="18" charset="0"/>
              </a:rPr>
              <a:t>brand portfolio.</a:t>
            </a:r>
            <a:br>
              <a:rPr lang="en-GB" sz="2400" b="1" i="0" u="none" strike="noStrike" baseline="0" dirty="0">
                <a:solidFill>
                  <a:schemeClr val="bg1">
                    <a:lumMod val="95000"/>
                  </a:schemeClr>
                </a:solidFill>
                <a:latin typeface="Times New Roman" panose="02020603050405020304" pitchFamily="18" charset="0"/>
                <a:cs typeface="Times New Roman" panose="02020603050405020304" pitchFamily="18" charset="0"/>
              </a:rPr>
            </a:br>
            <a:r>
              <a:rPr lang="en-US" sz="2400" b="1" i="0" u="none" strike="noStrike" baseline="0" dirty="0">
                <a:solidFill>
                  <a:schemeClr val="bg1">
                    <a:lumMod val="95000"/>
                  </a:schemeClr>
                </a:solidFill>
                <a:latin typeface="Times New Roman" panose="02020603050405020304" pitchFamily="18" charset="0"/>
                <a:cs typeface="Times New Roman" panose="02020603050405020304" pitchFamily="18" charset="0"/>
              </a:rPr>
              <a:t>3. Assemble a basic brand hierarchy for a brand.</a:t>
            </a:r>
            <a:br>
              <a:rPr lang="en-US" sz="2400" b="1" i="0" u="none" strike="noStrike" baseline="0" dirty="0">
                <a:solidFill>
                  <a:schemeClr val="bg1">
                    <a:lumMod val="95000"/>
                  </a:schemeClr>
                </a:solidFill>
                <a:latin typeface="Times New Roman" panose="02020603050405020304" pitchFamily="18" charset="0"/>
                <a:cs typeface="Times New Roman" panose="02020603050405020304" pitchFamily="18" charset="0"/>
              </a:rPr>
            </a:br>
            <a:endParaRPr lang="en-GB" sz="2000" b="1" dirty="0">
              <a:solidFill>
                <a:schemeClr val="bg1">
                  <a:lumMod val="9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3268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2758E-F39A-4FDF-9F7E-9FD88CD99737}"/>
              </a:ext>
            </a:extLst>
          </p:cNvPr>
          <p:cNvSpPr>
            <a:spLocks noGrp="1"/>
          </p:cNvSpPr>
          <p:nvPr>
            <p:ph type="title"/>
          </p:nvPr>
        </p:nvSpPr>
        <p:spPr>
          <a:xfrm>
            <a:off x="838200" y="200533"/>
            <a:ext cx="10515600" cy="1325563"/>
          </a:xfrm>
        </p:spPr>
        <p:txBody>
          <a:bodyPr/>
          <a:lstStyle/>
          <a:p>
            <a:r>
              <a:rPr lang="en-IN" dirty="0"/>
              <a:t>Brand architecture </a:t>
            </a:r>
            <a:endParaRPr lang="en-GB" dirty="0"/>
          </a:p>
        </p:txBody>
      </p:sp>
      <p:graphicFrame>
        <p:nvGraphicFramePr>
          <p:cNvPr id="4" name="Content Placeholder 3">
            <a:extLst>
              <a:ext uri="{FF2B5EF4-FFF2-40B4-BE49-F238E27FC236}">
                <a16:creationId xmlns:a16="http://schemas.microsoft.com/office/drawing/2014/main" id="{F39171B6-EC52-49D1-9F46-7AE8B1FF7EF4}"/>
              </a:ext>
            </a:extLst>
          </p:cNvPr>
          <p:cNvGraphicFramePr>
            <a:graphicFrameLocks noGrp="1"/>
          </p:cNvGraphicFramePr>
          <p:nvPr>
            <p:ph idx="1"/>
            <p:extLst>
              <p:ext uri="{D42A27DB-BD31-4B8C-83A1-F6EECF244321}">
                <p14:modId xmlns:p14="http://schemas.microsoft.com/office/powerpoint/2010/main" val="58490322"/>
              </p:ext>
            </p:extLst>
          </p:nvPr>
        </p:nvGraphicFramePr>
        <p:xfrm>
          <a:off x="838200" y="1690688"/>
          <a:ext cx="10515600" cy="4802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5438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6932B-AB5F-4859-B92A-77A2CB5789A9}"/>
              </a:ext>
            </a:extLst>
          </p:cNvPr>
          <p:cNvSpPr>
            <a:spLocks noGrp="1"/>
          </p:cNvSpPr>
          <p:nvPr>
            <p:ph type="title"/>
          </p:nvPr>
        </p:nvSpPr>
        <p:spPr/>
        <p:txBody>
          <a:bodyPr>
            <a:noAutofit/>
          </a:bodyPr>
          <a:lstStyle/>
          <a:p>
            <a:r>
              <a:rPr lang="en-GB" sz="3200" b="1" dirty="0">
                <a:effectLst/>
                <a:latin typeface="Times New Roman" panose="02020603050405020304" pitchFamily="18" charset="0"/>
                <a:ea typeface="Times New Roman" panose="02020603050405020304" pitchFamily="18" charset="0"/>
                <a:cs typeface="Times New Roman" panose="02020603050405020304" pitchFamily="18" charset="0"/>
              </a:rPr>
              <a:t>Four of the typical scenarios to re-look its brand architecture</a:t>
            </a:r>
            <a:endParaRPr lang="en-GB" sz="6600" b="1" dirty="0">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id="{D72E70BE-CC51-4654-BCA7-505208457539}"/>
              </a:ext>
            </a:extLst>
          </p:cNvPr>
          <p:cNvGraphicFramePr>
            <a:graphicFrameLocks noGrp="1"/>
          </p:cNvGraphicFramePr>
          <p:nvPr>
            <p:ph idx="1"/>
            <p:extLst>
              <p:ext uri="{D42A27DB-BD31-4B8C-83A1-F6EECF244321}">
                <p14:modId xmlns:p14="http://schemas.microsoft.com/office/powerpoint/2010/main" val="391136983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95386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095AF-7C34-457D-ACB4-13192345E492}"/>
              </a:ext>
            </a:extLst>
          </p:cNvPr>
          <p:cNvSpPr>
            <a:spLocks noGrp="1"/>
          </p:cNvSpPr>
          <p:nvPr>
            <p:ph type="title"/>
          </p:nvPr>
        </p:nvSpPr>
        <p:spPr/>
        <p:txBody>
          <a:bodyPr>
            <a:normAutofit/>
          </a:bodyPr>
          <a:lstStyle/>
          <a:p>
            <a:r>
              <a:rPr lang="en-GB" sz="4000" b="1" dirty="0">
                <a:effectLst/>
                <a:latin typeface="Times New Roman" panose="02020603050405020304" pitchFamily="18" charset="0"/>
                <a:ea typeface="Times New Roman" panose="02020603050405020304" pitchFamily="18" charset="0"/>
                <a:cs typeface="Times New Roman" panose="02020603050405020304" pitchFamily="18" charset="0"/>
              </a:rPr>
              <a:t>Systems of brand architecture </a:t>
            </a:r>
            <a:endParaRPr lang="en-GB" sz="8000" b="1" dirty="0">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id="{9AC9DFCD-FE47-42A9-9F20-6C2B7182C186}"/>
              </a:ext>
            </a:extLst>
          </p:cNvPr>
          <p:cNvGraphicFramePr>
            <a:graphicFrameLocks noGrp="1"/>
          </p:cNvGraphicFramePr>
          <p:nvPr>
            <p:ph idx="1"/>
            <p:extLst>
              <p:ext uri="{D42A27DB-BD31-4B8C-83A1-F6EECF244321}">
                <p14:modId xmlns:p14="http://schemas.microsoft.com/office/powerpoint/2010/main" val="423801911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0364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D48C3-B0B9-4CBF-A852-49E68D68712B}"/>
              </a:ext>
            </a:extLst>
          </p:cNvPr>
          <p:cNvSpPr>
            <a:spLocks noGrp="1"/>
          </p:cNvSpPr>
          <p:nvPr>
            <p:ph type="title"/>
          </p:nvPr>
        </p:nvSpPr>
        <p:spPr/>
        <p:txBody>
          <a:bodyPr>
            <a:normAutofit/>
          </a:bodyPr>
          <a:lstStyle/>
          <a:p>
            <a:r>
              <a:rPr lang="en-GB" sz="4000" b="1" dirty="0">
                <a:latin typeface="Times New Roman" panose="02020603050405020304" pitchFamily="18" charset="0"/>
                <a:cs typeface="Times New Roman" panose="02020603050405020304" pitchFamily="18" charset="0"/>
              </a:rPr>
              <a:t>Umbrella brand architectural system</a:t>
            </a:r>
          </a:p>
        </p:txBody>
      </p:sp>
      <p:graphicFrame>
        <p:nvGraphicFramePr>
          <p:cNvPr id="4" name="Content Placeholder 3">
            <a:extLst>
              <a:ext uri="{FF2B5EF4-FFF2-40B4-BE49-F238E27FC236}">
                <a16:creationId xmlns:a16="http://schemas.microsoft.com/office/drawing/2014/main" id="{15AB6AEC-1F0B-42A5-AECA-816ED9A61752}"/>
              </a:ext>
            </a:extLst>
          </p:cNvPr>
          <p:cNvGraphicFramePr>
            <a:graphicFrameLocks noGrp="1"/>
          </p:cNvGraphicFramePr>
          <p:nvPr>
            <p:ph idx="1"/>
            <p:extLst>
              <p:ext uri="{D42A27DB-BD31-4B8C-83A1-F6EECF244321}">
                <p14:modId xmlns:p14="http://schemas.microsoft.com/office/powerpoint/2010/main" val="1669730181"/>
              </p:ext>
            </p:extLst>
          </p:nvPr>
        </p:nvGraphicFramePr>
        <p:xfrm>
          <a:off x="838200" y="1690688"/>
          <a:ext cx="7171944" cy="45375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F9F1EEF3-F164-43BE-8D2A-3F1A29FB05C1}"/>
              </a:ext>
            </a:extLst>
          </p:cNvPr>
          <p:cNvPicPr>
            <a:picLocks noChangeAspect="1"/>
          </p:cNvPicPr>
          <p:nvPr/>
        </p:nvPicPr>
        <p:blipFill rotWithShape="1">
          <a:blip r:embed="rId8"/>
          <a:srcRect l="41299" t="45244" r="42901" b="26844"/>
          <a:stretch/>
        </p:blipFill>
        <p:spPr>
          <a:xfrm>
            <a:off x="8391144" y="1516635"/>
            <a:ext cx="3386328" cy="4537582"/>
          </a:xfrm>
          <a:prstGeom prst="rect">
            <a:avLst/>
          </a:prstGeom>
        </p:spPr>
      </p:pic>
    </p:spTree>
    <p:extLst>
      <p:ext uri="{BB962C8B-B14F-4D97-AF65-F5344CB8AC3E}">
        <p14:creationId xmlns:p14="http://schemas.microsoft.com/office/powerpoint/2010/main" val="809280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4C14A-8272-476A-A6D4-F2C8C1B9A52D}"/>
              </a:ext>
            </a:extLst>
          </p:cNvPr>
          <p:cNvSpPr>
            <a:spLocks noGrp="1"/>
          </p:cNvSpPr>
          <p:nvPr>
            <p:ph type="title"/>
          </p:nvPr>
        </p:nvSpPr>
        <p:spPr/>
        <p:txBody>
          <a:bodyPr/>
          <a:lstStyle/>
          <a:p>
            <a:r>
              <a:rPr lang="en-IN" dirty="0"/>
              <a:t>For instance: Heinz and General electric</a:t>
            </a:r>
            <a:endParaRPr lang="en-GB" dirty="0"/>
          </a:p>
        </p:txBody>
      </p:sp>
      <p:pic>
        <p:nvPicPr>
          <p:cNvPr id="4" name="Picture 4" descr="Kraft Heinz - Home">
            <a:extLst>
              <a:ext uri="{FF2B5EF4-FFF2-40B4-BE49-F238E27FC236}">
                <a16:creationId xmlns:a16="http://schemas.microsoft.com/office/drawing/2014/main" id="{3B1B35EE-1484-4588-AA43-085D68A5F4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5209" y="1272922"/>
            <a:ext cx="7281671" cy="5219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96510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3A395-96A3-480D-B705-411D157F3BE5}"/>
              </a:ext>
            </a:extLst>
          </p:cNvPr>
          <p:cNvSpPr>
            <a:spLocks noGrp="1"/>
          </p:cNvSpPr>
          <p:nvPr>
            <p:ph type="title"/>
          </p:nvPr>
        </p:nvSpPr>
        <p:spPr>
          <a:xfrm>
            <a:off x="454152" y="18255"/>
            <a:ext cx="10515600" cy="1325563"/>
          </a:xfrm>
        </p:spPr>
        <p:txBody>
          <a:bodyPr>
            <a:normAutofit/>
          </a:bodyPr>
          <a:lstStyle/>
          <a:p>
            <a:r>
              <a:rPr lang="en-GB" sz="3600" b="1" dirty="0">
                <a:latin typeface="Times New Roman" panose="02020603050405020304" pitchFamily="18" charset="0"/>
                <a:ea typeface="Times New Roman" panose="02020603050405020304" pitchFamily="18" charset="0"/>
                <a:cs typeface="Times New Roman" panose="02020603050405020304" pitchFamily="18" charset="0"/>
              </a:rPr>
              <a:t>P</a:t>
            </a:r>
            <a:r>
              <a:rPr lang="en-GB" sz="3600" b="1" dirty="0">
                <a:effectLst/>
                <a:latin typeface="Times New Roman" panose="02020603050405020304" pitchFamily="18" charset="0"/>
                <a:ea typeface="Times New Roman" panose="02020603050405020304" pitchFamily="18" charset="0"/>
                <a:cs typeface="Times New Roman" panose="02020603050405020304" pitchFamily="18" charset="0"/>
              </a:rPr>
              <a:t>roduct brand architecture system</a:t>
            </a:r>
            <a:endParaRPr lang="en-GB" sz="3600" b="1" dirty="0">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id="{48F857F9-8669-47CB-8F10-2E599633ED29}"/>
              </a:ext>
            </a:extLst>
          </p:cNvPr>
          <p:cNvGraphicFramePr>
            <a:graphicFrameLocks noGrp="1"/>
          </p:cNvGraphicFramePr>
          <p:nvPr>
            <p:ph idx="1"/>
            <p:extLst>
              <p:ext uri="{D42A27DB-BD31-4B8C-83A1-F6EECF244321}">
                <p14:modId xmlns:p14="http://schemas.microsoft.com/office/powerpoint/2010/main" val="576636447"/>
              </p:ext>
            </p:extLst>
          </p:nvPr>
        </p:nvGraphicFramePr>
        <p:xfrm>
          <a:off x="585216" y="1316736"/>
          <a:ext cx="10768584" cy="48602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89628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C45D5-6E94-4C0E-863D-BBF88C365E4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For instance: P  &amp; G</a:t>
            </a:r>
            <a:endParaRPr lang="en-GB" dirty="0">
              <a:latin typeface="Times New Roman" panose="02020603050405020304" pitchFamily="18" charset="0"/>
              <a:cs typeface="Times New Roman" panose="02020603050405020304" pitchFamily="18" charset="0"/>
            </a:endParaRPr>
          </a:p>
        </p:txBody>
      </p:sp>
      <p:pic>
        <p:nvPicPr>
          <p:cNvPr id="2050" name="Picture 2" descr="How Can P&amp;G Be So Clueless About What Customers Want?">
            <a:extLst>
              <a:ext uri="{FF2B5EF4-FFF2-40B4-BE49-F238E27FC236}">
                <a16:creationId xmlns:a16="http://schemas.microsoft.com/office/drawing/2014/main" id="{7D2DFEC6-164E-4382-8B1F-73209EB8025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2112867"/>
            <a:ext cx="10515600" cy="3776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8300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2ABD8-AC05-4103-B2E4-3F4BAABAF253}"/>
              </a:ext>
            </a:extLst>
          </p:cNvPr>
          <p:cNvSpPr>
            <a:spLocks noGrp="1"/>
          </p:cNvSpPr>
          <p:nvPr>
            <p:ph type="title"/>
          </p:nvPr>
        </p:nvSpPr>
        <p:spPr/>
        <p:txBody>
          <a:bodyPr>
            <a:normAutofit/>
          </a:bodyPr>
          <a:lstStyle/>
          <a:p>
            <a:r>
              <a:rPr lang="en-GB" sz="3600" dirty="0">
                <a:effectLst/>
                <a:latin typeface="Times New Roman" panose="02020603050405020304" pitchFamily="18" charset="0"/>
                <a:ea typeface="Times New Roman" panose="02020603050405020304" pitchFamily="18" charset="0"/>
                <a:cs typeface="Times New Roman" panose="02020603050405020304" pitchFamily="18" charset="0"/>
              </a:rPr>
              <a:t>Endorsed brand architectural system</a:t>
            </a:r>
            <a:endParaRPr lang="en-GB" sz="5400" dirty="0">
              <a:latin typeface="Times New Roman" panose="02020603050405020304" pitchFamily="18" charset="0"/>
              <a:cs typeface="Times New Roman" panose="02020603050405020304" pitchFamily="18" charset="0"/>
            </a:endParaRPr>
          </a:p>
        </p:txBody>
      </p:sp>
      <p:graphicFrame>
        <p:nvGraphicFramePr>
          <p:cNvPr id="5" name="Content Placeholder 4">
            <a:extLst>
              <a:ext uri="{FF2B5EF4-FFF2-40B4-BE49-F238E27FC236}">
                <a16:creationId xmlns:a16="http://schemas.microsoft.com/office/drawing/2014/main" id="{68399939-7690-4D6E-A4C3-1F4F66D868F5}"/>
              </a:ext>
            </a:extLst>
          </p:cNvPr>
          <p:cNvGraphicFramePr>
            <a:graphicFrameLocks noGrp="1"/>
          </p:cNvGraphicFramePr>
          <p:nvPr>
            <p:ph idx="1"/>
            <p:extLst>
              <p:ext uri="{D42A27DB-BD31-4B8C-83A1-F6EECF244321}">
                <p14:modId xmlns:p14="http://schemas.microsoft.com/office/powerpoint/2010/main" val="2921479463"/>
              </p:ext>
            </p:extLst>
          </p:nvPr>
        </p:nvGraphicFramePr>
        <p:xfrm>
          <a:off x="838202" y="1825625"/>
          <a:ext cx="6106296" cy="3870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098" name="Picture 2" descr="Marketing mix of 3M - 3M Marketing mix and 4 P's of 3M">
            <a:extLst>
              <a:ext uri="{FF2B5EF4-FFF2-40B4-BE49-F238E27FC236}">
                <a16:creationId xmlns:a16="http://schemas.microsoft.com/office/drawing/2014/main" id="{0FA02902-6F28-4E70-AF83-678C0DD8D46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16976" y="1440631"/>
            <a:ext cx="4794937" cy="3976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80775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2D1E5-DBA4-480C-8C09-B7610A2231AF}"/>
              </a:ext>
            </a:extLst>
          </p:cNvPr>
          <p:cNvSpPr>
            <a:spLocks noGrp="1"/>
          </p:cNvSpPr>
          <p:nvPr>
            <p:ph type="title"/>
          </p:nvPr>
        </p:nvSpPr>
        <p:spPr/>
        <p:txBody>
          <a:bodyPr>
            <a:normAutofit/>
          </a:bodyPr>
          <a:lstStyle/>
          <a:p>
            <a:r>
              <a:rPr lang="en-GB" sz="3200" b="1" dirty="0">
                <a:latin typeface="Times New Roman" panose="02020603050405020304" pitchFamily="18" charset="0"/>
                <a:ea typeface="Times New Roman" panose="02020603050405020304" pitchFamily="18" charset="0"/>
                <a:cs typeface="Times New Roman" panose="02020603050405020304" pitchFamily="18" charset="0"/>
              </a:rPr>
              <a:t>M</a:t>
            </a:r>
            <a:r>
              <a:rPr lang="en-GB" sz="3200" b="1" dirty="0">
                <a:effectLst/>
                <a:latin typeface="Times New Roman" panose="02020603050405020304" pitchFamily="18" charset="0"/>
                <a:ea typeface="Times New Roman" panose="02020603050405020304" pitchFamily="18" charset="0"/>
                <a:cs typeface="Times New Roman" panose="02020603050405020304" pitchFamily="18" charset="0"/>
              </a:rPr>
              <a:t>onolithic brand architectural system </a:t>
            </a:r>
            <a:endParaRPr lang="en-GB" sz="6600" b="1" dirty="0">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id="{88239C1E-A29D-46CC-8D44-388F6EEB792B}"/>
              </a:ext>
            </a:extLst>
          </p:cNvPr>
          <p:cNvGraphicFramePr>
            <a:graphicFrameLocks noGrp="1"/>
          </p:cNvGraphicFramePr>
          <p:nvPr>
            <p:ph idx="1"/>
            <p:extLst>
              <p:ext uri="{D42A27DB-BD31-4B8C-83A1-F6EECF244321}">
                <p14:modId xmlns:p14="http://schemas.microsoft.com/office/powerpoint/2010/main" val="27477497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487885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E3465-9037-4B50-8B84-CB10CBDF3ADC}"/>
              </a:ext>
            </a:extLst>
          </p:cNvPr>
          <p:cNvSpPr>
            <a:spLocks noGrp="1"/>
          </p:cNvSpPr>
          <p:nvPr>
            <p:ph type="title"/>
          </p:nvPr>
        </p:nvSpPr>
        <p:spPr/>
        <p:txBody>
          <a:bodyPr/>
          <a:lstStyle/>
          <a:p>
            <a:r>
              <a:rPr lang="en-GB" sz="4400" dirty="0">
                <a:solidFill>
                  <a:srgbClr val="0074B5"/>
                </a:solidFill>
                <a:effectLst/>
                <a:latin typeface="Open Sans"/>
                <a:ea typeface="Times New Roman" panose="02020603050405020304" pitchFamily="18" charset="0"/>
                <a:cs typeface="Arial" panose="020B0604020202020204" pitchFamily="34" charset="0"/>
              </a:rPr>
              <a:t>Hybrid brand architecture system.</a:t>
            </a:r>
            <a:endParaRPr lang="en-GB" dirty="0"/>
          </a:p>
        </p:txBody>
      </p:sp>
      <p:sp>
        <p:nvSpPr>
          <p:cNvPr id="3" name="Content Placeholder 2">
            <a:extLst>
              <a:ext uri="{FF2B5EF4-FFF2-40B4-BE49-F238E27FC236}">
                <a16:creationId xmlns:a16="http://schemas.microsoft.com/office/drawing/2014/main" id="{5C450E12-D05C-43B6-BC88-03632EF1ED6D}"/>
              </a:ext>
            </a:extLst>
          </p:cNvPr>
          <p:cNvSpPr>
            <a:spLocks noGrp="1"/>
          </p:cNvSpPr>
          <p:nvPr>
            <p:ph idx="1"/>
          </p:nvPr>
        </p:nvSpPr>
        <p:spPr/>
        <p:txBody>
          <a:bodyPr/>
          <a:lstStyle/>
          <a:p>
            <a:r>
              <a:rPr lang="en-GB" sz="3200" dirty="0">
                <a:latin typeface="Times New Roman" panose="02020603050405020304" pitchFamily="18" charset="0"/>
                <a:ea typeface="Times New Roman" panose="02020603050405020304" pitchFamily="18" charset="0"/>
                <a:cs typeface="Times New Roman" panose="02020603050405020304" pitchFamily="18" charset="0"/>
              </a:rPr>
              <a:t>F</a:t>
            </a:r>
            <a:r>
              <a:rPr lang="en-GB" sz="3200" dirty="0">
                <a:effectLst/>
                <a:latin typeface="Times New Roman" panose="02020603050405020304" pitchFamily="18" charset="0"/>
                <a:ea typeface="Times New Roman" panose="02020603050405020304" pitchFamily="18" charset="0"/>
                <a:cs typeface="Times New Roman" panose="02020603050405020304" pitchFamily="18" charset="0"/>
              </a:rPr>
              <a:t>ifth type of architecture system</a:t>
            </a:r>
          </a:p>
          <a:p>
            <a:r>
              <a:rPr lang="en-GB" sz="3200" dirty="0">
                <a:effectLst/>
                <a:latin typeface="Times New Roman" panose="02020603050405020304" pitchFamily="18" charset="0"/>
                <a:ea typeface="Times New Roman" panose="02020603050405020304" pitchFamily="18" charset="0"/>
                <a:cs typeface="Times New Roman" panose="02020603050405020304" pitchFamily="18" charset="0"/>
              </a:rPr>
              <a:t>This system combines aspects of the four brand architecture systems</a:t>
            </a:r>
          </a:p>
          <a:p>
            <a:r>
              <a:rPr lang="en-GB" sz="3200" dirty="0">
                <a:effectLst/>
                <a:latin typeface="Times New Roman" panose="02020603050405020304" pitchFamily="18" charset="0"/>
                <a:ea typeface="Times New Roman" panose="02020603050405020304" pitchFamily="18" charset="0"/>
                <a:cs typeface="Times New Roman" panose="02020603050405020304" pitchFamily="18" charset="0"/>
              </a:rPr>
              <a:t>An example is the Marriott Group of hotels</a:t>
            </a:r>
          </a:p>
          <a:p>
            <a:r>
              <a:rPr lang="en-GB" sz="3200" b="1" dirty="0">
                <a:effectLst/>
                <a:latin typeface="Times New Roman" panose="02020603050405020304" pitchFamily="18" charset="0"/>
                <a:ea typeface="Times New Roman" panose="02020603050405020304" pitchFamily="18" charset="0"/>
                <a:cs typeface="Times New Roman" panose="02020603050405020304" pitchFamily="18" charset="0"/>
              </a:rPr>
              <a:t>Ritz-Carlton</a:t>
            </a:r>
            <a:r>
              <a:rPr lang="en-GB" sz="3200" dirty="0">
                <a:effectLst/>
                <a:latin typeface="Times New Roman" panose="02020603050405020304" pitchFamily="18" charset="0"/>
                <a:ea typeface="Times New Roman" panose="02020603050405020304" pitchFamily="18" charset="0"/>
                <a:cs typeface="Times New Roman" panose="02020603050405020304" pitchFamily="18" charset="0"/>
              </a:rPr>
              <a:t>: is a stand-alone brand. does not even have a hint of the Marriott name in.</a:t>
            </a:r>
          </a:p>
          <a:p>
            <a:r>
              <a:rPr lang="en-GB" sz="3200" b="1" dirty="0">
                <a:effectLst/>
                <a:latin typeface="Times New Roman" panose="02020603050405020304" pitchFamily="18" charset="0"/>
                <a:ea typeface="Times New Roman" panose="02020603050405020304" pitchFamily="18" charset="0"/>
                <a:cs typeface="Times New Roman" panose="02020603050405020304" pitchFamily="18" charset="0"/>
              </a:rPr>
              <a:t>Fairfield Inn </a:t>
            </a:r>
            <a:r>
              <a:rPr lang="en-GB" sz="3200" dirty="0">
                <a:effectLst/>
                <a:latin typeface="Times New Roman" panose="02020603050405020304" pitchFamily="18" charset="0"/>
                <a:ea typeface="Times New Roman" panose="02020603050405020304" pitchFamily="18" charset="0"/>
                <a:cs typeface="Times New Roman" panose="02020603050405020304" pitchFamily="18" charset="0"/>
              </a:rPr>
              <a:t>is a value hotel and is endorsed by Marriott.</a:t>
            </a:r>
            <a:endParaRPr lang="en-GB" sz="3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GB" sz="2800" dirty="0">
                <a:solidFill>
                  <a:srgbClr val="0074B5"/>
                </a:solidFill>
                <a:effectLst/>
                <a:latin typeface="Open Sans"/>
                <a:ea typeface="Times New Roman" panose="02020603050405020304" pitchFamily="18" charset="0"/>
                <a:cs typeface="Arial" panose="020B0604020202020204" pitchFamily="34" charset="0"/>
              </a:rPr>
              <a:t> </a:t>
            </a:r>
            <a:endParaRPr lang="en-GB" dirty="0"/>
          </a:p>
        </p:txBody>
      </p:sp>
    </p:spTree>
    <p:extLst>
      <p:ext uri="{BB962C8B-B14F-4D97-AF65-F5344CB8AC3E}">
        <p14:creationId xmlns:p14="http://schemas.microsoft.com/office/powerpoint/2010/main" val="12581324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DCF0A-AC1F-4EA7-B5C4-5E7E298DC785}"/>
              </a:ext>
            </a:extLst>
          </p:cNvPr>
          <p:cNvSpPr>
            <a:spLocks noGrp="1"/>
          </p:cNvSpPr>
          <p:nvPr>
            <p:ph type="title"/>
          </p:nvPr>
        </p:nvSpPr>
        <p:spPr/>
        <p:txBody>
          <a:bodyPr>
            <a:normAutofit/>
          </a:bodyPr>
          <a:lstStyle/>
          <a:p>
            <a:pPr algn="ctr"/>
            <a:r>
              <a:rPr lang="en-GB" sz="2800" b="1" dirty="0">
                <a:effectLst/>
                <a:latin typeface="Times New Roman" panose="02020603050405020304" pitchFamily="18" charset="0"/>
                <a:ea typeface="Times New Roman" panose="02020603050405020304" pitchFamily="18" charset="0"/>
                <a:cs typeface="Times New Roman" panose="02020603050405020304" pitchFamily="18" charset="0"/>
              </a:rPr>
              <a:t>Branded house vs. House of brands</a:t>
            </a:r>
            <a:endParaRPr lang="en-GB" sz="6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98CA8B9-2899-4F59-A5A6-E233C561816D}"/>
              </a:ext>
            </a:extLst>
          </p:cNvPr>
          <p:cNvSpPr>
            <a:spLocks noGrp="1"/>
          </p:cNvSpPr>
          <p:nvPr>
            <p:ph idx="1"/>
          </p:nvPr>
        </p:nvSpPr>
        <p:spPr>
          <a:xfrm>
            <a:off x="1946533" y="1314897"/>
            <a:ext cx="9326262" cy="531343"/>
          </a:xfrm>
        </p:spPr>
        <p:txBody>
          <a:bodyPr/>
          <a:lstStyle/>
          <a:p>
            <a:pPr marL="0" lvl="0" indent="0">
              <a:lnSpc>
                <a:spcPts val="1700"/>
              </a:lnSpc>
              <a:spcAft>
                <a:spcPts val="600"/>
              </a:spcAft>
              <a:buNone/>
              <a:tabLst>
                <a:tab pos="408940" algn="l"/>
              </a:tabLst>
            </a:pPr>
            <a:r>
              <a:rPr lang="en-US" sz="1800" b="0" i="0" u="none" strike="noStrike" baseline="0" dirty="0">
                <a:latin typeface="Times New Roman" panose="02020603050405020304" pitchFamily="18" charset="0"/>
                <a:cs typeface="Times New Roman" panose="02020603050405020304" pitchFamily="18" charset="0"/>
              </a:rPr>
              <a:t>These two branding strategies represent two ends of a brand relationship continuum</a:t>
            </a:r>
            <a:endParaRPr lang="en-GB" sz="1800" dirty="0">
              <a:solidFill>
                <a:srgbClr val="0074B5"/>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l">
              <a:buNone/>
            </a:pPr>
            <a:endParaRPr lang="en-GB" dirty="0">
              <a:latin typeface="Times New Roman" panose="02020603050405020304" pitchFamily="18" charset="0"/>
              <a:cs typeface="Times New Roman" panose="02020603050405020304" pitchFamily="18" charset="0"/>
            </a:endParaRPr>
          </a:p>
        </p:txBody>
      </p:sp>
      <p:graphicFrame>
        <p:nvGraphicFramePr>
          <p:cNvPr id="4" name="Table 4">
            <a:extLst>
              <a:ext uri="{FF2B5EF4-FFF2-40B4-BE49-F238E27FC236}">
                <a16:creationId xmlns:a16="http://schemas.microsoft.com/office/drawing/2014/main" id="{988DF2F6-8DB6-4488-ACA2-623D98CDA961}"/>
              </a:ext>
            </a:extLst>
          </p:cNvPr>
          <p:cNvGraphicFramePr>
            <a:graphicFrameLocks noGrp="1"/>
          </p:cNvGraphicFramePr>
          <p:nvPr>
            <p:extLst>
              <p:ext uri="{D42A27DB-BD31-4B8C-83A1-F6EECF244321}">
                <p14:modId xmlns:p14="http://schemas.microsoft.com/office/powerpoint/2010/main" val="951555789"/>
              </p:ext>
            </p:extLst>
          </p:nvPr>
        </p:nvGraphicFramePr>
        <p:xfrm>
          <a:off x="1547684" y="1846240"/>
          <a:ext cx="9326262" cy="3530903"/>
        </p:xfrm>
        <a:graphic>
          <a:graphicData uri="http://schemas.openxmlformats.org/drawingml/2006/table">
            <a:tbl>
              <a:tblPr firstRow="1">
                <a:tableStyleId>{073A0DAA-6AF3-43AB-8588-CEC1D06C72B9}</a:tableStyleId>
              </a:tblPr>
              <a:tblGrid>
                <a:gridCol w="4663131">
                  <a:extLst>
                    <a:ext uri="{9D8B030D-6E8A-4147-A177-3AD203B41FA5}">
                      <a16:colId xmlns:a16="http://schemas.microsoft.com/office/drawing/2014/main" val="633347006"/>
                    </a:ext>
                  </a:extLst>
                </a:gridCol>
                <a:gridCol w="4663131">
                  <a:extLst>
                    <a:ext uri="{9D8B030D-6E8A-4147-A177-3AD203B41FA5}">
                      <a16:colId xmlns:a16="http://schemas.microsoft.com/office/drawing/2014/main" val="633232370"/>
                    </a:ext>
                  </a:extLst>
                </a:gridCol>
              </a:tblGrid>
              <a:tr h="402339">
                <a:tc>
                  <a:txBody>
                    <a:bodyPr/>
                    <a:lstStyle/>
                    <a:p>
                      <a:r>
                        <a:rPr lang="en-GB" sz="1800" b="1" dirty="0">
                          <a:solidFill>
                            <a:schemeClr val="bg1"/>
                          </a:solidFill>
                          <a:effectLst/>
                        </a:rPr>
                        <a:t>Branded house </a:t>
                      </a:r>
                      <a:endParaRPr lang="en-GB" dirty="0">
                        <a:solidFill>
                          <a:schemeClr val="bg1"/>
                        </a:solidFill>
                        <a:latin typeface="Times New Roman" panose="02020603050405020304" pitchFamily="18" charset="0"/>
                        <a:cs typeface="Times New Roman" panose="02020603050405020304" pitchFamily="18" charset="0"/>
                      </a:endParaRPr>
                    </a:p>
                  </a:txBody>
                  <a:tcPr/>
                </a:tc>
                <a:tc>
                  <a:txBody>
                    <a:bodyPr/>
                    <a:lstStyle/>
                    <a:p>
                      <a:r>
                        <a:rPr lang="en-GB" sz="1800" b="1" dirty="0">
                          <a:solidFill>
                            <a:schemeClr val="bg1"/>
                          </a:solidFill>
                          <a:effectLst/>
                        </a:rPr>
                        <a:t>House of brands</a:t>
                      </a:r>
                      <a:endParaRPr lang="en-GB" dirty="0">
                        <a:solidFill>
                          <a:schemeClr val="bg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93840575"/>
                  </a:ext>
                </a:extLst>
              </a:tr>
              <a:tr h="7591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chemeClr val="tx1"/>
                          </a:solidFill>
                          <a:effectLst/>
                        </a:rPr>
                        <a:t>A branded house follows the monolithic brand architecture system. </a:t>
                      </a:r>
                      <a:endParaRPr lang="en-GB"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GB" sz="1800" dirty="0">
                          <a:solidFill>
                            <a:schemeClr val="tx1"/>
                          </a:solidFill>
                          <a:effectLst/>
                        </a:rPr>
                        <a:t>A house of brands follows the product brand architecture system. </a:t>
                      </a:r>
                      <a:endParaRPr lang="en-GB"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56972044"/>
                  </a:ext>
                </a:extLst>
              </a:tr>
              <a:tr h="9596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chemeClr val="tx1"/>
                          </a:solidFill>
                          <a:effectLst/>
                        </a:rPr>
                        <a:t>For instance, Mitsubishi, Virgin.</a:t>
                      </a:r>
                    </a:p>
                    <a:p>
                      <a:endParaRPr lang="en-GB" dirty="0">
                        <a:solidFill>
                          <a:schemeClr val="tx1"/>
                        </a:solidFill>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chemeClr val="tx1"/>
                          </a:solidFill>
                          <a:effectLst/>
                        </a:rPr>
                        <a:t>Fo</a:t>
                      </a:r>
                      <a:r>
                        <a:rPr lang="en-GB" sz="1800" dirty="0">
                          <a:solidFill>
                            <a:schemeClr val="tx1"/>
                          </a:solidFill>
                        </a:rPr>
                        <a:t>r instance, </a:t>
                      </a:r>
                      <a:r>
                        <a:rPr lang="en-GB" sz="1800" dirty="0">
                          <a:solidFill>
                            <a:schemeClr val="tx1"/>
                          </a:solidFill>
                          <a:effectLst/>
                        </a:rPr>
                        <a:t>Procter and Gamble, Unilever.</a:t>
                      </a:r>
                    </a:p>
                    <a:p>
                      <a:endParaRPr lang="en-GB"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3824830"/>
                  </a:ext>
                </a:extLst>
              </a:tr>
              <a:tr h="14098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u="none" strike="noStrike" baseline="0" dirty="0">
                          <a:solidFill>
                            <a:schemeClr val="tx1"/>
                          </a:solidFill>
                        </a:rPr>
                        <a:t>Include many business-to-business industrial firms, such as Siemens, Oracle, and Goldman Sachs.</a:t>
                      </a:r>
                    </a:p>
                    <a:p>
                      <a:endParaRPr lang="en-GB"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l"/>
                      <a:r>
                        <a:rPr lang="en-US" sz="1800" b="0" u="none" strike="noStrike" baseline="0" dirty="0">
                          <a:solidFill>
                            <a:schemeClr val="tx1"/>
                          </a:solidFill>
                        </a:rPr>
                        <a:t>Firms largely employing a house of brands strategy include consumer product companies</a:t>
                      </a:r>
                      <a:endParaRPr lang="en-GB" b="1"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17733501"/>
                  </a:ext>
                </a:extLst>
              </a:tr>
            </a:tbl>
          </a:graphicData>
        </a:graphic>
      </p:graphicFrame>
    </p:spTree>
    <p:extLst>
      <p:ext uri="{BB962C8B-B14F-4D97-AF65-F5344CB8AC3E}">
        <p14:creationId xmlns:p14="http://schemas.microsoft.com/office/powerpoint/2010/main" val="12532068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8FFF9-5AF8-4A8C-B509-963413AE3DB1}"/>
              </a:ext>
            </a:extLst>
          </p:cNvPr>
          <p:cNvSpPr>
            <a:spLocks noGrp="1"/>
          </p:cNvSpPr>
          <p:nvPr>
            <p:ph type="ctrTitle"/>
          </p:nvPr>
        </p:nvSpPr>
        <p:spPr/>
        <p:txBody>
          <a:bodyPr/>
          <a:lstStyle/>
          <a:p>
            <a:r>
              <a:rPr lang="en-IN" dirty="0"/>
              <a:t>Steps in designing brand architecture</a:t>
            </a:r>
            <a:endParaRPr lang="en-GB" dirty="0"/>
          </a:p>
        </p:txBody>
      </p:sp>
      <p:sp>
        <p:nvSpPr>
          <p:cNvPr id="3" name="Subtitle 2">
            <a:extLst>
              <a:ext uri="{FF2B5EF4-FFF2-40B4-BE49-F238E27FC236}">
                <a16:creationId xmlns:a16="http://schemas.microsoft.com/office/drawing/2014/main" id="{6E9A3F1F-DFE6-4EB7-8BA9-002B4F51D048}"/>
              </a:ext>
            </a:extLst>
          </p:cNvPr>
          <p:cNvSpPr>
            <a:spLocks noGrp="1"/>
          </p:cNvSpPr>
          <p:nvPr>
            <p:ph type="subTitle" idx="1"/>
          </p:nvPr>
        </p:nvSpPr>
        <p:spPr>
          <a:xfrm>
            <a:off x="599227" y="3772236"/>
            <a:ext cx="10993546" cy="1776509"/>
          </a:xfrm>
        </p:spPr>
        <p:txBody>
          <a:bodyPr>
            <a:normAutofit/>
          </a:bodyPr>
          <a:lstStyle/>
          <a:p>
            <a:pPr algn="ctr"/>
            <a:r>
              <a:rPr lang="en-IN" sz="2000" dirty="0">
                <a:latin typeface="Times New Roman" panose="02020603050405020304" pitchFamily="18" charset="0"/>
                <a:cs typeface="Times New Roman" panose="02020603050405020304" pitchFamily="18" charset="0"/>
              </a:rPr>
              <a:t>Brand portfolio</a:t>
            </a:r>
          </a:p>
          <a:p>
            <a:pPr algn="ctr"/>
            <a:r>
              <a:rPr lang="en-IN" sz="2000" dirty="0">
                <a:latin typeface="Times New Roman" panose="02020603050405020304" pitchFamily="18" charset="0"/>
                <a:cs typeface="Times New Roman" panose="02020603050405020304" pitchFamily="18" charset="0"/>
              </a:rPr>
              <a:t>Brand hierarchy</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87157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4EB71-9DDC-4862-8286-CC4E984E3F10}"/>
              </a:ext>
            </a:extLst>
          </p:cNvPr>
          <p:cNvSpPr>
            <a:spLocks noGrp="1"/>
          </p:cNvSpPr>
          <p:nvPr>
            <p:ph type="title"/>
          </p:nvPr>
        </p:nvSpPr>
        <p:spPr/>
        <p:txBody>
          <a:bodyPr/>
          <a:lstStyle/>
          <a:p>
            <a:r>
              <a:rPr lang="en-GB" dirty="0"/>
              <a:t>BRAND PORTFOLIOS</a:t>
            </a:r>
          </a:p>
        </p:txBody>
      </p:sp>
      <p:sp>
        <p:nvSpPr>
          <p:cNvPr id="3" name="Content Placeholder 2">
            <a:extLst>
              <a:ext uri="{FF2B5EF4-FFF2-40B4-BE49-F238E27FC236}">
                <a16:creationId xmlns:a16="http://schemas.microsoft.com/office/drawing/2014/main" id="{B006EF76-7DEA-4CF0-AE0E-61908CDD0B0B}"/>
              </a:ext>
            </a:extLst>
          </p:cNvPr>
          <p:cNvSpPr>
            <a:spLocks noGrp="1"/>
          </p:cNvSpPr>
          <p:nvPr>
            <p:ph idx="1"/>
          </p:nvPr>
        </p:nvSpPr>
        <p:spPr>
          <a:xfrm>
            <a:off x="581192" y="2180496"/>
            <a:ext cx="11029615" cy="4278670"/>
          </a:xfrm>
        </p:spPr>
        <p:txBody>
          <a:bodyPr>
            <a:normAutofit/>
          </a:bodyPr>
          <a:lstStyle/>
          <a:p>
            <a:r>
              <a:rPr lang="en-US" sz="2000" b="1" i="1" u="none" strike="noStrike" baseline="0" dirty="0">
                <a:latin typeface="Times New Roman" panose="02020603050405020304" pitchFamily="18" charset="0"/>
                <a:cs typeface="Times New Roman" panose="02020603050405020304" pitchFamily="18" charset="0"/>
              </a:rPr>
              <a:t>Brand portfolio </a:t>
            </a:r>
            <a:r>
              <a:rPr lang="en-US" sz="2000" b="0" i="0" u="none" strike="noStrike" baseline="0" dirty="0">
                <a:latin typeface="Times New Roman" panose="02020603050405020304" pitchFamily="18" charset="0"/>
                <a:cs typeface="Times New Roman" panose="02020603050405020304" pitchFamily="18" charset="0"/>
              </a:rPr>
              <a:t>includes all brands sold by a company in a product category</a:t>
            </a:r>
          </a:p>
          <a:p>
            <a:r>
              <a:rPr lang="en-US" sz="2000" b="0" i="0" u="none" strike="noStrike" baseline="0" dirty="0">
                <a:latin typeface="Times New Roman" panose="02020603050405020304" pitchFamily="18" charset="0"/>
                <a:cs typeface="Times New Roman" panose="02020603050405020304" pitchFamily="18" charset="0"/>
              </a:rPr>
              <a:t>Any one brand in the portfolio should not harm or decrease the equity of the others.</a:t>
            </a:r>
          </a:p>
          <a:p>
            <a:r>
              <a:rPr lang="en-US" sz="2000" b="0" i="0" u="none" strike="noStrike" baseline="0" dirty="0">
                <a:latin typeface="Times New Roman" panose="02020603050405020304" pitchFamily="18" charset="0"/>
                <a:cs typeface="Times New Roman" panose="02020603050405020304" pitchFamily="18" charset="0"/>
              </a:rPr>
              <a:t>Procter &amp; Gamble is widely recognized as popularizing the practice</a:t>
            </a:r>
          </a:p>
          <a:p>
            <a:r>
              <a:rPr lang="en-US" sz="2000" dirty="0">
                <a:latin typeface="Times New Roman" panose="02020603050405020304" pitchFamily="18" charset="0"/>
                <a:cs typeface="Times New Roman" panose="02020603050405020304" pitchFamily="18" charset="0"/>
              </a:rPr>
              <a:t>Why an organization needs several brands in one product category??</a:t>
            </a:r>
          </a:p>
          <a:p>
            <a:pPr lvl="1"/>
            <a:r>
              <a:rPr lang="en-US" sz="1800" dirty="0">
                <a:latin typeface="Times New Roman" panose="02020603050405020304" pitchFamily="18" charset="0"/>
                <a:cs typeface="Times New Roman" panose="02020603050405020304" pitchFamily="18" charset="0"/>
              </a:rPr>
              <a:t>Enhance market coverage: </a:t>
            </a:r>
            <a:r>
              <a:rPr lang="en-GB" sz="1800" b="0" i="0" u="none" strike="noStrike" baseline="0" dirty="0">
                <a:latin typeface="Times New Roman" panose="02020603050405020304" pitchFamily="18" charset="0"/>
                <a:cs typeface="Times New Roman" panose="02020603050405020304" pitchFamily="18" charset="0"/>
              </a:rPr>
              <a:t>Multiple brands allow a  </a:t>
            </a:r>
            <a:r>
              <a:rPr lang="en-US" sz="1800" b="0" i="0" u="none" strike="noStrike" baseline="0" dirty="0">
                <a:latin typeface="Times New Roman" panose="02020603050405020304" pitchFamily="18" charset="0"/>
                <a:cs typeface="Times New Roman" panose="02020603050405020304" pitchFamily="18" charset="0"/>
              </a:rPr>
              <a:t>firm to pursue different price segments, different channels of distribution, different geographic boundaries</a:t>
            </a:r>
          </a:p>
          <a:p>
            <a:pPr lvl="1"/>
            <a:r>
              <a:rPr lang="en-US" sz="1800" b="0" i="0" u="none" strike="noStrike" baseline="0" dirty="0">
                <a:latin typeface="Times New Roman" panose="02020603050405020304" pitchFamily="18" charset="0"/>
                <a:cs typeface="Times New Roman" panose="02020603050405020304" pitchFamily="18" charset="0"/>
              </a:rPr>
              <a:t>To increase shelf presence and retailer dependence in the store</a:t>
            </a:r>
          </a:p>
          <a:p>
            <a:pPr lvl="1"/>
            <a:r>
              <a:rPr lang="en-US" sz="1800" b="0" i="0" u="none" strike="noStrike" baseline="0" dirty="0">
                <a:latin typeface="Times New Roman" panose="02020603050405020304" pitchFamily="18" charset="0"/>
                <a:cs typeface="Times New Roman" panose="02020603050405020304" pitchFamily="18" charset="0"/>
              </a:rPr>
              <a:t>To attract consumers seeking variety who may otherwise switch to another brand</a:t>
            </a:r>
          </a:p>
          <a:p>
            <a:pPr lvl="1"/>
            <a:r>
              <a:rPr lang="en-US" sz="1800" b="0" i="0" u="none" strike="noStrike" baseline="0" dirty="0">
                <a:latin typeface="Times New Roman" panose="02020603050405020304" pitchFamily="18" charset="0"/>
                <a:cs typeface="Times New Roman" panose="02020603050405020304" pitchFamily="18" charset="0"/>
              </a:rPr>
              <a:t>To yield economies of scale in advertising, sales, merchandising, and physical distribution</a:t>
            </a:r>
            <a:endParaRPr lang="en-GB" sz="1800" b="0" i="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21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33882-33B5-4F48-A970-4CFF14EF2EE1}"/>
              </a:ext>
            </a:extLst>
          </p:cNvPr>
          <p:cNvSpPr>
            <a:spLocks noGrp="1"/>
          </p:cNvSpPr>
          <p:nvPr>
            <p:ph type="title"/>
          </p:nvPr>
        </p:nvSpPr>
        <p:spPr/>
        <p:txBody>
          <a:bodyPr/>
          <a:lstStyle/>
          <a:p>
            <a:r>
              <a:rPr lang="en-US" sz="2800" b="0" i="0" u="none" strike="noStrike" baseline="0" dirty="0">
                <a:latin typeface="TimesLTStd-Roman"/>
              </a:rPr>
              <a:t>specific roles as part of a brand </a:t>
            </a:r>
            <a:r>
              <a:rPr lang="en-GB" sz="2800" b="0" i="0" u="none" strike="noStrike" baseline="0" dirty="0">
                <a:latin typeface="TimesLTStd-Roman"/>
              </a:rPr>
              <a:t>portfolio</a:t>
            </a:r>
            <a:endParaRPr lang="en-GB" dirty="0"/>
          </a:p>
        </p:txBody>
      </p:sp>
      <p:graphicFrame>
        <p:nvGraphicFramePr>
          <p:cNvPr id="4" name="Content Placeholder 3">
            <a:extLst>
              <a:ext uri="{FF2B5EF4-FFF2-40B4-BE49-F238E27FC236}">
                <a16:creationId xmlns:a16="http://schemas.microsoft.com/office/drawing/2014/main" id="{AE167274-52F0-47C9-94DB-D0220AA4E6E1}"/>
              </a:ext>
            </a:extLst>
          </p:cNvPr>
          <p:cNvGraphicFramePr>
            <a:graphicFrameLocks noGrp="1"/>
          </p:cNvGraphicFramePr>
          <p:nvPr>
            <p:ph idx="1"/>
            <p:extLst>
              <p:ext uri="{D42A27DB-BD31-4B8C-83A1-F6EECF244321}">
                <p14:modId xmlns:p14="http://schemas.microsoft.com/office/powerpoint/2010/main" val="1726080996"/>
              </p:ext>
            </p:extLst>
          </p:nvPr>
        </p:nvGraphicFramePr>
        <p:xfrm>
          <a:off x="581192" y="1715956"/>
          <a:ext cx="11249025" cy="4676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334463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33882-33B5-4F48-A970-4CFF14EF2EE1}"/>
              </a:ext>
            </a:extLst>
          </p:cNvPr>
          <p:cNvSpPr>
            <a:spLocks noGrp="1"/>
          </p:cNvSpPr>
          <p:nvPr>
            <p:ph type="title"/>
          </p:nvPr>
        </p:nvSpPr>
        <p:spPr/>
        <p:txBody>
          <a:bodyPr/>
          <a:lstStyle/>
          <a:p>
            <a:r>
              <a:rPr lang="en-US" sz="2800" b="0" i="0" u="none" strike="noStrike" baseline="0" dirty="0">
                <a:latin typeface="TimesLTStd-Roman"/>
              </a:rPr>
              <a:t>specific roles as part of a brand </a:t>
            </a:r>
            <a:r>
              <a:rPr lang="en-GB" sz="2800" b="0" i="0" u="none" strike="noStrike" baseline="0" dirty="0">
                <a:latin typeface="TimesLTStd-Roman"/>
              </a:rPr>
              <a:t>portfolio</a:t>
            </a:r>
            <a:endParaRPr lang="en-GB" dirty="0"/>
          </a:p>
        </p:txBody>
      </p:sp>
      <p:graphicFrame>
        <p:nvGraphicFramePr>
          <p:cNvPr id="4" name="Content Placeholder 3">
            <a:extLst>
              <a:ext uri="{FF2B5EF4-FFF2-40B4-BE49-F238E27FC236}">
                <a16:creationId xmlns:a16="http://schemas.microsoft.com/office/drawing/2014/main" id="{AE167274-52F0-47C9-94DB-D0220AA4E6E1}"/>
              </a:ext>
            </a:extLst>
          </p:cNvPr>
          <p:cNvGraphicFramePr>
            <a:graphicFrameLocks noGrp="1"/>
          </p:cNvGraphicFramePr>
          <p:nvPr>
            <p:ph idx="1"/>
            <p:extLst>
              <p:ext uri="{D42A27DB-BD31-4B8C-83A1-F6EECF244321}">
                <p14:modId xmlns:p14="http://schemas.microsoft.com/office/powerpoint/2010/main" val="350038511"/>
              </p:ext>
            </p:extLst>
          </p:nvPr>
        </p:nvGraphicFramePr>
        <p:xfrm>
          <a:off x="581192" y="1715956"/>
          <a:ext cx="11249025" cy="4676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78247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33882-33B5-4F48-A970-4CFF14EF2EE1}"/>
              </a:ext>
            </a:extLst>
          </p:cNvPr>
          <p:cNvSpPr>
            <a:spLocks noGrp="1"/>
          </p:cNvSpPr>
          <p:nvPr>
            <p:ph type="title"/>
          </p:nvPr>
        </p:nvSpPr>
        <p:spPr/>
        <p:txBody>
          <a:bodyPr/>
          <a:lstStyle/>
          <a:p>
            <a:r>
              <a:rPr lang="en-US" sz="2800" b="0" i="0" u="none" strike="noStrike" baseline="0" dirty="0">
                <a:latin typeface="TimesLTStd-Roman"/>
              </a:rPr>
              <a:t>specific roles as part of a brand </a:t>
            </a:r>
            <a:r>
              <a:rPr lang="en-GB" sz="2800" b="0" i="0" u="none" strike="noStrike" baseline="0" dirty="0">
                <a:latin typeface="TimesLTStd-Roman"/>
              </a:rPr>
              <a:t>portfolio</a:t>
            </a:r>
            <a:endParaRPr lang="en-GB" dirty="0"/>
          </a:p>
        </p:txBody>
      </p:sp>
      <p:graphicFrame>
        <p:nvGraphicFramePr>
          <p:cNvPr id="4" name="Content Placeholder 3">
            <a:extLst>
              <a:ext uri="{FF2B5EF4-FFF2-40B4-BE49-F238E27FC236}">
                <a16:creationId xmlns:a16="http://schemas.microsoft.com/office/drawing/2014/main" id="{AE167274-52F0-47C9-94DB-D0220AA4E6E1}"/>
              </a:ext>
            </a:extLst>
          </p:cNvPr>
          <p:cNvGraphicFramePr>
            <a:graphicFrameLocks noGrp="1"/>
          </p:cNvGraphicFramePr>
          <p:nvPr>
            <p:ph idx="1"/>
            <p:extLst>
              <p:ext uri="{D42A27DB-BD31-4B8C-83A1-F6EECF244321}">
                <p14:modId xmlns:p14="http://schemas.microsoft.com/office/powerpoint/2010/main" val="3254009926"/>
              </p:ext>
            </p:extLst>
          </p:nvPr>
        </p:nvGraphicFramePr>
        <p:xfrm>
          <a:off x="581192" y="1715956"/>
          <a:ext cx="11249025" cy="4676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928863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20F32-AB0F-4048-A0F5-9A694550A46A}"/>
              </a:ext>
            </a:extLst>
          </p:cNvPr>
          <p:cNvSpPr>
            <a:spLocks noGrp="1"/>
          </p:cNvSpPr>
          <p:nvPr>
            <p:ph type="title"/>
          </p:nvPr>
        </p:nvSpPr>
        <p:spPr/>
        <p:txBody>
          <a:bodyPr/>
          <a:lstStyle/>
          <a:p>
            <a:r>
              <a:rPr lang="en-IN" dirty="0"/>
              <a:t>BRAND PORTFOLIO STRATEGY</a:t>
            </a:r>
            <a:endParaRPr lang="en-GB" dirty="0"/>
          </a:p>
        </p:txBody>
      </p:sp>
      <p:graphicFrame>
        <p:nvGraphicFramePr>
          <p:cNvPr id="4" name="Table 4">
            <a:extLst>
              <a:ext uri="{FF2B5EF4-FFF2-40B4-BE49-F238E27FC236}">
                <a16:creationId xmlns:a16="http://schemas.microsoft.com/office/drawing/2014/main" id="{E8159D26-3E23-42E7-AC58-205E307BAB39}"/>
              </a:ext>
            </a:extLst>
          </p:cNvPr>
          <p:cNvGraphicFramePr>
            <a:graphicFrameLocks noGrp="1"/>
          </p:cNvGraphicFramePr>
          <p:nvPr>
            <p:ph idx="1"/>
            <p:extLst>
              <p:ext uri="{D42A27DB-BD31-4B8C-83A1-F6EECF244321}">
                <p14:modId xmlns:p14="http://schemas.microsoft.com/office/powerpoint/2010/main" val="3555391762"/>
              </p:ext>
            </p:extLst>
          </p:nvPr>
        </p:nvGraphicFramePr>
        <p:xfrm>
          <a:off x="1990725" y="2038627"/>
          <a:ext cx="8210550" cy="2895600"/>
        </p:xfrm>
        <a:graphic>
          <a:graphicData uri="http://schemas.openxmlformats.org/drawingml/2006/table">
            <a:tbl>
              <a:tblPr>
                <a:tableStyleId>{5C22544A-7EE6-4342-B048-85BDC9FD1C3A}</a:tableStyleId>
              </a:tblPr>
              <a:tblGrid>
                <a:gridCol w="1642110">
                  <a:extLst>
                    <a:ext uri="{9D8B030D-6E8A-4147-A177-3AD203B41FA5}">
                      <a16:colId xmlns:a16="http://schemas.microsoft.com/office/drawing/2014/main" val="963669024"/>
                    </a:ext>
                  </a:extLst>
                </a:gridCol>
                <a:gridCol w="1642110">
                  <a:extLst>
                    <a:ext uri="{9D8B030D-6E8A-4147-A177-3AD203B41FA5}">
                      <a16:colId xmlns:a16="http://schemas.microsoft.com/office/drawing/2014/main" val="303753076"/>
                    </a:ext>
                  </a:extLst>
                </a:gridCol>
                <a:gridCol w="1642110">
                  <a:extLst>
                    <a:ext uri="{9D8B030D-6E8A-4147-A177-3AD203B41FA5}">
                      <a16:colId xmlns:a16="http://schemas.microsoft.com/office/drawing/2014/main" val="1561071078"/>
                    </a:ext>
                  </a:extLst>
                </a:gridCol>
                <a:gridCol w="1642110">
                  <a:extLst>
                    <a:ext uri="{9D8B030D-6E8A-4147-A177-3AD203B41FA5}">
                      <a16:colId xmlns:a16="http://schemas.microsoft.com/office/drawing/2014/main" val="218939999"/>
                    </a:ext>
                  </a:extLst>
                </a:gridCol>
                <a:gridCol w="1642110">
                  <a:extLst>
                    <a:ext uri="{9D8B030D-6E8A-4147-A177-3AD203B41FA5}">
                      <a16:colId xmlns:a16="http://schemas.microsoft.com/office/drawing/2014/main" val="3095362140"/>
                    </a:ext>
                  </a:extLst>
                </a:gridCol>
              </a:tblGrid>
              <a:tr h="579120">
                <a:tc>
                  <a:txBody>
                    <a:bodyPr/>
                    <a:lstStyle/>
                    <a:p>
                      <a:pPr algn="ctr"/>
                      <a:endParaRPr lang="en-GB" dirty="0"/>
                    </a:p>
                  </a:txBody>
                  <a:tcPr/>
                </a:tc>
                <a:tc gridSpan="4">
                  <a:txBody>
                    <a:bodyPr/>
                    <a:lstStyle/>
                    <a:p>
                      <a:pPr algn="ctr"/>
                      <a:r>
                        <a:rPr lang="en-IN" dirty="0"/>
                        <a:t>TARGET CUSTOMER SEGMENTS</a:t>
                      </a:r>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2214599708"/>
                  </a:ext>
                </a:extLst>
              </a:tr>
              <a:tr h="579120">
                <a:tc>
                  <a:txBody>
                    <a:bodyPr/>
                    <a:lstStyle/>
                    <a:p>
                      <a:pPr algn="ctr"/>
                      <a:endParaRPr lang="en-GB" dirty="0"/>
                    </a:p>
                  </a:txBody>
                  <a:tcPr/>
                </a:tc>
                <a:tc>
                  <a:txBody>
                    <a:bodyPr/>
                    <a:lstStyle/>
                    <a:p>
                      <a:pPr algn="ctr"/>
                      <a:r>
                        <a:rPr lang="en-IN" dirty="0"/>
                        <a:t>S1</a:t>
                      </a:r>
                      <a:endParaRPr lang="en-GB" dirty="0"/>
                    </a:p>
                  </a:txBody>
                  <a:tcPr/>
                </a:tc>
                <a:tc>
                  <a:txBody>
                    <a:bodyPr/>
                    <a:lstStyle/>
                    <a:p>
                      <a:pPr algn="ctr"/>
                      <a:r>
                        <a:rPr lang="en-IN" dirty="0"/>
                        <a:t>S2</a:t>
                      </a:r>
                      <a:endParaRPr lang="en-GB" dirty="0"/>
                    </a:p>
                  </a:txBody>
                  <a:tcPr/>
                </a:tc>
                <a:tc>
                  <a:txBody>
                    <a:bodyPr/>
                    <a:lstStyle/>
                    <a:p>
                      <a:pPr algn="ctr"/>
                      <a:r>
                        <a:rPr lang="en-IN" dirty="0"/>
                        <a:t>S3</a:t>
                      </a:r>
                      <a:endParaRPr lang="en-GB" dirty="0"/>
                    </a:p>
                  </a:txBody>
                  <a:tcPr/>
                </a:tc>
                <a:tc>
                  <a:txBody>
                    <a:bodyPr/>
                    <a:lstStyle/>
                    <a:p>
                      <a:pPr algn="ctr"/>
                      <a:r>
                        <a:rPr lang="en-IN" dirty="0"/>
                        <a:t>…</a:t>
                      </a:r>
                      <a:endParaRPr lang="en-GB" dirty="0"/>
                    </a:p>
                  </a:txBody>
                  <a:tcPr/>
                </a:tc>
                <a:extLst>
                  <a:ext uri="{0D108BD9-81ED-4DB2-BD59-A6C34878D82A}">
                    <a16:rowId xmlns:a16="http://schemas.microsoft.com/office/drawing/2014/main" val="800785401"/>
                  </a:ext>
                </a:extLst>
              </a:tr>
              <a:tr h="579120">
                <a:tc>
                  <a:txBody>
                    <a:bodyPr/>
                    <a:lstStyle/>
                    <a:p>
                      <a:pPr algn="ctr"/>
                      <a:r>
                        <a:rPr lang="en-IN" dirty="0"/>
                        <a:t>Premium</a:t>
                      </a:r>
                      <a:endParaRPr lang="en-GB" dirty="0"/>
                    </a:p>
                  </a:txBody>
                  <a:tcPr/>
                </a:tc>
                <a:tc>
                  <a:txBody>
                    <a:bodyPr/>
                    <a:lstStyle/>
                    <a:p>
                      <a:pPr algn="ctr"/>
                      <a:r>
                        <a:rPr lang="en-IN" dirty="0"/>
                        <a:t>BRAND A</a:t>
                      </a:r>
                      <a:endParaRPr lang="en-GB" dirty="0"/>
                    </a:p>
                  </a:txBody>
                  <a:tcPr/>
                </a:tc>
                <a:tc>
                  <a:txBody>
                    <a:bodyPr/>
                    <a:lstStyle/>
                    <a:p>
                      <a:pPr algn="ctr"/>
                      <a:endParaRPr lang="en-GB"/>
                    </a:p>
                  </a:txBody>
                  <a:tcPr/>
                </a:tc>
                <a:tc>
                  <a:txBody>
                    <a:bodyPr/>
                    <a:lstStyle/>
                    <a:p>
                      <a:pPr algn="ctr"/>
                      <a:endParaRPr lang="en-GB"/>
                    </a:p>
                  </a:txBody>
                  <a:tcPr/>
                </a:tc>
                <a:tc>
                  <a:txBody>
                    <a:bodyPr/>
                    <a:lstStyle/>
                    <a:p>
                      <a:pPr algn="ctr"/>
                      <a:endParaRPr lang="en-GB"/>
                    </a:p>
                  </a:txBody>
                  <a:tcPr/>
                </a:tc>
                <a:extLst>
                  <a:ext uri="{0D108BD9-81ED-4DB2-BD59-A6C34878D82A}">
                    <a16:rowId xmlns:a16="http://schemas.microsoft.com/office/drawing/2014/main" val="2414489237"/>
                  </a:ext>
                </a:extLst>
              </a:tr>
              <a:tr h="579120">
                <a:tc>
                  <a:txBody>
                    <a:bodyPr/>
                    <a:lstStyle/>
                    <a:p>
                      <a:pPr algn="ctr"/>
                      <a:r>
                        <a:rPr lang="en-IN" dirty="0"/>
                        <a:t>Mid range</a:t>
                      </a:r>
                      <a:endParaRPr lang="en-GB" dirty="0"/>
                    </a:p>
                  </a:txBody>
                  <a:tcPr/>
                </a:tc>
                <a:tc>
                  <a:txBody>
                    <a:bodyPr/>
                    <a:lstStyle/>
                    <a:p>
                      <a:pPr algn="ctr"/>
                      <a:endParaRPr lang="en-GB"/>
                    </a:p>
                  </a:txBody>
                  <a:tcPr/>
                </a:tc>
                <a:tc>
                  <a:txBody>
                    <a:bodyPr/>
                    <a:lstStyle/>
                    <a:p>
                      <a:pPr algn="ctr"/>
                      <a:r>
                        <a:rPr lang="en-IN" dirty="0"/>
                        <a:t>BRAND B</a:t>
                      </a:r>
                      <a:endParaRPr lang="en-GB" dirty="0"/>
                    </a:p>
                  </a:txBody>
                  <a:tcPr/>
                </a:tc>
                <a:tc>
                  <a:txBody>
                    <a:bodyPr/>
                    <a:lstStyle/>
                    <a:p>
                      <a:pPr algn="ctr"/>
                      <a:r>
                        <a:rPr lang="en-IN" dirty="0"/>
                        <a:t>BRAND C</a:t>
                      </a:r>
                      <a:endParaRPr lang="en-GB" dirty="0"/>
                    </a:p>
                  </a:txBody>
                  <a:tcPr/>
                </a:tc>
                <a:tc>
                  <a:txBody>
                    <a:bodyPr/>
                    <a:lstStyle/>
                    <a:p>
                      <a:pPr algn="ctr"/>
                      <a:endParaRPr lang="en-GB"/>
                    </a:p>
                  </a:txBody>
                  <a:tcPr/>
                </a:tc>
                <a:extLst>
                  <a:ext uri="{0D108BD9-81ED-4DB2-BD59-A6C34878D82A}">
                    <a16:rowId xmlns:a16="http://schemas.microsoft.com/office/drawing/2014/main" val="2488892868"/>
                  </a:ext>
                </a:extLst>
              </a:tr>
              <a:tr h="579120">
                <a:tc>
                  <a:txBody>
                    <a:bodyPr/>
                    <a:lstStyle/>
                    <a:p>
                      <a:pPr algn="ctr"/>
                      <a:r>
                        <a:rPr lang="en-IN" dirty="0"/>
                        <a:t>Value</a:t>
                      </a:r>
                      <a:endParaRPr lang="en-GB" dirty="0"/>
                    </a:p>
                  </a:txBody>
                  <a:tcPr/>
                </a:tc>
                <a:tc>
                  <a:txBody>
                    <a:bodyPr/>
                    <a:lstStyle/>
                    <a:p>
                      <a:pPr algn="ctr"/>
                      <a:endParaRPr lang="en-GB"/>
                    </a:p>
                  </a:txBody>
                  <a:tcPr/>
                </a:tc>
                <a:tc>
                  <a:txBody>
                    <a:bodyPr/>
                    <a:lstStyle/>
                    <a:p>
                      <a:pPr algn="ctr"/>
                      <a:r>
                        <a:rPr lang="en-IN" dirty="0"/>
                        <a:t>BRAND D</a:t>
                      </a:r>
                      <a:endParaRPr lang="en-GB" dirty="0"/>
                    </a:p>
                  </a:txBody>
                  <a:tcPr/>
                </a:tc>
                <a:tc>
                  <a:txBody>
                    <a:bodyPr/>
                    <a:lstStyle/>
                    <a:p>
                      <a:pPr algn="ctr"/>
                      <a:endParaRPr lang="en-GB" dirty="0"/>
                    </a:p>
                  </a:txBody>
                  <a:tcPr/>
                </a:tc>
                <a:tc>
                  <a:txBody>
                    <a:bodyPr/>
                    <a:lstStyle/>
                    <a:p>
                      <a:pPr algn="ctr"/>
                      <a:r>
                        <a:rPr lang="en-IN" dirty="0"/>
                        <a:t>BRAND E</a:t>
                      </a:r>
                      <a:endParaRPr lang="en-GB" dirty="0"/>
                    </a:p>
                  </a:txBody>
                  <a:tcPr/>
                </a:tc>
                <a:extLst>
                  <a:ext uri="{0D108BD9-81ED-4DB2-BD59-A6C34878D82A}">
                    <a16:rowId xmlns:a16="http://schemas.microsoft.com/office/drawing/2014/main" val="252887938"/>
                  </a:ext>
                </a:extLst>
              </a:tr>
            </a:tbl>
          </a:graphicData>
        </a:graphic>
      </p:graphicFrame>
      <p:sp>
        <p:nvSpPr>
          <p:cNvPr id="5" name="Arrow: Right 4">
            <a:extLst>
              <a:ext uri="{FF2B5EF4-FFF2-40B4-BE49-F238E27FC236}">
                <a16:creationId xmlns:a16="http://schemas.microsoft.com/office/drawing/2014/main" id="{7EFB419E-96F0-4ADF-9E52-9CDA99FCDC41}"/>
              </a:ext>
            </a:extLst>
          </p:cNvPr>
          <p:cNvSpPr/>
          <p:nvPr/>
        </p:nvSpPr>
        <p:spPr>
          <a:xfrm>
            <a:off x="5467350" y="3069744"/>
            <a:ext cx="321945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A1003AF6-E5CD-4958-9FE7-3B0952D797F8}"/>
              </a:ext>
            </a:extLst>
          </p:cNvPr>
          <p:cNvSpPr txBox="1"/>
          <p:nvPr/>
        </p:nvSpPr>
        <p:spPr>
          <a:xfrm>
            <a:off x="933450" y="5319013"/>
            <a:ext cx="10325100" cy="646331"/>
          </a:xfrm>
          <a:prstGeom prst="rect">
            <a:avLst/>
          </a:prstGeom>
          <a:noFill/>
        </p:spPr>
        <p:txBody>
          <a:bodyPr wrap="square">
            <a:spAutoFit/>
          </a:bodyPr>
          <a:lstStyle/>
          <a:p>
            <a:r>
              <a:rPr lang="en-US" dirty="0">
                <a:latin typeface="TimesLTStd-Roman"/>
              </a:rPr>
              <a:t>T</a:t>
            </a:r>
            <a:r>
              <a:rPr lang="en-US" sz="1800" b="0" i="0" u="none" strike="noStrike" baseline="0" dirty="0">
                <a:latin typeface="TimesLTStd-Roman"/>
              </a:rPr>
              <a:t>o </a:t>
            </a:r>
            <a:r>
              <a:rPr lang="en-US" sz="1800" b="0" i="1" u="none" strike="noStrike" baseline="0" dirty="0">
                <a:latin typeface="TimesLTStd-Italic"/>
              </a:rPr>
              <a:t>maximize market coverage </a:t>
            </a:r>
            <a:r>
              <a:rPr lang="en-US" sz="1800" b="0" i="0" u="none" strike="noStrike" baseline="0" dirty="0">
                <a:latin typeface="TimesLTStd-Roman"/>
              </a:rPr>
              <a:t>so that no potential customers are being ignored, but </a:t>
            </a:r>
            <a:r>
              <a:rPr lang="en-US" sz="1800" b="0" i="1" u="none" strike="noStrike" baseline="0" dirty="0">
                <a:latin typeface="TimesLTStd-Italic"/>
              </a:rPr>
              <a:t>minimize brand overlap </a:t>
            </a:r>
            <a:r>
              <a:rPr lang="en-US" sz="1800" b="0" i="0" u="none" strike="noStrike" baseline="0" dirty="0">
                <a:latin typeface="TimesLTStd-Roman"/>
              </a:rPr>
              <a:t>so that brands aren’t competing among themselves to gain the same customer’s approval</a:t>
            </a:r>
            <a:endParaRPr lang="en-GB" dirty="0"/>
          </a:p>
        </p:txBody>
      </p:sp>
    </p:spTree>
    <p:extLst>
      <p:ext uri="{BB962C8B-B14F-4D97-AF65-F5344CB8AC3E}">
        <p14:creationId xmlns:p14="http://schemas.microsoft.com/office/powerpoint/2010/main" val="144435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355B-783E-44DD-8E40-421D6CD87F2C}"/>
              </a:ext>
            </a:extLst>
          </p:cNvPr>
          <p:cNvSpPr>
            <a:spLocks noGrp="1"/>
          </p:cNvSpPr>
          <p:nvPr>
            <p:ph type="title"/>
          </p:nvPr>
        </p:nvSpPr>
        <p:spPr/>
        <p:txBody>
          <a:bodyPr>
            <a:normAutofit/>
          </a:bodyPr>
          <a:lstStyle/>
          <a:p>
            <a:r>
              <a:rPr lang="en-IN" sz="3200" b="1" dirty="0">
                <a:solidFill>
                  <a:schemeClr val="bg1">
                    <a:lumMod val="95000"/>
                  </a:schemeClr>
                </a:solidFill>
                <a:latin typeface="Times New Roman" panose="02020603050405020304" pitchFamily="18" charset="0"/>
                <a:cs typeface="Times New Roman" panose="02020603050405020304" pitchFamily="18" charset="0"/>
              </a:rPr>
              <a:t>B</a:t>
            </a:r>
            <a:r>
              <a:rPr lang="en-GB" sz="3200" b="1" dirty="0">
                <a:solidFill>
                  <a:schemeClr val="bg1">
                    <a:lumMod val="95000"/>
                  </a:schemeClr>
                </a:solidFill>
                <a:latin typeface="Times New Roman" panose="02020603050405020304" pitchFamily="18" charset="0"/>
                <a:cs typeface="Times New Roman" panose="02020603050405020304" pitchFamily="18" charset="0"/>
              </a:rPr>
              <a:t>RAND Hierarchy</a:t>
            </a:r>
            <a:endParaRPr lang="en-GB" sz="4400"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0754F02-C484-4DBC-95DF-0639DAD0A0CF}"/>
              </a:ext>
            </a:extLst>
          </p:cNvPr>
          <p:cNvSpPr>
            <a:spLocks noGrp="1"/>
          </p:cNvSpPr>
          <p:nvPr>
            <p:ph idx="1"/>
          </p:nvPr>
        </p:nvSpPr>
        <p:spPr/>
        <p:txBody>
          <a:bodyPr/>
          <a:lstStyle/>
          <a:p>
            <a:r>
              <a:rPr lang="en-US" sz="1800" b="1" i="1" u="none" strike="noStrike" baseline="0" dirty="0">
                <a:latin typeface="TimesLTStd-SemiboldItalic"/>
              </a:rPr>
              <a:t>Brand hierarchy </a:t>
            </a:r>
            <a:r>
              <a:rPr lang="en-US" sz="1800" b="0" i="0" u="none" strike="noStrike" baseline="0" dirty="0">
                <a:latin typeface="TimesLTStd-Roman"/>
              </a:rPr>
              <a:t>is a useful means of graphically portraying a firm’s branding strategy</a:t>
            </a:r>
          </a:p>
          <a:p>
            <a:pPr algn="l"/>
            <a:r>
              <a:rPr lang="en-US" sz="1800" b="0" i="0" u="none" strike="noStrike" baseline="0" dirty="0">
                <a:latin typeface="TimesLTStd-Roman"/>
              </a:rPr>
              <a:t>Displays the number and nature of common and distinctive brand elements across the firm’s products</a:t>
            </a:r>
          </a:p>
          <a:p>
            <a:pPr algn="l"/>
            <a:r>
              <a:rPr lang="en-US" dirty="0">
                <a:latin typeface="TimesLTStd-Roman"/>
              </a:rPr>
              <a:t>R</a:t>
            </a:r>
            <a:r>
              <a:rPr lang="en-US" sz="1800" b="0" i="0" u="none" strike="noStrike" baseline="0" dirty="0">
                <a:latin typeface="TimesLTStd-Roman"/>
              </a:rPr>
              <a:t>evealing their explicit ordering</a:t>
            </a:r>
          </a:p>
          <a:p>
            <a:pPr algn="l"/>
            <a:r>
              <a:rPr lang="en-US" sz="1800" b="0" i="0" u="none" strike="noStrike" baseline="0" dirty="0">
                <a:latin typeface="TimesLTStd-Roman"/>
              </a:rPr>
              <a:t>For instance, </a:t>
            </a:r>
            <a:r>
              <a:rPr lang="en-GB" sz="1800" b="0" i="0" u="none" strike="noStrike" baseline="0" dirty="0">
                <a:latin typeface="TimesLTStd-Roman"/>
              </a:rPr>
              <a:t>Dell Inspiron 17R</a:t>
            </a:r>
          </a:p>
          <a:p>
            <a:pPr lvl="1"/>
            <a:r>
              <a:rPr lang="en-GB" b="0" i="0" u="none" strike="noStrike" baseline="0" dirty="0">
                <a:latin typeface="TimesLTStd-Roman"/>
              </a:rPr>
              <a:t>DELL: </a:t>
            </a:r>
            <a:r>
              <a:rPr lang="en-US" sz="1800" b="0" i="0" u="none" strike="noStrike" baseline="0" dirty="0">
                <a:latin typeface="TimesLTStd-Roman"/>
              </a:rPr>
              <a:t>corporate name to brand many of its products</a:t>
            </a:r>
          </a:p>
          <a:p>
            <a:pPr lvl="1"/>
            <a:r>
              <a:rPr lang="en-US" sz="1800" dirty="0">
                <a:latin typeface="TimesLTStd-Roman"/>
              </a:rPr>
              <a:t>Inspiron: </a:t>
            </a:r>
            <a:r>
              <a:rPr lang="en-US" sz="1800" b="0" i="0" u="none" strike="noStrike" baseline="0" dirty="0">
                <a:latin typeface="TimesLTStd-Roman"/>
              </a:rPr>
              <a:t>designates a certain type of computer (portable)</a:t>
            </a:r>
          </a:p>
          <a:p>
            <a:pPr lvl="1"/>
            <a:r>
              <a:rPr lang="en-US" sz="1800" dirty="0">
                <a:latin typeface="TimesLTStd-Roman"/>
              </a:rPr>
              <a:t>17R: identifies a particular model of Inspiron</a:t>
            </a:r>
            <a:endParaRPr lang="en-US" b="0" i="0" u="none" strike="noStrike" baseline="0" dirty="0">
              <a:latin typeface="TimesLTStd-Roman"/>
            </a:endParaRPr>
          </a:p>
          <a:p>
            <a:endParaRPr lang="en-GB" dirty="0"/>
          </a:p>
        </p:txBody>
      </p:sp>
    </p:spTree>
    <p:extLst>
      <p:ext uri="{BB962C8B-B14F-4D97-AF65-F5344CB8AC3E}">
        <p14:creationId xmlns:p14="http://schemas.microsoft.com/office/powerpoint/2010/main" val="2483837203"/>
      </p:ext>
    </p:extLst>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CD7B6-B055-429E-8D12-E397C7F6C987}"/>
              </a:ext>
            </a:extLst>
          </p:cNvPr>
          <p:cNvSpPr>
            <a:spLocks noGrp="1"/>
          </p:cNvSpPr>
          <p:nvPr>
            <p:ph type="title"/>
          </p:nvPr>
        </p:nvSpPr>
        <p:spPr/>
        <p:txBody>
          <a:bodyPr/>
          <a:lstStyle/>
          <a:p>
            <a:r>
              <a:rPr lang="en-IN" dirty="0"/>
              <a:t>Levels of Brand Hierarchy</a:t>
            </a:r>
            <a:endParaRPr lang="en-GB" dirty="0"/>
          </a:p>
        </p:txBody>
      </p:sp>
      <p:sp>
        <p:nvSpPr>
          <p:cNvPr id="3" name="Content Placeholder 2">
            <a:extLst>
              <a:ext uri="{FF2B5EF4-FFF2-40B4-BE49-F238E27FC236}">
                <a16:creationId xmlns:a16="http://schemas.microsoft.com/office/drawing/2014/main" id="{17083CA6-B6A1-4091-9A36-75E9027F3A26}"/>
              </a:ext>
            </a:extLst>
          </p:cNvPr>
          <p:cNvSpPr>
            <a:spLocks noGrp="1"/>
          </p:cNvSpPr>
          <p:nvPr>
            <p:ph idx="1"/>
          </p:nvPr>
        </p:nvSpPr>
        <p:spPr/>
        <p:txBody>
          <a:bodyPr/>
          <a:lstStyle/>
          <a:p>
            <a:r>
              <a:rPr lang="en-US" sz="1800" b="1" i="1" u="none" strike="noStrike" baseline="0" dirty="0">
                <a:solidFill>
                  <a:srgbClr val="00747B"/>
                </a:solidFill>
                <a:latin typeface="FrutigerLTStd-BoldItalic"/>
              </a:rPr>
              <a:t>Corporate or Company Brand Level: </a:t>
            </a:r>
            <a:r>
              <a:rPr lang="en-US" sz="1800" b="0" i="0" u="none" strike="noStrike" baseline="0" dirty="0">
                <a:latin typeface="TimesLTStd-Roman"/>
              </a:rPr>
              <a:t>highest level of the hierarchy</a:t>
            </a:r>
          </a:p>
          <a:p>
            <a:pPr algn="l"/>
            <a:r>
              <a:rPr lang="en-GB" sz="1800" b="1" i="1" u="none" strike="noStrike" baseline="0" dirty="0">
                <a:solidFill>
                  <a:srgbClr val="00747B"/>
                </a:solidFill>
                <a:latin typeface="FrutigerLTStd-BoldItalic"/>
              </a:rPr>
              <a:t>Family Brand Level: </a:t>
            </a:r>
            <a:r>
              <a:rPr lang="en-US" sz="1800" b="0" i="0" u="none" strike="noStrike" baseline="0" dirty="0">
                <a:latin typeface="TimesLTStd-Roman"/>
              </a:rPr>
              <a:t>also called a </a:t>
            </a:r>
            <a:r>
              <a:rPr lang="en-US" sz="1800" b="1" i="1" u="none" strike="noStrike" baseline="0" dirty="0">
                <a:latin typeface="TimesLTStd-SemiboldItalic"/>
              </a:rPr>
              <a:t>range brand </a:t>
            </a:r>
            <a:r>
              <a:rPr lang="en-US" sz="1800" b="0" i="0" u="none" strike="noStrike" baseline="0" dirty="0">
                <a:latin typeface="TimesLTStd-Roman"/>
              </a:rPr>
              <a:t>or </a:t>
            </a:r>
            <a:r>
              <a:rPr lang="en-GB" sz="1800" b="1" i="1" u="none" strike="noStrike" baseline="0" dirty="0">
                <a:latin typeface="TimesLTStd-SemiboldItalic"/>
              </a:rPr>
              <a:t>umbrella brand</a:t>
            </a:r>
            <a:r>
              <a:rPr lang="en-GB" dirty="0">
                <a:latin typeface="TimesLTStd-Roman"/>
              </a:rPr>
              <a:t>. Used</a:t>
            </a:r>
            <a:r>
              <a:rPr lang="en-GB" sz="1800" b="0" i="0" u="none" strike="noStrike" baseline="0" dirty="0">
                <a:latin typeface="TimesLTStd-Roman"/>
              </a:rPr>
              <a:t> </a:t>
            </a:r>
            <a:r>
              <a:rPr lang="en-US" sz="1800" b="0" i="0" u="none" strike="noStrike" baseline="0" dirty="0">
                <a:latin typeface="TimesLTStd-Roman"/>
              </a:rPr>
              <a:t>in more than one product category. For instance, Dairy milk</a:t>
            </a:r>
          </a:p>
          <a:p>
            <a:pPr algn="l"/>
            <a:r>
              <a:rPr lang="en-GB" sz="1800" b="1" i="1" u="none" strike="noStrike" baseline="0" dirty="0">
                <a:solidFill>
                  <a:srgbClr val="00747B"/>
                </a:solidFill>
                <a:latin typeface="FrutigerLTStd-BoldItalic"/>
              </a:rPr>
              <a:t>Individual Brand Level.</a:t>
            </a:r>
            <a:r>
              <a:rPr lang="en-US" sz="1800" b="0" i="0" u="none" strike="noStrike" baseline="0" dirty="0">
                <a:latin typeface="TimesLTStd-Roman"/>
              </a:rPr>
              <a:t> restricted to essentially one product category,</a:t>
            </a:r>
            <a:r>
              <a:rPr lang="en-US" dirty="0">
                <a:latin typeface="TimesLTStd-Roman"/>
              </a:rPr>
              <a:t> For instance, </a:t>
            </a:r>
            <a:r>
              <a:rPr lang="en-GB" sz="1800" b="0" i="0" u="none" strike="noStrike" baseline="0" dirty="0">
                <a:latin typeface="TimesLTStd-Roman"/>
              </a:rPr>
              <a:t>Frito-Lay offers Fritos corn </a:t>
            </a:r>
            <a:r>
              <a:rPr lang="en-US" sz="1800" b="0" i="0" u="none" strike="noStrike" baseline="0" dirty="0">
                <a:latin typeface="TimesLTStd-Roman"/>
              </a:rPr>
              <a:t>chips, Doritos tortilla chips, Lays and Ruffles potato chips, and </a:t>
            </a:r>
            <a:r>
              <a:rPr lang="en-US" sz="1800" b="0" i="0" u="none" strike="noStrike" baseline="0" dirty="0" err="1">
                <a:latin typeface="TimesLTStd-Roman"/>
              </a:rPr>
              <a:t>Rold</a:t>
            </a:r>
            <a:r>
              <a:rPr lang="en-US" sz="1800" b="0" i="0" u="none" strike="noStrike" baseline="0" dirty="0">
                <a:latin typeface="TimesLTStd-Roman"/>
              </a:rPr>
              <a:t> Gold pretzels</a:t>
            </a:r>
          </a:p>
          <a:p>
            <a:pPr algn="l"/>
            <a:r>
              <a:rPr lang="en-GB" sz="1800" b="1" i="1" u="none" strike="noStrike" baseline="0" dirty="0">
                <a:solidFill>
                  <a:srgbClr val="00747B"/>
                </a:solidFill>
                <a:latin typeface="FrutigerLTStd-BoldItalic"/>
              </a:rPr>
              <a:t>Modifier Level.</a:t>
            </a:r>
            <a:r>
              <a:rPr lang="en-US" sz="1800" b="0" i="0" u="none" strike="noStrike" baseline="0" dirty="0">
                <a:latin typeface="TimesLTStd-Roman"/>
              </a:rPr>
              <a:t> </a:t>
            </a:r>
            <a:r>
              <a:rPr lang="en-US" dirty="0">
                <a:latin typeface="TimesLTStd-Roman"/>
              </a:rPr>
              <a:t>De</a:t>
            </a:r>
            <a:r>
              <a:rPr lang="en-US" sz="1800" b="0" i="0" u="none" strike="noStrike" baseline="0" dirty="0">
                <a:latin typeface="TimesLTStd-Roman"/>
              </a:rPr>
              <a:t>signate a specific item or model type or a particular version or configuration of the product. Land O’Lakes offers “whipped,” “unsalted,” and “regular” versions of its butter. Yoplait yogurt comes as “light,” “custard style,” and “original” flavors.</a:t>
            </a:r>
            <a:endParaRPr lang="en-US" sz="1800" b="1" i="1" u="none" strike="noStrike" baseline="0" dirty="0">
              <a:solidFill>
                <a:srgbClr val="00747B"/>
              </a:solidFill>
              <a:latin typeface="FrutigerLTStd-BoldItalic"/>
            </a:endParaRPr>
          </a:p>
          <a:p>
            <a:pPr algn="l"/>
            <a:r>
              <a:rPr lang="en-GB" sz="1800" b="1" i="1" u="none" strike="noStrike" baseline="0" dirty="0">
                <a:solidFill>
                  <a:srgbClr val="00747B"/>
                </a:solidFill>
                <a:latin typeface="FrutigerLTStd-BoldItalic"/>
              </a:rPr>
              <a:t>Product Descriptor: </a:t>
            </a:r>
            <a:r>
              <a:rPr lang="en-US" sz="1800" b="0" i="0" u="none" strike="noStrike" baseline="0" dirty="0">
                <a:latin typeface="TimesLTStd-Roman"/>
              </a:rPr>
              <a:t>what the product is and does and also helps define the </a:t>
            </a:r>
            <a:r>
              <a:rPr lang="en-GB" sz="1800" b="0" i="0" u="none" strike="noStrike" baseline="0" dirty="0">
                <a:latin typeface="TimesLTStd-Roman"/>
              </a:rPr>
              <a:t>relevant competition in consumers’ minds</a:t>
            </a:r>
            <a:endParaRPr lang="en-GB" dirty="0"/>
          </a:p>
        </p:txBody>
      </p:sp>
    </p:spTree>
    <p:extLst>
      <p:ext uri="{BB962C8B-B14F-4D97-AF65-F5344CB8AC3E}">
        <p14:creationId xmlns:p14="http://schemas.microsoft.com/office/powerpoint/2010/main" val="34901256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DA9CC-3177-40DD-A42B-7E42CE83625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6CC90C1-7666-480F-B609-3E474D2DE8E1}"/>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7550829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themeOverride>
</file>

<file path=ppt/theme/themeOverride2.xml><?xml version="1.0" encoding="utf-8"?>
<a:themeOverride xmlns:a="http://schemas.openxmlformats.org/drawingml/2006/main">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themeOverride>
</file>

<file path=docProps/app.xml><?xml version="1.0" encoding="utf-8"?>
<Properties xmlns="http://schemas.openxmlformats.org/officeDocument/2006/extended-properties" xmlns:vt="http://schemas.openxmlformats.org/officeDocument/2006/docPropsVTypes">
  <TotalTime>0</TotalTime>
  <Words>4948</Words>
  <Application>Microsoft Office PowerPoint</Application>
  <PresentationFormat>Widescreen</PresentationFormat>
  <Paragraphs>354</Paragraphs>
  <Slides>38</Slides>
  <Notes>33</Notes>
  <HiddenSlides>0</HiddenSlides>
  <MMClips>2</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38</vt:i4>
      </vt:variant>
    </vt:vector>
  </HeadingPairs>
  <TitlesOfParts>
    <vt:vector size="55" baseType="lpstr">
      <vt:lpstr>Arial</vt:lpstr>
      <vt:lpstr>Calibri</vt:lpstr>
      <vt:lpstr>Calibri Light</vt:lpstr>
      <vt:lpstr>FrutigerLTStd-BoldItalic</vt:lpstr>
      <vt:lpstr>Gill Sans MT</vt:lpstr>
      <vt:lpstr>Lato</vt:lpstr>
      <vt:lpstr>Minion-Regular</vt:lpstr>
      <vt:lpstr>Open Sans</vt:lpstr>
      <vt:lpstr>Roboto</vt:lpstr>
      <vt:lpstr>Times New Roman</vt:lpstr>
      <vt:lpstr>TimesLTStd-Italic</vt:lpstr>
      <vt:lpstr>TimesLTStd-Roman</vt:lpstr>
      <vt:lpstr>TimesLTStd-SemiboldItalic</vt:lpstr>
      <vt:lpstr>Wingdings 2</vt:lpstr>
      <vt:lpstr>Office Theme</vt:lpstr>
      <vt:lpstr>Dividend</vt:lpstr>
      <vt:lpstr>1_Office Theme</vt:lpstr>
      <vt:lpstr>BRAND MANAGEMENT</vt:lpstr>
      <vt:lpstr>Dr Yukti Sharma </vt:lpstr>
      <vt:lpstr>Key Takeaway</vt:lpstr>
      <vt:lpstr>Customer’s brand knowledge </vt:lpstr>
      <vt:lpstr>Keller’s Pyramid</vt:lpstr>
      <vt:lpstr>Building a strong brand and brand knowledge - 4 steps</vt:lpstr>
      <vt:lpstr>Keller’s Brand Pyramid</vt:lpstr>
      <vt:lpstr>1. Brand Salience Or Brand awareness</vt:lpstr>
      <vt:lpstr>2.a. Brand meaning: Brand Performance </vt:lpstr>
      <vt:lpstr>Microsoft Surface Laptop 3 </vt:lpstr>
      <vt:lpstr>2. b. Brand meaning: Brand Imagery</vt:lpstr>
      <vt:lpstr>Components of Brand imagery</vt:lpstr>
      <vt:lpstr>3. A. Brand Response  : Brand judgement</vt:lpstr>
      <vt:lpstr>3. Brand Response  : Brand Feelings </vt:lpstr>
      <vt:lpstr>Brand resonance</vt:lpstr>
      <vt:lpstr>Components of brand resonance</vt:lpstr>
      <vt:lpstr>Brand community- Harley Davidson </vt:lpstr>
      <vt:lpstr>Brand architecture  </vt:lpstr>
      <vt:lpstr>Brand architecture </vt:lpstr>
      <vt:lpstr>Four of the typical scenarios to re-look its brand architecture</vt:lpstr>
      <vt:lpstr>Systems of brand architecture </vt:lpstr>
      <vt:lpstr>Umbrella brand architectural system</vt:lpstr>
      <vt:lpstr>For instance: Heinz and General electric</vt:lpstr>
      <vt:lpstr>Product brand architecture system</vt:lpstr>
      <vt:lpstr>For instance: P  &amp; G</vt:lpstr>
      <vt:lpstr>Endorsed brand architectural system</vt:lpstr>
      <vt:lpstr>Monolithic brand architectural system </vt:lpstr>
      <vt:lpstr>Hybrid brand architecture system.</vt:lpstr>
      <vt:lpstr>Branded house vs. House of brands</vt:lpstr>
      <vt:lpstr>Steps in designing brand architecture</vt:lpstr>
      <vt:lpstr>BRAND PORTFOLIOS</vt:lpstr>
      <vt:lpstr>specific roles as part of a brand portfolio</vt:lpstr>
      <vt:lpstr>specific roles as part of a brand portfolio</vt:lpstr>
      <vt:lpstr>specific roles as part of a brand portfolio</vt:lpstr>
      <vt:lpstr>BRAND PORTFOLIO STRATEGY</vt:lpstr>
      <vt:lpstr>BRAND Hierarchy</vt:lpstr>
      <vt:lpstr>Levels of Brand Hierarchy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Management</dc:title>
  <dc:creator>Yukti</dc:creator>
  <cp:lastModifiedBy>Yukti</cp:lastModifiedBy>
  <cp:revision>145</cp:revision>
  <dcterms:created xsi:type="dcterms:W3CDTF">2020-11-28T05:15:42Z</dcterms:created>
  <dcterms:modified xsi:type="dcterms:W3CDTF">2020-11-29T00:16:26Z</dcterms:modified>
</cp:coreProperties>
</file>