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3:45:21.6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2004 1475 1 0,'2'-3'0'0,"-1"-2"0"0,0 1 0 0,3-1 0 16,-3 0 0-16,2-1 0 0,0 1 0 15,2-1 0-15,-1 0 148 0,3-1 24 0,-2-1 19 16,0 3-10-16,-1-4 2 0,1 3 9 0,-2 0 2 16,-2 0 2-16,2 0-38 0,-1 0-32 0,-1-2-25 15,0-2-11-15,0 2 10 0,-1 0 10 16,-1 1-14-16,0 0-19 0,-2 1-12 0,1 1-19 16,1-4-3-16,0 2-3 0,0 0-3 0,0-1-15 15,-1-2-5-15,-2-1-12 0,2 0-2 0,0-1 16 16,-2 3-1-16,1 1 8 0,2-2 2 15,-2 3-1-15,-1 1-3 0,1-2-5 0,0 2 0 16,-2 0 2-16,2-1 3 0,2 0 1 0,-2 2 4 16,-1-2 0-16,2 2-7 0,1 0-2 0,-2 0-8 15,-1-1-8-15,2 0 1 0,-1-1-1 0,-3 2-1 16,1 0-1-16,-1 1 5 0,3 1-2 16,-3-1 0-16,3-1 2 0,-4 1-6 0,1 1-1 15,-2 1-1-15,0-2 1 0,-1 0-1 0,-1 4-2 16,1 0 1-16,-2 0-4 0,-1 2 3 15,2 0 5-15,1 0-3 0,-3 0 3 0,2 0-2 16,0 1 0-16,0-1 2 0,0 1 0 0,1 0 0 16,-1-1-2-16,3 2 2 0,0 1-8 15,-3-2 4-15,2 2 0 0,-2 1-5 0,2-3 13 0,0 2-5 16,0 0 1-16,0 1 5 0,0-1-5 0,1-1 0 16,1 1 2-16,-2 1-2 0,0 0-7 15,0 3 9-15,1-1-3 0,0-1-3 0,-1 1 8 16,-1 0-7-16,3-1 2 0,-2 1 2 15,4-1 2-15,-1 0-3 0,-2 1-2 0,3 0 1 0,-4 0-6 16,4 1 6-16,-2-2 1 0,4 0-2 16,-1 0 2-16,-1 1-4 0,0-1 4 0,2 2 0 15,-2-2 1-15,1 1-1 0,2 2-2 16,-3 3 4-16,0 1-6 0,1-2 6 0,1 1-1 16,-3-3-2-16,3 3 8 0,2-4-7 0,-1 1 1 15,0-2-1-15,0 2 2 0,0 0-2 0,-1 1-1 16,-1 2 2-16,2-2-6 0,1 2 7 0,-1-3-2 15,0 3 0-15,1-3 2 0,-1 5-2 16,-2-4 1-16,3 3-1 0,-2-3 4 0,2 1-4 16,2-2-1-16,-2 2 4 0,0 0-6 0,0-1 6 15,0-1-2-15,2 1-2 0,-1-3 5 0,0 1-2 16,-1 1-1-16,1 0 1 0,-1 1 0 16,1-3-5-16,-1 1 4 0,1 2 2 0,0-2-5 15,1 2 4-15,0-1 0 0,-1-2-2 0,1 3 5 16,-1-2-2-16,-1 2-3 0,1-3 1 0,0 2-2 15,4 0 0-15,-4 0 0 0,0 1 1 16,1 0-1-16,-2-1 2 0,1-2-2 0,3 1 1 16,-2-2-2-16,-1-1-1 0,0 0 3 0,0 0-1 15,2 3 1-15,0-3-2 0,0 1 0 0,-2-1 0 16,0-1-2-16,1 0 4 0,2 1 0 16,-2 2-1-16,0-2 3 0,3 1-2 0,-2 0-1 15,0-2 2-15,2 2-1 0,-2-1 0 0,1 0 3 16,2 3 1-16,0-2-2 0,-1 1 1 0,3 1 1 15,-1-4-4-15,0 0 1 0,1 3 0 16,-2-3 2-16,-1 0-1 0,3 2-1 0,-1-3-3 16,-2 0-6-16,0 0-1 0,-1-2 0 0,-2-1 3 15,3 0 3-15,0 2 4 0,2-2 4 0,-1 2 1 16,2-1-3-16,1 0-3 0,-1 2-4 16,-3-4-1-16,0 1 3 0,-2-1 3 0,5 3 7 15,1-3 6-15,1 0-3 0,3 0-2 0,0-2-3 16,3 2-4-16,-5-2 0 0,3 1 1 0,1-2-2 15,-5 1-1-15,2 0 1 0,-2 1 0 0,0-1-1 16,1-1 1-16,-1 1-4 0,0 0 3 16,-1-2-1-16,2 3 0 0,-3-3 1 0,0 0-2 15,3-1 1-15,-2 1-1 0,-3 0 2 0,2 0-1 16,2 0 0-16,0-3 1 0,-1 1-2 0,1-1 2 16,-1-4-2-16,1 3 0 0,1-2 1 15,-1-1-1-15,0 1-1 0,2 1 0 0,-3 0 0 16,0-4 1-16,-1 4 0 0,2-4 0 0,2 2-2 15,-2-2 2-15,-2 1-1 0,-2 1 0 0,2 0 2 16,1-1-3-16,-4 0-1 0,4-1 1 16,-3 0 1-16,-1-2-1 0,3 0 5 0,0-1-1 15,-1 1-1-15,0-3-1 0,2 1-3 0,-2 0 0 16,-3 1 2-16,3 2 0 0,-4-1 2 16,3 2-4-16,-3 0 2 0,-2 0 3 0,2 3-3 15,-2-3 0-15,1 3 0 0,-2-1-1 0,0-1-1 16,0 2 3-16,0-2 0 0,-2 2-3 0,1-1 2 15,-1 3-1-15,1-1 1 0,0-1 2 16,-1 5-1-16,-1-3 0 0,0-2-2 0,1 4 2 16,1-2-1-16,-2 1 3 0,-2 2-1 0,3 1-3 15,0-1 2-15,-1 1-4 0,0 0-1 0,0 0 1 16,-4 1-1-16,4 0 1 0,-2 1-1 16,1 0 4-16,-1-2-3 0,0 3 1 0,0 1 1 15,0-4-5-15,0 3 1 0,-1 1-2 0,-1 0-2 16,0 0 4-16,-2 2 0 0,2 1 0 0,-2-2-2 15,-1 4 3-15,3-2 0 0,-5 4 3 0,4 3 3 16,-2-3-4-16,4 1 2 0,-3 2-1 16,-1 0 2-16,1 3 3 0,3 0-3 0,2 0-1 15,1-3-1-15,0 1 1 0,-1-2-2 0,4 0 4 16,3 0-1-16,0-1-2 0,0 0 3 0,1 1-1 16,3-2 2-16,1 1 0 0,4 1 3 15,4-3-1-15,2 1-5 0,3-1 2 0,2-1-3 16,0-1 2-16,-2 0 2 0,2 0 2 0,1-2-3 15,-3 2 2-15,-3-1 2 0,-1 1-4 16,0 0 2-16,-5 0-3 0,-1 0 0 0,-1 0 2 16,-1 0-3-16,-2 1 2 0,-1-1-7 0,0 0-2 15,-4 0 0-15,1 1-2 0,0 0 5 0,-1-1-3 16,-2 2 3-16,0 1 1 0,0 1-5 0,-1-2 6 16,-2 0 0-16,-1 4 5 0,1 0 0 15,-5 2 3-15,0 1-1 0,1 2-2 0,-1-3 6 16,0 2-3-16,-1 0-3 0,3-4-2 0,1 2 1 15,-3-3 0-15,6 1 4 0,0 2-3 0,1-3-2 16,1 1 0-16,0-1-5 0,0-2 4 16,2 2 1-16,-1-3 0 0,1 1 0 0,5-2 0 15,-4 2-1-15,5-1 2 0,-1 0 2 0,-3-1-4 16,6 1 0-16,-2-2-1 0,2 0-3 0,2-1 5 16,-1 1 1-16,2-1-1 0,3 1-2 15,-1-1-4-15,1-3 0 0,2 0-1 0,-4-2 7 16,5-3-3-16,-2 2-2 0,-2-2 2 0,4-1-6 15,0 0 5-15,1-2 2 0,-2 0-2 0,0-1-6 16,-3-1-2-16,-2 1-14 0,-3-2-8 16,0 1-36-16,0-5 3 0,1-1 14 0,4-3 15 15,-4 0 46-15,-4 2 2 0,-2 0 3 0,-3 1-1 16,1-1 1-16,-1 2 2 0,-1 1 0 16,-1 1 2-16,-1 2-4 0,-1 1-1 0,1-1-5 15,-1 2 0-15,1 2-2 0,-1 1 7 0,0 0 4 0,-1 0 1 16,1 1-2-16,-1 3-5 0,2 0-2 15,-2 1 0-15,0 0 1 0,3-1 0 16,-2 1-3-16,0 1-1 0,1 0 0 0,-1 0 3 0,2 0 2 16,0 0 3-16,0 0-6 0,2 0 2 15,-2 0 1-15,0 0-2 0,0 1 5 0,0-1-7 16,1 0-4-16,-1 0-2 0,0 0-3 0,-1 0-1 16,1 2 3-16,0-2-6 0,0 2 6 0,0 2 0 15,-2 5 3-15,1-1 4 0,-2 3 1 16,3-1-4-16,0 2-4 0,0 0 1 0,0 0-3 15,0 1 0-15,3 2 0 0,-2-3-2 0,1 4-2 16,2-3 6-16,-3 3 3 0,3-1 0 16,1 0 5-16,1-1-5 0,-2 0-4 0,4-4 0 15,1 1-4-15,-2 0 3 0,0-3-1 0,3 1-3 16,-1-2-3-16,0-1-1 0,0 0 2 0,-1-2-2 16,1 0 3-16,-2-2-4 0,4-1-3 15,-1 1 0-15,-1-2 0 0,2-3 1 0,3 1 4 16,0-3-2-16,2-4-4 0,0 1 5 0,3-4-2 15,0-1 4-15,-3-2 5 0,2-3-4 0,-2 1 3 16,-2-1-3-16,0-4 2 0,1-1 5 0,-3-1-2 16,-2-3-3-16,3 0-5 0,-3-4-2 0,-1-1-2 15,0 0 4-15,3-3 6 0,-2 4-3 16,-1-2 6-16,0 2 0 0,-2 2 2 0,0 1 5 16,-3 1-3-16,-2 1 3 0,-1-1-3 0,-1 1 3 15,0 0 4-15,0 3 0 0,0 0 4 0,-2 3-3 16,1 1 1-16,-3 2 0 0,-1-1 0 15,2 5 2-15,-3-3-6 0,3-1 1 0,-3 2-6 16,3 1 3-16,-3 1 1 0,2-1 5 0,0 3-2 16,0 1 1-16,0 0-3 0,0 1-2 0,2 3 5 15,-1 2-1-15,2 1 2 0,-2 1-2 16,3 1-4-16,-2 0 1 0,2 2 1 0,0-1-2 16,-2 1 1-16,2-1-5 0,0 1-8 0,0-1 1 15,0 0-1-15,0 1 0 0,0 3 7 16,0 2 6-16,-2 5-2 0,0 2 6 0,-2 1 0 15,2 0-5-15,0 3 3 0,1-2-2 0,-2 4 1 16,2 0 0-16,-2 0 0 0,3 2 0 0,0-1-3 16,0 4 7-16,0 3 1 0,0 2 0 0,0 3 4 15,0-2-7-15,1-1 1 0,1-2-5 16,-1 4 1-16,2-2 3 0,-2 4 3 0,0-2 1 16,2 2-4-16,-1-1-1 0,3-2-10 0,0 2 3 15,-1-2 0-15,1-2-5 0,0-2 3 0,2-4-5 16,1-2 0-16,0-3 4 0,2-2 0 15,-1-1 0-15,3-5-1 0,-2 2 1 0,0-5-2 16,0 1 0-16,3 0 2 0,1-1-3 0,-3-4 1 16,2-1-1-16,-1-1-1 0,2-2 2 0,1 1 4 15,3-4-3-15,0-2 0 0,-1 0 2 16,1-1-5-16,-1-4 6 0,-4 0 0 0,1-2 1 16,0-1 2-16,-3 0-1 0,0-1 4 0,-3 1 1 15,-1 0 2-15,-2 1 1 0,-1 1-4 16,0-2-1-16,-4 3-5 0,1 0 2 0,-2-1 0 15,1-1 4-15,-3 1-1 0,1 1-4 0,0 2 3 16,1-2-2-16,0 3 4 0,-1-2 1 16,-1 1-1-16,0 1-3 0,3 1 1 0,-1 2 3 0,0 3 5 15,0 1 4-15,0-1 2 0,1 3-4 0,-2 0-5 16,1 1-3-16,0 1 1 0,1-1-9 16,0 0-1-16,-2 0-1 0,2 5-2 0,-2 2 7 15,0 4 6-15,-2 4-4 0,3-1 1 0,1 4-2 16,0 2 0-16,2 0 3 0,2 1 2 0,-1 0 0 15,-1 1-9-15,3-3-2 0,-2 3-2 16,3-2 0-16,-2-3 8 0,4 0-1 0,-3-3 1 16,0-1-2-16,0 2-1 0,1-4-1 0,-2 0-4 15,4-3 1-15,-4-2-7 0,0-1-5 16,-2-1-4-16,1-2-14 0,-2-1-10 0,1 1-16 16,-1-3-22-16,0-2-14 0,-1 1-18 0,-1-1-84 15,1-1-521-15,-1-3-872 0</inkml:trace>
  <inkml:trace contextRef="#ctx0" brushRef="#br0" timeOffset="223.9542">3478 1085 1571 0,'-2'-2'33'16,"-1"0"-24"-16,0-1-5 0,2 3 24 16,0 0 4-16,0 2-6 0,-3-2-30 0,2 2-64 15,0 1-34-15,1 1-41 0,0 2-127 0,1 1-318 16,0 1 61-16</inkml:trace>
  <inkml:trace contextRef="#ctx0" brushRef="#br0" timeOffset="2083.8323">3964 1288 1 0,'-2'-1'0'0,"0"-3"0"16,-2 2 0-16,1-1 0 0,0 2 0 0,1-2 0 0,0 3 19 16,-1 0 135-16,0 0 1 0,1-1 4 15,-1 1-4-15,2-2-4 0,-2 1-9 0,1 1 1 16,-2-1 5-16,2 1-1 0,-2-1-12 0,1 1-28 15,-1 0-23-15,0 0-16 0,-1 0-11 0,0 0-1 16,-4 0-2-16,3-1 0 0,0 2-5 16,-2 0-4-16,2 0-5 0,0 0-5 0,0 1 0 15,0-1-1-15,-1 1-2 0,0 0-1 0,-2 3 0 16,0 1 1-16,-2-3-2 0,2 2 0 16,0 0-5-16,1-2-1 0,-3 1-1 0,0 1 4 15,4 0-2-15,-1-1-1 0,0 1 0 0,-2 2-5 16,2-1 5-16,0-2 0 0,0 1 1 15,1 0 1-15,-2 3-4 0,0-1 1 0,2-1-3 16,-1 2-3-16,3-1-2 0,-3 0-3 0,0 4 0 16,3-1-3-16,-1 1 3 0,2-3-3 0,-2 1 1 15,2 3 1-15,-1-1-3 0,2 2 2 0,-4-2-2 16,3 2 3-16,2-2-6 0,-3 3-1 0,1-2 2 16,2 1-3-16,0 0 3 0,0 0 0 0,1 0-1 15,1 0-3-15,0 1 1 0,1-3 3 16,2 3 0-16,0-3 2 0,0 1-3 0,3-2-2 15,-4 1-1-15,6-2-3 0,-3-1-2 0,1 0-3 16,1-2-2-16,0-1-1 0,2 1-1 16,1 2 4-16,2-2 12 0,3-1 5 0,3 0 4 15,-1 0-2-15,2-1-9 0,-1-1-10 0,-1-2 5 16,2-1 0-16,-1 2 2 0,4-4 2 16,-1 1-5-16,3-1-3 0,-1-2-1 0,0 0-6 15,0 1-5-15,-2-1 2 0,1-1 3 0,1 1 2 16,1-3 14-16,-2 0-3 0,1 1-1 0,-3-1 2 15,-1 0-9-15,-2 2 2 0,0-1 0 0,-1-1 2 16,-2-1 1-16,-2 2-1 0,0-1 2 16,1 0-5-16,-4 1 6 0,-2 0-1 0,1-1 0 15,-1 0 5-15,-3 1-3 0,-1 1 2 0,0 2 1 16,-1-4 1-16,0 3-3 0,-2 0 1 0,1-1 1 16,0 2-2-16,-1-1 5 0,0-1-1 15,0 2 3-15,0 1 3 0,-1 1-1 0,0 0 6 16,-1 0-2-16,1 0 0 0,-1-1-7 0,-1 1-4 15,1 1-2-15,-2 0-5 0,-1 0 5 0,1 0-3 16,-1 0-1-16,0 0 0 0,-1 0 0 0,0 1 1 16,-2 1 1-16,1-1 3 0,-2 1-5 15,4 0 1-15,-3 2 3 0,-2 3-6 0,2-3 8 16,-4 0-2-16,4 1-1 0,1-2 0 0,0 5 0 16,0-3 4-16,1 1-2 0,-2 0 4 15,2 2-6-15,1 1 2 0,-2-2-1 0,2 5 1 16,0-3 1-16,2 2-4 0,-3 1 2 0,5-1-7 15,-3 1 4-15,3 1 0 0,1-2-3 0,0 2 6 16,2-1-6-16,1 0 2 0,2 1 3 16,0-1-4-16,0-2 1 0,3-2 0 0,2-1-3 15,0-1 1-15,4-3 1 0,-2-1-3 0,0-1-2 16,1-1 3-16,0-1-2 0,-1-1 4 16,1-1 2-16,-3-3-2 0,3 1 1 0,0-4 1 0,0 1 0 15,-3-4 2-15,-2 2 1 0,0 0 2 16,-1-1 1-16,-2 2 1 0,-1 0-2 0,-4 1 1 15,2-1 3-15,-2 0 5 0,0 0 5 0,-1 2 0 16,0 0-1-16,1 0-5 0,-3 3 3 0,2-1 1 16,0 0 3-16,-1 3 4 0,0 0-3 0,1 0 0 15,-1 2-1-15,1 0-5 0,1 0-4 16,0 0-2-16,0 0-3 0,0 0-5 0,0 0 2 16,0 1-2-16,0-1-3 0,0 1 3 0,0 0-9 15,0-1-4-15,0 1 0 0,0 4-3 16,0 1 6-16,1 1 9 0,-1 3-3 0,2 0 0 15,-1 4 2-15,1 0-1 0,2 1 4 0,-1 0-1 16,0 2-2-16,2-1 1 0,3-1 2 16,-1 0 0-16,2-1-1 0,2-1-4 0,3-1-2 15,-2-5-1-15,3 1-2 0,0-1-1 0,1-4-5 16,2 0 2-16,2-2-5 0,1-2-1 0,-4-2 4 16,3 1-1-16,-4-5 2 0,3 0 3 0,-2 0 2 15,-2-6 1-15,3-1 4 0,-3 0 0 16,1-2-3-16,3-6 1 0,-2 1-2 0,1-2-1 0,-1-2 3 15,2-1-2-15,-3-4-4 0,2-1 1 16,0-3 0-16,-2 3-1 0,-3 2 12 0,-2-1 0 16,-2 0 2-16,-5 3 18 0,2 1-3 0,-5 4 14 15,-1 1-2-15,0 2-21 0,0-2-7 16,-1-2-9-16,-2 0 8 0,-1 3 10 0,1 2 12 16,-4 2-3-16,1 1-3 0,-1 2 3 0,2 3 0 15,-2 2 5-15,1 1-2 0,2 4-3 0,-2-1-3 16,4 3-3-16,-2-1-2 0,1 2-7 15,2 2 2-15,-1-1-8 0,-2 3 0 0,0 0 4 16,-1 7-2-16,-3 2 4 0,3 3 0 0,-2 7 3 16,1 0 0-16,-1 4-1 0,2 2 2 15,-2 1-7-15,4 0 2 0,-1-1 0 0,0 5 10 16,2 3 4-16,-4 2-1 0,2 2 5 0,3-1-7 16,-1 1-1-16,4-1-1 0,-1-1-4 15,3-2-4-15,2-3 3 0,0 0-1 0,3-4-2 16,0-3 0-16,4-4-1 0,-1-3-1 0,0 0-1 15,3-5-1-15,1 1-4 0,0-4-1 0,4-1-3 16,-1-3-3-16,2-2-4 0,-1 0-10 0,2-4-15 16,0 0-27-16,0-4-39 0,-2-1-63 15,-1-5-187-15,-2 1-863 0</inkml:trace>
  <inkml:trace contextRef="#ctx0" brushRef="#br0" timeOffset="3465.6862">2767 1151 1 0,'1'0'0'0,"-1"0"0"0,1-2 0 16,-1 2 0-16,0 0 0 0,0 0 0 16,0 0 0-16,0 0 0 0,0 2 0 0,0-2 0 15,0 0 0-15,0 1 0 0,0-1 10 0,0 1 8 16,0-1 1-16,0 0 3 0,2 0 22 0,-1 1 26 15,1-1 21-15,-1 3 13 0,1-2-12 16,-1 0-12-16,3 2-5 0,2-2 6 0,1 1 11 16,-2 1 11-16,4-2-4 0,2 0-3 0,-1 0-10 15,5-1-16-15,-1 0-6 0,1 0-14 16,5-1-2-16,0 0-7 0,3 1-4 0,-1-4 0 16,0 4-10-16,-1-2 0 0,3 1-3 0,1-1-3 15,-3-1-5-15,1 1 5 0,-3 0-4 16,2 0-4-16,-1 0 0 0,-2 1-9 0,-1 0-1 0,-1 0 2 15,0 1-5-15,-2-1 2 0,-4 1-2 16,1 0 0-16,-4 0 0 0,0 0 0 0,-5 0-2 16,1-1-2-16,-2 1 1 0,-1 0 0 0,-1 1 4 15,0-1 3-15,-1 1 4 0,1-1 6 0,-2-1 6 16,2 2 8-16,-1-2 0 0,1 1 3 16,0 0-3-16,-1 0-6 0,1 0 3 0,0 0-5 15,0 0 1-15,0 0-3 0,0 0-3 0,0 0-2 16,0 0-7-16,-2 0-1 0,2 0-4 15,0 0 0-15,0 0-1 0,0 0-3 0,0-1-1 16,0 1-3-16,0 0 1 0,0 0-4 0,0 0-7 16,0 0-14-16,0 0-28 0,-1 0-36 0,1 0-54 15,-1 0-78-15,1 0-128 0,-1 0-185 0,0 1 24 16</inkml:trace>
  <inkml:trace contextRef="#ctx0" brushRef="#br0" timeOffset="6871.6438">6010 1532 1 0,'1'-1'0'0,"-2"0"0"0,1-2 0 0,-1 2 0 15,2 1 0-15,-1-1 0 0,0-1 0 0,0 0 15 16,0 1 127-16,0 1-5 0,0-1 17 0,0 0 11 16,0 0 3-16,0-2 12 0,0 2-14 15,-1 0-15-15,1 1-11 0,-2-2-23 0,1 2-15 16,-1-1-21-16,0 1-19 0,1-1-6 0,0 1-12 15,0 0-9-15,-2 1-6 0,-1-1-5 0,3 0 3 16,-4 0 3-16,2 1 0 0,0-1-3 16,1 2-3-16,-3-2-6 0,2 1-1 0,-1 0-2 15,0 2-3-15,2 0-1 0,-5 3 1 0,4-1 5 16,1-1 6-16,-4 2 5 0,3 2 4 0,-4-1 0 16,4 1-1-16,-6 1 2 0,4 1-1 0,-1 1 2 15,2 2 2-15,-1 1-1 0,-3 2-1 16,5 1-1-16,-4 1 1 0,4-1-6 15,1 1 0-15,-1 0-9 0,0-1-2 0,2-1-1 0,1 2-2 16,-1-2 6-16,2 0-3 0,-1 2-3 16,1-3 1-16,0 4-1 0,1-3 1 0,-1 0 2 15,2 1-6-15,-2-1-5 0,2-2 1 0,3 0 0 16,-3-2 2-16,5 3 0 0,-2-4 1 0,3 1-3 16,1 0 4-16,4 0-1 0,-1-3 0 0,4 0 1 15,0 1 0-15,1-5 2 0,3 2-2 16,1-4 0-16,3 0-3 0,1-6-2 0,0 1-3 15,3-3-3-15,-2 0-1 0,3-2 1 0,-1-3-2 16,3-1 1-16,-3-2-3 0,0 1 0 16,2-2 0-16,-3 0 1 0,2-3 1 0,-2-1 0 15,-4 1 0-15,1-2-4 0,-3 0 4 0,-1-4-1 16,-3 1 0-16,-1 1 3 0,1-5-6 0,0-1 5 16,-5-1 0-16,4-3 1 0,-4 2-2 15,0-3-10-15,2-1 0 0,-3 2-3 0,2-1 4 16,0 1 4-16,-3 2 1 0,0 1 2 0,-3 2 1 15,-4 2 2-15,2 2 0 0,-3 2 3 16,-2 0 0-16,-1 2 0 0,0-1 1 0,0 1-6 16,-1 1 4-16,1 2 0 0,-1 3-1 0,1 1 3 15,-2 3-2-15,0 2 2 0,0 1 1 0,1 2 5 16,0 0-2-16,0 1 1 0,1 0-3 0,0 2-4 16,0 0 1-16,0 2-4 0,-1-2-3 15,0 4 0-15,0-1-2 0,-4 3 2 0,2 7 8 0,-3-1 2 16,2 4 1-16,-4 5 1 0,5 1-5 15,-4 1-1-15,3 2 4 0,-2 0 1 0,4 3 1 16,0-2 4-16,-1 4-6 0,3-1 2 0,3 3-1 16,-1-3 4-16,0 1-5 0,2-1 0 15,1 2-2-15,-2-2-4 0,3 1 2 0,-3-1-1 16,4-2 1-16,-3-3-1 0,1 0 2 0,-2-6 0 16,-2-2-1-16,4-2 3 0,-3-4-1 15,-1-2-3-15,1 1 0 0,1-7-2 0,1 1 0 16,-3-1 4-16,0-2 0 0,-1-2 0 0,2 2 1 15,1-1 3-15,1-2 1 0,0-1 0 0,3-5-2 16,0 1-5-16,1-4 0 0,0 1-2 16,2-3 1-16,1-2 2 0,-1-3-3 0,2 1-2 15,4 1 4-15,-5 3 0 0,3 1 0 0,1 3 4 16,-2 0-7-16,2 2-3 0,0 2 1 0,-2 1-4 16,0-1 4-16,0 4 2 0,-1 0-1 15,-1-1-1-15,2 6-4 0,-2 0 3 0,1 2 1 0,0 5 6 16,5 0-2-16,-3 2-6 0,4 4 1 15,1 1-2-15,0 2 3 0,3 1 7 16,-2 3-4-16,3-3 1 0,-2 1-1 0,5-4-1 0,-2 1 0 16,2-3-1-16,-1-4 1 0,1-2-1 0,-1-4-1 15,3-2 1-15,-3-2-2 0,4-1 0 16,1-1-3-16,-1-2-5 0,-2-1-3 0,-2-1 1 16,1-1 4-16,-3 0 3 0,-3-2 3 15,1-3 1-15,-7 1 2 0,3 0 2 0,-6-2 3 16,0 1 1-16,-2 0 1 0,-6-2 3 0,2 2 1 15,-3-1 4-15,-2-1-2 0,-1 2 1 0,-2 0 1 16,-2-1-2-16,2 0 7 0,-4 1 1 16,2 0-4-16,-3 0 1 0,-1 0-5 0,-1 1-5 15,-1 1 2-15,0 1 3 0,-2 0 0 0,-1 4 3 16,3 0 4-16,-7 4-2 0,5 0 0 0,-3 1-4 16,0 4 2-16,-1 3-4 0,4 2-3 0,-3 2 2 15,3 5-14-15,2 1 2 0,0 3 0 16,3 1-3-16,5 1 10 0,-3 3-3 0,6 1-1 15,0 1 1-15,6 2-2 0,-2-2 0 0,4-3-2 16,3 0-5-16,1-3-5 0,3-3 0 16,0-3 2-16,3-3 3 0,1-8 2 0,1 0-1 0,-5-3-1 15,4-4 1-15,-2 0 2 0,-3-2 5 16,3-3 2-16,-4-3 2 0,1-1-1 0,0-1 2 16,-3-2 1-16,-1-2-1 0,1-3 2 0,-1 2-3 15,-1-3 4-15,0 0-1 0,-5-1 2 16,3 0 3-16,-4 3-2 0,1 2 2 0,-3 1 2 15,0 1 5-15,0 4 5 0,-1 0 3 0,-1 2 7 16,1 4-3-16,-1 1 2 0,1 1-4 0,-1 2-9 16,1 0-7-16,0 0-9 0,0 2-10 15,0 1-2-15,-3 1 4 0,3 4 1 0,-1 3 5 16,1 5 4-16,0 3-5 0,4 1 1 0,-1 2-2 16,1-2 1-16,4 1 2 0,-2-1-4 15,0-3 4-15,4 2-6 0,1-2 5 0,2-1-2 16,1-3-3-16,-1-1 0 0,2-2-3 0,0-5 2 15,4 1 0-15,0-3 0 0,1-2 0 0,-1-2 0 16,3-3 2-16,-1-2-1 0,1-1 0 0,-1-1-1 16,3-3 3-16,-6-2 1 0,5-1 0 0,-3 0 1 15,2-2-1-15,-7-2 3 0,4 1-1 16,-4-2 2-16,-3-1 1 0,-3 2-1 0,-3-1 4 16,0 0 2-16,-5 3 1 0,0-2-1 0,-2 1-1 15,0 4 1-15,-1-3 1 0,-2 3 2 0,1 1-2 16,1 2 2-16,0 1-6 0,-2 2 5 15,3 1 2-15,0-1-3 0,-1 3 3 0,-2 0-2 16,0 0-1-16,3 1 3 0,0 0 6 0,0 2-7 16,0 1 0-16,1 0-3 0,0 0-12 0,0 1 9 15,0-1-7-15,0 1 2 0,-3-1 0 16,3 1-7-16,0 4 3 0,-1 1 1 0,0 3 3 16,0 0 2-16,-1 3-2 0,1 1-6 0,0 2 1 15,-2 2-1-15,2 1 2 0,0 1 5 0,0 2-3 16,1 0 4-16,0 1-5 0,0 1 3 15,0-4-1-15,0 2-2 0,2-1 0 0,2-3-2 16,0-1 2-16,-1-1-6 0,4-2 2 0,1-2-2 16,-3 1-1-16,2-5 2 0,1-1-1 0,1-1 3 15,-3-3 1-15,3 1 4 0,0-6-4 16,2 3 1-16,-2 0 2 0,0-1-6 0,1-2 9 16,1-2-1-16,-2-1 0 0,2 1 2 0,-2-2-2 15,2 1 0-15,-1-1-2 0,0-1 2 0,1-1-2 16,2 0 1-16,1-1 1 0,0 3-5 15,-1-2 6-15,4-1-2 0,0 1 1 0,0-4 2 16,1 3-3-16,3-3 1 0,-1 2-4 16,-2 1 7-16,-4 2-4 0,2 1 2 0,-3 1 1 0,-3 2-6 15,0 0 8-15,-2 3-2 0,-4-1-2 16,3 2 3-16,-4 0-5 0,2 2 0 0,-2-2 2 16,3 3 0-16,-1 0-4 0,-3 5 2 0,4-1 0 15,-3 4-3-15,4 1 5 0,-3 3-1 0,3 0 1 16,-5 4-2-16,4-1 1 0,-3 3-2 15,0-3-2-15,2-1 1 0,-3 1-8 0,-1-1-3 16,4-4-2-16,0 1-5 0,-1-6 8 0,0-2 3 16,-2-2 2-16,-1-1 8 0,2-3-2 0,1 0 3 15,-2 0 0-15,3-3 2 0,0 0 0 16,1-2 0-16,4-1 1 0,-2-2-7 0,3-3 4 0,-1 0 0 16,3-2 0-16,0 2 3 0,-1-3-3 15,5-1 3-15,-3 1-3 0,4-2 2 0,3 1-3 16,-1 0-2-16,2-1 3 0,1 1-6 0,-2-1 7 15,-5 1 2-15,0 4-1 0,-4 1 5 16,-3 4 0-16,-1 3 0 0,-3 1-1 16,2 0 2-16,-4 1-5 0,-3 2-1 0,2 1 0 0,0 0-2 15,0 1 4-15,-1 3 1 0,0 4 2 0,1 5 3 16,-1 0-3-16,4 4 1 0,-2-1-2 16,1-2 0-16,2-1-3 0,1 2 0 0,-2-5 1 15,3 2-5-15,2-4 7 0,-1 2-3 0,3-3 2 16,0-2 1-16,4 0 2 0,-1-3 0 0,2-3-1 15,1-1 5-15,1 0-9 0,1-1 0 16,3-2 0-16,-3-3-8 0,-4-1 9 0,0-1 3 16,-5-2-1-16,0-1 0 0,-1-1-2 0,-2-1-3 15,2-4-5-15,1 0-1 0,-2-3-12 16,-2-2-6-16,-1-2-14 0,3-1-29 0,-7-1-29 0,0-3-73 16,0 0-134-16,-2-1-418 0,0 1-943 0</inkml:trace>
  <inkml:trace contextRef="#ctx0" brushRef="#br0" timeOffset="7437.1639">8040 955 11 0,'-4'-1'501'0,"3"-2"-226"16,-1 0 8-16,2 3-6 0,0 0 4 0,0 0-14 16,0 1-46-16,1 1-62 0,-1 0-42 0,1-2-30 15,0 0-22-15,-1 0-7 0,0 0-13 0,0 0-3 16,0 0-7-16,0 0-3 0,0 0-12 16,0 0-7-16,0 0-3 0,3 0-14 0,-3 1 7 15,0-1-5-15,0 0-1 0,0-1 5 0,0 1-10 16,0 0 0-16,0 0-8 0,0 0-1 0,0 0-11 15,0 1-13-15,0-1 5 0,1 3-15 16,0-2-21-16,1 1-52 0,0 1-167 0,2 1-375 16,-1 1-770-16</inkml:trace>
  <inkml:trace contextRef="#ctx0" brushRef="#br0" timeOffset="9733.481">10779 1703 855 0,'-3'-3'79'0,"-1"-2"105"0,-1-2 52 0,3 4 14 15,2 2 9-15,-2 0-38 0,4 1-59 16,-1 1-44-16,0-1-42 0,-1 1-26 0,2 0-15 15,-1-1-15-15,-1 0-9 0,0 1-5 0,0 0 4 16,2 5 7-16,-1-1 11 0,1 3 7 0,0 4 0 16,1 2 6-16,0 4-1 0,-2 1 1 0,0 5 5 15,-1 2-2-15,0 2-3 0,0 1 2 16,0 2-8-16,1 2-2 0,-1 0-2 0,2 2-1 16,-1 2-5-16,0 2-6 0,1-1-6 0,-1-2-7 15,1-1 1-15,0-6 0 0,1-3 0 16,1-2-2-16,-1-2-1 0,0-4-2 0,1-3 0 15,-1-2 2-15,0-5-1 0,1-1-1 0,0 0-2 16,-4-4-3-16,3 1 1 0,-3-3 4 16,2-1-3-16,-2 0 3 0,0 0 2 0,0-1 0 15,0 0 8-15,0-1 6 0,0 2-2 0,0-2-5 16,-2-3-4-16,1-4-12 0,-1 1 5 16,-2-4 3-16,0-1-3 0,-1-2 1 0,-3-1-3 0,2-2-1 15,-3-3 2-15,2-2 6 0,-1-4-2 16,0 0-3-16,1-8 0 0,-1 1-4 0,0-5 3 15,2-1 1-15,1 4 0 0,-2-3-1 0,2 3-2 16,-2-1 2-16,4 1 1 0,-4-1 3 0,4 2 3 16,-2-1-3-16,2 3-2 0,1-2-3 15,0 4 1-15,-1 1-1 0,2 3 2 0,-1-2-1 16,2 3-5-16,0 1 1 0,3 2-1 0,0 0 0 16,1 1 1-16,0 5-1 0,3-1-2 0,1 0 0 15,1 6 0-15,0-5 0 0,5 2 1 16,2 0-1-16,1 2-1 0,3 0 2 0,0 1 4 15,4 5 3-15,-2 1-3 0,1 2-3 0,-3 6-1 16,0 0-6-16,-3 8 3 0,-1 4 4 0,-1 2 1 16,-2 7 2-16,-3-1 1 0,0 5 2 0,-2 4 2 15,-3-1 2-15,-4 5 1 0,0 1-1 0,-2 0-2 16,-2 4 1-16,-1 0 1 0,-4-2-2 16,-1 0-5-16,-1-3-3 0,-1 1-2 0,0-4 3 15,-3 0 4-15,0-3 4 0,3-5-3 16,-3 0 0-16,2-6 0 0,1-4-2 0,0-3 5 15,-1-4 6-15,2-4 1 0,2 1 1 0,-1-3 2 16,2-1-1-16,0-1 2 0,1-3 4 0,1 1-8 16,0-4-4-16,1-2-5 0,2-1-2 15,-2-3 0-15,2 2-1 0,0-2-2 0,2 1-6 16,3-1 1-16,0-1-2 0,1 3 3 0,2 0 5 16,-2-2-3-16,6-2 0 0,-1 0-1 0,2 0-1 15,3 0 3-15,0-1 6 0,5 0-1 0,-5 3 0 16,7 0-1-16,0 2 0 0,0 1 2 15,4 1 4-15,2-1-2 0,1 2-4 0,0 2 0 16,2 1 0-16,0 2 3 0,-2-3 2 0,4 4-2 16,-1 0-3-16,-3 2 0 0,2 3 2 15,-2 4 0-15,-6-1 5 0,0 2-5 0,0 4-1 16,-5 1-1-16,2 3-2 0,-4 1 0 0,-2 1-1 16,-1 4-2-16,-5-1-1 0,-2 3 4 0,0 1 4 15,-6 0 0-15,-5 0 2 0,-2 0-3 16,-1-1-4-16,-2-4 3 0,-1-2 0 0,2-4 3 15,-3-2 2-15,1-3-1 0,-2-1-3 0,2-1 3 16,0-4 2-16,-1 0 1 0,3-3 3 0,1-3-2 16,-1 0-1-16,3-2-3 0,-2-2 0 0,4 0-3 15,-3-4-1-15,7 0-3 0,0-2-9 16,2 1-3-16,2 1-3 0,4-4 0 0,4 0 5 16,2-3-3-16,5 2 2 0,6-4 2 0,3 2 1 15,5-1 4-15,3-1 2 0,1 0 2 0,2 1-3 16,2 1 7-16,-3-1 2 0,1 4 4 15,-1-2 0-15,-2 4-6 0,1 0 0 0,-2 3-1 16,-4-1 7-16,-5 4-4 0,-2 1 1 0,-3 2-1 16,-4-2-4-16,-2 2 6 0,-4 2 2 0,-2-1 1 15,-2 2 5-15,-5 1 5 0,-1 0 3 16,0 0 8-16,-1 1 2 0,1-1-1 0,-3 0-1 16,2 0-7-16,0 0-11 0,-3 1-1 15,2 2-5-15,-6-1-2 0,-2 6 3 0,-2 0-3 16,-2 2-3-16,-1 4 2 0,0 3 5 0,-1-1-2 15,3 3-4-15,-3 1-2 0,4 1-6 0,2 2 3 16,-1 0 6-16,3 0 1 0,6-2 1 0,-1-2-3 16,3-1-1-16,3-1-1 0,-1 0 0 0,4-3-1 15,1-1-1-15,2-1-2 0,0-3-4 16,3 1-2-16,1-3 1 0,-2 0-1 0,2-4 0 16,-1-2 1-16,0-1-2 0,-1-2 2 0,-1-1 1 15,1-3 1-15,1-1 0 0,0-3 0 0,-1-1-2 16,1-2 1-16,-2-1 4 0,0-4 1 15,0 0 0-15,-1-3-3 0,-2-2-3 0,1-2-1 16,-3-2-1-16,-2-2 5 0,1-1-2 0,-3 1 1 16,1-1 2-16,-2 0-1 0,-2 3 5 15,2 4 0-15,-1 4 3 0,1 4-1 0,1 2 1 16,1 5 0-16,-1 2 0 0,3-1-4 0,2 3-3 0,1 1 2 16,2 1-5-16,5 2 9 0,1 0 4 15,5 0 0-15,3 1 3 0,2 1-4 0,5 2 0 16,2-2 1-16,2 3 6 0,0-3-3 0,-1-2-2 15,1-2 0-15,-2-1-6 0,-3-1 7 16,-2 0 1-16,0-1 1 0,-4-1 4 16,1-2-4-16,-4 0 1 0,-3 0 3 0,-2-2-4 0,-4 0 9 15,-2-1 0-15,-1 0-3 0,-2 0 5 0,-3-1-4 16,-1 0 0-16,-2-1 0 0,-2 0-3 16,0 3 0-16,-2-1-1 0,-3 2 2 0,-1 1 5 15,2-1-3-15,-1 2-6 0,-3 1 0 0,1 4-8 16,-1 1 3-16,-1 1 2 0,1 5-3 0,0 2 4 15,-5 5-5-15,4 5 1 0,-2 2 3 16,4 5 0-16,1 3 2 0,3 4 0 0,2 3-6 16,1 3 6-16,-1 6-1 0,6 2 2 0,-2 5-1 15,2 6-4-15,-1 1 0 0,3 4 0 0,-1 1 3 16,-2 2 0-16,-1 3 2 0,-1-1-3 16,0-5 0-16,-3-1 1 0,2-6-3 0,-2-3 3 15,2-5-4-15,-1-4 2 0,4-3-3 0,-1-3 1 16,0-4 2-16,1 0-1 0,-2-7 3 0,0-2-6 15,-2-5 1-15,0-2 0 0,-1-3-4 16,2-5 4-16,0-2-1 0,-2-3-1 0,1 2 4 16,-1-3-3-16,1-1 0 0,1-2 0 0,-3-1-2 15,-1-2-13-15,0 0-12 0,-3-1-18 0,0-2-28 16,-1-4-27-16,0-3-69 0,0-2-140 0,1-3-483 16,2-1-833-16</inkml:trace>
  <inkml:trace contextRef="#ctx0" brushRef="#br0" timeOffset="10634.4147">13023 1594 1 0,'0'-2'0'0,"1"1"0"15,0-1 0-15,0 1 0 0,-1 2 19 16,0-1 280-16,0 0-39 0,0 2-70 0,0-2-71 0,2 1-51 16,-2 1-24-16,1 0-10 0,-1-2 14 0,0 0 28 15,2 3 25-15,-1-2 20 0,0 1 5 16,-1 0-18-16,1 1-12 0,0-1-13 16,2 1-13-16,1 0-4 0,-2 0-9 0,1 3-2 0,2-4-1 15,-2 4-5-15,4-1 0 0,-3 2-5 16,5-2-4-16,-1 0-3 0,-1 0-2 0,0-2 2 15,3 0 0-15,-1 2 1 0,4-5-7 0,-2 1-3 16,0-2 0-16,1 0-9 0,1-1-1 16,-3-2-4-16,2 0-4 0,2-1 0 0,-2-1 0 15,-1-1 0-15,-1 1 0 0,0 1 3 0,-2-2-1 16,-1-3 1-16,1 0-1 0,-1-1 1 0,-2 0 1 16,1-1-2-16,-4 1 0 0,-2-2-2 15,0 2-5-15,-1 0 3 0,-2 1-1 0,-4 1 2 16,3 0 1-16,-2 1-4 0,1 1 1 0,-2-2-2 15,-2 4-2-15,0 1-1 0,-1-1-1 16,2 1-3-16,-2 2-2 0,2 1 1 0,-2 2-1 16,0 3 4-16,3-3 0 0,-1 0-2 0,0 2 2 15,0 2 0-15,-1 1 4 0,-1 3 8 0,-2-3 0 16,-2 3 3-16,2 1 1 0,-1 2 4 0,-2 1-1 16,2-1 1-16,0 2-2 0,-2-1-5 0,5 2 1 15,0 0-3-15,0 0 2 0,1 4 0 0,2-1-1 16,2 0-1-16,-3 0-6 0,5 2 3 15,-2 0-6-15,2 1 4 0,2 0 3 0,1-2 0 16,1 0 4-16,2 1-6 0,-1-1 1 16,1-2-1-16,3 0-1 0,0-1-1 0,3 1-2 15,1-3 1-15,1 0-7 0,1-2 1 0,6-2-4 16,0-2-8-16,0-1-4 0,4-2-16 0,1-3-15 16,-2 0-19-16,5-2-27 0,-2-3-49 15,2 0-89-15,1-3-213 0,3-1-449 0,0-2-220 16</inkml:trace>
  <inkml:trace contextRef="#ctx0" brushRef="#br0" timeOffset="11303.7189">13833 1544 239 0,'-5'-3'480'0,"2"-1"-236"0,-3-1-23 0,3 1-3 16,-3 2-1-16,1-1-7 0,-2 0-19 15,3 3-28-15,-3-1-27 0,4 1-35 0,-4 0-27 16,5 0-18-16,-3 1-12 0,0 0 0 0,0 3 0 16,-2 1 6-16,-2-1-2 0,1 3 0 15,1 2-3-15,0 0-7 0,-4 1-2 0,2 2-4 16,0 1-3-16,-1 1-3 0,0 1 0 0,1 0-2 16,-2 2-4-16,1 0 3 0,1 3-11 0,-1-3 0 15,3 4-2-15,2 0-8 0,0 1 7 16,2-1-2-16,3 2-1 0,3-1 2 0,3-1-3 15,2 2-2-15,4-5-2 0,0 1-2 0,5-3-2 16,0-4-1-16,0 2 0 0,5-2-3 16,0-2 2-16,5-3-1 0,3 0 0 0,7-3 1 15,2 0-1-15,3-1-1 0,1-2-5 0,1 1 3 16,4-2-5-16,2-3 5 0,-7 0 3 0,1-4-4 16,-6-2 7-16,0-3-3 0,-6-2 3 0,1-2 2 15,-5-4 1-15,-1-2 2 0,-4-4-3 16,-2-3 2-16,0-1-3 0,-3-3 0 0,-5-2 6 15,-3 0-4-15,0-3 3 0,-2 2-2 0,-2 0-3 16,-3 3 0-16,-2-1 3 0,-1 3 2 0,0 2-4 16,-1 1 8-16,0 5-8 0,0 1 5 15,-2 2 2-15,1 3-4 0,0 1 8 0,2 3-2 16,-2 1 5-16,1 1 1 0,-2 1 6 0,0 3 5 16,2 1-3-16,1 1 8 0,0 3-7 0,0 2-3 15,0-1 0-15,0 3-9 0,0-2-3 0,-1 0-5 16,1 1-5-16,0 0-4 0,0 3 7 15,-1 3 0-15,-1 5 2 0,-4 3 8 0,5 4-5 16,-1 3 6-16,-3 2 5 0,2 4 2 0,0 0 2 16,-3 4-2-16,4-2-1 0,-2 2-7 15,-1 4 0-15,3-3-1 0,-4 2-4 0,4-3-1 16,-1 0-5-16,-2 1 0 0,3-3-2 0,-1 0 4 16,-1-2-3-16,0-2-2 0,3-3-1 0,-1-4-5 15,-2 1-6-15,4-4-8 0,-1-5-6 0,2 0-8 16,-1-3-6-16,0-1-9 0,2-2-15 15,0-1-21-15,-1-3-26 0,0-1-30 0,0-1-31 16,-1-3-106-16,2-2-336 0,2-3-503 16</inkml:trace>
  <inkml:trace contextRef="#ctx0" brushRef="#br0" timeOffset="11650.2914">14339 1473 670 0,'-7'-2'308'0,"-1"-2"34"0,0 0 2 16,6 1-38-16,4 5-63 0,1-4-90 0,2 2-43 15,4-1-15-15,2 0-4 0,7-1-5 16,2 2-17-16,3 1-17 0,3-1-8 0,6 1-11 16,1-1-7-16,0-1-4 0,3 2 4 0,-3-2-4 15,0 0 2-15,1 0-2 0,-3-3-7 0,-6 0 1 16,3 3-2-16,-6 0 5 0,-2 0 2 15,-2 1-2-15,-5-2 0 0,-3 1-2 0,-4-1 4 16,-3 1 6-16,-3 1 11 0,0-1 4 0,-1 1-5 16,-1 0-4-16,-1 1-12 0,1-1-12 0,1-1-9 15,-3 1-3-15,-2-1-6 0,0 1 2 16,2 0 2-16,1 0-5 0,2 1-1 0,-1-2-9 16,2 2-8-16,0-3-5 0,-2 3-3 0,1 0-6 15,0 1-25-15,-2 1-39 0,-3-1-70 0,3 0-138 16,-3 1-431-16,1-1-844 0</inkml:trace>
  <inkml:trace contextRef="#ctx0" brushRef="#br0" timeOffset="15285.0434">15550 1727 1 0,'0'-1'0'0,"0"0"0"16,-1 0 0-16,1 0 0 0,1-1 0 0,0 1 134 15,1 0 4-15,-2-1-1 0,2-1 16 0,2 1 9 16,-1 0 6-16,-1 0-4 0,5 0-13 0,-4 1-15 15,4-3-15-15,-4 2-13 0,3-2-14 16,-2 1-14-16,-3 3-10 0,5-3-11 0,-4 2-7 16,0 0-5-16,-1 0-7 0,3 0-9 0,-1 0-6 15,-1-2-7-15,6 2 1 0,-4-1 5 0,5-1 2 16,1-1 5-16,0 0 5 0,6-1 1 0,-3 1 6 16,4-1 6-16,2 0 3 0,-1-2 1 15,7 3-3-15,-2-1-4 0,0 0 1 0,5 2-1 16,-5-1-6-16,3-1-5 0,-4 4-9 15,-2 0-11-15,1 1-2 0,0 0-5 0,-2 1-4 0,1 3 0 16,-3 2-3-16,-2 0-2 0,1 2 1 16,-3 2 2-16,-2 1-2 0,0 0 2 0,-2 2-4 15,-2 0-2-15,-3 1 2 0,2 3 4 0,-2 1 2 16,-2 2 1-16,1 0 3 0,-6 3-2 16,1-1 2-16,0 0 2 0,-1-1-3 0,-3-3-1 15,3-1-1-15,-2-3-4 0,2 0 3 0,0-4 1 16,-2-1-1-16,2-4 0 0,0 2 0 0,-1-4 2 15,3 1 2-15,0-1 5 0,0-2 2 16,1-1 4-16,0 0 8 0,-1-1 3 0,1-1-2 16,0 0-7-16,0-4-12 0,1-1-11 0,-1-4-4 15,1 0 0-15,0-4-1 0,0 0 4 0,6-4-3 16,1-1 0-16,-3-1-2 0,5-2-1 0,0 0 2 16,2 2 1-16,2 0 3 0,0 1-3 0,3 0-2 15,-1 2-1-15,5 1-1 0,3 2 7 16,0 2 1-16,4 1 2 0,-3 1 1 0,3 5-3 15,-1 2 5-15,-3 0-1 0,-2 2 2 0,2 2-2 16,-5 2 0-16,-3 2 0 0,1 0-1 16,-4 3-1-16,-2 4 2 0,0 1-2 0,-2 1 0 15,0 3 0-15,0 3 0 0,-6 0 4 0,-1 4 0 16,1-1-1-16,-6 3 0 0,1 2 0 0,-2-1-1 16,-3-3 2-16,4-2-3 0,-2-1-2 15,3-6 1-15,0-1-2 0,0-4 3 0,0 0 0 16,-1-4-1-16,2-3 0 0,1 1-2 0,0-3 4 15,0 1 3-15,0-1 4 0,1-1 4 16,-1-1 0-16,0 1-3 0,1-3-6 0,1 1-5 0,1-6 0 16,-1-1-3-16,0-2 0 0,3 0-3 15,-1-2-3-15,6-1-1 0,-2-2 0 0,3-3 0 16,1-1 0-16,5 0 2 0,-2 2-1 0,4 1 1 16,1 1 3-16,1 0 1 0,-2 3 0 0,3 1 2 15,1 3 2-15,1-1 1 0,-3 2 5 0,1 2-2 16,-1 0 0-16,-1 3 1 0,0 3-2 15,0 1 3-15,-2 0 0 0,-3 3-3 0,1 0-3 16,-3 4 0-16,-3 1 1 0,0 4 0 16,2-1 4-16,-3 4-3 0,0 1-4 0,2 3 3 15,-1 1-4-15,0-1 4 0,1 2 1 0,-1-2-2 16,6 0 0-16,-1-1-1 0,6 1 5 0,0-6-2 16,3 1 2-16,0-4 1 0,4-2-6 15,1-3 2-15,-1-2-5 0,5-2-1 0,-2-1-4 16,0-1-5-16,-2-2-5 0,-2-2-4 0,1 0 1 15,-1-1 2-15,0-3 2 0,-2-3 6 0,1-1 3 16,-1-4 4-16,-3 0 4 0,3-2 0 0,1-2 2 16,-1-2-4-16,0-4 4 0,-3 4-1 15,-2 0 2-15,0 0 6 0,-4 1-1 0,-2 3 0 16,-5 0 2-16,-6 4 3 0,-1 0 1 0,-2 2 3 16,-3 1 0-16,-1-2-2 0,-2 4 5 0,-4-1-2 15,0 5 2-15,0 0-2 0,-3 1-5 0,-4 0 4 16,1 2-2-16,-5 4 4 0,-3 3 4 15,-1 2-5-15,-3 3 2 0,-1 2-6 0,4 4-4 16,-1 4 3-16,6 0-2 0,2 1-1 0,4 2 0 16,3 2-3-16,4 0-4 0,6 2 1 0,1 0-2 15,7-1 1-15,4-2 2 0,2-1-3 16,7-3 1-16,0-3-2 0,6-2 1 0,-1-4 0 16,4-3-1-16,0-4 0 0,0-1-8 0,-1-4 0 15,0 0 1-15,1-4 1 0,1 2 3 16,-6-4 1-16,2 2-3 0,-4-4 1 0,1 1 4 15,-5-1 1-15,2-3 1 0,-5-1 1 0,-2 2-2 16,-1-2 1-16,-2 0 2 0,-3 0 1 16,-3 0 0-16,0 2 0 0,-1-1-1 0,-3 2-3 15,0-2 3-15,-3 2 0 0,1-4-1 0,-1 4 0 0,0 0-1 16,-3 0 5-16,3 2-2 0,-1 1 4 16,1 0-1-16,2 3-2 0,0-1 4 0,0 3-1 15,0 2 1-15,1-1 1 0,-1 1 1 0,1 1-4 16,0 0-5-16,0 0-3 0,0 1-4 15,-2 1 4-15,1 2 0 0,-3 4 3 0,-1 3 6 16,1 3-8-16,0 1 7 0,-2 1-1 0,4 2-4 16,-2 1 1-16,2 1-4 0,0-1 0 15,0 2 0-15,2-2 2 0,1 1 0 0,2-1-1 16,1-2 0-16,0-3-2 0,5-1 3 0,-1-2-1 16,3-1 1-16,1-1-1 0,-1-2-2 0,4-2 1 15,-1-2-4-15,1-2 3 0,2 0-4 0,2-1-3 16,2-1 5-16,-1-3-5 0,-1 0 4 15,-1-1 1-15,-4-5-2 0,4 2 5 0,-5-2-2 16,0-3 2-16,1-1 1 0,-2 1-2 0,-1-4 2 16,-1-2-2-16,4 3 0 0,-1 0 4 15,-1-2 1-15,1 3 0 0,-3 2-1 0,3 0-4 16,0-1 2-16,-1 3 0 0,0 1 8 0,2 0-7 16,1 1 1-16,-3 2-2 0,4 2-2 0,0 2 4 15,-3 0 0-15,0 0 0 0,0 1 3 0,-3 1-3 16,0 2-1-16,0 1 1 0,0 1-5 15,0-3 5-15,1 4-1 0,-1-1-1 0,2 3 2 16,0 0-1-16,-2 3 3 0,1 2-1 0,-2 1-3 16,-2 2-2-16,0 1 1 0,-2-1-2 0,1 0 2 15,-3 0 2-15,0 2-4 0,-2-1 3 0,3-1 0 16,-3-1-5-16,-1 0 5 0,1-5-3 16,-1 1 1-16,-1-4 1 0,2-1-3 0,-1-2-1 15,0-1-1-15,0-1 1 0,2 0-1 0,-1 0 0 16,-1-1 2-16,1 1-6 0,2-2 2 15,0-2-3-15,5-1-3 0,-2-2-2 0,3-1 1 16,2-4 0-16,0 1-1 0,1-1 2 0,4-1-4 16,0-1 0-16,4-2 6 0,2 3-1 0,1-4 6 15,2 2-3-15,1-1-6 0,0 0 1 0,0 5 2 16,-5 2 4-16,0 1 5 0,-3 1 4 16,-4 3-1-16,-2 1 3 0,-2 2 2 0,-4-1-1 15,2 2 3-15,-3 2-2 0,1-1-2 16,-1 4-1-16,0-1 1 0,-3 2 1 0,4 5-1 15,-2-2 5-15,1 3-4 0,4 3 0 0,-3 1 2 16,2 0-8-16,3-2 4 0,0 1-2 0,4-1 1 16,4 0 0-16,2-3 2 0,4 1-1 15,-1-1-3-15,3-2 6 0,1-2-8 0,2-4 2 16,1 0 2-16,-3-2-4 0,-1-2 3 0,-2-2 1 16,-4-2-1-16,1 0 2 0,-6-5 3 0,0 2 1 15,-3-3 0-15,0-1 4 0,-2-1-2 0,2-3 4 16,-3 1 2-16,0-2-4 0,0-1 0 0,-2-1-5 15,2 1-2-15,-1 1 2 0,-2 3 3 16,0-1 3-16,-2 2 0 0,-2 1 4 0,0 3 0 16,-1 0 1-16,1 5 5 0,-3 0 0 0,-3 2 1 15,1 2-3-15,1 0-5 0,-1 0-6 16,-1 2-4-16,-5 2-2 0,-2 0 0 0,-5 5 3 16,2 1-1-16,-2 4 0 0,2-1-1 0,1 3-2 15,1 2 3-15,-1 0-1 0,0 3-1 0,4 0-6 16,1-1 2-16,3 0-3 0,0-2 1 0,2-1 10 15,2 2-7-15,2-2 2 0,2-2 1 16,0 1-6-16,3-4 5 0,2 1-3 0,5-1 1 16,1-3 2-16,2-1 0 0,1-1 0 0,3-3-2 15,0-2 5-15,-1-1-8 0,1 0-2 16,-1-2 0-16,-4 1-5 0,-2-2 3 0,-3-2 1 16,0 1 4-16,0-3-2 0,-2-1 5 0,-1 1-1 15,-3-2 2-15,2-3 5 0,-3 2-6 0,-2-2 2 16,1 1 1-16,-3-2-5 0,0 0 4 0,0-2-3 15,-1 1 1-15,-1-2-2 0,1 1 1 16,0-1 5-16,0-2-4 0,-1-1 1 0,2 1-4 16,2 0-5-16,-1-3-1 0,1 2 3 0,1-1-1 15,-1 3-1-15,2 1 4 0,-1 4-2 0,-1 0 6 16,1 4-1-16,-1 2 2 0,-2 3 2 16,1 1-9-16,-1 1-3 0,0 0-10 0,0 2 3 15,1 1 4-15,1 1 6 0,0 3 13 0,3 4-7 16,3 0 9-16,2 3-1 0,3-1-3 15,4 2 3-15,1 1-1 0,5-3 1 0,1 0 4 0,4-2 4 16,-1-2-4-16,4-1-1 0,2-3-1 16,2-2-6-16,-3-2 7 0,0-1-2 0,1-1-1 15,-5-2 3-15,1-1-1 0,-7-3 5 0,0-3 0 16,-3 1 4-16,-3-4-2 0,-3 2 0 16,-3-3-2-16,-1 0-1 0,0 0 4 0,-5-1-4 15,0 2 0-15,-2-1 4 0,-4 3-4 0,0-1 0 16,-1 3 0-16,0 1 0 0,-1 0-6 15,0 2 2-15,2 3-3 0,-2 1-10 0,-1 1 1 0,1 3-3 16,-5 1 1-16,0 2 3 0,-3 5 0 16,-3 1 4-16,3 3-2 0,2 3 3 0,0 3 0 15,4 3-4-15,1 5 4 0,-3 3-6 0,5 1 1 16,-1 4 1-16,1 2-2 0,3 5 6 16,3 5 1-16,0 3 1 0,0 1-1 0,-2 7-2 15,-1-5-1-15,-1 1 0 0,-5-3 3 0,1-6-2 16,-3-3 3-16,0-3 2 0,-6-4-5 0,3-3 2 15,-3-2 0-15,-2-2 1 0,0-2 0 16,0-2 0-16,-5-6-1 0,-1-1-2 0,2-3 2 16,-1-5 0-16,0-2-2 0,4-2-2 0,-5-3-1 15,5-5-3-15,-3 2 0 0,5-1 0 0,3-5-4 16,-1 3-3-16,2-5-4 0,3-1-5 16,4-1-4-16,-2-3-6 0,4-1-5 0,2-2-6 15,0-1-2-15,2-2-1 0,5 2-2 0,2-2 4 16,4 0 6-16,6 0 9 0,3-4 7 0,7-1 6 15,4-2 7-15,5 1 1 0,5-1 5 0,4-3 1 16,2 0 0-16,3-2 0 0,3-5 2 16,4-1-1-16,2-5-1 0,2-2 1 0,-2 3 0 15,-2-2 1-15,-4-1 2 0,-3 2 3 0,-6-4 2 16,-2 4 6-16,-3 2-2 0,-5 0-1 0,-5 6 3 16,-1-1-8-16,-4 4 3 0,-3 3 7 15,-9 1-6-15,-1 1 5 0,0 4 1 0,-9 0-4 16,3 0 5-16,-5 3-2 0,0 1 3 0,0 1-2 15,-4 6 3-15,1 1-1 0,-1 1-5 16,0 4 2-16,-5 1-11 0,1 2 1 0,-7 3-1 16,0 4-4-16,-8 2 6 0,-4 6-1 0,-4-1 1 15,0 8 2-15,-4 3 1 0,0 2-3 0,1 6 1 16,1 6 4-16,-1 4-6 0,2 7 1 16,1 0 3-16,11 1-10 0,5-3 2 0,9-5 1 15,7-1-1-15,4-3 6 0,4-5 2 0,5-2 0 16,4-4 1-16,4-3 1 0,1-3-1 0,4-4 0 15,-1-3 3-15,1-2-2 0,5-5-2 0,-1-4-1 16,0-2-3-16,2-3-1 0,-3-2 2 0,-1 0-2 16,-4-4 1-16,-1 1-2 0,-3 1-1 15,-5-3 2-15,-2 1 1 0,-4 0 2 0,-6-2 1 16,-1 2-4-16,-3-3-1 0,0 2 0 0,-2 1-2 16,-3 1-1-16,1 0-2 0,1-1-6 0,-3 3-2 15,0 1-5-15,3 0-10 0,-1 3-16 16,0-1-31-16,1 3-45 0,-1 1-54 0,0-1-149 15,-4 5-633-15,1 0-679 0</inkml:trace>
  <inkml:trace contextRef="#ctx0" brushRef="#br0" timeOffset="18474.7535">21477 1475 1 0,'0'0'0'0,"0"-2"0"0,1 1 0 0,-1 1 0 15,0 0 0-15,0-1 0 0,1 1 0 16,-1-1 0-16,1 1 0 0,2-1 0 0,-3 1 0 16,1-2 42-16,-1 1 71 0,0 0 15 0,0 1 9 15,0 1 12-15,0-1-4 0,0 0-14 0,0 0-13 16,0 0-9-16,0 0-8 0,2 0-20 0,-1-1-21 15,0 0-16-15,0 0-14 0,-1 0 3 16,1-1 1-16,0 0 1 0,2 1-2 0,0 0 2 16,-1 0 5-16,-2-1 3 0,2 0-2 0,0 2-3 15,-1-1-8-15,3 0-8 0,-3 1-1 0,0-2-4 16,5 2-1-16,-2-1 2 0,2 1 1 16,-1 0-1-16,3-1 5 0,3 2 6 0,0-1 3 15,5 0 10-15,-3 0 4 0,5-1 6 16,-4 1 8-16,6 0 7 0,-1 1-1 0,2 0-3 15,-2-1-3-15,0 2-7 0,-5-1-2 0,2 2-8 16,-3-1-8-16,-2-1-9 0,-1 1-9 0,0 2-5 16,-2-1-4-16,-2 2 1 0,0-2-3 15,-4 4-2-15,5-1-1 0,-5 2-3 0,0 3 7 16,2-1 3-16,-3 5 3 0,0-3 2 0,-1 3-4 16,0 1-2-16,-1 2 2 0,1 0 2 0,-3 0 0 15,1 1-5-15,-1-2 1 0,1 1-8 0,-4 0-2 16,3-2 3-16,-2 1-2 0,-1 0 0 0,-1-1 4 15,3-1-1-15,-4-1-1 0,1-2 1 16,3-2-1-16,-2-1 0 0,3-4-2 0,-3-1 2 16,3-1 4-16,2-2 3 0,1-1 9 15,0-1 7-15,0 1 6 0,0-2-5 0,0-2-7 16,0 1-8-16,0-4-9 0,1-2-3 0,0-1-2 16,1-1 1-16,2-2-2 0,-2 2-1 0,1-4 0 15,3 0 0-15,-2-2 3 0,3 2 1 0,3-2 0 16,-2 4-2-16,2-3-4 0,1 2-2 0,-1-3-3 15,2 2-2-15,5 3 3 0,-2-1 1 16,5 2 2-16,0-2 3 0,-1 4-2 0,1 0-2 16,-3 4 6-16,2 3 2 0,-3 0 1 0,2-1 2 15,-4 3-2-15,1 0-1 0,-1 0 3 16,0 1 1-16,-1 2 0 0,0-1-1 0,-3 2-2 16,-2-2-2-16,1 4 3 0,-4 1 2 0,4 0 1 15,-3 3-6-15,-3-2 0 0,0 2-1 16,0 3 3-16,-5 0 6 0,1 1 0 0,0 3-1 15,-4-3-1-15,-1 4 0 0,0-1-6 0,-1 0 1 16,0-2-1-16,1 1-2 0,1 0 3 0,0-2 0 16,1 0-1-16,3-3 0 0,-1-2 0 0,2-4 2 15,0-1 0-15,0-2-1 0,0 0 1 16,1-1-2-16,-1-2 2 0,0 1 3 0,1-2 4 16,-1 2 3-16,1-1-1 0,0-2-1 15,2-3-4-15,1-2-3 0,-2-2-1 0,4 2 2 0,-2-4-2 16,-1 1 2-16,3-1 0 0,2-1-3 0,-4 0 5 15,6 0-3-15,-2 0-1 0,0-2 2 16,2 2-6-16,1-2 1 0,-1 2-3 0,1 1-1 16,2 0 3-16,-1 4-2 0,3-1 4 0,-2 0-2 15,2 1-1-15,0 0 3 0,6 2 0 0,-2-2 2 16,2 2 0-16,0 1 1 0,-1 1-2 16,0-1 2-16,1 3 0 0,-2-1 1 0,-2-1 1 15,-3 2 0-15,1-1 1 0,0 1 0 0,-3 1 2 16,-1 1 2-16,0 0-3 0,1 1 4 15,-6 1-6-15,1-1 2 0,-3 1-1 0,2 2-5 16,-2-1 1-16,-2 1-1 0,3 5 3 0,-1 1-3 16,1 4 5-16,-3 0 3 0,0 2-3 15,-1 2 7-15,2 2-7 0,-3-2 4 0,-4 3-2 16,3 1-7-16,0-3 4 0,-1 2-6 0,1 0 1 16,-2-3 6-16,3-1-2 0,3-2 0 0,-2-4-1 15,1-1-1-15,-1-2 1 0,4-1 1 0,-1 0 2 16,-2-2 1-16,5-2 0 0,-4-1-1 0,5 1-2 15,1-2 1-15,-3 1-1 0,3-2 2 0,1-2-2 16,1-1 1-16,4 1 0 0,-3-3-1 16,-1 0 1-16,1-2-1 0,2 0 2 0,-4 1-3 15,-3-1 1-15,4 2 1 0,-4 0-2 0,1 0 3 16,-1 0-2-16,-1-1-4 0,2 1 0 16,1-1 2-16,-1 0 1 0,-1-3 1 0,2 2-1 15,2 1-1-15,0-1-2 0,-2 2-2 0,1-1 2 16,2 2 2-16,-3-1-1 0,1-1 1 0,0 3-2 15,-1-2 2-15,1 2 2 0,-1-2 0 16,-1 0 7-16,-2 1-5 0,1 0 2 0,4-1 0 16,-3 0-5-16,0-2 1 0,-2 2-2 0,3-1-1 15,1-1 1-15,-1-1 2 0,2 0-1 0,-2 0 4 16,2-3-2-16,-1 3-5 0,-1 1 5 16,0-1-3-16,-1 0 3 0,2 1 1 0,-4-2-1 15,2 1-1-15,-1 0 0 0,-2-1 4 0,1-1-1 16,-2 1-2-16,3 2 2 0,-5 0-5 15,3 0 5-15,-3-1 1 0,0 3 1 0,0 0 0 16,-2 1-1-16,0-1 2 0,0 3-3 0,0-2 2 16,0 2-1-16,-3 2-4 0,2-1 0 0,-4 0-4 15,3 1-5-15,-1-1 1 0,-4 1-2 0,-1 1-2 16,-4 2 5-16,1 2 2 0,-8 4 1 0,4 0 6 16,-4-1-1-16,2 4 0 0,4-2-3 15,-2 1 2-15,3 1-1 0,3 3-1 0,2-4 4 16,-3 3-3-16,4-1-1 0,2 2 2 0,-1 1-2 15,4-1 2-15,1 1-1 0,1-4-6 16,1 1-2-16,2-3 2 0,-1 1 0 0,6-3 9 16,-5 0 1-16,4-2-3 0,-1 1 2 0,1-2 1 15,-1 3-2-15,3-3 2 0,3-2-2 0,0-1-1 16,0 0 2-16,0-2-4 0,2 1 1 16,-1-1-1-16,0-1-1 0,-2 1 1 0,0-2-4 15,-1 1 2-15,1 0-4 0,2-2 5 0,-2 1 1 16,1-2-2-16,-1-3 5 0,5 4-4 0,-4-3 1 15,5-1 1-15,0-3 1 0,1 3-2 0,-1-2 2 16,1 0 3-16,5 0-4 0,-3-4 4 16,-1 3-5-16,-3-3-3 0,0 3 4 15,0 1-3-15,-5-2 3 0,1 3-1 0,2-1 1 0,-2 2-3 16,-2 0-2-16,0 3 4 0,1-3-6 0,-1 4 7 16,-2 1-2-16,5 0-1 0,-8 1 2 15,2 1-4-15,0 0 6 0,-4 1-4 0,2-1 2 16,-2 2-2-16,1 2-4 0,-2 2 4 0,-1 4-2 15,4 0 7-15,-4 3-2 0,0 2 0 0,-2-1-1 16,1 3-2-16,3-1 2 0,-4 0-2 16,1-1 4-16,0 1-6 0,0-1 4 0,-1 0 1 15,1-1-5-15,-1-1 5 0,1-3-1 0,-1-1-2 16,0-3 2-16,1-1-2 0,-1-3 1 16,1 0-2-16,2-2 4 0,-3 1-7 0,1-1-1 15,-1 0 1-15,1 0-8 0,2-1 11 0,4-1 1 16,-2-1-2-16,4-2 2 0,0 0-6 0,3-3-2 15,3 0-1-15,-1-3 4 0,2-1-3 0,0-1-1 16,2-2 1-16,4-2-2 0,-2 0 3 0,7 2-2 16,-5-3 0-16,2 2-1 0,1 2 5 0,-5 0 4 15,-4 4 1-15,1 1 2 0,-8 4-2 16,-3 2 1-16,-2 3 2 0,-2 0-1 0,-2 0-1 16,0 2-13-16,0-1 1 0,-1 3-1 0,2 3 4 15,-1 1 11-15,0 1 0 0,0 3 1 16,-1 0-2-16,0 3 3 0,1-1-5 0,0 0-2 15,0 1 4-15,2-1-3 0,-1 0 3 0,7-1 0 16,-5 0 0-16,4-1 1 0,1-1-1 16,2-1 2-16,1 0-2 0,2-3 1 0,-1-2 0 15,2 0-6-15,-2-3 3 0,1-2 0 0,-2-1 0 16,6-3 3-16,-4 0-1 0,4-4 1 0,-3 0 1 16,3-3 3-16,-4 0-5 0,4-1 0 15,-4-4 2-15,0-2-4 0,3-3 8 0,-2-2-4 16,4-1 0-16,1-3 0 0,1-4-4 0,2-2 2 15,2-3-2-15,-1-3 4 0,1 2-5 0,-2-1 0 16,3 2 5-16,-4 0-8 0,-2 1 7 16,-4 2-1-16,0 1 1 0,-1 4 1 0,-3 3 4 15,-3 5 3-15,-4 2 0 0,3 3 10 0,-4 4-1 16,0 4 5-16,-1 2 1 0,-1 3 0 0,-1 1-3 16,0 1-9-16,-1 1-4 0,-1 0-15 0,2 0-3 15,-1 2 3-15,-2 2 3 0,0 2 16 16,-4 5 2-16,2 6 6 0,-2 2-1 0,-1 1-4 15,0 3 2-15,-2 4-4 0,4 1 0 16,-2 2-4-16,-2-1 8 0,1 1-4 0,-4 0-2 0,0 3 8 16,-2 2-14-16,2 1 2 15,3-1 0-15,2 0-3 0,2-1 2 0,2 1-6 0,4-3 2 16,0-2-5-16,0-3 4 0,4-4 1 0,0-4 0 16,-1-4 3-16,2-2-5 0,-2-1 5 0,2-1-2 15,1-2-2-15,3-2 3 0,-3-2-1 16,3-2 0-16,2 0 1 0,1-2-1 0,1 0-3 15,1-2-3-15,1-1-3 0,2-1-5 0,-1-2-3 16,3-1-4-16,-4-3-6 0,3-5-6 0,0 0-11 16,-3-4-12-16,2-1-20 0,-5-4-16 15,5-2-27-15,-5-1-53 0,-1-2-96 0,0 2-201 16,-3-1-234-16,-4 2-212 0,-2 2 607 0</inkml:trace>
  <inkml:trace contextRef="#ctx0" brushRef="#br0" timeOffset="18928.7613">24414 1280 611 0,'-10'-4'245'16,"-1"-1"55"-16,-2-1 33 0,4 3-13 0,4 1-43 15,3 1-72-15,2 1-57 0,0 0-52 0,0 0-33 16,1 0-26-16,0 0-7 0,-1 0 2 0,3 0 3 16,-2-1 2-16,2 1-9 0,2-1 2 15,5 0-2-15,2 1-2 0,3-3 3 0,5 5-4 16,6 0 6-16,4 0-2 0,2 2 2 0,2-3 0 16,5 3-6-16,1-1 1 0,2 0-5 15,0 1 6-15,-1-2-4 0,-1-1 0 0,1-1-1 16,0 0-4-16,-1-1 1 0,-4 1 0 0,-5 0-1 15,-7-3-3-15,0 3 2 0,-6-3 0 0,0 3-1 16,-6 0 5-16,-2-3-3 0,-2 1 4 0,-3 0 1 16,-2 0 2-16,-1 1 2 0,0 0-4 0,-2 1 3 15,0-3-7-15,0 2-4 0,0 1-2 16,-2 0-9-16,2 0 2 0,-1-1-5 0,1 1-2 16,-1 0-1-16,0 0-5 0,1 0-1 0,-2 0-3 15,2 0 1-15,-1 0-7 0,1 0-1 0,-2 0-5 16,2 0-8-16,-3 0 1 0,-1 0-10 15,0 0-8-15,-4 0-11 0,2 0-25 0,-2 1-45 16,-2 0-92-16,-1 2-283 0,0 1-1093 0</inkml:trace>
  <inkml:trace contextRef="#ctx0" brushRef="#br0" timeOffset="23121.2353">1316 2639 1 0,'0'1'0'0,"-1"-2"0"0,0 1 0 0,1-1 0 16,0 2 0-16,0-1 0 0,0 0 0 0,-1 0 0 15,1 0 1-15,1 0 89 0,-1 0 18 0,0 0 17 16,0 0 17-16,0 0 7 0,0 0 2 0,0 1-9 16,1-1-19-16,-1 0-20 0,0 1-18 0,-1-1-12 15,2 2-10-15,-1-2-11 0,0 2-15 16,1-2-15-16,-1 1-14 0,0-1-7 0,0 0-4 15,0 0 1-15,0 2 2 0,0-2 0 0,0 0 0 16,0-2-3-16,1 2-2 0,-1 0-5 0,1 2 20 16,1-2 22-16,1 3 18 0,-1-1 22 15,0 1-7-15,4 0-11 0,-3-2-4 0,4 2-6 16,-2 0 0-16,3-1 2 0,0-1 2 0,2 0-5 16,-1 0-6-16,1 1-10 0,1-2-5 15,0 1-6-15,-1-1 0 0,0 2-4 0,1-1-1 16,-1 2-1-16,2-1-3 0,-2-2 1 0,4 1 1 15,0 0-2-15,-2 0 2 0,3 1 3 16,-1-1-1-16,0-1-3 0,4 0-1 0,-3 1-2 16,1 2-1-16,0-2 2 0,-3-1-2 0,3 0-1 15,-1 1 1-15,-2-1-3 0,4 1 5 0,-3 0-1 16,2-1 1-16,0 2 3 0,-1-2 0 16,-2-2-1-16,3 2-1 0,-2 0-1 0,3 0-1 15,-3-1 0-15,3 0 0 0,-1 1-2 0,-1 0 0 16,-2 0 0-16,3-1 0 0,-2 1-2 0,-3 0-1 15,4 0 0-15,-3 1 0 0,0-1 2 16,2 0 0-16,0 0 0 0,0 1 1 0,5-1-1 0,1 0 2 16,0 0 0-16,2-1 0 0,5 0-4 15,-4 0-6-15,3 1 0 0,-4 0 5 0,1 0 6 16,3-3 4-16,-1 2 0 0,3 1-5 0,-1-1-2 16,0 1 1-16,2 0 2 0,2-2 0 15,-1 1-3-15,0 1 0 0,0 0-2 0,-2 0-2 16,0-1 2-16,1 0 0 0,-1 0 1 0,3 1 2 15,-1-1-4-15,-1 1-1 0,0 0 1 16,-1-2 3-16,1 2 0 0,2 2 2 0,2-2-2 16,0 2-3-16,-1-1 3 0,2 0-1 0,0 0-1 15,-2 2 1-15,-2-2-1 0,-1 2 1 0,1-2 2 16,0 0-1-16,-1 0 1 0,3 0-2 16,-1 1-4-16,-1-2 0 0,-3 1 3 0,1 0 1 15,3-1 2-15,-1 1 0 0,0 0-2 0,1 0 0 16,-1 2 0-16,0-1 2 0,0-1-4 0,-1 2 1 15,-3-2 0-15,3 0-1 0,2 2 2 0,0-1-1 16,1-1 0-16,2 1 0 0,-1 1-1 0,-2-1 2 16,3-1-1-16,0 2 3 0,-1-1-2 15,1 1-1-15,0 0 0 0,1 1 0 0,-2-2 2 16,2-1-2-16,1 1 2 0,-2-2-2 16,1 1 3-16,1-1 3 0,0-1 4 0,3-1 0 0,2 0-4 15,0 1-2-15,1-1-3 0,4-2 0 16,-1 2 3-16,1-2-1 0,-2 1 0 0,2 2 2 15,0-1 0-15,0-1-1 0,-1 1 5 0,1-1 0 16,-1 2-4-16,-2-2 0 0,2 0-1 16,-1 2-4-16,-1-1 5 0,1 1-2 0,2 0 1 15,1 1 0-15,0-2 0 0,1 1 0 0,0 0-1 16,2 0 3-16,-3-1-3 0,4 0 1 0,-2 0-2 16,1 0 0-16,1-2 1 0,0 3-1 15,0-3 0-15,0 1 0 0,-1-1 0 0,2 1 2 16,3-1-1-16,-2-2 3 0,0 3-4 0,-2 0 0 15,0 1 0-15,0 0-2 0,-1 0 3 0,-2 0 2 16,-2 1 2-16,3 1-2 0,0 0 0 16,-1-2-3-16,-2 1-1 0,3-3 4 0,-3 3-3 15,3 0 2-15,0 0 0 0,2 0-3 0,-1-2 2 16,-1 1-1-16,1 0 1 0,0 0-3 0,1 1 2 16,1-1 0-16,-3-1-2 0,0 2 5 0,0-3-3 15,0 3-1-15,1 1 0 0,0-3-2 16,1 2 2-16,1-1 1 0,0 1-2 0,3 1 0 15,-3-1 3-15,-1 1-1 0,-1-1 1 0,0 0 5 16,0 1-4-16,-3 0 0 0,3-1 3 0,-1 1-6 16,1-2 4-16,-1 1-2 0,2 0-1 15,0 0 0-15,0 1 0 0,2-1 3 0,-1-2-1 16,0 1 7-16,0 0-7 0,2 1 1 0,-2-1-2 16,0 0-2-16,0 1 3 0,0 0 0 0,0-1-1 15,4 1-1-15,-4 0-1 0,1 0 0 16,-2-1 3-16,6 2 0 0,-3-1-2 0,-1-1 1 15,2-2-1-15,-2 2 0 0,0 0 2 0,-2-1-4 16,5 2 0-16,-3 1 0 0,0-3 2 0,-2 2 0 16,3-1 0-16,0 0 3 0,-1 1-5 15,-1 0 3-15,6 1 0 0,-4-2 0 0,-2 0 0 16,-2 1 0-16,2-1-1 0,-1 1-2 0,-2 1 3 16,1-1-1-16,-2 1-2 0,1 0 2 15,1 0-2-15,-3 0 2 0,4 0 1 0,-1 0 0 16,2 0-2-16,2 1-1 0,0-1 0 0,-6 0-1 15,5 0 4-15,-3-1-1 0,-1 0 1 0,1-1 1 16,-3 2-3-16,-1-1 1 0,0 1-1 0,1-1 3 16,-3 0-1-16,-3 0 0 0,4 1 0 0,-1 1-3 15,1-1 4-15,-2-1-2 0,2 1-3 16,-3-2 4-16,1 1 0 0,2 0 1 0,-1 0 0 16,-3-1 1-16,-1-1-3 0,1 1 1 0,-1-2 0 15,1 3-1-15,-1-1 0 0,-2 0-1 16,0 0 3-16,-2 1-2 0,0-2 2 0,2 2-1 15,-3 0 0-15,3 0 2 0,0 0-3 0,-4 0-1 16,3-1 2-16,-3 2-5 0,3-1 5 0,-3 0-1 16,4-1 0-16,-2 1 3 0,0-1-4 15,0 2 1-15,0-1 1 0,3 0-1 0,-2 1 0 16,-1 0-1-16,2 0 0 0,-1 0-2 0,-2-1 4 16,2 1-2-16,2-1 1 0,-1 0 0 15,2 1 0-15,0-2 3 0,0 1-3 0,1 0 4 16,-1 1-2-16,1-1-2 0,1 1 2 0,-1 0-6 0,-1 0 5 15,1 0 0-15,-1-1-3 16,1 1 4-16,3-2-3 0,-4 2 0 0,-1 0 1 0,-1 0 0 16,3 0-1-16,1 0 0 0,3 0 3 15,0 2-5-15,-1-2 5 0,1-2-2 0,-2 2-1 0,3 0 2 16,-1 0-1-16,-3 0 0 0,-1-1 0 16,0 1 4-16,0-1-5 0,0 1 1 0,1 0 0 15,-3 0-5-15,0 0 6 0,-1-1-2 0,-1 1 0 16,2-2 0-16,0 0 0 0,0 2 4 15,-2-1-1-15,-3-1 3 0,6 1-3 0,-1 0-2 16,-4 1 2-16,4 0-5 0,-1-1 4 0,-3 0 3 16,1 1-2-16,-2-3 1 0,2 3-1 15,-1 0-1-15,4-2-2 0,-3 2 8 0,0 0-7 16,-3 0 0-16,4-1 1 0,1 1-6 0,1 0 7 16,-1-1-2-16,2-1 1 0,-1 2 0 0,2-1-2 15,-2-1 2-15,0 1-1 0,2 0 6 16,-5-2-6-16,3 2 2 0,0-1 0 0,-1 1-3 15,-2-1 4-15,2 0-1 0,2-1 0 0,-1 1-3 0,-3 0 2 16,1 0 0-16,1 1-1 0,2 0 8 16,2 0-9-16,-1 1 1 0,-1-1 1 0,1 1-5 15,-2-1 4-15,1-2 0 0,1 3 0 16,0-1-1-16,-1 0 3 0,1 1 1 0,-3-1-2 16,2 1 5-16,4-3-8 0,-5 2 2 0,-1 0 0 15,1 0-5-15,0 0 5 0,-4 0-2 0,4-1 1 16,0 1 2-16,2 0-1 0,-2 1 1 0,-1-2-2 15,-2 2 3-15,4 0-3 0,-3 0-1 16,-2 0 2-16,3 0-3 0,-1 0 1 0,-1 2 2 16,2-1-2-16,-2 0-1 0,2 1 3 0,3 0 0 15,-3 0-1-15,-2 1 4 0,1-1-5 16,0 0 1-16,1 3 1 0,-1-3-2 0,1 1 1 16,0-3-1-16,-5 2 0 0,2-2 1 0,1 2 1 15,-3 0 1-15,3-2-2 0,-2 0 2 16,0 1-3-16,1 0-2 0,-1 0 2 0,4 1-6 15,-4-2 6-15,4 1 0 0,-3 1 0 0,2-2 1 16,0 3 1-16,0-2 1 0,1 0-2 0,1 2 3 16,2-3-4-16,1 1 2 0,-1 1 0 15,-1 0-3-15,1 0 4 0,-3-2-2 0,1 0 2 16,-3 0-2-16,4 0 1 0,-3 0 2 0,-1 0-2 16,0 0 5-16,-1 0-5 0,3 0 0 0,-3 0 0 15,0 3-4-15,0-3 4 0,1 1-1 0,-1 0 0 16,3-1-3-16,1 1 4 0,-3 0-2 0,2 1 0 15,-2-2 8-15,-1 1-9 0,0-1 4 16,-2 2-2-16,-1 1-1 0,0-2 2 0,-3 2-1 16,1-2 0-16,-3-1-3 0,-2 1 1 0,0 0 0 15,1 0-1-15,0-1 7 0,0 2-4 0,1-1 0 16,-4 0 1-16,4 0-3 0,-2 0 2 16,-1 0-1-16,2-1 2 0,-4 2-4 0,4-1 4 15,-1 1 0-15,1-1-2 0,2-1 4 0,-2 1-3 16,4 1 0-16,-3-1 1 0,-2 0-1 15,4 0 0-15,1-1 0 0,-2 1 0 0,4-1-2 16,0 1 2-16,3-1 0 0,1 2-2 0,-4-1 2 16,3 0-2-16,0 1 2 0,2-1 1 15,1 1 1-15,-1-1-2 0,2 0 0 0,-3 1 1 0,1-2-1 16,3 0 2-16,3 2-1 0,3-1 0 0,-2-1 1 16,1 1-1-16,0 0 1 0,0-1 0 15,2 3-1-15,-4-3 0 0,4 1 1 0,-4 1 0 16,3 1-3-16,-1-1 3 0,0 2-3 15,0-2 2-15,-4 2-1 0,2 0 0 0,0-1 1 0,3 0-1 16,-3 1 2-16,3 0-3 0,-4-1 1 16,-1 2 0-16,-2-4-1 0,-1 1 3 0,-1-2-2 15,0 2-1-15,-4-4-1 0,-2 2 1 0,0 0-1 16,-1 0 0-16,0 2 3 0,0-2-2 16,0 0 1-16,-1-2 1 0,-4 1-2 0,2 0 2 15,-4-4 1-15,3 3-2 0,-3-3 2 0,0 1-1 16,4 1 0-16,-5 0-2 0,6 2 1 0,-3-1-2 15,3 2 1-15,-1-2 0 0,-3 2 0 16,2-1 3-16,-1 1-4 0,-1-2 1 0,0 0 2 16,-3 2-2-16,1-1 2 0,-2-1 0 0,-2 2 0 15,1-1-1-15,-4-1-2 0,2-1 4 0,-5 2-3 16,-1-1 3-16,1 0-1 0,1 0-1 0,0-1-1 16,-2-1 0-16,1 2 2 0,-2 0-2 15,0 2 2-15,2-1-1 0,-2-1-2 0,1 0 3 16,1-1-3-16,2 1 1 0,0 0 1 0,2 0-1 15,-1-2 0-15,1 3 1 0,-3-1 1 0,-1 0-2 16,3 1 2-16,-3-1-4 0,1-2 3 16,4 2-1-16,-4-1 1 0,6 1 1 0,-1-2-2 15,1 3 0-15,2-4 0 0,1 2-1 0,-1 2 1 16,0 1 0-16,0-2-1 0,-2 2 1 16,0-1 0-16,-1 1 0 0,-4-1 0 0,3 1 2 15,-4 0-3-15,-2 0 1 0,1 1 0 16,-3 0 0-16,0-1 0 15,0 2-2-15,-2-2 0 0,-2 1 0 0,0 1 2 0,-1-1-1 0,-2 0 3 16,3 0-3-16,-2-1 0 0,-1 1 0 0,0-2 1 16,1 1 1-16,-2 0-1 0,1 1 0 0,-1-1-1 15,0 2-1-15,0-2 3 0,3 0 0 0,-3 1 0 16,0 1 0-16,0-2-2 0,-1 0 2 16,1-2 1-16,-1 2 0 0,0 0-1 0,1 0-1 15,0 2-1-15,-1-4 1 0,0 2 1 0,3 0 0 16,-3 2 1-16,0-2-2 0,0 0 1 0,0 0 0 15,0-2 1-15,0 2 2 0,0 0-1 16,0 0 0-16,0 0-1 0,0 0-1 0,0 0 3 0,0 0 1 16,0 2-2-16,0-4 0 0,-3 2-1 15,3 0-2-15,0 0 1 0,0 0-1 0,0 0-1 16,-1 0 0-16,1 0-2 0,0 0 2 0,-1 0 0 16,1 0 0-16,0 0 3 0,0 0-3 0,0 0-1 15,0 0 1-15,0-1-1 0,0 1-1 16,0 0 1-16,0 0-5 0,0 0-3 0,-1 0 0 15,1 0-2-15,-1 0-1 0,1 0-1 0,0 0-3 16,-1 0-2-16,1 0-1 0,0-2-2 16,-1 2-1-16,-3 0-1 0,1 0-3 0,-3 0-1 15,1 0-3-15,-3 0-5 0,4 0-8 0,-2 0-17 16,1-1-23-16,-2 1-35 0,-1 0-50 16,0-1-72-16,3 1-137 0,-2 0-294 0,-2 0-684 15</inkml:trace>
  <inkml:trace contextRef="#ctx0" brushRef="#br0" timeOffset="134600.2923">1941 3892 1 0,'-2'-2'0'0,"-1"0"0"0,2 0 0 0,-1 0 105 16,0-2 196-16,0 1-1 0,-1 0-46 0,0 0-49 15,-1 0-33-15,0-1-29 0,3 3-8 0,-2-3-19 16,-2 1-4-16,2-1-1 0,-1 2-5 0,0-2 0 15,-1 1-6-15,-1 1-9 0,0-2-7 16,0 3-6-16,-2-3-9 0,-3 3-4 0,2 0-9 16,-2 0-10-16,-5-1-1 0,3 2-1 0,0 0 0 15,-4 0-4-15,4 0-5 0,-4 0-6 16,-3 2 0-16,3 0 9 0,-3-1-5 0,0 4 0 16,-1 0-6-16,2 1-7 0,-4 1 1 0,0 2-2 15,2 2-3-15,0 1-6 0,0-3 2 0,2 6-2 16,-2-1 0-16,7 1 5 0,-3 0-10 15,7-4-2-15,0 2-1 0,4-1-3 0,2 1 0 16,1-1 1-16,2 1-5 0,3-3-3 0,1 3-1 16,6-3 0-16,6 1 0 0,1-2 7 0,10-2-4 15,1-3-3-15,8-4 0 0,-1-2-4 0,4-4 3 16,-5-2 2-16,-2-5 4 0,-1 4-1 16,-3-4 4-16,-4 1 1 0,-2-2 0 0,-4 2 6 15,-3 0-3-15,1 0-1 0,-4 0 3 0,-5 3 0 16,0 0 7-16,-4 1 3 0,1 1 4 15,-3-1-1-15,0 4 5 0,-3-1-1 0,2 1-1 16,-2 1 2-16,-2 1-8 0,3-1-2 0,-1-2-4 16,-3 4-2-16,3-1-1 0,-3 0 0 0,4 2 0 15,-2 0-4-15,2 0 3 0,-1 0 1 0,3 0-3 16,-1 0 5-16,1 0-5 0,0 2-2 16,-2 1-1-16,1 5-2 0,-2-3 2 0,0 5-1 15,3 1 1-15,-1 3-4 0,-1 4 4 0,0 6 1 16,-2 1 1-16,3 4 5 0,0 1-5 15,-1 4-5-15,-2 3 2 0,0 2-1 0,0 4 1 16,-3 2 1-16,-2-4 0 0,4 1-5 0,-2 1 4 0,-1-3 1 16,1 1-2-16,-3-2 3 0,-2 0-2 15,-1-2-4-15,0-2 1 0,-4-5 2 16,3-1-1-16,-5-4 0 0,1 0 0 0,-3 0-5 16,0-4 1-16,0-1 1 0,1-5 1 0,-1-3 1 15,4-3 1-15,-2-3 0 0,4-3 1 0,-2-1-2 16,0-6-2-16,3-2 0 0,1-4-5 0,-5-2-4 15,7-3-6-15,-1-4-10 0,4-1-10 0,0-4-5 16,7-4-2-16,1 1 3 0,2-2 8 16,6 3 4-16,-1-1 4 0,3 2 5 0,1 2 3 15,1 1-2-15,1 1 2 0,1 3-2 0,1-2 8 16,3 2 9-16,2-2 6 0,3 3 5 16,-4 4-1-16,3 3 2 0,-1 2-1 0,-1 2-1 15,3-1 2-15,2 4-1 0,-3 3 2 0,0 0 1 16,5 3-3-16,-4 1 3 0,6 1-3 0,1 1-2 15,0 1 1-15,2 1-3 0,2-1-3 16,-1 1 0-16,-1-3-3 0,0-1-3 0,-1-1-7 16,-2-3-15-16,-1 0-3 0,-2-5 3 0,3-1 6 15,-2-1 17-15,-3-4 2 0,-3 2 0 16,0-3 2-16,-4-3 0 0,-1-1 4 0,-2-1 4 0,-2-5 5 16,-3-1 5-16,1-4 2 0,-2-3 6 15,-1-1 9-15,-1 1 3 0,-4-3-10 0,4-1-2 16,-4-6-8-16,-1 1 2 0,4-2 15 0,-5 4 6 15,3 6 5-15,-6 4 0 0,1 3 2 16,0 2-1-16,1 4 1 0,-2 4-2 0,-3 2-2 16,3 4-2-16,-4 3-3 0,4-1-4 0,-1 3-4 15,-1 1-9-15,3 1-1 0,0 1-2 0,-3 0-5 16,5 0-1-16,0 1-6 0,-1 2-2 0,-1 2-1 16,-2 9 1-16,1 4-1 0,0 4 0 15,0 6-1-15,1 3 0 0,4 5 0 0,-2-2 3 16,2 4-2-16,0-4-1 0,0-1-2 0,1 0-1 15,1 0-1-15,-1 5 4 0,2-1 1 16,-1 2-4-16,4-2-2 0,-2-6-6 0,0-3-6 0,1-6-5 16,-3-2-8-16,5-4-14 0,-3-5-18 15,0 0-19-15,0-2-25 0,-2-2-41 0,3-2-71 16,-4-3-163-16,1-2-569 0,1-3-561 0</inkml:trace>
  <inkml:trace contextRef="#ctx0" brushRef="#br0" timeOffset="134835.911">2106 4020 1303 0,'-8'-2'714'0,"1"0"-500"0,0-2-23 16,5 5-26-16,4-1-22 0,0 0-30 0,0 0-37 15,2 0-18-15,3 0-15 0,8 0-8 16,5 1 0-16,5-1-11 0,3 0-8 0,3 2-11 15,-3-2-7-15,-3 0 4 0,2-2-2 0,-4 2 7 16,7-1 2-16,-1 0-21 0,-1 1-18 16,-3 0-28-16,3-1-31 0,-6 1-48 0,-1-1-75 15,-2-2-271-15,0 1-1065 0</inkml:trace>
  <inkml:trace contextRef="#ctx0" brushRef="#br0" timeOffset="135501.4744">3103 4384 2741 0,'1'1'-59'0,"1"0"36"0,-1-1 20 0,0 1 66 16,1-1 50-16,-1 0 0 0,0 0-25 15,0-1-42-15,0-1-20 0,5-1-3 0,4-3 2 16,3-1 3-16,3-5-9 0,4 1-8 0,0-3-11 16,4-1 4-16,-2-1 1 0,1-2 0 15,-2-2 1-15,-1 0 2 0,-2-3-1 0,3-1 0 16,-2-1 8-16,1-4-5 0,-2 2 1 0,-2 0 1 15,2 1-3-15,-4 0 8 0,0 3-1 16,-2 3 2-16,-3 2 1 0,0 6-1 0,-3 0 3 16,-1 4-1-16,-3 3 4 0,1 3-5 0,-3 2-3 15,0 2-5-15,-3-1-10 0,3 1-1 0,-1 0-2 16,1 4 2-16,-1 7 6 0,1 3 1 0,1 9 0 16,-1 0-5-16,1 2 2 0,-1 1-5 0,4 1-1 15,0-3-1-15,-2-1-8 0,6-2 2 0,-2-2-5 16,2-2-1-16,0-4-2 0,3-2 0 15,-1-5 2-15,2-1 0 0,1-5 6 16,1-2 0-16,-2-2 5 0,4-6 5 0,0 0-6 0,2-8 7 16,2 2 2-16,-2-5-2 0,0 0 6 15,-2-1 1-15,-3-2 1 0,1 3 2 0,-1-4 1 16,-1-3-6-16,4 0-1 0,-2-2 0 0,0 1-3 16,1 2 2-16,-1 3-1 0,-1 5-2 0,3 1 4 15,-5 2-2-15,0 4 3 0,0 1-2 16,-1 2 1-16,-3 3-5 0,-1 3 0 0,-1 2 1 15,0 3-3-15,0 0 5 0,1 3-2 0,3 1-2 16,-2 4 0-16,1 3-4 0,-5 4 6 16,2 2 0-16,-2 5 4 0,1-1-4 0,-3 0-4 15,-1 0-4-15,0-1-5 0,-3-2 1 0,2-1-3 16,-1-2-3-16,0-4-4 0,-1-1-11 0,-2-3-11 16,-3-1-21-16,0-1-23 0,-2-3-51 0,-1 0-119 15,-1-2-458-15,0-4-955 0</inkml:trace>
  <inkml:trace contextRef="#ctx0" brushRef="#br0" timeOffset="135700.3353">3534 3319 2535 0,'-5'-6'66'0,"-4"-4"19"16,2 1 13-16,3 4-6 0,3 1 0 0,-1 0-19 15,2 3-37-15,-2 1-32 0,4 0-41 0,-1 1-43 16,-1 2-23-16,2 1 13 0,2 3-16 0,2 5-97 16,4 2-442-16,0 4-925 0</inkml:trace>
  <inkml:trace contextRef="#ctx0" brushRef="#br0" timeOffset="136406.5967">5391 3949 1170 0,'-1'-4'330'0,"-5"-6"-18"15,2 0-65-15,-5 1-16 0,3 0-20 0,-2 0-32 16,-2 1-34-16,-2 2-33 0,-2-1-18 0,1 3-14 16,-1-1-14-16,-4 1-10 0,1 2-13 0,-7-1-12 15,-3 3 3-15,-3 3-1 0,-1 2-1 0,-3 1 1 16,3 5-11-16,-3 0-4 0,3 4-4 0,2 1-3 15,5 1-3-15,2 4-3 0,3 1-5 16,1 2-3-16,7 0-1 0,5 1 0 16,4-4-3-16,5-1 0 0,2-1-1 0,4 1-2 0,7-2 0 15,-1 2 1-15,6-8 2 0,0 1 2 16,0-4-1-16,2-6 1 0,-2 2 1 0,-4-3 0 16,1-5 4-16,-3-2 0 0,0-1 0 0,-3-1 2 15,4-4 0-15,-3 2-1 0,0-4 1 16,0-1 2-16,-2-2-2 0,0 2 6 0,-2-2-2 15,0 0 0-15,-3 2 4 0,2-1-1 0,-6 3 3 16,0 1 1-16,1 2-4 0,0 2 2 0,-2 1 1 16,-1 3-1-16,0 2 1 0,-1 1-5 0,1 1-1 15,-2 1-5-15,2-1-2 0,-1-1-1 16,1 4-1-16,-2 6 3 0,1 2-1 0,0 7 0 16,1 0 1-16,2 2-1 0,1 0 0 0,1-2-1 15,1 2-7-15,3 0-12 0,0 0-14 0,1-3-20 16,3 0-40-16,7-2-58 0,-2 0-103 0,6-3-358 15,2-4-1073-15</inkml:trace>
  <inkml:trace contextRef="#ctx0" brushRef="#br0" timeOffset="138119.505">6304 4509 970 0,'-5'0'380'0,"2"1"-165"0,2-1-7 16,1 1-1-16,1 0 2 0,-1 0 3 16,0-1-35-16,0 0-40 0,0 0-34 0,1 0-26 15,-1 0-17-15,0 1-18 0,2-2-1 0,0 1-2 16,1-1-4-16,-2 0 1 0,0 0-7 0,2-2-4 15,4-4-3-15,3-2-3 0,2-3-3 16,6-5-5-16,0-1-5 0,3-2-7 0,0 0 2 16,1-3 1-16,0-1 1 0,2-1 5 0,-2-2-4 15,1-3 3-15,0-4-1 0,3-5 1 0,-5-2 2 16,3-3-1-16,1 0 1 0,-2 1-4 16,-2 0 5-16,-1 2-1 0,1 4 4 0,-7 5 4 15,-2 4 2-15,-5 5 5 0,-1 4 3 16,-3 3 0-16,-2 2 0 0,3 4 0 0,-4 1 0 15,0 3 1-15,-2 4 0 0,0 1-6 0,1 1-7 16,0 2-5-16,0-1-8 0,0 0-5 0,-1 4 1 16,-4 4 2-16,-1 8 0 0,-6 6 4 0,0 9-4 15,-3 3-2-15,4 5 3 0,3 3-1 0,5-1 2 16,0-1-3-16,8-3-2 0,5-7-1 16,3-3 0-16,4-4 3 0,7-3-2 0,-1-3 0 15,2-4-3-15,4 0-5 0,2-7 3 0,1-1-1 16,2-5-1-16,2-2 3 0,-2-6-4 0,-2 0 0 15,0-7 3-15,-2 0 3 0,-3-5-1 16,-2 0-1-16,-2-5 0 0,1-1-9 0,1-5 10 16,-3-4 3-16,-1-4-1 0,2-3 5 0,-3-2-5 15,1-2-3-15,-7 3 3 0,1-1 4 0,-5 3-2 16,-1 2 2-16,-6 1 3 0,3 5-6 16,-5 1 7-16,-2 4 3 0,-2 4 3 0,2 5 3 15,0 2 3-15,-3 5 2 0,3 4-1 0,1 3 1 16,-1 4-8-16,1 0-7 0,1 0-6 15,-3 2-6-15,0 3 4 0,1 6 5 0,-5 5 1 0,2 14 3 16,-2 3-2-16,-1 8-2 0,3 2 3 0,-4 2 2 16,0 2-4-16,0 4 1 0,-2 1-2 15,1 3-5-15,0 1 3 0,-1 1-1 0,1-4-4 16,0-3-3-16,0-6-4 0,3-5-6 0,4-7 1 16,4-11 6-16,0-5-3 0,4-8 3 15,-2-3-2-15,-2-4-6 0,7-2 10 0,-5-1 3 16,5-3 6-16,1-5 5 0,4-3-4 0,4-5-2 15,-1-4 0-15,8-4 4 0,-4-3-3 16,2-3 0-16,-1 0 0 0,-1 2-5 0,1 0 5 16,-1 5 3-16,-2 4 0 0,-2 2-2 0,2 4 0 15,-2 5 0-15,-4 0 1 0,0 6 7 0,-4 1-5 16,-3 2-2-16,2 3 1 0,-4 2-6 0,5 3 7 16,0 4 2-16,-3 2 2 0,4 3 2 15,1 4-2-15,3 2-2 0,0 1-1 0,0 1 0 16,4 1-1-16,-2-2-1 0,4 0-1 0,1-1-3 15,3-2 3-15,4-5 1 0,1 2-1 16,-3-5-1-16,4-4 0 0,-6-2 2 0,3-2 0 16,-3-4 3-16,-1-3-2 0,-1-2-4 0,2-1 1 15,-2-4-1-15,-5-1 2 0,4-2 2 0,-4-1 1 16,-2-2 0-16,1-2 2 0,-3 1-1 0,-2-2 2 16,-1-2 2-16,1 1-3 0,-5-2 1 0,2 2-1 15,-4 3-2-15,-1-1 4 0,1 0 2 16,-3 2 1-16,-3 2 1 0,0 0 0 0,0 3 0 15,-4 0 0-15,-4 3 6 0,2 1-8 0,-1 1-4 16,-3 2 0-16,-5 3-9 0,-1 2 6 16,0 5 1-16,-2 1 0 0,0 1-1 0,3 8 0 15,2 1-1-15,-1 2 0 0,6 2 3 0,1 2 0 16,6 2-2-16,-2 1-2 0,6 0 0 0,3 1-4 16,4 0 1-16,3-2-1 0,3-1-2 15,7-1 2-15,6-1-2 0,4-3-1 0,4 0 2 0,6-5-5 16,0-2-1-16,2-1 0 0,5-4-4 15,-3-2 2-15,4-3-2 0,-6-2 1 16,-1-3 2-16,0-2-1 0,-1 0 4 0,-1-4 1 0,1 0 3 16,-6 0 1-16,-2-2 1 0,-3 0 1 15,-2-2 1-15,-7 1 1 0,0-3 3 0,-6 1 0 16,2-2 0-16,-6 0 4 0,-1 3 2 0,-4-2 0 16,-4 2 4-16,0-1 0 0,-2 0-3 15,-4 1 2-15,-1 1-2 0,-2 3-2 0,2-3 1 0,-5 3-4 16,1-2-1-16,-4 2 1 0,2 2 1 15,-1 0 0-15,1 0 0 0,-1 2-3 0,3 1-3 16,2 1 0-16,0 1 0 0,-1 0 3 0,1 2 1 16,-2 0 1-16,1 0-3 0,0 2-1 15,-3 0 2-15,3 2-2 0,0 1 7 0,2 0-6 16,-7 3 0-16,4 0 1 0,-1 4-3 0,0 0 3 16,0 3 2-16,0-1-4 0,1 1-3 0,3 2 3 15,2 1-2-15,-3 2 2 0,5 2 5 16,-1 1-5-16,4-2-1 0,4 2 1 0,-1-4-2 15,5-2-2-15,0 1 2 0,2-3-3 0,2-3-2 16,1 1 3-16,3-4 1 0,-2 1-2 16,5-4 1-16,-6-2-2 0,4 0-4 0,-3-2 2 15,2-1-1-15,-3-1 0 0,-1-3 0 0,2-1 2 16,-2-1 2-16,1-2 2 0,-2-2 4 0,3 0-2 16,-1-3 4-16,-4 0-2 0,0-2 1 0,0 0 0 15,-3-2-1-15,2-1 1 0,-4 0-1 16,3-1 0-16,-5 0-1 0,-2-1 2 0,0 1 0 15,0 2-1-15,-3-2 2 0,-3 2-1 0,2 1 1 16,-3 2 0-16,2 2 1 0,-1 0-2 16,-4 2 0-16,5 1-1 0,-2 0-5 0,-2 4 4 0,0 1-3 15,4 1-2-15,-1 1 1 0,-2 0-9 16,3 2-6-16,-3 2-9 0,4 0-16 0,-1-1-32 16,2 5-64-16,-4 1-158 0,4 0-942 15,-5 0-482-15</inkml:trace>
  <inkml:trace contextRef="#ctx0" brushRef="#br0" timeOffset="141812.3458">8931 4009 1 0,'3'0'0'0,"-3"-2"0"0,0 0 0 15,-3 1 0-15,6 1 0 0,-3 0 0 0,1-1 0 16,0 0 0-16,0-1 5 0,-1 1 55 16,1-2 9-16,2 3 17 0,-1-1 10 0,0 0 4 15,1 0 12-15,-3 0 14 0,1 0 16 0,0 1 16 16,1 0 3-16,-2-2 1 0,0 2-8 0,0-1-11 15,0 1-8-15,0 0-11 0,2 0-13 0,-2-1-14 16,0 1-13-16,1-1-12 0,-1 1-11 16,1 1-7-16,-1 0-7 0,1-1-4 0,-1 0-4 15,1 0-4-15,-1 0-1 0,0 0-2 0,0 0 2 16,1 0 3-16,-1 0-1 0,3-1 1 0,0-1-3 16,0 1-5-16,5-1-1 0,0-1-2 0,0-1-2 15,0 3 0-15,3-1-1 16,1 1-1-16,-1 1 0 0,1-2-2 0,-1 4-2 0,1-1-2 15,1 1-3-15,2 3-4 0,-1 0 1 0,-1 0-2 16,2 2-3-16,-2 1 0 0,4 1-1 16,-5 2-3-16,6 0 4 0,-5 2-1 0,1 1-1 15,-1 1 3-15,-3-1-3 0,0 2 1 0,-4 2 2 16,2-2 0-16,-2 4 0 0,-3-1 0 0,2 1-1 16,-3 2-5-16,-1-2 4 0,-2 0-2 15,-5 0 0-15,4-2 1 0,-3-1-2 0,1-2-1 16,-4 1 0-16,3-3 1 0,-3-1-2 0,-1-1-2 15,0-2-1-15,-2-2-7 0,1 0 5 16,0-3-2-16,-2-1-1 0,0-3 4 0,-1 0-5 16,0-4 2-16,2-1-1 0,0-1 1 0,2-2-2 15,2-2-3-15,1-1-5 0,0-2-9 16,2 1-2-16,3-2-4 0,1-1-3 0,0-1 2 16,2 0-4-16,3-2-1 0,0-2 2 0,2 4 2 15,-1-1-4-15,4 3-1 0,4 0 3 0,-1 2 1 16,3-2 12-16,3 1 7 0,0 4 3 15,4-1 9-15,0 4-1 0,0-1 4 0,-2 2 2 0,6 2 0 16,-5-1-1-16,0 1 1 0,4-1 1 16,-1 2-5-16,4 1 5 0,1 1-1 0,0-1-1 15,1 2 2-15,-1-1-2 0,-3 0 0 0,0 1 0 16,0-1 1-16,-4-1-3 0,-1 1 2 0,1-3 0 16,-1 2-5-16,-2-1 5 0,-2 0 0 15,-4-2 1-15,0 2 3 0,-3-2-2 0,0-1 2 16,-3 0 1-16,0 2 4 0,-5-3 1 0,3 1 6 15,-4 0 5-15,-1 0 3 0,-1-1 3 0,-1 2 2 16,-1-3-1-16,-1 2 1 0,0 0 2 16,1 2-3-16,-3-1-4 0,1 1-1 0,-4 0-5 15,2 1 0-15,-2 0 2 0,0 0-1 0,-3 2 7 16,2-1 2-16,1 1 0 0,-5 0 2 16,3 2-1-16,-2 1-2 0,-3 1 0 0,1 1-1 15,1 4-6-15,-3 1-2 0,3 2-2 0,2 3-7 16,0-2 2-16,-1 5-1 0,4 0-3 15,-1-2 2-15,0 5-5 0,5 1 0 0,-1-2-2 16,4 2-1-16,4-1-2 0,3 0-3 0,3-2 1 16,4-1-5-16,6-1 4 0,2-2-2 0,7-4-1 15,3 0 0-15,1-3-6 0,2-4-4 0,1-3-6 16,-1-2-6-16,0-2-5 0,0-4-4 0,-2-2 0 16,0-2-2-16,1-1 7 0,-3-3 3 0,-1-2 3 15,0-4 8-15,-2-1 3 0,-3-2 6 16,3-3 6-16,-3 0 6 0,0-3 2 0,-1-4 4 15,-3 0 4-15,-2-2-2 0,-1 1 6 16,2-3 0-16,-6 3 3 0,1-1 6 0,-7 4 4 16,-1 1 4-16,-5 0 3 0,1 2 8 0,-4 1-6 15,0 2 0-15,-3 1 0 0,0 0-7 0,-3 1 2 16,2 3-1-16,0 2 1 0,-2-1-1 0,1 2 1 16,1 7 3-16,-3-3 0 0,3 5 2 15,1 0-9-15,-2 2-6 0,5 3-3 0,-1 1-6 16,-3 3 0-16,6 0-3 0,-1 0-5 0,0 2-4 15,-1 1 0-15,-2 3 0 0,-2 5 1 16,0 0 6-16,-1 6-4 0,0 4 0 0,0 3 1 16,3 1-9-16,-3 5 10 0,-2 5 1 0,4 0 1 15,-2 2 2-15,-1 1-1 0,4 1-2 0,-3 0 0 16,5-2 3-16,0 4-7 0,2-2 1 0,2-2-3 16,1 1-6-16,6-7 6 0,1-2-3 0,1-4 1 15,6-4 1-15,0-1-2 0,2-4 0 16,0-3-3-16,1-1 0 0,0-4-1 0,0-3 2 15,0-5 1-15,1 1-1 0,2-4 2 0,1 0-2 16,-3-3 0-16,2-4 1 0,-3 2 1 0,-2-4 1 16,-1-1 0-16,-3-1 1 0,-1-2 0 15,-3 0 3-15,-1-2 2 0,-1 4-1 0,-5-4 2 16,1 0 0-16,-2 4 2 0,-2-4-5 0,-2 4 7 16,1 1-1-16,-2 4-1 0,1-2 9 15,-3 3-8-15,2 1 0 0,1-1 2 0,0 7-7 16,-1-4 5-16,2 2-2 0,-1-2 1 0,2 1-1 15,0 4 0-15,0-1-1 0,0 1-2 0,0-2 2 16,0 2-4-16,0 0-2 0,0 2-2 16,0-1 1-16,0-1-4 0,0 2 2 0,2 0 2 0,-1 4-4 15,2 2 6-15,-1 1-1 0,0 4 0 16,0-1 4-16,1 2-4 0,0 0 0 0,-2 1 0 16,0 3-4-16,1-4 3 0,-1 0 1 0,2-1-2 15,-1-2 2-15,0 1-1 0,2-1-2 0,1 0-4 16,-1-1-10-16,3-1-7 0,-1 1-9 15,1-4-8-15,1 1-12 0,2-1-19 0,0-1-38 16,2-3-60-16,3-2-85 0,-2 0-272 0,1-2-611 16,1-2-26-16</inkml:trace>
  <inkml:trace contextRef="#ctx0" brushRef="#br0" timeOffset="142815.528">11078 3884 429 0,'1'-4'295'0,"0"1"-29"16,0-2 15-16,-1 1 19 0,-1 0 8 16,0 2-54-16,-1-1-69 0,-1 0-55 15,2 2-28-15,-3-1-20 0,0 2-14 0,0 0-5 0,0 0-3 16,-2-1 3-16,-2 2-4 0,-1 2-1 0,1 2-10 15,0-2-11-15,-1 4-2 16,-1 0-6-16,0 2-1 0,-2 0-1 0,-2 4-3 0,3-1-1 16,-2 5-3-16,3-3 0 0,-2 5-1 15,3 2-2-15,1 0-1 0,-1 3-8 0,2-1-1 16,-1-1-2-16,2 2-3 0,3-1 3 0,3-3-7 16,1 1-4-16,8-4 2 0,3-1-2 0,5 2 3 15,6-5 2-15,5-1-4 0,5 1-4 0,4-4-2 16,1-3-5-16,2-1-7 0,-1-2-3 15,-1-1-9-15,1-4 3 0,-2 0 5 0,1-3-1 16,-2-1 6-16,-3-1 3 0,-2-1 1 0,-2 0 8 16,-1-2 6-16,-4 2 5 0,-6-3 5 15,-3 1 9-15,-5-1 3 0,-5-1 6 0,-4 1 6 0,-3-3 4 16,-3 1 7-16,-3 1-1 0,2 1 7 16,-4 1-12-16,1 0-8 0,-1 1-7 0,-3 1-14 15,0 0 3-15,-1 1 0 0,-2 3 4 0,3 1 3 16,0 2-3-16,-2 1 1 0,3 1-4 0,0 3-2 15,-2 5-4-15,0-2 1 0,3 2 1 16,-1 1 0-16,2 0 1 0,2 1-8 0,4 0-1 16,2 3-4-16,3-2 0 0,2 2-3 15,7-1 0-15,3 1 0 0,4 1-8 0,1-4 7 16,4-2 0-16,0 0-1 0,1-2 4 0,2-3-6 16,-3-1-1-16,1-2 1 0,-6-2 0 0,-1 0 5 15,-1-2 2-15,-2 0 3 0,-1-2-1 0,2-1 3 16,-4-2 2-16,0-1 2 0,1-2 6 15,-2 3-4-15,-2-3 0 0,1 0 0 0,-2 0 0 16,-1-2 1-16,-3 2 1 0,2-1 1 0,0 4-7 16,-2-2 8-16,1 4 0 0,-1-1-1 0,0 3 11 15,-2-3-6-15,0 3 0 0,0 1 2 16,0 1-4-16,0 2-2 0,0 0-4 0,0 0-6 16,0 1-12-16,0 1 5 0,1 2 3 0,1 3 2 15,4 1 6-15,1 0-5 0,4 5-1 16,4-2-1-16,2 1-2 0,6-2-1 0,-1-1-3 15,7-2-5-15,-3 1-5 0,6-1 5 0,-1 0-2 16,0-2 2-16,-2-1 6 0,5-2-6 0,-1-2 4 16,0-3 2-16,0-3 2 0,-3-1 3 15,0-3 3-15,-1-1 1 0,-2-3-3 0,0-4 5 0,-3 0 2 16,3-3 5-16,-5-2 6 0,-3-3-2 16,-3-2 1-16,-1-3 0 0,-3-3 2 0,-1-1 1 15,2 0-1-15,-6 1 0 0,-3 2-4 0,-4-2 2 16,-3 2 2-16,-1 2 2 0,-5 2 6 15,-1 1-1-15,-1 3-2 0,-3 2 1 0,0 3 0 16,1 6 0-16,3 4 3 0,1 0-2 0,-2 5-5 16,1-1 0-16,2 5-3 0,1 2-4 0,-6 7-1 15,2 2-6-15,-1 9 0 0,-5 6 3 16,3 6 0-16,1 4 3 0,2 3 0 0,1 1-3 16,4 5-4-16,5-2 0 0,1 1 3 0,1-2-4 15,5-2 5-15,3-4-5 0,-2-4-2 0,2 1-2 16,3-6 2-16,3 0-4 0,1-2-3 0,4-1-4 15,4-5-8-15,2-5-3 0,0 0-8 16,2-4-9-16,-2-2-20 0,1-5-44 0,2 0-56 16,-1-5-227-16,2-1-1386 0</inkml:trace>
  <inkml:trace contextRef="#ctx0" brushRef="#br0" timeOffset="144082.7863">13871 3829 385 0,'4'-4'483'0,"-3"-2"-62"0,0-1-44 0,-1 1-52 16,0 1-41-16,-2 0-53 0,-4 0-71 15,3-1-25-15,-2 2-22 0,0-2-30 0,-4 2-12 16,-2-1-13-16,1-2-8 0,0 3 0 0,-6-1-2 15,2 1-5-15,-4 2-3 0,-1 1-6 16,-1 1-4-16,-4 2-2 0,0 3-7 0,-5 2-1 16,-1 3-2-16,0 0-1 0,-1 2-2 0,4 0-4 15,5 3-2-15,3-1-4 0,7 1-2 0,3 2-1 16,7-1-4-16,2-2-3 0,6 4 0 0,3-2 0 16,6 1 1-16,6 1 4 0,4-6-4 15,4 1-4-15,3-4-1 0,2 0-2 0,-2-2 0 16,0-4 4-16,0 0-6 0,-1-4-3 15,-2-1-1-15,-1 0 0 0,-5-3 2 0,-3 1 8 16,0-4-2-16,-6 0 3 0,0 1 2 0,-5-2 0 16,-4 0 2-16,2-3 1 0,-6 0 1 0,0-2-2 15,-1 0 1-15,0-1 1 0,-2-2-1 0,-5 1 3 16,0-2-1-16,0 3 3 0,-3 2 2 0,-1 2-2 16,0 2 1-16,2 3-1 0,0 0 0 15,1 3 0-15,4 1 1 0,1 2-2 0,1 0-11 16,4 1-4-16,1 3-3 0,1 3-1 0,4 3 10 15,4 5 2-15,8-2 2 0,7 2 2 0,6 2-1 16,8-5-2-16,6 2-3 0,3-5-1 16,4-2-4-16,-2 0-2 0,-1-5-6 0,-3-3-3 15,-5-1 4-15,-4-4 1 0,-8-1 10 0,-5-2 5 16,-3-4 2-16,-7 1 0 0,2-5 4 16,-6 2 1-16,3-3 1 0,-7-3 5 0,-1-1-2 15,0-2 0-15,-4-3 2 0,3-1 0 0,-5-1 3 16,-2-2 3-16,-5 1 1 0,3 1 2 0,-6 4 4 15,0 7 3-15,-2 1 3 0,1 2 3 16,0 6-5-16,0 2-2 0,2 0-8 0,2 5-5 0,-1 4-4 16,2 1-3-16,-1 5-4 0,-2 4 0 15,3 8-2-15,-1 5 1 0,1 8 2 0,0 6 2 16,4 6-1-16,1 4-2 0,0 5-1 0,0 1 0 16,-2 2-2-16,-1 4 0 0,-2 1-7 0,2 1-8 15,-4-3-9-15,2-1-12 0,0-6-12 16,3-4-5-16,2-7 4 0,2-7 3 0,0-2 9 15,6-9 7-15,-5-4-1 0,4-7 4 0,-4-8 3 16,2-1 4-16,-3-3 15 0,0-3 8 16,2-5 7-16,0-4 3 0,-1-5-5 0,2-3 0 15,-3-3 1-15,-1-3 4 0,-1-1 0 0,-1-3 1 16,-2-4 1-16,-2-3-6 0,-1-2-2 0,-1-5-2 16,-2 0-1-16,1-3 1 0,3-1 2 15,-5 2-2-15,4 3 0 0,4 3 0 0,2 2-2 16,3 6 0-16,6 1 1 0,3 4-4 0,4 0 1 15,3 5 0-15,1 0 0 0,1 6 3 0,2 0-2 16,2 5 0-16,1 2 0 0,3 2-2 16,0 5 0-16,-5 5-1 0,4 3 2 0,-4 2-1 15,0 6-1-15,-3 2 1 0,-6 3-2 0,2 3 1 16,-5 2 4-16,-4 2-2 0,-4 2 3 0,0-1-1 16,-7 0-3-16,0 2-1 0,-1-1-1 0,-6-3-2 15,-5 2 1-15,3-5-3 0,0-3-2 16,-4-7 1-16,5-1 6 0,0-5 1 0,-2-4 3 15,-3 2 2-15,4-3-6 0,-4-4 3 0,4-1-5 16,4-1-5-16,2-2-13 0,0-4-25 0,5-2-40 16,6-3-54-16,1-4-75 0,8 0-131 15,5-3-299-15,4 1-366 0,2-1 298 0</inkml:trace>
  <inkml:trace contextRef="#ctx0" brushRef="#br0" timeOffset="144303.1149">15158 3480 1580 0,'5'-17'375'0,"-1"-1"-81"15,3-4-69-15,-5 8-36 0,-1 4 4 0,-2 2-8 16,-1 2-32-16,-3 1-34 0,3 5-37 0,1 0-37 16,0 4-22-16,-1 1-10 0,-3 5 0 0,0 10 3 15,-3 4 7-15,-1 8-1 0,0 6-5 16,4 4 1-16,0 9-7 0,-3 4-1 0,3 5-1 16,-3 3-4-16,-2 3-4 0,-2 1-3 0,-1-2-7 15,0-1-7-15,2-5-3 0,5-7-16 16,-1-3-2-16,4-7-6 0,-1-4-30 0,3-3-12 15,1-4-27-15,0-6-47 0,1-2-45 0,3-5-78 16,-3-2-191-16,0-7-318 0,-1-3-467 16</inkml:trace>
  <inkml:trace contextRef="#ctx0" brushRef="#br0" timeOffset="146332.7993">15089 3738 1140 0,'6'-20'359'0,"-1"-6"-41"0,3-7-71 16,3 6-25-16,2 8-27 0,-1 5-30 16,1 3-28-16,-3 4-25 0,1 2-28 0,-1 3-30 15,-2 3-21-15,3 2-6 0,-2 4 0 0,-1 6 1 16,2 5 3-16,-5 5-4 0,4 7-7 0,-2 1-5 16,-4 3-5-16,1 1-1 0,-4 2-2 0,-1 1-4 15,-2 2-3-15,-1-4 0 0,-2 0-3 0,-3-3-5 16,5-3 1-16,-4-4-8 0,0-5 2 15,4-3 0-15,-3-7 0 0,0 0-2 0,1-4-2 16,0-3 0-16,3 0-5 0,0-4 0 0,-2-3-10 16,3-1-14-16,0-2-12 0,-2-2-19 0,3-5-8 15,5 0-6-15,-1-2-17 0,1-5-19 16,4 0-34-16,4 0-51 0,2-2-58 0,0-3-51 16,6 2-32-16,1-6-4 0,2 2 68 0,2 0 90 15,0 1 95-15,3 1 106 0,0 2 67 16,1 1 71-16,-3 3 73 0,1 2 52 0,-2 3 27 15,2 2 4-15,-3-1-23 0,3 1-39 0,-5 4-38 16,-1-2-45-16,-1 3-30 0,-2 3-16 0,-1 1-11 16,-4 2-12-16,-1 2-14 0,-2 3-12 15,1 3-12-15,-2 3-2 0,0 1-3 0,0 6-2 16,-4 1-4-16,3 2-5 0,-1 0-3 0,-3 6-3 16,3-2-4-16,-4 2-5 0,-3 1-2 15,0 0-3-15,-2 1-4 0,-2 2 2 0,-1-4-5 16,1 2-4-16,-2-4 0 0,-2-2-5 0,3-2-2 15,-4-2 0-15,0 0-2 0,1-5-3 0,-2 0-1 16,4-7-1-16,-3-1-2 0,0 0 4 16,0-5 2-16,0-3-2 0,1-1 2 0,-3-2-4 0,5-3-5 15,-2-4-4-15,0 1 0 0,4-4-4 0,-3-3 1 16,7 0 1-16,2-2-7 0,6-1 1 16,1-1-3-16,3 0 0 0,6-2 3 0,1 1-2 15,4 0 5-15,5-1 1 0,3 1 4 0,2 0 7 16,3 2 2-16,-1-1 5 0,-3 4 0 15,-2 4 12-15,1 1 6 0,-4 1 12 0,-2 2 17 16,0 3 7-16,-5 3 14 0,-5 2 6 0,3 1 0 16,-7 4-7-16,0 2-5 0,-2 3-2 0,-6 4-3 15,2 1 6-15,-4 3-6 0,-2 3-5 16,-1 3-3-16,-4 3-11 0,-3 0-2 0,0 1-5 16,3-2-1-16,-3 1-7 0,-3 0-2 0,3-1-4 15,2 1-7-15,-1-3 4 0,5-1-2 16,2 1 0-16,2-4 3 0,3 1-5 0,4-4-1 15,0 0-2-15,3-6-1 0,1 0 0 0,0-3 0 16,6-3 0-16,-2-3-3 0,-2-1 0 0,3-3 0 16,-3-2-4-16,-2 1 3 0,5-3 2 0,-6-3-2 15,2-1 3-15,2-2 3 0,-4-2-7 16,1-1 0-16,-2-2-1 0,0-2-8 0,0 0 3 16,-3-1-2-16,-3 1-1 0,-2-2 3 0,2 0-5 15,-4 0 2-15,-1 2-1 0,-3 0 5 0,2 1-1 16,0 1 2-16,1 2 2 0,0 1-4 0,1 0 3 15,2 4-4-15,1 2-5 0,6 3 0 16,3 3-1-16,3 1 4 0,1 3 3 0,7 1 8 16,1 0-1-16,5 4 3 0,2-2 3 0,3 3-3 15,7-1 4-15,-1 3 4 0,4 0 0 16,0-1 5-16,-2 0-1 0,-1-3 0 0,-3 0 2 16,-5-3 0-16,-4-1 1 0,-6-1 6 0,-5-1 10 15,-4-3 5-15,-1 0 8 0,-3-1 6 16,-4 2 2-16,-4-2 1 0,-3 2 4 0,0-1-6 15,-7 1-8-15,-2-1 3 0,-3 1-13 0,-5 1-2 0,-3 3 0 16,1 4-8-16,-3 0 5 0,0 3-2 16,-3 1-5-16,5 3 0 0,-1 3-5 0,2 2-2 15,2 0-3-15,5 3 0 0,3 1-5 16,1 0 0-16,1 1-2 0,6-1-4 0,3 0 4 16,1-1-2-16,7 0 1 0,1-4 0 0,1 0-4 15,6 2-1-15,2-5-4 0,0-2 2 0,2-1-1 16,-1-5 2-16,3 0 5 0,-2-3-5 0,1-2 6 15,-4-2 0-15,1-1 2 0,-6-6 2 16,-2 2 2-16,2-3 0 0,-6 2 3 0,2-1 3 16,-4-1-3-16,0-2 1 0,-3 1 0 0,3 0-2 15,-3 0 3-15,-3-2 1 0,0 2 0 0,-2 2 3 16,0 2-1-16,1 0-1 0,-2 1 0 16,0 3 1-16,0 1-4 0,-3 1 1 0,4 1 1 15,-3 2-6-15,5 0-2 0,-2 2-4 0,2 2-2 16,-1 2-1-16,4 1 1 0,0 4 0 15,4-1 0-15,2 5 4 0,8-2-8 0,3 3-4 16,5-3-7-16,7 4-11 0,5 1-1 0,1-2-4 16,2 0-8-16,2-3-4 0,1 1-7 0,0-4 7 15,-4-3 14-15,0-4 16 0,-6-2 13 0,-5-2 6 16,-7-1 4-16,-5-3 2 0,-2 0 4 16,-3-3 2-16,-3-1 5 0,3-1 1 0,-3-1 4 15,-4 1 5-15,0-1 0 0,-2 1 3 0,-2-2 0 16,-1 2 0-16,1-1 0 0,0 3-5 0,-2 3 2 15,-2 0-3-15,2 1-2 0,-5-1-3 0,4 4-8 16,-3 2-6-16,-2 0-3 0,-2 5-2 16,2-1-4-16,2 2-3 0,3 1-5 0,1 3-1 15,3-2-1-15,3 1-1 0,4 0 4 0,3-2-1 16,5 2 5-16,3-2 1 0,7 3 0 16,8-4-1-16,2 3-2 0,12-2-2 0,-3-3-3 15,4 0 2-15,-3-5 3 0,-3-1 3 0,-1-4 6 16,-4-5 2-16,-4-1 2 0,-2-5-1 0,-1-1 1 15,-2-3 0-15,2-4 0 0,3-2 1 16,2-8 0-16,0-2 1 0,-1-5-1 0,-4-7 1 16,-5-2 4-16,-6 0 2 0,-7-2 0 0,-1-1 1 15,-5 2 2-15,-3 3 1 0,-2 4 0 16,-1 4 5-16,-2 5 1 0,-2 8-3 0,0 5 4 16,-3 5 1-16,-1 5-2 0,0 4-2 0,0 3-3 15,-2 3-7-15,0 5-5 0,-2 3 3 16,-3 7-5-16,-4 6 3 0,0 5 1 0,-2 7-2 15,0 5 1-15,3 3-2 0,2 5-2 0,2 1 2 0,3 4-2 16,0 0-1-16,3 2-1 0,1-1 0 16,5 1 0-16,0-1 0 0,-1-5 1 0,5 1-2 15,0-9 0-15,0-3 1 0,1-3 0 0,2-7 0 16,-2-3 1-16,3-4-1 0,-2-4-1 0,2-5-1 16,-3-1 0-16,1-3 2 0,1-3-2 15,2 0 2-15,1-4 1 0,6-3 0 0,0-5 1 16,2 0 0-16,2-3-1 0,-2-2-1 0,5 0-1 15,-2-4 1-15,2 0 1 0,0-2 1 0,-2 1 0 16,1 3 0-16,-1 0-2 0,0 2 0 16,-2 1 2-16,2 3 0 0,0 3-1 0,1 2 0 15,-3 4 0-15,-3 2-1 0,1 4 1 0,-4 1 2 16,-1 4 1-16,1 3 0 0,1 5 3 16,-2 4-1-16,1 4 2 0,0 0 1 0,2 2-4 15,-1-1-1-15,0-1-3 0,1-2-2 0,1-1 4 16,1-3 1-16,4-2 2 0,1 0-1 0,0-6 1 15,-2 0 2-15,0-5 1 0,-1-3 5 0,-3-1-2 16,3-3 0-16,-2-1 0 0,0-4 0 0,-1 1 3 16,-2-2 3-16,-2-4-2 0,2 2-3 15,-1-5-3-15,1 1-2 0,2-1 3 0,1-2 3 16,-2 2-1-16,-3-2 3 0,-1 3 1 0,-4 2 2 16,-1 1 3-16,-1 2-2 0,-3 1-1 0,0 1-4 15,0 3-2-15,0-1-2 0,-1 2-2 16,-1 1 2-16,1-1-5 0,0 2-2 0,-1 1-1 15,1-1-4-15,1 1-1 0,-1 0-2 16,1 1-6-16,-2-1-9 0,0 1-5 0,-3 0-10 16,1 1-13-16,-4 0-12 0,-1 1-29 0,-3 1-50 15,-3-2-115-15,1 0-801 0,-6-2-713 0</inkml:trace>
  <inkml:trace contextRef="#ctx0" brushRef="#br0" timeOffset="149117.4981">1500 5632 1 0,'0'-1'0'0,"-1"-2"0"0,1 0 0 16,-2-2 240-16,1 1 112 0,1 1-16 15,-1-1-28-15,-2 0-32 0,3 1-25 0,-2-2-28 16,4 1-23-16,-2 0-28 0,3 1-22 0,-3 1-15 16,-3-1-20-16,3 2-6 0,-2 0-16 15,2 1-20-15,-1 1-19 0,1 0-17 0,-1 0-16 16,1 1-8-16,0 0-2 0,-2 4 2 0,0 5 11 15,-4 3 8-15,-2 5-1 0,2 1-1 0,-3 2-5 16,2 2-6-16,1 1-5 0,0 1 0 16,-1 1-3-16,5 0-2 0,1 0-1 0,1-1-5 0,0-2-1 15,1-3 0-15,6 4-1 0,-2-3 0 16,3-1 1-16,2 1-3 0,1-7-2 16,1-2 0-16,4-3-1 0,-3-5 2 0,7-1 1 0,-3-3-2 15,-1-1-2-15,2-2-1 0,0-1-1 16,-2-4 1-16,0-2 4 0,-4 0 1 0,5-4-1 15,-6 1 4-15,1-4-6 0,-2 3 4 0,-1-2 2 16,1-1-1-16,-3 2 3 0,-3-4-2 0,-2 1 0 16,2 1 2-16,-2-1 1 0,0 2 0 0,-2 2 4 15,0 3 4-15,0 2-4 0,0 2 8 16,0 4 3-16,-1 1-4 0,0 1 0 0,0 1-9 16,0 0-8-16,-1 0-6 0,2 0-7 0,0 3 3 15,-3 5 5-15,2 6 5 0,-3 3 4 16,0 4-1-16,4-4-2 0,2 1-1 0,3-1 0 15,0 0-1-15,1-4-2 0,5-1 1 0,-1-4 4 16,5 1-4-16,1-4 1 0,4-4-2 16,1-2-3-16,2-2 3 0,3-3-2 0,-3-2 1 15,1-1-1-15,-2-1 1 0,0-3 1 0,-4 1-2 16,-1-4 6-16,-2-1-2 0,-3 1-1 0,2-2 5 16,0 0-5-16,-3 1 4 0,0-3 1 0,-1-2-2 15,-3 2 2-15,-3 1 1 0,0 3 1 0,0 1 0 16,-3 2 4-16,0 3-3 0,-1 0-1 15,0 4 2-15,0 0-3 0,0 2 0 0,4 1-1 16,-2 2-2-16,-1 0-8 0,-1 2-1 0,2-2-11 16,-2 0-13-16,1 3 10 0,5 3 3 15,0 1 11-15,9 6 14 0,-1-1-5 0,4 3 1 16,-5 1 0-16,5 2 1 0,-6 4-2 0,2-1 1 16,0 1-2-16,-2 0 1 0,-1 2 0 0,-1 2-2 15,-1 2-2-15,-1 2-1 0,-5-1-6 0,0-5-3 16,1-3-2-16,-2-4 0 0,0-3-3 15,3-5 2-15,-3-1-2 0,0-3 0 0,6-4 7 16,-5 0-1-16,1-1 6 0,2-2 5 0,3-2 0 16,2-5 3-16,2 0-1 0,2-4-1 15,-2 0-1-15,5-1 2 0,-3-3 1 0,1 0 2 16,-1 0 2-16,1-2-2 0,-2 4 0 0,1 1 0 16,-3-3 0-16,-2 5-1 0,2-2 0 15,-2 0 2-15,0 1-2 0,0 1 5 0,0-1 1 16,-3 1 0-16,1-1 6 0,0 0-6 0,-1 1 1 15,2 0 5-15,-4 3 0 0,0 3 7 0,-3-3 3 16,-1 4 1-16,-2 2-2 0,1 0 6 0,-2 2-1 16,-1 0-3-16,-2 1-1 0,1 0-11 0,-3 1-7 15,0 2-2-15,-4 2-1 0,-1 4-1 16,-3 2 2-16,-1 3 1 0,3 0-8 0,-4 5 8 16,5-1-4-16,0 2-1 0,2-1 7 0,3 2-7 15,3 2-2-15,1 1 0 0,7-1-4 0,2 2 0 16,8-1-3-16,3-2-2 0,7-4-7 15,2-2 6-15,11-4 2 0,3-3 2 0,5-4 6 16,4-4-5-16,1-1-3 0,0-2-7 0,1-2 1 16,-4-2-5-16,-3-1 5 0,-3 0 8 0,-2-3-2 15,-2 1 10-15,-1-4-2 0,-3 2-1 16,-1-3 6-16,-3 1-3 0,-4 0 1 0,-5 0 4 16,-6 1-1-16,-4-1 2 0,-2 2 3 0,-6 0 2 15,0-1 2-15,-4 3 4 0,0-5 0 16,-4 5-1-16,1-3 1 0,-2 3-4 0,-4 2-2 15,0-2-2-15,-8 3-7 0,-2 0 0 0,-8 3-2 16,-3 0 0-16,-5 6-2 0,1-1 4 0,-2 4 0 16,4 1-2-16,4 2 4 0,6 0-6 15,5 4-5-15,4-1-1 0,7 2-5 0,2 2-4 16,6 2-1-16,4-1-4 0,5 2-9 0,3-2 0 16,6-1-4-16,4-2 1 0,5-6 12 0,0-5-2 15,6-1-1-15,0-4-8 0,-1-2-15 0,1-2-9 16,-4-5-3-16,1 0 4 0,-3-3 5 0,-5-2 17 15,-3 0 10-15,-3-1 9 0,-1-4 11 16,-4 0 1-16,1 0 8 0,-2-4 3 0,0 1 3 16,2-4 4-16,0-1 4 0,-2-1 6 0,0-2 2 15,-4 3 10-15,-5 0 2 0,-1 0 5 16,-1 0 8-16,-4 2 4 0,1 0 4 0,-5 5 0 16,3 1 0-16,-3 7-6 0,1 0 3 0,-1 6-1 15,5 3-9-15,0 1 0 0,2 4-15 0,1 0-11 16,0 2-8-16,1-1-11 0,0 0-6 15,-1 6 4-15,-2 9 7 0,-1 8-3 0,1 8 0 16,-5 2-1-16,8 1-9 0,-1 4 6 0,1 0 0 16,1 2-1-16,-1 1 3 0,0-1-3 15,0 2-3-15,0-2-7 0,0 0-9 0,5-5-12 16,1-6-17-16,2-1-18 0,3-5-38 0,4-6-44 0,3 0-85 16,1-4-378-16,3-6-1076 0</inkml:trace>
  <inkml:trace contextRef="#ctx0" brushRef="#br0" timeOffset="149800.8283">4307 5420 1821 0,'-1'-9'183'0,"0"-5"27"0,1-1 6 0,1 6-4 15,0 2-3-15,-1 4-20 0,0 0-40 0,-1 3-43 16,1 1-40-16,-1 1-33 0,0 0-20 0,1 1 1 15,0 6 6-15,-3 7 10 0,1 7 6 16,-4 4-2-16,3 3-6 0,1 4-8 0,-1 2 3 16,1 3-7-16,2 2-3 0,-2 2-3 0,1 2-8 15,1-3-1-15,3-4-2 0,-1-5-1 0,4-2 0 16,2 4-3-16,0-1-11 0,4 1-22 16,3-5-18-16,1-6-20 0,5-3-20 15,3-6-11-15,3-1-24 0,4-10-35 0,0-3-37 0,2-4-79 16,-2-5-96-16,0-4-73 0,-1-2-28 0,1-3 57 15,-1-4 131-15,1-1 143 0,-4 0 124 16,-2-3 126-16,-2 1 105 0,-2 2 108 0,-7 0 74 16,-3 6 30-16,-5 0-31 0,-5 2-79 0,-2 4-56 15,-3 4-64-15,-1 0-35 0,-1 0-22 16,0 4-36-16,-4 0-26 0,-3 4-23 0,0 2-12 16,-6 4-3-16,0 0-3 0,5-1-3 0,0 4-5 15,0 1-2-15,4 3-6 0,0 2-5 0,0 2-3 16,3 2-2-16,2 2 2 0,5 8-2 0,0-4-4 15,8-2 3-15,5-2-3 0,0-7 1 0,9 2-2 16,3-6-6-16,0-3-2 0,1-2-2 0,1-1 3 16,-1-5-1-16,-2-1 2 0,-3-2 1 15,-2-4 2-15,-2-1 3 0,-5-1 2 0,-3-2 3 16,-3 0 0-16,-4-3-2 0,-2 0 0 0,-4-3 2 16,-1-1-2-16,-3 0 2 15,-2-3-1-15,-4 2-2 0,3-1 0 0,-6 3 0 0,2-1-4 16,-1-1-3-16,3 5-10 0,-5-1-9 0,6 2-20 15,-5 1-26-15,2 2-40 0,-1-1-92 0,1 6-242 16,-3 1-652-16,-1 3-362 0</inkml:trace>
  <inkml:trace contextRef="#ctx0" brushRef="#br0" timeOffset="150226.1559">4020 5615 732 0,'-13'-5'608'0,"-2"-2"-542"16,-2-2 78-16,3 3 58 0,4 2 29 0,2 0 5 15,-2 2-31-15,1-2-43 0,1 1-34 16,2-1-27-16,2 4-23 0,2-1-15 0,2 2-14 15,1-1-12-15,0 0-11 0,1 0-11 0,0 0-13 16,2 3 4-16,2-2 6 0,7-1 8 16,4 0 8-16,9-3-5 0,7 1-8 0,5 1-7 15,4-1-3-15,1-1-3 0,3 2 0 0,-1-3 3 16,1 2-1-16,-1-1-2 0,2-1 1 0,-1 0-3 16,0 0 2-16,-2 1-1 0,-3 0 1 15,0-1 0-15,-8 0-1 0,0 0 3 0,-6 2-3 16,-7 0 2-16,-2 1 0 0,-8 1 0 0,-7 0 7 15,-1 0 6-15,-4 0 9 0,0 0 2 0,1 1-2 16,-2-1-11-16,2 1-6 0,-2-1-4 0,1 0-6 16,1 1-4-16,-4-1-6 0,1 3-10 15,-3 0-13-15,3 0-22 0,0-1-42 0,3 1-66 16,1 0-134-16,0 3-484 0,4 0-848 0</inkml:trace>
  <inkml:trace contextRef="#ctx0" brushRef="#br0" timeOffset="151836.3179">6372 5484 789 0,'-5'-7'368'0,"2"0"-181"16,-5 0 27-16,1 2 20 0,0 0 0 0,-1 2-17 15,-5 2-43-15,-2 1-40 0,-1 1-23 0,-1 1-17 16,-4 4-16-16,-1 2-15 0,-3 1-2 15,4 4-5-15,-5 3-6 0,0 0-2 0,1 4-10 16,1 1-7-16,2 3-4 0,-2 1-4 0,3 0-5 16,2 4 0-16,0 2-3 0,1 1-7 15,1 2 1-15,6 0-4 0,3 0-2 0,5 0 3 16,9-1-8-16,2 0 0 0,7 3 0 0,5-3-3 16,3-2 1-16,8-3-1 0,5-6 0 15,5-3-3-15,6-6 2 0,6-4 1 0,3-5 1 16,4-5 2-16,2-4-4 0,1-2-5 0,-2-1-2 15,0-3 0-15,-3 0-4 0,0-4 1 16,-4-1 1-16,-5-1-1 0,-6-3 6 0,-6 0 4 0,-7-1 2 16,-7 1 4-16,-4 2 0 0,-7-1 2 0,-3 0 2 15,-8 4 3-15,-1 0 3 0,-2 1 3 16,-6 1 2-16,-3 2-3 0,1 0 2 0,-5 1-4 16,-2 2-2-16,-3 0 0 0,0-1-1 0,-3 5 2 15,-2-1 1-15,2 2 0 0,-3 3-3 16,2-2 0-16,-5 4-3 0,0-1-1 0,4 4 1 15,-3 1 2-15,4 4-1 0,3-2-1 0,-1 6-1 16,5-3-1-16,1 3-2 0,3 0 0 0,3 1-1 16,5 1-3-16,0-1 0 0,5 1-4 15,0 1 2-15,1-2-1 0,5 1-3 0,-1 0 1 16,3-3-1-16,2 1 0 0,0-4 1 0,1 1 2 16,1-5 1-16,3-4 2 0,-1-1 2 15,3-2 1-15,4-1 1 0,1-2 0 0,6-4-2 0,3 0 0 16,0-3-2-16,1-2 0 0,1-1 1 15,-2 1 2-15,3-2-1 0,-5 2 0 0,3-5 0 16,-3 1-1-16,-1-1 4 0,1 2 0 16,-1-2-1-16,-4 3 1 0,2 3 0 0,-6 0 0 15,-1 1 1-15,-3 2 3 0,2 0-3 0,-1 2 1 16,-4 2-2-16,1-1 0 0,0 5 1 0,-3-2 0 16,-2 3 0-16,1 2-2 0,0 1 2 0,-4 5-2 15,2-3 2-15,1 4 1 0,0 2-1 16,-2-1 0-16,-1 3 1 0,2 0-2 0,0 1 1 15,-4-2 0-15,3 1-2 0,-4-1 1 0,-2-1 1 16,1-1 0-16,2 1 1 0,-3-2 0 0,0-3-3 16,0 1 1-16,-1-1 0 0,-1-2-1 0,1 0 1 15,-1-1-1-15,1 0 1 0,0-3 1 16,-1 0 3-16,1 0 2 0,0-1 4 0,0 1 8 16,0 0 1-16,0-2-2 0,0-2-4 0,0 1-7 15,-1-2-6-15,1-2 0 0,0-3-1 0,1 0-3 16,1-2 1-16,1 1 0 0,5-4 1 15,-2 2 3-15,4-3-3 0,-3 3 0 0,7-1 0 16,-2-1-1-16,1 5 3 0,-1-3-1 16,4 4 0-16,-3-1-1 0,3 3 1 0,-3 3 2 15,-1-1-3-15,3 3 2 0,-3-1-1 0,0 2-1 0,-2-1 0 16,0 2 0-16,1 2 0 0,-1-1-1 16,0 3 0-16,-1-2-3 0,-2 3 0 0,-1-2 1 15,1 2 0-15,1 1 2 0,-4-3-1 0,3 2-2 16,-4-2-4-16,3 0-3 0,-3 0-1 15,-1-3-1-15,2 0 3 0,-1 0 0 0,-2-2 4 16,0 1-1-16,2-1-1 0,4-1-1 16,-1-2-4-16,-2 0-1 0,5-2 3 0,-4 0 2 0,2 0 0 15,3-2 3-15,-1 2 1 0,0-1 0 0,1 0 1 16,3-2 1-16,-2 2-1 0,3-1 2 16,0 1-1-16,0 1 0 0,2 0 0 0,-2 3 0 15,2-1 1-15,-4 2-1 0,5-1-2 16,-3 2 2-16,4-1-1 0,0 2 1 0,-1 2 2 15,7 2-1-15,-7-1-1 0,7 3-1 0,-2-1 1 16,1 2 0-16,-2 1-2 0,4-2 3 0,-4-1 1 16,0-2 1-16,-2-1 2 0,-1-2-1 0,-1-2 1 15,1-2 0-15,-5-2 2 0,4 0-1 0,-4-4 2 16,0-1-1-16,-3 1 2 0,-1-4 2 16,0-2-2-16,-1-2 1 0,-1-2 3 0,-3 0 2 15,-3 1 4-15,0 0 6 0,-1-1 0 0,-2 0 2 16,0 3 3-16,-5 1 3 0,2-1 1 0,-4 3 2 15,0 4 0-15,0-2-4 0,-2 5 2 16,2 1-3-16,-1 1-4 0,1 3-3 0,4 3-7 16,-1 3-7-16,-1 4-4 0,2 4 0 0,-4 6 1 15,1 4 2-15,4 6 2 0,-3 2 0 0,4 6 3 16,-1 1 2-16,0 7 2 0,3 1 2 16,-2 5-3-16,-2 2-3 0,3 1-4 0,-1-1-2 15,-3 0-4-15,3-4 0 0,-4 0 0 0,5-4-1 16,0-2 1-16,-2-5-2 0,4-5-2 15,0-6-2-15,3-3-3 0,-2-2-8 0,1-4-9 16,-1-1-8-16,2-1-16 0,2-5-13 0,-3-2-16 16,-1-3-26-16,1 1-25 0,2-4-31 0,-2-2-60 15,0-3-165-15,0 0-448 0,4-3-621 16</inkml:trace>
  <inkml:trace contextRef="#ctx0" brushRef="#br0" timeOffset="153145.1985">8196 5665 1450 0,'9'-6'108'0,"9"-3"16"0,2-1 2 15,3 2 25-15,-2 5 9 0,2 2-29 0,-3 1-20 16,4 4-15-16,-3 3-7 0,0 2-9 16,-2 2-13-16,-2 2-21 0,-1 3-12 0,-3 1-6 15,-2 3-10-15,-3 2 2 0,0 1-2 16,-5-1-2-16,-3 2-1 0,0-1-4 0,-3-2-3 0,-4-4-1 15,2-1-1-15,-2 0-1 0,-2-4 0 16,-2-1-1-16,1-1-3 0,1-3 2 0,-4-3-2 16,2 2-4-16,0-4-1 0,-3-1-5 0,2-2-7 15,1-1-7-15,1-4-6 0,0 0-9 0,1-2-3 16,5-1-2-16,-2 0-7 0,4-2-1 16,2 0-9-16,1 0-11 0,4-4-3 0,1 4-6 15,6-3 4-15,4 2 9 0,2 0 9 0,4 3 8 16,0-1 12-16,4 2 13 0,-1 2 7 15,1-4 6-15,0 4 6 0,1-1 5 0,-2 0 7 0,2 0 7 16,-4 1 5-16,4-1 1 0,-4-3 5 16,-1 1-2-16,4-2 0 0,-4 0 2 0,-1-3-3 15,-1 0 5-15,-1-3 3 0,-2 0 2 16,-2-1 6-16,1-2 0 0,-3-1 3 0,-2-3 4 0,-3 1 5 16,1-2 4-16,-5 3 6 0,-3 0 6 15,0 0-3-15,-1 2 3 0,-2 2-1 16,0 2-4-16,-5 3 4 0,5 3 0 0,-6-2-1 0,5 5-2 15,-3 1-3-15,2 3-10 0,-2-1-12 16,4 6-12-16,-3 0-15 0,-2 3-4 0,-1 3-2 16,1 4 0-16,-2 4 3 0,0 5 0 0,0 5 0 15,2 0-2-15,-2 8 3 0,6 0-4 0,0 2 0 16,1 2-1-16,2-1-2 0,3 0 0 16,0 0 0-16,2-2-1 0,1-2-2 0,4-4 0 15,1-2-2-15,2-5 1 0,2-3 4 0,3-3-5 16,-1-4 2-16,6 0 1 0,1-3-3 0,6-3 4 15,1-2 0-15,4-4-3 0,-1-3-1 0,-1-3 0 16,-1-1-2-16,2-2 1 0,-8-2 4 16,2-1-4-16,-5 1 2 0,-3-2 4 0,0 1-5 15,-3-1 8-15,-6 0 2 0,-2-1 1 16,-5 2 4-16,0-2 0 0,-4 0 1 0,-4 3-1 0,0 0 5 16,-3-1-3-16,-1 3-1 0,0-1-1 0,-3 0-6 15,-1 4 2-15,1-2 1 0,1 2 0 16,0 3 0-16,-2-1 1 0,3 4-3 0,-1 0-2 15,-1 1 5-15,0 3-5 0,0 3-1 0,-2 2 0 16,-1 2-4-16,2 4 2 0,2 0 0 16,2 4 0-16,3 2-1 0,-3 1-1 0,6 2 0 15,1 0-2-15,2 1 3 0,1-2-8 0,6 2-4 16,-3-1-4-16,4-1-7 0,5-4 4 16,2-3 1-16,2-3 5 0,2-4 2 0,1-2 5 15,2-3 1-15,4-3-1 0,0-2 7 0,0-3-8 16,1-3 1-16,0-2 1 0,-3-2-7 0,2-3 6 15,-2-4 2-15,3-2 3 0,0 0-1 0,-1-5 3 16,0 1-1-16,1-5 1 0,1-2 5 16,-4-6-5-16,1-1 0 0,-3-6 2 0,-3-2-3 0,-2-3 1 15,-5 0 2-15,-2-2 1 16,-5 2-5-16,-2 0 8 0,-2 1-2 0,0 4 0 16,-4-3 6-16,0 4 0 0,-2 5 5 0,-2 4 5 15,-3 8 4-15,4 5 4 0,-1 4 5 16,2 7 2-16,-2 4-4 0,4 1-2 0,-1 3-9 0,-1 2-10 15,3 2-5-15,-1 5-5 0,-5 3 1 16,-1 10 3-16,-2 5 0 0,0 7-1 0,2 9 0 0,1 2-1 16,-2 4-6-16,7 1 6 0,-1 5-1 15,-2 1-2-15,4 6 6 0,1-3-6 0,1-1-1 16,2-6-1-16,3-3-4 0,5-5 2 0,2-4-2 16,3-6 1-16,3-2 0 0,2-6-1 0,2-2 0 15,3-5 1-15,-2-1 4 0,4-7-1 0,-4 0 0 16,4-5 0-16,-2-1-1 0,0-6 1 15,1 0 0-15,-3-5 2 0,5-2 2 0,-1-4 0 16,-1-1 2-16,1-2-1 0,-2-1 5 16,-6 2-2-16,-1-4 0 0,-3 0 1 0,1-2-1 15,-4-1 2-15,-2 0 3 0,-2 0 0 0,-6-1-2 0,-2 3 4 16,-2 1 1-16,-3 3-1 0,-4 0 4 16,2 5-2-16,-3 1 1 0,0 2 2 15,0 0 3-15,-1 3-3 0,1 1-2 0,-2 3 0 16,0 2-14-16,-1 3 3 0,-5 4 0 0,1 0-3 15,-2 4 7-15,-1 3-6 0,1 2 0 0,3 2-3 16,3 3-1-16,5 3 1 0,2-2-1 0,4 4-1 16,2-1-3-16,7 0 1 0,1 0-5 15,7-2-2-15,4-3 1 0,4-1-5 0,0-4 0 16,6 0-6-16,0-2-12 0,-1-4-6 0,2-3-4 16,0-4-5-16,1-1-13 0,-3-1-9 0,0-3-22 15,-6-1-30-15,-1-6-14 0,-3-1-17 16,-2-3-140-16,-5 1-377 0,-2-5-893 0</inkml:trace>
  <inkml:trace contextRef="#ctx0" brushRef="#br0" timeOffset="153525.9395">9587 5249 1539 0,'-9'-4'273'0,"-1"-3"8"15,-1 3-50-15,9-1-41 0,3 4-35 0,0 0-48 16,2-1-45-16,3 2-26 0,4-1-19 0,1-1-4 16,9 1 1-16,5 0-2 0,5-1 2 0,8 1-2 15,2-2 0-15,8 0 1 0,-2 2 0 16,2 1 0-16,-1 0 0 0,-2 1 1 0,1-1-1 15,-2 0 2-15,-4 2 0 0,-4-1-4 0,-1-1 0 16,-5 0-2-16,-7 0-1 0,-3-4 3 16,-6 4 5-16,-4-1 9 0,-5 0 12 0,-3 1 16 15,-3-1 6-15,0 1-5 0,0 0-13 0,-2-2-19 16,-2 1-12-16,2 0-7 0,-3-2-7 0,3 0-6 16,-4 2-10-16,2 1-15 0,-3 0-22 15,0 3-29-15,2 0-40 0,-1 0-70 0,-1 2-159 16,-1 2-693-16,4 0-461 0</inkml:trace>
  <inkml:trace contextRef="#ctx0" brushRef="#br0" timeOffset="154954.457">11511 5243 1582 0,'-1'-5'954'0,"-1"2"-903"0,1 0-1 0,1 5-20 15,0 0-1-15,0 0 56 0,0 7 29 0,0 2 16 16,0 7 6-16,0 9-38 0,1 6-27 0,1 5-17 16,0 6-8-16,3 6-11 0,-1 3-7 0,1 4-1 15,-2 3-4-15,3 1-2 0,-3 3-8 0,0 4-6 16,1 1-3-16,-3-2-6 0,0-4 4 0,-1-7-1 15,-1-7-1-15,0-6-2 0,-3-6 1 16,0-6 1-16,-2-5-2 0,1-6 9 0,-1-6-8 16,2-3 1-16,-2-6 1 0,3-2-6 0,1-2 11 15,-3-2-1-15,2-3 1 0,-3 0-1 16,0-7-3-16,-2-3 0 0,-4-3-2 0,2-5 6 16,0-2-8-16,-1-2-1 0,0-5-3 0,3-5-8 15,0-2 8-15,0-7-3 0,4-6 2 16,1-2-2-16,1-4 2 0,4 0 1 0,0 1 2 15,2 0 8-15,2 3-10 0,5 0 2 0,0 2-3 16,6 5-2-16,-2 1 6 0,6 7 0 0,-1 5 2 16,1 6 0-16,1 4-1 0,4 6 3 0,-3 3-1 15,3 3 1-15,0 3-1 0,-1 6 0 16,1 0 0-16,1 6-2 0,0 4 4 0,-2 2-1 16,-2 7 2-16,1 5-2 0,-5 3-1 0,-2 5 1 15,-3 2 0-15,-4 5 4 0,-5-1-5 0,-3 3 1 16,-4 1-2-16,-3 1-4 0,-6-1 5 0,-3 1-3 15,-4-3 1-15,2-5 0 0,-1-6-2 16,4-8 5-16,0-5-1 0,3-4 9 0,0-3-4 16,2-4-1-16,1 1 5 0,1-4-7 0,0-1 8 15,4-2-2-15,-2-2-3 0,3-6-5 0,1 0-4 16,4-7-3-16,1-3 1 0,2-4 6 16,4-1-4-16,2-3-1 0,7-1-1 0,1-5-1 15,8 1 2-15,2 0 0 0,2 0 0 0,5 5-2 16,2 1 3-16,-1 4 3 0,0 3 1 15,2 4 4-15,-6 2-5 0,0 5 2 0,-3 3-1 16,-6 0-1-16,-1 5 3 0,-5 5-1 0,-1 3 1 16,-5 3 0-16,0 1 0 0,-1 6 2 0,-2 1 1 15,-1 6 3-15,-2 0-5 0,-1 4-2 16,1 2-2-16,-5 0-2 0,0-1 2 0,-3 1 0 0,-3 0-2 16,-2 0-1-16,-3-2-2 0,-2-1-2 15,0-5-1-15,-1-2 5 0,-2-4-4 0,2-5 4 16,-2-1 4-16,3-4-4 0,-2-3 4 0,3-1 0 15,0-2-1-15,2-1-2 0,0-3 0 16,-1-4-3-16,6 0-4 0,-1-4-3 0,4-2-6 16,2-2-4-16,6-1-2 0,2-4 4 0,4-1 0 15,6 0 4-15,4-2 4 0,3 0-2 0,4 3 6 16,-3 1 3-16,4 1 1 0,-2 2 3 16,-1 0 3-16,0 2 2 0,-4 2 3 0,-5 1 5 15,0 4 1-15,-6 0 5 0,1 4 0 0,-7 0-1 16,-4 1 1-16,0 2-2 0,-5 2-2 0,0 1-2 15,-2 3-4-15,0-1 0 0,1 4 1 16,0 5 0-16,-2 1 0 0,-1 6-2 0,0 1 0 16,-3 0-8-16,1 1 5 0,-1 0-1 0,0 2-1 15,4-4 5-15,-1 2-9 0,3 1-3 0,-1-4 0 16,4-1-5-16,2-5 1 0,-2-3 3 16,2-4-1-16,1-3 1 0,-3-1 5 0,6-1-1 0,-2-1-1 15,1-1 4-15,3-3-6 0,3-4-3 16,1 2-2-16,-1-3 1 0,2-2 1 0,0-3 2 15,0 0 2-15,2-2-3 0,2-3 3 16,2 1 0-16,3-3 2 0,1-1 5 0,-3 1-4 16,6-1 0-16,-1-1 2 0,3 2-4 0,-3 0 6 15,0 0-1-15,-3 0 1 0,-1-2-2 0,2 0 6 16,-4 2 4-16,-3 1 4 0,-5 2 9 0,-5 3-2 16,-2-2 4-16,-5 4 2 0,-1 0 2 15,-1 1-1-15,-3 1 0 0,-2 2-1 0,1 1-9 16,-4 1 7-16,1 2-4 0,1 3-7 0,-3 2 1 15,-1 2-9-15,-2 7-4 0,-1 7 0 16,-4 4 0-16,3 6 0 0,0 2 1 0,5 4-1 16,1 6-4-16,5 4 4 0,1 6 2 0,3 3-1 15,1 4 5-15,2 4-5 0,5 1-2 0,-2 1 0 16,3 3 0-16,3-1-2 0,-4 0 1 0,1 1 0 16,-1-6-3-16,-4-1 1 0,4-4 1 0,-5-3-2 15,3-5 3-15,-1-5-3 0,1-2-3 16,0-6-4-16,0-5-2 0,2-5-4 0,-6-3-5 15,2-5-6-15,-1-4-12 0,-2-6-10 0,-1 0-3 16,0-2 4-16,1-3-5 0,-1-3-18 16,2-3-35-16,0-3-51 0,1-2-68 0,-2-3-184 15,1-2-482-15,-2-4-590 0</inkml:trace>
  <inkml:trace contextRef="#ctx0" brushRef="#br0" timeOffset="155756.0221">13273 5463 1209 0,'0'-2'184'0,"3"1"-143"0,-2 0 31 16,2 0 41-16,2 1 56 0,-3 0 18 15,2 0-43-15,3 0-38 0,-2 1-27 0,2 0-17 16,4 0-10-16,5 1-9 0,-1 0-4 0,3 0-5 15,3-1-8-15,-2 2-10 0,5-1-1 16,-3-2-2-16,1 1 6 0,-1-3 2 0,2 0-1 16,-3-1-4-16,0-1-1 0,-3 0 4 0,-2-3 2 15,-1 2 7-15,-4-1 8 0,-4 0 5 16,0-1 8-16,-4 2 0 0,-2-2-7 0,-6 0-2 16,3-2-5-16,-6 4-3 0,0-1-2 0,-4 3-4 15,-6-1-6-15,-3 4 0 0,-7 2 0 0,-3 4-1 16,-4 2 5-16,2 4 3 0,-1 1 3 0,-1 1 0 15,6 1-1-15,0 3-7 0,10 1-6 0,4 1-4 16,5-1-7-16,7 3-1 0,5 0-2 16,7 1-1-16,5 0 1 0,5 0 0 0,5-2 1 15,5-1 0-15,5-2-1 0,5-1-2 0,3-5-2 16,1-2 2-16,2-3-4 0,-2-4 2 0,-3-3 0 16,-4-2-1-16,-4-2-3 0,-4-3-4 15,-2 2-2-15,-6-3 3 0,2-1 6 0,-2-2 7 0,0-4 4 16,-1 0 0-16,-3-2-5 0,1 1 3 15,-6 3 1-15,-5 2 0 0,-3 1 4 0,-3 3 1 16,-1-1-1-16,-3 2-3 0,0 1-3 16,-4 2-5-16,-1 1-4 0,-1 5 0 0,0 0 1 15,-7 5-1-15,4 3 3 0,-4-1-2 0,6 3-2 16,1 0-1-16,4 1-3 0,5 0-4 0,4 2 3 16,2-1-3-16,3-1 0 0,9 0 4 0,-2-3-4 15,8 1 7-15,6-3 3 0,2-3 1 16,1 0 1-16,0-5 2 0,1-1-1 0,-1-6 0 15,-3-1 6-15,0-1-3 0,-5-4 3 0,-3 0 3 16,1-4-1-16,-1-3 2 0,0-5 0 0,-1-1 3 16,-1-4-2-16,-1-2 4 0,0-3 4 15,0-4-3-15,-4-2-1 0,0-2-4 0,1-4-1 16,-3 4 5-16,-7 0 5 0,-2 0 3 0,-3 6 4 16,-1 1 3-16,-5 8 2 0,2 6 0 0,-3 1-2 15,0 8-4-15,4 3-3 0,-4 5-3 16,6 1-5-16,1 3-4 0,0 1-8 0,-3 4-4 15,1 5-1-15,-2 6 0 0,-3 10 2 0,0 8 0 16,1 3-1-16,5 5 0 0,2 0 0 16,2 2-1-16,3 0 2 0,0 1-4 0,3-2 0 15,0 2-3-15,-1-2-5 0,2-3-5 0,0-3-14 16,0-3-5-16,2-3-11 0,-2-2-13 0,0-2-10 16,1-4-30-16,0-2-36 0,-2-3-70 15,-4-5-128-15,2-2-451 0,-3-5-860 0</inkml:trace>
  <inkml:trace contextRef="#ctx0" brushRef="#br0" timeOffset="156045.5078">14082 5332 2419 0,'9'-5'30'16,"5"-2"-1"-16,9-4-4 0,7 1 35 0,2 2 29 15,1 1 11-15,8 1-9 0,6 3-22 0,-1-1-15 16,7 1-16-16,1 1-10 0,-3 1 1 0,0-1 1 16,-6 2 3-16,-2-2 6 0,-7 0-4 15,-6 2-5-15,-8-1 1 0,-6 0-1 0,-9 1 3 16,-2 0 13-16,-4 0 3 0,-2 0 3 0,0 1-1 16,-3 0-7-16,1-1-9 0,1 1-8 0,-3-2-12 15,0 1-11-15,-4 0-5 0,-3 0-3 16,1 1-7-16,0 0-6 0,2 3-18 0,0-3-27 15,2 1-42-15,3 0-67 0,-4 1-121 0,3-1-595 16,-1-1-803-16</inkml:trace>
  <inkml:trace contextRef="#ctx0" brushRef="#br0" timeOffset="165086.3117">15682 5491 1 0,'1'0'0'16,"-1"0"0"-16,0 0 0 0,0 0 0 0,0 0 12 15,1 1 100-15,-1-1-19 0,1 0-11 0,-1 0-4 16,0 0 9-16,1 0 37 0,0 0 27 0,4 3 22 16,-3-2-1-16,0 1-22 0,1 3-19 15,3-2-16-15,-3 1-13 0,3-1-17 0,-3 1-15 16,5-1-12-16,-4 1-4 0,3 0 2 15,2 0 6-15,2-1 7 0,0 0-4 0,5-3-9 0,4-2-11 16,0 1-14-16,1-2-6 0,0-2-3 16,1 1-4-16,-3-2-3 0,2 0 2 0,-1-1 1 15,-2-1 1-15,-3 1 5 0,1-2-2 0,-2 0 6 16,-3-1 1-16,0-1 0 0,-2 0 1 0,0-1 1 16,-5 1-3-16,2-2-2 0,-2 1-1 15,0 0-7-15,-1 3-2 0,-2-3-4 0,0 1 0 16,-1 1-1-16,-1-2 0 0,1 5-2 0,-1-1 1 15,0 0 1-15,0 1 0 0,-1 1-3 0,-2-1-3 16,3 0-1-16,-3 2-1 0,-2 0 0 0,4-1-2 16,-6 2-2-16,5 1-1 0,-4 0-2 15,1 1 0-15,-1-1 0 0,-1 1 0 0,-2 1-1 16,-1 1 2-16,2 0 1 0,-1 1-2 0,-1 1 3 16,1 1 0-16,-1 0 0 0,0 0 3 15,-2 2-1-15,-1 0 1 0,2 2 1 0,2-2 0 16,-4 1-1-16,0-1 3 0,1 4 2 0,-5-1 1 15,3 2 0-15,-3-1 1 0,3 1 0 0,0 2 0 16,0-2 3-16,0 3-2 0,3-3 2 16,0 3 0-16,2-1 0 0,0 1 1 0,2-1 2 15,0 0 0-15,2 2 2 0,-1 0-1 0,0 0-1 16,4 1-1-16,-3 0-3 0,3 1-3 0,2-1 0 16,-1 0-1-16,2 0-1 0,-1 1 1 0,2 0-1 15,-1-2-1-15,1 0 0 0,0 1-1 16,0-2-1-16,5 1 1 0,-2 0 1 0,2 1-5 15,-1 0 5-15,5-1 1 0,-2 0-1 0,1 0 6 16,2-2-2-16,1 1 0 0,3-1 1 0,-1 0 3 16,5 0-3-16,-1-3-1 0,4 0 2 15,1-1-5-15,0-3 1 0,5-1 1 0,0 0-3 16,2-2 4-16,-1-1-6 0,4-1-2 0,0-1-1 16,3-1 1-16,-2-3-2 0,4 0-1 0,-4 1-3 15,-1-3-6-15,4-2 3 0,-5 1 0 16,0-5-1-16,3 1 3 0,-4-1-4 0,-1-1 2 15,-4-1 2-15,3-2 4 0,-1 0-1 0,-5-1 0 16,4 1 2-16,-4 1-6 0,-1-1 7 16,-1 0 0-16,-2 1 0 0,-1 0 0 0,-3 0 0 15,-1 0 0-15,-4 1 2 0,0 0 1 0,-5 2 1 16,1 1 0-16,-4 0 1 0,-1 0-1 0,-1 3 0 16,0-3 0-16,-2 3-3 0,0-2 5 15,-3 2-1-15,1 1 0 0,-3 0-1 0,2 1-2 0,-3 2-3 16,0-1-3-16,-3 1 0 0,-1 1-1 15,0 2 1-15,-4 0 2 0,-3 1 0 0,3 2 1 16,-4 0 0-16,1 1 0 0,-2 3-1 0,2 1 2 16,0 2-1-16,0 1 0 0,0 3 1 0,3 2-3 15,-2 3 2-15,-1 1-2 0,1-2-1 16,4 3 0-16,-2-1 1 0,6 0-1 0,4 1-4 16,-1-3 0-16,4 0-2 0,3-1 1 0,2-1 1 15,2 0-1-15,4-3-2 0,2 2 7 16,3-2 2-16,6-2 4 0,5-3 3 0,2-2-4 15,4-2-3-15,1-2 2 0,-1-1-7 0,0-2 0 16,-1 0 0-16,-6 0-6 0,2-2 8 0,-5-3-1 16,-4 1 3-16,2 0 4 0,-6-2-2 15,4 2 2-15,-6-1 0 0,-3-1 4 0,1 1 0 16,-1-3 2-16,-3 2 1 0,2 0-4 0,-4-2 2 16,-1 0 0-16,0 1 2 0,2-1 4 0,-3 2-3 15,0-1 0-15,-3-1-1 0,2 2-1 0,0 0 2 16,0 1 0-16,-1 1 3 0,1 3-2 0,-3 0 0 15,3 1 1-15,0 0 0 0,-1 2 0 16,1 0-1-16,0 1-3 0,1 0-5 0,0 0 1 16,-2 1-6-16,2-1-3 0,-2 3 1 15,0 1-2-15,-1 3 6 0,-4 3 3 0,3 2-2 0,-2 2 2 16,1 0-1-16,0 2 0 0,1 1 0 16,-3-1 4-16,6 1-5 0,-1-1 0 0,1-1 2 15,0 3-4-15,2-4 3 0,1 0 1 0,0 1-2 16,6-1 0-16,0-3 0 0,-2 0 0 15,3-2 0-15,3-2 2 0,3-1-2 0,-1 1 1 16,4-4 2-16,2-1-5 0,0 0 2 0,2-4-2 16,-1-1-2-16,5 0 2 0,-2-4-2 0,-3 0-1 15,1-1 1-15,-1-3 1 0,0 0-1 16,-2-2 2-16,0 0 2 0,-1-2-3 0,-4-2 3 16,2 2 1-16,-5-3 1 0,-1 1 0 0,-1 1 0 15,-3-1 0-15,0 3 0 0,-3 1 9 0,1 3-4 16,-3-1 1-16,-1 0 0 0,-1 1-3 15,1 1 2-15,-2 0 0 0,0 2-1 0,2 1-6 16,2 1 0-16,0 1-3 0,0 1-4 0,0-1 4 16,0 2-9-16,5-1-2 0,-3 3 3 15,3 2-4-15,2 0 2 0,-2 3 2 0,-1 2 2 16,4 2-1-16,-2 3 5 0,-1 3 3 0,1 3-2 16,-2-1 10-16,2 2-5 0,-4 2 2 0,2-3-2 15,-3 4-4-15,0-3 3 0,0-2 0 0,0 1 2 16,0-1-1-16,3-1 1 0,-4-2-2 0,4 2 0 15,-2-5 0-15,2 3 0 0,-2-4 1 16,6 1-1-16,0-2 0 0,0-1 0 0,2-1 0 16,5-4 1-16,2-1-2 0,3-2-1 0,-1-2 0 15,2 0-2-15,2-5 1 0,-2 0 1 16,-1-2 2-16,-1-3 3 0,0 1-1 0,-2-4 1 16,1-2 2-16,-1-1-1 0,-2-3 1 0,-1-3 1 15,3-2-1-15,0-3 0 0,1-3 1 0,-2-4-2 16,3-1-3-16,2-3 1 0,3 2-1 0,-2-1 2 15,-2 2 3-15,-3 1 0 0,-7 3 1 16,0-1 2-16,-4 0 1 0,-4 3 2 0,-1-1 7 16,-2 7-1-16,-2 2-2 0,-2 2 2 0,-1 5-3 15,2-1 4-15,-4 3 6 0,3 4 0 0,-1 3-1 16,-1 1 1-16,4 4-6 0,0 0-6 0,0 2-4 16,1 2-11-16,-1 1-1 0,-5 6 3 15,0 5 0-15,-3 6 3 0,-3 4 1 0,1 4 1 16,0 6-2-16,2 1 0 0,3 3 1 0,-2 2-2 15,6-3 3-15,1 2-3 0,2-3 0 16,1 3-1-16,7-2-3 0,1-1 2 0,2-2-1 16,6-3 0-16,-1-1-4 0,4-3 1 0,1-3-3 15,1-2-4-15,-2-4 2 0,6-4-4 0,-1-1 0 16,-1-5 0-16,-1-3-1 0,1-2 1 16,0-6 0-16,1-1 3 0,-3-3 4 0,0-2 1 15,-4-2 1-15,2-1 0 0,-1-4 2 0,-2 1 2 16,-1-1 1-16,-3-5 0 0,1 2 1 0,-4-3 0 15,-1-1 2-15,0 1-1 0,-4 1 2 16,0 4 1-16,-5 0 0 0,-2 3 1 0,-4 2 4 0,1 3-3 16,-3 4 1-16,4 2-1 0,-1 3-4 15,1-2-2-15,3 2-4 0,-1 0-7 0,1 3-2 16,0 2 1-16,1 4 4 0,-1 4 5 16,6 2 2-16,1 3 0 0,6 1-2 0,1 2 0 15,4 0-2-15,3-2 0 0,0-1 0 0,3-4 1 16,1-1-2-16,1-2-4 0,-5-3 1 0,-2-2-1 15,-1-5 2-15,-3-1 7 0,-1-1 1 0,-2-3 5 16,0-3 1-16,-1-3 0 0,-3-3 0 16,2-3 0-16,0-1-3 0,-1 0 1 0,-1-2-2 15,-1 0 0-15,2-2 1 0,-1-1 0 0,1 0-1 16,0 2 1-16,-3 1-1 0,-1 0 4 16,-2 4 2-16,-1-1 3 0,-3 5 0 0,0-1 1 15,-1 4 0-15,-1 4-1 0,-1-1 1 0,1 3-5 16,1 1-5-16,-2 2-5 0,2 6-3 0,-3 0 1 15,-3 8 2-15,-3 4 2 0,0 6 1 16,2 5-2-16,2 2 0 0,-1 8 0 0,2 4 2 16,1 10 0-16,1 7-1 0,-1 5 0 0,1 3-5 15,-4 6 3-15,-1 6 2 0,-4-2 2 0,-1 4 5 16,-4 1-6-16,-2 3 2 0,-3-2-2 0,-2 0 0 16,2-5 0-16,0-2-3 0,-1-7 0 0,4-5-3 15,-2-5 4-15,-3-8 3 0,-3-6 1 16,4-8 6-16,1-7-3 0,-1-5 0 15,3-7 2-15,0-3 3 0,2-10 3 0,-3-2 0 16,2-5 2-16,0-6-3 0,1-4 1 0,3-5 0 16,0-7-4-16,5-4 2 0,-1-6-8 0,3-6-2 15,2-6-2-15,3-5 0 0,2-6 2 0,5-2-3 16,3-3 0-16,4-2-4 0,6 1 4 0,4-3 2 16,7 1-2-16,4 0 2 0,5 0-4 15,4 2-2-15,0 3 2 0,7-1 1 0,-2 0-2 16,6 5 2-16,-1 5-6 0,0 6-5 0,-6 8 8 15,-2 6-3-15,-5 3 5 0,-5 6 0 16,-4 2-9-16,-4 3-8 0,-4 1-13 0,-2 0-9 16,-5 6-23-16,2 0-21 0,-5 3-37 0,-4 3-61 15,0-1-137-15,-3 3-460 0,-2 3-869 0</inkml:trace>
  <inkml:trace contextRef="#ctx0" brushRef="#br0" timeOffset="166245.4988">19217 5407 1 0,'0'2'0'0,"0"-4"0"0,0 2 0 16,0-2 0-16,0 2 0 0,0 0 0 0,0 0 0 16,0-1 0-16,1 0 0 0,-1 1 0 15,0-1 0-15,4 1 8 0,-3 0 95 0,0-2 19 0,2 1 26 16,0 0 14-16,-1 0 0 0,1 0-5 15,0 0-10-15,-1 1-9 0,-2-2-10 0,1 2-10 16,-1 0-12-16,0 0-11 0,0 2-13 0,2-2-19 16,-2 1-18-16,0 0-18 0,0 0-11 15,0 0 5-15,0 2 4 0,0-1 5 0,1 1 3 16,-1 1-5-16,2 0-3 0,1-1 0 0,-1 2 1 16,0-2-2-16,0 0-1 0,2 2 2 15,-2-3-2-15,2 1 7 0,-1-1 6 0,-2 0 3 16,0-1 6-16,0-1 0 0,1 1 2 0,-1-1 2 15,-1 0 6-15,0 0-2 0,0 0 1 0,0 0-1 16,0 0-3-16,0 0 0 0,0 0-3 0,0 0-5 16,0-1-5-16,0 1-2 0,0-1-6 15,0 2-6-15,0-1-1 0,0 0-9 0,0 0-5 16,0-1-2-16,0 2-5 0,0-1 2 0,0 0 0 16,0 0-2-16,0 0-1 0,0 0 2 0,0 0-1 15,0 0 0-15,0 1 4 0,0-2-5 16,0 2 0-16,0-1 2 0,0 0-4 0,0 0 3 15,0 0 1-15,0 0-1 0,-1-1-2 0,1 1 2 16,-2 0-1-16,2 1 1 0,0-1 4 0,0-1-5 16,0 1 1-16,0 0-2 0,0 1-2 15,0-1 2-15,0 0-1 0,0 0 2 0,0-1-1 16,0 1 0-16,0 0 1 0,0 0 0 0,0 0 2 16,-1-1-4-16,1 1 1 0,0 1-1 0,0 0-2 15,0-1 2-15,0 0-2 0,0 0 1 16,0-1-5-16,-1 1 4 0,1 0 0 0,0 0-1 15,1 0 3-15,-1-1-2 0,0 1-1 0,1 0 0 16,-1 0-2-16,0 0 0 0,0 0 0 16,0 0-5-16,0-2-4 0,0 2-2 0,0 0-3 15,0 0-3-15,0-2 0 0,0 2-7 0,-1-1-11 16,1 1-21-16,0 0-43 0,-1 0-103 0,1-1-304 16,1 0-525-16,-1-1 207 0</inkml:trace>
  <inkml:trace contextRef="#ctx0" brushRef="#br0" timeOffset="211156.4736">1683 7964 1 0,'0'0'0'0,"0"-1"0"15,0-1 0-15,0 1 0 0,0 2 0 0,0-1 0 16,0-1 0-16,1 1 0 0,-1 0 0 16,0 0 25-16,0 0 26 0,0 0-27 0,0 0-19 15,0 0-18-15,0 0-13 0,0 0-13 0,-1 1 12 16,2-1 27-16,-1 0 0 0,3 0 0 0,-2 0 0 15,1 2 0-15</inkml:trace>
  <inkml:trace contextRef="#ctx0" brushRef="#br0" timeOffset="212002.2403">1736 7561 1 0,'-2'-5'0'0,"0"1"0"0,1-4 156 0,0 3 300 0,1 1-7 16,0 0-60-16,0-2-67 0,0 3-66 0,0 1-60 16,1-1-43-16,0 2-33 0,-1 1-27 0,0-2-10 15,0 2-12-15,0-1-10 0,0-1 1 0,0 1-5 16,0 0-6-16,0 0-6 0,0 0-2 0,0 2-9 15,0-1-2-15,0 0-3 0,0 0-6 16,0-2 0-16,0 2-3 0,0-2-3 0,0 2-2 16,0 0 0-16,0 0-3 0,0-1-1 15,0 1 1-15,0 1-5 0,0-1 0 0,0 0-1 16,0 0-2-16,0-1 2 0,0 1-2 0,0 0-2 0,0 0-1 16,0 1 0-16,0-1 1 0,0 0 0 15,0 0 2-15,0 2-4 0,0-2 1 0,0 0 0 16,0 0-2-16,0-3 3 0,0 3-2 15,0 0 2-15,0 1-2 0,0-1 0 0,0 0 0 0,0 0 1 16,0 0 2-16,0 2-3 0,0-2 1 16,0 0-1-16,0 0 0 0,0-3 3 0,0 3 0 15,0 1-1-15,0-1-2 0,0 2 1 0,0-2 0 16,0 0 2-16,0 0 0 0,0 1-1 16,0-2-1-16,0 1 0 0,0 0 1 0,0-2 0 15,0 2 0-15,0 0-1 0,-1 2-1 0,2-2 1 16,-1 0-1-16,0 0 2 0,0 0 0 0,-1 1-4 15,1-1 2-15,0 0-2 0,0 0 0 0,0-1 1 16,0 1-3-16,0 0-3 0,0 0-5 16,1 0-1-16,-1-2-2 0,0 2-1 0,0 0 0 15,-1 0-7-15,2 0-8 0,-1 0-14 0,0 0-20 16,0-3-24-16,0 3-32 0,0-1-52 0,-1 1-85 16,1 0-65-16,-1 1-166 0,1 4-420 0,0-1 131 15</inkml:trace>
  <inkml:trace contextRef="#ctx0" brushRef="#br0" timeOffset="213578.5529">1675 7525 479 0,'-2'0'284'16,"2"-1"-26"-16,-1-1-24 0,0 1 2 0,2-1 11 15,-2 2-4-15,2-2-36 0,-1 4-41 0,0-2-43 16,0 0-29-16,0 0-22 0,0 0-12 0,0 0-8 16,0 0-6-16,0 0-2 0,0 1-5 0,0-1-4 15,0 1-8-15,1 0-5 0,-1-1-2 16,0 0 0-16,2 0 0 0,-2 0 2 15,0 0-2-15,2-1 0 0,-2 0-1 0,3 0-3 16,-1-1-3-16,5 0-3 0,2 0-3 0,4-3-4 16,0-2 1-16,6 1 0 0,1-1 3 0,4 1-4 15,1-1-3-15,1 0-6 0,2 1-2 0,1-2 2 16,0 1-2-16,0-1 1 0,-5 1-1 0,4-1 0 16,-5 1 3-16,2 0 1 0,-7 0 4 15,2 1-2-15,-4 2 0 0,-3-1 0 0,-3-1-1 16,-2 4 5-16,-3 1 2 0,-2 0 3 0,-3 2-2 15,-1-1 4-15,1 0 1 0,0 1 1 0,-2-2 4 16,1 1-2-16,1 1 0 0,-3-1-3 0,2 0-4 16,1 0 2-16,0 0-4 0,0 1 1 15,-1 0-1-15,1-1-1 0,1 3 0 0,-1-3 0 16,-1 0 2-16,1 0-8 0,0 0-2 0,0 1-1 16,0 3 0-16,0 3 5 0,-1 5 4 15,1 3 0-15,1 4-6 0,0 3 3 0,3 5 1 16,-1 5-1-16,-1 5 6 0,-1 6-7 0,0 5 1 15,-2 4-2-15,-1 3-3 0,-2 4 4 0,-2 0-1 16,-2-1-1-16,4-4-5 0,-3-5-6 16,-1-8 1-16,5-5 3 0,-2-6 7 0,0-4 3 15,0-4-3-15,-1-4 2 0,-2 0-4 0,-2-4 4 16,1-1 3-16,-2-2-1 0,0-6 2 0,-1 0 1 16,0-4 2-16,-2-1 0 0,0-1 0 0,-3-2-3 15,1-2-3-15,-3-3-3 0,-1 0-2 16,0-2 0-16,1 0-2 0,-2 1-2 0,3-6-5 15,1 3-4-15,3-3-4 0,0 0 0 0,0 1 2 16,3-1-8-16,7 1 0 0,-2 0-6 16,4 0-9-16,2 4-8 0,0-1-9 0,1 0-14 15,5 1-9-15,-1-1 2 0,10 1 1 0,-1-1 17 16,6 3 19-16,7 1 9 0,3-3 11 0,2 1 3 16,3-2 5-16,4 4 3 0,3-3 2 15,3-1 3-15,0 1-5 0,4-3 1 0,1-1-8 16,-3-1-10-16,-2-1-8 0,-3-1-16 0,-2-2-2 15,-1-1 4-15,-5-2 11 0,-1-1 24 0,-5 0 12 16,-1-2 10-16,-6-1 5 0,-1 1 7 16,-5-2 5-16,0-2 8 0,-5-1 12 0,1-3 4 15,-7 2 8-15,-1 1 8 0,-1 5 6 0,-4 3 6 16,-2 4 0-16,1 4-4 0,-5 2-6 0,1 2 2 16,1 1 1-16,-1 3-4 0,0-1-3 0,2 4-12 15,3 2-12-15,-1 1-13 0,3 0-16 0,-1 1-6 16,-1 2-3-16,1 5 3 0,-4 5 1 15,1 5 8-15,1 6 4 0,-2 6 1 0,2 7 6 16,1 4-8-16,1 1-3 0,-3 3-3 0,1 2-4 16,1 2 3-16,-5 2-3 0,1 2 0 15,-2 0-1-15,1-3-3 0,1-4-4 0,2-9-1 16,3-2-3-16,1-10-4 0,2-5 0 0,3-7-4 16,-1-4 4-16,1-5-2 0,-1-3 3 15,5-1 2-15,-1-2 2 0,0-4 1 0,2-2 1 16,6-4 0-16,-3-3-2 0,3-4-2 0,2-1 4 15,-3-3-1-15,1-1 4 0,1-2-1 0,-3 0-2 16,2 2 1-16,-3 2 3 0,0 2 1 16,-3 5 2-16,1 1 3 0,-3 4-2 0,-4 2 3 15,2 2 1-15,-3 3-2 0,-2 2-3 0,2 2 0 16,1 1-2-16,-1 3 1 0,4 2-1 0,-4 5 4 16,4 2 2-16,-2 1 0 0,3 5 2 0,0-1-4 15,2 3 2-15,0-4-3 0,3 2 1 0,3-4-2 16,2 1-3-16,2-1-1 0,1-3-4 15,2-4-2-15,0-1 0 0,-3-3-3 0,1-3 1 16,0-3-3-16,-1-1 0 0,-1-3-1 0,-1 0 7 16,-5-5 3-16,1 1 3 0,-1-4 2 0,-2 0 1 15,0 0 4-15,-4-2 0 0,2-1 3 16,-2-2 3-16,0-2-2 0,-1-2 4 0,0-2 0 16,-1 1 4-16,1 0 7 0,1 4 7 0,-4 2 9 15,0 2 0-15,-2 6 7 0,0-1 3 16,1 4 2-16,-4 4-4 0,2 0-11 0,0 2-15 15,0 2-16-15,0-1-7 0,0 2-3 0,-1 4 3 16,1 3 3-16,0 3-3 0,1 3 4 16,1 3-1-16,1 0 0 0,0 1 2 0,3-3-4 15,2 3 0-15,0-3-1 0,2 0 0 0,1-3 0 16,2-2-2-16,0-1-5 0,3-3-1 0,-2-2-1 16,4-2 0-16,-2-2 2 0,1-5-1 0,2-1 4 15,-4-4 1-15,4 0 1 0,-4-3 2 0,2-4 0 16,-2-1 0-16,-1-2 3 0,0-1 0 15,-2-1 2-15,-1-3 2 0,-1 1 0 0,2 0 1 16,-2 0-2-16,3 1-2 0,3 3 0 0,-3 3 4 16,-1 2 1-16,-2 3 2 0,1 5-2 15,-1-2-3-15,0 4 1 0,0 0-1 0,3 3 1 16,-5 3-2-16,1 0-2 0,0 6 0 0,1-1-2 16,-2 5 5-16,-1 0-3 0,-1 4-1 0,-1 1 0 15,-2 0-5-15,1 3 5 0,-2 3-1 16,-1 0 0-16,-2 1-1 0,-2-3-4 0,0 1-4 15,1-3-2-15,-2-3-2 0,0-4-4 0,1 0-8 16,-1-3-10-16,2-2-9 0,-2-2-14 0,-1 0-22 16,-1-2-28-16,-1-3-75 0,-3-1-174 15,-1-1-537-15,-5-3-586 0</inkml:trace>
  <inkml:trace contextRef="#ctx0" brushRef="#br0" timeOffset="213813.548">3212 7145 2032 0,'-9'-11'143'15,"-3"-5"2"-15,-4 0 13 0,6 2 4 0,4 4 0 16,0-2-15-16,1 2-36 0,1 0-27 16,2 3-21-16,1 2-17 0,0 3-18 0,1 1-15 15,0 1-15-15,0 1-10 0,1-1-13 0,-1 0-13 16,-1 1-5-16,2 1 1 0,-1 2-1 15,1 3-11-15,-1 5-33 0,1-2-55 0,-1 3-78 16,0-1-174-16,0 2-561 0,0 1-281 0</inkml:trace>
  <inkml:trace contextRef="#ctx0" brushRef="#br0" timeOffset="215333.3903">4837 7714 1 0,'6'-5'0'0,"3"0"335"0,-1-3 103 15,-3 2 2-15,0 1-33 0,-2 1-69 0,-4 0-86 16,-1 1-54-16,-3-1-45 0,2-1-33 0,-5 0-16 16,-1 2-12-16,2 0-10 0,-4 2-9 15,-3 0-9-15,0 2-11 0,-4 2-9 0,-1 2-1 16,-1 2-4-16,-2 3-2 0,3 2-3 0,-3 2-6 16,0 1-6-16,2 1-4 0,2 3-3 0,2 1-5 15,6-2-1-15,1 3-5 0,4-2-3 0,4 1 3 16,2 2-2-16,1 0 1 0,5-1-1 0,3-3-2 15,2-2 0-15,7-6 0 0,1 0 0 16,6-6-5-16,0-2-3 0,4-2-3 0,0-3-7 16,0-2-2-16,-3-3 0 0,2-1-6 0,-2-1 2 15,-1-4 1-15,-2-1 1 0,-2-1 8 16,-3 0 5-16,-2 0-3 0,-3-3 4 0,-3 1 0 16,-3-1-1-16,-3 2 8 0,-4-1 1 0,-2-2 2 15,-3 1 0-15,-1 3-2 0,-3 0 1 0,-4 2 0 16,2 3 0-16,-2 1 0 0,0 3 0 0,0 3 0 15,1-1-1-15,3 4 2 0,2 0 1 16,2 1-1-16,3 1-4 0,2 0 1 0,3 1-1 16,1 2 1-16,5 2 5 0,6-2-2 0,8 2-2 15,4-2-2-15,5-3-1 0,4 1-3 16,2-4-3-16,2 1-3 0,0-2-7 0,-4-2-3 16,0-1-2-16,-6-2 1 0,-5-3 6 0,0-1 6 15,-5-2 4-15,1 1 5 0,-4-7 1 0,0 1 6 16,-6-3 2-16,-3 1 2 0,-5-3 2 15,1 2 0-15,-5 1 4 0,-2 0 2 0,-3 2 5 16,0 2 0-16,-1 2-2 0,-5 2 0 0,2 3 1 16,-3 1 4-16,1 3 1 0,0 4-2 0,0 2-8 15,0 3-5-15,1 5-5 0,0 4 0 0,-1 6 2 16,1 6-2-16,2 4 0 0,0 6-2 16,3 8 0-16,1 5-1 0,2 5-2 0,-1 6 2 15,0 2-4-15,1 6 0 0,1 4-1 0,0 1-6 16,-1-1-10-16,2-2-11 0,2-4-16 15,0-7-13-15,4-8-6 0,-1-8-1 0,3-9 7 16,0-8 13-16,-2-10 3 0,0-4 3 0,-4-6 0 16,0-4 13-16,0-1 12 0,-2-6 7 0,1-4 2 15,1-8-8-15,0-4-3 0,-2-4 2 0,0-6 3 16,-2-2 3-16,-3-3-1 0,1-5-2 16,-2-2-2-16,2-2-2 0,-4-5 2 0,3 0-1 15,-1-3 4-15,4 5 3 0,-1 1 5 0,3 7 4 16,4 2 3-16,1 3 1 0,2 7 1 15,4 2 1-15,3 5 3 0,1 1 5 0,0 5 6 16,3 4 0-16,0 2 1 0,3 4-2 0,1 3-3 16,2 5 0-16,-1 3-1 0,1 5-2 0,3 5-2 15,-4 5 2-15,0 3-1 0,-5 5-3 0,0-1 0 16,-3 5-6-16,-5 1-1 0,-3 1 0 0,-2 2-1 16,-3 0 1-16,-5-1-2 0,-2-2 3 15,-1-4-4-15,-3-5 4 0,-1-2 3 0,-5-5 3 16,3-1 0-16,-7-5-1 0,3-1-3 0,-1-2-1 15,-2-5 1-15,0-1-4 0,5-2 3 0,2-1-6 16,3-5-11-16,3-2-16 0,2-2-39 16,3-6-44-16,4-4-61 0,1-3-100 0,5-5-201 15,5-2-371-15,2-7-255 0</inkml:trace>
  <inkml:trace contextRef="#ctx0" brushRef="#br0" timeOffset="215582.4076">5818 7239 754 0,'3'-13'587'0,"3"-4"-121"0,-2-2-122 0,2 9-83 15,-4 4-36-15,-2 6-42 0,0 0-60 16,-1 0-46-16,0 6-20 0,1 3-3 0,-3 9 9 16,3 7-1-16,0 8-6 0,3 5-12 0,-1 7-11 15,2 7-3-15,-1 5-10 0,-1 5-5 0,-2 3-4 16,1 3-5-16,-2 1-2 0,1 2-3 16,0-2 3-16,-2 3-6 0,0-3 3 0,2-1-4 15,0-3-6-15,2-5 1 0,0-8-7 0,3-7-6 16,1-12-4-16,-1-4-6 0,1-7-4 0,-4-5-2 15,1-4-8-15,-1-3-15 0,-1-5 3 16,-1-4 7-16,0-2 0 0,-1-5-20 0,-2-3-58 16,1-4-89-16,0-4-104 0,1-5-126 0,-4-3-203 15,1-7-186-15,1-4 473 0</inkml:trace>
  <inkml:trace contextRef="#ctx0" brushRef="#br0" timeOffset="216317.9837">5809 7659 1 0,'1'-24'0'0,"2"-7"274"0,2-9 163 0,3 8-11 15,0 7-35-15,6 3-86 0,1 4-57 16,2 3-54-16,4 2-45 0,0 3-34 0,7 5-27 16,0 3-24-16,-5 4-15 0,2 3-14 0,-7 6-14 15,1 3-2-15,-2 7 8 0,-3 5 10 0,2 8 5 16,-3 0-4-16,-4 5-15 0,-1 2-16 16,-5-1-3-16,-3 4-7 0,-3 1 0 0,-4-3-3 0,-1-5-4 15,2-4 5-15,-2-6-1 0,0-6 3 16,-2-6 5-16,1-2-2 0,-1-4 2 15,1-1 4-15,2-5 3 0,-2 0 1 0,2-4 4 16,4-4-3-16,-3-1-4 0,4-6 3 0,2-1-10 16,3-1-4-16,4-6-1 0,2-2-5 0,3-4 3 15,2-5 3-15,3-1 0 0,2 0 0 0,3-1 2 16,2 0 0-16,1 3 1 0,-1 3 5 0,2 2 1 16,-3 1 2-16,5 3 3 0,-4 2 1 15,2 2 7-15,-4 4 3 0,0 2 3 0,0 3-2 16,-3 3-1-16,1 4-1 0,-2 1-7 0,-5 2 2 15,4 3-8-15,-5 4-2 0,5 3-2 0,-4 2-2 16,-2 3-2-16,-1 0 1 0,-1 5 0 16,-1 0-7-16,-6 1 1 0,0-2-2 0,-1 2-4 15,1-4 2-15,-4 0-6 0,2-1-3 0,-1-5 1 16,0-2 2-16,0-4 4 0,-4-3 5 16,0 2 3-16,-2-3-2 0,2-2 3 0,-3-1 0 0,0-1 0 15,4-4 5-15,-1-1-3 0,3 0-1 16,2-3-1-16,2-3-4 0,5-1-2 0,1-3 2 15,3-1 1-15,0 2 0 0,2-4 7 0,3 2 0 16,-1 0 1-16,3 2 7 0,-1 1 2 0,-3 6 8 16,0-2 7-16,-3 5 8 0,-2 2-7 15,1 0-3-15,-3 3-7 0,1 4-13 0,-2 0 4 16,1 6-2-16,3 0 1 0,-1 4 5 16,0 3-1-16,1 3-1 0,-2 1-2 0,0 2-2 0,-1 0-4 15,2 2 1-15,0-1 0 0,0-2-7 16,3-2 3-16,-2-3 0 0,1-3-1 0,3-2 5 15,-4-3-3-15,0-2-1 0,-1-2 0 0,-2-3 4 16,3-4 0-16,-3-1 3 0,1-1 2 16,-1-3-6-16,2-2 3 0,2-4-1 0,-3-1-2 15,-2-1 7-15,-1-2-5 0,1-2 0 0,-1 1 0 16,-3-4-1-16,2-2-1 0,-1-2 0 0,-2-4 0 16,-1 1-8-16,0-3 3 0,-1-3-3 15,-4 1-2-15,1-2 3 0,-6 5-3 0,0 3-2 16,-1 5-3-16,-3 2 0 0,-2 5-4 0,-3 4-3 15,3 1-4-15,-2 5-15 0,-1 3-7 16,4 3-23-16,1 3-34 0,4 2-44 0,8 7-82 16,3 0-155-16,6 7-454 0,6 2-483 0</inkml:trace>
  <inkml:trace contextRef="#ctx0" brushRef="#br0" timeOffset="217271.271">7394 7556 1 0,'6'-2'533'0,"-3"-5"12"0,5 1-60 15,-6 1-92-15,-2 0-70 0,-2-1-70 0,-5 3-79 16,3 0-49-16,-3-1-32 0,-3 3-19 0,-1 2-12 16,-2 3-4-16,-6 2-5 0,-3 4-5 15,-4 0-6-15,-2 2-8 0,4 1-8 0,-4 2-6 16,5 2-3-16,4-4-6 0,6 3-3 0,3 0-3 16,4 0-6-16,6-1 1 0,4-1 0 15,0 1-1-15,6-2 1 0,2-1-2 0,4 1-6 16,3-2 0-16,0-1 2 0,2-4-2 0,0-3 4 15,1 0 0-15,-4-2-2 0,0-3 3 0,-1-1 1 16,-4-4-2-16,2-2 3 0,-4 1 3 16,-1-4-1-16,0 2 2 0,1-3 2 0,-3 1-1 15,-3-1 2-15,1 1 3 0,-4 1-3 0,-2 0 4 16,0-1 1-16,-3 3-2 0,-2-2 3 0,1 3-2 16,-3 1-1-16,-3 4-2 0,1 0 1 0,-1 1-2 15,0 2 0-15,0 1 0 0,0 3-6 0,4-2 1 16,-1 3-2-16,3 1-1 0,1 0 1 15,6 4-1-15,0 2-1 0,6 0-4 0,2 1 1 16,7-1-2-16,4 2-2 0,8-1-6 0,4 0-8 16,6-2-2-16,0 1 2 0,1-2 4 15,1-3 5-15,-2-1-3 0,0-2 0 0,-2-4 2 16,-5-2 5-16,0-3 5 0,-2-2 2 0,-2-1 4 16,0-1-2-16,-2-4 4 0,-3 0 2 0,-2-2 2 15,-2-2 4-15,-2 2 2 0,-4-2 2 16,-1 0 1-16,-2-2 6 0,-5 4-1 0,0-3 5 15,-4 3 1-15,-3 3-5 0,-1 1-2 0,-3 1 0 16,1 5-4-16,-3-2-2 0,2 4-5 0,-2 3-5 16,-1 3-3-16,1 3-1 0,-2 0 0 15,-1 5-1-15,1 0 2 0,2 2-5 0,4 0 0 16,2 0-1-16,3 0-2 0,1 1-1 0,7-2-2 16,5 2-6-16,2-4-3 0,8 1-5 0,3-1-2 15,6-3 0-15,7 1 0 0,2-2 1 0,6-4 4 16,-1-2 5-16,-4-1 0 0,-4-5 2 0,-2-3-10 15,-7-1 4-15,-2-3 9 0,-5-2 3 16,0-5 11-16,2-2 0 0,-4-3-2 0,4-4 1 16,-5-6 4-16,-2-6 1 0,-4-1 2 0,-4-4 1 15,-1 1 2-15,-3-4 2 0,-6 2 1 16,-2 2 10-16,-6 2 1 0,-2 8 8 0,-1 2 5 16,-2 7-4-16,-2 3 3 0,-2 7 0 0,4 2-2 15,-1 6-5-15,4 3-7 0,1 5-8 0,1 3-8 16,3 3-2-16,-5 5-2 0,0 6 1 15,0 5 1-15,4 7-3 0,-2 0-1 0,5 7 0 16,1 4 0-16,1 0 1 0,1 5 2 0,0 3-3 16,0 2-2-16,0 0 0 0,1 4-3 15,2-4-5-15,-1-2-6 0,0-3-9 0,4-8 1 16,2-6 5-16,1-6 4 0,-1-10 7 0,1-2-2 16,-4-7-2-16,1-3 1 0,0-1 4 15,-2-5 5-15,4-1 1 0,0-3 4 0,1-3-5 16,2-1 0-16,1-4 0 0,1 0-2 0,0-1 1 15,3 0-1-15,-4-2 0 0,4 5-2 0,-5-2 0 0,1 6 2 16,3 2 1-16,-4 5 1 0,1 4 0 16,1 2 2-16,-2 1 3 0,-2 2 1 0,-1 1 4 15,0 3-1-15,-2 1 0 0,1 2-2 16,1-1-2-16,-1 1-1 0,1 3 0 0,-4-2 0 16,3 0-3-16,-2-1 0 0,-1-3-3 0,-3-1-6 15,2-3-10-15,-2-1-34 0,-1-2-58 0,0 0-114 16,-2-2-596-16,0 0-870 0</inkml:trace>
  <inkml:trace contextRef="#ctx0" brushRef="#br0" timeOffset="219871.9763">10015 7471 1 0,'3'-7'0'0,"1"-1"82"0,0-2 155 0,1 0 43 16,-1 2 48-16,2 1 22 0,-3 1-38 15,-1 0-48-15,2 0-48 0,-2 2-39 0,-1 0-27 16,0 2-16-16,1 0-17 0,-2 1-22 0,0 1-26 16,0 0-29-16,-2 1-24 0,4 1-6 0,-2 4 3 15,0 2 11-15,2 7 17 0,-2 4 2 16,0 4 0-16,0 4-6 0,-2 2-9 0,0 1 1 16,0 2-5-16,0-4-5 0,2 1-6 0,1-3-5 15,2-3-2-15,5-4-1 0,-1-5 4 0,5-2-1 16,0 0 1-16,1-3 1 0,3-2 0 0,-2-2 0 15,1-4 1-15,4-4 2 0,2-2-2 16,3-3 0-16,-2-5-2 0,2-1-1 0,1-6 2 16,-1-1-2-16,3-1-2 0,-4-3-1 15,4 0-2-15,-3-2 1 0,4-4-1 0,-2-1 2 0,1 3 0 16,-4 2-1-16,-2 4 0 0,-1 5-1 16,-5 0 4-16,-2 7-3 0,-3 2 3 0,0 2 0 15,-2 5-2-15,-4 0-1 0,1 2-1 0,0 2-3 16,0 1-1-16,1 6 1 0,1 3 1 0,0 3 0 15,-3 4 3-15,3 3-2 0,-1 3 0 16,0 1-1-16,-2 2 0 0,1-2 0 0,-3 0 0 16,2-3 1-16,0 2-2 0,-2-3 0 15,0-2-4-15,-1-1-4 0,0-7-2 0,-1 3-5 0,-2-4-6 16,-1-1-8-16,-4 1-11 0,-1-4-20 16,-6-1-32-16,0-4-76 0,-5-4-177 0,-4-4-610 15,-5-3-674-15</inkml:trace>
  <inkml:trace contextRef="#ctx0" brushRef="#br0" timeOffset="220043.1775">10155 6913 1887 0,'2'-7'127'0,"5"-3"-5"15,1-2-25-15,1 1-25 0,0 3-15 0,-2 2-27 16,3 3-34-16,-2 1-21 0,-2 2-29 0,1 3-53 15,2 1-167-15,2 2-507 0,-2 3-365 0</inkml:trace>
  <inkml:trace contextRef="#ctx0" brushRef="#br0" timeOffset="221855.3859">11895 6986 950 0,'5'-15'807'0,"2"-3"-516"16,1 1-14-16,-3 5-73 0,0 8-46 15,-4 1-37-15,1 1-48 0,0 1-33 0,0 5-19 16,2 3-1-16,-1 8 12 0,1 6 11 0,-1 6 4 15,-3 6-4-15,0 5-5 0,-4 7-7 16,-2 3-5-16,-4 6-5 0,1 2-7 0,-2 4-4 16,-3-1-3-16,3 3-2 0,-1-5-3 0,3-7-3 15,1-10 2-15,3-11 1 0,3-8 0 0,2-4 2 16,-2-9-2-16,1-2 0 0,1-3 7 0,0-3 19 16,0 0 13-16,0-3 6 0,1-1-5 15,-1-5-20-15,2-6-12 0,0-4-8 0,2-3 1 16,1-3-2-16,3-6-2 0,-2 0-3 0,6-1 0 15,-1-3 3-15,5 4-5 0,1 2-1 0,3 3-4 16,1 2-2-16,0 2 5 0,1 5-1 16,1 4 1-16,-6 5-1 0,2 4-2 0,-5 1-5 15,-1 3-2-15,0 3 1 0,-2 6-3 0,0 3 4 16,2 4 4-16,-1 5-1 0,-3 3 8 0,-3 1 3 16,-1 4 1-16,-4 3 1 0,-2 4-1 0,-4 2-1 15,-2 0-1-15,-5-3 3 0,-1-4-6 16,-1-2-1-16,0-7 0 0,1-5-3 0,-2-1 7 15,0-1 0-15,-1-5 3 0,2-1 1 0,4-2 0 16,0-5 2-16,6 0 2 0,3-2 5 16,1-2-3-16,2 1-7 0,2-1-6 0,7-6-9 15,6-3 2-15,6-3 2 0,6-1 2 0,6-2 2 16,5 1-1-16,7-2 1 0,3 0 1 16,4-2 0-16,3-1 2 0,-2-2 2 0,3-1-1 15,-7-2 3-15,0 2 2 0,-2-1 1 0,-8 3 1 16,-7 5 2-16,-3 3-3 0,-5 2 4 0,-7 3 4 15,-7 4 12-15,-6 0 2 0,-3 4 3 16,-3 1-3-16,-2 0-15 0,0 1 0 0,-4 4-6 16,-5 0 2-16,-7 6 2 0,-4 4 2 0,-6 2 1 0,2 2 0 15,0 0 4-15,-2 3-7 0,3-1-4 16,0 1-2-16,4-1-5 0,2-1 5 0,5-2-1 16,4-2 0-16,1 2-3 0,8-6-1 0,2 3 3 15,5-6-2-15,3 2 7 0,6-4-3 16,1-1 0-16,8-4 1 0,3-3-6 0,0-1 8 15,4-4-3-15,-1-2 1 0,3-5 0 0,-3 2-2 16,1-7 3-16,-1 0-2 0,-4-3 5 0,0-4-4 16,0-3-3-16,-1-2 1 0,-1-2-4 15,-4 5 7-15,-7 4 0 0,1 5 4 0,-7 2 0 16,-1 4 4-16,-5 5 1 0,-1 0 3 0,0 4 3 16,-1 0-12-16,-2 2-3 0,-2 1-4 15,0 2-8-15,-2 3 7 0,-6 5 1 0,-2 3-2 16,2 3 2-16,-5 2 1 0,7 3 0 0,0-2 0 15,0 2 5-15,4 0-6 0,5-3-1 0,3 0-1 16,4-3-3-16,2-2 4 0,3-1 1 0,2-4 2 16,3-2-2-16,3-1 0 0,2-5 2 15,6 0-1-15,3-5 7 0,1 0-7 0,2-2-2 16,0-4-3-16,2 0-4 0,0-3 6 0,1-4 1 16,2-2 3-16,3-1-4 0,0-1 2 0,-1 3 0 15,-4 3 0-15,-1 3 4 0,-5 3-3 0,-2 2-1 16,-5 3-2-16,-4 4-3 0,-2 2 2 15,-3 3 1-15,-3 5 1 0,-3 1 1 0,-2 6-1 16,2 2 2-16,-4 6-1 0,1 5 2 0,0 0-2 16,-3 2-1-16,0-2-1 0,-1 0-2 15,0-2 2-15,1-3 0 0,-1-3 0 0,1-5-2 16,2-1 0-16,0-5-1 0,0-1 1 0,3-3 4 16,-1-2-3-16,5-3 1 0,1-2 0 0,5-4 1 15,-1-2 2-15,5-5 1 0,0 1-1 0,3-5-1 16,0 0 1-16,-1-2 2 0,-1-1-1 15,2-2 4-15,0-2-4 0,1 0 2 0,-4-2-1 16,1-1-1-16,-5-2 4 0,1-1-5 0,-1 4 1 16,-4 1 0-16,-2 4 1 0,-4 1 2 0,-1 4 0 15,-4 2 1-15,-1 2-1 0,-3 2 1 16,-1 1-3-16,-1 3 1 0,-4 3 0 0,1 0-2 16,-4 3 1-16,1 1-6 0,-7 5 3 0,6 5-2 15,-4-1 0-15,2 7 2 0,5 0-3 0,2 3 2 16,4 3-1-16,6 2-1 0,5 3 1 15,7 1 3-15,8 0 0 0,8-2-4 0,7-1 2 16,8-1-2-16,9-1-2 0,6-1 1 0,8-2-4 16,1-4-2-16,-1-4-2 0,-1-1-1 0,-6-6 1 15,-3-2 1-15,-6-2 1 0,-1-5-1 16,-4-2 4-16,-5-3 2 0,-3-1 5 0,-3-4 3 16,-7 0-2-16,-6-2 1 0,-5-1-1 0,-7 0 3 15,-2-2 2-15,-4-2 1 0,-3 2 0 16,-5-3-4-16,-6 0 2 0,-2 1-1 0,-7 0 1 15,-4 3 1-15,-4 0-2 0,-10 1 1 0,-1 5-1 16,-8 2 5-16,-1-1-2 0,-3 5-1 0,4 4 0 16,1 0-5-16,6 7 1 0,12 2-1 0,9 1-2 15,5 6 0-15,11 2-3 0,3 0 0 0,11 1-2 16,5 1 5-16,6 1-3 0,13-6 0 16,4 2-3-16,3-3-5 0,4-3 0 0,0-3-2 15,-7-3 2-15,-2-4 2 0,-7-2 3 0,-3-4 4 16,-3-3 2-16,-5-3 3 0,-1-5 0 15,-1-1 2-15,-2-5 1 0,-4-3 1 0,2-3 1 16,-4-5 2-16,1-3 0 0,-2-3-2 0,0-4 0 16,-2-2-2-16,0-1 1 0,-3 0 3 0,-4-2 1 15,-3 0 2-15,-6 3 1 0,-3 2 0 16,-2 4 7-16,-1 3 5 0,-4 5 5 0,4 5 5 16,1 6-2-16,3 6-1 0,2 5-2 0,4 4-2 15,2 4-12-15,1 2-7 0,1 2-8 0,-1 1-8 16,-1 8 6-16,-2 6 3 0,2 10 2 15,1 5-1-15,1 10-1 0,3 4-1 0,-1 5-2 16,3 5 1-16,-4 3-1 0,0 0 0 0,-3 2 1 16,-1 0-2-16,-4-1 1 0,3-2-1 15,-3-4-4-15,1-2-9 0,-1-3-12 0,4-3-25 0,-1-2-31 16,3-5-49-16,0-4-101 0,2-4-422 16,1-7-1090-16</inkml:trace>
  <inkml:trace contextRef="#ctx0" brushRef="#br0" timeOffset="222840.2943">16507 7361 319 0,'8'-10'237'0,"3"-7"67"0,1 0 10 15,-1 0 28-15,0 3-5 0,-1 3-54 0,-3 2-53 16,-5 0-46-16,0 3-36 0,-3-2-31 0,0 1-20 16,-2 3-19-16,-3-1-21 0,-4 2-12 0,-3 0-17 15,-5 3-2-15,-4 3-1 0,-7 2-2 0,-5 6 3 16,-5 3-3-16,-4 3 1 0,-3 1-4 16,4 0 1-16,1 2-4 0,3 1-5 0,6 1-2 15,3-1-7-15,7 3-1 0,8 0-2 0,5-1 0 16,9 3-1-16,6-3 2 0,9-2 1 0,8-3 5 15,5-4 4-15,6-1-1 0,6-6-2 16,8-2-3-16,2-4-6 0,3-2 1 0,-1-3-1 16,-2 0 0-16,0-5 2 0,-7 1 1 0,-1-3 0 15,-5-4 1-15,-6-3 5 0,-4-2-3 0,-2 2 2 16,-6 0 1-16,2 3-4 0,-5 2 2 16,-1 2 2-16,-6 2 0 0,2 3 2 0,-2-1 0 15,-1 3-3-15,-2 0-1 0,2 2 1 0,-3 2-4 16,0 1-1-16,3 2 1 0,0 3-4 0,3 4 1 15,-2 2 0-15,0 2-1 0,0 3 2 16,1 1-1-16,-2 0 1 0,1 3-2 0,0-2 2 16,-2 1-1-16,2-3 0 0,-2-1 1 0,1 1-3 15,1-5 0-15,-2 1 2 0,2-4-2 16,-3-1 1-16,1-1 1 0,-3-4-1 0,3 0 0 16,-1-3 4-16,0 0-2 0,3-3 0 0,0 0 2 15,4-4-4-15,-2-1 2 0,7-1 1 0,-1-3-2 16,1 1 0-16,3-4 2 0,1-2 0 15,-1-1-1-15,3-3 4 0,-4-2-2 0,7 1-3 0,-3-1 4 16,3 1-4-16,-4 3 2 0,-2 2 0 16,-1 3-1-16,-2 2 1 0,-4 3 0 0,4 2-2 15,-6 0 0-15,-2 5 5 0,0 2-5 0,-1 0 1 16,-2 2 0-16,-3 3-4 0,3 0 1 16,-3 4 0-16,1 2 0 0,-2 3 2 0,-1 5 1 15,1 0 0-15,0 3 0 0,-2 1 5 0,1 0-5 16,1 0-1-16,1-2 3 0,-1-3-7 0,-1 1 3 15,4-2 1-15,0-6 0 0,1 3-2 16,4-4 3-16,-1 0-2 0,2-3 0 0,3-4 5 0,-2 0-3 16,4-2 3-16,-1-2 1 0,3-3-1 15,3-2-1-15,1-1 1 0,2-4-1 0,4 0-1 16,3-1 3-16,1 0-1 0,2-4-1 0,-1 0 8 16,-3 3-5-16,1-4 1 0,0 2 5 15,-2 1-6-15,0 0 7 0,-2 3 2 0,-1 0-2 16,-4 2 0-16,-2 3 1 0,-3 0-2 0,-5 2-2 15,-1 1 6-15,-2-1-8 0,-2 2-1 16,-2 1-1-16,-2 0-8 0,1-1 4 0,-1 2-2 16,1 0 0-16,1 0-9 0,0 0-5 0,0 3-17 15,2-1-30-15,3 2-44 0,2 0-116 0,-2 1-661 16,-2 2-871-16</inkml:trace>
  <inkml:trace contextRef="#ctx0" brushRef="#br0" timeOffset="225357.9397">1360 10079 254 0,'-4'2'210'0,"3"-2"-22"0,-4 1-1 15,5 0 3-15,-2 1 26 0,2-2 20 0,0 1-13 16,-1 0-21-16,0 1-23 0,1-1-26 0,0-1-16 16,0 0-13-16,1 0-19 0,-1-1-13 0,1 1-17 15,1 0-5-15,-2 0-6 0,2 0-4 0,2-2-8 16,-2 1-7-16,6-2-4 0,2-1-14 15,0-4-5-15,8 0-7 0,1-2-8 0,5-4 1 16,-1-2-1-16,6 0 0 0,0-4 0 16,-1-3 0-16,3-3-2 0,0-4-4 0,-2 0 5 15,4-5-5-15,-2-1 5 0,1-2 2 0,-2-3-4 16,4-5 3-16,-3 1-2 0,2-2 0 16,-3 0 1-16,-2 0-3 0,-2 1-1 0,-5 2-1 0,-1 5 6 15,-8 3-2-15,-1 5 4 0,-4 5 2 16,-5 4 2-16,0 5 6 0,-2 4 7 0,-2 4 2 15,1 4-5-15,-1 3-9 0,0 3-11 0,-5 3-6 16,-2 10 3-16,-3 8-2 0,-9 9 2 0,-2 6 1 16,-2 4-2-16,4 4 3 0,-1 6 1 15,4 3 0-15,1 1 0 0,5-1-1 0,10-1-2 16,2-6-2-16,8-7 3 0,4-3-6 0,7-7 6 16,1-3 1-16,5-3-3 0,4-4 8 0,3-5-4 15,5-4 2-15,1-4-3 0,2-4 0 16,2-4-3-16,0-6-3 0,-1-3 3 0,-3-2-6 15,-4-5 3-15,-1-2-2 0,-2-4-2 0,-3 0 7 16,-1-6-2-16,-4 1 5 0,-3-4-1 0,-3-6 3 16,-4 2-4-16,-3-5-2 0,-2 0 5 15,-5 1-4-15,-3-2 2 0,-2 2 1 0,-2 3-4 0,-2 3 2 16,-2 4 3-16,0 6 2 0,-1 3-2 16,0 2 3-16,-2 6-2 0,4 1 1 0,-1 4 5 15,0 3-7-15,4 3 0 0,-3 1-5 0,3 4-3 16,-2 6 1-16,-1 4 2 0,1 6 2 0,-2 4-1 15,2 4 4-15,2 6-4 0,0 2-1 16,-1 6 5-16,2 5-6 0,-4 3 0 0,4 2-1 16,0-1-5-16,1-1 3 0,2-6 0 0,4-4 3 15,0-10-6-15,5-2 2 0,1-6-5 16,1-2-1-16,2-7 3 0,0-4-3 0,1-6 6 16,2-4 3-16,2-4-1 0,-2-3 5 0,4-3 1 15,0-2-1-15,-2-2-5 0,0 0 3 0,-2-1 0 16,-1-2-1-16,0 0 6 0,-1 0-3 15,-3 1 0-15,3 3-1 0,-5 2-1 0,-3 4 2 16,-1 4-1-16,-3 3-1 0,1 2-9 0,1 1 3 16,1 3-2-16,3 3 4 0,1 3 8 0,2 3-6 15,1 3 4-15,3 1 0 0,0 2-1 16,4-4 4-16,-1 4-1 0,5 0 2 0,1-3-1 0,4 1 1 16,5 2-3-16,2-5-1 0,1-1 5 15,2-1-5-15,0-5 2 0,2-2 0 0,-3-3-4 16,2-3 3-16,-2 0 1 0,-1-2 2 0,-3-2-4 15,-4-3-2-15,-3 0-1 0,-2-2 0 16,-3-2 6-16,-5 1 0 0,-2-5 3 0,-1 1 1 16,-2 0-2-16,-5-3 3 0,0 3-1 0,-2 1 0 15,-1 0-2-15,-2 1 1 0,-2-1-1 0,-2 2-1 16,0 1 5-16,-1 1-5 0,-3 0 0 16,-3 2-1-16,3 2-1 0,-2-1 2 0,-2 5 0 15,1-1 1-15,-1 3-7 0,-3 3 2 0,-1 2 2 16,-1 5-1-16,-3 5 5 0,1 1-3 15,2 4-5-15,0 1 1 0,4 3-1 0,0-2 3 16,5 2 0-16,5 2 0 0,3 2-4 0,4-1 1 16,8 1 0-16,0-1-1 0,6-3 3 0,5-2-8 15,5-7-1-15,9 0-1 0,2-5-2 0,6-3 7 16,3-2-1-16,2-5-1 0,-2 0-4 16,2-1 3-16,-3-5-1 0,-1-1 2 0,-3-2 6 15,-7-4-3-15,-2-1 3 0,-3-4-1 0,-1-1 2 16,-5-5 2-16,-2 1 1 0,-5 0 0 0,-3 1-2 15,-7 5 1-15,-4-2 2 0,-5 4 1 0,-3 2 1 16,-3-1-2-16,-5 3-2 0,-4 2-1 16,-4 2 0-16,-5 1 1 0,2 1 3 0,-5 5 1 15,-3 1-1-15,-2 5-1 0,5 2 1 0,4-1-1 16,2 3 0-16,5 2-2 0,4-1-4 16,3 1-2-16,7 0 2 0,2 0 2 15,5 3 2-15,5-2 0 0,5 0-3 0,6 2 2 0,7-3 1 16,3 1-2-16,8-4 3 0,-3 0-3 0,5-2-3 15,1 0 0-15,-1-3 4 0,0 1 1 0,-3 1 1 16,-3-3-1-16,-4-1-4 0,-5 0 0 16,2-1 2-16,-8-1 1 0,0 2 2 0,-6 0-3 15,0-1-1-15,-4 1-2 0,-1-1 1 16,-4 0 1-16,0 0 1 0,-1 2-2 0,1-1-3 16,-3 0 1-16,2 1 2 0,1-2-2 0,-1 3 2 15,1 0-5-15,1 0-2 0,3-1-2 0,2 1-2 16,-3-3-2-16,4 3-2 0,-1-2-6 0,3 1-10 15,2-1-8-15,-1-1 0 0,2-1-1 16,-1-3 9-16,0 0 8 0,1-3 8 0,3-3 6 16,-1-1 5-16,0-2 5 0,2-1-1 0,-1 0 4 15,2-1-4-15,-1-3 0 0,2-2 3 0,-1 0-1 16,1-3 5-16,0 2-1 0,-1-3-1 0,-3 5 6 16,1-2 2-16,-4 0 3 0,1 7 4 15,1-1-1-15,-5 3 2 0,0 2 3 0,-3 5 3 16,-5 1 0-16,0 1-5 0,0 4-7 0,-3 2-7 15,3 1-1-15,0 6 1 0,-1-2 3 16,0 4 0-16,-2 0-1 0,2 3-4 0,0-3-4 16,-1 4 4-16,3-4-1 0,1-1 4 0,1 2-1 15,6-4 0-15,5-1 4 0,6-2-3 0,2-2 2 16,0-3-4-16,3-1-3 0,1-3-2 16,4-3 3-16,0-3 0 0,3-1 2 0,0-2 1 15,3-1-4-15,1-3 2 0,0-1-1 0,-1-1 5 16,0-3 2-16,-3 3 1 0,-5-2-1 0,-3 1-1 15,0 0 0-15,-6 2 4 0,-1 0 0 0,-4 2 5 16,-3 7-5-16,-6-1 0 0,1 3-2 0,-6 4-8 16,-2-2 2-16,-2 9-6 0,-1 4-2 15,0 5-1-15,0 9 4 0,-1 5 2 0,-1 9 1 16,0 3 3-16,0 11-6 0,1 4 1 0,0 4 0 16,-5 4 3-16,1 3 1 0,0 6-1 0,-1 4-2 15,-2 5-1-15,-1 3-2 0,1 2 3 16,2 3 2-16,-2-5-1 0,2-2 1 0,1-6-2 15,1-8-1-15,1-4 0 0,2-6 6 0,-1-7-2 16,2-6 0-16,-4-4-1 0,-2-6 0 16,-3-3 1-16,0-9 1 0,2-4 1 0,-4-8-4 15,-2-2 5-15,1-3 2 0,-4-5 6 0,0-4 5 16,-3-5-8-16,-2-4-1 0,2-4-6 16,-3-2-3-16,-2-4 1 0,1-4-1 0,3-3 2 15,-1-4-3-15,7-2 1 0,-4-1-1 0,7-3 1 16,2-5 6-16,7-1-6 0,4-4-3 0,7-2-1 15,6-2-4-15,3-5 5 0,7-3 2 0,4-3 0 16,5 1-4-16,4 2-1 0,4 5 0 0,1 2 0 16,0 4 0-16,5 4-6 0,-1 3-8 0,4 3-12 15,4 4-9-15,-2 2-10 0,6 5-19 16,2 3-22-16,0 4-48 0,1 3-69 0,-1 0-225 16,0 6-812-16</inkml:trace>
  <inkml:trace contextRef="#ctx0" brushRef="#br0" timeOffset="225980.4717">7096 9830 1611 0,'-18'-9'655'0,"-11"-2"-535"0,-3-2 8 16,2 6 15-16,2 3 0 0,1 0-9 0,0 3-26 15,-4 1-26-15,1 2-18 0,2 3-14 0,0 4-12 16,3 2-14-16,2 3-5 0,0 0-6 16,8 1-5-16,4 1 1 0,2-1-7 0,7 0-3 0,2 0-1 15,4 1 0-15,6-1 3 0,8-3-1 16,4 0 0-16,5-3-6 0,5 0-1 0,0-2-2 16,4-2-5-16,-2-2-1 0,5-3-6 15,0 0-5-15,2-3-2 0,-1-4-1 0,-3 0 1 16,0-3 0-16,1-2 2 0,-4-3-1 0,-3-2 3 15,1-1 6-15,-1-3 6 0,-4 0 10 0,-5-3 0 16,-3 2 4-16,-6-1 0 0,-2 1 0 0,-2 0 5 16,-1 1 1-16,0 2 1 0,-6 0-1 15,1 0 1-15,1-1 2 0,-2 1 1 0,-1-2 3 16,0 0-5-16,1 2-3 0,3-3-2 16,-3-2 0-16,6-1 4 0,-3 0 0 0,6-4-2 0,4 1-5 15,-3-3 1-15,8-3-2 0,-3 0 7 16,3 2 2-16,-5 1 2 0,2 4 5 0,-4 4 5 15,0 2 11-15,-4 6 4 0,-1 2 5 0,1 3 0 16,-7 5-4-16,-1 0 2 0,-1 3-6 0,-1 2-9 16,1 0-10-16,-1 2-12 0,-1 5-3 0,-5 3-1 15,2 7 7-15,-4 6 3 0,-1 7 0 16,0 7 1-16,0 9-6 0,2 7 7 0,-2 8 1 16,2 6 2-16,3 6 2 0,-1 4-8 0,3 6-2 15,3-4-3-15,2 0 1 0,4-3 0 16,-1-3 0-16,3-3 2 0,1-1-4 0,-4-3 4 15,4-1 1-15,0-3-1 0,0-4-3 0,-2-2-1 16,-3-3-4-16,2-2-1 0,-2-3 3 0,-1-5-7 16,3-7-3-16,-5-2-8 0,0-7-11 15,-1-3-7-15,-2-3-16 0,-4-3-24 0,1-2-28 16,-2-4-40-16,-1-5-56 0,2-3-140 0,-4-4-358 16,1-4-869-16</inkml:trace>
  <inkml:trace contextRef="#ctx0" brushRef="#br0" timeOffset="226144.7406">7452 10252 2217 0,'2'-15'138'0,"5"-5"-16"15,6-5-5-15,4 6-11 0,6-1 6 0,4 2-2 16,-1 1-16-16,3 0-21 0,2 3-16 0,-1 1-17 16,8 2-16-16,2 3-11 0,3-1-10 15,-1 2-4-15,0 3-19 0,4 1-26 0,-3 0-58 16,0-1-115-16,3 1-379 0,-3-2-1043 0</inkml:trace>
  <inkml:trace contextRef="#ctx0" brushRef="#br0" timeOffset="227461.6536">10132 9439 778 0,'-20'-11'338'16,"-7"1"-155"-16,-2-5 44 0,4 2-6 0,4 4-4 16,-4 0-12-16,4 3-32 0,-6-2-17 0,2 5-20 15,-4 1-16-15,-2 5-23 0,-1 5-25 16,-3 2-20-16,-1 6-9 0,-4 4-6 0,6 4-2 16,-2 2-3-16,4 6-7 0,2 2-4 0,0 5-8 15,0 6 4-15,7 0 0 0,2 2-1 16,4 1-1-16,7 2-4 0,2-2-1 0,6-3-1 0,10-3 2 15,1-6-2-15,4 0-2 0,8-4-2 16,5-2-2-16,2-3 3 0,6-3 1 0,0-5-1 16,6-2-2-16,9-7-3 0,2-1 0 0,1-6-2 15,2-3-1-15,3-5-2 0,-2-5-6 16,0 0-3-16,1-5 2 0,-4 0 1 0,-2-3 3 16,-5-1 5-16,-5-2-2 0,-6 0 2 0,-7-2 1 15,-4-1 1-15,-6 1 5 0,-5-2-3 16,-7-1 0-16,-2 0-3 0,-5 3 0 0,-2-1 3 0,-6 3-2 15,-2 0 4-15,-4 6-4 0,-7 0 1 16,1 5-1-16,-8 2 0 0,-4 4 5 0,-3 2-2 16,-4 2-1-16,-2 3 0 0,-3 3 0 0,1 6 3 15,-2 0 0-15,3 4 3 0,3 4-4 16,3 0 0-16,5 1-2 0,6-2-1 0,6 0 2 16,10 0-2-16,4 0-2 0,7 1 0 0,8-2 1 15,2 2 1-15,9-3 4 0,2-2 2 16,4-2-1-16,8-1 3 0,2-4-3 0,8-2 1 0,3-2 2 15,1-4-5-15,-1-3-2 0,-1 0-1 16,-1-3-3-16,-1 0 3 0,-2-6 0 0,-1 0 2 16,-1-2-4-16,-6-2 3 0,4 0 0 0,-3-4 1 15,4 0 2-15,-5-3-2 0,4-2-3 0,-6-1 0 16,-4 0 1-16,0 4 0 0,-3 1 1 16,-3 5 2-16,-5 6-4 0,-2 1 1 0,-2 3 1 15,-5 2 0-15,-1 4 0 0,-4 1-4 0,0 5-2 16,0 4 0-16,1 2 3 0,-1 8 1 15,-1 2 2-15,-1 1 1 0,2 4-5 0,-1-3 3 0,0-1-1 16,3 2 0-16,-3-2 2 0,0-1-3 16,1 1-2-16,2-1-1 0,1-4 2 0,1 0-1 15,1-8 2-15,1-3 2 0,4-2-3 0,-1-3 1 16,4-4 1-16,2-2 1 0,2-1 0 16,1-5-1-16,3-1-2 0,1-1-3 0,-1-4 3 15,1 0-1-15,-1 0 3 0,1-2 1 0,1-3-4 16,0 1 4-16,-4-4-2 0,1 1 3 0,0-4 1 15,-4-3-1-15,5 0-3 0,-2-3-1 16,1 2 2-16,-1 5 0 0,0 2 3 0,-3 4-1 16,-2 3-2-16,-1 4 4 0,-5 2-3 0,-5 6 5 15,-1 1 0-15,-2 1-4 0,-2 3-3 0,0 1-4 16,-1 3 0-16,1 2 0 0,-1 4 5 16,-2 3 0-16,1 3-1 0,0 2 2 0,1-1-1 15,2 3 2-15,1-2 0 0,3 0 0 0,2-4-4 16,2 2-2-16,1-5 2 0,1 1 1 0,3-4 3 15,1-2 1-15,3-2-4 0,-1-2 1 16,0-2 1-16,-1-3 0 0,3-4 3 0,0-2-1 16,-1-4-2-16,0 0 2 0,-4-2 1 0,3-3-1 15,-5-1 1-15,3-1-1 0,-1-2-2 0,-4 0 2 16,0 1 3-16,-4 0-1 0,-1 1 1 0,-1 4-1 16,-3 0 0-16,-1 1-2 0,-5 3 1 15,-1 1-3-15,-3 1 1 0,-4 0 1 0,-3 1-6 16,-3 3 5-16,-5 0 0 0,3 3 0 0,-3 1 2 15,3 0-5-15,1 4-3 0,8 3-3 16,1 1 3-16,2 5-2 0,4 3 2 0,2 2 2 0,6 1-4 16,3 7 4-16,6 1 1 0,5 4 3 15,4 1 1-15,6 0-1 0,2 0-2 16,4 5-4-16,1 0 4 0,1 2-5 0,-3-1 4 0,1-1 0 16,-2-3-3-16,-4-3 2 0,-5 2-2 15,-5-5 1-15,-2-4-3 0,-8-1 1 0,-4-4-5 16,-2-2 1-16,-4-3 3 0,-3-2-3 0,-1-3 7 15,-8 2-2-15,2-5-5 0,-5-1 4 16,-2-2-7-16,0-2-1 0,-3-2-2 0,5-4-7 16,-1 0-14-16,6-2-23 0,2-3-45 0,4-1-94 15,3-3-178-15,7-5-530 0,3-3-692 0</inkml:trace>
  <inkml:trace contextRef="#ctx0" brushRef="#br0" timeOffset="227668.1174">12109 9395 1885 0,'5'-7'268'0,"5"-6"-59"0,0 2-36 16,-4 4-26-16,-1 5-27 0,-2 2-27 0,-1 3-37 16,-1 5-20-16,2 4 5 0,0 7 8 15,0 8-1-15,1 2-3 0,-1 10-13 0,1 2-11 16,0 4 1-16,-2 3-10 0,0 4 3 0,-5 1 0 16,-2 3-10-16,1 1 2 0,-3-2-10 0,2-3-8 15,0-8-11-15,0-6-10 0,5-6-7 16,0-7-8-16,0-4-15 0,-3-3-38 0,0-4-54 15,-2-1-118-15,0-6-165 0,0-2-250 0,2-4-469 16</inkml:trace>
  <inkml:trace contextRef="#ctx0" brushRef="#br0" timeOffset="229155.0358">12111 9800 464 0,'7'-22'450'0,"5"-6"-80"15,3-5-85-15,4 9-27 0,-1 5-24 0,2 3-38 16,0 1-21-16,5 4-27 0,-1 0-22 0,5 4-28 15,0 3-26-15,1 4-20 0,1 3-17 0,1 3-7 16,-1 6-10-16,-3 1-7 0,1 6-4 0,-3 3-7 16,-1 3 2-16,-3 2-1 0,-3 5 0 15,-1 1-2-15,-5 1 0 0,-2-1-5 0,-5-3-5 16,-2-5-1-16,-4-2-9 0,-1-3 1 0,-2-4 1 16,1-5 1-16,-2-2 10 0,-2-2 2 0,2-5 6 15,-1 1 1-15,3-1 2 0,-1-1 2 16,3-2 1-16,0-1-1 0,3-2-7 0,-1-6-3 15,5-1-1-15,0-3-1 0,3-1 7 16,4-2-2-16,3-3 3 0,6-1 0 0,-2-1 1 16,3-4 2-16,2-1-1 0,-1 0 7 0,3 1 5 15,-8 2 9-15,2 2 7 0,-4 4 5 0,-6 2 9 16,1 2 4-16,-5 1 3 0,-1 3-3 0,-5 2-1 16,-1-2-9-16,-1 5 0 0,-1 1-4 15,0 1-13-15,0 1-5 0,-2 1-9 0,-1 2-5 16,0 1 2-16,-5 2-2 0,0 4 0 0,0 2-3 15,-1 4 1-15,3 1-1 0,0 2 0 0,0 0 2 16,5 3-3-16,-2 0 1 0,5 0-2 16,3-1 0-16,1-1 2 0,4 1-1 0,1 0 1 0,6-3-2 15,0-2-2-15,1-3-1 0,6-6-1 16,-2-2 4-16,3-3-4 0,-2-2 1 16,-1-3-2-16,-2-2 1 0,1-3 4 0,-4-5 3 15,0 0 2-15,1-3-4 0,-3-2 2 0,2-3-1 0,-3-2 1 16,1 0 2-16,-2 0-3 0,1-2 0 15,-2 1-1-15,-2 0 0 0,-3 5 3 0,-1 1 3 16,-2 2 1-16,0 5-1 0,-2 0 1 0,1 5 3 16,-2 2-3-16,0 3 2 0,0 3-9 15,0 2-6-15,0 4-1 0,0 4-1 0,1 6 8 16,0 2 2-16,2 3 3 0,4 1-6 0,2 5 2 16,1-3 0-16,4 1-1 0,2 0 6 0,1-2-4 15,4-1 1-15,-1-4-3 0,1-1 1 16,0-3 1-16,3-2 2 0,1 0 1 0,1-4-2 15,4-2 0-15,0-3-2 0,-3-4 2 0,0-2 3 16,-1-3 0-16,-5-5 0 0,-1-2 1 0,-4-2-1 16,0-5 4-16,-2 3 1 0,0-4-1 15,-3-1-3-15,-4 0-1 0,3-5 1 0,-5 2-2 16,-4-1 5-16,0 3-2 0,-1-1-1 0,-1 3 1 16,0 1 4-16,0 0 4 0,0 3 0 0,-2 3 2 15,-1 0-4-15,3 4 5 0,1 0-1 0,-1 1 0 16,0 2 3-16,-2 2-9 0,2-1 2 15,-1 3-3-15,1 0-5 0,0 1-1 0,0 2-1 16,1 0 2-16,0 0-9 0,0 0 3 16,-1 1-3-16,-2 2-1 0,-1 1 7 0,3 0-4 0,-2 1 1 15,-2-2-3-15,2 2 3 0,-3-1 2 16,-1 2 0-16,0-1 2 0,-2 1-5 0,2 0 1 16,1 3 0-16,-2-1 0 0,2 1 6 0,2 5-4 15,-2-4-2-15,2 3 2 0,3 0-4 16,1-1 3-16,0 0 0 0,2 1 0 0,4-2-2 15,-2 3-2-15,3-4 3 0,2 3-1 0,-2-4 4 16,4 3-4-16,1-4-2 0,2-1-3 0,-2 2-1 16,1-5 6-16,2 0-3 0,-3-2 2 15,4-1-3-15,-3-2 0 0,5-1 4 0,-4-2 2 16,5-2 2-16,1-1-2 0,-1 0-3 0,0-4 0 16,0-1 1-16,-3-2 1 0,2 0-1 0,-3 2-6 15,0 3-1-15,-5 2-1 0,0 3 4 0,-2-1 3 16,-2 2-1-16,2 1-1 0,-2 1-9 15,-3 2-2-15,2 2-2 0,1-1 5 0,1 5 1 16,-3 0 4-16,4 1 2 0,0 4-1 16,0-1 4-16,0 2 2 0,1-1 2 0,1 4-4 15,0-4-1-15,1 1-3 0,2-1-5 0,-3-4-2 16,2-1-3-16,0 0-1 0,-1-4-1 0,0 1 2 16,0-2 3-16,3-4-2 0,-1 1 5 0,-1-2 2 15,1-2 0-15,0-1 7 0,0 0 0 0,0-3 3 16,-1-1 1-16,3-1 0 0,-3 0-1 15,-1 0 0-15,0-3 3 0,-1 3-1 0,0-4 5 16,1 4-2-16,-2-2-3 0,1 3 5 0,-1-3-6 16,1 2 5-16,-1 0-2 0,-1 4-4 15,-2 1 1-15,2 0-1 0,-4 2 3 0,1 2-2 16,-3 2-1-16,1 1-6 0,3 3 0 0,-3 3 2 16,3-1 0-16,-1 2 4 0,3 5-2 0,2 0 0 15,0 1-2-15,0 0-2 0,1-1 7 16,5 0-1-16,-1-1 2 0,4-1-3 0,-1-4-1 15,-1 0-1-15,2-2 2 0,-1-4 5 0,2 0-4 0,0-2 1 16,1 0-3-16,3-4-2 16,1-2 5-16,-2-5 0 0,4-2 3 0,-4-1-1 0,-3-4-2 15,3-2 6-15,-1 0-2 0,0-7 5 0,1 0-3 16,-1-3-2-16,-1-1 1 0,-2-3-1 16,-6 1 4-16,0-2 1 0,-7 4 1 0,1 2-4 15,-5 0 3-15,-4 6 5 0,-1 3 3 0,-1 5 4 16,3 3-2-16,-1 6 0 0,1 3-7 15,0 2-2-15,0 2-6 0,-2 1-5 0,2 2-2 16,-1 4-3-16,-5 4 1 0,1 4 4 0,-2 3 0 16,-1 1 3-16,5 3-3 0,-2 2-4 0,3 3 0 15,2 1 4-15,0 2 0 0,1 2 1 0,1 0-1 16,1 1-8-16,2 1-1 0,2-5-6 0,2 1-6 16,-2-3-4-16,4 0-16 0,-1-2-15 15,-1-4-17-15,-1 1-28 0,-1-4-21 16,0-2-36-16,-3-6-63 0,-1 0-104 0,2-6-341 15,-2-1-800-15</inkml:trace>
  <inkml:trace contextRef="#ctx0" brushRef="#br0" timeOffset="229319.8385">14900 9375 1788 0,'-4'-7'276'0,"2"-1"-13"0,2-2-85 15,2 3-20-15,5 0-16 0,0 0-22 0,-2 0-30 16,8 0-34-16,1 0-26 0,6 3-17 15,3-1-7-15,8 0-4 0,7 3-6 0,2 0-8 16,2 2-29-16,7 3-44 0,0-1-73 0,4 1-153 16,0-2-577-16,0 1-683 0</inkml:trace>
  <inkml:trace contextRef="#ctx0" brushRef="#br0" timeOffset="230456.9924">16936 9471 1469 0,'-4'-6'180'15,"-2"-4"7"-15,-4-2-32 0,5 0 21 0,-3 0 10 16,-1-1-26-16,-4 0-24 0,-2 0-18 16,1 1-13-16,-4 0-15 0,-2 2-19 0,-2 0-13 15,-2 4-12-15,-3 1-7 0,-5 5-3 0,-6 3-6 16,-3 4-2-16,-3 5-12 0,-3 1 0 15,4 5 0-15,2 1-3 0,7 1 2 0,7 2-8 16,6-1-6-16,5 4-3 0,7-2 0 0,8 4 3 16,7-1 1-16,5 2 3 0,8-3-5 0,5 0 1 15,8-3 4-15,7-4-2 0,9-5 1 16,-1-4-4-16,2-3-5 0,-1-5-2 0,-6-1 0 16,-1-3 3-16,-4-3 0 0,-3-4 1 0,1 0-2 15,-8-4 2-15,2-1 3 0,-2-3 2 16,-4-3 3-16,-2-1-4 0,-4-2 2 0,-4-1-3 0,-3-1 4 15,-4 0 1-15,-4-1-1 0,-2 1 1 0,-4 2-4 16,-2 2 3-16,-6 2 1 0,0 6 2 16,-2 1 3-16,-5 2-5 0,-1 5-2 0,-1 2-2 15,-1 4 3-15,-7 3 1 0,3 2-1 0,-2 5-1 16,1 1-6-16,6 4 3 0,4 0 1 0,5 2 2 16,7 3 3-16,-1-2-6 0,10 4-2 15,2-3 0-15,4 3 0 0,10 0 5 0,0-2-1 16,8 0-1-16,3-2-7 0,2-3 4 0,8-2 2 15,2-2 0-15,2 0 0 0,-1-5-5 16,4-1-3-16,-2-2-2 0,-2 0 3 0,-1-3-1 16,-1-2 0-16,-2-1 0 0,-2-2-4 0,-5-1 3 15,-4 1 3-15,-4-4 0 0,-1 4 4 0,-2 1-2 16,-3-3 1-16,1 2-2 0,0 1 4 16,3 1-2-16,-1-1 0 0,5 2-2 0,2 0-3 15,3 2 3-15,4 0 3 0,5 1 1 0,3 0 1 0,2 1-2 16,4 2-2-16,4 1-4 0,1 0 4 15,-1 0-1-15,-1 0-1 0,0-2 3 0,-8-2-4 16,-1-1 4-16,-6-1 2 0,0-1 2 0,-6-3 2 16,-2-2-1-16,-3 1 0 0,-6 1-3 15,-2-2 4-15,-5-2 1 0,-1 0 2 0,-4-1 5 16,-1-1-1-16,-4 0 6 0,-3 0 1 16,-4 0 1-16,1 0-5 0,-7-1-4 0,-2 1 0 15,-4 2-2-15,-7-2 3 0,-3 3-2 0,-7 1-4 16,-6-1 1-16,-3 4-3 0,-2 4 6 0,0 0 3 15,-1 3 0-15,3 1 2 0,4 3-9 0,4 1-2 16,11 5-5-16,7-1 3 0,6 5-2 16,6 1-1-16,7 3-2 0,8-1-2 0,3 0 2 15,12 0 4-15,4-2 1 0,9-4-2 0,2-1-4 16,0-4-3-16,-1-2 2 0,-4-3 5 16,-3-6-1-16,-2-1 1 0,-3-5 0 0,-1-3-4 15,-5 0 4-15,0-4 2 0,-1-2 2 0,-2-4 3 0,0-4-2 16,0-1 2-16,-2-1-1 15,0-2 6-15,-3-3-3 0,-1-1-4 0,-5-2 0 0,-4-1-3 16,0 1 4-16,-6 0 3 0,-3 1 3 16,0 1 2-16,-2 3 3 0,1 1 5 0,-1 3 3 15,2 2 9-15,-2 3 3 0,4 3 0 0,2 5-1 16,-2 5-8-16,4 5-2 0,-2 1-5 0,0 2-6 16,0 2-13-16,0 2-1 0,1 8-2 15,3 4 1-15,-1 11 7 0,0 7-5 0,3 2 0 16,-1 3-1-16,1 1-3 0,2 3 3 0,-3-1 0 15,1 2 3-15,-2-1-3 0,1-1-1 16,0-1-2-16,-3 1-10 0,4 0-4 0,-2 0-17 16,3-2-21-16,1 0-27 0,1 0-48 0,2-2-83 15,-1-2-221-15,2-1-1250 0</inkml:trace>
  <inkml:trace contextRef="#ctx0" brushRef="#br0" timeOffset="231232.9431">19977 9299 1916 0,'0'-5'225'16,"-1"-1"-69"-16,1 1-13 0,1 4-5 0,2 2 1 15,-2-1-11-15,-1 0-39 0,0 0-31 0,0 1-25 16,0 2-14-16,-1 0-2 0,1 4 7 16,0 2 2-16,0 4 6 0,0 1 0 0,-1 4-5 15,1 3-3-15,-2-3-6 0,2 6-6 0,2-1-5 16,0-2-1-16,2 3-3 0,3-3 3 0,5 1 2 16,1-4-3-16,8-1 6 0,1-6 0 15,4-1 0-15,1-4 2 0,-1-3-5 0,3-1-5 16,-3-1-1-16,0-4 0 0,-1 0 0 0,-1-3 3 15,-2-4 2-15,0-1-2 0,1-5 2 0,-2 0 0 16,2-5-2-16,-6 1 3 0,2-6-3 0,-4 2-3 16,-3-2 1-16,-1-2 1 0,-3 5 1 15,-2 2 4-15,-3 3 4 0,-5 2-3 0,0 4 1 16,-3 3 2-16,0 1-4 0,-1 2 1 0,-4 3-6 16,0 0-5-16,-1 6-1 0,-5 2 0 0,-1 5 2 15,-1 2 0-15,0 2 3 0,3 3-6 16,5 0 3-16,4 1 0 0,5 0 0 0,2 2 1 15,6 0-2-15,4-1-1 0,3-4-1 0,7 0 3 16,3-1-1-16,5-3 4 0,2-4 0 0,1 1-4 16,3-4 6-16,3-3-5 0,-3-2 4 15,3-2 0-15,-5-5-2 0,3 1 0 0,-5-4-5 16,1-5 5-16,-1-1-3 0,1-4 3 0,-3-4 4 16,0-2-4-16,-7-2 2 0,-1-3 2 15,-4-4 1-15,-4 0-1 0,-5-4-4 0,-6 1-1 16,-3 1-4-16,-7 1 3 0,-5 2-2 0,-7 2 0 0,-10 2 0 15,-10 4-3-15,-3 4 6 0,-8 1 1 16,-4 3 3-16,-4 1 2 0,-2 4-7 0,-4 1-2 16,2 4-2-16,-2 3 0 0,3 2-2 0,1 7-3 15,7 1-11-15,10 4-27 0,6 5-28 16,12 3-52-16,11 5-72 0,6 3-116 0,12 2-338 16,13 3-965-16</inkml:trace>
  <inkml:trace contextRef="#ctx0" brushRef="#br0" timeOffset="231952.9212">21499 9344 1937 0,'-3'-12'203'0,"-4"1"-38"0,-2-4-6 0,0 3 9 15,-1 1-1-15,0 0-19 0,-3 0-35 16,1 2-29-16,-7 2-17 0,2 1-20 0,-4 4-10 15,-2 2-8-15,-2 2-7 0,-1 4 0 0,2 2-7 16,-1 3-3-16,5 3-1 0,3 2-6 0,3 1-3 16,5 3-4-16,5 1 2 0,3 2-3 0,3 1 1 15,3-1 1-15,5-2-2 0,6-3 5 16,1-1-2-16,6-3 4 0,-1-3-4 0,6-2 0 16,-4-3-1-16,3-2-4 0,-1-1 4 0,-2-3-6 15,-1-3 6-15,-3-1 3 0,2-2-4 0,-2-5 4 16,0 3-2-16,-1-4 2 0,0-1 0 15,-2 0-1-15,-1-2 1 0,0 0-2 0,-4-3 2 16,-2 1 4-16,-2 1-3 0,-2 0 2 0,1 1-4 16,-6 0 4-16,0 4 1 0,-2-1 1 0,0 4 3 15,-3 0-2-15,-2 2-4 0,1 2-2 16,1 1 0-16,-2 2-5 0,0 2 3 0,-3 1 0 16,4 1-5-16,-2 3 4 0,1 2 1 0,3 2 1 15,2 4-1-15,2-2 2 0,3 3-3 16,5-1-5-16,5 0 8 0,1 0-5 0,3-3 3 15,-1 1 1-15,4-4-5 0,-2-1 5 0,-1-1-1 16,3-3 2-16,-3-1 0 0,2-4 1 16,-2-1-1-16,-4-3 0 0,3-1 4 0,-5-1-3 15,-1-4 3-15,1 1 1 0,-3-3-3 0,0 0 4 0,-2-3-1 16,-4-1 0-16,0-1-1 0,-6 0-1 16,0 0-3-16,-6 1 2 0,-2 0-3 0,-3 4-4 15,-2 2 3-15,-3-1-4 0,-1 4 1 0,0 1 4 16,-1 1-1-16,3 5 4 0,5 3-5 0,1 2 0 15,4 4-5-15,1 3-3 0,5 3 8 16,2 4-5-16,7 3 7 0,1 5 0 0,7 0-3 16,3 5 6-16,5-1-3 0,-2 3 2 0,7 1-1 15,-4 0-3-15,4 1-1 0,-4-1-1 16,-3-3 4-16,-3 0-2 0,-3-1 1 0,-6-4-2 0,-3-6-2 16,-3-1 3-16,-3-3 0 0,-3-5 2 15,0 1 0-15,-5-4-1 0,-1-2 2 0,-2-3-1 16,0 1 4-16,-7-4-2 0,0-2 1 15,2-2-1-15,-4-2-2 0,4-5-1 0,3 0 0 16,-1-2-8-16,2-3-13 0,4 0-22 0,1-1-28 16,4-5-51-16,4-2-70 0,2 0-123 0,6-2-333 15,6-4-576-15</inkml:trace>
  <inkml:trace contextRef="#ctx0" brushRef="#br0" timeOffset="232145.0171">22157 8945 933 0,'3'-6'929'0,"-1"-4"-588"0,2 3-56 0,-2 4-93 15,-2 5-59-15,0-1-52 0,0 2-22 0,-1 6-10 16,2 2 17-16,-1 9 8 0,0 7-8 16,2 5-9-16,-1 6-13 0,4 3-11 0,-2 1-8 15,4 2-5-15,-3 0-9 0,-2 2-1 0,2 3-3 16,-1 3-10-16,-2 0 0 0,-1 1-13 16,1-4-14-16,-1-3-16 0,1-2-29 0,3-6-33 15,-1-4-37-15,0-6-36 0,4-8-44 0,1-4-77 16,-2-5-282-16,1-4-583 0</inkml:trace>
  <inkml:trace contextRef="#ctx0" brushRef="#br0" timeOffset="232492.1724">22139 9451 158 0,'0'-9'791'0,"-1"-5"-368"16,2-1-83-16,6 5-55 0,0 1-41 15,6 3-36-15,0-1-44 0,7 0-42 0,2 0-22 16,4 3-23-16,5-1-16 0,2 2-11 0,5 1-4 15,-3 0-6-15,3 0-5 0,-2-1 3 0,0 1-6 16,-4-2 0-16,-1 0 1 0,-1-2-3 16,-2 1-1-16,-6-1 1 0,0-2-5 0,-5 1 1 15,-4 1 3-15,-2-2-1 0,-3 1 5 0,-2 2 1 16,-5-2-6-16,-2 0-2 0,-4 0-6 0,2 0-5 16,-4 1-1-16,-2 1-4 0,-2 2-8 15,-2 2 0-15,-8 1 3 0,-3 4-2 0,-3 3 4 16,-2 2 2-16,2 4-7 0,3 1 1 0,2 3-3 15,4 2 0-15,2 1-1 0,6 2 4 16,4 5 0-16,1-2-4 0,11 2 7 0,1-3 0 16,6 2-2-16,7-1 5 0,4 1-4 0,6-4-4 15,8 2-2-15,3-3-7 0,6-3-7 16,4-1-17-16,2 2-29 0,5-5-51 0,-1 0-78 0,3-3-135 16,-1-5-583-16,-5-4-774 0</inkml:trace>
  <inkml:trace contextRef="#ctx0" brushRef="#br0" timeOffset="232629.2252">23392 9407 2596 0,'-6'-8'154'16,"-3"-2"12"-16,-1-5-9 0,0 4-10 15,1 1-26-15,1 1-33 0,2 1-33 0,-2 2-20 16,5 5-20-16,-1-2-11 0,3 2-12 0,1 2-21 16,-2 2-26-16,-4 3-57 0,3 4-152 15,-5 2-1127-15</inkml:trace>
  <inkml:trace contextRef="#ctx0" brushRef="#br0" timeOffset="235332.3776">1132 11341 1 0,'-2'0'0'0,"-1"-2"0"0,-2-2 129 16,5 3 157-16,0 0-26 0,-1-1-39 0,1 1-32 15,1 1-33-15,-1 0-22 0,0 0-26 16,0 1-19-16,1-1-14 0,1 2-12 0,2-1 2 16,-2-2 7-16,0 1 9 0,6-2-3 0,1 0-5 15,1-1-11-15,3 3-15 0,5-2 1 0,-3 0-6 16,5-1-5-16,-2 1-1 0,3-3-5 16,1 3-4-16,1 0-2 0,2-1-1 0,0 2-4 15,0-1 2-15,-1-1 0 0,1 1-3 0,-3-1 2 16,0 2-6-16,1-3-1 0,4 2 0 15,-5 0-4-15,6-1-2 0,-5 0-2 0,6 2 5 16,2-2-1-16,-1 1 2 0,2 0 2 0,3-1-4 16,0-1 1-16,2 2-3 0,1 0-3 15,0 0-1-15,0 1-1 0,1-1 0 0,2 1-2 16,-1 1 2-16,3 0-2 0,2 0 0 0,-1 0 2 16,1 1-3-16,1-1 5 0,-2 0-1 0,-2 1-1 15,6-1 2-15,-4 0-3 0,5 0 2 16,-2-1-2-16,-1 0 2 0,3 0-3 0,1-1 0 15,1 1 0-15,-2 1-1 0,4-2 3 0,-1 2 0 16,5-1 0-16,-3 1-2 0,1 0 0 0,-1-1 0 16,0 1-1-16,0 0 3 0,0 0-4 0,1 0 1 15,-2-2-1-15,1 2 1 0,-1-2 3 16,0 2-2-16,-1 2 3 0,2-2-3 0,1 2 1 16,1-2-1-16,-2 0-1 0,1-2 4 0,1 0-3 15,0 0-1-15,0 1 1 0,-1-1-1 0,-1 0 2 16,2 0 2-16,0-1-2 0,-1 1 1 0,0 0 0 15,2-1-1-15,2 2 0 0,-1-1 2 16,1 0-2-16,-3 1 1 0,1-1-1 0,-1 1 0 16,-2-2 2-16,0 2 0 0,-1-1 1 0,1 1-2 15,-4-1-2-15,3 2 0 0,-2-1-1 16,3 0 2-16,1 1-1 0,0-1-1 0,1-2 1 16,-2 2 0-16,3-1 1 0,-1 0 3 0,1 1 0 15,-1 0 0-15,4 0-3 0,-4-2-1 0,2 2-1 16,3 0 3-16,0 0-2 0,4 1-1 15,-4-2 1-15,-2 2-4 0,-1-1 6 0,1 1-2 16,2 0 1-16,-3-1-2 0,-1 2-2 0,2-1 2 16,1 0 0-16,0 0 3 0,0 1-2 0,1 1 0 15,1-2-1-15,0 0-1 0,-1 0 2 0,0 0 1 16,0 0-1-16,-1 0-1 0,1 1-1 16,-1-1 0-16,0 0 0 0,1 0 4 0,0 0-3 15,2 0 0-15,-1 0 0 0,5 0-1 0,-4-1 3 16,-1 1 0-16,-1 0 3 0,1-2-3 0,-2 4-1 15,1-2 1-15,-1 0-3 0,-1 1 3 0,2-1-1 16,1 0-2-16,0 0 0 0,1 1 0 16,3-2 1-16,-3 1 2 0,0 1 0 0,0-1-3 15,4 1 0-15,-4 0 0 0,-1-1 1 0,0 0 1 16,5 2 1-16,-4-4-2 0,3 1 0 16,-2 0 0-16,1-1 2 0,0 0 1 0,-2 0-1 15,-2 1-2-15,1-1-1 0,-2-1 1 0,2 1 0 16,-2-3 1-16,1 3 2 0,0 0-2 15,0-2-1-15,2 2 1 0,-2-2 2 0,3 0-1 16,-3 0 2-16,1 1-3 0,-5 2-1 0,3-1 4 16,-1-1 0-16,-2 0 5 0,1-1 0 0,2 0-1 15,1-1 1-15,0 1 3 0,4-2 4 16,-2 1 0-16,0 0 1 0,-1 0-4 0,2-2 0 0,1 1 0 16,2 1-1-16,-4-4 2 0,3 2-5 15,0 0-1-15,3-1-1 0,1 2-2 0,2-2 3 16,-3 1 0-16,-1 1-1 0,0 0 0 0,1 0-3 15,-5-1 1-15,2 2-2 0,-2-1 6 0,3 1-5 16,-2-1 3-16,6 1-3 0,-3 0 2 16,-2-2 1-16,2 3 0 0,-4-2 1 0,4 1-4 15,-5 2-1-15,3 0-1 0,-2-2 3 0,-2 0 1 16,4 2-3-16,-1-1 2 0,-1 0-4 0,1 2 1 16,0-2 2-16,-3 1 1 0,2-2 0 15,-3 2-2-15,1 1 1 0,-1-1-1 0,2 2 1 16,1-2 2-16,-2 2-2 0,7-1 0 0,-4 0-1 15,3-1-1-15,1-2 3 0,-5 2-1 0,6 1 2 16,-3 0-3-16,-1-1-1 0,1 1 0 16,-2-1 0-16,5 1 4 0,0-2-3 0,-3 2 1 15,2-2-2-15,-1 2 2 0,1-1 3 0,-3 0 0 16,2 0 1-16,0 1-4 0,-3-2-3 16,3 3 1-16,3-2-1 0,-1 2 4 0,3 0-4 15,1-1 0-15,-3-1-1 0,1 1 3 0,1-1 3 16,1-1-2-16,-6-1 3 0,7 4-7 0,-2-3 1 15,1 2 2-15,2 0-1 0,0-2 2 0,2 2-2 16,-3-2-2-16,2-2-1 0,-3 3 0 0,5-3 4 16,-5 2 1-16,5 0 0 0,1-2-3 15,-2 3-1-15,6-2 3 0,-1 2 0 0,-1-1 1 16,1 1-3-16,-1-4-1 0,-1 3-1 0,5 0 1 16,-1-2 3-16,-2 3-1 0,6-3 1 15,-2 0-1-15,-2 0-2 0,-1 1 0 0,-3-1 1 16,0 3 1-16,1 0-2 0,-1 0 0 15,3 0 0-15,1 0 2 0,-1 0 1 0,-2 1-5 0,-1-1 2 16,-2 2-5-16,-3-1 2 0,1 0 4 16,2 1 0-16,-1 0 2 0,3 2 0 0,0-2-3 15,0 0 1-15,-5 1 0 0,0-1 3 0,0 1-2 16,-5 0 1-16,1 0-1 0,4 1-2 16,-1 0 2-16,3 0 2 0,2-1 0 0,-2 3 0 15,-3-2-3-15,1-1 0 0,0 1 0 0,-4-1 5 16,1 0-2-16,4 0 1 0,-1-1-3 0,3 1-2 15,2-1 5-15,-2-2-3 0,-5 1 2 16,3 1-2-16,-2-3-2 0,1 1 1 0,1 0 3 0,3-2 4 16,0 2-4-16,3 1 3 0,1 0-6 0,1 0-1 15,-2 1 5-15,0-2 0 0,-1 2 2 16,3 1-3-16,2 0 1 0,2 0-2 0,2-1 3 16,2 0 3-16,-4 1-2 0,-4 0 0 15,3 0-3-15,-5-1 0 0,2 1 3 0,3 0 2 16,-3 0 0-16,4 2-1 0,-2-2-2 0,-3 1-2 15,-3 0 2-15,-2 1 3 0,-5-1-4 0,-2 0 2 16,-1-1-4-16,-1 1-1 0,-6-1 4 16,3 1-3-16,-13-1 2 0,-2 2-2 0,-3-2-2 15,-8 0 1-15,-5 1 2 0,-5-1 3 0,-8 0-5 16,-2 1 0-16,-8-1-3 0,-3 0-2 0,-2 0 4 16,-7 0-1-16,-1 0 0 0,0 1-3 0,0 1-3 15,-1 0-1-15,-1 0 3 0,-4-1 5 0,2 3 0 16,-2-1 1-16,2 1-4 0,-2-2-4 15,3 1 8-15,-4-1-1 0,5-1 1 0,-1 3-5 16,1-4 2-16,-1 1-3 0,2-1-2 16,-1 0-1-16,2 0-25 0,-1-1-28 0,0 1-53 15,-1 0-104-15,-3 0-503 0,3-1-1014 0</inkml:trace>
  <inkml:trace contextRef="#ctx0" brushRef="#br0" timeOffset="291027.3993">10042 11355 1 0,'-3'-2'0'0,"0"-1"0"0,2 0 0 0,-2-1 0 16,2 2 358-16,1-3 27 0,0 2 1 0,0 0-15 15,1-1-37-15,-1 3-46 0,2-1-54 16,-1 1-51-16,-1 0-35 0,0-1-26 0,0 1-16 16,-1 0-17-16,1 1-9 0,-2 0-11 0,1 0-5 15,1 0-5-15,-2 0-10 0,2 0-6 0,-1 1-4 16,1 0-2-16,-2-1-6 0,2 2-3 0,0-2-6 15,0 0-10-15,0 0 6 0,0 0-3 16,2 1-1-16,-2-1 1 0,0 0-7 0,0 0-1 16,0 1-3-16,0-1 3 0,0 0-2 0,1 1-1 15,1 0 3-15,-1 2-4 0,2 0 8 0,-2 2-1 16,2 1 1-16,0-1 0 0,0 2-3 16,0 0 1-16,0 3-1 0,2-1 2 0,-2 3 1 15,2-2 1-15,-1 2-3 0,2 0-5 0,2 3 5 16,-3-2-5-16,4 2 5 0,-2 0 2 0,1-1-7 15,0 0 2-15,-1 0-3 0,3 3 1 16,-1-3-1-16,2 0 1 0,0 0-3 16,2-2-1-16,0 2 3 0,1-4 1 0,0 1 1 0,0-4 1 15,0-2-1-15,3 3 0 0,0-5 2 16,5 1 3-16,-2-4-2 0,5-2 0 0,3-4-3 16,2-4 1-16,6-3 2 0,8-5 0 0,1-6 3 15,5-5-3-15,4-3-1 0,4-4-1 0,6-6-2 16,3-2 2-16,2-2-2 0,2 1 0 0,-4-2-2 15,1 0 0-15,4 2 4 0,-4 0 1 16,-3 3 2-16,-7 3-2 0,-11 9-2 0,-7 2-2 16,-6 5 0-16,-7 3 5 0,-2 0 0 15,-4 2-2-15,-4 3-1 0,-4 1-9 0,1 4 10 0,-4-1 1 16,-1 2 1-16,-1 1 2 0,-3-1-6 0,0 5 0 16,-1-1-1-16,0 1 5 0,-2 2-4 15,0 0 0-15,-2-1-3 0,0 3-6 0,0 0 9 16,0 0-2-16,-2 0 5 0,2 0-1 0,0 0-6 15,-1 0 0-15,1 3 0 0,0-2 0 16,-1-1 0-16,1 0 0 0,0 0 0 0,0 0-8 16,0 1 7-16,0-1 2 0,0 0-1 0,-1-1 2 15,1 1-7-15,0 0-1 0,0 0-3 0,0 1 5 16,0-1-7-16,0 0-3 0,-2 0-2 16,2 0-4-16,-1 1 3 0,0-1-2 0,0 3-4 15,-1-2-7-15,0 1-14 0,-2 0-18 0,2 2-24 16,-2 2-37-16,-2 1-80 0,-2 0-288 15,2 1-1286-15</inkml:trace>
  <inkml:trace contextRef="#ctx0" brushRef="#br0" timeOffset="293122.0951">21429 10353 1 0,'1'-3'0'0,"1"0"0"0,-1-2 0 0,2-1 0 15,-1 3 0-15,-1-1 116 0,2 1 104 16,2 1 44-16,-3-2 15 0,5 1-3 0,-3-2-15 16,3 1-28-16,-3 2-25 0,3-1-13 0,-2 0-19 15,1 0-21-15,-4 2-18 0,1-2-19 0,0 2-20 16,-2 1-19-16,-1 0-11 0,1 1-21 15,-1-1-9-15,0 1-10 0,0-1-11 0,0 2 1 16,0-2-6-16,0 0 1 0,0 1 2 0,0-1 3 16,1 2 2-16,2 2 1 0,2 0 3 0,-4 4-6 15,6 0 1-15,-4-1 0 0,-1 5-4 0,5 0 3 16,-4 1 0-16,3 0 2 0,-3 3-4 16,4-1 3-16,-2 0-8 0,1 2-2 0,-3 1 2 15,3-3-8-15,-3 3 5 0,5-1-3 0,-4-2-2 16,3 3 4-16,-1 0-2 0,-1 0 2 15,1-2-2-15,-1 0 2 0,-3 3-3 0,5-4-2 16,-5 0 3-16,4-1-7 0,-3-4 3 0,4-2 1 16,-4 1-1-16,-1-3 4 0,4 2 0 0,-4-2 0 15,1-2-2-15,2 1 4 0,-3-1 0 16,4-1-1-16,-2 0 8 0,-2-2-4 0,5 1 3 16,-3-2 6-16,4 0-1 0,1-2 4 0,1-1 1 15,1-1-3-15,6-2-4 0,-2-4 0 0,9-1-7 16,3-3-2-16,6-4 2 0,5-4-9 15,9-4 6-15,5-6-1 0,1 0-1 0,9-1 5 16,6-2-3-16,5 1 2 0,-1 0-2 0,5 2 3 16,-2-2 0-16,3 5 0 0,-5 0 10 15,-1 1-6-15,-1 2 1 0,-8 1-1 0,-3 0-6 16,-3 4-1-16,-7 0 2 0,-6 3 1 0,-3 3-5 16,-3 0 3-16,-6 2-3 0,-4 2-2 0,-5 3 7 15,-4-2-5-15,-5 3 0 0,-4 2-1 0,-1-2 0 16,-1 4 2-16,-5-1 2 0,1 1 1 0,-1 1-3 15,-2-2 1-15,0 3-4 0,-1 0 0 16,0 0 5-16,0 0-5 0,0 1-2 0,0-3-2 16,0 3-2-16,0 3-1 0,0-3 0 0,0 0-2 15,0 0-9-15,-1 0-9 0,0 0-15 0,1 1-12 16,-1 1-3-16,0 3-18 0,-4 2-18 16,3 6-41-16,-7-1-93 0,0 6-254 0,0 3-1213 15</inkml:trace>
  <inkml:trace contextRef="#ctx0" brushRef="#br0" timeOffset="330085.5955">758 11331 1 0,'0'-3'0'0,"0"-1"0"15,1-2 0-15,3-3 0 0,-3-1 0 0,1-2 18 16,-1 0 228-16,1-1-9 0,3 0-5 16,-3-1-8-16,0 0-11 0,2 1-14 0,-3-1-32 15,0 2-20-15,-1-1-33 0,2 2-24 0,-2-1-15 16,-2 0-16-16,1-1-5 0,1 0-8 15,-1 1 1-15,1-4 3 0,-3-3 1 0,2 0 4 16,0-2 1-16,1-2 1 0,0-2-5 0,-1-2-1 16,0-4-6-16,-1 0-3 0,-1-1-7 0,2-4-4 15,0-4-2-15,0 1-5 0,-1-4-1 16,0 0-1-16,-3-1-3 0,4-3 3 0,-3-1 1 16,0 1 3-16,2 0 10 0,0 1 0 0,-1 2 0 15,-3-1-5-15,3 2-14 0,-3 0-8 16,2 1-7-16,-3-1-3 0,4-1 0 0,-4 0 4 15,5-1 2-15,-4 1 2 0,3-1 3 0,-4 2-1 16,4 1 0-16,-1-1-1 0,-1 3 3 0,2-1-4 16,-2 3-4-16,2 2-1 0,2-2-5 0,-5 3 2 15,5-1 3-15,-1 1 2 0,1 4 0 16,-1-1-2-16,-2 1-2 0,2 2 0 0,1 0 6 16,0 1-3-16,-1 3-3 0,-2-2 1 0,2 2-7 15,1 0 6-15,-2 1 3 0,1 2-1 16,-2 1 4-16,2 1-6 0,2 2 0 0,-2 0-1 15,1 3 4-15,0 2-2 0,-2 0-2 0,2 2-1 16,0-1-7-16,0 1 9 0,1 3 2 16,0 1 1-16,0 0 1 0,0 0-4 0,0 3-2 0,0 1-2 15,0 0 6-15,0 1-5 0,0 2-3 16,0 0 1-16,0-2-12 0,0 2 7 0,0 0-2 16,0 0-3-16,0 2 2 0,0-2-10 0,1 0-3 15,-1 0-3-15,0 0-1 0,0 0 6 0,1 0 4 16,3 1 9-16,-2 0 3 0,0 0 6 15,1 2 3-15,5-1 1 0,-1 2 0 0,-3 0-4 16,4 0-4-16,-1-2-1 0,0 2 7 0,3-1-4 16,-1 2 1-16,2-2-2 0,0 1-10 15,3 1 9-15,-1-1 2 0,3 0 2 0,0 1 5 0,3 1-5 16,1-3-2-16,1 1-2 0,2-1 5 16,2-1-9-16,26 5-1 0,-5-1 0 0,-2-2-8 15,-10-2 14-15,2 2 3 0,-1-3 2 0,4 1 4 16,0 1-5-16,1-2 1 0,4 3-2 15,0-3 3-15,5 0-1 0,-1 0-2 0,2 1-2 16,1 0-7-16,-1-1 8 0,3 0 0 0,0 0 5 16,3 0 2-16,-1 2-8 0,4-2 3 0,1 1-5 15,0-1 5-15,1 0-1 0,1 3-2 0,0-3 2 16,1 1-4-16,3 1 4 0,-5-2 2 16,2 1 2-16,0 1-2 0,1-1-3 0,3 0-1 15,-4-1-2-15,1 0 4 0,1 0-6 16,-1 0 2-16,5 0 0 0,-2-1-4 0,3 0 9 15,-5 0 0-15,0 0 1 0,1 3 0 0,-2-3-4 16,-2 0-1-16,1-3 0 0,2 2 5 0,-3 1 0 16,2-1 0-16,1 1 0 0,2-1-5 0,-3 1 4 15,-1-1 1-15,0 0 2 0,1 1 3 16,-1 0-3-16,-1-2-1 0,0 1-2 0,1-1 3 16,-2-1 0-16,3 1-2 0,-1-2 1 0,1 0-5 15,1-1 3-15,-1 0 2 0,-2 2 1 0,3-2 3 16,1-1-1-16,-2 3-3 0,1-2 1 0,0 2-1 15,1-1 0-15,0 0-1 0,-1-2-1 16,2 0-4-16,1 2 5 0,-3-1 1 0,3-3 0 16,-4 2 5-16,5-1-7 0,-4 0 0 0,4 1-1 15,1-1 1-15,0 0 2 0,3-1-1 16,1 1 1-16,4-1-5 0,-6-2 4 0,1 3 3 16,1 0 3-16,-5-2 1 0,3 2-3 0,-3 0-4 15,3-3 0-15,-1 3 4 0,0-1-3 0,2-1 0 16,-5 2-2-16,1-1-3 0,-1 0 5 0,-3 1 0 15,4 1 1-15,-6-1 0 0,4 2-2 16,-2-2 1-16,2 0-1 0,-2 3 4 0,6-3-1 16,0 2-1-16,-2 0-1 0,1 1-5 0,1-3 3 15,-4 3 3-15,2-2 0 0,-1 1 1 16,4-1-4-16,-1 1 1 0,0-1 0 0,3 1 1 16,-4 0 1-16,1 0-4 0,0 0 2 0,-2 1-7 15,-3 0 4-15,2 0 3 0,-4-1 0 0,5 2 4 16,-2-1-5-16,-2 1 0 0,2-1-1 15,-4 2 3-15,0-2 1 0,-2 1 0 0,2 0 0 16,-3-2-4-16,1 1 4 0,-1 1-2 0,0-1 2 16,2 0 0-16,-1-1-2 0,4 0 0 0,0 3-1 15,-2-3 5-15,1 1-2 0,0 0-2 16,-2-2-1-16,0 1-5 0,0 0 6 0,0 1 0 16,-1-1 3-16,3 1 3 0,1 1-6 0,-1-1-1 15,4 0 0-15,-2 2 2 0,1 0 0 16,-2-1-5-16,4 2-1 0,-4-1-5 0,2 0 5 15,0 2 4-15,1-1 2 0,2 0 1 0,2 0-3 16,2-1-2-16,1 1 0 0,-2 1 5 0,-2-1-3 16,2 0 1-16,-1 1-2 0,-2 0-7 0,2-1 8 15,0 1 0-15,3 0 3 0,0-2 1 0,3 2-4 16,-1-1 1-16,0 1-2 0,-3-2 1 16,1 1 0-16,0 0 1 0,-2-1 2 0,7 1-4 15,-4-2 4-15,3 2 0 0,1-1 1 0,0 1 3 16,-3-1-6-16,-1 0 1 0,0-1-2 15,-2 2 3-15,-1-1 0 0,1 1 0 0,4-1-2 0,-4 0-3 16,5 1 4-16,-6 0 1 0,2-1 4 16,-2-1 0-16,-2 3-3 0,-2-2 0 0,-3 1-3 15,2 0 4-15,-4 0-2 0,4 1 0 0,-3-1-2 16,3 0-1-16,-5 1 2 0,-2-2 2 16,-1 2 1-16,0 0-2 0,-7 0 0 0,5-1-1 15,-5 1 0-15,-1 1 2 0,-2-1-1 16,1 2 0-16,2-1-2 0,-3 0-2 0,0 0 3 15,-5-1 0-15,-1 1 1 0,-2 0 1 0,-1 1-1 0,-1-2 2 16,-2 0 0-16,-3 0 0 0,2 1-1 16,-4-1-3-16,0 2-2 0,2 0 0 0,-5-1 2 15,-5 0 2-15,1 0 0 0,-5 0 0 0,-1 1-2 16,-7 0 0-16,-1-1-1 0,-1 1 2 16,-2 0-1-16,-2 0-1 0,-5-1-1 0,0-1-3 15,1 0 2-15,-3 0-1 0,0 1 0 0,0-1 1 16,0 1-1-16,-3 2 2 0,2 0 0 0,1 2 3 15,-1 1-2-15,0 0-1 0,-2 3-1 0,-3 0-1 16,2 2 3-16,-3 2 0 0,-3 2 1 16,0 1 2-16,0 4-3 0,-3 3 0 0,-2 2-1 15,1 3 4-15,-3 3-1 0,1 2 0 0,-1 3 0 16,-3 1-5-16,7 5 3 0,-4 1 0 0,6-3 2 16,0 1-1-16,2 1 0 0,1-1 0 0,4-1-1 15,-4 3 2-15,4-1 0 0,-2-2-2 16,-1 3 0-16,3 4-3 0,-4 1 2 0,5 2 4 15,0 1-1-15,-3 3-1 0,4 0 1 16,-3 2-3-16,3 2 2 0,-3 1 2 0,-2 1-2 16,-2 0-2-16,0 0-2 0,-2-4 0 0,2-1 0 15,0-1 2-15,-2-4 4 0,1 0-5 0,0-5 4 16,1 1-2-16,1-5-1 0,-2-3 5 0,1 1-6 16,0-4 3-16,0-4-1 0,1 0-1 15,-2-4 5-15,6-2-2 0,-3-1 2 0,4-4-1 16,-3-1 0-16,4 2-2 0,-1-6 0 0,-3 2 3 15,5-4-5-15,-1-4 3 0,0-3-1 0,-3-1-1 16,4-3 0-16,1 2 0 0,-1-3-2 16,1-1-4-16,0 0 0 0,0-1-7 0,0 1-16 15,0-3-73-15,1 0-208 0,1-3-509 0,6-4-604 16</inkml:trace>
  <inkml:trace contextRef="#ctx0" brushRef="#br0" timeOffset="330880.9183">19415 8410 1 0,'-5'-7'0'0,"0"-3"0"16,-3-2 95-16,6 5 288 0,0 1-58 16,2 0-33-16,2 0-23 0,-1 4-31 0,1 1-47 15,2 0-42-15,0 0-26 0,-3 0-26 0,3 1-16 16,0 2-10-16,0 0-12 0,3 6-6 15,-2 0 1-15,1 4-2 0,-1 4-2 0,-1 5-2 16,-3 3-10-16,-1 4-11 0,-1 7 1 16,-3 2-3-16,-3 8 1 0,-5 5 3 0,-3 5-6 0,0 6 0 15,-3 5-1-15,-2 6-4 0,1 4 3 16,2 1-6-16,0 3-4 0,1-1-1 0,4-4-2 16,-1 2 3-16,6-2 2 0,4-5 2 0,5 1-1 15,3-6 1-15,5-3 0 0,0-4 0 16,1-4 5-16,2-2-6 0,1-8-2 0,2-2-2 15,-3-7-5-15,3-2 6 0,-5-4-1 0,1-2 0 16,-1-3-7-16,-3-1 0 0,0 0 0 0,-3-1 0 16,1-2 1-16,-2-1-4 0,-3-5-2 0,1-1-2 15,0-4-3-15,0 0-1 0,-2-5-5 0,0 0-3 16,0-3-14-16,0 1-13 0,0-2-14 0,-2 0-18 16,0 0-31-16,-1 0-34 0,-4-2-52 15,-2 1-124-15,-4-3-330 0,-2-3-810 0</inkml:trace>
  <inkml:trace contextRef="#ctx0" brushRef="#br0" timeOffset="331762.9982">19224 8458 1 0,'-15'-22'0'15,"-6"-5"0"-15,-5-7 126 0,6 6 195 16,-1 5 9-16,6-1-20 0,4 3-27 0,1 1-23 0,3 6-38 16,4 1-42-16,2 5-45 0,1-1-34 15,2 3-38-15,0 3-26 0,2-1-16 0,2 3-12 16,3 0-1-16,2 1-3 0,7 1 3 0,8 0 5 15,4 3 1-15,7-1 2 0,9 2-4 0,4 2 0 16,8-3-3-16,7 0 2 0,6-2 3 16,8 0 1-16,4 0 2 0,8-2-2 0,1-2 1 15,9 0 4-15,9-2 3 0,4 1 6 0,13 1 2 16,4 0-4-16,2 1-6 0,4-2-6 16,0 6-1-16,1-1-3 0,2 1 4 0,-2 3-3 15,-2 0 2-15,-8 1 0 0,-4 3 0 0,-6-2 1 16,-2 2-5-16,-10 2-2 0,-2 0-1 15,-6-1 0-15,-9 0 0 0,-5-1 0 0,-5 1 0 0,-7-2-5 16,-4-2 1-16,-7 2 1 0,-6-2-1 16,-6-2 3-16,-11-1-4 0,-8 2 0 0,-6-2 0 15,-7-1 0-15,-5-3 2 0,-7 0 1 16,0 0 3-16,-4 1-3 0,-1-1 3 0,-1 0 1 16,1 0-1-16,0-1 3 0,-1 1-6 0,1 0-3 15,0 0-3-15,1 0-3 0,-1 0-1 16,0 1 1-16,2 1 2 0,-1 1-1 0,1 0 4 0,4 0 0 15,-3 4 1-15,5-2 3 0,-1 3-4 0,-1 3-1 16,3 0 1-16,1 2 0 0,1 0 2 16,3 7 1-16,-1-2-1 0,-1 3-2 15,1 4 0-15,1 0 1 0,-3 2 0 0,2 3 4 16,-3 4-2-16,1 0-2 0,-1 5 0 0,-2-2-3 0,0 5 5 16,-3 1 0-16,1 3 1 0,-3 1-3 15,-2 3 0-15,1 0 1 0,1 3 1 0,-1-1 2 16,0 2-3-16,3 1-1 0,0 0-2 0,2-1 0 15,-3 1 2-15,3-1 0 0,-3-2 1 16,1 0-3-16,-1 1 1 0,-1-2 3 0,2-3-1 16,-3 0 2-16,1-4-2 0,1-2 0 0,-4-1-3 15,0-2 4-15,-1 2-1 0,-4-1 2 0,3-1 0 16,-1-1-5-16,-3 0 3 0,1-3 0 16,-1 0 1-16,-3-5 3 0,1 0-1 0,-5 2-2 15,2-1-1-15,-1-2 0 0,0-1-2 0,4-6 2 16,0 1 1-16,-2-1-4 0,3-1 3 15,2 0-2-15,0-5-1 0,2-3 5 0,2-2-5 16,-1-1 0-16,0 1 0 0,-2-6 1 0,3 1 1 16,-1-1 4-16,0-2 5 0,-2 2 2 0,2-3 10 15,-2 1 8-15,-8-2 0 0,-6-1-1 0,-12-3-9 16,-13 0-9-16,-13-3-7 0,-18-1-2 0,-15-1-3 16,-14-4 0-16,-20-2-4 0,-19-2-18 15,-19-1-24-15,-24-2-65 0,-25 4-175 0,-17 1-1358 16</inkml:trace>
  <inkml:trace contextRef="#ctx0" brushRef="#br0" timeOffset="347421.086">8564 11579 1 0,'4'-7'0'0,"-1"-1"0"0,0-1 48 0,3-2 237 15,-4 4-13-15,0 0-22 0,2-1-20 0,-2 2-28 16,-1 0-25-16,1 1-26 0,-1 1-18 15,1 1-13-15,0-1-13 0,-2 1-2 0,1 1-4 16,0 0-10-16,0 1-2 0,-1 0-13 0,1 1-14 16,-1 0-12-16,0 0-9 0,-1 1-10 15,1-1-8-15,0 1-4 0,1-1-13 0,-1 2-1 16,0-2 2-16,0 0 6 0,1 2 9 0,0 1 9 16,2 1 3-16,-1 1 0 0,0 2-3 15,0 0-3-15,-1 1 0 0,3 2 0 0,-1-1-1 16,-2 1-1-16,1 0-2 0,2-1-1 0,-2 5 1 15,0 0-2-15,-2 0 0 0,3 3-3 0,2-3-3 16,-3 4-2-16,0 0 0 0,3 3 1 16,-2 1 0-16,-1 1 1 0,1 3-1 0,0-1-3 0,-2 4 1 15,-1 0 0-15,0 3 2 0,0 1 0 16,-1 3 3-16,0 0-3 0,-3 5-1 0,2-1 0 16,1 4-4-16,-1-1 0 0,2-2 0 15,0-2 1-15,0-1 0 0,0-2 2 0,1 0-1 16,-1-3-3-16,0 3 2 0,-1 0-4 0,0-1-1 15,-3 0 5-15,2-1-9 0,1-2 3 0,-3 2 0 16,-2-4-1-16,3 0 5 0,-3 0-3 0,2 1 0 16,-2-5-2-16,0 0 1 0,0-5-2 0,1-2-2 15,1-3 0-15,0 0-6 0,0-4 8 16,2-1 0-16,1-3-1 0,-1-3 5 0,-3 1-5 16,5-4 2-16,-1-1-1 0,1 0 3 0,0-1-1 15,-1-1 3-15,1 1 3 0,0 0-5 16,0-1 1-16,-1-1-2 0,-2-4-8 0,-4-1-1 15,3-1-7-15,-5-3-3 0,0 1-8 0,-1 0 0 16,0-1-9-16,-2 0-6 0,1 0-1 16,-3 3-7-16,2-1 6 0,-1 2 3 0,-3 0 4 15,3-1 10-15,-5 2 2 0,5 1 5 0,-6-1 4 16,1-1 3-16,4 1 3 0,-5 1 1 0,5 0 4 16,-2-3-4-16,4 2 4 0,0 2 1 0,-2-1 0 15,3 0 3-15,2 0-1 0,3 2 1 0,-1 1 0 16,3 1 3-16,-1-1 1 0,4 2-1 15,1-1 1-15,0 2-8 0,0-1-1 0,0 2-2 16,2 1 1-16,4 2 8 0,-2 4 1 0,5 3 5 16,6 2 1-16,-1 1 0 0,4 0 1 0,2 3-3 15,-1 0 0-15,4 2-6 0,-1-2 1 16,0 1-2-16,4-2 0 0,-3-4 4 0,0 2-5 16,3-5 3-16,-4-1-1 0,1-3 1 0,3-3 1 15,-3-3-1-15,-2-2 2 0,0-1-3 0,1-3 2 16,-3-3 0-16,2 0 1 0,-2-4 3 15,0 0 0-15,0-2 1 0,-6 0-1 0,5-2 2 16,-6-3-2-16,4-1 4 0,-2-1 1 0,3-1-1 16,-5 1 3-16,1-1 3 0,-3 0-1 0,-1 3 5 15,1-1-2-15,-1 3 0 0,-4-1-2 16,0 6 1-16,-2-1-4 0,2 3-1 0,-1-1 2 0,-3 1-10 16,3 0 3-16,-3 4-4 0,0-3-5 15,0 2 2-15,-1 1-3 0,1 4 0 0,-1-2-4 16,0 2-6-16,1 3-23 0,-1 0-34 0,1 2-42 15,5 2-84-15,-4 3-312 0,2 5-1253 16</inkml:trace>
  <inkml:trace contextRef="#ctx0" brushRef="#br0" timeOffset="350860.3741">3955 13508 388 0,'-1'-8'277'0,"0"-3"-69"0,-2-2 20 16,2 3 21-16,0 1 17 0,-2 0-12 0,-1 1-46 15,1 0-48-15,-2-1-32 0,-2 2-21 0,4-1-13 16,-4 2-11-16,3 0-11 0,-3 1-8 0,0-2-9 16,-3 2-5-16,1 0-2 0,-1 0-8 15,-1 2-3-15,0 1-6 0,-1-3-1 0,-4 3-2 0,-1-1-5 16,1 2 3-16,-5 1-4 0,2-1 0 15,-4 1-2-15,-1 2-5 0,-4 1-2 0,1 4 0 16,0 0 0-16,0 2 3 0,0 2 0 0,-2 0-1 16,-1 6-2-16,2 1 1 0,-3 4-1 15,-2-1 1-15,2 6 0 0,1 0-1 0,0 0 0 16,0 3-3-16,2 1 3 0,-1 5-5 0,0 0 2 16,3 3-1-16,1-1-5 0,2-1 4 0,2 1-4 15,2-2 1-15,2 1-1 0,6-3-4 16,3-1 0-16,4-4 0 0,3-1 1 0,4 0-2 15,4-4 4-15,4-1-3 0,1-3 0 0,9-1 7 16,6-5-6-16,5 2 2 0,7-5 1 0,5-3-2 16,7-2-1-16,7-5-4 0,-1-2 1 15,0-2-9-15,1-4 10 0,-5 0-2 0,-1-4 0 16,1 2 8-16,-8-2-7 0,-3-1 4 0,-9-1 1 16,-3 2-1-16,-7-3-1 0,-3-2 3 0,-4 2-1 15,-2-1-3-15,-6-1 6 0,-4 3-1 0,-1-1-1 16,-3 3 8-16,-4-2-6 0,-1 4 2 15,-3 2-2-15,-3-1-1 0,-2 3-2 0,-3 2-1 16,-1 1 1-16,-1 2-4 0,-1 1 4 0,-3 2-2 16,0 2-2-16,4 4 3 0,-1 0-3 0,1 1 2 15,1 3 0-15,6 2-1 0,1-1-2 0,6 3-1 16,2-1 1-16,4 1-6 0,2 0 6 16,6-1-2-16,1 1-1 0,5 0 5 0,3-1-4 15,2-3-1-15,3 1-4 0,-2-3-4 0,3-2 0 16,-1-4 0-16,1-4 6 0,-3-1-4 15,-1-3 3-15,-3 0 1 0,-3-3-2 0,-2-2 8 16,-3 0-1-16,-1-2 4 0,0-1-1 0,-6-2-1 16,1 2 1-16,-3-4-1 0,-2 0 2 15,-3 1-6-15,1 0 8 0,-5-1-3 0,2 1-2 16,1 2 6-16,0-1-7 0,0 4 5 0,4-3-1 16,-2 6 1-16,6-2-3 0,0-2-5 0,4 3 1 15,5 0-11-15,4-2 8 0,3 2-3 0,6 0-3 16,4 0 11-16,-2 1-4 0,4 0 2 0,-2 2-1 15,-3-2-2-15,1-2-3 0,-5 1 2 16,-1-2 5-16,-7-2-1 0,0 2 7 0,-5-4 0 16,-2 2-3-16,-2-3 7 0,-3 2-4 15,-1-5 5-15,-2 2 0 0,-1 1 3 0,0-1 1 0,-4-1 0 16,2 2 5-16,-2 1-2 0,2 0 7 16,-2 1 3-16,1 1-2 0,-1 2 5 0,3 3-7 15,-1 2-4-15,3 3-7 0,0 2-7 0,0 2-3 16,1 4-3-16,-3 7 4 0,-1 7-7 0,2 3 10 15,1 6-2-15,2 5-2 0,0 4 7 16,0 7-5-16,1 6 1 0,-1 6-2 0,-2 2-1 16,-2 6-2-16,1 2-4 0,-3 0-1 0,-4 1-17 15,2 0-19-15,0-7-29 0,1-4-37 16,0-9-18-16,2-11-32 0,0-2-65 0,1-6-202 0,-1-7-591 16,0-3-380-16</inkml:trace>
  <inkml:trace contextRef="#ctx0" brushRef="#br0" timeOffset="352555.794">4051 14037 1446 0,'1'-16'243'0,"4"-4"-3"0,0-4-24 16,8 4-12-16,1 3-21 0,3 3-30 15,1 6-46-15,3 1-39 0,2 7-24 0,2 3-14 16,4 2-9-16,-1 6-3 0,1 4-9 0,-4 4-1 15,-1 4-3-15,-3 3-4 0,-3 0 4 16,-3 3-5-16,-1 1 0 0,-5 1-2 0,-4 1-4 16,-3-2-1-16,-6 1-2 0,-3-3 0 0,-3-3 0 15,-4-4 3-15,2-4 1 0,-4-3 2 0,2-5 5 16,0-2 2-16,0-3 5 0,2-3 2 16,3 1 0-16,3-4 5 0,0-2-2 0,6-3 0 15,0-1-7-15,9-2-9 0,1-7-4 0,9 1-1 16,6-5 3-16,6 1 2 0,6 0 1 0,0-3 0 15,6 1 1-15,-1 2 2 0,-1-2 1 16,1 0 4-16,-2 1 1 0,0-1 4 0,-2 1 5 16,-4 2 7-16,-4 0 14 0,-9 3 4 0,0 4 4 15,-7-1 0-15,-3 5 0 0,-6 1-1 16,0 2-2-16,-5 2-4 0,-4 1-15 0,1 1-6 16,-5 2-8-16,-2 2-10 0,-3 1 5 0,-6 6-2 15,-1 3 0-15,-4 2 1 0,0 4-1 0,1-1-1 16,3 2-1-16,-1 1 2 0,5 0-5 15,1 0 1-15,6-1 0 0,0 0-2 0,7-3 6 0,2 3-3 16,4-2 0-16,4 0 0 0,3-2-5 16,6-4 5-16,-1-2-1 0,5-4 2 0,-2-3 1 15,4-5-4-15,-2 0 2 0,2-4 0 0,-6-3 4 16,2 0 1-16,-3-3 3 0,0-2-3 16,-1 0-5-16,0-4 6 0,-3 0-2 0,0 1 5 15,-5-3 0-15,-1 0-2 0,0-2 0 0,-5 0-2 16,-1-1 4-16,-1 2 0 0,-2 2 1 0,-1 3-3 15,1 2 0-15,-3 2 0 0,3 1 1 0,-6 2 3 16,6 3-5-16,-4-1 0 0,2 3-2 16,0 3-4-16,0 1 3 0,-1 4-3 0,1 3 0 15,-1 3-1-15,1 3-1 0,2 3-1 0,3 2 0 16,5 3 3-16,5 3-4 0,3 1-1 0,4-2-5 16,6 3-5-16,1-2-7 0,5 0-13 15,3-1-8-15,6 0-11 0,-2-2-7 0,4-6 9 16,1-3-3-16,1-5 4 0,-2-4 6 15,-2-3-2-15,-4-4 11 0,-5-1 14 0,-5-4 9 16,0-1 11-16,-2-4 7 0,-4-1 2 0,0 1-1 16,-5 1 11-16,0-3 5 0,-4-1 11 0,-4 2 9 15,1-1 1-15,-6 0 1 0,-4 2-2 0,1-1-1 16,-5 4-5-16,-1-1-3 0,-3 5-5 0,-2 3-7 16,-3 0-3-16,-1 1-5 0,2 5-2 15,0 2-3-15,-2 1-5 0,5 5 0 0,-1 2-3 16,3 0 1-16,5 4-1 0,3 2 0 0,6 2-1 15,3 3-8-15,8-1 3 0,3-1-4 16,8 3-3-16,2-4 1 0,4-1-15 0,2-1-5 16,-2-1 3-16,0-7 5 0,2 3 7 0,1-3-4 15,-1-4-1-15,-3-1-6 0,-2-3 10 0,-3-5 9 16,-6-1 8-16,-2-5 11 0,-3-2-7 16,-3-1 3-16,-2-4 0 0,0 0 1 0,-6-1 6 0,0-2 3 15,-3-2 2-15,-3 0-2 0,-1 0 8 16,-1 2 3-16,2-1 4 0,-4 1 2 0,4 0-2 15,-4 2-2-15,4 3-1 0,-1-1 1 0,-1 5-5 16,2 1-1-16,0 3-7 0,0 6-6 0,3-2-4 16,-1 4-6-16,0 1 1 0,-1 5 1 15,-4 4-3-15,3 4 0 0,-1 3-1 0,1 2 2 16,2 2 0-16,1 1 0 0,3 0-2 0,1 3-9 16,0-4 4-16,6 1-4 0,3-4 0 15,3-1-1-15,1-2-10 0,2-5-5 0,4-3-3 16,-2-3 0-16,3-2 4 0,3-6 2 0,2 0 2 15,-1-4 4-15,2-4 9 0,3-2 4 0,-4-6 7 16,-2 0 5-16,0-4-7 0,2-4 2 16,-4-3 2-16,3-4-1 0,-2-6 5 0,-1-5 1 15,-4-2-1-15,1-2-3 0,3-4 8 0,-3 0 1 16,-2-2 5-16,-5-2 5 0,-6 1-2 16,-1 3 2-16,-7 4 3 0,-2 4 1 0,0 7 1 15,-3 6-2-15,-1 4-4 0,2 8-5 0,-3 4 2 16,3 3-2-16,-3 7-2 0,3 2-4 0,2 6-7 15,-5 5-6-15,1 8-3 0,-4 6 5 0,0 8-1 16,0 4 2-16,3 6-2 0,1 6-8 0,4-1 6 16,1 4 0-16,1-1 1 0,1-2 2 15,5-1-12-15,-1-6-6 0,7-1-5 0,-2-5 2 16,3-4 0-16,5-6 4 0,2-5 2 0,3-4-3 16,0-5 4-16,-3-6 0 0,0-5 5 0,-1-4 7 15,0-3-1-15,-2-6 2 0,-1 1-2 16,-1-4 2-16,-1-2 2 0,0 1-1 0,-4-4 1 15,-2 4-5-15,0 1 5 0,-6 0 0 0,-2 3 3 16,-2 4 8-16,-1 2-7 0,-3 4-1 0,1 3-3 16,1 2 1-16,-4 6-2 0,-1 3 0 15,-2 3 0-15,-1 4-7 0,2 4 6 0,4 1 0 16,-1 1 0-16,5 1 5 0,2 1-6 0,6 0-1 16,-1-4-2-16,2 4 2 0,8-2-5 15,-3-2-3-15,5 0-7 0,1-3-10 0,1-1 7 16,3-1 1-16,0-2 5 0,5-4 5 0,1-3-5 15,-6-3 1-15,3-3 5 0,-8-2 5 16,2-5 3-16,-4-1 5 0,-4-4-1 0,2-1-2 16,-2-1 8-16,-2-1 4 0,0 3 8 0,-4-1 11 0,-1 1-3 15,-3 1 0-15,-2 6-3 0,0 1-4 16,-1 3-8-16,1 1-4 0,-1 1-9 0,-4 4-7 16,0 8 4-16,-5 3 0 0,-2 11 4 0,-5 5-1 15,-1 6-1-15,3 9-1 0,-2 8-1 0,4 8 4 16,-3 8-3-16,-5 2 1 0,-2 4-2 15,-7-3-3-15,-7-2 1 0,1-2-3 0,-3-8-1 16,0-8-2-16,8-13 0 0,1-7 1 0,3-11 6 16,3-7 5-16,0-6-4 0,-1-5 7 15,4-8-2-15,7-3-1 0,-3-8 5 0,10-8-4 16,3-5 1-16,5-4 2 0,7-7-5 0,5-4 0 16,5-4-1-16,4-5-1 0,7-2-3 15,6-4 5-15,3-6-5 0,9-2-5 0,0 3 6 16,4 2-7-16,3 6 0 0,-1 7-6 0,-2 4-15 15,2 6-17-15,4 3-23 0,-2 8-33 0,2 4-63 16,2 5-134-16,-3 6-389 0,3 2-985 16</inkml:trace>
  <inkml:trace contextRef="#ctx0" brushRef="#br0" timeOffset="353065.4228">7657 14060 1881 0,'-13'-10'264'0,"-3"-3"-60"0,-5-5-35 15,7 6 6-15,-2 0 3 0,2 0-14 0,-4 0-30 16,-1 4-24-16,6 0-26 0,-3 5-23 0,5 1-18 16,6 2-17-16,-2 2-9 0,4 1-5 0,-4 4-3 15,5 0-6-15,-3 2 6 0,4 4-3 16,2 1 1-16,4 2 3 0,2 0-7 0,5 2-2 16,1 0 0-16,5-1-3 0,1-1-1 0,-2-4-1 15,4 0-5-15,4-3-6 0,-3-1 2 16,5 0-4-16,-3-3-1 0,4-2 0 0,-2-3-2 15,2-2 3-15,1-2 0 0,-1-2 6 0,1-4 1 16,-4-1 4-16,3-1 3 0,-5-6-2 16,1 1 6-16,-2-5 0 0,-5-3 3 0,-1-2 4 15,-4-4-5-15,-3 1 1 0,-2 0 2 0,-3 1-1 16,-1-3 3-16,-2 1 2 0,2 0-1 0,-7-5-2 0,1 1 6 16,-1-4 0-16,-2 0 1 0,-1 2 5 15,1-1-1-15,-2 2 1 0,0 2 2 16,3 2 2-16,-2 4-2 0,0 1 3 0,3 3-1 15,-2 5-3-15,4 3 4 0,1 7-4 0,1 3-2 16,0 3-1-16,0 4-12 0,0 5-6 0,0 4-2 16,-1 10 3-16,0 9 0 0,1 10 4 0,1 7-3 15,1 5-4-15,0 5 6 0,6 6-1 16,-5 3 1-16,4-1 2 0,-1 1-3 0,-2 0-1 16,3 2-1-16,-3-2 2 0,5 3-3 0,-3-2 2 15,-1 0-1-15,1-3-4 0,-3-3 4 0,1 1-3 16,0-6-3-16,-1-5-6 0,-3-3-11 15,2-10-18-15,-2 0-28 0,-2-5-36 0,-1-6-47 16,-5-6-46-16,5-6-53 0,-2-10-12 0,4-3-102 16,0-5-408-16,0-7-716 0</inkml:trace>
  <inkml:trace contextRef="#ctx0" brushRef="#br0" timeOffset="353558.3927">7827 14166 310 0,'2'-19'343'0,"5"-5"-77"0,5-4-69 15,3 6-4-15,11 7 17 0,3 1 25 0,4 6-17 16,7-1-32-16,5 5-43 0,10 0-34 0,2 4-25 16,10 0-14-16,1 2-2 0,4 0 2 0,2 0 3 15,-5-1-1-15,-4 2 0 0,-3-2-5 0,-2 1-6 16,-3-2-5-16,-5-2-5 0,-6 1-9 16,-6-2-5-16,-5 1 0 0,-5-1 5 0,-6 0 7 15,1-1 2-15,-9-2-1 0,-5 1-3 0,-4 0-5 16,-6-2-3-16,-3 0-11 0,-6-4-13 15,-2 4-8-15,-5 2-3 0,-9-2 2 0,2 4-5 16,-8-1 4-16,-4 3-2 0,-3 1-2 0,1 4 3 16,-2-1-1-16,0 5 1 0,5 0 0 0,4 2-2 15,7 4-2-15,3 4 0 0,9-3 1 16,3 5-1-16,6-1 1 0,8-2-3 0,4-2 1 16,6 0 0-16,4-4 1 0,2 2 3 0,7-5-3 15,-1-1 1-15,1-5-3 0,-1-1 2 0,-4-2 2 16,3-1-5-16,-5-5 7 0,2-1-3 15,-2-3-3-15,-1 0 9 0,0-3-3 0,-4 0 4 16,-2-3 2-16,-1-1-2 0,-5 0 2 0,0 1 1 16,-5 2 7-16,0 5 1 0,-3-2 5 0,-1 5-1 15,-1 3-3-15,0 1-2 0,0 3-7 0,-1 0-2 16,1 1-5-16,-1 2-3 0,-2 4-1 0,-2 3 0 16,2 5 3-16,-4 2-3 0,3 1 2 15,2 1-2-15,-2-1-2 0,4 5 3 0,4-1-2 16,1-2 2-16,4 2-5 0,3-2-2 0,4 0-12 15,-2-1-11-15,6-2-13 0,2-2-30 16,4-3-23-16,3-1-45 0,2-2-41 0,4-2-230 16,8 0-1326-16</inkml:trace>
  <inkml:trace contextRef="#ctx0" brushRef="#br0" timeOffset="354114.7219">9929 14259 1184 0,'-6'6'115'0,"3"-1"25"0,-1 1 106 0,7-3 74 16,1-3 28-16,7-4-28 0,-1-5-109 0,8-3-71 15,2-5-33-15,5-6-21 0,4-2-13 0,3-3-20 16,2-3-8-16,0-3-10 0,2-1-10 16,-3-3 2-16,-1-2-11 0,-1-4-2 0,0-3-4 15,-2-4 1-15,-5-4-4 0,-6-2 0 0,-2-1 1 16,-12 2-2-16,-1 5 2 0,-7 8-2 15,-6 9 1-15,-9 7 1 0,1 6-1 0,-8 4 1 16,-2 7-4-16,-3 4 2 0,0 7-4 0,0 7 0 16,5 5 2-16,2 5-5 0,5 5 4 0,5 4-3 15,6 2-1-15,6 4 4 0,6 0-4 16,5 5 4-16,6 2-2 0,2-1 1 0,10 1-2 16,3-2-1-16,3-1 4 0,6-2-7 0,-3 2 6 0,-1-5-4 15,-4 2 1-15,-8-3 2 0,-3-4 0 16,-7-1 1-16,-6-3-4 0,-3-4 3 0,-5 0-3 15,-3-4 0-15,-5-2 5 0,-2 0-7 0,-4-1 8 16,-1-3 0-16,-3-2-1 0,-2-2 6 16,-3-2-5-16,-2-2 0 0,-1-1-3 0,-3-1 1 15,3-2-7-15,-1-1-5 0,8-3-11 0,0 2-27 16,9-2-18-16,2-4-45 0,7-1-84 16,3-2-187-16,5-6-719 0,2-2-574 0</inkml:trace>
  <inkml:trace contextRef="#ctx0" brushRef="#br0" timeOffset="354804.6046">10509 13695 1229 0,'1'2'205'0,"-1"-2"-27"0,1 3-21 15,-2 1 25-15,0 3 41 0,-3 4-7 16,1 0-48-16,-3 2-45 0,2-3-28 0,2 3-25 16,0-2-11-16,-4-1-8 0,5 2-12 0,-2-4 0 15,2 1-10-15,-2-3-4 0,1 1 0 0,2-3-3 16,2 1 2-16,-1-1 1 0,3-2 6 0,-1-1 0 15,7 1 1-15,3-1 0 0,2 0-12 0,1-2 2 16,5 0-7-16,-2-1-4 0,4 2 2 0,-1 0-6 16,2-1 3-16,-1 2-2 0,0 2 4 15,0 2-5-15,-5 1-4 0,-4 4 1 0,2 1-9 16,-5 3 8-16,-1 2-2 0,-3 1-1 0,3 4 6 16,-5 1-5-16,-1 3 2 0,-3 3-3 15,-1 4 3-15,-1-1-3 0,-3 0 0 0,-4 2 3 16,-3 1-8-16,-2 1 5 0,-4-2 0 0,-3-1-2 15,2-7 4-15,-3-1-1 0,1-4 1 0,-2-5-2 16,3 0 2-16,0-6-2 0,4-3 2 16,5-5 6-16,1-1-4 0,7-5 5 0,2-3-6 15,5-7-4-15,3-4 2 0,2-4-5 0,8-6 3 16,5-1-1-16,5-4-5 0,5-4 1 0,6 1-2 16,4 0 4-16,4-1-3 0,-1-1 4 15,2 0-1-15,-1-1 1 0,0 1 5 0,-3 3-2 16,-2-1 3-16,-6 7 1 0,-2-1 5 0,-8 4-2 15,-1 2 1-15,-9 2 4 0,0 1-5 0,-7 3 8 16,-6 3 3-16,0 3-1 0,-6 3 7 0,1 3-7 16,-4 1-1-16,-2 3-6 0,1-1 0 15,-2 4-5-15,-1 0-4 0,-2 4 3 0,-1 1-7 16,2-2 5-16,0 3-1 0,-1 1-1 0,1 1 2 16,1 0 0-16,2 2 0 0,-1 1-2 0,-1 4 6 15,4-1-7-15,1 1-1 0,3 3 5 16,2 0-9-16,3 2 8 0,3 2-2 0,3 1-1 15,5-1 4-15,2 4-2 0,5 1 1 0,1 5 0 16,5-1 2-16,-2 1-2 0,2 1-1 16,-2 0 1-16,-4-1-6 0,-3 2 3 0,-5-2-1 15,-3-4 0-15,-4 1 4 0,-4-2-2 0,-2 0 0 16,-4-2-2-16,-4-2 1 0,-2-1 1 0,-6-4-1 16,0-4 1-16,-8-1-2 0,-1-3 0 15,-4-5 1-15,-3-1-3 0,3-4 0 0,0-2-5 16,3-2-4-16,5-2-11 0,2-1-12 0,5-4-20 15,4-2-29-15,6-3-44 0,7-6-70 0,6-3-97 16,3-2-216-16,9-7-421 0,7-1-397 0</inkml:trace>
  <inkml:trace contextRef="#ctx0" brushRef="#br0" timeOffset="354966.855">11627 13707 1204 0,'16'-25'696'16,"3"-5"-164"-16,5-6-189 0,-6 13-74 0,-7 6-63 15,-1 9-63-15,-4 1-46 0,-4 6-36 0,-2 3-33 16,0 4-12-16,-3 5-6 0,-2 5 4 15,1 7 7-15,-4 7-6 0,3 6-1 0,-1 5-7 16,2 0 0-16,0 3-4 0,3-2-1 0,0 4 1 16,1 4-12-16,-2 2-8 0,1 5-27 15,-2 1-33-15,-4 2-61 0,0 1-160 0,-1-1-604 16,0-8-825-16</inkml:trace>
  <inkml:trace contextRef="#ctx0" brushRef="#br0" timeOffset="355808.2102">11458 14087 592 0,'-5'-9'483'0,"1"-4"-110"15,1-4-77-15,6 7-49 0,3 1-54 16,3 3-43-16,4 1-31 0,1-1-22 0,6-1-12 16,6 2-14-16,4 1-8 0,5-2-7 0,5 2-1 15,2-3-1-15,3 1-1 0,-1-1 0 16,-1 0-7-16,-3-1-5 0,-3-2-2 0,0-1-3 15,-4-1 3-15,2 1-2 0,-4 1-2 0,-2-1 0 16,-6 2 1-16,-3 1 1 0,-3-2 2 0,-5 3 0 16,-4 1-3-16,-6-2 0 0,-2 2-4 0,-2 1-8 15,-4 2-9-15,-2 1-6 0,-6 1-3 16,-3 3-4-16,-7 2 1 0,-2 5 0 0,-4 2 0 16,3 1 1-16,-1 5-2 0,6-1 0 0,2 0-2 15,2 3-1-15,6-2 3 0,6 2-1 16,3-2 1-16,4 1-3 0,6 2-1 0,3-2 2 15,3-4-1-15,5 1 3 0,4-4-1 0,4-1-1 16,4-1-1-16,4-4-1 0,-1-3 3 0,1 1-3 16,0-3 0-16,-3-3 0 0,-2-1-3 0,-3-2 5 15,0-2-2-15,-3-3 4 0,4 3-2 0,0-4-1 16,-1 2 0-16,3-3-1 0,-6 1 5 16,-4 1-2-16,0 0 3 0,-3 1-1 0,-3-1 0 15,-2 1 2-15,0 3 1 0,-5 0 1 0,-1 2 0 16,-1 2 0-16,-2 0-3 0,1 2 1 15,-3 0-1-15,0 2-5 0,1 0 3 0,0 3-4 16,3 0-1-16,0 5 4 0,-3-1-4 0,3 3 4 16,2 2 1-16,-4-4-3 0,5 4 0 0,-4-3 0 15,5 1 1-15,-1-2 0 0,1 1-1 16,3-1-1-16,-1-3-1 0,1-1 1 0,3-3 1 16,-2 1 2-16,5 0 0 0,-3-4-2 0,3-1 1 15,-3-1 0-15,4-2 2 0,-4-2 0 0,2-1 0 16,-3-1-1-16,3 1-3 0,-3-4 4 15,6 2 0-15,-7-3 2 0,2 2-1 0,-1-1-3 16,-3 3 0-16,-3 2 0 0,0-2 4 0,1 3-2 16,-3 2 2-16,0-1-2 0,-1 4-4 0,2-3 4 15,-4 3-1-15,1-1 1 0,1 2 0 0,-3 0-2 16,2-1-2-16,3 1 0 0,0-2 4 16,0 2-2-16,0 0 0 0,0 2-1 0,2-1-5 15,3-1 5-15,0 2-2 0,2-2 4 0,1 1-1 16,-2-1-2-16,1-1-1 0,0-1 0 15,2 1 3-15,0-2-1 0,1 1 1 0,-1-1-1 16,0 0-5-16,-1 0 6 0,3 1 0 16,-2-3 2-16,5 2-2 0,0 1 0 0,3 1-2 0,-4 0 0 15,0 0 6-15,-1 1-3 0,-1 1 3 16,0-1-3-16,-3 1-3 0,-1-1 5 0,-1 0-2 16,-1 0 2-16,-5 1 3 0,2-1-6 0,-5 0 0 15,3 0 0-15,-3 0 0 0,2 0-1 0,-2 1 2 16,-2 0-3-16,1 2-5 0,4 2 3 15,-4-3-6-15,3 2-2 0,1 2-9 0,5-1-31 16,3 4-38-16,4-1-76 0,6-1-196 0,0 2-834 16,8-2-519-16</inkml:trace>
  <inkml:trace contextRef="#ctx0" brushRef="#br0" timeOffset="356224.5887">14241 13818 2613 0,'-4'-3'76'16,"-1"1"-20"-16,0 0-2 0,1 4 30 16,1 0 27-16,-5 2 4 0,2 0-22 0,1 3-32 15,-3 0-13-15,6 4-9 0,-2 2-5 0,2 1-6 16,2 2-12-16,4 0 4 0,-2 2-5 16,1 0-2-16,5-2 4 0,1-2-7 0,3 2-1 15,2-7 2-15,2 2 3 0,2-4-2 0,2-2 0 16,2-1-4-16,-2-3-6 0,2-2 6 0,0-1 1 15,4-3 0-15,-4 1-1 0,3-5-3 16,1 1-2-16,1-3 2 0,-2 0 6 0,2-2-5 16,-3-1 1-16,5-4-2 0,-1 3-4 0,2-3 10 15,-2-1 1-15,0 2 0 0,2 2-1 16,-2 2 0-16,-5 3 2 0,1 0 4 0,-8 4 10 16,0 0-11-16,-2 3-1 0,-3 2-7 0,0 1-10 15,0 4 5-15,-3 3-1 0,2 3 0 0,-1 2 3 16,-1 5-5-16,0 1-2 0,-3 1 0 0,-3 1 4 15,2 2-3-15,-3-1 0 0,0 0-2 16,-1-2-9-16,-1-1 6 0,0-2-4 0,-3 0-2 16,2-5-1-16,-1 1-13 0,-2-1-10 0,1-3-13 15,-4-1-16-15,2-3-21 0,-2-2-28 16,-2-3-65-16,-5-3-176 0,0-3-674 0,-2-2-642 0</inkml:trace>
  <inkml:trace contextRef="#ctx0" brushRef="#br0" timeOffset="356375.913">14630 13303 1394 0,'5'-24'831'0,"-1"-5"-635"0,4-7-10 0,1 11-41 15,-4 6-10-15,3 4-25 0,-1 4-39 0,-5 2-38 16,0 4-28-16,-2 4-25 0,1 2-42 16,-2 3-123-16,0 6-546 0,-6 4-906 0</inkml:trace>
  <inkml:trace contextRef="#ctx0" brushRef="#br0" timeOffset="359161.1016">3120 15793 2272 0,'-16'-10'118'0,"-4"-3"-27"0,-2-3 14 0,2 3 13 15,1 5 8-15,-3 3 1 0,-3 3-18 16,-7 2-27-16,-5 3-26 0,-4 4-10 16,-1 6-6-16,0 0-1 0,1 6 2 0,0 1-10 0,-3 5-8 15,4 3-4-15,1 0-7 0,6 3-2 16,0 1-1-16,4-1-7 0,5 3-3 0,6-3 2 15,7-4-3-15,5-5 2 0,6-5 1 0,6-4-4 16,1-1 1-16,8-6 1 0,5-1 2 0,3-3 6 16,13-6-2-16,5-3-1 0,5-8-5 15,10-2-4-15,-1-8 2 0,-2-3 3 0,4-3 1 16,-4-3-3-16,-5-2 0 0,-5-3-3 0,-4-1 5 16,-5-2 0-16,-6-3 3 0,-3-1 1 0,-5-2-5 15,-4 1 4-15,-6 3 2 0,-1 1 3 16,-7 4 7-16,-4 5-2 0,-3 4 5 0,-3 8 2 15,-1 5 5-15,-4 4 3 0,-1 2 0 0,3 6-7 16,-5 3-12-16,2 4 0 0,-2 6-7 0,-4 8 3 16,-2 6 4-16,-3 6-11 0,2 7 3 0,0 3-3 15,3 4 2-15,5 4 1 0,5 1 0 16,7 2-3-16,5-1-5 0,7-1 3 0,7-2 0 16,5-4-1-16,6-6 3 0,4-3-5 0,8-4-1 15,2-5 0-15,4-5 3 0,6-5-1 0,1-6 4 16,2-2-2-16,-3-9-4 0,1-1 6 15,-4-5-2-15,-4-4 4 0,-4 1 4 0,-7-4-6 16,-4-1 2-16,-2 0 0 0,-5-1 3 0,-6 0 1 16,-1-1 3-16,-6-3-1 0,-5 1-1 15,-3 1 5-15,-4 2 0 0,-3 3 4 0,-4 1 1 16,-4 2-5-16,-2 0 0 0,0 6 0 0,-4-2 4 0,0 6 1 16,-3 2 0-16,-1 3-4 0,1 3-3 15,-1 5 1-15,-1 2-3 0,1 4 0 16,3 2 0-16,2 1-7 0,0 0 0 0,9 4 0 15,4 2 2-15,2 0-2 0,6 2 2 0,3 2-6 16,5 1-4-16,5 2 1 0,5 2-9 16,5-2-4-16,5-2-7 0,3-3-13 0,8-3-16 0,1-6-11 15,7-2-2-15,0-3-5 0,2-7 10 0,-1-4 3 16,-3-6 2-16,-1-3 14 0,-1-2 8 16,-3-1 14-16,0-3 11 0,-4-3 8 0,-6 1 5 15,-2-2 5-15,-4-3 8 0,-8-1 0 0,-2-3 10 16,-7-4 6-16,-4-1 7 0,-4 2 14 0,-2 2 5 15,-3 3 8-15,-1 3 1 0,-3 1-6 16,-3 6-10-16,-1 0-8 0,-2 4-6 0,-3 3-8 16,0 3-4-16,-1 3-6 0,-1 2-6 0,3 4-1 15,-3 4-3-15,3 3 0 0,0 2-2 0,3 3-5 16,5 3 1-16,3 1-1 0,3 3 3 16,4 1-3-16,5 1 2 0,3-3-4 0,5-2-4 15,4-2 5-15,4 0-6 0,2-4 2 0,4 1-2 16,2-6-3-16,0-4-2 0,5-3-1 15,-1-4 5-15,-1-2-2 0,-1-5 8 0,-2-1-3 16,1-5-1-16,-3 1 9 0,-1-4-3 0,-1-1 4 16,-4 1 0-16,-3-3-1 0,-4-2 0 15,-1-2 3-15,-5 0 5 0,1 0 0 0,-4 2 6 16,0 0 1-16,-2 0-1 0,-4 3 6 0,0 3-1 16,-2 1 3-16,0 3-2 0,-3 0-3 0,0 5-4 15,0 0-3-15,1 4 2 0,-1 1-9 0,1 2 1 16,-4 3-6-16,2 0-2 0,-1 7 4 0,-1 1-1 15,4 4 1-15,0 2-2 0,3 2-3 16,3 2 1-16,2 2 0 0,1 2 5 0,3-2-3 16,3-1 2-16,4-3-4 0,2 0-3 0,3-3 5 15,1 0-5-15,3-4 3 0,3-2 0 0,3-4-5 16,0-3 3-16,4-3-4 0,-4-2 6 16,3-2-1-16,-2-3 2 0,2-3 2 0,-1-2-5 15,-1-1 6-15,-5 0-2 0,-4-4 4 0,-3 2-3 16,-5-5 1-16,0 3-2 0,-5-1 3 15,-4 0 2-15,1 0-5 0,-4-2 6 0,-3 0-5 16,-1 2-3-16,-2 4 9 0,-4 0-4 0,2 1 3 16,-1 0-1-16,-4 2-4 0,2 3-1 0,1 1 1 15,0 3 2-15,-3 1-3 0,3-1 3 0,0 4-4 16,1-2-2-16,-1 3 3 0,3 1-1 16,-2 0 3-16,3 1-3 0,2 1 0 0,-2 0-4 15,2 2 2-15,-1 1 4 0,4 1-6 0,-1-2 8 16,3 1-7-16,-1 1-1 0,6 1 7 0,0 1-6 15,3-1 6-15,3-1-4 0,-1-1-2 16,6-2-1-16,-4 1 1 0,3-2-2 0,0-1 2 16,3-1 5-16,-1 0-5 0,4-2 5 0,0 0 0 15,0-2-3-15,-4 0 5 0,-4-2-3 16,-4-1 1-16,-6-1-1 0,0 1 1 0,-1-2 5 16,-3 1-5-16,0-2 5 0,-2 0-2 0,-2-1-3 15,-2-4 7-15,0 4-5 0,-3-4 2 0,-1 1-3 16,0 0 0-16,-3 1-3 0,-2 2 2 0,0 1 4 15,1-1-7-15,-4 0 7 0,0 1-6 0,-1 1-1 16,-1 3 6-16,3 0-4 0,3-1 4 16,-3 0-3-16,1 2 0 0,4 0 0 0,-2 1-2 15,4 0 6-15,-2 1-7 0,1 1 4 0,-1 2-2 16,2-2-1-16,1 1 4 0,-1 2-3 16,-2 1 3-16,2 1-4 0,1 0 0 0,-2 2-2 15,2 0 1-15,1 4 4 0,1 1-3 0,0-3 2 16,3 3-3-16,1-3 0 0,1 1 2 0,2-3 0 15,2 2 2-15,0-4-2 0,1-1-1 0,2 1 0 16,-2-1-2-16,1-3 4 0,5 0-8 16,0-2 7-16,2-2-3 0,4-2-2 0,1-1 9 15,1-5-5-15,1 1 4 0,1-2-3 0,-1-4 0 16,-3-3-1-16,2-4 0 0,-5-3 5 0,5-4-8 16,-4-1 6-16,7-4-2 0,-1-3-2 15,2-3 6-15,-1-1-2 0,-2-4 2 0,-6-1-1 16,-1-3 0-16,-4-1-3 0,-4 1 1 0,0 0 4 15,-4 3-4-15,-2 5 2 0,-4 5-1 0,-2 3-2 16,1 6 6-16,0 5-1 0,-3 4 3 16,3 3-2-16,-1 4 0 0,3 5-2 0,-3 2-2 15,3 6 2-15,-5 3-6 0,-2 3 3 0,1 9-2 16,-1 6-1-16,1 4 3 0,1 6 0 16,2 3 0-16,2 4-2 0,1 5 1 0,2 4-3 15,4 0 3-15,2 3 1 0,4-2-7 0,3-2 6 16,3-2-3-16,7-3-3 0,2-2 7 0,6-6-3 15,3-2 2-15,4-2 0 0,-3-7 2 0,3-3-6 16,1-4 0-16,1-9 4 0,-1-1-9 16,0-6 9-16,-1-2-4 0,-1-4 1 0,-5-4 6 15,-2-3-3-15,-6-3 4 0,-3-2-2 0,-2-4 4 16,-6-4-3-16,-2 2-1 0,-2 0 3 0,-6-1-9 16,-3 2 7-16,-5 1-3 0,0 0 0 0,-4 4 7 15,0-2-6-15,-5 0 7 0,2 5-6 16,-1-1 4-16,-3 4-3 0,1 1-3 0,-1 3 8 15,-2 3-13-15,1 2 8 0,1 2-3 0,0 3-4 16,-1 2 9-16,4 4-5 0,-1 1 2 16,3 5-4-16,3 0 3 0,3 2-6 0,1 3 3 15,5 1 4-15,2 2-10 0,5-1 8 0,3 3-6 16,9-2-1-16,2 2 2 0,5-2-3 16,5-3-2-16,4-2-2 0,5-5 4 0,4-1-1 15,9-4 4-15,3-1 3 0,0-1-10 0,0-3 9 0,0-3-1 16,-1-2-1-16,-4-2 8 0,-3-1-3 15,-6-1 2-15,-8-4-2 0,-3 0 4 0,-3-2-4 16,-8-3 1-16,-2-2 7 0,-7-4-12 0,-6 1 12 16,1-5-4-16,-5 3-2 0,-5-1 12 0,-3 4-9 15,-2 2 3-15,-4 3-2 0,-4 2-2 16,-3 3-3-16,-2 1 0 0,-8 3 2 0,-2 4-9 16,-7 3 8-16,0 0-4 0,0 4 1 0,3 2 8 15,-1 3-7-15,11 1 4 0,6 2-8 16,7 4 4-16,8 1-6 0,4 1 3 0,6 2 2 15,5 0-10-15,8-4 9 0,8-2-5 0,9-3 0 16,4-5 5-16,3-1-9 0,0-2 3 16,1-4-5-16,0-2 0 0,2-2 3 0,-3-6 4 15,2-1 6-15,1-2-7 0,-6-3 5 0,-5-4-2 16,-4-5 2-16,-7-5 7 0,-5 0-1 0,-7-1 2 16,-2-2-3-16,-6-2 2 0,-1 1-3 15,-4-4 0-15,-1 0 4 0,0-3-6 0,-6-1 7 0,-1 2 1 16,-2 2-1-16,-2 3 9 0,0 1-2 15,2 7 0-15,-3 4-1 0,4 4 4 0,3 4-6 16,3 4-1-16,-1 4 1 0,4 4-13 0,1 1 6 16,1 2-3-16,0 4-2 0,0 6 3 0,0 8-2 15,1 5 1-15,6 7-3 0,-2 2 3 16,7 6-3-16,3-1 0 0,-3 1 6 0,2 2-8 16,0 0 5-16,-4-3-2 0,0 1-2 0,-3-2 6 15,0 0-6-15,0 1-4 0,-4-2-12 0,0 0-10 16,1-2-22-16,-2-3-28 0,-2-2-48 15,0 1-100-15,4-4-523 0,0 0-1039 0</inkml:trace>
  <inkml:trace contextRef="#ctx0" brushRef="#br0" timeOffset="360131.7628">7860 15315 2752 0,'0'-2'2'0,"-1"0"-8"16,1 0 10-16,0 3 31 0,0 1 45 0,1 6 28 15,-1 4 9-15,1 6-15 0,0 8-23 0,3 2-13 16,0 8-14-16,-2 1-9 0,4 2-3 15,-2 5-15-15,2-3-1 0,-2 2-9 0,4-3-8 16,-5 2 2-16,4-5-1 0,-5 2 0 16,0-2-4-16,3-2-3 0,-5-5-1 0,0-5 0 0,1-3 4 15,-1-4-5-15,0-5 3 0,1-2-4 16,-1-7 1-16,0-2 4 0,1-4 1 0,0 0 3 16,4-3-3-16,0-4-1 0,4-6-2 0,1-4-1 15,6-3 2-15,-3-1-2 0,0-3 1 16,3 0-1-16,-1-4-1 0,3-2 4 0,1 4-2 15,-2 2 0-15,0 5-2 0,1 2 0 0,2 3-2 16,-1 3 0-16,-1 4 4 0,-3 5-7 0,1 3 7 16,-2 2-2-16,-1 3-1 0,-2 3 6 15,1 7-6-15,-6 2 4 0,1 5-5 0,-6 5 2 16,0 0-2-16,-2 3 2 0,-2 1 5 0,-3-3-5 16,3-2 2-16,2 2-6 0,1-5 1 15,3-3 4-15,3 1-3 0,2-5-1 0,2-1-3 16,5-3-1-16,0-5 1 0,3-5 2 0,5-3 5 15,3-6-3-15,-1 1 2 0,3-4-2 0,0-3-1 16,-5-2 6-16,3-1-1 0,-4 0 1 16,-1 1-1-16,-3-2-1 0,-4-1 0 0,0 1 2 0,-6-1 6 15,1 3-3-15,-4 3 3 0,-3 1-3 16,-1 6 0-16,-1-1 7 0,0 4-7 0,0 2 3 16,0 1-10-16,-1 3-9 0,0-1 1 0,0 4 2 15,-4 2 7-15,4 2 3 0,-1 2 0 16,2 2-4-16,2-2-2 0,-1 3 4 0,6 1 0 15,-2-2 3-15,10 3-4 0,-2-4-1 0,6-2-1 16,1-3 2-16,2 0 3 0,1-2-2 0,1-3-1 16,0-3-2-16,-2-1 0 0,1-6 3 0,-1-1 0 15,-5-1 3-15,1-2-2 0,0-1-4 0,-5-3 4 16,3 1 3-16,-4-2 4 0,0 4 2 16,-1-2 0-16,1 5-1 0,-3-2 2 0,-1 4 9 15,-4 2 4-15,1 1 1 0,-2 3-5 0,-2 2-12 16,-1-1-5-16,2 4-3 0,0 3 4 15,1 6-2-15,-2 5 2 0,1 6-3 0,0 6 0 16,1 4 4-16,-1 9-1 0,-1 9 1 0,-1 5-1 16,0 9 0-16,-2 2 0 0,-2 2 4 0,-3 8 0 15,-5 3 0-15,-4 2-3 0,-6 0-4 0,-3-1 0 16,-1-3 2-16,-3-2-2 0,-2-5 4 16,-3-8-5-16,-2-8-7 0,-2-8 5 0,4-12 1 15,1-7 4-15,2-8 10 0,2-10-8 0,3-5 1 16,3-8 2-16,4-5 0 0,1-7 2 15,5-5-1-15,2-7-7 0,2-7-9 0,6-5 7 16,2-8 2-16,4-4 5 0,3-7 2 0,6-10-7 16,2-3-4-16,6-3 0 0,6 0 2 0,-1 2-2 15,7 5-1-15,7 9-5 0,1 2-4 16,3 10 0-16,7 4-1 0,0 7-9 0,1 3-16 16,6 7-24-16,-2 4-33 0,4 3-38 0,0 3-65 15,2 8-176-15,1 4-727 0,1 0-590 0</inkml:trace>
  <inkml:trace contextRef="#ctx0" brushRef="#br0" timeOffset="361101.2841">9954 16437 2679 0,'-11'-11'68'0,"-3"-1"3"16,-1-5 23-16,11 3 13 0,6 1 7 0,0-3-11 15,7 0-23-15,2-2-24 0,2 0-21 16,7-3-4-16,6-1-7 0,6 0 0 0,7-3-1 16,3 0-9-16,7 0-4 0,2-3-2 0,4 4 0 15,2-4-3-15,4-3 1 0,1 0-4 0,5-2-3 16,-3 0 7-16,-2-2-2 0,-3-2 2 15,-6 1 3-15,-2-2-6 0,-7 0-1 0,-5-1 1 16,-7 0 1-16,-5 3 2 0,-5 2 5 0,-7 3 3 16,-5 4 2-16,-6 4 13 0,-4 4 3 0,-3 2 1 15,-1 7-5-15,-1 2-7 0,2 5-9 0,0 1-5 16,-1 4 3-16,-6 8-7 0,-6 8 2 16,-5 8-4-16,-4 8-6 0,-1 1 8 0,5 2-1 15,5 2 3-15,2 3 3 0,8-1-7 0,4 6-3 16,7-3 1-16,6 0 2 0,6-4-4 0,3-6 5 15,5 0-6-15,5-6-7 0,3-3 4 16,4-7 0-16,0-5 0 0,0-6 4 0,-1-6-9 16,-1-3-2-16,-3-6 1 0,-2-3 3 0,-3-7 1 15,2-5 2-15,-1-4-1 0,-2-5-4 0,-3-4 9 16,0-4 2-16,-4-7 4 0,0-1 5 16,-2-4-7-16,-1-1 0 0,-1-2-1 0,-4 0 3 15,-4 6 1-15,-3 5 1 0,-3 7-2 0,-1 7-2 16,-2 9 10-16,-1 5 0 0,0 5 4 15,0 6 3-15,2 2-10 0,-1 4-6 0,0 6-4 16,-4 6 0-16,0 6 3 0,-3 8 0 0,0 6-1 16,-1 5-5-16,1 3 6 0,5 0 0 0,-3 1 1 15,1 2 2-15,4 3-6 0,0-1-3 0,4-1-2 16,3-7-2-16,1-4-6 0,2-6 0 16,4-6-2-16,0-5-7 0,4-5 12 0,2-6-5 15,3-4 2-15,0-4 4 0,5-3-12 0,2-4 5 16,0-4 3-16,1-1 7 0,-3-2 4 0,0-2 3 15,-1-4-3-15,-1 1-4 0,1 2 6 16,-3-3 1-16,1-1 4 0,-3 2 0 0,1 1-3 16,-6 3-2-16,1 6 2 0,-4 3 4 0,-4 4-4 15,-1 3 1-15,-1 5-2 0,-2 3-2 0,2 3 4 16,-1 5 2-16,3 0-1 0,-2 7 4 0,2-1-4 16,0 3-1-16,6-3 0 0,-2 1-1 15,3-2 0-15,3-1 2 0,3-3-3 0,6 2 0 16,1-5 4-16,3-2-2 0,1-3 4 0,1-3-1 15,-2-5-2-15,0-4-1 0,1-3 2 16,1-2 4-16,-5-5 1 0,1-2 3 0,-3-1 1 16,-6-6-3-16,-1 0 9 0,-4-1 2 0,-3-3 1 15,-3 0 4-15,1 0-5 0,-5 3 3 0,-3 3 4 16,-3 5-1-16,-4 2-6 0,-1 4-2 16,-6 2-8-16,-2 1-10 0,-3 5 10 0,-5 4-5 15,-1 6 3-15,-6 2 3 0,-2 4-9 0,0 4-1 16,1 3-1-16,6 5 3 0,4 0-3 0,5 3 0 15,6 0-4-15,7-2-4 0,4 2 4 0,8 0-2 16,5 0-2-16,5-1-5 0,6-1-13 16,5-3-14-16,7-3-10 0,0-3-14 0,2-5-20 15,-1-5-21-15,-4-3-40 0,-4-3-65 0,-6-4-111 16,-4-3-278-16,-5 0-545 0,-2-4 50 0</inkml:trace>
  <inkml:trace contextRef="#ctx0" brushRef="#br0" timeOffset="361293.9949">10312 15714 2651 0,'-33'-1'62'0,"1"0"1"0,0 0 9 15,31-1 1-15,20 1 3 0,12-1-2 0,14 1-23 16,12 0-22-16,12 2-13 0,11 0-13 0,9 1-13 15,8 1-41-15,2 0-93 0,1 2-268 16,3-1-1241-16</inkml:trace>
  <inkml:trace contextRef="#ctx0" brushRef="#br0" timeOffset="362427.7744">13115 15343 2695 0,'-8'-1'87'0,"-4"0"8"0,1 2 11 0,4 6 2 0,5 5 7 15,-1 4-12-15,0 6-12 0,2 3-18 16,1 5-12-16,0 3-12 0,2 3-11 0,3 5-10 16,-3 2-6-16,4 4-1 0,-5 0-9 15,1 3-2-15,-1 0-7 0,1 0-2 16,-1 1 3-16,-1-4-3 0,0-3 3 0,0-8-4 0,2-6 1 16,-2-8-3-16,2-8 1 0,-1-5 4 15,-1-6-4-15,1-1 5 0,-1-2 1 0,0-4 1 16,0-4 2-16,0-5-3 0,0-7-2 0,-1-3-4 15,1-5 0-15,0-1-2 0,1-1-1 0,3-2 3 16,3-3-7-16,2 0 4 0,5 1-3 0,1-1-4 16,1 7 4-16,5 4-1 0,2 6 3 15,1 4-1-15,4 2 0 0,0 6-1 0,3 3 1 16,1 4 7-16,-1 3-4 0,3 2 3 0,-1 7-3 16,0 1-1-16,-2 7 4 0,-2 1-3 0,-5 3 2 15,-3 0-1-15,-2 0-1 0,-7 2-1 16,-3 1 1-16,-4-2 4 0,-7 1-5 0,-3-1 5 15,-6 2-4-15,-6-2-1 0,-4 1 5 0,0-6 1 16,-5-4 0-16,2-7-1 0,5-1 0 16,2-2-3-16,2-3 3 0,9-2 2 0,1-1-4 0,5-1 2 15,2-2-4-15,7-1 0 0,8-5 3 16,7-4-1-16,11-2 1 0,8-2-3 0,0-1-1 16,5 2 1-16,-4 1 1 0,0 0 4 0,0 3-2 15,-4-2 2-15,-6 1-4 0,-2 0 0 0,-4 4 5 16,-6 1-1-16,-6 2 5 0,-4 1-1 15,-9 1 5-15,-2 3 1 0,-1 0 0 0,-2 3 2 16,-1 0-11-16,-8 3 3 0,-3 4-3 0,-2 3 1 16,-4 2 5-16,-3 2-3 0,-1 1 4 0,3 1-5 15,0-2 2-15,3 1-5 0,6-1 0 16,4-2 4-16,5 0-10 0,2 0 6 0,3-2-4 16,3 1-2-16,4-2 7 0,5-2-3 0,-1-3 3 15,7-3-6-15,-1-1 4 0,3-3-5 16,0-4 2-16,2-2 4 0,-2 0-9 0,-1-4 6 15,-3-2-4-15,-2-1 1 0,0-1 5 0,-3-3-1 16,-3-1 1-16,1-3-1 0,-3-2 4 0,-4-2-6 16,2-3 2-16,-4-1 3 0,-1 0-8 0,-1-1 9 15,-2 1-5-15,0 0 0 0,-4 3 3 16,2 0-1-16,-3 6 2 0,-2 1-3 0,4 3 5 16,-2 4-5-16,1 3 0 0,2 4 6 0,-3 1-11 15,3 2 6-15,3 2-6 0,0 2-1 16,2 4 4-16,0 3-2 0,1 3 5 0,7 7-3 0,0 1 2 15,4 4-3-15,8 1 0 0,5 1 5 16,1 1-8-16,3-3 5 0,1-1-7 16,1-2 1-16,1-3-1 0,-1-4-2 0,-1-2 2 15,-2-6-2-15,0-5 6 0,-5-3-3 0,1-4 4 16,-2-1 4-16,-4-5-6 0,-2-1 9 0,-1-4-3 16,-4-4-1-16,4 0 6 0,-6-4-2 0,-1-1 3 15,1-2-2-15,-5-2 7 0,3-1-5 0,-3 0 4 16,-1-5 2-16,-2 1-6 0,0-5 5 15,-2 3-4-15,0-1 2 0,-1 4 6 0,0 7 2 16,-1 4 5-16,0 6-2 0,-2 2 3 0,3 6-6 16,0 5 0-16,1 1-1 0,0 3-11 15,0 2-2-15,-1 2-4 0,0 7-2 0,-3 7 5 16,0 6-1-16,4 6 0 0,0 6-2 0,2 2 1 16,5 4-1-16,-2 6-1 0,1 1 4 0,2 2-5 15,-4 6-2-15,2 1-9 0,-4 2-11 16,-2 0-20-16,0-3-15 0,0-8-8 0,3-9-15 15,4-9-10-15,3-9-41 0,-3-6-58 0,-1-5-112 16,2-5-387-16,3-6-978 0</inkml:trace>
  <inkml:trace contextRef="#ctx0" brushRef="#br0" timeOffset="362985.0009">14985 15623 1530 0,'0'-15'398'16,"-3"-6"-46"-16,1-4-73 0,-2 8-25 15,2 2-38-15,1 3-45 0,-1 3-28 0,-2 0-30 16,2 3-17-16,1 3-23 0,1 0-17 0,0 3-17 16,1 0-10-16,-1 1-5 0,0 1-13 0,0-1-1 15,0 0-5-15,0 1-3 0,-1 4 4 0,1 2-2 16,-1 1 1-16,0 2-2 0,0-1 3 16,1 1-5-16,-1 0 3 0,1 0 3 0,-3-1-6 15,2-3 5-15,0 1-4 0,1-1 2 16,0-3-1-16,-1 0 3 0,1-2 0 0,0-1-4 15,0-1 5-15,0 0-7 0,0 0 4 0,0 0 2 0,0 0-7 16,0 0 7-16,0 0-4 0,0 0 0 16,0 0 1-16,0 0-1 0,0 0 1 0,0 0-5 15,0-1 6-15,0 1-6 0,0 0 2 16,0 0 3-16,0 0-5 0,0 0 2 0,0 0 0 16,0 0-1-16,0 0 0 0,0 0 3 0,0 0 1 15,0 0-4-15,0-1 8 0,0 1-8 0,0 0 1 16,0 0 5-16,0 0-9 0,0 0 5 0,0 0-2 15,0 0 1-15,0 1 2 0,0-1-1 16,0 0 2-16,0 0-5 0,0 0 6 0,0 0-6 16,0 0 1-16,0 0 2 0,0 2-9 0,0 0 8 15,1 2-2-15,0 4 0 0,0-1 6 0,3 5-3 16,-1 1-2-16,0 4-3 0,3 3 7 16,-2 1-9-16,3 6 7 0,0 2 3 0,-2 3-11 15,3 2 8-15,0 0-3 0,-2 3-1 0,3 1 8 16,0 5-3-16,0 1 0 0,-2 0-4 15,-2-4 3-15,3-6-5 0,-5-6 2 0,5-2 6 16,-7-4-12-16,0-4 8 0,0-5-3 0,-1-1-5 16,0-7 4-16,0 1-6 0,0-2-10 0,0 0-7 15,0-3-6-15,0-1-14 0,0-1-6 0,-1-1-28 16,1-2-58-16,-1 0-84 0,0-5-209 0,-1-2-700 16,-1-3-549-16</inkml:trace>
  <inkml:trace contextRef="#ctx0" brushRef="#br0" timeOffset="363190.5274">14509 15797 1864 0,'-12'-3'244'16,"-2"-2"-12"-16,-2 4-21 0,12 1-11 0,4 1-31 15,1-1-51-15,1 2-34 0,1 0-4 0,7-2 9 16,8 2-2-16,9 1-16 0,6-1-28 15,9 0-16-15,10 1-16 0,6 0-7 0,2 1-6 16,3 2-25-16,5-2-31 0,4-1-70 0,1-2-144 16,-1-1-626-16,-2-1-818 0</inkml:trace>
  <inkml:trace contextRef="#ctx0" brushRef="#br0" timeOffset="364573.0164">15748 15401 1480 0,'-20'-10'201'0,"-5"0"15"0,-4-3-11 0,9 1 16 16,8 5 0-16,3 1-37 0,0 0-52 15,2 3-34-15,5 1-22 0,1 0-3 0,1-1-1 16,0 3-12-16,0 2-14 0,1-2-19 0,-1 1-11 15,0 1 0-15,0 2 7 0,2 4 10 16,1 5 3-16,-2 3 4 0,-1 5-1 0,-4 1 1 0,2 6 3 16,-1 3-1-16,-4 4-5 0,-2 4-6 15,-1 5-1-15,-1 3-9 0,-1 5 3 0,1 6-4 16,-2 4-7-16,-3 2 0 0,3 2-8 0,2 1 0 16,3-7 2-16,7-2-5 0,3-6 3 15,9-6-8-15,5-3 0 0,4-7 0 0,1-4 3 16,3-6 1-16,5-5-3 0,3-6-2 0,0-6-9 15,5-7 1-15,-3-4-1 0,4-3 0 0,-1-5 2 16,-4-5 0-16,-1-3 4 0,-5-5 3 0,-2-3 3 16,-3-3 5-16,2-1 0 0,-3-3 0 15,-6 1-4-15,2 0 1 0,-5-2 4 0,-3 2-1 16,-1-2 3-16,-6 2-5 0,-2 4 0 0,-3 1 1 16,-5 4 3-16,-2 2 4 0,-2 4-5 15,-4 2 2-15,1 1-5 0,-5 4 2 0,-1-1 7 16,-4 6-5-16,1 4 1 0,-3 3-6 0,-2 3-5 15,2 6 3-15,-1 2 3 0,0 5 2 0,8 2-2 16,-1 4-1-16,10 3-2 0,2 5 0 16,5 2 4-16,5 3-3 0,4 1 0 0,10-4-4 15,1 0-3-15,10-4 4 0,4-3 0 0,3-4 3 16,0-2-1-16,6-4-4 0,-3-8-4 0,-2-3 1 16,2-3 2-16,-3-5-1 0,0-1 4 0,-2-3-4 15,1-1-3-15,-2-6 6 0,-2 1 3 0,0-4 4 16,-4 0 1-16,3-1-2 0,-4-4-3 15,-1-2 2-15,1-2 5 0,-5 1-2 16,1-1 0-16,-2 3-2 0,-6 2-2 0,-1 1 3 0,0 3 4 16,-5 7 2-16,2 3-2 0,-4 3-2 15,4 2-5-15,-2 1 1 0,1 0 5 0,0 3-3 16,-2 3 1-16,3 1-6 0,-4 2-6 0,5 4 6 16,-5 1 3-16,4-2 3 0,2 4 0 0,-4-3-3 15,5 2-4-15,-1-1 5 0,1-1 3 16,3 1-4-16,-2 0 2 0,2-2-8 0,0-2-4 15,-3-2 3-15,2-1 7 0,-2-4 1 0,1 1 0 16,0-3 1-16,-1-1-6 0,5-1 3 16,-2-2 5-16,1 0-7 0,2-2 4 0,0 0-5 15,-1-4-7-15,3 2 9 0,-5-2 0 0,2-1 5 16,1 1 2-16,0-2-6 0,0 2-3 0,4 0 3 16,-2 0 1-16,1 1 1 0,-6-1 1 15,2 2-6-15,-3 1-3 0,0 0 3 0,-2-1 3 16,1 1 5-16,3 0 1 0,0 0-4 0,2 0-4 0,-1 4 1 15,-1 2 8-15,1 1-10 0,-5 5 5 16,0 0-4-16,-3 1-7 0,0-1 12 0,1 2-3 16,-2 0 2-16,0 2 0 0,1 0-2 0,-1-1-2 15,0 1 2-15,2-3 6 0,-3-1-6 16,4 0 2-16,-1 0-5 0,2-3-7 0,0 0 10 16,4-1 1-16,2-1 1 0,1-2 2 15,-1 0-7-15,3-2 2 0,-1-1 0 0,-1-2 5 16,0 0-2-16,2 0 1 0,-3 0-5 0,0-3-5 15,-5 2 7-15,0-1 0 0,1 0 2 0,-5-1 3 16,3 2-6-16,-2-4 0 0,0 1 3 0,-1-2 1 16,1 1 0-16,-2 3-2 0,-2-1-2 15,1 3-7-15,-1-4 7 0,1 5 3 0,0 0 1 16,0 0 3-16,0 2-6 0,-3-1 0 0,1 1 1 16,-1 1 8-16,-1-1-2 0,-1 2 0 0,0 0-2 15,0 1-6-15,-1 0 8 0,-2-1-2 16,0 1-1-16,-1-1-1 0,-5 2-8 0,-2 1 4 15,-2 3-1-15,-4 2 6 0,1 1 1 0,2 2-3 16,2 2-1-16,3 0-8 0,2 3 4 0,5 0 4 16,3 1-2-16,1-1 8 0,8 0-9 0,0-2-1 15,7 2 0-15,0-3 0 0,7 0-4 16,3-1 1-16,5-1-8 0,3-2-12 0,6-1 4 16,3 0-12-16,-1-5-4 0,-1-2 1 0,-3-1-4 15,-4-4 12-15,2-1 12 0,-4-4 12 16,-2-3 8-16,0-5 0 0,-1-1-1 0,-1-9 0 15,-1-2 4-15,-1-5 4 0,-1-2 3 0,-1-2-2 16,-2 0-1-16,-1-2 2 0,-4 2 6 0,-2-1 8 16,0 6 6-16,-4 6 3 0,-2 6-5 15,-3 6-6-15,-4 3 9 0,-2 7-2 0,-2 0-2 16,0 4-3-16,-2-1-14 0,-2 4-9 0,-4 3-3 16,-2 5 0-16,-5 5-2 0,-4 6 0 0,0 6 0 15,1 2-4-15,0 3 6 0,1 2 2 16,0 4-1-16,3 2 2 0,-1 2-5 0,1 3-7 15,-1 0-8-15,-1 1-14 0,4-3-32 0,2-7-26 16,5-4-34-16,6-3-24 0,6-5-2 0,11-6-29 16,4-1-145-16,5-4-604 0,8-4-735 0</inkml:trace>
  <inkml:trace contextRef="#ctx0" brushRef="#br0" timeOffset="364782.266">18449 16118 1044 0,'26'-32'598'15,"2"-12"-148"-15,5-10-77 0,-6 8-78 0,-11 9-52 16,-2 5-44-16,-6 4-43 0,-5 3-40 0,-3 4-16 15,-1 5-18-15,-2 5-14 0,-2 1-15 16,0 3-16-16,-4 4-11 0,1 2-6 0,-1 4 0 16,-3 3-4-16,-6 4 1 0,0 3-2 0,-2 4-3 15,0 5 2-15,1 2-3 0,3 4 2 16,3 2-8-16,3-1-2 0,1 4-2 0,8 2-1 16,4 2 6-16,7-2-8 0,7-2 2 0,4-3-10 15,8-3-9-15,5-2-4 0,9-2-18 0,6 2-23 16,9-3-29-16,9 3-35 0,8 2-116 15,3 0-456-15,3-1-1070 0</inkml:trace>
  <inkml:trace contextRef="#ctx0" brushRef="#br0" timeOffset="366286.8714">11713 17815 1872 0,'1'-6'126'0,"2"-1"38"16,3-4-1-16,1-1 8 0,5-4 9 0,1-6-33 15,6-4-38-15,2-3-31 0,8-4-11 16,2-5-10-16,4-5 3 0,6-4 0 0,4-3-9 16,-2-2-8-16,2-1-21 0,-4-3-5 0,-2-2-7 15,-2 2 0-15,-5-3 6 0,-5 5-7 16,-7 4 4-16,-8 4-2 0,-2 7 6 0,-9 10 7 16,-5 4-2-16,-4 6-1 0,-5 8-8 0,-1 1-4 15,-5 8-7-15,-4 5-2 0,-2 8 3 16,-1 9-10-16,-3 7 10 0,3 4-4 0,4 2-1 15,6 3 6-15,6 5-5 0,10-4 2 0,7 4-4 16,8-4 9-16,8-1-9 0,4-2 1 0,5 1 12 16,3-4-18-16,3 0 15 0,0-5-5 0,0-4-8 15,-4-1 13-15,-5-1-8 0,-3-2 1 0,-2-4-4 16,-7-5 3-16,-2 1-3 0,-2 0 1 0,-5-3 6 16,0 1-12-16,-4 1 6 0,1-3-2 15,-4-2 3-15,5 1 5 0,-3 0 0 0,-2 1-1 16,0-3-6-16,1-1 4 0,1 0-8 0,1-1 2 15,3 0 3-15,3 1-6 0,4-4 7 16,5-3 1-16,2-4-1 0,4-6 7 0,1 1-1 16,3-1-1-16,-1-2-1 0,1-2 0 0,-2 2-2 15,1-2 9-15,-6 0 4 0,-2 4-5 0,-4-1 10 16,-1 2-3-16,-3 0 6 0,-1 1 3 16,-2 0 1-16,-2 4 5 0,-6 2-5 0,0-2 12 15,-1 3-12-15,-1 1-2 0,-3 3-2 0,-1 1-16 16,-1 1 4-16,-4 2-9 0,0 3 1 0,-5 3 12 15,-4 5-5-15,-1 3 0 0,0 0-7 16,3 0-3-16,1 1-3 0,4-1 6 0,4 2 2 16,7-1-10-16,4 3 7 0,7-6-6 0,8 0-2 15,4-3 13-15,7 0-5 0,7-6 2 16,4-2-1-16,6-5-3 0,1-4-1 0,2-3 4 16,-2-2 6-16,1-1-11 0,-6-3 3 0,-1-4-6 15,0-1 7-15,-6-5 3 0,-1 0 6 0,-6 0-6 16,-1-3-9-16,0 0 5 0,-7-5-6 0,-1 2 9 15,-6 2 4-15,-3 5-7 0,-4-1 4 0,-3 4-5 16,-3 3 5-16,-4 1 3 0,-2 9-2 16,-4 0 1-16,-2 5-7 0,-6-1 5 0,-2 6-5 15,-5 2 2-15,0 0 2 0,2 4-10 0,4 0 7 16,1 6-3-16,8 0 0 0,8 2 3 0,4 3-1 16,7 1 1-16,9-1-6 0,2 1 9 15,7-1-8-15,4 4 1 0,4 5 14 0,5 1-17 16,-3 1 12-16,-2 0-2 0,-4-1-10 0,-6-1 10 15,-4 0-6-15,-6 0-1 0,-5-1-4 16,1-2 0-16,-6-2-1 0,-2-4 3 0,-4 1 7 16,-5-4-10-16,-2 0 6 0,-1-5-2 0,-2-3 3 15,-2-3 9-15,1-2-2 0,0 1 1 0,-1-4-7 16,2-4 2-16,2-1-1 0,2-2 4 0,1-3 3 16,5 2-7-16,4-6 0 0,3-1-4 15,8-6-1-15,4-3 4 0,6-3 1 0,8 1-1 16,5-6-2-16,5 3 3 0,3-1-1 0,1 3 8 15,-1 4 1-15,-2 5-10 0,-3 2 4 16,-5 3-5-16,-5 3 6 0,-7 1 11 0,-6 7-2 0,-5 1 0 16,-6 3-9-16,0 4 3 0,-4 3 2 15,-2 4 5-15,0 6 2 0,0 5-6 0,-3 2-3 16,-3 2-5-16,3 1 2 0,-2-1 4 16,5 0-7-16,5-1 4 0,0-1-11 0,3-4 2 15,5-2 0-15,1-8 5 0,0-1 5 0,3-3-8 16,-2-6 6-16,4-4-4 0,1-6 3 0,-3-7 9 15,3 2-4-15,-7-2 0 0,5-2-3 0,-6-2-1 16,-1-2 4-16,-3 0 5 0,0-3 5 16,-4 2-7-16,1-3-1 0,-2-3-8 0,-3 0 4 15,-1 1 0-15,-6-1-2 0,-1 2 0 0,-3 1-8 16,-3 1 5-16,-6 2-3 0,-5 0 3 0,-4 3-2 16,-6 1-8-16,-3 2-2 0,-3-1-6 15,5 1-7-15,0 2-4 0,7 3-20 0,13 8-29 0,4 4-41 16,9 4-42-16,8 5-66 0,5 2-127 15,4 3-386-15,6 2-917 0</inkml:trace>
  <inkml:trace contextRef="#ctx0" brushRef="#br0" timeOffset="366900.5941">14544 17169 1838 0,'6'-6'663'16,"4"-2"-375"-16,4-4-52 0,-5 7-46 0,-3 0-33 15,0 2-38-15,-4 3-30 0,-2 1-31 16,0 0-19-16,0 0-20 0,0 2-3 0,0 2 6 15,-1 6-4-15,1 6 2 0,-1 4-9 0,1 1-2 16,0 2 1-16,0 0 1 0,1 1-1 16,1 1-7-16,4-4-3 0,0-3-6 0,5 2 2 15,1-6 10-15,4 1-8 0,3-3 3 0,3-6-8 16,5-3-9-16,4-5 5 0,1-4 6 0,2-2 1 16,4-2 2-16,1-3 2 0,0-1-6 15,-2-2 7-15,1-4 7 0,-1 1-3 0,-3-2 1 16,-5-2-11-16,1-2-3 0,-4-2 3 0,-1 0 4 15,-3 3 11-15,-5 4-1 0,-3 5 2 16,-3 0-1-16,-3 4 4 0,0 1 7 0,-6 5-3 0,-1 3-2 16,-1 1-9-16,-1 1-8 0,1 0-2 15,-1 3 1-15,-1 3 5 0,-2 3-4 0,1 4 2 16,1-1-3-16,0 3 1 0,-1-2 5 0,6 1-2 16,-1 0 0-16,1 0-6 0,7-1 4 0,-1 0 5 15,2-4 1-15,6 2 5 0,-2-3-11 16,10-1-2-16,-1-2-3 0,5-2 5 0,1-1 10 15,0-3-8-15,1-2 1 0,2 1-11 0,3-6-5 16,-1 0 8-16,3-1 8 0,-3-3 2 0,3 2-4 16,0-3-3-16,4-4-4 0,-1-1 4 15,-3 0 10-15,-2 1-1 0,-1 1-1 0,-4 0-2 16,-4 2 0-16,2 0 2 0,0 5 3 0,0 0 1 16,-4 3-4-16,2 3 1 0,-7 1-3 0,2 2 4 15,-1 1 1-15,1 3 0 0,-1 3-1 0,3 0-7 16,-1 3-4-16,0 0 2 0,3 1 4 15,0 2 2-15,2 3-1 0,1-5-2 0,2 4-4 16,-1-4 8-16,1 1 6 0,6-1-4 0,0-4-1 16,2 2-10-16,1-2-6 0,0-3 8 15,2-1 3-15,-1-3 4 0,3 1-1 0,-1-2-3 16,-3-3-5-16,0-3 3 0,2 1 8 0,-1-5-6 16,2 2-2-16,-1-3-15 0,-2-1-4 0,-1-1-8 15,-8 1-6-15,-1 1-14 0,-2 2-43 16,-5-1-91-16,1-1-510 0,0-2-1144 0</inkml:trace>
  <inkml:trace contextRef="#ctx0" brushRef="#br0" timeOffset="1.24457E6">1915 13145 1 0,'1'-15'0'0,"2"-1"0"0,-1-3 11 16,-1 4 311-16,-2 5-4 0,-1 4-10 16,1 1-22-16,-2 3-18 0,3 1-36 0,-1 0-50 15,1 2-54-15,0 0-52 0,1 0-29 0,-1 5 12 16,1 5 22-16,2 9 18 0,0 7 2 16,1 8-19-16,2 8-23 0,-3 7-10 0,-1 7 7 0,0 10-8 15,1 9 0-15,-2 11 0 0,0 10-9 16,-3 6-1-16,-1 8 0 0,-2 5-1 0,-3 4-4 15,-3 5 4-15,1 5-11 0,-4 1 2 16,3 3 2-16,-3-2-1 0,0 5 3 0,-2 2-2 0,-1 6-3 16,-2 2-6-16,0 0 2 0,-2 2-7 15,4-2-8-15,2-3 3 0,-1-1-11 0,5-10 1 16,-1-6 1-16,2-4-11 0,2-11 6 0,0 0-2 16,4-4 3-16,-3-8 3 0,4-6-2 15,1-7-4-15,2-9-2 0,4-13 2 0,-3-5-3 16,5-6 6-16,-3-4-4 0,1-4-7 0,0-7-4 15,-1-7-10-15,0-5-5 0,1-5-13 0,-2-5-23 16,-2-4-31-16,0-9-46 0,0-4-69 0,-1-2-123 16,0-9-242-16,-3-5-408 0,2-15 188 15</inkml:trace>
  <inkml:trace contextRef="#ctx0" brushRef="#br0" timeOffset="1.24502E6">1037 12753 998 0,'-11'-9'263'16,"-4"0"-134"-16,2 1-1 0,6 8-8 16,6 6-34-16,1 7-11 0,2 5 24 0,-1 12 27 15,3 6 15-15,-3 13-7 0,-2 14-10 0,-4 12-15 16,1 13-26-16,-5 18-13 0,-4 13-23 0,-2 19-17 16,2 22-9-16,5-74-3 0,-2 26 0 15,1 9-3-15,-3 30-3 0,-1 11-18 0,-5 33-4 16,1 7-1-16,-4 29 0 0,-1 4 7 0,1 3-1 15,0-4 6-15,-1-2-2 0,4-10-1 16,0-10 4-16,6-10 1 0,0-6 0 0,2-7-3 0,3-8-6 16,3-5-9-16,-2-9-2 0,4-12-2 15,1-5-3-15,0-12-1 0,1-13 0 0,2-13-4 16,-1-11 15-16,4-12-10 0,-1-9 3 0,2-9-9 16,-2-8-31-16,3-4 6 0,-4-10-23 0,3-5-29 15,-2-8-81-15,-2-10-208 0,0-5-198 0,4-9-375 16</inkml:trace>
  <inkml:trace contextRef="#ctx0" brushRef="#br0" timeOffset="1.28445E6">15371 13461 1 0,'-1'-4'374'15,"1"-1"35"-15,-1-1-11 0,1 1-35 0,0 0-21 16,1 1-40-16,-1 0-59 0,0 2-45 0,1-1-38 16,0 1-31-16,-1-1-27 0,0 1-12 0,0 1-14 15,-1 1-10-15,1 1-10 0,0-1-13 16,1 0-7-16,-1 2-7 0,0-2-3 0,0 1-4 16,0-1-1-16,1 0-3 0,-1 0-7 0,0 0-1 15,3 0-3-15,-2 0 4 0,2 0 3 0,6 0 2 16,2-1 3-16,6-1-4 0,0 0 2 0,11-4-1 15,2-1 1-15,10-1-1 0,5-5-1 0,12 1 0 16,5-6 0-16,10-2-2 0,9-2 1 16,7-2-5-16,7-1-1 0,5-2-4 0,4-2 0 15,7 2 1-15,4-4 2 0,3 1 1 16,5-2-3-16,6-3 2 0,-1-1-5 0,3-1 4 0,4 1 1 16,2-3-1-16,2 3 2 0,1-1-4 15,2 3 1-15,1-2 3 0,0 0 1 0,0 2 4 16,-1 0-2-16,-5 1 1 0,3 2-2 15,-5 0 2-15,1 0 5 0,-4 1-6 0,-4 1-2 16,-3 1-4-16,-5 2-7 0,-3 1 7 0,-7 0 2 16,-5 4-2-16,-10-1 0 0,-7 3-3 0,-10 2-2 15,-6 2 1-15,-11 1 6 0,-6 2-5 0,-11 1 1 16,-8 2-4-16,-5 1-4 0,-8 3 5 16,-6 2 1-16,-6 0 0 0,-7 1 0 0,-4 2-2 15,-2 0-3-15,1 1 2 0,0 2-2 0,1-3-4 16,-4 2 1-16,-3 3-4 0,-3 2-6 0,-4 1 0 15,-3 1-8-15,-4 0-10 0,2-1-10 0,-2-1-14 16,-2 0-18-16,-1-1-21 0,1-2-27 16,-1-1-53-16,1-2-87 0,0-1-179 0,2-3-458 15,0 0-711-15</inkml:trace>
  <inkml:trace contextRef="#ctx0" brushRef="#br0" timeOffset="1.28467E6">19945 12017 2095 0,'-2'-5'282'15,"-3"0"-11"-15,2-5-65 0,2 7-22 0,2 0-27 16,-1 3-41-16,1 0-31 0,1 2-24 16,4-1-9-16,0 3-4 0,4 6-1 0,5 2-2 15,2 5-2-15,5 8-1 0,4 2-8 0,2 5-4 16,1 6-7-16,-1 0-9 0,-3 3 2 16,-1 0-4-16,-4 1 2 0,-6-1 0 0,-3 3-5 15,-7 2-1-15,-7 2-3 0,-4-4-1 0,-7-3-3 16,-7-3-1-16,-3-2-6 0,-7-4-6 0,-6 2-14 15,-3-3-24-15,-5-4-34 0,-1 0-66 0,-3-5-220 16,1 0-1431-16</inkml:trace>
  <inkml:trace contextRef="#ctx0" brushRef="#br0" timeOffset="1.29581E6">21855 12216 1 0,'1'-5'0'16,"-1"-1"0"-16,1-2 0 0,1-1 0 0,1 3 0 15,-1 0 0-15,0-1 202 0,3 2 122 16,-1-2 29-16,-2 1-4 0,5 1-39 0,-5 0-36 16,2 1-36-16,0 1-31 0,-3-1-28 0,0 2-23 15,0 2-21-15,1-1-24 0,-2 1-14 0,0 1-24 16,-2-1-16-16,2 0-14 0,-1 1-18 16,1 2-3-16,0 0-1 0,-1 3 4 0,1 3 8 15,0 3 4-15,0 4 4 0,0 2-2 0,0 1 3 16,1 3-6-16,2 2-5 0,-2 1-3 15,2 5-9-15,-1 1 1 0,0 2-3 0,2 5-2 16,-1 1 0-16,-1 4 0 0,2 1-2 0,-1 2-2 16,0 4 1-16,-3-1-4 0,2 3 1 15,3-3-3-15,-5 3-2 0,1-6-1 0,-1-1-1 16,0 0-1-16,0-6 3 0,-1-2-1 0,0-6-1 16,-3-4-2-16,3-1 0 0,1-5 0 0,-1-2 1 15,1-5 0-15,-1-1 0 0,1-6-1 0,0 2 0 16,-1-6 0-16,1-2 2 0,0-1 0 15,-1 0 4-15,1-1 0 0,-1-1-2 0,-1-5 0 16,-2-3-5-16,-1-6-3 0,-2-5-1 0,-2-4-1 16,-2-6-2-16,-2-3 1 0,-2-11 3 0,1-5-1 15,-2-8 1-15,3-8-2 0,-4 0-2 0,3-10 3 16,-2 1 3-16,-1 0 3 0,1 0-1 16,-4 0-1-16,3 5-2 0,2 1 0 0,1 3 4 15,1 7-1-15,7 2 2 0,-1 7-2 16,5 5 2-16,2 3-2 0,2 3 0 0,3 6 0 15,2 1-7-15,5 6 5 0,4 1 0 0,2 3 0 16,3-1 7-16,2 6-4 0,4 4 2 0,-1 4-3 16,9 3 4-16,-2 6-5 0,-2 3 1 15,0 6 3-15,-2 4-9 0,-3 7 5 0,-1 4-2 16,-4 7 0-16,1 3 6 0,-1 9-3 0,-4 7 3 0,-4 3-3 16,-4 7-1-16,-5 2 1 0,-4 2-2 15,-4-3 2-15,-4-3-1 0,-3-9 1 0,1-5-1 16,-1-9 1-16,0-7 2 0,-1 0 2 0,-1-7 1 15,-1-2-1-15,3-2 0 0,0-5-1 16,2-3 1-16,5-4 6 0,-2-4 2 0,5-1 2 16,0-3 0-16,1-4-6 0,0-6 1 0,1-4-7 15,1-1 2-15,4-6-4 0,3-1 0 16,3-5 1-16,3 0-2 0,2-1 2 0,4-2-2 16,2 4-1-16,4 0 2 0,-1 2-1 0,1 3 3 15,2-1-1-15,-2 5-1 0,2 2-3 16,-1 5 0-16,-2 3 3 0,4 5-1 0,-3 3 3 0,-3 3-2 15,-3 4-1-15,1 4 1 0,1 3-2 16,-5 3 2-16,3 3 1 0,-3 3 0 0,1 2 0 16,-5 1-3-16,1 1 1 0,-3 0 0 0,-2 1 1 15,-3 1 0-15,-3-1-2 0,-2-1 1 0,2-1-4 16,-8-3 3-16,1-4 1 0,-4-1 1 16,3-1 0-16,-5-3-3 0,-1-1 2 0,0-5-1 15,1 0 3-15,-2-3 2 0,0 1-2 0,2-4 0 16,-1-1-1-16,5-3 2 0,-1-1-1 15,-1-1 2-15,5-2-2 0,0-2-4 0,2-3 0 16,2-4-4-16,5-3 2 0,3-4 1 0,5-3-2 16,9-2 1-16,0-3-3 0,7 1 1 0,1 3 3 15,4-3 0-15,-3 4 4 0,-1 0-2 0,-2 2 1 16,0 3 0-16,-5 4 2 0,1 2 2 16,-5 5-1-16,0 4 0 0,-6 4-3 0,-5 1 0 15,-3 3 1-15,-1 1 1 0,-4 2 0 0,0 3-3 16,1 1 2-16,-2 3-1 0,-5 3 3 0,1-2 4 15,0 6-3-15,-6 0 2 0,0-2-3 16,0 1-2-16,-1-3 2 0,1-1 0 0,0-2 0 16,5 0-1-16,-2-2-2 0,4-5-2 0,2-2 2 15,1-2 2-15,4-1-2 0,-2-1 1 0,6-2-4 16,3-3-2-16,4-1 3 0,5-5-1 16,1 0 0-16,0-1-3 0,4-5-4 0,-1-2-2 15,-2-3 1-15,2-6 6 0,0 1-2 0,2-3 1 16,2-8-1-16,2-3-3 0,-1-3 7 0,0-6 1 15,0 2 6-15,-6-1 1 0,-2 2-2 0,-3 1 0 16,-1 2 0-16,-7 3 2 0,-2 5 0 16,-1 6 6-16,-6 5-1 0,-2 2 4 0,-1 4 3 15,-6 4 2-15,4 4 5 0,-4 1 0 0,4 5 1 16,-3 1-5-16,4 5-4 0,1 0-4 0,0 3-9 16,1 4 1-16,1 4-5 0,0 9 3 15,0 6 2-15,1 7-1 0,5 4 2 0,0 7-2 16,3 7 1-16,0 7 1 0,-4 9-2 0,1 8 2 15,-6 8-2-15,-5 6-1 0,-4 10 1 0,-9 1-6 16,3-1 2-16,-5-3-3 0,-2-3-6 16,-4-4-6-16,4-7-10 0,4-8-7 0,0-16-2 15,6-13 2-15,1-14 2 0,1-9 6 0,0-7 5 16,4-5 2-16,-3-7 8 0,0-3 2 0,5-6-6 16,-3-8-5-16,5-3-12 0,1-9-3 15,3-2 2-15,3-5 5 0,-3-6 0 0,6-5 0 16,-1-5-2-16,2-6-3 0,1-5 5 0,2-1 3 15,2-4 7-15,1 2 5 0,1-1 5 0,4 3 4 16,-1 0 1-16,0 3 7 0,2 6 6 16,5 6 10-16,-4 4 10 0,5 3 5 0,-4 6 15 15,5 2 1-15,1 8-1 0,-3 5-2 16,-2 8-19-16,0 5-11 0,-9 6-6 0,1 5-4 0,-4 3 1 16,-2 9 2-16,-2 5 0 0,-1 5-2 0,-5 6 6 15,3 4-1-15,-6 5 0 0,-1-2 2 16,-5 4-10-16,4-2-2 0,-1 1-3 15,-1-3 1-15,4-6-1 0,4-6 1 0,1-8-2 0,4-4-6 16,0-4 5-16,2-6 0 0,3-2 4 0,5-7 7 16,3-4-6-16,6-6 0 0,2-4-1 15,1-4-3-15,0-7 3 0,1-1 2 0,-2-6 0 16,-1-1-3-16,1-4 6 0,0-4-2 0,-2-1 2 16,3 0 9-16,0 4-7 0,-1 5 3 15,-5 6 3-15,1 4-3 0,-7 8 7 0,-4 1-2 16,-4 7-2-16,-3 5-5 0,-2 2-3 0,-4 1-5 15,-1 4-1-15,0 0 0 0,1 3-3 0,-1 2 1 16,3 6-2-16,-2-1 2 0,0 6 1 0,-1 2 1 16,3 0-2-16,-2 3-3 0,1 0 3 15,3-3-3-15,0 2 5 0,3-2 5 0,1-2-8 16,1 0 1-16,3-6-2 0,-3 0-5 0,3-5 5 16,1-1 0-16,0-3 0 0,1-2-2 15,0-5 1-15,3-1 0 0,1-1 2 0,1-7 10 16,-2 1-11-16,2-5-1 0,-1 1-1 0,0-4-7 15,0 1 13-15,1-1-1 0,0-2 1 16,5 1 1-16,-1-1 0 0,2 2 1 0,-2 0 0 16,4 3 5-16,-5-1-8 0,-1 5-1 0,1 1-1 15,-3 4-1-15,-1 1 5 0,-1 4-1 0,-2 1 2 16,-4 2-4-16,-2 2-2 0,-1 1 0 0,-1 3 2 16,-3 0 4-16,0 5-4 0,0 1 1 0,-1 4-1 15,-2 2-6-15,0 3 3 0,-1 1 1 16,0 0-2-16,-1 2 1 0,4 0 3 0,-3-3-2 15,1 1 2-15,5-6 5 0,-1-2-5 0,0-1 1 16,3-4-1-16,4-1-2 0,-1-3 6 16,6-5 3-16,4-3 2 0,4-4-1 0,2-5 1 15,4-3-2-15,1-1 2 0,4-3 5 0,0-1-3 16,2-3 0-16,4 0 1 0,-2 0-4 0,2 1 8 16,-6-1 0-16,-5 1-1 0,-3-1 3 0,-3 0-8 15,-4 3-3-15,2 1 1 0,-5 4 1 16,-3 1-6-16,-3 5 0 0,-9 2-7 0,-1 4-13 15,-4 3-3-15,-3 1-15 0,-1 4-17 0,-6 5-36 16,-7 3-63-16,-6 4-168 0,-5 4-1415 0</inkml:trace>
  <inkml:trace contextRef="#ctx0" brushRef="#br0" timeOffset="1.29847E6">21714 13611 1881 0,'-1'-9'210'0,"0"-5"45"16,1-1-1-16,0 4-32 0,0 5-19 0,0 1-51 15,-1 4-48-15,1 1-44 0,-1 2-30 0,1 4-12 16,0 4-1-16,-1 5 13 0,-1 7 9 0,-1 8 9 16,2 6-7-16,0 7-2 0,0 2-8 0,-1 4-7 15,-1 0 4-15,1 3-13 0,2 4 0 0,-1 4-2 16,1 4-14-16,-1 1 3 0,1-1-3 16,-2-5 1-16,1-7 1 0,0-6 0 0,-1-5 0 15,-1-6-2-15,2-2 3 0,-1-6 0 0,-4-6-1 16,4-8 2-16,1-2-4 0,0-8 3 15,1-1 5-15,-1-2 6 0,1-5 1 16,-2-1-1-16,-2-4-6 0,2-7-9 0,-1-8 3 16,-1-3-2-16,1-5 1 0,1-3 0 0,-3-7-4 0,2-7 3 15,1-6-1-15,-4-7 2 0,3-6 0 16,0-3 1-16,-2 1 1 0,3 1-4 0,1 3 7 16,1 0-4-16,2 3-1 0,2 2 2 0,2 4-6 15,5 4 3-15,3 3 0 0,4 3-2 16,4 5 2-16,4 4 4 0,3 6 0 0,3 2-3 15,7 6 6-15,0 6-7 0,-1 5 0 0,0 9 3 16,0 5-4-16,-7 6 0 0,0 11-2 0,-4 5 2 16,-3 6 2-16,-1 6 0 0,-5 9 1 15,-2 1-3-15,-10 7 5 0,-2 3-3 0,-10 4 0 0,-4 5 1 16,-8 1-9-16,-3-3 8 0,-3-6-2 16,-4-7-1-16,3-12 4 0,-3-3 0 0,0-8 1 15,5-3-1-15,-1-8 7 0,4-3-5 16,4-6 1-16,3-2 5 0,4-3-5 0,3-1 5 0,5-4 0 15,2-5-3-15,6-6-2 0,3-4-1 16,7-2-3-16,2-3-1 0,7-2 3 0,4 2-3 16,3 0 0-16,7 2 1 0,0 2-6 0,0 4 5 15,2 3 0-15,-4 2-2 0,-1 3 4 16,-2 7-3-16,-4 3 1 0,-2 5-1 0,-5 6 2 16,-3 1 0-16,-3 3-2 0,0 5 3 0,-8 4-7 15,-2 1 4-15,-4 2 1 0,-5 1 1 0,-5 3 4 16,0 1 0-16,-10 2-2 0,-3 3 0 15,-2 0-5-15,-4-2 4 0,-3 1-1 0,0-5 2 16,2-3 2-16,0-6-4 0,1-6 1 0,0-4-1 16,6-5 5-16,3-3 1 0,0-3 2 0,5-2 0 15,3-3-2-15,3-2 0 0,-2-5-1 16,2-1-1-16,0-4 0 0,4-3-4 0,1 0-2 16,1-6-1-16,5-2 5 0,2 1-2 0,2-2 1 15,3 2 0-15,6 6-7 0,0-1 3 0,4 2-2 16,1 3 0-16,4 4-3 0,0 4 3 0,2 2-1 15,-3 5 1-15,3 5 3 0,-1 3 0 0,-1 3-2 16,-4 7 0-16,4 2 1 0,0 1-1 16,-3-1 0-16,5-1 3 0,5 1-1 0,0-1-2 15,4-1 0-15,-4-5-1 0,3-2-3 0,1-3 0 16,-2-4-1-16,0-4-2 0,0-4 5 16,-4-4 0-16,-2-5 0 0,-1 0 2 0,-7-2 0 15,-3-3 4-15,-2 1 2 0,-2-4 2 0,-3-2 2 16,-1 1-1-16,-2-2 1 0,0 0 1 15,-3 1-3-15,-3-2 1 0,2 2 1 0,-2 2 3 16,-3 2 0-16,-1 6 2 0,-2 3 1 0,-3 1-4 16,0 4 4-16,-3 1-4 0,-1 2-2 0,-2 4-3 15,-3 4-4-15,-5 1 4 0,-1 6-4 0,-2 0 4 16,-5 3-1-16,4 3-2 0,1-2 2 16,3 3-4-16,1-2 4 0,9 2-1 0,6-3 1 15,2 1-2-15,3 2-3 0,6-2 2 16,4-4-2-16,4 0 2 0,0-5-1 0,8 0 0 0,-2-4 0 15,1-4-3-15,-2-3 5 0,0-4 0 16,0-3 1-16,0-3 2 0,-3 1-3 0,1-4 0 16,-5-2 0-16,4-2 2 0,-2-3 0 15,-1-1 1-15,2-1-1 0,-4 0-3 0,-1-1 2 0,2-1 1 16,-3 2 0-16,-2 2 4 0,-5 3-4 0,0 3 3 16,0 2-2-16,-3 2 2 0,-1 1 3 15,-1 5-2-15,0 2 2 0,-3 1-6 0,1 3 0 16,-4 0-3-16,3 4 0 0,-4 2 1 0,-4 5-4 15,2 1 2-15,1 4-2 0,0-1 2 16,5 0 1-16,-1 6-1 0,10 0 0 0,0 1-5 16,3-1 1-16,4-2-1 0,7-1-1 0,0-1 1 15,3-5-5-15,6-2-2 0,2-4-1 16,1-6-1-16,-1-2 1 0,-1-1-2 0,-4-3-2 0,0-4 0 16,-3 0 5-16,-1-5 3 0,0-2 7 15,-3-1 1-15,3-3 1 0,-1-2 1 0,2-2 0 16,0-2 2-16,0-5 1 0,-2-2 0 0,4-7 2 15,-6-3-1-15,0-3 1 0,-1 1 3 16,-5 0 2-16,-1 0 4 0,-5 7 3 0,-4 1 2 16,-3 7 5-16,-4 6 5 0,0 5-1 0,-2 3-1 15,2 9-2-15,-1 2-9 0,2 1 2 0,-1 5-8 16,1 4-5-16,-3 4 1 0,-2 8-7 16,1 6 1-16,3 5 1 0,-3 8-1 0,4 3 4 15,4 3-2-15,3 2 1 0,4 1-2 0,0 3-4 16,6 0 3-16,0-1-3 0,-1-1-4 0,0-3-7 15,5-10-7-15,0-2-4 0,4-10 3 0,-1-5 7 16,0-6 2-16,0-6 1 0,-2-3-1 16,-1-1-4-16,3-7 9 0,0-4 3 0,-2-2 4 15,1-6 5-15,-4-4-3 0,3-3 0 0,-2-3 3 16,0-7 1-16,-3-2 1 0,3-2 3 16,-4-2-3-16,1-2-1 0,-3-1 5 0,-1-1 2 15,1 1 3-15,-4 4 5 0,-3 5-2 0,1 3 4 16,-2 6 0-16,-2 3 3 0,-2 9-1 15,-1 3 0-15,2 6-1 0,0 6-5 0,0-1-4 0,0 3-6 16,1 4-3-16,-3 3-3 0,0 8-2 16,-3 7 2-16,1 6-3 0,2 3 4 0,3 6-1 15,3 1-1-15,2 0 1 0,2 5-7 0,2-2 4 16,1 2-2-16,2-2-4 0,1-2-2 0,1-2-9 16,3-6-3-16,3-5 0 0,2-9 2 0,2-5 2 15,3-4 1-15,-2-7 2 0,1-4-2 16,-2-4 10-16,3-9 3 0,-3-2 4 0,4-7 8 15,-5-4-6-15,2-2 0 0,-4-4-1 0,0-2-1 16,0-3 3-16,-1-1 2 0,0-7-1 16,1 0-1-16,-4-5 1 0,0 3 2 0,-2 1 4 15,-2 7 3-15,-2 3 3 0,-3 8 2 0,-3 4-1 16,1 6 3-16,-4 6-2 0,-2 4 0 0,0 7-5 16,0 3-6-16,-1 0-5 0,-1 5-2 15,-6 7 1-15,-2 5 1 0,0 10-1 0,-2 4-1 16,3 4-2-16,3 0 2 0,4 3 0 0,7 3-1 15,-1-3-1-15,5 3-8 0,2-4 3 16,5-4-5-16,0-2 1 0,6-6 7 0,2-3-7 16,3-4-2-16,5-4-2 0,-3-4-8 0,3-7 10 15,-1-3 3-15,-3-3 4 0,0-5-1 0,-2-5 3 16,-5-2 1-16,1-5 4 0,-2-3 8 0,0-1-8 16,-1-2 2-16,0-5-3 0,-5 2-5 15,-2-2 10-15,1 2 3 0,-3-1 3 0,0 4 0 16,-3 3-1-16,2 1-1 0,0 4 3 0,0 0 5 15,-3 4-6-15,0 3 0 0,-2 3-2 0,-1 2-3 16,-2 3 1-16,0 3-1 0,-1 0-4 16,1 3-5-16,0 0 2 0,1 6-4 0,2 2 3 15,0 4 6-15,-3 4-7 0,5 2 3 0,-3 2-3 16,1-2 0-16,1 3 1 0,0 0 2 0,0-1-2 16,3 2-4-16,2-5-1 0,1 0-6 15,3-2 3-15,4-4 5 0,0 0-2 0,4-3 1 16,-1-5-3-16,0-2-5 0,0-7 9 0,0-1 4 15,-1-7 3-15,3 0 2 0,-2-5-3 0,4-3-2 16,-4 0 1-16,3-3 8 0,1-1-6 16,-1 0 3-16,2-2-2 0,-4-1-7 0,7 2 8 15,3 2 1-15,0 2 0 0,1 0 3 0,-7 5-1 16,-7 2 1-16,-7 3 5 0,-3 3 2 16,-3 3-7-16,-1 2-1 0,-3 1-6 0,-2 1-6 0,1 3 5 15,-1 0 0-15,2 3 2 0,1 5-1 0,-1 3-2 16,-1 3-1-16,-1 2 2 15,0 0 5-15,0 1-3 0,0 1 0 0,0 0-4 0,2 0-9 16,7-1 9-16,2-1 2 0,2-1 3 0,4-4 5 16,3 0-9-16,0-5-1 0,2-2 1 0,4-3 2 15,2-4-1-15,2-3 2 0,2-3-4 16,0-4-2-16,-3-4 4 0,0-1 2 0,-4-2 1 16,0-2 3-16,2-2 0 0,-3-1-3 0,4-3 3 15,-2-2 2-15,-2-1-1 0,-1 2 4 16,-3 1 0-16,-4-1-7 0,0 5-4 0,-2-1 0 15,-2 3 0-15,-1 3 0 0,-2 5 0 0,-1 1 0 16,-2 3 0-16,-5 3 0 0,2 3 0 0,-1 2 0 16,1 3-14-16,-2 4-40 0,3 5-10 15,-3 5-18-15,1 6-25 0,-4 6-57 0,-1 3-190 16,-2 5-1457-16</inkml:trace>
  <inkml:trace contextRef="#ctx0" brushRef="#br0" timeOffset="1.2999E6">22190 15408 3623 0,'-16'-25'5'16,"8"7"7"-16,-2 0 1 0,7 14-6 0,3 5 2 16,2 4-3-16,0 7-1 0,1 11 13 15,1 13 0-15,-2 14 1 0,-2 12-1 0,-4 4-12 16,0 6-3-16,-4 5-1 0,-3 1 1 0,-3-1-4 16,-3 0 6-16,-6-6-6 0,0-9-1 15,-1-9 5-15,3-11-5 0,-1-9 5 0,2-6-1 16,0-8-5-16,1-6 1 0,3-8-1 0,1-9 2 15,4-12-2-15,1-10 0 0,1-12-3 0,7-10-1 16,4-13 6-16,6-9 0 0,3-9 5 16,2-8 0-16,7-7-8 0,6-9 5 0,4-5-2 15,4-5 2-15,4 3 1 0,7 2 2 0,4 8 1 16,0 12-2-16,0 11 10 0,-3 8-6 0,0 14 1 16,-3 7 1-16,-6 11-8 0,-5 11 2 0,-8 8-2 15,-3 8-3-15,-2 8 2 0,-2 4 1 0,-5 6-1 16,-1 7-3-16,-2 9 5 0,-1 7-4 15,-4 9 3-15,-5 8 0 0,-2 6-6 0,-6 6 4 16,-3 3-5-16,-4 3 4 0,-6 7 0 0,-1-1 3 16,-4 4 1-16,-3-2-4 0,3-5 8 0,2-3-9 15,3-7 2-15,4-9 4 0,7-4-11 16,3-11 7-16,8-5-4 0,6-6 3 0,4-10 5 16,5-2-1-16,7-6 2 0,7-5-5 0,10-6 4 15,3-6-3-15,9-6 2 0,1-3 3 16,7-5-7-16,1-5 7 0,-1-2-5 0,-3-1 2 15,0-7 1-15,-2 2-4 0,-6 2 2 0,-4 0-4 16,-4 4 7-16,-3 0-2 0,-7 2 5 0,-7 4 7 16,-5 5-1-16,-6 6 12 0,-8 1 1 0,0 7 1 15,-5 3 2-15,-4 1-7 0,1 3-6 0,-5 3-9 16,-1 4 0-16,-6 4-6 0,0 6-1 16,-6 7 5-16,3 3-13 0,-1 3 9 0,4 0-2 15,5-1-2-15,7-2 7 0,4 3-5 16,5-2 1-16,10-3-2 0,5-1 5 0,7-4-5 15,10-6 1-15,5-5 4 0,5-7-10 0,7-6 5 16,0-4-4-16,4-8-2 0,-5-2 3 16,3-5 1-16,-9-3 1 0,-1-4-1 0,-3 0 4 0,-3-4-4 15,-4-3 5-15,-5 1 3 0,-1-7-11 16,-4-5 10-16,-4-4-4 0,-2-4 0 0,-2-1 8 16,-6 4-3-16,-3 4 0 0,-3 3-3 0,-5 9 1 15,-6 9 0-15,2 10 0 0,-6 6 4 0,-1 7-6 16,-3 5 2-16,-6 4-4 0,-2 6-2 15,-6 3 4-15,5 4-2 0,-3 8 4 0,4 0-5 16,5 4 3-16,6-1-4 0,9 3 2 0,5 1 5 16,12 4-6-16,4 2 5 0,4-3-3 15,7 5 0-15,7-4 7 0,2-1-8 0,2 1 3 0,1-5-5 16,2-2-3-16,-1-5-1 0,-3-5-4 16,-1-4 2-16,-3-5-2 0,-5-3 2 0,-9-4 1 15,-2 0-1-15,-4-5 8 0,-3 2-1 16,-2-1 1-16,-1-2 3 0,-1 2-3 0,2-4 1 15,-1-1 1-15,1-3 4 0,2 0-8 0,4-1 7 16,1-1-4-16,3-3-3 0,4 0 10 16,0-3-6-16,4-1 2 0,1-1 0 0,4-2-4 0,0-5 2 15,5-1-1-15,0-2 5 0,0-1-4 16,-1 3 6-16,-4 5-1 0,2 0-1 0,-3 1 9 16,1 2-5-16,-4 5 3 0,-3 2-2 0,-5 5-5 15,-6-1 1-15,-1 4-3 0,-6 1 3 0,1 2-4 16,-4 1 3-16,-3 4-2 0,2 0-4 15,-2 3 9-15,2 2-8 0,1 2 2 0,0 2 1 16,0 5-6-16,0-5 6 0,3 2-4 0,0 1 4 16,3-3-1-16,1 1 0 0,0-2 1 0,3-1-4 15,1-3 2-15,3-2-2 0,1-2 6 16,2-2-4-16,1-4-1 0,3-3 0 0,-1-3-3 16,1-4 6-16,1-2 0 0,0-2 1 0,-2 2-1 15,0-5-4-15,0-2 6 0,-4 1-3 0,4 0 3 16,0-3 2-16,6 2-5 0,0-2 4 0,0 3-1 15,-3-3 3-15,2 2-1 0,-5 1 3 16,-1 3-1-16,0 2-3 0,-1 2 6 0,-1 3-7 16,-3 1 3-16,0 2 0 0,0 4-9 0,-3 1 5 15,1 2-4-15,-3 2 2 0,-3 1-2 16,1 1 4-16,0 3-1 0,-2 1-6 0,4 1 7 16,-3-1-6-16,2 3 1 0,6 0 5 0,1 2-6 15,3-2 3-15,2-2-1 0,1 0 3 0,3-2 2 16,3-2 0-16,-2-1 0 0,3-4-4 0,1-1 2 15,0-4 0-15,-3-4 3 0,-2-1-1 16,-4 1-4-16,-3-4 0 0,-4 1 0 0,1-2 0 16,-2-1 0-16,-6-1 0 0,5 2 0 0,-6-2 0 15,3 3 0-15,-2-2 0 0,2-2 0 16,-4 3 0-16,1 3 0 0,-2 0 0 0,-5 2 0 0,0 2 0 16,-2 0 0-16,-2 3 0 0,-1 3-11 15,-1 1-52-15,-6 2-20 0,-4 4-35 0,-6 5-50 16,-8 7-132-16,-8 6-792 0,-6 4-698 0</inkml:trace>
  <inkml:trace contextRef="#ctx0" brushRef="#br0" timeOffset="1.30065E6">22913 17588 3220 0,'-12'-6'30'0,"-6"-3"-19"0,5 2 24 0,3 3 13 16,9 0 18-16,3-3-4 0,5-1-28 0,1-2-17 15,4-6-10-15,9-3 2 0,7-5-4 16,7-5 5-16,11-5-6 0,7-4-6 0,7-4 7 16,1-2-4-16,3-2 6 0,-2-1 1 0,-1-6-7 15,-2-1 2-15,-8-3 0 0,-9-3 1 16,-3 0 5-16,-9 2 6 0,-8 5 0 0,-3 9 2 16,-9 12 13-16,-6 10 3 0,-1 6 11 0,-6 7 3 15,1 3-15-15,-6 5-9 0,-3 4-13 0,-3 6-2 16,-7 6-3-16,-6 8 3 0,2 8-1 0,-9 2-5 15,7 7 4-15,0 1-3 0,3 0 4 0,3 2 2 16,3-3-7-16,3-4-2 0,8 1-1 16,2-5 1-16,7-5 4 0,6-1-2 0,9-7-2 15,4-3-8-15,8-5 6 0,6-8 0 0,10-3 2 16,0-5 3-16,6-7-9 0,0-3 3 0,-2-2-3 16,-5-4 3-16,-2 1 5 0,-2-2-1 15,-1 1 2-15,-8 0-6 0,1 2 2 0,-2-1-2 16,-1 5 5-16,-7 0 1 0,2 5-5 15,-9 0 2-15,0 6-2 0,-5 3 2 0,-3 1 3 16,1 2 1-16,0 5-3 0,0 2-3 0,2 3 3 0,-4 4-4 16,2 1 6-16,-1 2 3 0,-1 1-8 15,2 1 1-15,-1 3-3 0,-3-3 2 0,2 0 3 16,-1-8 0-16,0 1-2 0,-1-5-6 16,3-1 2-16,-3-3-1 0,4-3 4 0,1-2 6 15,0-2-4-15,1-4 1 0,4-6-3 0,1 0-1 16,0-3 4-16,2-5 1 0,-2 1 1 0,4 1-5 15,0-3 0-15,0 2 1 0,1 0 0 0,1 0 7 16,2 2-3-16,-2-1-2 0,6-1-3 0,-4 1 4 16,1 3-1-16,-1-1 5 0,-3 4 2 15,1 1-9-15,-2 2 4 0,-1 1-2 0,0 2 1 16,-1 4 1-16,2 0-4 0,-5 2 1 0,4 2-4 16,-6 0 2-16,0 1 3 0,0 2-4 15,2 1-2-15,-5 0-18 0,1 0-21 0,-1 2-30 16,0-1-43-16,-3-2-68 0,-4-1-163 0,2-1-800 15,-6-4-594-15</inkml:trace>
  <inkml:trace contextRef="#ctx0" brushRef="#br0" timeOffset="1.30082E6">24660 16246 2557 0,'-4'-26'175'0,"-4"-4"16"0,0-5-25 0,4 11-35 16,2 8-23-16,0 3-44 0,0 2-30 0,2 6-20 15,2-1-22-15,1 3-17 0,1 7-27 16,4 3-39-16,2 5-61 0,2 4-151 0,-2 2-813 0,6 3-544 16</inkml:trace>
  <inkml:trace contextRef="#ctx0" brushRef="#br0" timeOffset="1.30177E6">25660 17362 3088 0,'-10'-2'87'0,"0"-2"5"0,-1-1-18 16,8 0-2-16,7-1 3 0,3-3-9 0,7-2-19 15,6-5-10-15,3-5-18 0,10-2-14 16,3-5 3-16,6 0-5 0,6-4 3 0,4-2-4 0,5-4-4 15,3-3-1-15,1-3 0 0,-2-4 5 16,1-8 0-16,1-3 2 0,-2-3-1 16,-4-3-3-16,-3 1 12 0,-5 2-2 0,-6 3 4 0,-3 3 4 15,-7 2-8-15,-5 7 3 0,-5 8 1 16,-8 5 5-16,-3 10 1 0,-6 8 3 0,-4 5-1 16,-1 7-7-16,-1 1-1 0,-4 5-8 0,-1 3-2 15,-5 9-2-15,-7 7-2 0,-3 10-2 16,-3 9 3-16,-1 8 3 0,1 2-7 0,3 2 5 15,6 0-6-15,4 0-4 0,6-2 9 0,3-1-4 16,6-2 0-16,7-3 0 0,6-5-12 0,7-5-1 16,4-7-7-16,5-7 4 0,2-9 5 15,3-9 4-15,-1-6 1 0,-1-7-3 0,0-6 8 16,2-6-5-16,-2-5 9 0,-1-3 3 0,-3-1-5 16,-1-3 3-16,-2-4-1 0,0-3 0 15,-3-3 4-15,2-4 4 0,1 0 4 0,0 0-1 16,-2 4 8-16,-2 4-4 0,-4 9 1 0,-5 7 2 15,-4 6-8-15,-1 6 1 0,-5 7-5 0,-4 3 0 16,1 4-3-16,-4 0-1 0,1 4-2 0,-2 4-5 16,1 7 6-16,-2 7-2 0,1 4 3 15,-1 6 4-15,4 0-8 0,0 1 0 0,1 2-4 0,5-1 0 16,2 1-1-16,1 0 3 0,1-4-7 16,3-2-11-16,1-3 6 0,5-4-12 0,-1-6 3 15,1-3 6-15,1-9-7 0,0-2 12 16,-2-4-3-16,5-5 8 0,-3-2 3 0,4-3-3 15,-1-5 8-15,1 0-8 0,-2-4 8 0,2-2-1 16,-1-1 0-16,4 1 4 0,-1 0-4 0,-1 0 4 16,0 1-4-16,1 2 3 0,-1 2 3 15,1 2 6-15,-6 1 2 0,1 3-2 0,-5 3 5 16,-3 2-8-16,-7 3 4 0,-2 1 1 0,-3 2-7 16,-1 0 4-16,-1 3-6 0,-1-1 2 0,-2 6-1 15,0 1-1-15,-4 5 1 0,-3 2-6 16,1 2 10-16,0 3-10 0,-1 0 5 0,3-1 2 15,5 2-13-15,0-3 13 0,2 3-9 0,3 1 0 16,2-4 3-16,4-1-1 0,4-1 1 0,0-6-2 16,5-3 5-16,1-1-6 0,4-5 1 15,1-3 5-15,3-3-8 0,2-4 9 0,0-4-1 16,1-5-1-16,-1-4 10 0,-3-1-1 0,2-6 2 16,-3 1 0-16,3-4 2 0,-5-3-1 0,3 4 6 15,-5 3 2-15,-1 1-4 0,-2 4 4 0,-5 1-6 16,4 0-2-16,-5 4 6 0,-2 4-5 15,-2 3 6-15,-3 4-6 0,-2 2 1 0,-2 3-8 16,-1 1-4-16,0 1 3 0,-1 1-12 0,2 3 5 16,-1 1-5-16,0 6 1 0,1 3 6 15,1-1-4-15,2 5-2 0,1 0-6 0,3-3-10 16,1 2-8-16,1 1-2 0,0-3-3 0,4-1-6 16,0-1-3-16,-1-1-12 0,4-2-13 0,-4-4-7 15,-2-1-28-15,1-2-34 0,-2-4-60 0,-4-4-160 16,1-3-621-16,-4-2-701 0</inkml:trace>
  <inkml:trace contextRef="#ctx0" brushRef="#br0" timeOffset="1.30195E6">27431 15793 2930 0,'-46'-20'118'15,"-6"-6"-10"-15,-5-3-6 0,24 10-2 0,21 4-13 16,11 3-18-16,7-1-21 0,10-1-27 15,13 1-8-15,9 1-4 0,15 3-8 0,11-2-2 16,12 3-6-16,11 0-6 0,10 3-14 0,4-4-33 16,4 1-71-16,-2-2-123 0,7-2-612 0,-1-2-868 15</inkml:trace>
  <inkml:trace contextRef="#ctx0" brushRef="#br0" timeOffset="1.30308E6">29374 15171 3057 0,'11'-20'91'0,"2"-3"-20"0,3-1 3 0,-5 14-9 15,-1 10-19-15,-5 4-1 0,0 9-3 0,-3 9 0 16,-1 10 2-16,-3 14-5 0,-4 7-5 0,-2 8-6 15,-5 2-6-15,0 1-4 0,-1 3-8 16,-3 3 2-16,-3 4-7 0,-2 1-1 0,0 0 2 16,-5 1-10-16,3-9 8 0,-3-6-2 0,6-11 0 15,1-15 5-15,2-7-5 0,6-11 2 16,2-6-1-16,3-5 10 0,3-7-3 0,1-6 1 0,-2-11 0 16,3-9-19-16,3-12 7 0,3-11-3 15,3-7 1-15,4-6 9 0,5-5-4 0,5-7 3 16,2-7-4-16,6-8 3 0,6-4-6 15,2-8 1-15,4-2 4 0,7-2-9 0,3 1 8 16,5 13 0-16,1 10 0 0,-2 17 6 0,-4 14 0 0,-5 11-2 16,-6 9 2-16,-5 9-4 0,-7 11-3 15,-2 6 0-15,-8 6-4 0,-3 7 0 0,-2 8 3 16,-3 9-4-16,-2 9 1 0,-7 11 6 16,-1 4-5-16,-5 9 4 0,-5 2-4 0,-8 3 0 15,-3 3-2-15,-8 1 1 0,-7 1 4 0,-1-1-9 16,-3-6 7-16,-1-7-2 0,-1-7-1 0,5-6 7 15,6-7-3-15,3-7 2 0,11-9-2 16,4-6-2-16,8-5 0 0,4-7-1 0,5-4 4 16,6-4-4-16,9-6 5 0,10-8-4 0,6-8 0 15,12 0 8-15,4-4-6 0,2-2 1 0,7-1 2 16,-1-1-3-16,-3 2 0 0,1 4 0 16,-7 9 0-16,-7 7-8 0,-10 7 10 0,-5 6-4 15,-8 4-1-15,-3 2 10 0,-6 7-11 0,-2 2 4 16,-5 8 0-16,-2 2-1 0,-4 4 2 15,-3 1-1-15,-5 2 6 0,1 0-11 0,-2 0 8 16,2 0-4-16,-1-1-2 0,3-3 9 0,2-1-6 16,2-1 2-16,7-5-3 0,1 0-2 0,4-8 1 15,2-2-1-15,5-3 4 0,0-5-6 16,8-5 4-16,1-3 0 0,3-3-4 0,2-6 12 0,2-1-9 16,0-2 3-16,0-3-1 0,5 0-6 0,-3-4 5 15,3-1-2-15,-2-1 3 0,0 0-7 16,-5 3 6-16,-5 2-2 0,2 3 0 0,-8 2 13 15,-6 4-10-15,-2 2 4 0,-4 2 0 0,-4 5-5 16,-2 4 1-16,-1 0-2 0,0 4 1 16,-1-1-11-16,1 1 5 0,0 4-2 0,0 4-1 15,1 3 14-15,5 3-5 0,-1 0 2 0,9-2 2 16,0 2-10-16,7-3 7 0,2-2 0 16,6-1 1-16,6-4 0 0,1-3 1 0,4 0-2 15,2-4-3-15,2-4 8 0,-4-2-5 0,-2-2 1 16,0-7 2-16,-5-2-6 0,1-1 7 0,-2-10 0 15,-3-3 5-15,-4-6 3 0,1-2 2 16,-10-3 1-16,3 1-1 0,-9 1 16 0,-2 2-7 0,-4 5 9 16,-4 7 2-16,-2 4-9 0,-1 5 8 15,-3 3-8-15,2 5 0 0,-2 4-7 0,3 2-11 16,-1 4-7-16,-2 4 0 0,-4 5 0 16,-2 6 0-16,-5 8 0 0,-2 8 0 0,4 7 0 15,0 6 0-15,2 3 0 0,3 6 0 0,-1 7 0 16,-1 4 0-16,1 4 0 0,-4 7-4 0,1 0 4 15,-4 3-22-15,0 1-15 0,-2 2-15 16,3-2-26-16,0-5-4 0,-1-5-31 0,6-7-46 0,-5-7-95 16,5-10-241-16,4-9-787 0,5-13-234 15</inkml:trace>
  <inkml:trace contextRef="#ctx0" brushRef="#br0" timeOffset="1.30342E6">31610 15450 1742 0,'19'-19'532'0,"3"-7"-185"16,9-2-68-16,-3 6-55 0,-7 5-61 16,-1 6-47-16,-2 2-27 0,-5 1-23 0,-2 3-9 15,1 4-15-15,-3 1-12 0,0-2-5 0,0 5-10 16,-2 3-1-16,-2 4-4 0,2 3 2 0,1 4-2 16,-2 4-1-16,3 1 4 0,0 3-10 15,-1 1 2-15,-3 1-1 0,3 0-5 0,-1-3 6 0,0-1-4 16,4-1 1-16,1-3-2 0,2-1-1 15,2-8-1-15,1-5 0 0,3-2 5 0,6-4-6 16,1-5 5-16,5-3-3 16,-1-4-1-16,3-5 7 0,2 3-3 0,0-3 6 0,0-2 3 15,-3 1-2-15,0-1 5 0,-2 0 1 0,-1 1-1 16,-1 3 0-16,-1 0 1 0,-5 3-4 0,-3-1-5 16,-5 4 4-16,0 2-5 0,-6 2 0 0,0 2-6 15,-5 5-7-15,-3 2-5 0,-1 3-4 16,0 3-2-16,0 4-10 0,-3 5-19 0,-2 6-28 15,-6 2-43-15,-3 5-75 0,-6 4-210 0,-9 4-1377 16</inkml:trace>
  <inkml:trace contextRef="#ctx0" brushRef="#br0" timeOffset="1.30431E6">30284 17172 2703 0,'-15'-55'799'0,"9"-4"-793"0,2-18 11 16,10 9 22-16,4 5 11 0,0 3 14 0,-3 5-7 16,0 5-16-16,-6 3-14 0,-1 7 0 15,-5 8-8-15,-5 7-3 0,-1 8-2 0,-7 8-9 16,-1 7 2-16,-9 8 0 0,-3 9-7 0,-10 10-2 15,0 7-2-15,1 7-1 0,8 0 5 0,8 4 0 16,9 3 1-16,10 2-4 0,9 4 1 16,5 3-2-16,9-1 5 0,6 1 6 0,9-4-6 15,8 3 0-15,5-1-7 0,3-2-2 0,-3-2-6 16,3 1 3-16,-7-1-9 0,-3-6-11 0,-6-2 12 16,-9-6-8-16,-10-6 7 0,-8-2 13 0,-11-6 1 15,-8 0 6-15,-6-4-1 0,-9-5 6 16,-3 0-2-16,-4-4 10 0,-6 1 2 0,-3-5-8 15,1-4 4-15,-2-3-4 0,1-5 4 0,6-3-1 16,6-3 3-16,10 1-4 0,9-8-8 0,5-1 1 16,13-8-14-16,8-4 5 0,12-7 0 0,15-4-6 15,14-2 11-15,9-3-7 0,10-2 2 16,5 5 6-16,5 0-8 0,2 9 7 0,2 2-4 16,-5 5 0-16,-1 6 8 0,-7 2 1 0,-3 5 4 15,-9 9 0-15,-5 4-3 0,-9 5-3 0,-13 5 4 16,-4 4 4-16,-6 2-2 0,-13 8 1 15,-3 0-6-15,-8 7-1 0,-5 6-1 0,-2-1 7 16,-2 4 1-16,-1 2-4 0,-2 0 2 16,-1-2-9-16,0 0 4 0,-3-2 2 0,5-5 0 15,2 0-3-15,5-6-8 0,3-4 2 0,3-4 3 16,6-4 1-16,10-6 4 0,1-3-6 0,11-4 3 16,10-6-2-16,4-7 3 0,3 0 6 0,6-2-8 15,1-4 7-15,3-1-7 0,1-5 1 16,6 0 8-16,-3 0 1 0,4 3 6 0,-9 2-1 15,-1 0-5-15,-5 2 5 0,-6 5-1 0,-2 2 6 16,-2 4 0-16,-5 2 1 0,-6 2-9 16,-2 1-4-16,-6 2 2 0,-6 3-3 0,-1 3 5 0,-2 0-3 15,-4 4-7-15,1 0 0 0,-3-1 2 0,0 1 4 16,0 1 1-16,3 2-3 0,-3-1-6 16,-1-1-1-16,1 1-1 0,0-1 3 0,3 2 4 15,-3-1-2-15,0-3 0 0,2 4-2 0,0-6 0 16,-1 3 6-16,1 3 1 0,-2-5-3 15,3 1-5-15,0-5-3 0,3 0 3 0,-2-1 2 16,-1 1 3-16,3 0-1 0,-3-1-4 0,1 0-1 16,-3-1-1-16,-3 1 4 0,1-3-4 15,-2 3 6-15,1 0-5 0,-3-1 1 0,-2 2 4 16,-1-2-2-16,0-1 3 0,0 2-5 0,-1-1-5 16,2 1 1-16,-3-1-5 0,0 0 4 0,1 1 3 15,-3-2-7-15,2 2-2 0,-4-2-12 16,0 1 0-16,0-2-7 0,-2 0-3 0,-2 2-3 0,2-2-15 15,0 3-12-15,-3-1-25 0,0-2-27 16,2 3-50-16,-3-4-79 0,1 3-224 0,0-1-708 16,0-1-217-16</inkml:trace>
  <inkml:trace contextRef="#ctx0" brushRef="#br0" timeOffset="1.31033E6">20582 11737 2570 0,'-9'-23'78'0,"1"-5"6"0,-1 2 3 15,7 17-31-15,2 7-27 0,-1 4-25 16,2 1-17-16,1 7 5 0,5 9 7 0,0 13 14 15,2 14 7-15,-2 15 8 0,1 11 2 0,-7 13-2 16,0 16 9-16,-2 7-3 0,-8 13 2 0,1 13 0 16,-6 8-10-16,0 15 1 0,-2 9 0 0,-4 11 2 15,0 6 1-15,-1 8-5 0,-2 5-1 16,-4 2-4-16,1 7-7 0,-2-3 5 0,-3 3-5 16,-5-2 1-16,4-1-2 0,1 3-4 0,2 2-1 15,2 5 0-15,6 0 1 0,2-5-5 16,6-5 0-16,8-13-5 0,3-12-2 0,7-7 4 0,4-14-10 15,3-5-4-15,5-12-1 0,-3-16-14 16,4-9-8-16,-3-21-10 0,1-14-26 0,-1-11-29 16,-3-12-33-16,-3-9-51 0,-3-11-87 0,1-11-210 15,-1-8-488-15,-2-14-109 0</inkml:trace>
  <inkml:trace contextRef="#ctx0" brushRef="#br0" timeOffset="1.31241E6">20704 11874 2362 0,'-19'-19'37'0,"-5"-2"4"0,-3-1 9 16,7 9 15-16,12 7 16 0,5 0 11 0,1 4-6 16,4-1-22-16,0 3-21 0,6-2-21 0,5 0-10 15,8-4 2-15,14-2-1 0,10-2 4 0,11 0-4 16,14-2-2-16,12-3 0 0,14 1-6 15,11-4 6-15,17 0-2 0,11 0-2 0,15-2 0 16,15 0-6-16,15-3 2 0,7 1-1 0,15-1 3 16,9-4-3-16,5-1 1 0,9-5 2 0,5 1-3 15,-1-1 7-15,3 2-2 0,-1 4 4 0,-6 4 1 16,-10 3-3-16,-5 2 2 0,-12 3-2 16,-11 0 3-16,-9 2-6 0,-11 1 3 0,-12 2 0 15,-9 4-2-15,-8 1 7 0,-13 5-4 0,-12 1-1 16,-11 4-1-16,-12 3-5 0,-13-1 0 0,-13 2-3 15,-9 2 2-15,-16 1-2 0,-5 0-1 16,-9 2 1-16,-5 0-5 0,-8 1 5 0,-4 2-2 16,-3 1 1-16,-4 6 3 0,-4 5-3 0,-3 4-1 15,-1 4 2-15,-6 1 0 0,-2 3 0 16,1 4 1-16,-4 4 0 0,4 3-3 0,-3 2 3 16,2 2-2-16,-1 4-1 0,-2 2 2 0,1 5-3 15,-2 1 0-15,-1 8-1 0,-3-1 2 0,-2 1 3 16,-3 5-3-16,2 1 2 0,-2 4-5 15,3 6-4-15,-1 1 6 0,4 2-2 0,2 0 7 16,0-3 2-16,3-4-6 0,6-5 0 0,1-3 2 16,3-6-1-16,2-4 0 0,2-6 0 0,1-5-2 15,0-3 0-15,1-8 2 0,1-6 1 0,1-9 1 16,2-5-2-16,-1-6 1 0,0-4-2 0,1-4 1 16,1-4 3-16,1-6-2 0,1-1 0 15,-1 1-2-15,4-4-1 0,4 1 1 0,3-2 2 16,6-4 0-16,3 3-1 0,1-1 1 0,5-1-2 15,3 3 2-15,2 1 2 0,5 0-1 16,1 3 0-16,5 1-1 0,6 0-3 0,3 3 5 16,5 0 1-16,1 0 1 0,3 3 1 0,1-1-3 15,5 4 0-15,2-3 0 0,3 7 2 0,3-3 1 16,3 2 2-16,4 2-1 0,1 0-2 16,4 0 3-16,1 1-3 0,0 1 2 0,4 0 1 15,1-3-1-15,4 1 0 0,3 0 1 0,4 0 0 16,4-4-1-16,1 0-1 0,2-3-1 0,3-2-4 15,3 0 1-15,0-3 0 0,3 1 1 16,2-2-4-16,-1-1-2 0,-3 1-2 0,-3 1 0 16,-1 0 7-16,-7 4-3 0,0 0 4 0,-8-1-4 15,-2 1 0-15,-8 1 3 0,-2-1-2 0,-3 1 2 16,-4-1-1-16,3 2 1 0,-3-2-3 0,-3 1 0 16,1-3 2-16,1 3-4 0,-1-1 4 15,5 1-1-15,-2-1-3 0,4 2 6 0,-4-2-3 16,1 0 3-16,-3 2-1 0,-1-4-3 0,-3 1 0 15,-3 2-2-15,-1-4 4 0,-3 2-2 0,-3-1 2 16,-1 0-1-16,-2-3-3 0,-9 4 5 16,1-3-3-16,-6-1 3 0,-2 2-3 0,0-3 1 15,0 2-4-15,-1 0 2 0,0-1 1 0,-1 3-4 16,2-2 4-16,-1 0-1 0,0-1-2 16,4 1 2-16,-1-2 0 0,-1-3-1 0,7 2 2 15,-7-3-4-15,-1 0 1 0,-5-3-1 0,-2 2 4 16,-4-2 14-16,-3-1 4 0,-23 1-1 0,3 1-2 15,-2-1-11-15,0 0-4 0,0-1 3 16,1-2-1-16,-1-1-1 0,0 1-1 0,0 0-3 16,-1 1 5-16,1-2-6 0,0 3 5 0,0 2-2 15,-1-1-4-15,2 1 7 0,-1 2-5 0,2 0 2 16,2 0 0-16,0 3-4 0,0 0 2 0,1 1-2 16,1 3 2-16,1-1 0 0,1 0 0 0,-1 1 2 15,0 1-4-15,0-2 7 0,1 2-6 16,-2-1 3-16,-1-1 2 0,-2 1-8 15,-1 0 3-15,-2 3-2 0,-2-2 0 0,-1 2-4 0,1-1 7 16,-5 1-1-16,-3 3-1 0,-3 2 9 0,0 2-4 16,2 3 3-16,-2 4 3 0,-3 4-4 15,-2 7 1-15,-1 1-4 0,-1 8 5 0,-2 4-2 16,0 6 4-16,-8 6 0 0,-1 6-5 0,-1 1 5 16,-5 7-2-16,2 1 3 0,-2 3 1 15,-2 7-12-15,-1 0 5 0,3 2-5 0,-1 3 1 16,4 0 9-16,0 4-3 0,0-1 1 0,1 3-2 15,2-5 1-15,-2 2 0 0,2 1 3 16,0-3-4-16,0 2-4 0,-2 1 2 0,0-2-4 16,0 1 3-16,-1-2 7 0,-2 7-4 0,-15 60-15 15,1-34-7-15,6-29 0 0,9-36-1 0,-3-4 21 16,-2 0 3-16,-2-1-6 0,1 0 0 16,0-4-4-16,2-2 5 0,-1-4 4 0,3-2-2 0,-2-1 0 15,1-3-2-15,-2-6-2 0,2-6 7 16,1-3 1-16,2-3 2 0,-3-6 2 0,0-2-1 15,-2-4-1-15,-2-3 6 0,0-4-1 0,0-3 2 16,0-4 1-16,1 0-8 0,-5-3 1 0,-3-2-2 16,-3 0 4-16,-3 1 2 0,-2-1-4 15,0 2-3-15,-6-2-4 0,-2 2 3 0,-3 2 6 16,-3 0 0-16,-4 2 1 0,-4 1-8 0,-7-3-2 16,-3 2 3-16,-3-1 5 0,-2 1 5 0,-8 2-5 15,-3-3 0-15,-4 2-8 0,-8-1 2 16,-7 3 6-16,-7-2-3 0,-6 3 5 0,-4-1-7 15,-9-4-1-15,-7 3 2 0,-1-1 1 0,-3 1 5 16,-3 1-6-16,-8 1-1 0,-1 2-4 16,-7 1 2-16,2 0 4 0,-3-1-1 0,-5 1-1 15,-1 0-6-15,-6-2 1 0,-3 0 5 0,1-4 2 16,-5 2 7-16,1 1-5 0,-4-1-1 0,2 2-3 16,-5 0-2-16,0 3 8 0,-2-2-2 0,-3 0 1 15,-2 1-2-15,2-3-2 0,0 1 0 0,0 0 6 16,0 1 3-16,2 1-2 0,-2-1-1 15,5 0 0-15,4-1-4 0,0 1 4 0,3-2-3 16,3 1-1-16,0 1-2 0,5-2 0 0,-2 2 2 16,7-1-2-16,1 1 8 0,4 4-2 15,2-3-2-15,5 1-1 0,2-3-3 0,9-2 7 16,4-1-1-16,9 1 10 0,5 2-9 0,6-5-4 16,3 5 1-16,4-1-5 0,6 1 9 15,9 1-1-15,3-1 2 0,7 1-6 0,3-1-1 16,7 0 7-16,4 0-3 0,6 0 6 0,6-1-3 15,4 0-3-15,6 1 3 0,8-1 0 0,3-1 6 16,6 2-4-16,7-1 1 0,3 0-4 0,7-1-1 16,4-2 2-16,5 1-2 0,7 0 8 15,-1 3-8-15,6-1-3 0,2 1-4 0,1-2-2 16,0 1 3-16,3 2-1 0,-3-2-1 0,1 2-2 16,-2-4-4-16,1 3 10 0,0-3-3 0,-1 3 3 15,0 0-2-15,1-3-7 0,1 3 8 0,-2-4-6 16,3 2 11-16,-3 1-5 0,2-7-2 15,-2 3-2-15,-2-4-2 0,1 1 11 0,-2 0-3 16,1-1 7-16,-7-1-6 0,-1-3-9 16,-3-1 10-16,-5-6-5 0,-4 2 8 0,-1-3 1 0,-6-4-3 15,-8 3 0-15,0-5-7 0,-6 0 7 16,-2-5-3-16,-4-3 14 0,0-4 4 0,5-8-4 16,1-5 16-16,10-10-17 0,4-8 1 0,5-9-1 15,6-8-18-15,5-10 2 0,12-8-8 16,7-7-6-16,12-7-6 0,8-4-19 0,14 1-32 15,8 3-65-15,11 5-146 0,4 13-1546 0</inkml:trace>
  <inkml:trace contextRef="#ctx0" brushRef="#br0" timeOffset="1.31677E6">20146 6957 1 0,'-9'-14'0'0,"0"-2"31"16,-4-2 254-16,4 2 16 0,5 5 11 0,0 0-14 15,3 3-49-15,1-5-42 0,0 1-6 16,1-1-12-16,2 2 4 0,0 0-5 0,1 1-26 16,3 1-30-16,-5 1-28 0,3 0-27 0,0 3-21 15,-3 2-19-15,3 2-14 0,-1-1-10 16,1 2-5-16,2 3-5 0,6 4 2 0,1 1-2 15,3 5 0-15,2 5 2 0,1 1-1 0,1 5 1 16,-1-1 3-16,0 3 1 0,-2 0 1 16,0 0 2-16,-5-3-1 0,1-3 0 0,-2-1 2 15,-3-3-1-15,-3-4 2 0,1-1 4 0,1-3 3 16,0-3 8-16,1-2 10 0,3-3 7 0,5-2 0 16,10-6-3-16,5-9-11 0,8-3-10 15,10-5-7-15,2-4-7 0,7-1-5 0,-2 0 0 16,1-4 1-16,2 0-2 0,-2-1 4 0,-5-1-1 15,-1 2-1-15,-2 1 1 0,-6 3-2 16,-3 3 1-16,-10 4-1 0,-6 3 1 0,-3 5 0 16,-5 1 5-16,-9 4 1 0,-2 1 1 0,-1-1 3 15,-3 4-4-15,-2 1-1 0,-1-1-4 0,0 2-4 16,-4 1-5-16,3 0-6 0,-6 2-8 16,1 1-14-16,-6 1-10 0,-2 5-15 0,-5 2-26 0,-8 6-32 15,-3 5-76-15,-2 3-164 0,-6 5-471 0,-6 4-812 16</inkml:trace>
  <inkml:trace contextRef="#ctx0" brushRef="#br0" timeOffset="1.31713E6">19710 7522 2392 0,'0'-2'78'15,"-2"-1"15"-15,1 2-10 0,1 1-16 0,3 1 15 16,-2 2-4-16,4 1-15 0,0 3 4 0,5 2-2 16,-1 7 4-16,2 0-1 0,2 7-2 15,4 2-12-15,3 4-8 0,-1 0-6 0,2 5-11 16,0 1 1-16,1 2-7 0,0 1-6 0,2-1 1 16,0-1-6-16,2-6-4 0,0-4 2 15,5-10 9-15,5-8 5 0,6-6 7 0,6-10 1 16,8-9-7-16,11-11-4 0,6-8-5 0,9-9-4 15,5-3-2-15,0-4-3 0,6-5-1 0,3 0-2 16,-2-5 3-16,-1-1-1 0,-5-3 1 0,-4-1 2 16,-3 0-8-16,-9 2 5 0,-3 5-1 15,-11 6-2-15,-7 7 2 0,-9 7-3 0,-8 11-2 16,-7 4 0-16,-11 8 4 0,-4 6-4 0,-6 2 0 16,-1 7-7-16,-5 2-28 0,-3 2-36 0,1 7-54 15,-1 5-122-15,-6 12-874 0,-10 13-651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3:52:01.7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4112 2232 1 0,'-2'0'0'0,"0"-1"0"0,1 1 0 16,0-1 0-16,1-1 0 0,-3 1 0 0,3 0 71 15,0 0 130-15,0 1-25 0,0 0-22 16,0 0-27-16,3 0-18 0,-3 0-8 0,0 0-3 15,0 0-5-15,0 0-1 0,1 0-10 0,-1 0-9 16,0 0-5-16,0 0-6 0,1 1-2 0,-1-1 1 16,0 1 0-16,0 0-2 0,0-1-2 15,2 0 1-15,-2 2 2 0,0-2 4 0,2 0 4 16,-2 0 0-16,0 0 0 0,1 0-4 0,-1-2-6 16,0 4-4-16,0-2-4 0,0 0-6 0,1 0-5 15,-1-2-4-15,2 2-10 0,0 0-3 16,1-1-3-16,0 0-7 0,1 0-2 0,-1 0-1 0,2 0-3 15,0-1 2-15,-1 2 1 0,3-1-3 16,-1 0-1-16,0 0 0 0,2 0-1 0,2 1 1 16,1-2 2-16,-1 2 0 0,4-2 0 15,-2 1 0-15,4-1 1 0,-1 2 2 0,1-1 1 16,1-2-1-16,-1 1 1 0,1 0-1 0,2 1-4 16,1 1 1-16,0-3 1 0,0 3-1 15,1-2 2-15,0 1 0 0,0 1-1 0,1-1 0 0,-3 0 0 16,4-1 0-16,-2-1 1 0,1 2-1 15,-2-2 0-15,3 3 1 0,-1-2 1 0,-1 1-1 16,3-2-1-16,-1 2 0 0,0-1-2 0,-1 0 1 16,2 1 2-16,0 0-2 0,-3-1-1 15,0-2 0-15,1 3-1 0,3-1-1 0,-1-1 1 16,-4 1 0-16,2 0 0 0,0-1-1 0,1 2-1 16,0-1 0-16,-1 1 1 0,-1-2 1 0,3 0-1 15,0 0-1-15,1 1-2 0,3 1 0 0,-1 0 3 16,2-1-1-16,1 1 0 0,-3 0 1 15,1 0 0-15,2-1 3 0,-4 0 3 0,0-1-3 16,0 0 0-16,-1-1 0 0,-2 1-2 0,0-1 0 16,0 0 2-16,-2 0-3 0,-3-2 0 15,-1 2 0-15,0 2 1 0,2 1 0 0,-3 0 0 16,2-2-2-16,1 1-3 0,-4 1-1 0,1 0 1 16,-4 1 0-16,0 0 0 0,0-2 0 0,-1 1 1 15,-3 1-2-15,2-1 1 0,0 0 2 16,-2 1 1-16,1-1 0 0,-1 0-1 0,1 1-1 15,-2-3-2-15,0 3 1 0,0-1 1 0,-3 0 1 16,2 0-1-16,-4 1 2 0,3 0-2 0,-1-2 1 16,-2 2 2-16,1-1-1 0,0 1-1 0,-2 0 0 15,0 0-2-15,-1 0 0 0,0 0 2 16,0 0 0-16,0 0 1 0,0 0-1 0,0 0-1 16,0 0 0-16,0 1 1 0,0-1 0 0,0-1-2 15,0 2-1-15,0-1 0 0,-1 0-2 16,1 0 3-16,0 0 1 0,0 0-1 0,-1 0 0 15,1 0 0-15,-2 0 0 0,2 2-2 0,0-2 0 16,-1 0-8-16,1 0-6 0,-3-2-19 0,3 4-15 16,-1-1-25-16,-1 4-68 0,-4-1-162 0,3 2-497 15,-4 0-805-15</inkml:trace>
  <inkml:trace contextRef="#ctx0" brushRef="#br0" timeOffset="819.0049">5874 2009 1 0,'-2'0'0'0,"1"-2"0"16,-1 0 270-16,2-1 49 0,-1 0-8 0,-1 2-38 15,2 1-36-15,-2 0-34 0,2-2-29 16,0 2-35-16,0 0-31 0,2 2-24 0,0-2-16 16,-1 0-1-16,-1 0-7 0,0 1-6 15,1 2-7-15,-1-3-11 0,0 0-5 0,0 0-8 0,0 0-4 16,0 0-4-16,0 1-2 0,0-1 7 16,1 4 13-16,0-1 16 0,1 3 8 0,2 4-2 15,-3 0-8-15,2 3-9 0,2-2-1 0,-4 5-3 16,0 0-2-16,0 5-1 0,1 2-4 15,1 0-1-15,1 1 0 0,-2 2 0 0,2-2-1 16,0 3-2-16,-1 2-2 0,2 0-4 0,-1-1-2 16,4 3-1-16,-5-1 1 0,3 2-4 15,-2 0-2-15,2 3-3 0,-2-1-6 0,4 3 6 0,-3-1-1 16,1 0 1-16,1 0 4 0,-5 0-5 0,3 0 0 16,-2 3 0-16,-2-3-1 0,1 3 0 15,-2-3-1-15,-2-5 1 0,1 0-3 0,-2-5 5 16,0-2-1-16,2 0 2 0,0-1 1 0,-1-6-4 15,0-1 1-15,1-3-1 0,-1 1 1 16,2-3-2-16,0-2 2 0,-1 0-2 0,1-1-2 16,0-1 4-16,0-2-1 0,0 0-2 0,0-3 5 15,0 1-5-15,0-1 0 0,0-1 1 0,0 0-4 16,0-1 2-16,0 0-1 0,0-1 2 16,0 0-6-16,1 1 1 0,-1-1-8 0,0 1-14 15,0-2-18-15,0 2-37 0,-1-3-49 0,0 0-148 16,0-1-524-16,-3-4-864 0</inkml:trace>
  <inkml:trace contextRef="#ctx0" brushRef="#br0" timeOffset="1933.724">3903 2088 1 0,'-5'-3'0'0,"-6"0"0"15,2-1 0-15,3 2 92 0,0 1 215 0,4 0-24 16,1 2-58-16,1-1-102 0,0 1-79 16,1 3-23-16,1 0 18 0,-2 6 37 0,2 5 62 15,-1 2 27-15,2 3-1 0,0 3 10 0,1 1-23 16,1 2-24-16,-1 1-5 0,2 5-23 0,-2 0-13 16,-1 6-10-16,1 2-15 0,-1 4-11 15,1 2-9-15,-2 3-6 0,-2 2-1 0,1 2-5 16,-1 3-4-16,0 0-4 0,-1-1-3 0,1 2 0 15,-1-2-1-15,0 1-1 0,-1-2-3 16,2-3-2-16,-1 1-1 0,1-4 3 0,0-1-2 16,1-5 0-16,-1-4-2 0,3-5-1 0,-1-2-1 15,-1-4 3-15,1-2 0 0,0-5-4 0,1-5 0 16,-2 0-2-16,1-3-3 0,2 1 6 0,-3-4 2 16,2 0 0-16,1-3 0 0,-4-3 0 15,1-1-2-15,0 1 0 0,0-2 4 0,1-1-4 16,-2 1-3-16,1-1 2 0,0 0-5 0,0 0 4 15,1 2 3-15,-1-2 1 0,0 2 0 16,2-2 1-16,0 0 0 0,0 0 1 0,2 0 4 0,0 0-2 16,2 0-2-16,3-2-1 0,1 2-6 15,-1-2 3-15,5 0 1 0,1-1 0 0,3 1-1 16,4-1-1-16,4-2 1 0,3 0 0 0,7-2 6 16,2 0-5-16,3 2-1 0,4-4-1 15,3 1-5-15,6 0 8 0,-1-3 0 0,5 2-1 16,3-2 1-16,-1 2-1 0,4 1 0 0,-2-3 1 15,1 2 8-15,1-2-7 0,0 4 0 0,-3-3 0 16,1 1-5-16,-2 1 4 0,0 2 2 16,-3-2 2-16,-5 2-3 0,-3 0 2 0,1 2-3 15,-4-4 1-15,-3 1 1 0,-1 1-1 0,1 0-4 16,-6-1-3-16,-1 2-3 0,-7 1 2 16,-1 1 1-16,-4 0-1 0,-2 2 2 0,-2-4-2 0,-4 3 0 15,1-1 1-15,-5 1 1 0,0 1-1 16,-5-1-1-16,-1 2-1 0,-5 0-1 0,-1 0 2 15,2 0 1-15,-3 0 1 0,0 0 0 0,0 0-1 16,0 0-1-16,0 0 2 0,0-1 3 16,0 1-4-16,2 0-2 0,-2 0-1 0,0 0-2 15,0 0 2-15,0 0 1 0,0 0 0 0,0 1 0 16,0-1 0-16,0 0 1 0,0 0 2 0,0 0 2 16,0 0-1-16,0 0-2 0,0 0 1 0,0-1-3 15,0 1 4-15,0 0 2 0,0 0-3 16,0 1 0-16,0-1 1 0,0 0-3 0,-2 0 4 15,2-1 1-15,0 1-5 0,0 0 0 0,0 0-1 16,0 0-4-16,0 0 5 0,0 0 0 16,0 0-2-16,0 0-1 0,0 0 1 0,0 0 2 15,0 0 0-15,0 0 4 0,-3 0-2 0,3 0-4 16,0 0 1-16,-1 0-4 0,1 0 2 0,0 0 0 16,-1 0-3-16,0 0-9 0,1 0-15 15,-1 0-29-15,-2 0-47 0,-2 0-87 0,-2 0-275 16,-3 4-1291-16</inkml:trace>
  <inkml:trace contextRef="#ctx0" brushRef="#br0" timeOffset="3159.1265">6012 2516 1 0,'0'0'0'15,"-1"-3"0"-15,-1 0 0 0,0 1 0 0,2 0 66 16,0 1 149-16,-1-2 10 0,1 3-12 0,0 0-34 16,0 0-36-16,0 0-43 0,0 0-28 0,1 0-6 15,-1 0 0-15,0 1 2 0,2-1 3 16,-2 0-4-16,1 0-3 0,0 0-4 0,0 2-5 15,0-2-4-15,-1 1-8 0,0-1-9 0,1 0 9 16,3 1 3-16,0-1 0 0,1 0 3 0,0 0-17 16,3 0-5-16,-1 0 2 0,3-1 4 0,-2 0 7 15,1 1 1-15,2-2-3 0,-2 1-2 0,2 1-4 16,2-1-6-16,-1 1-3 0,1 0-5 16,0-2-3-16,3 2-2 0,1 0-2 0,-2-1-2 15,3 2-1-15,-2-1-4 0,1 2 0 0,3-2-2 16,0 1 5-16,1-1 2 0,1 0 2 0,4 1 1 15,-5 1-1-15,4-2 2 0,3 0 1 16,0-2 2-16,0 2 1 0,4-1 2 0,-1 1-2 16,2-1 0-16,5-1 1 0,0 2 0 0,5-1 0 15,-1-1 1-15,2 1-2 0,-2-1-3 16,3 0-1-16,-1-1-1 0,-2 2-1 0,5-1-3 16,-5-2-3-16,-1 1-2 0,2 3 0 0,-2-3 1 15,4 3 0-15,-3-2-1 0,-2 2 1 16,1-1-2-16,-1 1 3 0,1-1 2 0,2 0 1 15,-1-2 2-15,4 2 3 0,-3-1 1 0,0 0 6 16,6-1 4-16,1 0-5 0,0-1 4 0,0 0-8 16,-5 1-4-16,3-1 1 0,-6 1-4 15,1-1-1-15,-4 1-1 0,-2-2 0 0,-3 0-3 16,-3 2 2-16,1-1 0 0,-1 0-1 0,-2 0-1 16,-3 0 1-16,-3 1-1 0,-3-1 0 15,-1 2 4-15,-7 0-3 0,1-1 0 0,-5 2 0 16,1-1-5-16,-6 0 5 0,2 1 2 0,-3 1 2 15,-2 0 4-15,-1 0 3 0,1 0 3 0,-1 1 1 16,0-1 0-16,-3 2-4 0,4-2-3 0,-1 0-4 16,0 0-3-16,1 0-2 0,-1 0-1 0,1 0-2 15,-1 0-1-15,-1-2-2 0,1 1-5 0,-2 1-10 16,1-2-18-16,2 2-42 0,0 0-74 16,-1-2-137-16,1 2-399 0,-2 2-935 0</inkml:trace>
  <inkml:trace contextRef="#ctx0" brushRef="#br0" timeOffset="3835.0779">8405 1728 808 0,'-3'-2'276'15,"2"-1"27"-15,0-1-30 0,1 3-22 0,0 1-38 16,1 1-47-16,-1 1-43 0,0 0-34 0,0-2-23 15,0 1-22-15,0-1-20 0,1 1-10 16,-1-1-6-16,0 2 5 0,3 1 11 0,-2 2 9 16,1 5 8-16,-1 0 3 0,1 5 0 0,2 2-3 15,-3 2 1-15,0 5-4 0,1 1-3 0,-2 7 1 16,1 1 1-16,5 4-4 0,-5 4-2 0,0 6-7 16,1 3-8-16,0 3 5 0,4 0-1 15,1-4 1-15,-2-1 0 0,5 0-5 0,-1 1-3 16,1 0 3-16,0-2-1 0,0 1 1 0,1-2-4 15,0 0-2-15,-1-1-3 0,0-4-1 16,1-1 0-16,-2-1-1 0,-1-4 0 0,-4 2-1 16,4-2-1-16,-4-3 1 0,2-3 0 0,-3-5-2 15,2-3 2-15,-2-3-3 0,-1-2-2 0,3 0 1 16,-3-1 0-16,-1-4 1 0,-1-2 1 16,0-3-1-16,0-1-3 0,0-1 3 0,-1-2-2 15,1-2-1-15,0 0 0 0,0 0-4 0,0-1-6 16,0 0-9-16,0-1-23 0,-1-2-48 15,0-5-85-15,-4-4-177 0,3-5-570 0,0-4-731 16</inkml:trace>
  <inkml:trace contextRef="#ctx0" brushRef="#br0" timeOffset="4912.4998">8364 1453 1 0,'-8'-8'0'0,"0"-2"0"0,-2-1 142 16,1 1 140-16,6 5 24 0,0-3-17 0,-1 2-33 16,2 0-32-16,2 2-41 0,0 1-26 0,1-1-22 15,1 0-25-15,3 2-28 0,-1 0-24 16,5-3-14-16,1 2-5 0,2-3-2 0,5 0-2 0,3 1-5 16,2 2-8-16,6-1-2 0,5 1 0 15,7-1-4-15,1 0-3 0,7 0-2 0,2 1-4 16,4-1-1-16,6 1-1 0,3-1 2 15,5-1-2-15,2 2-4 0,3-2 0 0,0 1 0 16,-1 0 2-16,0-1 2 0,-2 0 0 0,0 1-5 0,-5 1 1 16,0 0 0-16,-5-1 2 0,-2 0 0 15,-1 1-1-15,-5-1-1 0,-1 1-1 0,-7-1 0 16,-4 2 3-16,-2-1 0 0,-7-1 0 0,-1 1 3 16,-3 0-3-16,-4 2 5 0,-3 1 1 15,-1-2 2-15,-6 0 3 0,-1 0 0 0,-1 0 6 16,-5 1-1-16,-2 1 5 0,-2 0 1 0,-1 0 4 15,-1-1-7-15,0 0-3 0,0 2-3 16,0 1-9-16,1-2 1 0,-2 1-6 0,2-1-2 16,-1-1-3-16,-1 3-2 0,1 0 4 0,1-1 4 15,-1 3 9-15,0 2 6 0,2 4 0 0,-2 2-2 16,1 3 1-16,2 1-3 0,0 2 1 16,-2 2 2-16,1 3-6 0,2 3 7 0,0 6 0 15,-1 0-1-15,1 7 1 0,1 0-3 0,-1 6-1 0,1 1 1 16,0 4-3-16,1 3-1 0,-2 1 2 15,2 2-3-15,2-1 7 0,-1 5-4 16,0-2 2-16,3-2-1 0,-1-1-3 0,2-2 3 16,-1-3-5-16,0 0 2 0,1-3-1 0,-1 2 1 15,0-1-1-15,0 3-1 0,0-3 0 0,-2 0-4 16,2 0 2-16,-4-2-2 0,-1-2 0 0,-1 2 1 16,0-1-3-16,-1-1-1 0,-2 2 2 15,1-3-10-15,0-1 8 0,-2-8 0 0,2-4 0 16,-2-4 2-16,0 0-1 0,0-4-1 0,0-3 0 15,0-1 5-15,0-3-6 0,0-4 2 0,0 3-3 16,0-2-1-16,1 1 2 0,-1-3-1 16,1 1 0-16,-1-6-2 0,0 0 6 0,0 0-2 15,0-2 0-15,0 0 3 0,0-2-4 0,0 1 1 16,0-2 1-16,0 0 0 0,-1 0 1 0,1 0 2 16,0 0 1-16,-1-2-1 0,1 2 3 0,-2-1-3 15,-2-1-3-15,-1-1 4 0,-3-1-10 16,-3 0 2-16,-6-2 0 0,1 0-4 0,-5-1 2 15,-2 1-1-15,-2 0-1 0,-3-1-2 16,-5 1 5-16,-5 3-1 0,-3-1 1 0,-8 1 7 16,-1-1-9-16,-3 2 4 0,-3 1 0 0,-3 0-1 15,-6 0 2-15,3-1-1 0,-4 0 1 0,-2 1-6 16,-1-2 8-16,1 2-1 0,1 0-1 0,-2-1 9 16,2 2-9-16,1-1 5 0,2 1-1 0,-1 1-2 15,3 0 1-15,2 0-1 0,7 0-1 16,0 0-2-16,4 2 4 0,5-1-2 0,5-1 3 15,1 2 2-15,12-1-6 0,1 0 0 0,4 3-1 16,7-2-4-16,0 0 4 0,5-2-1 0,5 2-3 16,1-2 2-16,-1-1 0 0,4 2-3 15,0-4-1-15,4 2 2 0,-4 0-10 0,1-1-7 16,0 0-12-16,0-1-29 0,0 2-16 0,1-3-46 16,5 1-101-16,1-2-344 0,4-2-1085 15</inkml:trace>
  <inkml:trace contextRef="#ctx0" brushRef="#br0" timeOffset="5758.2291">10570 2183 1 0,'-5'-1'0'0,"-1"-3"0"0,-2 0 0 0,-1 1 103 15,0-2 203-15,1 3-5 0,-1 0-30 0,2-1-24 16,-1 2-47-16,2 0-30 0,3 0-22 0,1 1-21 16,2 0-27-16,0 1-28 0,0 0-19 0,0-1-14 15,1 1 1-15,-1 0-12 0,0-1-4 16,1 2 0-16,-1-1-5 0,0-1 7 0,0 0-1 16,1 0 6-16,1 0 18 0,-1 1 19 0,4 0 14 15,0 0 10-15,1 2-2 0,5-2-11 16,4 0-6-16,1-1-13 0,6 1-11 15,5-3-10-15,4 1-11 0,5-3-4 0,3 3-9 0,7-1 2 16,3 0-2-16,2 2-1 0,2-1 1 0,5 1-6 16,-1 0 0-16,3 1 1 0,-1 2-2 15,4-2 1-15,-1 1-1 0,0 1-1 0,1-1-3 16,-4 0 0-16,0 0 0 0,0 0-1 0,-1 1 2 16,-1-1-3-16,2-1 0 0,-1 0 0 0,2 0-5 15,0-1 5-15,3 2-2 0,0-2 2 0,-1-2-1 16,0 2 2-16,-1-1 0 0,1 0-1 0,-2 0 3 15,0 0-5-15,-3 0 1 0,-2-1 0 16,-4 1-2-16,-1 0 3 0,-3-1 0 0,-4 1 0 16,-1-1-2-16,-4 1 2 0,-3 0 1 0,-3-2-2 15,-4 1 6-15,1 1-7 0,-8 0 3 16,1-1 0-16,-2 2-3 0,-2 0 2 0,-4-1-2 16,-1 1 0-16,-1-1 0 0,-3 0 1 0,-3 0 1 15,0 0-2-15,-4 1 7 0,0-2-4 0,-2 2 4 16,-1 0 3-16,1 0-5 0,-1 0 4 15,1 0 1-15,0 0-3 0,-1 0 0 0,0 0-5 16,-1-1-4-16,1 0-5 0,-2-1-2 0,1-1-8 16,-2 1-11-16,0-3-17 0,2 4-42 15,-4-2-70-15,3 0-148 0,2 1-447 0,0-2-888 16</inkml:trace>
  <inkml:trace contextRef="#ctx0" brushRef="#br0" timeOffset="6237.0896">13023 1164 1038 0,'-9'-6'116'16,"-1"-4"73"-16,-1-1 61 0,6 5 5 15,1 3-15-15,4 2-58 0,-1 1-71 0,1 1-50 16,1 1-37-16,-1-2-13 0,1 4 8 0,0 3 14 16,1 5 19-16,-1 3 5 0,3 5 3 0,-2 4 0 15,6 6-7-15,-3 4 10 0,2 3-5 16,1 1-4-16,1 2-6 0,0 3-15 0,0 3 1 16,-1 0-4-16,-1 6 2 0,0 0-6 15,-2 2-8-15,2 2-1 0,-5 0-2 0,1 2 5 0,0 1-1 16,-1-1-3-16,-2 1-4 0,2-1-5 15,-1-2 1-15,1-2-3 0,-1-4 0 0,1 0 1 16,-1-2-2-16,2 4 1 0,-1-4 0 0,3 0 0 16,-3-2 1-16,2-4-1 0,0 2-3 0,-1-7 0 15,1-2-4-15,0-3 3 0,0-2 1 16,2 1 0-16,-2-1 2 0,3-2-2 0,-1-4 0 0,1-2-2 16,0-3 3-16,-4-2-1 0,1-4-1 15,0-1 1-15,0-2-5 0,0-4 3 0,-2 0-2 16,1-1 1-16,2-1-2 0,-3-2-6 15,-1-1-6-15,3-1-9 0,-1 0-4 0,-1-1-17 16,0-1-25-16,2-3-52 0,0-4-104 16,0-2-248-16,1-6-615 0,-3-3-189 0</inkml:trace>
  <inkml:trace contextRef="#ctx0" brushRef="#br0" timeOffset="7356.7892">13064 946 1 0,'-4'-9'0'0,"-2"-4"0"0,-2-1 203 16,3 3 165-16,-1 4-6 0,4 1-41 16,2-1-51-16,0 4-54 0,0-1-50 0,2 1-38 15,4 0-33-15,-3 2-25 0,-1 0-16 0,4-1-2 16,0 0-1-16,2 1-5 0,9 0 6 16,-1 0-9-16,8 1 1 0,6 0-7 0,13 1-9 15,-1 0-2-15,8-1-11 0,64 3-1 0,0-1-2 16,-17-1-3-16,-6 0 1 0,-9-1-3 0,-3 0-1 15,3 1-1-15,-2-1 1 0,-2 0-2 16,0 0 2-16,-40-1 0 0,6 0 0 0,-2-1 0 16,7 1-5-16,-3-3 4 0,0 1-4 0,0-1 2 0,-1 0 8 15,-4-1-10-15,-2 2 6 16,-8-2 3-16,-1 0-3 0,-3 0 11 0,-6 2 0 16,-1 1 3-16,-5-1-4 0,3 0 8 0,-7 2 0 0,0-3-1 15,-2 3-1-15,0-1-9 0,-3 1-2 16,-2 1-8-16,-2 0 3 0,0 0-2 0,2 1-6 15,-2 2 3-15,-1 1-6 0,0 0 9 0,4 1 3 16,-1 11-4-16,2 0 7 0,-1 5-4 16,1 0 6-16,-2 2 10 0,0 5 2 0,1-1 1 15,1 6-3-15,-1-1-1 0,-2 4-1 0,2 2 3 16,-2 4 0-16,2 5-2 0,-3 3-1 0,0 3-7 16,-2 2 2-16,0-2-4 0,1 0-1 15,-2 1-1-15,1 2-3 0,-1 0-1 0,-1 1 2 16,-2 3-1-16,3-2-3 0,1-1-1 0,4-1-3 15,-1-1 2-15,0 1 2 0,2-4 1 16,-2-3 0-16,-2-2-1 0,0-4 0 0,0-2 2 0,1-1 1 16,1 2-1-16,-1-1-2 0,0-1-1 15,1-1-4-15,1-2 2 0,-3-3 3 0,0-1-2 16,-1 0 5-16,-1-1-3 0,-1-1-1 0,-3 1-1 16,3 0 2-16,-1-1 0 0,0 0-2 15,0 0-1-15,3-1-4 0,0-4 4 0,-1 0 2 16,1-5 0-16,0-2-1 0,0 0 0 0,0-3-2 15,0 4 0-15,0-2 3 0,0-2-2 16,0 1 1-16,0-4-3 0,0 3-2 0,0-1 2 0,-1-1 1 16,0 0 1-16,-2-4-1 0,0 0 2 15,1-1-3-15,1 0 2 0,-1 1 3 0,0-5-3 16,-2-1 1-16,3 0 0 0,0-1-4 0,-1-1 3 16,1-1 4-16,0-1-2 0,-2 1 4 15,2-1-1-15,0 0-2 0,1 2 2 0,-1 0-1 16,1-2-1-16,-1 1 1 0,0-1-2 0,-5 0-1 15,3 1 2-15,-2-1 1 0,-1 0 0 0,-2-1 0 16,-3 0-3-16,0-3-1 0,-2 3 0 16,-3 1 2-16,-3-2 0 0,-1 1-2 0,-3-2-1 15,-5 1-3-15,0 0 3 0,-6 2 0 0,0-1 0 16,-6-3 3-16,-2 2-3 0,-4-3 0 0,0 1 0 16,-6 0 1-16,-4-2-1 0,-4 3 0 0,-1-1 0 15,-1-2-4-15,-4 4 3 0,0-1 0 16,-6 1 2-16,2 0-1 0,-1 0 1 0,-2 1-1 15,2 1 0-15,2 1 2 0,-2-1-1 0,8 2 1 16,1 0 1-16,4-1 2 0,8 1 5 0,4-2 4 16,5 0 0-16,5-1 0 0,5 2-1 0,5 1-5 15,4-1 1-15,5 2 0 16,3-1 1-16,6 0 1 0,2-1-2 0,1-2-2 0,3 1 0 16,1 0 1-16,1 0 1 0,0 0 1 0,0-2-4 15,0 2-1-15,0 0 0 0,0 0-1 16,0-2 0-16,0 1 0 0,0 1-3 0,0-2-4 15,0 1-9-15,0-3-14 0,0-1-26 0,1 0-47 16,-1-4-108-16,2 2-647 0,3-5-935 16</inkml:trace>
  <inkml:trace contextRef="#ctx0" brushRef="#br0" timeOffset="8347.5293">1667 2507 1 0,'-5'-1'0'0,"0"0"0"0,-3-2 0 0,1 0 106 0,4 2 232 15,-2 1-29-15,1-2-36 0,2 1-30 0,-3 1-24 16,4 0-19-16,1 0-19 0,0 1-26 15,1-1-32-15,2 0-32 0,-1 0-18 0,-1 2-10 16,-1-2-9-16,0 0-8 0,1 0-7 0,0 0 2 16,5 0 5-16,-1 0 5 0,6 0 1 15,3 0-2-15,1 0-8 0,4 0-5 0,3-2 1 16,7 2-6-16,2-1-2 0,5 0-2 0,3 0-8 16,8 0-4-16,0 1-2 0,3 0-1 0,3 1-1 15,4 0 3-15,4-2-4 0,0 2-1 0,3-1-3 16,-3 1-1-16,1 0 2 0,-1-1 3 15,1 0-1-15,-1 0-2 0,-3 0-2 0,-1 0-2 16,-3 0 2-16,-4 2 0 0,-2-4 0 16,-2 1-3-16,-6 1 0 0,-4-1-4 0,-8 0 3 15,-4 1 3-15,-4 0-1 0,-7-2 4 0,-5 0 0 16,-2 1 2-16,-3 1 7 0,-3 0 4 0,0 0 1 16,-3 0-2-16,3 0-3 0,0 0-8 0,0 1-1 15,-1-1-1-15,1 0-5 0,0-1-3 16,0 1-7-16,0 0-5 0,-1 0-10 0,1 1-15 15,-1-1-28-15,1 0-40 0,-3 2-22 0,-1-1-53 16,1 3-114-16,-5 3-315 0,-3 0-906 0</inkml:trace>
  <inkml:trace contextRef="#ctx0" brushRef="#br0" timeOffset="8772.1552">1476 3030 935 0,'-19'1'113'0,"-7"0"1"16,1 2 29-16,5 0 29 0,11 0 41 15,7-1 14-15,0-1-34 0,3-1-45 0,0 0-48 0,1 0-14 16,2 0 8-16,2 0 15 0,10 0 7 0,0 0-14 15,12 0-22-15,7 0-22 0,3-1-15 16,11 0-12-16,3 1-3 16,4-1-2-16,3-1-4 0,2 1 1 0,4 0-7 0,-1 1-4 15,3 0-1-15,1 0-2 0,3 0-2 0,3-1-2 16,-6 0 0-16,0 1-1 0,0-3 1 0,-1 2 0 16,1-3-2-16,-3 1 0 0,-2-1-2 0,-8 2 2 15,-2 1-1-15,-6-3 1 0,-5 2 0 0,-3 0-2 16,-6-1 0-16,-7 3-1 0,-10-1 5 15,-6 0 3-15,-6 0 8 0,-3-1 5 0,-2 2 1 16,-1 0-2-16,1 2-12 0,-2-4-14 0,-1 0-13 16,-5 1-12-16,-6 1-6 0,-4 3-8 15,-3-1-5-15,-1 0-21 0,-1 2-37 0,5-2-59 16,0 3-119-16,1 0-276 0,-2 4-494 0,2-2 120 16</inkml:trace>
  <inkml:trace contextRef="#ctx0" brushRef="#br0" timeOffset="9166.2684">1375 3569 641 0,'-23'5'157'16,"-4"-1"31"-16,-4 2 21 0,10 0 14 15,7-1 8-15,7 0-32 0,0-2-68 0,7-1-49 16,0 0-13-16,6-1 10 0,-3 3 27 0,5 0 25 16,3-2 7-16,7 4-9 0,8-3-27 0,9 0-14 15,8-1-20-15,10 0-16 0,7-2 0 16,5 0-15-16,4-2-1 0,8 1-4 0,-1-2-8 16,5 2 0-16,-2-2-5 0,0 1-1 0,-4-2-3 15,4 2 1-15,-6-3-1 0,2 0-2 16,-7 0 0-16,1-1-8 0,-8 2-1 0,-1 0-3 0,-10 1-4 15,-7-3 8-15,-5 2-1 0,-5-3 3 0,-7 1 1 16,-3 0-3-16,-7 2-2 0,-6 2 6 16,-4-1 4-16,-5 3 2 0,-2 0 6 0,1 0-7 15,-4 0-16-15,-2-1-19 0,0-1-20 0,-5-2-15 16,-2 0-9-16,-1 1-15 0,-2 1-39 0,-1 0-100 16,2-1-228-16,2 0-608 0,2-1-287 15</inkml:trace>
  <inkml:trace contextRef="#ctx0" brushRef="#br0" timeOffset="9428.7895">2626 3259 1550 0,'1'-4'663'15,"4"0"-494"-15,0-1-42 0,4 5-22 0,1-1 2 16,4 2-8-16,0 1-22 0,0 4-23 0,4 4-17 15,1 1-7-15,1 5-8 0,0 0-5 16,1 3-4-16,-4 1-3 0,0 5-3 0,-1 0-1 16,-4 2 0-16,-3-2-2 0,-4 0 2 0,-3-3-1 15,-2 1-2-15,-4-3 1 0,-2-3-1 0,-2-3 1 16,-6-3-1-16,-1-1-2 0,-6 1-6 0,-4-3-11 16,-2-1-16-16,-7-2-31 0,0-4-49 15,-3-5-105-15,2 0-276 0,1-4-870 0</inkml:trace>
  <inkml:trace contextRef="#ctx0" brushRef="#br0" timeOffset="9736.162">2301 2641 2197 0,'0'0'28'16,"4"0"3"-16,2 0-1 0,4 4 33 0,8-1 30 16,1 2-3-16,2 2-24 0,3 7-21 15,6 1-15-15,4 5-8 0,1 2-9 0,-3 3-4 16,-1 1-5-16,-1 0-1 0,-8 2 0 16,-1-4 0-16,-5 4 3 0,-3-2-2 0,-7-1 1 0,-3 2 2 15,-4-5-2-15,-4-3 3 0,-5-3-1 16,-1-2-3-16,-3-2-3 0,-7 0-4 0,-2-3-4 15,-4-1-6-15,-3-3-13 0,-1 0-31 16,-3-2-43-16,-2-1-61 0,3-2-112 0,1-3-221 16,2-1-407-16,1-4 160 0</inkml:trace>
  <inkml:trace contextRef="#ctx0" brushRef="#br0" timeOffset="10010.5491">2336 1908 1493 0,'12'-9'174'0,"2"1"-90"0,6-1 43 16,2 2 27-16,6 7 2 0,0 1-23 15,-1 7-38-15,1 2-32 0,-1 6-18 0,-4 7-8 16,1 4-4-16,-3 7-9 0,-2 2 1 0,-2 4-7 15,-7 4-18-15,-3 0 2 0,-5 1-1 0,-8-2 7 16,-3-1 13-16,-5 0-1 0,-7-3-7 0,-1-4-15 16,-6 0-7-16,-2-4-6 0,-1-3-18 15,-6-5-31-15,0 0-74 0,-3-7-177 0,0 0-472 16,-2-6-575-16</inkml:trace>
  <inkml:trace contextRef="#ctx0" brushRef="#br0" timeOffset="11258.6385">1170 1144 263 0,'1'-7'623'0,"0"1"-372"0,0 2 9 0,-1 4-47 15,0 1-45-15,0 1-72 0,0-2-47 16,0 1-6-16,0 7 18 0,-1 4 24 0,-1 7 24 15,-3 7-1-15,3 6-18 0,-2 7-18 0,-3 7-13 16,3 6-11-16,-3 6-13 0,-1 5-9 16,4 1-2-16,-5 4-11 0,2 0-1 0,3-3-1 15,-1-8-4-15,3-8 3 0,-2-10-2 0,-2-7-3 16,5-9-2-16,-2-6 1 0,-1-3 1 0,2-6 8 16,-1 0 17-16,-3-4 13 0,3-1 14 15,-5-2 7-15,-1-2-4 0,0-5-11 0,-2-2-15 16,-1-8-16-16,-1-4-1 0,4 7-6 0,0-3-5 15,1-4-3-15,-1-8-12 0,1-2-8 0,0-6 1 16,0-7-5-16,-1-7-5 0,4-5-4 0,-1-2-7 16,4-8-3-16,1-1-3 0,2-2 3 15,2-4 0-15,4-1 1 0,3 1 2 0,-1 1 0 16,3 0 5-16,3 6 8 0,2 2 7 0,2 8 4 16,1 4 0-16,2 5 0 0,0 4-5 0,5 6 12 15,-4 4 2-15,5 6 2 0,-4 3 5 16,3 4-7-16,-3 4 2 0,-1 4-4 0,-1 4-6 15,-6 4-2-15,3 3-8 0,-4 5 5 0,-2 4 4 16,-2 5 10-16,-1 6 10 0,-1 4 0 0,-5 6 7 16,-1 7-4-16,-3 3 1 0,-4 5 5 15,-7 11-5-15,-9 40-1 0,-4-13-5 0,-3-19-2 16,8-25 1-16,-1-3 3 0,-2-5-1 0,0-2-2 16,-5-3 3-16,2-3-5 0,-5-3 3 15,1-1-1-15,-1-4-2 0,0-3 0 0,17-5 3 16,-5 0 1-16,0-3-2 0,2 2 3 0,-2 0-6 15,0-1-1-15,-1-3 6 0,4 2-4 0,0-3 8 16,5 0 8-16,4-1-4 0,0-1-5 16,5 1-19-16,1-1-12 0,1-2-7 0,6 0 7 15,2-2 9-15,4-1 8 0,18-7-1 0,9 0 0 16,2 1 3-16,-1 3-1 0,1 3 6 0,3-1 2 16,-3 2 0-16,3-4 1 0,0 2 1 0,0 0 1 15,-1 0-1-15,-1 2 0 0,-2 0 0 0,-7 2 1 16,3 0 0-16,-4-3 3 0,-2 1 1 15,-1 1-3-15,-3-1 0 0,-3 1-1 0,-4 0-1 16,-7 1 6-16,-4 2 7 0,-1-1 7 16,-6 0 16-16,-2 2 1 0,0 0 7 0,0 0-3 15,-2 2-6-15,0-2-4 0,-1 0-18 0,-2 0-9 16,-4-1-17-16,-3 2-3 0,-8 1 3 0,-7 5 2 16,-1 1 6-16,-5 5-5 0,-1 5 6 0,-3 1-4 15,2 4 2-15,-3 2 0 0,3 3-4 16,5 4 3-16,1-1-4 0,9 1 0 0,2 3-1 15,8-3-3-15,2-2 1 0,7 0-3 0,7-5 3 16,0-7 3-16,5 1 1 0,4-6 7 16,-2-3 1-16,6-3 3 0,0-2 6 0,1-5 2 15,1-2 2-15,-2-3-1 0,2-2 0 0,-3 0-2 16,-2-3 1-16,4-2-3 0,-2-4-2 0,1 2 3 16,-5-2-2-16,3-2 4 0,-6 0 0 0,1-1 3 15,-3-2 1-15,1 0-5 0,-1-2 2 0,-6 2-7 16,1 1 1-16,-3-1 0 0,0 1 0 15,0 1 5-15,-1 2-2 0,-1 3 2 0,0 3 1 16,-3 3 4-16,3 2 1 0,1 2 5 0,0 2-2 16,0 1-5-16,0 2-6 0,0-1-11 0,0 4-8 15,0-3-12-15,0 1-6 0,0 6 4 16,0 1 8-16,1 12 11 0,2 2 4 0,-1 3-3 16,1 0 1-16,4-4-2 0,-4 3 3 0,3-2 0 15,0 3 1-15,1 1-5 0,-2 0 2 0,1 0 0 16,2 0-9-16,-3-1-8 0,4-3-16 15,1-1-17-15,1-6-14 0,-1-1-15 0,4-4-14 16,-2-1-20-16,-1-5-17 0,1-2-37 0,-1-6-59 16,0-1-80-16,5-7-154 0,-4 0-124 0,1-5-45 15,2-4 218-15,-2-2 411 0,-2-2 0 16,-1-4 0-16</inkml:trace>
  <inkml:trace contextRef="#ctx0" brushRef="#br0" timeOffset="11787.9871">1914 1471 1 0,'7'-57'0'0,"-2"15"173"15,-4 4 416-15,-2 9-41 0,-3 7-91 0,-2 3-123 16,3 5-60-16,-1 0-49 0,0 5-49 0,0-1-34 15,-1 1-25-15,4 4-17 0,-2 3-19 16,2 0-17-16,0 2-20 0,1 2-23 0,0-4-16 16,0 4-12-16,-2 0 2 0,-1 7-1 0,0 5 6 15,-4 2 1-15,3 4-2 0,-1 2 2 0,4 3 0 16,1 0 1-16,0-3-2 0,5 0 1 16,-1 1-2-16,3-1-3 0,-3-3 1 0,6-1-1 15,0-5-3-15,0 0 5 0,4-5-3 0,-2 0 5 16,1-2 4-16,-1-4-3 0,1-2 3 15,2-1-2-15,-3-4-2 0,0-3 5 0,0 0-1 16,3-2 1-16,-2-2-3 0,3-3 2 0,-2 0-2 16,-3-2-1-16,2-1 7 0,-1-1-6 15,-4 0 1-15,2-3-1 0,-3 0-4 0,-1 2 4 16,-4 3 3-16,-2 4 1 0,0 4 4 0,-1 4-1 16,-2 1-2-16,2 4-2 0,-1-1-9 0,1 2-7 15,1 0-8-15,-1 3 0 0,-2 3 2 16,-4 6 8-16,3 6 7 0,-2 1 0 0,5 6 2 15,2-1 0-15,3 0-1 0,3 1-1 0,9-5 2 16,-1-1 0-16,5-5-1 0,6 0 1 0,-2-5-1 16,4 1 3-16,1-8 0 0,-5-1 0 0,2-2 1 15,-2-2-3-15,-2-6 4 0,0-2 4 0,2-3 1 16,-1-3 2-16,-1-2-2 0,-2-2-1 16,1 0 1-16,-3-7 5 0,-6-3 0 0,1-5-1 15,-2-4 0-15,-1-6-5 0,-4-1-4 0,0 0 3 16,-3-3 2-16,-4 0-2 0,-3 24 5 0,0-6-7 15,-2 1-3-15,-3-6-2 0,-3 3-3 16,-2-5 0-16,-6 6-2 0,0-5 4 0,-7 4-3 16,-2 6 5-16,-5 3-2 0,-4 3 2 0,-1 5 0 15,-7 5-6-15,-1 3 3 0,-3 4-6 16,-4 5 1-16,2 7-13 0,0 1-20 0,2 8-38 16,1 2-74-16,7 8-170 0,2 4-1083 0</inkml:trace>
  <inkml:trace contextRef="#ctx0" brushRef="#br0" timeOffset="15496.4137">973 4596 1 0,'-2'-3'0'0,"2"1"0"0,0-2 40 16,2-1 238-16,-2-5 8 0,4-1-6 0,-1 2-32 15,3 2-46-15,-2-1-48 0,3 1-34 16,-1 0-21-16,2 1-13 0,2-2-8 0,-1-2-8 16,2 3-8-16,-1 0-4 0,1 3-10 0,0-2-7 15,0 1-5-15,0 2-7 0,4-1 0 16,-3 2-5-16,0 1-5 0,4 2-3 0,-3 1-5 15,0 2 0-15,5 2 1 0,-3 2 1 0,-1 3-2 16,1 2-2-16,-1 0-3 0,-2 0-8 16,-1 1 2-16,0 1 8 0,-2 4 10 0,1 0 16 15,0 1 4-15,-3 1-4 0,-4-1-4 0,0 0-8 16,0-1-3-16,-6-3 2 0,2 2 0 0,-1-2 0 16,-1-5 0-16,-3 1-3 0,3-3-2 15,-5 0 1-15,2-1 2 0,0-2 1 0,-2 0 4 16,-2-1-2-16,1 1-2 0,2-5 1 0,-3 2-2 15,1-1 1-15,0-2 2 0,-2-1 1 0,1 0 1 16,2-2 2-16,0 0 1 0,5-2-2 16,-4-3-6-16,4 1-6 0,1-3-8 0,-2-3-1 0,4-1-3 15,0 1-2-15,1-4 5 0,4-1-6 16,2 2-2-16,3-1-1 0,2-2-4 0,2 1 2 16,4 2 1-16,-3-1 2 0,5 0-2 15,0 4 3-15,3 0 0 0,0 1 1 0,0-1 5 0,-1 3-9 16,-1 2 1-16,-3 3 2 0,0 4 0 15,-2 0 6-15,1 2-2 0,2 2-2 0,-5 4-4 16,4 0 4-16,-6 2 0 0,4 4 0 0,-4-1 5 16,-1 4-4-16,1 2 1 0,-2 2 1 0,-1-2-3 15,-1 5 2-15,-6 0 0 0,-1 3-1 16,-2 2-3-16,0-1 0 0,-7 2 0 0,2-6 1 16,-3-1 6-16,0-3-4 0,-3-6 0 0,1 1 2 15,-1-5-2-15,0-4 4 0,2-2 1 16,-1 0 2-16,2-3-3 0,5 0 4 0,-3-3 3 15,3 0-3-15,-2-2 4 0,3-3-9 0,0-2-4 16,-1-1-3-16,1-2-4 0,3-3-5 16,1-3-2-16,6-1 0 0,-2-3-2 0,5-1 4 15,1 0-1-15,5-3 0 0,-3 2 7 0,4 0 0 16,-1 2 2-16,1 0 2 0,-1 3-1 0,-1 2 3 16,0 3 1-16,0 1-1 0,-4 3-1 0,4 1 2 15,-3 1 0-15,0-1 0 0,1 3 5 16,-3 5-10-16,5 2-3 0,-5 5 1 0,-1 4-2 15,1 3 8-15,1 3 2 0,-3 4-1 0,4 0-2 16,-2 4 4-16,-2 3-2 0,0 3 2 0,0 1 4 16,-3 0-5-16,1 2-3 0,3 1-1 0,3-3-5 15,-2-6 0-15,6-2 1 0,2-6 0 16,0-5-3-16,4 0-1 0,2-4-2 16,-1-2-3-16,4-4 1 0,-3-3-5 0,4-4-1 0,-5-1 3 15,3-3 2-15,-4 0 9 0,-3-4 5 16,-3 1 4-16,-2-3 0 0,-2 0 2 0,-5 0 1 15,-1-1 1-15,-2-2 5 0,-1 1-3 0,-2 1 0 16,-2-2 2-16,-2 4-4 0,-1 0 7 0,0 2 5 16,-3 2 6-16,-2 2 4 0,1 3 0 15,-3 1-7-15,-2 1-4 0,-5 1 4 0,-2 3-7 16,-3 6-1-16,-3 2 1 0,-4 2-7 0,2 5 1 16,1 0-2-16,6 0-2 0,4 2-4 0,4 2-1 15,4-1-2-15,6-1-3 0,3 0 6 0,3 2 0 16,7-3 0-16,4 0 6 0,2 0-7 15,6-5 4-15,6-2 2 0,1-4-1 0,1-2 0 16,-1-3-1-16,-4-3 0 0,2 0 1 0,-6 0 3 16,-4-3-1-16,-4 0 0 0,-2-1 5 0,-1-3-1 15,-1 2 3-15,-2-4 3 0,-1 0-1 16,1-4-4-16,-3 2-1 0,-3-3-1 16,2 1-3-16,-1 2 5 0,-2-2-3 0,-3 2-1 0,0 2 2 15,1 2-3-15,-4-1 0 0,2 3 0 0,-1 1-2 16,1 0 2-16,0 4 1 0,-2 0 1 15,3 2-2-15,0 1 1 0,0 0-13 0,2 1-7 16,0 2-1-16,1 5-2 0,-3 5 10 0,-3 2 3 16,6 3-1-16,0 0-4 0,3 4 3 15,3 1 1-15,2-2 1 0,2 3 5 0,0-1-3 16,3-2-3-16,3-1-2 0,-1-4-4 0,2-2 1 16,3-5 2-16,0-4-1 0,1-5 1 0,0 0-1 15,1-3 2-15,-1-1 0 0,5-5 4 0,-3-3-2 16,0-1-4-16,-4-4 5 0,2-1-3 15,-2-4 3-15,-4 1 4 0,1-4-1 0,-5-2-1 16,5-2 2-16,-4-1-1 0,-2-3 1 0,-2 1 4 16,-2-4-5-16,0-2 0 0,-5 0 2 0,-1 2-2 15,-1 3 2-15,-5 6 1 0,1 4 2 0,-2 1 3 16,3 8 4-16,-3 1 4 0,-1 5 3 16,1 3-1-16,2 2-3 0,-1 3-8 0,2 0-6 15,-2 5-5-15,-2 5 0 0,-1 5 0 0,-4 4 3 16,0 5 0-16,5 3 1 0,1 7 0 15,1 0-2-15,3 1 5 0,-2 1-7 0,5 0 3 16,5 0 0-16,-2-1-3 0,0 1 1 0,3-3 1 16,-1-3-2-16,2-1 2 0,4-3-1 0,3-1-1 15,0-3-2-15,0-5 4 0,4-3-2 16,-2-4 3-16,2-4 1 0,-2-1-2 0,1-4-1 16,-1-2-1-16,1-3 1 0,-2-3 0 0,0 0 5 15,-3-1 1-15,1-5 1 0,-2 1 4 0,-2-3-1 16,-1-1-1-16,1 1 1 0,-3-1-1 0,-2 0 0 15,0 0 1-15,-1 0 0 0,-2 0 0 16,-1 4 1-16,-1-1 1 0,-2 4 2 0,0 2 3 16,1 1 0-16,-3 3-2 0,2 1-1 0,1 0-2 15,-2 2-7-15,0 2-2 0,1 1-6 0,-3 3-3 16,1 5 4-16,-3 5 0 0,-1-1 3 16,4 5 1-16,0 0-3 0,4 4 0 0,2-2 0 15,4 4-1-15,1-1 1 0,4-2 2 0,3-1 0 16,2-4-3-16,4-3 2 0,1-1-1 0,3-3 0 15,1-4 3-15,1-3 0 0,-2-4-1 16,1-2 2-16,-3-2 1 0,-3-2-3 0,0-1 4 16,-1-3 1-16,-4 0 0 0,-2-2 6 0,2 1-1 15,-6 0-1-15,2-3 1 0,-4 0-2 0,1-1 1 16,0 0 0-16,-2 2 2 0,-3 2-1 16,1 0 2-16,-1 0 0 0,-1 2-3 0,0 1 3 15,0 1-2-15,0 2 3 0,0 3 4 0,0 1-3 16,0 1-5-16,-1 0-8 0,1 1-9 15,0 0-9-15,0 4 2 0,0 3 5 0,0 2 6 16,0 6 7-16,1-2-1 0,2 6 0 0,0-5 3 16,3 2-3-16,0-3 2 0,3-1-1 0,1 0 0 15,0-2-2-15,4-3-1 0,0-1 1 0,3-1 0 16,-1-3 2-16,4-2 0 0,0-2-1 16,-2-1 0-16,-2-3 2 0,-1 0-2 0,1-2 2 15,-2-1 2-15,-1 0-5 0,0-2 3 0,-2-1 1 16,2 0-2-16,-3 0 3 0,0 1 0 15,-4 0 3-15,0-1 2 0,-2 1-2 0,1 1 1 0,-3 2 1 16,-1 1-1-16,1 1 3 0,-2 1 3 16,0 0 0-16,-2 4 1 0,2-2-2 0,-1 2-5 15,-2 2-5-15,-1-1-4 0,-1 0-2 0,-4 5-1 16,-3 2 1-16,-1 1 1 0,-1 3-2 16,4-1 2-16,0 0-2 0,3-1-4 0,4 2 0 15,3-3 0-15,2 1 2 0,3 1 1 0,0-2 3 16,6 1-3-16,0 0 0 0,3-3 2 0,1 2-3 15,2-2 1-15,1 0 1 0,0-2 0 0,1-3 5 16,-2-2-4-16,-2-1 1 0,-2-1 1 16,-2-3-1-16,-2 1 4 0,-2-3 2 0,-1-1 1 15,3 0-3-15,-3-2 4 0,1-1-1 0,-2 1-3 16,0-1 4-16,-4 0-2 0,2 1-1 16,0-3 4-16,-2-1-2 0,0 2-2 0,1-1 3 15,-2 1 1-15,-2 1-1 0,1 2 3 0,-3 1-1 16,1-2 0-16,2 5 2 0,-2 1-3 0,1 1 2 15,-1 1-3-15,2 1-6 0,1 2-7 0,0-1-14 16,0 2-4-16,1 2 0 0,0 2 8 16,2 3 9-16,2 4 5 0,5-1 4 0,5 1-2 15,6 0 1-15,4-1 1 0,3-1 0 0,3-2-1 16,2-1 1-16,2-1 0 0,0-2-2 0,0-4 2 16,-1-2-1-16,-2-3-2 0,-5-3 5 0,-1-1 1 15,-1-2 0-15,-5-5 4 0,4-3 0 16,-5-2-1-16,-1-2 1 0,-1-2 2 0,-2-1-1 15,0-1 4-15,-3-1 4 0,-1-1 2 0,-5-1-1 16,-2-2-3-16,-4 0-4 0,-4-1-1 16,-1 1 5-16,-4 2-1 0,-3 4 1 0,-4 4 0 15,2 6-5-15,-3 0 2 0,-1 5 0 0,1 2-3 16,-1 3 2-16,1 6-7 0,-1 3-2 16,0 6-2-16,-1 6 0 0,1 5 0 0,0 9-2 15,4 3 1-15,3 7-2 0,3 1 1 0,6 1 0 16,1 3 2-16,4 2 0 0,1 5 1 0,1 2-1 15,1 1 2-15,1 3 1 0,-4 2-4 0,4-2-1 16,0 3-6-16,0-1-14 0,2 3-8 0,0-5-26 16,2 1-43-16,-2-5-61 0,1-3-235 15,-3-1-1356-15</inkml:trace>
  <inkml:trace contextRef="#ctx0" brushRef="#br0" timeOffset="20981.8032">4650 1471 1 0,'0'-1'0'16,"0"-2"185"-16,0 0 245 0,0 1-30 0,0 2-63 15,0-2-81-15,0 4-55 0,-1-2-70 0,2 0-38 16,-1 0-22-16,0 0-25 0,0 1-11 0,0 0-11 15,1-1-11-15,-1 1-4 0,1-1-14 16,-1 1-9-16,0 0-14 0,0-1-12 0,2 4 30 16,-2 1 19-16,1 5 20 0,1 2 15 0,0 5-20 15,-2 3-10-15,1 0-5 0,-1 2 5 0,0 1 0 16,0 1 4-16,-1 3 5 0,-1-2-5 16,-1 1 0-16,0-1-3 0,1 1-5 0,0-2-1 15,0-1 0-15,1-2 0 0,-2-4-3 0,2-2-2 16,1-1 0-16,-1-4 0 0,-1 1 1 0,2-7 0 15,-1 0 1-15,1-1 5 0,0-2 13 16,0-1 20-16,0 0 17 0,0 0 18 0,0-1 7 0,0 0 0 16,0-1-3-16,0 1-23 0,-2-3-21 15,1-2-21-15,-2-5-17 0,1 0-2 0,-4-1 2 16,2-1-2-16,-4-3-1 0,1-3 2 0,-1-1-3 16,1 1 2-16,-2-1 2 0,-2-1-1 15,1 0 2-15,2 0 1 0,0 0-5 0,1 1 2 16,-1-2-5-16,3 4 0 0,1-2 2 0,0-2-2 15,0 3 0-15,2-2 2 0,1 0-3 16,1 2 1-16,-1-1 0 0,2-1-3 0,-1 2 4 16,0-1-2-16,0 2 3 0,1 2-1 0,0-2-2 15,3 2-2-15,0-2 1 0,-2-3-3 0,4 3-6 16,1 0 2-16,-1 0-4 0,4 4 2 0,-1-3 1 16,1 5-1-16,2-4-1 0,-1 3 1 15,2 3 3-15,2 0 3 0,-3 1 2 0,3 1 1 16,-1 1-2-16,-3 1 4 0,-1 3-1 0,-4 0-5 15,0 1-4-15,3 2-9 0,-4 1-2 16,0 3 0-16,1 0 7 0,0 4 7 0,2 2 7 0,-1 1 6 16,-1 2 0-16,1 5 1 0,-3 3 3 15,2 2 1-15,-4 2 1 0,2 1-3 0,-2 4 0 16,1-3-4-16,-2 0 1 0,0-6 2 16,-1 1-6-16,-1-2 0 0,0-2-1 0,0 1 4 0,-3-5 2 15,0 2 7-15,-2-4 6 0,0 3-2 16,-2-2 3-16,-1-1-2 0,0-3 1 0,0 1 4 15,-1-2-1-15,-4-2 2 0,2 1-3 0,-1-1-1 16,-4-2 4-16,4 0-4 0,0-3 0 16,0 1-2-16,2 0-4 0,2-2-2 0,2 0 0 15,1 0 2-15,-3-2-3 0,5 0 6 0,0 2-2 16,2 0-3-16,0-1 2 0,0-1-4 0,0 1 0 16,0 0-3-16,1 0-1 0,0 1 0 15,0-1-4-15,1 1 4 0,0-1-4 0,0 1-4 16,0 0-5-16,0 1-7 0,0-2-8 0,0 1-13 15,0-1-13-15,1-1-36 0,-1 2-45 0,0-1-57 16,1 1-39-16,3 0-97 0,0 0-228 0,5-2-266 16,2-1 325-16</inkml:trace>
  <inkml:trace contextRef="#ctx0" brushRef="#br0" timeOffset="21382.7482">4927 1336 1 0,'0'-2'191'0,"0"-2"292"0,0 0-49 0,-1 2-50 16,1 1-54-16,0 2-73 0,0-1-75 15,0 2-63-15,0-2-49 0,1 1-29 0,-1-1-18 16,0 1-10-16,0 1-4 0,0-1 0 0,0 4 10 16,0 3 4-16,0 1 6 0,0 4-3 0,0-1-4 15,0 5 0-15,2 0-3 0,-1 1 1 16,-1 1-1-16,1 1-1 0,1 0-1 0,-1 3 0 15,-1-2 2-15,0 3-6 0,0 2 2 16,-1-1 1-16,-2 0-7 0,2 0 3 0,-2-3-3 0,1-2-9 16,1 0 1-16,-2-3-2 0,2-1 0 0,-1-1 5 15,1-5 2-15,0 1-2 0,1-2-1 16,0-2 2-16,-1-2-4 0,1-1 5 16,0-2 0-16,0-1 0 0,0 1 6 0,0-2-3 0,0-2 3 15,0 2 2-15,0-1 6 0,0 1 1 0,0 0 5 16,0-1 5-16,0 1-1 0,1 0 7 15,-1-1-4-15,0 1-3 0,1 0-1 0,-1-1-9 16,0 0-8-16,1-4-9 0,-1 0-4 0,0-1-11 16,0 2-5-16,2 0-20 0,-2-1-40 15,1 3-56-15,-1-1-122 0,3 0-351 0,-2 1-1021 16</inkml:trace>
  <inkml:trace contextRef="#ctx0" brushRef="#br0" timeOffset="22675.0203">4580 2375 1 0,'0'0'0'16,"0"-2"0"-16,0 2 0 0,0 0 0 15,0 0 0-15,1 0 0 0,-1 0 0 0,0 0 0 16,0 0 0-16,0 0 92 0,2 0 24 0,-2 0-2 16,0 0-3-16,0 2-8 0,0-2-8 0,0 1-5 15,-2 0-14-15,2 0-15 0,0-1-18 16,0 0-14-16,0 0-13 0,0 2-9 0,0-2-5 16,0 2-4-16,0-2-3 0,2 0 1 0,-2 0-1 0,0 0 2 15,0 1 0-15,1 1-1 0,-1-2-2 16,0 2 66-16,1-1 49 0,0 3 26 0,1 2 19 15,-1 0-53-15,0 2-31 0,2 1-9 0,-1 2 2 16,1 0 0-16,-3 1-1 0,2 0-3 16,-1 3-2-16,1 2-3 0,-2 0-4 0,2 1-3 15,-2 1-5-15,0-1-3 0,-2 3-3 0,2 1-2 16,-2-1-3-16,2 0-3 0,-1 0-5 0,0-3-1 16,0 0-4-16,1-1-1 0,-2-1 3 15,2-2-7-15,0 0-2 0,0-3-4 0,0 2-5 16,2-4 6-16,-2 3-1 0,0-1 2 0,0 1 1 15,0-3-1-15,0-1 0 0,0 0 1 16,0-2 0-16,-2-1-2 0,2 1-1 0,0-2-1 16,0-1-2-16,0 0 0 0,-1-1 1 0,1 0 1 15,0 0-3-15,-1 1 1 0,1-2-2 0,0 2 2 16,0 0 1-16,0-1-1 0,0 2-3 0,0-3 0 16,0 2-3-16,0-1 3 0,0 0 1 15,0-1-1-15,0 1-1 0,1-1 0 0,-1-1 0 16,0 0 1-16,0 0 3 0,0 0-3 15,0 0-1-15,0 0 0 0,0 0-3 0,0 0 3 16,0 0 1-16,0 0-1 0,1 0-1 0,-1 0 1 16,0 0 0-16,0-1 2 0,0 1 6 0,0 0-5 15,2 0-3-15,-2 0-1 0,0 0-6 16,0-2-3-16,0 1-9 0,1 0-12 0,-1 0-27 16,0-2-42-16,1 0-43 0,0-3-65 0,4-1-128 15,-2 2-252-15,0-3-476 0</inkml:trace>
  <inkml:trace contextRef="#ctx0" brushRef="#br0" timeOffset="23826.8438">4930 2365 1 0,'0'-2'0'0,"0"-1"0"16,0-1 0-16,-1 0 0 0,1 2 0 0,0 0 12 0,0 0 190 15,0 1-22-15,0 0-24 0,0-2-5 16,0 2 11-16,0 1 16 0,0-1-2 0,0 1-16 15,0 0-38-15,0 0-29 0,0 1-18 0,0 0-8 16,0-1-8-16,0 2-8 0,0-2-9 16,0 0-13-16,0 1-4 0,-2-1-8 0,2 0-7 15,0 0-6-15,0 1 0 0,0-1-3 0,0 0 2 16,0 0 4-16,0 0-5 0,0 0 0 0,0 0 1 16,0 0-1-16,0 0 4 0,0 0 1 15,0 0 1-15,0 0 0 0,0 0-1 0,0 0-3 16,0 0 1-16,0 0 2 0,0 0-1 0,0 0-3 15,0 0-2-15,0 0-3 0,0 0 2 16,0 0 3-16,0 0 1 0,0 0 0 0,0 0 0 16,0 0 0-16,0 0 1 0,0 0 4 0,0 0 1 15,0 0 2-15,0 0 1 0,0 0-1 0,0 0-1 16,0 0 1-16,0 0-2 0,0 0-1 16,0 0 2-16,0 0 1 0,0 0 2 0,0 0 2 15,0 0 0-15,0 0-1 0,0 0 2 0,-1 0-3 0,1 0 1 16,0 0-2-16,0 0-3 0,0 0-1 15,0 0-3-15,0 0 0 0,0 0 1 0,0 0 1 16,0 0 0-16,0 0-2 0,0 0 0 16,0 0-3-16,0 0 1 0,0 0-2 0,0 0-1 15,0 0-1-15,0 0 2 0,0 0-2 0,0 0 2 16,0 0 4-16,0 0-5 0,0 0 0 0,0 0 0 16,0 1-3-16,-1-1 3 0,1 0 0 0,0 0-1 15,0 0-1-15,0 0 1 0,0 0-2 16,0 0 2-16,0 2 2 0,0-2-4 0,0 0 0 15,0-2 0-15,-1 5 4 0,0-1 3 0,-3 2 3 16,0 0 1-16,2 0-5 0,-5-1-2 16,5 1-1-16,1-1 0 0,-2 2 2 0,-1 0 0 15,2 0-2-15,0 1 1 0,-1 0-4 0,-1 1 5 16,2 0 1-16,-1 0 0 0,2 2 3 16,-1-2-5-16,0 1 0 0,2-1-1 0,0 1 3 0,0-2 0 15,0 0-1-15,2 2 2 0,-1-3-3 0,1 1 4 16,1-1 2-16,-1 1 2 0,2-2-1 15,0 0 1-15,-2 2 2 0,3-4 0 0,0 5 4 16,4-2-2-16,-3-1 0 0,1 1 3 0,1-1-3 16,1 1 2-16,1-2 0 0,0 1-4 0,1-2 1 15,-1 1-1-15,-1 1-2 0,1 0 0 16,2-2 0-16,-2 3-3 0,2-3-3 16,-1-1 1-16,0 3-2 0,0 1-1 0,-1-1 0 15,0 1-1-15,-1 0-1 0,-1 0 1 0,1 1 0 16,0-2-1-16,-1 3 2 0,-2-2 0 0,1 0-2 15,0 1 0-15,-1 1-1 0,2-2 0 0,-3 0 1 16,0-1 1-16,-1 0-1 0,1 2-1 16,-2-2 1-16,0 0-1 0,-1 0 2 15,0-1 1-15,-1 0 0 0,-1 2-2 0,0-2 0 0,0 1 1 16,-1 1 2-16,-1-2 0 0,0 2 3 0,-1 1 1 16,-1-2 2-16,-2 1 1 0,2 0 2 15,-4 1 0-15,-3-1-3 0,2 0 1 0,0 0-1 16,-3 1-2-16,1 0 2 0,-1-3-2 0,-3 1 0 15,2 0-2-15,-2 0 0 0,0 0-2 16,-4 1 1-16,3-1-1 0,-3 0 0 0,3-2-1 16,1 1 0-16,1-1 1 0,2-1 2 0,3-1 0 15,3 0 0-15,0-1 2 0,0 1-2 0,2 0 3 16,3-2-1-16,-2 2-3 0,1 0-2 0,0-2-2 16,1 1 0-16,1 1-2 0,0 0-3 15,1-1-4-15,-1 1-10 0,0-1-14 0,2 1-20 16,-2 0-35-16,1-2-58 0,-1 0-188 15,3-1-332-15,-1 0-486 0</inkml:trace>
  <inkml:trace contextRef="#ctx0" brushRef="#br0" timeOffset="24420.1723">4889 2246 1 0,'-1'-1'0'0,"-2"0"0"0,1 0 0 0,-2-1 216 16,3 0 144-16,1 0-48 0,0 2-74 0,0 0-79 16,0 2-62-16,2 0-31 0,1-2-5 15,-3 1-10-15,1-1-17 0,-1 0-17 0,1 1-15 16,-1-1 17-16,3 0 23 0,2 1 26 0,-2-1 17 16,5 1-10-16,2 2-11 0,0-2-13 15,1 1-6-15,1 0-4 0,4 0-8 0,-1 1-4 16,3-1-9-16,1 2-2 0,-2-2-4 0,2 1-4 15,-3-1 0-15,0 0 2 0,-1 1 4 0,0-1 4 16,-1-2 0-16,1 2-3 0,-3-2-3 0,2 0-3 16,-4 0 0-16,-1 0 2 0,1 0 1 15,-4 0-1-15,-1 0-2 0,-3 0-1 0,-1 0 3 16,-1 1 5-16,0-1 6 0,0 0 6 0,0 0 2 16,0-1 2-16,0 2 2 0,0-1 1 15,-1 0-1-15,1 0-5 0,0 0-5 0,0 0-6 16,0 0-3-16,0 0-4 0,0 0 0 0,0 0-2 15,0 0 0-15,0-1 1 0,0 2-3 0,0-1 2 16,0 0 1-16,0 0-2 0,0 0 2 16,0 0-2-16,0 0 0 0,0 0-1 0,0-1-2 15,0 1-2-15,0 0-3 0,-1 0-1 0,1 0-3 16,0 1-3-16,-1-1-10 0,1 0-21 0,0 0-52 16,-3 0-74-16,1 2-81 0,-2 4-407 0,-1 3-891 15</inkml:trace>
  <inkml:trace contextRef="#ctx0" brushRef="#br0" timeOffset="28448.9685">9117 2063 1 0,'0'0'0'0,"0"0"0"15,-1-1 0-15,-1-1 0 0,2 2 47 0,-2 0 145 16,2 0-13-16,0 0-13 0,-1 0-14 16,1-1-21-16,0 1-33 0,0 0-26 0,0-1-14 15,0 0-7-15,0 1 12 0,0 0 3 0,0 0-4 16,0 1-6-16,1-1-3 0,-1 0 4 0,0 0 9 16,0-1 9-16,0 1 6 0,0-1-20 0,0 0-19 15,2 1-16-15,-2-3-17 0,0 2 6 0,2-1 6 16,-2-1 1-16,0 2 1 0,1-2-3 15,0 3-1-15,0-3 1 0,0 1-2 0,-1-2 1 16,1 2-4-16,0-1-4 0,3 2-2 0,-1-3-2 16,0 2-1-16,3 0 2 0,-2-2 0 0,4 1 0 15,0-1 3-15,1-1 2 0,-1 1 1 16,4 1 0-16,-3-1-1 0,-1 2 2 0,3-1 3 16,-3 0 3-16,5 1 0 0,-5 2 1 0,5-2-4 15,-2 0-4-15,0 1-2 0,-1-1-4 16,-4 4-3-16,3-1-3 0,-1 1-2 0,3 0-2 15,-4 1 1-15,0 2 1 0,-1 0-1 0,3 3 0 16,-1-1-1-16,-3 2-1 0,3 2 0 16,-5-2 1-16,3 4-1 0,-3-2 1 15,-2 4 2-15,3 1 2 0,-4 0 5 0,0 4 6 0,-5-4 2 16,3 2 7-16,-6-2-2 0,3 0 1 0,-5-2 0 16,-6 1 0-16,6-4-2 0,-2 1 0 15,-1-4-1-15,1 1-1 0,2-3 1 0,-3 1 1 16,2-3-2-16,0 2-2 0,3-3 0 0,2 0-3 15,0-2 0-15,2-1 3 0,-1 1 0 0,4-1-1 16,0 0 2-16,2 0-1 0,-1 0 3 0,0 0 2 16,1-1 1-16,-1 1-1 0,3 0-4 15,-1-1-6-15,0 1-10 0,0-4-7 0,2 2-4 16,2-4-5-16,3 4 3 0,0-3-1 0,3 1 1 16,-2 2 4-16,2-2 2 0,-1 3 1 0,2 1 1 15,-4 0 0-15,-1 2 1 0,1 1 4 0,1 0-3 16,-1 1-1-16,-2 0 2 0,-1 1-4 15,3 3 4-15,-2 0 2 0,2 0-1 0,-4 2 2 16,4 1-2-16,-2 0 1 0,-3-1 0 0,2 4 4 16,-3-2-2-16,-3 2 0 0,1-1 0 15,-2 1-3-15,-1 1 5 0,-2-2 5 0,-1 1 1 16,-4-1 1-16,-1 1 0 0,0-2 1 0,0-1 3 16,-1-2 4-16,1-1-1 0,-6-1 0 0,1-1-1 15,0 0-3-15,-3-1 3 0,0-2 0 16,-1-1-2-16,2-1 1 0,2 1-5 0,-3-1 0 15,6-1 0-15,1 0 1 0,1-1-2 0,1 1 0 16,3-2 0-16,1 1 1 0,1-1 2 16,-1 1 1-16,2-1-1 0,-3 0 0 0,5-1 0 15,-1 1-5-15,1-2-1 0,0 1-1 0,-1-1-4 16,0 1-1-16,1-1-2 0,1-1-5 0,-2 2 1 16,2 1-1-16,0 0-3 0,2-2-4 15,-2 2-8-15,0-1-17 0,1 0-28 0,1-1-44 0,0 0-82 16,0 2-141-16,0-2-367 0,6 3-788 15</inkml:trace>
  <inkml:trace contextRef="#ctx0" brushRef="#br0" timeOffset="29190.1271">9683 2117 668 0,'0'-4'312'16,"-1"-2"-10"-16,1 0-44 0,0-1-12 0,0 2-18 16,0 1-43-16,0 2-39 0,-2 0-32 0,2 2-23 15,0 0-23-15,0 0-19 0,0 0-12 0,-1 1-15 16,1-1-9-16,0 0-6 0,0 1-10 15,0-1 0-15,0 0-2 0,0 1-2 0,0-1 0 16,0 1 2-16,-1 2 5 0,-1 3 5 0,-1 4 6 16,-1-1-2-16,0 1-4 0,-1-1-1 0,3 1-3 15,0 0 4-15,-5 1 0 0,6 0 3 16,-1-1 2-16,0 4 0 0,-2-2 0 0,3 1 0 16,1-1 2-16,-1 2-3 0,1-3-1 0,1 2-2 15,-1-1-5-15,3-1 5 0,0-2-1 16,0 1 3-16,3 0 2 0,-1-2 0 0,2 2 0 15,-1-4 1-15,1 1 3 0,3 0 1 0,0-3 2 16,0 0 0-16,4 0-3 0,2-2 2 0,1-1 0 16,-2-1-1-16,5 0-3 0,-4-1-2 15,2-1-2-15,-1 0 1 0,-1-1-1 0,-1-2 1 16,1 0 0-16,-2-2-3 0,0 2-1 0,0-2 2 16,-1-1 0-16,-3 1 3 0,1-1 3 0,-2 0 0 15,-2 0 4-15,-4 1-2 0,3 1 1 16,-3-2-1-16,-1 3-4 0,-2-2-1 0,0-2-1 15,0 1-2-15,-2 1 2 0,1-2-1 0,-4 1 0 0,2 0-2 16,0-2-2-16,-3 1 0 0,3-1 2 16,-4 0-2-16,3 0-1 0,-3 1-1 15,3-1-3-15,-3 2 2 0,1-3 1 0,-1 1-1 0,0-1 0 16,0 0-1-16,0-1-1 0,-3 3 3 16,2-1 1-16,0 3 0 0,1 1-4 0,-1 0-1 15,-2-1-1-15,2 1 0 0,0 1 2 0,-2 2 0 16,3-1-1-16,-1 0 1 0,1 2-1 15,-2 1 1-15,2-1 2 0,0 0-3 0,1 1 1 16,-4 0-2-16,6 1-1 0,-3 0 1 0,1 0-1 16,0 0 0-16,-2 0 0 0,-1 1-1 0,5 1 1 15,-3-1-3-15,2 1 3 0,-1-1-1 16,0 1-3-16,2 2-3 0,-4-3-5 0,6 2-7 16,-4 2-4-16,2-1-11 0,1 1-13 0,-3 1-18 15,3-1-33-15,-1 0-57 0,0 2-103 0,2 1-252 16,1 0-490-16,-1-1 35 0</inkml:trace>
  <inkml:trace contextRef="#ctx0" brushRef="#br0" timeOffset="31231.0524">13773 1834 1 0,'1'1'0'0,"-1"-1"0"16,-1-1 0-16,1 1 0 0,0 0 0 0,0 0 0 15,0 0 0-15,0 0 0 0,0 0 62 16,0 0 88-16,1-2 0 0,-1 2-6 0,0 0 0 15,0 0-2-15,-1 2-7 0,1-2-4 0,0 0-17 16,0 0-19-16,0 0-20 0,0 0-10 0,0 0-6 16,0 0 2-16,0 0 2 0,-1-2-100 0,-1 0-18 15,0 2-16-15,0-3-11 0,1 1 86 16,0 0 9-16,0 1 9 0,0 0 2 0,-1 1 1 16,-1-1-1-16,3 1-5 0,-1-1 1 0,1 1-2 15,-1-2 3-15,1 1 2 0,0 0 4 16,0 0 9-16,0 1 0 0,0 0 0 0,0 1-3 15,0-1-3-15,0 0-1 0,0 0 3 0,0-1 5 16,0 1 2-16,0 0 5 0,0-1-18 0,0 1-13 16,0-1-3-16,0-1-11 0,1 0 13 15,-1 1 3-15,0 0 0 0,1 1 3 0,-1-1-1 16,3-1 7-16,-1 0-8 0,-2 1 4 0,1 0-1 16,0 0-3-16,-1 1 1 0,1-3-3 0,-1 2-1 15,0-1-3-15,1 2 1 0,-1 0-1 0,1-1-3 16,0-2 5-16,3 2-7 0,-3-3 1 0,1 4 1 15,-1-3-4-15,2 1 6 0,1 0-1 16,-1-1 1-16,-1 1-2 0,4 0 3 0,-3-2-1 16,5-1 0-16,1 3 6 0,-2-2-2 0,1 1 3 15,3 0 2-15,0-1-3 0,-1-1 3 16,0 1 1-16,-2 1-1 0,2 1-1 0,-2 0 1 16,1 0-1-16,-3 0-1 0,0-1 2 0,2 2-5 15,-2 0 0-15,0 0-1 0,-1 0 0 16,0-1 0-16,2 1 0 0,-2 0-1 0,4 1 0 15,-2 0 2-15,-2-1 1 0,3-1-1 0,2 1 4 16,-2 2-8-16,1-1 1 0,-4 2 0 0,4-1-2 16,0-1 3-16,-1 0-3 0,-3 1 0 15,5 0-5-15,-3 1 1 0,-1-1-2 0,-1 0-1 16,0 0 5-16,1 2-7 0,2 0 3 0,-5 2-2 16,4 3-2-16,-4-1 2 0,3 1-1 15,-2 2 3-15,0-1-2 0,-1 3 2 0,-1-1 0 16,-2 3-2-16,0 1 5 0,0-1-2 0,-2 2 0 15,-4 2 2-15,2 0-2 0,-3 0 1 0,2 0-1 16,-3 3 1-16,-4-1-1 0,0 3 1 0,-1 0 1 16,-1 0-2-16,-2 2 2 0,1 0-3 15,-3-2 1-15,0-1 0 0,2-1-3 0,-1-2 3 0,1-2-2 16,-1-1-1-16,-1-3 0 0,0-1 0 16,3-1 2-16,-2-1 0 0,-1-2 1 0,4 0-2 15,-3 0 1-15,4-3 0 0,-4 0-1 0,3-1 1 16,-3 0-1-16,5-1 1 0,-1-3-1 15,5 2 2-15,0-4 1 0,5 1 0 0,-4 0 3 16,4-2-4-16,2 0 1 0,-2-2-1 0,0 2-3 16,1-2 1-16,1-1-3 0,0-1 1 0,0-2 0 15,1 2 0-15,1 2 0 0,0-3-5 16,1 3 0-16,1 0-5 0,1 0 1 0,-2-3-2 16,4 7 0-16,-1-4 3 0,3 2 1 0,-2 0 2 15,1 0 1-15,2 1 3 0,1 0 0 16,-1-1 0-16,2 3 3 0,-1 0 0 0,0 1-1 15,1 3 2-15,-1 1-2 0,0-2 4 0,1 1-1 16,-1 1 1-16,0 2 0 0,1 1 1 0,-1-1-2 16,0 3 0-16,0-1 0 0,-1-1-2 0,1 3 2 15,-1-1 1-15,0 0 0 0,-2 1 0 0,1-3 0 16,0 2-2-16,0-3 1 0,-4 2-1 16,3-3 1-16,-1-1 1 0,2 0 0 0,0-1-1 15,-1 0 0-15,-2-1 1 0,3 1-3 16,0-3-1-16,-4-1-2 0,4 2-3 0,-1-5-5 0,-1 3-6 15,2 0-13-15,-1-2-24 0,0 0-34 16,2-2-66-16,1-1-110 0,1 0-250 0,1 1-415 16,2-3 104-16</inkml:trace>
  <inkml:trace contextRef="#ctx0" brushRef="#br0" timeOffset="31873.3256">14461 1949 50 0,'-3'-3'399'16,"2"-2"-21"-16,0-3-54 0,0 3-19 0,0 2-37 16,0-2-53-16,0 2-50 0,-1 2-43 0,0 0-29 15,1 0-23-15,1 1-15 0,-1 0-17 0,1 0-13 16,-1 0-9-16,-1 1-4 0,-1-1 0 0,0 1 2 15,0 0 2-15,-4 3 1 0,4 0 1 16,-4-1 1-16,2 2 2 0,-2 0 0 0,-1 2 0 16,2 2-2-16,-1-3-1 0,-1 4-2 0,2 0-4 15,0-1-2-15,-1 1 1 0,4 3-2 16,-5-2 1-16,5 2-3 0,-3-3-1 16,3 3-1-16,0-2 4 0,-2 3 2 0,3 0 1 0,0-3 1 15,-1 0 0-15,0-3-2 0,2 0 0 0,2 1 1 16,2 1-2-16,0-3 1 0,-1 1 1 15,2-2 0-15,0 2 0 0,1 1-1 0,2-4 0 16,0 2-1-16,-1-2 1 0,3 3 0 0,1-2 0 16,-1-2-2-16,2 0-2 0,1 0 1 0,0-1-1 15,-1 1 2-15,1-2-2 0,-3 1 0 0,0-1-1 16,-1-1 0-16,0-1 0 0,3 1 0 16,-1-1-1-16,0 0 1 0,0-1-1 0,1 0-1 15,-2 0 4-15,0-2-2 0,0 2 3 16,1-2 2-16,-2-2-3 0,-2 0 0 0,4 0 2 15,-1-1-3-15,1-2-1 0,0 2 0 0,-1 0-1 16,-1-2 2-16,-3-2 1 0,3 2 1 0,0 2 2 16,-5-5-1-16,3 3 1 0,-3-3 1 0,0 2 0 15,3-4-3-15,-4 1-1 0,0-4-3 16,2 1-3-16,-3-1 2 0,-1 0-1 0,0 4 1 16,0-3 1-16,-1 2-2 0,-1-1-2 0,-1 1 0 15,1-2 1-15,-1 4-1 0,-3 0 1 0,2 0-2 16,-2 0-4-16,0 1 5 0,-1-2 0 0,-3 2 0 15,1 0 2-15,-1-2-6 0,-4 1-2 16,-1 1 1-16,0 0 0 0,-4 4-8 0,-1 0-11 16,-4 2-25-16,-1 4-53 0,-5 4-127 0,-6 7-663 15,-9 5-790-15</inkml:trace>
  <inkml:trace contextRef="#ctx0" brushRef="#br0" timeOffset="36758.0956">4935 3107 1 0,'1'0'0'0,"-2"0"0"0,1 0 0 0,0 2 0 15,1-2 0-15,-1 0 0 0,0 0 0 0</inkml:trace>
  <inkml:trace contextRef="#ctx0" brushRef="#br0" timeOffset="36994.3012">4939 3111 1 0,'0'1'0'0,"0"-1"0"16,0 0 0-16,0 0 0 0,0 0 0 0,-1 0 0 16,1 0 0-16,0 0 0 0,0-1 0 15,-2 1 0-15,2 0 0 0,0 0 0 0,0 0 0 16,0 0 0-16,0 0 0 0,2 1 0 0,-2-1 0 16,0 0 0-16,0 0 0 0,0 0 0 15,0 0 0-15,-2 0 0 0,2 0 0 0,0 0 0 16,0 0 0-16,0 0 0 0,0 0 0 0,0 0 0 15,0 0 0-15,2 0 0 0,-2 0 0 0,0 0 0 16,0-1 0-16,-2 1 0 0,2 1 0 0,0-1 0 16,0 0 0-16,0 0 0 0,0 0 0 15,0 1 0-15</inkml:trace>
  <inkml:trace contextRef="#ctx0" brushRef="#br0" timeOffset="43962.6811">9381 2591 1 0,'-2'0'0'0,"2"0"0"0,0-2 0 15,0 2 0-15,2 0 0 0,-2 0 0 0,0-1 0 16,0 1 0-16,1-1 0 0,-1 0 0 0,0 0 0 15,0 1 0-15,0-2 0 0,0 2 0 0,0-1 4 16,0 1 82-16,0 1 18 0,0-1 14 0,0 2 10 16,0-2-5-16,0-2-13 0,0 2-21 15,-1 0-19-15,1 0-20 0,0 0-12 0,0 0-8 16,0 0-6-16,0 0-4 0,0 2-3 0,0-2-1 16,0 0 0-16,0 0 2 0,0 0 4 0,1 0 3 15,-1 0 2-15,0 0 3 0,0-2 2 16,0 2 0-16,0 0 1 0,0 0 0 0,0 2 1 15,0-4 0-15,0 2-2 0,0 2 2 0,0-4 3 16,0 2 0-16,0 0 6 0,0 0-12 16,-1-2-12-16,1 1-6 0,-2-1-11 0,2 2 3 15,-3-1 3-15,3 0-2 0,-1 0 1 0,1-3 0 16,0 4 1-16,0-1 1 0,0 1-1 0,0 0-3 16,0-1 0-16,1 1 0 0,-1-1 0 15,0 1-2-15,0 1-2 0,0-1-2 0,0 0-1 16,3 0-3-16,-6 0-7 0,3-1-19 0,0 1-48 15,0 0-42-15,3 1-75 0,-1 0-230 0,0 3-394 16</inkml:trace>
  <inkml:trace contextRef="#ctx0" brushRef="#br0" timeOffset="45066.7793">9183 513 1 0,'0'-1'0'0,"0"1"0"0,0-2 0 0,-1 0 166 16,1-1 120-16,0 1-27 0,0 1-45 16,1-3-39-16,-1 3-17 0,0 0-22 0,4 0-21 15,-4 1-32-15,1 0-34 0,-1 0-29 0,1 0-28 16,-1 1 6-16,1 0 10 0,-1 3 26 0,1-2 19 16,-1 1 12-16,3 3 8 0,-1-1-10 0,0 5 9 15,-1 0-9-15,0 4-10 0,-1 0-2 16,-1 3-10-16,0 2-3 0,-1 0-9 0,-2 0-3 15,3 0-11-15,-1 2-1 0,0-3-1 0,-3 1-2 16,4-3 0-16,0-2-4 0,0-1 0 0,0-1-2 16,0-3 4-16,-1 0 3 0,0-4 2 15,2 0 11-15,0-2 6 0,-1-1 13 0,1-1 15 16,0-1 0-16,0 0 10 0,0 0-3 0,0 0-13 16,0-1-13-16,-1-1-19 0,1 0-9 0,-2-2-9 15,0 0 4-15,-4-1-10 0,4-3 2 16,-4 0 2-16,3 0-5 0,-5-3 7 0,5 0-6 15,-4-2-2-15,3 0 2 0,0-3 0 0,0 0 0 16,3-3-1-16,-1 0 4 0,1-2-13 16,1 1 6-16,1-2 2 0,0 0-7 0,1 1 11 15,0-2-9-15,3 2 2 0,-2 0-3 0,2 2 1 16,1 0 1-16,1 0-4 0,-2 1 4 0,3 3-9 16,2-1 2-16,0 2-1 0,1 2-3 0,1-1 7 15,3 1-7-15,0 1-2 0,3 2 6 0,0 2-2 16,2 0 5-16,-3 1-6 0,3 3-1 15,-4 2-8-15,3 1 0 0,-7 1 7 0,2 2-6 16,-1 2 14-16,-3 3 2 0,-4-1 4 16,2 2 8-16,-1 2-1 0,-4 1 6 0,5 3-2 0,-6-4 5 15,-1 5-2-15,-1 0-1 0,-1-2 7 16,-2 4-2-16,-4-2 2 0,1 0 1 0,0 0-6 16,-2 0 4-16,-2-1 5 0,0 0 5 0,1-1-4 15,-3-2 12-15,2-1-12 0,-2-1 2 0,-1 0 7 16,-2-1-10-16,0-1 5 0,-1-3-8 15,2 1-1-15,-3-1-2 0,-1-2-1 0,5 0 1 16,-5 0-4-16,6-3 1 0,-1 1-7 16,0-1 2-16,3 0 2 0,1 2-5 0,0-2 5 15,1-2-4-15,-1 2-2 0,5-1 1 0,-2 1-1 16,4 0 1-16,-2-2-3 0,1 2-2 0,2-1-11 16,0 1-16-16,1 0-18 0,0 0-41 0,0 0-64 15,1-1-37-15,-1 1-64 0,4-2-114 16,0 2-209-16,0 2-303 0,4-2 684 0</inkml:trace>
  <inkml:trace contextRef="#ctx0" brushRef="#br0" timeOffset="45660.0083">9436 503 1 0,'-1'-2'0'0,"1"-2"203"15,-2 2 101-15,1-2-50 0,1 1-24 0,-1-1-37 16,2 1-29-16,0-1-35 0,1 0-38 0,6 0-29 16,-2 1-19-16,1-1-5 0,2 1-9 0,3 0 2 15,4-2-7-15,-2 3-4 0,3-1 1 0,0 2-8 16,-1 0 1-16,3 1-6 0,-6 2-1 15,3-1-2-15,-3 3-4 0,-1 1 4 0,0 1 1 16,-2 0 6-16,-2 3 4 0,0 1 2 0,-1 0 7 16,-3 5 8-16,-3 0 6 0,1 0 1 15,-4 5 2-15,0-1-12 0,-4 2-3 0,-1 0 1 16,-2 0-6-16,-3-3 2 0,2 0-7 0,-3-1 4 16,3-2 5-16,-3-3 9 0,2-1 10 15,2-1-4-15,-2-2-1 0,0-1-7 0,1 0-7 0,1-1-1 16,0-2-7-16,3-1-4 0,0 0-8 15,3 0-5-15,0-3-5 0,1 1-3 0,1-1-4 16,1 2-8-16,1-2-3 0,-1 0 5 0,4 1 9 16,-1 1 14-16,2 0 8 0,3 0 1 15,5-1 1-15,3 2-4 0,4-2-4 0,2-1 1 16,6-1 2-16,2 0-3 0,0-2 3 0,2-1-5 16,0 2-1-16,-2-4 2 0,1 2-4 0,-2 0 4 15,-3 0-4-15,-3 1-4 0,-1-1 1 0,-4 2 0 16,-4-2 7-16,1 2 2 0,-4 1 3 15,-4 0 0-15,-2-1 5 0,-3 1 8 0,1 1 4 16,-3 0 3-16,0 0-6 0,0 0-5 0,-2 0-5 16,2 0-3-16,-1 0-2 0,1 0-4 15,0 0-3-15,-1 0-9 0,0 0-5 0,1 0-5 16,-1 0-12-16,0 0-25 0,1 0-53 0,0 0-78 16,-2 0-136-16,-1 1-319 0,2 1-851 0</inkml:trace>
  <inkml:trace contextRef="#ctx0" brushRef="#br0" timeOffset="47181.802">10038 1895 1 0,'0'-3'0'0,"0"3"0"16,0-4 0-16,-2 3 322 0,2-2-21 0,0-1-36 15,0 2-48-15,0 1-36 0,0-2-10 0,2 2-23 16,-2-3-12-16,1 2-10 0,1 0-17 0,0 0-4 16,-1-1-11-16,0 2-11 0,0-3-12 15,3 2-8-15,-2 0-9 0,-1-1-7 0,2 1-10 16,2 1-12-16,-2-2-8 0,2 1-7 0,2 1-2 16,2-1-3-16,1 2 0 0,-1 0-2 0,2 1-2 15,0 1-1-15,-2 2 1 0,0 1-4 16,0 3 4-16,-1 0 2 0,1 3 3 0,-2 2 3 15,3 1-2-15,-4 3 3 0,-2-1-2 0,2-1 2 16,-4 2 1-16,-1 0-2 0,0 3-1 0,-3-2 0 16,-3 1 1-16,2-1 0 0,-4-1-3 15,2 1 2-15,-3-3-3 0,1 1-1 0,1-5 1 16,-2-2 2-16,2-3-1 0,2 0 0 0,1-4 4 16,0 1-2-16,3-2 11 0,-1-1 1 15,1 0 6-15,0-1 9 0,0 1 3 0,1-1 7 16,-1-1 3-16,0 1-12 0,2-3-17 0,-2-1-13 15,2-4-9-15,0 0-2 0,2-1 4 16,2-5-1-16,2 0-2 0,0-1 2 0,1 0-3 16,3 2 3-16,-1 0 0 0,0 1 2 0,-1 1-2 15,-1 3 0-15,-1 1 0 0,2 1-3 0,-1-1 4 16,2 2-2-16,-1 1-1 0,2 1 1 16,-1 1-3-16,-3 3 2 0,2 0-1 0,0 0-2 15,-1 2 0-15,-2 1-3 0,0 2 1 0,-3 2-4 16,4 1 5-16,-3 0 2 0,0 4 1 0,-3-2 6 15,1 1-3-15,-2 3 1 0,-1 0 0 16,0-1 1-16,-3 3-4 0,2-2 0 0,1-2 1 0,-1-1-6 16,1-2 8-16,-2-5-1 0,1-1-1 15,1-1 6-15,-2-1-5 0,2-1 2 0,-1 0 3 16,1 0 2-16,0 0 4 0,1 0 5 0,-1-1 5 16,0 1-7-16,0-3 0 0,2-1-8 0,-2-3-10 15,2-2 8-15,-1 0-7 0,1-4 1 16,3 4-1-16,-1-4-3 0,4 2 1 0,-2-1 1 15,1 2 2-15,3-2-3 0,-1 2 5 0,0 0 0 16,-1 1 0-16,-2 2 6 0,3 0-4 16,-1 1 2-16,-1 0 1 0,-2 2-1 0,3 0 1 15,-5 1-2-15,4 3-1 0,-5 0-5 0,2 2 5 16,1-1-2-16,-1 1-1 0,3 3 8 16,-3 1-6-16,2 4 3 0,-2 2-1 0,3 2-3 15,-4 3 3-15,2-1 0 0,-3 2 0 0,2 0-2 16,1 2 3-16,-1-5-1 0,1-1 1 0,-3-3 2 15,5-1-3-15,-4-3 2 0,1-3 2 0,0 0 2 16,-1-2 4-16,0-1 3 0,1 2 9 0,-1-6 0 16,5 2 9-16,0-2-1 0,3-4-5 0,1-3 2 15,0-2-12-15,7-4-2 0,-4 0-3 16,2-4-4-16,4-2-1 0,-3 0-4 0,2 0-2 16,-2 2-3-16,-2-1 2 0,-4 4-5 0,-2 2-19 15,-3 3-46-15,-4 4-161 0,-1 3-531 16,-4 7-918-16</inkml:trace>
  <inkml:trace contextRef="#ctx0" brushRef="#br0" timeOffset="53248.8922">4995 2228 1 0,'0'-1'0'0,"0"-2"0"0,-1 0 0 16,-1 0 0-16,2 0 0 0,0 0 0 0,0 1 0 15,0-1 0-15,2 1 0 0,-2 0 0 16,1-2 18-16,0 3 46 0,0-2 1 0,1-1 2 16,-2 2 2-16,1 0 2 0,-1 0 8 0,1 1 9 15,-1 0-1-15,2 0-7 0,-2-1 0 0,0 0-5 16,1 0 1-16,-1 1 8 0,0-1 4 0,0-1 7 16,2 2-1-16,-2-3 5 0,0 4-1 15,0-1-2-15,0 1-6 0,0 0-13 0,-2-1-11 16,2 2-9-16,0-1-5 0,0 0-5 0,0 1-6 15,0-1-6-15,0 0-7 0,0 0-2 0,0 1-4 16,0-1-1-16,0 3-5 0,0-3 1 0,0 1-3 16,0 0-3-16,0-1 3 0,0 1-3 15,0-1 0-15,0-1 0 0,0 1-1 0,0 0-2 16,0 1 0-16,0 0 0 0,0-1 4 0,0 2 10 16,-1 0 7-16,-2 4 4 0,-1-1 0 15,2 2-8-15,-1-1-5 0,0-3-1 0,2 3 0 16,-1 1 0-16,2-3-3 0,-1 2 0 0,-1-2-2 15,1 1 0-15,0 1-1 0,-1 0 0 0,1-2-1 16,1 1-5-16,-1 2 2 0,1-2 0 16,-1 1-1-16,1-1 1 0,-2 2-1 0,2 0-1 15,-2-2-1-15,2 2 0 0,2 2 1 0,-2 1-2 16,0 0 3-16,0-1-1 0,0-2 2 16,0 1-1-16,0 0 0 0,0 1 1 0,0 0-2 15,0-1 4-15,0 0-3 0,0 1 0 0,0-1 2 16,0 1-2-16,0 1 0 0,0-3 0 0,0 1-2 15,0-1-1-15,0 0 1 0,2 0-2 0,-2 1-1 16,1-1 2-16,0-1-2 0,0 1 1 16,1-1 0-16,-1 0 1 0,0-2 1 0,2 0 0 15,-3 1 0-15,1-1 3 0,0-1-2 0,0 2-1 16,2 0-2-16,0 1-4 0,-2-1 2 16,1 1 0-16,0-2 0 0,0 2 3 0,1 2-3 0,-1-3-2 15,0 1 3-15,1-2-1 0,1 2 1 16,-3-2 2-16,3 0 0 0,0-1-1 0,-2 3 2 15,3-3 4-15,0 0-1 0,1 1 4 0,-2-2-4 16,1 0-1-16,0 0-3 0,-1-1 1 16,1 1-1-16,-1 0 1 0,3-1 0 0,-2 1-3 15,1-1 3-15,0 1 2 0,0 0 0 0,2-2 5 16,-3 0-3-16,1 0-1 0,2 0 0 0,0-4 1 16,0 4-2-16,-2-1 0 0,2-1-1 15,-1 2-2-15,0-1 2 0,1-2 0 0,-3 2 1 16,0-1 3-16,2-1-1 0,-2 2-1 0,3-3 0 15,-2-2 0-15,-1 3-1 0,4-2-2 16,-5-1 0-16,3 2-6 0,1-4 6 0,0 0 0 16,-2 2 1-16,2-3 4 0,1 0-6 0,-1 1-2 15,1-3-1-15,-3-1-3 0,2 2 5 0,-2 0 0 16,-1 0 0-16,-2 1-1 0,3 1 3 16,-4-2-1-16,3 2 3 0,-2-1-1 0,-2 0-1 0,-1 1-1 15,1-2 1-15,0 1 0 0,-1 1-1 16,0-2 1-16,0 2-3 0,0-1-1 0,0-1 1 15,0 2 0-15,-1-2-1 0,1 1 3 0,-1 2-3 16,1-2-2-16,0 0 2 0,-2 1-1 16,0 0 2-16,-1 1-1 0,0 2-1 0,2 0 0 15,-2-2 0-15,0 2 1 0,0-1-1 0,0 1 2 16,-2-1-3-16,2 2-2 0,-1-2 2 0,0 0-1 16,1 0 0-16,-1 1 1 0,-1 3-2 15,-1-2 1-15,2 1-1 0,-1-2 0 0,0 0 1 16,1 2 2-16,-1 0-2 0,1 0-1 0,-3 0 1 15,1 0-3-15,1 0 2 0,-3 1 2 0,3-2-2 16,-3 2-2-16,-1 0 2 0,0 0-1 0,1 1 1 16,0 0 2-16,-1 0-1 0,2-1-1 15,-3 2-1-15,2-2 2 0,3 2 1 0,-2 0-4 16,2 0 2-16,-4 0-6 0,-1 1 3 0,0 2 4 16,0-2 1-16,0 0 1 0,-1 1-1 0,1-1-2 15,1 1 1-15,2-1 1 0,-3 0 0 16,2 1 2-16,2-2-2 0,-1 3-5 0,0-1 3 15,-1 0 0-15,-1-1 2 0,2 2 3 0,-2-1-3 16,1 0-2-16,4 1 0 0,-3-2-1 16,2 1 1-16,-1 3 0 0,0-2-2 0,0 2-1 0,-2 0 2 15,2 0 0-15,0 1 3 0,-3-1 2 16,3 0-4-16,1 1-1 0,-2-1 0 0,1 2 0 16,0-1 2-16,2-1 1 0,-3 2-1 15,3-1-3-15,-2-1 3 0,1 2 0 0,0 1 1 16,1-1 4-16,0 0-2 0,1 3-3 0,2-2 0 15,-2-2 0-15,2 2 0 0,-3-1 1 0,3 0-4 16,-2 0-3-16,2 2 4 0,0 0 1 16,0 2 2-16,-1-1 3 0,1 2-3 0,1-2-2 15,-1 3 2-15,2-1 0 0,-1 0 2 0,1 1 2 16,1-1-2-16,-1-1-6 0,1 0 0 0,1-1 2 16,-2 0 2-16,0 1 6 0,2-1-2 0,-1 0-1 15,0-1-1-15,-1-1-2 0,0 2 0 16,3-1 0-16,-2-2 1 0,1 2-4 0,-1-3 4 15,2 1 0-15,1 1 1 0,-4-2 3 0,4 1-4 16,-1 1 0-16,-2-2-1 0,5 1 1 16,-4-1-1-16,5 1 2 0,-2 0 0 0,1-2-1 0,1 1 1 15,3 1 2-15,-1-3 1 0,0 1-1 16,2-2 2-16,1 1-3 0,0 0 0 0,-1-2 1 16,2 0-1-16,-1-1 0 0,0 1 1 15,0-4 0-15,0 2-1 0,0-2 1 0,-1 1 0 16,1-1 3-16,1-3-3 0,-1 2-2 0,-2 1 0 15,2-1 0-15,-1 0-1 0,3 0 3 0,-3-2-2 16,4-2-2-16,-1 3 3 0,0-2 0 0,-1 0 0 16,-3 0 3-16,1-1-2 0,-2-1 0 15,1-1 0-15,0 2 0 0,-4 1 2 0,1-2 2 16,-1-1 1-16,-2 2-5 0,1-4 1 0,0 2 1 16,0-2-3-16,-3 0 4 0,4 1-1 15,-4-2-2-15,1 2 2 0,0-2-2 0,-2-1-2 16,1-1 0-16,-1-1-3 0,1-2-4 0,-2 2 4 15,0 0 2-15,4 2 2 0,-5-1 5 0,1 2-6 16,-2 1-1-16,1 1-1 0,-4 0-1 0,2-1 2 16,1 0 0-16,-2 0 0 0,-1 1-3 15,2-2 2-15,-3 3 0 0,0-4 1 0,-2 3 4 16,2-2-5-16,-4 2-2 0,2 1-1 0,1-2-2 16,-2 2 2-16,-1-2 1 0,1 3 0 0,-1 0-3 15,1 0 2-15,2 1 1 0,-3 3 1 16,1-1 4-16,-1-1-4 0,3 1-1 0,-2 1 0 15,-2 1-3-15,1 1 2 0,-1 0 1 0,0 0-3 16,-1-1 3-16,1 3-2 0,-2-1 0 0,2 1 3 16,0 0 2-16,0 0-2 0,0 1 0 0,1 2-1 15,-3-1-4-15,2 0 6 0,-1-1-2 16,0 1 1-16,0 0-2 0,3 1 2 0,-3 0 0 16,2 1 0-16,0-1 6 0,0 1-7 0,-1-1 0 15,1 1 1-15,1-1-5 0,-1 2 6 16,2 0-1-16,0 0-2 0,0-1 1 0,1 2-3 15,-2-1 1-15,2 2 1 0,-1-1 3 0,0-1 0 16,-1 2-4-16,2 0 1 0,-1 2 0 0,2-3 1 16,-1 2 2-16,0 0-3 0,1 0-1 0,-2 3 2 15,3-2 0-15,-2 2 2 0,2-3 3 16,-3 3-4-16,4-1 0 0,-2 1 0 0,1-1-3 16,3 1 3-16,-2-2-1 0,1 2 2 0,-2-2 0 15,3 2-2-15,-2-1 2 0,2-1 2 0,0 0 0 16,1 3 1-16,0-2-3 0,0 3-1 15,1-2-2-15,3 0 0 0,-4 0 4 0,5 0 0 16,-3-1-1-16,1 1 2 0,0 1-2 0,1-3 0 16,1 3 1-16,3-2 0 0,-4 0-1 0,3-1-1 15,0 0 2-15,0-1-2 0,0-2 3 16,1 0-2-16,-2 1 0 0,0 0-1 0,4-1 1 16,-3 0 1-16,1-2 2 0,-1 1 1 0,2-2-3 15,1 0 1-15,-1 0 0 0,2-1-1 0,-1 0 2 16,1-1 0-16,1-1-1 0,0 0 2 0,-1-1 0 15,3-2-1-15,-3 1 1 0,-2-2-1 0,3 0 0 16,2 0 2-16,1-2-2 0,-4 0 1 16,4-1 1-16,-1-3-1 0,-3-1 0 15,6 0 0-15,-3-3 2 0,1-1-2 0,0-2 1 16,-2 0 2-16,-1-2-5 0,0-1 1 0,-3 1 0 16,-2-2-1-16,0-1 1 0,-2 1 0 0,1-4 1 15,-5 7-4-15,-1-4 2 0,0 1-1 0,-4 0 0 16,-2 1 1-16,1 1-3 0,-2 2 0 15,-2 3 0-15,-1-2-1 0,0 3 0 0,-2-1-2 16,-4 3-2-16,0 0-2 0,-1 3-3 0,-4 4-7 16,2 0-9-16,-2 3-23 0,-3 6-34 0,-4 3-72 15,-1 9-219-15,-10 4-1141 0</inkml:trace>
  <inkml:trace contextRef="#ctx0" brushRef="#br0" timeOffset="72613.0354">14034 402 1 0,'0'-1'0'15,"0"0"0"-15,0 0 0 0,0 0 0 0,0 0 164 16,-2 0 116-16,2 0-35 0,0 0-40 0,0 1-36 15,0 0-45-15,-1 0-29 0,1 0-17 0,1 0-11 16,-1 0 0-16,0 0-3 0,0 1-11 0,0-1-19 16,2 1-20-16,-2-1-14 0,0 0-6 15,0 1 20-15,0 1 21 0,0 0 17 0,0 3 10 16,0 1-2-16,-2 1-7 0,1 3-5 0,0 1-2 16,1 2-11-16,-1 1-5 0,-1 2-2 15,-1-1 0-15,2 3 1 0,-1 0-3 0,2 0-1 16,-1-1-7-16,1-1-1 0,-1 2-4 0,1-1 4 15,0-2-1-15,0 0-3 0,0-1-1 0,0 0-5 16,0-1 2-16,0-1 2 0,-1 1 2 16,1-3 0-16,-1-1-4 0,1 0-1 0,-1-1 0 15,-1-2-1-15,2 0 2 0,-3-1-3 0,3-3-1 16,-1 0 1-16,1-1 7 0,0 1 15 16,0-2 7-16,0 0 7 0,-1 0 7 0,1 0-4 15,0 0 10-15,0-2 5 0,0 2-10 0,0-1-18 16,-1-1-16-16,0 0-20 0,0-2 2 15,-3-2 6-15,1 0-2 0,2-1 3 0,-4 0-8 16,2-3 2-16,1 0 0 0,1-1 1 0,-1-1 2 16,-2-1-4-16,3-1 0 0,0-3-7 0,0 1 4 15,1 1 3-15,-1-1-4 0,1-1 8 16,1 0-9-16,0 1-3 0,-1 0 5 0,2-2-11 16,2 3 10-16,-1-2-2 0,-1-1-3 0,4 3 0 0,-1-2-4 15,3-1 4-15,0 2-3 0,-1-2 6 16,3-1-2-16,-2 0-7 0,4 1 10 0,1 2 0 15,-1-2-6-15,0 0 1 0,2 4-8 0,-1-2 1 16,0 5 1-16,4-1 10 0,-3 1 3 16,-2 2 6-16,5 2-2 0,-17 7 21 0,0 0 7 15,0 0-17-15,29-14 17 0,-14 10-59 0,1 3-7 16,-4 0 13-16,1 3-21 0,-3 2 38 0,0 2 5 16,-2 2-3-16,1 1 18 0,-7 6 0 15,1 0 1-15,-3 2 13 0,-3 2-8 0,0 4 2 16,-6-1-4-16,0 0-18 0,0 0 13 0,-1-1 3 15,-2 0 2-15,0-3 5 0,-2 1-10 16,0-3 1-16,3-1 3 0,-1-1 3 0,-1 0-2 16,-1-5 2-16,3 0-7 0,1 0 6 0,-3-2-5 15,3-1-2-15,-1-2 6 0,0 1-11 0,0-3 6 16,0 1-2-16,3-2-1 0,-1 1 5 0,1-1-3 16,-2-1-2-16,4 0-6 0,1 0 6 15,0 0-3-15,1 0 3 0,0-1 1 0,-1-1-12 16,3 2 8-16,0-1-8 0,-1-1 2 0,-1 0-7 15,3 0-3-15,-1-2-9 0,1 3-14 0,-1-2-9 16,0 1-32-16,1-1-45 0,1 1-117 0,0-1-233 16,0 2-411-16,3 1-103 0</inkml:trace>
  <inkml:trace contextRef="#ctx0" brushRef="#br0" timeOffset="73156.9851">14324 441 1 0,'-1'-2'112'0,"1"-1"165"15,0 1 0-15,0-1-32 0,0-2-48 16,1 1-23-16,-1 1-52 0,6-1-30 0,-2 2-24 15,4-2-19-15,1 0-2 0,3 0 4 16,0 2-1-16,2 0-7 0,2 0-2 0,-3 1-9 0,2-1-10 16,-2 1-2-16,-3 2-11 0,0 1-1 15,-3 0 4-15,-1 1-4 0,1 3 3 0,0-1 1 16,-4 2 6-16,-1 3 3 0,-1 2 6 0,-1-1 3 16,-1 1 1-16,-1 3-2 0,-5-1-3 0,3 1 0 15,-5-2-5-15,0 1 2 0,0-3 3 16,1 1-5-16,0-3-5 0,-3 0-3 0,3-2 0 15,0-1 4-15,1-2-5 0,3 1 2 0,0-3-8 16,-1 1-2-16,5-3-2 0,0 1-10 16,0-1-4-16,1 0 0 0,5 0 2 0,-3 0 11 15,5 0 8-15,2 0-6 0,1 0-1 0,2 0 0 16,3 1-8-16,-3-1 5 0,5 1 6 0,-6 1-3 16,-1 1-2-16,1 0 0 0,-3 2 2 15,0 2-2-15,-2-2 7 0,-3 1 2 0,-2 0 1 16,3 3 8-16,-5-2 2 0,0 1 12 0,-6 3 4 15,3-2 12-15,-6 2 0 0,0 0-8 0,-2 1 0 16,-3-2-6-16,-2 2-3 0,-4-2 0 0,1-1-6 16,-1 0 0-16,-1-2 2 0,1-3-3 15,-1 0 4-15,1 1-4 0,-1-4-4 0,4-1-9 16,-1-1-3-16,1-2-14 0,-1 0-23 16,6-1-90-16,1 1-324 0,2-2-1181 0</inkml:trace>
  <inkml:trace contextRef="#ctx0" brushRef="#br0" timeOffset="77043.9673">15366 1758 1 0,'0'-3'0'0,"-3"1"0"0,3 0 0 16,-1-1 0-16,0-1 0 0,1 1 0 0,0-1 0 15,0 1 0-15,0 1 0 0,0-2 0 16,-1 2 34-16,1 0 102 0,0-1 2 0,0 1 0 16,0 0-6-16,-1-1-11 0,1 2-14 0,0 0-8 15,0 1 3-15,0 0 1 0,0 0-11 0,0 0-12 16,0 0-24-16,0 0-20 0,0 0-10 16,0 0-5-16,0 0 4 0,0 0 5 0,0 0 4 15,1 1 7-15,-1-1 2 0,1 1 3 0,-1-1 0 16,0 0-2-16,1-1-5 0,0 2-6 0,3-1 2 15,-2 0-3-15,-1 0 2 0,5-2-5 16,-2 2-8-16,4-4 0 0,-2 4-9 0,3-1 3 16,5 0-1-16,-3 2 0 0,1-2 0 0,1 1 1 15,3 1 1-15,0 0-2 0,2 1 1 16,2 1-4-16,1-2 1 0,-2 2 0 0,2-1 3 16,1-1 6-16,-1 0 1 0,3 1 0 0,-1-4 0 15,-1 2-1-15,0 0-1 0,4 0-3 0,3-1 1 16,2 0-2-16,0-1-2 0,1-1 5 0,-2 2-8 15,0 0 1-15,-1-1 0 0,-2 0-7 16,2 0 5-16,0 1-3 0,2-1-1 0,-2 1-1 16,-2-1 1-16,-3 1-4 0,1 1-1 0,-3 0 4 15,0 0-4-15,-2 0 6 0,2-1 0 16,-1 1-2-16,-2-2 0 0,-4 1-3 0,1 1 2 16,-3 0-1-16,0 0 2 0,-5-1 0 0,1 1-2 15,1 0 1-15,-5 0-1 0,-1 0 1 16,-3 0 0-16,3 0-1 0,-2-2 4 0,-2 2 6 15,0 0 4-15,0 0 7 0,-2 0-2 0,2 0-1 16,0 0-2-16,-3 0 0 0,3 0-4 0,0 0-2 16,-1 0-5-16,1 0-5 0,-1 0-2 0,1 0-6 15,0 0-5-15,0 0-11 0,0-3-21 0,-1 3-34 16,1-1-53-16,-1 2-53 0,0 2-88 16,-3 0-228-16,1 3-338 0,-6 2 211 0</inkml:trace>
  <inkml:trace contextRef="#ctx0" brushRef="#br0" timeOffset="77529.9629">15676 2166 1 0,'0'0'0'0,"0"0"142"15,0 0 205-15,1 0-1 0,-1 0-47 0,1 0-71 16,2 3-70-16,-3-3-47 0,1 1-32 16,0-1-16-16,0 1-6 0,0-1 3 0,0-1 4 15,1 1-4-15,5 0-3 0,-3 1-5 16,3-1-5-16,2 0 0 0,1 0-1 0,0 0-2 0,1 0-5 15,3 0-3-15,3-1-6 0,3 1-4 16,2-1-3-16,3-2-5 0,-1 2 0 0,4 0-4 16,-3 0-3-16,3 0-3 0,1 1 0 0,0-2-1 15,-3 2-2-15,3-1 1 0,-1 0 0 16,-4 1-4-16,4-1 5 0,-5 1-3 0,2-1 1 16,-6 1 2-16,2 0-4 0,-4-1 2 0,2-1 0 15,-1 2 0-15,-6-1-1 0,4 1 4 16,-10-2 2-16,2 1 3 0,-3-2 7 0,-2 2-1 0,-1 0 5 15,-1-1 1-15,1 2-2 0,-2-1 0 16,0-1-5-16,0 1-5 0,0 1-4 0,0-1-2 16,-2 0-4-16,1-2-4 0,0 1 0 15,1 1-11-15,-2 1-8 0,0-2-21 0,-2 1-30 0,2 0-37 16,-1 0-52-16,-2 2-85 0,0 0-170 0,-4 2-279 16,-2 0-362-16</inkml:trace>
  <inkml:trace contextRef="#ctx0" brushRef="#br0" timeOffset="78195.2449">15433 2538 1 0,'-1'1'0'0,"-1"-1"0"16,-1 0 0-16,-2 0 0 0,4 0 0 0,-1 0 153 16,1 1-1-16,0 0-7 0,-3 1-6 15,4-2-5-15,0 1-3 0,0 0-2 0,0-1-8 16,4 0-10-16,-4 1-11 0,1-1-10 0,-1 0-8 15,1 0-4-15,0 0-2 0,0 0 13 0,0 2 9 16,1-1 8-16,3 1 1 0,-2-2-15 16,4 3-15-16,-2-2-9 0,4 1-11 0,0 0-10 15,1-2-5-15,1 1-6 0,-1-1-2 0,2 0-4 16,3 3-3-16,-2-2-5 0,4 1-1 0,-4-2-1 16,5 1-3-16,-4 0 1 0,6 0-1 15,1-1 2-15,0 0-2 0,5 0 0 0,-2 0-2 16,4 0-2-16,2 0 1 0,1 0-2 0,1-1 0 15,1 1 1-15,3 1-2 0,-2-2 1 16,6 0-2-16,-2 1-2 0,3-1 1 0,0 1-1 16,2 0 2-16,0 0-1 0,2 1-1 0,-2-1 1 15,0 0-2-15,2-1-1 0,-5 1-1 16,0-2 0-16,-7 1 0 0,0 0 0 0,-2-1 1 16,-1 1 0-16,-4-2-1 0,-4 1 1 0,-4 1 0 15,-4-1-1-15,-3 0 2 0,-1-1 3 16,-4 3 2-16,-3-1 7 0,-2 0 4 0,0 0 6 0,-2-1 5 15,1 1-4-15,0 1-4 0,0 0-9 0,-1 0-7 16,1-1-6-16,-1 0-4 0,0 1 0 16,-1 0 0-16,-2-1 0 0,3-1-3 0,-1 2 1 15,0-2-1-15,-2 1-1 0,2 0 1 0,1 0-2 16,-2 1-3-16,-2 0 1 0,3-2-3 16,1 2-1-16,-2 0-3 0,1 0-7 0,-1 0-7 15,2-1-14-15,-1 0-25 0,0 0-37 0,-3-1-69 16,2 0-171-16,-5 2-480 0,3 0-683 0</inkml:trace>
  <inkml:trace contextRef="#ctx0" brushRef="#br0" timeOffset="80442.1866">17248 1834 1 0,'0'-2'118'0,"1"1"327"0,0 1-104 0,-1 1-88 0,0 1-27 16,0-1-35-16,0 1-46 0,0 0-21 16,0 1-8-16,0 3 9 0,0 3 21 15,0 3-1-15,0 4-22 0,-1 1-23 0,0 6-16 0,-1-3-19 16,0 3-14-16,1 1-7 0,1 3-9 0,-2-1-5 15,1 4-3-15,1-1-7 0,0-2-2 16,-1 0-3-16,2-3-5 0,-1 0-1 0,0-2 0 16,0-4-3-16,0 0-1 0,0-2-3 15,0-3 0-15,1-1-1 0,1-2 1 0,-1-4 1 16,1-1 0-16,-2-3 0 0,1 0 2 0,-1-2 11 16,1 0 11-16,-1 0 13 0,0-2 4 0,0 0-9 15,0-3-11-15,1-2-11 0,0-5-6 0,-1-1-3 16,0-3 2-16,0-2-3 0,-2-4-2 15,1-1 1-15,0-4 0 0,-1-1 0 0,1-5-1 16,1 0-1-16,-2-1-1 0,2 0-1 0,2 3 2 16,-1 1 0-16,1 1-1 0,0-1-1 0,0 0 1 15,1 1 0-15,2 1 3 0,-3-1-1 0,6 2-1 16,-5 0 0-16,5 1-3 0,-1 1 3 0,-2-1 1 16,4 2-1-16,-1-2 0 0,2 2-3 15,1 1-1-15,2-1 2 0,1 3 1 0,1 0 1 16,0 1-1-16,2 2-1 0,1 1-1 0,-2 2 0 15,1 3 2-15,0-1 1 0,-1 2-2 16,-1 2 0-16,-1 3-3 0,3-1 3 0,-1 3-2 16,-2 0 4-16,0 1-5 0,-2 2-2 0,1 1-1 15,-2 1-3-15,0 2 3 0,-1 1-5 0,0 0-4 16,-1 0-4-16,3 2-5 0,-3 1-5 16,0 2-10-16,-2 0-12 0,1 2-18 0,-2-1-26 15,-2-2-25-15,-1 4-45 0,-1 0-67 0,-4 2-125 16,-1 2-237-16,-1-2-309 0,-6 3 465 0</inkml:trace>
  <inkml:trace contextRef="#ctx0" brushRef="#br0" timeOffset="80826.6543">17134 1892 95 0,'1'0'278'0,"2"2"-17"0,9-1-11 0,2 0 58 16,3-1-6-16,6 2-71 0,0-2-60 16,6-2-49-16,5 2-41 0,4-1-25 0,3 1-18 15,0-1-14-15,0-1-4 0,-2 1-7 0,-4-3-2 16,1-1-2-16,-3-1-3 0,-5 0 0 0,-5 1 0 16,-2 0 3-16,-6-2 0 0,-2 2 8 15,-4-1 2-15,-4 2 13 0,-2-2 8 0,0 4 5 16,-2-2 7-16,-1 0 0 0,0 2 8 0,0-1 5 15,0 1 2-15,0 1-1 0,0 0-13 16,0 0-15-16,0 2-14 0,0-1-19 0,0 1-5 16,0 1 1-16,0 2-2 0,0 3 7 0,0 3 0 15,0 1 2-15,0 5-1 0,-1 2 2 0,1 0 5 16,0 4-8-16,-1 1 4 0,-1 0-5 0,-1 0-5 16,3-2-4-16,0-3-9 0,0-4-7 15,2 0-15-15,-1-4-27 0,-2 0-50 0,1-4-69 0,-2 0-123 16,1-2-243-16,1-3-367 15,-2-1 95-15</inkml:trace>
  <inkml:trace contextRef="#ctx0" brushRef="#br0" timeOffset="81008.2025">17687 1450 208 0,'0'-6'322'0,"0"-2"-22"0,0-2-87 15,3 4-21-15,1 3-49 0,-2 0-71 0,0 3-50 16,-2 1-38-16,3 4-10 0,1 1 11 16,-1 3-13-16,3 2-91 0,-3 3-283 0,0 6-463 15</inkml:trace>
  <inkml:trace contextRef="#ctx0" brushRef="#br0" timeOffset="82052.0816">17894 1732 932 0,'4'-2'348'0,"-2"0"-44"0,5 0-90 0,1 1-34 16,-2 1 5-16,3 0-22 0,-3 0-38 0,0 2-36 15,2 2-23-15,0 0-14 0,1 6-6 16,-1-1-7-16,-1 4-2 0,1 0-13 0,-1 1-3 15,-2 4-4-15,-2 0-5 0,0 0 1 0,-3 4-4 16,0-1 0-16,-3 2-3 0,1-1 3 16,-2 1-3-16,-1-1-2 0,0-4 3 0,0-1-7 15,1-1-1-15,2-6 0 0,-1-1-1 0,2-5 3 16,-1-4 6-16,4 0 14 0,-2-2-4 0,0-1 3 16,2-5-7-16,0-1-13 0,0-3 2 15,0 0-4-15,2 1 0 0,1-3 1 0,2 0-2 16,-2 1 3-16,3-2-3 0,0-1 0 0,1-1-6 0,3-1 2 15,-1-2-1-15,2 2-2 16,3 0 7-16,1 4-7 0,0 0 2 0,3 3 2 0,-2 3-1 16,0 0 1-16,-4 5 1 0,1 2-1 15,0 2-1-15,-3 2 3 0,0 4-3 0,2 1 2 16,-3 2 2-16,0 4 1 0,2-2 3 0,3 3 0 16,-2 1 3-16,3-1-3 0,0 0-1 15,1 0 0-15,1-1-5 0,2 0 7 0,0-5-3 16,1-2-4-16,3-1 2 0,-2-3-10 0,-1-3 0 15,2 0 0-15,-3-3-1 0,-3 0 5 0,0-3 4 16,-3 0 2-16,-2 0 0 0,-3-2 4 0,0-1 2 16,-2 0 2-16,-3-1 5 0,-1 2-1 15,-3 0 0-15,-2-1 0 0,-1 2-5 0,-2-2 5 16,0 1-4-16,-2 2 1 0,-2 0-1 0,0 1 0 16,-2 1 3-16,-1 4-1 0,3-2 8 0,-1 4-6 15,-1 2 5-15,-1 2 0 0,-1 3-1 16,1 2 0-16,1 3-6 0,2 0-1 0,2-2-6 15,3 3 4-15,1 0-1 0,2 0-1 0,3 0 6 16,0 0-8-16,6 1 1 0,3-2 0 16,-1-3-5-16,3 0 4 0,2-6-2 0,-2-1 2 15,3-4-2-15,-1-1 2 0,-1-3 1 0,-1-1-2 0,0-2 9 16,-4 0-8-16,1-2 3 0,0-2 1 16,-1 2-6-16,0-4 4 0,-1 2 0 15,1 0 0-15,-1-1 0 0,-2-1 1 0,0 0-1 16,-2-1 1-16,-1 2 3 0,-2-1-4 0,1 4 1 15,-2-1 0-15,-1 2-2 0,-1 1 3 0,0 0 1 16,-2 0 1-16,2 4-1 0,-1-1 3 0,1 4-4 16,0-1-4-16,0 1-2 0,1 4-6 0,0 2 2 15,0 3 5-15,1 2-1 0,1 1 3 16,2 2-2-16,4 3 1 0,3-4-1 0,1 2 2 16,6-3-1-16,3 1-1 0,5-5 4 0,3 2-7 15,2-5 2-15,1-2 0 0,-2-2-2 16,-1-2 3-16,-3-6 1 0,-2 2 1 0,-2-5 0 15,0 0 1-15,3-3 0 0,3-1-1 0,-3-3-1 16,0-3-2-16,2 0 1 0,-1-3 2 0,3-3 3 16,-6-3 2-16,1 1 4 0,-5-3-1 15,-1 0-1-15,-3 1 4 0,-2-2-5 0,-4 2-1 16,-7 2 8-16,-1 2-4 0,-3 1 3 0,-5 3 4 16,0 4-2-16,-3 3 6 0,-2 2 1 0,-3 4 3 15,-2 1-2-15,-2 5 3 0,-3 2 0 0,-3 4-4 16,-2 5 6-16,-2 3-7 0,2 6 0 15,1 2 0-15,2 5-9 0,4 2 2 0,2 2-4 16,4 5 0-16,3 0-4 0,5 1 0 0,2-1-1 16,0 2-4-16,7-2 3 0,-1 1-3 0,3-1 1 15,4-3 0-15,-1 1-3 0,2-4 2 16,5-1-5-16,-1-3-1 0,3 1-7 0,0-2-10 16,1 0-11-16,-1-1-24 0,-1-1-32 0,-1-2-46 15,1 1-82-15,-1-4-277 0,0-1-799 0</inkml:trace>
  <inkml:trace contextRef="#ctx0" brushRef="#br0" timeOffset="83295.7964">17726 2352 176 0,'-1'-4'445'0,"-1"-3"57"0,-1-1-96 16,3 6-95-16,0 2-99 0,1 1-96 0,-1 2-24 15,2 3 21-15,-2 2 32 0,0 8 21 0,0 5-26 16,0 5-30-16,0 7-26 0,0 2-24 16,0 2-6-16,-3 3-18 0,-1 4-9 0,-2 3-7 15,-1-2-8-15,-2 4-3 0,-1-1-4 16,3-1-2-16,-2-1-5 0,5-6 2 0,-1-2 0 15,2-10 0-15,0-5 4 0,0-7-4 0,0-5 0 16,2-4 2-16,-1-1 0 0,0-3 3 0,0-3 4 16,-1-2 0-16,0 0-6 0,-5-3 4 0,2-3-1 15,-4-4-5-15,3-5 5 0,-4-7-7 0,2-3-3 16,0-4-2-16,-2-7-3 0,3-5 0 0,4-3-5 16,1-4-2-16,3 1-5 0,3-1 5 15,1 2 4-15,2 2 4 0,4 5 9 0,-5-3-5 16,4 4 1-16,0 0-3 0,3 0 2 0,1 5 1 15,3 1 0-15,1 4-1 0,2 4-1 16,2 3-1-16,2 3 1 0,0 6 3 0,3 0 1 16,-1 4 1-16,0 1-2 0,0 5 1 0,-2 2 0 15,-1 7 1-15,-6 3-1 0,1 5-2 16,-7 3 0-16,-4 7 1 0,-3 4 2 0,-6 3 2 16,-3 8 0-16,-7 2 1 0,-5 2-3 0,-5 5 2 15,-4-1 4-15,-2 0-4 0,0-4 1 0,0-8-4 16,4-3-5-16,5-7 5 0,2-7 1 15,3-4 2-15,2-5 4 0,4-4-5 0,2-1 2 16,2-2 0-16,5-1-2 0,2-1 2 0,4-3-1 16,2-3-3-16,4-6-3 0,3-3 4 15,6-2 0-15,2-2 1 0,2-2 3 0,5 0-4 0,1-4 0 16,3 2-3-16,3-3 3 0,1 4-1 16,-2 1 0-16,-1 2 1 0,-4 5-3 0,2 0 3 15,-5 3 1-15,-3 2 1 0,0 1 3 0,-4 1-1 16,-3 1-2-16,-3 4-2 0,2 1 0 0,-4 2 1 15,0 1 0-15,1 1-1 0,-3 3-2 0,-1 3 2 16,1 2 0-16,-1-1 1 0,-2 6 3 16,-1 1-1-16,-2-1-3 0,-1 4-1 0,-2 1 2 15,0 0 0-15,-4 4 1 0,0-1 0 0,-3 0-4 16,-4 2 0-16,0-1-2 0,-3 1 1 16,-2-3-3-16,2 2-5 0,-5-3-10 0,2-3-9 15,0-2-6-15,0-5 2 0,4-4 10 0,4-4 12 16,3-2 8-16,2-2 6 0,1 0 1 15,0-2-3-15,2-1 0 0,2-5-3 0,0 2-2 16,2-5 2-16,1 0-1 0,2-1 0 0,1-2 2 16,1-2-1-16,3 0-1 0,0 0 0 0,2-3 1 15,-1 0 2-15,3 1 2 0,0 2-1 16,-2 1-3-16,2 2 1 0,-2 1 1 0,0 1 1 0,1 2 2 16,-3 2 2-16,0 4-3 0,-3 1 3 15,-1 3 2-15,0 0 1 0,-4 3 4 0,2 3-4 16,-2 2-1-16,1 4 2 0,-1 3-1 0,0 3 2 15,-2 3 1-15,1 1-4 0,-1 3-6 0,0 0 0 16,2-1 1-16,0 0-1 0,3-1 4 16,0-3-2-16,1-2 0 0,-1-2-1 0,1-5 0 15,3 0 3-15,-4-6 6 0,3-2 5 0,-1-3 4 16,4-1 0-16,0-3-3 0,-2-1-1 0,5-5-3 16,0 2-2-16,-2-5 1 0,0 1-1 15,-3-1 2-15,-2-1-1 0,1-2 0 0,-1-2-1 16,-2 1-6-16,-2-2 1 0,2-1-1 0,-2 0 0 15,-3 0 3-15,0 0-3 0,-3 1-1 0,-3 1 1 16,0 1-1-16,-3 1-1 0,-3 2-1 16,-4 0-3-16,-4 0-2 0,-1 0 1 0,-3 4 1 15,-3 1 1-15,2 2 2 0,-1 2-5 0,-3 2-4 16,7 2-4-16,-2 2-14 0,8 1-17 0,4 3-32 16,7 3-50-16,4 1-85 0,8 4-149 15,8 2-428-15,10 2-775 0</inkml:trace>
  <inkml:trace contextRef="#ctx0" brushRef="#br0" timeOffset="84603.2914">19210 2574 412 0,'-1'-4'520'0,"-1"1"-92"0,-2-2-136 0,-1 3-46 16,-1-2-21-16,-1 1-32 0,-4 1-32 15,0-3-24-15,0 3-22 0,-6-1-18 0,1 2-17 16,-2 1-15-16,-2 1-10 0,-1 2-9 0,-2 1-7 15,1 1-7-15,-2 1-7 0,2 2-7 0,-1 3-6 16,3 2-6-16,0 2-2 0,2 0-1 16,4 1-3-16,2 2 0 0,2 4-2 0,3 0 0 15,0 1 1-15,6-1-2 0,2-2-2 0,8-2-3 16,1-1-1-16,5 0-5 0,4-8 3 16,2 1-3-16,3-6 1 0,0-2 1 0,5-4 0 0,-4-5 3 15,1 0 1-15,-1-2 5 0,-3-6 4 16,2 3-2-16,-6-6 2 0,2 1 1 0,-1-2 0 15,1-4 0-15,-1-2 1 0,-2-5-2 0,2-1 0 16,-2-6 0-16,7 2-1 0,1-5 0 0,-2-1 3 16,-3 2-2-16,-4 1 1 0,-5 2 1 15,-4 1 0-15,2 4 3 0,-8 2 2 0,-2 1 0 16,-3 8 1-16,-3-1 3 0,-1 5 1 0,2 1 4 16,-2 3 2-16,0 4-2 0,3 1 0 0,-2 5-4 15,1 2-5-15,2 2-3 0,-4 5-4 16,0 1 0-16,-2 9 0 0,-1 2 2 0,0 5-1 15,1 6 4-15,2 3-3 0,0 1-1 0,3 6 2 16,-2 3-3-16,4 2 1 0,-1-1 1 16,0 2-2-16,1 0-2 0,3-6-2 0,3-1-5 15,5-7-3-15,2-5-1 0,6-7-1 0,-1-3 0 16,2-6-3-16,0 3-1 0,0-7 0 0,0-3 2 16,1 0 0-16,-3-4 4 0,3-4 6 0,-4-1 0 15,4-2 5-15,-6-2 1 0,2-4 1 0,1 1 0 16,-3-2 0-16,2-3 1 0,-1 1 1 15,0-2 2-15,-4-1 1 0,2 1 2 0,-4 3 2 16,0-1 5-16,-2 1 3 0,-3 2 2 0,-1 3 1 16,2 2-1-16,-3 2 2 0,-3 1 4 0,1 1-2 15,2 2 1-15,-3 0-5 0,2 2-8 16,-1 0-7-16,-2 3-4 0,-1 1-3 0,-1 3 0 16,-4 2 2-16,2 5-4 0,1 1 1 0,-1 1 0 15,1 3-3-15,4-1 0 0,1-2-2 16,3 2-3-16,3-3 0 0,2-1-3 0,3-1 0 15,1-3-2-15,2 0 1 0,-1-4-1 0,3-3 2 16,2 1 5-16,-2 0 1 0,3-4 5 0,-4 0 1 16,-1-3 2-16,1 1 1 0,-5-3-1 15,2 1 1-15,-2-2 0 0,2-2 1 0,-3 0 0 16,1-1-1-16,-2 1 0 0,0 0-3 0,0-3 4 16,3 0 0-16,-4 1-1 0,-1 0 2 15,0 2-2-15,-2 1 4 0,-1 3 1 0,-1-1 4 16,0 4-2-16,-1 0 0 0,0-1-3 0,0 2-4 15,-1 0 1-15,0 2-6 0,-1 0 1 0,0 1 1 16,-1 2-2-16,1 1 4 0,0-1-2 0,1 1 3 16,2 1-4-16,0 2 0 0,4-1 2 15,1 0-3-15,3 4 3 0,3-3 2 0,4 2-1 16,7-4 2-16,1 1-2 0,3-1-1 0,2-4 0 16,0-1 0-16,-3-1-2 0,-5-1-2 0,-1 0 0 15,-5-1-4-15,0 1 4 0,-3-3-2 0,-1 0 2 16,0 0 1-16,-2-1 1 0,-4 0 2 15,0 1 2-15,-1-4 2 0,-3 0-4 0,-4 1 0 16,0 0-1-16,-1-1-3 0,-1 0 6 0,0 0-1 16,0 0-1-16,-3 1 3 0,0-2-1 0,0 4 2 15,1 1 0-15,0-1 1 0,1 3-1 16,0 1-1-16,4 0 1 0,-3 3-7 0,2 1 1 16,3 1 0-16,1 9-1 0,1-1 2 0,4 3-1 15,3 2 1-15,4-3-2 0,0 0-2 0,4 3-9 16,2-3-3-16,-2 0-4 0,5-5-4 15,2 0 6-15,-2-6 0 0,0 1 4 0,4-5 8 16,1 0-4-16,-6-3 2 0,2-2 1 16,-3-7 0-16,-4 2 5 0,2-6 3 0,0 0 1 0,1-2-2 15,0-2 4-15,1-3 2 0,1-4 0 16,2-2 4-16,-3-4-2 0,1-2 2 0,-1-1 0 16,0-4 0-16,-4-3 0 0,-1-2-2 0,-6-1 2 15,-2 3-3-15,-2 2 4 0,-1 0 3 16,-7 5 3-16,-1 4 7 0,0 5 5 0,-2 4 6 15,-3 5-2-15,0 2 3 0,0 5-5 0,0 5-4 16,6 4-4-16,-1 4-9 0,3 4-3 0,-4 5-5 16,0 5 4-16,-2 7 4 0,0 7 3 0,5 2 2 15,0 4 0-15,3 5-1 0,3 1-6 16,-1 4-3-16,2 0-2 0,1 2-6 0,-4-6 5 16,0 3-2-16,-1-3-1 0,-1 3 4 0,-1-3-9 15,-1-2 0-15,2-2-8 0,1-4-3 0,1-4-8 16,0-4-10-16,1-2-11 0,-2-2-18 15,-2-5-18-15,1-1-23 0,-3-8-25 0,2 0-33 16,-4-3-59-16,3-4-94 0,2-1-299 0,-3-3-502 16</inkml:trace>
  <inkml:trace contextRef="#ctx0" brushRef="#br0" timeOffset="84896.1394">20281 2378 1625 0,'4'-3'291'0,"2"-3"-88"16,8 0-51-16,7 1 6 0,5-1 16 0,5 3-4 15,4-1-27-15,1 2-32 0,3-1-27 0,3 2-20 16,2 0-10-16,3 0-8 0,1 1-5 16,-3-2-6-16,-1 0-4 0,-3 2-4 0,-6-2-1 15,-5 1 3-15,-5-1-2 0,-2 1 4 0,-8 0-2 16,-3 0-1-16,-6 0 1 0,-1 0-3 15,-1 1 4-15,-4 0-4 0,-4 0-2 0,3-2-2 16,-2 1-9-16,2-1-1 0,-4-2-9 0,-1 2 1 16,-3-1-8-16,-2 1-1 0,1 1-2 0,-2 4-15 15,-1 0-4-15,1 0-23 0,-1 3-39 16,3 1-51-16,-2 4-125 0,-6 0-567 0,5 3-910 16</inkml:trace>
  <inkml:trace contextRef="#ctx0" brushRef="#br0" timeOffset="85531.8617">17670 3138 460 0,'-6'-1'468'0,"-3"-2"-92"16,-1 1-64-16,4 0-12 0,3 2-28 16,1-2-47-16,1 1-40 0,0 1-38 0,1 0-31 15,1 0-29-15,0 3-25 0,1-3-14 0,-1 0-12 16,-1 1-3-16,5-1 1 0,0 0 3 0,7 1 0 16,5 0-4-16,3 0-2 0,5 0-6 15,8 2 0-15,3-2-2 0,10 1-2 0,5 0-2 16,6 0-3-16,12-1-1 0,8-1-6 15,6 4 0-15,4-1-2 0,1 3-2 0,0-1-3 16,3 0-1-16,0-2-1 0,2-2 2 0,5 1 2 16,1-2 2-16,3-1-1 0,0-1 1 0,-1-4 0 15,4 1 1-15,-2 0-2 0,4-2 1 0,4-2 1 16,1 2 4-16,2 1 2 0,-3 3 2 16,-4 3-2-16,-8 0 1 0,-7 0 0 0,-9 0 2 15,-9-1 2-15,-11 1 1 0,-11 0-1 0,-12 0-5 16,-9 0-1-16,-12 0-2 0,-9-2 0 0,-4 2 3 15,-4 2 0-15,-4-2 0 0,1 0-3 16,-4 0-4-16,-1-2-2 0,-4 2-3 0,-5 2 0 16,0-1-1-16,-1 0 0 0,-2 0-2 0,4 0-2 15,0 0-2-15,0 3-5 0,4-2-8 0,1 1-14 16,2 0-15-16,-3 0-34 0,1 3-55 16,1 0-157-16,-5 2-1069 0</inkml:trace>
  <inkml:trace contextRef="#ctx0" brushRef="#br0" timeOffset="133249.3733">2314 6395 1 0,'0'-2'0'16,"1"0"0"-16,1-1 0 0,-2 0 0 0,1 3 43 16,-1-2 115-16,0 2-43 0,0 2-38 0,0-2-29 15,0 0-12-15,0 0-6 0,0 0-5 16,0 0-2-16,0 1-3 0,0-1-6 0,0 0-4 16,1 0 1-16,0 2 20 0,0-2 14 0,0 3 11 15,6-3 1-15,-4 2-10 0,-2-1-3 0,5-1-2 16,-3 1 6-16,2-1-4 0,-1 0-5 0,0 0 0 15,3 0-6-15,2 0-5 0,-2 0 2 16,-2 0-3-16,5 0 0 0,-1 0 4 0,-1-1 2 16,2 0-1-16,-3 1-1 0,-1-2 0 0,3 2-4 15,0-2-1-15,1 1-4 0,-2 1-5 0,0 0-4 16,0 0-3-16,4-2-1 0,-2 1-2 16,1 1-1-16,1-2 0 0,1 0-4 0,-1 1 1 15,-1 0 5-15,6 0-1 0,-2 0 2 16,3-1-1-16,3 0-1 0,1 2-1 0,4-1 1 0,0 0 1 15,1 0-1-15,3-1-2 0,0 1 1 16,0 0-1-16,2 0 0 0,5 0 0 0,-1 1 2 16,2-1-1-16,3 1 2 0,-4 0-3 15,-2 0 2-15,5 0 3 0,0-2 1 0,1 1 2 0,0-1 2 16,2 0-2-16,1 0 4 0,1 0-1 16,-1-1-2-16,4 0-2 0,0-2-2 0,1 2-1 15,-1-2 0-15,3 1 2 0,1 1 1 0,1-2 0 16,-1 1 0-16,0 0-3 0,-2 0 2 15,5-1 8-15,0 1-1 0,1 0 3 0,-2 0-3 16,3 1-7-16,-3-1-1 0,2-1-3 0,2 0 2 16,-1 1 5-16,4-1 0 0,-1-1 3 15,0 2-2-15,-1-2-6 0,0 2 1 0,2 0 3 16,0 0 1-16,-1 0-1 0,-1 1-1 0,2-1-4 16,-1 0-1-16,2-1 1 0,1 2 0 0,-1-1-1 15,3 0 1-15,-4 1-1 0,3-1 1 0,1 2 2 16,0 0 0-16,-4 2 1 0,4-1 2 15,0-1 3-15,0-1 2 0,3-1-1 0,1 2-3 16,1-1-2-16,-2 0-1 0,2-1 1 0,-1-2 0 16,2 3-2-16,0-2 0 0,-2 0-1 0,3 0 2 15,0-2-2-15,0 2 1 0,2-3 2 0,3 2-2 16,-4 0 0-16,2 0-1 0,-1-1-1 0,0 1 1 16,-1-2 0-16,4 2 1 0,-3 0-2 15,6-1 1-15,-1 2 0 0,2-2-1 0,2 0 2 16,-3-1-2-16,3 2-2 0,0 1-2 0,-2-2 1 15,7 1-2-15,-2 1 0 16,4 0 0-16,1 2-2 0,1 0 2 0,0-3 0 0,0 0 0 16,0 2 1-16,0-1 0 0,4 0 0 0,0-2 0 15,4 3 0-15,0-2 1 0,2 0-1 16,-2 0 1-16,0 2-2 0,3 0 0 0,1 0 0 16,2-2 1-16,3-1 2 0,0 3-1 0,-1 0 1 15,-1 0-1-15,4 0-1 0,-1-2-1 0,1 3-1 16,4-1 2-16,-4 1-3 0,1 0 2 15,1-2 0-15,-2-2 1 0,4 0 6 0,3 3-6 16,-1-2-1-16,3 0-2 0,-4 0-1 0,2 0 5 16,3 2 3-16,1-3-1 0,0 4 0 0,-1-3-3 15,0 0-1-15,-2-1 3 0,2 0 2 0,-1 1 1 16,2 1 1-16,-2-1 0 0,-1 0-4 16,-4 1 2-16,1 0 0 0,-1-2 4 0,-2 3 0 15,2-2 3-15,-4 0 2 0,-1 0 2 0,-3-3 5 16,-1 4-2-16,4-2 0 0,-4 0-3 15,4-1-6-15,-2 1 1 0,1-2-1 0,-2 1 1 16,3 2-1-16,-4-3 0 0,4 0-2 0,0 1 4 16,-4-2 3-16,2 0-1 0,-5 1 1 0,3 0-4 15,-4 0 1-15,0 0 1 0,2 1 1 0,-4 0-3 16,-2 1-3-16,-1-2 0 0,-4 2-1 16,4 0 1-16,-1-1 1 0,1 1-3 0,-1 2 0 15,-4-2-1-15,2 2 0 0,-6-1 2 0,-1 0 0 16,-1-1 4-16,1 3-3 0,-3 0 2 15,-1-3 1-15,-1 0-2 0,-5 1 1 0,-2 3 0 16,-4-2-3-16,-6 2-1 0,-2-4-2 0,-5 4 2 16,0-1-1-16,-1 0 0 0,-5 1-1 0,-3-1 0 15,-6 1-1-15,-3 0 0 0,-4 0-1 0,-2 0 0 16,-4 0-1-16,-6 1-1 0,-4-1-1 0,-3 2-1 16,-6 0 0-16,-1 0 2 0,-7 2 0 0,0-1 5 15,-3-1-1-15,0 1 3 0,-2-2-3 16,2 2-3-16,0 0-1 0,0 0-4 0,0 0-1 15,-1-2 0-15,1 2-4 0,-1 0-2 0,1 2-8 16,0-2-7-16,-1-2-13 0,1 2-22 16,-3-1-18-16,-2 1-49 0,-3 1-124 0,-5 3-456 15,-6-1-965-15</inkml:trace>
  <inkml:trace contextRef="#ctx0" brushRef="#br0" timeOffset="134113.5463">1827 6325 1 0,'2'0'0'0,"0"-3"0"0,1 1 0 16,-1 0 0-16,4-1 0 0,-4 1 0 15,2 0 0-15,0 1 0 0,-2 0 0 0,-2 1 0 16,1 0 0-16,-1-2 0 0,0 4 0 0,0-2 0 15,0 0 0-15,0 0 0 0,-1-2 0 0,1 4 0 16,0-2 247-16,0 0 65 0,0 0 4 0,0 0 9 16,0 0 0-16,0 0-62 0,0-2-78 0,0 1-57 15,-1-5-39-15,0 2 13 0,0 0 28 16,0-2 2-16,1 0-11 0,-2-2-8 0,0-4-14 16,1 1-10-16,0-5-8 0,0-1-12 0,-1-2-4 15,1-1-4-15,-1-5-5 0,2 0-7 16,0-2-3-16,0-3-5 0,0-2-5 0,0 0-3 15,2-3-5-15,-2 2-5 0,0-1-4 0,0 1-4 16,-2 1-3-16,-1-2 0 0,2 2-1 16,-2 2-3-16,1 4-2 0,-2 3 0 0,2 3-2 0,-4 3 3 15,2 1-2-15,3 4-1 0,-1 3 0 16,1 2-2-16,-3 3 0 0,3 0-1 0,1 3-1 16,-1 0-2-16,1 0 1 0,0 2-4 15,0-1-6-15,-2 1-2 0,2 0-12 0,0 0 2 16,0 3 4-16,2 3 5 0,-4 4 3 0,2 0-4 0,2 0-9 15,-1 1-12-15,4-2-4 0,-2 0-15 16,0 3-19-16,4-1-31 0,-2 1-68 0,3-1-130 16,2 5-418-16,3-3-913 0</inkml:trace>
  <inkml:trace contextRef="#ctx0" brushRef="#br0" timeOffset="135365.8619">18358 5274 1 0,'-1'-4'0'0,"-2"1"244"16,-1-3 25-16,1 3 12 0,2-1-2 15,-1 2-41-15,0-1-38 0,-1 1-36 0,3 0-24 16,0 2-21-16,2 0-25 0,-1 0-21 0,1 2-16 15,-1-2-9-15,1 0 4 0,-1-2 3 0,4 2 3 16,0-1 5-16,4-1-8 0,5-2-2 16,1 2-4-16,6 0-5 0,1 0-1 15,3 2-5-15,2-1 0 0,5 0 1 0,5 1-1 0,4 0 3 16,4 1-2-16,6 2 0 0,8-1-5 0,6 3 2 16,6-2-2-16,6 2-4 0,4-2 3 15,1 0-4-15,9 2-2 0,2 0 0 0,3 0-3 16,0 0-5-16,1 1-4 0,-8-1-2 0,-5 1-5 15,-9 0 1-15,-5-2-2 0,-7-3-2 16,-3 0 1-16,-9-1 1 0,-4 0 1 0,-5 0-1 16,-8-1 3-16,-4-2-3 0,-8 2 3 0,-3-1 2 15,-8 0 2-15,-3-1 6 0,-3 1 6 0,-3 1 1 16,-2-3 0-16,0 3-5 0,0-1-5 16,-1-1-6-16,0 0 0 0,-2 0-5 0,1 0-3 15,-2 1 0-15,0 0-7 0,1-1 3 0,-1 0-1 16,0 1-3-16,3 1 3 0,-1-1-5 15,-2 1-6-15,2-1-7 0,-1 2-8 0,1-2-24 0,0 2-23 16,1-1-29-16,-1 0-48 0,1-3-71 0,0 1-144 16,0-3-465-16,-2 0-751 0</inkml:trace>
  <inkml:trace contextRef="#ctx0" brushRef="#br0" timeOffset="135752.7688">20054 4317 654 0,'0'-17'419'0,"0"-6"63"16,2-4-99-16,2 7-93 0,3 4-42 0,-1 2-55 15,-1 1-39-15,3 6-31 0,-5 2-26 0,1 3-28 16,0 0-28-16,-2 4-15 0,1 1-11 0,1 2-2 15,1 8 3-15,1 4 10 0,-1 6 7 16,1 7 4-16,0 6 0 0,-2 5-7 0,0 5 1 16,-2 6-1-16,1 4-1 0,-3 4 1 0,-1-1-5 15,1 6-5-15,0 2-5 0,1-3 2 16,-1 1-5-16,3-1-2 0,3-5-1 0,-2-4-11 16,2-6 5-16,-3-7 0 0,1-4-3 0,0-6 9 15,-3-4-7-15,0-7 1 0,0-3 0 0,-1-3 0 16,0-4 0-16,-1-2 0 0,1-5 2 0,-1-2-2 15,1-1 5-15,0-1 5 0,0 0 2 0,0-1 5 16,0 1 0-16,-1-1 0 0,1 1-5 0,0-1-3 16,0-4-19-16,-1-3-21 0,-2-1-32 15,2-3-66-15,-1 0-156 0,2-4-1337 0</inkml:trace>
  <inkml:trace contextRef="#ctx0" brushRef="#br0" timeOffset="138128.4543">5260 6899 1 0,'-1'-3'0'0,"-2"-2"0"0,-3-1 0 16,4-2 0-16,-1 1 36 0,1 0 281 0,-1-3 12 16,2 1-4-16,1-2-24 0,-1 0-32 15,1-3-30-15,1 2-24 0,-1-2-23 0,1 0-22 16,0 2-14-16,-1 3-19 0,2 0-17 0,-2 1-17 16,0 3-19-16,0 3-19 0,0 1-22 0,0 1-19 15,0 1-17-15,0 1-7 0,1 3 2 16,0 3 1-16,2 5 13 0,-1 4-2 0,2 6 3 15,-2 2 0-15,1 2-4 0,-2-2 1 0,1 4-2 16,-2-2-1-16,2 2-5 0,-1 0 1 0,0-1-1 16,2-4-3-16,0-1 8 0,4-1-6 15,0-4 0-15,2-1 0 0,0 0-5 0,-1-5 6 16,5-1-2-16,1-2 3 0,-2-4-2 0,3 1 0 16,1-6 1-16,2-2 0 0,-1-2 3 15,-1-3-7-15,3 0 1 0,-2-4-2 0,-3 0-3 16,-2-3 6-16,1 0-1 0,-6-1 3 0,0-2-2 15,-5-1 1-15,-1-2-1 0,-1-2 1 0,-1 1 5 16,0 1-6-16,-1 1 1 0,-3 5-2 0,2 0-3 16,1 4 3-16,-4 0 1 0,3 3 1 15,-1 2 1-15,0 3-2 0,3 0 1 0,1 0-3 16,-1 4 1-16,1-2-7 0,0 1-7 0,0 0-1 16,0 4-3-16,1 3 9 0,0 3 5 0,4 3 1 15,1 1 0-15,2 1-1 0,3 0 1 0,3 2 0 16,1 1 4-16,-1-2-2 0,2-1-2 15,1-1 0-15,-3-1-5 0,5-3 4 0,-5-5-1 16,3-1 2-16,-4-2 0 0,1-1-1 0,-4-2-1 16,-2-2 2-16,2-1 3 0,-2-2-2 15,1-1 0-15,1-2-1 0,-4-3-2 0,1 1 2 16,1-3 1-16,-5 1 0 0,4-4 2 0,-6 2-2 16,-1-2-1-16,0 1 1 0,-1 1 1 0,-4-2-1 15,1 0-1-15,-1 2 0 0,-1-1-4 16,-2 2 5-16,5 2 0 0,-5 3-1 0,6-2 2 15,0 4-2-15,-1 3-2 0,3 0 2 0,0 2 0 16,1 0-8-16,1 1-3 0,0 0-4 0,7 0-1 16,1 1 6-16,3-1 4 0,5 1 2 15,4-1 2-15,-2 0 1 0,6-1 0 0,-1-1-1 16,5-1 4-16,-3-2-3 0,-1-1 0 0,-2 0-1 16,-4-3 0-16,-4 1 3 0,-4-5 2 0,-3 0-1 15,-1-3-1-15,3 0 1 0,-6-3 1 0,0-1 2 16,0 1-1-16,-2-3 0 0,0 0-1 0,-3-1-1 15,0-1-1-15,1 1 3 0,-1 1 2 16,-1 4 1-16,1 2 2 0,-3 4 4 0,0 3 0 16,0 3 3-16,1 4 2 0,1 1-7 0,0 1-4 15,-2 3-5-15,0-1-4 0,0 7 3 16,-7 3-1-16,3 2 3 0,0 3-3 0,1 4 2 16,2 4-2-16,0 1 0 0,3 3 4 0,-2 5-4 15,0 0 0-15,3 6-2 0,0-6 0 16,2-2 0-16,0-6 1 0,1-6 0 0,3-6 0 15,-3 0-1-15,2-1 0 0,-1-2-2 0,1-1 2 16,0-1-5-16,5-5-1 0,-4-1 1 0,1-1-2 16,3-1 3-16,4-2 0 0,0-2 0 0,7-1 1 15,1 3 2-15,6-1-2 0,-2-1 0 16,0 6 2-16,3-2-1 0,1 1 3 0,1-2 0 16,-1 3-3-16,-1 1 3 0,3-2-3 0,0 0 4 15,0 1-1-15,4-1 2 0,-2 2-2 0,-3-3-2 16,1-1 6-16,-4-1-3 0,0-3-1 0,-6 2 2 15,-3-1-3-15,-6 1 3 0,-1 0 1 16,-5 0 4-16,-6 0 1 0,0-1 2 0,0 1 0 16,-1-4-1-16,-1 2-2 0,0-2-2 0,-6 1-1 15,-2 1 0-15,-3-2-1 0,-1 4 1 0,-3-1 2 16,-1 2 0-16,-4 0-1 0,-4 2 2 16,1 1-3-16,-1 2 1 0,1 3 2 0,1-3-2 15,0 0 0-15,7 2-1 0,1 0-4 0,8 2 2 16,1-1-1-16,5 1-1 0,2 2 1 15,4-1 0-15,1 2 1 0,9-1 1 0,0 3 0 16,8-5-2-16,1-1 0 0,0 0-1 0,4-3 0 16,-2-1 0-16,1-2 0 0,1-1 0 15,1-1-3-15,-4-1 2 0,-1-2-1 0,-2-1 2 16,-3-1 1-16,-4-1-2 0,2-2 2 0,-5 0 0 16,-1-1 0-16,-1 0 1 0,-3 0 2 0,-5-2 1 15,0 0-1-15,-1 0 3 0,-2 2-2 0,-1-3-1 16,0 4 1-16,-4-2-2 0,3 0-1 0,-5 5 3 15,0-2-1-15,2 5 2 0,-2-1-2 0,-1 2-1 16,3 2 0-16,0 0 0 0,-1 2-3 16,4 2 0-16,-3 4 1 0,4-1-2 0,0 3 1 15,2 4 0-15,1 1-2 0,2-1 3 0,6 1-1 16,7-1 1-16,-1 0 1 0,8 0-1 16,0-2 0-16,1 1-2 0,5-5 2 0,1-2-4 15,0-2-2-15,-5-3-3 0,1-2 0 0,-10-1 2 16,0-2 6-16,-5-2 3 0,5-5 2 0,-3-5 0 15,1 1-2-15,0-3 1 0,-2 1 6 16,-3-4-3-16,-4-1 3 0,2-2 0 0,-4-3-1 16,3 0 1-16,-4-5 2 0,1 0 0 0,2-1 1 15,-7 1 1-15,-2 3 0 0,1 2 3 16,-2 2 2-16,1 6 0 0,1 2 0 0,-2 9 0 16,3 2-2-16,1 4-3 0,1-1-4 0,-1 6-7 15,1-2-6-15,-1 3 3 0,0 6-3 0,-3 4 2 16,1 8 5-16,3 3-5 0,2 3 1 15,3 1-1-15,-1 4 0 0,3 3 1 0,0 1 0 16,-1 0-6-16,3 0-8 0,-5 0-13 0,3-3-22 16,0 0-19-16,-1-5-24 0,2-2-37 0,-2-4-44 15,-1-4-131-15,1-1-471 0,-3-5-863 0</inkml:trace>
  <inkml:trace contextRef="#ctx0" brushRef="#br0" timeOffset="138299.9949">6978 6821 842 0,'-11'-5'473'16,"0"-3"-100"-16,-1 1-95 0,6 2-78 0,8 2-80 15,4 1-70-15,3-1-44 0,3 1-19 0,10 0 5 16,6 2-1-16,9 1-11 0,0 0-51 16,9 4-137-16,-3-1-185 0,5-2-263 0,-4 0-256 15,2 0 861-15</inkml:trace>
  <inkml:trace contextRef="#ctx0" brushRef="#br0" timeOffset="138663.4929">7592 6777 1 0,'4'-4'446'0,"2"-1"165"0,-2-2-96 0,-2 2-131 0,-1 3-92 16,2 1-62-16,-3 0-59 0,0 1-47 15,-3 1-40-15,3 0-34 0,0 1-24 0,-1-1-7 16,1 4-4-16,-2 3 1 0,1 1 7 0,-2 4-6 16,-1-1-3-16,3 1-5 0,2 3-5 15,0-2 2-15,3 2 1 0,-1-4 1 0,4-1 3 16,-1-2 1-16,5-2 3 0,3 0 4 0,0-4 0 15,5 0-3-15,0 0-2 0,2-3 0 16,-2 0-4-16,1-1 4 0,-1-3-1 0,1 0 1 16,-4-3 5-16,1 0-4 0,-2-2 1 0,-2-1 5 15,-1-2 2-15,1-1 0 0,-2 0 2 0,5-4-1 16,-3 2-3-16,-1-3 5 0,-2 1 2 16,1 2 2-16,0 2 1 0,-2 1-2 0,-1 5-6 15,1 1-6-15,-1 1 0 0,-3 3-10 0,2 1-2 16,-3 2-1-16,3 5-10 0,-3-1 7 0,3 3 0 15,-4 3-2-15,3 2 3 0,-2 3-2 16,2 0 0-16,-3 4-1 0,2-2 3 0,-2 1-2 0,-2 1 1 16,1-2 0-16,2 2-6 0,-3-3 3 15,0 0-5-15,-1-3-6 0,-1-2-6 16,-1-1-11-16,-3-1-18 0,2-3-20 0,-4-3-20 16,-5-1-40-16,-1-2-90 0,-4-3-255 0,-4-3-913 15</inkml:trace>
  <inkml:trace contextRef="#ctx0" brushRef="#br0" timeOffset="138812.2005">7734 6254 1699 0,'-5'-10'307'0,"3"-6"-75"0,0-2-93 0,3 4-34 16,1 2-20-16,-1 5-21 0,1 1-37 15,3 1-44-15,-2 3-40 0,7 2-58 0,1 3-237 16,6 7-977-16</inkml:trace>
  <inkml:trace contextRef="#ctx0" brushRef="#br0" timeOffset="139857.3224">8560 7022 780 0,'-17'-5'843'0,"2"-1"-542"0,-5 1-49 0,10 1-31 15,5 4-33-15,3 0-24 0,2 0-34 16,0 0-29-16,0 0-26 0,1 2-8 0,0-4-8 15,2 2-12-15,0-4-4 0,4 2-12 0,7-3-9 16,5-1-7-16,6-1-2 0,9-3-6 16,0 0-2-16,7-3 0 0,-1 2-7 0,1-2 4 15,1-2 0-15,-4-1-2 0,-3-4 7 0,-1 0-2 16,-6-3 3-16,-1-1 3 0,0-3-1 0,-6-4 1 16,0-1 0-16,-5-2 0 0,-4 3-3 0,-1-1 0 15,-5 2-2-15,1 3-2 0,-5 0 5 16,2 6-1-16,-4 4 2 0,0 6 2 0,-3 1 1 15,2 5 0-15,0 2-2 0,1 3-5 16,0 0-10-16,-2 3-2 0,-4 4 1 0,-1 7 1 0,-7 6 8 16,3 5-2-16,-4 4-2 0,0 1 2 15,4 4-4-15,7-2 2 0,1 1 1 0,5 5 1 16,3-3-4-16,6-1 2 0,6-5 0 0,1-5-2 16,0-5 4-16,4-1-2 0,3-5 0 0,0-3 0 15,5-4-1-15,-3-2-1 0,2-4 0 16,0-4 0-16,-1-2-2 0,-3-5 4 0,1-4 0 15,-4-1-1-15,-2-4 6 0,0-1-5 0,-3-2 1 16,0-7 0-16,1 0-3 0,-6-7 4 0,-1-2-2 16,0 0 2-16,-1-2 0 0,-1 3-1 15,-2-1 1-15,-3 1-2 0,-3 6 5 0,-1 6-3 16,0 6-2-16,0 6 3 0,-1 6-1 0,1 3-1 16,-1 1 3-16,1 3-2 0,0 1-13 15,-1 2 1-15,0 2 3 0,-3 5 0 0,0 6 10 16,0 7-1-16,-2 4-4 0,4 3 1 0,-2 5-1 15,4-1 0-15,0 5 2 0,0 1 1 16,2 4-2-16,-2 0-1 0,2 1-4 0,0-6-12 16,0-6-6-16,5-10-3 0,2-8 2 0,-3-3 8 15,1-6 7-15,2-1 3 0,2-4 3 0,-1-2 1 16,4-4-1-16,3-4 0 0,2-1 2 0,-2-3 0 16,-2-5 3-16,-2 2-1 0,2-4 1 15,-4-1-1-15,-1-1 0 0,1-1 0 0,-2 4 2 0,-1 0-1 16,-4 5 0-16,3 3 1 0,-4 4-2 15,0 3-2-15,-3 2 0 0,1 3-7 0,-1 1-13 16,0 2 0-16,3 4 0 0,-1 1 8 0,2 6 13 16,3 1 0-16,3 3 2 0,1 3-1 15,4 1 1-15,3 0-1 0,3-2 2 0,3 0 1 16,5-4-2-16,1 1 1 0,3-2-1 0,1-4 0 16,-1-4 1-16,-2-3 2 0,-2-4 0 0,-4-2-1 15,-2-1 2-15,-3-3 1 0,-1-3 3 0,0-1 2 16,-3-1 5-16,-1-3 1 0,-3 0 0 15,0-6 0-15,-3 0 1 0,-1-2 1 0,-6 0 4 16,2 2-1-16,-5 2 0 0,-2 2 0 0,-1 0 2 16,-3 6 2-16,-2-1-1 0,-1 4-5 0,-1 3-7 15,-3 1-4-15,-3 2-2 0,-4 3-1 16,2 2 0-16,-4 5-2 0,2 4-2 0,-2 0-1 16,5 5-1-16,0-1 2 0,6 2-2 0,4 2 2 15,3 2-5-15,5-1 0 0,4 1 0 0,2-1-1 16,6-3-2-16,4 1-6 0,4-2-9 15,0-2-17-15,3-1-17 0,0-5-16 0,-5 1-21 16,0-3-49-16,-2 1-51 0,-3-5-137 0,-3-1-468 16,-1-4-816-16</inkml:trace>
  <inkml:trace contextRef="#ctx0" brushRef="#br0" timeOffset="140043.221">8594 6664 1753 0,'-21'-1'174'0,"2"1"-153"0,-2-1-25 0,17 3-2 0,9-2 16 16,11 1 18-16,5 2 13 0,12-3-12 16,14 2-71-16,7-2-299 0,13 0-1051 0</inkml:trace>
  <inkml:trace contextRef="#ctx0" brushRef="#br0" timeOffset="142536.5619">11415 6432 270 0,'-8'-12'614'16,"1"1"-281"-16,0-5-32 0,0 3-44 0,3 4-12 15,-1 1-24-15,1-2-45 0,-1 4-38 0,0 0-35 16,0 1-29-16,1 3-27 0,-3 2-20 0,1 4-10 15,-2 1-4-15,-4 4 7 0,-5 4 10 0,-5 5 5 16,-3 3 3-16,-1 2-1 0,-3 4-6 16,0 4-3-16,4 0-4 0,0 2-11 0,2 3-4 15,6-1-3-15,2-1-6 0,8-2 4 16,5 0-1-16,4-1 1 0,10-3 4 0,2-1-3 16,8-4 1-16,5-1 1 0,7-6 0 0,7-2-2 15,6-2-3-15,3-6-3 0,-1-2-8 0,-3-4 5 16,-2-3 1-16,-4 0 0 0,-3-2 3 0,-5-4-1 15,-2 0 2-15,-5 1-1 0,-4-4 4 16,-6 0 0-16,-4 0 5 0,-5-1 0 0,-2-1-3 16,-3-3 5-16,-1 0-4 0,-2 0 0 0,-3 1 5 15,-1 0-4-15,-2 5 0 0,-3 3-2 16,-3 0 2-16,2 3-5 0,-6 2-1 0,2 3-2 16,-5 1-6-16,2 3 8 0,1 2 0 0,-2 0 0 15,3 3 3-15,3 3-7 0,4-2 0 0,2 4-3 16,5-2 3-16,2 2-3 0,4-1-1 0,2 1 1 15,5-3-4-15,5 3 5 0,3-3 3 0,5-1 1 16,4-3 0-16,4-1-2 0,2-4 0 16,-3 0-7-16,1-2 2 0,-3-2-9 0,-3 0-3 15,0-2 1-15,-4 1-6 0,-1-2 8 0,-3-1 1 16,0 0 4-16,-5 0 5 0,-1 1 1 16,-4 0 4-16,-2 1 3 0,-4-1 1 0,-1 1 3 15,0 1 0-15,-1-2-1 0,-2 0-3 0,1-1 3 16,-1 2-1-16,2-1 2 0,0 0 0 15,1 2-3-15,1-3-5 0,3 0-3 0,0 1-2 16,2-2-5-16,4-2 0 0,1 1-2 0,7-1-3 16,1 0 3-16,5-1-3 0,2-1-4 0,1-1-6 15,1-2-7-15,-7 0-1 0,-1 0 4 0,-8 0 12 16,0 1 6-16,-6-1 7 0,-1 2 5 16,0-1 0-16,-5 2 6 0,0 0 1 0,0 1 4 15,-4 1 5-15,0-1-1 0,1 2 5 0,-4-1 2 16,1 3 4-16,0 0 5 0,2 3 3 15,-1 1 0-15,1-1-8 0,-1 4-7 0,2 2-9 16,-5 2-6-16,1 3 4 0,-2 8-5 0,-1 3 1 16,1 5 0-16,3 1 0 0,4 4-1 0,-1 2 1 15,2 5-1-15,2 2-4 0,-2 4 4 16,1 2-1-16,-1-1-1 0,-2-1-4 0,1 1-12 16,-4 0-17-16,2-4-17 0,-1-7-17 0,0-8-10 15,2-5-3-15,1-6-4 0,-1-6-12 16,2-2 2-16,0-5-2 0,-3-2-33 0,0-4-65 0,1-6-77 15,-1 1-56-15,-1-6 2 0,1-2 48 0,-2-1 47 16,0-2 15-16,2-2-21 0,0-2 31 16,1-2 205-16,-1-3 0 0,3-1 0 0,-2-4 0 15,3-3 0-15,3 3 0 0,0-1 0 0,2 5 0 16,0 5 0-16,4 4 20 0,2 3 191 16,0 2 22-16,3 5 28 0,1 1-2 0,4 4-15 15,2 4-35-15,-2 0-50 0,2 5-36 0,0 2-35 16,-1 6-24-16,0 1-9 0,-1 3-7 0,0 3-10 15,-3 4-8-15,0 2-5 0,-5 3-2 0,0 3 3 16,-5 2-2-16,-2-2-5 0,-3 1-1 0,-2-1-5 16,-4-4 2-16,-1-3-2 0,-2-3-1 15,-1-2-2-15,3-3-4 0,-1-2 0 0,2-4-1 16,1-2-2-16,2 0-2 0,2-4-3 0,2-1-1 16,2-2 0-16,4-3-2 0,6-1-1 0,6-3-3 15,5-2-2-15,5-3-2 0,0-1 0 16,2 0 1-16,-1-2 4 0,-1 0 7 0,-1-1 1 15,1-2 4-15,-2 1 4 0,-5-2 5 0,0 0 8 16,-4 2 13-16,-1 2 14 0,-6 0 15 16,-3 4 12-16,0 0 9 0,-7 2 0 0,0 1 1 15,1 2-9-15,-7 2-15 0,2 3-14 0,-2 2-20 16,-2 0-14-16,-2 2-3 0,-4 1 0 0,-2 3 3 16,-3 2 6-16,-2 3 0 0,-2 0-2 0,1 3 1 15,5 0-8-15,-1 2-1 0,5 2-4 16,2 1-2-16,0 1-2 0,6 1-1 0,1 0 0 15,2 0 1-15,3-2 2 0,3-1-1 0,0 1-2 16,5-2-3-16,3-3-2 0,1-1-3 16,1-5 3-16,-2-2 6 0,1-3 2 0,0-3 3 15,-4 0 0-15,1-4-3 0,1 0 4 0,-1 1 1 16,0-5 2-16,-4 1 2 0,1-2 0 0,1-2 0 16,-3-2 1-16,1 1-2 0,-2-3-1 15,-1 1 1-15,0-5 1 0,-1 1-4 0,-1 0 1 16,0-1 1-16,-2 4-3 0,-1 1 2 0,0 1 1 15,0 5-1-15,-1 0 0 0,-2 5 2 0,2-1-2 16,-1 3-2-16,1 2-4 0,-1-1-10 0,2 2-6 16,-1 0-3-16,-2 5-1 0,1 2 7 15,1 2 0-15,1 5 4 0,1 2-2 0,3 2 0 16,6 4-3-16,5 0-6 0,4 0-7 0,5-1-15 16,10-1-17-16,3-2-31 0,5-2-24 15,2-7-9-15,-1-2 4 0,-4-3 25 0,-3-2 30 16,0-4 23-16,-3-2 16 0,-2-3 9 0,-1 0 6 15,-5-2-1-15,-1-1 6 0,-7-2 6 0,-1 0 5 16,-1 0 14-16,-1-3 3 0,-5 4 9 16,-1-3 9-16,-4 2 4 0,1-1 10 0,-5 1 4 15,-2 0-1-15,-1 1-2 0,1 4-7 0,-6 1-10 16,-1-1-7-16,-1 3-2 0,-2 1-1 16,-2 2 0-16,-1 2-1 0,3 4-6 0,-6 0-8 15,6 2-5-15,-2 2-9 0,2 2-2 0,4 0-2 16,2-1-2-16,4 1-1 0,4 2 1 0,1-1 1 15,6 1-2-15,7 1 1 0,1-2-7 0,4 1-6 16,3-3 0-16,2-1-7 0,0-4 1 16,4-1 0-16,-3-2 5 0,-1-3 6 0,1 0 6 15,-5-3 1-15,-2-1 1 0,-1 1 1 0,-5-3 3 16,0 0 1-16,0-2 3 0,-3 0 2 0,1-1 4 16,-4 1 9-16,0 0 2 0,-6-2 4 0,3 0 2 15,-4 1-4-15,1-1-2 0,-2 2-1 16,-2-2 3-16,1 3-2 0,-4 1 5 0,4 1 0 15,-1 0-5-15,-1 3 2 0,0-2-7 0,2 3-4 16,0 1-5-16,0 0-6 0,-2 1-3 16,-1 2-1-16,2 2-1 0,-5 2 1 0,3 2 0 15,-2 1-1-15,3 1-1 0,1 1 4 0,0-1-2 16,2 2 0-16,3-1 0 0,-1 1-1 0,7-1-5 16,0-1 0-16,1 0-7 0,1-2-5 15,3 0 0-15,3-4-2 0,4-3 0 0,2-3 5 16,3-2-2-16,-5-2 7 0,5-4 6 0,-1 0 4 15,2-4 3-15,-1-1 2 0,2 0 1 0,-3-2-1 16,1-5 5-16,0-3 2 0,-1-4 1 0,-3-4 4 16,1-4 0-16,-2-1-2 0,0-3 0 15,-2-3-1-15,0-3 1 0,-1-1 2 0,-1 1 3 16,-9 2 0-16,-2 0 2 0,-5 5 2 0,-2 3 0 16,-6 5 2-16,0 5 5 0,-5 4 1 0,1 4 2 15,-1 5-1-15,2 5-3 0,-2 3-7 0,2 3-7 16,1 2-7-16,-3 5-5 0,1 4-1 15,0 5-3-15,-1 6 2 0,0 4 2 0,3 4-1 16,3 2 1-16,5 1-2 0,3 3-1 0,6-1-1 16,0 1 2-16,2 1-1 0,3 1 0 15,-2-1-2-15,3 0-2 0,2-3-2 0,-2-3-6 16,3-4-2-16,2-3-2 0,-1-5-2 0,0-3-2 16,-3-3-2-16,4-1-3 0,-6-3-2 0,2-4 6 15,-1-3 4-15,-3-1 6 0,0-4 9 16,0-3 0-16,2-2 2 0,-5-1 2 0,1-1-1 15,2-3 0-15,-3 1 1 0,-3-2-1 0,-1 1-2 16,-3 2 4-16,-1-1-1 0,-1 4-1 16,0-1 5-16,-2 4-4 0,0 3 1 0,1 3-2 0,0-1-5 15,-1 4-4-15,-1 1-3 0,0 1 0 16,-2 5-2-16,4 3 3 0,2-1 1 0,0 5 1 16,3 1 6-16,3 1-2 0,4-1-1 0,0 1-1 15,2 0-3-15,5-2-1 0,2 3 0 0,5-2-10 16,-1-3-3-16,5-3-7 0,-6-5 1 15,-1-2 6-15,-3-2 11 0,-5-5 11 0,0 0 4 16,-3-4 5-16,1-5 2 0,0 1 1 0,-1-3 6 16,1-2 5-16,-1 1 3 0,1 0 11 0,-2 0 4 15,-5 0 4-15,0 2 12 0,-1 0-2 16,-2 2 1-16,-1 2-4 0,0 2-10 0,0 4-4 16,0-1-7-16,-1 2-3 0,1 2-13 0,0 0-1 15,-1 2-11-15,-1 0-4 0,-1 4 4 16,-1 5-3-16,-4 8 4 0,1 5 0 0,2 7-2 15,0 4 2-15,3 5 2 0,1 5 0 0,-2 1-2 16,-4 4 3-16,1 0-3 0,1 4 1 0,-3-1 6 16,2 1-3-16,0-1-2 0,3-3 0 15,-1-3-6-15,2-1 0 0,1-6 1 0,0-2-2 16,-1-4-4-16,-2-2-8 0,2-4-27 0,0-4-45 16,-5-3-81-16,2-3-207 0,-2-4-1298 0</inkml:trace>
  <inkml:trace contextRef="#ctx0" brushRef="#br0" timeOffset="143379.9342">15417 6678 977 0,'-6'-13'777'0,"-3"-2"-467"0,4 0-38 15,-2 5-68-15,-1 3-33 0,4 5-43 0,-3 0-38 16,-2 3-31-16,-3 1-18 0,1 5-8 0,-9 2-3 16,0 0-3-16,0 5-2 0,0-2-9 0,8 3-8 15,1-2-3-15,3-1-2 0,5 2-2 16,2 0-1-16,1 1 0 0,3 1-1 0,1-4 0 16,6 1 4-16,3-3 0 0,2-4 2 0,4 1-1 0,2-4-4 15,3-1-1-15,3-4-1 0,1-1-1 16,-4-4 0-16,1 0-2 0,-4-3-1 15,-1-3 0-15,-6-3 6 0,3 0-1 0,-6-5 2 16,-3-1 2-16,-2 1-6 0,3-2 3 0,-7 0-1 16,2 0-1-16,-3 0 4 0,0 5-1 15,0 2 0-15,-1-2 1 0,1 1-1 0,2 3-3 16,4-4 1-16,2 0-1 0,3 0-4 0,4-1 4 0,-1 1-1 16,5-1 1-16,0 1 2 0,1 0 2 15,0 0 1-15,0-2 2 0,-1 3 6 0,-1-1-1 16,-2 2 6-16,-3 0 7 0,-3 4 5 0,-3 0 7 15,0 2 5-15,-5 0 0 0,-1 1 1 16,1 2 2-16,-6 1-1 0,2 2-4 0,0 2 1 16,-1 0-13-16,1 2-10 0,-4 1-7 0,3 4-12 15,-2 2 4-15,-3 4 0 0,-5 6 0 16,0 6 0-16,-1 6 2 0,1 6 1 0,1 4-2 16,2 8 5-16,4 5-3 0,-2 7 1 0,3 4 1 15,-1 8-4-15,3 3 4 0,2 1-1 0,-1 0 0 16,1-1-1-16,-1 0-2 0,0-1-2 0,-2-5-2 15,2-7-3-15,1-2-3 0,-1-11-7 16,0-3-9-16,0-8-7 0,-2-3-17 0,-3-7-22 16,3-3-27-16,-2-9-30 0,2-5-31 0,1-5-27 15,-3-8-120-15,1-4-399 0,-4-8-860 0</inkml:trace>
  <inkml:trace contextRef="#ctx0" brushRef="#br0" timeOffset="143528.2362">15470 7025 1182 0,'-1'-11'272'0,"1"-2"-8"0,1-4-107 16,3 4-21-16,6 2-15 0,5 1-30 16,-1-1-34-16,5 1-28 0,5 2-18 0,6 2-15 15,5 2-19-15,1 2-39 0,5 2-100 0,3 0-271 16,1 2-449-16,1 2 129 0</inkml:trace>
  <inkml:trace contextRef="#ctx0" brushRef="#br0" timeOffset="144627.7139">16278 7104 490 0,'-3'0'881'15,"0"0"-447"-15,-2-1-88 0,3 0-53 0,1-2-38 16,-1-3-57-16,0 1-57 0,-1-3-39 16,3-2-27-16,5-2-22 0,0-3-13 0,5 0-14 15,5-1-6-15,5-3-5 0,0 1-7 0,5-4 3 16,5 2-2-16,1-2 0 0,6-3 0 0,-2 0-3 15,5-3-1-15,0-2 0 0,-1-5 4 0,0 0-2 16,-5-2 0-16,-4 3 2 0,-1 2-2 16,-8 1 2-16,0 0 1 0,-6 6 2 0,-3 4 3 15,-7 7 1-15,0 2 1 0,-5 4 2 0,-1 3 1 16,-1 2-5-16,-1 1-8 0,0 4-7 0,-6 3-7 16,-4 3 3-16,-3 6 0 0,-6 6 5 0,2 2 1 15,0 7-3-15,1 0 1 0,0 2 0 16,7 3 1-16,2 2-1 0,6 2-1 0,-1-2-2 15,12 0-3-15,1-4 2 0,6-4 0 0,6 0 1 16,3-7-1-16,7-4-4 0,3-3-3 16,3-5 0-16,2-4-2 0,-1-5 1 0,1-4 0 15,-1-4 2-15,-4-2-3 0,-3-4 7 16,-2-4 2-16,-4-3 4 0,1-4 3 0,-2-1-3 16,-1-6 2-16,-3-5-2 0,0-4 2 0,-2-3 0 15,-2 0 0-15,-3-4 1 0,1 2-6 0,-6-5 6 16,0 0-2-16,-5-1 1 0,-1 5 3 0,-3 7-2 15,-2 5 3-15,-2 7 1 0,-2 5 3 16,0 7 0-16,1 7 1 0,1 2 0 0,2 3-6 16,0 3-3-16,3 4-3 0,-2 3-1 0,-5 5-1 15,2 7 2-15,-2 6 0 0,0 7 0 0,1 4 1 16,3 4 2-16,2 6-1 0,0 2 1 0,0 4-4 16,2 2 2-16,0 1 0 0,0 2 0 15,2 3 2-15,1-5-5 0,0-6-2 0,4-8-4 16,1-13-3-16,4-5 4 0,-1-7-1 0,0-5 4 15,-2-3-4-15,3-3 8 0,-2-4 2 0,1-4 2 16,6-3 6-16,-2-4-7 0,5-2-1 16,1-2 0-16,-3-3-2 0,1 1 3 0,-5-3-1 15,4 0 0-15,-4-1-6 0,1-4 6 0,-2 3 0 16,1 0 1-16,-4 3 9 0,-3 6-9 16,0 5-1-16,-4 2 1 0,0 3 0 0,-3 2 2 0,0 1-4 15,0 0-4-15,0 1-12 0,-2 2 4 16,1 1 3-16,-1 4 3 0,1 3 12 0,1 6-7 15,2 2 0-15,2 2 1 0,3 1-2 0,3 1 4 16,1-3 0-16,5 1-2 0,1 0-3 16,1-1 2-16,8-2 1 0,-1-3 0 0,3 0 6 15,2-2-12-15,0-4 1 0,-1-4-3 0,-1-2-1 16,0-5 5-16,-1-2 2 0,-4-2 0 0,0-3-1 16,-2 0 3-16,-5-1 2 0,2-3 1 0,-6 2 7 15,-2-3-7-15,-3 0 3 0,-2 1-1 16,-2 2-1-16,0 0 4 0,-3 3-1 0,0-2 1 15,0 3-6-15,0 2 6 0,0 2-2 0,-1-1 0 16,1 4 1-16,0 0-11 0,-2 0-8 0,2 1-1 16,-1 4 0-16,-1 1 5 0,0 3 7 0,0 2 0 15,1 2-1-15,-1 1 1 0,1 2 1 16,2-1 0-16,-1 3 4 0,2-2-7 0,1 0-2 16,2-1-3-16,1-2-3 0,5-2 4 15,-1-3 1-15,5-2 1 0,0-2 1 0,2-4 2 0,1 0 1 16,-1-4 2-16,2-1 7 0,0-2-5 15,-4-2 1-15,1-2 0 0,-3-1-4 0,2-2 5 16,-1-1-1-16,3 0 3 0,-2-3-3 16,2-1 4-16,0 0-1 0,0 2 1 0,0 0 5 15,2 0-2-15,-2 5 0 0,-1-4 3 0,2 5-4 16,-3-1 6-16,2 3-1 0,-3 3-3 0,1 3-1 16,-4 0-6-16,-1 2-1 0,-1 3-2 0,-3 1 2 15,1 7-5-15,-1-2-1 0,-2 6-1 16,-1 0-2-16,1 3 3 0,-4-2 0 0,-2 2 0 15,-1 0-4-15,-1 0 0 0,-1-1-3 0,0-1-4 16,-1 3-8-16,-5-5-20 0,5 1-20 0,-1-1-33 16,-1-4-43-16,5-4-62 0,-1-2-148 15,0-3-621-15,0-3-640 0</inkml:trace>
  <inkml:trace contextRef="#ctx0" brushRef="#br0" timeOffset="144776.6281">18357 6123 2056 0,'-3'-13'203'16,"-1"-5"-30"-16,0-2-71 0,2 9-23 0,0 3-26 0,1 2-30 15,-1 4-42-15,2 1-57 0,0 3-27 16,0 4-58-16,0 2-238 0,0 4-659 0</inkml:trace>
  <inkml:trace contextRef="#ctx0" brushRef="#br0" timeOffset="145277.432">19346 7052 1374 0,'3'-19'327'15,"0"-10"0"-15,3-10-105 0,6 2-35 0,2 1-24 16,4-2-24-16,2 0-24 0,1-7-20 0,3-1-20 16,2-2-16-16,1-1-15 0,2-1-8 0,2 1-5 15,-1 1-8-15,-3 2-3 0,-3 6 3 0,-4 5 2 16,-3 7 5-16,-7 6 3 0,-3 4-5 0,-2 5-6 15,-5 5-4-15,0 3-7 0,-1 2-8 16,-1 5-3-16,-2 0-12 0,-3 4-2 0,-5 6 3 16,-7 7 2-16,-2 6 5 0,-3 4 2 15,3 4 1-15,3 1-1 0,6 6 1 16,6 2-2-16,2 0 1 0,9 4 2 0,2-1-2 0,7 1 0 16,6-3 0-16,-1-4 0 0,-1-4 1 0,0-7 1 15,-3-2 0-15,-2-4-1 0,-4-2 1 0,-3-2 0 16,-3-2 0-16,-3-4 3 0,-3 1-2 15,-2-1 1-15,-3-3 1 0,-5 0 0 0,-4-2 3 16,-3-1 1-16,-4-1-1 0,-4-5-1 0,3 0-2 16,-4 0 0-16,3-2-2 0,1-3-1 0,3-1-4 15,7 1-6-15,1-2-13 0,5-3-27 0,3 0-51 16,6-4-80-16,6 1-135 0,4-6-416 0,8-1-813 16</inkml:trace>
  <inkml:trace contextRef="#ctx0" brushRef="#br0" timeOffset="146038.5352">19975 6577 750 0,'11'-6'492'0,"3"0"-48"0,1-3-179 16,-3 6-34-16,-3-1-19 0,-7 3-39 0,1 1-50 15,-3 0-39-15,-1 0-27 0,-1 1-15 16,0 2-9-16,2-1 0 0,-6 1 7 0,-2 3 10 16,0 3 9-16,-9 3-4 0,1 3-9 15,-2-1-11-15,-1 1-14 0,-1-1-7 0,5 4-5 0,2 0-3 16,7 1-2-16,2 4 1 0,4-2-2 15,3 3 0-15,2-1 2 0,4-1-3 0,2 6 2 16,0-7 0-16,7 4-2 0,-4 0-1 0,3-5 3 16,-2 3-4-16,0-1 0 0,-4-1 2 0,-1-3-4 15,0 1 1-15,-4-4 0 0,-2 3 0 0,-2-2 1 16,-2-1-1-16,0-2 1 0,-1 0-3 16,-4-4 2-16,0-2 0 0,-4-3 1 0,0 1 1 15,2-1 1-15,-3-4 2 0,3 0 4 0,-2-2-2 16,-1 0-1-16,2-5 1 0,5 0-3 15,0-6-3-15,5-1-2 0,1-6-6 0,7 0-2 16,4-3-1-16,4-2-2 0,9-3 3 0,5-1 1 16,8-2-1-16,3-1 2 0,8-2 0 0,2-3 2 15,-2-2 4-15,3-2 4 0,-3 0 4 0,-8 0 2 16,-4 6 7-16,-8 4 2 0,-4 2 4 16,-7 4 3-16,-5 1 2 0,-4 6 3 0,-4 0 4 15,-5 3-3-15,-3 2-3 0,-3 2 0 0,-1 3-11 16,-5 3-7-16,-1 1-3 0,-1 7-8 0,-6 1 2 15,-3 7-1-15,0 3 2 0,0 3-2 16,2 4 0-16,1 2-3 0,5 4-1 0,4 4 4 16,3 2-2-16,3 2 2 0,6 1 1 0,2 3-4 15,2-1 2-15,3-1 1 0,2-2-2 16,-1-3 2-16,1 0 0 0,0-2-1 0,4 0 0 0,-8-3 2 16,0-1-2-16,-3-2 0 0,-4-2 2 15,-1-3-5-15,-1-4 4 0,-4-2 1 0,0-4-1 16,-3-1 1-16,0-1 2 0,-5-2 0 0,2-3-2 15,-4-1 4-15,1-2-3 0,2-1-1 16,1-3 2-16,1 0-8 0,1-4-7 0,5-1-18 0,3-3-24 16,5-2-26-16,6-3-25 0,2-4-29 15,7-2-39-15,3-4-67 0,7-4-113 0,4-1-187 16,6-6-101-16,2 1 13 0,-2-5 136 0,-1-3 493 16,-4-4 0-16,-3 0 0 0,-7 1 0 15,1 5 393-15,-5 6 142 0,-3 5 17 0,-1 7-37 16,-5 5-130-16,3 5-100 0,-4 4-60 0,-4 3-52 15,3 5-54-15,-7 1-48 0,2 6-38 16,0 1-20-16,-1 7-8 0,4 6 4 0,-4 7 7 16,5 8 0-16,-2 7 0 0,0 2-2 0,2 7-11 15,2 6 4-15,-5 1-2 0,-1 3-4 0,-3 2-2 16,-2-1-10-16,-3 0-26 0,-2 1-46 16,-4 2-80-16,0-7-180 0,1-7-368 0,0-5-556 15</inkml:trace>
  <inkml:trace contextRef="#ctx0" brushRef="#br0" timeOffset="146844.4044">20757 6875 1 0,'19'-7'0'0,"4"-3"392"16,15-2 38-16,0 1-1 0,-1 3-64 0,3-1-82 15,1 1-68-15,0 1-49 0,1 0-40 0,2-1-37 16,-5 1-30-16,0-1-14 0,-4 3-9 16,-4-4-2-16,-5 1 0 0,-1 0 1 0,-4-2-2 15,-4 1 3-15,-3 0 2 0,-4 2 4 0,-1-1 5 16,-5 3 4-16,-1-1-1 0,-3 1-5 0,-1 2-6 16,-4-1-18-16,2 0-10 0,-6 2-9 0,-2 2-8 15,-6 0 10-15,-4 2 1 0,0 3 1 16,-7 1 3-16,3 1-5 0,-2 2-2 0,4 4 1 15,2 3 0-15,1 2-3 0,3 0 1 16,4 2-1-16,4 1-4 0,7-2 2 0,3 1 0 16,8 0-1-16,2-3 6 0,4 0 0 0,7-3 2 15,-1-3 1-15,4 0 5 0,-3-3-5 0,5-2 1 16,-3-2 1-16,0 0-5 0,1-5 6 16,-2-4 1-16,0 0 0 0,-3-2 2 0,0 1-3 15,-1-3 0-15,0 2-1 0,0-4 0 0,0 3-3 16,-3 0 1-16,-1 0-1 0,1 1-3 15,-1 0 5-15,-2 3-1 0,1-1 0 0,-3 2 3 16,-3 1-4-16,-3 1-3 0,1 2-1 0,-3 1-2 0,-2 0-3 16,6 4 0-16,-5-2 1 0,-1 6-4 15,0 1 4-15,0 1 2 0,0 0-1 0,-1 0 4 16,0 3-1-16,0 2-1 0,0-2 0 0,0 3 1 16,2-1-2-16,-2-2 1 0,3 1 0 15,-1-1-5-15,1-3 3 0,4 0 0 0,-1-5-1 16,0-3 7-16,3-1-3 0,-1-1-2 0,1 0 2 15,-3-1-1-15,1-1 2 0,2-3 3 16,-2 0 1-16,-2-1-2 0,3-3 2 0,-2-2-1 16,2-2-3-16,5-2 5 0,0 1-3 0,0-4 0 15,-1 4 2-15,5-3 0 0,-4 1-2 0,5 0-2 16,-5 1 3-16,4 2-3 0,-4 1 5 16,1 2 3-16,0 1-2 0,-3-1 3 0,1 5-2 15,-2-1-4-15,-1 3-2 0,3 4-1 0,-2-2 0 16,-1 1 0-16,2 3 0 0,-2-1-4 0,0 1 2 15,1 0 0-15,-1 5 0 0,-1-2 3 0,2 3-3 16,-3 3 0-16,0 1-1 0,1-1 0 0,-5 1 1 16,3-3 1-16,-5 1 0 0,2-2-3 15,-3 1 2-15,1-3 0 0,0-1 0 0,1-3 6 16,1-1 1-16,0-2 10 0,3-2 7 0,0 0 4 16,9 0-1-16,5-3-8 0,3-2-6 0,4-2-5 15,2-1-5-15,-1-1-2 0,6 0-3 16,1-1 2-16,5 1-3 0,2 1-8 0,4 1-16 15,-3 2-36-15,-2-5-56 0,-2-2-154 0,-1 0-789 16,-6-4-654-16</inkml:trace>
  <inkml:trace contextRef="#ctx0" brushRef="#br0" timeOffset="147381.548">3422 7039 1016 0,'-3'-3'567'0,"3"-1"-144"0,-1-2-91 0,0 2-59 16,1 2-54-16,0 0-46 0,0 2-44 0,1 0-35 15,-1 0-33-15,1 2-23 0,-1-2-15 16,0 1-5-16,3 0 3 0,2 2 5 0,6 3 6 15,2-1 1-15,10-1-2 0,5 1-8 0,10 1-3 16,6-4-5-16,10 1-7 0,7-2-4 0,3-1-7 16,5 0-20-16,2 1-17 0,0 1-41 15,2 2-75-15,1 2-191 0,-6 1-914 0,-4-1-406 16</inkml:trace>
  <inkml:trace contextRef="#ctx0" brushRef="#br0" timeOffset="147712.1218">3297 8297 1298 0,'-4'-2'397'16,"-2"0"-91"-16,2 1-48 0,0 1-22 0,4 0-23 16,2 0-25-16,-2 0-39 0,0 1-30 0,0 1-29 15,2-2-27-15,-2 0-16 0,1 1-9 16,0-1-2-16,0 1 6 0,0-1 2 0,3 0 0 16,2 0-3-16,7 0-3 0,6-2-6 0,4 0-7 15,3-3-2-15,5-2-10 0,2 0-2 16,4-4-3-16,1 2-3 0,5 0 0 0,2-3-8 15,6 3-13-15,8-1-33 0,3 2-59 0,4 1-166 16,5-2-1502-16</inkml:trace>
  <inkml:trace contextRef="#ctx0" brushRef="#br0" timeOffset="149056.0599">4835 7908 32 0,'0'-10'542'0,"2"-2"-45"0,-1-3-67 16,3-2-42-16,1 6-39 0,1-1-54 15,1 1-53-15,-3 5-59 0,2 0-55 0,-3 5-48 16,-1 1-28-16,2 2-14 0,2 6-4 0,2-1 6 15,-1 3-2-15,3 5 0 0,1 2-7 0,-1 3-6 16,1-2-4-16,-2 5-5 0,3 2 1 0,-2 0-4 16,-1 6-6-16,1 0-3 0,1 2-8 0,-2 2 4 15,-1 0 2-15,-3 1-8 0,0-1-7 16,-4-1-15-16,-1-2-10 0,-1-3-4 0,-2-4-2 16,1-4-6-16,-2-4-6 0,-2-1-7 0,-1-4-8 15,-1-1 3-15,-2-2-5 0,0-3 3 16,-3-1 8-16,0 1 1 0,-6-2 12 0,0-1 8 15,-3-1 10-15,1 0 8 0,0 1 4 0,0-1 7 16,-3-1-2-16,3 3 10 0,-1-3 4 0,2 0 4 16,2 1 8-16,2 0 6 0,2-1 11 0,5-1 17 15,2 1 19-15,3-1 17 0,1 0 9 16,3 0 1-16,0-1-9 0,2 1-9 0,-1 0-9 16,0 0-9-16,2 0-13 0,0-3-14 0,5 1-10 15,8-3-8-15,7 1 0 0,3 0 0 16,6 0-3-16,4-1 0 0,3-1-6 0,0 1 1 15,1 0 1-15,-1 0 2 0,-3 0 1 0,0 1-4 16,-3 1-2-16,-2-1-2 0,-2 2 1 16,-2 0 1-16,-2-1 0 0,-5 2-2 0,-3-1-6 0,-4 2 6 15,-2-2-1-15,-5 1 0 0,-2 1 4 16,-2-2-13-16,-1 2-5 0,-2-2-11 0,1 2-22 16,-2-2-21-16,-5-1-26 0,0-1-35 0,-7-2-45 15,0-1-88-15,-9-1-232 0,1-1-502 16,-4-4-140-16</inkml:trace>
  <inkml:trace contextRef="#ctx0" brushRef="#br0" timeOffset="149363.4732">4195 7814 828 0,'-16'-10'585'0,"-4"2"-256"0,-3-4 5 16,11 7-52-16,9 3-34 0,3-1-48 15,2 3-62-15,6 0-49 0,6 0-19 0,10 1-8 16,10 2-2-16,9-2-7 0,10 0-12 0,9-1-9 16,3 0-7-16,6-2-7 0,-3-1-8 0,1 2 1 15,-1-2-2-15,-3-1-2 0,-1 1 5 0,-6-1-10 16,-3 2-2-16,-2-2 1 0,-5 1-2 0,-7 1 5 16,-9 0-4-16,-3 1 2 0,-7 1-4 15,-8-1 3-15,-4 0 1 0,-6 1 2 16,-4 0 9-16,-2 0-7 0,1 0-3 0,-5 0-3 15,1-1-7-15,-4 1-1 0,-4 0-6 0,0 1-8 16,2 1-20-16,-3 2-26 0,0 0-40 0,3 3-67 16,1 3-122-16,3-2-395 0,1 3-933 0</inkml:trace>
  <inkml:trace contextRef="#ctx0" brushRef="#br0" timeOffset="149742.9685">5305 8012 1053 0,'1'2'319'0,"1"3"-40"0,0 2-8 0,3 1 52 16,0 1-37-16,-3 2-69 0,3-1-60 0,-1 3-33 15,3 2-26-15,-1 3-23 0,1 4-17 16,2 0-16-16,-2 3-11 0,4 3-9 0,-3 1-4 0,-2 2-6 16,1 1-3-16,-4 0-3 0,-1-1-4 15,1-1 0-15,-2-6 2 0,-1-5-1 0,0-7 0 16,2-2-2-16,-2-7-2 0,0-2 0 0,1-1 7 15,-1 0 8-15,0-1 10 0,1-1-2 16,0-6-8-16,7-3-6 0,-1-6-8 0,6-1 3 16,-2-1 1-16,5-4-2 0,-1-3-2 15,4-2-1-15,2-1 2 0,-1 0-1 0,1 4 4 16,-3 3 0-16,1 0-4 0,1 5 4 0,2 1-1 16,-3 2 0-16,0 5 1 0,-3 1-2 0,3 6 0 15,-7 1-2-15,2 4 3 0,1 4-3 0,-2 2-1 16,1 3 2-16,-1 1-5 0,-1 5 2 0,-2 1 2 15,-1 0 0-15,1 2 2 0,-1-2-9 16,-3 4-10-16,0-1-21 0,4-1-34 0,-1 1-40 16,3-6-96-16,3 3-167 0,1-3-745 0,9-5-465 15</inkml:trace>
  <inkml:trace contextRef="#ctx0" brushRef="#br0" timeOffset="150440.1996">6844 7977 981 0,'1'-8'404'0,"3"-4"6"0,2-5-98 0,4 3-44 16,-3 3-17-16,-3 0-40 0,2 5-32 16,-3 2-38-16,-2 2-44 0,0 2-36 0,-1 1-25 15,0 0-18-15,0 0-11 0,0 2 4 0,1 3 2 16,3 4 10-16,-2 3 6 0,1 5 2 0,3 0-5 16,-3 1-5-16,3 3 1 0,-2 0-6 15,2 3 4-15,-2 0-3 0,0 0-4 0,1 1-2 16,0-2-3-16,2 0-1 0,-1-2-3 0,-3 1-1 15,2-5-2-15,0 0 3 0,-3-2-1 0,3-1-3 16,-1-1 7-16,-3-4-7 0,0 3 2 16,3-6 1-16,-3 1-4 0,1-2 1 0,-1-1-2 15,-1-1 2-15,1 3-3 0,0-4 3 16,1 2-1-16,0-2-5 0,-1 2 3 0,0-1-7 16,0 0-1-16,0 1-8 0,1 0-17 0,3-1-24 15,-1 1-34-15,2 2-50 0,-3-1-89 0,3-1-197 16,-3 2-598-16,-2 1-561 0</inkml:trace>
  <inkml:trace contextRef="#ctx0" brushRef="#br0" timeOffset="150828.978">6683 7874 1 0,'-1'-4'0'0,"-1"-5"298"0,-1-1 114 0,0 2-10 16,2 0-12-16,1 2-56 0,-1 1-62 0,0 1-63 15,0 3-65-15,0 1-45 0,-2 1-42 0,-1 3-21 16,0 4-10-16,-4 2 7 0,-4 4 12 0,-1 4 3 16,-1 0 0-16,1-1-9 0,0 0-4 0,0 2-10 15,1 0-5-15,0 0 0 0,-2 4-12 16,0-4 2-16,1 3-4 0,2-3-3 0,-1 1 1 16,-2 2-1-16,4-4-3 0,-1-1-4 0,2-1-1 15,0 1-16-15,4-3-21 0,-2 2-33 16,5-1-62-16,0-3-99 0,2 2-212 0,1-3-402 15,2 3-358-15</inkml:trace>
  <inkml:trace contextRef="#ctx0" brushRef="#br0" timeOffset="151147.4439">6501 8572 275 0,'2'2'383'0,"1"0"-35"15,0 1 39-15,4-2 45 0,-2-1-26 0,3 0-104 16,2 0-90-16,3-3-53 0,4-2-32 0,2 0-29 16,4-1-28-16,-2 1-17 0,8-4-12 0,1 1-10 15,-1 1-7-15,3-1 0 0,-1 1-16 16,-1 1 3-16,0-2-2 0,0 2-5 0,-1 1 3 16,-3 1-1-16,1 0-4 0,-5 1-2 0,-2-2 6 15,-1 3-5-15,-2-1 2 0,-3 0 3 0,-4 2-9 16,-1-1 5-16,0 1 0 0,-6 0 0 15,-1-2 8-15,-2 3-2 0,-1 0-1 0,1 0 1 16,-1 0-1-16,1 0-4 0,-1 0-2 0,0 0-3 16,-4 0-13-16,1-1 1 0,-1-1-7 15,0-1-10-15,0 1-16 0,1 0-35 0,0-1-48 16,-1 1-92-16,4-1-259 0,-1-1-1035 0</inkml:trace>
  <inkml:trace contextRef="#ctx0" brushRef="#br0" timeOffset="151884.3417">7318 7894 1103 0,'0'-11'800'15,"-5"2"-512"-15,4-2-24 0,2 5-52 16,1 5-42-16,-2-1-31 0,0 4-49 0,3 0-39 15,-2 4-9-15,1 4 2 0,2 8 10 0,2 3 4 16,1 5-6-16,-2 2-7 0,5 2-9 0,0 4-9 16,2-1-9-16,-1 0-3 0,-2 2-2 0,0 0-4 15,0 2-1-15,-1 1 1 0,-5 1-3 16,2-1-1-16,-3-6 0 0,0-2-3 0,-1-7 0 16,0-5 2-16,4-2-4 0,-4-7 0 0,1-3 0 15,-1-1-1-15,-1-4 2 0,1-1-1 16,0 0 2-16,0-1-1 0,4-3 1 0,-1 0-1 15,4-4 0-15,3-3 0 0,-1 1-1 0,1-1-2 16,0 0 0-16,-2 1 0 0,0-2 3 0,0 4-2 16,-1 1 1-16,-2-1-2 0,3 4-3 0,2-1 1 15,3-1 0-15,0 2 2 0,-1 1-3 16,5 2 2-16,-1 1-3 0,3 0 1 0,1 0 2 16,2 2-1-16,4 3 2 0,3 0 0 0,2 1-3 15,0-2 2-15,2 1-1 0,3 2-2 16,-3-2-1-16,2 0-5 0,-3-3 0 0,-3-1-2 0,0-2 3 15,-6 0 0-15,-4-1 4 0,-2-2 1 16,0 1 1-16,-6-3 5 0,-3-1 0 0,-1 0 5 16,-4-1-2-16,2-1 2 0,-4 0-2 0,-1-2-1 15,-1 0 6-15,-1 2-1 0,-1 0 0 16,-4 3 3-16,3 1-3 0,-5-2 2 0,-1 3 1 16,-3 2 1-16,1 1-4 0,-6 3-1 0,1 4 0 15,-3 4-3-15,1-1 5 0,-2 5-4 0,1 4-1 16,3-2 1-16,1 2-6 0,4-3 2 15,4-2 0-15,4 2 0 0,3-3 0 0,2 1 0 16,5-3 0-16,2 1 0 0,4-5 5 0,4 0-3 16,3-3 0-16,2-2 0 0,-1-1-5 15,2-3 4-15,1-3 0 0,-3-2 2 0,-5 0 0 16,3-1-2-16,-4-1 0 0,-2-1-1 0,-4-1 6 0,-3-1-2 16,0 0 1-16,-2-2-1 0,-3 0-4 15,-4-2 1-15,1-4 1 0,-5 0 1 16,2 2 1-16,-2-3-3 0,-4 1-1 0,2 0-2 0,-1-1 1 15,-3 2-1-15,-5-1-2 0,-2 1-3 16,-2-1-2-16,0 2-5 0,-5 4-6 0,3 2-11 16,-1 3-27-16,5 2-29 0,7 5-47 0,2 4-58 15,4 2-73-15,6 8-138 0,6 2-301 0,5 3-729 16</inkml:trace>
  <inkml:trace contextRef="#ctx0" brushRef="#br0" timeOffset="152615.8018">8328 8174 336 0,'0'1'571'0,"0"0"-195"16,1 1-133-16,-1-1-33 0,0 1 43 0,0-1 12 16,0 3-21-16,0 3-28 0,-1 3-62 0,0 1-43 15,1 0-25-15,0 3-9 0,0 1-6 16,0 1-15-16,0 2-11 0,2 0-14 0,5 0-11 0,-3-2-3 16,3-2-4-16,0 3-1 0,3-3-7 15,0-1 2-15,3-4 1 0,1 1 1 0,3-5 2 16,4 0-4-16,-2-1-5 0,0-2-2 0,2-5 0 15,-1-1 1-15,-1 0 0 0,1-3 1 16,-5-4-5-16,4-1 2 0,0-3 1 0,-5-4 1 16,4 1 4-16,-6-2-4 0,4-4 1 0,-4 2-4 15,-1-2 2-15,0 3 3 0,-3 1-1 16,0 3 4-16,-4 4-4 0,2 1 2 0,-3 2 4 16,-2 2 2-16,-1 1 4 0,0 4-2 0,-1 2-4 15,0 1-6-15,-1 0-1 0,-3 4-2 0,2 3 1 16,-5 2 2-16,-2 7-6 0,0-4 4 0,2 6 1 15,4-1 1-15,-3-2 6 0,6 3-8 16,1 0-2-16,2 2 0 0,5-5-1 0,0 2 3 16,2-5 0-16,3-2 1 0,1-3-3 0,3-3 1 15,-1-3 2-15,5-3 0 0,0-1 5 0,-1-3-6 16,0-1-1-16,-1-2-1 0,-3-1-2 16,1-2 4-16,-1-1 1 0,0-2 1 0,-1 1-6 0,-2-3 6 15,0 0-1-15,2 0 0 0,-2-2 8 16,0 1-7-16,0-2-1 0,1 1-1 0,0 0-2 15,-3 1 3-15,2 3 0 0,-2 4 0 16,0 4-2-16,-2 3 0 0,-4 3-1 0,-2 0 0 16,3 2 4-16,-3 3-6 0,0 1 2 15,4 2 0-15,-3 2-1 0,3 5 3 0,-4 1 2 0,0 1-1 16,-2 3-4-16,0 1 3 0,0-1 1 16,0 1 2-16,2 0 5 0,3 1-8 0,-2 0-1 15,5-1-2-15,1-1 0 0,1-4 4 16,1-5 0-16,1-4 1 0,-1-4 0 0,6-2 1 0,-5-2 2 15,0-1 1-15,5-4 4 0,-4-2-3 16,4-1-4-16,-3-4 1 0,3 0-3 0,-3-3 5 16,3 0 0-16,-4 1 1 0,5 0-5 0,-6-2 4 15,4 0 2-15,-2 1-1 0,3 2 9 0,-3 1-9 16,2 2-1-16,-5 3-1 0,-1 1-1 16,-5 4 5-16,2 0 0 0,-5 2 1 0,0 2-7 15,2 0-1-15,-3 1 2 0,2 0-4 0,-2 3 7 16,6 0-8-16,-4 1-1 0,4 3-2 0,-3-3-3 15,6 2 5-15,1-1-4 0,3 1-5 16,1-2-19-16,4-1-18 0,3-1-21 0,7-2-38 16,3-1-40-16,9 0-266 0,6-1-1272 0</inkml:trace>
  <inkml:trace contextRef="#ctx0" brushRef="#br0" timeOffset="154131.956">10167 8156 1117 0,'6'-6'242'0,"2"-2"-20"0,4 0-50 0,2 2-9 15,4 2 11-15,3-3-12 0,-1 1-38 16,3 1-23-16,6-1-21 0,3-2-17 0,4-1-14 15,5 0-13-15,2-2-7 0,2-1-9 0,3-3-3 16,-4-1-3-16,-1-2-2 0,-5-2 4 0,-1-2-1 16,-6 1 2-16,-2-4-1 0,-7 3 0 15,-5-4-1-15,-3-1 3 0,-6-1 1 0,-4 0-4 16,-3 2 0-16,-3-2-2 0,-6 3-6 0,-2-1 6 16,-1 6 2-16,-2 1 4 0,-1 8 10 15,-2 2-6-15,4 5 0 0,-7 4-4 0,1 6-4 16,-1 6-1-16,-2 5-3 0,3 3 2 0,-2 6-1 15,-2 5 7-15,0 6 3 0,3 7 0 0,-2 5-5 16,7 3-8-16,1 2-3 0,5 0-3 16,4 0 1-16,7-4-3 0,5-6-2 0,5-5-3 15,2-8-1-15,5-8 3 0,0-5 1 0,4-7 4 16,-2-6-1-16,1-5 2 0,0-5 1 16,3-3-2-16,-4 1 2 0,5-4-5 0,-3 1-1 15,-2-2-2-15,3 0-3 0,-4 4 2 0,-1-4-2 16,-1 5 0-16,-4 0-4 0,1 3 1 0,-2 3-2 15,-2 3-1-15,0 4 3 0,2 1-2 0,-2 4 1 16,2 2 3-16,0 2 0 0,-1 2 5 0,7 3 1 16,0 1 2-16,1-1-1 0,7-2 0 15,3-3 0-15,3 1-2 0,7-2 4 0,-2-1-1 16,6-5-2-16,-4 2-1 0,-2-7-2 0,0 0-3 16,-2-3-4-16,-4-3-4 0,0 0-6 0,-2-4 1 15,-2 1 3-15,-5-2 6 0,-3-2 8 16,-5-1 4-16,-5 0 0 0,-2-1 2 0,1-4 1 15,-7 2 1-15,1-3 4 0,-3 2 2 16,-3 0 1-16,-1 2 0 0,-2 3-2 0,-5 0-1 16,0 3-1-16,-4 1-2 0,-5 4 2 0,-3 2 0 15,-6 0 2-15,-4 3 4 0,-2 3 3 0,0 1 2 16,3 3-2-16,3 1-2 0,5 0-5 16,6 1-4-16,3 1-1 0,5 0-4 0,3 1-2 0,4-3-2 15,3-1-1-15,4-1 4 0,5 1 2 16,6-3 4-16,4 0-1 0,7-3-1 0,2-1 0 15,3-1-1-15,1-2 0 0,-1-2-2 0,-2 0-3 16,0-2 0-16,-1 0-1 0,-7 0 3 0,2-2 1 16,-6 2 1-16,1-3 0 0,-2 0 0 0,-3 2 0 15,0-4 0-15,-2 3 1 0,-3 1-1 16,-1 2 0-16,0-1-2 0,-2-1 1 0,-3 4 2 16,-2 0 1-16,0 1 0 0,1 0-1 0,-2 0-1 15,0 1-1-15,-2-1-4 0,2 2 5 16,0 3-4-16,2 0 2 0,-1 0 0 0,1 1-2 15,0 4 2-15,-1-3 1 0,3-2 0 0,2 3-2 16,-1-2 3-16,4 0-2 0,1-2 1 0,3 0 4 16,3-1-3-16,2-5 0 0,3 0 0 15,0-3-2-15,0 0 2 0,2-2 2 0,-5-1 1 16,2-1 0-16,-2 0-1 0,-1-3 0 0,-3 2-2 16,-2-3 5-16,-2 2 1 0,-1 0 0 15,-3 1 3-15,-1 1 0 0,-1 1 3 0,-1 2 1 16,-2-2 2-16,0 4-3 0,0-2 0 0,-1 2-3 0,1 2-1 15,1-2 4-15,-2 3-3 0,0-2-1 16,0 3-3-16,0 0-5 0,0 3-1 0,0-3-2 16,1 1-1-16,0 0-3 0,4 2 3 0,0-1 0 15,1 4 0-15,3 0 4 0,2 1-2 0,3-1-1 16,0 0 0-16,4-2 1 0,5 2 1 16,-3-4 0-16,6-2 1 0,-1 0-1 15,0-1 1-15,1-5-2 0,-5 1-2 0,3-2 4 0,-3-3-2 16,0 0 2-16,-1-1 0 0,1-4-3 15,-2 0 2-15,-2 1 2 0,2-4 0 0,-3 0 0 16,0-2 1-16,-2-2-2 0,-2 1 0 0,-3 1 3 16,-4-3-2-16,-1-1 0 0,-6 1-1 15,-1 0-4-15,-4 2 4 0,-4 0 0 0,0 3 0 16,-4 3-1-16,-6 1-3 0,-3 1-1 0,-6 4-1 16,-2 3 2-16,0 3 2 0,-1 2 2 0,2 2-2 15,3 2-3-15,1 4 2 0,6 4-1 0,5-1 2 16,4 4-1-16,4 0-2 0,7 1-2 15,5 1 1-15,9 2 4 0,5 0 0 0,12 1 3 0,4 0 0 16,8-5-3-16,4 1 2 0,5-4 1 16,0-2 2-16,-2-3-2 0,-2-4 1 0,-1-1-4 15,0-1 0-15,-2-1 4 0,-6-2-3 16,0 0 1-16,-5-1 0 0,-5 1-4 0,-2-1 5 16,-5-1 1-16,-7 2 3 0,-1-1 2 0,-5 1 3 15,-2-1 0-15,-4 0-2 0,-1 1 4 0,-1 0-8 16,-1 0-1-16,-1 1-1 0,-3-2-8 0,-1 3 4 15,-3-1-1-15,-1 0 1 0,-1 0-3 16,-2 2-1-16,-2 0-7 0,4 4-7 0,0-2-12 16,-3 1-25-16,2 0-29 0,-2 3-47 0,3 0-107 15,-5 2-350-15,2 0-1114 0</inkml:trace>
  <inkml:trace contextRef="#ctx0" brushRef="#br0" timeOffset="155988.5412">13288 8142 1151 0,'12'-11'236'0,"3"-3"33"0,3-2-40 15,3 1-12-15,-4 4-22 0,2 1-53 0,-1 4-41 16,1 1-33-16,-1 5-21 0,-2 2-6 0,4 4-16 16,-1 4 1-16,1 4 1 0,-3 4-2 15,0 4 2-15,0 0-1 0,-6 2-1 0,-1 0-8 16,-1 2 3-16,-6 0-2 0,-2 3 1 0,-2-2 7 16,-1 1-6-16,-7-3 0 0,0-1-2 0,0-5-1 15,-2-3-3-15,3-3 1 0,-2-4 3 0,1-3-5 16,2-3 10-16,1-1 5 0,4-1 3 15,1-4 10-15,1 1-11 0,0-4-8 0,-1-3-9 0,1-1-10 16,0-6 1-16,1 2 0 0,1-5 0 16,2 0-3-16,0-3 1 0,5-4-2 0,1-1-3 15,-1-2 7-15,2 2-4 0,0 1-2 16,0 3 3-16,0 2-4 0,0 3-3 0,2 2 3 16,3 5-2-16,-2-1-4 0,1 4 6 0,-3 5-1 15,1 1-3-15,2 3 7 0,0 3-5 0,1 6-1 16,3 3 5-16,-4 3-4 0,4 1 1 0,1 3 6 15,-2 0-3-15,-1 2-2 0,-2 0 3 16,-1 0-2-16,1 0-1 0,-3 0 7 0,-3-3-10 16,-5 2-2-16,2-2-9 0,-3-2-14 0,-2-3-13 15,1-1-16-15,-2-5-1 0,2-5 12 16,-2-3 24-16,0 0 19 0,0-3 6 0,0-3 2 0,0-1-10 16,1-4-3-16,2 1 6 0,-1-2-5 0,5 0 1 15,-1-3 0-15,1 0-4 16,6 0-2-16,0 0-3 0,2 2-1 0,3 0 0 0,3 3 8 15,4 1 2-15,1 1 3 0,4 1 6 16,1 3-3-16,0-3 5 0,3 2-1 0,2 3 3 16,4-2-1-16,0 3 2 0,1-1-1 0,-2 1 1 15,-2-3 2-15,0-1-1 0,2 1-1 0,-6 0 1 16,3 3-4-16,-5-3 4 0,-6 1 2 16,-5-2 2-16,-2 1 8 0,-7 2 5 0,-2 0 12 15,-6-1 7-15,-2 1 8 0,-1 0-4 0,-2-1-9 16,0 1-9-16,-5 0-17 0,3-2 2 0,-6 3 2 15,-2-1 1-15,-5 1 3 0,-3 1 0 16,0 0-3-16,-4 3-3 0,-3-2 3 0,-2 3-4 16,-1 0-1-16,-2 1 0 0,1 2-7 0,-2 1 2 15,1 0-1-15,5-1-1 0,1 4-1 0,9-1-2 16,0 2-3-16,9-2-3 0,6 0 5 0,2 2-2 16,2-1-1-16,7 2 5 0,8 0-6 15,2-2 5-15,6-3 2 0,4 0 0 0,2-4 2 16,1-2-3-16,-1-1-1 0,-3-2-1 0,0-3 3 15,-5 1-1-15,-2-3 1 0,0 0 1 16,-1 1-3-16,-3 0 1 0,0-6 4 0,-3 1 1 16,-2-3 3-16,-2 3-1 0,0-2 0 0,-2 2-1 15,-4-1 3-15,2 0 1 0,-4 2-2 16,-1 0 0-16,0 4-4 0,-1-1 1 0,-1 0 2 0,0 1 0 16,-1 2 0-16,-3 0-4 0,2 2-4 0,1 0-2 15,-5 2-2-15,3 0 2 0,-4 4 1 16,0 1 1-16,-1 3-3 0,2-1 1 0,0 6 0 15,-1-1 0-15,4-2 4 0,-2 3-4 0,5 1-1 16,2 0 0-16,5 1 0 0,-2-1 1 16,3 1 1-16,2-4 1 0,2 3-6 0,0-6 3 15,3-2 2-15,4 0 0 0,3-4 3 0,-1-2-1 16,6-1-2-16,-4-1-2 0,1-3 3 16,-3 1-2-16,1-4 2 0,0 3 2 0,-1-2-6 15,0-5 3-15,1 2 0 0,-2-5 0 0,2 0 2 16,1-1-2-16,3-2-1 0,-1 1-1 0,3-1 0 15,-3 2 2-15,-3 2-1 0,-2 0 2 16,1 6-4-16,-4 0 1 0,-1 0 2 0,-5 2-2 16,-1 2 2-16,0 1-1 0,-6 1-4 0,4 2-4 15,-4 1 0-15,2 1 1 0,-2 2 3 0,1 4 3 16,1 1-1-16,-2 2 1 0,3-2 1 16,-1 4 0-16,4-5 2 0,2 4 1 0,1-3-3 0,6 2 0 15,-1-2-1-15,5 0-1 0,0-1 1 16,4 0 4-16,-2-1-6 0,6-3-3 15,1-5-8-15,-1-2-8 0,0-4 1 0,-1 1-2 0,-4-1 3 16,2-1 1-16,-6-2 0 0,-1 0 7 0,-5-2 5 16,1 1 6-16,-4 2 3 0,0-5 0 15,1 1-1-15,-2-2 0 0,-2-1 3 0,-4 4 0 16,4-1-1-16,-7 1-1 0,3 2 1 0,-4 0 1 16,0 2 2-16,-1 2 2 0,-1 2-2 15,1-1-1-15,0 2 0 0,0 0-2 0,0 1 0 16,0 1-6-16,0 1-5 0,2 2 0 0,0 1 3 15,6 0 4-15,2 2 5 0,1 2 2 0,6 0-4 16,0-1 0-16,8 0 2 0,-2 0-1 16,4-2 2-16,3 0-1 0,0-3-2 0,2 1-2 15,0 0-1-15,-1-3 3 0,1-1 0 0,-4-2 3 16,-5-1-3-16,-3-3 0 0,-5-3 1 0,-1 2 0 16,-3-5 8-16,-1 3-3 0,-2-2 1 0,0 0-1 15,-5-2 0-15,-1 2 2 0,0 0 3 0,1 2 1 16,-2 2-3-16,-1-2 0 0,-4 5 1 15,2-1 0-15,1 0 2 0,-2 2-3 0,-3 3-6 16,3 2-4-16,-3 2-3 0,2 3 1 0,-4 2 3 16,-1 4 2-16,1 4 1 15,0 3-2-15,0 4-1 0,1 2 3 0,3 3 5 0,-1 7 2 16,3 8 3-16,4 7-1 0,3 4-2 0,-3 2 2 16,0 3 0-16,3 1 3 0,-4 4-2 0,-1 4 0 15,0 0 0-15,-5 1-2 0,3 0 5 16,-5 1-4-16,2 0-4 0,-2-3-1 0,-1-4-8 15,3-7 4-15,-4-8 1 0,1-5-1 0,3-10 4 16,-2-5-5-16,-2-6 0 0,-1-7 1 16,1-6 5-16,-1-5 5 0,-2-4-1 0,0-5 2 0,-4-4-7 15,3-5 1-15,3-4 0 0,-3-4-1 16,3-7-3-16,-2-2-3 0,3-5-2 16,1-3-2-16,1-5 6 0,5-4-3 0,3-4-3 0,4-5 0 15,6-2-10-15,5 0 8 0,7-1 2 16,2 5-1-16,4 2 0 0,2 7-8 0,1 4 0 15,-1 5-5-15,1 3 2 0,5 4-7 0,-2 5-12 16,5 2-15-16,0 2-28 0,3 4-28 0,-1 1-53 16,0 4-116-16,2 1-467 0,3 1-930 0</inkml:trace>
  <inkml:trace contextRef="#ctx0" brushRef="#br0" timeOffset="157066.0094">17799 7852 1546 0,'-18'-12'755'16,"-4"1"-595"-16,-6 3-5 0,7 9-50 0,6 9-5 16,0 3-1-16,2 7-3 0,-2 4-1 0,0 5-7 15,2 5-15-15,-2 7-5 0,2 5-12 0,3 7-6 16,1 5-1-16,3 11-14 0,-3 0-4 15,3 4-10-15,3 2-1 0,-1-1-6 0,3 0-6 16,2 2 0-16,1-2-7 0,2-2 2 0,2-6 3 16,4-5-1-16,0-8-1 0,1-6-2 15,2-6-4-15,-2-7 0 0,-1-6 2 0,0-8 0 16,-3-5-2-16,-3-5-2 0,-1-6-1 0,-1-1 7 16,-2-6 4-16,-2-3 1 0,1-6-2 0,-1-6-5 15,0-7-2-15,-4-7-1 0,-1-4 6 16,-5-6-1-16,-2-4-2 0,2-5 4 0,-1-3-9 15,-2-2 4-15,4-3 0 0,2-2-2 0,4 3 5 16,-2 1-5-16,5 6 2 0,3 4-1 0,3 4 1 16,4 4 0-16,2 1 0 0,6 3-2 15,-1 1-3-15,5 5 5 0,1 5 0 0,5 3 1 16,1 7 2-16,1 2-4 0,2 4-1 0,1 5 0 16,3 3 0-16,0 4 1 0,-1 6-2 0,-3 8 2 15,0 5-7-15,-2 5 6 0,-6 5 2 16,-2 1 0-16,-2 3 4 0,-5-2-4 0,-2 0-3 15,-6 2 0-15,-2 1 1 0,-4-5-1 0,-2 0-4 16,-1-5 1-16,-5-4-4 0,2-4 3 0,0-3 3 16,-1-3 3-16,0-4 2 0,4-5-3 0,0 0 1 15,1-5-1-15,3 0 7 0,0-2 2 16,0-2 0-16,2-4-1 0,1-6-9 0,2-2 2 16,1-3 2-16,2-3 2 0,2-1 1 0,6-1-2 15,0-1-4-15,6-2-1 0,1 0 2 16,4-3 0-16,-3 3 1 0,6 3 0 0,-2-1-4 15,-4 5 2-15,3 6 3 0,-5-1 1 0,-1 5 3 16,0-1-4-16,0 4-1 0,0 1-1 0,-2 3 1 16,1 3 1-16,-1 4-1 0,-3 4 0 0,0 3-7 15,0 4 2-15,-4 2 3 0,0 3-1 16,-1 3 8-16,-2 1-4 0,0 2-2 0,-4 2-1 16,-1 0 2-16,-1-2 0 0,-1 2-1 0,0-1 0 15,-2-3-7-15,-2 0 2 0,0-4-1 16,0-1-4-16,0-3-3 0,-3-4-6 15,4-5-2-15,-2-2 3 0,-2-5 12 0,3 0 4 0,0-1 4 16,-2-4 1-16,2-3-4 0,0-2 3 0,0-4 0 16,1-1 1-16,1-1 3 0,1-1-5 0,1 0-1 15,4-1-1-15,1 0-1 0,6-3 2 0,3-1-3 16,1 0 1-16,4-1-7 0,0 4 2 16,3-1 1-16,0 2 2 0,-1 2 5 0,-3 4-1 15,0 1 1-15,-5 2 1 0,2 4 1 0,1 1 4 16,-4 2-1-16,1 3 0 0,-2 0-2 15,-1 4-1-15,0 2 2 0,1 3 1 0,-5 2 1 16,1 2-3-16,-3 2-1 0,-3 4 1 0,-2 1 0 16,-1 1 1-16,0 2 0 0,-1 0-2 0,1-1-2 15,1 0 2-15,4-3 0 0,0 0 2 16,2-5 1-16,1-1-2 0,-2-4-1 0,3-2 1 16,1-7 4-16,-2 1 5 0,2-4 1 0,1-4 2 15,2-2-4-15,-2 0 2 0,0-3 1 0,-1 0-1 16,1-3 2-16,-3 0-4 0,1-2-3 15,-3-1-1-15,-2 0 1 0,2-1-2 0,-2-1 0 16,-1-1 0-16,-3-1-5 0,-1 1 3 0,-4-1-1 16,0-1-1-16,-1 2 2 0,-2-1-4 0,0 0-1 15,-5 1-2-15,2 2 0 0,-2 2-1 0,-1 1-2 16,-1 5-3-16,4-1-9 0,1 7-2 16,3 1-15-16,3 2-18 0,4 5-14 0,6 1-26 15,4 6-26-15,4 2-36 0,11 1-64 16,7 1-112-16,6 3-290 0,7-2-311 0,5 0 99 0</inkml:trace>
  <inkml:trace contextRef="#ctx0" brushRef="#br0" timeOffset="158682.3185">19499 8433 127 0,'8'-3'739'15,"-1"-1"-122"-15,2 0-132 0,-5-1-135 0,-3 1-90 16,-1-3-69-16,-3 2-48 0,0 2-41 16,-4 0-29-16,-2 0-20 0,-4 3-12 0,-4 1-2 15,-8 2-6-15,-5 2 2 0,-6 4 0 0,0 1 0 16,-2 0-2-16,3 2-6 0,3-2-9 15,2 2-6-15,5-1-4 0,0 3-4 0,9-3-1 16,1 3-3-16,10 1-3 0,4-2 0 0,6 2 1 16,10-3 1-16,5 0 2 0,7-4-1 0,6-2-1 15,1-4-4-15,4-2 3 0,-2-4-2 0,-1 0 2 16,-4-4 2-16,-4-3-3 0,-2-2 4 16,-5-5 1-16,1-2 2 0,-2-2 0 0,1-4 0 15,-2-2-2-15,4-2-1 0,-1-7 1 0,3-3 0 16,-2-4 2-16,-1-5 1 0,-2-1-3 15,-2 2 0-15,-6 0 2 0,-3 2 1 0,-4 3 4 16,-3 0-3-16,-2 5-2 0,-2 5 0 0,-2 4 4 16,-1 6 6-16,0 6 3 0,-4 3 1 0,2 6-3 15,3 4-4-15,-1 3-4 0,0 6-3 0,-3 6 0 16,-1 4-2-16,-5 9 1 0,3 9 0 0,1 3 4 16,-2 8-2-16,7 3 3 0,5 3-1 15,1 2-5-15,5 1 3 0,0 3-2 0,7-4-1 16,-2-2 1-16,4-1-3 0,2-7-2 0,3 1-3 15,2-5 3-15,4-3-3 0,3-3 1 0,5-5-1 16,-3-8-5-16,1-3 4 0,-4-8 0 16,-3-4 1-16,-4-3 3 0,-3-3-2 0,3-5 2 15,-5-3 0-15,1-1 0 0,0-4 1 16,-2 0 3-16,-5-2-1 0,1-2-2 0,-3 0 4 16,-2 1-2-16,0-2 2 0,-2 0 1 0,-2 0-2 15,-2 0-2-15,-1 4-1 0,-1 1 3 16,-1 1-2-16,-1 2 4 0,-1 3 1 0,-1 0-4 0,3 2 3 15,-2 2-1-15,4 1 1 0,0 1 0 16,-1 2-4-16,2 1-2 0,0 4-3 0,-1 2 2 16,0 2 1-16,-3 3 2 0,1 3 1 0,0 4-3 15,2 2 3-15,2 2-1 0,1 1 0 0,3 1 3 16,-2-2-5-16,2 3 0 0,1-2-2 0,4-1 1 16,-2 0-1-16,5-3-2 0,1 0 0 15,2-4-7-15,1-4-1 0,1-4-1 0,-1-2 1 16,0-5 4-16,0 0 4 0,-1-6 4 0,1 0-1 15,-2-5 2-15,-1-1 3 0,1-1 1 0,-4-4 2 16,0-1-5-16,-2 0 4 0,0-3-2 16,2 0-1-16,-2-1 3 0,-1-2-2 0,-2 2-1 15,1 3-1-15,-2 1 3 0,-3 4-2 0,1 1 2 16,-2 3 2-16,0 0-4 0,-2 2 1 16,1 3 0-16,1 2 0 0,-2 0 1 0,2 2-4 15,-1 2-4-15,0 2-3 0,-1 1-1 0,-1 3 1 16,1 4 6-16,1 4 0 0,1 1-2 0,2 1 1 15,4 3-3-15,3 0 0 0,3 2-2 16,0 0-9-16,8-1-10 0,2-3-15 0,4-1-7 16,3-1 3-16,2-3 9 0,3-1 13 0,-1-3 6 15,5-2 8-15,-7-3-1 0,2-3 4 0,-3-2 8 16,-1-3-4-16,-7-3 5 0,0 0 1 0,-5-3 2 16,-1-2-2-16,-2-1 4 0,-3-1 1 15,0-1-1-15,0 1 8 0,-4 0-2 0,0 0 2 16,-3 2 5-16,-4 0-1 0,0 0 0 0,0 5-1 15,-2-1-1-15,-4 1-4 0,3 1 0 0,-4 0-1 16,-3 3-6-16,-1-1 6 0,-1 3-5 16,-6 2-2-16,0 4 3 0,-5-1-9 0,1 3 2 15,2 3-1-15,-1-1 0 0,6 1-4 0,0 4 4 16,5-1-1-16,0 2-3 0,8 0 4 0,2-1-4 16,3 2-2-16,7-2 3 0,4-2-6 15,4-2 3-15,5-2-5 0,1-3-1 0,-1-2-1 16,4-1 0-16,0-1 2 0,1-2 0 0,3-2 7 15,2 0 2-15,-5-5 2 0,-1-3 2 0,-6-4-3 16,0-2 2-16,0-5 1 0,-2-3-2 16,2-3 0-16,0-4 2 0,2-4 2 0,0-4-2 15,0-7 4-15,-2-6-2 0,1-4-2 0,-2-7 4 16,1 1-1-16,-4-1 0 0,-5 1 0 16,0 1-1-16,-2 7 1 0,-1 4 5 0,-2 7 4 15,-3 10 3-15,1 6 9 0,-2 10 4 0,-3 4 2 0,0 7 3 16,0 4-13-16,0 2-11 0,-1 3-6 15,-6 5-8-15,2 6 1 0,-6 7 4 0,-3 10-1 16,0 6 0-16,0 6 3 0,0 6-2 0,1 7 0 16,-1 4 3-16,-1 6-9 0,0 4 1 15,1 5 1-15,4-1-2 0,6-5-3 0,5-6 1 16,8-10 0-16,11-7-4 0,4-7 9 0,6-8-4 16,-3-6 1-16,-2-6 5 0,1-8-8 15,-3-7 9-15,-1-3-1 0,-3-8 2 0,1-4 10 16,0-3-7-16,0-3 0 0,0-2-3 0,-2-2 3 15,-2-3-3-15,0 0 1 0,-2 0 1 0,1-1-10 16,-2 0 7-16,-3 2-1 0,-2 2 0 16,-3 1 4-16,1 5-1 0,-4 1 1 0,-1 4-3 15,1 3 5-15,0 3-6 0,0 3-3 0,-2 2 0 16,-2 1-11-16,0 3 4 0,1 6 4 16,0 6 0-16,0 4 8 0,-1 5-4 0,1 0 0 15,-1 2-1-15,-2 0 3 0,3-1 0 0,1 1 0 16,-1 1 1-16,2-2-7 0,-1-1 1 0,2 0-2 15,3-6-3-15,-3-3 2 0,-1-1 1 0,4-4-1 16,1-2 5-16,3-3 3 0,1-3-2 0,0-5 4 16,1-1 1-16,2-4-7 0,4-4 6 0,2-3-1 15,2-2-3-15,-1-3 7 16,2-1-3-16,0-1-2 0,0 0 1 0,-1 0 1 0,0 0-2 16,-4 3 3-16,2 0 1 0,-2 6-4 0,-5 0 3 15,-2 3 0-15,1 2-2 0,-3-1 7 16,-3 5-4-16,2 1-4 0,-4 2-1 0,4 4-2 15,-1-1-1-15,-1 6 3 0,2 1 0 0,-4 2-4 16,3 3 3-16,-2 2-1 0,-3 0-1 16,1-1 7-16,0 2-5 0,-2 0-2 0,-2-4-2 15,0 0-4-15,-1-1-1 0,-5-5-2 0,0 1-4 16,-1-1-12-16,-3-2-5 0,1-1-16 0,1-1-14 16,-2-4-16-16,0 0-22 0,-3-3-29 0,4-1-60 15,-1-1-115-15,-3-4-280 0,2-2-399 16,-1-4-11-16</inkml:trace>
  <inkml:trace contextRef="#ctx0" brushRef="#br0" timeOffset="158953.434">21582 7850 1479 0,'6'-6'257'0,"3"-2"-41"0,5-1-51 15,4 3-5-15,5 2 25 0,6-4 12 16,-1 5-27-16,5 0-29 0,6 1-32 0,5 2-25 15,6 0-17-15,1 2-10 0,2 1-4 0,-3-1-10 16,-1 3-1-16,-1-3-5 0,-4 2-7 16,-4-2 1-16,-4-1-7 0,-5 2-4 0,-6-3-1 15,-1 0 1-15,-8-1 1 0,-5-1 7 0,-4 0 3 16,-6 0-7-16,-1-1-1 0,0-1-9 0,-3-1-9 16,-2 1 2-16,-3-1-7 0,-1 1-2 15,-3-1-1-15,-2 2-3 0,-2 0-4 0,1 1-8 0,-3 1-18 16,0 1-41-16,-2 3-57 0,1 1-160 0,-5 6-969 15,2-2-473-15</inkml:trace>
  <inkml:trace contextRef="#ctx0" brushRef="#br0" timeOffset="160551.1258">4164 9679 460 0,'-2'-17'582'0,"1"-6"-349"0,-3-5 11 0,1 6-26 0,1 5-14 15,-3 1 0-15,-1-1-17 0,-1 3-17 0,0 2-26 16,-1 0-23-16,-3 5-21 0,-1 2-20 0,-2 3-22 16,-3 4-19-16,-8 4-6 0,-5 7-6 0,-4 5 8 15,-4 9 1-15,-5 6-4 0,-1 5-1 0,-2 5-11 16,-2 3-1-16,-2 8-3 0,4 2-2 15,0 2-2-15,8 3-7 0,6-4-1 0,7-1-2 16,11-4 1-16,6-2-1 0,8-4 0 0,8-3-2 16,6-6-2-16,10-2 3 0,9-5 1 15,10-6 0-15,8-4 2 0,11-9-6 0,6-6 5 16,5-6-3-16,1-6 0 0,3-4 7 0,-4-4-11 16,0-4 3-16,-3 0-5 0,-4-5-2 15,0 0 8-15,-6-1-1 0,-3-1 4 0,-8 1-2 16,-5-2-1-16,-9 0 3 0,-9 1 3 0,-6 0 1 15,-5 2 3-15,-9 0 0 0,-5 3-2 0,-5 0 0 16,-3 5 1-16,-6 2 0 0,-2 3 0 0,-6 5-1 16,-4 1 0-16,-2 5 0 0,-8 3 5 15,-4 3 2-15,-4 5-2 0,-2 2 3 0,-2 3-7 16,1 4-2-16,1 4 0 0,3 0-4 0,5 1 2 16,4 2-4-16,8 1-1 0,7-2 0 15,7 4 0-15,6-3 3 0,10-2-4 0,8 2-1 16,4-5-2-16,9-4-4 0,9 0 5 0,6-5-1 15,3-6 3-15,7-2-1 0,0-5-3 0,1-3 2 16,0-2-4-16,-5-4 5 0,-3 0-4 0,-5-4-3 16,-4-2 1-16,-1-2 0 0,-4 1 6 0,-3-3 2 15,-5-1 3-15,-4 0-2 0,-2-2 0 16,-7-2 1-16,-4 0-2 0,-3 0 5 0,-3 0-2 16,-2-1-1-16,-2 4-2 0,-2-1 0 0,-1 4 5 15,-3 0-1-15,-1 2 5 0,-2 5-7 16,0-2 1-16,-3 4 5 0,1 1-2 0,-4 3 6 15,0 3-6-15,-1 4-3 0,-2 2-1 0,2 4 0 16,1 1 1-16,0 4-1 0,5-1 1 0,2 5-5 16,3 2 1-16,1 0 3 0,5 4-1 15,3-2 4-15,2 4-4 0,3 0-3 0,3 0-2 16,5-1 1-16,1 0 3 0,4-5 0 0,2-2 3 16,3-2-5-16,-1-3 0 0,4-3 1 0,1-2 1 15,2-3 5-15,-2-3-5 0,2-1-3 0,1-2 0 16,-6-1-2-16,5-7 9 0,-5 2 1 0,2-5-1 15,-1-1-2-15,-3-2-2 0,3-2 0 16,-3-1 2-16,0-1 5 0,0-1-4 0,-1 2-4 16,-5 4 0-16,0 2-4 0,-2 0 5 0,-2 3 1 15,-1 4 1-15,-3 3-3 0,-1-1 0 0,1 4 1 16,0 2-2-16,-2 3 4 0,3 1-2 16,-1 4-2-16,0 4 0 0,1 0-3 0,-3-1 4 15,0 4 1-15,0 0 2 0,-1-2-1 0,3 3 0 16,-3-3-4-16,2-1 2 0,0-1 5 15,1-2-4-15,-2 0-1 0,2-4-2 0,-2-1-1 16,0-2 4-16,5-4 1 0,1-3 2 0,1-2-3 16,5-2 0-16,-1-4 2 0,0 1-2 0,1-4 6 15,-2 1-3-15,2-4-3 0,0-2-2 16,-1 1-1-16,5 0 5 0,-2-3-2 0,1-1 5 16,0-1-4-16,-3 1-1 0,-1 2 3 0,1 1 0 15,-5 5 5-15,1-1-4 0,-2 6-2 16,-3 1-1-16,-1 5-6 0,-2 2 9 0,-3 1-1 0,0 2 1 15,0 1-1-15,-1 3-4 0,3 2 2 16,0 2-2-16,-1 0 7 0,4 2-4 0,0 2-2 16,-1 0 0-16,5-2-7 0,1 1 8 15,2-4 2-15,0 0-1 0,4-1-2 0,2-1 0 0,0-3-3 16,1 0 1-16,2-2 1 0,4-2-18 16,-3 0-22-16,6-1-37 0,4 0-59 0,2-3-93 15,3 0-311-15,-2-3-1154 0</inkml:trace>
  <inkml:trace contextRef="#ctx0" brushRef="#br0" timeOffset="161217.7657">6808 9483 2327 0,'-13'-1'177'0,"-1"-2"-17"15,-4 2-33-15,4 5-23 0,0 3-2 0,0 1-5 16,0 6-9-16,-2 0-6 0,4 6-18 0,-1 3-12 16,3 4-13-16,2 4-11 0,-1 3 0 0,0 1-5 15,0 3-2-15,2 2-6 0,1 2-6 16,-2-2-4-16,1 0-2 0,5-4 4 0,1-6-5 16,2-7 0-16,1-6-3 0,3-2-3 0,-3-2 4 15,3-5 1-15,0-3 3 0,-3-1-4 0,4-1 0 16,-3-3 0-16,4 0-2 0,3-3 4 15,3-4-1-15,0-2-3 0,7-4-1 0,6 1-2 16,0-3 2-16,3 0 2 0,1 0 1 0,-1 1 2 16,-2 3-4-16,-2 0-1 0,2 3 0 0,-4 4 4 15,-1 0-2-15,-3 6-4 0,1 1-1 0,-6 3-6 16,1 4 7-16,-4 3 2 0,0 2 5 16,-4 4-2-16,-2 2-2 0,1 1 0 0,-5 3 0 15,0 1 4-15,-1 0-2 0,-2-1-2 0,-4 0-3 16,1 1-10-16,-4-2-2 0,0-3-2 15,-1-3-1-15,1-4 3 0,0-7 0 0,5-3 4 16,-3-2 2-16,5 1 6 0,-1-3 1 0,1-3-3 16,0-1-5-16,2-3-8 0,2-4 1 0,3-1 3 15,0-6 5-15,2-2 1 0,7-2 2 0,2 0 1 16,4-3 0-16,3 0 7 0,2-2-2 0,0-2 1 16,3 0-1-16,2 2 0 0,1 0 5 15,-1 3 4-15,-3 1 7 0,-1-1 5 16,0 2 6-16,-5 1 5 0,-3 4 5 0,-4 3 8 15,-3 4-2-15,-1 2-3 0,-7 4-9 0,1 1-15 0,-3 3-6 16,-1 5-4-16,-2 2 1 0,-3 4 3 16,0 10-1-16,-9 3 1 0,1 3-1 0,-2 2 4 15,0-2-2-15,-4-1-1 0,7 0-1 0,0-1-5 16,1-1 3-16,4-2 2 0,5-1 1 0,4-3-1 16,4-3-1-16,6 1 1 0,1-3 1 15,7 0 3-15,8-5-1 0,4-1-4 0,5-4-4 16,5-3-6-16,2-1-5 0,-2-4-10 0,-1 1-18 15,-2-3-31-15,-2 2-54 0,-7-4-106 16,1 1-569-16,-5-3-939 0</inkml:trace>
  <inkml:trace contextRef="#ctx0" brushRef="#br0" timeOffset="162403.8585">8734 9626 824 0,'-2'-14'375'0,"0"-2"30"16,2-2-60-16,5 3-82 0,0 8-36 15,-2 1-53-15,0 5-57 0,2 5-34 0,-1 4-20 16,6 5-1-16,-1 9 8 0,1 8 3 15,1 5-10-15,-1 6-7 0,0 5-13 0,-1 6-9 16,-3 2-2-16,-1 4-3 0,-4 3-2 0,-1 1-5 16,-4 3-4-16,-3 1-5 0,-3 1-4 0,0-2 1 15,0-5-6-15,0-6 0 0,1-11 0 0,5-11-4 16,-2-9 3-16,3-7-1 0,-4-3 3 0,4-5 1 16,0-5 5-16,-2-3 1 0,3-6-5 0,-4-5 4 15,1-6-11-15,-3-6 0 0,-2-5 0 16,0-3-3-16,0-4 5 0,1-6-2 0,-1 1 3 15,5-4-3-15,-2-5-6 0,5-2 1 0,1-5-2 16,3 1 5-16,0 3 1 0,7 1 2 16,1 3 0-16,3 5-5 0,5 4 3 0,4 4 0 15,3 3 2-15,5 6-1 0,1 4 2 16,3 4-3-16,-2 3 0 0,6 7 4 0,0 6-4 0,-2 4 2 16,2 7 1-16,-7 8-6 0,-4 5 3 15,-3 4 1-15,-4 5 1 0,-4 6 0 0,-3 1 0 16,-5 1-3-16,-4 1-1 0,-5 0 4 0,-4-1-3 15,-3 0 2-15,-6-3-1 0,2-3-3 16,-2-3 2-16,-1-7 3 0,1-7 2 0,-2-1-1 16,3-6 2-16,0 1-4 0,2-5 0 0,2-4 5 15,2-1 0-15,3-1 3 0,-2-6-2 0,5-3-4 16,1-1 0-16,1-5 0 0,3-2-1 16,2-2 1-16,6-3-2 0,4-3-2 0,5-2-1 0,1-1 2 15,6 0-1-15,3-3 1 0,2 3-1 16,6 0-1-16,-2 1 3 0,0 0 1 0,1 3 2 15,0 4-2-15,-4 4 0 0,-3 5-2 0,-1 4-3 16,0 4 6-16,-3 2-4 0,-4 2 2 0,0 3 0 16,0 3-5-16,0 6 4 0,-6 2-2 15,3 7 3-15,-3 4 0 0,1 1 0 0,-6 4-2 16,-1 0-1-16,-2 0 4 0,-4 2-3 0,0-1 1 16,-5 0 0-16,-3-1-7 0,-2-1 1 15,0-2-4-15,-3 0-4 0,-3-4-1 16,2-3-1-16,-1-7 0 0,1-2 3 0,2-5 6 0,1-1-3 15,-1-5 11-15,4 0 2 0,-4-2-5 0,6-5 8 16,1-3-9-16,0-3-1 0,8-5-2 0,-1-1-3 16,5-3-2-16,2 1 0 0,5-4 5 0,1 0 1 15,3-3 3-15,2 0 2 0,-1-1-2 16,3 3 3-16,-3-1 1 0,3 4 3 0,-2-2 0 16,1 2 3-16,-2 3-3 0,0 2 1 0,0 4 4 15,-7 4-2-15,1 4 4 0,-3 5-1 0,-2 2-6 16,-2 6 2-16,-2 7-3 0,0 3 2 15,-3 7 3-15,-1 0 0 0,-3 1-3 0,-1 2-3 16,-1 0 2-16,-1 0-4 0,1 0 3 0,0 0 1 16,0-2-5-16,5 0 4 0,0-3-3 15,5-3-1-15,-2-6 6 0,2 0-2 0,2-6 1 16,4-4 0-16,0-2 5 0,7-4-3 0,-1-2 1 16,0-4 2-16,-1-2-6 0,-2-3 8 0,-2-2-2 15,-3 0-1-15,0-2 3 0,-5-1-2 16,-2-1-4-16,-3 0 1 0,-4-1 1 0,0-1-2 15,-2 1 2-15,-3-3-1 0,-2 0-6 16,-5 1 4-16,-3-1-3 0,1-1 0 0,-6 4 1 16,-3 1-4-16,-1 5-3 0,-2 3-2 0,-2 4 1 15,-2 4-7-15,0 4-3 0,-2 1-13 0,-1 2-26 16,2 7-31-16,3 0-78 0,2 4-199 0,5 2-742 16,9 2-566-16</inkml:trace>
  <inkml:trace contextRef="#ctx0" brushRef="#br0" timeOffset="163652.9156">11119 9992 945 0,'-22'-7'127'15,"-8"-4"43"-15,-7-2 23 0,4 2 17 0,5 1 15 16,-2 0-24-16,1 2-29 0,0-1-16 0,-1 2-28 16,-1 2-14-16,3 1-16 0,-1 2-14 15,1 2-9-15,1 2-13 0,1 3-10 0,-2 3-12 16,2 3-2-16,1 3-8 0,2 0-3 0,2 1-1 16,2 3-11-16,4-3-4 0,4 1-4 15,5 2 0-15,3-3-2 0,8 1 4 0,4 0 2 16,3-5-5-16,8 0 8 0,1-1-4 0,8-5 0 0,4-1 3 15,8-4-7-15,0-4-1 0,2 0-3 16,2-4 0-16,-3-5-1 0,-2 2 1 16,0-5 2-16,-5-1-6 0,0-3 7 0,-2-1-2 0,-2-6 1 15,-3 0 3-15,-4-6-3 0,2-4 3 16,-8-4-3-16,1-4 3 0,-3-1 2 0,-4 0-1 16,-3 0 3-16,-4 0-4 0,0 1 4 0,-5 3-1 15,-2 4-2-15,-5 2 6 0,3 6-4 16,-4 4 2-16,-1 6 0 0,1 6 2 0,-3 3-1 15,0 5 2-15,1 2-2 0,-1 4-7 0,-5 4 0 16,1 5-4-16,-7 8-1 0,-1 7 6 0,-2 7-7 16,7 5 2-16,-4 1-3 0,9 6 0 0,2 2 2 15,3 3-1-15,6 4 2 0,3 2-4 16,4 4 3-16,9 0-1 0,2-2 0 0,9-4 0 16,5-4-4-16,3-10 1 0,3-5-3 0,5-8 3 15,-1-7-1-15,3-6 1 0,-2-5 3 16,-3-5-3-16,-2-5 5 0,-5-4-2 0,1-4 0 15,-2-3 3-15,-3-4-4 0,-2-2 2 0,-3-3-1 16,-2-1 1-16,-1 3 1 0,-9-2 3 16,-1 1 3-16,-3-1-5 0,-3 1 6 0,-1 0-1 15,-4 0-3-15,0 1 7 0,-3 4-4 0,3 3 1 16,-3 3 0-16,0 4-1 0,1 1-1 0,-1 5-3 16,2 2-1-16,-4 4-8 0,1 5 4 0,-2 4 0 15,-1 4 1-15,0 3 3 0,2 2-5 16,4-1 1-16,3 0-3 0,0 2 2 0,1 0 4 15,4 3 0-15,2-1 1 0,3-1-6 0,3-2 2 16,3-1 0-16,-1-3-1 0,3-3 4 0,-1-2-5 16,0-6 1-16,-1-3-2 0,0-2 2 0,0-6 4 15,0 1-1-15,-3-2 5 0,3-2-4 16,-3-3 0-16,-1-2 0 0,0-1 1 0,-1-1 3 16,-1-3-1-16,-1 4-1 0,-3-5-2 0,4 2-2 15,-4 0 4-15,-2 1 1 0,-1 2 3 0,1-3-4 16,-3 3 1-16,1 1 0 0,-2-1-2 15,1 4 4-15,0 1-4 0,-1 2 0 0,0-1-2 16,1 3 1-16,-1 1 0 0,0 2 0 0,0 0-3 16,0 1-5-16,2 3-2 0,-1 3 2 15,4 1 1-15,-3 2 5 0,3 5-2 0,3 1-2 16,-1-1 1-16,3 3-7 0,3-1-1 0,1-1-11 16,2 1-15-16,3 0-23 0,0 1-24 0,6-4-31 15,0-1-30-15,5-4-31 0,0-2-46 0,1-2-53 16,0-5-42-16,3-1-28 0,-2-6 8 15,-1 1 60-15,-1-2 81 0,-5-2 93 0,-3-1 83 16,-3-1 83-16,-3-3 77 0,-2 0 78 0,-5-2 61 16,1 1 14-16,-4 1-13 0,-1 3-42 0,-2-4-39 15,0 4-33-15,-3-2-29 0,0 2-21 0,-3 3-19 16,1-1-11-16,-2 1-11 0,0 2-9 16,1 2-13-16,-1 0-15 0,-2 1-12 0,2 2-8 15,0 0-5-15,2 3-6 0,-3 1-1 0,0 3-4 16,-1 3-2-16,-2 0 2 0,1 2-2 15,-1 1 6-15,2 0-2 0,-1 4-2 0,4 0 3 16,1 0-5-16,2 0 1 0,2 2 1 0,1 0-2 16,7 0 2-16,1 0-2 0,0-2 0 0,5 0 3 15,1-2 0-15,0-1 1 0,0-4-4 16,-1-1 1-16,2-2-4 0,-3-5 3 0,1 0 2 16,-4 0-3-16,3-3 2 0,-3 0-4 0,-2 0 3 15,-1-4 1-15,-2 1 4 0,-1 0 1 0,-4-1-3 16,2 1 1-16,-2 0-4 0,-2-1 2 0,-2-1 2 15,0 2-3-15,0 0 0 0,0 1-2 0,1 2 0 16,-2-2 1-16,-1 2 2 0,2 1-1 16,-1-2-2-16,1 2-3 0,1 0-6 0,-2 1-6 15,2 0-11-15,1 1-20 0,-1 0-22 0,1 1-28 16,-3 0-38-16,-1-1-89 0,1 4-258 16,-2-1-790-16</inkml:trace>
  <inkml:trace contextRef="#ctx0" brushRef="#br0" timeOffset="166662.504">12688 10066 130 0,'-1'1'387'0,"-3"-1"-80"16,1 0-17-16,1 2 21 0,2-2 0 15,0 1-45-15,0-1-80 0,0 0-68 0,1 1-43 0,0-1-16 16,0 3-3-16,3-1 0 0,-1 1 7 16,5 0-9-16,3 0-6 0,0-1-6 0,1-2-8 15,7-1-2-15,2-1-14 0,-1-1-3 0,2-2-2 16,1-1-4-16,-7 2 3 0,2-4-3 0,-2 1-2 15,-3-1 1-15,-1 1 2 0,0 0 2 16,-6-1 4-16,-2 2 4 0,0 2-4 0,-2-2 4 16,0 0-2-16,-2 2-2 0,-2 1 2 15,0 1-7-15,-2-2-2 0,0 2-5 0,-2 1 0 0,-5 0 0 16,1-2 5-16,-4 6 4 0,-1-3 0 16,0 2 4-16,0 0 0 0,-2 2-2 0,2 1 1 15,-1 1-8-15,2 4-3 0,4-4-3 0,3 3-1 16,3 3 1-16,5 0 2 0,3 0 0 15,6 2-2-15,5-3 2 0,5 3-1 0,6-1 1 16,5 1 3-16,7-3-5 0,9 1-2 0,3-3-3 16,3-1 1-16,4 0-2 0,1-3 0 15,-1-3 1-15,0-2-6 0,-2-2 4 0,-4-1-2 16,-5-3 2-16,-2-1 3 0,-6-2-3 0,-2-1 1 16,-2-1 1-16,-3-1 2 0,-5-1 1 0,-4-1 4 15,-3-1 3-15,-2-1-2 0,-6-2 7 16,0 2-3-16,-5 0 1 0,-1 0 5 0,-4 2-4 0,-1 0 2 15,-1 4-1-15,-2 0 0 0,-4 3 0 0,-4 1 0 16,-3-1-2-16,-4 4 0 0,-7 0 1 16,-3 2-2-16,-8 3 2 0,-4 3 1 0,-3 2-5 15,-7 1 1-15,3 3-3 0,3 2-2 0,5 2-2 16,8-1 4-16,7 2-3 0,5 1-4 16,5 0 4-16,8 1-5 0,6-1-1 15,5-1 2-15,7-2-6 0,7-3 0 0,7-3 0 0,6-3-1 16,8-4 0-16,6-2-5 0,1-2-4 0,1-6-10 15,-5 0 4-15,1-3 2 0,-6-4 5 16,-2-3 10-16,-4 0 1 0,-1-3 4 0,-1-2 2 16,-4-5 2-16,-1 0 0 0,-1-3 3 0,2-5 3 15,-3-2-1-15,-3-4 11 0,-2 1-2 16,-2 1 4-16,-6 0 4 0,-1 1-5 0,-2 0 5 16,-3 1 1-16,-4 1 1 0,-4 6 1 0,-2 2 1 15,0 5 4-15,-3 4-4 0,1 4 6 0,0 5 2 16,2 2-6-16,-1 5 1 0,4 2-13 0,0 1-9 15,0 4-7-15,1 3-2 0,-2 5 0 0,-2 8 2 16,0 7 2-16,1 6-5 0,-3 6 4 16,5 3-3-16,0 5 2 0,1 2 2 0,4 3-8 15,-2 4 3-15,-2 0-4 0,0 2 0 0,-1 2-6 16,-4 1-12-16,0-1-31 0,-7 1-35 0,2 1-49 16,-3 1-122-16,-2 2-635 0,-3-5-828 15</inkml:trace>
  <inkml:trace contextRef="#ctx0" brushRef="#br0" timeOffset="167138.5153">12405 9864 1 0,'3'-6'389'0,"-1"-1"88"16,2-1-47-16,-4 1-61 0,1 0-61 16,-1 1-59-16,-1 1-39 0,1-1-39 0,-4 4-36 15,-1 0-31-15,-1 4-29 0,-4 0-12 0,-4 7-2 16,-7 3 5-16,-2 4 5 0,-7 5-6 0,0-1-5 15,-3 2-5-15,0 2-10 0,-2-3-6 16,5 1-9-16,5 0-10 0,6 0-9 0,8 2-3 0,9-1-3 16,8 1-2-16,10 2 3 0,13 0-10 15,13-3-16-15,15 1-52 0,17-2-130 0,13-3-863 16,16-4-689-16</inkml:trace>
  <inkml:trace contextRef="#ctx0" brushRef="#br0" timeOffset="177343.0246">5494 2171 1 0,'0'0'0'16,"0"1"0"-16,0-1 0 0,0 0 0 0,0 0 0 0,0 1 0 16,0-1 0-16,0 0 0 0,0 1 38 15,0-1 63-15,0 0 15 0,0 0 29 0,0 0 26 16,0 0 15-16,1 0 1 0,-1 0-18 0,3 0-25 15,-3 0-17-15,1 0-19 0,-1 0-20 0,1 1-19 16,-1-1-14-16,2 0-4 0,-1 0 2 0,0 0 5 16,1 0 2-16,0-1 0 0,2 1-5 15,-3-2-3-15,2 1-1 0,2 0-3 0,-3 0 2 16,0-2-2-16,3 2 0 0,-2 1 0 0,-1-1-2 16,3 0-1-16,-1 0-5 0,2-2-2 15,-1 2 0-15,3-2-1 0,-2 1 1 0,0 0 1 16,2 1-5-16,0 0-7 0,0-2-3 0,0 2-5 15,1 0-3-15,2-2 2 0,0 1-3 0,-1 0-2 16,3 1-1-16,0 0-3 0,-2-1-3 16,-1 2-1-16,-1 0-3 0,-4 3-3 0,5-1 2 15,-3 1 0-15,-1 2 2 0,0 2 4 0,3 0 1 16,-1 4-1-16,-1-2 2 0,-2 2-1 16,1 2 1-16,-1 3-1 0,0-1 1 0,-2 5-2 15,-2-2 2-15,0 2 1 0,0-1-1 0,-1-1 1 16,1 0-3-16,-1 0-3 0,-1-2 0 0,0 0-1 15,0-4 2-15,0 1 1 0,-2-3 0 16,0 0-2-16,1-4 3 0,0 1 0 0,-2-3 1 16,0 0 4-16,3-1-2 0,-1 0 1 0,-1-3 4 15,0 0-2-15,1 0 4 0,-2-1 0 16,1-2-2-16,0 0-6 0,1 0-4 0,-4-2-1 16,3-2-1-16,2 2 6 0,-2-3-5 0,2-1-4 15,-1 0-1-15,1-1-3 0,2-1 0 0,2 0 1 16,1-3-4-16,-1-1-5 0,5-1 3 0,2 0 0 15,2-3 1-15,5 2 6 0,-1 0-3 0,1-2 0 16,1 4 3-16,-2 3-3 0,0-1 5 16,2 4-1-16,-3 0 1 0,1 0-2 0,-2 5 1 15,-1 0 2-15,-3 3-3 0,0 2 6 0,-2 2-5 16,0 0-2-16,-1 5 1 0,-1 0 0 0,1 3 4 16,-2 5 1-16,0 0 0 0,-3 0-3 15,-1 2 3-15,-1 1 1 0,-1 1 0 0,-2 4 4 16,-3 0-5-16,1 1-4 0,-2-3-1 0,1 0-3 15,1-6 2-15,3-2 3 0,-1-5-1 0,0-2-1 16,2-3 2-16,0 0 0 0,0-3 3 0,1-1 8 16,0-1 2-16,1 0 3 0,0-2-3 15,0-1-10-15,2-3-3 0,0-4-4 0,0-1-2 16,3-3 1-16,-1 0 2 0,3-2-4 16,1-1 4-16,1 0 2 0,1-2-5 0,1 0 0 15,5 1 0-15,-5 2-2 0,3 0 3 0,0 0 1 16,-1 3-1-16,2 1-1 0,1 2 2 0,-1 0 2 15,3 4 1-15,-4 3 6 0,0 2-3 16,-3 3-1-16,2 3 1 0,-4 0-3 0,-1 4 5 0,2 1 1 16,-4 3 1-16,1 1-2 0,-3 1 3 15,0 4 2-15,1 1 2 0,-1 0 4 0,-2 0-2 16,2 1-5-16,-3 0-3 0,0-1-4 0,1-5 2 16,2-1 1-16,0-2 1 0,0-4 0 15,1-1 0-15,3-1 4 0,5-4 0 0,2 1 3 16,9-5-7-16,6-5-9 0,5-2-12 0,7-4-17 15,3-1-21-15,4-1-40 0,1-2-90 0,3-1-293 16,-1 1-1157-16</inkml:trace>
  <inkml:trace contextRef="#ctx0" brushRef="#br0" timeOffset="178098.5273">9709 2392 1 0,'0'-1'0'0,"-1"-2"0"16,0 1 0-16,0 1 0 0,1-1 120 0,0 2 62 15,0 0-32-15,-1 0-31 0,2 0-26 16,-1 0-26-16,0 0-18 0,0 0-11 0,0 2-9 16,1-2-2-16,-1 0-1 0,0 0-3 0,1-2-4 15,-1 2-8-15,0 0-7 0,0 2-10 0,0-2-7 16,0 0 2-16,1 0 2 0,0 0 4 15,2 1 1-15,2-1-8 0,-2 1-21 0,3 1-43 16,-2 0-82-16,5 1-213 0,0 1 112 0</inkml:trace>
  <inkml:trace contextRef="#ctx0" brushRef="#br0" timeOffset="179549.5834">14920 1951 1 0,'-4'-2'0'0,"2"1"0"16,0-3 0-16,0 2 0 0,1-1 301 0,-2 1 22 15,2 0-23-15,0-1-33 0,1 1-42 0,0 0-41 16,1 1-38-16,0 1-30 0,2-1-17 0,-1 0-13 15,-1-1-8-15,1 0-12 0,3 0-8 16,-1-2-10-16,3-1-6 0,-1 2-1 0,8-3-2 16,-1 1 1-16,-1 1-1 0,7-1 2 0,-3 1-8 15,1-2-2-15,3 3 0 0,-1-1-9 16,1 1 4-16,-2-1-4 0,-4 3-5 0,-3-1-4 16,-1 2-4-16,-2 2-6 0,2-1-1 0,-3 1 0 0,-1 2-4 15,0 2 3-15,-4 1-3 16,3 2 0-16,-4 1 5 0,0 4 0 0,-2 1 4 0,-5 1 3 15,2 2 2-15,-5 3 2 0,-2 1-2 0,1-1 1 16,-1 0-6-16,1-2 0 0,0 0 1 16,0-2-5-16,1-5 6 0,1-2-1 0,-1-3-1 15,0-1 6-15,5 0 0 0,1-2 2 0,-1-3 5 16,3 0 6-16,0-1 2 0,1 0 8 16,0 0 6-16,0-1-5 0,1 0-2 0,-1-3-13 15,0-3-12-15,0 0-6 0,2-1-2 0,3-2 0 16,-1-1-4-16,6-3 6 0,-1-1-6 0,1-1 0 15,1-2 0-15,0 1-4 0,0 2 4 16,4-1-1-16,-2 2 0 0,-3 0 2 0,2 5-1 16,-1 0-2-16,0 2 0 0,-3 2 1 0,1 2-2 15,-2 0 1-15,-2 2-3 0,2 2-7 0,0-1 5 16,-2 3 0-16,3 0 0 0,1 2 5 0,-4 3-3 16,2 3 2-16,1-1 1 0,-5 4 1 0,4-1 1 15,-5 2-1-15,-2 3 3 0,0-1-4 16,-2 3 4-16,-2 0 0 0,1-1-2 15,0-6 5-15,-3 1-3 0,4-8 1 0,0 0 0 0,-3 0 1 16,3-5 0-16,1 0 4 0,0 0 4 16,1-1 2-16,0 0 6 0,-1-1-1 0,1 0-3 15,0-4-1-15,0 0-10 0,0-1 1 0,1 1-5 16,1-2 0-16,1-2-4 0,4-1-1 0,3-5 2 16,0 1-4-16,1-4 6 0,6-1-1 15,-2-1-1-15,4 0 3 0,2 1-1 0,0-1 0 16,0 4 2-16,-3 3 0 0,1 1 0 15,-6 5 0-15,2-1 2 0,-2 5-3 0,-2 1 2 0,-3 4-2 16,0 2-1-16,-4 3 3 0,6 4-1 16,-3 4 2-16,-4 3 2 0,0 2 0 0,-3 3 1 15,-2 3 1-15,0 4 1 0,-6-2-3 0,3-2 3 16,-5-1-2-16,2-3-4 0,0-2 2 0,5 0-5 16,-3-3-9-16,7 3-23 0,5-1-77 15,3 1-235-15,4-2-1287 0</inkml:trace>
  <inkml:trace contextRef="#ctx0" brushRef="#br0" timeOffset="196243.5664">19784 11442 1877 0,'-2'0'39'0,"1"0"-5"16,-3 0-1-16,3 1 30 0,1-1 40 15,0 1 30-15,1-1 3 0,-1 0-17 0,1 0-26 16,-1 2-24-16,2-2-15 0,-2 0-3 0,0 0 4 15,1 0 2-15,-1 1-5 0,1-1 4 0,1 1 1 16,3-1-3-16,0 0 7 0,3 1-9 16,2 0-7-16,3-1-3 0,3 0-7 0,3 0-1 15,4-1-4-15,3 1-6 0,1-1-4 0,4-1-1 16,7-1 0-16,-2 1-5 0,4-1 3 16,6 1-4-16,-1-2-2 0,2 2 2 0,0 0-5 15,2-1-1-15,-2 1-3 0,3 0 1 0,-4 0-3 16,-1 0 5-16,-5 0-1 0,-3 1-2 0,-3-1 7 15,2 2-4-15,-8 0 1 0,0 0-1 16,-6 0-6-16,-1 0 1 0,-5 0-1 0,-3 2 5 16,-2-1-2-16,-3-1 3 0,-6 0 1 0,1 0-1 15,-3-1 9-15,0 1-3 0,0 1-1 16,-2-1 2-16,2 0-9 0,0 0 3 0,-1 0 0 16,1 1-1-16,0 0-4 0,-1-1 3 0,1 0 0 15,0 0-4-15,-1-1 9 0,1 1-9 0,0-1-1 16,0 1 1-16,0 0-6 0,0-1 3 0,0 1-3 15,0 1 0-15,0-1-6 0,0 0-2 16,0-1-10-16,0-1-23 0,0 0-25 0,1 2-53 16,1 0-77-16,2 0-202 0,1 2-788 0,4 0-520 15</inkml:trace>
  <inkml:trace contextRef="#ctx0" brushRef="#br0" timeOffset="197190.4713">21672 11516 1942 0,'0'0'112'0,"0"0"21"15,0 0 7-15,2 0-5 0,5-2 9 0,-2-1-25 16,2-1-30-16,7-5-12 0,2 1-12 16,5-6-11-16,6 3-13 0,2-3-7 0,4 0-5 15,3-4-2-15,1-2-2 0,3 1 0 0,-5-2 2 16,-1-3-5-16,-1 0-1 0,3-2-2 16,-4-2-1-16,-1-3 6 0,-6-1-1 0,1-2 4 15,-8 2-2-15,-2 0 2 0,-2 3 0 0,-7 4-1 16,0 2 2-16,-5 2-3 0,-1 3 1 0,-1 2-3 15,0 1 0-15,0 2-1 0,-2 3-1 16,2 3 0-16,-1 2-5 0,-1 2 0 0,1 0-7 16,-2 3-6-16,2 0 3 0,1 3-13 0,-1 0 6 15,-1 2-2-15,0 4-1 0,-3 5 4 16,2 2 1-16,1 8 1 0,-4 1-1 0,4 4 1 0,-3 3-2 16,2 4-1-16,0 2 2 0,1 3-4 15,-1 2 2-15,1-1-1 0,1-1-3 0,1 0 3 16,0 1-4-16,1-4-2 0,1-3-6 0,1-3-5 15,-2-6-3-15,2-2-4 0,-2-2 0 0,0-2-6 16,3-3 0-16,-4-4-1 0,2 1 0 16,-2-4 5-16,-2 0-2 0,0-2 4 0,-1 0 0 15,0 2 2-15,-4-2 3 0,2 2 3 0,-3-2 5 16,-3-1 1-16,-3 1 3 0,0-2 1 0,-3 0 2 16,-1-3 4-16,-1 3 0 0,-2-1 2 15,-2 0-1-15,-1 2 0 0,-5-1 1 0,3-1-1 16,-3 0 6-16,-2 0-2 0,3-2 2 0,-1 0 4 15,6-1-2-15,4 1 8 0,1 1 4 16,6-1 2-16,0 0 4 0,3 1-1 0,4-1 0 16,1 1-7-16,3-1-1 0,1 0-2 0,0-1-1 15,2 0 4-15,4 3 4 0,1-2 7 0,8 2 6 16,6 2 0-16,9-4-4 0,8 2-9 16,4-2-2-16,4-1-7 0,3-2 0 0,2 0 2 15,0-2-7-15,0-2 1 0,-1 0-5 0,-1-3 1 16,-2 4-1-16,-6-1 3 0,-3 0-1 0,-4 3-5 15,-4-3 4-15,-7 2-1 0,-4 0 4 0,-7-1 4 16,-2 0-4-16,-8 2 4 0,3 1 0 0,-5-3 1 16,-1 5 2-16,1-2 0 0,-4 0-3 15,3 1-8-15,0-1 4 0,1 0-4 0,-1 0 1 16,-2-1 6-16,-2-1-10 0,3 1-2 0,0 0-1 16,-1 0-3-16,3 0-3 0,-2 1-8 0,2 0-14 15,0 0-24-15,0 0-31 0,2-3-50 16,-2 1-111-16,3-3-366 0,2-3-1135 0</inkml:trace>
  <inkml:trace contextRef="#ctx0" brushRef="#br0" timeOffset="198254.6883">23156 11369 2457 0,'-4'-8'202'0,"-3"1"-34"0,-3 0-5 15,6 4-10-15,-1 2-30 0,3 4-29 0,-1-1-35 16,-2 3-22-16,0 6-2 0,-2 4-2 0,3 5-1 16,-2 9 2-16,3 3-5 0,-1 1-6 0,4 6-7 15,4 1-2-15,-2 5-4 0,-1 3 1 16,1-1-1-16,-2 1-8 0,-1-2-2 16,2-3-3-16,-1-1 0 0,4-7 4 0,-2-1 1 0,0-5 1 15,0-4-5-15,4-5 2 0,-3-5 0 16,-1-2 2-16,1-5 7 0,-3-3-9 0,0 0 2 15,0-3-1-15,0-2 0 0,1-2 11 0,-1 1 6 16,0-3 0-16,0-1-7 0,0-4-3 0,0-5-6 16,0-4-1-16,0-4 6 0,-1-7-7 15,-2-3-1-15,2-7-5 0,-1-2-1 0,0-5 3 16,2-3-3-16,3-7-1 0,-1 1-7 0,3-2 1 16,-2-2 1-16,-1 1 2 0,3 0 8 0,-2 2-4 15,2 6 2-15,0 2-1 0,1 5 0 16,-2 9 3-16,5 3 2 0,-2 5 0 0,3 6-3 15,-3 5 0-15,7 2-3 0,-1 4 2 0,0 4 5 16,6 0-4-16,-2 6 2 0,2 5-2 16,1 2-1-16,-4 8 4 0,3 3 1 0,-4 4 1 0,-3 6-3 15,-2 1 2-15,-6 5-2 0,-4 4 2 16,-1 1 7-16,-7 5-8 0,-4-5 2 0,0 2-4 16,-4-4-3-16,0-5 6 0,-1-4-1 0,0-4 1 15,3-3-1-15,5-5-1 0,-1-5 1 0,1-2 1 16,3-4 6-16,-1-1-5 0,4-4 1 15,-2 3-2-15,4-4-1 0,2-2 5 0,-1 0 1 16,2 1-1-16,4-5-5 0,1-3-2 0,4-5-2 16,3-2 2-16,4-2 6 0,3 0-5 15,1 0 1-15,7-1-2 0,1 3-5 0,0 0 9 16,1 2 0-16,1 2 1 0,-1-1 1 0,-2 2-3 16,1 0 0-16,-1 3 4 0,-3 1 3 0,7 4-3 15,-2 0 0-15,-4 2-4 0,3 2-1 16,-3 3 5-16,-6 0 0 0,1 2 2 0,-4 1-6 15,-4 3 0-15,1 1-1 0,-5 1 2 0,-3 1 5 16,-1 3-5-16,-2 2 1 0,0 2-4 0,-4 2-5 16,-4 0 7-16,-1 3 0 0,-3-1 2 15,-1 2-1-15,-3-2-6 0,0 1-4 0,-6 1-1 0,5-4 2 16,-5-2-8-16,4-3-2 0,-1-6 0 16,4-3-1-16,2-2 13 0,4-1 6 0,-3-3 2 15,4-2 1-15,-1-2 0 0,3-1-1 0,0 1 1 16,-2-2 4-16,3-2-3 0,1 0-2 15,1-3-3-15,4 0-8 0,-2-3 4 0,5-1 1 16,2-3 1-16,1 1 1 0,1-2-4 0,5-1-2 16,-4 1 2-16,6 2 6 0,-4 0-3 0,3 2 2 15,1 0-3-15,-2 2-5 0,2 2 9 16,-5 3 1-16,3 3 3 0,-5 2 2 0,0 1-3 16,-1 2-1-16,-1 3 2 0,-1 3 3 0,-1 2-1 15,-3 1 0-15,2 3-3 0,-4 0 2 16,5 2-2-16,-5 0 0 0,3-1-1 0,-3 1-5 15,4 0 3-15,1-3-1 0,0 2 0 0,5-2 8 16,1-1-7-16,2-5 3 0,4 1-1 0,-1-4-4 16,4-2 8-16,-2-2 1 0,2-1 1 0,-4-1-1 15,0-4 1-15,-5 1-1 0,5-4 3 16,-4 1 4-16,-2-5-4 0,-1 0-1 0,-2-3-3 16,0 0-5-16,-2-5 5 0,-2 0-1 0,-1-3 1 15,-1 1 2-15,0 0-6 0,-4 0-2 0,-4 3 1 16,0 1 0-16,-4 0-3 0,-2 1 4 15,-4 4-6-15,-4 0-7 0,-3 3 5 0,-7 0-2 16,-2 3 0-16,-1-2-5 0,0 4-14 16,0 4-14-16,8 1-27 0,5 3-35 0,9 4-56 0,8 5-113 15,7 1-330-15,6 5-1074 0</inkml:trace>
  <inkml:trace contextRef="#ctx0" brushRef="#br0" timeOffset="199516.6009">24808 11617 1564 0,'1'-3'358'0,"-2"-4"-95"16,1-1-8-16,-4 2-35 0,0 0-35 0,-2-1-31 15,-1 2-40-15,-1 0-24 0,-3 0-20 16,-1 4-16-16,-4-3-10 0,2 3-6 0,-5-1-6 16,-1 2-8-16,-2 3 0 0,-3 1-3 0,2 2-3 15,1 3-5-15,2 2-5 0,2 3-4 0,5 0-3 16,2 6 3-16,2 0-2 0,2-2-3 0,4 5-2 15,3-2-7-15,3-2 5 0,4 1 0 0,4-3-1 16,1-4 3-16,8-3-3 0,-1-3-1 16,3-3 6-16,2-2 0 0,3-3-1 0,1-3 2 15,2 0-1-15,1-3 2 0,0-3 6 0,-2-1-1 16,-2-4 3-16,0-3-2 0,1-2-4 16,-2-2 0-16,1-3-1 0,-5-2 1 0,3-6-1 15,-2 0-1-15,-1-5-1 0,2-1-4 0,2-1 4 16,-5-2 0-16,-1 0 2 0,-7 4 3 15,-4 2-3-15,-3 5 1 0,-5 3-2 0,-1 5 4 16,-1 1 1-16,-1 4 3 0,0 5 4 0,-1 2-1 16,0 5 4-16,-1 4-4 0,3 2-2 0,-2 1-2 15,-1 3-7-15,-3 5 0 0,-4 7-2 16,-1 6 3-16,1 6-1 0,-2 4 2 0,1 7-1 0,2 5-5 16,0 4 5-16,2-1-1 0,1 1 1 15,-2-4 0-15,0-3-3 0,1 0-3 0,5-3-2 16,-1-2 0-16,1-5-5 0,5-5 0 0,2-5-5 15,0-5-2-15,3-4 5 0,3-3 1 16,0-1 4-16,1-3 2 0,2-4-1 0,3-2-2 16,-2-1-1-16,4-3 3 0,1-2 1 0,-2-1 4 15,1-4 2-15,-1-1-2 0,2-4 4 0,-2-1-2 16,0-2 2-16,1-3 1 0,-3 1-2 0,1 1-4 16,-5 0 1-16,-2 3 2 0,-1 2 1 15,-3 3 5-15,-2 2 1 0,-1 3 1 0,-1 4 7 16,-2 0 3-16,1 2 1 0,-2 0-1 0,-1 1-7 15,3 2-6-15,-1 1-2 0,-1 0-2 16,0 2 3-16,-4 1-1 0,5 3-1 0,-2 4-3 16,0 4 0-16,3 0 2 0,2 3 1 0,1 2-3 15,3-2-2-15,1 2-4 0,3-1 0 16,6 2 2-16,-2-1-4 0,7-1-5 0,1-2 2 16,3-4-4-16,4 0 5 0,1 1 0 0,-2-8-1 0,0 0 1 15,-1-3 2-15,-4-3 4 0,-3-2 1 16,1-3 4-16,3 0-1 0,0-3 1 15,-4-1 3-15,0 0-3 0,-7-3 7 0,-2-1-1 0,-1-3 3 16,-3 1 3-16,-4-2-2 0,-3 2 1 16,-1 3-1-16,-3 1 2 0,-3 2 1 0,-4 0-1 15,-3 2 1-15,-1 1-4 0,-5 0 1 0,1 4-1 16,1 2-2-16,3 4-1 0,4 0-6 0,0 3 0 16,3 4-2-16,2 2 3 0,4 2-1 15,2 0-2-15,2 0-1 0,4-1-1 0,2 2 1 16,2-2 0-16,1-1 0 0,3-1 0 0,2 0-1 15,-2-3-3-15,1-3 1 0,0-2 0 0,-4-1 0 16,0-4 3-16,1-1 1 0,2-2-2 16,0 0 6-16,1-5-2 0,0 1 2 0,1-2 0 15,-1-3 1-15,1 1-1 0,-2-4-3 0,1 1 2 16,-2-1-2-16,-1-3 1 0,-2 1 2 16,1-1-3-16,-1 3 2 0,-3 0 2 0,-2 7-1 15,-1 2 2-15,-3 1-4 0,1 1 0 0,-2 4-2 16,1 0-2-16,-2 5-3 0,2-1 2 0,-1 3 0 15,2 4 0-15,0 3 5 0,1 2-1 16,2 2 0-16,-1-1 1 0,2 2 0 0,3-1-2 16,1 2 0-16,3 1 2 0,3-3-9 0,1-3 9 15,1 0 0-15,2-6-4 0,0 0 11 0,1-3-7 16,3-2 1-16,-4-3 2 0,2-3-1 0,-4-5 0 16,0-2 0-16,0 0 1 0,0-5-4 15,0-3 4-15,-1 0 1 0,2-5-2 0,1 1 7 16,-1-3-3-16,2-2 0 0,0-5 0 0,-2-4-4 15,2-2 1-15,-3 0-2 0,-5 1 6 0,-3 0-2 16,-4 0 2-16,-5 4 3 0,-3 3-1 16,-3 3 6-16,1 3 3 0,-2 4 2 0,0 3 3 15,0 6-6-15,0 5-3 0,-1 4-6 0,-1 5-2 16,-2 3-4-16,-2 6 1 0,-2 6 1 0,-2 3-2 16,3 5 5-16,-2 4-1 0,3 4 1 15,0 3-1-15,1 0-1 0,2 3-4 0,0 2-1 16,-2 0 1-16,2 0-5 0,2-4 2 0,-2 2-4 15,2-1-8-15,0-3-1 0,4-2-11 0,2-4-9 16,1-3-1-16,3-3-16 0,0-4-21 0,5-3-32 16,-1-7-23-16,-3-1-11 0,0-7-8 15,0-3-34-15,0-4-113 0,3-5-266 0,4 2-407 16,-1-7-83-16</inkml:trace>
  <inkml:trace contextRef="#ctx0" brushRef="#br0" timeOffset="199743.1157">26337 11717 679 0,'-15'-14'519'0,"-4"-4"-53"0,-4-1-56 16,9 6-61-16,5 4-72 0,5 3-76 16,3 3-59-16,5 0-46 0,1 3-30 0,5 0-17 15,5 0-9-15,6 0-5 0,6 1-3 0,4 3-6 16,4 1-7-16,3-1-1 0,1 1-4 0,-2-3-3 16,-4-1 3-16,-3-1-2 0,-4-1-3 15,-2 0 3-15,-5-2-7 0,-3 0 1 0,-4 1-2 16,-3 0 0-16,1-1-3 0,-5 0 2 0,-1 0 1 15,-2 2-5-15,1-2 4 0,-3 0-10 0,0 2-16 16,0-1-32-16,0 1-66 0,-2 0-112 16,1 1-222-16,-1 2-747 0,-3 1-226 0</inkml:trace>
  <inkml:trace contextRef="#ctx0" brushRef="#br0" timeOffset="201807.808">21062 12615 1497 0,'-5'-3'207'15,"0"-4"-128"-15,-1 0 58 0,2 3 36 0,3 1 27 16,1 2 7-16,-1 0-46 0,2 1-45 0,-1 1-41 16,1-1-24-16,0 0-16 0,0 1-4 0,-1 0-1 15,0-1-2-15,0 0-4 0,2 0 0 16,-2 0 0-16,0 0 0 0,1 1 6 0,3 0 0 16,-3 3 2-16,4-1 7 0,1 0 0 0,5 0 7 15,7 1-1-15,3-3-3 0,10 3-6 0,4-1-5 16,6-3 0-16,7 2-9 15,5 0-2-15,8 3-7 0,5-1-10 0,6 0 7 0,7 0-5 16,4 0 1-16,8 3 5 0,2-4-7 0,6 2 0 16,4 0-1-16,-1-2-1 0,5 3 0 15,-1 0 0-15,5-1 0 0,1 2-7 0,0 2 6 16,-1-3 0-16,0 0-2 0,2 1 4 0,0 0-4 16,5-3-1-16,-3 1 3 0,-1-4 3 15,2 0-3-15,-8-1 1 0,1-3-2 0,-1 1-5 16,-3-2 7-16,-7 1 0 0,-6 0 1 0,-6-2 2 15,-2 3-4-15,-7-1-2 0,0-1 2 0,-5 1 2 16,-7 2-2-16,-1 0 1 0,-6-1-1 16,-1 2-5-16,-4 0 5 0,-6 0-1 0,-4 0 2 15,-6 0 3-15,-3 0-5 0,-5 0-1 0,-4 0 1 0,-4-1 3 16,-2 1 0-16,-5 0 0 0,-4-2-1 16,-3 2-8-16,-1-1 9 0,-4 1 0 0,-1 0 4 15,-1 0 4-15,0 0-7 0,-1 0-2 16,0 0 0-16,0-3 1 0,-2 3-2 0,2 0 0 15,-1 0-6-15,-2 0-7 0,-4 0 6 0,-3 0-1 16,-1 0 2-16,-6 0 3 0,0 0-7 0,-3 0 0 16,1 0 1-16,-4 0-1 0,-3 3 0 0,-3-3 0 15,-2 1-2-15,-4-1-5 0,-3 0 7 16,-3-1 2-16,-2-2 1 0,-2 3 9 0,0-3-8 16,-4 1 1-16,-1 0 0 0,3-3 3 0,-3 3 1 15,-2-3 2-15,2-1-3 0,-4 3-6 0,-3-2 6 16,-2 1-1-16,-2-1 2 0,-2 0 5 15,-3 1-6-15,1 1-1 0,-5-1 0 0,2 1 0 16,-1 2 1-16,-3-2 0 0,0 1 0 0,-3 2-7 16,-3-1 5-16,1-2 0 0,-4 2 1 0,-3 0 8 15,3-1-8-15,0-1 4 0,0-1 0 16,2 1-4-16,0-1 6 0,4-1-3 0,-3-2 0 16,0 1-5-16,5 1 5 0,0 1 0 0,1-2 2 15,2 2 5-15,2 2-8 0,0 1-1 0,0 1-2 16,0 0 1-16,4 0 2 0,-4 2 1 0,-1-1 0 15,0 3-8-15,3-1 8 0,-2 1-2 16,-3 0 1-16,-3-1 9 0,-1 1-9 0,-2-1 1 16,-2 0-2-16,-4 1-1 0,0-1 3 0,-4 0 2 15,0 0-1-15,1 2-2 0,-2 0 4 16,4-1-3-16,-3 1 5 0,0-3 1 0,0 1-7 16,-2-1 2-16,-1 0-3 0,3 1 0 0,-1-2 5 15,2-1-2-15,-1 1 1 0,-1-2-4 0,0 1 2 16,-1-1 2-16,2-2-2 0,-1-1 10 15,6-1-10-15,-1-2 0 0,5 0 0 0,4-1-2 16,6-4 6-16,6 0 3 0,3-3-1 0,5-2-7 16,4-1 5-16,6-3-2 0,8-4 3 0,5-1 3 15,2-5-4-15,3-2-1 0,5-4-2 16,1-3 0-16,5-3 2 0,3-4-1 0,2-6-1 16,3-4-6-16,0 2 4 0,3-7-1 0,0 1 2 15,2-2 6-15,3-3-6 0,2 0 0 16,2-1-2-16,0-1 1 0,3 1 1 0,0-5 0 15,1-1 1-15,2 0-2 0,1-4 0 0,-1 1 1 16,2 1 3-16,2 3 0 0,-2 4-3 0,1 0-1 16,1 2-2-16,-1 2 4 0,-2 1 1 0,1 3 0 15,0 1-1-15,-2 0-2 0,-1 7 0 0,2 4-2 16,-2 7 4-16,1 3-4 0,1 6 4 16,0 5-2-16,0 3-4 0,4 0 6 0,0 1-2 15,3 0 2-15,3 3-1 0,4 2-1 0,2-2-4 16,2 3 0-16,5 1 2 0,4 2-4 15,7 0 6-15,7 3-3 0,10 0-2 0,6 3 4 0,8 1 0 16,8 1 2-16,6 3 0 0,11 2-2 16,3-1-1-16,7 1-2 0,6 2 6 0,3 1-5 15,3-1 3-15,4 1 0 0,4 4-4 16,3-3 8-16,-1 3-4 0,-1 1 3 0,1 0-3 16,1 1 0-16,0-2-2 0,1 1-4 0,2 1 6 15,1-1-8-15,2 0 6 0,2 3 5 16,-2-2-7-16,-1 3 10 0,-1 1-2 0,-2 1-2 0,1-1 3 15,-1 5-2-15,-3-4-6 0,2 5-1 0,-2-2 5 16,-4-2-6-16,1 4 7 0,-1 0 1 16,-4 2-7-16,-3-2 4 0,-2 2 0 0,-5 1-2 15,3-1 4-15,-6 5-5 0,0-4 1 16,-2 2-1-16,-7 1 0 0,-1-3 1 0,-3 1 0 0,-2 1 0 16,2-1-3-16,-5 0 2 0,2 1 3 15,-7-2 0-15,0 0 0 0,0 0-2 16,-2-1-2-16,3-1 0 0,-1 0 4 0,1-2 1 0,-1 1 0 15,-4 1-1-15,2-2-2 0,-6-2 2 16,-3 1 0-16,-3 1 2 0,-4-4-2 0,-4 2-1 16,-5-5 0-16,-2 2-1 0,-8-4 4 0,-3-1-1 15,-7 1-1-15,0-1 1 0,-4 0-4 16,-2 2 2-16,-2-2 0 0,-7-2 2 0,-2 1 1 0,-3 1-4 16,-4-2 0-16,-5 0-1 0,-3-1 1 15,-1-1 3-15,-3 0-1 0,-2-2-2 0,0 1-2 16,1 2-2-16,-2-1 3 0,2 1 2 0,-1 0-1 15,4 2 0-15,-2-1-2 0,1 1-3 16,1 0 3-16,0-3 7 0,-1 5-6 0,0-1 3 0,1-1-3 16,-2 2-5-16,0-1 7 0,-1 0 0 15,-1 3 1-15,-2 0 0 0,1 1-2 0,-3 1-2 16,1 2 4-16,-2 3 5 0,-3 4-4 16,2 3 2-16,-6 3-3 0,0 5-4 0,-4 3 6 15,1 5 1-15,-1 3 0 0,2 2-1 0,0-1-2 16,2-1-2-16,6-1 2 0,-1 1 8 0,2-2-6 15,-2 2 3-15,1-2-3 0,1 0-5 0,-4-2 5 16,1 0 0-16,-5 0 3 0,2-4 0 16,-2 1-1-16,0 0-2 0,-2 0 3 0,-3-2 3 15,1 2-2-15,-3 1 1 0,-2-1-5 0,1-1 0 16,-4 1 4-16,-2-3 0 0,-4-1 2 0,-3 0-3 16,1 1-3-16,-3-1 0 0,1 0-1 15,0 0 3-15,-1-2-2 0,3 1 1 0,-1-5-5 16,0-1-3-16,-1 0 3 0,0-1 1 0,-2-1 3 15,2-3 0-15,-1 2 2 0,-3-3-1 16,-2-3 2-16,-5 2 2 0,-3-6-2 0,-3-1 0 16,-5-5-1-16,-5-2-2 0,-4-2 2 0,-7-3 0 15,-5-1 1-15,-9-3-4 0,-6-2 3 16,-7-4-3-16,-4 0 3 0,-4-2 1 0,-3-1-3 0,1 0 0 16,0 3-5-16,4 0-5 0,6 6-10 15,7 5-26-15,14 4-50 0,8 6-153 0,7 7-987 16,11 1-551-16</inkml:trace>
  <inkml:trace contextRef="#ctx0" brushRef="#br0" timeOffset="281177.7233">9038 3650 1 0,'2'-4'131'0,"3"-1"96"15,-2-1 32-15,0 1 34 0,2 3 2 0,-1 1-41 16,1 1-58-16,-2 0-38 0,-2 0-31 0,2 1-27 16,2-1-9-16,-2 2 4 0,2-1-2 15,-1 2-3-15,-1-1-10 0,3 3-12 0,0 0-10 16,-1 1 2-16,-2 3 2 0,4 4 3 0,0 2 3 16,-1 6-12-16,3 1-8 0,-1 2-8 0,-1-1-9 15,-3-1-1-15,3 2-3 0,-3-3-3 16,0 2-1-16,1-2-6 0,-2 2-3 0,4-2-4 0,-3-3-1 15,3-2-2-15,-4-2 1 0,4-3-3 16,0-1 1-16,-2-2 1 0,5 0 4 0,-1 2 2 16,1-2 4-16,2-3 0 0,4 1 0 0,-2-2-1 15,4-4 1-15,1-6 0 0,2 2-1 16,1-4 0-16,7-7-6 0,1 0-1 0,2-5-3 16,7-1-1-16,-4-2 1 0,4-3 0 0,0 3-2 15,-2-1-1-15,-1 1-1 0,-2 0 1 0,-1 2 1 16,-5 0-1-16,-2 1-2 0,-5 2 3 0,-1-2 0 15,-1 3-1-15,-7 2-1 0,3 3 0 16,-3 2-2-16,-2 2 2 0,-4 1-2 0,1 3 2 16,-3-2-1-16,0 2 0 0,-2 1 0 0,-1 2-2 15,-1-3-1-15,2 4-1 0,-2 0-1 16,0 0-4-16,-2 1-9 0,2-1-9 0,0 0-16 16,0 0-20-16,-1 1-25 0,-1-1-49 0,0 0-59 15,-2 2-126-15,0 1-379 0,-4 5-898 16</inkml:trace>
  <inkml:trace contextRef="#ctx0" brushRef="#br0" timeOffset="281622.0934">8765 4305 1432 0,'0'-3'215'0,"0"0"6"0,1-2-29 0,2 4-16 0,0 0-2 15,-1 1-23-15,-1 0-42 0,3 1-22 0,0 1-19 16,0 2-7-16,5 2-5 0,0 2-1 15,2 2 1-15,1 5-3 0,2 2 2 0,1 4-13 16,-3 2-9-16,6 2-9 0,-2 3-12 0,-1-1 1 16,3-2-2-16,-2 0 0 0,0-2-1 15,4-1 1-15,-3-4 0 0,1 0 0 0,-1-7 6 0,0-2-2 16,2-4 2-16,0-3 1 0,4-3-1 0,0-4 2 16,8-8 3-16,8-7-4 0,3-9-5 15,9-4-3-15,6-8-5 0,1-2-1 16,1-6 1-16,4-1-3 0,-5-1-2 0,2-1 0 0,-4 1-5 15,-4-2 6-15,-4 0-1 0,-4 2-2 16,-5 5-2-16,-3 6-6 0,-6 4-8 16,-4 9-14-16,-5 7-25 0,-7 6-62 0,-4 4-141 0,-3 6-655 15,-4 5-810-15</inkml:trace>
  <inkml:trace contextRef="#ctx0" brushRef="#br0" timeOffset="302493.9551">10299 398 1 0,'0'-1'0'0,"-1"-1"0"0,0 1 0 16,1-3 0-16,-1 1 0 0,0-1 0 0,-2-2 0 15,2 2 0-15,-1 0 0 0,-1 0 0 0,0-1 0 16,-1-2 79-16,2 2-3 0,-2 1 5 16,-1-1-10-16,1-3 3 0,-2 1-3 0,3 2-5 15,-4-2 11-15,1 0-1 0,0 1-11 0,0 1-15 16,1-2-18-16,-2 1-14 0,1 1 2 0,0 1 2 16,-3-1 0-16,5 0-2 0,-3-1-3 15,1 3-6-15,0-1 6 0,-1 1 3 0,3-1 2 16,-3 1 10-16,1-1-10 0,0 1 1 0,-1 0-1 15,3 1 3-15,-3-2 2 0,1 1-5 0,-2-1 6 16,1 0-11-16,-2 0 5 0,9 4 26 16,0 0 1-16,0 0 3 0,0 0-11 0,-24-11-29 15,24 11-7-15,0 0 1 0,0 0 8 0,-27-13-3 16,27 13 1-16,0 0-10 0,0 0 0 16,-31-12 4-16,31 12 0 0,0 0 3 0,-27-12-3 15,27 12-3-15,0 0 1 0,-30-11 5 0,30 11 3 16,0 0-1-16,-33-9 2 0,33 9-5 0,0 0 0 15,-32-6 7-15,32 6-2 0,0 0 5 0,-34-6 0 16,34 6-5-16,0 0-4 0,-35-5 6 0,35 5 1 16,0 0-10-16,-33-7 3 0,33 7-13 15,0 0 2-15,-32-7 4 0,32 7 2 0,0 0-1 16,-32-6-7-16,32 6 2 0,0 0-4 16,-33-4 7-16,33 4 5 0,0 0-3 0,-33-4 2 0,33 4-10 15,0 0 4-15,-34-3-1 16,34 3 7-16,-27 0 3 0,27 0-9 0,-26-1 1 0,26 1-6 15,-29 0 4-15,29 0 7 0,-30 1-1 0,30-1 2 16,-30 0-7-16,30 0 1 0,-30 2 1 16,30-2 0-16,-31 3 3 0,31-3-5 0,-31 1-1 15,31-1 0-15,-29 2 3 0,29-2 3 0,-31 3-3 16,31-3 4-16,-31 5-9 0,31-5 4 0,-32 5 5 16,32-5-3-16,-33 8 8 0,33-8-10 15,-35 6-2-15,35-6 1 0,-38 10 2 0,38-10 4 16,-55 17-30-16,18-6 5 0,2-2-10 0,3 1 5 15,2 0 31-15,4-2-5 0,-2-1 5 16,6 1-6-16,1-2 2 0,3 0-2 0,-3 3 5 16,4-2 1-16,-3 1-6 0,2 1 5 0,0 0-10 0,-1-2 5 15,5 2 2-15,-4-1-1 0,3 0 4 16,-1 2-2-16,1-2 0 0,0 2-2 16,2 1 3-16,-5-2 3 0,5 2-1 0,-5 1 5 0,-1 1-7 15,1-1 2-15,1 2 2 0,-2 0-2 16,-3 1 5-16,2-1-8 0,1 1 2 0,0 2 0 15,-1-2 1-15,2-1 4 0,3 2-1 0,-2-2 4 16,-1 1-5-16,5 0 3 0,-4 0 0 0,5 2-5 16,-6-2 9-16,5 1-6 0,-2 1 0 15,-1 2-1-15,-1-1 2 0,4 0 1 0,-5 1-3 16,4 0 7-16,-4 3-12 0,5-2 4 0,-5 6-7 16,-12 15-5-16,6-4 6 0,4-3-4 15,3-9 8-15,3 0 3 0,-3 2-3 0,4-2 3 16,-3 0-2-16,4-1 1 0,2 0-4 0,-3 1 3 15,2-3 3-15,0 2-7 0,-2 1 7 0,3 1-2 16,-1 0 1-16,1-1 4 0,-1 4-1 0,1-1 2 16,0 0-2-16,-2 1 8 0,-2 4-5 15,-2 1 0-15,-2 3 2 0,1 4-7 0,0 0 5 16,-3 2-1-16,1 3-8 0,-1 2 4 0,0 1-2 16,1 0-1-16,2-2 4 0,1-1-2 15,2-4-1-15,-1-2 0 0,4-5 0 0,1 0-1 16,0-2-1-16,1 1 1 0,2-4 2 0,-1-1 0 15,-2 2 4-15,0-2 1 0,2 2-2 16,-2-1-2-16,0 2-1 0,-1-2 1 0,2 3 0 0,0 1 3 16,0-1 1-16,2 1 2 0,-1-2 1 0,-1 1-1 15,0 0 1-15,1 1 0 16,3 2 0-16,-4 1-1 0,1 1-1 0,4 2-2 0,-3 4-1 16,-1 4 4-16,4 3-4 0,-2 0-3 0,3 1-1 15,2-4-4-15,1 0 1 0,1-3 1 16,5-3-1-16,-2-2 0 0,6-4 0 0,-1-1 1 15,2 1 4-15,0-2 3 0,1 0-1 0,4 2 1 16,-2-2-1-16,4-1-1 0,-4-1 4 16,5 3 0-16,0-1-2 0,1 1 2 0,0 1-1 15,0-2-1-15,0 1 0 0,2-2 1 0,-1 3-5 16,5-3 2-16,-2 4-1 0,6 1-2 0,0 2 3 16,1 0-3-16,0-5 5 0,5 3-1 0,-1-5-1 15,3 1-3-15,3-1 0 0,1-1 0 16,0-5 0-16,1 2 2 0,3-5-1 0,-1 0 1 15,3-2-3-15,2-2-1 0,-1-1 0 0,-5-1-1 16,6 2 1-16,-3-1 1 0,0-4 0 16,0 3 1-16,1-3 0 0,-3-1-3 0,4-1 1 15,0 1-1-15,1 0-1 0,-3-2 4 0,3-1-2 16,2 0 1-16,3 1-1 0,-3-3-2 0,0 1 0 16,0-3-1-16,-2-3 2 0,5 0-1 0,-2-1 0 15,-1-3 0-15,-1-1-2 0,3-4 3 0,-3 0 0 16,1-5 2-16,3 0 0 0,-1-2 0 15,-1-3 0-15,-2-1 0 0,0 0-2 0,-1-2 0 16,-2 0 1-16,-1-2 0 0,-1 0 0 0,-3 1 0 16,2-2-1-16,-5-1-1 0,0 4 2 15,-1-2 0-15,-1 0 2 0,-1 3 1 0,-3-6 0 16,5 1 2-16,-1-3 0 0,3-4-1 0,1-2-2 16,1-3 3-16,0-4-3 0,3 1-1 15,-3-3 1-15,4-1-3 0,-1 1 0 0,-1-1 1 16,-3-1-1-16,0 5-1 0,-3-2-1 0,-2 3 0 0,-1 0 0 15,-4-1 2-15,-3 3 0 0,-4 0 1 16,0 2 1-16,-5 3-2 0,1 0 3 0,0-1 0 16,-2 0 0-16,2-1 0 0,0-3-2 15,-2 2 0-15,0 0-1 0,1-1 3 0,-6 0 0 16,5-1-2-16,-5 0 0 0,1-2-1 0,0 0 0 16,0 2 2-16,-2-2 2 0,1 1 0 0,-1 0 1 15,-3 0 0-15,2-2 1 0,-6 1 4 0,2-1-4 16,-3 1 3-16,0-1-5 0,-3 1-3 15,4-1 1-15,-3-2 1 0,-2 2-1 0,0-4 0 16,-1 5-3-16,0-4-3 0,-1 0 2 0,0 0-1 16,1-4 3-16,-4 5-3 0,2-1 1 0,-3 2-2 15,1-2 2-15,-1 0 5 0,1 0-2 16,-1-2-1-16,0 0-2 0,-3-1-5 0,0 2 5 16,2-1 2-16,-1 2 1 0,-2 1 2 0,3-1-4 15,-5-1 1-15,1 3 2 0,-1-2-1 16,1 1 4-16,-3 0-4 0,3 0-8 0,-3 0 2 15,0 3-1-15,1 0 3 0,-1 3 2 0,1 0-1 16,0 0-4-16,-2 0 1 0,2-2 0 0,-3-1 1 16,2 0 4-16,2 0-4 0,-1 3 0 0,2 2-1 15,-1 3-1-15,-1 0 2 0,0 0-1 16,0 0 4-16,0-1-6 0,1 1 0 0,-3 1 5 16,3-2-2-16,2 15 11 0,3-3 0 0,-4 1-4 15,0-6-1-15,-1 2-10 0,-2-5 2 0,0 1 1 16,-1-4 3-16,-1 1-4 0,-2-1-2 15,1 0-1-15,-1 1-1 0,-1-1 6 0,2 2-2 16,-4-1-3-16,0 0-2 0,0-1-1 0,-1 3 3 16,-3 0 2-16,3-1 3 0,-3 2-5 0,-2-1 1 15,2 1 0-15,-2-1-3 0,2 2 8 16,-3-1-4-16,0 1-4 0,27 23 40 0,-29-25-17 16,29 25 12-16,-35-26-1 0,35 26-33 0,-37-29 8 15,37 29-17-15,-45-32 8 0,45 32-14 0,-47-34 22 16,20 17 0-16,0 0-9 0,-1-2 9 15,-5 0-19-15,1 1 7 0,-2 1 8 0,-5 1-1 16,3 8-10-16,-4 8-7 0,-3 0-19 0,-4 0-37 16,-6 0-66-16,-3 0-251 0,-9 0-1338 15</inkml:trace>
  <inkml:trace contextRef="#ctx0" brushRef="#br0" timeOffset="334479.8947">9363 4629 1 0,'1'-2'0'0,"-2"0"0"15,1-2 0-15,0 0 289 0,0 1 23 0,1 1-21 16,-1 1-27-16,0-1-25 0,0 0-34 16,0 2-33-16,0 0-35 0,0 3-37 0,1-3-20 15,-1 0-27-15,0 1-23 0,0-1-6 0,1 0-8 16,-1 1-8-16,0-1-4 0,0 0-1 16,4 2 6-16,-2 2 5 0,0 4 5 0,3 1 3 15,-1 3 2-15,-1-1 2 0,3 4-2 0,-3 0 2 16,4 1-2-16,-5 0 0 0,2-2 2 0,2 0-4 15,-4-1-3-15,4 3-4 0,-3-2-4 16,3-2-3-16,-2-2 4 0,3-2 0 0,-3 2-3 16,1-2 1-16,-1-1-2 0,0 1 0 0,2-1 1 15,1-4 0-15,-3 4 2 0,5-3-1 16,-4 0 3-16,1 1 2 0,4-4 3 0,0-1 7 16,2 0 4-16,6-6 5 0,1-1-5 0,3-3-2 15,3-6-5-15,2-4-6 0,4-1-1 0,6-3-5 16,-3 0-3-16,2-1-3 0,-1 0 3 0,-1 0 0 15,0-1 0-15,-2 1 5 0,-3 0-7 0,0 1-2 16,-4 5 0-16,-5 0 0 0,1 4 1 16,-3-1 0-16,-4 2 3 0,-1 2-2 0,-4 0 4 15,-2 3 1-15,0 1 0 0,-4 2 3 16,1 2-4-16,-2 0-1 0,-2 3-1 0,0 0-2 0,0 1-1 16,0 0-2-16,0 0-2 0,0 1-4 15,0-1 2-15,0 0-1 0,-1 0-2 0,1 0 3 16,0 0-11-16,-1 0-10 0,1 0-10 0,0-1-24 15,-2 2-25-15,2 0-11 0,-2 2-33 16,2 2-66-16,-1 2-101 0,0 2-212 0,-1 4-257 16,-1-3-89-16</inkml:trace>
  <inkml:trace contextRef="#ctx0" brushRef="#br0" timeOffset="335084.998">9279 4921 1 0,'0'0'0'0,"0"0"0"16,0-1 0-16,0 1 13 0,1 0 230 16,-1 0-30-16,0 0-29 0,0 0-32 0,0 0-21 15,0 0-17-15,-1 0-18 0,2 1-19 0,-1-1-17 16,0 0-16-16,0 0-13 0,0 2-10 0,1-2-11 15,-1 1-9-15,0 0-9 0,0 0-7 16,1 0 17-16,-1 4 23 0,2-1 14 0,4 5 19 0,-3-1-5 16,3 3-5-16,-2-1 1 0,3 0-1 15,1-1 2-15,-1 0 0 0,3 0 2 0,0 1 0 16,5-2 2-16,-3-2 5 0,2-1 0 16,5-3 13-16,8-2 7 0,3-5-5 0,5-3-5 0,6-7-9 15,5 0-14-15,4-5-3 0,5-3-4 16,4-4-11-16,0 0-4 0,1-3-5 0,-4-2-3 15,-1-2 2-15,1 1 3 0,-7-3-2 0,-2 3 2 16,-5 0-3-16,-7 0-3 0,-4 6-1 0,-2 2 0 16,-7 3-2-16,-3 5 0 0,-7 1-1 15,1 4 0-15,-6 3 2 0,-1 2 3 0,-4 1 1 16,-1 2 2-16,0 3-2 0,-1 1-6 0,-1 0-6 16,1 1-5-16,-1 1-9 0,1-2-10 15,-1 1-7-15,0-1-9 0,-2 2 8 0,0 4 4 16,0 0 3-16,-6 3-9 0,1 2-24 0,1 2-48 15,-1 3-116-15,-3 4-296 0,-2 3-592 16</inkml:trace>
  <inkml:trace contextRef="#ctx0" brushRef="#br0" timeOffset="357186.9755">6205 12834 550 0,'-1'-6'363'0,"-1"0"-112"0,-2-2 20 16,2 2 32-16,2 0 7 0,0-2-27 0,2 3-69 15,-2 1-49-15,1 1-33 0,-1 1-28 16,2 1-19-16,-1 0-17 0,0 2-12 0,0 0-13 16,-1-1-12-16,0 2-11 0,-1-1-6 0,1 0 2 15,1 4 5-15,-1 3 11 0,0 3 6 16,0 2 2-16,0 6-2 0,-1 2 0 0,-1 5 0 16,-3 6-4-16,3 0-2 0,-3 4-6 0,0 0-5 15,0-1-2-15,0 0-5 0,3 1-1 16,1-3-4-16,1 0-1 0,1 0 1 0,0-4 0 15,0-3-1-15,4-2-1 0,0-2-1 0,-2-4-1 16,2-1-1-16,-3-4 7 0,2-3-7 0,0 0 0 16,-2-1-2-16,-2-1-7 0,3-2 8 0,-1-3 0 15,-2 0 1-15,0-2-3 0,0-1-1 0,0-1-2 16,0 1 1-16,0-3 6 0,0 3-7 16,0-1-5-16,1-1-15 0,-2-2-22 0,1-3-24 15,0-1-34-15,-2-3-55 0,2-5-117 0,0-3-498 16,-2-2-941-16</inkml:trace>
  <inkml:trace contextRef="#ctx0" brushRef="#br0" timeOffset="358002.9471">6125 12753 1445 0,'-2'-9'258'15,"-3"-2"9"-15,1-1 1 0,4 2-21 0,2 2-21 16,1-1-39-16,1-1-52 0,-2 1-44 0,6 0-30 16,1 0-21-16,2-1-12 0,4 3-1 0,3 0-4 15,3 0-1-15,4 0-5 0,2 0-4 0,7 0-2 16,1-1 0-16,9 1 1 0,1 2-2 16,6 0 3-16,5-1-1 0,2 1 0 0,4 1 1 15,5-1-3-15,-3 0-2 0,0 1-2 16,-5-1 0-16,0 0-1 0,-6 1 0 0,-4-3 3 15,-2 3 0-15,-6-1 0 0,-6 1 2 0,1-1 0 0,-6 2 4 16,-6-3 3-16,-2 1-1 0,-5 1 2 16,-4 1 2-16,-5 1 0 0,-2-1 4 0,-4 0 3 15,-2 0-1-15,0 3-1 0,-1 0-4 0,1 4-7 16,-1-4-4-16,1 1-4 0,0 0-1 16,-3-1-3-16,3 1-4 0,-1 1 0 0,0 1 1 15,0 2 2-15,0 4 1 0,-1 1 0 0,-2 4-3 16,3 2 1-16,1 3 2 0,1 1 0 0,3 0 3 15,-2 3-2-15,0 3-3 0,3 2-2 16,-2 2 2-16,0 5 1 0,4 0 0 0,-4 2-1 16,3 2-1-16,-3 4-4 0,3 1 4 0,-3-2 1 15,-2-2 1-15,5-3 3 0,-3-1-4 0,-1 1-2 16,0-3 0-16,1 2 3 0,-2-3-1 16,0 2 1-16,-1-3-2 0,0-1-5 0,0 0 5 15,0-2 0-15,1-1 1 0,0-2 2 0,-1-1-4 16,2-1-1-16,-1-3-1 0,2 0 2 0,-3-3 0 15,1 0 2-15,-1-4-2 0,0-3-4 0,0 0 4 16,-1 0 1-16,-2-2 2 0,2 1 1 16,-1-3-2-16,0 0 0 0,-4-1-1 15,2 2 2-15,-5-1-1 0,-1-2-1 0,1 1 1 0,-2-2-2 16,-1 1 2-16,-6-4 2 0,2 0 1 0,-3-1 2 16,-1-1-4-16,-4 0-1 0,3-4-2 15,-2 3 2-15,1-2 1 0,-5 0 0 0,3 1-2 16,-4-2-2-16,-3 3 3 0,-2 0 0 0,-4 0 2 15,-2 2 2-15,-3 2-5 0,-1-2 0 16,-7 2 0-16,0-1 2 0,-3 2-1 0,-4-2 2 16,1-1-1-16,-1 0-4 0,1 0 5 0,-2 2-4 15,-1-1 1-15,0 1 3 0,1 1-3 0,2-2 3 16,0 1 1-16,2 1 1 0,4 0 2 16,5 0 3-16,2-1-2 0,7-1-2 0,6 0 3 0,7 0-1 15,5-1 1-15,3 2 1 0,7-2-5 16,1 1 0-16,5-1-3 0,-2 0 2 0,4 0-2 15,0 0 1-15,0 0-4 0,3-3-7 0,-2 3 4 16,0-1-6-16,1 0-3 0,5 1-6 16,2-2-21-16,4-1-28 0,4 0-38 0,2-2-66 15,3-1-167-15,2-1-1014 0</inkml:trace>
  <inkml:trace contextRef="#ctx0" brushRef="#br0" timeOffset="358570.4775">9951 12636 1427 0,'0'-8'371'0,"0"-4"-2"0,0-1-41 0,1 1-55 16,0 3-47-16,-1 0-60 0,1 3-33 0,1 1-26 16,-2 4-29-16,1 0-20 0,-1 2-28 15,2 3-14-15,-2 0 7 0,1 9 1 0,0 1 11 16,2 7 3-16,-3 6-8 0,0 6-5 0,1 2-1 15,-1 4-4-15,0 3 0 0,-1 0-4 16,1 6-3-16,-3 4-5 0,1-2 0 0,-3 2 3 0,3-7-7 16,-3 0 2-16,2-6-4 0,0 1-4 15,-1-1 4-15,1-7 0 0,0-3 0 0,1-5-4 16,1-3 0-16,-1-1-3 0,-1-4-4 0,3-2-2 16,-2-3-15-16,1-2-9 0,0-1-17 15,-1-2-16-15,1-2-15 0,-1-4-17 0,2-2-43 16,-1-5-114-16,-1-2-377 0,0-5-1074 0</inkml:trace>
  <inkml:trace contextRef="#ctx0" brushRef="#br0" timeOffset="359260.7484">9893 12520 1560 0,'-2'-8'300'16,"0"-3"31"-16,-1 1-26 0,5 2-70 0,1 2-41 15,1 0-55-15,3 1-46 0,2 0-27 0,1-1-15 16,6 3-6-16,6-1-5 0,3 2 2 16,6 0-7-16,7-2-5 0,4 1-7 0,3-2-8 15,8 2 4-15,2-1-4 0,6 1 0 0,4-2-1 16,2 0-6-16,3 2-3 0,-1-1 0 0,-2 2-4 16,-1-1 3-16,-4 0 1 0,-3 0-3 0,-1 2 0 15,-7 0 0-15,-4 0 0 0,-3 0 3 16,-5 0-1-16,-7 1 0 0,-6 1 0 0,-5-1 1 15,-3 2 4-15,-6-1-3 0,-4 0 2 0,-4 2-2 16,1-2-5-16,-3 2 5 0,0 3 1 0,1 3 2 16,0 0 3-16,-1 6-2 0,0 2-1 0,0 2 1 15,0 5 1-15,1 1-1 0,0 2-1 16,-1 6-3-16,3-1-3 0,0 5 1 0,0 3-1 16,0 2 1-16,2 1-1 0,1 1 0 0,-1 4-2 15,0 0-1-15,-1 0 3 0,-2 0-4 16,3-2 5-16,-2-3-4 0,-3 0-2 0,4 0 2 15,-2-3 0-15,0-1 3 0,0-5-2 0,-3-2 2 16,3 1-5-16,-3-6 1 0,-1-2 2 0,1-3-8 16,-1-3 9-16,0-1-4 0,0-3-1 15,-1-1 5-15,0-2-3 0,-1-2 3 0,-1-1-2 16,0-3 3-16,1-1-4 0,-2 1 0 0,-1-2 3 16,-1 1-5-16,-4-2 5 0,0 2-2 15,-3-3 2-15,-5 2 0 0,0-3 0 0,-6-1 1 16,0 0-3-16,-4-1 4 0,-3-2-3 0,-2 0-2 15,-3 1 3-15,-6 0-7 0,-1 1 7 0,-6-1-3 16,0 1 0-16,-4 1 4 0,-2 0-3 0,0 1 2 16,-5 1-2-16,-1-2 4 0,-1 3-7 0,-1-2 4 15,-3-1 3-15,6 1-8 0,-4-2 9 16,9 0-2-16,-3-1 0 0,4 1 6 0,4 1-2 16,2-2 1-16,6 0 1 0,4-1 3 0,7 1-5 15,6 0 0-15,2 1 3 0,7 0-10 0,4-2 9 16,6 2-3-16,5 0-2 0,-1 1 5 15,4 0-9-15,-2 0 1 0,1 0-3 0,0 0 1 16,2-3-4-16,4 1-3 0,0-1-5 0,5 1-15 16,2-2-2-16,4 1-18 0,1-3-25 15,5 1-25-15,3 1-62 0,3-3-133 0,4-3-830 16,4 2-615-16</inkml:trace>
  <inkml:trace contextRef="#ctx0" brushRef="#br0" timeOffset="359938.9504">14285 12669 891 0,'-7'-3'441'0,"-6"-3"19"16,3 1-91-16,5 1-42 0,1 0-56 0,3 1-71 16,1 2-50-16,1-1-41 0,3 0-29 0,0-1-19 15,5 1-9-15,11 0-6 0,1-2 3 16,12-1-4-16,7 2-9 0,7 0 1 0,5 1-14 16,7-1-4-16,2 3-2 0,2-3-8 0,0 1 2 15,4 0-5-15,-4 0-3 0,4-1-2 16,-2-1 1-16,-2 0 0 0,-3 2-2 0,-2-1 9 0,-8 1-8 15,-7 2-1-15,-1-3 0 0,-9 1-5 16,-5 0 3-16,-7-2-1 0,-5 2 2 0,-8 2-2 16,-5-1 5-16,-3 1 1 0,0 0-1 0,-1 0 5 15,-1 0-1-15,-1 1-1 0,1 1 2 16,-1-1-5-16,-4 3 0 0,-2-3-2 0,3 2 4 16,-1 1-2-16,-1 3 4 0,5 3 1 0,-2 0-2 15,2 4 9-15,1 1-7 0,0 6 4 0,1 2 4 16,-2 2-2-16,3 7 3 0,3 1-2 15,-3 4-2-15,1 4-7 0,0 5 6 0,0 3-2 16,0-2-4-16,-1 3 8 0,-1 0-7 0,0-2-2 16,-1-1 0-16,-1-1-7 0,1-4 4 0,1-1-3 15,-1-5 1-15,-2-3 2 0,2-4-5 0,1-5 2 16,0-2-4-16,-1-4-1 0,-4-1-5 16,4-5-8-16,-1 2-11 0,-3-1-17 0,2-4-16 15,-3 0-24-15,-3-5-38 0,-1-3-68 0,0-1-179 16,-5-2-825-16,1-3-501 0</inkml:trace>
  <inkml:trace contextRef="#ctx0" brushRef="#br0" timeOffset="360420.9524">14302 12988 2372 0,'-6'-1'153'0,"1"-1"-22"0,-1 5 19 15,6 4-1-15,5 5 21 0,-1 3-11 0,3 6-36 16,-1 5-25-16,2 5-14 0,1 4-18 0,-2 5-14 16,1 0-10-16,-2 6-13 0,2 1 0 0,-4 3-6 15,2 1-5-15,-4 2-3 0,-1 0-5 16,1 0-2-16,-4-1-4 0,1-1 0 0,0-3-1 0,1-6-1 16,0-7 1-16,0-6-2 0,0-6 1 15,0-3-3-15,1-6 2 0,0-5 1 16,-1-3 0-16,0-2 0 0,2-3-1 0,-2 0-1 0,2-1 1 15,0 0 2-15,-1-1 1 0,1 1 1 16,2-1 1-16,3-2-3 0,9 0-1 0,-2-6 5 16,8 2-4-16,3 1 0 0,1-1-1 0,9-2-3 15,0 0 2-15,7 1-1 0,7-3 5 0,1 0-1 16,5-2-2-16,2 2 1 0,4-1-2 0,0-1 3 16,5 0-1-16,-8 0 1 0,2 3-2 15,-3 1-2-15,-9-1 2 0,-4 1 0 0,-6 2 2 16,-4-2-2-16,-6 2 0 0,-4 1 0 0,-7 0 1 15,-3 0 4-15,-7 4 1 0,-5-1 1 16,-1 3 0-16,-1 2-1 16,-1-2 1-16,1 1-1 0,0-1-1 0,-1 1-2 0,0-1-5 0,1 0-1 15,-1 0-3-15,-3 0 0 0,1 0-1 16,0 1-3-16,-4 0-10 0,3 2-14 0,-1-3-13 16,2 0-25-16,-3 0-34 0,2-2-67 0,-5 0-249 15,1 0-1394-15</inkml:trace>
  <inkml:trace contextRef="#ctx0" brushRef="#br0" timeOffset="361106.6496">6961 13372 2325 0,'-3'-3'191'0,"1"0"6"16,2-3-7-16,0 3-21 0,3 0-23 16,4 0-37-16,1-2-28 0,5 3-20 0,5-1-9 15,5 0-6-15,6 0-3 0,8 2-2 0,5 1-3 16,4 0-5-16,12 1-9 0,3-1-4 0,10-1-3 16,4 0-2-16,10-2 1 15,2 1-4-15,8-3-2 0,1 1-4 0,3-3-1 0,2 2 0 16,-1-1 0-16,4 1 1 0,-3-1-4 0,1-1 1 15,0 0 1-15,-3-1 2 0,-4-1 1 16,-3 1-2-16,-2-3 0 0,-9 3-2 0,-8 0 0 0,-8-1 2 16,-11 2 1-16,-11 2 1 0,-8-2-3 15,-7 2 3-15,-9 0-1 0,-9 2 6 0,-6 0 8 16,-4 2-5-16,0 0 1 0,-2 0-7 16,1 0-4-16,0 0-2 0,0 1-1 0,0 0-1 15,1 0-6-15,0 0 0 0,0 0-6 0,2 0-3 16,-1-2 0-16,5 4-10 0,5-2-7 0,2 1-16 15,6 0-21-15,7-1-30 0,6 1-48 0,3 0-65 16,5 0-139-16,10-1-736 0,2 0-613 16</inkml:trace>
  <inkml:trace contextRef="#ctx0" brushRef="#br0" timeOffset="361629.5534">11248 13152 1279 0,'-15'0'359'0,"-7"-1"-41"0,-4 1-30 0,7 0-17 15,4-1-34-15,3-2-52 0,-2 2-45 16,4 1-24-16,1 0-21 0,2 0-14 0,1 0-14 15,1 1-17-15,2 2-4 0,1-3-9 0,2 1-5 16,0-1-1-16,1 1-6 0,2 0-2 0,-1 1 3 16,3 0 7-16,5 2-3 0,2-1 0 0,10 1-5 15,6-1-13-15,11-1 6 0,8 0-5 16,9-2-2-16,5 0 1 0,8-2-7 0,4 0 0 16,9 0 0-16,11-1 6 0,6-1-3 0,11 3 1 15,7-3-3-15,7 2-8 0,4 0 9 16,2-1-1-16,2-2 2 0,1 0 3 0,-1 0-3 15,-1 0-2-15,-4-2 2 0,-7 2 6 0,-6-3-4 16,-5 1 0-16,-5 0-1 0,-9 0-10 16,-10-2 10-16,-7 1 2 0,-13 0 2 0,-7 1 4 15,-9 0-7-15,-8 0-8 0,-9-1-2 0,-10 1 0 16,-5 1 0-16,-9 2 0 0,-6 1 0 0,-1-1 0 16,-1 2 0-16,-1 0 0 0,-1-1 0 15,-2 1 0-15,2 1 0 0,0 0 0 0,-2 1 0 16,0 0 0-16,-2 1 0 0,2 0 0 0,2 0 0 15,-2 0 0-15,-1 2 0 0,4-3 0 0,-1 1 0 16,0 0 0-16,-1 0 0 0,1 1-14 16,-1 0-37-16,-3 0-15 0,3 0-28 0,-5 1-43 0,-2-2-103 15,-3 0-622-15,-2-1-944 0</inkml:trace>
  <inkml:trace contextRef="#ctx0" brushRef="#br0" timeOffset="362204.0498">6327 11780 1448 0,'-1'-11'915'0,"1"-4"-671"0,0-2-17 15,2 3-40-15,6 2-38 0,-3 2-22 0,0 0-29 16,2 5-22-16,-4 2-17 0,-2 2-18 15,1 2-13-15,3 0-4 0,-2 2-5 0,2 3 3 16,1 4 4-16,3 1-4 0,1 3-1 0,0 2-1 16,0 5-5-16,0 0 0 0,0 4-1 15,-1 0-5-15,-1 4-6 0,-2-1 2 0,1 1-2 16,-4 2 2-16,3-1 7 0,-3-1-10 0,2-2-2 16,-3-2-5-16,-1-2-4 0,-1 0 0 0,0-1-7 15,1-4-12-15,-1-2-18 0,0 0-22 0,1-7-35 16,0 3-51-16,1-7-81 0,4-3-317 0,-3-4-1158 15</inkml:trace>
  <inkml:trace contextRef="#ctx0" brushRef="#br0" timeOffset="362541.1479">6735 11800 2507 0,'-4'0'166'0,"-4"0"-22"16,2 3-5-16,1 3 0 0,-2 2-4 15,1 3-22-15,-5 5-32 0,0 6-23 0,-2 3-13 16,5 3-10-16,1 1-9 0,-2-1-8 0,1 3-5 16,6-3-8-16,1 1 2 0,2-5-1 0,4-2 1 15,3-2-1-15,3-4-2 0,4-2-2 0,-2-4 2 16,7-2 4-16,-1-3-5 0,1-5 2 0,-2-3-2 16,1-1-3-16,-3-7 6 0,1-1 1 15,-3-5-1-15,-3-2-1 0,-1-2-1 16,-1-2-1-16,-2-1 1 0,-4-3 6 0,-2-1-7 0,-2 0 3 15,0-3-4-15,-7 0-5 0,-1 2 7 16,-2 1 0-16,-2 3-2 0,-6 2 0 0,-2 4-2 16,-1 1-2-16,-5 4 1 0,-3 4 2 0,-2 4-7 15,1 2-1-15,1 2-9 0,-1 5-13 0,3 3-13 16,5 0-28-16,3 4-37 0,9-1-58 16,2 4-98-16,7-1-225 0,3 3-1156 0</inkml:trace>
  <inkml:trace contextRef="#ctx0" brushRef="#br0" timeOffset="363169.5998">6881 11769 2050 0,'4'-3'313'0,"3"-1"-57"0,3-1-34 0,-1 1-43 16,0 0-40-16,-1 3-49 0,1 4-26 0,2 0-18 0,-2 4-8 15,1 3-1-15,0 1-10 0,1 4-5 16,-1 0-3-16,0 3-1 0,-1 1-5 0,1 3 1 15,-1-2-7-15,0 0-4 0,-4-2 3 16,2 1-2-16,-2-3 2 0,0-2-2 16,-1-1-4-16,1-2 0 0,-3-1 0 0,-1-3 2 0,0-1-2 15,-1-2 0-15,1-3-1 0,-1-1-3 0,0 0 5 16,3 0 4-16,-3-4 2 0,0 0 1 0,1-2-4 16,-1-2-2-16,1-4-2 0,1 1 4 15,-2-5-3-15,3 1 1 0,1-2-3 0,-1-4-2 16,2 1 4-16,1-2-1 0,3 1 4 15,0 1-2-15,2 2-1 0,0 3-1 0,-1 1 0 16,1 7 5-16,-2 0-5 0,0 1 2 0,1 5-4 16,-5 1-7-16,2 4 7 0,-1 2 1 0,-2 4 1 15,1 1 5-15,0 0-7 0,-3 5 0 0,3 1-1 16,-2 0 2-16,-1 1 0 0,2 1 2 0,-2 1-2 16,0-5-5-16,-1 2 5 0,2-4-2 15,2-1 2-15,-3-4-2 0,0 0 0 0,3-4 1 16,-2-1-1-16,3 1 4 0,-2-4-1 0,5-2 0 15,-1-3 1-15,3-3-3 0,1-2 5 0,0-3-2 16,4-1 3-16,-4-3 2 0,1 0-3 16,3-1 1-16,-3-2-1 0,3 0 2 0,-3 1 1 15,1 1-1-15,2 0-1 0,-3 1-3 0,-1 3 5 16,3 0 2-16,-5 4 4 0,-1 2 1 0,1 2-4 16,-4 4-2-16,2 0-3 0,-1 5-3 15,-2 1 3-15,4 5-2 0,-2 2 2 0,0 4 1 16,-1 2 0-16,1 1 1 0,-4 2 0 0,3-2 0 15,-2 0-2-15,2-1-2 0,-2-2 0 0,5-2 1 16,-4-3-1-16,2-1 3 0,3-3 2 16,0-2 1-16,3 0 3 0,3-4-1 0,-2-1 1 15,4-2-5-15,2-4-2 0,1 1-3 0,-1-5-4 16,3 1 0-16,2-2-11 0,0-3-12 16,4 0-21-16,-2-1-32 0,4 1-40 0,-1-4-97 15,0-1-592-15,2-2-931 0</inkml:trace>
  <inkml:trace contextRef="#ctx0" brushRef="#br0" timeOffset="364341.945">9878 11754 1 0,'-2'-2'58'15,"-1"-2"360"-15,2 0-2 0,0-2-7 0,1 3-42 16,0 0-69-16,1 0-73 0,0 2-53 0,-1-1-36 15,1-1-29-15,1 1-19 0,1 1-9 0,-3-2 0 16,1 3-4-16,-1 0-7 0,1 0-15 16,-1 0-18-16,0 0-13 0,0 0-3 0,-1 0 0 0,1 0-1 15,0 0-2-15,0 0-5 0,0 0-2 16,0 0 0-16,0 0 3 0,0 0 2 0,0 0 0 16,0 0 2-16,0 0 1 0,0 0-1 15,0 0 3-15,0 0-1 0,1 0 1 0,-1 0-3 0,0 0 0 16,0 0-1-16,0 0-3 0,0 0 0 15,1-2-5-15,-1 2-2 0,0-1 0 0,0 1 2 16,-1 0 0-16,1-2 4 0,0 1 2 0,1-1-1 16,-1-1 2-16,0 1-3 0,0-1 1 15,0 2 0-15,0-1-5 0,-1 1 1 0,1-3-3 16,1 3-1-16,-1 1 0 0,0-1 0 0,0 1 0 16,1-1-3-16,-1 1 2 0,0 0-1 0,0 0 0 15,0 0 4-15,0-1-4 0,0 1 0 16,0 0-2-16,0-2 2 0,2 1 0 0,-1-1 2 15,2 0 0-15,-1-1-1 0,-1 0 3 0,5-1-2 16,-1-1-2-16,4 0 5 0,-1 0-3 0,1-3 1 16,4 1 2-16,1-2-1 0,2 1 0 15,1-1 3-15,4 0 0 0,-2 0-2 0,4 2 2 16,-1 0-2-16,0 2-2 0,1-1 3 0,-3 4-5 16,-2 0 0-16,-2 2-4 0,-2 1 1 15,-4 2 0-15,1 3 2 0,-1 0-2 0,-1 3-1 16,-1 4 2-16,-5 1-2 0,3 4 0 0,-6 3 5 15,-6 1-5-15,1 2 2 0,-4 2-1 0,-3-1-1 16,-3 0 3-16,2-4-1 0,-2-2 1 0,2-1-3 16,0-5 7-16,3 1-6 0,1-3 2 15,0-1 3-15,3-4-13 0,2-1 9 0,2 0-3 16,1-2 0-16,2 2 2 0,0-3 0 0,1-1 2 16,4 0 0-16,2 0 6 0,1 1-8 0,4-1 0 15,2 0 3-15,5 1-10 0,0 1 7 16,2 0 0-16,0 3-2 0,-1 0 5 0,-1 0-2 15,-3 2-1-15,1 1-1 0,-5 0 5 0,-1 1-4 16,-4 1 0-16,-2 2 3 0,-4-3-9 0,-2 2 7 16,-2 0 1-16,-4 2 1 0,-2-3 4 15,-6 3 3-15,-2-1 2 0,-4-1-3 0,-4-1 9 16,-3 1-10-16,0-3-2 0,-2-2 3 0,0 3-9 16,0-5 4-16,2 0 0 0,2-3-2 0,2-1 2 15,3-1-3-15,2-1-1 0,6-1-7 16,2-2-5-16,2-2-18 0,5-2-31 0,3-3-33 15,4-2-55-15,11-5-64 0,3-4-110 0,9-1-395 16,7-4-948-16</inkml:trace>
  <inkml:trace contextRef="#ctx0" brushRef="#br0" timeOffset="364628.2332">10571 11757 1701 0,'-2'8'232'0,"-4"6"-29"0,-3 5 35 15,-2 3-6-15,-2 1-42 0,-5 1-50 0,2 3-40 16,0-1-31-16,4 1-14 0,-2-2-13 15,7-1-9-15,1-3-4 0,4-1-7 0,2-3-6 16,2-5-3-16,2 0 2 0,2-3-3 0,5-3 5 16,-1-3 3-16,0-2-1 0,6-2 6 15,-2-1-6-15,0-3 1 0,-1-2-1 0,0-1-1 0,-4-2-1 16,0 0-1-16,-4-4 2 0,2-1-6 16,-3 0 3-16,-3-4 0 0,-2 0-2 0,-3-2 2 15,-3-1-4-15,-1-2-2 0,0 1-2 0,-5-4 3 16,-2 1-6-16,-2 2-3 0,-2 1 2 15,-2 0-11-15,0 3 6 0,0 6 1 0,-2 1-6 16,1 4 5-16,-3 0-11 0,3 6-9 16,-1 1-17-16,4 0-30 0,2 4-50 0,8-1-82 0,3 2-143 15,6 3-410-15,7 0-897 0</inkml:trace>
  <inkml:trace contextRef="#ctx0" brushRef="#br0" timeOffset="365244.6819">10722 11698 1000 0,'5'-4'905'16,"3"2"-497"-16,0 0-131 0,-2 2-65 0,1 1-47 16,0 2-30-16,-3 3-39 0,2 0-14 0,-2 3-16 15,2 5-12-15,-3 1-9 0,1 2-8 16,1 2-9-16,-3 0-7 0,0-1-1 0,-1 0-11 16,-1 0 2-16,0 0-3 0,1-2-7 0,-1-2 5 15,3 0-2-15,-1-3-2 0,1 2 0 16,1-4-4-16,-1-3 0 0,0-1-2 0,1-2 4 15,0-3 0-15,-1 2 1 0,1-5 2 0,0 1-2 16,2-6 1-16,-1 1 1 0,1-2-1 0,1-4 0 16,-1 0-1-16,2-2-1 0,2-5-1 0,0 1 2 15,1-2-3-15,1 2 2 0,2-3 2 0,0 3-3 16,0 0 7-16,-2 5-2 0,-1 2 0 0,-1 3 0 16,-2 3-3-16,2-1 1 15,-3 4-2-15,0 0 0 0,-3 1-1 0,2 2 0 0,-2 2 1 16,0 1-1-16,2 0 6 0,-2 4-5 0,1 2 1 15,0 0 2-15,0 5-7 0,0-3 2 16,0 3 0-16,-1-2 1 0,-2 2-1 0,2-4 1 16,0 2-2-16,0-5-3 0,-1 1 5 0,2-1-2 15,0-2 3-15,-3-2 1 0,2 1-4 0,0-4 2 16,-1 0-1-16,2-1 2 0,2-3 5 16,-1 0-4-16,1 0 2 0,-1-4-5 0,2 1 3 15,2-1 0-15,-1 0 0 0,-1-1 3 0,3 1-7 16,1-2 1-16,3-3 1 0,3 2 0 15,-1-3 0-15,-2 2 2 0,0 2 1 0,-1-1-3 16,-4 3 4-16,-1-1-1 0,-2 6-1 0,-2 1 2 16,0 2-4-16,-1 0 2 0,-2 2 0 0,3 1 2 15,-1 2 4-15,-2 3 4 0,2 2 6 16,0 2 0-16,-2 0 5 0,2 1-3 0,0 1 0 0,-2 0 0 16,4-3-5-16,1-1 1 0,-3-2-3 15,3-2 5-15,1 0-2 0,2-3 0 0,4-1 3 16,2-2-7-16,3-2 4 0,5-2-5 0,1-1-5 15,2-2 1-15,2 0-7 0,0-6-2 0,-1 2-5 16,-1-2-7-16,-4-2-11 0,0 1-21 16,0 2-29-16,-3-2-58 0,-2-3-117 0,2-1-873 15,-3-3-645-15</inkml:trace>
  <inkml:trace contextRef="#ctx0" brushRef="#br0" timeOffset="366658.9231">14129 11841 30 0,'-7'-5'444'16,"-3"-1"17"-16,1-1-3 0,2 3-34 15,2-3-50-15,2 1-84 0,0-1-76 0,2-2-47 16,4 1-41-16,1-2-32 0,6-3-24 0,4 1-11 15,4 0-2-15,8 0 0 0,0 0-8 0,6 1-6 16,4 2-11-16,1 3-8 0,-3 4-1 0,-2 3-4 16,-3 4-5-16,-2 3-7 0,-5 2-1 0,-3 5-3 15,-4 2 3-15,2 4 8 0,-5 2-7 16,-2 3 0-16,-4 2-4 0,-5 3-5 0,-4 2 8 16,-5 5 1-16,-7-4 0 0,0 1-2 15,-3-4-1-15,-1-5-2 0,-1-3 2 0,4-2 4 16,-1-5-4-16,-1-2 1 0,6-2-5 0,1-1-1 15,2-4 2-15,4-3-1 0,3-1 1 0,4-3-3 16,2 1-1-16,3-1 0 0,5 0 3 0,5-2 4 16,7-6-4-16,6 1-1 0,3-4-2 15,1-1-2-15,4-2 4 0,0 0 1 0,-4-4 0 16,3-1 0-16,-3-2-1 0,0 3-1 0,0-1 2 16,-7-1 5-16,-1 4-4 0,-5 2 2 0,-3 3-1 15,-9 2 2-15,-6 5 7 0,-2 1 4 16,-2 3-1-16,0 0-8 0,-6 4-2 0,-4 3-6 15,-4 4 3-15,-9 4 5 0,-1 2-4 0,-1 3 0 16,4-1-2-16,5-1-2 0,2 3 4 16,3-2-1-16,4 1 2 0,6-3-3 0,3-2 1 15,1 0 0-15,6-1-1 0,2 0 3 0,1-4-1 16,1-2 0-16,4-5 2 0,0-2-3 0,2-2 5 16,1-2 0-16,0-4 2 0,-5-2 0 15,2-1 2-15,-3-1-1 0,-4-2 2 0,-1 1 4 0,-4-2-8 16,2-1 2-16,-2-1-5 0,-3 0-1 15,-2-1 2-15,0-2-2 0,-6-2 0 0,2-1-3 16,-3-2-1-16,-3 0-2 0,-6 1-3 0,2 0 1 16,-4 1-7-16,-4 3-2 0,-4-1-5 0,6 6-13 15,-6 4-5-15,5 1-17 0,1 4-22 16,5 2-37-16,3 1-76 0,8 4-132 0,5 1-387 16,5 1-969-16</inkml:trace>
  <inkml:trace contextRef="#ctx0" brushRef="#br0" timeOffset="367280.2544">15096 11779 2152 0,'0'1'288'0,"1"-1"-66"0,0 0-64 0,-1 2-36 16,0-2-11-16,2 3-23 0,0 1-18 0,0 4-3 16,2 0-12-16,1 4-8 0,-1 0-8 15,1 3-8-15,-2 1-3 0,-1 3-6 0,-1-1-6 0,3-1-5 16,-2-1-5-16,0 2-1 0,0-2-3 15,0-1 1-15,2-1 0 0,-2-4 0 16,-1 1-1-16,1-5 0 0,3 0-2 0,-2 0-1 0,-1-4 3 16,3-1-1-16,-2-1 2 0,4-2 0 0,-3-2 0 15,4-3 2-15,0-1 3 0,2-3-2 0,-3-2 0 16,1-3-3-16,3-2-2 0,0-1 2 16,-1-1 0-16,6-3-2 0,-4 1-1 15,6-2 0-15,-6 2 0 0,0 6 6 0,3-1-1 16,-4 4 2-16,-2 2 0 0,-4 1-3 0,3 4 3 15,-5 2-1-15,1 2 1 0,-3 2-5 0,0 0-2 16,0 1-2-16,-1 2-5 0,1 3 4 0,1 2 1 16,4 5 3-16,-3-1-1 0,0 4-4 15,2 0 1-15,-2 2-3 0,2-1 5 0,-1 2-3 16,-2-1 0-16,4 2-2 0,-4-2-4 0,-1 1 0 16,0-3-1-16,0-1-3 0,2-3-1 0,-3-5 1 15,2-1-1-15,-1-3 4 0,0-2 5 16,0-1 3-16,0-1 4 0,4-2 0 0,-2-3 0 15,4-1 3-15,0 0-2 0,1-4 2 0,1 0-1 16,2-1-1-16,-3-1 0 0,2-1 0 0,1-1-1 16,-1-2-1-16,0-2 2 0,2 1-3 15,-2 1 0-15,0 0 2 0,0 3 0 0,0 1 4 0,0-1 0 16,-1 1-3-16,-1 2 0 0,-3 4-1 16,3 2 3-16,-1 3 0 0,-5 0-1 0,0 2-1 15,-2 2-5-15,0 2 5 0,1 5 3 0,-1 3 3 16,0 2 2-16,-1 3-3 0,1 3 0 15,0 0-4-15,0-2 2 0,0 0-1 0,3-1 1 16,3-4 2-16,1-2 2 0,3-2 2 0,4 0 1 16,4-3 0-16,3-4-2 0,4-2-3 0,8-1-5 15,0-2-5-15,0-3-3 0,0-1-17 16,0 1-13-16,-7 0-24 0,-4-7-52 0,-3 3-90 16,-7-6-669-16,-2 0-860 0</inkml:trace>
  <inkml:trace contextRef="#ctx0" brushRef="#br0" timeOffset="369276.6836">1885 14431 1857 0,'-1'-12'195'0,"-3"-4"32"0,-2-4-11 15,4 5-26-15,2 5-9 0,0 4-33 0,0 4-57 16,0 2-38-16,0 6-27 0,2 3-8 16,-1 6 11-16,2 8 7 0,0 7 0 0,-2 9-4 15,0 7-3-15,-2 4-6 0,-1 1-6 0,-4 1 0 16,2 1-8-16,-4-5-4 0,0-5 0 0,2-4-6 16,2-5 3-16,-2-2-1 0,2-7-2 0,-3-2-1 15,3-7 3-15,-2-5 0 0,2-2 0 16,1-5 13-16,0-4 1 0,0-3 3 0,-1-4 2 15,-3-3-15-15,3-7 3 0,-4-4-7 0,-1-6 2 16,0-3-4-16,2-4-1 0,2-4 1 0,0-1-4 16,2-4 11-16,3-3-8 0,0-2 4 15,3-3 0-15,0-3-9 0,0-3 8 0,3-1-1 16,-1 1-2-16,5 0 3 0,2 3-1 0,7 5 1 16,1 5-3-16,7 3 5 0,3 5-5 0,4 4 3 15,3 3 2-15,1 4-3 0,-1 7 3 16,1 1-1-16,-2 6-1 0,-1 7 1 0,-2 3-2 15,-6 5 3-15,-3 7-4 0,-5 3 3 0,-4 7-4 16,-1 5 2-16,-7 6 2 0,-3 1-5 0,-5 5 4 16,-6 2-4-16,-5 3-1 0,-7 3 0 15,-2-1 0-15,-9 2 2 0,-3-4 1 0,-3-5 3 16,0-4-6-16,-3-3 2 0,1-2 2 0,-2-2-9 16,5-2 9-16,-2-5-2 0,-1-2-2 0,6-4 6 15,4-6-4-15,4-2 0 0,5-4-3 16,7 0 5-16,0-1-2 0,5-1 1 0,5 0 3 15,1 2-16-15,2-1 7 0,0 2-3 0,1 0 2 16,6 1 6-16,2 1 6 0,1 1 1 0,8 1-2 16,2 0 5-16,9-2-9 0,4-2 3 0,5 1 1 15,4-1-4-15,1-2 3 0,1 1-1 0,4 2-2 16,2-2 5-16,-1 1-4 0,-1-2 3 16,-5 0-3-16,-3-1 2 0,-2 0-2 0,-7-2-2 15,-2-1 5-15,-7 1-9 0,-4-2 7 0,-5 1 0 16,-7-3 0-16,-2 2 9 0,-5-3-5 15,-4 0 2-15,0-1-3 0,-5 1 0 0,-2 0-6 16,-5 0 2-16,0 4 2 0,-9 2-7 0,0 1 9 16,-5 3-1-16,-3 4-3 0,-3 1 9 15,1 2-3-15,-4 4 1 0,6 1 1 0,2-1-1 16,4 2-3-16,9 0 0 0,6 0 0 0,4 0-9 16,6 0 9-16,4-2-4 0,6-2 0 0,4-2 8 15,4 2-6-15,5-4 5 0,2-2-4 0,5-3 2 16,1-3-2-16,-5-1-1 0,3-3 1 0,-4 0-8 15,-2-1 7-15,-1-3-1 0,0 0-2 16,-3-4 6-16,-3 0-4 0,3 0 3 0,-7-1-1 16,-1-2 1-16,-2 3 0 0,0-5-1 0,-5 1 4 15,1-1-5-15,-3 2 5 0,-1-3-2 16,-1 5-1-16,1 0 7 0,-1 2-4 0,-3 4 6 16,2 0 0-16,1 3 1 0,1 2 1 15,0 1-3-15,1 1-1 0,0 0-9 0,-1 1-1 0,1 3-1 16,1 4-1-16,-1 2 5 0,1 4-5 0,1 4 3 15,2 3-2-15,1 0-2 16,-2 0 3-16,4 0-2 0,1 0 3 0,-1 0-4 0,4 0 2 16,-1 0-4-16,4-2-5 0,-2-3 1 0,3-1-9 15,2-3 3-15,0-5-3 0,-3-1-1 16,4-4 5-16,-1-4-3 0,-2-3 5 0,4-3-1 16,-4-4 6-16,0 1 2 0,-2-5 1 0,-1 0 8 15,-2-3-5-15,0 0 4 0,-2 0 0 16,-2-1-2-16,-3 2 5 0,-2-1-1 0,1-1 5 0,-4 1-1 15,0 1 0-15,-1 3 2 0,-2 3-1 16,2 0 6-16,-1 5-1 0,1 0 1 0,-1 4-2 16,0 3-7-16,1-1-1 0,3 2-6 0,-3 2 3 15,-1 2-4-15,0 5 2 0,-2 1 0 0,-1 3-2 16,3 3 2-16,0 0-4 0,2 3 4 16,1-1-2-16,1 3-1 0,1-4 2 0,1-1-3 15,2 1 4-15,4-5-2 0,-2 1 0 0,1-1 0 16,1-5-3-16,6 0 2 0,-1-3 1 0,0-3 0 15,3-2 0-15,-1 0-2 0,1-5 4 16,-2-5-2-16,2 1 2 0,-4-4 0 0,1 3-4 16,-3-4 5-16,0 0-2 0,-3-2 5 15,-4 0-1-15,1 1 0 0,0 0 1 0,-3 1-3 0,-2 2 3 16,0-1 0-16,-2 3 1 0,-1 2 0 16,3 1-1-16,-1 3 1 0,1 1-4 0,-1 0 3 15,1 3-3-15,-1 0-1 0,1 2-1 0,1 3-4 16,-3 4 1-16,2-1 0 0,0 2 2 15,1 1 0-15,1 1 0 0,3 3 0 0,0-2-3 16,3 1 3-16,4-2-1 0,4-1 1 0,1-1 0 16,4 1-3-16,2-4-1 0,2-2 0 15,-1-1 3-15,4-4 2 0,-4-2-2 0,-2-1 2 16,-1-3-3-16,-1-3 2 0,-5-2 2 0,1 0 1 16,-4-3 2-16,-2 0-4 0,-2-2 3 0,-2-2 1 15,-3-2 1-15,-2 1 4 0,-2-4-1 0,-2 2 1 16,-3-3-2-16,-2-2 2 0,-4 1-1 15,-3 2-1-15,-1 4 0 0,-4 1-4 0,-2 3 0 16,0 3-2-16,-1 0 1 0,-2 3 1 0,-3 3-1 16,-1 3-1-16,0 1-3 0,2 2-1 0,3 4-2 15,0 0-5-15,8 4-9 0,-1 7-25 0,6-2-32 16,4 4-51-16,1 4-90 0,7-1-314 16,7 2-1255-16</inkml:trace>
  <inkml:trace contextRef="#ctx0" brushRef="#br0" timeOffset="369877.4614">3072 14783 695 0,'-1'0'480'16,"-1"0"-38"-16,-1-1-24 0,3 0-76 16,-3-1-97-16,3 1-67 0,-1 0-38 0,-1 1-25 15,1-1-19-15,-1 1-13 0,1 0-15 0,1 1-12 16,1-1-15-16,-1 1-16 0,2-1-5 0,-2 0-8 15,1 0-1-15,0 0 4 0,1 3-2 16,5-1 2-16,2-1 3 0,5 1 1 0,4-2 1 16,5-3-4-16,2 1-4 0,3-1-10 0,2 0 4 15,-2 0-3-15,2-3 4 0,0 3 5 0,-2-1-10 16,-1 2 0-16,0-1-2 0,-5-1 4 0,-4 0-1 16,-3 1 2-16,-6 0-1 0,-2 3-5 0,-6-1 9 15,-1 1 4-15,0 0 5 0,-1 0 7 16,0 0-8-16,0-1-6 0,-2 1-4 0,-1-1-5 15,1 0-1-15,-4-1 0 0,3 2-3 0,-4 0-6 16,3 0 1-16,1 0-11 0,1 0-9 16,0 0-16-16,2 0-39 0,-1 2-38 0,2 0-65 15,0 0-119-15,4 1-322 0,1 0-1049 0</inkml:trace>
  <inkml:trace contextRef="#ctx0" brushRef="#br0" timeOffset="370513.4207">3631 14662 1448 0,'-9'-1'543'0,"-3"-1"-270"0,-2 1-47 16,3 2 0-16,4-1-30 0,0 0-42 0,3 0-43 15,0 0-31-15,2 0-17 0,4 0-14 0,-1 0-11 16,0 0-2-16,2-1-3 0,0-1 2 0,6-2-6 16,3-1-7-16,2-1-7 0,2-1-6 0,3-3 0 15,-1 1-1-15,-2-1 4 0,2 0 7 16,-5 1-8-16,-1-5 2 0,-2 1 0 0,-3-3-1 15,-1 0 4-15,-3 0 1 0,1-1-2 0,-2-2-8 16,-2 1 8-16,0 1-4 0,-3-3 2 0,0 2 7 16,-1 2-8-16,-1 1 0 0,0 2 0 15,0 3-3-15,1 3 5 0,0 0 0 0,2 3-3 16,2 3-2-16,-2 0-5 0,2 2-4 0,-1 3 0 16,-1 4 3-16,-2 2-6 0,1 7 3 15,1 5-2-15,1 4-3 0,1 3 5 0,1 5 1 16,0 3-2-16,3 3-6 0,2-1 2 0,-2 0-7 15,1 2-3-15,0-1-4 0,-1 0-20 16,-1-2-8-16,1-5-5 0,3-1-7 0,-3-4 6 16,2-6 3-16,-2-1-8 0,1-5-2 0,-3-3 1 15,-2-1 0-15,0-3 11 0,-3 0 15 0,-2-5 4 16,0-1 10-16,-3-1 7 0,-3-1 6 0,-4-1 5 16,-1-1 2-16,-5-1 1 0,-3 0-1 0,-1 0 1 15,-1-1 2-15,0 2 4 0,-2-2 4 0,-4 0 1 16,3 1 8-16,-3-1 5 0,4 2 9 15,-2 1 9-15,5-1 2 0,-1 1 0 0,2-1-5 16,3-1-3-16,2 1-3 0,3 1 1 0,4 1 0 16,4 1-8-16,3-1-6 0,4-1-9 15,1 1-4-15,1-1-3 0,2 1 4 0,4 2 0 16,4-1-1-16,7 4 8 0,4-4-6 0,8 3 2 16,4-1 2-16,5-4-10 0,3 3 1 0,-1-2-5 15,0 1 2-15,-3 1-1 0,1-3 2 16,-1 1-1-16,-3-1-5 0,-3 1 5 0,-3 1-5 15,-8-1 3-15,-3 1 1 0,-5-2-6 0,-5 1 0 16,-1-1-6-16,-6 1-2 0,0 1-6 16,-2-2-11-16,0 1-9 0,-5 0-20 0,1 2-20 15,-4 2-34-15,-6 1-47 0,-4 1-103 0,-3-3-475 16,-7 1-949-16</inkml:trace>
  <inkml:trace contextRef="#ctx0" brushRef="#br0" timeOffset="370920.5074">1790 15422 1461 0,'-29'5'255'0,"-8"0"-21"0,-5 2 8 15,7-2 14-15,9-4-15 0,2 3-48 16,2-2-56-16,0 2-42 0,7-1-24 0,-3 3-12 15,8-1-2-15,1-1-3 0,4 1-8 0,-3-1-6 16,6 0-16-16,1-1-5 0,2 2 5 0,1-1 2 16,5 0 4-16,1 1 1 0,5 0-1 15,8-1-4-15,4 2 1 0,12-3 0 0,4-1-6 16,12-2 2-16,8 0-6 0,9-2-4 0,8 1 0 16,7-3-4-16,6-1 1 0,8-3-4 0,2 0 2 15,4-2-4-15,2 0 1 0,-2 0 5 16,-2-2-3-16,-1 3 5 0,-1-1-4 0,-1-2 1 15,-3 4 3-15,-10-2 1 0,-7 2 1 0,-11 1-5 16,-11-2-1-16,-11 3-3 0,-12 0 2 0,-13 2 4 16,-12 1-1-16,-6 1 9 0,-6 1-3 15,-3 0-5-15,-1-1 0 0,-8 0-9 0,-6 1-1 16,-2 0-6-16,-6 1-4 0,-1 2-11 0,1-1-19 16,-1 2-26-16,6-1-59 0,0 3-103 0,0-1-1107 15,1-1-505-15</inkml:trace>
  <inkml:trace contextRef="#ctx0" brushRef="#br0" timeOffset="372028.4726">4269 14923 1 0,'-9'-1'276'0,"-3"-1"36"0,-6 0 66 0,5-2 38 0,-1-1-16 15,3 3-56-15,-2 0-104 0,1-1-73 0,-2 1-27 16,0 0-28-16,3 2-18 0,0 0-1 0,-3 3-17 16,4-2-14-16,1 2-13 0,2 0-14 15,0 2-10-15,3-2-3 0,-2 2 4 0,1 0-7 16,1-2 1-16,2 1-1 0,0 1 0 0,4-2 7 16,0 1 5-16,3 1 3 0,0-1 1 0,4-1 4 15,4 3-4-15,4-3 2 0,9-1-3 16,5-1-10-16,4-1-3 0,5 0-8 0,6-1-3 15,0-1 0-15,7-1 1 0,4-3-1 0,3-1-5 16,3 1 2-16,-1-2-2 0,-1 1 3 16,1 1 7-16,-3 1-6 0,-7-2-3 0,-2 1-1 0,-8 1-8 15,-5 2 6-15,-8-2 1 0,-10 2 2 16,-4 0-1-16,-11 1 5 0,0 1 0 0,-4 1 7 16,-1 1 9-16,0-1-9 0,-1 0-1 0,0-1-9 15,-3 1-8-15,-5-1 5 0,-1-2-2 16,-4 2 2-16,-3 0-5 0,1 1 1 0,0 0-2 15,1 0 3-15,2 1 7 0,0 0-8 16,3 1 2-16,1-1-4 0,4 1-8 0,-3 0 7 16,5-2-1-16,0 2-3 0,1-1-5 0,3 2-10 15,-1-1-14-15,1 2-12 0,0 0-16 0,0 1-33 16,1 1-35-16,0-3-65 0,4 0-145 0,1 0-645 16,3-2-700-16</inkml:trace>
  <inkml:trace contextRef="#ctx0" brushRef="#br0" timeOffset="374709.728">5887 14661 1 0,'-2'-3'322'0,"-1"0"106"15,1-2 0-15,1 0-27 0,0 1-64 0,-2 1-94 16,0 1-61-16,1-1-39 0,1 2-26 15,-2-1-13-15,0 1-16 0,1-2-10 0,0 0-10 16,1 0-8-16,-1 1-4 0,-3 0-8 0,4 1 1 16,-1 0-6-16,1 0-5 0,-2-1-4 0,-2 4-6 15,3-4-2-15,-2 1-3 0,-1 1-4 16,3-1-2-16,-4 2-2 0,2 2-1 0,-3-1-1 16,0 1 1-16,0 3-1 0,-2 2 1 0,1 3 0 15,-3 1-1-15,2 1 0 0,0 1-1 16,-1-1 2-16,5 3-1 0,-3 2 3 0,3 0-3 15,0-1-3-15,-2 2 5 0,4-1-7 0,2 1 3 16,0-1-2-16,1 2-5 0,1-3 3 16,0-1-2-16,4-2 0 0,2-4 4 0,1 0-3 15,2-4-1-15,1 1 2 0,5-2-2 0,0-4 5 16,4-1 1-16,1-4-3 0,5 1-3 0,-4-5-2 16,0 0-2-16,0-2 3 0,1-3-1 0,-5-1 1 15,0 1-1-15,-4-1-3 0,-3 0 6 0,-4-4-2 16,0 1 3-16,-4 0-1 0,-3 2-5 15,-1-4 2-15,-4-2-2 0,-2 1 3 0,-4-2-1 16,-2 4 0-16,-3-1-2 0,-4 2-4 0,-1 1 5 16,2 3-1-16,-4 3 1 0,-1 3 2 0,-1 3-5 15,3 0 1-15,-2 1-2 0,1 2 2 16,2 0 0-16,2 3 0 0,2 1 0 0,3 0-3 16,3 1 0-16,4 0 1 0,2 3-5 15,5-1-2-15,0 3-12 0,1-1-10 0,8 2-20 0,0-2-18 16,3 3-29-16,1-1-40 0,6 1-62 15,1-1-163-15,0 1-637 0,1-1-651 16</inkml:trace>
  <inkml:trace contextRef="#ctx0" brushRef="#br0" timeOffset="375068.0925">6195 14762 2024 0,'-2'-1'265'0,"-2"1"-15"16,0-2-3-16,3 4-33 0,1-2-41 0,0 1-56 16,0 0-40-16,0-1-20 0,0 0-10 0,0 2-11 15,1-1 0-15,1 3 1 0,3-2 2 16,-1 1 5-16,7 1-9 0,2 0-6 0,4 0-8 16,2 2-6-16,6-2 1 0,0-3-3 0,4 1 3 15,2-1-6-15,0-1-2 0,1-1-2 0,5-2-1 16,-3-3 2-16,3 1-1 0,-4 1 0 15,2-2-3-15,-2 0-3 0,-2-1 4 0,-4 1 0 16,-2-1 1-16,-4 1-1 0,-8 0-2 0,-2 1 2 16,-3 2 1-16,-4-2 6 0,-1 3-1 0,-3-2 1 15,-1 1-4-15,1 3-5 0,-2-1 1 16,-1 0-2-16,1 0 2 0,-1-1-3 0,-2 1-3 16,2 0-3-16,-4 0-4 0,4 0-6 0,-4 1-15 15,3 0-20-15,-2 0-27 0,2 1-43 16,-2-1-52-16,4 0-109 0,1 0-286 0,3 1-1152 15</inkml:trace>
  <inkml:trace contextRef="#ctx0" brushRef="#br0" timeOffset="375317.6777">6978 14565 2002 0,'-1'-3'391'0,"-3"-2"-86"0,-1-1-64 15,3 3-23-15,2 3-50 0,0 0-46 0,0 0-41 16,0 0-27-16,0 0-17 0,0 4-5 0,1 2 0 15,0 2-1-15,3 3 10 0,-1 2-4 16,0 5-2-16,3 0-1 0,-2 1-11 0,2 2-5 16,-4 3-3-16,1-1-1 0,1 3-2 0,-3-1-3 15,-1 2-4-15,-1 0-10 0,-1 0 7 16,-1-2-1-16,1 0 0 0,2-1 4 0,-1-3-16 16,0 0-7-16,0-5-9 0,1 0-15 0,1-4-19 15,1-1-25-15,1-4-37 0,5-2-66 0,0-4-142 16,3-3-738-16,3-5-658 0</inkml:trace>
  <inkml:trace contextRef="#ctx0" brushRef="#br0" timeOffset="375630.1216">7322 14678 1932 0,'-2'-1'466'0,"-6"0"-191"0,4 0-70 15,-2 1-13-15,4 2-42 0,-5 2-31 0,2 1-26 16,-5 7-19-16,1 0-11 0,1 4-11 0,-2 2-10 15,6 1-13-15,-3 2 0 0,4 0-3 16,-1 0 0-16,4 3 1 0,2-3-13 0,1 1-6 16,2-2-6-16,2-2-2 0,4-2 2 0,1-2 4 15,5-2-2-15,-4-4-5 0,4-1 3 0,-2-3 0 16,3-3 3-16,-2-2 0 0,-1-3-2 0,2-3 0 16,-2-3-2-16,0 0 4 0,-2-4-3 15,-2-1 4-15,-1-1 0 0,-1-2-4 0,-2-2 4 16,-4 0-4-16,-2-4 3 0,-1 2 6 15,-1-4-10-15,-6 1 1 0,1 0-4 0,-5-1-3 16,-3 3 6-16,1 1 0 0,-5 4-2 0,-4 4-7 16,-8 1-4-16,-2 7-24 0,-9 3-44 0,-3 6-109 15,-4 3-1119-15,-1 4-521 0</inkml:trace>
  <inkml:trace contextRef="#ctx0" brushRef="#br0" timeOffset="383309.1918">9408 14645 1 0,'3'0'0'16,"-2"-1"0"-16,0-2 21 0,0 1 359 0,0 0-5 16,-1-2-21-16,2 2-42 0,2 1-54 0,-2-2-31 15,0-1-30-15,-1 2-30 0,2 0-21 0,-1 1-21 16,-1 1-18-16,0-2-15 0,-1 2-9 16,1 0-10-16,-1 0-14 0,0 0-9 0,0 0-14 15,0 0-9-15,0 0-1 0,0 0-9 0,-1 2 0 16,2 0 5-16,-1 2 5 0,1 1 3 0,-1-1 4 15,1 1-3-15,-1 1-5 0,2 0 3 16,3 2 0-16,-4 0-1 0,0 1 1 0,0 2-2 16,0 1-3-16,3 3-4 0,-2 1 2 0,0 1-4 15,-1-1 0-15,2 4 4 0,0 0-9 16,-2 2 2-16,0 0-2 0,0 0-8 0,-1-2 5 16,-1 1-5-16,-1 1 1 0,1 1-1 0,-1-2-3 15,0-3 4-15,2 0-1 0,-1-2 1 16,1-2 0-16,1-1-2 0,-1-1-3 0,4-3 2 15,-3 0 0-15,0 1-1 0,1-3 1 0,-2-1-3 16,1 0-2-16,0-3 2 0,1 1 2 0,1-2 1 16,-1 1 3-16,-1-1-8 0,0-1 1 15,-1-1 1-15,0-1 0 0,0 1 2 0,0 0 1 16,0-2-4-16,0 4-6 0,0-2 2 0,0-2-4 16,0 2-5-16,0-2-12 0,0 1-28 0,1-2-39 15,0-3-58-15,1-2-111 0,3-1-463 16,0 0-988-16</inkml:trace>
  <inkml:trace contextRef="#ctx0" brushRef="#br0" timeOffset="383732.2065">9869 14807 1821 0,'-7'-2'320'0,"0"-2"-41"0,0 0-47 15,0-2-29-15,1 4-35 0,0 0-43 0,-1 1-38 16,0 2-26-16,-1 1-14 0,1 2-11 0,-1 1-5 16,1 1-7-16,-2 3-2 0,1 3-2 15,-1 3-3-15,1-1 4 0,-2 2-4 0,2 0-3 16,3 0-3-16,-2 3-7 0,4-1 2 0,0 0-1 16,-2 2 4-16,5 1 4 0,1-1-7 0,3-2-2 15,1-2-2-15,2 0-5 0,0-2 7 16,7-2 0-16,-1-2 0 0,0-2-7 0,4-4 4 15,-2 0 1-15,-1-4 2 0,1-1 10 0,0-3-12 16,-3-2-1-16,2 1-2 0,-2-5-3 16,-4 0 6-16,0 0 2 0,1-2 0 0,-5 1-5 15,1-2 4-15,-4 0-3 0,-1-1 3 0,0-3 9 0,-2 0-11 16,-3 1 1-16,1-1-2 0,-5-1-5 16,-1-1 10-16,2 4 1 0,-4-1-2 0,0 1-2 15,-1 1-1-15,-3 0-1 0,1 4 0 0,-2-1 4 16,-2 4-6-16,-1 0 2 0,0 4-5 0,0 1-1 15,2 2-2-15,2 2-12 0,1 1-25 16,5 4-42-16,4 0-52 0,2 2-108 0,4 2-310 16,7 2-1153-16</inkml:trace>
  <inkml:trace contextRef="#ctx0" brushRef="#br0" timeOffset="384168.555">10155 14938 1607 0,'-5'-2'732'0,"-1"-3"-519"16,-1 1-32-16,5 3-2 0,1 1-23 16,0 0-21-16,-2-1-40 0,3 1-26 0,0 0-19 15,0 0-14-15,0 0-13 0,2 0 0 0,-2 0 1 16,1 0-11-16,0 1 2 0,1 0-4 0,2 0-4 15,2 2 8-15,4-2-2 0,1 4 2 16,5-3-4-16,1-1-1 0,4 0-3 0,2 1 1 16,-1-2 2-16,1 0-5 0,1-2 2 0,3 1-6 15,-3-1-1-15,2 0 5 0,2-2 0 0,-4 3 0 16,4-3-2-16,-3 2-1 0,2-2-3 16,-6 2 3-16,1-1 5 0,-5 1-3 0,-5 1 3 15,-2-3-3-15,-2 2-2 0,-6 1 7 0,1 1-1 16,-3-1 1-16,0 1 0 0,0 0-5 15,0 1-2-15,-1-1 0 0,1 0 4 0,-2 0-5 16,2 0 0-16,0 0-3 0,0 0-6 0,0 0 10 16,0 0-2-16,0 0 3 0,0 0-3 15,0 0 0-15,0 0-3 0,0 0-1 0,0 0 4 16,0 0-13-16,0 0-7 0,0 0-25 0,0 0-22 16,0 1-29-16,0 1-59 0,-1 2-121 0,0-1-548 15,0 1-896-15</inkml:trace>
  <inkml:trace contextRef="#ctx0" brushRef="#br0" timeOffset="384873.5916">10851 14526 246 0,'4'-3'465'16,"-1"-2"35"-16,1 1-58 0,1 1-74 0,-2 2-65 15,1 1-94-15,-3 0-60 0,-1 0-53 0,0 1-30 16,1 1-6-16,-1 0-5 0,1 2 6 16,2 4 2-16,-2 4-4 0,-1-1-4 0,-1 5-6 15,-2 2-2-15,0 2-7 0,-4-1 1 0,-2 3-5 16,0 3-5-16,-4 0-3 0,-2 3-8 0,1 0-3 15,0-2-4-15,0 2 1 0,2-1-4 16,3-1-3-16,5-3-6 0,0-4-5 0,8 0 6 16,2-5 0-16,4 4 5 0,5-3-1 0,5-4-2 15,2 0-1-15,5-4 0 0,4-4 0 0,-1-3-2 16,2-1 0-16,-1-4-3 0,-3-1-1 16,0-4 4-16,-2 0-1 0,-5-1 2 0,-1 1 1 15,-5-4-2-15,-2 3 0 0,-1-3 4 0,-4 1 1 16,-3-2 0-16,0 2 5 0,-3-2-3 0,-1 1-3 15,-2 2 4-15,0 2-1 0,-1 2 2 16,-1 0 8-16,0 3-5 0,1-1 3 0,0 3 1 0,0 1 0 16,1 2 3-16,0-1-3 0,1 1-4 15,0-2-9-15,0 4 1 0,0-1-3 0,-2 1 1 16,1 3 3-16,-2 4-6 0,-1 2 2 0,-2 3 0 16,2 3 3-16,1 1 0 0,1 1 2 0,-1 1-3 15,1 2-1-15,0 0 3 0,-1 3-4 16,0-2 3-16,-2 2-2 0,2-1-2 0,-2-1-1 15,1 0-2-15,-1-1 2 0,4 0-2 16,-2-5-5-16,3-1-8 0,1-2-14 0,1-3-11 16,2-1-22-16,-1 1-24 0,4-3-45 0,0-3-78 15,1 0-181-15,3-3-895 0</inkml:trace>
  <inkml:trace contextRef="#ctx0" brushRef="#br0" timeOffset="385238.1186">11460 14873 1511 0,'-1'-5'716'0,"0"-2"-395"15,-1 0-74-15,2 3-31 0,-1 1-39 16,0 1-44-16,1 2-43 0,-1 0-29 0,1 0-22 16,-2 1-11-16,0 4-2 0,0 1 2 0,-2 3 1 15,-1 3-2-15,-1 2-3 0,-1 1-4 16,1 3-2-16,1 1-3 0,-1 0-3 0,2 0-4 15,0 1 0-15,0 1 1 0,4 0-3 0,-1-2-1 16,2 1-1-16,2-5-4 0,1 0 4 0,1-1-3 16,3-3-1-16,0-1 4 0,3-2-1 15,3-3-1-15,-2-3 2 0,6-2-1 0,-2-1-2 16,3-4 5-16,2-3-1 0,-2-2-5 0,2-2 5 16,-4-3-5-16,3-2 2 0,-4-2 6 0,-2 0-4 15,-4-2 2-15,0-2 0 0,-3-2 0 16,-3 3-1-16,0-4 5 0,-5 2-2 0,-3 0-3 15,-5 1 3-15,-5 2-7 0,-7 3-1 0,-10 4-1 16,-11 7-12-16,-12 5-16 0,-9 7-46 0,-18 6-115 16,-14 6-1075-16,-18 0-574 0</inkml:trace>
  <inkml:trace contextRef="#ctx0" brushRef="#br0" timeOffset="396002.9139">14145 14664 1 0,'3'-1'0'15,"-2"-3"0"-15,2 1 0 0,-2-1 65 0,0 0 267 16,3 1-9-16,-2 1-23 0,-1-1-36 0,0 1-39 16,-1 0-38-16,0-1-31 0,0 2-15 0,0-1-16 15,0-1-10-15,0 2-11 0,0-2-15 16,0 0-5-16,0 1-3 0,0 0-3 0,0 1-4 16,0-1-9-16,1 0-7 0,-1 1-4 0,0 0-4 15,0 1-8-15,0 0-7 0,0 0-11 16,0 1-15-16,0-1-1 0,0 0-5 0,0 1 0 15,0-1 3-15,-1 2-7 0,1 1 2 0,-1 0 2 16,-2 4 0-16,-1-1 4 0,2 2 1 0,-2 2 1 16,-1-1-3-16,1 2 6 0,-2 3 0 15,2 0 2-15,-3 3 4 0,2 0-6 0,-3 2 0 16,0 0-1-16,0-2-3 0,2 3 3 0,-1-1-1 16,2 1-2-16,0-1-4 0,3-3 3 0,-1 0-5 15,3-4 1-15,2 1 5 0,0-4-4 16,0 1 2-16,6-1 0 0,0-2 5 0,4-1 3 15,0-4 2-15,6-1 1 0,1-4-8 0,2 0 1 16,2-3-3-16,-1 0 1 0,-1-2 1 16,0-1-5-16,3 0 0 0,-9 0 1 0,4-2 4 15,-7 2 0-15,-1-3 3 0,-2 1-5 0,1-2-5 16,-2 1 5-16,-2 0-1 0,-1 0 4 0,-3 3 6 16,2-2-7-16,-3 3 2 0,-1-1-3 0,1 2-5 15,-1 2 7-15,0-2 4 0,0 3-1 16,0 0 0-16,0 1 2 0,0-1-2 0,0 2 4 15,-1 1 4-15,1 0-10 0,0 1-3 0,0 1-5 16,0-1-6-16,0 1 2 0,0 2 3 0,1 0 0 16,-1 2-5-16,0 1 5 0,0 5-3 15,0-1 2-15,0 5 7 0,-1-2-8 0,1 3 1 16,-1 1-2-16,-3 2 0 0,2 1-1 0,1 1 2 16,-1 1 0-16,-2-3-4 0,0 3 6 0,2 0-4 15,-1 1 5-15,0-1 1 0,1-4-5 16,1 0 1-16,-1-1-4 0,2-3 4 0,0-3-2 15,0-1 2-15,2-1-2 0,-2-4-9 0,1 0-3 16,0 0-17-16,0-2-11 0,4 0-22 16,-2-3-27-16,1 0-31 0,3-4-51 0,2-2-96 15,2 2-268-15,1-4-601 0,3-4-33 0</inkml:trace>
  <inkml:trace contextRef="#ctx0" brushRef="#br0" timeOffset="396391.0376">14691 14870 151 0,'3'-2'601'0,"-1"-3"-124"16,0 0-41-16,-1 2-56 0,-1 2-55 0,0-1-80 16,-2 0-62-16,1-1-43 0,-1 2-24 0,-1 1-21 15,2 0-15-15,0 1-20 0,-1 0-14 16,-3 3-10-16,2 1-3 0,-5 3 0 0,2 2 1 16,-3 1-8-16,0 3-7 0,0 0-3 0,2 1-6 15,2 1 1-15,-2 2 0 0,4-1-7 16,-3 1 2-16,4 2-6 0,2-2 2 0,0 0 2 15,3-3-2-15,5 0 2 0,0-4-6 0,0-2 6 16,3-1-2-16,1-4 1 0,-1 0 7 0,4-3-5 16,0-1 3-16,-2-2-3 0,1-3 0 15,0 0 1-15,-3-2 0 0,-1 0 2 0,0-2-5 16,0-2 5-16,-3 1-5 0,-3-3 3 0,1 3 1 16,-2-4-3-16,-2 0 1 0,-1-2 0 0,-1 0-3 15,-5 0 1-15,3 1 1 0,-5 0-3 16,2-1 1-16,-8 1-1 0,3 3-2 0,0 1 1 0,-4 2 2 15,-1-1-2-15,-2 1 0 0,2 3-2 16,-3 1-3-16,-2 2 4 0,4 0-3 0,-2 2-4 16,7 1-11-16,2 2-20 0,4 1-30 15,3 2-33-15,6 3-39 0,3-2-61 0,5 3-128 0,5-1-491 16,5 1-828-16</inkml:trace>
  <inkml:trace contextRef="#ctx0" brushRef="#br0" timeOffset="396741.473">15004 14937 1595 0,'-1'0'394'0,"-2"-1"-46"0,-1-2-59 0,3 2-46 0,0 0-33 16,0 1-61-16,0-2-36 0,0 1-25 0,1 0-18 15,1 0-14-15,0 1-12 0,1-1-11 16,0-1-10-16,6 0-4 0,3 1-9 0,7 1 1 15,4 0 1-15,5 0-9 0,2 1 4 0,2 0-4 16,0 0-1-16,0 2 4 0,-5-3-2 0,2 1 2 16,1-1-2-16,-5-1 3 0,4 1-4 0,-6 1 0 15,-2-1 3-15,-3 1-7 0,-7-1 5 16,-1 0-2-16,-7 0 1 0,-1 1 7 0,-1-1-3 16,-1 2 5-16,1-2-5 0,-1-2 2 0,0 2-2 15,0 0-1-15,-3 0 3 0,2-1-9 16,-2 1 4-16,-2-1-4 0,-1 0-1 0,2 1 4 0,-3-1-5 15,3-1 1-15,-1 1-8 0,2-2-8 16,-1 2-21-16,3-2-26 0,1 2-34 0,2 0-73 16,0-1-96-16,2 0-225 0,6 0-854 0</inkml:trace>
  <inkml:trace contextRef="#ctx0" brushRef="#br0" timeOffset="397155.689">15916 14679 1454 0,'0'-2'559'0,"0"-4"-228"0,-1 0-58 16,1 2-48-16,-3 0-33 0,1 1-39 0,1 0-45 15,-3 2-29-15,3 1-28 0,-3 1-16 0,1 3-13 16,-4 0-3-16,-2 5 10 0,-4 4 3 16,-5 0 2-16,-2 6-5 0,0 0-6 0,3 3-1 15,-4 2-4-15,3 4 4 0,-4 3-7 0,3 1-4 16,0 0-6-16,1 0-5 0,6 1 2 0,1-1-1 15,4-1 3-15,6-2-2 0,3-5 0 16,5-1-5-16,3-5 0 0,1-2 2 0,1 0-8 16,4-6 9-16,-2-1-1 0,2-4-2 15,-3-3 9-15,5-3-7 0,-5-2 3 0,5-4 1 16,-4 0-1-16,4 0-2 0,-2-4-1 0,-3 2 4 16,-3-2-9-16,-1-1 11 0,0 0-2 0,-5-3-2 15,-2-1 8-15,-1 1-6 0,-1-1 2 0,-1 3-3 16,-1-1-2-16,-6 0 0 0,-2 4-1 15,-1-2 3-15,-2 4-7 0,-7-2 7 0,-2 3-4 0,-5 0-1 16,2 1 8-16,-2 0-9 0,-1 3 6 16,6 1-4-16,3 0-9 0,8 0-7 0,2 2-23 15,7 0-21-15,3 3-28 0,8 0-27 16,3 0-34-16,10 3-72 0,7-3-172 0,7 1-626 16,4-2-611-16</inkml:trace>
  <inkml:trace contextRef="#ctx0" brushRef="#br0" timeOffset="397492.0337">16210 14923 872 0,'3'-3'658'16,"1"-1"-262"-16,1 2-44 0,-4 1-69 16,0 1-38-16,-1 0-56 0,-1 0-63 0,0 0-40 15,-1 2-32-15,-4 2-9 0,-2 0-1 0,1 4-2 16,-7 2 9-16,0 1-5 0,-2 3-5 16,4 0-10-16,1 0-6 0,0 1-6 0,3 1-8 15,5-2 5-15,1 2-10 0,2-2 1 0,2 1 1 16,0-1-7-16,6-3 2 0,1 0 0 0,1-3-1 15,1-2-2-15,1-2 5 0,-1-1-2 16,-1-3-3-16,2-2 13 0,-3-1-7 0,3-4 3 16,-2-1 1-16,-1 0-6 0,2-3 1 0,0-1 0 15,-2-3 4-15,-1 0 0 0,2-1 0 0,-3 0 1 16,-3 1-5-16,3-4 6 0,-4 2-7 0,0 0 3 16,0 1-1-16,-3 0-4 0,-3 3 4 15,0-1-3-15,-1 4 3 0,-5-2-6 16,-1 3 5-16,-5-1-4 0,-1 2-3 0,-3 0 5 0,-4 0-5 15,-3 3 2-15,-1 1 1 0,4 1-6 16,-1 2 0-16,5-1-13 0,2 4-20 0,7 1-32 16,5 2-44-16,1 2-80 0,7 2-209 0,2 1-1350 15</inkml:trace>
  <inkml:trace contextRef="#ctx0" brushRef="#br0" timeOffset="398401.7139">17314 14873 1 0,'-2'0'0'0,"1"0"306"0,1 2 149 0,0-1 31 16,0 0-57-16,1 0-98 0,1 0-79 15,-2 1-46-15,3-2-26 0,-3 0-23 0,0 0-23 16,0 1-31-16,0-1-12 0,0 0-15 0,0 1-12 15,0-2-5-15,0 1-18 0,0 0-6 0,-3 0-7 16,3 1 4-16,3 0-10 0,-3-1 0 16,0 0 0-16,0 0-11 0,0 0 10 0,0 2-3 15,0-4-2-15,0 2 5 0,0 0-3 0,0 0 1 16,0 0-4-16,1 2-2 0,-1-4 0 16,0 2-1-16,0 0 2 0,1 2-2 0,-1-2 0 0,1 0-2 15,0-2-3-15,-1 0 3 0,6 1-3 16,-1 1 1-16,3-3-4 0,2 3 1 0,2-1-4 15,-1 0 2-15,5 0 2 0,-2 1-7 0,5-2 10 16,-1 2-8-16,5 0 2 0,1-4 7 16,2 4-5-16,3-1 4 0,1-1-3 0,2 4 1 15,3-4-2-15,3 2 2 0,1 0 0 0,2 3-4 16,0-2 1-16,0 2-1 0,1-3 1 16,-2 0 5-16,0 0-4 0,-1 0 3 0,0 0-3 0,-4 2 2 15,4-1-3-15,-4-2-2 0,0-1 5 16,-3 2-7-16,-3-2 7 0,2 1-3 0,-2 0-1 15,-3-2 6-15,2 3-7 0,-4 0 3 0,0 0-1 16,-4 2-1-16,-3-2 2 0,-1-2-3 16,-5 2 4-16,-2 0-6 0,-3 0 5 0,-2-1-1 15,-2 1 0-15,-1-4 6 0,0 4-7 0,-1 0 4 16,3 0-1-16,-3 4-3 0,0-6 4 0,0 2-3 16,-3 0 1-16,6-2-4 0,-3 2 2 15,1 0-4-15,0 0 1 0,1-1 4 0,2 0-1 16,0 1 2-16,0-1-5 0,1 2 1 0,-2-2 0 15,4 0-1-15,-3-2 5 0,2 3-4 16,-1 0-1-16,0-2 2 0,0 0-3 0,0-2 6 16,-2 3-3-16,0 0 3 0,-1 1-2 0,1 1-3 15,-2-2-2-15,1 1 1 0,-2 0 3 0,3 0-2 16,-2 0 0-16,-1-1 1 0,0 1-2 0,0-2 5 16,0 2-1-16,-1 0 0 0,1 2-2 0,-1-1-3 15,-1-1 2-15,2 0-2 0,0 0 5 16,0-1-4-16,-1 1 2 0,1 0-2 0,-1 0-4 15,1-2 6-15,-1 2-5 0,1 2 5 0,-3-2 0 16,1 3-3-16,-3-3 3 0,-1 0-4 0,2 0 4 16,-2 0-7-16,2 1-3 0,-1-1-8 15,1-1-15-15,-2 0-10 0,1 2-23 0,0-1-29 16,2 1-53-16,-1 2-114 0,0-2-522 0,0-1-979 16</inkml:trace>
  <inkml:trace contextRef="#ctx0" brushRef="#br0" timeOffset="399151.7156">20498 14593 505 0,'0'-3'340'0,"-2"0"26"0,2-2-2 0,2-1-23 15,-1 2-43-15,2 1-60 0,-2-1-45 16,1 0-29-16,-1-1-28 0,1 0-20 0,1 2-21 0,-2 0-16 15,-1 0-7-15,0 2-10 0,-1 0-9 16,1 2-10-16,-2 0-13 0,-2 0-9 0,1 1-3 16,-7 1 5-16,-5 7 1 0,-5 2 5 0,-7 4 0 15,-7 3-4-15,-2 2 5 0,-4-2-2 16,4 5-2-16,0-1-4 0,-1 1-6 0,5 1-4 16,2 3-3-16,4-4 2 0,5 1-7 0,5 0 0 15,5-2-3-15,4-3-12 0,6 0 11 16,5 0-2-16,2-1 4 0,5 1 8 0,4-4-12 15,4 0 0-15,3-2 2 0,3-4 2 0,4-3 0 16,-2-2-1-16,0-4-1 0,0-1-7 0,-1-5 9 16,-1 1-1-16,-4-2 2 0,-2-1 4 15,-5-3-6-15,-2 2 0 0,-4-2 3 0,0-1 3 16,-6-2-2-16,-2-2 2 0,-1-1-5 0,-2 1-1 16,-6-1 4-16,-1 4-1 0,-4-1 2 0,-4 5-3 15,-3-2-2-15,-5 6-3 0,-1-1 2 16,-6 3 1-16,-2 2 0 0,-3 1 2 0,1 0-5 15,2 1-4-15,1 1 5 0,2 1 1 0,3 1 2 0,4 1 0 16,4 1-6-16,8-1-4 0,4 1-7 16,1-1-10-16,8 0-16 0,8 3-14 15,2 3-18-15,7-3-21 0,11 0-13 0,9-3-41 0,5-3-60 16,9-2-133-16,3 0-486 0,2-1-812 16</inkml:trace>
  <inkml:trace contextRef="#ctx0" brushRef="#br0" timeOffset="399489.8202">20861 14883 1548 0,'8'-5'555'0,"-3"0"-179"0,1-3-94 16,-2 2-55-16,-1 1-47 0,-3 3-35 0,0 0-43 15,-2 2-27-15,2 0-20 0,-1 1-21 16,-2 2-11-16,0 2-5 0,-6 4 0 0,-3 1 1 16,-4 5 7-16,-1 0-3 0,1 3-3 0,0-1-1 15,2 0-11-15,4 0-4 0,4 0 0 0,3 2-2 16,3-3-1-16,7 0 3 0,4-1-2 15,4-2-5-15,4 0 8 0,8-4-4 0,-1-3 3 16,7-3 0-16,-2-3-4 0,-4-4 1 0,0 0-1 16,-3-2 1-16,-4-1 3 0,-5-2 1 0,-1-2 1 15,-3-1-1-15,-5 0 6 0,-1 0 1 0,-2-2 2 16,-3-4-1-16,-3 2-5 0,-3-3-4 16,-3-2-3-16,-2 3 3 0,-7-3-2 0,0 2 2 15,-4-1-1-15,-2 3-6 0,-7 0 3 0,-7 3-2 16,-6 1 3-16,-4 0 9 0,-1 3-9 0,3-2-1 15,1 4-6-15,8-1-18 0,9 4-4 16,9 1-24-16,8 3-49 0,10 1-40 0,9 2-61 16,7 2-103-16,10 0-362 0,10 0-1019 0</inkml:trace>
  <inkml:trace contextRef="#ctx0" brushRef="#br0" timeOffset="400134.3851">21298 14525 1632 0,'-5'-21'534'0,"-2"-4"-321"16,-1-6 13-16,1 3-24 0,-1 2-25 0,-5 0-33 16,0-1-40-16,0-1-20 0,-5 1-16 0,3 0-10 15,-2 1-8-15,-3-1-8 0,-1 1-5 0,0 1-4 16,-3 0 0-16,-1 2-10 0,2 0 0 16,-2 0-8-16,0 3-4 0,-4 2 3 0,-2 2-2 15,-5 1-2-15,-2 1-6 0,-4 5 6 0,-3 1 1 16,1 2 2-16,-6 5 4 0,-1 2-11 15,-8 7-1-15,0 1-1 0,-4 5-4 0,0 2 7 16,-5 5 2-16,0 6 0 0,2 1-3 0,-4 6 0 16,4 5-1-16,-1 2 0 0,-2 7 6 0,6 1-5 15,4 3 2-15,6 1-2 0,-2 1-1 16,4 3 4-16,4 1 1 0,1-3-1 0,8-1-2 16,5 0 1-16,5 1-5 0,2 0 0 0,4 2-1 15,8 0-3-15,4 0 0 0,3-1 2 0,7 2 1 16,4 2 0-16,6-2 3 0,6 3 0 15,6-6-2-15,9-2 4 0,5-5-5 0,13-2 1 16,5-2 2-16,9-6-5 0,4 0 2 0,4-5 0 16,4-4 3-16,2-4-9 0,2-5 5 0,2-2-1 15,2-5-5-15,0-3 11 0,-2-6-7 16,-1-6 3-16,-3-7 2 0,-3-2-6 0,-1-4 4 0,-5-2-4 16,0-2 4-16,-4-3 5 0,-3-3-1 15,3-7 1-15,-5-2-6 0,0 1 1 16,-4-4 0-16,-1 0 1 0,-4-1 6 0,-6-4-6 0,4-1 2 15,-6-3 1-15,-1 0-1 0,0 0-1 16,-5-3 1-16,-2 1-2 0,-4-1-4 0,-5 0 8 16,1-1-3-16,-7 0 4 0,-3 0 3 0,-1-1-7 15,-4 2-4-15,-8 0 0 0,-2 2 0 16,-3 2 0-16,-7 1 0 0,-3-1 0 0,-3-2 0 0,-10 1 0 16,-5 2 0-16,-4 2 0 0,-12 4 0 15,-2 4 0-15,-8 0 0 0,-6 6 0 0,-5 3 0 16,-7 4 0-16,-2 3 0 0,-5 2 0 0,-1 2 0 15,2 5 0-15,0 0 0 0,2 4 0 16,4 3 0-16,5 3 0 0,8 5-15 0,10 3-18 16,7 2-18-16,7 4-19 0,5 6-25 0,3 3-38 15,9 3-72-15,8 3-198 0,6 2-1382 16</inkml:trace>
  <inkml:trace contextRef="#ctx0" brushRef="#br0" timeOffset="401023.9773">22653 15137 470 0,'-9'-1'338'0,"1"-1"15"0,-2 0 16 15,0-1-10-15,3 2-70 0,2 0-95 0,-2 1-66 16,3-2-23-16,-3 2-13 0,3-2-1 0,-2 2-6 16,4 0-7-16,-2-1 4 0,0 1-4 15,2 0-3-15,1 0-1 0,0 0-6 0,-3 0-4 16,3-1-3-16,0 1-3 0,1 0-13 0,-1-1 0 15,1 1-8-15,-1-1-5 0,0 1 3 16,0-1-7-16,0-1 0 0,-3 2-4 0,4-1 0 16,-1 1-6-16,1 0-1 0,1 0 0 0,-1 1-10 15,0-1 7-15,1 0-4 0,-1 0-3 0,3 0 7 16,-3 0-6-16,1 0 3 0,0 0-1 0,0-1-1 16,0 1-1-16,6 0 2 0,1-1 3 0,6 0-9 15,6-3 9-15,9 1-4 0,7-3-2 0,11 0 8 16,4-1-8-16,8 1 4 0,4 0-3 15,8 0-5-15,2 2-1 0,4-1 0 0,1 0-1 16,4 1 0-16,2 0 5 0,-2 1-1 0,-1-2-3 16,-5 0 11-16,0-2-9 0,-10 2-4 15,-5 1 0-15,-4-1 0 0,-8 0 0 0,-7-2 0 16,-7 0 0-16,-12 2 0 0,-6 2 0 0,-7-1 0 16,-5 2 0-16,-3-1 0 0,-2 3 0 0,-1 0 0 15,0 0 0-15,-2 2 0 0,2-2 0 16,0-2 0-16,-1 2 0 0,0 2 0 0,-4-2 0 15,3 1 0-15,-3-1 0 0,3 1 0 0,-5 0 0 16,6 3 0-16,-1-2 0 0,-2-1 0 16,4 2 0-16,0-1 0 0,0 1 0 0,1-2 0 15,-1 2-58-15,1 1-25 0,1 0-29 0,-1 0-29 16,1-2-80-16,0-1-225 0,5-1-1351 0</inkml:trace>
  <inkml:trace contextRef="#ctx0" brushRef="#br0" timeOffset="401773.4989">24804 14987 3124 0,'-4'-7'84'0,"-2"0"23"0,2 0 6 16,2 4-4-16,2 0-8 0,0 1-30 0,0 1-23 15,0-2-11-15,1 3-13 0,1-4-2 16,3 1-9-16,0 1-4 0,6-2-1 0,5 1-9 16,4-3 8-16,5 2-5 0,5-3 1 0,7 0 1 15,-3-2 0-15,5-1 3 0,-2-2-2 0,-1-2 9 16,-2-3-9-16,0-4 3 0,-4-2 3 0,0-1-8 16,0-5 5-16,-6-2-4 0,4-2 1 0,-5-1 0 15,-2 0 4-15,-1 2 4 0,-3 3-1 0,-5 0 12 16,-3 1-9-16,-3 4 4 0,-3 4 3 15,-2 1-10-15,-2 4-7 0,0 4-5 0,-2 3 0 16,0 3 0-16,2 3 0 0,-1 1 0 0,1 2 0 16,-5 1 0-16,2 3 0 0,-4 6 0 0,-2 7 0 15,-6 7 0-15,3 4 0 0,-1 5 0 16,-1 3 0-16,4-2 0 0,1 6 0 0,3 3 0 16,-3 0 0-16,0 3 0 0,3 1 0 0,-1 2 0 15,0 2 0-15,-1 0 0 0,4-4-9 0,-2-2-25 16,3-4-2-16,-2-6 0 0,2-1-4 15,-2-2 1-15,2-3-5 0,-2-3 1 0,2-5-1 16,-2-6 0-16,3-2 6 0,1-5-1 0,-2-1 5 16,2-2 1-16,0-2 5 0,-1-1 10 15,-2-1 6-15,2-1 7 0,-6-1 1 0,-1 1 1 16,-1-1 2-16,-5-1 0 0,-1 1 6 0,-3 0-4 16,-5 0 2-16,4-1 0 0,-7 1 0 0,0-2 8 15,0 2 2-15,-3 1 5 0,3 0 6 0,3 2 4 16,0 0 5-16,5-2 4 0,2 2 5 15,3 1-7-15,0-2 3 0,3 1-7 0,6-2-3 16,-2-1 0-16,5 1-6 0,1 0-2 0,0 0-7 16,2 2 0-16,4-1 1 0,-2-2 5 0,4 5 7 15,5 0-3-15,6 0 2 0,12 0-7 0,13-4-7 16,11-1-11-16,11 2 0 0,7-2 0 16,1 1 0-16,4 0 0 0,0-2 0 0,2 0 0 15,-1-1 0-15,-2 2 0 0,2-1 0 16,-6 1 0-16,-8-2 0 0,-3-3 0 0,-11 3 0 15,-10 0 0-15,-11-2 0 0,-8 3 0 0,-9-3 0 16,-6 4 0-16,-4 0 0 0,-1 0 0 0,-1 0 0 16,0 0 0-16,-1-1 0 0,-2 0 0 0,-7 0 0 15,-1 1 0-15,-7 0 0 0,0 2 0 16,-5-1-69-16,-1 3-107 0,-4-1-406 0,-7 0-1312 16</inkml:trace>
  <inkml:trace contextRef="#ctx0" brushRef="#br0" timeOffset="405863.6143">1529 16077 1766 0,'-1'-5'592'0,"-1"-6"-515"16,-4-1 36-16,5 7 31 0,1 3 12 0,0 2-16 15,0 0-42-15,-1 2-39 0,0 2-32 16,-2 6-12-16,-3 5-2 0,-1 9 4 0,1 3 1 16,-3 0 2-16,0 2-3 0,1-2-7 0,0 4 4 15,0 3-1-15,-1-1-1 0,-4 3 0 0,5-5-5 16,-1-1-4-16,1-5-2 0,0-3 2 0,2-2-1 16,0-5 7-16,1-4-2 0,1-4-1 0,2-3 11 15,0-1 4-15,2-1 18 0,-2-4 7 16,-2-2-8-16,2-2-6 0,-3-5-15 0,0-4-8 15,-3-7-1-15,4-3 0 0,-4 0-6 0,4-4-4 16,0-2 4-16,4-4-3 0,6-1 4 16,-2-4 3-16,6-7-5 0,3-5-2 0,3-6-2 15,2 0 1-15,4 0 3 0,2 5 2 0,3 6-1 16,-2 8-1-16,3 4 0 0,1 6 1 16,1 6 4-16,-2 4 7 0,-3 6-11 0,3 2 1 0,-6 7-3 15,1 4-2-15,-6 7 8 0,-1 6-2 16,-5 2-1-16,-7 4-5 0,2 4-1 0,-5 5 2 15,-5 5 3-15,-1-1 3 0,-7 4-7 16,-5-1-4-16,-4 1 0 0,-1-2 1 0,-6 0 5 16,-2 1 2-16,-1-2-4 0,-1-1-2 0,2-5 4 15,-1-2-3-15,1-4 3 0,0 2 0 0,0-2-4 16,0-4 3-16,1-1-2 0,5-1 2 0,-1-4 2 16,9-1-1-16,3-2-2 0,0-2-1 0,8-2 3 15,-3 3-5-15,7-2 7 0,-1 0 1 16,2-3-7-16,1 3 2 0,1 0-2 0,6 2 1 15,1-1 4-15,4-1 3 0,5-1-1 0,6 2-5 16,4-3 5-16,2-1-5 0,3 1 4 16,0-1 5-16,2-1-7 0,-1-1 3 0,3 0-6 15,-2-1 5-15,4-1 0 0,-1-3 2 0,-5 2 1 16,-1-6-5-16,1 3 3 0,-4 0-2 0,-1-2 2 16,-3 1 2-16,-8 0-6 0,1 1 3 15,-8-1-2-15,-2 2 4 0,-3 0 5 0,0-1 4 16,-5 0 0-16,-2-1-3 0,-1 2 1 0,-1-1-3 15,-3-1-1-15,0 3 2 0,-3-2-7 16,-4 2 1-16,0 3-3 0,-5 1 0 0,-3 3 6 16,-3 1-2-16,1 3-4 0,-4 4-3 0,1 1 1 15,0 2-3-15,-1 1 7 0,6 2 4 0,1 0-7 16,4-2 1-16,7 2-3 0,7-2-1 16,-2 4 5-16,10-3 2 0,-2 3 0 0,6-1-6 15,4-3 3-15,5-1-4 0,2-5 2 0,1 0 4 16,-1-7-3-16,-1-1 5 0,1-2 1 0,-4-2-2 15,1-1 3-15,0-1 1 0,-3-1-2 0,2-4 0 16,-2-2 2-16,-4 2-3 0,5-3 2 0,-6 1 7 16,-2-4-6-16,1-1 1 0,-3 0 0 15,2-3-5-15,-1 0 3 0,-3 1-1 0,1 1-3 16,-1 4 0-16,-2 0 1 0,0 4 1 0,-1 2 2 16,-1 2 4-16,1 3-5 0,-1 0 2 0,1 3-4 15,-1-1-3-15,1 3 2 0,0-2-2 16,0 3-1-16,-2 4-1 0,0 2 2 0,0 4-2 15,2 4 3-15,0 2 3 0,1-1-6 0,2-2 3 16,1 2-4-16,2 0 2 0,2 1 2 16,3-3 0-16,1 0-1 0,2-2-8 0,-1-3 4 15,4-1-5-15,-4-2 5 0,6-4 4 0,-6-4-3 16,4-2 3-16,-1-4-3 0,0-2 2 0,-2 0 3 16,2-4 0-16,-5 1 2 0,-1-4-4 0,1 0 3 15,-2-1-3-15,-2-1 4 0,-3 0 5 0,2-1-7 16,-4-2 4-16,-1 2-5 0,-1 0-1 15,0 3 4-15,0 1-1 0,-1 5 2 16,-1 1-1-16,-1 1 1 0,0 3-2 0,2 2 3 16,1 2 3-16,0 0-6 0,0 1 2 0,0-1-5 0,-1 1-5 15,1 2 5-15,-1 2-4 0,-1 3 5 16,-3 1-2-16,4 5 1 0,-1-1 0 0,1 5-2 16,3-1 4-16,0-1-4 0,4 0 3 15,-3 0-2-15,5-1-1 0,-1 1 5 0,5-1-2 16,-1-3 1-16,2 3-2 0,2-5 0 0,1 0-3 15,2-2 1-15,0-1 3 0,-3-3-3 0,1-1 1 16,-3-1-2-16,-2-5-1 0,0 1 4 0,2-2 1 16,-5 0 2-16,1-3-2 0,1-3-2 15,-3 3 1-15,0-1 1 0,-1-3 5 0,-5 1-6 16,5-4 4-16,-4 1-6 0,-1-1 1 0,-1 1 4 16,0-1-2-16,-2-1 1 0,-2 2 0 0,1-4-1 15,1 3-4-15,-1 0 7 0,-3 4-1 0,2-1-4 16,-2 1 6-16,2 0-6 0,-3 2-2 0,3 1 6 15,-1 0-3-15,-1 3 4 0,1 1-2 16,-4 1 0-16,5 1-3 0,-3 1 0 0,4 0 3 16,-3 2-7-16,3-1 5 0,-5 3-5 15,5 2-1-15,-4 1 7 0,4 1-4 0,-1 0 2 16,1 0-3-16,3-3-1 0,0 1-1 0,1-1 2 16,2 1 3-16,0-3-3 0,0 1 3 0,2-3-4 15,-1 0 0-15,3 2 7 0,-3-3-2 0,3 0 3 16,-1 0-2-16,1-3-3 0,2 2 0 15,-3-2 1-15,1 0 6 0,1-2-2 0,0-2-1 16,-1 1-2-16,2-2-2 0,-2 0 6 0,1 0-1 16,-4 0 2-16,3-1-2 0,-4-2-3 15,2 1 0-15,-3 1 2 0,-1 1 2 0,0 0-4 16,-1 1 5-16,-1 1-6 0,-1 2-1 0,1-1 5 16,-4 1-3-16,3-1 2 0,-4 1-1 0,1-1-1 15,-3 0-2-15,1 1-1 0,0 1 5 0,-2 1-9 16,-1 0 5-16,2 1-5 0,-1 0-8 15,0 2-2-15,2 0-18 0,-1 1-18 0,0 1-25 16,2 1-33-16,0 1-41 0,-1 0-52 0,6 1-96 16,1 1-227-16,8 0-637 0,3-1-85 0</inkml:trace>
  <inkml:trace contextRef="#ctx0" brushRef="#br0" timeOffset="406137.2437">2501 16093 1242 0,'7'-3'585'0,"6"-1"-168"0,0-5-84 16,5 4-90-16,-5-3-75 0,1 5-39 15,1-1-26-15,-3 4-15 0,1 5-18 0,3 0-9 16,-2 1-13-16,2 4-8 0,2 0 0 0,-1 3-7 16,0 1-1-16,-3 3-7 0,0 3-6 0,-1 3-3 15,-3 1-1-15,-2 1 2 0,-3 2-7 16,-2 0 4-16,-3 1-5 0,-6 4-2 0,0-3 12 16,-3-1-7-16,-6-1 2 0,2-2-3 0,-5 0-7 15,-1-3 3-15,2-3 2 0,3-4 4 16,0-4-3-16,6-4-1 0,4-2-5 0,3-2-2 15,2-3 10-15,2-2-2 0,3-1 8 0,6 0 1 16,10-3-9-16,9-2-2 0,5-4-5 0,8 2 0 16,0 0-3-16,4 2-2 0,-4 1-12 0,4-2-24 15,-6 3-23-15,-1 5-76 0,0-1-162 16,-2 2-1549-16</inkml:trace>
  <inkml:trace contextRef="#ctx0" brushRef="#br0" timeOffset="409951.4271">5468 15942 1 0,'1'-5'69'0,"-1"-1"306"0,2 1 16 0,-1 1 6 15,0 0-35-15,-1 0-61 0,1-1-70 0,0 3-57 16,1 1-31-16,0-1-23 0,0-2-19 0,-1 1-11 15,0 1-11-15,-1 0-7 0,2-1-4 0,0 0-11 16,-1 0-5-16,0 2-5 0,1 0-5 0,-1 0-5 16,-1 0-4-16,0 0-7 0,1-1-7 15,-1 2 1-15,0 0-5 0,0 2-2 0,0-2-2 16,0 1-7-16,0-1 0 0,-1 0-3 0,1 1 3 16,0 0 2-16,0-1 2 0,0 1-1 0,0-2-4 15,1 2 7-15,-1 2-2 0,1 0 6 16,0 2 3-16,2-2-6 0,-1 2 2 0,0-1 1 15,-1 3 0-15,0 2 2 0,0-2 0 0,0 5-3 16,-1-2-1-16,2 4 3 0,-2 0-2 16,-2 2 2-16,1 2 2 0,0 3-8 0,0 1 0 15,0-2-1-15,1 0 1 0,0-1 0 0,1-1 3 16,0 1-5-16,0 1-2 0,-1-1 2 16,1 2-2-16,1-1 2 0,-2-1 2 0,0 0-7 15,0-2-1-15,1 0 0 0,1-1 2 0,-1-2 0 16,0 1 2-16,0-5-3 0,0-1-4 0,2-2 6 15,-2-3-5-15,1 1 6 0,-1-3-1 16,0 2-2-16,-1-3 0 0,1-1-2 0,0 0 6 16,-1 1-1-16,0-2 3 0,0 1-2 0,0 0-2 15,0 0 5-15,1 0-2 0,-1-1 3 0,0 1 2 16,0-3-7-16,0 3 3 0,0-1-5 16,0-1-1-16,0 1 0 0,3-3-1 0,-3 2-3 15,1-2-7-15,-1 1 0 0,0 0-17 0,2-1-12 16,-1 0-26-16,0 0-47 0,-1-1-71 0,1 0-191 15,2-3-1021-15</inkml:trace>
  <inkml:trace contextRef="#ctx0" brushRef="#br0" timeOffset="416114.3156">5643 16326 1 0,'1'-3'0'0,"0"-2"0"16,0-2 0-16,0 1 268 0,2 3 122 0,-1-1-62 15,1-2-57-15,-1 2-62 0,2 0-25 16,0 0-4-16,-1 2-1 0,3-1-3 0,-5 3 1 0,0 0-5 16,-1 0-16-16,0 0-11 0,-1 0-20 15,1 0-19-15,0 0-22 0,-1 0-16 0,-3 2-18 16,2-1-15-16,1-1-4 0,0 1-13 0,0 0 2 16,0 3-2-16,-5 2-6 0,2 2 5 0,-5-1-5 15,2 1 1-15,0 1 0 0,0 0-1 16,-2 4-3-16,1-2-2 0,2 3 2 15,-1 0 0-15,-3 1 1 0,5 1-1 0,0 1-5 16,-2-1 0-16,4 0-3 0,3-2 1 0,0-1 4 16,1-1-5-16,4 3 1 0,0-4-3 0,5-2-3 15,4-2 5-15,1-2 2 0,4-2 2 0,0 2-2 16,4-6 0-16,-2-3-2 0,4-1 5 16,-4-2 2-16,0 0-1 0,-1-3-3 0,-3 1-3 15,1 0-1-15,-5-1 0 0,3 1 4 0,-6 0 1 16,1 1-2-16,-4-4 2 0,-1 2 0 0,1-3 5 15,-5 1 1-15,0-1 1 0,-2 2-3 16,-1-3-3-16,-1 3 1 0,-5 1-2 0,2-1 3 0,-3 2-4 16,-2-1-2-16,0 2 3 0,0-2-3 15,-2 1 4-15,-1 0 1 0,-2 0-2 0,2 2-1 16,-1 1-4-16,0 1 2 0,2-1-2 16,-2 4 4-16,3-1-1 0,-3 3-3 0,5-1 1 0,0 1-2 15,5 1 0-15,-4-2 4 0,5 4-5 16,-1-1-2-16,1 0-8 0,3 1-3 0,0 1-5 15,0-1-4-15,3 2-12 0,2 2-20 0,0 0-25 16,2 0-40-16,2-1-67 0,0-1-121 0,3 3-398 16,-2-3-962-16</inkml:trace>
  <inkml:trace contextRef="#ctx0" brushRef="#br0" timeOffset="416494.8383">6023 16411 1 0,'-3'2'236'0,"-1"-2"155"0,0 0 70 0,3 1 15 16,1-1-61-16,0 1-118 0,0-1-98 0,0 2-37 16,0-2-19-16,0 1-9 0,0-1-12 0,1 0-15 15,-1 0-10-15,1-1-8 0,0 1-19 0,-1-2-16 16,2 1-19-16,-2 0-7 0,3-3-9 15,0 2-1-15,2-1-1 0,1 0-9 0,4 1 5 16,7-2-6-16,-4 2 1 0,6-1 5 0,3-1-5 16,-2 2 0-16,5 1-5 0,-1-1-4 15,-3 0 3-15,2 1 2 0,0-2 4 0,1 3-4 16,-6-3 0-16,1 3-5 0,-4-3 1 0,3 2 5 16,-4-2-2-16,3 3-1 0,-6-2-3 0,1 2-5 15,-3-1 7-15,-1 0 2 0,-4 1-1 16,2 0 3-16,-5 0-7 0,0 0 1 0,-1 0 2 15,0-1 5-15,-1 1-2 0,1 0 1 0,-1 0-8 16,1 0-16-16,-2-1-8 0,-1-2-19 0,2-1-35 16,-1 1-49-16,0-2-95 0,1-1-274 0,-1 0-1123 15</inkml:trace>
  <inkml:trace contextRef="#ctx0" brushRef="#br0" timeOffset="417065.8604">6581 16244 1998 0,'0'-4'294'0,"-1"0"-48"16,2-2-21-16,1 0-39 0,3 0-41 0,-1 1-38 15,4-1-27-15,4 1-18 0,5 2-7 16,4-1-12-16,1 3-9 0,2 1-3 0,2 5-5 16,-1-2-5-16,-1 5-4 0,-2 0-3 0,-3 3-11 15,-2 0 11-15,-2 3-3 0,2 2 3 16,-6 0 2-16,-2 2-9 0,-3 2-1 0,-1 1-3 15,-4 1 3-15,-1-3 0 0,-5 3-2 0,2 1-5 16,-5-3-5-16,3-1 1 0,-3-3-2 0,0-3 5 16,3-3 0-16,0-2-4 0,3-5-10 15,2 0-5-15,0-2-5 0,2 2-2 0,6-2 3 16,2-2-5-16,2-2-8 0,7-1-1 0,6-4-3 16,3-2 0-16,1 1 3 0,2-3 2 0,-1 1 5 15,-2-4 10-15,1 1 10 0,-3-1 8 16,2 2 8-16,-1-2-1 0,-3 1 1 0,-4 2 6 15,-2 0 6-15,-5 3 14 0,-2 2 15 0,-2-1-3 16,-3 3 6-16,-4 0 0 0,-2 3 0 16,0 1 2-16,-2 0-6 0,-2 2-12 0,1-1-17 0,-5 2-2 15,0 3-6-15,-5 2 2 0,-1 3 7 16,-4 2-9-16,-1 4-2 0,5 0-3 0,-1 0 0 16,3 1 5-16,3 0-2 0,6-2-4 0,1-1-3 15,4 0 0-15,2 0-1 0,5-1 4 0,8-2 2 16,-2-3-4-16,9 0 0 0,0-3-2 15,3-4 2-15,-3-1-1 0,2-3 4 0,-3-1-1 16,-2-3-2-16,0-1 2 0,-2-1 0 0,2-3 3 16,-7 1 5-16,3-2 1 0,-6-1 0 0,-2-2 3 15,-6-1 2-15,0-2 8 0,-7 0 0 16,0-1 0-16,-5-1-6 0,-8 0-3 0,2 1-4 16,-9 4-1-16,0 0 5 0,-6 1-12 0,-5 6-9 15,-10 2-17-15,-6 3-39 0,-5 5-72 0,-9 2-303 16,-5 1-1407-16</inkml:trace>
  <inkml:trace contextRef="#ctx0" brushRef="#br0" timeOffset="431733.3741">9030 15820 1 0,'0'-2'0'0,"-1"-2"0"16,0-1 275-16,1 3 33 0,0 0 3 16,1-2-44-16,-1 3-52 0,0 0-51 0,2-1-36 15,2 2-19-15,-2-2-9 0,1 1 0 0,0 1-6 16,0-1-1-16,-1 1-4 0,-1 0-16 0,-1 0-4 16,0 0-10-16,0 0-9 0,0 0 1 0,0 0-8 15,0 1-10-15,0-1-9 0,0 1-11 16,0-1-5-16,0 2 9 0,1 0 13 0,2-1 2 15,0 3 9-15,-1-2-4 0,1 0 0 0,2-1 2 16,-2 1 4-16,2-1 1 0,0 1-5 0,-2-2-3 16,4 1-5-16,-1-1-1 0,-1 0-1 0,5 0-4 15,-3 0-4-15,-2 0-5 0,3 0-4 16,0 0 6-16,1 0-4 0,0 0 1 0,0 0-2 16,-1-1-4-16,2 1 0 0,5 0 1 15,-3 0 4-15,0 1-5 0,6-1 0 0,-5 3-3 16,4-3-5-16,2 0 9 0,-4 0 1 0,6 1 0 15,-2-1-1-15,2-1-4 0,-1 1 0 0,1-3 1 16,2 2 5-16,3 0-3 0,-1 1-2 0,2-1-4 16,3 0-2-16,1-1 6 0,0 1 1 15,4 1 1-15,-3-1-3 0,2 0 1 0,4 1-3 16,-2 0 3-16,2 0 1 0,1 0-3 0,-1 0 2 16,2 1-4-16,1 0-3 0,1 0 3 15,2 1 0-15,-1-1 3 0,2-1 1 0,-1 1-2 16,4-1-1-16,2 0 0 0,1 2 3 0,0 1-4 15,2-3 4-15,1 1-4 0,4-1-2 0,-4-1 7 16,0 1-3-16,0-3 3 0,-2 1 0 16,0 1-3-16,-1-2-1 0,0 0 1 0,-3-1 6 15,3 0-4-15,-4-1 1 0,-2 0-4 0,1-1-4 16,-4 0 9-16,0 2 0 0,-2-5 1 0,-3 3-1 16,-2 1-3-16,-7-1-2 0,-3 0 4 0,-2 2 2 15,-4 0-5-15,-4 1 4 0,0-1-5 16,-5-1-2-16,-3 3 4 0,-3-1 0 0,1 2 1 15,-4 0-3-15,-1 0 1 0,0 1-4 0,0 0 2 16,-1 1 2-16,1-1-4 0,0 0 4 16,-1 1-7-16,1-2-3 0,0 1 6 0,0 0-4 15,0 0 5-15,0 0-1 0,0 0-2 0,0 1-2 16,-3-1 2-16,3 0 6 0,0 0-5 0,0 0 2 16,0 0-2-16,0-1-5 0,0 2 7 0,0-2-1 15,0 1 2-15,0 0-1 0,0-1-3 16,0 1-3-16,0 0 0 0,0 0 2 0,0 0-10 15,-1 0-3-15,0 0-15 0,-3 0-18 0,-2 1-21 16,-4-1-35-16,-1 1-48 0,1-1-127 16,-3 1-560-16,0-1-877 0</inkml:trace>
  <inkml:trace contextRef="#ctx0" brushRef="#br0" timeOffset="448644.4368">9163 16156 1 0,'2'-2'242'0,"0"-4"154"16,1 1 3-16,-2 2-30 0,3-1-31 15,-1 1-60-15,-1 2-64 0,-1-1-56 0,1 2-42 16,2-1-18-16,-2-1-16 0,-1 2-12 0,-1-2-8 16,0 2-8-16,0 2-6 0,0 0-7 0,0-2-2 15,0 0-12-15,-1 1-5 0,1-1-3 16,-1 1-2-16,1-1 4 0,0 1-2 0,0-1-3 16,0 0-5-16,0 1 4 0,0 0 3 0,0 5 1 15,0-2 9-15,-1 3-11 0,-3 0-2 0,4 0-1 16,-1 4-8-16,1-3 3 0,-1 1 0 0,1 0 6 15,-1 1-2-15,-1 2 2 0,1-2-2 0,-3 3-5 16,2-1 5-16,-2 4-6 0,-2-3 2 16,2 3 1-16,-1-1-7 0,2-1 4 0,-5 2-4 15,6-3 2-15,-4 0 1 0,3 2-1 0,2-4 1 16,0 1-5-16,0-2 5 0,0-1-6 16,-1 0 1-16,2-1 4 0,2 0-7 0,1 1 6 15,1-5-3-15,4 0 4 0,2-4 5 0,0 1 0 16,7-1-1-16,1-1-7 0,1-1 0 15,4-3-2-15,-2-3 4 0,1 1 3 0,0-1-7 16,-1-2 2-16,-3 0-3 0,-2 0 2 0,-1-3 4 16,-3 2-1-16,1-1 0 0,0 1-3 0,-2-2 6 15,-2 2 0-15,-2-1 0 0,1 3 4 16,-1-1-5-16,-4 2 3 0,3 1 1 0,-4-2 4 16,-1 0 3-16,0 3 3 0,0 0 0 0,-1 1-3 15,2 1 7-15,-4 1-7 0,2-1 1 16,0 2 4-16,-1 2-12 0,1-2 8 0,0 2-4 15,-1-1-2-15,1-1 1 0,0 2-5 0,0 2-2 16,0-2-5-16,0 1 3 0,0 0-7 0,0 0 4 16,0 4 3-16,-1 2-9 0,-1 4 7 0,-1-3-5 15,0 3 2-15,2 0 5 0,-1 3-3 16,-2 2 3-16,1 3-5 0,0 2 4 0,-4 0-2 16,4 4 0-16,-3 0 1 0,3 2-6 0,-4-3 5 15,4 2-3-15,-5-5 1 0,6 0 4 0,-2-1-2 16,-1-3 0-16,5 1-4 0,-1-4-2 15,1-2 1-15,1-3 3 0,-1-2 3 0,5-1-3 16,-3-2-1-16,0-1-5 0,0 0-5 0,3-5 0 16,-2 4-15-16,-2-2-9 0,3 0-22 0,0 1-23 15,-1-4-20-15,3-1-43 0,-3-2-70 16,6-1-194-16,-6-2-743 0,4 0-430 0</inkml:trace>
  <inkml:trace contextRef="#ctx0" brushRef="#br0" timeOffset="449002.145">9770 16360 1743 0,'0'-1'385'16,"-1"-2"-67"-16,-1-1-52 0,1 3-44 0,-1 0-50 16,0 0-46-16,1 1-41 0,1 0-27 15,0 1-20-15,-1 0-13 0,0-1 3 0,-1 4-2 16,-4 3 5-16,1 3-1 0,-2 4-5 0,-2 1-4 15,0 2 1-15,3-1-1 0,-1 2-3 16,-1 2-1-16,1-1-9 0,1 1 2 0,-2-2-2 16,5 2-1-16,-1-1 3 0,2-1-8 0,4-4-6 15,2-1 4-15,-1-2 1 0,6 0 5 0,2-2 5 16,0-1-5-16,8-3-4 0,1-2-2 16,1-4 4-16,3-3-3 0,0-3 2 0,0-1 0 15,1-3-7-15,-2-4 6 0,0-2 2 0,-3-3 5 16,-1 2 9-16,-1-3-4 0,-6 0-4 15,-1-2 0-15,-3 1 5 0,-7-1 3 0,-3 0 1 16,-8 1-6-16,-5 1-9 0,-6 1 0 0,-9 6-5 16,-9 3 2-16,-15 7-11 0,-13 8-23 0,-12 9-58 15,-15 5-243-15,-11 5-1527 0</inkml:trace>
  <inkml:trace contextRef="#ctx0" brushRef="#br0" timeOffset="453677.276">10188 16633 1 0,'-1'-2'328'0,"0"-1"89"0,0-3-19 15,1 3-36-15,1 1-46 0,0-2-80 0,-1 2-69 16,3-2-43-16,0 1-18 0,-2 0-14 0,1 1-1 16,-1 0-5-16,-1-1-4 0,1 1-4 0,-1 1-9 15,2 0-8-15,-2 1-11 0,3 0-5 16,-2-2-7-16,-1 1 0 0,1 1 1 0,-1 1-4 16,0 1 0-16,0-2-3 0,0-2 0 0,0 1 0 15,1 1-3-15,-1 1-3 0,0-1-10 0,0 0-2 16,1 0-1-16,0 0 1 0,5 0 2 15,-1 2-2-15,4-2-1 0,4 0-4 0,3 0 3 16,0-4 2-16,3 2 1 0,4 2-2 0,1-1-5 16,1 0 1-16,1-1-2 0,5-1 2 15,-3 1 2-15,0 1-8 0,-3 0 2 0,-2-2-1 16,-2 2 2-16,-1-2 3 0,-2 0-2 0,-2 2-2 16,-3 0-4-16,0 0 0 0,-5 0 1 15,1-1 3-15,-5 2 4 0,0 2-5 0,-3-2 3 16,-1 0 0-16,0 0 3 0,0-2 6 0,-1 2 1 15,1 0-4-15,-1 2-5 0,1-2-1 0,0-2-2 16,-2 2 3-16,2 0-2 0,0 3-2 16,-1-3 0-16,1 0-5 0,0 0 4 0,0-3 3 15,0 3-4-15,0 2 2 0,0-4-8 0,0 2-4 16,0 0 1-16,0-1-1 0,-2 1-8 0,2 1-16 16,0-1-14-16,0 0-32 0,-1 0-30 0,-1-3-46 15,-2 1-113-15,3 2-367 0,-2 0-1093 0</inkml:trace>
  <inkml:trace contextRef="#ctx0" brushRef="#br0" timeOffset="454611.5634">10868 16301 1 0,'-2'-1'128'15,"-3"-1"305"-15,1-2 8 0,-2 0-17 0,4 1-47 16,-3 0-98-16,-1 0-77 0,2 1-38 0,-2 0-22 16,4 0-14-16,-4 2-15 0,3-2-13 0,-1 1-10 15,0-1-10-15,1 0-5 0,0 1-5 16,0 1-8-16,0 0-4 0,3 0-5 0,-2 0-5 15,2-2-4-15,0 2-10 0,2 0-10 0,-2 0-8 16,3 0-3-16,1 0-2 0,1 2 5 0,5-2-2 16,5 3-1-16,5-1-1 0,4-2-1 0,5-2 3 15,3 0-1-15,1 1-1 0,-1 1-8 16,0-2-3-16,-4 0 2 0,-1 1-1 0,0-2 4 16,-1 2-4-16,-4 1-6 0,2-2 2 0,-3 0 2 15,1 0 2-15,-7 0 4 0,3 1-3 0,-10 1-3 16,1-1 0-16,-1-1 0 0,-6 2 3 15,-1 0 2-15,-1 0 1 0,0 1-3 0,0-1 3 16,-1 0 1-16,1 0 2 0,0 1 4 0,0-1-5 16,0 0-3-16,0 0-3 0,0 0-2 0,0 0 1 15,-1 0 2-15,1 0-2 0,0 1-4 16,-1 1 1-16,1 3 0 0,-2 1 5 0,1 4 7 16,-3-2-6-16,3 4-1 0,-1 1-4 0,-2 2 0 15,-1 2 4-15,-1 1 3 0,-2 2 3 16,-2 4-7-16,-1 0 4 0,-3 0-4 0,1 1 2 0,0-2 4 15,0 4-5-15,-1-5-2 0,0 1-1 16,3 0-2-16,2-5 3 0,-1-1 5 0,3 1-4 16,0-2-2-16,1 0 0 0,0-1-2 15,3-3 6-15,-1-1 3 0,1-1-1 0,0 0-6 16,0-2-4-16,2 0-1 0,-1-1-1 0,1-1 9 16,0 2-2-16,-1-2 0 0,0 1 0 0,1 0-4 15,0-2 5-15,-2 1-1 0,0-1-2 0,0 1-2 16,0 1-6-16,2-2-6 0,0 1-2 0,0-1-3 15,0-2-14-15,-1-3-18 0,2 2-18 16,2-2-28-16,0-2-21 0,0 0-50 0,5-4-118 16,3-4-362-16,2-1-1050 0</inkml:trace>
  <inkml:trace contextRef="#ctx0" brushRef="#br0" timeOffset="455051.8742">11649 16405 1872 0,'2'0'394'0,"-1"-3"-108"0,0 0-43 16,0 2-35-16,-1 0-47 0,0-1-55 15,0 2-31-15,0 2-19 0,0-1-14 0,0 0-1 16,-1-1-11-16,1 0-8 0,0 0 0 0,0 1-3 0,-1 0-1 16,0 0-2-16,-2 3 0 0,-2 3 0 15,-1-2 3-15,0 3 5 0,-3 3-6 0,2-2-2 16,-2 0-7-16,-1 3-3 0,-1-2 4 0,-1 4 0 15,1-1 1-15,1 1-3 0,1-2-4 0,1 3-1 16,-1 1 3-16,2-1 3 0,-1 1 5 16,4 1-8-16,-2-2-4 0,2 3 0 0,2-1-4 15,0 0 5-15,2 0 3 0,1-4-3 0,1 0-2 16,1-1-2-16,3-1 4 0,-1 1 4 16,2-3-7-16,1 1 7 0,-1-2-9 0,4-2-1 15,2-2 11-15,2 0-3 0,0-2 1 0,2-2-3 16,1-2-4-16,0-2 0 0,3-1 2 15,-1-1 4-15,2-2 1 0,-1-2-4 0,-1 0-1 0,0-2-2 16,-4-3 5-16,-1 2 3 0,-4-4 1 16,3-1-1-16,-7-2 2 0,1 0-7 0,-6-3 4 15,-1-1 3-15,-2-3-7 0,-3 0 7 16,-4 0-3-16,-2-2-6 0,-9 5 10 0,-2 2-6 16,-8 6-1-16,-7 2-6 0,-11 7-28 0,-16 4-49 15,-14 6-115-15,-15 6-1226 0</inkml:trace>
  <inkml:trace contextRef="#ctx0" brushRef="#br0" timeOffset="462017.0687">13930 15640 1 0,'0'-1'0'0,"0"-1"0"0,-1-1 0 0,1 2 200 15,-1 0 33-15,1 1-32 0,0 1-29 16,-1-1-23-16,1 1-24 0,0-1-15 0,0 0-8 16,0 0 1-16,0 0 3 0,1 2 4 0,-1-4 6 15,0 2-2-15,1 0-2 0,-1 0-5 16,0 2-5-16,1-1-5 0,-1-2-16 0,2-1-19 16,1 0-24-16,0 0-13 0,-2-1-4 0,3 0 1 15,0 1 2-15,-1 0-4 0,3 1-1 16,-2 1-2-16,4 0-1 0,-2 0 1 0,0 0 0 15,2 0 3-15,3 0-3 0,-1 0 3 0,0 1 2 16,2-1-1-16,-1 0 5 0,5 3-5 0,-3-2 1 16,4 2-3-16,2 1-1 0,0-2 0 0,1-1 1 15,2 2 2-15,1-3-4 0,-2 1 3 16,7-1-3-16,2 0-1 0,1-1 4 0,2 1-2 16,6 0 1-16,-4 0-3 0,3-1-1 0,2 1-2 15,2 0-1-15,0 0 3 0,6 1-3 16,-4 0 5-16,4 0-3 0,2 0-1 0,0-1 3 15,2 1-6-15,-3 1 3 0,1-1-4 0,-1 1-2 16,-1-1 1-16,1-2 0 0,1 1 3 0,-3-1 0 16,-3-1 0-16,3 0-2 0,-2 1-1 15,-1-1 2-15,0 0-3 0,-3-1 4 0,0 1 0 16,-1 0-2-16,0-1 4 0,-3-1-4 0,3 0 3 16,-1 1-2-16,-1 0-2 0,1 0-3 0,1 0-2 15,-5-2 4-15,2 3-3 0,-6 1 1 0,-2-2-2 16,-2 2-2-16,2 0 2 0,-3-1-1 15,-3 0 4-15,-1 2-2 0,-2-1 1 0,-2 0-3 16,-3 0-2-16,0-2 4 0,-2 3-6 0,-3-1 8 16,0 1-3-16,-1 2-3 0,-5-2 4 15,2 0-4-15,-4-1 2 0,-2 1 3 0,0 0 0 16,0 0-1-16,0 0 2 0,0-1 3 0,-1 1 2 16,1 0 3-16,-1 0-2 0,1 2-4 0,-1-2 0 15,0 0-5-15,-3-1 3 0,1 0-2 0,-1 0-2 16,-4-1-3-16,1 2 0 0,2-2 1 15,-1 2-4-15,-1 2 6 0,2-2-4 0,-1 2-4 16,2-1 4-16,-3 0-6 0,4 0 0 0,-4 2 1 16,3 1-12-16,-3-1-7 0,4 2-13 15,-4 1-20-15,3 1-29 0,-4 0-49 0,0 4-106 16,4 0-333-16,-3 2-1083 0</inkml:trace>
  <inkml:trace contextRef="#ctx0" brushRef="#br0" timeOffset="477130.0172">11753 17058 1 0,'0'-2'0'0,"-2"0"0"0,-1-1 0 16,3 1 35-16,-1 0 239 0,1 1-42 0,0-2-31 15,-2 3-35-15,4-2-30 0,-2 1-12 0,0 1-10 16,1 0-4-16,-1 0-6 0,0 0-6 0,2-2-13 15,-1 2-12-15,1 0-6 0,-2 0-8 16,2-1 1-16,-1 1 3 0,1 0 4 0,-1 0 1 16,0-1-1-16,0 1-2 0,-1 0-7 0,2-1-2 15,-2 2-9-15,0-1-5 0,0 0 1 0,0 0-5 16,0-1-1-16,0 2-5 0,0-2-5 0,0 2-4 16,0-1-3-16,0 0 2 0,0 1-4 15,0-1 0-15,0 0-2 0,0 0-6 0,0 0 1 16,0 1-4-16,0-1 6 0,1 2 2 0,0-1 3 15,4 1-2-15,-2 0 1 0,-1 0-2 16,4 1-6-16,-3 1 4 0,2 1-6 0,0 4 1 16,0-2 3-16,0 5-3 0,1-1 3 0,1-4-1 15,0-1-2-15,-1 1-2 0,0-1-1 16,3 1 6-16,-3 0-1 0,2-4 6 0,-2 1 1 16,2-2-1-16,0-2 6 0,-1 0-2 0,3 0-1 15,1-1-2-15,1-2-4 0,0 0-3 0,3-1-1 16,0-2 3-16,4-1-6 0,-1-1 4 15,2-5-4-15,3-2-1 0,0-2 7 0,-2-2-5 16,-2 1 4-16,4 1-3 0,-4-2-1 0,2 0-3 16,-3 2-1-16,0 0 4 0,-2 3-7 0,-1 1 8 15,-1-2 0-15,-4 4-2 0,-2 0 10 16,2 1-7-16,-4 2 2 0,1 1 1 0,-4 0-5 0,0 2 2 16,0 0 0-16,-2 2 2 0,-1 3-5 15,1-1 4-15,-1 0-3 0,0 1-5 0,-1 0 5 16,1 0-7-16,0 0-1 0,-1 0-2 0,1 1-8 15,0-1-2-15,0 0-2 0,-2 1 3 0,1 0-8 16,0 0 3-16,-2 2-8 0,2-1-16 16,0-1-9-16,-2 0-32 0,2 2-39 15,-2-2-69-15,2 2-156 0,0 0-436 0,0 0-796 0</inkml:trace>
  <inkml:trace contextRef="#ctx0" brushRef="#br0" timeOffset="482940.135">13856 16254 138 0,'-1'0'363'0,"-3"-2"27"15,0 1 6-15,1 1-23 0,-3-1-70 0,4 1-87 16,-3 0-51-16,0 0-28 0,0 0-12 0,1 0-6 16,2 1-11-16,-2 0-9 0,3-1-12 0,1 2-16 15,0-2-17-15,0 0-12 0,1 1-7 16,-1-1-14-16,4 0 9 0,-3 1 3 0,7-1-1 16,2 0 10-16,7 1-9 0,3-1-6 0,6 2-6 15,3 0-5-15,3 0-7 0,1-1-2 0,3 2 1 16,-2 2-9-16,-3-2 8 0,0 0-5 15,-1 0-2-15,-3 0 9 0,-3-1-8 0,2 2 2 16,-5 1-1-16,-1-1 0 0,-5-1-4 0,0-1 3 16,-4 0 2-16,-5 2-8 0,-2-2 9 0,-3 1-4 15,-1-2-2-15,0 1 10 0,-1 0-8 16,1 2 7-16,-3 1-3 0,0 2 2 0,1 1 1 16,-6 0 0-16,2 1 5 0,-2 2-7 0,-2 1 7 15,-1 3-2-15,0 0-1 0,1 0 6 16,-1 2-8-16,1 2 6 0,0 0-4 0,-2 2-7 15,4 1 3-15,-2-2-4 0,-1 1 6 16,2 1-1-16,0 1 0 0,-1 0-3 0,1-2-4 0,0-1 5 16,3-1-3-16,-2-1 2 0,0 1-1 0,0 0-4 15,2-4 1-15,-1-1 0 0,2-1 3 16,1-5-1-16,2 0 1 0,1-2-6 0,1-2-3 16,1-4 1-16,0 2-10 0,1-2-7 0,5-2-26 15,4 1-36-15,0-6-53 0,5-3-100 0,3-1-226 16,0-4-696-16,2 0-344 0</inkml:trace>
  <inkml:trace contextRef="#ctx0" brushRef="#br0" timeOffset="483284.4769">14549 16484 1725 0,'-2'0'326'0,"1"-4"-35"0,-5 2-41 15,3 2-36-15,0 2-54 0,-4 4-50 0,-3 2-27 16,0 4-9-16,-1 4-6 0,0 2-10 0,0-1-7 15,2 2-7-15,0 0-3 0,3 1-6 16,2 2-7-16,2-2-9 0,1 0-8 0,3-1-2 16,0-2-3-16,6 0 2 0,1-3-3 0,2 0-2 15,1-4 1-15,5-1-3 0,-3-3 4 0,5-4 1 16,-2-1-1-16,-2-1-2 0,2-4-4 16,-4-3 0-16,4-2 2 0,-4-1 4 0,-2-3-1 15,1 3-3-15,-2-4 3 0,-2 0-2 0,0 0 4 16,-5-2 3-16,0 0-4 0,-1-1-1 15,-2-1-3-15,-2 1 0 0,-2 0-1 0,1 0 4 16,-5 3 0-16,-1-1-5 0,-1 1 1 0,-4 2-3 16,-3 0 3-16,-3 1 3 0,-1 4-4 0,0-1-3 15,-2 5-7-15,-2 0-2 0,9 1-6 0,-1 2-17 16,7 0-26-16,0 2-44 0,8-1-65 0,0 3-133 16,3 1-446-16,3-1-947 0</inkml:trace>
  <inkml:trace contextRef="#ctx0" brushRef="#br0" timeOffset="483746.4257">15052 16569 1560 0,'-6'-2'883'0,"2"1"-693"16,-2 0 11-16,5 1 0 0,1 0-21 0,0 1-45 15,-1 0-52-15,0-1-26 0,1 0-13 16,-1 0-4-16,1 2-7 0,0-2-12 0,0 1-7 16,0-1-3-16,1-1 1 0,-1 1-3 0,0 1 0 15,1 1-2-15,0 0-1 0,0 0 9 16,5 2 3-16,-1-2 5 0,4 0-1 0,2 0-7 16,6-1-6-16,-3 0 2 0,10-2 2 0,-2 1-6 15,3 0 2-15,3 0-10 0,2 0-5 0,1 0 6 16,3 0 4-16,3 0 0 0,0 0 5 15,0 0-4-15,2 0-5 0,1-1 3 0,-7-1 2 0,1 1-1 16,-8 0 1-16,2 1-3 0,-7 0-8 16,-1-1 8-16,-2-3 3 0,-5 3 1 0,-4 1 3 15,-1-1-3-15,-4 1-4 0,-3-1 2 0,0 0 5 16,-2 1-1-16,1 0 2 0,-1 0-4 0,1 1-9 16,0-1 6-16,-1-1 1 0,0 1 5 15,0 1 2-15,-4-1-5 0,2-1-5 0,2 0-2 16,-2-1 3-16,-3 1-1 0,4 1 2 0,0-1-5 15,-3 1-6-15,2-1 2 0,-4-1-2 0,5 0 1 16,-2 0 0-16,-1 1-24 0,1-2-25 16,-2 0-26-16,-3 1-43 0,0-1-57 0,-1 1-224 15,-1-1-1379-15</inkml:trace>
  <inkml:trace contextRef="#ctx0" brushRef="#br0" timeOffset="486801.7132">16301 16392 1 0,'1'-2'0'0,"0"-2"0"0,1 1 0 16,-1-1 0-16,1 2 0 0,2 0 179 0,-3-1 42 16,1 0-2-16,-1 1-7 0,0-3-17 15,0 2-11-15,2-1-15 0,-3 1-11 0,0 1-12 16,0-2-18-16,0 1-14 0,0 0-16 0,0-1-10 15,-3 1-11-15,1 1-4 0,2 0-8 0,-2-2-9 16,0 1 2-16,-4-1-10 0,5 1-3 16,-3 0-6-16,-2 1-5 0,3-1-2 0,-3 1-5 15,3-1 3-15,-3 1-3 0,1 0 5 0,-2-1 0 16,2-1-2-16,-3 1 7 0,0 1-3 0,0 0 3 16,3-1-1-16,-2 1-7 0,-1 0-2 15,1 0-5-15,0 0 1 0,-1 1-6 0,3 1 0 16,-3 0-1-16,0-2-5 0,0 2 6 0,2 0-5 15,-3 2 2-15,0-1-2 0,0 3-4 16,-2-1 0-16,2 1-6 0,0 2 4 0,1 1-7 16,-3 0 6-16,6 1-2 0,-3 2-3 0,0 0 11 15,2 3-9-15,0-1 3 0,-2 1 1 0,6 1-4 16,0-1 0-16,1-2-2 0,1 1 3 0,1-2-3 16,1 1 7-16,6-3-1 0,0 0-2 0,3 1 6 15,2-3-2-15,7-3 0 0,-1 0 1 16,4 0-5-16,-2 0 0 0,4-6-2 0,-4 2 3 15,1-2-2-15,-1 0-2 0,-2-1 2 0,-4-1-7 16,3-4 10-16,-5 2-5 0,1 1 1 0,-1-3 6 16,-3 2-7-16,-2 0 6 0,-3 1 3 15,3-2 1-15,-6 1 0 0,3 0 3 0,-2-1 0 16,-2 4-5-16,-1-1 8 0,0-1-5 16,0 2 4-16,-1 0 3 0,1 2-1 0,0-1 2 15,-1 1 1-15,-1 0 4 0,2 1-5 0,-1 1 3 16,1 0-7-16,0 0-8 0,0 1 2 0,0-1-9 15,0 2 1-15,-3 3 0 0,2 4-8 16,0 0 8-16,1 1-2 0,-1 4 3 0,0-1 5 16,0 0-2-16,1 5 3 0,-1-1-3 0,0 0 5 15,-3 3-3-15,3-1 1 0,0 1-3 0,1 3-2 16,-2-2 2-16,1-2-3 0,0 2 2 0,-1-2 3 16,-1 1-3-16,2 0-2 0,0-2-3 0,0-2 3 15,-1-1-3-15,-3-1 5 0,4 1-1 16,0 0-6-16,-1-1 3 0,-4-1-4 0,4-3 3 15,1-1 3-15,-1 0-1 0,-2 0-1 0,2 1-5 16,0-2 3-16,0 0-3 0,-2-2 4 0,2 1 1 16,2-1-8-16,-1-3 2 0,0 1-3 15,1-4-1-15,1 0 2 0,-1 0-3 0,0-3-5 16,1 3-7-16,-1-1-6 0,2-2-7 0,4 1-11 16,-2-3-15-16,5 1-29 0,2-4-38 15,-1-1-60-15,0-1-115 0,4-1-297 0,-2-1-694 16</inkml:trace>
  <inkml:trace contextRef="#ctx0" brushRef="#br0" timeOffset="487236.5541">16830 16534 1292 0,'2'-4'414'0,"-2"-2"-55"0,1 2-46 0,-1 1-51 16,-1 0-51-16,-1 0-59 0,-1 0-41 15,0 0-23-15,2 2-22 0,0 1-10 0,0 0-15 16,-1 2-11-16,-3 1-3 0,2 1-4 0,-4 1 5 16,-3 1-5-16,4 3 0 0,-5 3-5 15,0 2-3-15,-1-1 4 0,4 3-3 0,-1 0-2 16,1 2-3-16,0-2-4 0,0 1-3 0,4-2 4 16,-2 2-1-16,4-2 0 0,2 0 1 0,4-2-4 15,1-2-1-15,1-1 3 0,2-2-2 16,1 0 2-16,6 0-3 0,-2-1-5 0,6-3 2 15,-1 0 4-15,3-4 2 0,-4 0 1 0,2-2-1 16,1-1-3-16,-4-2-2 0,-1-3 2 16,1-2 0-16,-2 3 5 0,-3-1-6 0,0-2-2 15,-3 0 3-15,0-2 3 0,-1 1 5 0,-2-2 2 16,-3 1-3-16,0-2-5 0,-2-3-1 0,-3 2 1 16,0-3 0-16,-4 2 1 0,1 0-4 15,-3 1-9-15,-2-4 5 0,-4 3 0 0,0 1 4 0,-3 1 4 16,-3 2-8-16,2 4-2 0,-1-1-3 15,1 2 1-15,4 2-2 0,-1 1-6 0,4 1-17 16,2 4-33-16,0-1-47 0,2 2-86 0,4 2-277 16,1 0-1284-16</inkml:trace>
  <inkml:trace contextRef="#ctx0" brushRef="#br0" timeOffset="487944.156">18256 16487 1 0,'-6'-1'6'0,"-3"-1"345"0,-1-1 31 16,1 2 11-16,-2 0-29 0,-1 0-65 15,2 0-60-15,-1-1-39 0,3 1-29 0,-1 0-21 16,1 0-26-16,2 1-22 0,1 0-16 0,0-2-14 16,3 4-6-16,-1-2-6 0,2 0-4 0,1 1-9 15,-1-1-9-15,2 0-8 0,-1 0-4 16,0 0 2-16,1 0-6 0,-1 0-2 0,1 0-5 15,0 0-2-15,0 1 13 0,2-1 6 0,3 1 3 16,1-1-4-16,5 0-3 0,2 0-3 16,5 0 1-16,8-1 3 0,4 0-7 0,7 0-6 15,5-1-5-15,6 1-7 0,4 1 3 0,2 0 4 16,5 0-2-16,1 0-6 0,1 1 0 0,-1-1-1 16,3 0 1-16,-5 0 9 0,1 0-5 0,0 0-3 15,-5 0-6-15,-1 0-1 0,-3 0 4 0,-3 0-1 16,-8 0 2-16,-6-1-2 0,-2 1-3 0,-9-1 2 15,-3 0 5-15,-6 0 3 0,-4 1 3 16,-5-1 2-16,-3 1 1 0,-2-2 2 0,-1 2 2 16,1 0 2-16,-1 0-2 0,-1-1-7 0,1-2-2 15,-3 1-10-15,0 0-2 0,1-1 12 16,-3 3-6-16,3 0-2 0,2-1 1 0,0 1-14 16,0 0 7-16,2-2-1 0,-1 2-8 0,0 0-12 15,1 0-25-15,0 0-19 0,2 0-28 0,2 0-45 16,2 2-105-16,3-1-362 0,4-1-1114 15</inkml:trace>
  <inkml:trace contextRef="#ctx0" brushRef="#br0" timeOffset="488559.8669">20437 16343 2483 0,'-2'-9'132'0,"2"-1"11"16,-2-3 5-16,2 2 1 0,-2 1-20 0,1 0-35 15,-5 2-27-15,2-1-15 0,-4 2-10 0,-2 0-7 16,1 1-5-16,-3 0-9 0,-4 0-6 16,-3 2 3-16,-2 1-2 0,-4-1 2 0,-1 2 4 15,2 2-8-15,-5 2-2 0,1 3-1 0,1 1-2 16,-2 3-1-16,4 1-2 0,-1 2-5 15,5 3-8-15,-2 3 9 0,3-1 1 0,5 3 2 0,3 0 3 16,6 0-10-16,4 0-1 0,5-1 0 16,4-3 3-16,7 1 3 0,3-5 0 0,6 0-3 15,2-5-1-15,3 2-3 0,2-5 2 0,-1-1 2 16,-1-2-2-16,0-2-2 0,-3-2 0 16,0-1 2-16,-2-1 5 0,0 0 0 0,1-4-1 15,-3-1-2-15,0 0-5 0,-6-2 5 0,1 2 3 16,-5-2 1-16,1 0 7 0,-2 0-4 15,2 2-4-15,-2 0 2 0,-4 0 2 0,0 4 4 16,-2-1 8-16,-3 1-1 0,2 0 2 0,-3 3 2 16,1-1-4-16,0 2 5 0,-1 2-6 0,0-1-7 15,0 2 0-15,0-1-5 0,0 1-1 0,0 1 1 16,-1 1-1-16,0 0-6 0,1 3-3 0,-2 5 2 16,1-1 3-16,0 4 3 0,0 4 4 15,-2-1-3-15,1 5-4 0,-2-1 2 0,2 2 1 16,-5 0 1-16,4 0 1 0,-4 2-4 0,0-1-6 15,2 1 3-15,-4 0 1 0,3-1 5 16,1 0 1-16,-1-3-4 0,2-2-2 0,0-2-1 16,0 0 4-16,2-1-4 0,2-5 5 0,0 2-4 15,0-4-4-15,5 3 5 0,-2-4-4 0,-1 0 2 16,4-1-4-16,0-2-6 0,2 0-7 16,3-2-7-16,4 1-9 0,0-4-18 0,1-2-20 15,4-1-36-15,0-3-46 0,0-1-90 0,0-2-260 16,2-4-1188-16</inkml:trace>
  <inkml:trace contextRef="#ctx0" brushRef="#br0" timeOffset="489053.3508">21022 16449 1762 0,'4'0'295'0,"0"-4"-7"0,-2 0-11 16,0 0-28-16,1-1-45 0,-3 2-53 0,0 0-45 15,-1 2-25-15,1 1-17 0,-2 0-9 16,2 1-7-16,-1-1-16 0,0 0-8 0,0 3-8 16,-3-1-4-16,-1 4 1 0,-4 1 4 0,1 1-3 15,-4 1-3-15,1 2 3 0,1 1-4 0,-1 1 2 16,-1 3 2-16,1-1-9 0,-2 2 2 0,3 0-3 16,0 1-1-16,3-1 3 0,-2 1 0 15,4 2-2-15,0-3-4 0,4 0 3 0,1 1-5 16,0-1 4-16,2-2 2 0,3-1-6 15,1 1 4-15,3-2-4 0,2-1 3 0,7 0 2 16,-2-1 2-16,5-2-1 0,2-2-6 0,0 0 9 0,4-4-8 16,0-2 6-16,0 0 3 0,1-2-8 15,-4-2 4-15,0 1-3 0,-2-3 2 0,0 1 4 16,-6-3 2-16,0 1 2 0,-2-3-1 0,-5-1 3 16,-1-2-4-16,-3 1 3 0,-1-5 0 15,-2 1-7-15,-1-1 3 0,-1 0-7 0,-2-2 4 16,1 1 0-16,-3-2 0 0,-1 0 0 0,-3-1-4 15,0-1 2-15,-2 4-4 0,-1-2 4 0,-2 3 2 16,2 3-8-16,-5-1 3 0,1 2-5 16,0 1 2-16,-1 4 7 0,-3 0-2 0,-1 0 3 15,0 2-8-15,0 1 3 0,4 3-5 0,-2 1 1 16,2 2 0-16,3-1-12 0,-2 4-8 16,2-1-15-16,3 2-17 0,0 1-25 0,1-2-41 15,3 1-73-15,-1 0-206 0,5-1-1244 0</inkml:trace>
  <inkml:trace contextRef="#ctx0" brushRef="#br0" timeOffset="489657.749">22422 16652 2151 0,'-7'-4'223'0,"-2"1"23"0,-3 0-6 16,5-1-43-16,1 1-34 0,-3-1-38 0,0-2-39 15,4 3-11-15,-2 0-22 0,0-1-12 0,4 2 4 16,1 1-7-16,2 0-1 0,0 1-3 0,1 0-5 16,0 0-9-16,0-2-3 0,7 1-1 0,2 0-13 15,6-1 8-15,10 1-6 0,7-3-3 0,15 3 10 16,6 1-7-16,8 0 2 0,8 0-2 15,8 0 1-15,1 0-1 0,6-1-1 0,3 1 4 16,-1 0-10-16,3 0 7 0,0 0-3 0,2-1-1 16,3-1 9-16,3 1-4 0,-5 2 5 15,3 1-5-15,-3-2-2 0,0 0-4 0,-1 1 0 16,0 0 6-16,-2 1-7 0,-5 2 6 0,-4-2-2 16,-3-1-4-16,-8 0 9 0,-9-1-6 0,-9 2 4 15,-10-2-2-15,-10-2-1 0,-7 1 3 16,-11-1 1-16,-4 0 6 0,-6-1-3 0,-1 1 5 15,-3 1-6-15,-1 0-5 0,-1 1 9 0,0-2-11 16,1 1 2-16,-2 1-5 0,-4-2-5 0,4 1 2 16,-4 1 0-16,2-1 5 0,-3 2-12 15,-1-1 7-15,1 0-11 0,4-1-12 0,-3-1 0 16,5 0-31-16,-1 0-27 0,-3 0-48 0,5-3-112 16,2 2-617-16,5-4-948 0</inkml:trace>
  <inkml:trace contextRef="#ctx0" brushRef="#br0" timeOffset="490057.7253">25967 16384 2919 0,'4'-11'32'0,"4"-5"24"16,3-3 28-16,8 3 23 0,-2 0 6 0,2 5-20 0,0 0-30 16,1 2-20-16,0 4-3 0,1 0-5 15,3 4 0-15,1 1-5 0,0 4-9 0,-1 3 3 16,4 2-12-16,-3 6 1 0,2 4-1 0,-3 3-8 16,2 3 2-16,-5 4-2 0,-1 0-4 0,-2 2-2 15,-4 1 5-15,-4 2-5 0,-2-2 1 0,-7 2 8 16,-6-1-9-16,-5 0 8 0,-4 1 0 15,-4-2-8-15,-3-1 5 0,-1-5-3 0,-1-3 4 16,1-2 2-16,0-6 1 0,1-1-1 0,0-4-4 16,5-1 7-16,-1-6-4 0,6 0 2 15,6-2 1-15,4 1-9 0,4-2 7 0,3 1 2 16,10-2 10-16,9-1 1 0,17 1-3 0,18 0-4 16,14-1-12-16,12 2 5 0,9 0-7 0,9 3-9 15,13 0-12-15,13 6-55 0,20 1-136 0,18-1-1643 16</inkml:trace>
  <inkml:trace contextRef="#ctx0" brushRef="#br0" timeOffset="493762.2655">1011 17399 2060 0,'-7'-2'89'16,"-1"-3"5"-16,-1 3 18 0,3 0 12 16,5 1 4-16,-1 2-20 0,-3 1-36 0,1 1-30 0,1 4-20 15,-3 4 2-15,2 6-6 0,-2 6 9 16,2 6 1-16,-1 2-10 0,2 5 6 0,0 2-6 16,-2 0-2-16,1 6 2 0,-1-6-9 0,3 1-5 15,1-3-7-15,-1-7 2 0,-2 0-3 16,2-6 6-16,-1 0 2 0,0-3-2 0,-2-5 4 15,3-4 1-15,0-6 10 0,-1-2 12 0,2-3 27 16,1 0 16-16,0 0-2 0,-2-5-12 0,0-1-13 16,-4 1-18-16,0-6 2 0,-2-1-7 15,-1-6-10-15,-1-2-7 0,-3-5 0 0,3-2 2 16,0-4 0-16,2-6 2 0,-1-2-7 0,7-5 7 16,2-5-5-16,1-2 5 0,7-3 0 0,1-2-9 15,3 0 3-15,8-5-19 0,15-38 5 0,6 23 4 16,-3 21-1-16,-8 27 12 0,-7 5-6 15,-3 6 4-15,-4 6-4 0,-4 5 1 0,-1 7 0 16,-2 5-4-16,-1 4 1 0,-2 4-2 0,1 7 3 16,-1 4 3-16,-5 2 0 0,-5 9 0 15,-2 1-3-15,-5 3 6 0,-5 6-7 0,-5 3 4 16,0-1-1-16,-7 1-13 0,3-2 10 0,-5-5-7 16,13-22 17-16,-2 4 1 0,0-5-3 0,-4 9 0 15,2-4-16-15,-7 2 5 0,5-4-4 16,-5 2 7-16,5-3 6 0,3-3-6 0,1-3 7 15,8-7-8-15,0-1 3 0,7 0 1 0,-2-5 5 16,5 2 0-16,1-4-5 0,0-2 3 0,1 1-8 16,0 0 3-16,0 1 4 0,3-2-9 15,0-2 9-15,3 0-2 0,3 0 4 0,1 0 3 16,4 1-2-16,3 0 3 0,2 1-7 0,1-1 3 16,21 4-16-16,-2 3 4 0,-3 4 2 0,-3 1-8 15,-5-1 14-15,2 2-4 0,2-5 0 16,2 1 11-16,-1-1-2 0,-1 0 0 0,4-1-5 15,-3-3 0-15,3-1-2 0,-4-3 4 0,-2 1 5 0,-4 0-10 16,-5-2 7-16,-5 0-5 0,-5-2 2 16,-3 1 12-16,-4-4-5 0,1 2 9 15,-6-1-7-15,0 0 2 0,-2 0-5 0,-4-1 3 16,1 2 3-16,-3 0-9 0,-2-1 8 0,-1 4-7 16,-4-1-3-16,2 0 7 0,0 3-4 0,-6 0 2 15,2 2-4-15,1 0 1 0,-1 2-5 0,2 0 2 16,1 4 4-16,0 3-11 0,0 3 7 15,1-1-3-15,2 4-5 0,1 1 13 0,0 1-7 16,3 3 1-16,1-2-3 0,0-2-1 0,5 0-2 16,-1 1 4-16,2 2 3 0,1-1-10 0,1-3 9 15,4-2-7-15,0-3-1 0,2-5 11 16,3 0-9-16,-1-2 8 0,1-2-5 0,2-1-1 16,-1-2 3-16,0-4-1 0,0-1 12 0,3 0-9 15,0-3 7-15,-2 1-4 0,3-4-4 0,-4-1 10 16,-1-1-3-16,-2 1 3 0,0-1-5 15,-5 3-4-15,4-2 3 0,-4-3 1 0,2 4 4 16,-4 2-2-16,2 1-1 0,-2 1-4 0,-1 1 0 16,0 0 10-16,-1 5-4 0,0 2 1 0,0 1-1 15,0 0-9-15,-1 1 1 0,1-1-2 16,0 1 1-16,-1 2-8 0,1-1 7 0,1 6-5 16,0 2 0-16,0 1 14 0,6 1-10 0,-3-3 4 15,3 3-2-15,2-3-6 0,2 0 1 0,1-3 0 16,2 0 7-16,2-3-8 0,1 1 4 0,-3-4-5 15,6-2-4-15,-3-3 15 0,-2 0-6 16,1-1 7-16,-3 1 0 0,-2-1-5 0,-1-2 2 16,0-2 4-16,-1 0 5 0,-2-2-2 0,-2 0 4 15,0 1-3-15,-1-1-2 0,-3 1 10 0,1 3-6 16,1-2 4-16,-2 4-1 0,-1 2-7 0,0 0 10 16,0 1-1-16,-1 1 9 0,1 1-3 15,-3 1-4-15,3 2-8 0,0-2-8 0,0 0 4 16,0-1-11-16,0 3 5 0,-2 3-3 0,2 3-7 15,-2 4 8-15,1-1 0 0,1 3 7 16,1 1-4-16,1 2 3 0,3 1-6 0,-1 1-7 16,5-6 12-16,1 1-6 0,0-1 6 0,0 2 0 15,2 0-8-15,0-3 4 0,3-5-3 16,0-1 7-16,3-2-1 0,-6-1 1 0,3-2-2 16,-1-2-5-16,-3-3 7 0,1-2-4 0,0-1 6 15,0 2-2-15,-3-1-6 0,-2-1 6 0,1-4-2 16,1 1 5-16,-5 1 3 0,3 2-2 0,-5 0 1 15,1-2-9-15,-1 2 10 0,0 0-7 16,-1 1 5-16,-1 3 3 0,-1 0-12 0,1 1 10 16,-1-2-5-16,0 2 7 0,-1-1 2 0,-1 1-2 15,2 1-5-15,1-2-6 0,-2-4 8 0,1 2-8 16,-2 0 9-16,0 3-3 0,0 2-8 16,-2-3 4-16,2-1-1 0,-1-4 4 0,-2 3 3 15,2 0-1-15,-2 3-2 0,2-4-5 0,-2 3 4 16,4-1-2-16,-3 0 1 0,2 3 4 15,1 2-10-15,0-2 2 0,-1 0 0 0,1-2 2 16,1 0 1-16,0 3 0 0,-1 0-9 0,1 0-14 16,1 0-12-16,0-2-25 0,1 0-29 0,1 4-26 15,-1 2-30-15,0-3-40 0,5 3-93 16,2-1-277-16,2-2-1062 0</inkml:trace>
  <inkml:trace contextRef="#ctx0" brushRef="#br0" timeOffset="493994.9249">2012 17767 1 0,'-4'0'0'0,"2"-1"310"0,-1 1 64 15,0-1-10-15,-1 0-36 0,2 1-54 0,0-1-29 0,-3-1-25 16,5 0-37-16,-2 1-31 0,1 1-40 0,1-3-31 16,-1 2-19-16,2-3-20 0,-1-2-6 15,0 4-12-15,1-2-13 0,-1 3-8 0,0-1-6 16,2 1-2-16,-2-1 1 0,0 2-2 0,0 0-8 15,0 0-8-15,0-1-16 0,3-1-20 16,-1-1-19-16,-1 1-41 0,1 2-73 0,0-2-146 16,4 2-386-16,-1-2-502 0</inkml:trace>
  <inkml:trace contextRef="#ctx0" brushRef="#br0" timeOffset="499809.7077">2027 17867 1 0,'-1'0'0'0,"0"-1"0"0,0-2 149 16,0-1 226-16,1 3-44 0,-2-3-62 16,4-1-48-16,-1-1-38 0,0 0-18 0,1-1-9 15,-1 3-8-15,4 2-6 0,-4-2-9 0,1 2-15 16,-1-1-13-16,2-1-12 0,0 1-6 0,-1-1-9 15,0 1-8-15,4-2-14 0,-2-3-7 0,6 3-11 16,0-1-3-16,2 1-3 0,1 0-11 16,2-1-3-16,-2 3-6 0,4-4-1 0,-2 5-1 15,1 3-4-15,-4 3-3 0,2 0-6 0,-2 2 2 16,-1 2 1-16,-1 0 3 0,0 3 1 16,-3 4-4-16,-2 1 1 0,-1 0-1 0,-2 4 4 15,-6 0 4-15,2 2-3 0,-4-4-1 0,-1-1-3 16,-3 0-1-16,-2-2 2 0,1-1 3 0,-2 0 0 15,2-1-3-15,1-4 2 0,0 0 0 16,1-6 4-16,4 3 8 0,-1-3 0 0,4-1 1 16,1-2-4-16,2-2-2 0,-1 1 0 0,2-1 2 15,-2 2-3-15,1-1-9 0,4-2-1 0,0-2-5 16,4 1 3-16,3-1 4 0,3 2-2 16,-1 0-2-16,0 2-3 0,1 0 0 0,0 2 1 15,0 2 5-15,-3 3 0 0,2 1-4 0,-2 1 2 16,-4 1-4-16,-1 1 6 0,2 3 4 15,-5-2-2-15,0 3-1 0,-4 1-5 0,-1-1-1 16,-4 0 5-16,1-2 4 0,-6 4 6 0,1-1-1 16,-3-1 1-16,4-8 16 0,-1 2 12 0,-1-3 1 15,-1 2 1-15,0 0-23 0,-4 0-14 16,1-1 6-16,-2 0-1 0,-1 0 12 0,-1-1 0 16,2-1-14-16,0-2-2 0,3-1-13 0,-3-1 9 15,5 0-9-15,1-1-56 0,0 0-135 0,1-3-771 16,7-2-791-16</inkml:trace>
  <inkml:trace contextRef="#ctx0" brushRef="#br0" timeOffset="501914.9013">5290 17373 1 0,'2'-4'143'0,"1"1"301"15,0-3 29-15,-1 2-28 0,0 2-85 0,2 0-86 16,-2 2-59-16,-1-1-40 0,-1 1-31 0,0 1-26 16,0-1-29-16,-1 0-27 0,1 2-13 0,-2-2-10 15,2 1-4-15,-1 0-3 0,0 3-1 16,-3-1-3-16,2 3 3 0,-6-1 2 0,3 1-3 15,-5 1-3-15,1 1-9 0,-1-2-3 0,-3 1-4 16,2-3 2-16,0 3 0 0,0-4 0 16,0-1-2-16,3-1-2 0,0-1 0 0,2-1 3 15,0 0 4-15,3 0-1 0,-4-1-2 0,3-2-4 16,3-1-1-16,-1-1 2 0,2 0 0 0,0-1-4 16,3 0-2-16,0-1-4 0,4-1-3 0,0 0 5 15,3-1-2-15,3 3 3 0,-1 1-4 16,1 0-5-16,-1 3 1 0,-1 0 2 0,3 4 7 15,-4 3-1-15,1 1-1 0,4 3-5 0,-4 2 1 16,0 4 4-16,-2 1-4 0,-2 4 3 0,-1 3-4 16,-5 0-3-16,-1 3 3 0,-2 2 1 0,-6 2 4 15,-1 4-2-15,-3-1-2 0,1 1-4 16,-8 2-3-16,2-5 3 0,-1-1 0 16,2-5 4-16,-4-4-2 0,2-7-2 0,1-1 4 15,0-3 0-15,3-3 6 0,1 2 3 0,2-7 0 16,2-1-3-16,2-4-2 0,-2-3 4 0,2-1-2 15,-2 0 2-15,4-2-3 0,2-5-5 0,2 0 1 16,2-1 2-16,2-2 3 0,1 1-1 0,2 2 0 16,0 3-4-16,2 0-2 0,3 1 5 15,-2 2-1-15,1 0 2 0,1 5-6 0,0 1-4 16,2 3 2-16,3 2-1 0,-2 2 4 0,3 7 2 16,-4 2-2-16,1 1-3 0,0 2-1 15,1-1 1-15,0 4-2 0,1 0 0 0,-1 2-9 16,2-2-20-16,2 2-21 0,0 0-33 0,2-1-45 15,0-2-35-15,2-7-25 0,-1-3-26 0,3-7-23 16,1-1-55-16,-3-3-129 0,3-3-162 0,-4 3-12 16,-1-5 260-16,-2 0 342 0,0-5 0 15,-7-4 0-15,-1 4 0 0,-2-2 0 0,0 3 388 16,-6-2 151-16,0-2-12 0,-2 1-106 16,-1 0-94-16,-3 4-74 0,0-2-55 0,-2 6-37 0,0 2-31 15,0-1-30-15,-3 6-24 0,0 0-20 0,-2 6-17 16,-3 0-11-16,-1 4 0 0,2 3-5 15,-1 2-3-15,1 2-9 0,5-3-9 0,-2 0-4 16,7-1 1-16,2-3 4 0,1 6-1 0,4-2-1 16,2-2 0-16,2-2-3 0,1-4 1 15,3-3 4-15,1-1-3 0,1 1-1 0,2-6-5 16,-2 1 5-16,1-2-1 0,-3-6 10 0,-2 1 2 16,-1-4-1-16,0 3 3 0,-2-2 0 0,-3 1 7 15,-1-3-1-15,-3 3 6 0,-1-3-4 16,-1-1-5-16,-3-2 2 0,-1-2-3 0,-2-1 3 15,-4 5 0-15,1-2-2 0,-1 2-6 0,-1 3-5 16,-3 0 6-16,0 4-13 0,-3 4 11 0,2 2-3 16,1-1-8-16,-2 3 9 0,2 1-9 15,3-1 1-15,-1 5 0 0,4-1-9 0,2 2-15 16,3 1-26-16,1-1-33 0,3 1-40 16,5 0-66-16,0 4-118 0,8-2-303 0,1 2-991 15</inkml:trace>
  <inkml:trace contextRef="#ctx0" brushRef="#br0" timeOffset="502131.8485">5882 17696 1459 0,'6'1'318'0,"0"-2"-38"0,5 0-10 0,1-2 2 16,1 2-54-16,2 0-65 0,2-1-54 0,2-1-24 15,1-1-24-15,1 2-6 0,-1 0-11 16,1 2-14-16,-1-1-8 0,-2-2-4 0,-3 2 2 15,1 2-3-15,0 3-2 0,-3-4-3 0,-2 3-8 16,0-2 3-16,-3-1 1 0,-3 0-9 0,2 0-10 16,-3-1-27-16,2-2-35 0,-4-1-61 15,3-2-150-15,2 1-550 0,1-3-792 0</inkml:trace>
  <inkml:trace contextRef="#ctx0" brushRef="#br0" timeOffset="502681.2102">6577 17576 1778 0,'-7'-6'126'0,"4"-2"41"0,-3-1 21 0,5-1 4 16,3 1-13-16,1-5-40 0,2 5-39 0,4-3-25 16,1 3-18-16,2-1-10 0,7 0-7 15,1 2-4-15,1 1-3 0,1 5-4 0,0 1-8 16,-2 3-6-16,2 0-4 0,-4 7-5 0,0 0 4 16,-3 5-1-16,-3 2-10 0,-2 0 2 0,-4 4-2 15,-3-1-1-15,-5 2 6 0,-1 0-6 0,-8 0 4 16,2 0-6-16,-2-1 1 0,-4-1 6 15,0-4-3-15,2 0 6 0,-1-3-6 0,1-4 4 16,4-3-6-16,2-1 2 0,2-2 4 0,3-1-7 16,1 2 13-16,1-3-4 0,1-4 1 15,1 4 6-15,1-3-13 0,4 0 2 0,2 1-3 0,4 0-3 16,0 1 3-16,3 0-1 0,-1 1 5 16,0 3-4-16,-3 0 4 0,3 2-4 0,-2 2-4 15,-2-1 4-15,0 0 0 0,-1 5 2 0,-2 1-2 16,-2 1-1-16,-1 2 0 0,-4 2-2 0,-1 0 11 15,-4-2-3-15,-3 0 12 0,-1-4-2 16,-2 0-1-16,-2-3 8 0,2 1-10 0,-4 0 7 16,-2 0-4-16,-2-1-1 0,3-2 1 0,-3-1 0 15,3-2 2-15,-1 1-9 0,4-1 5 16,-2-2-7-16,1-4-1 0,3-1 6 0,0-1-7 16,3 0-2-16,1-1-17 0,-2-4-31 0,6-2-45 15,0-5-80-15,2-1-152 0,3-4-562 0,5-3-784 16</inkml:trace>
  <inkml:trace contextRef="#ctx0" brushRef="#br0" timeOffset="502972.2793">7167 17572 1170 0,'0'2'871'0,"0"-1"-637"0,0 1-52 0,-1 2 14 15,-1 0 9-15,-3 3-24 0,-5 5-36 0,2 3-38 16,-2 3-31-16,-1 3-10 0,0 1-13 0,2-1-9 15,0 4-12-15,5-7-4 0,-2 3-9 16,3-1-9-16,3-1 3 0,0 1-7 0,3-2 1 16,3-2-3-16,1-4-6 0,5-2 4 0,0-5-6 15,8-3 7-15,1 1-2 0,1-8 7 0,6-2-3 16,-5-4-2-16,3-7 9 0,-5-2-8 16,-1-3 10-16,-7 2-4 0,3 0-1 15,-9 0 5-15,0-4-1 0,-6-1 9 0,-2 1-4 0,-6 0 7 16,0 1-6-16,-10 1-9 0,-2 2 5 15,-6 5-12-15,-11 5-2 0,-6 12-11 0,-8 6-41 16,-14 11-78-16,-16 8-392 0,-13 8-1320 0</inkml:trace>
  <inkml:trace contextRef="#ctx0" brushRef="#br0" timeOffset="515284.8715">8174 17624 1 0,'0'0'0'16,"-1"-1"0"-16,0-2 0 0,0 1 0 0,1 0 0 15,-4-1 140-15,4 2 49 0,0-1-15 16,-1 1-18-16,1-2-5 0,0 3-9 0,-1-1-1 15,2-2 7-15,-1 0 12 0,1 1 9 0,-1 1-2 16,0 1 3-16,4 0-9 0,-4 0-8 0,0 0-2 16,0 0-17-16,0 1-15 0,0 1-15 0,0 0-17 15,0-1-12-15,0-1-14 0,-4 0-9 0,4 3-9 16,-1 0 2-16,0 1-3 0,-1 1-3 16,-3-2 4-16,2 0-10 0,2 3-3 0,-1 0-5 15,-2 0-10-15,3-2-1 0,-1-1-3 0,1 0 2 16,1 0-7-16,0-1 6 0,1 0-4 15,-1-4-1-15,2 0 13 0,-1-3-10 0,2 3 5 16,0-1-6-16,0 0-8 0,4-1 3 0,-4-2-3 16,5 0 6-16,-4 3-5 0,1-1 2 0,-3 1-1 15,-1-3-2-15,3-2 8 0,-3 0-6 16,-1 2 5-16,0 1-3 0,-1-1-5 0,-3 0 3 16,3 1 0-16,-1-1 4 0,0 5-2 0,-4-4 2 15,5 3-4-15,-2 1-1 0,-3-1 3 16,3 2-3-16,-3 1 3 0,2 4-2 0,-4 2-6 15,3-2 2-15,-2 1-2 0,-1-1 7 0,0 5-2 16,4-2 2-16,-2 1-4 0,4-2-4 0,1-3 7 16,1-1-3-16,0-1 3 0,0 3-1 0,0 0-7 15,1-2 3-15,0-5 0 0,3 1 4 0,-2 0 1 16,2 0 4-16,2-2-6 0,-3 1 0 16,5-2 5-16,-5 0-8 0,4-1 6 0,-3 1-2 15,2 0-7-15,-4-1 6 0,1 0-2 16,1 1 2-16,-2-1 4 0,-1 2 0 0,-1-2-4 15,0 2-1-15,0-2 2 0,-1 0-2 0,0 2 6 16,-1 2-2-16,-1 1-7 0,1-3 2 0,1 2-3 16,0-2 4-16,-1 2 0 0,1 0 0 0,-2 1-4 15,2 0-10-15,-1 0-1 0,1 0-19 16,-1 1-16-16,1 3-35 0,-3 3-64 0,2-2-111 16,2-1-334-16,0 0-1081 0</inkml:trace>
  <inkml:trace contextRef="#ctx0" brushRef="#br0" timeOffset="515886.688">8470 17658 1 0,'-1'1'45'0,"0"-1"134"16,-1-1 43-16,2 1 58 0,0 0 20 0,0 1-36 15,2 2-67-15,-2-1-43 0,1 0-8 0,-1 2 14 16,1-1 9-16,-1 3 0 0,0-3 1 16,0 1-17-16,0-3-20 0,0 0-13 0,0 3-22 15,0 3-12-15,0 0-16 0,-1-1-10 0,1-1-8 16,-1 0-5-16,-1 2-5 0,-1-2-9 15,3-1-5-15,-1 0-8 0,1-2-1 0,0 1 2 16,0-2-8-16,0 0-1 0,1 0-7 0,2-1-4 16,-1 0 6-16,0-1 6 0,-1 1 2 0,5 0-4 15,-3-2-1-15,5-3-6 0,-3 0 0 16,2 0 5-16,1 0-1 0,1-2-2 0,-5 0-2 16,2 0-4-16,-2-2 0 0,-3 0 5 0,1 6 4 15,1-1-1-15,-3 2 0 0,0 0-5 16,-3 1 3-16,1-5 2 0,1 6-3 0,-1 2 1 0,-3 2-9 15,1 0-3-15,-5-1 4 0,1 1 4 16,2 2 4-16,-1 5-3 0,-3 0 0 0,6-2-7 16,-2-3 1-16,-1-3 9 0,4 1-3 15,1 1-1-15,1 0-4 0,1-3-5 0,0-1 3 16,1-2 3-16,0 1 6 0,0 1-5 0,5-1 2 16,-2 0-3-16,4-3 2 0,1-3 4 0,-3 1-3 15,2 0 3-15,2 0-6 0,-1-4-5 0,-2 1 4 16,-3 0 4-16,-1-1 4 0,2 3-1 15,-3-1 3-15,-1-2-7 0,0 1 2 0,-2 1 8 16,0-3-2-16,1 6 4 0,-2 1-7 0,0 0-8 16,-3 2 3-16,3-2-1 0,-4 2 5 0,3 2-6 15,-6 2-30-15,0 4-79 0,-1 3-339 16,-3 5-1360-16</inkml:trace>
  <inkml:trace contextRef="#ctx0" brushRef="#br0" timeOffset="519986.0557">9252 17542 1 0,'-2'-1'0'0,"-5"0"182"0,3-1 177 15,-2 0 19-15,4 0-27 0,-3-3-53 16,0 3-77-16,4-1-43 0,-1 2-27 0,-1 0-14 16,1-1-11-16,1 2-13 0,1-1-6 0,-1 1-17 15,-1-2-5-15,1 2-10 0,0-1-8 0,-2 1-2 16,3-1-11-16,-1 1-2 0,1 0-7 16,-1-1-3-16,1 1-8 0,0-1-2 0,0 1 0 15,0 2-14-15,0-2 4 0,1 1-7 0,-1-2-3 16,0 2 5-16,0-2-4 0,0 2 0 0,0-1-4 15,1 0 1-15,-1 0-6 0,0 0 3 0,0 0 6 16,3 1-5-16,-2 1 9 0,1-2-5 16,0 1 1-16,4-1 6 0,-2 0-4 0,5 0 0 15,-1 2-8-15,-1-2 6 0,6 1-6 0,1-1 3 16,2 0 7-16,-1 1-11 0,5-2 8 0,0 0-7 16,4-2-5-16,0-2 12 15,0 0-9-15,2 1 2 0,-4 2-1 0,1-3-6 0,0 3-1 16,0-3 4-16,-2 4 0 0,0-1-3 15,-1 1 6-15,0 0-8 0,-3-3-1 0,-1 3 3 16,2-1 1-16,-5 2 4 0,-1 1-5 0,-2-2 7 16,-2 1-10-16,-2 0 2 0,-1-2 6 0,-4 4-14 15,2-1 13-15,-1-1-6 0,-2 0 0 0,0-1 9 16,0 1-8-16,0 1 2 0,0 0-1 16,0-1-2-16,0 1 0 0,-2 0 4 0,2 3 2 15,-1-1-6-15,-1 0 8 0,1 0-7 0,0 0-1 16,0 0 7-16,0-1-3 0,-3 3-1 15,2 0-1-15,1-2-1 0,0 2-5 0,-1 0 5 16,0 2 5-16,-2 2-10 0,3-1 10 0,-2 3-7 16,-3 0-2-16,2 1 13 0,-4 1-10 0,-1 5 3 15,2 2-1-15,-2 2-5 0,-3 2-1 0,2 3 4 16,-1-1 3-16,2 2-8 0,-1-3 8 16,4 2-4-16,-3-4-6 0,5-2 13 0,-1 0-6 15,2-3 3-15,-1-1-1 0,0-2-4 16,2 1-1-16,1-4 0 0,-3 0 6 0,2-2-6 0,1 1 8 15,1-2-2-15,0-3-6 0,0-1 10 16,0-1-6-16,0 0 4 0,-1 0-1 0,1-1-9 16,-1 1 5-16,1-3 0 0,0 1 4 0,0 0-2 15,0 1 2-15,0 0-4 0,-1-1-3 0,1 0 11 16,-1-1-8-16,-1 1 5 0,1 2-2 16,-2 0-4-16,2 1 3 0,-1-3-4 0,-1 2 8 15,-1 1-10-15,1-1 5 0,-4 3-5 0,3-4-10 16,-2 1 11-16,3-2-18 0,-1 0 5 0,1-1-3 15,2 2-9-15,1-3 4 0,-1-3-17 0,1-1-17 16,0-2-24-16,-1-3-35 0,1 2-64 16,1-3-131-16,1-4-365 0,1 2-934 0</inkml:trace>
  <inkml:trace contextRef="#ctx0" brushRef="#br0" timeOffset="520640.4047">10031 17729 1311 0,'0'-3'264'0,"0"3"15"0,0-4 0 16,0 2-18-16,0 1-44 0,0-1-61 15,-2 0-39-15,1-1-29 0,-1 3-18 0,1 1-14 16,1-3-1-16,-2 0-10 0,1-1-2 0,0 3-4 15,-3 3-12-15,1-1-2 0,1-2-6 16,-2-1 1-16,0 0 0 0,0 1 1 0,-1 3-3 16,-1 0-6-16,1-1 2 0,-1 0-7 0,1 1 5 15,-1 2 1-15,-1 1-8 0,0 2 4 0,-2 0-5 16,2 1 2-16,0-1 6 0,-1 4 0 16,-1-2-1-16,3 3-5 0,-2-1 2 0,1 2-3 15,4-1 4-15,-3 3 2 0,4-2-9 0,0-1 3 16,-1-1-3-16,1-1 0 0,1 0 4 15,1-1 0-15,1 3 1 0,3-2-7 0,-2 0 5 16,1-1-5-16,3-2 4 0,-2 4 3 0,5-4-7 16,0 1 5-16,0-4-8 0,1-2 8 0,1 0-2 15,1-1 0-15,2 2 5 0,-1-4-10 0,2-2 4 16,0 0-2-16,0-1 2 0,1-1 3 16,-1 2-3-16,0-2 0 0,-1-2-2 0,1-3 1 15,-2 0 6-15,-1 0-4 0,-3 0 3 0,0 2-6 16,-1-1-1-16,-2-1 3 0,1 1 4 0,-2-1 1 15,-1 2-6-15,-2-2 5 0,0 0-7 16,-2-1 7-16,0-3 2 0,-1 4-5 0,0-1 4 16,-2 4-4-16,-2-7 0 0,1 2 2 0,-2-3 1 15,-1 4 5-15,-1 4-9 0,0-1 5 0,0 3-8 16,-3-3-1-16,2 2 12 0,-1-1-7 16,-3 2 2-16,-1 2-5 0,1-1-2 0,-4 3 0 15,0-3 4-15,0 1 5 0,1 2-10 0,0 0 5 16,0 0-5-16,3-1 2 0,2 0 5 0,0 1-3 15,2 0 2-15,3 2-7 0,-2 0 0 16,1-1 1-16,3 1 0 0,-1-2 4 0,2 3-7 16,-1-1 2-16,1 1-12 0,1-2-10 0,-1-1-11 15,0 2-32-15,1 0-31 0,1 3-55 0,0 0-97 16,2-1-290-16,2-1-1173 0</inkml:trace>
  <inkml:trace contextRef="#ctx0" brushRef="#br0" timeOffset="522144.1692">10410 17906 1 0,'0'-1'0'0,"-1"0"0"15,0 0 61-15,1 1 321 0,-1 0-9 0,1 1-55 16,-2-2-57-16,2 1-34 0,0 0-36 16,0 0-35-16,2 1-30 0,-2 0-24 0,1-1-8 15,-1-1-3-15,1 2 0 0,-1 0-8 0,1-1-10 16,-1 2-7-16,0-2-4 0,0-2 2 16,0 2 3-16,0 0-6 0,1 0-6 0,-1 0-10 15,0 0-5-15,0-1-2 0,0 1 1 0,0 1-4 16,0-1-8-16,3 0-4 0,-3 0-7 0,0 0 3 15,2 0-5-15,-2 0 1 0,1 0-3 0,1-1-7 16,-1-1 5-16,0 0-5 0,2 0 4 0,0 2 0 16,-1 0-5-16,0 0 2 0,-1-1-5 15,4 0 4-15,-3 1 7 0,-1-2-4 0,0 4-4 16,3-2-2-16,-1-3-4 0,-1 3 7 0,-1-1 8 16,2 1 2-16,2 0-2 0,-3 1-2 0,-1-3-3 15,3 1 4-15,-1 1 2 0,0-4-2 16,-1 4-2-16,2-1-4 0,-1-1-4 0,0 1 3 15,3-1 3-15,-4 4-1 0,2-4-2 0,2 4-3 16,-3-2-2-16,2-2 5 0,-3 2 4 16,2 0-4-16,1 0-1 0,-1 2-4 0,0-4-6 15,0 2 8-15,1-1 2 0,0 2 1 0,1 1 2 16,-2-1-1-16,3-1-6 0,-1-1 6 0,1 1 7 16,2 0-8-16,0 0 4 0,1-2-7 15,2 1-3-15,1 0 4 0,-1 0 5 0,4 1 0 16,0-1-1-16,-1 1-2 0,1-3-7 0,1 1 9 15,0 2 5-15,-2-2-5 0,2 2 1 16,0 0-7-16,0-4-9 0,-2 2 9 0,0-1 5 16,0 3 2-16,-1 0-1 0,-2 0-4 0,2 0-5 0,0-3 0 15,-3 3 8-15,3 0-2 0,-3 0 0 16,0 0-3-16,-1-3-12 0,0 2 8 0,-1 0 5 16,-2-1 2-16,0 2 3 0,0 0-5 0,-2-1-4 15,1 0 3-15,-2 1 5 0,0-1-3 16,-1 2 2-16,0-1-9 0,-2-2-5 0,0 1 5 15,1 0 5-15,-2 1 5 0,0 1-1 0,0 0 1 16,0-1-8-16,0 0 1 0,0 1 6 0,0-2-3 16,0 2 0-16,0-1-6 0,0-1-1 15,0 1 1-15,0-1 4 0,0 1 4 0,0 1-1 16,0-1-3-16,0 1-2 0,0-2 3 0,-2 2 2 16,2-1 2-16,0 1-1 0,0 0-7 0,0-3-4 15,0 1 3-15,0 0 4 0,0 1 3 16,0 1 3-16,0 0-4 0,0 0-6 0,0-3 1 15,0 3 4-15,0-2 1 0,0 2 3 0,-1 0-8 16,1-3-4-16,0 2 1 0,0-1 2 16,0 2 9-16,0-1 0 0,0 1-2 0,0-1-6 0,0-1 1 15,0 2 5-15,0-2-3 0,0 2 4 16,0-1-7-16,0-1-5 0,0 0 4 0,0 0 3 16,0 2 3-16,-1-1 3 0,1 1-3 0,0 0-6 15,0-2 0-15,0 1 2 0,0 0 2 0,0 0 4 16,0 1-4-16,0-3-7 0,0 2 3 15,0-1-4-15,0 2 9 0,0 0 0 0,0 0-2 16,0-1-2-16,0-1-5 0,0 1 6 0,0-1 1 16,0 2 3-16,0 0-5 0,0-3-3 0,0 2 2 15,0-1 3-15,0 1 4 0,0 1 1 16,0 0-1-16,0 0-7 0,0-2-2 0,1 1 7 16,-1-1-2-16,0 1 7 0,0 2-7 0,-1-4-4 15,1 2 1-15,0 0 1 0,0 0 8 16,0 1-3-16,1-1 1 0,-1 1-5 0,0-3 0 15,0 2 3-15,0 0 1 0,0 0 2 0,0 1-3 16,0-3-7-16,0 2 1 0,0-2 1 0,0 1 6 16,0 2 2-16,0 1-1 0,0-1-4 0,0-2-2 15,0 2 4-15,0-4-3 0,0 3 3 16,0 2-4-16,0-5-8 0,-1 6 3 0,1-5 3 16,0 2 1-16,0 3 4 0,0-3-3 15,0 1-7-15,0-2-2 0,0 0 4 0,0-1-2 16,0 2 6-16,0 2-2 0,0-2-4 0,0 0-1 15,0-2 3-15,0 2 1 0,0 2 3 16,0-1 1-16,0-1-9 0,0-1-2 0,0 1 2 0,0-2-5 16,0 1 0-16,0 2-8 0,0-2-16 0,0 1-10 15,0 0-26-15,0-4-46 0,0 6-97 16,0-4-202-16,0 2-667 0,0 0-343 0</inkml:trace>
  <inkml:trace contextRef="#ctx0" brushRef="#br0" timeOffset="522445.4009">11424 17601 2873 0,'-1'-3'122'0,"-1"2"19"0,0-1 3 0,2 0-12 15,-1 4-25-15,1-1-38 0,0 0-31 16,0 4-7-16,-2 4-7 0,1-1-2 0,-1 8 3 15,0 2-1-15,0-1 3 0,1 5-2 0,0 2 3 16,-1 0-10-16,0-3-9 0,-1-1 2 0,2 3-9 16,-2 2 6-16,1 0 0 0,-2 0-8 0,-1-3 6 15,-1-3-7-15,4 1 5 0,-3 0 1 0,1-4-5 16,0 2 0-16,0-4-5 0,1-5 2 16,3 1 0-16,-3-2-7 0,2-2-10 0,0-2-25 15,1-2-31-15,0-1-27 0,1-2-33 0,1 0-54 16,1-5-157-16,6-1-546 0,1-4-809 15</inkml:trace>
  <inkml:trace contextRef="#ctx0" brushRef="#br0" timeOffset="522775.8191">11719 17685 1487 0,'0'-2'844'0,"-2"2"-679"0,2 2-26 0,-2 1 13 15,0 5 12-15,-2 0 4 0,-3 4-35 16,-1 1-33-16,-4 2-20 0,2 5-19 0,1 2-11 15,-1 0-7-15,3 0-7 0,-1 1-1 0,2-3-9 0,3-1-2 16,1-2-10-16,2-4-6 0,2-3 3 16,2-1-3-16,1-1 4 0,3 1-6 0,0-3 3 15,3-3-4-15,2-3 1 0,3-1 4 16,-2-1-6-16,1-3 1 0,0-1-5 0,-2-4 2 16,-1 2 7-16,0-1-3 0,-2-1 1 0,-1-1-7 15,-2-1 1-15,-2-2-4 0,-2-1 5 0,-2 2 8 16,-1 0-8-16,-1-1 7 0,-2 0-7 0,1 0-2 15,-2 1-4-15,-2 4 6 0,-1 1 1 16,-1 3-3-16,0 2 0 0,-3-1-1 16,1 0-3-16,-2 3 6 0,-2-1-6 0,2-1 1 0,0 3-7 15,1 0-14-15,-1 4-7 0,4-3-33 16,1 0-38-16,1 3-54 0,3-3-97 0,1 2-285 16,3 0-1195-16</inkml:trace>
  <inkml:trace contextRef="#ctx0" brushRef="#br0" timeOffset="523125.5556">12071 17732 2214 0,'0'1'367'0,"2"1"-309"16,-1 3 56-16,-1 2 43 0,0-1 14 16,-3 2-19-16,0 0-44 0,-1 2-25 0,0 6-22 15,2-1-10-15,-1 4-11 0,2-2-8 0,1-5 3 16,1 3-14-16,2-1 2 0,0 3-7 0,4-4-9 15,-2 0 8-15,1-1-7 0,4 0 2 0,-1 0-5 16,-1-4 5-16,4 1-8 0,-1-2 1 16,-1-4 11-16,3 2-10 0,0-4 9 0,-2-2-9 15,3-4-3-15,-2-2 9 0,2-2-5 0,-2-1 8 16,0-1-3-16,-1-2-7 0,-4 0 6 16,-1-2-2-16,0-1 7 0,-4 1-1 15,0-2 1-15,-2 0-6 0,-2-3-4 0,1-2 8 0,-6 1-4 16,-1 3 4-16,-2 4-3 0,-6-1-7 15,-2 2-2-15,-4-3-2 0,1 1 6 0,-6 6-6 16,3-1 2-16,-1 3-4 0,2 3-11 0,2 1 4 16,6 2-24-16,-1 4-25 0,2 2-49 0,1 2-107 15,-1 3-456-15,3-2-1142 0</inkml:trace>
  <inkml:trace contextRef="#ctx0" brushRef="#br0" timeOffset="535740.3294">16742 17374 1 0,'0'0'0'16,"0"1"0"-16,-1-1 0 0,1-1 44 0,-1 0 222 15,1 0-11-15,0 1-19 0,-1 1-13 16,1-2-7-16,-2 1-3 0,2 0-15 0,-3-2-17 16,3 4-25-16,0-1-22 0,0-1-10 0,0 0-11 15,0 0-5-15,0 1-13 0,0 0-9 0,0 0-9 16,0-1-6-16,0 0 0 0,0-1-9 16,3 2-4-16,-3 0-8 0,0 1-9 0,0-1 0 15,0-2-4-15,2-1 4 0,-2 4-2 0,1-2 3 16,0 1-3-16,0-1-3 0,0-3 4 15,2 1-6-15,2 1 5 0,3 1-6 0,5-2-5 16,-2-2-2-16,5-2-3 0,2 0 5 0,1 2-7 16,7 0 6-16,-4-1-9 0,6-3-5 0,1 0 12 15,1-3-12-15,1 4 5 0,3 2-8 16,1 0-5-16,1-2 1 0,-1 2-1 0,1-1 0 16,-1 2-6-16,0 1 4 0,-2 1-2 0,-3-3-1 15,1 1 9-15,-3 1-6 0,-6 2 1 16,-2 0-1-16,-2 1-1 0,-4-2 0 0,-3 0 1 0,-2 0 4 15,-1 1-5-15,-2-1 7 0,-2 2-1 16,-2-1-1-16,-1-2 12 0,-1 1-9 0,2 2 4 16,-2 2-3-16,0-2-4 0,0 2 0 0,0-4-2 15,-2 0 4-15,2 2-6 0,0 0 5 16,0 2-4-16,0-2-4 0,-1-2 9 0,1 1-8 16,0 1 2-16,-1 1-3 0,1 1-4 0,0-2 4 15,0 0-2-15,-1 0 6 0,1 0-8 0,-1 0 6 16,1 0-6-16,-1 0-3 0,-1-3 6 15,0 2-11-15,0 1 2 0,1-1-6 0,0 2-13 16,-1-1-9-16,-1 0-20 0,0 1-31 0,0 2-54 16,-4 1-119-16,-1 2-661 0,-1 0-837 0</inkml:trace>
  <inkml:trace contextRef="#ctx0" brushRef="#br0" timeOffset="539214.4962">13744 17537 994 0,'1'-4'452'15,"1"-4"-112"-15,4 3-6 0,-4 0-26 0,0 2-31 16,3-1-67-16,-4 0-54 0,0 4-40 0,-1 0-32 16,0 1-19-16,0-1-20 0,0 1-9 15,0 1-8-15,0 1-5 0,1 1 1 0,-1 1-2 0,2 3 8 16,1 4 1-16,-1-1 1 0,-1 5 1 15,0 2-5-15,-1 1 1 0,-2-1-4 0,-2 4-1 16,1 4 1-16,1-4-6 0,-5 10-6 0,1-3-7 16,0-3-2-16,-1 1-6 0,2-3 6 15,-1 2 1-15,3-2-8 0,-2 2 8 0,1-5-8 0,2-2 5 16,1-1 4-16,-1-4-7 0,4 0 2 16,-2-3-6-16,1-4 5 0,1 0 1 0,0 0 0 15,1 0-1-15,1-1-10 0,-2-2 3 0,2 0-15 16,1-3-7-16,-2 4-19 0,3-4-34 15,-3-1-33-15,5-1-70 0,-2-5-126 0,0-1-581 16,3-2-816-16</inkml:trace>
  <inkml:trace contextRef="#ctx0" brushRef="#br0" timeOffset="539728.9836">14264 17625 2224 0,'-4'3'132'0,"-4"-2"12"16,-3 4 25-16,1 2 13 0,-2 5 0 0,-4 2-41 16,0 4-40-16,-1 2-19 0,-1 1-22 15,4-5-6-15,0 1-15 0,2-4-13 0,5 0-4 16,1-1-5-16,-1 2 1 0,4 2-8 0,2-5-1 16,2 2-7-16,1-6-3 0,3-1 11 0,4-1-1 15,-1 0 1-15,7-2-3 0,-1-1-4 0,6-3-4 16,3-3-1-16,2 0 8 0,2-5-5 15,-1 3 0-15,3-2-5 0,-5-7 0 0,1 2 4 16,-4-2 0-16,-1 1 7 0,-2 5-5 0,-3 0-5 16,-3 1 2-16,4 2 3 0,-6 2 3 0,-2 0-1 15,-3 3 1-15,0 1-8 0,-1 0-2 16,-3 0-2-16,2 4 5 0,-1 2 3 0,-2 5-2 16,0 4 3-16,-2 4-7 0,-1 0 0 0,2 1 9 15,0-2-2-15,1 0 0 0,2 0-5 0,1-7-3 16,3 0-4-16,2-1 7 0,-3-1 6 0,4 0-5 15,1-2 8-15,2-3-9 0,-1-4 2 0,5-2 9 16,-4-2-10-16,0 0 10 0,1-2-5 16,-2-3-4-16,0 2 13 0,-5-4-9 0,2 0 9 15,-2 0-3-15,-2-3-5 0,-3 2 1 16,0-5-1-16,-2-1 4 0,-1 2 2 0,-1-2 1 0,-4 3-6 16,-2-3-3-16,-2 2 2 0,-2-2-2 15,-3 0 3-15,-1 6-3 0,-1-3-7 0,-4 5-1 16,-3-1 0-16,-1 4 3 0,2 3-5 15,3-2-6-15,8 3-21 0,3 2-35 0,2 0-53 0,8 2-59 16,0 3-92-16,8 4-187 0,3 1-675 16,2 2-288-16</inkml:trace>
  <inkml:trace contextRef="#ctx0" brushRef="#br0" timeOffset="539949.8982">15002 17819 2604 0,'0'-6'146'0,"-1"1"19"0,1-1-20 0,4 2-14 15,3 2-21-15,3-2-40 0,3 3-22 0,8-3-20 16,2 1-7-16,5 2-11 0,3-2 0 16,0 2-7-16,0 1-7 0,-1-2-1 0,-2 1-14 15,3-1-16-15,-3 2-40 0,0-1-65 0,-1 0-97 16,0-2-258-16,-3-2-660 0,1 0-170 0</inkml:trace>
  <inkml:trace contextRef="#ctx0" brushRef="#br0" timeOffset="540162.5398">15625 17547 2331 0,'-1'0'240'0,"0"-2"-15"0,-2 1-12 15,-1 1-39-15,1 0-50 0,0 3-45 0,-2-1-29 16,0 2 5-16,-1 2-14 0,2 3 3 0,-2 5 1 15,3 1-18-15,-3 4 4 0,5-2-11 16,0 4-2-16,0 1-6 0,1-2-3 0,1 4-5 16,0-1-8-16,1-3 8 0,3 4-12 0,-2-2-11 15,3 0-17-15,-1 1-30 0,5-4-17 16,1-1-28-16,6-5-36 0,-3-2-65 0,3-6-124 0,-4-1-292 16,5-2-795-16</inkml:trace>
  <inkml:trace contextRef="#ctx0" brushRef="#br0" timeOffset="540652.5973">15961 17665 882 0,'10'-11'644'0,"1"-5"-248"16,7-2-8-16,0 8-54 0,-3 4-62 15,1-1-71-15,-5 5-88 0,-2 0-27 0,-4 2-13 16,3 3-21-16,0 2-9 0,1 5-4 0,-4 2-13 16,2 5 4-16,-3 1-9 0,4 5-3 15,-6 0 0-15,2 2-5 0,-1 0-2 0,-3 1-8 16,0 0 7-16,0 3-13 0,-3-3 1 0,2 0 4 15,-2 0-17-15,3-7 15 0,4-4-6 0,-1-7 1 16,0 0 4-16,3-4-5 0,-2 2 1 16,5-2-5-16,3-4 5 0,4-1-5 0,2-5 4 15,5 1 2-15,0-1-13 0,4-4 10 0,2-1-2 16,-4-3 5-16,4-1 16 0,1 1-9 16,-3 0 4-16,-2 2-3 0,-4-3 3 0,2-1 1 15,-6 2 3-15,0-1 7 0,-5 4-8 0,-2 1 9 16,-3 6-2-16,-4-1 0 0,-2 3 4 0,-1 1-9 15,0 2-3-15,-2 1-13 0,0 3 2 0,-4 3-3 16,0 6 6-16,-2 4 4 0,-1 1-11 16,0-4 7-16,2 0-4 0,5-2-1 0,0 1 12 15,3-1-7-15,2 1 0 0,5-1-6 0,2-4 2 16,3-2-7-16,4-3 7 0,3 0 6 0,-1-2-14 16,1-2 13-16,0-3-4 0,2-4 0 15,-2-1 10-15,0-2-3 0,-1-1-3 0,-5 1 4 16,1-2 2-16,-3-2-2 0,-3 0 8 0,-3-2 1 15,1 5-10-15,-5-7 11 0,-1-3-8 0,-2 1-2 16,-1-4 8-16,-7 6-4 0,1 0-2 16,-2-1-5-16,-2-2-3 0,-7 3-4 0,-2-1-1 15,-3 0 3-15,-5 6-11 0,-3 2-7 0,-2 1-31 16,-1 0-53-16,2 1-95 0,2 1-392 0,1 4-1194 16</inkml:trace>
  <inkml:trace contextRef="#ctx0" brushRef="#br0" timeOffset="541952.557">20261 17512 1449 0,'-2'-7'316'0,"-2"-1"28"16,0-1-35-16,3 2-38 0,-1 2-35 0,1 1-57 15,-1-1-35-15,0 1-26 0,0 2-20 0,1 3-19 16,1 0-26-16,0 2-23 0,-1 0-8 0,1 2 3 15,0 3 4-15,-1 6 9 0,-3 4-5 0,3 3-12 16,-2 2 2-16,3 0-4 0,0 0 0 16,0 4 2-16,1 3-9 0,-1-1-9 0,2 0-3 15,-2 0-2-15,0-4 0 0,1 6 4 0,-2 2-4 16,1-3-8-16,-2 1 5 0,2-9-1 16,0 0 5-16,-1-2 0 0,0-4-12 0,1-1-20 15,-2-5-16-15,-2 0-16 0,1-6-25 0,2 1-26 16,-1-3-44-16,2-4-62 0,0 0-187 0,2-7-729 15,0-4-430-15</inkml:trace>
  <inkml:trace contextRef="#ctx0" brushRef="#br0" timeOffset="542497.5402">20535 17612 1242 0,'14'-7'516'0,"6"-5"-168"0,6 1-31 15,3 1-48-15,-3 1-53 0,1 7-60 16,2 0-51-16,-3 5-32 0,1 3-21 0,0 3-8 15,-3 5-4-15,-2 4-2 0,-3 3-7 16,-3 3-9-16,-4 3-3 0,-4 1-3 0,-6-1 6 16,-2 1-1-16,-2 4-5 0,-6-2-6 15,-2-1-6-15,-1 0-2 0,1-7 1 0,-1-1 3 0,0-2-2 16,3-5-6-16,0-2 4 0,6-4-4 16,0-1 4-16,3 0 4 0,0-4-3 0,4-1-5 15,4-2-1-15,6-5-1 0,1-2 3 0,9-2 7 16,1 1 0-16,1-4-4 0,3 0 1 0,-2-4-5 15,-2 1 6-15,1-1 3 0,2-2-1 16,0 3-1-16,-2-5-4 0,-1 0 0 0,-5-1 1 16,-1 4 9-16,-1 7-1 0,-7-2-3 0,0 7 1 15,-3-2 0-15,-1 3 5 0,-7 4 2 0,0 0-1 16,-2 1-9-16,0 2-6 0,-4 1-1 16,0 3 2-16,-5 6 4 0,1 7 2 0,-1 1-3 15,-3 0-3-15,4 0-2 0,1-5 0 0,6 2 6 16,2-3-2-16,2 1-1 0,5-1-4 0,3-4-3 15,3-3 2-15,1-2 6 0,3 0 2 16,3-4-2-16,-1 0-1 0,3-5-3 0,-3-1 5 16,1 1 5-16,-4-4 0 0,-2 2 0 0,-3-3-6 15,0-3 3-15,-3-1-1 0,-5-1 7 0,2 4 2 16,-3-5-5-16,-1 1 0 0,-2-2-5 16,-1-4 3-16,-4 3 4 0,0-5 2 0,-1 2-7 15,-6 2-3-15,0 0-3 0,0 0-4 0,-4 0 9 16,-1 3-1-16,0 0-4 0,-5 6 3 0,0 0-8 15,0 2 4-15,4 5 4 0,-2-1-6 0,6 2-7 16,-1 1-18-16,7-1-27 0,4 3-30 16,2 2-35-16,5 4-52 0,4 2-94 0,9 3-282 15,5-2-1155-15</inkml:trace>
  <inkml:trace contextRef="#ctx0" brushRef="#br0" timeOffset="542971.6282">22238 17870 2195 0,'-8'0'175'0,"-6"-1"30"15,-1-1-6-15,5-1-7 0,0 2-32 0,3-1-41 16,0 2-31-16,-2 0-19 0,4 2-8 0,1-2-20 15,2 0-4-15,1 1-2 0,0-2-10 16,1 4 3-16,0-3-6 0,1-2-5 0,0 4 0 0,1-4 0 16,2 4 6-16,5 1 0 0,8 0 8 15,10-1-11-15,8-2-1 0,15 4-2 0,11-3-10 16,10 3 2-16,13 0-7 0,11-1-1 0,7-2-2 16,10 1 9-16,4 2 1 0,5-3-7 15,2 2 10-15,8-4-14 0,0-1 3 0,2 2 8 16,7-5-12-16,-4 4 7 0,6 2-8 0,2-3-5 15,-3 4 10-15,-1-3-1 0,-8 2 6 16,-8-1-1-16,-4-3-5 0,-9 0-3 0,-10 1 7 16,-8-2 5-16,-10 2 0 0,-12-1 1 0,-10-3-8 15,-13-3-5-15,-7 2 1 0,-12-2 12 0,-10 0 3 16,-7 2 3-16,-7-7 6 0,-1 1-14 16,-3-1-1-16,-2 3 0 0,1 3-10 0,-3 2 7 15,0 1-3-15,1 0-6 0,-3 1 8 0,1-2-7 16,3 4 2-16,0 2-7 0,1-1-12 0,0 1-13 15,-1-2-23-15,1 1-23 0,1 0-59 0,0 1-68 16,2 0-190-16,5 1-1403 0</inkml:trace>
  <inkml:trace contextRef="#ctx0" brushRef="#br0" timeOffset="543421.5653">26530 17743 2884 0,'0'-10'74'0,"4"-7"27"16,3-6 14-16,9 0 2 0,5 4-11 0,4 2-27 15,4 1-24-15,2 4-17 0,5 2 3 0,3 1-11 16,3 3 0-16,2 6-4 0,-2 5-17 0,2 4 2 15,-5 4-8-15,-4 1 2 0,-2 7-2 0,-8 3 1 16,-3 4-3-16,-7 3-8 0,-5-4 6 0,-5 1-4 16,-6 3 2-16,-4 3 4 0,-8-1-3 15,-3-2-1-15,-5-1-4 0,0-5 3 0,-3 0 0 16,4-6 4-16,0-2 2 0,5-5-8 0,3-3 1 16,4-3-2-16,6 0 4 0,2-2 2 0,5 2-4 15,5 1 3-15,5-2-3 0,5-1 4 16,3-1-3-16,6 3 9 0,1 3-5 0,1-1-5 15,1 3 12-15,-2 0-11 0,-4-3 10 0,-3 4 1 16,-13-6 13-16,0 0-2 0,-5-2-5 0,0 4 9 16,-4-3-5-16,3 1 9 0,-8 0 6 15,-1 1-20-15,-6 0-11 0,-4-4 2 0,-8 2 12 16,-4 2 11-16,-4-3-11 0,-8-1-9 0,-3-3-23 16,-8 0-14-16,-3-2-64 0,-5-2-129 15,-4-3-1109-15,-16-4-513 0</inkml:trace>
  <inkml:trace contextRef="#ctx0" brushRef="#br0" timeOffset="547848.067">19060 16209 1 0,'0'-3'0'0,"0"2"0"0,0-2 56 0,0 3 310 0,0-1 43 16,1 0 9-16,-1 0-60 0,1 1-77 16,0 0-71-16,1 1-62 0,-1-1-32 0,0 1-18 15,-1-1-9-15,1 0-4 0,1 0-10 0,-1 0-3 16,3 0-6-16,2-1-11 0,0 0-1 0,4-2-4 15,1 2-8-15,3-1 0 0,6-1-2 16,-1 1-6-16,4-2-5 0,1 1-4 0,2 1-2 16,1-1 0-16,5-1 3 0,6 2-6 15,2 1-3-15,4 0-4 0,5 0 0 0,4 1 3 16,3 0-1-16,2 0 0 0,3 0-5 0,2 0 4 16,1 0-2-16,1 1 1 0,4 0 0 0,2-1-8 15,4 0 3-15,4 0-3 0,5-1 3 0,5 1 4 16,3-1 0-16,4-1 1 0,-1-1-3 15,0 0 1-15,4 0-2 0,3-4 2 0,4 2 4 16,4-2-8-16,6 2 2 0,0-3-6 0,5 1-2 16,3 0 3-16,5-1 0 0,3 0 0 15,1 0-2-15,1-1 0 0,3 4-2 0,-2-3 2 16,5 2 6-16,1-1-5 0,2 0 3 0,3 4-1 16,-2-1 0-16,8 1 3 0,5 3-1 0,0-1-1 15,5-1-3-15,0 4-1 0,-1-1-3 0,1 1 5 16,0 1 4-16,-5 0-5 0,1-1 3 0,-6-1-4 15,-3-1-1-15,-4 0 3 0,-6-1 0 16,-3 0 0-16,-4-1-2 0,-6-2 4 0,-4 1 0 16,-5 0 2-16,-9 0 3 0,-7-2-3 0,-9 0 3 15,-3 0-2-15,-9-2-1 0,-8 3 2 0,-7 1-1 16,-8-2-3-16,-8-1-2 0,-8 2 0 16,-7-1-4-16,-4 2 5 0,-9 1-2 0,-7 0-6 15,-2-1 3-15,-7 2-3 0,-4 1-3 0,-1 0 3 16,-1 0-9-16,1 0-12 0,-3 0-10 15,-1 1-13-15,-3 3-23 0,-4 2-31 0,-4 3-57 16,-2-2-154-16,-6 0-660 0,-3-3-757 0</inkml:trace>
  <inkml:trace contextRef="#ctx0" brushRef="#br0" timeOffset="549160.5561">18991 16272 2095 0,'-7'-15'173'0,"-1"-2"-32"0,-2-7 10 16,4 3-9-16,3 2 8 0,0-5-6 16,-1-1-18-16,2-5-22 0,-1 0-20 0,1-4-15 15,-1-4-12-15,2 0-12 0,1-4-8 0,1-4-4 16,0-4-9-16,2-6 0 0,1-3-7 16,0-7-6-16,1-3 1 0,1-3-7 0,1-5 2 15,2-2 0-15,1-5-3 0,-2 1 0 0,2-3-2 16,3 5 1-16,-3 1 3 0,1 3 0 0,3 5-1 15,-7 5-5-15,-1 6 1 0,-4 5 0 0,-1 1 2 16,-2-1 4-16,-1 2-6 0,-1 1 1 0,-2 3-2 16,1 4 0-16,-5 2 3 0,3 6 2 15,0 3 0-15,-2 4-3 0,1 4 2 0,1 0-3 16,1 4 3-16,1 1 6 0,3 3-9 0,1 2 0 16,1 0-2-16,1 6-3 0,2-1 5 15,0 2 0-15,1 2 0 0,-3-1-5 0,3 4 3 16,-2 2-1-16,1-1 1 0,0 4 7 0,-1-2-10 15,3 1 1-15,2 1-3 0,-2 1-5 0,3 1 10 16,2 1 0-16,0 0 1 0,4 0-2 16,1 2 0-16,4 0 0 0,3-2 3 0,4 2 8 15,7-2-10-15,7 1 3 0,5-1-4 0,10 0-4 16,5 0 7-16,7-2 1 0,8-1-2 0,1 0 1 16,7 0-1-16,2-1 0 0,0-2 2 15,6 0 5-15,4 1-7 0,2-1 1 0,6-2-1 16,-1 0-6-16,8 1 9 0,-2-3-4 0,2 1 1 15,6-1-2-15,5-1 0 0,4 1 3 16,2 1 1-16,6-3 5 0,4 2-7 0,3 1-1 0,3-1-1 16,2 0-5-16,5 3 4 0,5-3 0 15,-1 4 0-15,0-2 1 0,3-1 2 0,-5 2-2 16,0-1 2-16,-4 2 8 0,2-1-8 16,0-3 2-16,-7 3-4 0,2-1-7 0,-8 1 8 15,1-1 0-15,-1-2 3 0,-1 1-1 0,-3 1-1 16,-1-1-1-16,-2-1 0 0,-1 1 6 0,-1 0-4 15,1 2-3-15,-1-3-2 0,-1 2-5 16,0 0 6-16,1-1 4 0,-3 1 3 0,1 0 0 0,-7 2-3 16,-3 0-2-16,-5-1 2 0,-3 2 5 15,-3-2-4-15,-7 1 0 0,-6 0-1 0,-7 2-7 16,-5 0 7-16,-8 0 2 0,-5 1-1 0,-5 0 2 16,-8 1-2-16,-4 0-3 0,-5 2 2 0,-4 1 7 15,-6 1-8-15,-6 1 1 0,-6 2-2 16,-5 1-7-16,-5 1 8 0,-1 1 2 0,-3-2-2 15,0 1 5-15,0 5-6 0,0 3-1 0,-4 3 3 16,0 4 2-16,-2 1-3 0,-3 2 2 16,-2 3-2-16,-4 4-5 0,-2 4 7 0,-5 6 1 15,1 5-2-15,-4 6 3 0,-3 4-3 0,-1 6 0 16,-2 6 2-16,2 4 3 0,0 1-3 16,-2 5 2-16,2-1-3 0,-2 2-1 0,3 0-1 15,2 2 0-15,1-3 0 0,1 0-2 0,-2-2 4 16,1 2-2-16,1-7 2 0,-1-2 2 0,3-8-1 15,-6-1 1-15,2-5-2 0,0-7-5 0,-1-6 3 16,0-6-2-16,-1-5 4 0,-1-6-1 0,-5-3 5 16,-2-1-2-16,-1-4 3 0,-4-1 6 0,-4-2-13 15,-5-6 9-15,-9 0-7 0,-7-4-2 16,-5-5 3-16,-10-3-13 0,-8-3-18 0,-5-3-37 16,-6-6-70-16,1 1-230 0,1-3-1454 0</inkml:trace>
  <inkml:trace contextRef="#ctx0" brushRef="#br0" timeOffset="553562.1016">27851 15168 1090 0,'-1'-2'487'0,"-2"-2"-48"16,1 1-88-16,2 1-68 0,1 0-54 0,-1-1-50 15,1-1-53-15,-1 3-32 0,0 1-22 16,0 0-18-16,0 1-21 0,0-1-14 0,0 3-6 15,2 0-6-15,-1 2 7 0,0 4 9 0,3 6-2 16,2 6 1-16,-1 3-2 0,0 3-6 0,0 1 2 16,0 1 0-16,4 0-4 0,-5-4-2 15,4-1-3-15,0-4-2 0,2 0 1 0,0-3 5 0,2-3-4 16,5-5 3-16,1-1 1 0,7-4-2 16,6-4 7-16,6-6 1 0,10-6-3 0,10-7-3 15,6-6-3-15,10-5-4 0,9-6 1 0,7-5 5 16,4-6-4-16,8-3 4 0,0-3-2 15,8-2-2-15,-7-1 2 0,1 2 3 0,-9 10-2 16,-6 1-7-16,-9 9 4 0,-14 7-5 0,-6 4 2 16,-16 7 8-16,-7 3-9 0,-14 4-1 0,-7 2-2 15,-2 3-6-15,-9 2 6 0,-3 2 3 16,-1-1-4-16,-1 1-3 0,1 0-14 0,-2 2-13 16,-6 2-9-16,-1 4-9 0,-6 4-22 0,-5 2-22 15,-6 3-29-15,-5 3-52 0,-7 1-116 16,-4 4-446-16,-3 3-960 0</inkml:trace>
  <inkml:trace contextRef="#ctx0" brushRef="#br0" timeOffset="554034.5995">27593 15830 2439 0,'-4'-7'291'0,"1"-3"-218"16,-1-1 41-16,5 3 14 0,2 2-5 0,-1 0-13 15,2 0-39-15,0 4-23 0,-1-2-17 16,4 2-10-16,1 2-5 0,0 4 3 0,2 0-3 16,2 2 3-16,2 6 4 0,2 1-7 0,0 5 5 15,4 1-6-15,-1 2-2 0,5 3 5 0,1-2-1 16,-2 3 1-16,6-4-3 0,1-1-1 15,2-1-1-15,4-4-1 0,3-4 5 0,6-4-6 16,2-3 2-16,9-8-2 0,7-3-2 0,7-6 3 16,9-6-5-16,3-3 0 0,5-3-4 0,9-4 2 15,4-4-4-15,4-1 2 0,2-4 5 0,3-1-4 16,3-4 2-16,4-3-3 0,-1-4-2 16,-4 0 4-16,-4-4-1 0,-3 5 3 0,-10 4-4 15,-11 7-1-15,-8 5-1 0,-10 5-1 0,-13 4 6 16,-10 3-4-16,-6 5 3 0,-10 1-2 0,-6 4 0 15,-5 2 4-15,-5 4-1 0,-6 0 3 16,-2 2 0-16,-2 0-5 0,0 0-1 0,-1 2-1 16,0 1-1-16,1 0-6 0,-2 0 1 0,1 0-12 15,-1-2-11-15,-2 2-9 0,1 2-22 0,-4-1-21 16,1 3-34-16,-5 1-51 0,-4 0-118 16,1 3-599-16,-3 0-861 0</inkml:trace>
  <inkml:trace contextRef="#ctx0" brushRef="#br0" timeOffset="560889.9993">21257 16870 1 0,'2'0'0'0,"-2"0"0"0,0 0 0 15,0 0 0-15,0 0 0 0,1 0 0 0,1 0 0 16,-2 0 0-16,2 0 0 0,0 0 170 0,0 0 60 16,3 0-16-16,-2 2-18 0,2-1-24 0,0-1-28 15,3 1-27-15,1 0-28 0,-5 0-22 16,4 2-19-16,-3-1-12 0,1 2-2 0,0-2-3 15,0 1 1-15,0 0 0 0,-3-1 6 0,1-1 14 16,1 0 20-16,0-1 21 0,1 0 10 16,-1-1-2-16,1-2-11 0,3 0-13 0,1-5-11 15,-1 2-7-15,0 2-10 0,2-4-5 0,-2 2-2 16,1-1-5-16,0 0 6 0,2 0 2 16,-1 1-8-16,2 0-7 0,2 1-10 0,-1 1-9 15,-2-1-1-15,3 1-4 0,-2 1-1 0,-3 0-3 16,2 1-2-16,1 1 1 0,0 0 0 0,-3 1 3 15,1-1-3-15,1 1 0 0,-3-1-2 16,0 0 1-16,1-2-1 0,-2 2 4 0,1-2 1 16,-1-1 0-16,2 0 5 0,-2-1-4 0,2-2 3 15,1 2 2-15,-2-2-2 0,-1 0-2 16,2 0-4-16,0 0-2 0,-2 0 2 0,-1-1 0 0,2 3 1 16,1-2-3-16,-2 2-3 0,-2-1-3 0,1 1-2 15,0 0-2-15,-4-1-2 0,3-1-2 16,-3 0-10-16,-1-4-5 0,4-1 2 0,-4-3-4 15,-1-4-2-15,1-2-17 0,0-4-35 0,1-4-38 16,-1-5-8-16,-1-4-1 0,0-6-8 0,-1-2-6 16,0-1-43-16,0 1-91 0,-1-2-133 15,0 0-48-15,-4-4-8 0,1-3 469 0,-3 4 0 16,-3 2 0-16,-3 6 0 0</inkml:trace>
  <inkml:trace contextRef="#ctx0" brushRef="#br0" timeOffset="561138.0605">21260 15386 1 0,'-8'-11'0'0,"-4"-7"0"0,-4-1 0 16,5 6 0-16,-3 1 0 0,4 3 0 0,0 0 0 16,-3 1 73-16,3 2 86 0,2 2 6 15,-2 2 4-15,4 0-6 0,-3 0-2 0,6 1-16 0,-3 1-14 16,4-2-21-16,-3 2-24 0,3 0-31 15,2 0-28-15,0 2-23 0,0-2-29 0,2 1-9 16,-2 0 1-16,1 0 9 0,3 2 15 16,-3 1-4-16,1 2-17 0,3 2-55 0,-2 0-123 15,5 1-329-15,-1 3 87 0</inkml:trace>
  <inkml:trace contextRef="#ctx0" brushRef="#br0" timeOffset="562072.5498">28916 16057 1407 0,'-7'-5'151'0,"-3"1"44"0,-1-2 27 0,2 2 26 0,4 0 0 15,-2 1-19-15,5-2-58 0,1 1-41 16,1-2-24-16,2 1-26 0,8-5-23 0,2-2-23 16,13-5-10-16,10-1-4 0,14-2 6 0,6 3 3 15,13 1-6-15,6 1 3 0,12 2-7 0,6-1 1 16,3 4-1-16,2 0-3 0,-2 5-2 16,-3 5-9-16,-4 2 1 0,-6 1-4 0,-9 5-1 15,-10 0 5-15,-4 4-8 0,-12-2 3 0,-10 4-4 16,-7 0 1-16,-10 0 4 0,-7 3-2 0,-7-1-1 15,-6 2 0-15,-4 5 2 0,-10 1 1 16,-1 1 3-16,-11 0 4 0,0-1-5 0,-3-3 5 16,0-2-3-16,1-3-1 0,6-1 2 0,3-1-3 15,7-3-1-15,2 2-3 0,7-3 0 0,2-1-2 16,4 2 3-16,7 0 4 0,2 2-4 0,10-2 6 16,7 2-4-16,2-1 0 0,9-2 4 15,0 3-4-15,1 1 4 0,-3 2-6 0,-5 1 1 0,-3-2-3 16,-4 3 1-16,-4 0 1 15,-6 0-7-15,-1 0 3 0,-4 0-5 0,-7-2 3 0,0 3 12 16,-5 0-1-16,-4 0 8 0,-6 0-1 0,-3 0-3 16,-7-2 9-16,-6-1-1 0,-5-2 5 15,-5-1-3-15,-2-4-5 0,-4 0-8 16,-6-2-1-16,3-2 0 0,0-1-3 0,5 1 2 0,6-1-6 16,8-2-8-16,5-2-4 0,11-2-13 0,4-4-26 15,7 0-45-15,10-5-55 0,8-4-69 16,15-6-97-16,14-4-194 0,14-2-563 0,6-3-219 15</inkml:trace>
  <inkml:trace contextRef="#ctx0" brushRef="#br0" timeOffset="562330.1657">31039 16180 1108 0,'18'0'691'0,"3"1"-353"0,2 2-119 16,-13 3-18-16,-8 4-26 0,-2 3-30 0,-5 7-23 16,-5 3-17-16,-7 5-19 0,-2 3-15 15,-2 4-17-15,1-1-15 0,2 0-10 0,4-1-12 16,4-4-2-16,4 2 0 0,10-6 3 0,1-1 1 15,11-3-1-15,-1-4 0 0,6-3 0 0,6-4 0 16,3-3-2-16,2-3 0 0,5-3-7 16,-2-4-2-16,3-4 3 0,-4-3-1 0,0-5 8 15,-9-2 4-15,0-3-5 0,-10-2-1 0,1-3-6 16,-9-4-1-16,0-3 2 0,-6 0 1 0,-2-3-2 16,-7 5-6-16,-2 0-5 0,-6 3-2 0,-4 4 0 15,-8 4 0-15,-8 5-7 0,-6 6-9 16,-5 2-15-16,-10 5-27 0,-8 5-54 0,-11 6-96 15,-5 3-391-15,-11 6-1155 0</inkml:trace>
  <inkml:trace contextRef="#ctx0" brushRef="#br0" timeOffset="563374.5331">23676 17109 1 0,'0'-4'0'15,"0"0"0"-15,0 1 0 0,0 0 0 16,0 2 0-16,-1 0 0 0,0 0 0 0,1 1 22 16,-1 0 107-16,-1 0-11 0,0-1 1 0,-4 1-2 15,5 0 10-15,-1 1 8 0,0 0 5 0,-1-1 3 16,2 0-7-16,1 0-12 0,0 0-24 15,0 0-26-15,0 0-26 0,1 0-22 0,-1 0-13 16,0 0-11-16,0 0-12 0,0 0-8 0,0 0-2 16,0 1 5-16,0 0 3 0,0 1 5 0,0-1 3 15,3 0-1-15,-3 0 2 0,1 1-1 16,-1 1-3-16,1-2 0 0,0 1-1 0,0-1 2 16,-1 2 3-16,1 0-3 0,-1 0-2 0,0-1-3 15,1 0-3-15,-1 0 0 0,5 1-2 16,-5 0-3-16,1-2-8 0,0-1-5 0,0 1-6 0,0-1-5 15,0 1 1-15,0-1-2 0,3 0 3 16,-1-1-18-16,1 0-47 0,3 0-96 0,2 0-124 16,0-1-70-16,1 2 396 0</inkml:trace>
  <inkml:trace contextRef="#ctx0" brushRef="#br0" timeOffset="563993.9875">29122 17625 401 0,'-5'-2'227'0,"-2"-1"-3"16,-2 0 48-16,3 1 45 0,2 2-3 0,3-3-47 15,1 2-81-15,0 0-53 0,1 0-31 16,1 0-33-16,5-2-26 0,3-1-22 0,5-2-15 0,6 1 1 15,9 0-4-15,6 2-1 0,4 3-7 0,6-1-9 16,7 2-19-16,4 0-24 0,8 1-52 16,1 0-118-16,10-1-201 0,-1 2-452 15,6-3 40-15</inkml:trace>
  <inkml:trace contextRef="#ctx0" brushRef="#br0" timeOffset="564457.2672">31242 17459 544 0,'-10'-8'312'0,"-1"-1"79"0,-4-3-4 16,9 2-23-16,2 4-72 0,4-2-90 0,3 2-64 16,-1 1-34-16,1 2-23 0,4 1-18 0,-1-1-18 15,3 2-14-15,6 0-4 0,1 3-10 16,4 1 3-16,4 2-5 0,-4 3-4 0,1 3 4 15,-5 2-8-15,2 2 0 0,-7 4-6 0,-1-1-6 16,-1 2 2-16,-6 1 3 0,-3 1 5 16,-3 3 3-16,-6-1 3 0,-1 4-3 0,-3-3-3 15,-5 1 5-15,2-3-5 0,-6-1-1 0,5 0-3 16,-2-1-6-16,2-2 3 0,4-5 0 0,1-2 3 16,5 0-4-16,4-1-1 0,2-1 1 15,3-1-3-15,3-4 14 0,10 3-4 0,-1 1 3 16,11 0-2-16,0 0-7 0,4 3 3 0,3-3-3 15,-1 1 3-15,1 0-2 0,3 2 0 16,-5 3-4-16,-5-1-3 0,-3 0 7 0,-3 2-6 16,-3 0 4-16,-7-2 0 0,-4 2-4 0,-3-3 3 15,-2-2 0-15,-3-1 5 0,-6 1 2 0,-3 1 6 16,-5 2 0-16,-3-5-3 0,-3-2 11 0,10-4 9 16,-7-1 7-16,2 1 1 0,-6 0-20 15,0-2-16-15,-1-1-28 0,-22 0 1 0,14-2-9 16,14-5-32-16,15-6-54 0,3 1-121 0,6-10-186 15,7 1-379-15,7-4-428 0</inkml:trace>
  <inkml:trace contextRef="#ctx0" brushRef="#br0" timeOffset="564728.057">32046 17737 329 0,'12'4'291'16,"-2"3"20"-16,6 3-11 0,-7 4-14 15,-6 2-32-15,-3 5-51 0,-7 2-41 0,1 3-33 16,-4 2-28-16,-2 4-22 0,2-2-15 0,-3-1-12 15,5-1-9-15,2-2-8 0,-1 1-7 0,7-4 1 16,1-13 7-16,3 0 20 0,1-1 8 16,3 1 18-16,4-2-9 0,4-2-16 0,0-2-5 15,8-1-22-15,1-3 3 0,4-1 3 0,25-9-24 16,-1-9 2-16,-15-4-8 0,-9 2-3 0,-5-5 20 16,-7-2 0-16,2-2 0 0,-6-1-7 15,2-2 3-15,-6-1-5 0,-4-1 1 0,-5 0 1 16,-3 4-4-16,-6 0-4 0,-9 2-8 0,-4 0 0 15,-9 4-8-15,-9 2-4 0,-11 5-17 0,-5 5-51 16,-7 5-69-16,-4 2-177 0,-3 3-743 16,-1 2-592-16</inkml:trace>
  <inkml:trace contextRef="#ctx0" brushRef="#br0" timeOffset="565726.9494">20219 18791 1 0,'0'-4'0'0,"0"1"73"0,0-2 269 0,0 0-6 15,2 0-9-15,0 0-37 0,2 2-71 0,-2 1-61 16,2 1-45-16,1 1-18 0,-2 2 6 0,1 2 4 15,1 3-2-15,0 2-9 0,-1 2 1 16,2 3-1-16,-6-14-8 0,0 0-7 0,9 28-25 16,-9-28 0-16,7 28-9 0,-7-28-7 0,8 31-5 15,-8-31-32-15,6 35 8 0,-6-35-13 16,6 38 12-16,-6-38 9 0,7 37-25 16,-7-37 8-16,5 40-15 0,-5-40 8 0,6 14 12 0,-6-14-6 15,3 0 0-15,-3 0-15 0,4 0 4 0,-4 0-2 16,0 0 14-16,3 0 1 0,-3 0-29 15,0 0-14-15,0 0-42 0,1 0-40 0,-1 0-44 16,0 0-124-16,0 0-127 0,0 0-364 0,0 0-174 16</inkml:trace>
  <inkml:trace contextRef="#ctx0" brushRef="#br0" timeOffset="566171.8773">21162 18705 461 0,'2'-5'291'0,"3"-3"21"0,1 1 14 0,0-2-2 16,-2-1-6-16,3 0-60 0,-4 2-68 16,0 1-61-16,-2 3-36 0,-1 0-17 0,-1 2-28 15,-3 0-14-15,-1 2-20 0,-2 3-8 0,-3 2-2 16,-3 0 15-16,0 2 7 0,0 2-15 15,-2 2 7-15,1 1-23 0,3 1 3 0,1 1 16 16,1 0-7-16,9-14 20 0,0 0-15 0,-3 29-5 16,3-29-2-16,0 0-9 0,3 32 14 15,-3-32-11-15,10 25-6 0,-10-25-7 0,16 26-2 16,-16-26 20-16,20 28 3 0,-20-28-1 16,24 30-16-16,-24-30-11 0,25 30-3 0,-25-30 13 0,26 27 15 15,-26-27-10-15,29 25 12 0,-29-25-14 0,22 21-8 16,-22-21 30-16,0 0-21 0,28 29 8 15,-28-29-13-15,0 0-15 0,10 25 19 0,-10-25 4 0,0 0 29 16,0 0-13-16,-8 7 4 0,8-7 3 16,0 0-21-16,0 0 22 0,-31 0-8 15,31 0-4-15,0 0-2 0,-30 0-9 0,30 0-7 0,-24 0 8 16,24 0 3-16,-26 0-24 0,26 0-22 16,0 0-68-16,-31 0-89 0,31 0-138 0,0 0-263 15,0 0-506-15</inkml:trace>
  <inkml:trace contextRef="#ctx0" brushRef="#br0" timeOffset="566608.0798">21984 18787 1 0,'2'-2'269'0,"-1"0"203"16,3-1-31-16,-1 1-58 0,0 0-61 0,-2-2-73 15,4-1-86-15,-5 4-38 0,0 0-34 0,-2 0-6 16,0 0-12-16,0 1-6 0,1 1-15 16,-2-1-17-16,-2 1 11 0,1 0-17 0,-2 0 6 15,-2 3-9-15,8-4-6 0,0 0 9 0,0 0-7 16,0 0 15-16,0 0-15 0,-26 17-4 0,26-17-15 16,0 0-19-16,0 0 21 0,-27 29-17 15,27-29 21-15,0 0-1 0,-22 36-25 0,22-36 7 16,-16 30-13-16,16-30 12 0,-13 33 5 15,13-33 5-15,-7 35-16 0,7-35-10 0,-4 37 20 16,4-37-12-16,4 33 21 0,-4-33 1 0,13 30-24 16,-13-30 19-16,0 0 4 0,35 5 13 0,-35-5 12 15,38 0 0-15,-38 0-12 0,40 0-12 0,-40 0 21 16,42 0-18-16,-42 0 22 0,42 0 3 16,-42 0-27-16,40 0 27 0,-40 0-23 0,34-26 12 15,-34 26 4-15,26-31-16 0,-26 31 5 0,18-37-13 16,-18 37 11-16,6-36-20 0,-7 2 10 15,-5 0-1-15,-9 4-29 0,-1 7 18 0,-7 4-12 0,0 7 0 16,0 4-25-16,-1 5-85 0,1 3-261 16,3 1-820-16</inkml:trace>
  <inkml:trace contextRef="#ctx0" brushRef="#br0" timeOffset="580464.6376">13552 4185 1420 0,'-9'-8'132'0,"-1"0"33"16,-1-4-11-16,5 5 2 0,1 2 19 0,1-3 2 16,-1 5-8-16,4-2-17 0,0-1-20 0,1-1-21 15,0 3-14-15,-1 0-13 0,1 2-16 0,0 1-10 16,0 1-16-16,1 0-12 0,-1-2-8 15,0 4-11-15,-1-2-4 0,1 1-3 0,1 5 1 16,1-1 0-16,7 8 4 0,1 7 5 0,1 6 2 16,6 7 2-16,-4 6-2 0,6 4-3 0,0-3-6 15,-4 3 1-15,6-1-1 0,0 1-2 16,3-2-1-16,-1-5 1 0,3-8-2 0,0-7 2 16,4-7 4-16,1-4-1 0,6-9 5 0,3-5 4 15,4-11 1-15,8-5 1 0,7-10-4 16,7-8-4-16,8-5-8 0,-1-6 3 0,8-2-2 15,1-3 1-15,0 0 6 0,2-3-1 0,2-1 1 16,-4 2 0-16,-1 1-7 0,-6 4 3 16,-5 10-5-16,-9 5 0 0,-11 7 1 0,-11 5-1 15,-10 6 0-15,-9 4 4 0,-8 2-1 0,-4 7 5 16,-5 1-1-16,-3 3 2 0,0-2-1 0,-1 3-5 16,0 0-2-16,0 0-6 0,-2 2-6 0,1-1-9 15,-2 0-7-15,-1 2-10 0,0 0-11 0,-4 4-12 16,-4 7-18-16,-4 3-21 0,-2 3-33 0,-6 4-45 15,-3 7-85-15,-5 3-217 0,-5 7-558 16,-5 4-278-16</inkml:trace>
  <inkml:trace contextRef="#ctx0" brushRef="#br0" timeOffset="580996.9742">13416 4829 2267 0,'-6'-12'100'0,"3"-3"23"0,-3-5 7 15,5 9-14-15,2 0 2 0,2 6-20 0,-2 2-28 16,1 1-21-16,-2 4-21 0,1 1 3 16,0 1 2-16,5 5 4 0,4 4 7 0,2 8-3 15,1 3-2-15,5 6-2 0,3 6-3 0,2 1-8 16,4 4-4-16,2 3-6 0,3 2-7 15,-1-1-1-15,3-1 2 0,5-3-4 0,3-4 4 0,8-5 0 16,1-6-1-16,4-5 2 0,2-5 0 16,4-7-4-16,3-4 1 0,4-7 0 0,5-7-3 15,2-6 2-15,6-13 0 0,4-6 0 0,5-11-2 16,5-9 1-16,5-4-1 0,7-6 0 16,7-7 5-16,2-4-4 0,4 0-1 0,-1 1-2 15,-8 2-8-15,-5 4 8 0,-12 3 0 0,-4 2 1 16,-11 7 3-16,-7 2-4 0,-12 9 0 15,-12 7 0-15,-9 4 3 0,-11 8-1 16,-4 3 0-16,-9 8 0 0,-6 1-4 0,-2 7 7 0,-5 1 3 16,-2 5 2-16,0 1 1 0,0 0-4 0,-1 1-2 15,0-1-5-15,0 0 3 0,-2 2-9 16,1-1-1-16,0 3-2 0,-6 0-6 0,-3 3 8 16,2 3 1-16,-1-2 0 0,-1 4 5 0,0-4-5 0,2 1-3 15,-2-1-1-15,2-2-1 0,3 0-3 16,-3-1-1-16,2 1 1 0,5-2-9 15,-4 0 3-15,4 0-7 0,0-1-6 0,0-1-5 0,-1-1-16 16,2 0-14-16,1-1-19 0,-1-1-28 16,1 0-45-16,0-1-99 0,0 0-366 0,0-1-1029 15</inkml:trace>
  <inkml:trace contextRef="#ctx0" brushRef="#br0" timeOffset="593821.1008">10350 0 1 0,'0'0'0'16,"0"0"0"-16,0 0 0 0,0 0 0 0,0 0 0 15,5 0 79-15,-5 0 125 0,0 0-20 0,1 0-28 16,-1 0 2-16,0 0 3 0,0 0-17 0,0 0-4 16,0 0-23-16,-1 0-16 0,1 0-6 0,0 0 7 15,-6 0-26-15,6 0-8 0,0 0-6 16,-9 0-23-16,9 0 24 0,0 0-4 0,-17 0 1 16,17 0 4-16,0 0-24 0,-20 0-5 0,20 0-7 15,0 0-37-15,-27 0 27 0,27 0-8 0,0 0-3 16,-30 0 28-16,30 0-31 0,-25 0 6 0,25 0-7 15,-25 0-1-15,25 0-3 16,-27 0 5-16,27 0 9 0,-30 0-13 0,30 0 12 0,-32 0-7 16,32 0-3-16,-31 0 7 0,31 0 4 0,-33 0 6 15,33 0-17-15,-36 0 7 0,36 0-11 16,-34 0 8-16,34 0 8 0,-36 0-3 0,36 0 1 16,-34 0-15-16,34 0 0 0,-31 0-21 0,31 0 29 15,-34 0-1-15,34 0 3 0,-32 0 16 0,32 0-27 16,-33 0 12-16,33 0-3 0,-33 0 2 15,33 0 7-15,-33 0-10 0,33 0 1 0,-38 0 8 16,38 0-5-16,-41 0 5 0,41 0-4 0,-45 0-4 16,45 0-2-16,-46 0 4 0,22 0 6 0,-1 0-9 15,1 0 10-15,-2 0-12 0,3 0 4 0,-2 0 10 16,0 0-8-16,2 0 3 0,1 0-11 0,22 0-10 16,-44 0 4-16,44 0 11 0,-40 0 2 15,40 0 11-15,-37 0-8 0,37 0-8 0,-39 0 2 16,39 0-2-16,-38 0 4 0,38 0 3 0,-37 0-2 15,37 0-8-15,-44 0 4 0,44 0-40 16,-43 0 3-16,19 0 8 0,-1 0-4 0,1 0 38 16,-4 0-2-16,0 0-3 0,2 0 5 15,-2 3 4-15,-2 16 0 0,-1 1-1 0,1 3-37 0,-30 18 1 16,7-2 4-16,0-5 0 0,5-3 33 16,4-3-8-16,6-3-1 0,1-5 2 0,13-4-1 15,-3-1 7-15,3 0-7 0,-4 1 1 0,4 1-2 16,-4-2 2-16,1 2 2 0,1 1 7 0,-4 1-4 15,0 0-5-15,0 2 2 0,-1 3-2 16,1 0 2-16,-2 1 6 0,2 1-3 0,0 1-4 16,-1 0-4-16,2 1-1 0,-1 1 5 0,1 0-1 15,3 2 4-15,-1-1 0 0,-1-1-5 0,-16 28-4 16,5-12-1-16,10-6-1 0,7-9 2 16,2-5 4-16,2 6-1 0,2-4 1 0,-1 3 1 15,0 0 0-15,4 1 3 0,-7 1-4 0,4 3 2 16,-1 2-2-16,-2 3 0 0,2 1 3 15,1 1-4-15,-1 0 3 0,2 0-1 0,-1-1 3 16,-2 2 2-16,3 1-1 0,-2 2 5 0,1-1-3 16,-1 1-7-16,0 4 2 0,3 0-8 0,1 2 4 15,0-3 6-15,3-1-3 0,0-1 3 0,5 0-5 16,-2 1 0-16,4-1 0 0,-3-1 2 0,3 0-2 16,-1-1 0-16,-1 2 2 0,5-1-6 15,-2 0 5-15,1 2-1 0,2 1-1 0,0 0 5 16,3 3-5-16,2-1 1 0,2 0-1 0,2 2-2 15,4-4 3-15,-3 2-2 0,6-3 3 16,-3-2-4-16,4-1 4 0,-4-5-1 0,4 2-1 16,0-1 2-16,2 3-1 0,0 3-1 0,0 1 2 15,1 1-2-15,2-3-2 0,4-2 2 0,-2 3 1 16,3-1-1-16,1 1 1 0,-1-1-1 0,-2 2-1 16,3 2 1-16,2 4 0 0,0 3-1 0,1-1 3 15,4 3-2-15,-2-3 4 0,6 3 2 16,-1-3-1-16,0-3-1 0,2-6 2 0,2-6-1 15,-1-6 1-15,5-4-1 0,-3-4 2 0,6-3 1 16,-1-5 3-16,3-1 4 0,0-4-2 16,0-1 0-16,3-2-1 0,1-1 2 0,3-2-5 15,1-1-3-15,2 1-2 0,0 1-7 0,3-2 5 16,2-1 2-16,2-3-1 0,2 2 2 0,-4-3-3 16,1 1-1-16,1-1 2 0,0-1 3 15,1-2-5-15,-4-1 1 0,4-3-1 0,1-2-7 16,-3-1 10-16,3-2 0 0,-3-4 0 0,1-2 3 15,0 0-3-15,-3-4 0 0,2-3 2 0,2-1 3 16,-1-2-4-16,2-4-1 0,-1 0-1 16,2-5-6-16,1 0 8 0,1-1 0 0,1-2 1 15,-4-1 3-15,-2-2-3 0,-1-2 0 0,0 1-1 16,-1-1 2-16,-3 0-2 0,-1-1 1 0,-2-2-2 16,1 0-1-16,-3-6 2 0,-2-3 1 15,2 0 1-15,-7-1 0 0,0-2-2 0,-1 0 0 0,-2-3 1 16,-2-1-1-16,-3-1 0 0,-1-1-2 15,-3-2 0-15,-1-2-1 0,1-2-1 0,-8-3 1 16,2 0-2-16,-6 0 1 0,0 0-1 16,-2-3-1-16,-1 3 1 0,-3 3 1 0,-1 1 2 15,-4 2 1-15,-6 1 0 0,0-2 1 0,-5-1-3 16,-2 1 2-16,-2 2-1 0,-2 2-5 0,-2-1 8 16,0 1-6-16,-5 2 3 0,1-1-5 0,-3 3 2 15,2-1 1-15,-3 2-4 0,-1-2 7 16,-4 1-9-16,1-1 2 0,0 0-2 0,-2 4 0 15,1 0-1-15,-2 1-2 0,-2 4 3 0,9 28 3 16,-4-7 6-16,1 2-1 0,-5-8-3 16,-1 3-6-16,-4-5-3 0,-2 1 4 0,-4-5 0 15,1-1 5-15,-2 1-4 0,-1 2-1 0,1 3 0 16,-2-2-8-16,0 1 7 0,0 2 1 0,0-1-2 16,0 3-1-16,0 2-5 0,0 2 3 15,32 31 36-15,-33-32 1 0,33 32 2 0,-38-35-16 16,38 35-27-16,-45-34 3 0,45 34 1 0,-49-37 10 15,26 19-9-15,-7 0 3 0,0-1-9 16,0 0 6-16,-3 0 4 0,-1-1 0 0,-1 2 4 0,-4-2-10 16,3 1 4-16,-3 6-12 0,1 13 14 15,-2 0 2-15,0 0-9 0,-1 0 12 0,0 0-15 16,0 0 5-16,1 0 5 0,-2 0-1 16,2 0 6-16,-1 0-5 0,0 0-2 0,-1 0-4 0,4 0 3 15,-2 0 10-15,-1 0 41 0,3 0 2 16,-1 0-6-16,-1 0-6 0,0 0-32 0,0 0-4 15,1 0 3-15,-2 0-5 0,2 0-5 0,-1 0 1 16,-3 0 6-16,2 0 8 0,0 0-5 0,-2 0 5 16,-2 0-14-16,0 0 3 0,1 0-40 15,-3 0 2-15,0 0 7 0,-1 0-8 0,1 0 45 16,-3 0-10-16,5 0 8 0,-4 0 4 0,-1 0-1 16,2 0 6-16,1 0-11 0,-1 0 4 15,-1 0 2-15,2 0-3 0,1 0 10 0,-1 6-9 0,2 6-1 16,-1 3 1-16,2-2-3 0,1 2 8 15,-3 2-3-15,3 2-27 0,-41 13-6 0,7 4-2 16,6-1 7-16,8-2 22 0,2 5 11 0,8-4-9 16,3 1-3-16,8-4 6 0,-3 3-5 15,3 1 10-15,1 1-3 0,-2 3 6 0,2 2-12 16,-2 1-1-16,-1 1 2 0,3 2-3 0,-1 0 12 16,0 8-11-16,-30 35 0 0,11-11-1 15,10-11-4-15,18-18 7 0,-3-1 2 0,5 0 1 16,1-3-4-16,5 1 3 0,-1 1-2 0,6-2-4 15,1-2 7-15,6 1-1 0,1 0 1 0,1 1 3 16,1 3-4-16,3 2 3 0,0 5-4 0,4 2-6 16,1 3 0-16,1 5-3 0,4 1 3 0,-1 4 6 15,6 6 3-15,0 1-2 0,3 0-2 16,1-3 0-16,0-1-2 0,6-5 5 0,1 3-1 16,0-1-1-16,4-2 0 0,-1-5 0 0,6-3-1 15,-4-2 7-15,4-2-4 0,0-1-3 16,3-1 0-16,0-4-4 0,3-2 5 0,6-5 2 15,1 1 0-15,6-2-2 0,-3 0 4 0,6 0-1 16,1-1-4-16,5 0 3 0,-1-2-5 16,6 1 0-16,1 0 2 0,5-3-2 0,-2 0 3 15,6-2 0-15,5 2 0 0,-1-4 1 0,7 2 2 16,1 0 0-16,7-3-1 0,2 1 3 0,5-3-5 16,-2-2 1-16,5-6 0 0,-5-2-7 15,2-4 6-15,-2-6 0 0,2-1-1 0,-4-6 4 16,-2-5-2-16,-2-5-1 0,-3-5 3 0,3-8 2 0,-5-4-2 15,4-7 1-15,-3-6-2 0,0-3-1 16,2-5 0-16,-1 0 4 0,-1 2-2 0,-1-7 2 16,-3 1 1-16,1-4-2 0,-2-5 1 0,2-5 7 15,1-2-6-15,0-5-1 0,2-2 0 16,-2-2-7-16,-2-3 6 0,-2-2 3 0,-3 0-2 16,-3-4 3-16,1-2-5 0,-2-4-4 0,-3-5 2 15,3-2-3-15,-4-4 3 0,-3-4-1 0,-3-2 0 16,-7-1 3-16,-4 3 0 0,-8 4 1 15,-2 1 1-15,-6 8-6 0,-7-1 1 0,-7 0-4 16,-4 5 3-16,-5 0-1 0,-5 7 4 0,-6 41 3 16,-1-9-3-16,-1 3 2 0,-1-7-6 0,-6 2 0 15,-2-5 0-15,-3 2-1 0,-5-6-3 16,-3 4-3-16,-4 3-1 0,-2 3-1 0,-6 3 8 16,-2 0-3-16,35 47 27 0,-38-48 5 0,13 25-11 15,-4-4 6-15,2 1-25 0,-7-2-5 16,-1 2-1-16,-3-2-8 0,-3-1 3 0,-7 1-10 0,0 2 14 15,-5-2 7-15,-3 2-7 0,-5-1 11 16,-3 2-8-16,-5 23-2 0,-3 2 9 16,0 0-1-16,-3 0 2 0,-1 0-8 0,-4 0 4 0,0 0-13 15,-3 0 60-15,-1 0 0 0,0 0-13 0,-2 0 23 16,-1 0-64-16,0 0 12 0,-2 0 7 16,0 0-12-16,0 0 6 0,-1 0-4 0,0 0 1 15,-1 0-4-15,0 0 8 0,0 0 2 0,1 0-3 16,-1 0 9-16,0 0-56 0,0 0 0 15,2 0 3-15,1 0-1 0,-1 0 50 0,2 0-1 16,-81 0-28-16,11 49-7 0,13 10 8 0,12 5-4 16,13-2 28-16,11 4 9 0,10-1-14 0,14-3 11 15,5-4-12-15,6 7 2 0,2-2 7 16,0 4-11-16,2 10 4 0,-45 55-6 0,29-16 1 16,17-22 0-16,28-31 4 0,8 1-1 0,2-3-3 15,6-4 3-15,6-2 2 0,0-1 2 0,6-2-2 16,0 2 2-16,1 2-2 0,1 4-5 0,1 0 1 15,3 4-1-15,4 1 0 0,4 3 3 16,6 2 2-16,2 2 1 0,2 3 1 0,5-1-2 16,1-1 1-16,5 1-1 0,2 1-1 0,6 0 5 15,4 1-4-15,0-2 1 0,5-2-2 0,1-7-3 16,5 3 3-16,1-5 0 0,6-3 1 16,1-7 5-16,1-8-3 0,3-2 0 0,2-5 0 15,0-4-4-15,3-1 2 0,-1-5 2 0,5-1-3 16,-3-3-1-16,3-2 0 0,-3-4 0 15,6-3 0-15,-1 1 7 0,2-5-3 0,4 0 0 16,3-4 2-16,5-2-4 0,1-1 1 0,4-2 0 16,2-1 1-16,1-2-2 0,1-2 0 0,3-3-1 15,1-2 1-15,2-2 2 0,3-5 0 16,-3-2-1-16,-2-3 0 0,1-1-1 0,-3-5 1 16,-3-4 0-16,-4-2 1 0,-1-2-1 0,-3-1 1 15,-2-2 0-15,-1-3 2 0,-4-1 1 0,0-4 0 16,-4-3-1-16,0-5-1 0,-2-1-2 15,-1-4 1-15,1-1 2 0,0-6 0 0,1-4-4 0,-1-2 2 16,-3-2-2-16,-4 0 1 0,-5 0 7 16,-2-2-4-16,-2-3-4 0,-8 2 0 0,0 0-6 15,-9 4 6-15,1 0 2 0,-7 1 3 0,-3 1-2 16,-1 2 2-16,-6 2-3 0,-4 2 0 0,-1 0 6 16,-4 1-6-16,-5-2-1 0,0 0-1 15,-3-5-5-15,-3 4 2 0,-4-1 0 0,-2 34 5 16,-3-9 3-16,1 4-7 0,-5-11 1 0,-4 3-3 15,-2-8-6-15,-5 4 9 0,-5-4-4 16,-4 2-7-16,-2 2 4 0,-5 4 3 0,-3 5 6 16,-3-1-2-16,-2 4 1 0,-2 1-8 0,-2 4-3 15,-2 3 4-15,25 14 24 0,-3-1 6 0,1 1 2 16,-2-2-4-16,-2 1-28 0,-1-2 3 16,-2 3-1-16,-1-2 3 0,-1 0 4 0,-2 1-11 15,-1 1 3-15,-3-2-1 0,0 3-4 0,-4 0 7 16,0-1-4-16,-3 0-2 0,-3 5 6 0,0 0-9 15,2 4 17-15,-3 1-4 0,-1 3 2 16,-1 2 2-16,-2 2-14 0,1 2 11 0,-1 3-6 0,-4 2 9 16,3 2-1-16,-3 3-6 0,-61 18-28 15,8 0-1-15,7 3 8 0,11 0-4 16,5-2 35-16,13 0-4 0,9-3-6 0,11-2 7 0,9-2-5 16,-1-1 6-16,1 3 2 0,0 0-6 15,3 0-6-15,0 2 5 0,1 2 1 0,4-1 0 16,-2 1 6-16,4 1-5 0,0 1-4 0,3 3 2 15,4-2-2-15,-2 3 3 0,5 0 2 0,-26 35-14 16,13-7-2-16,9-8 1 0,11-8 0 16,5-4 11-16,1 0 2 0,-1-3-3 0,3 2-2 15,2-1 3-15,3-1 1 0,-2 1 0 0,4-2-1 16,3-4-2-16,-1-2-7 0,0 1 5 0,5-1 5 16,-3-1 0-16,3 2 7 0,1-3-5 15,-2 6-3-15,2-2 3 0,2 4-5 0,2 2 0 16,3-1-1-16,-2 2-2 0,5 0 5 0,1 4-1 15,0 3 3-15,4-1 1 0,1 3 0 16,4 1 0-16,3-3-2 0,2-1 0 0,5-1 2 16,1-2-2-16,0-1 2 0,1 0-2 0,1-2-2 15,1-1 2-15,0-1 0 0,2-3 2 16,1-4 2-16,-1-1-4 0,2 1-1 0,-2-5 0 16,2 2 1-16,0-2-2 0,3-1 3 0,0-2-2 15,0 3 1-15,-1-1-1 0,0 0 2 0,1-3-1 16,1-2 2-16,1 0 1 0,0-3-3 0,1-1 0 15,5-1 0-15,-3 0-1 0,5-2 1 16,1-3 0-16,0-1-2 0,3 0 0 0,4-2 3 16,-1-4 1-16,4-2 0 0,-2-1 2 0,-2-2-3 15,2-2 0-15,1 0 0 0,-5-1-1 0,4-2 0 16,-6-1-1-16,2-1 0 0,1 0 0 16,-1-3 1-16,-3-2 2 0,6 0 0 0,-2-2 0 15,0 1-2-15,0-3 0 0,-3 2 0 0,2-1-1 16,1-4 4-16,-2-1-1 0,1-2-1 0,1-2-1 15,-1-3 2-15,0-3-2 0,1-5 4 0,1-1-2 16,1-4 0-16,0 2 0 0,0-5-1 16,-3-1 1-16,0 1 0 0,-3-3 1 0,-5 2-2 15,0 0 0-15,-6-1 2 0,-3 3-2 0,-1 0 3 16,-6-2-2-16,-1 2 0 0,-3 0 0 16,-1 2 0-16,-2 2 1 0,-5 0 3 0,1-1-2 15,-7-3 1-15,0 2-1 0,-2-3-2 0,-1 3 0 16,-2 0 2-16,-1 0 1 0,-5-1-5 0,1 2 2 15,-3-1 0-15,0 0 1 0,-3-1 3 0,-2-1-4 16,-3 1-2-16,-1 0-4 0,0 1 2 16,-2 2 2-16,-3 3 1 0,-1 0 0 0,-1 3-5 15,-4 4 1-15,0 1-1 0,-1 0 2 16,-2 4 2-16,-3-3-4 0,2 4 2 0,-1 0-5 0,-2 3 0 16,-2 3-2-16,3 4-5 0,-7 1-1 0,1 2-9 15,0 4-11-15,1 0-21 0,-4 8-37 16,1 0-59-16,-3 5-147 0,-5 5-487 0,-2 8-844 15</inkml:trace>
  <inkml:trace contextRef="#ctx0" brushRef="#br0" timeOffset="601476.7238">9287 2026 1 0,'0'-5'0'0,"-3"-1"0"0,2 0 0 0,1 2 0 15,0 1 0-15,1-1 0 0,-1 2 0 0,0 0 0 16,3 2 0-16,-3-2 0 0,0 2 0 0,2 2 0 15,-2-4 0-15,2 4 0 0,0-2 0 0,0 1 0 16,3 2 0-16,-2 1 0 0</inkml:trace>
  <inkml:trace contextRef="#ctx0" brushRef="#br0" timeOffset="602028.7069">7677 3366 612 0,'-7'-11'240'16,"-3"-1"61"-16,-1-3 25 0,5 7-50 0,0 4-40 15,4 0-56-15,1-1-28 0,0 4-22 0,1 1-28 16,1 1-27-16,-1-1-36 0,1 1-17 16,-1-1-15-16,1 4-2 0,1-2 2 0,5 1 3 15,4 4 7-15,2 4 2 0,6 2 4 0,1 5 0 16,6 2 3-16,0 5 0 0,5 3-6 0,-1 3-2 15,5 2-4-15,-1 0-2 0,-2-5 2 0,3 0-2 16,-1-4 2-16,4-4 1 0,-3-1 2 16,4-7 7-16,-1-3 4 0,3-7 4 0,0-5 1 15,2-5 2-15,4-7-1 0,-1-9-4 0,11-8-2 16,5-10-8-16,3-9-2 0,12-7-5 0,4-9-2 16,2-2 2-16,8-6-7 0,0-4 1 15,0-2-5-15,0 0 4 0,-7 2-2 0,-6 8-1 16,-3 6 4-16,-9 12-5 0,-10 6 0 0,-7 9 0 15,-9 7 0-15,-9 9-2 0,-11 5 0 0,-5 7-1 16,-8 4 0-16,-3 3 5 0,-4 3-2 16,-1 0-2-16,-1 0-8 0,1 0-16 0,1 2-24 0,-2 1-11 15,-3 4-14-15,-3 7-20 0,-6 7-23 16,2 6-64-16,-7 1-101 0,-3 7-226 16,1 4-418-16,-6 3-116 0</inkml:trace>
  <inkml:trace contextRef="#ctx0" brushRef="#br0" timeOffset="602448.7023">7820 3942 2105 0,'-1'-1'70'0,"0"0"2"15,0 0-17-15,1 2-40 0,1 0-13 0,0 3 0 16,1 3 11-16,5 8 29 0,2 10 18 16,0 7 8-16,-2 8 0 0,6 7-12 0,2 1-10 0,2 2-4 15,7 0-6-15,5-3-5 0,8-3-1 16,6-3 5-16,5-10 9 0,9-6 13 0,9-11 14 16,7-14 3-16,6-12-5 0,6-14-4 0,6-13-16 15,8-16-11-15,7-10-5 0,7-13-9 0,6-5-1 16,3-7-1-16,-1-2-3 0,-2-4-1 15,-4-4-1-15,-6-2-2 0,-3-3 0 0,-8 6-1 16,-10 3 0-16,-10 8-1 0,-8 12-2 16,-11 12-3-16,-11 11-2 0,-11 10 2 0,-8 10-4 15,-10 10 5-15,-8 8 0 0,-4 8 0 0,-4 3 9 16,-3 4-8-16,0 0 0 0,-1 0-5 0,0 3-7 16,0-2-5-16,-2 0-8 0,1 0-9 0,1 3-4 15,-3 7-5-15,-2 8-10 0,-4 6-19 16,2 7-27-16,-4 5-44 0,1 5-82 0,0 8-240 15,-1 8-1184-15</inkml:trace>
  <inkml:trace contextRef="#ctx0" brushRef="#br0" timeOffset="607340.9472">9295 2927 1 0,'0'-2'0'0,"2"1"0"0,-2-1 0 16,0 1 0-16,0 0 0 0,0 1 0 0,0 0 0 15,0 0 0-15,0 0 0 0,0 1 55 0,0-1 23 16,0 0-12-16,0 0-10 0,0 0-8 16,0 0-14-16,-2 0-14 0,2 1-9 0,0-2-8 15,0 2-4-15,0-1-5 0,0 0-3 0,0 1-2 16,0-1 3-16,0 0 3 0,0 0 5 0,-1 0 5 15,1 0 0-15,0 0-1 0,0 0 1 0,0 0 1 16,-1 0 3-16,1 0 4 0,0 0 7 16,0 1 3-16,-2 0 1 0,-2 2-2 0,0-1-7 15,2-1-1-15,0 0-4 0,-1 0-2 0,0 1-4 16,3-2-4-16,-1 1-2 0,-1-1 0 0,2 0-1 16,0 1-2-16,-1-1 1 0,1 0-1 0,0 0 0 15,0 1 0-15,0-1-1 0,0 0-4 16,0 1-1-16,0-1-3 0,0 2 1 0,1 0-1 15,-1 0-11-15,2 2-28 0,-1-1-64 0,-1 4-107 16,1 0 224-16</inkml:trace>
  <inkml:trace contextRef="#ctx0" brushRef="#br0" timeOffset="613467.6576">10075 3585 1 0,'0'-5'0'0,"0"-6"0"0,0 1 112 15,-1-3 317-15,0 8 6 0,-1-1-36 0,0 1-70 16,1 2-60-16,-1 1-65 0,2 2-59 0,0 0-49 16,0 2-40-16,0-1-28 0,0-1-17 0,0 2 1 15,0 0 4-15,0 3 11 0,0 2 16 16,0 5 2-16,2 3 4 0,-2 6 1 0,3 3-4 15,-2 5-3-15,2 4-4 0,1 7-4 0,-1 0-5 16,0 5 6-16,-1 1-2 0,1 1-2 16,-1 6 2-16,-4 3-10 0,1 3-2 0,-1 6-1 15,-1 1-5-15,-2 1 3 0,0 2-3 0,-1 2-3 16,2-2-1-16,-1-1-3 0,2-4 3 0,0-3 4 16,0 0 7-16,-1 3 0 0,3 1 1 15,0 1-3-15,2 2-6 0,0-2 2 0,6-2-2 16,1 2 1-16,-1-1 1 0,4-2-3 0,2-3-3 15,-3-6-3-15,1-1-2 0,0-3 1 16,-2 2 2-16,-2-4 2 0,0 2-4 0,2-6 1 0,-1 1-1 16,-3-4-4-16,0 0 6 0,-2-1-7 15,1-6 1-15,-1-3 2 0,-1-4-6 0,-1-5 7 16,-1-4-3-16,0-2 1 0,0-7 1 0,0 1-4 16,0-6 2-16,0-1-3 0,0-2 3 0,0-2-4 15,0 0-1-15,0-1-5 0,0 0-7 16,0 0-11-16,0-2-25 0,-2-5-21 0,-2-5-24 15,-1-6-34-15,-1-4-29 0,2-3-74 0,-1-3-196 16,1-5-492-16,2-3-517 0</inkml:trace>
  <inkml:trace contextRef="#ctx0" brushRef="#br0" timeOffset="614032.4484">10431 3382 321 0,'4'-31'353'0,"1"-6"78"0,2-8-31 0,-3 11-67 16,4 10-43-16,-5 4-68 0,1 4-43 0,0 4-33 15,-2 2-37-15,0 3-22 0,1 2-18 0,-2 3-28 16,-1 2-17-16,0 2-18 0,-1 2-7 15,2 0 6-15,1 3 5 0,0 6 11 0,4 2 3 16,-2 6 9-16,2 6 3 0,0 7 1 0,1 3 0 16,-2 8-4-16,2 6-5 0,-1 7 0 15,-2 7-6-15,3 9-3 0,-1 5-3 0,1 1-2 16,0 0 0-16,-1-1-3 0,1-1-1 0,6-4-3 16,-3-1 1-16,1-3 1 0,3-3 1 0,-1 1 2 15,-2-2 3-15,2-1 1 0,-1 1 0 16,0-3 3-16,-2-3-1 0,2 3-2 0,-1 1-3 15,1-1 1-15,-3 3-5 0,1 1 4 0,0 1-2 16,-1 2-3-16,-2 4 6 0,-2-3-8 16,3 0-2-16,-3-7 1 0,4-5-1 0,-2-7-2 15,0-7 2-15,0-3 0 0,1-9-3 0,-2-2 5 16,0 0-1-16,-1-4 1 0,-1 0 3 16,1-4-5-16,-1-3-1 0,-1-1 1 0,0-3-2 0,-1 0 2 15,0-5 1-15,-2 2 1 0,0-7-4 0,0 0 2 16,0-2-2-16,0-2-1 0,0-1 6 15,0-1-5-15,0 0 2 0,0-1 0 0,0 1-2 16,0 0 1-16,0 0-2 0,0 0-1 0,0-3-4 16,0 3 1-16,0 0-4 0,0-3-13 0,-2 2-9 15,-2-4-18-15,-1-1-19 0,-3-1-15 16,-3-2-29-16,0 0-42 0,-1-2-72 0,0 0-189 16,-5-2-600-16,1 0-569 0</inkml:trace>
  <inkml:trace contextRef="#ctx0" brushRef="#br0" timeOffset="614637.7945">9264 5034 1734 0,'-4'-16'177'0,"-4"1"-6"0,4-4 27 0,0 6-9 16,6 5-28-16,0 1-39 0,0-1-33 16,-1 3-16-16,0 2-21 0,4 2-16 0,0 1-15 15,1 1 1-15,5 4 1 0,1 5 5 16,2 5 7-16,5 4 1 0,0 9 3 0,4 7-2 15,1 3-2-15,1 7-3 0,2 5-3 0,-2 9-2 16,5 3-3-16,3 6-2 0,-2 5-2 0,4 3 0 16,-2 6-5-16,4 4-6 0,-3 2 0 15,4-2-3-15,-6-5-1 0,4-5 0 0,-4-7 0 16,-1-10-3-16,-2-12 1 0,-4-8 1 0,2-7-3 16,-5-7 2-16,-2-5 0 0,-1-6 0 0,-2-2 4 15,1-6 12-15,4-6 10 0,6-6 11 0,5-12 3 16,8-11-5-16,7-13-9 0,10-9-8 0,6-14-7 15,6-11-3-15,5-11 0 0,7-11-3 16,6-9-3-16,6-12 0 0,6-8-3 0,3-7-2 16,3 5 6-16,-2 6-1 0,0 11 1 15,-10 14 6-15,-5 11-8 0,-12 9 2 0,-10 11 1 0,-2 9-10 16,-11 6 11-16,-8 7-1 0,-5 5-2 16,-6 6 5-16,-5 5-5 0,-7 5-2 0,-2 5 0 15,-4 3 3-15,-3 4-4 0,-4 3-1 0,-2 3-1 16,-2 1-8-16,-2 3 5 0,-3 2-2 0,-1 0-5 15,-1 1-3-15,1-1-11 0,-1 1-7 16,-2 0-3-16,1 3 5 0,-2 3-1 0,0 5-2 16,-3 5-5-16,-3-3-28 0,-1 4-19 0,-5 1-24 15,-2 2-47-15,-4 2-91 0,-4 2-276 16,-3 0-1162-16</inkml:trace>
  <inkml:trace contextRef="#ctx0" brushRef="#br0" timeOffset="615391.3592">8631 5144 165 0,'-9'-10'236'0,"-1"-1"67"16,-2-4 55-16,3 6-19 0,6 2-34 0,-1 1-44 15,4 2-59-15,0 4-63 0,4-1-63 16,-3 1-38-16,2 1-14 0,5 2 0 0,2 4 15 0,3 5 14 16,7 8 10-16,0 8 7 0,3 10-4 0,3 15 2 15,-2 7-5-15,0 8-6 0,-2 5-2 16,-1 6-15-16,-3 3-8 0,-1 5-7 0,2 3-7 15,0 3-1-15,2 2-4 0,0-2-1 0,5-2 0 16,0-3-4-16,6-8 1 0,0-7-2 16,0-8 1-16,-1-11 2 0,-1-9 3 0,2-9 3 15,-2-6 6-15,0-6 4 0,3-3-1 0,2-5 1 16,2-2 3-16,0-5-1 0,2-4 6 16,-3-5-1-16,10-6-2 0,2-3-3 0,1-8 1 15,7-6-5-15,-1-5-4 0,6-3-1 0,-1-7-9 16,2-3-2-16,2-3 0 0,4-7 2 0,6-4-2 15,4-9 5-15,9-4 0 0,2-5 0 16,8-5 8-16,2-6-7 0,5-7 1 0,5-5-6 16,0-1-5-16,7-5 3 0,2 1 0 0,7-4 3 15,-2 3 3-15,2 0 5 0,-6 5 0 0,-3 7-2 16,-10 8-1-16,-12 10-2 0,-13 12 2 16,-12 6 4-16,-3-2-2 0,0-6-4 0,3-6-4 15,-1 4-6-15,-4 6 1 0,-9 11 0 0,-11 10-1 16,-9 5 1-16,-8 6 0 0,-5 4 0 15,-4 5-1-15,-4 3 3 0,-6 5-2 0,-2 2-2 16,-5 4-1-16,-1 3-2 0,0 0-5 0,0 1-1 0,-1-1-7 16,-1 2-9-16,1-2-10 0,-2 2-9 15,0 8-13-15,-4 4-22 0,-5 10-42 0,-4 8-79 16,-4 7-275-16,-5 6-1323 0</inkml:trace>
  <inkml:trace contextRef="#ctx0" brushRef="#br0" timeOffset="670947.0448">3761 2649 3156 0,'-34'-30'20'0,"6"10"-15"0,-7-1-16 0,12 19-14 15,4 11-8-15,3 7-11 0,4 9-33 0,5 5-60 16,9 6-99-16,9 4-224 0,9 3-1141 15</inkml:trace>
  <inkml:trace contextRef="#ctx0" brushRef="#br0" timeOffset="677431.0888">4483 3817 2185 0,'-22'-21'27'0,"-7"-2"8"0,-5-5 2 15,13 11-2-15,9 7 5 0,1 2-2 16,6 3 0-16,2 1-1 0,2 3-9 0,1 0-12 16,1 1-17-16,0 1-21 0,1-1-8 15,0 4 9-15,1 2 14 0,8 6 15 0,-1 7 12 0,0 4-5 16,3 4-5-16,1 3 0 0,0 2-6 16,-2 6 1-16,4 2-1 0,-2 2-3 0,2 3-1 15,0 1 0-15,2 2 1 0,-1-5-2 0,2-3 3 16,1-3-2-16,0-1 3 0,4-5 2 15,-2-1 1-15,2-5 5 0,2 0 5 0,0-5 8 16,0-3 6-16,1-1 5 0,2-5 7 0,1-5 2 16,2-3 11-16,3-8 5 0,5-8 1 15,7-11 1-15,7-10-11 0,6-13-9 0,7-11-9 0,7-10-9 16,6-8-7-16,4-6-4 0,8-4-3 0,10-9-3 16,0-3 5-16,8-5-6 0,-3 2 0 0,1 5-2 15,-5 5-3-15,-3 9 3 0,-4 9 0 16,-8 9-1-16,-7 7-3 0,-4 8 2 15,-12 0 0-15,-4 6 0 0,-7 2 3 0,-8 4-3 0,-8 7 2 16,-4 4 0-16,-5 3-4 0,-5 3 6 16,-4 3-3-16,-2 3 3 0,-7 6 0 0,-1 1 2 15,-6 3 4-15,-2 1 1 0,-2 3 5 0,-2 0-5 16,0 0-5-16,1 2-7 0,0-2-17 16,1 1-17-16,-2 0-36 0,1 0-32 0,-1 7-43 15,-3-1-76-15,2 4-134 0,-4 4-540 0,5 1-594 16</inkml:trace>
  <inkml:trace contextRef="#ctx0" brushRef="#br0" timeOffset="678385.1522">9375 4590 1 0,'-7'-10'0'0,"-1"-6"3"0,-2 0 85 15,3 3-2-15,7 0-4 0,-1 0 7 0,2-1 8 16,-1 1 23-16,1 0 3 0,5 4-4 16,-3-1-21-16,2 2-29 0,1 1-14 0,0 0-17 0,-1 2-11 15,5 1-12-15,-2 3-3 0,3 2 2 16,1 3-1-16,3 4 8 0,1 2 9 0,2 6 15 15,3 3 12-15,3 8 7 0,0 2 10 16,-1 5 4-16,1 4 1 0,1 5 5 0,1 3-10 16,2 6-13-16,2 0-8 0,0 1-11 0,-1-1-7 15,-4-4-4-15,1-3-5 0,-3-5-5 0,0-4-4 16,0-5-1-16,-1-3-1 0,1-6 1 0,3-4 6 16,1-4 16-16,6-5 20 0,3-6 13 15,10-12 41-15,11-12 3 0,12-16-16 0,15-17-11 16,8-12-45-16,8-11-17 0,7-3-1 0,3-8 0 15,4-3 6-15,3-7-1 0,4-3 0 0,-1-3-3 16,1 0-3-16,-2 0 0 0,-7 8-5 16,-5 11-3-16,-6 7-2 0,-9 13-6 0,-5 6-1 15,-12 4 2-15,-9 11-3 0,-9 3 1 16,-7 10-1-16,-11 7-1 0,-7 3-1 0,-6 4 0 0,-5 8 1 16,-8 0-2-16,-4 4 6 0,-7 3 3 15,0 0 9-15,-2 1 9 0,-2 2-1 0,1 1-1 16,1-2-6-16,-1 2-7 0,-1 0-5 0,1 0-8 15,-2-1-4-15,-2 5-7 0,-3 2 1 16,-9 4-1-16,4 1-4 0,-7 2-8 0,5-1-18 16,-1 1-19-16,-1-1-32 0,4 2-42 0,3-4-69 15,5-2-91-15,2 2-184 0,6-5-418 0,3 1-128 16</inkml:trace>
  <inkml:trace contextRef="#ctx0" brushRef="#br0" timeOffset="679064.1948">14129 3409 920 0,'-8'-17'66'0,"-1"-7"-14"0,2-5 35 16,3 7 38-16,5 3 17 0,4 2-15 0,-1 3-26 16,4-2-28-16,2 5-31 0,2-1-18 15,3 3-10-15,0 3-9 0,4 4-4 0,-3 2-1 16,3 2-2-16,4 6 2 0,1 5 6 0,-1 2 9 15,4 6 7-15,-5 4 16 0,4 6 9 0,-4 6 6 16,0 5 4-16,-2 7-5 0,0 5-8 0,-1 5-5 16,-3 8-9-16,2-1-8 0,0 0-10 0,-5-9-11 15,3-13-1-15,-2-7-1 0,1-7 1 16,-2-9 3-16,-1-5 0 0,0-1-2 0,-1-5 7 16,1 0 12-16,2-3 16 0,-2-3 32 0,6-4 27 15,5-5 14-15,8-7 1 0,11-13-21 0,13-8-24 16,8-13-23-16,12-8-16 0,12-12-9 15,7-9-2-15,7-8-2 0,7-7-2 0,7-3 0 16,5-2-3-16,2 1-3 0,-1 4 2 0,-3 4-1 16,-3 9 4-16,-10 6 2 0,-10 9-1 0,-10 14 1 15,-12 6-3-15,-13 9 1 0,-12 8 0 16,-12 6 0-16,-7 4 2 0,-11 5-2 0,-10 2 3 16,-2 4 0-16,-5 3-2 0,-2 1-1 0,1 1-6 15,-1 2-20-15,-1-2-15 0,-1 9-26 16,-2 8-72-16,-3 15-180 0,-8 12-1239 0</inkml:trace>
  <inkml:trace contextRef="#ctx0" brushRef="#br0" timeOffset="706086.1563">8650 16068 403 0,'-6'-10'717'0,"3"-4"-571"16,-6-2-42-16,7 3-13 0,0 0 25 0,-1 0 43 15,2-3 28-15,0 0 8 0,0 0-10 0,-2-3-20 16,-3-1-25-16,2-1-25 0,-3-4-19 0,3 0-20 16,-2-4-11-16,-1 0-3 0,4-3-7 0,-1-1-6 15,-3-3-13-15,4-5-11 0,-2-4-7 16,3-2-1-16,0-3 2 0,0 1-3 0,-3-2 1 15,3-5-5-15,1-1 1 0,0 1 4 16,0 2-1-16,1 7 2 0,0 2-1 0,-4 4-2 16,3 0 0-16,0 3 1 0,1 2 0 0,0-1-6 15,-1 3 3-15,0 0-5 0,-1 3-1 0,-1 1 3 16,1 4-3-16,1 5 1 0,1 3 0 0,-1 3 0 16,0 2-4-16,1 2 1 0,0 2 1 15,0 2-9-15,0 1 6 0,1 0-2 0,0 2-2 16,-1 1 7-16,1 0-5 0,1 1-1 0,2 1-2 15,-1-2-1-15,6 0 0 0,1 0 0 16,1 1 3-16,1 1-4 0,4 0 4 0,-1 0-1 0,3-1-2 16,2 0 6-16,0 2-3 0,1-1 1 15,4 1-1-15,1 1 0 0,3 0-1 0,0-1-1 16,4 1 4-16,4-1-8 0,3 0 6 16,4 2-2-16,0-2 0 0,5-2 6 0,-2 2-4 15,4-1 1-15,1 0 0 0,1 0-3 0,2 0 2 16,2 0 0-16,1-3 0 0,-2-1-4 0,5 1 4 15,0 1-1-15,5-3-1 0,-2-1 5 0,6 0-4 16,3 0 2-16,0-2 1 0,4 0-3 16,4-1 0-16,0-2-1 0,0 2 2 0,2-2-3 15,0 3 6-15,1 0-2 0,1-1-2 0,-3 1 6 16,-5 1-5-16,-1 0 1 0,-4 1-1 0,0 2-1 16,-2 2 0-16,-5-5 0 0,2 5 4 15,-6-2-4-15,-2 2 2 0,-4-1-1 0,-5 2-3 16,-1-3 6-16,-1 3-3 0,-2 0 2 15,-4-1 0-15,3 3-5 0,-3-2 3 0,2-1-3 0,-3 1 4 16,0 1-1-16,-1-1-2 0,-3 1 1 16,-3-1-1-16,-4 2 2 0,-2 0-1 0,-3 0 1 15,-6 0 1-15,1 2-3 0,-10-2 3 0,0 1-2 16,-7-1 2-16,2 0-1 0,-3 0-1 16,-2 0 2-16,0 0-1 0,0-1 3 0,0 1-3 15,0 0 2-15,-2 0-1 0,2 1-2 0,0 1 3 16,0-2-3-16,0 0 2 0,-2-2-3 0,2 2-2 15,2 0-1-15,-2 2-4 0,0-2 6 0,0 5 0 16,2-1 5-16,-2 3 0 0,0 4-4 0,2-3 2 16,1 3-2-16,-1 0 1 0,1-2 2 15,-2 5 0-15,3 2 0 0,0 0-3 0,-1 4 4 16,1 0 0-16,-2 2 0 0,1 0 1 0,-1 1-4 16,0-1 3-16,0 1-1 0,-2 1 2 0,0 1 0 15,-1 2-2-15,0 1 1 0,-3 1-1 16,3 4 1-16,-3 0 1 0,-1 2-3 0,-1 3 1 15,1 5-4-15,-3 1 3 0,-1 2-2 0,0 1 2 16,0 0 6-16,0 2-8 0,2 2 3 16,-5-2-2-16,5-2-4 0,2-2 6 0,1-7 1 15,2 1-1-15,-2-1 1 0,2-3-1 0,0-3-5 16,1-2 5-16,0-3 4 0,-2-2-5 0,-2-1 3 16,2-3-3-16,-4 0-7 0,1-4 8 15,0-2 2-15,1-3 0 0,-1-3 7 0,-4 1-5 16,1-1-1-16,-1-2 3 0,-1 0 2 0,-8-1 1 15,2 0-2-15,-5-1-3 0,-2-3-7 16,-4 2 7-16,-4-3-2 0,-1-1 2 0,-3-1 2 0,1-2-8 16,-3 0 1-16,2-2 0 0,-2 0 2 15,0 1-3-15,-4 1 3 0,4 2-3 0,-2-2 2 16,3 3 2-16,0-2-3 0,2 1 4 16,1 0-5-16,7 1-1 0,3 0-1 0,5-1 1 0,3 2 2 15,4-1 1-15,2 0-2 0,0 0-5 16,4 0-13-16,1-1-8 0,2 1-20 0,2-2-33 15,1 1-46-15,0-1-108 0,1-2-270 0,4-4-1188 16</inkml:trace>
  <inkml:trace contextRef="#ctx0" brushRef="#br0" timeOffset="707662.4764">9364 14895 1 0,'0'-1'0'0,"0"-1"0"15,0-2 114-15,0 0 135 0,0 1-10 0,0 0-14 16,0 2-35-16,0-1-36 0,0 0-26 0,0 0-26 15,0 1-11-15,0 0-17 0,0 0-12 16,0 1-8-16,0-2-11 0,0 2-11 0,0 0-14 16,0 0-11-16,0 0-15 0,0 0-7 0,0 0-16 15,0 0-9-15,0 0 4 0,1 2-2 0,-1-1-2 16,1 0-26-16,3 0-67 0,-2 1-163 0,0 1-272 16,0-1 57-16</inkml:trace>
  <inkml:trace contextRef="#ctx0" brushRef="#br0" timeOffset="710133.3328">7555 16631 1 0,'0'-1'0'16,"-1"0"298"-16,0-4 145 0,0 4-1 0,0 0-48 16,1-1-82-16,0 2-69 0,-3 0-58 0,6 2-41 15,-3-2-28-15,0 1-20 0,0-2-12 0,0 1-2 16,1 1-6-16,-1-1-2 0,0 1-6 16,0-2-15-16,0 2-8 0,0-1-9 0,0 0-4 15,0 1-2-15,0-1-3 0,0 3-3 0,0-3-4 16,0 0 3-16,0 0-4 0,0 0 6 0,1 0 0 15,-1 0-6-15,0 0 0 0,0 0-1 16,-1 0 2-16,1 1 0 0,0-1 1 0,0 0-3 0,0-1-8 16,0 1 3-16,0 0-6 0,0 0 3 15,0 1 0-15,0-1-6 0,0 0 0 0,0 0-3 16,0 0 2-16,0 0-1 0,0 0 3 0,0 1-3 16,0-2-6-16,0 1 6 0,0 0-4 15,0 0 4-15,0 1 0 0,0-2-4 0,0 2 4 16,0-1-5-16,0 0 6 0,0 1-1 0,0-1 0 15,0 0 2-15,0 0-7 0,0-1 6 0,0 1-5 16,0 0 3-16,0 0 1 0,-1 0-5 16,1 1 4-16,0-1-5 0,0-1 4 0,0 2 1 15,1 1 1-15,-2-2 2 0,1 1-5 0,0-1 7 16,0 0-7-16,0 0 4 0,0 1 2 16,0-1-6-16,0 0 4 0,0 0-2 0,0 0 2 15,0 0 3-15,1 0 0 0,-1 0 2 0,0-1-5 16,0 0 8-16,0 1-7 0,0 0 4 0,0 0 2 15,-1 1-10-15,1-1 8 0,0 0-3 0,0-1-2 16,0 2 4-16,0-2-2 0,0-1 0 0,0 1-5 16,0-1 4-16,0-1-5 0,0 2 2 15,0 1 4-15,0-1-8 0,-3 2 3 0,3-1-3 16,0-1 2-16,0 2 1 0,0-1 2 16,0 1-2-16,0-1-6 0,0 0 7 0,0 4-5 0,0-3 2 15,3 3 5-15,-3-1-4 0,0 1 1 16,1-1-2-16,-1 0-1 0,0 1 5 0,1-3-2 15,-1-1 4-15,0 0-5 0,0 0-1 0,0 0 2 16,0 0-2-16,1 0 6 0,-1 0-8 16,0 0 6-16,0 0-5 0,0 0 2 0,0 0 7 15,0-1-5-15,0 1 4 0,1-3-4 0,-1 0 2 16,0 0-4-16,1-1 0 0,-1 1 6 0,0 1-12 16,0-2 10-16,1-1-4 0,-1 1-3 15,0 1 9-15,0-1-6 0,0 0 3 0,0 2-2 16,0-1 0-16,0-1-3 0,0 3 1 0,0 0 6 15,0 1-10-15,0 0 10 0,0-1-8 0,0 1-2 16,0 0 5-16,0-2-11 0,0 2-7 16,0 0-21-16,0 0-17 0,0 3-25 0,0 0-28 15,-1 4-39-15,0 3-106 0,0 1-310 0,0 1-1107 16</inkml:trace>
  <inkml:trace contextRef="#ctx0" brushRef="#br0" timeOffset="710866.692">7941 17972 1 0,'0'-2'0'0,"-1"2"0"0,0-1 0 16,-3 1 0-16,3 0 0 0,-1-2 0 15,1 1 0-15,-1 1 0 0,0-1 0 0,-1 2 0 16,1-1 0-16,1 1 0 0,1-2 0 0,-1 1 0 16,1 0 0-16,0 0 0 0,0 1 0 0</inkml:trace>
  <inkml:trace contextRef="#ctx0" brushRef="#br0" timeOffset="713969.3646">6768 17152 623 0,'0'-12'954'16,"2"-4"-587"-16,-1 0-34 0,2 1-72 0,1 7-47 15,-1-2-34-15,-1 3-46 0,-1 2-36 16,0 3-24-16,-1 0-27 0,1 4-18 0,-1-2-13 16,0 0-10-16,0 1 1 0,2 1-2 0,3 2 3 15,0 2 5-15,1 5 1 0,3-3 5 16,2 8-2-16,-2-1-2 0,0 2-4 0,0 3 1 16,3-6 2-16,-2 2 5 0,1 1 3 0,-1-5 0 15,1 4-2-15,0-7-3 0,0-2 0 0,0-3 3 16,7-4 1-16,-2-1 7 0,7-5-4 15,0-5-6-15,8-7-1 0,7-2-6 0,3-7 2 16,5-1-3-16,0-2-2 0,3 0-4 0,-3 1-4 16,-1 2 4-16,-5 3-1 0,-5 5 2 0,-4 3-2 15,-5 4-5-15,-5 2 1 0,-7 2-2 0,2 0 8 16,-7 3-2-16,-4 2 1 0,1 3-6 16,-4-1-7-16,-2 1 2 0,-1 1-5 0,0 1 7 15,0 3-3-15,-4 4-3 0,3 0 0 0,-1 3-10 16,-3-1-8-16,2 3-10 0,-3 1-24 0,-3 4-34 15,3 4-52-15,0 1-88 0,-2 4-203 16,-2 6-671-16,1 1-420 0</inkml:trace>
  <inkml:trace contextRef="#ctx0" brushRef="#br0" timeOffset="714323.3962">6770 18442 1753 0,'0'-2'252'0,"1"-3"14"16,-1 1-40-16,1 1-27 0,0-2-33 0,0 3-53 15,0-1-61-15,2 2-28 0,0 0-10 0,-1 2 14 16,0 1 3-16,5 1-9 0,-4 3 6 16,4 0-16-16,-1 2 11 0,4 1 9 0,-1-1-1 15,1 3-1-15,2-4-7 0,3-1-2 0,-2-1-2 16,5-3 16-16,3-2 7 0,0-5-22 16,6-3 11-16,0-5-26 0,0-4 3 0,4-3 16 15,0-2-16-15,-1 0-6 0,1-1-39 0,-1 0-22 16,-1 2-57-16,-2 3-80 0,17-13-239 0,-7 12-1207 15</inkml:trace>
  <inkml:trace contextRef="#ctx0" brushRef="#br0" timeOffset="715165.1244">7636 17519 1532 0,'-2'0'344'16,"-2"-2"-29"-16,1 1-41 0,2 1-36 0,0 0-45 15,0 1-60-15,0 1-44 0,1-4-35 0,0 4-17 16,0-4-13-16,0 1-4 0,0 4-6 0,1-3-2 16,-1 0-9-16,0 0-5 0,1 0 1 0,0-2-8 15,0 2 7-15,-1 2 2 0,3-5 2 16,4 0 8-16,1-2-3 0,3-4 4 0,0 1-3 15,1-4-4-15,3 1 4 0,-6-3-2 0,-3 3 5 16,1-1 4-16,-5 1 1 0,-1 5-2 16,-1-3-3-16,-1 2 4 0,-1 1-4 0,-4 0 6 15,4 3-1-15,-6 2-6 0,4 0-3 0,-4 0-7 16,-1 2 5-16,0 0-6 0,-2 4 6 16,0 2 1-16,2 0-7 0,3 4 5 0,-2-3-4 0,-1 2 4 15,1 4 2-15,4-5-5 0,-2 6 0 16,4-3-2-16,0-1 4 0,1 3-9 0,2-3 9 15,0 1-2-15,1-2-5 0,3 0 17 0,-1-4-15 16,3-2 4-16,-1 0 3 0,2-4-7 0,0 1 6 16,-1-2-5-16,-2-3 3 0,5 0 3 0,-2-2 4 15,-3-1 1-15,1 0-4 0,-3 0 6 16,1-1-2-16,-2 0 5 0,-4 1 3 16,-1-1-4-16,1 2-1 0,0-4-7 0,-4 2 4 0,2-1-4 15,-4 1 4-15,2 2-2 0,-1 1-5 16,-1 1-2-16,4-1-2 0,-3 1 7 0,-2 3 1 15,4 1-1-15,-1 0-2 0,-2 0-8 0,3 0 1 16,-3 0 5-16,-1 1-1 0,1 2 3 0,4 1-7 16,-4-1-3-16,5-1 0 0,1-2 2 15,-2 2 2-15,3 0-11 0,1-1-12 0,1 0-23 16,-1 1-27-16,5 2-37 0,-2-3-59 0,6 2-81 16,3 0-175-16,5-3-574 0,2 0-545 0</inkml:trace>
  <inkml:trace contextRef="#ctx0" brushRef="#br0" timeOffset="715650.0769">8179 17404 2262 0,'-5'0'272'0,"-4"0"-41"0,0 0-21 15,4-1-32-15,-2 3-39 0,4 1-51 16,-3 1-30-16,2 1-18 0,-2 1-6 0,2 4 0 15,-3-1-6-15,4 2-3 0,-4 3-8 0,4-2-3 16,-3 1-3-16,3-2-2 0,-2 1 3 0,4-2-8 16,-2 0-1-16,6-3-4 0,-2-2 4 15,3 1 1-15,-1-1-4 0,-1-1 7 0,3-4-6 16,-2 0-1-16,4 0 10 0,-1-3-7 0,2-1 3 16,1-2-1-16,-1-3-7 0,1-3 3 0,-2-2 2 15,1-2 4-15,1 0 4 0,0 0 0 16,-2 1-7-16,-2 1-3 0,1 1 7 0,-3 3-6 15,-3 2 7-15,0 3-1 0,0 1-6 0,-1 2 0 16,-1 2 3-16,-3 0 2 0,3 3-5 16,-5 0 3-16,2 4-6 0,-4 0-4 0,-2 5 12 15,0 1-7-15,-1 0 0 0,3 4 0 0,0-4-4 16,1 1 1-16,6-3 1 0,1-2 4 0,2-1-8 16,0 2 7-16,2-3-3 0,3-2-4 15,2 1 4-15,-2-1-4 0,5-4 7 0,3 2-5 16,1-3 0-16,4 0-4 0,-2-4-1 0,-2-1 7 15,1 0-3-15,-5-1 6 0,0-1-2 0,-2-3-3 16,-5 2 9-16,3 0-3 0,-5-2 4 0,-2 3-1 16,0-3-2-16,-3 2 0 0,-3 0-1 0,1-2 3 15,-4 7-8-15,-1 1-3 0,0 3-22 16,-5 5-50-16,-2 6-97 0,-7 11-812 0,-3 4-809 16</inkml:trace>
  <inkml:trace contextRef="#ctx0" brushRef="#br0" timeOffset="718543.4234">9536 17043 1 0,'0'0'0'0,"0"0"0"16,0 0 0-16,0 0 0 0,0 0 3 0,0 0 205 15,0 0-11-15,0 0-20 0,0 0-29 16,0 0-28-16,0 3-20 0,0-3-7 0,0 1 2 16,0 0 6-16,0-1 22 0,-1 1 6 15,1 0 1-15,-1 0-6 0,1 0-15 0,-1-1-6 16,1 0-2-16,0 0-7 0,0 2-11 0,0-2-9 16,0 0-11-16,1 0-2 0,-1-2-3 0,0 2-11 15,0 0-8-15,0 0-8 0,0 0-6 0,1 0-4 16,-1 0-3-16,0 0-5 0,0 2-7 15,0-2-1-15,0 0-1 0,0 0 4 0,0-2 5 16,0 2-2-16,0 0 1 0,0 2-3 0,0-2-1 16,-1 0 3-16,1 0 2 0,0 0 1 0,0 2-5 15,0-2 1-15,0 0-5 0,0 0 2 16,0-2 2-16,0 2-3 0,0 0 1 0,0 2-3 16,0-2-2-16,0 0 0 0,0-2 2 0,0 2 2 15,1 2-5-15,-1-2 1 0,0 0-1 0,0 0 1 16,0-2 5-16,1 2-3 0,-1 0-2 0,0 0-3 15,0 0-3-15,0 0 2 0,0 0 4 16,1-2 1-16,-1 4-1 0,0-2-1 0,0 0 0 16,0 0 2-16,0 0 3 0,0-2 0 0,0 2-2 15,0 0-3-15,0 0-2 0,0 0 1 0,0 0 2 16,0 0 1-16,0 2-1 0,0-2-1 16,0 0-4-16,0 0 1 0,0 0 5 0,0-2-4 15,0 2 1-15,0 2-3 0,0-2-5 0,0 0 4 16,0 0 3-16,0-2 1 0,1 4 3 15,-1-2 0-15,1 2-2 0,3-2 1 0,-3 0 3 16,0 0-3-16,0 0 0 0,0 0-3 0,-1 2-5 16,0-2 5-16,1 0 2 0,1-2 3 0,1 4-1 15,-2-2-2-15,-1 0-2 0,1 0-1 16,0 0 6-16,0 0-4 0,-1 0 2 0,0 0-4 16,1 1-5-16,-1-1 5 0,2 0 2 0,-2 0 3 15,0 0 2-15,0 0-4 0,0 0-1 0,1 2-2 16,-1-2 4-16,0 0-1 0,0-2 1 0,0 4-3 15,0-2-5-15,0 0 5 0,0 0 1 0,0-2 3 16,0 2 1-16,0 0-4 0,0 2-2 16,0-2-2-16,0 0 6 0,0 0-1 0,0 0 0 15,3 0-2-15,-3 0-7 0,1 1 3 0,1-1 0 16,-1 1 1-16,2 3-3 0,-1-1-12 16,0 2-23-16,0 3-40 0,-1-5-112 0,4 2-284 15,-3 2-1074-15</inkml:trace>
  <inkml:trace contextRef="#ctx0" brushRef="#br0" timeOffset="741635.8913">5076 18474 1 0,'-1'-1'0'0,"-1"0"0"0,2-1 0 0,-1 1 0 16,0-2 167-16,-1 1 126 0,2-1-56 0,-1 0-30 16,1 1-16-16,0 0-4 0,-1-1-9 0,1 1-10 0,0-2-14 15,1 3-13-15,0-3-11 0,1-1-17 16,0 1-18-16,1 0-15 0,-1-1-2 0,3 0-2 15,-2-1 4-15,2 0-12 0,0 0-25 0,2 0 1 16,-1-2-14-16,2 3 13 0,1-2 4 16,2 1-12-16,-1 0-13 0,0 1-16 0,3 0 3 15,-1 1 0-15,1 1 7 0,0 0-5 16,-2 3-10-16,1 0 3 0,1 2-8 0,1-1 10 16,-3 3-6-16,0 2 13 0,3 0-4 0,-3 3-7 15,0 1 18-15,-1 1-20 0,0 2 13 0,-2 3 5 16,-1-1-12-16,-3 2 8 0,-2 2-7 0,0-1 6 15,-5 0-4-15,-2 2 13 0,0-2-10 16,-2-3-19-16,-3 0 24 0,1 1-22 0,-2-5 25 16,1 0 7-16,0-1-18 0,-1-3 9 0,2-1-11 15,1-1 18-15,2-3 11 0,-1 1-1 0,2-3-6 16,1-1-19-16,3-1-8 0,0-2 1 0,1-1 9 16,1-2-3-16,0 0-12 0,4 0 4 15,1-3-11-15,3 0 12 0,0 1 13 16,1-2-7-16,2 3 0 0,-1-1-13 0,4 2-6 0,-1 1 5 15,0 2 7-15,-1 3 9 0,0 1-12 0,0 4 4 16,0 0-19-16,-2 4 10 0,2 2 19 0,-5 0-9 16,2 4-3-16,-3 0-9 0,0 2-4 15,-1 0-4-15,-1 0 24 0,-3 1-1 0,2 0-13 16,-4-2 11-16,-4-1-15 0,1 0 16 0,-2-2 16 16,0-1 1-16,-3-1-8 0,1-4-21 15,-2 2 11-15,-2-2-6 0,1-2 21 0,-3 0 5 16,1-1-17-16,-1-1 6 0,-1 0-10 0,0-2 2 15,0-2 7-15,-1 1-5 0,3-2 0 0,-2 0-11 16,2 1-21-16,0-3-12 0,4-1-5 16,-2-2-17-16,4-1-36 0,0-1-50 0,4-2-92 15,3-2-148-15,3 0-358 0,2-3-815 0</inkml:trace>
  <inkml:trace contextRef="#ctx0" brushRef="#br0" timeOffset="741981.1378">5816 18518 1032 0,'-3'0'481'0,"0"3"-225"16,1-1 5-16,-4 1 19 0,0 2-25 15,-2 2-54-15,-1 2-59 0,-1 3-28 0,-1 2-31 16,0 3-15-16,-1 1-23 0,0 0-20 0,-2 3 6 16,6-2-12-16,2 1 4 0,-1 0-24 0,5-2-7 15,2-2 1-15,0-1 0 0,5-3 25 16,0 0-11-16,4-4 1 0,-2 0-5 0,6-4 1 15,-2-2 11-15,1-2-1 0,0-1 6 0,1-1-13 16,0-4-10-16,-2 0 10 0,1-2 4 16,-2-3 19-16,-1 2-2 0,1-4-1 0,-2-1-15 15,-4-1-5-15,0 0 18 0,-1-2-9 0,-3-2 12 16,-1 2-13-16,-4 1-13 0,2-3 5 0,-6 1-11 16,0 1 20-16,-1 0-10 0,0 3 2 15,-3 1-13-15,0 0-11 0,-1 2 20 0,1 2-13 0,-3 3 11 16,3 1-19-16,2 2-22 0,-4 1-9 15,4 2-14-15,1 2-17 0,3-1-57 0,-2 1-59 16,5 2-89-16,3-1-136 0,2 2-396 0,3-1-690 16</inkml:trace>
  <inkml:trace contextRef="#ctx0" brushRef="#br0" timeOffset="742197.7419">6062 18705 1661 0,'0'1'268'16,"0"-1"18"-16,0 0-14 0,0 2-18 0,0-2-29 16,0 0-67-16,2-2-60 0,3 2-46 15,-1-3-32-15,6 1-7 0,0-4-3 0,5 2 7 16,3-1-2-16,7 0-22 0,-2 1-6 0,7-2-15 16,0 1-20-16,2 0-20 0,1 2-45 0,4-1-73 15,-3-3-87-15,3 1-115 0,-1-1-188 0,0-1-245 16,2-1-6-16</inkml:trace>
  <inkml:trace contextRef="#ctx0" brushRef="#br0" timeOffset="742544.9892">6798 18521 36 0,'0'-2'627'0,"0"0"-44"0,0 1-56 15,-2 0-118-15,1-1-103 0,0 2-93 16,1-1-73-16,-1 2-42 0,-2 3-31 0,-1 0-13 16,1 1-7-16,1 4 14 0,-3 1-4 0,2 4-19 15,1 1-1-15,-1 3-27 0,1 3 2 0,4 0 6 16,2 0-10-16,0 0-4 0,4-3-15 15,2 0 3-15,2-3-7 0,5-2 14 0,-3-1-1 16,4-4-16-16,1-2 8 0,0-1-6 0,0-5 18 16,-1-2 14-16,1-1 10 0,-2-1-9 15,-2-3-23-15,0-3 14 0,-2-1-13 0,-3-2 23 16,0 0 14-16,-1-1-13 0,0-2 10 0,-4-1-4 16,0 1 11-16,-3 0 8 0,3 0 3 0,-3 1-5 15,2 2-10-15,-1-2-4 0,0 3-5 16,-1 2 15-16,-1 2-9 0,0 2-18 0,0 1 4 15,2 2-20-15,-3 1 11 0,1 2 12 0,-1 2-12 16,0-1 2-16,0 5-14 0,1 1-6 16,-1 1 6-16,1 4 11 0,0 2 5 0,-1 3-22 0,2 1 8 15,-1 2-24-15,3 0 12 0,-3 1 11 0,1 0-23 16,-2-1-25-16,2 2-40 16,-2-22-1-16,0 0-60 0,5 30-47 0,-5-30-96 0,0 0-286 15,10 29-623-15</inkml:trace>
  <inkml:trace contextRef="#ctx0" brushRef="#br0" timeOffset="742834.1238">7425 18594 726 0,'1'-4'547'0,"2"-1"-113"15,-2-1-54-15,-1 1-25 0,0 1-91 16,-1 0-73-16,-2 3-80 0,0 5-55 0,0 1-20 16,-4 5 5-16,-3 2 15 0,1 3-14 0,0 3-5 15,-1 1-27-15,3 2-11 0,-2 0-12 0,2-1 13 16,4-1 16-16,1-1-20 0,2-18 35 15,0 0-24-15,4 24-5 0,-4-24 24 0,0 0-35 16,0 0 13-16,0 0-4 0,29 26-28 0,-15-23 13 16,5-3-7-16,0-2 30 0,1-5 12 15,-1-3 4-15,-5-2-1 0,2-3-10 0,-9-1 35 0,0-1-3 16,-1-1 15-16,-4 0-23 0,-1-2-13 16,-3 0 4-16,-3 1 1 0,2 2 18 0,-6 0-21 15,-1 3 2-15,-1 2-22 0,-4 1-8 16,-2 5 13-16,-3 1-22 0,0 5-19 0,-2 0-57 0,1 1-98 15,-1 3-254-15,5 0-1332 0</inkml:trace>
  <inkml:trace contextRef="#ctx0" brushRef="#br0" timeOffset="749889.4246">7979 17349 1241 0,'-5'0'427'15,"3"0"-102"-15,-5-1-32 0,4 4-20 16,-5 0-52-16,3 1-56 0,-4 1-53 0,0 2-27 16,-1 2-13-16,0 0-15 0,0 1-5 0,0 0-12 15,2-1-8-15,2-1 0 0,-1 0-8 0,0-1 0 16,4-2-8-16,3-2-6 0,0-3-2 15,0 0-1-15,2 0 9 0,4 0-5 0,0-1 6 16,2-2-6-16,1-3-6 0,3-2 9 0,-1 0-11 16,4 0 3-16,-3-1-2 0,-3 1-3 15,1 1 1-15,-5-1 2 0,1 2 6 0,-5 4-1 16,0-2 7-16,-1 2-4 0,0 1-3 0,-1-5 9 16,-3 5-8-16,-2 0 6 0,-3 2-2 0,0 0-3 15,0 4-4-15,-2-3 0 0,1 0 5 16,3 3-9-16,-2 0 8 0,2-2-6 0,4 1-6 15,-2-3 9-15,3 1-11 0,0 0 6 0,2 1 0 16,-1-1-10-16,2 1 1 0,-1-3-5 0,1 0-2 16,0 4-11-16,4-3-8 0,-2 2-25 0,0-3-39 15,6 1-44-15,-1 1-103 0,3-1-261 16,1 2-1213-16</inkml:trace>
  <inkml:trace contextRef="#ctx0" brushRef="#br0" timeOffset="750276.9587">8435 17412 2268 0,'-3'2'459'0,"2"0"-344"0,0 2 22 0,0-4 27 16,0 2-9-16,0 1-27 0,0 1-42 0,-4 1-38 15,5 1-7-15,5-3-11 0,-3 1 1 16,0-2-5-16,-1 1-3 0,4 1-5 0,-2 2-11 15,0-3 6-15,4 0-11 0,0-1 3 0,-2 3 1 0,4-1-10 16,-1-1 6-16,1 1-5 0,0-7 3 16,-2 2 5-16,3-1-3 0,1-1 1 0,2-1-6 15,-1-3 9-15,0-1-11 0,-2-1 6 0,0 4 1 16,-2 1-13-16,-3-2 13 0,2-1-4 16,-5 0 6-16,-1 2 7 0,2-2-1 0,-3 5 2 15,0-3-8-15,-3 2 8 0,1-1-6 0,2 1 4 16,-2 2 3-16,0 1-12 0,0 0 7 0,-1 0-6 15,1-2 0-15,0 2 3 0,-2-1-2 16,3 2 2-16,0 1-9 0,0-4 8 0,1 2-12 16,0 0 1-16,0 2 3 0,-1 1-18 0,2-1-6 15,-1 1-25-15,0-1-26 0,2 2-27 0,3-2-50 16,-1 3-65-16,4 1-145 0,1-1-546 16,1 0-755-16</inkml:trace>
  <inkml:trace contextRef="#ctx0" brushRef="#br0" timeOffset="750571.167">8898 17459 278 0,'3'3'666'0,"2"0"-207"15,2 0-21-15,-1 1-35 0,1-3-90 0,1 0-81 16,-4 2-59-16,3 0-41 0,0-1-34 0,-1-1-21 16,2 2-5-16,-1-2-20 0,0 2-7 15,1-2-11-15,-2 1-7 0,-2 0-5 0,-2-1 0 16,3 1 3-16,-1 1-9 0,-2-1 3 0,2-1-6 15,-1-2-2-15,-2 1 7 0,0 0-7 0,0 0 3 16,3 0-4-16,-3 0 0 0,1-1 1 16,-1-2 5-16,5 1 3 0,-1-2-7 0,2 1 7 15,-1-1-7-15,1-5-2 0,0 2 8 16,-2 3-7-16,1 0 2 0,-4 1-3 0,0 0-7 16,3 1-2-16,-4 0-2 0,0 1 7 0,-1 3-12 15,0-2-5-15,0 1-30 0,-1 0-48 0,-1 2-77 16,-2 2-359-16,1 4-1289 0</inkml:trace>
  <inkml:trace contextRef="#ctx0" brushRef="#br0" timeOffset="869464.182">1684 12750 1 0,'-3'-15'0'0,"-5"-1"0"0,2-2 0 0,0 6 0 15,2 3 274-15,-2 2 38 0,1 0-46 0,0 1-30 16,3 3-113-16,-3-2-57 0,1 3 18 15,1-1-1-15,-3 3-9 0,4 0-11 0,-5 5-24 16,2 0-19-16,-2 4-1 0,-3 7 7 0,-2 3 15 16,-6 9 7-16,-2 7 4 0,-2 8-8 15,1 6-10-15,-6 6-6 0,4 6-5 0,-6 7 0 16,0 4-2-16,-2 8 1 0,-2 7 1 0,0 11-1 0,-4 8 2 16,4 9-4-16,-1 10 3 0,-1 0-5 15,3 5 1-15,1-1-6 0,1-2-2 0,-1 2 6 16,14-64 1-16,-4 18 16 0,-1 0 1 15,-4 18-5-15,-1 4 1 0,-8 17-13 0,2 1 2 16,-6 20 0-16,0 1-2 0,3 2 5 0,-2 3-6 16,-1 1-1-16,5 0-4 0,-2-2-10 15,5 1-3-15,-1-5-4 0,2-3 2 0,4-3-2 16,-2-8 9-16,0-5-2 0,6-7-4 0,-2-8 7 16,0-9-12-16,2-8 1 0,3-9 0 0,-3-9-8 15,2-7 1-15,0-7-1 0,1-7 24 0,10-29 0 16,-1 1-12-16,10-26-12 0,-18 44-50 15,18-44-28-15,-25 40-93 0,25-40-196 0,-20 29-501 16,20-29 42-16</inkml:trace>
  <inkml:trace contextRef="#ctx0" brushRef="#br0" timeOffset="869944.194">980 11706 1 0,'-14'6'17'0,"5"-1"13"15,-2 4 43-15,-4 3 38 0,1 7 14 0,1 4 10 16,-2 6 8-16,1 6 8 0,-3 10-3 16,-2 7 3-16,4 9-14 0,-6 10-23 0,0 10-16 15,-4 9-16-15,0 10-20 0,-4 13-20 16,-2 12-16-16,-3 5-8 0,0 11-5 0,-4 6-2 15,3 10-5-15,-4 4-2 0,2 1 11 0,1 6 8 16,-2 2 11-16,3 5 7 0,-2 0-8 0,17-86 22 16,1 11 0-16,-2-1-12 0,0 11-7 15,1 0-27-15,-2 7-12 0,-1-3 1 0,-2 8 4 0,3-3-3 16,-2 6 6-16,-2-8-2 0,3 5 5 16,-2-8-3-16,7 1-3 0,18-5-2 0,0 0-15 15,0-10-5-15,0-12-26 0,0-8-51 0,0-12-121 16,0-10-171-16,0-9-414 0,0-13 331 0</inkml:trace>
  <inkml:trace contextRef="#ctx0" brushRef="#br0" timeOffset="870405.675">1179 11196 1717 0,'-5'-3'35'0,"2"-1"-1"0,-2 2-15 0,4 6 11 16,2 6 9-16,3 6 31 0,-2 13 29 16,0 6-1-16,5 9-13 0,3 7-18 0,0 4-11 15,2 6-19-15,6 2-11 0,2-1-11 0,6 1-4 16,10-4-7-16,4-6-3 0,4-16 2 0,7-13 4 16,7-16 9-16,5-12 5 0,6-13 8 15,6-14 4-15,9-9 0 0,3-12 3 0,11-5-4 16,1-6-2-16,-3-4 6 0,-2-3-2 0,-3-1-1 15,-9 3 0-15,-1 1-8 0,-10 2-4 16,-7 4-4-16,-7 4-6 0,-7 7-3 0,-8 7-2 16,-6 8-6-16,-11 9 1 0,-4 8-3 0,-11 9-4 15,-7 5-11-15,-6 5-31 0,-4 1-41 0,-6 3-48 16,-8 8-55-16,-9 9-78 0,-2 14-186 16,-11 9-337-16,-6 6-104 0</inkml:trace>
  <inkml:trace contextRef="#ctx0" brushRef="#br0" timeOffset="870684.2785">1134 12766 2306 0,'1'3'-19'0,"-1"0"-35"0,4 4 19 0,2 4 24 15,8 9 43-15,0 5 15 0,7 5-2 0,7 1-4 16,4 1-5-16,9-4-13 0,6 0 1 16,5-9-1-16,8-7 0 0,3-12 9 15,10-14 3-15,8-15 4 0,8-13 3 0,5-13-1 0,10-12 0 16,6-12-2-16,5-9-2 0,3-6-12 16,-3-2-3-16,1-4-4 0,1-3-7 0,-1-2 2 0,-5-2-16 15,-6 1-50-15,-7 1-155 0,-9 2-836 16,-7-1-523-16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4:07:35.2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2542 1312 1 0,'1'-4'0'0,"-1"0"0"0,0-1 0 16,-1 2 246-16,-1-1 93 0,-1 1-28 15,1 1-88-15,1-2-52 0,1 2-43 0,0-1-34 16,0 1-8-16,0 0-1 0,-1-1-4 0,1 1-11 15,-1 1-2-15,1-2 5 0,-1 2-3 0,0 1 0 16,-1-1-7-16,2 2-14 0,-2-2-7 0,1 1-10 16,0-1-9-16,-2 1-10 0,-3-2 5 15,3 1 0-15,-4 1 5 0,3-1 11 0,-3 1-3 16,0 1 6-16,2-1-2 0,-4 0-3 16,1 0 1-16,0 1-4 0,-5 2 0 0,5-1-4 0,-2 1 1 15,0-1-2-15,0-1-6 0,3 2 2 16,-2-1-7-16,-1 0-1 0,1 2 1 0,0 1-3 15,-2-3 1-15,3 3-3 0,3-2 2 0,-2 1-3 16,-3-1 4-16,6 1 2 0,-2 0-3 16,3-3 4-16,-3 2-8 0,4 0 0 0,0-2-1 15,-4 3-3-15,4-2 2 0,1 0-4 0,-1 1 2 16,-4 1-2-16,5-1 1 0,-2 1 0 0,-2-2-1 16,4 1 5-16,-2 2-5 0,-2 2 5 15,1-1-1-15,-1 1 0 0,1-2 1 0,0 2-3 16,-2 0 2-16,0 0-3 0,0 3 6 0,-1-1-2 15,3-2-1-15,-2 0 4 0,3 1-7 16,-2 0 3-16,-1 2 0 0,-1 0-4 0,4 3 5 0,-3-4 1 16,3 4 0-16,-5-3 2 0,4 5-2 0,-3-1 2 15,1 1-1-15,1 1 0 0,2-2 0 16,-4 1 2-16,4-2 0 0,-2 3 0 0,3-1-2 16,0-2-2-16,0 0-2 0,-2-3-2 0,2 3 5 15,2-2 0-15,0-1-2 0,0 0 5 16,0 0-6-16,0 3 0 0,0-3 0 0,1 1 0 15,2-2-2-15,-1 1-2 0,0 0 0 0,0-2 1 16,-1 1 3-16,4-1 0 0,-1-1 1 0,1 2-1 16,1 0 0-16,1-3 2 0,0 0 2 0,3 2 3 15,0-3 1-15,-1-1-1 0,3 2 0 16,0-4-1-16,-2 1-1 0,2-3 2 0,0 0-2 16,-2 1-1-16,4-2 1 0,-1 1-1 15,-2-3 0-15,-1 2 1 0,0 0 0 0,1-5-2 16,-2 3 0-16,1-3 2 0,1 0-2 0,1-1 1 15,-2 0 0-15,0 0-2 0,0-3 0 0,0 1-1 16,2 0-1-16,-2-3 4 0,3 0 0 0,2-1-3 16,-3 0 0-16,-1-1-4 0,2 0 0 0,-3 2 2 15,1-3-2-15,-4 2 3 0,2-2-2 0,0-1-1 16,-3 1 2-16,-1-2-2 0,-3-2 2 16,1 2-1-16,0 1-2 0,-2-5 1 15,-1 3 0-15,0-2 1 0,-1 2 0 0,-2 0 0 16,0-2-4-16,1 1 1 0,-4 0-2 0,1 2-1 15,-4-1 5-15,6-1-5 0,-3 2 4 0,2-1 1 16,-2 2-4-16,-2 2 4 0,2 1 0 0,-2 0-2 16,-1 2-3-16,2 2 4 0,-1-1 0 15,1 3-1-15,-1 3 3 0,1-2-4 0,2 4 0 16,-1-1-1-16,1 3-3 0,-3 0-2 0,4 0-1 16,-5 3 0-16,1-1-1 0,-1 4 2 0,-1 0 3 15,5 0-3-15,-4 3 4 0,2-1-1 16,4 2-1-16,-3-2 1 0,4 1 0 0,2 3 1 15,2-1-3-15,5 5 3 0,-1-2 0 0,4 0 1 16,5-2 4-16,0 1 0 0,10-4 3 0,4 1-1 16,3-4 0-16,4-3 0 0,1-1-1 0,4-1 0 15,-6-3-1-15,1-1-2 0,-3 0-2 0,-5-6 1 16,0 2-1-16,-5-4 3 0,-3-1-1 16,1-2 1-16,-1-4-1 0,-2-2 0 0,-2 1 3 15,-1-3-2-15,-2-2 3 0,2 2 0 0,-4-5-3 16,0 3 3-16,-6-1-1 0,0-2 2 0,-4 3 3 15,-2-1-4-15,-1 1-1 0,-3-1 0 16,-1 2 0-16,0 4 5 0,3 11 9 16,-3-2 4-16,3 3-8 0,-2-1 0 0,1-1-4 0,-1 2-6 15,0 3 14-15,2-2-4 0,-2 1-12 16,4 2-7-16,0 3-4 0,-1 3 3 0,-4 10 1 16,-2 6 5-16,-2 5-2 0,3 5-1 0,2 1 7 15,3 8 5-15,-1 5 0 0,-2 5 2 16,2 7-3-16,-3 7-2 0,1 1 1 0,-2 6-1 15,0 0 3-15,1 0 0 0,1 0-4 0,2-1-3 16,0-3-2-16,0 2 4 0,-1-5-4 0,4-2 5 16,0-1-2-16,0-7-7 0,1-3 5 15,2-7 0-15,0-6 0 0,-1-5 2 0,-1-6-11 0,3-3-8 16,-1-6-10-16,0 1-20 0,-2-6-32 16,2-2-36-16,-2-4-56 0,1-2-83 15,-2-2-87-15,0-2-445 0,0-4-632 0</inkml:trace>
  <inkml:trace contextRef="#ctx0" brushRef="#br0" timeOffset="2812.4025">2778 1430 3 0,'1'-16'140'15,"6"-6"10"-15,2-4 55 0,2 2 16 0,2 3 15 16,1 3 17-16,3 2-53 0,-1 3-41 15,-1 6-38-15,3 0-45 0,1 4-26 0,0 2-14 16,-2 2-11-16,0 4-11 0,-2 3-5 0,0 4 4 16,0 5 2-16,-1 5 4 0,-2 1 6 0,-2 3 6 15,-2 2 3-15,-5 4 7 0,3-2-1 0,-6 2-2 16,-3 3 5-16,-3-2-6 0,-2 3 5 16,-4-1-2-16,-2-2-7 0,-1 1-2 0,-4-6-9 15,0-2 0-15,-2-5 6 0,2-6 8 16,-3-3 8-16,2-4-1 0,-2-1-5 0,0-3-8 15,1-2-6-15,0-3-1 0,1-4 0 0,4-2-6 16,5-1-3-16,0-3-11 0,3-1-12 0,5-1-12 16,3-3-14-16,0-5-6 0,2 0-6 0,6-2 1 15,1-1 6-15,1 0 0 0,1 1 2 0,2 0 4 16,5 1 6-16,-1 4 8 0,-1 1 8 16,2 2 7-16,-4 5-1 0,3 0 1 0,-2 3 1 15,2 3-1-15,1 1 2 0,-3 1 1 0,1 4 0 16,-1 2 0-16,2 3 1 0,2 4 3 0,-1 2 5 15,-1 2 7-15,0 1-2 0,0-1 3 16,0 2 3-16,0-1-4 0,3-1 4 0,-2 0 0 16,-1-1-1-16,2-1 2 0,-2-4 1 0,4 1 3 15,-1-2 2-15,2-2 9 0,-3-1-3 16,4-5 1-16,-3 0-2 0,1-4-7 0,-1 0 1 0,0 0 1 16,-2-5-2-16,1 0-1 0,-4 0-1 15,2-3-1-15,-1 1-1 0,-2-4 5 0,-1 3 1 16,-4-4-2-16,0 2-3 0,-3-2-5 15,-1 0 0-15,-3 1 2 0,1-1 3 0,-2 1-3 16,-2 1 0-16,-2-1-5 0,1 0-2 0,-1 1 2 16,-2 0 0-16,1 1-1 0,-4 0-2 0,3 4-3 15,-2-2 0-15,1 4 2 0,2 0 3 16,-3-1 1-16,3 3 1 0,-1 1 0 0,1 2-3 16,1 0 2-16,-1 2-8 0,0 0-4 0,-3 3-5 15,1 3-7-15,-3 5 9 0,-1 1 3 0,-2 5 2 16,2 4 3-16,2-2-6 0,-1 3 0 0,5 3 2 15,0 0 2-15,2 2 1 0,1-1-2 16,2 1-1-16,2-2-6 0,2 1 5 0,1-2 2 16,4-2-1-16,-1-4 3 0,2-3-3 0,0-2-1 15,-1-2 4-15,3 0 7 0,-1-5-8 0,1 0 0 16,-1-2-1-16,-1-3-6 0,-1-2 19 0,1-3 4 16,1-1 3-16,2-5-1 0,0-3-9 15,3-2-4-15,-1-3-1 0,-2-1-1 0,-1-2 2 16,2 0-3-16,-3-3-5 0,0-1 2 0,1 0-2 15,-4-1 2-15,-2 0 1 0,2 0-6 16,-3 0 1-16,1 3-1 0,-1 4 2 0,0 2 1 16,1 1 1-16,0 1-4 0,0 1-5 0,0 4-3 15,4 2 1-15,-5 1 1 0,2 3 1 0,-2 0-1 16,2 2-5-16,1 7 0 0,0 0 3 16,1 6 3-16,1 3 5 0,1 2 1 0,-1 1 2 15,1 2-2-15,-2 3 2 0,1-2 2 0,-2 5 0 16,-2 1 4-16,-2-2-2 0,1 0-4 0,3-1 2 15,0-1 0-15,-2-2-1 0,4-1 4 0,0 0-4 16,1-7-2-16,0 1 3 0,0-3 0 16,4 1 4-16,-1-4 5 0,2-3-4 0,2-3 0 15,2-1-1-15,1-1-2 0,0-3-2 0,1-2 1 16,1-4-5-16,-2 1-2 0,-3-1 2 16,2-2 3-16,-4-1 0 0,2-2 4 0,0-5-4 15,0 6 0-15,-3-2 2 0,-2-4-5 0,0 4 8 16,-2-1-1-16,-5 0 1 0,2-1 7 0,-4 6-2 15,-1-3 2-15,-3 3-2 0,-1-2-3 0,-1 2-4 16,-3 2-4-16,0 2 4 0,-1 0-3 16,-2 2 1-16,-2 1-2 0,-1 2-7 0,-4 0-1 15,-2 4 4-15,-5 3 0 0,-1 2 3 16,-7 3 1-16,4 2-1 0,-1 4-6 0,2-1 3 16,6 4-3-16,4 0-1 0,1 0 3 0,7 2-4 15,2 2 4-15,6-2-3 0,0 0 3 0,4-1 3 16,4-3-4-16,2 0 6 0,2-2-4 0,3-5 2 15,0-1 3-15,3 0-2 0,1-5 3 0,0 0-2 16,-3-4-3-16,0-2 4 0,0-2 0 0,-4-2 6 16,-1 0 4-16,3-5-3 0,-4 2-2 15,1-4-3-15,0 0 1 0,-1-2 0 0,-1-1 2 16,-2-1-3-16,2 0-1 0,-2-1 0 0,-3 2 1 16,-1 4 4-16,-3 0-2 0,-2 0 7 15,0 1-4-15,-3 4 0 0,1 0 0 0,-1 3-3 16,2 3 1-16,1-1-4 0,-1 3-1 0,1 0-10 15,0 2-5-15,0-1-12 0,-2 0 1 16,1 4 3-16,-1 3 7 0,-2 5 12 0,3 7 3 16,-2 1 1-16,4 4 3 0,2-1-2 0,2 1-2 15,2 0 2-15,3-4-1 0,4 1 0 0,0-2-1 16,1-2 1-16,3-3-4 0,2-1 1 16,3-3 4-16,-5-4-7 0,5-3 6 0,-3-3-4 0,1-2-1 15,-1-4 4-15,1 0-3 0,-5-5 3 0,3-1 3 16,-3-1 0-16,-1-5-3 0,4 0-2 15,-6-3 3-15,5-3-1 0,-1 0 2 0,0-6-4 16,2-2-4-16,-1-2 1 0,3-5-1 0,-8-2 4 16,4-6 3-16,-6-4-3 0,-1-1 0 15,0-2 0-15,-4 4-3 0,-2 3 4 0,-3 1 5 16,-1 3-4-16,-1 2 1 0,1 22 1 16,-3-5 3-16,1 3 5 0,-2-3 7 0,-1 5-3 0,0-4-6 15,2 4 4-15,-3-3-2 0,3 5 6 16,-4 4 11-16,4 3-7 0,1 2-8 0,-1 3-8 15,2 1-22-15,-1 3 5 0,1 4 1 0,0 2 12 16,1 6 2-16,0 5 1 0,0 10-9 16,-1 26-3-16,1 8 11 0,1-2-3 0,-1-11 10 15,-1 5-5-15,-2 3 1 0,-2 3-1 0,4 0 1 16,1-5 2-16,2-5-4 0,5-5-3 16,0-6 1-16,3-2 0 0,4-6 2 0,-2-4 3 15,3-3-7-15,2-3 2 0,-1-4-1 0,-2-2 1 0,-1-4 1 16,-2-5 4-16,2-3 1 0,-2-2-1 15,-1-2 4-15,1-2-1 0,-1-3 0 0,3-2 0 16,0-2-6-16,1-5 2 0,0-1-2 0,2-1 1 16,0-2 2-16,-1-2-2 0,-1-1 0 0,-2-1-1 15,2-1-1-15,-4-4-1 0,-2 1 2 16,2 0 0-16,-2-5 1 0,-2 2-4 0,2-2 1 16,-5 6 0-16,2 3 0 0,-2 2 3 0,-3 3-2 15,-2 2 0-15,0 6 2 0,-2 2-4 16,2 3 6-16,2 0 0 0,-3 4-5 0,2 1 2 15,1 1-9-15,0 0-11 0,-1 3-2 0,-1 3 1 16,0 6 4-16,-4 6 8 0,0 7 7 0,-2 4-5 16,3 4 4-16,1 2 2 0,2 1-2 15,2 2 5-15,-1 0-5 0,2 0 2 0,0-3 0 16,3 1 0-16,2-4 0 0,6 0-3 0,0-4 0 16,1-4-3-16,0 0 4 0,4-3-4 15,-1-2-1-15,5-3 3 0,2-3-4 0,0-4 4 0,-1-5 3 16,-1-1-2-16,-1-5 3 0,2-2-1 15,-1-3-1-15,3-2 0 0,-2-1 1 16,2-3-1-16,3-3-1 0,-3-2 6 0,-3-2-1 0,-2-1 1 16,0 0 3-16,-7-5-7 0,2 0 1 0,-1-3-2 15,-3 3 0-15,-3-1-2 0,-1-1 4 16,-2 1 3-16,-3-2-4 0,-2 2 4 0,-3 3-5 16,-2 2 1-16,0 0 1 0,-3 7 3 0,-1-1-1 15,-1 5-5-15,-2 0 2 0,-2 1-5 0,2 3 5 16,-5 2 1-16,-1 2-3 0,-1 0 2 15,-1 6-4-15,1 0 0 0,-3 8 2 0,2 0-3 16,-2 4 3-16,1 4-4 0,-2 6 1 0,4 2 2 16,0 6-1-16,2 1 5 0,2 0-2 15,3-5 0-15,6 0-3 0,4-6-3 0,6-1 3 16,0 0-3-16,6-4 6 0,2 2-2 0,3-6 2 16,1 1 1-16,3-1 1 0,1-5 1 0,4-1-1 15,-2-2 2-15,4-4-3 0,-1-1 4 0,-1-3 1 16,-2-4 0-16,4 0 3 0,-1-3-5 15,-1-3 1-15,-3 2 1 0,-1-2 1 0,-1-2-1 16,-1-4-1-16,0-1 3 0,1-1-9 0,-1 3 3 16,-3 0 0-16,2 1-10 0,-1 2 11 0,0-1-5 15,0 6 2-15,-4 0 2 0,-2 4-2 16,-3 1 3-16,-2 2-4 0,1 1 3 0,1-1-4 16,-3 4-6-16,4-1 3 0,2 5-5 0,0 1 5 15,1 3-2-15,1 4 1 0,-2 3 2 0,-1 3 0 16,-2 1 5-16,-1 1 1 0,0-2 2 15,-3 0-6-15,3 2-1 0,-2-4 3 0,-1 0-5 16,3-2 7-16,-3-6-1 0,0-1-6 0,1-3 8 16,0-2-6-16,-2 0 2 0,0-1 4 0,-1-3-4 15,0 0 1-15,1-2 1 0,1 0 2 16,3-2-5-16,0-3 6 0,3-3-2 0,3 0-4 16,3-5 6-16,1 0-6 0,-2 2 2 0,0-3 0 15,1-3 6-15,-1 1-8 0,1-3-1 16,2 1 3-16,-2-1-9 0,1 0 12 0,-2-1-2 15,2 2-2-15,-3-1 6 0,-2 3-7 0,1 2 2 16,-2-1 0-16,-1 3-1 0,-1 2-1 0,0 2 2 16,-2 6-2-16,0 0-5 0,0 4 2 0,0 0-7 15,4 4-2-15,-5 3 5 0,2 5-1 0,0 7 5 16,-1 2 6-16,4 0-2 0,-4 4 0 16,3-1 1-16,0 1-2 0,1 1-2 0,-2 0 7 15,3-3-2-15,4-1-2 0,-2-2 7 0,4-3-8 16,-1-4 3-16,5 0 0 0,1-1-1 0,3-4 2 15,-1-3-3-15,-3-4 2 0,-7-1-2 16,-3-3 6-16,0-1 2 0,-2-4-1 0,-1-2 5 16,0-2-7-16,2 1-1 0,1-2 3 0,-3 0-4 15,-2-3-1-15,4-2 1 0,-1 1-2 16,-2-2-2-16,2-1 4 0,0-2 0 0,1-2-1 16,0 0 3-16,-2-3-5 0,4 1 1 0,-5-3 0 15,2 2-4-15,1-1 5 0,-4 3-2 0,3 2 0 16,-2 3-4-16,-2 6 5 0,2 3-1 15,0 4-3-15,2 2 6 0,1 3-7 0,2 2 1 16,-1 3 4-16,0 3-4 0,5 6 5 0,1 5 1 16,4 6 0-16,0 5-1 0,-1 6 4 0,-2 0-1 15,-2 4-2-15,5 1 4 0,-2-3-5 16,-2 3 2-16,2-4 2 0,-8 2-6 0,-3-3 4 0,-4 2-1 16,-1-3-2-16,-2-6 2 0,-2-4-3 15,0-4 2-15,-6-2-5 0,-2-6 1 0,-4-1-2 16,-5 0-1-16,-5-5 2 0,-3 2-4 15,-4-5 0-15,-4-3-7 0,2 1-7 0,-2-7-13 16,-4 3-27-16,-4-2-36 0,-4-5-72 0,-2 3-141 16,-2-5-431-16,0-2-906 0</inkml:trace>
  <inkml:trace contextRef="#ctx0" brushRef="#br0" timeOffset="3172.4707">4976 792 1404 0,'-9'-2'286'0,"2"-2"-182"16,-4-2 63-16,0 3 51 0,0-2 22 0,0 0-18 15,1 2-44-15,6-1-50 0,1 2-41 0,2 1-33 16,1 0-27-16,4 0-9 0,2-1-5 0,7 0 9 15,5 1 1-15,7-2-3 0,6 1 0 16,10 1-7-16,8-1 4 0,4 1-4 0,8-1 4 16,5 0-3-16,2 2-6 0,0-2 9 0,4 2-12 15,-5-1 8-15,-2 0-2 0,-3 0-7 0,-3-2 4 16,-6 2-7-16,-4 0 7 0,-7-2-3 0,-4 3 6 16,-7 0-8-16,-8-1-2 0,-4 1 4 15,-3 0-9-15,-7 0 10 0,-2 0-6 0,-2 1-5 16,-4-1-6-16,-2 0-9 0,-4 3-10 0,-2 1-21 15,-2 2-36-15,-7 1-100 0,-2 1-296 16,-5 4-1205-16</inkml:trace>
  <inkml:trace contextRef="#ctx0" brushRef="#br0" timeOffset="4044.6116">1714 2370 1 0,'-7'-1'0'0,"-3"-2"121"16,-5 1 89-16,4 1-13 0,1 0 8 0,1 1 3 15,-3 1-7-15,4-1-13 0,-1 1-17 16,4-1-36-16,-2 1-32 0,6 0-36 0,0 0-29 16,-1 2-11-16,2-1-4 0,2 1 11 0,-1 0 14 0,0 2 14 15,6 1 12-15,-2 0 8 0,8 0 2 16,2-1-6-16,5-1-6 0,6 2-12 0,-1-4-10 15,7-1-4-15,5 0-14 0,1-1-5 0,4 1-6 16,0 1-4-16,0-1-1 0,7 0 2 16,0 1-2-16,3 1-1 0,3-3 3 0,3 2 1 15,1-1 1-15,-1 0 5 0,0 2-2 0,6-2 2 16,0 0 0-16,3 0-2 0,1 0 0 0,4-1 0 16,6 0 1-16,4 0-5 0,3 0 5 15,5 0 1-15,6-1 0 0,0 0 3 0,4-1-6 16,0-1-3-16,4 1 0 0,1 1-3 0,5 1 2 15,0-4 2-15,3 3 0 0,0 1-5 16,-1-1 2-16,6 1-1 0,-1 0 2 0,5 0 4 16,0 0-7-16,-1-1-3 0,1 0-1 0,2-2-3 15,5 1 3-15,0 0 0 0,2-1 2 16,3-1-2-16,-3-1 0 0,3 1-1 0,-1-1 2 16,1-1 4-16,0 0-5 0,-4 0-2 0,0 0-2 15,-4 1-5-15,1-1 6 0,-3-1 3 0,-2 2-5 16,-9 1-1-16,-2-2 0 0,-4 0-2 0,-8 0 4 15,-1 1 6-15,-8-1-6 0,-7 3-3 0,-11-3 2 16,-5 3-5-16,-9 1 3 0,-2-1 5 0,-8 0-5 16,-6 1 0-16,-8-1 0 0,-5 2-3 15,-7 1 1-15,-3 0 4 0,-8 0-2 0,-3 0-3 16,-6-1 3-16,-2 1-4 0,-1 1 4 16,1-1 3-16,-1 0-3 0,0-1-2 0,1 1-1 15,-3 0-1-15,2 0 2 0,1 0 4 0,-2 0-7 16,2 0-2-16,0 0-6 0,-1 1-11 0,1-1-12 15,-1 1-9-15,-7 3-37 0,-2 1-85 0,-5 3-476 16,-8 3-1134-16</inkml:trace>
  <inkml:trace contextRef="#ctx0" brushRef="#br0" timeOffset="5971.7276">1153 2042 1 0,'-3'-15'0'0,"-4"-7"230"0,-2-9 80 0,5 2-20 15,-1 0-11-15,2-3-20 0,3-4-46 0,-1 0-36 16,2-6-26-16,-1-1-25 0,3-3-23 0,1-2-22 15,-1-2-8-15,0-2-4 0,3-1-8 16,2-7-9-16,-3 0-7 0,4-2-8 0,-1-1 6 16,-3 4 1-16,2 1-8 0,2 2-2 0,-7 28-14 15,4-5-7-15,-2 2-7 0,1-6 1 0,-1 2 7 16,4-3-1-16,-5 1 6 0,5-1-4 16,-4 2-4-16,4 5 0 0,-1 1-3 0,-3 3 0 15,3 4-6-15,1 3 0 0,-3 1-3 0,3 3-2 16,-4 0 4-16,3 3-1 0,-2 1 2 15,0 2-7-15,1 1-1 0,0 3 0 0,-2 0-6 16,1 1 4-16,1-1-10 0,-1 4-3 0,5 0 6 16,0 2 2-16,2 0 9 0,5 1 3 0,2 1 3 15,1 2-5-15,3-1 3 0,0 2 4 0,6-1-3 16,0 0 5-16,1 0-4 0,2 2-2 0,4-2 0 16,-1 0 13-16,4 0 2 0,4-2-3 15,-1 1 6-15,6 0-19 0,1 0 1 0,3-2 2 16,4 1-3-16,1 0 4 0,4-1-1 0,0-1-2 15,4 0-2-15,2 2 2 0,0-4 8 16,2 2-1-16,1 0 0 0,2-1-3 0,3-2-7 16,3 2 4-16,2-3-3 0,4 1 4 0,2-1-2 15,4 0-2-15,0-1 3 0,2 0-6 0,2-1 9 16,3 1-3-16,-2-1 1 0,1 0 0 16,3-1-4-16,-2 2 5 0,2 1-5 0,1 0 6 15,1-1-7-15,0 1-1 0,1 1 1 0,-1 1 0 16,1-1 5-16,0 0-2 0,1 0 4 0,2 1-8 15,1-1 2-15,-2-2 0 0,6 1-3 16,-2 2 9-16,4-2-1 0,-1-1-6 0,4 1 6 16,2 0-6-16,0 1 4 0,0 0 5 0,1 1-3 15,-2-1-3-15,1 2-4 0,0 0 3 0,-1 0-3 16,-3 1 7-16,0 0-2 0,-3-1-2 0,-1 1 2 16,-5 0-4-16,4 0 4 0,-7 0 2 0,-4 0 5 15,2 0-7-15,-7 0 0 0,-2 0 1 16,-6-2-9-16,-3 2 12 0,-7 0-3 0,-4-1-2 15,-1 0 2-15,-8 1-4 0,-2-2 3 0,-8 2 2 16,-2-1 0-16,-6-2 3 0,-2 2-5 16,-6 1 0-16,-1 0-3 0,-9 1 4 0,3 2 1 15,-7-2-5-15,-1 1 5 0,-2 2-7 0,-4-1 3 16,-2 1 5-16,-1 0-2 0,0 4-2 0,-5 0 0 16,2 0 2-16,-5 7-5 0,-3-1 8 0,1 2 3 15,-2 5-7-15,0 3 13 0,-4 4-11 16,-1 4 6-16,-3 2 4 0,-1 7-1 0,-1 4-1 15,-10 50-16-15,0-1 3 0,2-6-6 0,5-8 8 16,0-5 6-16,3 6-1 0,0 1 4 16,2-4-6-16,5 2 2 0,-1-4 2 0,3 3-2 15,0-5-4-15,-4-4 2 0,1-4-2 0,-5-9-1 16,2-1 6-16,0-8-1 0,-2-6-2 0,0-3 1 16,-2-6 0-16,0-4 0 0,0-2 5 0,-6-2 3 15,4-7 5-15,-6-3 2 0,0-4 5 16,-6-4 4-16,-3-1 0 0,-3-4 1 0,-2-1-7 15,-7-2-6-15,-5-3-3 0,-6 0-4 0,-7-3-1 16,-6 2-5-16,-11-2-3 0,-6 1-2 0,-6-1 0 16,-8 1 1-16,2 0 1 0,-1 2-2 15,4-1-7-15,4 3-11 0,8 2-21 0,11 2-39 16,7 5-127-16,13 2-663 0,11 6-803 0</inkml:trace>
  <inkml:trace contextRef="#ctx0" brushRef="#br0" timeOffset="6998.8002">2869 3451 2451 0,'-2'-12'55'0,"-4"-6"12"15,4-1 12-15,1 11 18 0,0 5-3 0,1 1-21 16,0 4-27-16,0-1-41 0,-1 0-19 0,-1 6 3 16,1 6 12-16,-2 8 14 0,0 6 11 0,-2 6-3 15,1 7-5-15,-1 1-5 0,2 2 3 16,3 3 0-16,3 0-1 0,2-3-1 0,0-5-7 15,6-3 1-15,3-5 0 0,3 0-1 0,4-6 2 16,3-2-1-16,-2-6 2 0,4-2 4 0,-5-5 3 16,1-5 2-16,-3-2 3 0,0-5 0 0,-4-2 2 15,-2 0 0-15,1-3 0 0,-5-3 0 16,1-3-3-16,3-8-8 0,-2-6-4 0,3-1-4 16,-3 0-1-16,-1-1 0 0,-4 4 2 0,0 2 1 15,-5 0-1-15,-1 4 3 0,-1 2 3 16,-3 3-2-16,2 7 2 0,0 3-3 0,0 4-7 15,2 1-7-15,-2 1-16 0,2 2-3 0,-1 3 4 16,0 9 6-16,-1 7 11 0,2 3 3 0,0 3-1 16,6 0 1-16,4-1-3 0,2 1 0 0,7 0 1 15,2-3 0-15,5-2 3 0,2-3 1 16,2-6 2-16,3-3-1 0,-1-3 1 0,-1-4 0 16,1-3-1-16,-4-2 3 0,-1-3 0 0,-3-2 1 15,0-3 0-15,-7-1 5 0,2-4 2 16,-3-2-1-16,-1-4 2 0,-2-1-4 0,-1 1 1 15,-2-3 0-15,-4-4-3 0,0 2 3 0,-4-5-3 0,-2-2-1 16,-3-1-5-16,-3-2 0 0,-2 3-1 16,-4 3 1-16,-1 2 1 0,1 6-6 15,-4 3-2-15,2 2-2 0,-2 5-8 0,2 4-7 16,-3 1-8-16,3 5-14 0,-5 7-15 0,6 2-27 0,-2 5-45 16,5 2-65-16,5 4-99 0,7 1-180 15,11 4-471-15,9 0-320 0</inkml:trace>
  <inkml:trace contextRef="#ctx0" brushRef="#br0" timeOffset="8400.3995">4326 3657 1266 0,'-4'-5'460'0,"-4"-1"-177"0,-2-3-60 16,-1 4-23-16,-3 1-13 0,-6 4-22 0,-3 0-33 15,-4 3-28-15,-3 4-25 0,-2 5-17 0,1 2-11 16,-2 4-12-16,3 3-12 0,3-1-9 0,2 0-8 15,5 3-7-15,6-5 0 0,6 5-4 16,3 1-1-16,6-2-2 0,5 0-1 0,3-1-5 16,7 0 2-16,3-3 4 0,6-1-2 15,3-1 9-15,3 0 0 0,3-7-4 0,1-4 4 16,0-5-5-16,-4-3-2 0,0-1 4 0,-3-2-2 0,-6-4 1 16,-2-1 5-16,-1-1 1 0,0-2-1 15,-6-3 5-15,-2 2 2 0,-2-1 1 16,-2 1 4-16,-5 1-1 0,-1-2 0 0,-2 3 5 0,-4 2-3 15,0 2 1-15,-4 1-2 0,1 0-3 0,1 3-2 16,-2 2-2-16,-2-1-3 0,2 4-7 16,2 0 2-16,-2 1-2 0,3 4-5 0,0 0 4 15,-1 1-5-15,4 6-2 0,0 1 3 0,2 3-2 16,2-1-3-16,4 2 2 0,4 2 1 16,8 1-1-16,1 1 10 0,7-3-2 0,5 1-1 15,2-3 3-15,3-3-5 0,0-4-1 0,-2-5 2 16,1-3-6-16,-8-3 4 0,3-3-1 15,-7-2 3-15,2-1 0 0,-5-3 5 0,-1-2 0 16,0 1 2-16,-5-3 9 0,-1 1-5 0,-4-1 3 16,0-1 1-16,-3 1-1 0,-1 1 3 0,-3 0 2 15,-1 3 3-15,0 1-2 0,-3 2 9 16,1 2 0-16,-2 0 0 0,3 1 5 0,-2 3-12 16,2 1-4-16,0 1-6 0,-1 1-9 0,4 0-9 15,-2-1-4-15,1 4 0 0,-1 4 0 0,1 3 9 16,0 3 4-16,1 2-1 0,4 0 4 0,3 2-4 15,3 0 1-15,1 0 1 0,4-1-3 16,2 1 2-16,4-1 1 0,3-3-3 0,2-3-5 16,2-3 1-16,-4-2-2 0,0-3 0 0,-4-3 13 15,2-5-2-15,-3-2 1 0,-1-5 3 0,0-1-7 16,0-4 5-16,-5 0 2 0,0 0 0 0,-1-4-1 16,-4-1 0-16,1-1 2 0,-1 0-1 15,-1 1 7-15,-5-2-6 0,0 1 0 0,-2 1 1 16,-2-1-2-16,-3 1 2 0,0-1-1 0,0 2 0 15,-2 3-3-15,1 2 3 0,-1 7-1 16,0 2 1-16,4 3 3 0,-2 3-10 0,2 1-6 16,1 1-10-16,0 0-14 0,0 2 6 0,0 5 5 15,0 3 7-15,0 6 9 0,4 6 1 0,2 0 0 16,5 1 3-16,3-1 2 0,5-2-5 16,3-5 1-16,6 0-1 0,1-1-6 0,5-4 5 15,1-3 0-15,2-3 0 0,4-6 0 0,1-3 1 16,2-3-2-16,-1-4-1 0,-3-4 9 15,-3-2-6-15,0-4 2 0,-7-4 1 0,1-5-5 16,-2-3 7-16,-5-6-2 0,3-5 1 0,0-3 3 16,-3-4-2-16,2-4 1 0,-4-4 3 0,-3-1-2 15,-4-1-1-15,-5 2-2 0,-2 1-1 0,-6 6-1 16,-3 7 7-16,-3 11 0 0,-1 5 5 0,-4 7-3 16,0 3-3-16,-1 4 0 0,-1 7-5 15,0 2 9-15,1 6-12 0,-1 7-1 0,-2 8-2 16,-4 5-7-16,-4 10 11 0,1 5-2 0,4 7 1 15,1 5 2-15,6 4-3 0,6 2 2 0,5 3-2 16,3-4 4-16,5 0-5 0,7-3 0 16,3-5 3-16,4 0-4 0,2-7 5 0,4-4-2 15,0-5 0-15,-1-6 3 0,-1-3-2 0,-3-6-1 16,-3-2 3-16,-2-5-2 0,-1-4 1 16,-4-3 0-16,0-3-3 0,-2-3-1 0,4-1 4 15,-5-4-2-15,2-2 0 0,-3-2 3 0,2 0-4 16,-2-2 3-16,-1 0-3 0,-1 3 0 0,-1-2 1 15,-3 1 0-15,-1 2 1 0,-1 0-4 0,-1 0 4 16,-2 2 0-16,0-1-1 0,0 3 3 16,-1 3-3-16,0 0 1 0,-1 5-3 0,1 1-4 15,-1 1-9-15,2 1-8 0,-1-1-10 0,0 2 1 16,0 7 7-16,-3 0 7 0,-1 7 10 0,2 1 2 16,3 6-1-16,2-1 1 0,6 1 1 0,2 0-1 15,2-3 1-15,7-3 1 0,1 0 0 16,2-4 1-16,6-4 2 0,3 0 0 0,3-5-1 15,5-5 2-15,-5-3-2 0,1-2 3 0,-4-5 1 16,-5-1 2-16,0-4 2 0,-5-2 2 16,0-3 3-16,2-2-1 0,-4-3 4 0,0 0 0 15,-3-3 2-15,-4 0 3 0,-2-2 0 0,-6 3 2 16,1-1 0-16,-3 4 1 0,-6 2-1 0,-1-1 0 16,-2 5-1-16,-1 2-2 0,-3 4 1 15,-1 4-5-15,0-1-7 0,-7 6 4 0,5 4-11 16,-5 4 1-16,1 8 0 0,3 5-3 0,-4 5 2 15,2 8-1-15,2 3 1 0,3 7-1 16,5 3 2-16,0 8 0 0,5 1 0 0,2 4 0 16,1 6-1-16,1 1 2 0,6 3 0 0,0 2-1 15,1-3-1-15,2-1 2 0,-3 3-2 0,-1-2 3 16,1 2-2-16,2-3-1 0,-2-1 1 16,-3-3-4-16,2-3 3 0,-4-2 1 0,3-6-2 15,-5-4 2-15,-2-6-5 0,-8-2-10 0,-1-3-21 16,-6-4-49-16,-5-2-69 0,-4-6-265 0,-7-1-1369 15</inkml:trace>
  <inkml:trace contextRef="#ctx0" brushRef="#br0" timeOffset="9257.1737">7866 3052 2389 0,'1'-10'175'15,"-1"-1"14"-15,1-4-25 0,2 8-26 0,-3 4-19 16,1 1-32-16,-1 3-29 0,0 0-25 15,-1 0-16-15,1 3-9 0,0 3-2 0,0 7 3 16,-1 5 3-16,-1 7 7 0,1 3 1 16,0 5-2-16,-2 4 1 0,2 3-8 0,1 4-5 0,-1 5-1 15,0 4-5-15,1 3 0 0,-2 5-2 0,1-4-10 16,0-3-18-16,2-5-11 0,1-7-16 16,-1-6-17-16,2-3-21 0,1-6-37 0,-1-3-67 15,-2-5-108-15,-1-5-318 0,0-3-819 16</inkml:trace>
  <inkml:trace contextRef="#ctx0" brushRef="#br0" timeOffset="9570.1192">7578 3499 1506 0,'0'-1'245'16,"0"-1"-27"-16,5-1-90 0,0 2-52 0,9-2-1 15,0 1 2-15,8-1-6 0,5-1-14 0,2 0-14 16,3 3-13-16,2 0-8 0,5 0-2 0,-2-1 0 15,-1 0-3-15,3-1 3 0,-2-3-2 16,-2-4 3-16,2 3 8 0,-5-2 9 0,-2-2 15 16,-5 2 13-16,0-2 9 0,-6 3 3 15,-5 1 0-15,-4 1-9 0,0 2-10 0,-3 3-15 16,-4-1-17-16,-2 2-13 0,-1 2-9 0,1-1-1 16,3 7-1-16,0 0 4 0,0 7-1 15,3 3 1-15,1 3 0 0,-4 7 1 0,3 3 0 0,-3 1-2 16,1 4 0-16,-3 2-4 0,-2 4-2 0,0-5-2 15,0-2-9-15,0-9-6 0,0-3-16 16,-1-3-21-16,-1-3-22 0,-4-3-43 0,2-3-78 16,-3-4-208-16,0-3-720 0,2-7-198 0</inkml:trace>
  <inkml:trace contextRef="#ctx0" brushRef="#br0" timeOffset="9759.6648">7993 2684 2169 0,'-2'-16'228'0,"1"-4"-155"0,0 0 4 0,1 9-10 15,0 8-15-15,0 1-20 0,1 0-63 16,-1 5-23-16,3 3-6 0,0 3 9 0,5 8 41 16,2 6 8-16,5 5-18 0,-3 7-93 0,3 7-271 15,2 4-611-15,0 3 18 0</inkml:trace>
  <inkml:trace contextRef="#ctx0" brushRef="#br0" timeOffset="10633.6344">8611 3351 2097 0,'2'3'71'0,"-1"-2"-1"0,3 0 35 16,-4 2 1-16,0-3 15 0,0 2 13 0,1 1-18 15,1 4-15-15,-1 4-5 0,2 2-23 16,3 4-17-16,-2-1-16 0,4 7-11 0,-6 4-4 16,4 0-3-16,-4-1-2 0,-1 0-3 0,0 4-3 15,1-1-4-15,0 0-4 0,0-4 0 16,-1-6-2-16,0-3 0 0,1-4 1 0,1-4-2 16,-1 1 0-16,-2-2-1 0,0-4-1 0,0-1 2 15,0-2 6-15,0 0 12 0,0 0 13 0,0-2 4 16,0-1-6-16,-2-4-12 0,-1-3-13 0,1-2-5 15,2-4-1-15,-1-2 0 0,1-3-2 16,0-4 0-16,0 1-2 0,1-2-1 0,4 1 1 16,1-1 1-16,2-2-1 0,0 3-1 0,1-3 2 15,3 6-2-15,-1 2 1 0,1 1 2 0,-2 3-4 16,1 3 2-16,5 1-2 0,-5 4-1 0,1 3-2 16,-2 1 3-16,1 1 0 0,0 3 0 15,0 3 1-15,3 1-2 0,0 2 1 0,-1 3 1 16,5 4 2-16,-6-1-1 0,4 5-1 0,-3 0 2 15,0 1-1-15,-1 0 2 0,-1 4 2 0,1 0-1 16,-5 1-2-16,-1 0 3 0,1 1-1 16,-5-1-1-16,0-1-1 0,-2-1-2 0,-2 2-5 15,0-7-4-15,1 4-9 0,-3-8-2 0,3-4 3 16,0-3 5-16,1-4 13 0,0-1 3 16,1-1 2-16,0-2 0 0,3-2-6 0,-2-1-1 15,2-8-4-15,4-3 0 0,-1 3-3 0,2-6 3 16,3 2-2-16,0-2 1 0,2-2 3 15,1 1-3-15,0-1 2 0,1-3-2 0,-2 3-3 16,4-2 1-16,-1 3-1 0,-1 2-1 0,3 2 4 16,-1 2 2-16,0 1 1 0,-4 4 2 0,-2-1 0 15,2 6-4-15,-5 1-4 0,-3 3-5 0,2 2-7 16,-4 3 3-16,3 2 2 0,2 5 6 0,-5 2 9 16,4 4 1-16,-2 1 5 0,-2 1 1 15,4 2 1-15,-3 1-1 0,3 1 0 0,2 1 0 16,2-1-3-16,6-4 4 0,3-2 0 0,5-4 0 15,0 0 0-15,9-5 0 0,-1-3 2 0,1-5 0 16,1-3 0-16,-5-3-2 0,3-1-2 16,-3-3 2-16,-3-2 2 0,0-2 3 0,-3-1 0 15,-1-2 2-15,0-1 6 0,-1-1 2 0,-3-1-1 16,-2-4 2-16,1 0-1 0,-4-2 0 0,0 2 4 16,-5 1 2-16,-4 1 0 0,-1 4 3 15,-4-1 1-15,-2 2 2 0,-2 5 2 0,-3 1-2 16,-2 2-1-16,-2 1-5 0,-2 1-3 0,0 3-5 15,-1 4-6-15,-7 1-2 0,-4 5-2 16,-2 4 0-16,-2 1 0 0,-2 4 0 0,0 3 1 16,5 2-3-16,2 2 1 0,8 2 0 0,5 0 2 15,4 6-4-15,7-1 1 0,4 0-1 0,6-1-1 16,6 1 2-16,5-1-2 0,6-2-2 0,3 1 3 16,1-3-6-16,1 1-4 0,6-2-17 0,-1-3-24 15,0 1-70-15,-1-8-85 0,2 0-251 16,-3-5-1279-16</inkml:trace>
  <inkml:trace contextRef="#ctx0" brushRef="#br0" timeOffset="10796.9095">10594 3356 2780 0,'-2'-1'95'0,"-1"0"3"0,-3-3-14 0,0 3-29 16,2 0-26-16,-2 2-26 0,0 1-18 0,-1 3-11 15,2 3-65-15,-4 2-280 0,1 2-1290 0</inkml:trace>
  <inkml:trace contextRef="#ctx0" brushRef="#br0" timeOffset="11898.5082">2891 4934 1389 0,'0'-20'350'0,"0"-3"-74"0,2-5 19 0,2 5-49 16,-1 3-27-16,0 5-32 0,1 1-41 0,-3 5-31 15,0 5-38-15,1 3-35 0,-2 1-26 0,0 2-21 16,0 7 4-16,4 5 3 0,2 9 5 0,2 7 6 16,0 7-3-16,1 5-1 0,-1 5-2 0,2 6-1 15,1 2-1-15,-1 6 1 0,0 3-2 16,2 4-1-16,-1 3-1 0,-3 2-4 0,1-1-2 15,-2 1-3-15,-4-3-4 0,1-7-6 16,-7-10-5-16,0-8-8 0,1-12 3 0,-3-12 7 16,-2-7 12-16,-3-7 17 0,-3-3 2 0,-5-4 2 15,-6-4-3-15,-3-3-6 0,-4-7 2 0,-5-1-2 16,4-3 0-16,-4-2-1 0,0-1-1 0,-3 1-1 16,-2 0 1-16,-1-2 4 0,-1 4-3 15,-2 0 0-15,3 0-1 0,0 6-1 0,0-2 4 16,1 5 0-16,0-2 5 0,1 4 3 0,2 1-1 15,2 2 2-15,0 1 1 0,6 0 1 0,0 5-1 16,7 1-4-16,4 0-4 0,5 3-4 16,1 3 0-16,2 3-1 0,2 4-2 0,0 3 2 15,3 6-4-15,0 0 2 0,5 0-2 0,1 1 2 16,6 1-3-16,1 1-3 0,4-2-5 16,2 1-11-16,1-4 5 0,5-1-3 0,2-4-10 15,4-4-16-15,2-4-25 0,3-6-38 0,-1-6-39 16,2-10-69-16,-1-3-149 0,1-9-395 0,-1-2-799 15</inkml:trace>
  <inkml:trace contextRef="#ctx0" brushRef="#br0" timeOffset="12122.9694">2381 4836 874 0,'-10'-16'775'0,"-3"-6"-513"16,-3-4 42-16,10 9-34 0,3 5-45 0,2 1-41 15,1 4-53-15,3 2-48 0,1-3-37 0,5 5-23 16,4-2-11-16,8 0-4 0,8 3 2 0,7-2-1 16,9 3-3-16,5 2-1 0,2 1-3 15,4 0-2-15,5 1 2 0,0 1-1 0,5 1-1 16,-3-1-3-16,4 3-8 0,-3 0-17 16,0 0-37-16,-6 1-50 0,0 0-95 0,-5 0-213 15,-3 1-634-15,-7-1-262 0</inkml:trace>
  <inkml:trace contextRef="#ctx0" brushRef="#br0" timeOffset="13921.2458">3672 5453 1 0,'6'-4'0'0,"2"-6"196"0,1-1 149 15,-2 3 56-15,-3 1 21 0,-1 1-24 0,-2-1-83 16,-1 3-70-16,0-1-67 0,-3-1-46 15,1 0-33-15,0 2-20 0,-1 1-10 0,-2-1-9 16,-1 2-14-16,-4 0-4 0,1-1-9 0,-1 0-4 16,-2 2-8-16,-4-1-2 0,2 4-1 15,-4 1-5-15,-3 1 4 0,-2 2-6 0,-2 1 0 16,-3 5-1-16,2 1-3 0,-3 3 0 0,-1 2 0 16,0 4 2-16,0 0-6 0,3 2 4 15,3-1-2-15,6-3-3 0,3 0 2 0,4-1-6 16,4-2 0-16,5 0 0 0,4-1-2 0,5 1-1 15,2-4-2-15,6 1 1 0,3-5-3 0,4 1 5 16,8-7 1-16,3-3 1 0,2-2 2 0,1-9-1 16,3 1-2-16,-1-6 1 0,-2-4 0 0,3 0 0 15,0-8 1-15,-4 0-1 0,-1-4 1 0,-3-3 0 16,-4 1 1-16,-2-5 2 0,-3 1 1 16,-1-4 0-16,0-3-1 0,-2-7 0 0,0-2-1 15,-5-4 2-15,1 1-1 0,-5-1 2 0,-2 5 2 16,-2 3 1-16,-5 5 2 0,0 7 2 15,-2 6 4-15,0 5 1 0,-4 4 4 0,1 4 1 16,2 7-2-16,-1 2 7 0,1 7 0 0,-1 1-4 16,2 2-9-16,0 1-10 0,1 2-5 0,-5 7-2 15,-2 6 10-15,-3 9-5 0,0 9 1 16,-6 5 1-16,5 5-5 0,1 2 3 0,0 6 1 16,5 1 0-16,-1 1-2 0,5 3 2 0,-1-1-1 15,4-3 0-15,0-2 2 0,6-6-3 16,-1-6 0-16,4-1 0 0,2-4-2 0,5-2 2 15,-1-7 0-15,4-3 0 0,2-6 2 0,4-3 0 16,1-1 0-16,1-6-2 0,3-3 4 0,1-6-4 16,0-3 2-16,0-5 1 0,3-2-3 15,-1-3 1-15,-2-3-1 0,1-5 0 0,-3-2 0 16,2-3 2-16,-1-3-1 0,0-6 1 0,-1-3 2 16,-1-4-4-16,-2-5 3 0,-5-4-2 0,2-5-2 15,-4-2 3-15,-2-2-1 0,-2 2-1 0,-2 1-1 16,-3 4 1-16,-6 6 1 0,-1 5 0 0,-3 5 6 15,-1 6-5-15,-1 1 0 0,-1 4-1 16,-1 3-6-16,2 1 7 0,-3 4 0 0,1 1 2 16,-2 4 2-16,2 0-3 0,-2 0 1 0,-1 3 0 15,2 0 1-15,0 3-1 0,-1 1-1 16,3 3-1-16,-1 0-2 0,0 3 2 0,1 0 1 16,-2 2-2-16,3-1 6 0,-1 2-6 0,1-3 2 15,0 3-1-15,-1 3 2 0,-1-3-2 0,2 0-2 16,0 1-1-16,0-1-4 0,0 0 2 15,-1 1-1-15,1 0 0 0,-3 2 0 0,-1 3 1 16,0 2 1-16,-2 5 2 0,-1 2 0 0,3 2-2 16,-4 1 0-16,3 1 0 0,-1 5-1 0,1 3 3 15,-3 4 2-15,-1 5-1 0,0 1 1 0,1 4 0 16,0 4-2-16,0 3 3 0,-1 6 1 16,3 1 0-16,2 0-2 0,3-1 0 0,5-4-1 15,1 0 1-15,4-1 4 0,3-2-2 0,2-4 1 16,4-4 0-16,-1-4-2 0,6-4 0 15,1-4 1-15,3-5 2 0,1-1-1 0,3-4 1 0,2-4-1 16,-1-2-2-16,-4-6 2 16,1-1-2-16,-2-4 3 0,1-5 2 0,3-2-1 0,0-4 0 15,4-3-1-15,-1-4-3 0,0 0 0 0,-2-2 0 16,0-1 0-16,-6-2 0 0,3-2 0 16,-3-4 0-16,-2-5 2 0,-2 2 0 0,-7-1 1 15,-1 2 0-15,-3 2-1 0,-5 0 0 0,-1 1 1 16,-3 1 0-16,-2 4 1 0,-3 5 3 15,-1 3-2-15,-2 3 0 0,-3 3 1 0,-2 0-3 16,0 4 0-16,-3 0-3 0,-1 5-1 0,-3 2-1 16,-2 3-2-16,2 4 1 0,-4 4-1 0,1 5 1 15,-1 5 0-15,3 7-1 0,-2 0 3 16,7 4-1-16,2 3-1 0,5 2-1 0,4-1 2 16,4 4-3-16,4-7 1 0,5 3 1 0,5-8-2 15,4 2 1-15,5-2 1 0,4-4-2 0,5-3-2 16,0-2-1-16,5-5-12 0,0-1-20 15,1-4-17-15,3-3-39 0,2-5-50 0,-2-6-95 0,5-2-323 16,-2-6-1177-16</inkml:trace>
  <inkml:trace contextRef="#ctx0" brushRef="#br0" timeOffset="15173.8747">6353 4579 2355 0,'-7'-16'145'0,"3"-2"-36"15,-1 1 29-15,3 7 4 0,2 8-6 16,0-1-26-16,-1 3-43 0,1 1-34 15,-2 2-20-15,1 2-8 0,-3 9 8 0,2 7 8 0,-6 7 6 16,2 8 2-16,-2 3-5 0,0 5-7 16,5 2-3-16,-1 2-2 0,2 1-1 0,1 3-1 15,0 4-5-15,0 3-4 0,-2 2-1 16,-1 0-3-16,2 0-7 0,-1-9-8 0,2-9-12 16,1-12-7-16,1-9-4 0,-1-9 1 0,0-5 8 15,-1-6 15-15,-1-3 2 0,0-5-11 0,0-5-8 16,0-7-11-16,0-2 2 0,2-8 22 0,2-3 6 15,1-2 9-15,5-5 2 0,-1 0-2 0,5 1 4 16,0 1 3-16,1 0 1 0,4 4 4 16,-4 0 1-16,6 2 6 0,-1 3 5 0,2 1 13 15,1 5 2-15,1 4 6 0,0 1 4 0,5 5-7 16,-3 0-2-16,3 4-6 0,-4 5-6 0,0 5-3 16,3 3 0-16,-4 5-1 0,3 0-3 15,0 4 0-15,-3 6-2 0,1 2 0 0,-2 4 1 16,-2 0-4-16,-1 3 1 0,-4 1-1 0,1-2-3 15,-5 2 0-15,-4-5 0 0,0-2-2 16,0 1-2-16,-2-5 5 0,2-1-4 0,-2-1 1 16,0-5 0-16,1-1-5 0,3-5 4 0,0-2 2 15,4-1 1-15,2-7 3 0,4 0 0 0,4-4-4 16,1-4-1-16,6-1 5 0,1-3-8 16,-2 1 3-16,-3-2-1 0,2-1-6 0,-5-2 6 15,5-3-3-15,-4-2 0 0,4 0 1 0,-4 0-1 16,-2-2 0-16,-2 3 0 0,-5 1 8 0,-4 2-4 15,-2 2-1-15,-1 5 4 0,-5 3-6 0,-1 3 10 16,-2 2-1-16,-1 3 0 0,1-1-2 16,-2 3-5-16,0 3-4 0,2 0-2 0,-2 2 3 15,-3 5-3-15,2 4 1 0,-2 2 1 0,3 2-7 16,2 2 6-16,2-2 0 0,2 2 0 0,-1 1 4 16,5-3-5-16,0 1 2 0,3-3-1 15,1-4 1-15,-1-1-1 0,3-2 1 0,-2 0 0 16,7-3-6-16,-4-3 5 0,5 0 2 0,-1-3-2 15,0-3 4-15,1 0-2 0,-3-3-2 16,4-1 0-16,-4-1 3 0,0-1-2 0,0-3 0 16,-1 1 1-16,3-3-6 0,0-2 5 0,2 0-2 15,-2-4 0-15,-1 1 6 0,3 1-5 0,-1-2 0 16,0 2 1-16,-6 1 2 0,1 1-1 0,0 2-1 16,-3 3 1-16,-1 2-9 0,-1 2 6 15,-2 1 0-15,-4 3-1 0,-2 1 4 0,0 2-6 0,-1 2-8 16,0-1-2-16,1 2 6 0,0 5-1 15,3 2 8-15,0 4 5 0,-1 3-7 0,3-1 4 16,-3 3 0-16,5 1-1 0,1-4 5 0,0 2-4 16,0-2 0-16,2-2 2 0,4 1-3 15,3 0 3-15,3-3 0 0,0-2-1 0,5-4-5 16,-4-1 4-16,2-2-1 0,2-2 0 0,-3-1 5 16,3 0-5-16,-4-1 1 0,1-2 0 15,0 1-3-15,4-1 2 0,-4-2 0 0,4-2 0 16,-3-1-1-16,1 0 1 0,-3-3 0 0,-2 3 0 15,0-3 6-15,-2 1-5 0,-3-2 0 0,5-1 3 16,-3 1-4-16,3-2 1 0,-4-1 0 16,3 1 1-16,1-2-4 0,-3 0 5 0,-1 0-1 15,0-2-1-15,1 2 8 0,-5 0-5 0,0 1 1 16,-3 1 2-16,-1 5-2 0,-5-1 3 16,-2 1-1-16,0 2 4 0,-1 1-5 0,-1-2 6 15,-1 3 1-15,-4 0 0 0,1 0 3 0,-2 3-6 16,-3 0-2-16,-1 4-2 0,-2 3-4 0,-4 1 2 15,-3 6 1-15,0 1 0 0,-1 4-3 0,-2 3 5 16,2 2-2-16,-3 3-1 0,7 0 7 16,1 3-7-16,3-2 2 0,3 2-2 0,2 1-5 0,6-4 3 15,1 0-1-15,4-1 1 0,4-2-3 16,2 1 1-16,5-2 0 0,3-2-3 0,4-4 5 16,3-2-9-16,2-2 0 0,0-3-4 0,4-2-11 15,-1-4-2-15,1-2-9 0,-2-1-10 16,-5-4-7-16,-1 0-12 0,-3-4-9 0,-1 0-15 15,-5-3-21-15,1-4-53 0,-4-1-100 0,-2-3-303 16,1 1-840-16</inkml:trace>
  <inkml:trace contextRef="#ctx0" brushRef="#br0" timeOffset="15402.2183">6966 4222 2661 0,'-1'-8'69'16,"0"0"1"-16,0 0 4 0,4 3-1 0,-1 1 8 16,4 1 1-16,-2-1-17 0,4 2-24 0,-1 1-28 15,1 1-13-15,5 2-6 0,2 5-14 16,4 7-62-16,0 3-181 0,2 6-1232 0</inkml:trace>
  <inkml:trace contextRef="#ctx0" brushRef="#br0" timeOffset="26428.9486">9751 4717 636 0,'8'-8'274'0,"-1"-2"30"0,1-2 2 15,2 3-12-15,-4 2 7 0,-1-1-40 0,-2 4-46 16,-2 2-32-16,-1 1-37 0,-1 2-33 0,0-1-34 16,1 2-23-16,-2-1-21 0,-1 3-7 0,-1 4 6 15,-5 4 1-15,-6 7 4 0,-3 7 0 16,-2 2-13-16,0 4 0 0,1-1-4 0,2 2-5 16,6-5 0-16,0 4-6 0,3-5-4 0,7 0-3 15,1 0 0-15,5 0-1 0,-1-2-1 0,7-1 0 16,2-1-3-16,4-3 0 0,3-2-2 0,7-2-1 15,3-7-3-15,3 2-3 0,-1-4 0 16,0-4-2-16,0-3 0 0,-3-4 0 0,0-5 1 16,-5-1 1-16,-3-2 1 0,-5-2 3 15,-1-5 1-15,-2-1-1 0,-3-6-1 0,-1-2 2 16,-5 0-1-16,0-5 4 0,-2 1 1 0,-5-1 0 16,-1-2-1-16,-4 3 0 0,-3 3 0 0,-3 0 2 15,0 1 4-15,1 4 0 0,-1 1 1 0,1 3 1 16,1 5 0-16,3 2 1 0,0 5 4 15,5 2-5-15,1 2-3 0,3 3-6 0,1 2-14 16,2 3 4-16,7-1 0 0,8 4 6 0,8 2 7 16,11 3-1-16,9-2-1 0,8 1-3 0,6-1-1 15,3-5-6-15,1 1-1 0,0-6 1 0,-5-6-2 16,-3-1 7-16,-4-1 1 0,-8-5 2 16,-7-4 4-16,-1 0 0 0,-9-4 2 0,-2-1 3 15,-5-1 1-15,-4 0-1 0,-2-5 1 0,-3-2 1 16,-2-5-2-16,-2 1 7 0,-5-3 2 15,-3 2 6-15,-4 3 5 0,-4 5-3 0,-1 3 1 16,-1 3-2-16,-5 4 1 0,2 3 4 0,-2 4 0 16,2 4-4-16,1 4-6 0,0 4-4 15,-1 4-5-15,1 7 0 0,-2 8 2 0,0 10 0 16,0 8-2-16,4 11 2 0,2 5-1 0,5 6-1 16,3 5-3-16,3 2 1 0,3 5-3 0,-1 4 2 15,2 6-2-15,-1 3-2 0,3 3-1 0,0 2-8 16,-1-3-8-16,0 1-11 0,1-4-18 15,-2-8-18-15,1-3-29 0,0-7-43 0,1-9-42 16,0-13-81-16,-1-8-165 0,1-12-458 0,-4-13-646 16</inkml:trace>
  <inkml:trace contextRef="#ctx0" brushRef="#br0" timeOffset="26599.6204">10516 5103 2108 0,'-4'-11'360'0,"0"1"-243"0,1-2-28 0,9 4-30 16,6 3-29-16,8-5-8 0,6-1-2 16,6 3-6-16,5-6-7 0,9 8-11 0,6-2-20 15,9 2-45-15,2 0-86 0,4 2-251 0,3-1-645 16,0 0-65-16</inkml:trace>
  <inkml:trace contextRef="#ctx0" brushRef="#br0" timeOffset="27993.455">12353 4363 2618 0,'-10'1'26'0,"-5"4"19"16,-2 6 23-16,2 11 17 0,2 7 20 15,-2 9 1-15,1 6-13 0,0 4-13 0,-1 7-8 16,0 3-15-16,4 7-6 0,-3 6-11 0,-1 8-11 15,4 3-13-15,-7 4-3 0,4 1-3 16,-2-1-2-16,1-3 2 0,-1-6-7 0,4-8-1 16,-6-7-2-16,6-6-1 0,2-13 1 0,-1-10 0 15,7-14 0-15,1-9 5 0,1-6 17 0,1-5 8 16,-2-5 0-16,-3-8-4 0,-3-8-17 16,-2-8-7-16,1-9-3 0,-1-10 5 0,0-8-6 15,1-7-3-15,-3-8-2 0,5-7-11 0,-1-11 5 16,1-6-2-16,5-9-2 0,3-5-1 15,3-7-2-15,6-1 0 0,1-4 2 0,5 0 4 16,4 5 3-16,2 6 4 0,4 6 5 0,2 11 1 16,3 12-1-16,3 10-1 0,1 10 1 0,0 9-1 15,-3 7 3-15,0 8 2 0,-2 11 1 16,-4 6 3-16,-2 8-3 0,-2 4-1 0,-1 5-1 0,-2 4 2 16,1 3-4-16,-6 5 1 15,3 3-2-15,-2 7-5 0,0 5 7 0,-4 8-2 0,-3 8 2 16,-4 5 2-16,-6 6-1 0,-4 4-1 0,-7 9 0 15,-3 6 3-15,-8 3-6 0,-5 4 1 0,-2-1-3 16,-2-3-3-16,0-7 2 0,4-5 0 16,3-5 2-16,-3-10 1 0,3-4 0 0,-2-6 0 15,-2-7-1-15,1-5 1 0,-2-6 4 0,2-2 1 16,0-2 2-16,4-5 1 0,6-2-2 0,1-1-2 16,8 0 1-16,3-4-3 0,4 0-2 15,4 1-5-15,1-2-4 0,2 4 0 0,0 3 5 16,4 3 5-16,2 2-2 0,6 0-8 0,1-2-14 15,5 3 6-15,3-1 5 0,8 1 12 16,6-1 11-16,2 2-5 0,0-1 2 0,2 0-4 0,1-3 5 16,5 3 3-16,-3-2-4 0,2-1 8 15,-4-3-5-15,0-1-4 0,-3-3 1 0,-4 0-4 16,3-6 5-16,-3 1-1 0,0-3 2 0,-3-2-5 16,1-2 3-16,-4 0 1 0,-2-2 0 0,1-1 10 15,-7-2-7-15,0-1 2 0,-4-2 1 16,-4-2-2-16,-3 2 4 0,-1-4 1 0,-2 1-2 15,-4-1-2-15,-3 1 1 0,-2 1-2 16,-3 3 2-16,-2 2 6 0,-2 4-7 0,-1 2-2 16,3 3-3-16,-3 2-8 0,-2 1 2 0,0 4 0 15,-3 1 0-15,-3 7-4 0,-1 3 4 0,0 5 2 16,-2 6 0-16,7 0 3 0,1 2-3 0,7 3-2 16,4 3 0-16,6 0-2 0,6 1 3 15,5 1 2-15,12-5-1 0,4-4 0 0,3-3-1 16,5-5-1-16,0-6 0 0,0-4 5 0,1-6-6 15,-3-5 1-15,1-3 1 0,-5-3-6 0,1-6 8 16,-2-3-2-16,-1-5 0 0,0-2-2 0,-1-3 1 16,-2-4 0-16,1-3 0 0,-1-6 7 15,-3-1-9-15,0-4 2 0,-5-1-3 0,-2 0-2 16,-5 0 5-16,-4 2 1 0,-3 5 1 0,-7 7 2 16,-5 5-3-16,-5 8 1 0,-5 3-1 15,-3 1 6-15,-5 5-8 0,-6 3-1 0,0 3 2 0,-2 3-8 16,1 7 8-16,3 3 2 0,4 4-4 15,7 3 0-15,3 4 2 0,7 5-1 0,5 4 1 16,5 5 6-16,5 5-5 0,9 2-1 0,4 2 1 16,4 0-6-16,7 4 6 0,-1 2 0 15,-1-1 1-15,0 5-2 0,-2-4 1 0,-7 2 0 16,-3-3 1-16,-6-3 3 0,-4 1-7 0,-3-2 0 16,-6-2-1-16,-3-7-5 0,-2-4 6 0,-4-6 1 15,-1-4 0-15,-1-5 2 0,1-2 2 16,-6-2-1-16,1-3 0 0,-3-1 3 0,2-5-1 15,0-2 0-15,2-4 2 0,3-1-3 0,4-5-1 16,0-1-6-16,7-4-5 0,3-5-3 16,5-5-4-16,8-4 1 0,4-4 0 0,7-4 3 15,6-2-5-15,3-2 0 0,5 2-1 0,4 0-3 16,-2 2 9-16,-3 3 4 0,-6 5 7 0,-4 5 5 16,-2 4-1-16,-7 6 3 0,-3 5 4 15,-5 2 5-15,-4 3-1 0,-4 4-2 0,0 1-1 16,-5 3-2-16,1 7 6 0,-1 2 5 0,-1 8-1 0,0 5 0 15,-5 7-4-15,2 4-6 0,-2 0-1 16,2 2-1-16,-1 0-3 0,2-3-1 0,3 1-2 16,3-4-4-16,4 0 2 0,1-4 2 0,3-1-4 15,3-8 3-15,3-2-2 0,4-4 0 16,-1-6 0-16,0-2 2 0,-1-6 0 0,0-3 0 16,1-4 2-16,-1-4-4 0,-3-1 6 0,2-4 0 15,-3-3 2-15,-1-2 0 0,-4-3 2 16,0-2-3-16,-5 0-1 0,1-4 1 0,-4-3-4 15,-1 0-1-15,-1-3-2 0,-2-2-4 0,-5 2 3 16,-4-2 2-16,0 3-2 0,-5 0 6 0,-6 4-8 16,-1 1-1-16,-6 2 1 0,-2 3-4 15,-1 4 1-15,-3 1-3 0,-1 6-6 0,5 3-11 0,1 4-10 16,10 5-22-16,9 2-40 0,5 6-40 16,7 5-53-16,7 4-97 0,8 5-323 0,7 3-1036 15</inkml:trace>
  <inkml:trace contextRef="#ctx0" brushRef="#br0" timeOffset="28894.1216">14385 4564 2323 0,'-4'0'151'16,"-2"-3"-6"-16,-5 3-7 0,2 2 8 0,-2-1 1 16,-3 3-20-16,-2 3-28 0,-4 3-23 0,2 5-18 15,0 2-15-15,2 2-6 0,6 2-12 0,-1 2-6 16,2 0-4-16,7 3-8 0,-2-2 0 15,5 3-3-15,3-1-1 0,2 0-3 0,4-1-3 16,3-2-2-16,2-3-6 0,8-4 3 0,0-6 1 16,4-1-1-16,-1-3 2 0,2-4-4 15,-4-3-3-15,1-2 2 0,-1-4 1 0,-2-4 3 16,4-1 6-16,-3-3-1 0,-2-2 1 0,4-4 2 16,-2-3-2-16,1-2 0 0,-4-1 1 0,3-4 1 15,1 1 2-15,-3-3 0 0,-5 1-1 16,3 3-1-16,-4 1 3 0,-4 6 6 0,-6 5 3 15,3 3 4-15,-6 5 0 0,-1 3 0 0,2 1 0 16,-6 5-2-16,2 0-6 0,0 1-6 0,0 3-5 16,-3 0 1-16,-4 7 3 0,-4 7 4 15,-4 5 1-15,1 5 1 0,0-2-4 0,4 2-2 0,5 3-4 16,2-2 0-16,2 1 2 0,3 0-2 16,1-3-1-16,6-3-4 0,2-1 0 0,1-8-1 15,7-1 1-15,-3-1 1 0,5-6-1 0,6 0 1 16,-3-3 1-16,4-3 0 0,1-1-1 0,-1-1 0 15,2-5 2-15,-1-3 2 0,-2-2 3 16,3-3 0-16,2-2 0 0,0 1 3 0,-1-4-1 16,1-4 0-16,-3 0-1 0,1-5-1 0,-2 2 0 15,-3-1 3-15,-4 2 1 0,-2 2-1 16,-4 2 4-16,-4 5-1 0,-1 3 2 0,-4 6 3 16,1-1-3-16,-5 4-4 0,0 2-1 0,-1 0-4 15,1 2 0-15,-2 2-2 0,1-1-3 0,-1 0-2 16,1 3 3-16,0 5 1 0,1 2 4 15,1 8 4-15,2 0-4 0,-1 0-1 0,2 3 0 16,-1 0-3-16,3-1 3 0,-2 2-1 0,3-3-1 16,2 3 0-16,4-4 0 0,5-2-1 15,2 1 4-15,1-6-1 0,3-3 0 0,-3-3 1 16,-1-1-2-16,1-4 1 0,-2-1-1 0,6-5 2 16,-1 0-1-16,5-3 2 0,1-2 2 0,-1 1-6 15,-1-2 0-15,0-1 2 0,0-4-4 0,-3 0 6 16,3-4-1-16,-4-3-2 0,0 3 1 15,-3-3 2-15,-1 4-2 0,-2 4 2 0,-1 0 1 16,-6 5-3-16,3 0 1 0,-9 4 2 0,2 4-3 16,-5-1 0-16,1 3 0 0,-3 0-2 0,0 4 3 15,2 1-1-15,-2 2 1 0,0 6 1 0,2 2 0 16,-6 2 0-16,1 5 0 0,-1 2 1 16,2 1-4-16,0 0 1 0,3-2 0 0,2 2 0 15,3-2 0-15,3 0-1 0,2 1-2 0,5 0 1 16,4-3 1-16,2-1-2 0,4-6 2 15,-2-4 0-15,3-3-4 0,-1-2 4 0,-2-4 0 16,2-3 1-16,-3-1 4 0,3-3-1 0,-2-1-1 16,0-3 2-16,-4 0 2 0,-4-3-2 15,1 0 1-15,-2-2 1 0,-1 0-7 0,1-2 7 0,-4-2 0 16,-2 2-1-16,0 2 6 0,-1-1-4 16,-3 0-1-16,0 3-2 0,0-4-2 0,-2 1-5 15,3 2-8-15,-3-1-14 0,2 4-29 16,-2-2-55-16,-1 2-139 0,-1 2-1050 0,-4-2-465 0</inkml:trace>
  <inkml:trace contextRef="#ctx0" brushRef="#br0" timeOffset="29991.8438">2996 6567 2525 0,'2'-11'66'0,"0"-7"25"0,-1-2 26 0,0 10 5 0,-1 2 8 15,0 3-10-15,0 3-31 0,-1 2-22 0,0 1-27 16,0 1-23-16,-2 2-13 0,1 7-1 0,-1 6 2 16,-3 9 2-16,-1 4 7 0,-1 7-6 15,2 6-1-15,1 3-3 0,1 4-4 0,1-3 1 16,1 2-1-16,0-1 2 0,-1 1-2 0,0 5 2 15,-1-3-4-15,1-5-1 0,3-7-1 16,0-7-7-16,0-4-5 0,0-4-5 0,-1-5-7 0,-2-6-4 16,2-2 3-16,-2-7 6 0,-3-1 6 15,0-3 8-15,-3-2 2 0,-3-1-7 0,-3-3-4 16,-4-2-4-16,4-1-1 0,-4-2 5 0,-1-1 5 16,0 0 4-16,-1 2 3 0,-3 1 2 0,0 0 0 15,0 3 2-15,-2 3 2 0,-1 0 1 16,-3 3 6-16,0 0 2 0,3 3 4 0,-2 1 5 15,-1 1 4-15,6 3 3 0,-3 1 1 0,5 0 1 16,1 1-1-16,4 1-2 0,6-2-5 0,4 0-5 16,3-3-3-16,3 2-5 0,2-1 5 15,3 2 6-15,4 1 7 0,5 1 9 0,7-2 3 16,7 1 0-16,12-5-7 0,4-2-7 0,8-3-7 16,8-3-5-16,-1 1 0 0,1-2-4 15,1-1-2-15,-1-1-2 0,1 1-2 0,-6 2 3 16,-4-2-1-16,-4 0 1 0,-5-1-3 0,-5 2 0 15,-2 0 0-15,-7 1 0 0,-1 0 4 0,-7-1-5 16,-4 0 0-16,-1 2 0 0,-7-2-3 0,0 3 4 16,-3-3-2-16,-1 0 0 0,-2-1-7 15,-1 0-4-15,-2-2-13 0,-2-3-16 0,-1 1-13 16,-2-2-25-16,-5-4-22 0,0 3-43 0,-6-6-87 16,1 1-181-16,-6-4-561 0,1 0-544 15</inkml:trace>
  <inkml:trace contextRef="#ctx0" brushRef="#br0" timeOffset="30295.8045">1955 6460 1544 0,'-42'-13'228'0,"-14"-1"-71"0,-6-2 33 0,19 6 13 16,15 5 3-16,12 2 7 0,8 0-37 0,6 2-51 15,4 1-52-15,9 0-38 0,7 0 2 16,15-1 4-16,18 0 4 0,17-1 1 0,13 2-15 15,11 0-7-15,3 0-8 0,6 2-1 0,0-2-5 16,-2 0-3-16,-3-2 0 0,-2-1-8 16,-5 1 5-16,1-3 1 0,-9 1 2 0,-3 1 2 0,-10 0-5 15,-8 0-1-15,-12 1-2 0,-4 1 1 16,-10-1 2-16,-10-1 2 0,-8 1 2 0,-9 0 6 16,-3 2 14-16,-6 0 5 0,0 0 1 0,1-2-6 15,-2 0-19-15,-3-1-12 0,-1-1-9 16,-7 1-6-16,2 0-9 0,-1 0-15 0,-3 1-21 0,4 2-41 15,0 5-51-15,1 3-116 16,1 3-386-16,2 8-1024 0</inkml:trace>
  <inkml:trace contextRef="#ctx0" brushRef="#br0" timeOffset="32283.9904">3287 6801 1907 0,'-6'-18'136'0,"-2"-2"21"0,0 0 7 15,5 4 4-15,4 6-14 0,1 2-26 0,1 2-36 16,2 3-22-16,1 2-21 0,5 2-15 0,3 3-6 16,2 5-3-16,1 6-4 0,4 4 1 15,-1 5 0-15,2 4-3 0,-1 2 1 0,1 4-5 16,-3 1-2-16,2 3-2 0,-2 3-6 0,-1 0 0 16,-3 2 0-16,-2 2 1 0,-1 1-1 0,-1-1-3 15,-1-8-2-15,1-6-5 0,0-10 2 0,-4-4-2 16,0-6 2-16,-3-7 1 0,-1-2 0 15,-2-5 2-15,3-5 0 0,-1-2-2 0,4-8-4 16,2-4-1-16,-1-4 0 0,0-4-4 0,2-6 3 16,1 0-3-16,0-4-4 0,0 0 6 0,2 1-3 15,-1 2 6-15,0 7 3 0,0 3 1 16,0 7 4-16,-2 3 0 0,-1 4 0 0,0 8-2 16,-4 0-2-16,-1 4-1 0,4 3-1 0,-3 4 2 15,3 2 0-15,1 8 2 0,1 1 0 0,2 6 2 16,1 5 0-16,4-2 1 0,1 2-1 15,1-3-2-15,3 3 3 0,1-2-2 0,2-1-1 16,3 0 2-16,2-7-9 0,5-2 4 0,2-9 0 16,2-3-2-16,1-3 2 0,0-4-4 15,-3-3-2-15,-3-4 0 0,-4 0 3 0,-2-4 2 16,-3-2 3-16,1-2 3 0,-3-3 0 0,-3-2 1 16,-4-2 1-16,-1-1 0 0,-5-2 3 0,1 1 1 15,-5-2-1-15,-3 5 2 0,-1 2 3 0,-4 3 2 16,-3 4 2-16,0 3 4 0,-5 1-2 0,1 4 0 15,-1 2-2-15,-5 0-2 0,-1 5-1 16,-4 4-2-16,-1 0-2 0,1 6 1 0,-1 2 0 16,-2 4-2-16,5 3-2 0,-2 3 2 0,6 1-5 15,2 1 1-15,4 0 0 0,2 3-3 16,6 0 3-16,5 0-1 0,1 3-1 0,6-3 0 16,5 0 2-16,6-2-4 0,5-3 0 0,3-3 2 15,6-6-9-15,2-3 6 0,-1-4 1 0,1-3-2 16,-3-5 5-16,-1-1-3 0,-3-3-2 15,2-3 0-15,-1-1 0 0,-4-3 0 0,0 0 2 0,-3-3 0 16,0-1-1-16,-2 0 2 0,-4-4-1 16,1-2 0-16,-1 1 4 0,-4-1-1 15,-2 4 0-15,-3 0 2 0,-3 4 1 0,-5 2-1 0,1 2 2 16,-3 3 2-16,1 4-3 0,-4 3 3 16,2 1-3-16,0 0-6 0,-1 3 1 0,0 1-4 15,-1 6 0-15,0 2 4 0,0 4 0 0,0 4-2 16,4 1 2-16,-1-1 0 0,5 0-5 15,2 1 4-15,2 1 0 0,5-2-1 0,-1-2 3 16,3 1-1-16,2-5-1 0,0 0 1 0,0-5 1 16,-1-4-3-16,2-1 3 0,-2-1 0 15,2-3-7-15,-1-3 6 0,3-3-1 0,-1 0-2 0,0-3 9 16,-1-2-6-16,0 0 0 0,-1 0 2 16,-1-2-3-16,1-3 0 0,-3-1 1 0,4 1 0 15,-1-1-3-15,1-1 2 0,-3 4 0 0,-1-1-1 16,2 1 3-16,-6 2-1 0,2 1 1 15,-1 0 1-15,-3 3 0 0,-2 0-1 0,-3 2 0 16,0 2 1-16,-1 1-4 0,-3 2 4 0,0 1-4 16,0 0-2-16,-1 0 4 0,0 3-5 0,2 1 1 15,-1 3 5-15,2 3-5 0,-2 1 3 0,2 3 1 16,1 1-2-16,0 0-2 0,-2 3 3 16,4-1-1-16,-2 2 0 0,3 0 9 0,1 0-6 15,0-2-1-15,2-6 2 0,2 2-6 0,2-4 2 16,1 0 1-16,2 0 0 0,2-5-5 0,0-1 4 15,2-3-1-15,1-3-2 0,3-3 7 16,-1-2-4-16,-2-1-1 0,3-3 3 0,-1 0-1 16,-2-4-1-16,2-2 2 0,3-2-1 0,3-3-4 15,0-3 5-15,3-2 0 0,-2-5-2 0,1-2 7 16,-1-7-3-16,2-5 0 0,1-7 2 16,5-7-3-16,-2-6 2 0,-2-4 1 0,1-2 1 15,-3 2-6-15,-6 0 4 0,-3 5-3 0,-8 7 0 16,-2 5 7-16,-9 8 0 0,-1 9 4 0,-4 9 3 15,-5 6-1-15,1 6 1 0,-4 8-2 16,-2 4-5-16,-2 4-5 0,-6 5-3 0,-3 7 1 16,-4 7-1-16,-5 8 4 0,-1 9-3 0,0 7-1 15,1 7 2-15,3 7-4 0,0 8 2 0,3 7-3 16,0 3 0-16,4 4-2 0,4 0 3 16,6-6 0-16,8-10-2 0,6-13 3 0,12-11-5 15,2-8 1-15,7-6 1 0,5-4-5 0,1-7 5 16,2-3-1-16,4-8-2 0,-1-6 3 15,-1-2-2-15,-3-4 0 0,-2-2 1 0,-1-3 6 0,-5-2-3 16,2 0 2-16,-5-1 1 0,-2-2-3 0,-2 1 2 16,-1 0 1-16,-2-1 1 0,-4 2 0 15,0 3 1-15,-2 3 1 0,-3 1 0 0,-1 3 7 16,-3 4-6-16,-1 2 0 0,0 1-2 0,0 1-9 16,0-1 1-16,1 2 1 0,-1 4 0 15,0 2 3-15,1 2 2 0,2 6 0 0,0 1-2 16,-1 1 5-16,6 2-4 0,-3 2 1 0,5-2 0 15,0 0-8-15,5 2 5 0,-2-3-2 16,6-2-3-16,1-4 1 0,1-4-3 0,5-1-4 16,-2-4 2-16,-1-4 5 0,-2-1-4 0,4-5 2 15,-6-2 3-15,2 1-5 0,-2-5 10 0,-1-1 0 16,-1 0 0-16,-4-2 7 0,0-2-5 16,-3 3 2-16,1-1-1 0,-3-2-1 0,2-1 0 15,0 0 2-15,-2 2-1 0,1 0-2 0,-4 3 4 16,0 1 1-16,3 3-3 0,-6 2 6 0,-1 4-7 15,-1 3-5-15,1 0-2 0,1 3-1 16,3 3 0-16,-1 1 3 0,4 2 3 0,1 5-4 0,2-1 2 16,-1 1 1-16,2 1 0 0,5-4 5 15,2 2-4-15,5-3 0 0,4 2 0 0,5-4 0 16,2-1-1-16,2 1 1 0,2-6 0 0,-6-2-4 16,3-5 5-16,-4-1-1 0,-2 0 2 0,-7-6 3 15,3-2-1-15,-9-1 3 0,1 1-1 16,-1-4 1-16,-5-3 1 0,1 0 0 0,-4-3 6 15,0 1-3-15,-2-3 5 0,-4 2 1 0,-3 2-2 16,1-1 5-16,-1 3-2 0,0 4 0 16,0 1 3-16,-1 7-2 0,1 0 0 0,-1 4-3 15,1 2-6-15,-1 2-8 0,1 1-5 0,0 4-3 16,-1 5 0-16,-4 3 6 0,3 10 1 16,-1 7-1-16,-3 6 0 0,3 7-1 0,-4 3 1 15,4 3 0-15,-5 3 1 0,5 3-3 0,-5 6 1 16,1 5 0-16,-4 3-1 0,0 2 2 0,0 2-1 15,-1-1 0-15,0 0 0 0,1-3 0 16,-3-4 0-16,4-4 3 0,-2-8 1 0,0-5 3 0,-5-2-4 16,-2-8 2-16,-2-3-2 0,-2-8 2 0,-5-3 2 15,0-6 1-15,-7-4 3 0,1-4-5 16,-3-5 3-16,-2-4 1 0,-1-2-6 0,-3-4 7 16,-1-2-6-16,-6-4-4 0,-1-3 0 15,-1-3-5-15,-3-2 2 0,0-2-4 0,-2 1-6 16,7 1-11-16,5-1-11 0,7 0-19 0,11 1-35 15,10-1-80-15,7 1-339 0,7 1-1269 16</inkml:trace>
  <inkml:trace contextRef="#ctx0" brushRef="#br0" timeOffset="39535.247">663 8478 1 0,'-5'0'0'0,"2"-1"0"0,1 1 112 0,-4-2 263 15,4-1-29-15,-2 2-29 0,-2-2-53 0,4 1-47 16,-1 1-35-16,0-1-46 0,3-1-36 16,0 2-33-16,3-1-24 0,-1-1-19 0,1 2-9 15,-2 0-4-15,5 0-7 0,-3-1 7 0,5 0 4 16,0 1-1-16,2 0 3 0,1 0 0 15,1 1-2-15,0-1 0 0,1 1 6 0,4 0-4 16,3 0 2-16,0 1 2 0,1 0-6 0,6 0 6 16,26 2-13-16,0-2 1 0,-2-1 1 15,-4 0-1-15,-3 0 8 0,3 0-2 16,-2-1 3-16,4-1-3 0,3 1 3 0,3 0 0 0,2 1-6 16,2 0 3-16,2 0 1 0,0-1 0 0,2 0 3 15,0 1 3-15,5 0 0 0,1 0-5 16,-2 0 4-16,7 0-9 0,-1 1-1 0,0-1 4 15,6 0-8-15,1 1 5 0,1-2-1 0,1 1-2 16,2-1 4-16,0 0-2 0,3 1-2 0,2-3 1 16,4 1 2-16,2-2 0 0,6 0 1 15,1 0 2-15,1 1-4 0,0 1 2 0,2-3 2 0,0 1 0 16,7-1 9-16,2-1-1 0,5 2-4 16,2 0-2-16,3-3-2 0,0 0-5 0,7 0 3 15,0 0-1-15,1-3-8 0,2 5 3 0,2-5 0 16,1 1 2-16,5-1 6 0,1 0-1 15,1 2-1-15,1 1-2 0,3-1 2 0,2 0-2 16,3 1 2-16,1-1 2 0,0 2-4 0,7 1 3 16,1-1 0-16,3-2 1 0,4 1 4 0,-1 1-2 15,3 2-1-15,6-2-3 0,0 1 1 16,1 1-2-16,5-2 3 0,4 1 0 0,6-2-6 16,1 3 3-16,7-2-2 0,2 1 2 0,2-4 4 15,2 2-2-15,2 2-1 0,2-3-3 16,0 1-1-16,6 0 1 0,-1 0-1 0,5-2 2 15,4 2-2-15,2 0 0 0,0-1 1 0,7 0-1 16,-3-2 4-16,5 1-3 0,0 1-2 0,3-1 2 16,2 2-4-16,-4-1 3 0,5 0 1 15,-1 0 4-15,-6 2-2 0,8 0 1 0,-5-3-1 0,3 4-6 16,2-1 7-16,-1 2-4 0,-6-1 2 16,5 2-1-16,-8 1 3 0,-4 0-6 0,-5-2 3 15,-3 1 0-15,-7 0-8 0,-4 1 6 0,-4-2-1 16,-5 2 0-16,-4 1 5 0,-5-2-5 0,-5 1 0 15,-5-1-1-15,-8 2-2 0,-7-2-3 16,-10-1 0-16,-8-2 1 0,-5 3-6 0,-11-3 7 16,-6-1 0-16,-11-2-3 0,-14 0 10 0,-10 0-8 15,-7 0 0-15,-9-1 0 0,-5 0-2 0,-10-1 1 16,-11 1 2-16,-8 1 1 0,-10 1-7 16,-4 0 4-16,-10 1 1 0,-4 2-3 0,-5 1 5 15,-7 1-2-15,2 1-2 0,-7 2-5 0,2 2-12 16,0-2-16-16,-1 1-10 0,-7 3-24 15,-6 3-36-15,-9 6-69 0,-4-1-271 0,-8 4-1335 16</inkml:trace>
  <inkml:trace contextRef="#ctx0" brushRef="#br0" timeOffset="41038.2946">1549 9177 1313 0,'1'-15'200'0,"5"-5"32"0,-2-3-7 0,-2 7-12 15,4 7-12-15,-5 4-44 0,1 3-50 0,0 2-47 16,-2 2-33-16,3 1-2 0,-1 5 1 0,3 3 9 15,3 8 12-15,1 5 2 0,1 4 3 16,0 4 0-16,-1 3-10 0,-4 1-11 0,1 5-1 16,-2 5-6-16,-2 3-2 0,-2 2 1 0,-4 2-8 15,2 1-5-15,0-4-4 0,-4-3-1 0,4-6 2 16,-2-7-2-16,0-7 0 0,3-11-5 0,-1-4 2 16,1-6 2-16,-1 0 6 0,0-3 19 15,0-3 15-15,1-2 12 0,-1-1-11 0,-6-5-11 16,-1-1-18-16,-5-9-14 0,-4-6 3 0,-1-4-5 15,4-2 2-15,-5-7 0 0,2 0-2 16,-2-3 8-16,2-5-7 0,3-1-2 0,-3-4 0 16,5-1-6-16,-4 0 7 0,4-2 2 0,1 0-1 15,0-2-2-15,8 0-2 0,3 3 2 0,3 4-1 16,7 8 7-16,1 1-5 0,3 5-4 16,5 0 0-16,3 6-3 0,1 4 2 0,2 5 4 0,0 5-1 15,-1 3-5-15,6 4 2 0,2 5-1 16,-1 4 4-16,3 5 7 0,-2 7-5 15,1 6 1-15,-6 6-3 0,3 3-3 0,-2 9 7 16,-9-1-3-16,-2 6 2 0,-7 5-2 0,-7 6-1 16,-5 1 0-16,-8 1-1 0,-6-1 3 0,-3-7-4 15,0-3-3-15,-3-6 1 0,3-8-4 0,-2-6 8 16,2-5 6-16,3-5 0 0,-2-6 0 0,8-3-1 16,0-3 3-16,1-2 4 0,6-1 7 15,-2-4-3-15,5-2-6 0,1-5-3 0,1-5-12 16,8-3 0-16,4-5 2 0,9-3-1 0,5 0 0 15,7-1 1-15,2 1 4 0,5 0-2 16,0 4 7-16,0 1-2 0,0 5-5 0,-1 0 0 16,-5 2-2-16,1 6 3 0,-5 2 2 0,-3 2-1 15,-2 3 0-15,-2 4-5 0,-2 3 1 0,-2 2-2 16,0 2 6-16,-5 2-1 0,0 2-1 0,-4 3 1 16,-3 1-2-16,-4 4 0 0,0 0 4 15,-7 7 2-15,-1-2-4 0,-6 3 0 0,-4 2-1 16,-4 0-1-16,-4 0 6 0,-3-2-2 0,5-4 0 15,-3-4-2-15,4-4-2 0,2-5 4 0,2 0 0 16,-1-4 4-16,6-2-4 0,2-4 2 16,5 0 0-16,3-2-2 0,3-2 5 0,2 0-3 15,4-5-2-15,4-3-1 0,8-5-3 0,7 0 3 16,1 0 3-16,4-3 0 0,-1 1 1 16,4 1-2-16,-3 0-3 0,-2 0 0 0,0 1 4 0,0-1 0 15,0 0-2-15,-2 3 1 0,-1-1-2 16,-4 3 0-16,-4-1 4 0,-1 2 1 0,-5-2-1 15,0 2 0-15,-3 0-4 0,0-2-3 16,-2 1 5-16,-2-3-1 0,-1 0 1 0,2-2 3 0,-5-2-6 16,1 2 4-16,0-2 1 0,-2-2 2 15,-2 0-2-15,0-3-1 0,0 1-2 0,-1 0 0 16,1 1 3-16,-1 1 1 0,1 2 2 0,-4 5-1 16,3 0-1-16,1 5 3 0,-3 2 3 15,3 1 3-15,-1 3-3 0,0 2-6 0,0 2-6 16,-1 4-4-16,-3 6 4 0,2 6 4 0,-5 9 3 15,1 8 3-15,1 3-4 0,-2 7 2 0,4 1 3 16,-1 4 0-16,3 6 4 0,-3 2-4 16,1 8-3-16,-3 3-3 0,3 7 1 0,-2 4-4 15,-1 1 0-15,-2 6 2 0,-2 0-5 0,-1-4 4 16,-2 0 0-16,3-9 1 0,-1-4 0 0,0-11-1 16,4-6-3-16,1-12-2 0,4-5 4 15,-2-7-4-15,1-7 3 0,1-8 0 0,-1-6-7 0,2-5 4 16,1-2-17-16,1-2-18 0,0-6-34 15,0-6-68-15,0-7-110 0,4-7-245 0,1-5-819 16</inkml:trace>
  <inkml:trace contextRef="#ctx0" brushRef="#br0" timeOffset="41768.5264">2589 9414 1151 0,'6'-14'550'15,"5"-4"-414"-15,8-4 19 0,-1 5 12 0,-1 2 6 16,3 1-2-16,-2 1-25 0,-1 4-34 0,-1 0-30 16,1 4-28-16,4-1-16 0,2 3-5 15,1-1-6-15,0 0-3 0,2 3-7 0,1-1-4 16,1 2-2-16,-4 0-3 0,0 2 5 0,-5-2-6 16,-5 4-3-16,2-1-4 0,-5 1-2 0,-4 1 2 15,-2 1 4-15,-4 2 3 0,-3 3 6 16,-6 5 7-16,-3 0 4 0,-8 6 2 0,-1 1 1 15,-5 2-5-15,-4 0-1 0,-3 4-1 0,-4-3-1 16,4 2-2-16,2-2 2 0,1-3-2 0,6-4-6 16,5-3 1-16,7 0-7 0,5-2-3 0,6-2 4 15,4-4-3-15,6 1 4 0,4-3 4 16,13-5 1-16,6-5 3 0,11-3-4 0,7-6-1 16,4-4-6-16,-2 0 4 0,1-1-5 0,-2-4-2 15,-1 2 4-15,-1-2-6 0,-3-2-1 16,-2 1-2-16,-10 0-2 0,-5 4 2 0,-6 0 6 15,-7 3 3-15,-6 2-2 0,-4 3 1 0,-2 2-1 16,-4 2 1-16,-2 2 8 0,-3 1-6 0,-1 2-1 16,-1 1-3-16,-3 1-4 0,-5 3 3 15,-2 2 2-15,-3 6 0 0,-1 0-1 0,0 4 4 16,0 2-3-16,6 3 0 0,-3 3 5 0,6 0-8 16,2 1-1-16,5 2-1 0,2 0-5 0,7 0 5 15,4 2 5-15,3-5 1 0,7-4-4 16,3-2 1-16,8-6-4 0,10 0-1 0,2-5 8 0,5-3-7 15,-3-7 2-15,5-5-1 0,-5-5-3 16,1-2 5-16,-1-5 0 0,-1-5 3 0,-2-4-2 16,-6-2 2-16,-3-2-3 0,-2-3 0 0,-3-3 4 15,-4 0-2-15,-1-3 3 0,-3 0 1 0,-4-2-1 16,-3-2 5-16,-4 0 3 0,-6 0 4 16,-3 1 1-16,-3 5 2 0,-3 6 1 0,-3 7 1 15,0 5 9-15,1 7-6 0,-1 6-1 0,3 5-4 16,-1 2-11-16,2 3 0 0,0 4-2 15,-1 4-2-15,-1 7-3 0,-1 2 2 0,-2 12-3 16,2 5-2-16,3 7 6 0,-1 4-4 0,4 3 3 16,1 0-1-16,-1 0-5 0,2 2 4 15,-3 2-2-15,-2 4 4 0,1 4-3 0,-4 3 0 16,2-1-5-16,-1-2-9 0,3-7-5 0,3-8-16 16,-1-10-5-16,7-7-11 0,-1-4-26 0,1-6-13 15,1-3-29-15,-1-5-48 0,1-6-97 0,0-2-232 16,0-5-651-16,-1-4-157 0</inkml:trace>
  <inkml:trace contextRef="#ctx0" brushRef="#br0" timeOffset="42020.4593">3650 9326 1932 0,'-2'-5'335'0,"2"-2"-75"15,4-2-66-15,5 1-37 0,6 0-19 16,9 0-19-16,6-1-21 0,5 2-14 0,11-1-19 0,2 1-15 15,9 0-7-15,4-3-8 0,3 2-7 16,1-2-6-16,-3 1-2 0,-5 1-10 16,1-1 3-16,-6 1-2 0,-2-1-6 0,-3 0 8 0,-7 1-5 15,-6 3 1-15,-11-2 0 0,-8 3-1 16,-6 2-1-16,-5 1-1 0,-3 1 1 0,-2 0-5 16,-1 0 0-16,0 1-1 0,-6 1-9 0,-4 2-1 15,-7 2-12-15,-3-1-18 0,-3 2-24 16,0 1-49-16,4 1-94 0,-2 1-336 0,5 0-1200 15</inkml:trace>
  <inkml:trace contextRef="#ctx0" brushRef="#br0" timeOffset="42537.7197">940 10660 1345 0,'-15'-3'278'0,"-3"0"-92"0,-2-1-8 15,-3 0-12-15,-3 0 0 0,3 1 5 0,3 1-8 16,4 1-14-16,6 0-18 0,5 1-24 0,-1 0-18 16,6 0-21-16,6-2-19 0,0 1-9 0,10 0-11 15,4-1 4-15,32-3-13 0,17-1-6 0,4 5-4 16,1 1-10-16,1 1 15 0,2-2 0 16,11 0 2-16,3-2 2 0,7 1-3 0,9-2 2 0,5-1-2 15,10-1 3-15,7-2 3 0,6 0 1 16,8-2-3-16,2 1-8 0,3-3 3 0,-5 0-2 15,5 1 5-15,-3 2 7 0,-2 0-8 0,-1 0-4 16,-9 2 0-16,-1-2-3 0,-8 2 4 16,-6 2 1-16,-10 1-4 0,-11 0-9 0,-14-1 4 15,-12 1-4-15,-14 0 7 0,-13 2 6 16,-13 1-10-16,-11-2 2 0,-10 3-6 0,-4-1 0 16,-6 1 3-16,0 0-2 0,-2-1-3 0,0 2-5 15,1-1-4-15,-4 0-5 0,-5-1-5 0,-8 1-9 16,-7 1-28-16,-6 3-34 0,-5 2-49 0,-2 3-84 15,-4 2-256-15,-3 4-1265 0</inkml:trace>
  <inkml:trace contextRef="#ctx0" brushRef="#br0" timeOffset="43161.193">892 11160 608 0,'-13'-2'246'16,"-2"-1"-42"-16,-9-1-29 0,2 0-33 0,-3-1-11 15,-4 0 17-15,1 1 2 0,1 1-1 16,4 1 8-16,5 0-6 0,3 1-27 0,3 1-31 16,-2 0-21-16,9 0-24 0,-2 0-9 0,5 1-3 15,1-1-7-15,1 3 1 0,0-2 1 0,0 2 9 16,2-1 5-16,0 2 4 0,6 0 5 16,3 2-4-16,1 0 1 0,7-3-4 0,9 4-3 15,4-3-6-15,47 7-1 0,8-6-17 0,4-4-3 16,-2-2 2-16,2-2-5 0,7 0 14 0,7-1 0 15,5 1-1-15,6-3 4 0,3-2-3 16,1 3-4-16,3-4-2 0,5 1-5 0,1 1 3 16,2-2-1-16,0 3 0 0,-8-3-3 0,-2 2-4 15,-5 1-1-15,-5-1 1 0,-6 2 1 0,-7-3-3 16,-9 2-3-16,-8 1-1 0,-10-1-3 0,-10 2 4 16,-10 0 1-16,-9 1-2 0,-13 0 2 15,-8 2-3-15,-9 0 1 0,-5 1 1 0,-5 0 4 16,-2-2 1-16,-2 2-1 0,1 0-2 0,1 0-6 15,-1 0 5-15,0 0 1 0,-1-1 3 0,-1-1-3 16,-6-1-6-16,-1 1 0 0,-1-2-2 16,-3 2 4-16,-3-2-3 0,-3 2-1 0,2-1-3 15,2 1-6-15,4 2 9 0,-1-1 0 0,6 0 3 16,2-1 0-16,2 1-4 0,3 1-2 16,0-1-1-16,0 2 2 0,1-1-1 0,-1-1-3 15,0 1-3-15,2-2-3 0,-2 2-2 0,1-1-2 16,2-1-6-16,-1-1-12 0,-1 1-22 0,0-1-35 15,-1 2-62-15,-2 0-176 0,-6-1-984 16</inkml:trace>
  <inkml:trace contextRef="#ctx0" brushRef="#br0" timeOffset="57875.757">6702 9558 1188 0,'0'-5'283'0,"0"-4"-18"0,0 0-25 0,1 2-6 16,0-1-4-16,2 1-37 0,-1 1-44 0,-1 0-32 15,0 2-32-15,0 2-16 0,0-1-8 16,3-1-7-16,1 1-3 0,-2-1-5 0,5 2-5 15,-3 1-11-15,-1-1 2 0,-2 4-5 0,-1-2-10 16,1 1 5-16,0 1-5 0,-1 2 3 0,1-1 3 16,-1 4-3-16,1 3 0 0,2-1-4 0,-1 3 3 15,-2 2-2-15,0 4-2 0,1 3 2 16,0 2-6-16,1 3 3 0,-2 2-1 0,0 2 1 16,0 5 0-16,-1 0-2 0,0 1-3 0,1 0-4 15,-1 0 1-15,1-3 0 0,3 0 2 16,-3-3-2-16,0-4-3 0,0-2 1 0,-1-2 0 15,1-1 0-15,0-5 1 0,0 1-2 0,1-3-2 16,0-3-2-16,-2-2 3 0,2-1-1 0,-2-3 3 16,1-1 0-16,-1-1-6 0,0 0 2 0,1-2 0 15,-1-1 2-15,0 0-2 0,0 0-3 0,0 0-2 16,0-1-8-16,0-2-8 0,1 0-21 16,2-3-34-16,0-2-40 0,-1-4-77 15,0-3-150-15,-1-2-652 0,1-2-716 0</inkml:trace>
  <inkml:trace contextRef="#ctx0" brushRef="#br0" timeOffset="58608.817">6831 9265 832 0,'-8'-12'289'0,"-5"-3"30"0,-2-2-17 16,2 0-35-16,1 3-25 0,-4 0-40 0,2-1-46 15,-4 3-29-15,1-1-31 0,3 1-18 0,-4 2-18 16,1-1-1-16,0 0 0 0,-1 1-5 16,-3-1-7-16,3 3-12 0,-2 3-6 15,-2 1-7-15,0 3 1 0,-2-2-2 0,-2 6-5 0,1 0-1 16,-1 2-3-16,-2 1-5 0,5 1 2 16,-5 4-1-16,3 0 1 0,-3 4 1 0,-1 3 2 15,2 0 1-15,1 0 0 0,-1 5 2 16,4-1-4-16,0 4-2 0,1 1 1 0,1 2-4 15,3 0 1-15,-4 3 0 0,6 4 2 0,-4 1-3 16,1 5-1-16,-1 3-2 0,-2 2 0 0,3 3 4 16,0 0-3-16,6 0 2 0,-4-2-3 0,5 1 1 15,2-5 3-15,3-2-2 0,2-4 2 0,1-2 6 16,3 0 1-16,-2 0 4 0,6-2 0 16,1 0-3-16,-1-2-3 0,5 1-6 0,3-2-1 15,0 0-3-15,4-2 5 0,2 5 2 0,4-3-2 16,4-1 0-16,3 2-7 0,0-4 4 15,1-2-1-15,1-1 3 0,1-1 2 0,3-2-4 16,1-3-1-16,4 0-3 0,1-5 1 0,2 0 3 16,0-3 2-16,1-1-1 0,3-2-4 15,-3-3 2-15,0-3 0 0,1-2 2 0,-1-4 5 0,-1-1-6 16,-2 0-3-16,0-4 0 0,-3 0-3 16,0-2 5-16,-4-1 1 0,1-3-1 0,-7 2-5 15,3-3 5-15,-2-1 2 0,-1 1 2 0,-2-4 5 16,1 1-7-16,-2-3-5 0,-2-2 1 0,-2-1 4 15,3-1 2-15,-1-4 0 0,-1-2-3 0,2-2-8 16,-1-2 4-16,0-3 3 0,-2-3 2 16,1-2 1-16,-2 2-3 0,-1 2-2 0,-7-1-2 15,1 2 3-15,-4-1 1 0,-2-1-2 0,-4-1 3 16,-2 3-6-16,-5-3 2 0,0 2 3 16,-5-1 1-16,-6 1 4 0,2-2-5 0,-6 3-2 15,0-2-3-15,-1 0 3 0,-2-1 2 0,-4 2-2 16,-3 2 3-16,0 4-8 0,-3 1 2 0,-4 0 3 15,0 3-1-15,-3 2 2 0,-2 6-3 0,-1-1-1 16,0 5-4-16,-5-1 6 0,-1 2-1 16,-2 6 1-16,-1 0-1 0,5 8-6 0,0 1 0 15,-2 3-4-15,6 2-3 0,1 4-15 0,3 7-19 16,6 4-32-16,4 3-44 0,-1 3-72 16,8 3-323-16,4 3-1249 0</inkml:trace>
  <inkml:trace contextRef="#ctx0" brushRef="#br0" timeOffset="60848.1282">8338 9707 705 0,'0'-8'512'16,"3"-4"-143"-16,2-3-55 0,0 3-51 15,3-3-35-15,3 3-40 0,3-2-52 0,-1 1-28 0,0-3-24 16,6 4-13-16,0-3-14 0,2 5-6 16,1-3-3-16,4 5-5 0,-4-2-2 0,1 3-8 15,-1 3-8-15,3 1-8 0,-6 2-6 0,2 2 1 16,-2 2-3-16,3 3 1 0,-2 1-5 16,0 4-3-16,-3 1 3 0,2 3 0 0,-1 4 3 15,-4 2-1-15,2 2-3 0,-4 2-1 0,-3 4-1 16,-4 2 3-16,0-1-1 0,-4 1 2 0,0-1-3 15,-2 0-2-15,-1-4 2 0,0-1 0 0,-2-5 5 16,1-5-2-16,0-3-1 0,-3-2-1 16,-1-3 0-16,1 0 9 0,-3-2 1 0,1-2 4 15,-2-3 0-15,1 0-2 0,1-3 0 0,-4-2-2 16,6 1 2-16,-1-5-5 0,0-1-4 0,4-1-4 16,-1-3-5-16,0-1 4 0,3-2 1 15,1-2 1-15,4 0-3 0,0 0 0 0,-1 0-1 16,5 1-2-16,1 0 5 0,4 0-3 0,3-1-2 15,0 1 0-15,3-1-3 0,1 1 5 0,2 3 3 16,-1 0 2-16,3 2-4 0,-2 0 1 0,0 5-2 16,-2-1-2-16,2 5 6 0,-1 2-4 15,-1 2 0-15,0 4-2 0,0 3-2 0,-1 2 2 16,1 2 2-16,-2 5 2 0,1 2-2 0,-3 2-2 16,1 2 1-16,-1 3-1 0,-1 1 2 15,-4 1 0-15,1 0-2 0,-4 1-3 0,-2 0-4 16,-4 1 2-16,-3-3 0 0,-2-2 1 0,-1-6 1 15,-2-3-2-15,0-3 1 0,-3-4 2 0,1-4 4 16,3 0 1-16,-2-3 0 0,-2-1 0 16,0-2-4-16,4-2 3 0,-2-2 1 0,3-3 0 15,-3-2 1-15,5-4-5 0,0 0-1 0,-1-3-2 16,3-2 3-16,3-3-3 0,0-3-2 0,3 0-1 16,0-2-4-16,4 2 6 0,1 0 2 0,4 3 4 15,-2-1-1-15,3 1-2 0,-1 4 2 0,2 1-1 16,-2 2 6-16,3 5 0 0,-1-2-1 15,-2 5 1-15,0 2-6 0,-1 4 2 0,-2 2 2 16,0 4 2-16,2 3 0 0,0 4-2 0,-3 3-1 16,6 3-2-16,-4 3 3 0,-1 0-1 15,5 2-1-15,-5 1 1 0,0-2-3 0,4 7 2 16,-2-3 3-16,2 1 0 0,1-1 0 0,-2 0-2 16,-1-2-1-16,4-3-3 0,1-3 6 15,2-6-1-15,-1-4-1 0,3-2 1 0,4-3-5 16,-1-3 3-16,1-1 2 0,-4-3 1 0,2-2 0 15,-4-3-1-15,-2-1-2 0,-3-1 0 0,-2-2 2 16,0-2 1-16,-4-3 1 0,1 2 1 16,-3-5-2-16,1 1 2 0,-3 0 1 0,1-1 2 15,-3 1 1-15,-1 0-3 0,-1 2-1 0,-1 1-1 16,-1 4 1-16,-1 2 4 0,0 3 1 0,-1 3 3 16,0 3-4-16,-1 1 0 0,0 1 1 0,-2 2-4 15,-1 4 1-15,-4 1-4 0,-1 7-4 0,0 1 0 16,-1 2 2-16,1 4 0 0,5 1 1 0,1-2-1 15,3 0-3-15,4 1 3 0,4-1 2 16,2-1 2-16,6-1 0 0,3-4-1 0,3 1-4 16,3-3 0-16,4-2 1 0,-2-2 2 0,4-2 0 15,0-3 0-15,-5-5-3 16,1-1 1-16,-7-2 2 0,-1 0-1 0,-4-2 6 16,0-2-3-16,-2-1-1 0,-3 1-2 0,-1-3 4 0,0-1 2 15,-5 2-1-15,3-3 3 0,-3 0-6 16,0 0 0-16,-1 0 2 0,-1 3 0 0,3-4 2 15,-3 3-1-15,0 0-1 0,0-1-3 0,-3 5 3 16,2 1 2-16,0 1 1 0,0-1 4 0,-1 3-3 16,0 2 2-16,-1 0 0 0,2 3-1 15,1 0-1-15,-1 2-6 0,-1 1-3 0,0 3-2 16,-2 7 0-16,3 1 2 0,-1 2 2 0,1 3 2 16,2 0-4-16,2-1 0 0,1 1 0 0,4 1 0 15,0-1 4-15,6 1-3 0,0-4-1 16,3 0-2-16,5-2 0 0,-1-2 1 0,5-3 3 15,2-1 0-15,1-5-3 0,3-1 0 0,-1-4-1 16,2-3 1-16,-5-1 4 0,0-4-4 0,-6-2 0 16,-2-1-1-16,-1-1-1 0,-3-2 3 15,0-1 1-15,-2-3 1 0,-1 0-4 0,-2-2 4 0,1-3-2 16,-1-2 0-16,-1 0 4 0,-1-5-3 16,0-1 0-16,-3-1-1 0,0 0-2 0,-2-1 3 15,2 0 1-15,-4 2 1 0,1 1-2 0,1 6-1 16,-4 2 3-16,0 2-2 0,-1 4 6 15,-3 0-3-15,1 5-1 0,-1 1 2 0,0 3-1 16,1 3 5-16,0 0 2 0,0 4 2 0,2 1-8 16,1 1-3-16,-2 3-2 0,2 5-2 15,-2 5 7-15,-3 6-2 0,1 7-4 0,-3 1 0 16,2 6 0-16,-2 2 0 0,3 4 6 0,-3 3 1 16,0-1-1-16,2 4 0 0,1 1-4 0,3-3-1 15,6-3 2-15,5-8-2 0,5-4 0 0,3-5-1 16,6-1 0-16,4-4-1 0,4-2 3 0,6-4 2 15,-1-6-4-15,0-4 2 0,0-3-3 16,-4-3-1-16,1-4 7 0,-5-2-5 0,-1-4 1 16,-3-2-2-16,-2-4-3 0,-3 0 5 15,1-5 2-15,-2-1 3 0,-3-3-4 0,2-4 0 16,-1-4 0-16,1-1-2 0,-5-1 8 0,0-2-5 16,-3-1 0-16,-4 1-1 0,-2-1-6 0,-1 4 5 15,-1 4 2-15,-2 1 4 0,-2 2-2 0,-1 4 0 16,-3 3-2-16,-2 2-1 0,0 5 6 15,-2 0 1-15,0 4-1 0,2 3 2 0,-3 2-3 16,4 6-1-16,4 2 1 0,-1 4-2 0,-1 6-2 16,1 2 0-16,-1 8-2 0,0 2-3 0,0 5 8 15,4 4-2-15,1 2-1 0,1 4 2 16,4 2-4-16,-2 2 1 0,0 2 2 0,1-2 1 16,-1 3-4-16,-3-2 1 0,1 0-2 0,0-3-2 15,0 1 5-15,1-5-3 0,1-4 2 0,1-2-3 16,4-3 0-16,3-1 0 0,-3-5-1 15,1-2 3-15,-1 1-5 0,-2-4-1 0,3-3-8 16,-4-2-7-16,0-2-1 0,0-3-7 0,-3-2-3 16,0-2-6-16,0-1-9 0,-2-1-5 15,0 0-14-15,0-3-20 0,0-2-30 0,0-2-56 0,0-2-106 16,-3-1-300-16,0-1-1094 0</inkml:trace>
  <inkml:trace contextRef="#ctx0" brushRef="#br0" timeOffset="61111.3742">11095 9507 1380 0,'-5'-2'358'0,"-1"-5"-30"0,0 1-32 16,3 1-34-16,3 0-43 0,0 1-53 0,2 0-50 15,1 2-36-15,1-2-27 0,6 2-17 16,5-1-8-16,2 0-2 0,6 1-5 0,1 1-5 16,4-1-3-16,1 2-7 0,-1 0-2 0,2 2-2 15,-2-2-3-15,-2 1-3 0,-1 1-19 16,-2-2-41-16,0 0-53 0,-1-3-105 0,-1 1-233 16,2-2-776-16</inkml:trace>
  <inkml:trace contextRef="#ctx0" brushRef="#br0" timeOffset="61345.9657">11603 9311 1127 0,'1'-3'596'0,"-2"1"-115"0,1 1-136 0,-1 0-82 15,1 2-76-15,-1 0-66 0,-1 1-45 0,1 5-17 16,-4 0 9-16,2 4 5 0,-2 3 1 16,0 4-4-16,2-1-9 0,-1 4-9 0,2 2-9 15,-2-2-8-15,2 4-11 0,-1 1-4 0,3 0-4 16,-1 0-6-16,2 2 2 0,2-1-9 0,-2-3-2 15,1 0 6-15,1-3-11 0,-2-3 4 16,3-2-2-16,0 0-3 0,-1-5-5 0,1 1-6 16,-1-3-11-16,-2-2-23 0,1-1-9 0,2-4-29 15,-3-2-21-15,-1-1-31 0,0-5-109 16,1-1-273-16,2-2-1166 0</inkml:trace>
  <inkml:trace contextRef="#ctx0" brushRef="#br0" timeOffset="61489.8978">11567 8914 1577 0,'0'-4'113'0,"2"-5"-49"16,1 2-65-16,2 3-44 0,0 6-80 0,-1 0-316 16,1 5-700-16</inkml:trace>
  <inkml:trace contextRef="#ctx0" brushRef="#br0" timeOffset="63200.3516">12200 9074 1 0,'1'-6'0'0,"3"-2"0"0,0-4 195 16,0 3 248-16,3 1 2 0,-2-1-37 0,1 1-63 15,3 0-48-15,-2-1-39 0,-2 2-33 0,0 0-30 16,-1 2-30-16,-4 3-43 0,1 3-43 0,-1 0-31 15,1 4-15-15,0 4 8 0,1 3 12 16,-1 6 9-16,2 3-4 0,-2 6-6 0,0 0-6 16,3 5-7-16,-2-3 0 0,1 3-9 0,-2 3-3 15,1 3-5-15,3 0-10 0,-1 3 3 0,4-3-4 16,-1 2 1-16,0 0-2 0,1-4-6 16,0 1 2-16,-1-2-4 0,-2 0 4 0,0-1-1 15,0-4-3-15,-3-2-2 0,1-1-5 16,-2-2 4-16,-1-2 1 0,-1-1 2 0,0-4-2 15,-1 0-13-15,0-3-11 0,1-2-10 0,-3-1-11 16,0-2-17-16,0-6-12 0,1 0-15 0,-3-3-25 16,-1-1-29-16,-2-4-82 0,-1-1-166 0,1-3-465 15,-3-5-765-15</inkml:trace>
  <inkml:trace contextRef="#ctx0" brushRef="#br0" timeOffset="63997.0593">12028 9510 1 0,'-6'-4'503'0,"2"-3"-144"16,1 1-1-16,5 1-57 0,1 2-39 0,8-1-49 15,1-1-52-15,4 1-36 0,4 4-21 16,6-3-20-16,7 0-15 0,4 0-4 0,8 0-12 16,3 0-9-16,6-3-5 0,4 1-11 0,1 2-3 15,0-1-6-15,-1-1-6 0,-5 0-6 16,-2 2 0-16,-3 1 1 0,-7-1-1 0,-8 2 3 15,-3-1-4-15,-3 1-2 0,-11 1 0 0,-2 0 1 16,-4-2 6-16,-6 2 4 0,-1 0 11 0,-2-1 7 16,-2 2 10-16,-2-1 2 0,1 0-7 0,-2 2-2 15,-6-1-13-15,-2 1-1 0,-3 0 4 16,-7 2 3-16,-2-1-1 0,-1 5-2 0,-4-2-2 16,4 1-11-16,-1 3 5 0,4-2-2 0,1 2-2 15,2 0 3-15,1 0-8 0,6 2-4 0,6-2-4 16,2 3-2-16,5-1 6 0,4 3 1 15,3-3 3-15,5 1-6 0,2-3 3 0,5 1 1 16,5-5 1-16,1 0 2 0,2-3-5 0,1 0-3 16,-2-6-4-16,-1 2 0 0,-1-2 3 15,-7-1 1-15,0 1 2 0,-3-4-5 0,0 0 2 16,-4 0-1-16,0-1 1 0,-2-1 4 0,-5-1-3 16,1 1-1-16,-4-2-1 0,1 1-1 0,-2-3 2 15,-1 1 1-15,0-1 2 0,-4 0-4 0,0-1 0 16,1 0 2-16,-2 1 0 0,-2 2 4 15,1 2-4-15,1 1-1 0,-2 0-5 0,2 2 1 0,1 2 3 16,3 2 0-16,-1 0 0 0,3 2-6 16,0 0-4-16,3 4 0 0,-1 1 4 0,3 3 7 15,2 4-2-15,3 1-1 0,3 1-1 0,2 3-3 16,-3-2 5-16,6 0 2 0,-3-1 1 16,2-1-2-16,3 1 1 0,-2-3 0 0,0 1-1 15,-2-4 4-15,2-5-2 0,-5 0-2 0,1-5 0 16,-2-1-1-16,-1-1 2 0,0-1 5 15,-2-4 2-15,-3 0-2 0,3-4 1 0,-2 0-2 16,-3-3 1-16,0 0 4 0,-2-4-3 0,3-2-1 16,0 1-3-16,1-4-3 0,-1 1 4 0,4 0 3 15,-3-1 1-15,1-1-1 0,0 2-3 16,-2 1 3-16,0 2 0 0,-3 5 9 0,-1 4 3 16,2 1 1-16,-6 3 3 0,3 4-3 0,-1 1 0 15,1 2-6-15,0 2-4 0,-1 2-6 16,1 1-4-16,-1 7 0 0,-4 5 0 0,1 5 5 0,-1 3-3 15,-1 3 0-15,4 0-3 0,0 1-2 0,1 5 3 16,-1-1 2-16,2 4 0 0,-2-1-1 16,1 3-2-16,-4 0-2 0,-1 3-1 0,-1-2 2 15,3-7-11-15,2-4-8 0,4-8-10 0,2-6-20 16,4-4-19-16,2-4-32 0,0-2-33 0,5-6-59 16,1-4-112-16,3-4-231 15,2-6-516-15,-2-4-140 0</inkml:trace>
  <inkml:trace contextRef="#ctx0" brushRef="#br0" timeOffset="64675.4487">13584 9125 715 0,'0'-14'524'0,"-1"-2"-27"0,0-2-119 15,-3 5-78-15,0 6-67 0,0 0-72 0,-4 5-57 16,-1 2-40-16,-2 2-19 0,0 6-13 16,-3 3-3-16,-4 3-1 0,-1 3-4 0,-3 1 2 0,-1 6 1 15,-3 1-1-15,4 3 2 0,-6 2-5 16,-1 2-6-16,5 0-4 0,0 0-1 0,5-3-5 15,3-4-1-15,6-1-3 0,2-2-3 16,4-1 3-16,1-2 3 0,5-2 2 0,2-2 3 16,3-2 0-16,3 0 0 0,2-1 1 0,8-3 1 15,2 1-4-15,7 0 1 0,3-4-2 0,3 0-7 16,1 0 2-16,1-3-1 0,-5-1 0 16,1-2 0-16,-3-2-1 0,-1 0-3 0,-4-5-1 15,0 2 5-15,-4-2-3 0,-2-3 2 0,-2 0 1 16,-2 1-4-16,-2-3 6 0,-1-1 0 0,-4 1 3 15,1 0 4-15,-1-2-5 0,-5 3 1 16,0-1 2-16,-3 2 0 0,-2 1 4 0,1 2 0 16,-1 2-1-16,-1 3-4 0,-3 0-3 0,0 2 0 15,0 1-1-15,-2 2 0 0,2 3-2 0,-1 2-2 16,-2 3-1-16,2 0 1 0,4 2-1 16,3 0 4-16,0 1-1 0,2 1-4 0,5 0 6 15,2 2-1-15,1-1 2 0,2-2 2 0,6-1-2 16,0-1-3-16,2-2-4 0,3-2 5 15,-2-3-2-15,0-1 2 0,-1-2 2 0,1-2-9 0,-5-1 8 16,2-1-4-16,-1-3 0 0,-1 2 2 16,-1-6-6-16,1 1-2 0,-1-2-1 0,0-1 1 15,0 0-2-15,-1-3 4 0,1 0 3 0,-2-2-4 16,3-1 6-16,-4 3-5 0,0-4 0 16,0 1 5-16,-2 0-6 0,-1 1 5 0,-2-1-1 0,-4 4 0 15,1-1 2-15,0 3 3 0,-1 0 0 16,-2 3-3-16,-1 0 1 0,1 3 2 0,1 0 1 15,-2 4 3-15,0 0-2 0,2 1-6 0,-2 0-2 16,0 1-2-16,0-1-1 0,0 1 3 16,0 4 0-16,2 2-1 0,-1 2 3 0,1 4 1 15,1 3-2-15,2 2 6 0,-3 5-3 0,4-1 0 16,-4 4-2-16,1 3 3 0,-1 5-2 0,-4 1 3 16,-1 5 2-16,1 0-6 0,-4 4 6 15,1 2-5-15,-3 2-1 0,-3-3 3 0,2-3-4 16,2-5-2-16,4-4-1 0,0-4-1 0,-2-2-3 15,2-2-13-15,1-1-28 0,-3-4-61 0,3 0-122 16,-5-3-667-16,3-2-835 0</inkml:trace>
  <inkml:trace contextRef="#ctx0" brushRef="#br0" timeOffset="65888.0332">10350 6562 1 0,'0'-6'0'16,"0"-2"0"-16,-1 0 0 0,0 0 0 0,0 1 0 15,-2 0 239-15,1 2 67 0,0-1 8 16,0-1-4-16,0 4-34 0,-1 1-28 0,-2-2-27 16,3 2-37-16,-1 1-15 0,0 1-33 0,2 0-29 15,0 0-22-15,-2 1-13 0,-3 0-10 16,3 2-3-16,-4 0-4 0,2 1-12 0,0 3-2 16,-2-1-7-16,4-1-6 0,0-1-3 0,0 3-6 15,2-1 0-15,-2 0 0 0,6 1 6 0,1 1 0 16,-1-2 3-16,7 0 3 0,4 3-8 0,2-5 4 15,5 0-4-15,3-3-7 0,1-1 1 16,-3-2-7-16,-1-1-1 0,-3 0 1 0,0-3 2 0,-6 1 3 16,-1-2 4-16,-2-1 2 0,-3-3-4 15,-2 2 2-15,-2-2-1 0,-2-2-3 0,0-1 2 16,-1 0-3-16,-4-1-2 0,-1 0-3 0,-3 1 2 16,-3-1-4-16,1 4-1 0,-6 1 0 15,3 1-5-15,-5 6 3 0,-1 1-2 16,-2 4-1-16,-5 1 4 0,-3 8-3 0,0 5 0 0,-3 6 1 15,2 3 1-15,2 4 0 0,6 5 1 0,3 3-1 16,3 4-3-16,7 3 4 0,6 5-2 16,5 2-1-16,5-3 7 0,11-1-3 0,13-6 0 15,10-5-1-15,9-5-2 0,5-5-1 0,7-6 1 16,4-6 0-16,2-5-4 0,1-3 2 0,-3-8-1 16,-5-3-3-16,-2-4 6 0,-4-4-5 15,-3-2 0-15,-3-3 1 0,-5-2-3 0,-3-3 3 16,-3-2 0-16,-3-2 2 0,-3-1-3 0,-4-6 3 15,-3 1 1-15,-3-2-2 0,0-6 6 0,-6 4-2 16,-2 1-1-16,0-3 3 0,-6 3-3 16,-1-3 1-16,-1 0 2 0,-3 5 2 0,-2 1 0 15,-2 4 2-15,-3 1 0 0,0 7 2 0,-2-1 6 16,-1 7-3-16,-3-2 0 0,3 3-2 0,-1 3 0 16,-1 4-1-16,1-2 1 0,0 3-1 0,2 3-7 15,1-1 3-15,2 3-4 0,1-1-1 16,3 2 3-16,0 2-6 0,-2 1 0 0,0 6 0 15,-2 4 3-15,0 3-2 0,-1 7-1 0,0 3 3 16,3 3-10-16,0 3 7 0,4 1 2 16,0 5-2-16,2 0 8 0,0 2-5 0,0 1-2 15,0 0 2-15,2 0-5 0,0 1 4 0,-2 1-2 16,4-3 0-16,-3 0-1 0,2-1-5 0,-3 0-9 16,0-1-19-16,0 1-19 0,-2-4-44 15,3-2-42-15,-1-6-45 0,0-4-93 0,0-8-169 16,0-5-495-16,1-5-692 0</inkml:trace>
  <inkml:trace contextRef="#ctx0" brushRef="#br0" timeOffset="66247.2332">11074 6600 1399 0,'5'-12'224'0,"4"-4"-12"15,4 0-43-15,9 0-4 0,4 3 11 16,5 2-23-16,4 2-33 0,10 1-25 0,3 2-21 15,3 2-13-15,1 1-5 0,-2 0-2 0,0-2-4 16,-1 0 1-16,-6 3-7 0,-7-2-3 16,-5 2 0-16,-6 0-2 0,-7 0 6 0,-1 0 6 15,-7-1 2-15,-3 1 4 0,-1 0-1 0,-4-1-4 16,-1 1-6-16,1-3-5 0,-4 2-9 0,1-1-6 16,-1 1-6-16,-3-2-4 0,0 1-3 15,-5 2-3-15,-3 2-1 0,-5 4-2 0,-7 0 2 16,-4 6 1-16,-6 1 0 0,-2 4 2 0,-3 4-4 15,0 3 0-15,4 3-3 0,4 3-1 0,7-1 2 16,6 4-1-16,4 1 1 0,8 2-3 16,4 3-1-16,6-1 2 0,4 0-1 0,8-1 3 15,6 1 0-15,9-4-3 0,5-3-2 0,9-1-2 16,3-6-4-16,1-4-10 0,1-4-17 0,0-5-25 16,2-4-33-16,1-1-47 0,3-6-74 0,0-2-246 15,2-2-1295-15</inkml:trace>
  <inkml:trace contextRef="#ctx0" brushRef="#br0" timeOffset="66390.6288">12418 6685 2552 0,'2'-10'449'0,"1"-6"-237"0,0-3-54 15,2 7-17-15,-3 1-13 0,-1 3-20 0,-1-1-30 16,-1 3-25-16,1 0-14 0,-2 2-16 0,2 1-8 16,0 3-11-16,-1 0-11 0,1 0-16 0,-1 2-45 15,-3 3-102-15,2 0-801 0,-6 5-898 16</inkml:trace>
  <inkml:trace contextRef="#ctx0" brushRef="#br0" timeOffset="67557.1851">8470 10425 1 0,'-4'-4'0'0,"-1"1"0"0,2-1 272 0,1 2 8 15,2 1-4-15,0 1-26 0,0-1-53 16,0 2-44-16,0 0-46 0,1 0-34 16,-1 0-22-16,0 0-6 0,1 2 36 0,-1-1 28 0,1 2 15 15,-1 0 7-15,1 2-29 0,-1 0-17 16,2-3-6-16,2 3-7 0,-1 0-3 0,-2 1-8 16,2-1-5-16,2-1-1 0,-2 3-3 0,6-1-1 15,-1 2-1-15,1 1-3 0,5-2-3 0,2 1 1 16,4-3-1-16,3 3-5 0,6-2 0 15,3 0-7-15,7-2-8 0,3 1 0 0,5-1-5 16,3-1-1-16,6 1-1 0,6-3-2 0,5-1-2 16,6-1 4-16,3 0-1 0,7 0 1 15,3-1 1-15,4 1-4 0,4-2-2 0,4 2 0 0,7 0 0 16,6 0 3-16,8 0-1 0,3 0-2 16,4-3-2-16,5 2 2 0,4-2 5 0,6 2 2 15,5 0 2-15,3-1-1 0,0 2-3 0,7 0 3 16,3 1-1-16,0-1 1 0,6 1-3 0,3 0-3 15,2-1-3-15,4 3 0 0,-4-3 5 16,-1 0-4-16,1 0 2 0,-7-2-3 0,-6 2-3 16,-6-1 3-16,-11 1 1 0,-4 0 1 0,-9 0 2 15,-9-1-3-15,-11-1-2 0,-7-1 0 16,-12-1 5-16,-13-1 0 0,-12 0 0 0,-10-1-2 16,-8 2-5-16,-13-1 6 0,-4-1 1 15,-13 1 2-15,0 2 1 0,-10-1-3 0,1 2-2 0,-5-1-4 16,-2-1 2-16,-2 3-5 0,-2-5-2 15,-5 1-6-15,-1 2-7 0,-6-2 1 0,-5 3-14 16,-2 1-20-16,-7 3-46 0,-6 3-111 0,-10 5-1061 16,-8 4-602-16</inkml:trace>
  <inkml:trace contextRef="#ctx0" brushRef="#br0" timeOffset="74248.3607">16941 10760 1 0,'-4'0'0'0,"2"-3"0"0,-4 2 0 0,3 0 0 15,1 0 0-15,-1 0 0 0,0 0 0 0,0 1 83 16,2-1 121-16,0 1 2 0,0-1-7 0,0 1-23 16,0-1-26-16,1 1-21 0,0-2-14 0,-2 4-4 15,2-2-1-15,0 0-12 0,0 0-13 16,2 1-20-16,-2-1-18 0,0 1-4 0,0-1-8 16,1 1-4-16,-1-1-4 0,0 1-14 15,0-1-7-15,0 1-5 0,0-1-2 0,1 0 6 0,-1 1 11 16,0 0 10-16,1 1 8 0,0 0 8 0,0 0 2 15,0-1 3-15,3 0 7 0,-3 0 1 16,2 3 0-16,-1-3 1 0,1 0-2 0,3 1-7 16,-2-1-7-16,2 0-7 0,0 0-10 0,-1 1-1 15,2 0-2-15,-1-1-2 0,2 2 3 16,2-1-3-16,0 1 1 0,0 0 0 0,4 1 3 16,-2-2 2-16,0-1 3 0,0 0 0 0,4 0-3 15,-2 1 1-15,0-1-3 0,3-1 0 16,0 1-2-16,0-1-4 0,-1 0-2 0,2 0-4 15,-1 0 0-15,0 0-1 0,3 0-3 0,-1 0 0 16,1 1-6-16,0-1 5 0,0 1 1 0,1-1 0 16,0 0 4-16,-3 1-7 0,1-1-1 15,0 2 1-15,-3-1-1 0,5-1 2 0,-2 1 2 16,2-1-1-16,0 0-1 0,-1 0 2 0,1 0 3 16,4 3 0-16,-2-6 3 0,-1 3-4 0,2 0 0 15,1 0-2-15,-4-1 1 0,0 0 2 0,1-1-2 16,3 1 1-16,-1 0-3 0,-3 0 2 0,6 0 0 15,-4 0 0-15,2-1 3 0,-2 2-5 16,1 0-2-16,0-1-2 0,-1 2 0 0,-1-1 3 16,0 0-2-16,3 2 2 0,-1-2-5 15,2 0 3-15,0 1 1 0,1 0 1 0,0 0 2 0,1-1-4 16,1 1-1-16,1 0-2 0,0 2 0 16,1-2 3-16,0-1 1 0,1 0 1 0,-1 0-5 15,-2 0 0-15,1 0 1 0,1 3 1 0,-2-3 2 16,3 0-1-16,-2 0-2 0,0-3-1 15,-1 3 2-15,-2-1 0 0,2 0 2 0,-1-2-1 16,-1 1-2-16,1 1 0 0,1 0 1 0,1-2 1 16,1 1 3-16,-1 0-5 0,-2-1-1 0,-1 2-1 15,-1 0-1-15,-3-1 3 0,-3 0-1 0,3 1 0 16,-6 0-2-16,-1 1 1 0,0 0 2 16,-2 0 0-16,1 0 5 0,-2-1-5 0,-3 1-3 15,-1 0 0-15,0 0-1 0,-1 0 4 0,-4 0 1 16,0 0 2-16,1-1-5 0,-2 1 2 0,-1 1 0 15,0-1 0-15,-1 0 2 0,-1 0-2 16,0 0-2-16,0 0-1 0,0 1-1 0,0-1 4 16,0 0 1-16,0 0 1 0,0 0-5 0,0 0 0 15,0 0 0-15,0 1 1 0,0 2 3 16,0 0-1-16,1 2 0 0,2 1-1 0,-1-1-1 16,2 4 4-16,-3 2 1 0,2 0 1 0,-1 1 1 15,-1 3 0-15,3 0 0 0,-2 4 3 0,2 2 4 16,-1 1-1-16,-2 2 1 0,0 2-1 15,0 4 4-15,-2 1 2 0,1 3 1 0,-2 4-1 16,0 1-4-16,-1 4-1 0,0 2-3 0,2-2 0 16,-1 3-1-16,2 1-2 0,-2-1 0 0,2-5-2 15,0 1 1-15,0-1 1 0,0-3 1 0,2 1 1 16,-2 1 1-16,-2-2 1 0,2-1 0 0,-1-1-3 16,-3 2 1-16,2-5-3 0,-4 2 3 15,1-2 2-15,-3 0 1 0,1-2-1 0,2-5-1 16,0-3-1-16,0-2-3 0,1-6 6 0,1 1-7 15,0-2 0-15,3-3 0 0,-3 0-5 16,2-5 2-16,1 1 0 0,-1-1-2 0,1 1 4 16,0-5-2-16,0-1 2 0,1 0-2 0,-1-2 2 15,0 1-2-15,1 0-1 0,-1 0 0 16,3-1-10-16,-2 1-3 0,1-1-7 0,3 0-14 16,-2-1-19-16,2 0-32 0,-3-3-48 0,0 1-92 15,-2-2-230-15,-2 0-830 0</inkml:trace>
  <inkml:trace contextRef="#ctx0" brushRef="#br0" timeOffset="75244.4415">16997 10918 1 0,'3'-6'0'0,"0"-3"0"0,0-2 268 0,1 2 141 15,3 2 22-15,0 4-25 0,-3-1-96 16,1 2-66-16,-3 2-68 0,-2 0-76 0,1 1-52 15,-1 2-20-15,1 4 17 0,0 5 26 16,4 3 14-16,-3 4 2 0,1 3-9 0,-3 5-9 16,0 3-7-16,0 4-3 0,0 2-3 0,-3 5-9 15,1 5-3-15,-4 4-7 0,3 2-6 0,-4 5-6 16,1 0-1-16,-1 4-3 0,0-2-4 16,3-1 7-16,-3 2 0 0,1 2-2 0,-1 0-2 0,-1-2-11 15,4-5-4-15,-1-1-3 0,2-2 1 16,0-7 2-16,3-2-1 0,-2-2-1 0,4-1-1 15,0-4 2-15,-2-3 0 0,2-1 1 0,-1-5 1 16,0 0-3-16,2-5 1 0,1-3 0 16,-1-2 1-16,2-5 0 0,-2 0 0 0,0 0-2 15,0 0-2-15,1-4 5 0,-2-1-1 0,0-2 2 16,4-2 2-16,-3 0-2 0,6-1 5 0,-1-1-1 16,2-1 2-16,1-1 0 0,3 0-2 15,5 0 0-15,1 0-4 0,4-1 1 0,3-1 0 16,1-1 0-16,3 0 2 0,2 3-4 0,6-3 1 15,2 0-3-15,4 1 0 0,0-2 2 16,3 3-1-16,-2-2 2 0,8 2-4 0,3-1 4 0,1 2-2 16,4 0-1-16,4-1 3 0,2 2-3 15,2-2 0-15,2 2 0 0,-1 0 1 0,-2-1 1 16,1 2 1-16,-7 1-2 0,-1-1-1 16,-4 2-1-16,-4 0 0 0,-3 0 0 0,-3 0 2 15,-3-2-3-15,-3-2 1 0,-2-2-2 0,-3 1 0 16,-5-4 5-16,0 2-1 0,0-1 0 0,1 0 0 15,-4 1-1-15,1-2 1 0,-2 2 0 0,-3-2 4 16,1 2-3-16,-5 1-1 0,1-2 1 0,1 2-1 16,-4-2 3-16,3 2-2 0,-2 0 1 15,-4 1-2-15,4 1-2 0,-6 0 1 0,-2-1-1 16,0 1 2-16,-3 1-3 0,0-1 0 0,-2 1-2 16,1-1-1-16,-3 0 4 0,-1 1-1 15,2 0 0-15,-4 0-1 0,-1 1-1 0,-1-1 1 16,0 0 0-16,0 0 1 0,0 1 0 0,0-1 0 15,0 0 0-15,0 0 0 0,0-1 3 0,-1 1-1 16,1 0 3-16,0-1-5 0,0 2 3 16,-1-1-1-16,1 0-3 0,0 0 2 0,0 0-3 15,-1 0-1-15,1 0-1 0,0 0-2 0,0-1-2 16,0 1-7-16,0-2-13 0,-3 2-25 16,0 0-38-16,-1-2-49 0,-2-3-111 0,-3-1-502 0,-1-1-1009 15</inkml:trace>
  <inkml:trace contextRef="#ctx0" brushRef="#br0" timeOffset="76156.5047">19398 11583 1 0,'-2'-1'0'0,"-2"-2"0"0,-3 0 97 0,6 2 279 16,-1 1 8-16,2 0-21 0,0-2-46 0,0 2-59 15,2 0-49-15,-1 2-45 0,-1-2-32 16,1 0-13-16,1 0-6 0,1 0-11 0,-3 0-13 16,1 0-25-16,3-3-18 0,0 1-9 0,2 0-5 15,1-1 5-15,2 2 1 0,-2-1-5 0,5 0-4 16,-1 1-4-16,1-2 0 0,2 3-1 15,2 0 0-15,-1 0-1 0,5 1-2 0,0 1 2 16,5 0-1-16,-1 1 0 0,6 0 1 0,1 0-2 16,1 0 1-16,8 3 1 0,0-3 2 0,8 1-1 15,2 1-1-15,5 0-4 0,3-2-4 16,3 2-1-16,3-4-1 0,5 0 0 0,-1-1-1 16,1-1-4-16,0-1-2 0,1-2-1 0,-5-1 2 15,0 3-2-15,-4-1 1 0,-6 0-6 16,2 0-1-16,-8 0 3 0,-4-1 0 0,-5 0 6 15,-1 1 1-15,-8-1-1 0,-8 1 0 0,0 1-1 16,-5-2 3-16,-4 2 1 0,-4-1 0 0,-4 1 0 16,-2 2 0-16,-3 0-1 0,-1 0 1 15,-1 0 1-15,-1 0-4 0,1 0-2 0,0 0-3 0,0 0-2 16,1 0 1-16,-1 0-2 0,-1 0 1 0,-1 0-4 16,0 2-8-16,1-2 1 0,-2 0-8 15,1 0-8-15,1 0-14 0,2-2-30 0,0 2-36 16,0-1-41-16,0 1-66 0,1 0-138 15,0 1-459-15,2 1-815 0</inkml:trace>
  <inkml:trace contextRef="#ctx0" brushRef="#br0" timeOffset="76533.4442">21285 10852 2420 0,'0'-8'157'0,"0"-3"15"0,0 2-15 0,0 6-26 16,0 4-27-16,0-1-34 0,0 1-37 0,0 1-13 15,1 2-5-15,-1 3 0 0,1 3 11 16,0 8 6-16,1-1 5 0,1 9 1 0,-1 5 0 16,3 2-2-16,-1 4-5 0,-2 4 2 0,3 6-4 15,0 3 2-15,-1 5 1 0,1 2-11 0,-1 7-3 16,2-2-6-16,-5 2-3 0,2 0 3 15,-4-4-1-15,-1 0-2 0,0-2-5 0,-3-2 0 16,1-4-1-16,-1-3 0 0,1-3 8 0,-1-6-8 16,0-1 1-16,3-3-4 0,-4-5-2 0,2-5 3 15,0-3 1-15,1-2 0 0,1-2-3 16,-2-5 2-16,3 0-2 0,-2-5 2 0,2-3 2 16,1-1-6-16,0-4 1 0,0-1-3 0,0-1-4 15,0 0 0-15,0-1-9 0,0-2-18 0,0-3-26 16,1-4-30-16,2-5-40 0,1-4-53 15,-2-4-104-15,4-3-433 0,0-4-954 0</inkml:trace>
  <inkml:trace contextRef="#ctx0" brushRef="#br0" timeOffset="77632.4537">21468 10878 902 0,'-2'-9'153'0,"-6"-5"76"15,1 2 40-15,2-1-1 0,1 5-7 0,0-2-45 16,1 2-42-16,0 0-30 0,0-2-24 0,2 2-20 16,1 1-13-16,-1-1-15 0,1 1-11 15,0 2-5-15,1-2-7 0,1-1-3 0,3 1-3 16,-1 0-13-16,3-2-7 0,2 4-8 0,2-2-2 15,1 0-2-15,4 2-2 0,7 0 0 16,1 0-6-16,13 0 2 0,4-1-1 0,7 1 2 16,7 0 3-16,7 1-4 0,9 0-1 0,1 2 0 15,7-3 4-15,-1 3-2 0,-1 0 1 16,2 1-4-16,1 1-5 0,-3 0 6 0,0 0-2 0,0 1 2 16,-1 1 5-16,-4-2-7 0,-2 0 0 15,1 1 0-15,-9-1 0 0,-1 1 1 0,-4 0 1 16,-5-1-2-16,-2 0-4 0,-7 0 4 0,-3 0 2 15,-3 0 1-15,-4-1 4 0,-3 0-3 0,-5 0 1 16,-1-1 1-16,-4 1 3 0,-6 0 2 16,2-1 2-16,-5 0-4 0,-4 2-4 0,-2 0 3 15,-2 0-3-15,-3 0 1 0,0 0 0 16,0 0-5-16,0 2-3 0,0-2-2 0,-1 1-1 16,1 1 4-16,1 1-1 0,-1 0 2 0,0 3-4 15,1 1 4-15,0 1 0 0,2 3 3 0,-1-1 5 16,1 4-8-16,-1-1 3 0,4 6 0 0,-1 1 1 15,3 2 4-15,0 2 1 0,-1 1 0 0,-2 4-5 16,3 2 4-16,-1 4 0 0,-2 1 1 16,3 3 4-16,0 3-5 0,-4 1-4 0,3-1 1 15,-3 4-1-15,2 2 4 0,-3-1 0 0,-2 0-2 16,0 1-4-16,-1 0 2 0,0-1-1 0,0-1 0 16,0-4 2-16,0 1-3 0,4-3 0 15,-2 0-3-15,0 2-1 0,-1-2-2 0,4-2 2 16,-2 0-1-16,-1-3-3 0,4 3 7 15,-3-5-1-15,4 2 0 0,-3-3 3 0,1-4-5 16,-2 1 1-16,-1 0 0 0,-1 0-2 0,0-1 2 16,2 0-2-16,-3-4 2 0,0-1-2 0,0-2 2 15,-3 0 2-15,2-2-2 0,0-2 1 16,1-2-1-16,-1 3-2 0,-1-3-1 0,0 0 2 0,-2-1-2 16,3-2 4-16,0 0 0 0,0-4-4 15,1 0 4-15,0-2-2 0,0 0 0 16,0-2 3-16,0-3-4 0,0 0 1 0,0 0-1 0,0-1 0 15,0 2 1-15,0-1-1 0,0-2 2 16,0 1-1-16,-1 0 1 0,1 0 1 0,-1 0-1 16,1 0 2-16,-5-3-3 0,3 2-2 0,-2 0 0 15,-5-2 0-15,-7 2-1 0,0-2 2 0,-4 0 0 16,-6 0-1-16,3-1 4 0,-6 2-2 0,-2 0 0 16,0 1 1-16,-1 1-3 0,-3-2 1 15,0 1-1-15,-3 1 1 0,-3 1 0 0,-3-1 1 16,-3 2 1-16,-4-2-3 0,0 0 5 0,-8 0-1 15,-2 0-1-15,-3 1 2 0,-5-2-2 0,0 1-1 16,1-2-1-16,-1 0 1 0,-6 0-1 16,1 0 4-16,-3 1 1 0,-3 0-2 0,-1-2 5 0,-1 1-6 15,1 1-2-15,1 0 4 0,2 0-6 16,5 1 4-16,9-2-1 0,4 1 0 0,7 1 3 16,7-1 0-16,6 0 0 0,6-1-2 15,6-1 2-15,3 1 0 0,7 1-2 0,2-1 3 16,7 0-3-16,3 2 0 0,2-1 1 0,2-1-1 15,2 4 1-15,1-2 2 0,-1 0-1 0,0-2-2 16,1 2 4-16,-1-1-4 0,0 1 0 0,2 0 1 16,-2 0-6-16,0 0 4 0,0 0-2 15,2 0 0-15,-2 0 2 0,0 0-1 0,0 0 1 16,0 0-4-16,0-1 3 0,0 1-8 0,0 0-9 16,1-1-9-16,0 1-21 0,3-2-25 15,4 2-37-15,2-3-64 0,6 1-182 0,1-3-1378 16</inkml:trace>
  <inkml:trace contextRef="#ctx0" brushRef="#br0" timeOffset="78323.698">23965 11454 182 0,'-10'-5'356'0,"-2"-2"2"16,-3 1-6-16,3-1-25 0,2 3-38 15,1 1-54-15,-1-1-55 0,0 2-38 0,1 1-17 16,3-2-19-16,0 2-14 0,1 1-16 16,0 1-12-16,5 1-16 0,0-1-11 0,0-1-3 0,0 1-3 15,0 1 11-15,2 2 5 0,4 0 5 16,-3 2 3-16,5 0-2 0,2-2 1 16,4 2-4-16,4-3-1 0,8 5-4 0,1-6-3 0,11 1-5 15,7-2-7-15,8-1-2 0,7 0-7 0,7 0-2 16,4 0-2-16,6 2-4 0,1-1-1 15,4 1-3-15,2 3 2 0,0-2-4 0,2 2 1 16,1-3 1-16,-3-1-4 0,1-1 5 0,-3 0-5 16,-5-1-2-16,0 0 0 0,-6 0-3 15,-3-1 0-15,-7-1 0 0,-7 1 2 0,-12-1-2 16,-4 0 5-16,-9 0 0 0,-7 0-2 0,-7-2 7 16,-7 1-3-16,-1 0 4 0,-6 2-1 15,-1 0-4-15,-3-2-4 0,-5 0-2 0,-2 0-4 16,-7-1-1-16,-1 0 2 0,-1 2 2 0,-2-1-4 15,0 1 5-15,1 0-9 0,3-1-4 0,0 1-6 16,3 0-17-16,2-2-12 0,-2 2-21 16,6-2-25-16,1-1-33 0,0-1-56 0,2 2-104 0,1-2-381 15,3-6-996-15</inkml:trace>
  <inkml:trace contextRef="#ctx0" brushRef="#br0" timeOffset="78687.9848">25421 10831 1493 0,'0'-7'348'0,"0"-5"-5"0,0 3-36 0,6 3-72 15,-3 1-37-15,-1 0-42 0,1 3-46 16,1 1-31-16,-2 2-24 0,0 1-20 0,4 3-3 16,-2 2 3-16,4 6 4 0,1 4 8 0,1 6-3 15,3 5-2-15,-1 7-2 0,1 2-3 16,1 7-5-16,1 3 0 0,1 3-1 0,2 3-4 15,-2 3 4-15,0 3-7 0,0 2-6 0,-3-2-1 16,-1 3-8-16,-2-4 0 0,-1 0-1 0,-3-1-3 16,-2 3 1-16,-3 0-2 0,-3 0 1 15,-2-2-3-15,0-1 0 0,-2-4-2 0,2-3 0 0,0-4 2 16,-2-2-5-16,2-4 2 0,-1-4-1 16,4-6 0-16,0-8 4 0,1-3-4 0,0 1 1 15,-1-6-4-15,1 0-4 0,0-5-3 0,0-5-10 16,1 0-5-16,-1-3-6 0,1-1-4 0,-1-1-8 15,1-4-19-15,1-3-21 0,2-3-31 16,0-6-42-16,2-4-61 0,-2-3-164 0,4-7-563 16,-3-4-695-16</inkml:trace>
  <inkml:trace contextRef="#ctx0" brushRef="#br0" timeOffset="79633.0259">25579 10865 574 0,'-12'-15'334'0,"1"-5"54"15,-3-3-18-15,5 7-62 0,7 3-39 0,1 0-37 16,2 4-46-16,1 0-32 0,1 0-30 16,2 2-34-16,3 0-20 0,2 0-19 0,4 2-9 15,7 0-5-15,6 0-1 0,5 2-6 0,7-3-4 16,5 4-1-16,8 0-6 0,5-1 0 15,4 2-1-15,4 0-5 0,4 0 4 0,0 2-5 16,1 0 1-16,-4 1-2 0,0 0 1 0,-4-2-1 16,-3 0-1-16,-4 0 4 0,-5 0-6 15,-7 0 4-15,-4-2 0 0,-5 0-3 0,-3 0 5 16,-3-1-2-16,-2-1-1 0,-4 3 2 0,-3-1-3 16,-4-2-1-16,-3 2 0 0,-1-1 2 0,-3 2-3 15,1-1 3-15,-4 1 2 0,2-2-6 0,-2 1 10 16,-1 2-6-16,-2-1 0 0,1 1 1 15,-1-1-7-15,0-1 3 0,-1 2-5 0,-1 2 1 16,0-2-4-16,0 1 0 0,0-1 2 0,0 0-6 16,0 1 9-16,1 2-6 0,2 1 2 0,0 3 2 15,1 2-5-15,0 0 2 0,-1 4-2 16,4 0 2-16,-1 3-2 0,4 2 5 0,-1-1 1 0,1 4-2 16,2 4 9-16,0 1-5 0,1 4 0 15,2 2 7-15,-3 2-12 0,3 2 9 0,-1 0-3 16,0 2 1-16,-2 1 3 0,3 0-2 0,-4 2 5 15,2 1-5-15,2-1 2 0,-4 1-2 0,1-2-2 16,-2 4 2-16,0-2-5 0,-1-4 1 16,-4 2-3-16,0-4 0 0,-3 2 4 0,0 2-2 15,-2 0 1-15,-2 2-2 0,1 0 0 16,1-2 1-16,0-2-1 0,0 0 0 0,0-3 0 16,-1-2-3-16,1-2 1 0,0-3 0 0,0-2 3 15,-1 2-1-15,-1-2 0 0,1-2-1 0,1-1-7 16,0 1 6-16,0-2 0 0,-1-1 2 15,1 0 0-15,0-4-3 0,-1-3 0 0,-1 1 0 16,2-5 4-16,-1 3-3 0,0-3 2 0,1 1-4 16,0-3-4-16,0-2 6 0,0 0-1 0,0-4 2 15,0-1 2-15,0 1-5 0,0-2 0 0,0 0 1 16,0 0 3-16,0 0-2 0,0 0 1 16,0 0-2-16,0 1-3 0,0-1 3 0,0 0-1 15,0 0 3-15,0 1 1 0,-1-1-3 0,1 1-1 16,-3 0-3-16,3-1 5 0,0 2 0 15,0-1-2-15,-2 1 1 0,1 0-6 0,-3 2 4 16,0-1 1-16,-2 1 1 0,-1-2 4 0,-2 2-7 16,-3-1 2-16,-1-3-2 0,-5 1-5 15,-3 1 9-15,0-1-1 0,-4-1-1 0,-5-1-1 0,-4 1 0 16,-5-2 1-16,-4 1 1 0,-3 1 3 0,-7-2-4 16,-7 0-2-16,-5 1 0 0,-6-2 4 15,-5 1 0-15,-6 1 2 0,-3-2-1 0,-2 1-7 16,0-2 6-16,0 2-1 0,-2-1 3 0,4 0 5 15,1 0-7-15,3 0-1 0,7 1 0 0,9 0-4 16,6 1 6-16,12 1 2 0,10 0-2 16,7 1-4-16,7-1 3 0,9 2-2 0,4-1 3 15,6-1 7-15,3 0-9 0,1 0 0 0,0-1-2 16,1 1-1-16,-1 0 2 0,1 0-2 0,2 0-2 16,3 0-13-16,1 1-8 0,4 0-16 15,6 0-23-15,2 1-28 0,2-1-74 0,3 0-184 16,1-1-1449-16</inkml:trace>
  <inkml:trace contextRef="#ctx0" brushRef="#br0" timeOffset="80509.2454">16721 11552 1 0,'-3'-1'0'15,"-3"-3"0"-15,-3 1 140 0,4 0 187 0,-1 1-13 16,-1 0-23-16,0 1-36 0,-1-2-25 16,0 2-29-16,1 0-26 0,1 0-20 0,-3-1-14 0,-1 2-7 15,1-2-4-15,-1 2-5 0,1 2-5 16,-1-2-17-16,1 2-12 0,1 0-14 0,-2 1-8 15,0 0-5-15,-6 1-4 0,2 1-6 0,-6 2-5 16,-5 0-2-16,-1 0-5 0,-9 1 0 0,-1 1 1 16,-10-1-8-16,0 0-3 0,-5 0-2 15,-4-3-1-15,2-1 1 0,-5 0 2 0,2-1-6 16,-3-2-6-16,-1 1 2 0,-1-2 0 0,-1 0 1 16,2 0 7-16,1-2-11 0,7-1-3 0,-1 2-3 15,3 0-6-15,6-1 5 0,4 0 0 16,2-1-2-16,7 0-5 0,2 1 3 0,9-1 0 15,0 2 1-15,9-1 6 0,0 0-8 0,7-1 0 16,-1 3-2-16,4 0-4 0,1-1 4 16,0 1 0-16,1 0-3 0,-1-1-7 0,1 1 3 15,0 0-4-15,2 0 3 0,-2 0 7 0,1 0-8 16,0 1 1-16,6 1-1 0,0 3-7 0,-2-3 1 16,5 2-8-16,-1 0-13 0,3 0-22 15,1 4-25-15,-2-1-43 0,6 3-72 0,0 2-230 16,3-2-1358-16</inkml:trace>
  <inkml:trace contextRef="#ctx0" brushRef="#br0" timeOffset="85779">18253 11517 1 0,'-3'-6'0'15,"-2"-2"0"-15,2-1 307 0,-1 1 118 0,1 1-23 0,1 0-57 0,-2 0-48 16,1 1-46-16,3-2-37 0,-1 3-31 16,0 1-29-16,1 1-27 0,0 1-23 0,0 0-12 15,0-1-15-15,0 2-12 0,-1 2-13 16,1-1-18-16,0 3-14 0,1-2-8 0,-1 4-2 0,2 0 5 16,0 5 4-16,1 5 5 0,0 1-4 15,-1 4 0-15,3 3-3 0,-2 2-1 0,-1 3 0 16,2 1-3-16,-2 1 0 0,-4 0-2 0,1 2-4 15,-2-1 1-15,1-1-3 0,0-1 0 0,1-3-3 16,-1-2 0-16,1-1-3 0,1-2 2 16,0-3 0-16,0-2 0 0,0-2 1 0,0-3-4 15,0-4 4-15,0 0-2 0,0-3 0 0,0-1 2 16,0-3-1-16,0 0 5 0,0-1 7 16,0 0 4-16,-2-1-1 0,2-3-4 0,-3-4-7 15,-2-1-4-15,1-4 1 0,-5-1 1 16,2-2-1-16,-2-1 0 0,1-1-2 0,-2-1 1 0,1 0-2 15,1-3 3-15,-2 0-2 0,3-4 1 16,2 0 0-16,1-1-4 0,1-2 1 0,2 0-2 16,0-1 3-16,1 3 3 0,1 2-1 0,0 0 0 15,-1 0-2-15,3-1-1 0,1 0 2 0,0-1 1 16,2-1 3-16,1 3-4 0,2 1 0 0,-2 3 1 16,3 2-2-16,1 3 3 0,1 0-2 15,2 2-3-15,0 1-2 0,4 1 1 0,0 3 1 16,3 1-1-16,0 3 6 0,0 1-3 0,-1 3 0 15,-3 3 1-15,1 3-3 0,-2 2 2 0,-3 0 0 16,1 4-1-16,-1 0 0 0,-4 3-2 16,0 5 2-16,-3-2 2 0,2 1 2 0,-3 0-2 15,-1 3 1-15,0-3 0 0,-4 3-1 0,-2 1 4 16,-1-1-2-16,-2 0 0 0,-1 0 1 0,-2-3-2 16,-3 1 4-16,0-2-1 0,-4-4 3 15,0 1-2-15,-2-3 1 0,4 1 0 0,-3-1-2 16,0-2 4-16,-1 1-2 0,0-4 0 0,0 2-1 15,-2 0 0-15,1-2 0 0,-1 0 2 16,4-2-1-16,-1 1-1 0,4-2-1 0,1-1-2 16,0 3 0-16,3-3 1 0,0-1 0 0,2 0-1 15,1-1 0-15,2 1-1 0,2 0 1 0,-1 0 1 16,1 0 0-16,1-2-3 0,0 0-2 0,0 2-2 16,0 0-5-16,0 0-3 0,0 0-12 15,1-1-13-15,-1 1-22 0,2-1-33 0,-2 1-27 16,1 0-31-16,1 0-48 0,3 0-74 0,2 0-203 15,3 1-500-15,6-1-168 0</inkml:trace>
  <inkml:trace contextRef="#ctx0" brushRef="#br0" timeOffset="86124.1184">18599 11512 1667 0,'0'0'373'0,"0"-1"-51"0,0 0-69 0,0 1-38 15,0-1-41-15,0 1-38 0,0 0-31 0,0 0-24 16,0 0-22-16,1 0-20 0,-1 0-13 16,0 1-8-16,0 0-2 0,0 3-4 0,1 0 1 15,1 2 3-15,0 5 0 0,1 1 4 0,2 4 0 16,-3 3 0-16,2 2 0 0,-1 0-3 0,-1 3-4 16,-2 3 0-16,0 3-2 0,-2 1-2 0,1 1 1 15,-1 0 1-15,-2 1-4 0,0 1 6 0,0-2 0 16,-2 0 0-16,0-2-3 0,1-4-3 15,-4-3-4-15,7-2-2 0,-3-5 1 0,2 0-7 16,2-7 6-16,-1 1 0 0,2-3-3 0,0-3 10 16,0 1-8-16,0-1 1 0,1-3 0 15,-1 0-5-15,0-1 0 0,1-1-5 0,-1 0-3 16,1 0-10-16,-1-2-6 0,2 2-10 0,0-3-21 16,2-1-25-16,5-2-60 0,-3-4-109 0,4 0-572 15,0-2-903-15</inkml:trace>
  <inkml:trace contextRef="#ctx0" brushRef="#br0" timeOffset="87124.1423">22160 11314 1638 0,'1'-7'243'16,"2"-1"9"-16,0 1-32 0,-2 2-42 15,0 4-16-15,0 0-35 0,-2 2-46 0,1 0-33 16,-1 1-20-16,0 5-11 0,0 0 10 0,-1 7 7 16,-1 0 3-16,0 8 1 0,0 3-7 0,-3 2-2 15,2 6-3-15,-3-2-2 0,-1 2-7 16,1 3-3-16,0 2 0 0,0 0-9 0,-1 0 4 16,5-5-2-16,-1-4-4 0,2-6 5 0,4-3-3 15,-2-3 0-15,1-5 0 0,-1 1-4 16,1-6 1-16,1-2 0 0,-1-2 3 0,-1-2 3 0,0-1 11 15,0 0 9-15,0-1 6 0,0-3 2 16,0 0-10-16,1-3-11 0,-1-5-8 0,0 0-3 16,-1-5-2-16,-2-2-2 0,2-3 4 15,-4-1-10-15,3-4 8 0,1-3-2 0,-1-3-4 16,-1-7 10-16,0 0-6 0,3-3 1 0,1-3-1 16,1-2-3-16,2-3 0 0,-2 4-2 0,5 5 4 15,3 0-5-15,-5 3 4 0,4 3 3 16,-1 3-4-16,2 4 8 0,0 5-5 0,1 4 0 0,2 0 0 15,6 1-6-15,1 2 2 0,2 1-3 16,4 5 5-16,-1 0-2 0,1 6 2 0,-1 0 1 16,1 5-3-16,-5 3 3 0,-2 0-2 0,0 8 0 15,-5 1 0-15,4 4-2 0,-6 2 0 16,-1 3-1-16,-2 4 4 0,-5 1-4 0,0 1 5 16,-4 2 1-16,-5 1-2 0,1 2 7 0,-6-1-4 15,-2 0 1-15,-4-1 0 0,-2 1-5 0,3-4 3 16,-6-3-2-16,2-1 4 0,-2-2 0 15,0-2 0-15,-1-4 3 0,3-1-4 0,-1-4 6 16,2 1-3-16,1-4-1 0,1-3 2 0,1 1-3 16,3-2-1-16,0 1 0 0,3-3 1 0,0-1-3 15,-1 1 1-15,6 0-1 0,-3-1-4 16,3 0 1-16,0 0-13 0,2 0-20 0,2-1-31 16,0 1-68-16,0-1-80 0,2 1-87 0,3 0-190 15,-1 0-560-15,7 0-94 0</inkml:trace>
  <inkml:trace contextRef="#ctx0" brushRef="#br0" timeOffset="87614.8677">22581 11364 1305 0,'4'-7'382'0,"4"-1"-19"15,1-2-82-15,4-1-51 0,0 4-46 0,3-4-46 16,0 4-36-16,1 1-23 0,4 2-18 15,0 0-15-15,-2 4-9 0,1 4-13 0,-1 1-5 16,-5 5-7-16,2 3-5 0,-4 1 3 0,-1 6-2 16,-1 1 2-16,-3 2-2 0,-4 3 1 0,-3-2 3 15,-3 3 0-15,-4 0 0 0,-4 3-2 0,-3 1-1 16,-3-2-1-16,-1 1-1 0,-2 2 2 16,0-2-4-16,1-5 1 0,2-3-1 0,1-5 1 15,2-4 5-15,-1 1 1 0,2-5 1 16,2 0-2-16,2-2-1 0,0-2-4 0,7-2-1 15,0-2 0-15,2 0-2 0,0-1 2 0,2 0 0 16,1 1 4-16,6-2 5 0,2 1 1 0,10-1-1 16,7 0-1-16,4-1-5 0,5 1 1 0,2-1-2 15,3-1 0-15,0 1-4 0,0 0 0 0,1-1-1 16,1 1-1-16,-3-3 3 0,-4 3-1 0,2 0 3 16,-6 1-1-16,-3 1-1 0,-3 0 3 15,-7-2-2-15,-2 1 4 0,-8 0 1 0,-3-1 0 16,-2 1 5-16,-3 1 2 0,-2-2 4 0,-1 2 1 15,0 0-3-15,1 0-7 0,0 2-5 16,-1-2 0-16,1 0-4 0,-1 0 3 0,-2 0-4 16,2 0-2-16,0 0-1 0,-1 0-1 0,1-2 2 15,0 2 1-15,0 0-2 0,0-1-3 0,-2 2-8 16,3-1-11-16,-1-1-22 0,1 1-26 0,0-1-49 16,-1 1-79-16,1 0-191 0,-1 1-1351 15</inkml:trace>
  <inkml:trace contextRef="#ctx0" brushRef="#br0" timeOffset="88494.0664">26160 11399 1723 0,'6'-3'297'0,"-1"-2"-25"0,2-2-46 15,-3 3-42-15,-1 3-37 0,0 2-45 0,-2 0-40 16,-1 3-16-16,1 4-2 0,-1 1 8 16,0 6 7-16,0 5 1 0,-2 2-9 0,-1 3-13 15,-1 2-4-15,-1 4-7 0,1-2-4 0,-3 5-3 16,-2 0-7-16,2 3-5 0,-1-1-2 0,1-1 3 16,0-2-6-16,-1-3 1 0,1-4-3 15,3-1-8-15,-2-4 9 0,3-2-1 0,-1-3 2 16,3-3 2-16,0-1-5 0,1-6 0 0,0 0 0 15,0-4 4-15,0 0-2 0,0-2 7 16,0-2 4-16,0 0-3 0,0-2 6 0,1-2-4 16,0-3-4-16,1-5-1 0,-1-1-6 0,-1-2-1 15,-1-3 2-15,-1-3 1 0,1-1-2 0,0-4 2 16,-2-4-3-16,1-2-5 0,-1-5 5 0,2-2-1 16,0-1 2-16,1-3 4 0,2-2-5 0,1-3-3 15,0 0 1-15,1-3 2 0,3 3 0 0,1 3 4 16,2 5-3-16,2 5-6 0,0 3 6 15,-1 3-1-15,6 4 1 0,1 2 3 16,4 3-4-16,2 1 1 0,2 6-1 0,-1 1 1 16,1 3 0-16,-1 4 2 0,0 3 0 0,-3 4-8 15,-5 2 4-15,0 4-1 0,-4 2 0 0,-2 2 4 16,-3 4-6-16,-1 5-1 0,-4 2-1 0,-1 4 4 16,-4 2 3-16,0 3 1 0,-6 1-2 15,0 4-4-15,-5-3 3 0,-1 3 1 0,0-3 3 16,0-2 4-16,-3 3-6 0,3-6-2 0,1-3 0 15,0-3 0-15,0-4 3 0,1-2 0 0,0-2 0 16,-1-2 0-16,2-1-1 0,-1-1-1 16,-1-2 3-16,0-1 0 0,0-2-3 0,-1 0-2 15,1 0-2-15,1-2-7 0,2 1-2 0,-2-1-9 16,4-1-16-16,2-1-24 0,2 0-33 0,3 0-54 16,1-1-81-16,1 0-104 0,3 0-426 15,4-2-842-15</inkml:trace>
  <inkml:trace contextRef="#ctx0" brushRef="#br0" timeOffset="88947.0831">26618 11461 1287 0,'1'-5'403'0,"-1"-1"-45"0,2-2-62 15,3 2-60-15,1-4-43 0,0 2-45 16,2 0-30-16,2-1-30 0,0 1-19 0,3 0-17 15,2 1-11-15,3 4 2 0,0-1-7 0,1 3-6 16,2 1-9-16,-2 3-7 0,0 4-5 16,-3 4-2-16,-1-1 4 0,1 4-6 0,-6 0 1 15,1 0-2-15,-7 4-4 0,-1-3 5 0,-3 3-2 16,-2 0 5-16,-4 2-3 0,-5-1 1 0,-3 1-1 16,-4 1-2-16,1 1 3 0,-3-6-3 0,0-2-1 15,0 0-2-15,2-4-4 0,1 0 5 0,1-2 1 16,5-2 2-16,1-4-1 0,4 3-2 15,2-4-1-15,1 0 1 0,3-1-3 0,2 0 1 16,0 2-1-16,3-1-1 0,4 0 3 0,3 1 2 16,8 2-1-16,2-1 3 0,5 0-5 0,-2 6 1 15,2-2 0-15,-2 4 0 0,-4 2 6 16,2-1-6-16,-5 1-2 0,-1-2-1 0,-5 1 1 16,-3 3 1-16,-3-1 3 0,-4-1 2 0,-2-1 0 15,-3 1 5-15,-2-3 3 0,-4 1 3 16,-7-4 4-16,1 0-1 0,-6 0-2 0,-3-5 0 15,-2 1-5-15,1-2-2 0,-5-1-1 0,-2-1-3 16,-4-2-2-16,1 1-2 0,-1-1-5 0,-3-2-17 16,2 2-33-16,-1-2-75 0,0 0-232 15,0-1-1414-15</inkml:trace>
  <inkml:trace contextRef="#ctx0" brushRef="#br0" timeOffset="90145.7739">17078 9997 1 0,'0'-12'347'0,"0"-4"87"15,0-2-15-15,0 3-60 0,1 1-41 16,1 3-49-16,-2 0-48 0,0 1-39 16,0 2-30-16,0 2-29 0,0 4-32 0,0 1-34 0,0 1-25 15,0 1-17-15,1 3-10 0,-1 2 3 16,2 4 7-16,-1 4 5 0,0 6 9 0,-2 3 5 15,0 4 2-15,-2 1-5 0,-2 2 0 0,-3 2-8 16,-1 3-7-16,-1-1 1 0,1 1-9 0,1-4-2 16,0-3 0-16,1-1-5 0,0-5 2 15,3-3 2-15,2-3 0 0,-2-3-1 0,1-1 1 16,2-5-3-16,1-4 3 0,-1 0 15 0,1-2 10 16,0-2 14-16,0-2 0 0,-1-1-9 15,-1-7-13-15,-2 0-12 0,0-5-1 0,-1 0-5 16,-1-5 0-16,-1-4-3 0,3-1-3 0,-3-4 6 15,-2-2-9-15,4-1 5 0,-3-6-2 0,1 0-3 16,1-1 4-16,0-4-1 0,0-3 2 16,3-4-3-16,3 1 4 0,0-1-4 0,1 9-1 15,4 1 5-15,0 8-10 0,5 2 4 0,3 4-1 16,3 5-5-16,1 7 7 0,4-1-3 0,0 7 3 16,3 2-2-16,5 5-1 0,-3 3-1 0,0 5-4 15,-3 5 4-15,-1 5-5 0,-3 3 7 0,-3 4 1 16,1 6-2-16,-5-2 9 0,0 3-4 15,-3-1 3-15,-4 1 2 0,-2 3-2 0,-6-1-2 16,-2 0 0-16,-5 1 3 0,-4-2-5 0,-1-4 6 16,-5-1-2-16,0-4-2 0,-1-3 7 15,-2-2-4-15,0-3 3 0,1-2 0 0,-1-1-1 16,3-3-1-16,3-3-3 0,-1-1 5 0,2-3-7 16,3 0 5-16,3-2-1 0,1 0-9 15,0-2 3-15,6 0-23 0,2-1-36 0,1-5-57 16,1 4-97-16,3-4-146 0,5-1-378 0,4 0-849 15</inkml:trace>
  <inkml:trace contextRef="#ctx0" brushRef="#br0" timeOffset="90744.3717">17322 9879 1 0,'13'-3'0'0,"1"0"505"0,6-2-55 0,-6 2-38 16,-1 2-76-16,0 2-103 0,-3 2-70 0,-2 0-48 15,1 4-17-15,1 1-16 0,-2 3-11 16,2 0-10-16,-2 4-16 0,0 1-4 0,-1 0-8 15,-1 4-1-15,-1-1-1 0,-1 3-5 0,-2 0-3 16,-2 0-2-16,0 1-2 0,-3-2-2 0,-4 0 2 16,1-3-2-16,-4 0-3 0,-3 0 2 0,3-5-4 15,-2 0-4-15,1-3 3 0,2-2 0 16,1-3 4-16,2-4 3 0,0-1 3 0,2-1-4 16,-1-2-4-16,4-4-6 0,1 0-14 0,3-4-3 15,4-2-6-15,3 1-2 0,6-3 0 16,5-1-2-16,0 0 2 0,5-1-1 0,1-2 7 15,2 0 3-15,-1 1 6 0,-3-1 5 0,2 0-3 16,-5 2 3-16,-1 1 0 0,-1 0-1 0,-3 1 4 16,-2 2-2-16,-1 1 3 0,-3 0 2 15,1 2 1-15,-3 1 3 0,1 1-2 0,-4 1 4 16,1 1 2-16,-4 4 8 0,0-1 4 0,-1 1 1 16,-1 0 5-16,-1 0-8 0,1 0-4 0,-1 1-5 15,1-3-6-15,0 1 0 0,-1-1-2 16,3 1 0-16,0-2-3 0,-1 1 2 0,0-3-3 15,-1 1 3-15,5-1 5 0,-4-1-4 0,0 2 4 16,-2-2 1-16,0 1 0 0,0-1 3 0,0 4 5 16,-2 0 2-16,0 0-1 0,-2 2-1 15,2 1-4-15,1 1-9 0,0 1-1 0,-2 0-6 16,0 1-1-16,0 3 0 0,-3 1-1 0,1 5 2 16,-1 2 2-16,2 4 3 0,-3 3-5 0,3 4 3 15,1-1 1-15,0 2 1 0,1 3 8 16,2 0-4-16,0 4 0 0,0 2-2 0,0 0-1 15,-1 3 0-15,1 4 1 0,-1-4 0 0,0 5-3 16,-1-3-4-16,0-5 2 0,1-1-3 0,-1-1 2 16,2-5 2-16,-2-3-6 0,-2-1 1 15,-1-5-1-15,3-3-1 0,-3 0-4 0,-1-2-4 16,0-1-15-16,3-1-24 0,-2-2-24 0,2-3-43 16,2-3-43-16,-2-3-85 0,2-1-308 0,-1-4-1061 15</inkml:trace>
  <inkml:trace contextRef="#ctx0" brushRef="#br0" timeOffset="91479.8709">17798 10033 1244 0,'4'-9'332'0,"5"-2"-10"15,6-2-103-15,-1 2-19 0,6 0-23 0,1 1-43 0,-2 0-41 16,2 2-30-16,2 1-17 0,0 1-14 0,-1 0-4 15,2 1-3-15,2 3-4 0,-4 0 1 16,0 2-5-16,-1 0-4 0,-3 0-2 0,-5 0-2 16,-1 0-1-16,-2 1-5 0,-2 1-2 0,-3-1-3 15,-3 2 0-15,-1 1 2 0,-1 0 3 16,-1 2 5-16,-1 1 4 0,-3 0 4 0,-2 1 2 16,-4 3 5-16,-2 0-1 0,-7 2 0 0,3 0 0 15,-6 0-7-15,2 3-1 0,1-1-2 16,3-3-4-16,4 0 0 0,2-3-5 0,5 2-1 15,4-1 0-15,3-1 1 0,3 1 7 0,5-1 3 16,4 1 1-16,5-3 2 0,6-2 1 0,5-1-1 16,1-1-5-16,1-3 0 0,-1 1-7 0,-4-2-1 15,-1-1-1-15,-4-1 2 0,-1-2 2 16,-2 0-1-16,-2-2 1 0,0 0-3 0,-4 0 2 16,0 0 4-16,-3-1 2 0,0-1 2 0,-3 2 0 15,-3-2-4-15,0 1 0 0,-3 0-1 0,0-1 1 16,-2 0-4-16,-1 2-1 0,-1 2-4 0,-1-2-1 15,0 4 1-15,0-1-2 0,-3 3 2 16,1 1-5-16,1 0-1 0,-1 2 4 0,0 2-7 16,1-1 5-16,-1 6-2 0,5 2-1 0,1 0 1 15,1 4 2-15,2 0 5 0,2-1 0 16,3 2 3-16,5-1-4 0,2 1 0 0,1 0 0 16,4-5-1-16,1 0 3 0,0-4 0 0,-2-2-4 15,-2-3 0-15,-1-2-5 0,-1-1 4 0,-1-2 3 16,2-3 2-16,-1-2 1 0,1-4 1 15,-3 2 3-15,1-6-1 0,-1 0 6 0,-2-1-4 16,1-3 2-16,-2-1-5 0,0 0-1 0,-3-2 3 16,-1-1 1-16,3-2 5 0,-1 0 0 15,-2 1-1-15,1-1 2 0,-2 2 3 0,1-1 9 16,-4 3-1-16,0 2 2 0,-1 3 0 0,0 7-1 0,0 2-1 16,0 4-4-16,0 3-4 0,0 1-10 15,0 1-4-15,-1 4-3 0,0 4-2 0,-3 5 6 16,1 8-2-16,0 3-3 0,0 3-1 15,2-1-3-15,1 3 4 0,-1-2 4 0,-1 4 1 0,1 2-2 16,-4 0-4-16,1 2-4 0,0-3-5 16,0 0-1-16,3-7-12 0,1-2-14 0,0-7-21 15,1 1-27-15,3-2-27 0,-1-4-42 0,1-1-60 16,2-4-160-16,-2-1-307 0,2-4-924 16</inkml:trace>
  <inkml:trace contextRef="#ctx0" brushRef="#br0" timeOffset="91634.6964">18590 10047 739 0,'-5'-8'532'0,"1"-2"-71"0,4-3-145 0,0 5-101 15,8 0-69-15,-4 2-55 0,3 2-38 16,3 0-24-16,4 1-15 0,4-1-9 0,5 3-10 16,2 1 0-16,0 1-12 0,-1 3-27 0,2-3-79 15,-4 0-206-15,3 1-468 0,-3 0-483 0</inkml:trace>
  <inkml:trace contextRef="#ctx0" brushRef="#br0" timeOffset="92287.3311">18923 9860 762 0,'-1'-7'504'0,"1"-2"-59"16,0-2-123-16,1 3-76 0,2 2-52 15,-1 2-32-15,-1-1-39 0,1 2-38 0,3 1-38 16,-1 0-19-16,4 2-4 0,1 0-10 15,0 2-1-15,2-1-2 0,1 3 1 0,-2-3 4 16,2 3 3-16,1-2 1 0,-2-1 0 0,1-1 1 16,1-1 2-16,-2 0 4 0,1-4 7 0,0 0-4 15,-4-1-3-15,2-2-3 0,-2-2-5 0,-1 1 4 16,0-4 2-16,0 2 1 0,-3-3-3 16,-1 3 2-16,0-2 0 0,1 2 3 0,-2-3 7 15,2 2-5-15,-2 0-2 0,1 1-5 0,-2 0-4 16,3 3 7-16,-4 0 0 0,0-1 1 15,0 4-4-15,0 2 0 0,0 1-3 0,0-1-3 0,0 3 0 16,0 0-13-16,0 1-4 0,-3 2-6 16,2 3-1-16,0 6 6 0,-2 4 1 0,1 6 3 15,-1 3-4-15,2 3 0 0,0 4 0 0,0 3 1 16,-2 6 5-16,-2-1-6 0,-4 3-8 0,-3 2-14 16,-1-2-22-16,0 3-21 0,-2-2-32 15,1-2-34-15,3-3-34 0,5-6-14 0,3-7 8 16,3-7 5-16,1-4-10 0,1-2-55 0,-2-4-84 15,0-3-91-15,0-3-80 0,-2 2-14 0,1-5 26 16,-4 0 374-16,0-1 101 0,1-3 0 16,-3 1 0-16,1-1 0 0,-3 1 0 0,-1-3 0 15,-1 1 0-15,-3-2 10 0,2 3 327 0,-3 0 39 16,2 1 22-16,1-1-14 0,1 2-22 16,2 1-42-16,2-2-56 0,1 2-46 0,1-1-35 15,1 1-32-15,4 1-29 0,0 0-27 0,0 0-25 16,1 0-15-16,4 0-13 0,4 0-4 15,4 0-11-15,10 0-8 0,2 0-5 0,3 3-7 0,3-2 4 16,2-1-2-16,0 0-3 0,2 0-1 16,3 0-5-16,-3-1 3 0,1-1 0 0,-3-1 2 0,-2 0-1 15,0 0-3-15,-3 1 0 0,-1 2-1 16,-3-1 5-16,-4 0 0 0,-4-2 1 0,-5 0 3 16,-6 0 2-16,-1 2 4 0,-2 0 1 0,-2 0-3 15,0 0-4-15,0-2-7 0,-1 2-7 16,-1-1-9-16,-2 0-10 0,-1-1-20 0,-1 0-25 15,-2-1-43-15,-2 1-109 0,-1-1-533 0,0 1-955 16</inkml:trace>
  <inkml:trace contextRef="#ctx0" brushRef="#br0" timeOffset="93085.2297">21430 9960 806 0,'-14'-13'828'0,"-4"-1"-609"0,-3-2 42 15,9 7-12-15,3 7-40 0,6 1-57 0,-2 1-59 16,3 3-46-16,1 4-16 0,-5 3 4 0,2 8 8 16,-3 1 1-16,2 5-3 0,-1 5-7 15,2 2-8-15,-3 5-4 0,2 2-5 0,-3 2-5 16,0-1-5-16,1-2-2 0,4-2-1 0,1-9 0 15,0-3 3-15,1-7-2 0,1-2 3 0,0-6-2 16,0 0 1-16,0-5-1 0,0 0 4 0,0-3 13 16,0-1 12-16,0-2 4 0,0-3-3 0,0-3-16 15,0-8-13-15,-3-2-8 0,2-5 0 16,-5-4 0-16,1-2-2 0,-4-5 5 16,3-4-6-16,-2-3-1 0,0-1 0 0,3-3-3 0,0-1 2 15,1-1 3-15,1-5 0 0,3 0 0 16,0-1 1-16,2 0-1 0,3 1 1 0,1 9 3 15,3 1-6-15,6 7-2 0,4 6-1 0,3 5-2 16,9 6 6-16,0 0 3 0,7 6 5 0,2 2 1 16,-4 3 0-16,2 6-1 0,0 5-1 15,-6 5 2-15,-2 6-2 0,-6 3-3 0,-3 4-3 16,-4 3-1-16,-1 4 3 0,-7 0 2 0,-3 5 2 16,-5 1-1-16,-3-4 0 0,-6 2 1 0,-3 0 1 15,-7-1 6-15,-3-2 0 0,-2-1-3 0,-6-5 2 16,3 0-1-16,-1-3 2 0,-2-4 3 15,3-2-2-15,-1-3-4 0,3-2-3 0,1 2-3 16,6-2-3-16,2-1 1 0,2 1-12 0,4-1-16 16,2-1-33-16,5 0-53 0,2-2-71 15,5 0-132-15,2-2-367 0,7-2-923 0</inkml:trace>
  <inkml:trace contextRef="#ctx0" brushRef="#br0" timeOffset="93674.815">21812 9792 773 0,'13'-6'446'0,"5"1"-36"16,5-1-118-16,1 4-68 0,-8 4-51 0,2 2-53 16,-5 4-43-16,-1 5-17 0,-1 3-5 15,-3 3 2-15,1 2-3 0,-1 1-4 0,-4 1-6 16,0 0-8-16,-3 2-1 0,-2-3-3 0,-5 2-4 16,-3 0 0-16,-3 0-6 0,1-4-4 0,-2 0-2 15,-3-2 2-15,-1-2-4 0,1-4 1 16,-2-3-3-16,6-1-3 0,2-2 1 0,1-2 0 15,4-2 5-15,2-2 2 0,3-1 2 0,2 0-5 16,-1-3-13-16,4-2-7 0,5-2-12 0,1-2-5 16,7-1 3-16,3-1-1 0,1-3 5 15,6 4 5-15,1-3 5 0,-3-1 0 0,4 1 3 16,0-1 0-16,-1 2-1 0,-1-1 4 0,-1 4-1 16,-2-3 1-16,-2 4 1 0,-2-1-3 0,-3 1 7 15,-1 1-2-15,-3-1 4 0,-4 2 1 0,0 1-3 16,-3 1 1-16,-4 0 1 0,0 2 5 15,1 0-3-15,-3-2 4 0,-1 0-1 0,0 0-6 16,0 1 2-16,0-1-5 0,0 0 0 0,2-1-1 16,1-3-2-16,2 0-4 0,-1-2-2 0,4 1 4 15,2-2-5-15,4 0 5 0,2-2 1 16,-2-1-3-16,4 0 7 0,-5 0-3 0,2 3 2 16,-2 1 2-16,-3 1-2 0,-2 0 0 0,0 2 1 15,-4 1 3-15,-2 1 1 0,-1 2 8 16,2-1 6-16,-6 2 1 0,3 1 6 0,-1 1-8 0,0 1-7 15,-1 1-2-15,-1 1-7 0,-5 3-2 16,0 6 2-16,-3 1 3 0,-6 6 3 0,5 0 6 16,-2 2 6-16,-2 6-2 0,3 1 7 15,0 4-3-15,-3 2-3 0,2 2 1 0,0 2-7 16,1 0-3-16,1 1-5 0,1 5-4 0,0-2-5 0,1 2 2 16,0 0 0-16,1-1 0 0,1-6 4 15,-1 0-4-15,5-7-1 0,-1-5 1 16,3-2-5-16,2-4-2 0,-2-3-8 0,1 0-15 0,0-5-24 15,2 0-24-15,1-5-32 0,0-1-38 16,4-2-77-16,-1-3-272 0,5-1-1128 0</inkml:trace>
  <inkml:trace contextRef="#ctx0" brushRef="#br0" timeOffset="95346.3853">22555 9989 1 0,'0'0'0'16,"0"0"398"-16,1 0-23 0,-1 0-87 0,0 1-87 15,1 2-86-15,-1-1-28 0,1 3 15 0,5 1 25 16,-3-1 6-16,3 1-3 0,-3-1-3 16,6-1-3-16,0 2-7 0,2-3-15 0,5-1-22 15,0-1-19-15,3-1-21 0,-5-1-11 0,4 0-5 16,-3 0-3-16,-2-2 0 0,-2 1-2 0,-1-3 7 16,-1 2 5-16,-5-2 4 0,1 0 3 0,-3 1-4 15,-1-1-2-15,-2 0-7 0,-1-1-5 0,-3 3-8 16,1-2-7-16,-6-1-4 0,-2 6-2 15,-4-3 0-15,-2 3 3 0,-2 1-1 0,-1 1 3 16,-1 3 0-16,0-1-1 0,2 2-1 0,3-1-2 16,4 3 2-16,3-2-2 0,3 3 0 15,4 2-5-15,3 0 1 0,1 2-2 0,7-1 4 16,4 3 3-16,13-4-1 0,6 1 2 0,10-4-4 16,4-2 6-16,4 0-7 0,0-2 0 0,-2-1-2 15,0 2-7-15,-5-1 3 0,-4-3-2 16,-6 0 4-16,-5-3 5 0,-6-1-1 0,-2 0 6 15,-4-2 0-15,-6 2 4 0,-2-2 6 0,-4 0 1 16,-3 0 4-16,-3-1-7 0,-3 0-3 0,-2 1-5 16,-3-1-3-16,-1 1 4 0,-6 2 0 15,-1-1 0-15,1 2 2 0,-3 0-1 0,-2 2 4 16,1 2-5-16,3 0 2 0,5 2-6 0,-2 0-2 16,10 2 1-16,0 0-2 0,6 2 2 15,1 1-2-15,8 2-1 0,7 0 3 0,3 2 2 16,8-2 3-16,7 0-1 0,3-3-2 0,3-2-6 15,-2-2-3-15,-4-2 3 0,0-4 2 0,-8-2 7 16,1-2-1-16,-4-2 0 0,-4-6 1 16,-1 2 0-16,-4-3 5 0,-1-1 5 0,-3 1 6 15,-2-3-1-15,-1-2 3 0,-4 1 3 0,-3-1-1 16,0-2 5-16,-1 3-5 0,-5-3-6 16,0 0-1-16,-2 2-5 0,-1 1 8 0,0 1 2 0,-2 1 1 15,2 4-3-15,3 2-1 0,-3 4-4 16,2 4-4-16,3 1-2 0,-2 3-10 0,-2 5-5 15,2 4-2-15,-3 8-3 0,1 2 9 16,0 3 0-16,4 1 2 0,3 4-1 0,2 1-6 0,0 2-6 16,2 6-10-16,2-2-24 0,-4 4-53 15,-1 0-74-15,1-2-120 0,1-5-126 0,6-6-183 16,1-7-161-16,3-3-174 0</inkml:trace>
  <inkml:trace contextRef="#ctx0" brushRef="#br0" timeOffset="95867.9801">23247 10173 1 0,'-10'-15'0'0,"-1"-1"133"0,-3-5 335 0,-1 5-25 16,6 1-37-16,4 6-63 0,-1-2-73 0,5 6-57 16,1-2-54-16,1 4-48 0,4-3-35 15,-1 1-25-15,4 0-22 0,3 2-13 0,3 0-7 16,4 1-2-16,3 1-3 0,5 1-4 0,3 0-7 16,3 0-14-16,1 1-13 0,-1-2-28 0,3 1-43 15,-4-4-68-15,-5 2-70 0,0 0-102 16,-3-3-110-16,-4 0-20 0,1-1 20 0,-2-3 96 0,-5 1 355 15,-1-3 4-15,-1 0 0 0,-2-1 0 16,1 2 0-16,-1 0 0 0,-2-2 7 0,-2 4 253 16,3-1 89-16,0 3 35 0,-3 1-2 0,3 2-60 15,-1 1-85-15,-2 1-64 0,3 2-49 16,-1 1-41-16,-2 3-20 0,4 4 5 16,1 3 9-16,-2 7 3 0,-3 1-5 0,2 5-8 0,-4 1-15 15,5 2-11-15,-6 1-7 0,3 0-9 0,-3 3 0 16,-2 0-1-16,-2-3-3 0,-2-1-3 15,2-3-1-15,-4-3-3 0,1-4-1 0,0-2 11 16,-2-6 3-16,0 1 5 0,2-4 4 0,-2-3-7 16,5-1-1-16,-3 0-5 0,5-2 0 15,3-1 6-15,1-1 7 0,3 0 2 0,4-3-6 16,9 3-8-16,7-4-13 0,10 0-6 0,4-1-1 16,1 1-4-16,4 2 2 0,-3 0 1 0,-1-1 2 15,2 1-1-15,-2-2-1 0,-1 2-3 16,-6-1-1-16,-4 2 2 0,-5 1 1 0,-5-2 2 0,-6 1 3 15,-5 0-1-15,-3-1 7 0,-3 3 5 16,-2 0 6-16,-2-1 4 0,-2 1-4 0,0 0-5 16,0-1-10-16,-1 1-3 0,-3-2-4 0,0 0-1 15,-1 1-1-15,-1-1-4 0,0 2 3 16,1 0-3-16,2 0-5 0,0 1-19 0,-1 1-37 16,1 2-67-16,0 0-152 0,-2 1-810 0,2 0-615 15</inkml:trace>
  <inkml:trace contextRef="#ctx0" brushRef="#br0" timeOffset="96670.1018">25294 9811 2561 0,'-8'-9'87'0,"-3"-3"20"0,-2 1 0 0,6 10-27 15,1 5-15-15,2 6-19 0,-5 6-5 0,-2 11 7 16,-1 5 2-16,-3 4 0 0,4 3-11 16,0 1-11-16,2 1-7 0,-1 3-8 0,0 4 1 15,-1 2 0-15,2-2-3 0,-1-3-6 0,2-4-2 16,2-7-2-16,2-9-1 0,2-3 6 0,2-6-5 15,-1-9 1-15,1 0 3 0,0-5 8 16,0 0 17-16,0-5 6 0,1-5 2 0,1-3-13 16,0-10-14-16,0-4-9 0,-1-4-1 15,1-6 5-15,0-3-6 0,-1-6 2 0,1-3-4 0,-1-6-4 16,-1-1 2-16,2-3 1 0,1-2 1 16,-1-1-3-16,3 0-2 0,0-1-2 0,3 4-1 15,8 8 6-15,-2 7-2 0,7 2 1 0,5 8 3 16,2 2-6-16,2 9 7 0,3 3 1 15,0 5 2-15,-2 6 2 0,-2 6-3 0,-6 4-2 16,-1 5-2-16,-3 5 1 0,-3 2-1 0,-2 5 1 16,-5 4 0-16,-2 4 0 0,-4 5 1 0,-3 2 4 15,-5 2 3-15,-3 1-3 0,-10 1 1 16,-3 4-2-16,-9 0 0 0,-3-3 3 0,-3-1-1 16,-1-3 2-16,2-8-2 0,1-2-4 0,0-2 2 15,5-2-1-15,3-2 1 0,4-5 0 16,5-2-7-16,4-4-12 0,6-2-24 0,2 0-31 0,5-5-39 15,3-2-47-15,6-3-83 0,7-6-174 16,8-1-456-16,3-5-701 0</inkml:trace>
  <inkml:trace contextRef="#ctx0" brushRef="#br0" timeOffset="97248.0583">25620 9832 824 0,'20'-9'636'0,"5"-4"-175"0,5-1-129 0,-2 5-92 15,-7 5-72-15,-4 4-56 0,-1 5-44 0,1 3-23 16,-5 4-14-16,-1 6-1 0,2 3-2 0,-4 3 0 15,-1 2-2-15,-2 0-2 0,-1 2-5 16,-2 0-3-16,-2 3 1 0,-3-2-2 0,-2 0 0 16,-3 1 0-16,-3 0-6 0,-1-2 3 0,-1-3-3 15,1-2-1-15,1-3 0 0,0-8-2 16,1-2 0-16,2-4 0 0,4-3 9 0,1-1 7 16,2-2 14-16,0-1 3 0,0-2-11 0,2-3-9 15,-1-2-16-15,4-2-9 0,0-5-2 0,7 0-4 16,0-1-6-16,4-2-2 0,3-1 2 15,1 2-1-15,1 0 5 0,2-1 5 0,0 3-1 16,-4-1 6-16,1 3 2 0,-4 1 1 0,-4 0 5 16,1 4-2-16,-3 1-1 0,-3 2 1 0,-4 0-2 15,0 3 5-15,-2 0-1 0,0 2 0 0,-1-2-6 16,0 2-3-16,0 2-6 0,0-2-6 0,0 2 2 16,1 0 1-16,2 4 8 15,-2-2 3-15,6 1 4 0,-2 0 2 0,3-1 3 16,2 1 4-16,6-4-1 0,4 0 3 0,4-1-4 15,3-2 0-15,3-3 1 0,3 1-4 0,-1-5 1 0,-1 0 0 16,0-1-1-16,-1-4 2 0,0 0 2 16,0-2 2-16,-4-3-4 0,-3 1 6 0,-3 0-1 15,-5-2 0-15,-2-4 8 0,-1 2-5 0,-7 0 1 16,0 2-2-16,-4 5 1 0,-2 1 2 16,-1 4 5-16,-2 0 0 0,0 4-4 0,-3 1 1 15,2 3-10-15,-3 2-3 0,-3 4-1 0,-3 1-7 16,-3 6 4-16,-3 3-2 0,0 6-1 15,2 3 1-15,0 2 1 0,5 5 2 0,0 3-2 16,0 0 3-16,3 3-3 0,2 4-2 0,3 4 6 16,-1 3-5-16,0 2 1 0,-1 2-3 0,1 3-3 15,1-3 4-15,-1-2-8 0,2-2-5 0,-1-7-15 16,2-2-19-16,1-7-31 0,-1-4-24 0,1-3-30 16,-2-3-61-16,2-7-111 0,2-5-232 15,1-4-452-15,3-5-117 0</inkml:trace>
  <inkml:trace contextRef="#ctx0" brushRef="#br0" timeOffset="97703.6715">26505 10086 1530 0,'5'-7'409'0,"1"-3"-56"16,0-1-96-16,1 4-59 0,-5 3-50 0,2 3-55 15,-4 1-48-15,0 1-31 0,0 3-8 0,0 2-2 16,-1 0 7-16,1 4 6 0,-3 1 0 0,2 1 5 15,0 2-5-15,-1-1-1 0,1 0-5 16,0 1 0-16,1-3-6 0,2 1 0 0,0-1 3 16,4-2-5-16,-1 2 8 0,3-4 0 0,1 0 0 15,4-2 7-15,-2-2-4 0,6-1 0 0,0-2-3 16,2-2-3-16,-1-1-1 0,0-5-2 16,-1 3 5-16,-2-4-1 0,-4-2 4 0,3 3 3 0,-6-2-6 15,0-4 4-15,-1 5-3 0,-3-3 1 16,2 1 0-16,-3 3-3 0,-2 1 1 15,0 0-4-15,-1 0 4 0,1 2-5 0,-1 2 4 0,0-1 0 16,0 3-4-16,0 0 4 0,0 1-5 16,0 0-2-16,0 0-4 0,0 1-7 0,0 0 1 15,0 3-1-15,2 0 5 0,-1 3 1 0,0 0 3 16,0 1 1-16,1 2-4 0,0-2 7 16,3 2-4-16,-1 0 0 0,-2-2 1 0,3-1-2 15,-1 0-1-15,2-1-3 0,-3-3 3 0,3 0-4 16,-2 0 2-16,1-1-3 0,0-1-8 0,1-1 4 15,-1 0-11-15,5-1-6 0,-4-1-8 0,0 2-16 16,2-3-9-16,-1-1-15 0,-1 0-21 16,1-2-39-16,-1-2-60 0,-1 1-89 0,2-1-151 15,-2-3-205-15,2 2-193 0,-4-3 325 0</inkml:trace>
  <inkml:trace contextRef="#ctx0" brushRef="#br0" timeOffset="98067.4167">26952 9875 1 0,'4'-13'0'0,"-2"-6"274"0,6 0 196 15,-2 3-35-15,-1 5-54 0,2 4-73 16,0-1-62-16,1 4-39 0,1-1-38 0,0 2-45 16,2 3-39-16,-4 1-28 0,1 6-17 0,1-2-1 15,2 7-6-15,-1 3-4 0,-3 5-3 0,2 1-2 16,-4 4 0-16,-4-2-3 0,-2 1 4 16,-3 2-4-16,-3-1 0 0,-2 0 0 0,-1 0-3 15,-4-3-2-15,2 0 0 0,-3-3 1 0,-1-1-1 16,-3-2-1-16,4-2 0 0,-1-3-7 0,5-1 1 15,2-4-3-15,3-2-2 0,3-2 2 16,3 2-4-16,0-7 1 0,2 3 3 0,4 0 6 16,0-1 3-16,5 0 1 0,9 0-1 0,4 0-9 15,2 2-1-15,0 1-2 0,2 3-1 0,-5 1 4 16,-2-1-3-16,-3 3 1 0,-1 1 0 0,-2 1 0 16,1 0 3-16,-4 0 2 0,-4 2 2 15,0 0 0-15,-6 1 2 0,-1 0 3 0,-2 2 1 16,-3-1 5-16,-3 0-1 0,1-3-3 0,-4 0-1 15,-4-2-2-15,0 1 1 0,-2-1-2 0,-4 2-1 16,-3 0-8-16,-7 3-10 0,-6-4-20 16,-6 0-43-16,-7 2-90 0,-5-3-571 0,-4 0-1008 15</inkml:trace>
  <inkml:trace contextRef="#ctx0" brushRef="#br0" timeOffset="102627.4672">17839 12693 1 0,'-4'-5'238'0,"-1"-1"125"0,0-1 9 16,0-1 5-16,3 2-4 0,-1-1-67 0,2 0-77 15,-2 1-61-15,1-1-34 0,1 0-25 0,0-1-10 16,0 1-10-16,1 0-7 0,1-1-9 0,1 1-5 16,0-1-9-16,2 0-5 0,1 1-4 15,2 0-10-15,-1-1 2 0,4 0-11 0,3 1-3 16,1-2-2-16,3 2-6 0,0 0 1 0,4 0-4 15,1 0-1-15,0 1-6 0,0 4-1 16,0 1 0-16,1 3-7 0,-3 3 8 0,-2 3-8 16,2 2-2-16,-4 4 3 0,-1 0-6 0,-5 7 3 15,-2-1-2-15,-4 4 2 0,0 2 0 0,-4 1 0 16,-4 5 1-16,-1 0-2 0,-4-1 2 0,-5 1 0 16,-3 1-1-16,-3-1 2 0,-4 2-3 15,-1-1 1-15,-3-3-1 0,-2-1 1 0,-1-2 2 16,-1-4-1-16,1-3 3 0,-2 0-4 0,0-1 0 15,5-5 2-15,0-3-1 0,4-2 2 0,3-2-1 16,2-2 1-16,1-1-1 0,5-2 2 0,2-3 5 16,4 1 2-16,4-1 6 0,2 0-2 15,-1 0-3-15,4-3-2 0,-1 0-4 0,2-3-1 16,0 3-3-16,5-4-1 0,1 1-1 16,1 0-1-16,2-2 3 0,7 4-2 0,-1-4 4 15,2 3-4-15,0 3-2 0,3 0 2 0,-3-1 0 16,2 2 2-16,-1 2 1 0,3 0-3 0,-2 0 0 15,1 2-1-15,-3-2 2 0,0 4-1 16,-2-1 2-16,-1 2-3 0,0-1-2 0,-4 2 2 16,2-1-3-16,-4 0 1 0,0-2-1 0,1 1-5 15,1 0-4-15,0-1-6 0,-1-1-6 0,1 1-8 16,0-1-16-16,0 0-19 0,1 2-25 0,-2-2-28 16,4-2-33-16,-1-2-52 0,2-2-98 0,-1 2-242 15,1-1-448-15,1-4-4 0</inkml:trace>
  <inkml:trace contextRef="#ctx0" brushRef="#br0" timeOffset="103029.6986">18571 12861 297 0,'2'-8'869'0,"-1"-2"-384"0,0-3-84 0,1 5-90 16,-2 1-56-16,-2 1-59 0,0 0-48 0,-1 1-35 15,-2 1-25-15,1 0-19 0,0 1-14 16,-1 0-12-16,-1 3-7 0,0 0-11 0,0 1-5 15,0 3-3-15,-3 1-2 0,0 2 3 0,-2 2 1 16,0 3 1-16,1 7-6 0,0-4 0 16,-1 3-2-16,2 2-1 0,2-2 4 0,1 2-5 15,1-1-2-15,2 1-3 0,3-3-2 0,3-2 3 16,3 0 1-16,1 0 0 0,3-3-2 0,5 0 1 16,-2-3-2-16,-1 0 1 0,5-2 5 0,1-4-7 15,0-1 4-15,-1-2-4 0,-1-2-2 0,0-1 5 16,-1-3-1-16,-1-1 0 0,1 0-2 15,-2-4 3-15,-1 0-1 0,-2 0 1 0,-1-2 7 16,0-1-6-16,-4 1 1 0,-1-1-4 0,-3-2-1 16,-1-1 2-16,0-1 0 0,-2-2 2 0,-2 4-5 15,0-3-2-15,-3 0 0 0,-3 1 0 16,-1-2 5-16,-2 5-5 0,-3 1 0 0,0 3-3 16,-4-1-4-16,-4 6 3 0,1 2-1 0,-4 0 0 15,1 4-6-15,0 1-8 0,1 3-17 16,2 3-25-16,0 1-34 0,5 5-69 0,0-2-118 15,6 4-529-15,5 2-900 0</inkml:trace>
  <inkml:trace contextRef="#ctx0" brushRef="#br0" timeOffset="104107.4678">22246 12817 1 0,'-11'-3'0'0,"-3"-2"199"16,1-1 196-16,2 3 11 0,2-1-1 0,0-2-63 16,6 3-75-16,-2-1-46 0,4 1-35 15,0 0-30-15,1 0-29 0,1 0-26 0,1-2-21 16,5 1-16-16,4 0-5 0,3-1-2 15,7-1-3-15,3-1-5 0,5 3-5 0,2 1-7 16,1 2-4-16,2 1-3 0,1 3-9 0,-8 3-5 16,1 3-5-16,-1 0-7 0,-6 5 2 0,-1-2 1 15,-5 4-2-15,2 0-1 0,-5 3 0 16,-2 2-2-16,-1 4 0 0,-6 2 5 0,0 1-1 16,-7 1 1-16,0 0 0 0,-6-1-3 0,-2-1 2 15,-6 1 0-15,0-4 1 0,-4 1-1 0,-2-2 1 16,-4-3-3-16,-2 1 3 0,0-3 3 15,0-3-2-15,0-4 1 0,3-1-3 0,2-3-1 0,-2-1 3 16,4-3-1-16,0 0 0 0,2-3-2 16,-3-2 1-16,7 0-1 0,1-1 3 0,6-2 5 15,0 0-4-15,4-3 0 0,2 1-4 16,3-1-5-16,0-2 2 0,2-1-2 16,0-1 1-16,5 0-3 0,-2-1-1 0,6 4-4 0,0-1 3 15,1 3 0-15,5 0 1 0,-3 3 3 16,4 0 0-16,-3 2-1 0,5 1 2 0,-6 2-3 0,6 4 2 15,-1 0 0-15,1 3-2 0,3 4-2 16,-1-1 3-16,3 4-2 0,2-1-2 0,2 2-3 16,-1 2-8-16,2-2-11 0,1 1-15 0,0 1-30 15,-2-1-24-15,2-4-35 0,0-1-53 0,1-3-58 16,0-4-108-16,0-1-164 0,-1-1-210 16,-5-3-169-16,3-3 641 0</inkml:trace>
  <inkml:trace contextRef="#ctx0" brushRef="#br0" timeOffset="104461.8631">23000 13222 1 0,'4'-11'142'0,"4"-5"378"16,-1-4-60-16,-1 2-83 0,2 2-62 0,-2 3-45 16,-1-1-54-16,1 3-38 0,-1 3-33 0,0-1-19 15,-3 5-14-15,-2-3-12 0,0 3-17 16,0 0-17-16,-2 2-13 0,-3 1-14 0,3-1-11 16,-6 2-9-16,3 3-6 0,-5 1 2 0,-5 3 3 15,3 3 4-15,-7 1-1 0,5 2-2 0,-4 0-6 16,5 1-5-16,0 2 1 0,1 0-2 15,7 0 2-15,-2 0 0 0,5-2-4 0,2 1 0 16,2-2 0-16,7-1 3 0,-1-1 3 0,5-2 3 16,4-4 0-16,3-1-2 0,2-3-4 0,0-1-2 15,6-3-2-15,-4-2 0 0,5-3 0 0,-3-2-1 16,-4 1 0-16,-1-3 2 0,-2-1-1 0,-5 0 4 16,2 1-3-16,-5-5 1 0,-2 2 3 15,-3 0-1-15,2-3 1 0,-6 1-1 0,2-1-2 16,-4 2-2-16,-4-2-2 0,-1 2 2 0,-4 0-1 15,-2 3 1-15,-5 1-2 0,-4 0-1 16,-2 3 0-16,-6 0-2 0,-3 3 2 0,-1 2-6 16,1 0 2-16,-1 4-13 0,3 2-21 0,5 2-36 15,0 4-84-15,4 2-209 0,7 2-1370 0</inkml:trace>
  <inkml:trace contextRef="#ctx0" brushRef="#br0" timeOffset="106294.0956">25735 12780 1 0,'-6'-3'0'0,"2"-2"117"0,-2-1 262 16,3 0-2-16,1 1-7 0,1 0-53 0,1 1-66 15,0-2-44-15,1 1-40 0,0 0-26 0,0 1-22 16,2-1-17-16,2-2-20 0,3 2-16 16,-1-1-5-16,5-3-5 0,1 4 2 0,2-2-1 15,3 0-7-15,2-1-5 0,2 1-8 0,-3-1-3 16,1 2-8-16,-1 3-5 0,-2 2-7 0,-4 3-10 16,-2 0 0-16,-1 5-3 0,-1 2 1 15,-1 3 4-15,-2 2-5 0,1 4 0 0,-3 4-1 16,-2 4 3-16,-3 3 2 0,-3 4 3 0,-6 5 1 15,-3 3-2-15,-7 0 4 16,-4 0-1-16,-1 0 0 0,-4-3 0 0,2-3-4 0,-4 1-2 16,3-6-2-16,1-3 0 0,1-5 0 0,4-5 2 15,3-5-1-15,2 0-1 0,-2-4 3 16,3-2 1-16,3-3 6 0,2-2 8 0,3-2-3 16,3-2 1-16,0 0-2 0,2-4-4 0,-2-3-3 15,4-1-1-15,-1-1-5 0,4-1-4 0,-1-2 2 16,4 1-2-16,-2-1 2 0,3 4 1 15,0-1-4-15,1 4-1 0,2 1-2 0,1 2 0 0,-1 2 2 16,2 2-1-16,1 1-1 0,2 2-4 16,1 1 3-16,-3 5 0 0,5-2 4 15,-2 4 4-15,2 0-5 0,0-1 0 0,1 6 0 16,3-3-5-16,1 2 4 0,2-2-3 0,4 1-3 16,-1-3-10-16,4 2-3 0,2-4-8 0,-1-1-2 15,-1-3 5-15,1-1-11 0,-1-3 4 0,1-1 3 16,-4-4 3-16,1 0 12 0,-2-2 8 0,-2 0 5 15,-1-3 1-15,-7 0 5 0,1-2 0 16,-3 0 3-16,-3 0 6 0,-1-1 0 0,-1-3 4 16,-3 4 4-16,-1-3 3 0,-3 3 6 0,-3 3 3 15,-1 0-1-15,-2 2-1 0,-2 2-1 16,-2 1-6-16,0 1-5 0,0 2 0 0,-4 1-10 16,-2 2 1-16,-5 4-1 0,-2 1-3 0,-2 2 7 15,0 0 1-15,0 2-2 0,6-1-4 0,4 2-2 16,1-2-2-16,7 0 0 0,1 2 7 15,4-2-6-15,5 0 4 0,3-1 1 0,5 0-4 16,5-3 10-16,4-3-1 0,5-3 0 0,2 0-2 16,1-2-4-16,-1-3-3 0,-3-2 2 0,2 0 5 15,-4-2-3-15,-4-4 3 0,-2 2-2 16,-3-4-2-16,-6 1 7 0,-2-1-1 0,1-1 1 16,-5 0 0-16,-2-2-5 0,-3-2-3 0,0 1 0 15,-7 1 3-15,0 1-7 0,-2 0-2 0,-6 4-6 16,-5 4-11-16,-6 2 1 0,-8 7-10 0,-8 5-32 15,-8 5-72-15,-8 6-212 0,-7 3-1398 16</inkml:trace>
  <inkml:trace contextRef="#ctx0" brushRef="#br0" timeOffset="116263.3407">18816 12460 1 0,'0'0'0'0,"1"0"0"0,-1 0 0 0,0 0 0 0,0 0 0 16,0 0 0-16,0 0 0 0,0 1 0 15,0-1 51-15,0 1 112 0,0-1-25 0,0 2-33 16,0-2-24-16,0 0-12 0,1 1 10 0,-1 0 10 16,1 0 12-16,1 1 1 0,-1 0-17 0,1-1-5 15,0 2-9-15,-1-1-2 0,0 0-2 16,2-1-3-16,0 3-6 0,-2-3-3 0,1 1-6 15,-1 0-3-15,2-1-2 0,-2 0-1 0,0-1-2 16,-1 1-1-16,0-1 2 0,0 0 5 16,0 0 2-16,0 0 1 0,0 0-1 0,0 0-3 0,0 0 0 15,0 0-5-15,0 0-5 0,0 0-5 16,0 0-5-16,0 0-5 0,0 0-4 0,0 0-5 16,0 0-2-16,0 0-1 0,0 0 0 0,0 0-3 15,0 0 0-15,0 0 1 0,0 0-2 16,0 0 1-16,-1 0-3 0,1 0 1 0,0 0-3 15,0 0 1-15,0 1-1 0,1-1-2 0,-1 0 0 16,0 0-2-16,0 0-1 0,0 0 2 0,0 0-2 16,0 0 1-16,0 0-1 0,0-1-1 0,0 1 1 15,0 1 0-15,0-1 1 0,0 0 0 16,0 0 1-16,1 1 1 0,0 1 1 0,1 0 2 16,-2 0-1-16,1-2 1 0,-1 1-3 0,1 1 2 15,1-2-1-15,-2 1 0 0,1 1 2 0,-1-2-2 16,0 1 0-16,1-1-1 0,-1 0 0 15,0 3 1-15,1-2 0 0,-1 0 0 0,0-1 0 16,1 0 1-16,-1 0-1 0,2 2 0 0,-2-1 1 16,0-1-1-16,0 1 0 0,0-1-1 15,0 1 0-15,1 1 1 0,-1-2 1 0,1 1 0 16,1-1 0-16,-2 1 0 0,1-1-3 0,-1 1 0 16,0 0 3-16,0-1-1 0,0 0 1 15,0 0-1-15,0 0 0 0,0 2 2 0,0-2 0 0,0 0 3 16,0 0 0-16,0-2 1 0,0 2-2 15,0 0-1-15,0 0 2 0,0 0-3 0,0 0 1 16,0 0 0-16,0 0-2 0,0 0 0 0,0 0 1 16,0 2 0-16,0-2-1 0,0-2-1 15,0 2 1-15,0 0-3 0,0 0 2 0,0 0-3 0,0 0-1 16,0-1 0-16,0 1-1 0,0 0-3 16,0 0-1-16,0-1-7 0,0 1-20 0,0-1-40 15,2 1-43-15,0 0-96 0,0 2-199 0,3 3-290 16,0 0-64-16</inkml:trace>
  <inkml:trace contextRef="#ctx0" brushRef="#br0" timeOffset="117760.5867">19236 12400 1 0,'2'-3'0'0,"0"-1"0"0,1 0 0 0,0-2 0 15,1 1 0-15,-1 0 0 0,1 1 160 0,0-3 94 16,4 2 12-16,-3-1-11 0,-1-1-20 0,2 0-36 16,-2 2-31-16,1 0-32 0,-1 0-18 15,3 0-8-15,-2 0-5 0,0 2 0 0,-4 1-11 16,0 0-23-16,1 2-29 0,-2 0-16 0,1 2-11 15,0 0 2-15,0 1 9 0,2 4 7 0,-3 2 5 16,0 0 4-16,2 4 5 0,-2 1-3 0,0 2-5 16,0 4-3-16,-2-1-7 0,2 3 8 15,0 2 3-15,0 1 0 0,-1 0 3 16,-1 1-8-16,0 1-5 0,-2-1-3 0,3 3-5 16,-3 1 0-16,0 0 0 0,-1-1 2 0,0 5-5 15,0-5-3-15,0 1-5 0,3-1-1 0,-1 1 1 16,1 0-1-16,-1 0 0 0,2-3-3 0,1 1-2 15,1-5 1-15,1-2-1 0,0-3 1 16,1-2 1-16,-2-1-2 0,1 0 1 0,2 0 1 0,-1-5 1 16,-1 3 0-16,2 0 0 0,-2 0-2 15,-1-2-1-15,1 0 2 0,-2-1 2 0,0-2 1 16,0 1 1-16,0-3-3 0,-2 0-1 16,1 0 1-16,1-1-1 0,-1 0 1 0,0-3-1 15,-1 2-1-15,2 0-3 0,-1-2 3 0,1 1-2 16,-1-1 1-16,2-2 3 0,-1 0-3 0,0 0 3 15,0 0 0-15,0-2 3 0,0 2 1 0,0-2-1 16,1 2-1-16,-1 4-8 0,0-4 2 16,0 0-1-16,0 0-1 0,0-2 3 0,0 2-4 15,0 0 0-15,0 0-1 0,0-2 0 0,0 2 2 16,0 0 0-16,0 0-1 0,0 2-2 16,0-2 1-16,0 0 0 0,0 0 0 0,0-2 3 15,0 2-4-15,0 0-1 0,0 0 0 0,0 0-2 16,0 0 3-16,0 0 0 0,-1 0-2 15,1 2 0-15,0-2-1 0,0 0-1 0,0 0 1 0,0-2 1 16,0 2-2-16,0 0-1 0,0 0-1 16,0 0 0-16,-1 0 2 0,2 0 4 0,-1 0 1 15,0 2-2-15,0-2 2 0,0 0-2 0,0 0 2 16,0-2 4-16,0 2-5 0,0-1 1 0,0 1-1 16,0 1-3-16,0-1 4 0,1 0 0 15,-1-1 1-15,0 2-1 0,0-1-1 0,0 0 1 16,0 0 0-16,0-1 4 0,0 1-4 0,0 0 0 15,0 0-3-15,0 0-2 0,0 0 4 0,0 0-1 16,0 0 0-16,0 0-3 0,0 0-1 16,0 0-2-16,0 0-1 0,0-1 4 0,0 1-6 15,0 0 1-15,0 0-4 0,0 0-3 0,0 1 2 16,0-1-4-16,0 0-4 0,0 0-4 0,0 0-7 16,0-1-12-16,0 1-18 0,-1-1-24 15,1 0-45-15,0-1-67 0,-1 1-117 0,2 0-355 16,0-2-831-16</inkml:trace>
  <inkml:trace contextRef="#ctx0" brushRef="#br0" timeOffset="118650.6819">17000 13923 1263 0,'-6'-5'319'0,"-1"-6"21"0,-4 2-80 15,2 2-26-15,5 2-31 0,-3 1-38 0,2 1-48 16,-2 2-35-16,-2 5-25 0,-2 0-17 16,-3 8-6-16,-5 3 2 0,1 2 5 15,-1 7-8-15,-1 0-3 0,5 1-10 0,-1 1-9 0,4 2 2 16,3-5-1-16,1 2-2 0,7-3-1 16,1-5-3-16,6 2-2 0,-1-5 2 0,7-2 3 15,3-3-4-15,1-2 4 0,2-6-1 0,7-4-2 16,0-5 5-16,-2-1-1 0,4-7 0 0,-5-1-1 15,4-4-1-15,-6-2-1 0,1-2 1 16,-2-1 3-16,-4-2-4 0,2 0-2 0,-6 2-1 16,-1-2-5-16,-2 2 6 0,-5 0 2 0,-2 0-1 15,-2 3 1-15,-4 2-3 0,-2 3-2 0,-2 3-1 16,0 2 4-16,-4 4-6 0,-4 2-2 0,-2 4-2 16,-2 4-6-16,-2 2 3 0,-4 4-1 0,3 3-6 15,-3 2-9-15,6 2-24 0,0 1-29 16,4 3-38-16,4 0-62 0,3 5-133 0,8 0-386 15,2 2-929-15</inkml:trace>
  <inkml:trace contextRef="#ctx0" brushRef="#br0" timeOffset="119006.3595">17361 14024 1525 0,'1'1'358'0,"-1"-1"-11"15,3-1-104-15,1 0-37 0,-1-1-27 0,1 0-41 16,2 1-28-16,3-1-23 0,2 1-17 16,0 1-18-16,7-1-7 0,2 1-7 0,1 1-4 15,5 0-1-15,0 1-9 0,4-1-5 0,1 1-2 16,4 2-1-16,2-2-1 0,4 0 0 0,2-1-5 16,4-2-7-16,1 1 3 0,3-2 0 0,-2 1 0 15,0-1 2-15,-1-1-5 0,1 3-2 16,-3-3 0-16,-1 3-2 0,-5-2 3 0,-1 1 1 15,-6-1-2-15,-2 0-3 0,-5-1 3 16,-4 2 0-16,-2-1 1 0,-6 0 7 0,-3 1-10 16,-2 0 2-16,-3 0-2 0,-4 1 0 0,0 0 2 15,0 0-1-15,-2 0-1 0,-2-2-9 0,2 2 3 16,-1 2-4-16,0-2-9 0,1 1 0 0,-1 0-17 16,-2 2-18-16,0 3-25 0,-1-2-47 0,-2 0-75 15,2 0-173-15,-3 0-547 0,3 2-715 16</inkml:trace>
  <inkml:trace contextRef="#ctx0" brushRef="#br0" timeOffset="119576.3218">18792 13829 1415 0,'13'-10'487'15,"4"-2"-300"-15,8-2 29 0,-2 1-21 0,5 3 1 16,-3-2-15-16,4 4-47 0,-2 1-38 0,-1 3-31 15,-1 4-18-15,0 1-12 0,-3 5-6 0,2 1-6 16,-4 5-3-16,-2 5 0 0,-1 1-5 16,-4 3 0-16,0 2-1 0,-5 1-3 0,-4 0 2 15,-1 2-2-15,-4-1 0 0,-3 0-4 0,-4 2 0 16,-1-3-1-16,-3 2 0 0,1 0 2 0,-3-4-7 16,0-1-2-16,3-3-2 0,1-4-1 0,4-1 1 15,0-4 0-15,2-1-1 0,3-4-1 16,2-1 0-16,3 0-2 0,5-2 4 0,3-1 2 15,7-7-2-15,6 1 0 0,3-7-4 0,1 2 1 16,-1-3 2-16,0-1 3 0,-2 0 3 0,0-2-3 16,-1-1 2-16,2 0 0 0,-4 3 1 15,-2 1 4-15,-2 2-2 0,-3 0 2 0,-4 2 1 16,-3 3 2-16,-2 1 4 0,-3 4 2 0,-3 0-3 16,-1 2-6-16,-1 0-3 0,-1 4-4 15,-4 2 0-15,-3 3 6 0,-4 2-3 0,-4 4 1 16,-1 3-1-16,1-2-2 0,0 1 2 0,5 0-1 15,4-5 0-15,4 3-3 0,0-6 2 0,5 1-2 16,2-2 2-16,2-1 4 0,4 0-3 0,1-4 3 16,6-2-1-16,-1-2 0 0,4-3 3 15,-2-2 0-15,-2-2 4 0,-2 1 2 0,-1-4-1 16,-3 1 0-16,-1-3 0 0,0 2 2 0,-1-3-2 16,-3 1 1-16,-2-3-3 0,1-1-2 0,-3 3 2 15,0-3-1-15,-1 0-1 0,-2 1-1 0,2-1-3 16,-2 1 1-16,1 2-2 0,-2 1 3 15,0 3-3-15,-2 3-2 0,1-1-1 0,-2 3-7 16,-3 3 1-16,-1 0-9 0,-4 3-18 0,-1 2-33 16,-3 2-59-16,0 6-117 0,0 0-468 15,1 5-1025-15</inkml:trace>
  <inkml:trace contextRef="#ctx0" brushRef="#br0" timeOffset="120211.1104">19311 14443 771 0,'-1'-2'327'0,"0"-2"-90"16,-1 0 5-16,2 2-6 0,2 0-12 0,-1 1-34 15,0 0-43-15,-1 0-33 0,1-2-24 16,-1 2-9-16,2 0-13 0,-2 1-2 0,0-1 3 16,0 0-2-16,0 0-2 0,1-1-5 15,0 2-3-15,1-1-6 0,0 0 0 0,1-3-3 16,-2 1-4-16,2 0 0 0,0 1-7 0,-1 1-1 16,0-2-4-16,-1 2-6 0,0 0 0 0,0 0 0 15,1 0 2-15,-1 0-6 0,1-2 3 16,0 1-3-16,-1-2-5 0,3 1 4 0,-3 2-9 15,1 0 0-15,0-1-2 0,-2 0-2 0,1 1-1 16,-1 1-3-16,0 0 1 0,0 1-8 0,0-1 6 16,0 1 0-16,0-1-3 0,-1 0 7 15,1 1-9-15,0-1 2 0,1 2 1 0,-1 1-2 0,2 3 3 16,-1 1-3-16,1 1 2 0,-2 4-5 16,2-1 7-16,-1 3-1 0,1-1-3 0,-2 5 11 15,2 1-9-15,1 1 4 0,-1 2 1 0,1-2-1 16,-2 3 1-16,0-3 0 0,1 0 1 0,-2-2-5 15,-2-1 3-15,2-1-1 0,0 1-2 16,-1-2 8-16,1-4-8 0,0-1 3 0,0 1-1 16,1-3-5-16,1-2 3 0,-1-2-2 0,-1-1 4 15,1 0-6-15,-1-3 6 0,1 0 0 0,-1 0-4 16,0 0 9-16,0 0-5 0,0 0 2 16,0 0 2-16,0 0-5 0,0 0 4 0,0 0-2 15,0 0 1-15,0-2-1 0,0 2 2 0,0 0-2 16,2-1-4-16,-2 1 1 0,0-1-3 0,0 1 2 15,0-2 0-15,0 4-4 0,0-4-3 16,0 2-8-16,0 0-8 0,0-1-15 0,-2 1-15 16,2 0-19-16,-1 1-24 0,0 2-16 0,0 0-43 15,-3 1-73-15,0 0-158 0,-2 3-526 16,-1-1-738-16</inkml:trace>
  <inkml:trace contextRef="#ctx0" brushRef="#br0" timeOffset="120492.7207">19235 14825 1175 0,'-5'6'340'0,"-1"-1"-34"0,-3 5-41 0,3-1-6 15,0 4-19-15,-3-2-41 0,3 3-45 0,0-1-32 16,2-1-21-16,3-2-26 0,1 0-7 16,3-2-1-16,0 1-5 0,2-1-2 0,1-1-6 15,5-1-8-15,1-3-5 0,5 0-2 0,3-3-7 16,7-2-4-16,3-3-10 0,1-4-5 15,2-3-3-15,-2-1 1 0,-1-2-4 0,0 0 6 16,-2-2-3-16,-2-1-3 0,1-1 4 0,-6-1-7 16,1 2 0-16,-2 0-3 0,-2 3 2 0,-5-1-2 15,-3 4-1-15,-2 1 1 0,-6 3-9 16,2 1 2-16,-3 2-14 0,-2 1-18 0,-2-1-21 16,0 3-47-16,-1 2-52 0,-4 0-114 0,-4 5-423 0,-2 1-1041 15</inkml:trace>
  <inkml:trace contextRef="#ctx0" brushRef="#br0" timeOffset="121039.9136">19934 14889 2451 0,'5'-8'164'0,"2"-3"-35"0,0 0 0 0,-1 3 3 15,-1 3-2-15,0 3-21 0,0-2-40 0,-4 5-26 16,-1 2-17-16,1 3-5 0,0 1 7 0,1 6 2 16,-1 1-1-16,-1 4 0 0,0 3-10 15,-3 1 0-15,1-1-1 0,1 1-3 0,-6-2 0 16,4 0-7-16,-1-1-2 0,-2 0-4 0,2-2 0 15,-1 0 4-15,-2-4-3 0,3-1 1 0,0-1-4 16,0-6 0-16,2-2 1 0,2 0 6 16,-1-6 10-16,1 3-1 0,-2-3 1 0,1-2-6 15,0-4-8-15,-2-5 2 0,2-3-2 0,0-3-1 16,1 1-2-16,0-4 0 0,1-4-1 0,3-1 2 16,1-3 3-16,0 1-4 0,2-4 5 15,4 1-6-15,1-4 3 0,3 1-1 0,-2 2-2 16,5 4 1-16,-2 6-5 0,3 2 4 0,-1 6-5 15,1 3 4-15,0 1 2 0,-4 4-1 0,1 4 0 16,-4 2-2-16,2 3 0 0,0 1 0 16,-4 5 1-16,0 3 2 0,-3 2-4 0,-1 2 3 15,-3 4-3-15,-3 0 3 0,-4 3 4 0,-1 2-3 16,-2-1 2-16,-3 3-4 0,-1-3 2 16,-6 1 2-16,4-2-1 0,-2-3 1 0,0 0-6 15,-3-4-3-15,5-2 2 0,-5-1-1 0,6-5 2 16,-1 2-12-16,2-2-20 0,4-1-34 0,0-1-43 15,4-3-40-15,-1-2-79 0,4-1-249 16,1-3-1171-16</inkml:trace>
  <inkml:trace contextRef="#ctx0" brushRef="#br0" timeOffset="121225.2022">20462 14716 1708 0,'5'2'511'0,"1"-1"-277"0,-1 4-57 16,-1 0 1-16,-2 3 2 0,-1 2-22 0,-2 2-27 15,-2 4-20-15,-5-2-17 0,-2 5-18 0,1 2-15 16,-2 1-13-16,-1 0-18 0,1-1-2 16,-1 1-8-16,-3-1-5 0,3 2 0 0,1-2-9 15,0-1-5-15,1 1-5 0,1-4-10 0,3 3-47 16,1-3-82-16,-2 1-276 0,1-4-1400 0</inkml:trace>
  <inkml:trace contextRef="#ctx0" brushRef="#br0" timeOffset="122999.8361">19873 14150 1 0,'-6'-3'0'0,"-2"1"369"0,-1 0 2 0,2-1-4 0,2 2-21 16,1-1-57-16,2 1-58 0,1-1-45 16,-1 2-36-16,2 0-26 0,0 0-23 0,0 0-14 15,2 0-19-15,-1 0-17 0,-1 0-10 0,0 0-10 16,0 2-2-16,1-2 2 0,0 1-1 0,2 0-4 15,-1-1 0-15,1 0-5 0,0 0-7 16,2 0 5-16,-2 1-1 0,2-1-2 0,-1 1 4 16,-1-1-8-16,2 1-1 0,0 1 0 0,3 0 2 15,-2-2 1-15,1 1 0 0,2 0 1 16,1-1-2-16,0 3 4 0,1-6-1 0,7 3 0 16,-6 0 0-16,7-2-6 0,-3 1-1 0,4 0-2 15,4-1 1-15,-2 0-3 0,2 0 1 0,2-1-2 16,-3 1-8-16,4 0 8 0,-4 1 1 15,1-1 0-15,1-2 5 0,-3 2-6 0,5 0-1 16,-2 1 3-16,3-2 1 0,5 2 5 0,3-1 1 16,-3-2-3-16,5 3 2 0,-1 0-6 0,4-2 0 15,-1 2 2-15,2-1-5 0,1 0 0 16,-2 2-2-16,1 2-1 0,0 0-1 0,2 1 4 16,1-2 1-16,-2 1 0 0,2-1-4 0,2-1 4 15,4 0-2-15,-1 0 3 0,1 0 4 0,1-1-5 16,1 0-1-16,3 0 0 0,3 1-1 0,-3-3 3 15,5 2 0-15,2-3-2 0,1 3-3 16,-1 0 3-16,3-2 1 0,-1 1 1 0,1-2 3 16,2 1-4-16,-6-1-2 0,0-1 0 0,1 1-4 15,-5 1 3-15,1-2 1 0,-2 0-2 0,-4-1 0 16,-1 0 4-16,-8 1-2 0,3 1 3 16,-5-3 5-16,-2 1-7 0,-1 1 1 0,-6 0-1 15,-3 2-1-15,-3-3 3 0,-6 1 2 0,-1 1-2 16,-7-2-4-16,-1 2 4 0,-2 2-1 15,-2-2 5-15,-6 2 4 0,2 1-4 0,-2 0-1 16,-2 1-2-16,0 0-2 0,0 0 1 0,-2 0-1 16,2 0-2-16,-3 0-5 0,2 0 1 0,1 0-3 15,-1 0-1-15,1 1 3 0,-2-1-9 16,0 1-2-16,-3-1-10 0,3 2-14 0,0 1-17 16,0 0-27-16,-2-2-42 0,3 1-57 0,1 0-103 0,0 2-270 15,1-1-1049-15</inkml:trace>
  <inkml:trace contextRef="#ctx0" brushRef="#br0" timeOffset="123733.0905">23070 13834 527 0,'-5'-5'533'0,"4"-3"-18"0,-2-4-187 15,1 4-58-15,2 2-37 0,-3-1-33 0,3 4-29 16,0 0-31-16,0 0-32 0,0 3-35 0,-1 0-27 16,1 3-24-16,1 1-7 0,2 5 7 15,-2 3 11-15,1 7 15 0,0 3 7 0,3 3-3 16,0 4-6-16,0-1-5 0,0 5-9 15,-2 0-5-15,2-2-4 0,-2 6-6 0,-1-5-4 0,1 2-4 16,-2-3-6-16,0 0 2 0,0-1 0 16,0-1 0-16,-1-3-1 0,2-1 0 0,1 0-5 15,-1-2-4-15,-1-3-6 0,1 3-21 0,0-3-26 16,-1-1-36-16,3-1-62 0,-2 0-97 0,-1-3-263 16,0-3-1173-16</inkml:trace>
  <inkml:trace contextRef="#ctx0" brushRef="#br0" timeOffset="124529.8176">23084 14740 1147 0,'-1'-3'506'0,"-3"-1"-163"16,-1 1-66-16,5 2-56 0,0 1-45 0,0 1-29 15,0 0-58-15,0 0-32 0,0 1-2 16,-3 4-1-16,1 6 8 0,-3 2-2 0,3 7-8 15,-1 0-13-15,-2 2-11 0,5 1-6 0,-1-2-12 16,2-1-3-16,0 0-3 0,4-3-3 0,-2-3 5 16,0 2-1-16,5-4 0 0,2-1-3 15,0 1-2-15,0-6 3 0,6-1 1 0,-1-5 4 16,2-2-1-16,2-4 0 0,1-3-3 0,-2-4 1 16,0-2 3-16,2-1-2 0,-4 0 4 15,-1-3-1-15,2 5 2 0,-4-3-1 0,-3-2 2 16,0 5 2-16,0-2-8 0,-2 2 2 0,0 1-1 15,-4 3-2-15,3 0 8 0,-4 5-4 0,0 0 1 16,0 2-1-16,-2 2-5 0,0 0 0 0,-1 0-3 16,0 0 1-16,-1 0-6 0,2 2 4 15,-1 2 0-15,1 0-3 0,0 5 6 0,0 1-4 16,-1 7 2-16,0 0-2 0,0 3-5 0,1-1 2 16,-2 1-3-16,1-1 2 0,0 1-2 15,0 1-11-15,1-1-15 0,0-1-23 0,3-2-23 16,-1 0-52-16,1 2-41 0,2-3-62 0,0 1-158 15,-1-6-461-15,5-2-715 0</inkml:trace>
  <inkml:trace contextRef="#ctx0" brushRef="#br0" timeOffset="124827.699">23703 14909 1126 0,'-3'-2'558'0,"-4"1"-247"16,3 1-122-16,-1 0-28 0,2 3-9 0,-3 3-5 15,1 2-17-15,-4 1-18 0,1 5-21 0,0 1-19 16,4 0-18-16,-2 4-17 0,5-2-9 0,2-2-11 16,5 0-2-16,-3-2 3 0,6 1-5 0,1 0 0 15,1-2-3-15,1-3-6 0,4-2 2 0,-4-3 1 16,4-1 1-16,-4-2 0 0,0-4 4 16,-1 0-1-16,-1-3 5 0,-2-4 7 0,-1 1-8 15,-1-3 6-15,0-1-2 0,-5 0-8 0,-1-1 8 16,-1-4-4-16,-3-2-4 0,1 3-2 15,-6-4-5-15,4 0-2 0,-2 1 3 0,-2-2 1 16,-2 3-4-16,-1 4-4 0,-4 3-9 0,3 2-9 16,-7 3-28-16,-1 5-63 0,-7 3-170 0,2 9-884 15,-4 1-557-15</inkml:trace>
  <inkml:trace contextRef="#ctx0" brushRef="#br0" timeOffset="130503.4912">23673 14165 1 0,'0'-1'0'0,"0"0"0"0,0-2 0 15,0 1 0-15,0 1 0 0,0-1 0 0,0 2 0 16,0-1 0-16,0-1 0 0,0 1 0 0,-1-3 0 16,0 3 0-16,0 0 0 0,-5 0 0 0,5 0 0 15,-2 1 0-15,-2 0 0 0,3 1 0 0,-1 0 0 16,-3 0 0-16,4-1 0 0,-1 1 0 15,-3 2 0-15,4-2 0 0,-1 0 0 0,-2-1 0 16,2 1 0-16,1 0 0 0,-3-1 0 0,5 0 0 16,-2 1 0-16,1-1 0 0,0 0 0 0,0 0 0 15,-3-1 0-15,4 1 0 0,-1 0 0 16,0 0 158-16,1-1 13 0,0 1-8 0,0-1-9 16,-1 1 2-16,1 0-5 0,-1-1-1 0,0 1-6 15,0-1-18-15,0 1-9 0,-3 0-9 16,3-3-12-16,1 3-4 0,-1 0-11 0,0 0-12 15,0 0-6-15,1 0-10 0,0 0-8 0,-1 0 1 16,2 0-5-16,-1 3-3 0,0-3 2 16,0 0-8-16,1 0-2 0,-1 0 1 0,0 0-4 15,0 0 0-15,0 1-2 0,0-1-6 0,1 1-9 16,-1-1 2-16,0 0-5 0,0 0 0 0,0 0 6 16,1 0-2-16,-1 1 12 0,1-1 13 15,3 1 14-15,0 0 5 0,-1-1-2 0,5 0-6 16,0 2-12-16,2-4-5 0,1 1-7 0,0 0-3 15,1 0 2-15,5 0-9 0,-2 0-2 0,4 1-1 16,2-3-5-16,-1 3 4 0,4 0-3 0,-1 0 0 16,0 3-3-16,4-3 4 0,0 0-1 0,2 0 3 15,3 0 5-15,2 1-8 0,0 0 1 16,0 0-2-16,3-1-2 0,1 2 3 0,-2 0 2 16,2 0-3-16,0 0-3 0,-2 1 2 15,1-1-2-15,0 1 2 0,3-2 5 0,-1 3-7 0,3-2 5 16,0-1-1-16,1 1-5 0,-1-1 6 15,5 1-2-15,-3-2-2 0,0 2-2 0,1 0 2 16,-1-2 1-16,2 1 1 0,0-1 3 0,2 0-3 16,0 2-1-16,-3-1-1 0,4 0 0 15,-3 0 1-15,2-1 1 0,-2 1-4 0,-2 1-4 16,-2-2 3-16,2 0-1 0,0 0 4 0,-2 0 6 16,-1 0-7-16,-1 0 1 0,-2 0 0 15,3 0-5-15,-1 0 6 0,1 0 1 0,1-2-1 0,-2 1-1 16,0 0-1-16,0 0-1 0,2 0 2 0,-2 1 6 15,0-2-5-15,1 2-2 0,-3 0-2 16,1 0-2-16,0 0 4 0,1 0 4 0,-1 0-2 16,1-1-1-16,0 1 2 0,0 0-1 0,3-2 2 15,3 1 4-15,0 0-3 0,0-1 2 16,-1 1-4-16,0-2-3 0,0 2 4 0,2-4 3 16,-2 3 0-16,1-2-1 0,0 0 1 0,0-1-3 15,2 3 1-15,0-1 3 0,-4-2-3 0,0 1 0 16,0 0 1-16,1 0-5 0,-1 1 3 15,-2-2 1-15,-2 1-1 0,-4 1-4 0,-5-2 4 16,0 1-1-16,-2 0 2 0,-5-1 8 0,0 1-9 16,-2 1-1-16,-3 1-2 0,-4 0-6 0,0-1 7 15,-5 3 0-15,-4 0-1 0,1-2 1 16,-5 2-5-16,2 0 0 0,-3 0 0 0,0 0 8 16,-1 0-5-16,-1 0 1 0,1 0-1 0,0 0-9 15,0 0 9-15,-1 0 0 0,1 2 0 16,0-2-1-16,0 0-1 0,-2-2 0 0,0 2 2 0,2 2 8 15,0-2-9-15,0 0 1 0,0 0-2 16,-1-2-7-16,1 2 9 0,0 0 0 0,1 0 1 16,-1 0 1-16,0-1-4 0,2 1-2 0,-4 0 2 15,4 0 2-15,-2 0-4 0,0 0-2 0,2 0-3 16,-2 0-10-16,0 0 1 0,0-1-16 16,0 1-26-16,0-2-36 0,0 1-74 0,-2 1-94 15,0-1-157-15,0 2-517 0,-6 2-504 0</inkml:trace>
  <inkml:trace contextRef="#ctx0" brushRef="#br0" timeOffset="131376.5458">27656 14119 1 0,'0'-1'0'0,"1"-2"0"0,0 1 419 16,-1 0-34-16,0 0-21 0,1 1-25 0,0 1-37 15,1 0-37-15,-1 1-43 0,-1-1-40 16,1 0-41-16,-1 0-32 0,2 0-21 0,-2 0-7 16,0 2-5-16,0-2-8 0,0 1-6 0,0-1-13 15,0 0-10-15,0 2-9 0,0-1-10 0,0 0-5 16,0 1-1-16,0 0 3 0,0 5 1 16,1 0 4-16,-1 6 2 0,1 4-6 0,-1 5 4 15,0 1-4-15,-1 7 0 0,1 2-3 16,0 0-1-16,0 4-2 0,0-2-5 0,0-2 3 0,0 3-6 15,2-2 3-15,-1-1-1 0,3-1-3 0,-1-3 1 16,-2-6-2-16,0-1 0 0,2-4-2 16,-2 0 3-16,1-1 0 0,1-3-2 0,-2 1 5 15,2-3-7-15,-2 1 1 0,2-3 1 0,-2 4-9 16,0-3-1-16,0 1-12 0,3-3-16 0,-2 0-21 16,2 1-37-16,-3-2-52 0,3 0-91 15,-1-1-153-15,-2 0-524 0,0 1-692 0</inkml:trace>
  <inkml:trace contextRef="#ctx0" brushRef="#br0" timeOffset="131772.7412">27639 15002 2097 0,'-2'-1'310'0,"-4"-2"-190"15,-1 2-35-15,1 4 0 0,0 5-14 0,-5 4 18 16,-3 4 7-16,-1 5-6 0,-4 2-2 16,0 1-16-16,-1 1-14 0,1 1-20 0,-1 0-14 15,5 2-3-15,0-3-7 0,4 3 0 0,0-4-6 16,2-1-3-16,4-2-1 0,1-3-2 0,3-3 5 16,1 0-6-16,4-2 2 0,1 0-3 15,1-1 2-15,4-4-2 0,0-2 2 0,0-3 4 16,3 2-5-16,-1-5 9 0,2-1-2 0,-1-4-1 15,0-2 9-15,1 0-6 0,-1-4 1 16,-2-1-3-16,0-2-4 0,-2-4 1 0,0 0 1 16,-2-1 2-16,0-2-6 0,-5-1 5 0,0 1-2 15,-3 1-2-15,0 1 5 0,-5 6-7 0,0-1 1 16,-4 4-4-16,0 3-3 0,-6-2-2 0,1 4-2 16,-8 0-1-16,2 2-7 0,-4 2-5 0,4 0-16 15,-1 1-19-15,4 0-26 0,3 2-49 16,8 2-77-16,3 1-124 0,4 8-422 0,5-3-868 15</inkml:trace>
  <inkml:trace contextRef="#ctx0" brushRef="#br0" timeOffset="132116.0252">28049 15215 1681 0,'0'1'298'0,"0"-1"-67"16,-1 0-41-16,-1 2-28 0,0 0-26 0,1 4-9 15,-8 1-9-15,-1 5-10 0,-6 5-22 0,-3 4-18 16,-3 4-14-16,-2-3-8 0,3-1-5 0,1 0-7 16,-1-2-12-16,7 3-9 0,-1-1-4 15,5 0-4-15,5-1 2 0,1-2-6 0,4-1 1 16,4-1 2-16,1 2-6 0,4-5 6 0,3-2-2 16,2-2 3-16,3-3 1 0,2-2 1 15,4-2-1-15,0-3-2 0,-1-3 3 0,0-4-1 16,-1-2 3-16,4-1 2 0,-4-3-5 0,1-3 1 15,0-3 0-15,-2 0 3 0,-4-6 1 0,2 2 2 16,-4-1-4-16,0-1 0 0,-4-1 1 16,-5 2-2-16,-2 1 3 0,-3-1 1 0,-3 6-4 15,-3-1-3-15,-3 5-2 0,-3 0-2 0,-4 2-3 16,-4 2-3-16,-2 4-7 0,-5 1-14 0,-2 4-16 16,-2-1-39-16,1 7-78 0,-1 1-199 15,2 2-1396-15</inkml:trace>
  <inkml:trace contextRef="#ctx0" brushRef="#br0" timeOffset="144326.8579">8715 11939 757 0,'5'-9'302'0,"-1"0"-5"16,4 0-44-16,-4 1-19 0,0 4-3 0,-3 3-46 16,-1 2-68-16,-1 0-61 0,-2 4-18 15,1 3 6-15,-7 3 15 0,-1 4 11 0,-1-1-4 16,-2 4-3-16,-4 0-12 0,1 0 0 0,-1-1-8 15,-3-1-5-15,0 0-1 0,0-3-10 16,-1-1-1-16,1-3-3 0,0-1-3 0,0 2 1 16,5-4-3-16,-1-3 0 0,-2-2-1 0,6-1 4 15,2-1-4-15,-1-2 4 0,3-2 2 0,6-1-6 16,-1-2 0-16,2 0-6 0,-2-1-8 16,6-3-2-16,-1 0-1 0,0-3 0 0,5-2-2 15,3 3 4-15,-1-1-6 0,1 3-2 0,2 2 3 16,0 2-10-16,-1 3 3 0,2 2-2 0,0 3-3 15,1 5 2-15,-3 2 3 0,5 5 5 0,-2 2 0 16,-2 6 7-16,4 2-3 0,-4 4-1 0,-2 3 4 16,-6 8-6-16,0 0 4 0,-8 6 1 15,-2 0-2-15,-7 3 7 0,-3-6-6 0,-4 1 3 16,-7-2-2-16,1-1 5 0,-5-2-3 16,-5-2-1-16,3-4 3 0,-3-3-5 0,5-6 4 0,1-8 3 15,5 0-2-15,-2-7 5 0,5-2 1 16,1-3 2-16,0-2-1 0,2-2 0 0,5-3-4 15,-3-3-1-15,7 0 1 0,-2-5-5 0,2 1 3 16,3-3-2-16,5 1-2 0,1-2 3 16,2 0-4-16,2 1-1 0,5 2-3 0,2 1 1 15,1 2-1-15,1 0-1 0,4 2 3 0,0 2-6 16,1 0 6-16,3 4 1 0,-1 2-2 16,2 1 4-16,-2 4-2 0,-1 4 0 0,2 0 0 15,-3 6 0-15,2-1 0 0,0 3-2 0,-2 2 0 16,-3-1-2-16,-1 1 2 0,4 3 1 0,-6-1-3 15,0 0 4-15,1-2-5 0,2 1-3 16,-2-1-3-16,-1-1-13 0,1-5-14 0,4-1-20 16,-3-5-32-16,4-1-33 0,-3-4-62 0,6 1-129 0,0-4-370 15,0 1-709-15</inkml:trace>
  <inkml:trace contextRef="#ctx0" brushRef="#br0" timeOffset="144692.8561">8886 12439 95 0,'0'-9'596'0,"-2"-2"-68"16,2-1-91-16,-1 3-76 0,0 2-64 0,-3 0-63 16,2 2-61-16,1 2-45 0,-2 2-37 15,-1 1-27-15,2 1-21 0,-1 3-8 0,-3 3 0 16,-3 3 6-16,1 5 4 0,-2 1-6 16,1 3-1-16,-1 3-8 0,1 0-6 0,1 1-2 15,0 2-5-15,5 0-5 0,1-2-4 0,2 1 0 16,3-3-3-16,3-1 1 0,5-3 2 0,1-1-2 15,2-4 2-15,4-4 2 0,2-4-1 0,1-2 1 16,0-2-5-16,1-4-1 0,3-2 0 16,-5-2-1-16,2-6 4 0,-3 0-1 0,-4-1 0 15,0-2-2-15,-4-1 1 0,-2 3 3 0,-2-2-1 16,-2 1 3-16,-3-1-4 0,-3-1-1 0,-3 0 0 16,-2 0 0-16,-3-2 0 0,-2 4-3 15,-2 0 2-15,-3 2-5 0,-5 2 3 0,1 3-1 16,-4 0-1-16,-3 3 0 0,1 4-4 0,-2 1 0 15,-1 0 1-15,0 2 1 0,-1 0-4 16,2 5-9-16,5 0-14 0,0 4-31 0,3 0-38 0,3 3-63 16,5-2-112-16,5 3-313 0,7-3-1077 15</inkml:trace>
  <inkml:trace contextRef="#ctx0" brushRef="#br0" timeOffset="145577.9333">9191 12583 1 0,'0'0'0'0,"-2"-1"0"0,-4 1 14 0,4-2 248 16,2 1 1-16,-2 1 6 0,1-1-1 0,1-2-23 16,-1 3-20-16,1 0-19 0,-2-1-20 15,2 1-19-15,0 0-22 0,0 0-16 0,0 0-9 0,0 0-12 16,0 0-10-16,0 1-14 0,0-1-12 16,0 3-5-16,0-3-8 0,0 0-3 0,0 0-1 15,0 0-7-15,0 0-4 0,2 0-6 0,-2 0-8 16,0 0-1-16,0 1-4 0,0-1-5 15,0 0-1-15,0 0-1 0,0 0-1 0,0 0 1 16,1 0 2-16,-1 0-5 0,1 0-1 0,-1 0-3 16,0 0-2-16,0 0 1 0,0 0 1 0,1 0 2 15,0 1-7-15,0-2 2 0,7 0-2 16,0-2-2-16,2 1 5 0,1 2-5 0,2-1-2 16,1 1-2-16,2-1 0 0,2 1 4 0,2 0 1 15,3 0 1-15,-1 0 2 0,5 1-6 16,1-1 0-16,-3 0 2 0,6 0-1 0,-1-1 2 15,-1-2-1-15,3 2 0 0,-2-1-3 0,-2-1 5 16,2 1-1-16,-2-1-1 0,0 0-2 0,4 0 0 16,-1-1-2-16,-3 1 2 0,-2 2 5 15,-3-2-5-15,-2 1 2 0,-4 1-4 0,-3-1-4 16,-5 2 5-16,2 0 0 0,-4 0 1 0,-4-2 1 16,0 2-2-16,-2 0 0 0,-1 0 4 0,0 0 5 15,-1 0-3-15,1 0 1 0,0-1-4 0,0 1-4 16,0 0 4-16,-2 0 2 0,2 0-1 0,0 0-5 15,0 0-1-15,-1 0-6 0,1-2-4 16,0 0-2-16,-1 1-22 0,0 0-21 0,1 0-29 16,-2-1-45-16,-4 0-43 0,2 1-93 0,-3 0-191 15,0 1-513-15,-2-2-508 0</inkml:trace>
  <inkml:trace contextRef="#ctx0" brushRef="#br0" timeOffset="146065.6325">9313 12325 234 0,'-4'-3'366'0,"-2"-2"46"0,3-2-15 16,2 2-60-16,2 2-40 0,0 0-55 0,0 1-39 15,0-1-39-15,-1 2-34 0,1 1-32 16,-1 0-34-16,0 0-18 0,0 1-17 0,0-1-9 16,1 3-3-16,-1-1 6 0,4 3 7 0,-3 3 3 15,1 2 5-15,0 0-6 0,2 4 0 0,0 4 1 16,-2 3 7-16,1 4 2 0,-1 3-1 16,0 3-7-16,-1 3-14 0,-1 3-1 0,0 5-4 15,0 3 3-15,-1 2 3 0,1 2-7 0,-1 0-2 16,1-1-2-16,-1-4 1 0,2-4 0 15,-1-1 3-15,0-5-4 0,1-4-1 0,1-5 1 16,-1-7-4-16,0-1 1 0,4 2 1 0,-4-2-2 16,1-2 1-16,-1-3-1 0,0-1 0 15,2-1-1-15,-3-4 2 0,2-1-2 0,-1-1-4 16,-1 0 4-16,0-1-3 0,0-3 4 0,0 2 3 16,0-4-1-16,0 2 4 0,0 0 0 0,0 0 3 15,0 0 2-15,0-2-2 0,0 0-3 0,0-2-6 16,-1 0-1-16,-1-2-3 0,-1 2-1 15,1-2-4-15,1 0-8 0,0 1-10 0,0 1-17 0,0 2-25 16,1 1-37-16,-4-1-68 0,3-1-181 16,0 0-742-16,-3 2-645 0</inkml:trace>
  <inkml:trace contextRef="#ctx0" brushRef="#br0" timeOffset="148110.3722">10089 12265 336 0,'1'-8'435'0,"1"-2"-6"0,0-2-6 0,0 4-74 16,-1 2-46-16,-1 0-50 0,0 3-64 15,-1 1-59-15,1 3-49 0,0 0-40 0,0 3-24 16,0 2-3-16,-2 1 9 0,0 4 14 0,-1 4 9 15,-2 5 6-15,2 3-3 0,-4 2-4 16,2 4-3-16,1 2-9 0,0 3-4 0,-1 2-6 0,2 3-5 16,2 1-3-16,1-1-3 0,1-1-1 15,2-5-5-15,4-2 2 0,1-4-4 0,2-2 2 16,1-4 2-16,1-6 0 0,3 2 4 16,0-5-1-16,2 0 3 0,4-5-3 0,0-2 0 15,1-4-1-15,-3-2-4 0,1-3 4 0,-5-2-3 16,4-2 2-16,-2-4 1 0,-3-1-2 0,1-4 1 15,-3-2-5-15,-2-1 1 0,0 2-1 16,-2-2 1-16,-2-3 1 0,0 2-3 0,-2-1 2 16,-1-2-3-16,1 3 3 0,-2-1 0 0,-1 3-1 15,0 3 0-15,-1 0-2 0,0 3 0 0,0 5 3 16,0 2 2-16,0 1 3 0,0 1-3 0,0 4-1 16,0 0-6-16,0 3-2 0,0 1 3 15,-1 1-3-15,0 5 1 0,0 5 1 0,0 3-2 16,-1 3 2-16,0 1 1 0,1 1 1 0,-1 0-1 15,2 2 0-15,-1 0-2 0,-1 2 1 0,1 0 2 16,-1-2-1-16,1 3 0 0,1-3-3 16,1 0 0-16,-1-1-2 0,2-3 4 0,-1-2-1 15,1 0-4-15,-1-1-3 0,2 0-13 0,3-2-21 16,-1-3-27-16,2 2-41 0,2-1-50 16,0-3-79-16,0-3-254 0,0-1-1186 0</inkml:trace>
  <inkml:trace contextRef="#ctx0" brushRef="#br0" timeOffset="148503.1503">10716 12562 1757 0,'0'-7'345'0,"-3"-4"-18"16,-2-1-74-16,3 3-46 0,0 6-35 0,-1-1-58 15,1 4-43-15,1 1-30 0,-2 4-20 16,2 5 3-16,-4 2 5 0,0 8 7 0,-1 1 0 15,1 1-3-15,-3 5-4 0,3 1-3 0,0 3-4 16,1 1-8-16,0 0-2 0,2 0-5 16,2 1-3-16,0 0 1 0,6-6 0 0,-2-1 0 15,6-5-2-15,2-2 4 0,2-3-4 0,1-3-1 16,4-1 4-16,0-5-8 0,2-2 6 0,-3-5-1 16,3-1-1-16,-5-4 5 0,2-3-2 15,-2-3 4-15,-2-3-4 0,-4-1 4 0,1-2-3 16,-4 2-3-16,-2-5 4 0,-2-1-8 0,-1 0 4 15,-3-3 1-15,-3-1-2 0,0 0 4 0,-4-3 0 16,-5 0-2-16,-1-1-2 0,-4 1 4 0,-3 2-7 16,-1 0 1-16,-2 3 2 0,-1 3-8 15,-2 1 4-15,0 5-1 0,2 3-3 0,-3 5 0 16,4 1-4-16,0 5-10 0,2 1-18 0,6 2-23 16,0 4-31-16,6 3-41 0,4 3-51 0,4 3-100 15,4 1-231-15,4 1-853 0</inkml:trace>
  <inkml:trace contextRef="#ctx0" brushRef="#br0" timeOffset="148893.274">11182 12875 741 0,'-9'-4'378'0,"-2"-5"40"16,3 1-60-16,4 1-58 0,0 2-41 0,3-2-63 0,0 2-37 15,1 2-25-15,0-2-26 0,0 3-13 16,0-1-21-16,0 2-16 0,2-1-10 0,1 0-16 16,0 1-7-16,3 0-8 0,3 1-2 0,1-1-5 15,4 2 2-15,4-1 2 0,5 1-5 0,3-1 10 16,5 0-8-16,3-1-1 0,0 0 0 15,2 0-6-15,-1-3 3 0,3 1-1 0,3-2-1 16,-2-2 1-16,0 1-1 0,-2 1 1 0,0-1-2 16,-3-1 4-16,-4 1-5 0,0 2-1 15,-4-1 1-15,-2 1-4 0,-5-1 3 0,-4 0-2 16,-1 2 1-16,-5 0-5 0,-4 1 4 0,-1 1 0 16,-3 0-3-16,-2 1-2 0,1 0-16 0,-3-1-26 15,1-1-28-15,-6 1-47 0,-3-2-57 16,-5 1-97-16,-5 1-247 0,-2-1-750 0</inkml:trace>
  <inkml:trace contextRef="#ctx0" brushRef="#br0" timeOffset="149119.9336">11375 12457 1690 0,'0'-3'364'0,"-1"0"-28"0,1-1-95 15,0 4-66-15,0 1-45 0,0 2-34 0,1 1-6 16,1 5-1-16,3 0 2 0,1 7-11 0,1 4-21 15,0-1-7-15,0 4-9 0,2 5-8 16,-2-1-4-16,1 3-10 0,-3 2-3 0,-3 5-7 16,2 0-1-16,-4 4-3 0,0 4-2 0,-4 2 0 15,2 2-7-15,2-6 0 0,0-6-7 16,0-3-8-16,5-10-12 0,-1 3-23 0,2-7-29 16,0 0-47-16,3-2-55 0,0-4-146 0,0-2-702 15,2-6-636-15</inkml:trace>
  <inkml:trace contextRef="#ctx0" brushRef="#br0" timeOffset="149594.684">12568 12221 1350 0,'-9'-14'890'0,"-3"-3"-778"15,1 0 13-15,-2 6 5 0,4 5 2 16,-1 1 6-16,-2 4-26 0,-3 4-24 0,3 3-17 16,-3 4-12-16,1 5-5 0,1 4-7 0,-2 3-4 15,-3 3-14-15,1 4 2 0,-3 2-1 0,4 5-3 16,-3 1 3-16,2 4-5 0,3 4-5 16,-2 1-5-16,3 3-4 0,3-1-6 0,2-2-4 15,5-1 4-15,2-4-3 0,5-6 0 0,0-3 0 16,3-2-3-16,3-9 2 0,-1 0 1 15,3-2-1-15,-2-5 2 0,0-1-4 0,5-5 1 16,0-3 0-16,0-1 1 0,-1-5 1 0,1-3-1 16,-2-1 1-16,2-3-2 0,-1-3 1 0,-1-2 1 15,-1 2 1-15,-1-4-1 0,-1 2-1 16,-5-4 1-16,-1-1-1 0,-2 0 2 0,-2-1 1 16,-1-2-3-16,-4-1 1 0,1 1-1 0,-6-1 2 0,1 3-1 15,-2 2 0-15,-1 1-1 0,-3 4-3 16,-1 2 1-16,-2-1 1 0,-1 4 1 0,3 1 2 15,-2 2-5-15,-1 3 1 0,5 2-4 0,-2 3 0 16,5-1 1-16,0 4-1 0,1 2-3 16,1 2-11-16,3 1-10 0,2 1-19 0,3 2-26 15,2-3-31-15,3 4-47 0,2 0-77 0,4 0-162 16,6 0-596-16,8-6-577 0</inkml:trace>
  <inkml:trace contextRef="#ctx0" brushRef="#br0" timeOffset="149977.4588">12971 12620 1695 0,'1'-5'394'0,"0"-1"-86"0,0-2-77 15,0-1-30-15,-2 2-25 0,0 2-39 16,0-2-25-16,-2 2-25 0,1 2-18 0,-2-2-13 16,3 3-15-16,-2 1-10 0,-1 1-13 0,1 2-6 15,-2 0-5-15,0 3-3 0,-4 3 1 0,0 4-2 16,-2 2 2-16,-1 2 0 0,3 3 1 0,-2 0 5 15,-1 5-6-15,3-2 0 0,-1 3-3 0,1 0-6 16,4 0 6-16,1 0-1 0,3-3 3 16,1 2-1-16,4-3-1 0,1 0-2 0,4-4 0 15,3 1 3-15,0-1-2 0,6-3 1 0,-3-2-1 16,4-2-5-16,-1-6 5 0,3 0 1 0,-1-4 2 16,0-4 0-16,0 0-1 0,1-3-1 15,-2-3 1-15,0-4 5 0,-3-2-3 0,0 1 1 16,-4-2-1-16,-1 2-4 0,-3-3 8 0,-1-3-2 15,-5 0 3-15,-1 0 3 0,-1-3-7 16,-1-3 1-16,-1 0-1 0,-5-5 5 0,1 3-4 16,-5 1-2-16,-2 0-3 0,-1 5-4 0,-5 0 4 15,-6 2-4-15,-4 5 1 0,-7 7-14 0,-5 6-28 16,-11 7-68-16,-13 8-194 0,-13 8-1506 16</inkml:trace>
  <inkml:trace contextRef="#ctx0" brushRef="#br0" timeOffset="152229.0693">8408 13550 1 0,'-7'-4'0'0,"1"-3"68"0,-3 0-10 15,4 1-29-15,2 1 10 0,3 0 23 0,-1 0 45 0,0-1 47 16,0 2 30-16,-3 0 7 0,3 2-18 0,0-2-21 16,1 2-18-16,0 1-12 0,0 1-20 15,0 1-29-15,0 0-23 0,0-1-29 0,0 1-16 16,1 1-1-16,3-1 5 0,-2 1 12 16,0 0 12-16,6 1 12 0,-3-1 24 0,5 3 21 15,1-1 13-15,7 0 1 0,-1-2-9 0,6-1-16 16,0 0-13-16,6-1-9 0,3 0-13 0,3-1-9 15,0 0-5-15,5-2-2 0,2 2-3 0,5-1-1 16,1 1-1-16,2-1-4 0,2 1 4 16,3-2 1-16,7 0 2 0,3 2 2 0,1-3-3 15,4 1-2-15,1-2-1 0,2 0-1 0,6 1-1 16,-3 0-1-16,6 1-3 0,3 1-3 16,-2-1 3-16,5-1 0 0,0 0 2 0,1-2 1 15,2 2-6-15,1-2 0 0,3 1-2 0,3-5 2 16,0 4-1-16,-3 1 1 0,4-4-1 0,-7 6-6 15,2-3 6-15,-1 2-1 0,-2-1 2 0,-2-2 5 16,2 3-4-16,-1 1-1 0,1 0 2 0,-1-2-2 16,-3 4 2-16,1-2 1 0,-2-2-3 15,-1 4-3-15,2-3 3 0,-1 2 0 0,-2-1 1 16,-2 0 4-16,-2 1-8 0,-3-2-2 0,-2 1 0 16,-1-2-4-16,-4 2 5 0,-7-1-1 0,-2-1-1 15,-6 2 0-15,-3-4 1 0,-6 2 1 16,-5-1 2-16,-6 1 0 0,-8-3 0 0,-4 4 2 15,-8 0 0-15,-3 0 4 0,-5 1 3 0,-5 2 1 16,-1-1-4-16,-1 2-6 0,0-1-2 16,-1-1-6-16,0 2-6 0,0-1-8 0,-6 1-12 15,-3 1-14-15,-2 4-19 0,-7-3-24 0,0 4-40 16,-4 1-72-16,-3 2-151 0,0 2-493 0,-7 1-811 16</inkml:trace>
  <inkml:trace contextRef="#ctx0" brushRef="#br0" timeOffset="152712.9593">10782 13979 2442 0,'-2'-13'27'0,"1"-5"-14"16,4-4-3-16,5 3-6 0,8 2 20 15,1-5 39-15,3 1 29 0,-2 0 24 0,-1 2-1 16,2-1-27-16,0 4-24 0,3-2-19 0,1 4-10 16,4 1-3-16,-1 3-4 0,-2 4-8 15,-1 4-4-15,0 3-8 0,-2 6-4 0,-3 4 0 16,-1 2 0-16,-6 3-1 0,-2 3 1 16,-3 1-1-16,-3 3 0 0,-6 2 4 0,-4 2 4 15,-4 3-3-15,-6 0-1 0,-2 4-2 0,1-3-6 16,-2-3 6-16,3-3 0 0,0-2 0 0,4-4-2 15,3-4-2-15,1-4-2 0,1 0 1 0,7-5 4 16,0-1-4-16,1-2 2 0,2 0-2 16,1-1-1-16,7 2 6 0,4-3 1 0,6 1 1 15,6 0-3-15,7 2-2 0,3 2-3 0,3 0 3 16,0 5 1-16,1-2-2 0,-4 1 2 0,-3 1-3 16,-4 0-1-16,-4 0 2 0,-6 2-1 15,-2 0 0-15,-4 2 0 0,-7 0 0 0,-1 1 0 0,-8 1 4 16,-3 4 7-16,-8-4 0 0,-6 2 6 15,-8-1 0-15,-7-3-2 0,-6-5 1 16,-9 1-1-16,0-2-3 0,-4-4-2 0,-1-1-2 16,-2-1-6-16,2-3-2 0,-3 0-4 0,1-3-18 0,-4-1-29 15,-6-1-68-15,-5-1-189 0,-6-3-904 16,-4-3-509-16</inkml:trace>
  <inkml:trace contextRef="#ctx0" brushRef="#br0" timeOffset="153429.3948">4044 13135 1 0,'-10'-8'188'0,"-4"-4"316"0,-5-3-65 0,4 5-48 16,3 2-47-16,2 1-48 0,-1 2-53 16,4 1-48-16,1 3-51 0,1 3-47 0,3 3-26 15,-2 7-11-15,1 2-6 0,0 6 0 16,-1 5-5-16,1 1-6 0,1 5-3 0,-2-1-5 0,0 8-5 15,-2 0-12-15,-4 6-3 0,0 4-5 16,-2 5-1-16,-2 1-2 0,-2 1-2 16,4-10-2-16,3-11-2 0,4-14 2 0,1-10 0 15,3-6 4-15,-1-3 10 0,2-4 6 0,0 0 3 16,-3-4-4-16,1-8-9 0,-2-3-8 0,0-5-3 16,-1-3 0-16,1-6-2 0,-1-3 2 0,3-3 0 15,-2-6 0-15,4-3 1 0,2-6-5 0,2-2 3 16,2-2-2-16,2 0 1 0,1 1 4 15,3-2-4-15,1 2 3 0,0 5-1 0,2 4 0 16,0 7 8-16,1 8 5 0,0 7 5 0,-2 3 1 16,1 6-2-16,0 5-6 0,1 3-1 0,0 4-1 15,4 5-7-15,-1 5 0 0,3 8-1 0,1 4-4 16,0 5 5-16,0 5-1 0,-1 5-1 16,1 5-2-16,-4 7 0 0,-1 3-1 0,-2 6 1 15,-4 1 3-15,-2 0-4 0,2-3-3 16,-5-3-4-16,0-6-10 0,0-6-3 0,-4-2-9 15,0-4-17-15,-3-2-29 0,-3 1-29 0,-1-2-42 16,-4-3-64-16,-2-1-115 0,-7-4-393 0,-1-4-888 16</inkml:trace>
  <inkml:trace contextRef="#ctx0" brushRef="#br0" timeOffset="153885.5032">3533 13532 1861 0,'-2'-9'225'0,"0"0"-29"0,2-4-14 0,6 0-28 15,4-1-6-15,6-1-17 0,3 0-34 16,7 0-28-16,4 4-23 0,8-2-16 0,0 1-11 16,3 2-10-16,-1 4-5 0,4-2-3 15,-3 3 1-15,3-1-6 0,0 1-7 0,-1 2-21 16,0 0-36-16,-2 1-42 0,-2 0-57 16,0-3-62-16,-5 0-66 0,-5 0-52 0,0-2-54 0,-6-2 5 15,-4 0 75-15,-4-1 103 0,-4 0 141 0,-5 0 136 16,-2 1 119-16,-1-1 107 0,-3 3 69 15,0-1 19-15,-2 3-35 0,1 1-65 0,0 3-68 16,1 1-70-16,-1 1-53 0,1 2-28 0,0 3-2 16,0 6 7-16,-2 2 10 0,2 4 2 0,2 2-7 15,0 4-2-15,2 1-8 0,1 2-11 0,1 1-11 16,6 2-9-16,0-2-2 0,3-4-7 0,2-5 5 16,0-5-1-16,3-2-1 0,-1-4 5 15,1-3-2-15,-1-2 2 0,1-5 0 0,1-1-2 16,-1-3-4-16,1-1-1 0,-2-4 2 0,-2 1-4 15,-1-5 3-15,0-2-4 0,-2-1-4 16,-2-1 1-16,0-2 1 0,-1-2-1 0,-2-1 2 16,-3-3-3-16,-1 0-4 0,-1-1-1 0,-3 0 1 15,-1-1-3-15,-3 3 4 0,-2 1-3 0,2 2-5 16,-1 3 3-16,-1 2-4 0,0 4-1 16,0 2-3-16,-1 2-12 0,2 5-23 0,3 2-42 15,-2 2-59-15,2 5-76 0,0 1-165 16,1 6-511-16,4 5-767 0</inkml:trace>
  <inkml:trace contextRef="#ctx0" brushRef="#br0" timeOffset="154343.0946">5288 13169 2234 0,'1'1'204'0,"-1"-1"-55"15,0 1-36-15,1 3 1 0,-1-2 15 16,0 5 1-16,2 2-16 0,0 7-20 0,0 4-23 15,1 3-16-15,-2 4-13 0,0 6-12 16,-1 3 1-16,-1 6-5 0,-1 3-3 0,-4 3-7 16,-1 3-7-16,-2 0-3 0,1 0-3 0,0-7 2 15,2-6-6-15,0-9 4 0,3-10 0 0,1-3-3 16,-2-5 7-16,3-3-5 0,-3-4 5 16,1 0 7-16,1-4-3 0,-3-4 4 0,-4-4-3 15,-3-4-6-15,-1-3-1 0,0-7-2 0,-3 0-1 16,2-3-3-16,-1-5 3 0,0-2-5 15,2-5 3-15,4-7 1 0,0-3-8 0,6-4 7 16,2-6-4-16,4-1 0 0,1-2 3 0,3 2-1 16,4 1 1-16,-1 8 0 0,5 3 1 0,0 4-1 15,3 4 2-15,1 5 1 0,2 1-2 0,1 9 3 16,-4 4-4-16,2 4-1 0,-4 4 2 16,3 5 0-16,1 4 0 0,-2 2-2 0,-1 5 2 15,0 6-2-15,2 2 1 0,0 7 1 0,-5 5-3 16,0 3 4-16,-2 6-3 0,-7 3 1 0,-2 3 0 15,-3 2-1-15,-6 4 3 0,-3 2-5 16,-3-1 2-16,1-1-7 0,-6-5-5 0,6-5-5 0,1-9-6 16,0-5 0-16,5-3-8 0,-1-6-19 15,1 4-28-15,0-5-45 0,4-1-69 0,0-4-126 16,3-5-382-16,4 0-935 0</inkml:trace>
  <inkml:trace contextRef="#ctx0" brushRef="#br0" timeOffset="154614.6833">5882 13135 1398 0,'-3'-1'383'0,"1"-1"-88"0,-5 0-65 16,3 1-12-16,-4-1-21 0,0 2-24 0,-3 0-35 16,0 2-37-16,-1 1-27 0,-4 2-16 0,0 3-14 15,-1 4-3-15,-3 0-3 0,0 4-5 16,-1 2-4-16,3 3-2 0,0 1-7 15,3 1-4-15,1 3-2 0,4-1-2 0,3 1-4 0,0 1 1 16,5 0-5-16,3-2-2 0,4-2 2 16,1 2-9-16,7-4 5 0,2-1-2 0,1-4-3 15,8-1 0-15,0-3-12 0,4-3-16 0,3 0-34 16,0-1-31-16,0-2-62 0,1-4-88 0,4-2-111 16,-1-3-402-16,2-1-837 0</inkml:trace>
  <inkml:trace contextRef="#ctx0" brushRef="#br0" timeOffset="154842.525">6115 13162 1104 0,'-11'-4'466'0,"-2"-2"-87"0,-4-3-59 0,7 3-62 16,4-1-47-16,-1 4-43 0,5-1-38 15,0 2-37-15,2 0-32 0,3 2-18 0,4-1-17 16,3 1 0-16,6-2-1 0,4 1-5 15,7 0-4-15,2 1-7 0,4 0-3 0,0 1-2 16,1-1-2-16,-1 1-2 0,-2-1-6 0,-5 2-5 16,1-2-20-16,-4 0-16 0,-2 0-27 0,4 0-39 15,-7-2-46-15,-2 1-93 0,-1-2-184 0,-3 2-461 16,-5-1-443-16</inkml:trace>
  <inkml:trace contextRef="#ctx0" brushRef="#br0" timeOffset="155048.4653">6335 13128 235 0,'-12'6'553'16,"-3"4"-95"-16,-1 3-40 0,4 0-44 0,2 1-65 0,0 3-62 16,3 0-48-16,-1 3-47 0,3 1-29 15,-1 2-23-15,5 2-18 0,-2 1-15 0,3 2-12 16,2 3-12-16,-1 0-12 0,0 1-4 0,0 7-8 16,1 1-6-16,1 1-1 0,0 7-7 15,-2 2-1-15,-1 2-3 0,0 1-1 0,-2-4-4 16,0-1-11-16,-1-1-18 0,0-4-24 0,3-3-23 15,0-4-29-15,1-4-47 0,2-5-87 0,-1 0-266 16,0-8-1105-16</inkml:trace>
  <inkml:trace contextRef="#ctx0" brushRef="#br0" timeOffset="155269.6588">6550 13520 1560 0,'5'-13'847'0,"7"-5"-620"16,3-3-68-16,3 1-36 0,3 7-32 0,-1-1-17 15,-1 2-20-15,0 6-19 0,1 1-13 0,-4 4-11 16,3 4-5-16,-1-1-6 0,-2 5-3 16,-1 3-1-16,-3-1-10 0,-1 3-17 0,-1 0-35 0,-2 1-47 15,-1-1-79-15,-5 1-154 0,-1-3-395 16,-2 2-828-16</inkml:trace>
  <inkml:trace contextRef="#ctx0" brushRef="#br0" timeOffset="155444.2245">6595 13705 763 0,'-4'4'654'0,"1"-2"-244"16,-3 0-104-16,5 0-45 0,3-1-24 0,2 1-10 15,-1 3-45-15,4-3-47 0,5-1-39 0,1-1-30 16,7 0-21-16,8-1-19 0,2-1-10 15,0-3-9-15,2 0-2 0,0 0-7 0,0-1-9 16,3-1-21-16,-1 3-48 0,4-3-80 0,1 2-127 16,6-3-644-16,2-1-742 0</inkml:trace>
  <inkml:trace contextRef="#ctx0" brushRef="#br0" timeOffset="157029.5418">13623 13248 1 0,'0'-1'0'0,"0"0"97"15,-1-2 282-15,1 0-7 0,0 1-33 0,0-1-37 16,0 2-50-16,-1 0-44 0,1 1-42 16,0 0-43-16,0 0-36 0,0 0-28 0,0 1-15 15,1-1-10-15,-1 0 0 0,0 0-4 0,0 1-2 16,0-1 2-16,0 0 1 0,0 0 3 16,0 0 2-16,1 0 13 0,0 0 9 0,4 2 7 15,1-2 4-15,2-2-15 0,2 1-11 0,1-1-10 16,3 0-7-16,2 0-2 0,-3-2-4 0,5 1-2 15,-1-3-6-15,-2 3 1 0,3-1-2 16,-2 1 0-16,1-1 3 0,1 1-7 0,3-3 0 16,-4 3-5-16,-1 0-5 0,1 1 6 0,-2 0-1 15,-4 0 1-15,1 0-1 0,-2 1-2 0,-4 1-1 16,2 0 2-16,0 0 3 0,-2 0-4 0,-2 0-1 16,-2 1-5-16,0 0-7 0,2 0-2 15,-2 1-12-15,-1 0-19 0,-1 0-29 0,-1 2-41 16,0-1-63-16,-4 4-95 0,1-1-192 0,-4 0-403 15,-3 3-276-15</inkml:trace>
  <inkml:trace contextRef="#ctx0" brushRef="#br0" timeOffset="157389.8337">13554 13514 478 0,'0'-2'480'0,"2"2"-62"16,1-3-125-16,1-1-61 0,5 0-36 0,1-2-27 16,4 0-28-16,2-3-27 0,-1 3-20 0,4 0-21 15,4-1-16-15,2 0-14 0,0 1-10 0,1 2-10 16,2 1-5-16,-4 2 0 0,3-2-5 16,-4 2-2-16,-2 0-3 0,1-1-3 0,-2 2 0 15,-2 0 0-15,-1-1 0 0,-4 1 1 0,0 0-2 16,-1-2-3-16,-5 2 2 0,2 0 3 15,-6 0-3-15,3-1 2 0,-5 1 1 0,0-1-3 0,-1 2 5 16,0-1 0-16,0 0 4 0,-1 0 1 16,1 0-2-16,0 1 0 0,0-1-3 0,0 2-1 15,-1-2-2-15,1 0-3 0,-1 0-4 0,0-2-6 16,1 2 2-16,-2 0-7 0,-1 0-9 0,2 0-18 16,-1-1-32-16,-1 1-48 0,-1-1-67 15,2 2-119-15,1 0-252 0,1 1-399 0,0-1 195 16</inkml:trace>
  <inkml:trace contextRef="#ctx0" brushRef="#br0" timeOffset="158099.5154">14711 12597 399 0,'1'-12'345'0,"3"-6"38"16,-1-3-63-16,0 7-57 0,3 2-14 15,-2 4-22-15,2 3-25 0,-4 2-38 0,-2 2-51 16,0 1-51-16,0 4-37 0,-1 3-12 0,0 5 20 15,-4 6 20-15,2 5 4 0,-1 3 1 0,-2 7-10 16,-2 3-8-16,3 6 2 0,-5 4 2 16,-5 1-3-16,0 6-4 0,-4 1-7 0,-2 1-10 15,-1 0-4-15,-3-4 2 0,3 2-3 0,-1-3-1 16,-3 0 0-16,5 0-9 0,6-7-2 16,5-6 3-16,3-6-4 0,6-5 0 0,2-4-2 15,6-5 2-15,-2-2 0 0,6-6 5 0,5-3 6 16,0-5-1-16,9-4 4 0,1-4-2 0,5-6-3 15,2 0 0-15,-1-6-1 0,-2-1-2 0,1-3-1 16,-2 0 1-16,0-1-1 0,-4 1 0 16,-3-1 1-16,2 1-4 0,-2 3 2 0,-7 4 1 15,3 1 4-15,-7 4 7 0,0 0 1 0,-3 3 7 16,-5 4-2-16,1-1-2 0,-2 5-6 0,-2-1-5 16,0 2-6-16,-1 0-3 0,1 3 0 0,-1 3-2 15,-1 2 0-15,0 6 3 0,1 2-2 16,0 1 1-16,0 6 1 0,-2 4-1 0,-2 2 0 15,4-1 0-15,-4 1 1 0,-1 0-2 0,3 0 4 16,-4 1-5-16,0-2 0 0,2 3 2 0,-3-4-6 16,4-1 5-16,-1-1-7 0,3-1-9 0,0 0-13 15,1-1-26-15,1-2-35 0,2-4-54 16,0-1-89-16,-1-5-220 0,4-4-855 16</inkml:trace>
  <inkml:trace contextRef="#ctx0" brushRef="#br0" timeOffset="158395.5439">15193 13368 1961 0,'0'-3'351'0,"-3"-2"-78"0,3 4-102 15,-1 2-39-15,-1 4-19 0,-5 2-10 16,1 1-12-16,-7 8-14 0,-1 2-10 0,3 1-17 16,2 1-11-16,4 0-9 0,0 0-5 0,5-1-9 15,0 2-5-15,5-4 2 0,0-1-7 16,3-2 8-16,3-3-3 0,0 0 1 0,5-5 3 15,-2-3-4-15,4-3 0 0,-3-1-2 0,4-2 2 16,-2-4-5-16,-2 0 0 0,1-2 3 0,-4-2-9 16,-3-1 9-16,-2-1 0 0,-4-2-2 15,-2-3 2-15,-1 0-3 0,0-2 0 0,-3 0-2 16,-4-1 3-16,-1-3-7 0,-3 2-1 0,0 0 2 16,-2-2-8-16,-4 1-1 0,2-1-12 0,-2-1-21 15,-1 1-22-15,-1 1-38 0,3-1-47 0,-1 0-86 16,-1-1-188-16,6-2-608 0,-1 0-596 15</inkml:trace>
  <inkml:trace contextRef="#ctx0" brushRef="#br0" timeOffset="158810.5032">15184 12504 589 0,'-10'-24'357'16,"-7"-5"-21"-16,-4-8-14 0,2 7-46 0,-4 5-29 15,-4 2-35-15,-2 1-36 0,-4 4-25 16,0-1-18-16,-6 4-19 0,-2 4-22 0,-6 6-16 15,1 5-17-15,-4 3-11 0,-3 8-7 0,-4 5-7 16,-2 7-6-16,3 7-4 0,-7 10-4 0,-2 8-1 16,0 10-4-16,-3 11 0 0,4 8-4 15,3 8 0-15,4 6 4 0,6 3 4 0,2 2 0 16,6 0 0-16,3-1-3 0,8 0-6 0,6 1-1 16,7 0-5-16,6-3 2 0,10 0 0 0,5-8-1 15,9-2 8-15,9-6-6 0,9-7 2 16,10 0-2-16,5-4-6 0,13-9 3 0,6-7-4 15,8-5 2-15,9-11-1 0,3-3-4 0,8-8 1 0,1-8-4 16,0-4 2-16,-1-10-3 16,0-5 0-16,-4-10 0 0,-7-4-5 0,-3-12 3 15,-6-4 0-15,-8-8 6 0,-1-6 6 0,-5-4 2 16,-6-4 3-16,-1-4-3 0,-8-4 4 0,-1-5-3 16,-3-6 2-16,-6-9 2 0,-4-5-1 0,-9-6 6 15,-6 0 1-15,-9-2-1 0,-6 0-2 0,-9 1 0 16,-9-4-2-16,-14 4-4 0,-16 3 4 15,-18 7-8-15,-16 11-4 0,-24 10-6 0,-26 12-16 16,-26 17-15-16,-32 20-49 0,-33 18-94 0,-32 18-527 16,-37 19-1061-16</inkml:trace>
  <inkml:trace contextRef="#ctx0" brushRef="#br0" timeOffset="164052.6001">10575 15887 490 0,'-5'-3'306'0,"-2"0"-14"0,1-2-32 0,3 3-7 16,2 0-7-16,2 0-35 0,1 0-50 0,-1 0-46 15,2-2-27-15,-1 2-21 0,-1 1-14 0,5-1-4 16,-2 1-2-16,0-1-2 0,2 2 1 0,0 0-4 16,-1-2-4-16,0 4-2 0,0-2-3 0,3 0-1 15,-2-2-4-15,3 2 2 0,-2 0-3 0,4-1-1 16,-2 1 0-16,1-1-9 0,3 0 0 16,-2 1-4-16,2-2 1 0,1 2-1 0,-2 0-1 15,1 0-1-15,2-1-4 0,0 0 5 16,3 0-2-16,1 1 2 0,2 0-1 0,1-1-4 15,0 1 1-15,3-1-1 0,-1 1 3 0,1 1 0 16,2-2 2-16,0 1 0 0,5-3-3 16,0 1 2-16,3 1-4 0,1-1 4 0,2 1 0 15,5-3-2-15,5 2-1 0,0 0-3 0,2-1 2 16,-3 1-4-16,2 1 4 0,0 0-3 0,-1-3-4 16,-1 3 5-16,-2 0-4 0,1 1 4 15,0-1 0-15,0-2-6 0,-1 2 3 0,0-1-3 16,-3-1 3-16,2 2-2 0,-1 0 4 0,-2-1-1 15,-2-1-3-15,-2-1 5 0,-3 2-5 0,-3-1 2 16,0 0 1-16,-4 1-2 0,-1 0-1 16,-4 0 0-16,-2 1 1 0,-4 0-1 0,-2-1 3 0,-4 1 0 15,-3-1-5-15,2-2 9 0,-4 4-7 16,-4 0 2-16,1-1 2 0,0-1-4 0,-2 2 1 16,0 0 0-16,0 0 0 0,0 2-2 0,0-2 4 15,0 0-6-15,0-2-1 0,0 2 4 0,0-1-8 16,0 1 3-16,0 0-3 0,0 0-16 0,0 0-9 15,0 0-27-15,1-1-29 0,-1 2-51 16,1 0-106-16,2 1-248 0,-3-1-828 0</inkml:trace>
  <inkml:trace contextRef="#ctx0" brushRef="#br0" timeOffset="164535.5431">12500 15804 873 0,'-3'-3'703'0,"1"0"-357"0,-2-2-41 0,-1 3-49 15,4 0-42-15,0 2-42 0,1 0-55 16,0 0-32-16,-1 0-29 0,1 0-28 0,0 2-9 0,0 0-3 16,0 0 6-16,0 2 13 0,0 2 5 15,0 2 2-15,0 1-8 0,1 2 0 16,-1 0-10-16,1 1-1 0,4 4 2 0,-3-1-12 0,1 2 7 15,-2 1-5-15,1 1-2 0,0 1 4 16,0 1-3-16,-2 3 0 0,2 3-3 16,-2-1 1-16,0 1-7 0,-2-2 2 0,1 2 1 15,0 3-9-15,-3 2 9 0,2 1-6 0,-6 4 2 0,6-1 7 16,-2 5-3-16,0 2 3 0,3-1-2 16,-1 4 1-16,-2 1-3 0,1 3 3 0,2 0 5 15,1 5-6-15,0-4 5 0,0 1-5 0,4-2-5 16,0-7 9-16,0-1-6 0,2-5 0 0,-3-2-1 15,5-1-4-15,-6 1-1 0,3-2 2 16,-1 0 4-16,-2-3-5 0,1-1 3 0,-2-1-4 16,0-4 1-16,1-2 8 0,-2-2-4 0,-2 1 3 15,1 0-12-15,-3 0-4 0,2-3 3 0,1-2-1 16,-1-4 9-16,2-1 0 0,-1-3-2 16,0-2-4-16,1-2 0 0,-2-3 1 0,2 1-2 0,0-1 2 15,0-1-12-15,0 0-10 0,-1 0-10 16,0 0-17-16,0-3-24 0,-2 1-45 0,-4-4-80 15,1-2-210-15,-4-3-807 0,-4-4-458 0</inkml:trace>
  <inkml:trace contextRef="#ctx0" brushRef="#br0" timeOffset="165201.1344">10480 16255 1421 0,'-2'-9'301'0,"-2"-5"-194"0,2-1 27 15,4 4 37-15,2 4 24 0,-1-2 15 16,0 3-23-16,-2 3-47 0,2 2-52 0,-3 1-41 0,0 1-26 16,1 2-14-16,0 3 10 0,1 5 16 15,2 6 13-15,2 6 3 0,1 6-8 0,-2 2-2 16,3 5-5-16,-1 5 2 0,0 3-3 0,0 8-10 16,1 3-1-16,-2 6-7 0,-2 6 1 15,-2 4-2-15,1 3-4 0,0 3-4 0,-2-6-6 16,0-2-1-16,0-8-2 0,0-5 6 0,-1-4-3 15,3-7 1-15,1-6 4 0,0-11-7 16,2-6 6-16,-2-4 3 0,2-4-5 0,0 0 0 16,1-2-2-16,0-2-7 0,0-3 5 0,0-1 6 15,1-1 2-15,1 1 0 0,0-4 3 16,3-1-8-16,1-3 6 0,1 1 4 0,6-1-6 16,0 4 2-16,6-1-10 0,-3 0-3 0,5 2 5 15,3 0 1-15,2 3 4 0,6 0 0 0,4-2-2 16,7-1-3-16,3-2 4 0,5 1 7 0,4-2-1 15,4 1 2-15,0-2-7 0,1-2-3 0,-1-3 5 16,-4 0 6-16,1 0 1 16,-5-1-1-16,-1-1-3 0,-4 0-7 0,-2-2 4 0,-5 0 1 15,-1-1 1-15,-4 1 3 0,-1-1-6 0,-6 0-6 16,-5 1 4-16,-6-1 3 0,-4 3 7 16,-6 1 5-16,-3 1-3 0,-5-1-9 0,-4 0 0 0,0 3 4 15,-2-3-6-15,0 2 6 0,-3 0-7 16,0 0-8-16,-2 2 2 0,1-2 2 0,0 1 3 15,-2 2-1-15,-1 1-2 0,1-2-7 0,1 1-6 16,-2 0-5-16,3 1-16 0,-1 0-20 16,-3 1-31-16,2 0-46 0,-1-2-61 0,-3-1-164 15,1 0-639-15,-5-3-680 0</inkml:trace>
  <inkml:trace contextRef="#ctx0" brushRef="#br0" timeOffset="165702.2766">11202 16413 2491 0,'-2'-6'83'0,"-1"3"10"0,2-1 2 0,1 6 7 16,3 7 11-16,-1 4 5 0,0 8-6 0,1 4-22 15,1 9-17-15,-1 5-11 0,1 4-16 16,-1 5-10-16,-2 3-7 0,-5 1-9 0,-1 7 1 15,-4-1-4-15,-3-2-7 0,0-2-5 0,-2-7-6 16,3-8 2-16,3-8 0 0,2-7 2 0,1-11-2 16,0-2-2-16,0-4 3 0,3-3 8 15,-1-3 8-15,-1-1 10 0,0-4-7 0,1-8-9 16,-5-7-8-16,2-3-5 0,-2-6 3 0,-1-1 2 16,0-1-2-16,1-2-7 0,2-7 3 15,2-6-2-15,3-5 5 0,1-5 5 0,1-2-6 16,3-1 2-16,2-2-5 0,2 4 1 0,2 2 1 15,0 7 5-15,2 5-1 0,3 8-7 0,4 2 3 16,-2 6-3-16,4 4 5 0,3 6 6 16,-4 2-4-16,3 6-2 0,-3 2-2 0,-2 5-2 15,0 2 3-15,-2 5 3 0,-1 3-3 0,-4 7-1 16,3 6 1-16,-6 1-2 0,-1 4 6 16,-1 3 4-16,-4 2-4 0,-2 3-4 0,-2-1-4 0,-4 3-3 15,-2 0 4-15,-3 1 4 0,-3 1 1 16,1-5-1-16,-4 0 0 0,-1-1-1 0,2-4 2 15,-2-3 5-15,1-1-5 0,-1-5-2 16,4 1-5-16,0-3-8 0,2-6 1 0,1-3-10 0,4-3-24 16,2-4-36-16,3-1-53 0,1-2-97 15,2-4-279-15,7-6-1224 0</inkml:trace>
  <inkml:trace contextRef="#ctx0" brushRef="#br0" timeOffset="165907.1278">11652 16490 2422 0,'2'-2'245'0,"0"0"-13"16,1 0-52-16,-3 2-32 0,0 0-34 16,0 2-45-16,0 3-13 0,0 4-8 0,0 8 4 15,0 2 0-15,0 5-7 0,-1 3-6 0,-1 0-6 16,-1 2-7-16,1 1-9 0,-2-1 1 16,0 4-1-16,-2 0-2 0,-2 4-2 0,-4 2-12 0,-1 0-5 15,-1 2-8-15,1-7-5 0,2-2-20 16,-1-9-31-16,3-4-56 0,-1-3-133 0,0 1-564 15,-1-5-968-15</inkml:trace>
  <inkml:trace contextRef="#ctx0" brushRef="#br0" timeOffset="166291.0979">11213 15271 828 0,'0'-7'441'0,"-1"-1"1"16,2-3-81-16,-1 2-65 0,4 2-48 0,-1 0-57 15,-2 1-45-15,0 5-37 0,0-1-34 0,-1 4-33 16,0 1-22-16,2 5 3 0,3 0 9 0,-2 9 14 16,0 3 8-16,-1 4-3 0,3 1-6 0,-2 2-2 15,1-1-4-15,-1 1-7 0,1-1-1 0,-1 2-5 16,1 2-10-16,-2-3 0 0,0 1-2 16,0-2-2-16,-1 1 3 0,0-1-6 0,0-1-7 15,-2-2-2-15,1-3 1 0,-1 1 0 16,0-2 0-16,-2-1-6 0,2-2-20 0,-1 1-20 15,0-5-39-15,0 0-60 0,2-5-114 0,2-2-410 16,2-3-1064-16</inkml:trace>
  <inkml:trace contextRef="#ctx0" brushRef="#br0" timeOffset="166670.2061">11623 15342 2242 0,'-2'-1'205'0,"-3"-4"1"16,-2 3-29-16,1 2-18 0,-1 4-30 0,-2 3-36 16,-2 2-15-16,-3 3-22 0,2 3-6 0,-1 1-6 15,1 3-11-15,-2 2 3 0,2-1-4 16,-2 5-4-16,-2 2-7 0,3 1-3 0,2-1-5 16,1 1-1-16,1-1 5 0,4 0-10 0,3-1-2 15,2-3-4-15,2 1-4 0,5-5 6 16,3 0 3-16,1-2 1 0,5-4-4 0,4-2 2 15,3-4-3-15,1-3 1 0,4-2 3 0,0-5-6 16,1-3 2-16,1-2-3 0,-3-4-2 0,1-4 8 16,-5 0-2-16,0-3 1 0,-6-1-3 0,0-2 1 15,-7 2-3-15,-3-2 5 0,-3 1 6 16,-3-1-6-16,-5-3 4 0,-2 1-5 0,-4-1-8 16,-4 2 10-16,-3 2-4 0,-3 1 5 0,-4 2-2 15,-1 3-4-15,0 4-1 0,-5 2 1 0,-1 3 3 16,-2 3-6-16,-3 4-1 0,0 3-14 0,1 3-26 15,2 4-39-15,3 5-75 0,2-2-248 16,7 7-1372-16</inkml:trace>
  <inkml:trace contextRef="#ctx0" brushRef="#br0" timeOffset="170187.2238">12374 16017 1 0,'1'-2'0'16,"-1"-1"0"-16,1 0 0 0,-1-2 147 0,2 3 111 15,-2 1-27-15,0-1-32 0,0 0-22 0,0 1-20 16,0 0-24-16,0 1-13 0,0 0-13 0,-2 0-12 16,2 0 1-16,0 0-10 0,0 0-16 15,2-1-1-15,-2 1 0 0,0-1-5 0,1 1-2 16,-1 0-13-16,1 0-9 0,1 0-2 0,-1-2 5 15,-1 1 2-15,2 0 2 0,2 0 0 0,0 0-1 16,-2 0 10-16,3-1-1 0,-1-1 5 0,-2 1-1 16,3-2-12-16,-2 1-4 0,2 0-5 15,-1 1-2-15,2 0-5 0,-1-1-5 0,1 2-7 16,1-3-8-16,1 3-3 0,2 0 1 0,-1 1 0 16,1 0 0-16,1 0-3 0,-1 1-3 15,2 0 3-15,5 0-2 0,0-2 3 16,0 1 5-16,7 0-3 0,-2-1 0 0,1 1 4 0,3-1-3 15,0 1 2-15,3-1 3 0,2-1-6 16,-1 1-2-16,2 0-1 0,0 0 0 0,0 1 1 16,-4-1 1-16,3-2-4 0,-1 2-4 0,0-1 3 15,1-1 2-15,-1 1 3 0,1-1 3 0,-2 2-6 16,1-2-2-16,2 2 0 0,0 0 1 16,2 1 0-16,1-1 1 0,2 1-2 0,-3 1-5 15,5-1 3-15,-5 1 1 0,2-1 1 0,1 0 5 16,-1 0-7-16,5 0 0 0,-3 0-1 0,-3-1 0 15,3 1 3-15,2-1 0 0,-6 0-1 0,5-2-5 16,-2 0 5-16,-3 1-2 0,3-1 2 16,-2 1 4-16,0-2-4 0,0 2-3 0,2-1 0 15,-3 0-1-15,-2-1 4 0,1 1 0 0,-5-1-1 16,1 0-5-16,0 1 5 0,-5 1-3 16,2 0 5-16,-6-1 3 0,-3 2-6 0,-3 0 0 15,-3 0 0-15,-3 0-2 0,-3-1 5 16,0 1 2-16,-4 1-3 0,1-1 0 0,-2 1-1 15,0 0-3-15,1 0 5 0,-1 0-1 0,-1 0-6 16,1 0 4-16,0 0-3 0,0 1 1 0,0-1 4 16,0 0-1-16,1 0-1 0,-1 0-4 0,0 0 3 15,0 0-1-15,0 0 1 0,0 3 9 16,1-2-10-16,-1 1 2 0,2 0-2 0,-2 1-2 0,2 1 7 16,-2 2 0-16,2 0-4 0,-2 0 2 15,1-1-2-15,-1 5 0 0,0-2 4 0,1 3 0 16,-1 2-5-16,0 1 2 0,1 3 0 0,-1 2 0 15,0 1 4-15,1 3 1 0,-1 3-1 16,0-1-4-16,0 1 3 0,0 3 1 0,0 3 3 16,-1 1 5-16,0 4-6 0,-1 3 1 0,-2 1-3 15,0 5-3-15,2 2 3 0,-1 0 0 0,1 1-1 16,4-4-2-16,1 0 2 0,-1-2-4 16,4-2 4-16,-1-1 3 0,1-1-3 0,-2-2 2 15,2 0-4-15,-2-4 3 0,3 0 1 0,-4-5 2 16,0-1-1-16,2-2-4 0,-3-3 2 0,1 4-2 15,2-4 5-15,-3 3 1 0,0-3-7 16,2-1 1-16,-2-2-3 0,0-1 0 0,-2 2 5 16,1-1-2-16,-1 1 1 0,0-2-4 15,0-2 6-15,0 1-4 0,0 1 4 0,1-2 3 0,0 1-13 16,3-2 6-16,-1-1-5 0,-2-1 2 0,0 0 2 16,2-2 1-16,0-2 0 0,-1 0-4 0,-1-4 7 15,-1 2-3-15,0-3-1 0,0 3 4 16,0-1-7-16,0-2-1 0,0-1 1 0,0-1 3 15,0 0 3-15,-1-1 3 0,1 1 0 0,-1-1-6 16,0-1 6-16,-2 2-3 0,1-2 5 16,-1 1-1-16,-2 0-3 0,-2-1 0 0,-3 0-6 15,0-2 2-15,-3 2 2 0,-3 0 1 0,-4-2 0 16,0 4-5-16,-1-2 2 0,-8 0-4 0,0 0 0 16,-2 0 6-16,-1 1-10 0,-4-1 8 15,-1-3-4-15,-7 2-3 0,-2-1 7 0,-7-1-6 16,-4 3-1-16,-3-1-4 0,-1-2 2 0,-3 2-1 15,-2 1 6-15,-4-1 5 0,-1 2-7 0,-1-1 8 16,-1 0-6-16,0 0 0 0,3 0 8 16,3 0-2-16,0 0 2 0,5 0-3 0,1-4 2 15,3 4-4-15,5-2 4 0,3 0 3 0,1 2-10 16,7-2 9-16,5-1-6 0,3 1 1 0,11-2 11 16,4 2-4-16,4-1 4 0,5 2-5 0,5 0 1 15,3-1-3-15,2 2 0 0,0 0 3 16,1 0-9-16,0 0 2 0,3-3-6 0,1 0-3 15,6-3 5-15,0 1-7 0,4 1-6 0,2-1-22 16,3 1-40-16,3-3-64 0,1 0-143 0,1 1-480 16,2-5-898-16</inkml:trace>
  <inkml:trace contextRef="#ctx0" brushRef="#br0" timeOffset="170723.6104">13280 16466 2518 0,'-2'-9'87'0,"0"3"29"0,-2 0 8 0,2 5-9 16,2 2-8-16,-1 3-25 0,-1 4-19 0,1 9 3 16,-2 6-1-16,-1 5-9 0,2 7-10 15,0 3-15-15,0 5-6 0,-2 4-10 0,2 1-3 16,-2 7-7-16,-2 2 1 0,1-4 0 0,-1-4-9 15,1-9 12-15,1-8-9 0,3-3 2 0,-1-3 2 16,0-4-7-16,-1-4 2 0,0-8-1 0,3-2 4 16,-1-3-4-16,-2-5 4 0,0 1 1 15,0-4-6-15,-3-3 6 0,-2-4-6 0,-2-4 1 16,-5-6 1-16,4-3-3 0,-1-2-1 0,-1-3-1 16,2-3 5-16,0-1-5 0,2-9 7 15,3-6-2-15,1-7-5 0,2-4 9 0,4-3-5 16,2 2 2-16,3 2 3 0,2 4-5 0,3 3 4 15,1 5-2-15,5 4 3 0,0 7-1 0,3 0 0 16,0 6 1-16,4 5-5 0,-3 5 8 16,0 3-5-16,-1 1 5 0,2 3 1 0,-2 5-7 15,1 1 4-15,-1 5-4 0,-1 5 0 0,-3 2 2 16,-1 5 0-16,3 5-2 0,-6 2-2 16,-1 5 5-16,-1 1-6 0,-1 4 6 0,-7 3 2 0,-2 0-5 15,-2 0 2-15,-7 2-3 0,0-2 3 0,-3 1 0 16,0-2 4-16,-6 0-2 0,5-6-2 15,-4 0-1-15,2-4 0 0,-1-1 3 0,1-4 1 16,-1 0 0-16,4-4-3 0,-4-1-3 0,4 0 0 16,2-3 0-16,1-1-2 0,-2 1-4 15,4-2-14-15,-1-2-5 0,1-1-28 0,3-3-34 16,1-1-40-16,2 0-123 0,1-4-342 0,3-4-1095 16</inkml:trace>
  <inkml:trace contextRef="#ctx0" brushRef="#br0" timeOffset="171070.7744">13500 16556 1439 0,'11'-4'293'0,"-1"0"23"15,8-1-39-15,-3 0-22 0,2 3-32 0,-5 2-63 16,6 2-54-16,-5 4-29 0,4 4-13 0,-2 2-5 16,2 4-11-16,-2 1-8 0,0 6-4 0,-3 2-15 15,2 3 5-15,-3 1-6 0,-4 1-3 16,-1 1 3-16,-5 3-5 0,-5 1-2 0,-3 1-4 15,-4 0 1-15,-6-2-5 0,4-6 0 0,-4-6 3 16,3-6-9-16,-3 0 11 0,5-5-2 0,-2-4 0 16,4-4 9-16,4 0-3 0,-2-2 5 0,7-1 2 15,1 0 0-15,1-1-6 0,5-2-6 16,-1-4-2-16,7-2-10 0,4 0 7 0,4-3-4 16,5 1-1-16,1-3 7 0,5 3-6 0,0-3 5 15,1 3-6-15,3 0 1 0,-4 2 0 0,-3 0-4 16,-2-1 7-16,-1 2-11 0,-5 1 4 15,0-2-9-15,-4 1-6 0,-4-3 0 0,0 0-19 16,-5 1-16-16,-2-2-32 0,-3 1-44 0,-2-4-81 16,-5-3-200-16,-1-2-756 0,-3-4-391 15</inkml:trace>
  <inkml:trace contextRef="#ctx0" brushRef="#br0" timeOffset="171389.732">13110 15297 2290 0,'7'-18'209'0,"5"-4"-1"0,4-3-47 0,-4 8-15 15,3 6-1-15,-5 2-30 0,-4 4-40 0,0 3-29 16,-4 3-16-16,1 4-12 0,2 5 3 15,0 1 4-15,2 8 5 0,-1 5 5 16,-2 6-3-16,-1 2-1 0,-3 0-6 0,-1 0-8 0,-1 3-5 16,-2-2-3-16,-1 4 1 0,3 0-6 0,-2 0 5 15,-1-1-4-15,3-2-6 0,-1-1 10 16,-2-5-11-16,4 1 0 0,-2-5 0 0,1-1-18 16,-1-4-1-16,2-1-19 0,1-3-20 0,0-3-30 15,0-1-42-15,2-2-68 0,2-7-160 16,3-1-572-16,5-4-734 0</inkml:trace>
  <inkml:trace contextRef="#ctx0" brushRef="#br0" timeOffset="171734.6465">13580 15427 1266 0,'0'-7'647'16,"0"-3"-359"-16,-2-1-14 0,2 3-41 0,-3 3-21 15,2 2-39-15,-1 1-62 0,1 2-41 0,-3 1-31 16,-2 1-11-16,-2 8-2 0,-3 1 5 0,-1 7 5 15,-4 3-2-15,0 1 2 0,0 5-7 16,0 3-4-16,0 4-3 0,3 2-12 0,-2 3-1 16,3-1-5-16,6 3-1 0,2-3 1 0,4-5 1 15,7-4-1-15,2-6-4 0,6-3 6 16,4-4-5-16,4-3 4 0,6-3 1 0,6-7-5 16,0-3 2-16,0-5-2 0,-1-4 2 0,-3-3 1 15,-1-4 1-15,-2-4 0 0,-3-1-4 0,-4-3 7 16,-1-2-6-16,-6-3 3 0,-3 2 3 15,-6-2-9-15,-3-3 5 0,-4 1-4 0,-3-1 1 16,-6 0 3-16,-3 1-3 0,-5 3 3 0,-2 2-5 16,-2 3 6-16,-6 3-7 0,-1 2 1 0,-1 7 1 15,-4 1-11-15,-1 8 6 0,-4 2-10 16,1 4-15-16,1 6-27 0,-1 3-54 0,2 7-114 16,1 1-507-16,2 5-1025 0</inkml:trace>
  <inkml:trace contextRef="#ctx0" brushRef="#br0" timeOffset="176211.9677">14214 16093 1 0,'0'-2'0'0,"-2"2"0"0,2-2 0 0,-1 1 0 16,1 0 15-16,0 0 239 0,0-1-35 15,0 1-13-15,1 0-39 0,-1 0-26 0,2 0-4 0,-1-2-3 16,1 2 6-16,0 0-7 0,-2 1-19 16,1 0-28-16,0 0-18 0,1 0-19 15,-2 0-17-15,2 0-6 0,2 0-2 0,-1 0 1 0,-1 0 9 16,4 1 6-16,-3 0 0 0,5 2 1 0,-4-2 2 15,4 0 1-15,2 0 3 0,2-1 4 16,-1 0-5-16,6 0-4 0,-5-1-6 16,6-1-8-16,0-1 1 0,2 1-3 0,1 2-1 15,0-2-4-15,2-1-2 0,0-2-4 0,5 1 2 16,0 0 4-16,-3-1-5 0,4 2-1 0,1-1-3 16,0 1-3-16,0-1 5 0,2 0 3 0,4 1 0 15,-2-1-3-15,1 2-1 0,1-1-4 0,1-1 1 16,-1 2 5-16,3-2-6 0,2 3-2 15,-1-1-2-15,2-1-6 0,-1 2 6 0,-1 0 1 16,1-1 0-16,-1 2 1 0,0 0-1 0,0-1-2 16,0 0 1-16,-2 0 4 0,-3-1-1 15,2 1-1-15,-4 0-1 0,4 0-7 0,-6-2 7 16,1 2 2-16,-2 1 2 0,-5-1 0 0,3 1-2 16,1-1-1-16,-4-1 2 0,3 0 4 0,1 2-5 15,-2-2-1-15,-2 2-1 0,-3-1-8 0,3 0 9 16,-3 0 0-16,0-1-1 0,-1 2 2 15,0-1-5-15,4 0-1 0,-4-1 2 0,2 1 3 16,-2-2-3-16,1 2 0 0,-1 0-3 0,3-1-2 16,-3 2 5-16,-3-3-2 0,-1 2 3 15,1-2 0-15,1 1-5 0,-4 1 1 0,4-2 1 16,-2 1 1-16,-3 0 0 0,6-1 1 0,-4 0-4 16,2 0-5-16,-2 0 4 0,3 1 2 0,-6-1 3 15,3 2 3-15,-5 0-2 0,1 0-6 0,-4 0 1 16,0 1 2-16,-4 0-3 0,1-1 3 15,-1 1-3-15,-3 0-3 0,0 0 7 0,-1 0-2 16,0 0 2-16,0 1 1 0,0-1-6 0,0 0 2 16,0 0 0-16,0 0 1 0,0 0 2 15,0 0-2-15,0 1-2 0,1-1-3 0,-1 1 6 16,1 1 2-16,1 3 2 0,1 0 4 0,-1-1-7 16,-1 2 0-16,0 0 1 0,2 3 1 0,-1 0 1 15,0 4 0-15,0 1-1 0,-2 3-7 0,0 3 9 16,0 4-2-16,0 0 4 0,0 1 3 15,-1 0-7-15,-1 3 0 0,-1 0-1 0,-1 2 2 16,3-2-1-16,-1 1 1 0,-1 1-3 0,0 3-5 16,0-1 6-16,-1 4 0 0,-1 2 3 15,-2 3-1-15,3-1-8 0,-2 3 1 0,4 1 0 16,-1-1 5-16,1 1 1 0,-3-1 2 0,5-3-3 0,0 1-2 16,1 0 1-16,4-8-1 0,-3 0 1 15,0-4 1-15,4-5 2 0,-2 0-1 0,3-3 2 16,-3 2 3-16,3-4-6 0,-1 3 4 0,-2-2-4 15,-2-4-2-15,-1 3 2 0,0-4-1 16,1 3 3-16,-2 1 0 0,0-4-3 0,-3 6 0 16,2-2 2-16,0-1 3 0,-2 2-5 0,-1-2 4 15,1 4-10-15,-2-3-2 0,0 0 7 16,3-1-5-16,0-2 6 0,-2 2-1 0,3-3-3 16,-1-4 0-16,1 1 0 0,0-4 3 0,0 0 1 15,-2-2 1-15,2-3 0 0,1-2-4 0,-1-2 8 16,1 1 0-16,0 0 5 0,0 0 1 15,0 0-3-15,0 0 2 0,-1 0-3 0,-2-3 2 0,-3 2-10 16,-1-3 2-16,1 2-4 0,-3-1-5 16,-2 0 6-16,-2 1-4 0,-4 0 3 0,-1 2-1 15,-3 0-4-15,-1 0-1 0,-5 2 1 16,-4-2 5-16,-2 2-6 0,-6 0 5 0,-2 3-5 16,-8-3-4-16,-1 5 12 0,-4-5-8 0,-6 2 7 15,-6 2 0-15,-9-2-6 0,-1 4 5 0,-7-3-2 16,2-1 4-16,-8 1 0 0,0 0 1 0,-2-1-1 15,1 1-5-15,2-3 8 0,1 2-7 0,6-1 4 16,1 1 6-16,7 3-14 0,3-2 4 16,7 0-3-16,3-1 0 0,6 1 6 0,1-1 4 15,7-1-2-15,6-3-6 0,2 0 12 0,5-1-7 16,3-1 5-16,2 3 3 0,6-1-10 16,7 1 6-16,2-1-3 0,6 0 7 0,2 0 3 15,3-1 0-15,2 1-4 0,0 0-4 0,0-1 3 16,1-1-8-16,0 1 5 0,0 1-1 15,1 1-10-15,0-1 6 0,1 0-4 0,1-1 3 16,2 0 0-16,3 0 0 0,0-2-2 0,-2 2-10 16,2-1 6-16,-1-2-20 0,2 1-16 0,2-1-27 15,-3 3-68-15,0-6-116 0,0 2-392 0,1-4-1032 16</inkml:trace>
  <inkml:trace contextRef="#ctx0" brushRef="#br0" timeOffset="177242.9831">15065 16719 486 0,'1'-13'554'16,"-1"-3"-183"-16,2-5 35 0,4 6-67 15,-3 4-29-15,3 3-48 0,-4 3-72 0,-1 3-70 16,0 3-46-16,1 3-25 0,3 3-2 0,-1 5 2 15,5 6 10-15,0 7-7 0,0 3-9 16,-1 3 6-16,-1 2-21 0,0 4 1 0,-4 2-5 16,1 0-12-16,-1 0 1 0,-5-6-6 15,1 3 1-15,-4 0-3 0,2 1 2 0,-4-2-3 0,2-1-6 16,-1-9 8-16,2-3-8 0,-2-6 4 0,3-2 2 16,-4-5-6-16,4-5 11 0,-2-3 0 15,1-3 5-15,-4-4 0 0,-1-4-5 0,-3-4-2 16,1-7-5-16,0-5 5 0,-3-1-6 0,-2-5 3 15,2-4 0-15,2-4-10 0,-2-3 6 0,6-8-4 16,4-7 4-16,-2-3 2 0,5-5 0 0,2-1 1 16,4 1-7-16,0 0 8 0,4 6-6 15,7 7 3-15,-2 8 3 0,5 7-7 0,2 6 3 16,-2 4-1-16,1 5 1 0,-2 5-2 0,3 2 5 16,-1 7-1-16,0 0-3 0,1 6 6 0,-1 4-7 15,-1 6 2-15,-2 4 2 0,0 4-8 0,0 6 7 16,-4 2-3-16,-2 6 3 0,-3 3 2 15,-5 6-2-15,-3 2 0 0,-3 4-6 0,-6 3 6 16,-8 2-7-16,3 2 4 0,-7 1 5 0,-2 1-11 16,-3-1 4-16,3-4-5 0,-4-3-8 15,5-7-1-15,0-7-12 0,4-5-17 16,0-6-20-16,7-4-24 0,1-4-36 0,2-6-54 0,5-4-84 16,2-2-134-16,2-3-402 0,2-4-725 15</inkml:trace>
  <inkml:trace contextRef="#ctx0" brushRef="#br0" timeOffset="177593.8429">15295 16693 302 0,'13'-13'552'0,"7"-5"-3"16,2-2-102-16,4 1-67 0,-4 5-77 15,0-1-85-15,-2 5-55 0,2 1-45 0,-1 2-23 0,1 2-21 16,1 4-17-16,-2 2-8 0,-5 5-15 16,2 6-8-16,-6 1-9 0,0 7-4 0,-4 2-4 15,0 2 0-15,-6 3 6 0,-2 0-6 16,-2 3 3-16,-7 2-3 0,0 2-1 0,-2-2 2 15,0-4-4-15,-1-2 1 0,2-5-3 0,2-5-3 16,1-4 2-16,4-2-5 0,-1-1 5 0,-2-3-3 16,6-3 2-16,0-1-2 0,1 1-1 15,6-3 6-15,-3 1-3 0,4 0 4 0,3 4-3 16,6 0-3-16,-4-1 0 0,5 1 0 0,-5 0 2 16,3 3-4-16,-4-2 6 0,1 3-6 0,-4 2 0 15,0-3 6-15,-1 5-5 0,-4 0 2 16,-2 1 0-16,-1-1-3 0,-3-3 2 0,-2-2 5 15,-5 0 4-15,-2 0-4 0,-7-1 3 0,0 0-4 16,-5-5-3-16,1 1 3 0,-6-3-3 16,4 0 0-16,-5-3-5 0,-1 1-11 0,-2-5-12 0,0-3-19 15,-5-5-30-15,-1-7-58 0,1-2-124 16,-3-5-468-16,-1-6-974 0</inkml:trace>
  <inkml:trace contextRef="#ctx0" brushRef="#br0" timeOffset="177887.3647">14810 15218 2380 0,'13'-18'87'16,"8"-8"0"-16,8-4 22 0,-2 9 10 0,-2 6 19 16,0 3-4-16,-4 3-26 0,-1 5-40 0,-7 5-26 15,-2 5-8-15,0 5-10 0,1 4 5 16,3 6 3-16,-4 3 0 0,1 4 1 0,-3 3-4 15,-2 5 0-15,-3-1-7 0,-2 5 2 0,3-1-5 16,-3-1-5-16,0 2 9 0,-4 3-10 0,1-1 1 16,-3 0-2-16,0 1-7 0,-3-2-2 15,4-3-4-15,-4-1 3 0,2-3-5 0,-3-1 7 16,0-1-3-16,3-5-5 0,-2-3 3 0,3-2-13 16,-1-3-9-16,3-5-21 0,2 1-37 15,-1-6-38-15,2-3-63 0,0-2-112 0,6-8-386 16,4-2-995-16</inkml:trace>
  <inkml:trace contextRef="#ctx0" brushRef="#br0" timeOffset="178251.2288">15439 15389 1803 0,'2'-5'308'0,"0"-2"-4"16,3 2-65-16,-5 1-44 0,0 4-32 0,0 0-56 15,0 2-40-15,-4 5-27 0,1 4 1 0,0 6 11 16,-4 7-4-16,-2 4 3 0,-2 4-6 15,1 2-6-15,0 2-6 0,0 2-5 0,1 2-9 16,0 1-8-16,4 1 0 0,-2-2-10 0,6-2 5 16,2-5 2-16,7-5-8 0,2-5 6 0,2-5-6 15,6-5 4-15,2-4 7 0,0-4-3 16,3-2 2-16,0-3-6 0,6-2 0 0,0-4-2 16,-1-5 2-16,-3-1 2 0,3-5-4 0,-6-5 2 15,0-1 0-15,-5-2 0 0,0-4 3 16,-5 0-1-16,-1-2 1 0,-4-5-5 0,-4 3 1 15,-3-3-2-15,-3 0-1 0,-5 0 6 16,-4 2-10-16,-4 3 7 0,1 0-3 0,-4 6 0 0,-2 1 6 16,-4 6-6-16,1 4 4 0,-5 2-6 0,0 6 4 15,-1 2-4-15,-2 2 1 0,0 4 2 0,-1 2-9 16,-1 4 3-16,1 3-11 0,2 2-12 0,1 1-21 16,6 5-42-16,0-1-57 0,8 4-129 15,1 4-498-15,4-3-948 0</inkml:trace>
  <inkml:trace contextRef="#ctx0" brushRef="#br0" timeOffset="180046.8125">16540 16218 1 0,'-2'-1'0'0,"-3"-1"0"0,0-1 1 15,-1 0 378-15,2-1-15 0,0 1-34 0,-1-3-51 16,2 3-51-16,-3 0-29 0,5-1-26 16,-2 1-17-16,1-1-21 0,-3 1-12 0,4-3-16 15,0 3-10-15,0-2-8 0,0 1-10 0,1 0-11 16,0-2-9-16,0 2-7 0,1 1-10 0,-1-2-6 15,2 3-4-15,-1-1-11 0,6 1-7 0,-2-3-4 16,3 3-3-16,2-1 1 0,4 1 0 0,1 0 0 16,5-1-2-16,1 1 2 0,6-2 2 15,1 0 3-15,7 1 4 0,2-2-3 0,7 1-2 16,5 0-2-16,1 1-2 0,4-3 2 0,0 2 1 16,6 0-3-16,1-2-3 0,3 2 2 0,2-1-1 15,0 1 1-15,1 1 1 0,1-2-4 16,-5 0 0-16,0 1-3 0,-1-3 1 0,-1 3 2 15,-1-1-1-15,-4 1 1 0,-1 0-2 0,-3-3 1 16,-1 5-4-16,-5-1 4 0,-1 2 5 0,-4-1-8 16,-1 1 6-16,-4-2-3 0,-3 2-1 15,-3 1 7-15,-4 0-2 0,0 1 0 0,-4-1-2 16,-3 0 0-16,-2 1-2 0,-4-1 5 0,-2 3 2 16,-3-3-6-16,-3 0 1 0,0 1-3 15,-3-1-1-15,0 0 4 0,0 1-2 0,-1-1 0 16,-1 0-2-16,-1 0-1 0,1 1 0 0,0 1 3 15,0 1 4-15,0 1-4 0,0 2 1 0,-2 0-2 16,4 1-3-16,-1 2 6 0,-1 1-2 16,3 5 2-16,-2-1-3 0,0 4 0 0,0 3 1 15,1 1 1-15,-2 8 3 0,0 1-3 0,-2 4 1 16,1 2-5-16,-1 2-1 0,-4 7 4 0,3 2 2 16,0 3 2-16,-2 4-4 0,3 1-2 15,-1 2-2-15,0 3 2 0,0 1 3 0,0 2-2 0,1-1 1 16,1-3-3-16,2-7-1 0,2-1 6 15,-1-7-4-15,1-1 6 0,1 1-7 0,-1-8 1 16,1-1 3-16,0-3 1 0,0-6 3 0,2-2-8 16,-1-5 3-16,-4 0-4 0,2-5 3 15,-2-3 5-15,0 0-5 0,-1-2 6 0,0-3-6 16,0-2 5-16,-1-2-3 0,0 0 4 0,-1 0 6 16,1 0-12-16,0-2 13 0,-3 1-11 0,-3-2 0 15,2 2 10-15,-3 0-8 0,-3-1 1 16,-4 0-4-16,2-1-2 0,-4 3-2 0,-2-3 3 15,0 0 3-15,-4 1-10 0,2-2 9 0,-4 1-8 16,-3-3 1-16,0 2 10 0,-5-2-7 0,0 2 5 16,-5 0-7-16,-4 0 1 0,0 0-2 0,-4 0 2 15,-1 1 6-15,-4 1-10 0,-1-1 7 16,-3 1-5-16,-4-1-1 0,1 0 10 0,-5 1-7 16,0 1 6-16,-2 2-8 0,-4-1 1 0,-1 1 0 15,-1 1 0-15,3 1 10 0,-4 0-10 16,4 1 4-16,1 0-4 0,3-3-3 0,4 0 10 15,3-1-3-15,6 2 0 0,9-2-3 0,2 2-4 16,8-3 2-16,2-1 2 0,5-1 4 16,5 2-4-16,2-1 4 0,2-1-4 0,4 0 0 0,1-2 9 15,1 0-7-15,2 1 4 0,3 1-4 16,-3-1-5-16,5 1 2 0,-2-2 3 0,3 1 5 16,1 2-7-16,-1-2 5 0,2 2-8 0,0-2-2 15,-1-1 11-15,2 1-10 0,-1 1 5 16,2 0-11-16,-1 0-15 0,-1 0-15 0,1-2-22 15,-1 1-20-15,5-3-41 0,-1-2-59 0,7 0-145 16,0-6-558-16,8-1-759 0</inkml:trace>
  <inkml:trace contextRef="#ctx0" brushRef="#br0" timeOffset="180450.0964">17078 16517 1005 0,'-2'-8'258'0,"-3"-2"69"0,1-2-11 0,3 2-19 16,0 1-38-16,1 0-47 0,0-1-43 15,0 4-33-15,1-3-18 0,0 4-17 0,-1 0-12 16,1 1-13-16,0 2-9 0,1 2-24 0,-2 0-14 16,2 4-9-16,0 0-10 0,1 4 7 15,4 7 7-15,-1 4 6 0,1 5 1 0,2 3 3 16,-1 1-8-16,-1 5-8 0,-1-2 10 0,-2 1-11 16,1 2 1-16,-4 1 2 0,4 2-15 0,-3 0 6 15,0 4-6-15,-1-1 3 0,-1-5-3 0,-1 3 0 16,-1-8 0-16,0 1-7 0,1-3 7 0,1 2-7 15,-2-2-2-15,2 0-1 0,0-2-19 16,2-5-6-16,1-4-18 0,0-4-23 0,-2 1-30 16,4-5-32-16,-2 0-57 0,0-4-151 0,5-4-542 15,2-6-801-15</inkml:trace>
  <inkml:trace contextRef="#ctx0" brushRef="#br0" timeOffset="180795.3012">17544 16675 2539 0,'-3'-6'187'0,"-4"2"4"0,-2-2-34 0,5 3-24 15,-1 3-31-15,2 3-37 0,-5 3-26 16,3 4-9-16,-4 5-1 0,-2 6 6 0,0 4-6 16,1 2-2-16,2 5 0 0,0 1-12 0,4 1 2 15,2 0-5-15,4-1-4 0,2-4 3 16,5-2-8-16,1-2 1 0,4-5-2 0,5 0-2 15,2-2 0-15,6-5 0 0,2-3 2 0,-2-4-6 0,3-5 6 16,0-4-4-16,-3-4-1 16,-3-4 8-16,-5-1-7 0,0-2 8 0,-3 3-6 15,-5-3 0-15,-2-3 0 0,-4-4 0 0,-1 0 6 16,-2-5-5-16,-5 0 5 0,-1-6-6 0,-6 0 0 16,0-3 5-16,-2 0-2 0,-5 2 0 0,1 0-3 15,-1 5 0-15,-5-4-4 0,1 5 3 0,-5-2 1 16,-1 5-8-16,2 1-3 0,-2 7-19 0,3 0-28 15,0 1-31-15,-1 3-58 0,3 0-134 16,2 4-513-16,0-2-923 0</inkml:trace>
  <inkml:trace contextRef="#ctx0" brushRef="#br0" timeOffset="181346.5233">17291 15562 2682 0,'-7'-15'120'0,"-1"-2"32"15,-7-3 1-15,12 5-14 0,1 7-10 0,0 3-37 0,1 4-44 16,1 2-21-16,0 5-20 0,1 5-6 16,-1 6 9-16,2 10-2 0,-4 3 6 0,1 9 2 15,-2 3-8-15,-1 4-2 0,-2 3-3 16,-4 1 2-16,1-2 0 0,4-4 2 0,-2-6-4 0,2-6-4 15,0-9 7-15,4-3-5 0,-1-2 2 0,-1-6-1 16,0-1-6-16,2-5 6 0,1-3 6 16,0-3 12-16,0-3 2 0,-2-3 0 0,0-5-6 15,0-4-13-15,-2-8 6 0,1-3-9 0,-3-2 0 16,-2-6 1-16,2-1-6 16,-2-8 1-16,-2-3 1 0,7-5 3 0,-3 1-2 0,5-4 4 15,1 0 0-15,3-2-9 0,2 3 11 0,4 3-8 16,2 3 3-16,0 4 3 0,1 5-9 0,2 6 7 15,3 2-4-15,0 5 4 0,4 3-2 16,0 4 4-16,-1 6-2 0,1 4-3 0,0 4 9 16,-3 5-9-16,-1 5 3 0,-1 6 2 0,1 3-7 15,1 8 6-15,-2 2-2 0,3 6 0 16,-7 0 1-16,2 1 1 0,-1 2 0 0,-6-4-3 16,-1 0 8-16,-5 1-6 0,-1 0 3 0,-1-1 1 15,-3 1-6-15,-5 0 7 0,-4-4-3 0,-1 1 2 16,-1-3 0-16,-4 0-2 0,1-4 0 0,-1-2-4 15,-1-2 7-15,0-2-6 0,4-2 5 0,-4-2 0 16,0 1-5-16,2-5 3 0,-1 0-4 16,5-4 0-16,0-1 0 0,2-1-13 0,2-4-14 15,3 1-27-15,1-3-29 0,2-2-49 0,1-4-83 16,3-1-196-16,5-4-712 0,3-2-549 0</inkml:trace>
  <inkml:trace contextRef="#ctx0" brushRef="#br0" timeOffset="181541.8448">17664 15486 1103 0,'11'-2'493'0,"1"0"-74"16,7-1-70-16,-8 2-65 0,0 4-48 0,-2 0-75 15,0 5-42-15,-2 2-24 0,-1 4-8 0,1 2-1 16,-4 3-9-16,2 2-9 0,-3 4-10 16,-1 1-5-16,-1 5-14 0,-2-4-9 0,-1 3-4 15,-1 2-12-15,0-1 2 0,-2 0-4 0,1 1-7 16,-1 0 3-16,0 3-6 0,0 2-3 0,-1 1-17 15,0 5-35-15,1 0-64 0,-1-1-144 0,3 0-1011 16,-2-5-531-16</inkml:trace>
  <inkml:trace contextRef="#ctx0" brushRef="#br0" timeOffset="183364.0907">18449 16178 1 0,'-1'-2'0'0,"-1"-2"3"0,-3 1 348 15,2-1-10-15,0 2-6 0,-2 0-68 0,2-1-50 16,0 2-35-16,0-1-20 0,1-1-13 16,0 0-11-16,0 1-9 0,1 0-14 0,1 1-7 15,0 0-15-15,0 0-15 0,1 1-11 0,-1-1-11 16,2 0-6-16,-1 1-10 0,0-2-6 0,2 1-5 16,1 0-3-16,1-1 0 0,3 2 4 0,2 0 1 15,2 0-4-15,5 0 0 0,3 0-3 16,4-1 1-16,3 1 3 0,3 0-1 0,4 0-1 15,3-1-6-15,3 0-2 0,2-1-5 0,6-2 0 16,-1 4-1-16,3-2-5 0,1 1 1 0,-3-1-2 16,3 0-2-16,0 1 4 0,2 0-1 15,1 0 1-15,2-1-3 0,2 0-1 0,1 0-1 16,-1 0 2-16,4 0 3 0,3-1-3 0,1 0 0 16,-4-1-1-16,2-1-3 0,-6-1 4 0,2-1-2 15,-4 2-2-15,-1-4-3 0,-3 0 0 16,-3 3-3-16,-3 0 5 0,-7 1 4 0,0 1-3 15,-4-1 2-15,-4 3-3 0,-2-2-1 0,-3 4 2 16,2-2 0-16,-5 1 1 0,-3 1-2 0,-4 1 0 16,0-1-2-16,-5 2 1 0,-2 1 3 15,0-1-3-15,0 0 4 0,-6 3-4 0,3-3-3 16,-4 1 4-16,0 1-1 0,2 1 2 0,-1 1-1 16,-2 2 1-16,0-1-2 0,0-1 1 0,0 3 4 15,1-2-2-15,-1 1 0 0,0-1-1 0,2 0-4 16,-2 2 5-16,0 1-1 0,2 0 2 0,2 4 1 15,-3-1-1-15,3 4 1 0,-1 1 2 16,2 3 4-16,-2 2-3 0,1 1 0 16,0 1-4-16,-3 1-2 0,3 5 5 0,-2 1-1 0,-2 5 5 15,0 3-3-15,-1-1-1 0,1 4-2 0,-2 2-2 16,1-1 5-16,-1 1-7 0,1-2 4 16,0-3-2-16,2 0-2 0,0-4 4 0,2 0-4 15,-2-4 4-15,-1-1-2 0,2-4-1 0,-1-1 1 16,1-1-4-16,-1 0 4 0,2 2-5 15,-1-3 6-15,-1 1-2 0,-2-1-2 16,2-3 8-16,-1 1-5 0,2 1 2 0,0 0-2 0,-2-1-2 16,-1 0-1-16,2-4 2 0,0 4 6 15,-2-1-10-15,0 0 9 0,0 1-9 0,-2-4-2 16,2-2 10-16,-2-2-9 0,2 2 6 0,-1-5-2 16,0 2-7-16,-2-4 6 0,3-2-1 0,-2-1 4 15,1-1-1-15,0-2-1 0,0-1-1 0,1 0-3 16,0-3 8-16,0 2-3 0,-1 1 3 15,0-1-1-15,-1 1-5 0,1-1 3 0,-2-1-4 0,2 0 4 16,-1 0 0-16,-2 1 2 0,-1 1-2 16,-3-2-5-16,-3 0 10 0,1 0-10 0,-2 1 6 15,-4 2 1-15,1 0-10 0,-6-1 6 0,-3-2-3 16,-2 0 4-16,-1 0 2 0,-4 2 2 16,-3-1-4-16,-3 1-3 0,3-1 4 0,-6 0-5 15,-8-1 6-15,2 4 1 0,-4 1-7 0,-3-3 5 16,-2 0-2-16,-2-1 3 0,-3-1 3 15,-5 3-2-15,1-2-3 0,-7 0-3 0,-1-1 4 16,0 0-2-16,-1-1 6 0,1 1-1 0,2 1-6 16,-4-1 2-16,1-1-3 0,2 0 5 0,-1 1 2 15,1-1 2-15,5 2-2 0,0-2-6 16,8-2 6-16,3 2-7 0,9 1 9 0,3 0 2 16,7 2-8-16,5 0 7 0,2-1-5 0,6 0 2 15,4-1 4-15,1 1-1 0,4 0-4 0,3 0-3 16,3-1 2-16,2 2-6 0,1-1 7 15,1 0 0-15,2 3-7 0,0-3 6 0,2-1-5 16,2-3 2-16,-2 2 3 0,0-1-1 0,2 3-1 16,-2-1-3-16,0 1-2 0,1-2-1 0,-1 0 3 15,0 2 1-15,3-1-8 0,-3 2-2 0,0-2-14 16,0-2-10-16,1-2-7 0,1 3-28 16,1 0-40-16,3 0-98 0,2-1-264 0,3 0-1211 15</inkml:trace>
  <inkml:trace contextRef="#ctx0" brushRef="#br0" timeOffset="185566.5731">19089 15777 1091 0,'3'-5'274'16,"2"-5"-3"-16,-1 2 44 0,0 5-67 0,-2 3-27 15,-1 0-64-15,2 1-73 0,-3 2-11 16,1 3-9-16,1 6 2 0,1 1-1 0,1 5-1 16,-4 4-12-16,1 1-9 0,0 2-9 0,-1 2-11 15,0 1-2-15,-1 4-4 0,0 2-2 0,-2 5-4 16,-3-1-1-16,-1 0-1 0,0-3-7 16,-2-1 5-16,1-2-5 0,-1-2 0 0,2-6 3 15,2-5-5-15,0-4 3 0,2-8 0 0,1 0 1 16,-2-2 6-16,2-3 11 0,-1-2 7 15,0-4 0-15,-1-1 3 0,-3-2-10 0,0-7-7 16,-3-3-3-16,-1-6-7 0,1-1 0 0,-2-6-2 16,1-1 3-16,0-5-1 0,4-7 0 0,-2-5-3 15,3-1-4-15,1-3 5 0,-3 1-4 0,6-1 5 16,0 1 0-16,4-1-3 0,0 2 2 0,6 2-3 16,2 3 1-16,0 4-1 0,7 3 0 15,3 1 0-15,5 5-3 0,3 1 4 16,2 6-1-16,0 9 3 0,-1 2 2 0,-2 5-3 0,-1 5-1 15,-6 4-1-15,-2 4 2 0,-2 3 0 16,-2 6 1-16,-2 1-2 0,1 4-3 0,-5 4 3 16,-3 4 0-16,0 1 2 0,-3 3 1 0,-2 4-3 15,-5-2 1-15,0 1-4 0,-4 2 4 0,-2-2 0 16,1-1 0-16,-3-2 2 0,1-1-5 16,-1-2 6-16,1-1-5 0,-2-3 2 0,0-3 1 15,1-2-6-15,0-1 4 0,-1-2-1 0,0-2 1 16,0-1 1-16,2-2 0 0,-2-3-2 0,3-3-5 15,1-2 4-15,0-1-9 0,0-2-3 16,2-1-11-16,2-1-28 0,0-2-27 0,0 0-54 16,1-3-80-16,1 3-181 0,3-2-562 0,1-1-607 15</inkml:trace>
  <inkml:trace contextRef="#ctx0" brushRef="#br0" timeOffset="185969.5101">19385 15732 594 0,'11'-6'452'0,"3"-4"-59"0,3-1 3 16,1 0-77-16,-4 3-42 0,3 0-64 0,-1 0-70 15,-1 3-39-15,1 2-26 0,-1 2-17 0,1 3-10 16,3 3-10-16,-4 5-7 0,3 1-7 0,-4 7-3 16,0 2-4-16,-3 4-1 0,-4 4-1 15,0 0-6-15,-4 2 3 0,-3 2-5 0,-3 1-1 16,-5 2 1-16,-4 1-5 0,-6 3 2 0,-4-1-6 15,1-5 3-15,-4-1-3 0,2-10 0 16,5-1 5-16,0-3-9 0,2-4 7 0,4-3 0 16,3-5-2-16,4-1 6 0,4-2 4 0,1-3 7 15,1 0 3-15,4-4 2 0,5-1-7 0,8-2-6 16,5-4 0-16,13 0-7 0,4-1 3 16,2 2-2-16,3-2-3 0,0 3 5 0,0 0-2 15,-4 1 2-15,-1 2 1 0,2 1 3 0,-6 0-7 16,-2 1 0-16,-2 1 1 0,-3 2-9 0,-3-1 9 15,-6 2-3-15,-2 2-3 0,-4-1 5 0,-5 0-4 16,-3 0 0-16,-1 2-4 0,-3-1 2 16,-2 1-9-16,-2 0-2 0,-3 2-4 0,0 2-26 15,-2 3-25-15,-4-3-55 0,-3 1-81 0,-2 2-166 16,-1 1-601-16,-3 2-674 0</inkml:trace>
  <inkml:trace contextRef="#ctx0" brushRef="#br0" timeOffset="186295.5555">19301 16696 2765 0,'3'-10'39'0,"0"-3"37"0,2-1 21 0,-2 3 25 0,2 5 8 16,-2 2-16-16,-2 2-34 0,-1 3-34 16,0 0-20-16,0 3-13 0,2 1 6 0,-1 3 7 15,-1 6 11-15,3 7-1 0,-3 3-5 0,1 5 0 16,-1 5-7-16,-2 2-1 0,0 3-6 0,-1 0-8 16,0-3-2-16,1 0-4 0,-1-5 5 0,1 2-1 15,-1 2-2-15,-1-2-4 0,1 1-6 16,-1-4 0-16,-3 2-9 0,3 1-10 0,-1-1-16 15,1-4-32-15,2-4-35 0,0-3-78 16,2-3-96-16,0-6-305 0,4-2-1125 0</inkml:trace>
  <inkml:trace contextRef="#ctx0" brushRef="#br0" timeOffset="186646.5509">19839 16824 2398 0,'-6'-1'280'0,"-4"5"-244"0,-5 0 33 16,3 8 29-16,-3 4 29 0,-2 1 10 15,-2 5-31-15,-5 4-25 0,4-2-22 0,-2 1-11 16,2 1-6-16,3-1-7 0,4 1-4 0,5-1-10 16,3 1-1-16,4-3-6 0,2-6 2 15,3 0 5-15,5-5-5 0,2 4-1 0,4-1-9 16,4-4-2-16,3-4 0 0,2-2 1 0,6-4 2 15,0-2-7-15,-2-4 1 0,1 0-1 0,-2-4-1 16,-3-5 6-16,-1 1-3 0,-8-2 2 0,3-1-6 16,-8 0 0-16,0-3 3 0,-3-3 2 15,-2-3 0-15,-2 1 0 0,-5-4 0 16,0 2-4-16,-4-3 1 0,-2 0 2 0,-2-1 0 0,-5 3 1 16,0 0-7-16,-3 5-2 0,-4 3-3 0,-2 3-3 15,-4 4-3-15,-3 6-32 0,-1 1-52 16,-3 5-108-16,-4 3-437 0,2 4-1127 0</inkml:trace>
  <inkml:trace contextRef="#ctx0" brushRef="#br0" timeOffset="189720.1929">20442 16212 1 0,'-3'-1'0'0,"-4"-3"0"0,1 1 49 0,2 0 321 16,-1 1-7-16,1-1-44 0,3 0-67 0,-1 1-56 15,0 1-30-15,-2-1-25 0,2 1-17 0,2 0-6 16,0 1-13-16,2-2-12 0,1 4-14 0,-2-4-17 16,1 2-13-16,0 0-12 0,0-1-5 15,4-1 1-15,-2 1 2 0,4 0 2 0,2 0-3 0,2 0 0 16,3-1-2-16,0-1-2 0,7 1 4 16,4 0 0-16,4-2 0 0,3 1-1 0,7-2-1 15,1 1-3-15,8-1-2 0,3 0 1 0,1 1-8 16,7 0 4-16,2-1-3 0,8-1-1 15,1 1 3-15,1-1-5 0,6 1 0 0,-4-1-5 16,4 0-3-16,-2 0-3 0,4 0 1 0,-2-1 2 16,0 0-2-16,-1 0 0 0,1-1-2 15,-5 1-2-15,-4 1 3 0,-4 1 0 0,-5 2 1 16,-3-2-5-16,-8 4 3 0,-6 0-4 0,-9 1-1 16,-4 0 8-16,-7 0-8 0,-5 1 8 0,-4-1-3 15,-7 0-1-15,-1 1 4 0,-4-1-1 16,-2 0 4-16,0 1 0 0,0-2 3 0,-1 1-4 15,1 1 2-15,-1-1 2 0,-1 2-8 0,0 0 6 16,-1-1-5-16,2 2-3 0,-1 1 1 16,-4-1-1-16,5 1-1 0,0-1-3 0,0 2 2 15,0 2-5-15,0-1 0 0,1 1 6 0,0 4-7 16,0-2 6-16,1 4-3 0,0 0-2 0,1 1 6 16,-1 4-4-16,5 3 2 0,-3 0 0 0,0 6 2 15,2 0-1-15,-2 3 4 0,4 2 1 16,-3 6-5-16,4 2 5 0,1 0-6 0,-3 3-2 15,0 3 5-15,2 0-3 0,0 2 6 0,-2 1-6 16,2 2-1-16,1 2 1 0,1 4-2 0,-1 0 6 16,0 0-4-16,1-4 3 0,-5-2-2 0,2-4-3 15,1-3 7-15,-3 1-6 0,4-5 3 16,-4-2-4-16,0-2-6 0,-2-4 6 0,1-4-1 16,-2-3 6-16,-1-2-1 0,-1-2-2 0,0-4-3 15,-1-2-2-15,1-4 6 0,-1 0-2 16,-1 1 3-16,-2-2-2 0,2 0-8 0,0 0 6 15,-3-4 0-15,3-1 4 0,-1 1 2 0,-3-2 1 16,4 1-6-16,-2-3-1 0,-1 1 6 0,1-2-4 16,-2 2 5-16,1 1-2 0,-5 2-4 0,1-4-1 15,0 0 2-15,-3-2 2 0,-3 1 1 16,3-1 0-16,-2 2-5 0,-4-1-3 0,-1-2 3 16,-5 2-2-16,-3 0 6 0,-4 3 0 0,-6 2-5 15,0-3 4-15,-8 1-2 0,0-3 5 0,-6 2-3 16,-6 2-2-16,-1 1-2 0,-6-2-7 0,-2-1 7 15,-5 0 0-15,-6 1 4 0,-2 0 2 16,0 5-3-16,-3-5 0 0,-1-3-3 0,3-1 6 16,2 0-1-16,-1 0-2 0,7 1-1 15,-3 0-4-15,4-1 2 0,5 1 2 0,0 2 6 16,5-1-1-16,4 1-6 0,5-1 0 0,6-2 0 16,5 0 7-16,10 0 4 0,9-2-2 0,3 2 1 15,10-1-10-15,5 0 4 0,2 1 2 0,1 0 1 16,2 0 4-16,-1 1-10 0,2 0 1 15,-2-1-2-15,1-2 2 0,-1 1 3 0,1 0-4 16,0 1-5-16,2-1-5 0,2-2-1 0,1 0 1 16,2-2 0-16,1 1-2 0,0 3-15 0,1-1-10 15,5-2-21-15,-1-2-27 0,0-1-41 16,3-1-95-16,2 1-262 0,3-1-1205 0</inkml:trace>
  <inkml:trace contextRef="#ctx0" brushRef="#br0" timeOffset="190264.7611">21338 16672 2793 0,'-9'-9'13'0,"-2"1"8"16,3 0 28-16,4 4 24 0,4 5 10 0,0-1-1 16,0 0-28-16,0 1-28 0,0 1-15 0,1 3-5 15,3 4-4-15,1 5 9 0,-1 2 7 16,2 7 5-16,0 5 8 0,0 3-2 0,-1 3-4 16,-2 3-3-16,-1-1-1 0,-1 1-1 0,-1-4-3 15,0-2-2-15,-2-2-8 0,1-3-1 0,-1-3 2 16,-3 1-1-16,1-5 2 0,-2-1-3 0,2-5-4 15,0-5 3-15,0-3 2 0,3-2 10 16,1 0 5-16,0-3 3 0,0 0-1 0,0 0-2 16,0-4 1-16,0 4-3 0,0-1-2 15,0 2-8-15,0-1-8 0,0 0-2 0,-1 0 0 16,1 0 0-16,0 4 0 0,-1-1-1 0,-3 4-4 0,0 3 2 16,-1 5 5-16,-2 6-1 0,1 0 3 15,3 2-6-15,1 0 0 0,0-3 1 0,1-1 4 16,2 2 2-16,-1-1 3 0,3 0-5 15,-2-2-7-15,1-5 3 0,3 0-4 0,-2-2 8 0,2 0 1 16,-1-3-4-16,-2-2-2 0,-2-2-1 16,2-1 3-16,0-2 6 0,-2 1 1 0,0-2-5 15,0 1-3-15,0-2-3 0,0-1 2 0,0 2 3 16,0-1 1-16,0 0-5 0,0 1-10 16,0 0-8-16,0-3-19 0,1 0-29 0,1-1-29 15,-1-3-64-15,1-2-103 0,0-3-226 0,6-3-692 16,1-2-171-16</inkml:trace>
  <inkml:trace contextRef="#ctx0" brushRef="#br0" timeOffset="190601.1787">21782 16905 1589 0,'0'-4'580'0,"0"-2"-359"16,0 1-20-16,-1 5-44 0,2 0-34 15,-1 3-18-15,-1 2-23 0,0 5-9 0,-4 6 6 16,2 4 1-16,-5 5-7 0,-2 2-12 15,1 4-10-15,-2 1-11 0,0-1-9 0,0 1-5 16,2-5-4-16,0 4-6 0,5 0-10 0,2-4 1 16,2-2-7-16,3-4 5 0,5-4 7 15,3-4-4-15,5-4 2 0,3-4-4 0,8-4-2 0,3-3 1 16,2-3 3-16,6-4-1 0,-4-2 0 16,0-3-3-16,-7 0-5 0,-1-5 5 0,-7 0 6 15,-3-4-4-15,-4 1-1 0,-3-2-5 0,0-3-6 16,-7-4 6-16,-2-1 3 0,-2 1 0 0,-4 0-4 15,-2 2 1-15,-7-1-2 0,3-1 0 0,-8 0 10 16,0 0-8-16,-2 1-3 0,-7 3-5 16,-1 2-10-16,-2 5 3 0,-6 1-1 0,0 2-6 15,0 4-14-15,0 0-20 0,0 0-28 16,5-3-35-16,3 2-62 0,2 0-171 0,6 0-733 16,2-2-589-16</inkml:trace>
  <inkml:trace contextRef="#ctx0" brushRef="#br0" timeOffset="191134.0651">21331 15545 2459 0,'-15'-7'95'0,"-3"-1"20"0,-3 2 7 16,11 6-21-16,7 5-8 0,1 4-8 0,0 7-9 15,-1 5 2-15,1 10-7 0,-3 3-16 0,1 7-10 16,1 9-15-16,-3 1-8 0,1 4-7 16,-2 4-13-16,1-1 5 0,1-3-2 0,-2-7 2 15,5-10 2-15,2-10-5 0,0-9-3 0,0-5 1 16,0-3 5-16,0-3-3 0,-2-4 7 0,1 0 8 16,1-4 3-16,-3-3 5 0,0-2-2 15,0-8-6-15,-4-4-7 0,2-4-8 0,-2-7-4 16,-4-5-1-16,2-8 2 0,0-5 0 15,-2-1 1-15,0-3-3 0,2-4-5 0,2-5 3 0,2 0 3 16,3-1 2-16,2 2 1 0,2 2 0 16,3 2-4-16,2 5-2 0,3 2 4 0,4 8-3 15,2 2 2-15,2 2-1 0,3 4-3 0,2 2 2 16,4 5 0-16,3 4 4 0,0 4-2 0,-2 3 1 16,2 7-4-16,-3 2-1 0,1 4 2 15,-2 7-3-15,-1 4 3 0,-3 4-7 0,-2 10 0 16,0 4 2-16,-4 4-1 0,-2 2 10 0,-5 2-2 15,-7 1 2-15,-2 2-3 0,-6 1-1 0,-6 0 3 16,-4 1-3-16,-3 0 9 0,-5 1-1 16,-1-2-10-16,-1-6 6 0,-1 0-4 0,0-4 4 15,4-5 11-15,1-3-13 0,-1-4 0 0,7-6-5 16,-2-1-5-16,8-4-5 0,0-3-8 16,3-2-23-16,3-3-32 0,1-4-33 0,0-1-65 15,4-6-92-15,3-2-131 0,1-5-308 0,4-1-308 16,4-4 255-16</inkml:trace>
  <inkml:trace contextRef="#ctx0" brushRef="#br0" timeOffset="191465.8798">21537 15555 1 0,'20'-11'484'0,"5"-4"165"0,9-3-97 0,-2 4-132 0,-7 1-109 15,4 2-84-15,1 3-57 0,-2 0-39 16,-3 3-32-16,3 3-28 0,-6 4-19 0,0 4-23 16,-5 6-11-16,-3 2-7 0,-3 4 1 0,-5 5 6 15,-5 2 7-15,-2 2-1 0,-2 4-1 16,-7 0-1-16,-6 0-5 0,1 1 1 0,-5-2 0 15,3-3-7-15,-1-2-3 0,6-4-4 0,0-3-4 16,3-3 2-16,2-1 2 0,4-5-1 0,1-1 2 16,2-3-5-16,3-2 2 0,4 0 4 15,3-2 6-15,5-1-4 0,10 0 1 0,4 0-5 16,3 0-8-16,1 1 10 0,-2 3-2 0,-2 3-1 16,-7 0 1-16,-2 1-2 0,-6 4-2 15,1 1 3-15,-6 1 7 0,0 1-4 0,-4 2 5 16,-3 1 0-16,-2 1-2 0,-3 1 12 0,-7 1 3 15,-1-3 2-15,-5 2 0 0,-5-5-6 0,-1-1-5 16,-4-1-3-16,-2-1 2 0,-3 0-10 0,0-3 1 16,0-1-7-16,1-2-9 0,2 0-9 15,-1-1-26-15,6 0-49 0,-4-4-101 0,5 0-414 16,1-3-1163-16</inkml:trace>
  <inkml:trace contextRef="#ctx0" brushRef="#br0" timeOffset="205786.1031">18268 17734 1 0,'-2'-1'0'0,"2"0"0"0,-1-1 0 15,0 1 0-15,-1-1 166 0,2 1 46 0,-2-1-28 16,1 0-16-16,1 0-10 0,-1 1-14 15,1 0-11-15,0-2-5 0,1 0-2 0,-1 2-3 16,1 0 2-16,1 0 5 0,0-2-5 0,-1 1 1 16,0 1-3-16,-1 0-3 0,0 1-7 15,0 1-13-15,0-2-7 0,0 1-16 0,0 1-7 16,0 0-5-16,0 3-15 0,0-2-3 0,0-2-11 16,-1 0 0-16,1 0-6 0,-1 1-6 0,0 1-5 15,1 1-7-15,-1 0 5 0,-1 2-2 0,2 1 3 16,-1 1-1-16,1 5-6 0,1-2 4 15,-1 3-1-15,0-1 3 0,0 2 4 0,2 0-1 16,-2 4-3-16,0-2-2 0,0 4 2 0,-2 0-6 16,0 4 6-16,-1 4-6 0,1 0-3 15,-2-1 2-15,0 0-4 0,2-4 5 0,1 2-1 16,0-3-1-16,1 1-4 0,0-2-9 0,2-7 5 16,-1 4-1-16,1-2 7 0,2 1 2 15,-2-2-11-15,-1-8 27 0,0 2-7 0,0-1 11 16,-1 2 9-16,1-3-29 0,-1 3-3 0,0-1-14 15,0-1 1-15,0-2 0 0,-1 4 21 0,1-4-4 16,0-1-20-16,0 0 13 0,-1-3-13 16,1 1 18-16,1-1 15 0,-1-1-11 0,0 0-5 15,0-2-8-15,1 0 1 0,-1 0 7 0,0 0 13 16,2 1 4-16,-2-3-16 0,0 2 8 0,0-3-20 16,0-1 12-16,0 2 16 0,0-3-17 0,0-4 4 15,0-12-36-15,0-5 1 0,0 0 3 16,0 1 9-16,0-1 19 0,0-3-6 0,0-5 4 15,0 2-6-15,0-5 7 0,0 2 7 16,0-1-6-16,-3 1 2 0,2-1-9 0,-1-1-3 0,-1-2 6 16,-1 0 4-16,2 2 2 0,0 3-4 0,-1 3 1 15,1-1-1-15,-1 4-1 0,1 0 8 16,-3 1-6-16,4 2-1 0,-2 0-3 0,0 2-6 16,2 3 4-16,-2 0 3 0,3 5 4 0,0 2 0 15,0 2-3-15,0-1-5 0,0 1-2 16,3 0 4-16,-3 4 1 0,0 1 0 0,0-1 1 15,0 3 0-15,0 2-4 0,0-1 7 0,0 4 1 16,0 2-5-16,0-1 3 0,0 0-10 0,-3-1 0 16,3 0 3-16,0 2-2 0,0 5 2 15,0 6 2-15,0 2-5 0,3 3 4 0,-3 2 3 16,1 4 0-16,0 5 2 0,1 2-4 0,1 0-4 16,0-2-1-16,2 4 6 0,-2 0-4 15,3 4 4-15,-2 1-4 0,4 2-9 0,-4 2 9 16,1-3-1-16,-2 3 6 0,1-4-1 0,-1-1 0 15,-1 0-7-15,-2-6-1 0,-1 3 10 0,-1-2-6 16,-2 0 5-16,1-1-7 0,0-4-7 0,0-3 5 16,2-5 5-16,-3-2 7 0,3 0 3 0,-2-5-5 15,2 0-8-15,-2-7 1 0,2-2 4 16,1-3 3-16,-1-1 5 0,2 1-7 0,-1-1-7 16,0 0 8-16,1-4 5 0,-1-1 5 0,-1-4 2 15,1-4-10-15,-1-3-6 0,-1-6-2 0,1-3 5 16,-2-6 0-16,1-1 6 0,2-2-5 15,-1-4-5-15,-1 0 4 0,1-5 0 0,-2 3 10 16,0 0 2-16,2-4-2 0,0 3-8 0,0-1-2 16,1 3 5-16,1 5-1 0,-1 3 6 15,0 3-6-15,0 0-7 0,0-1 6 0,-1 0 2 16,0 1 5-16,-1 0 3 0,1 0-4 0,0-2-9 16,-2-1-5-16,1-5 2 0,-2 1 1 0,2-3 1 15,0-3 2-15,-1 3-4 0,2-1 1 16,1 0 4-16,-2 5 0 0,2-1 2 0,-1 3-3 15,1-1 0-15,-2 1-3 0,2 1 2 0,-1 3-2 16,1 4 4-16,-1 3-2 0,0 2-3 0,0-1 2 16,0 1-2-16,-2 0 5 0,0 1 2 0,3 2-2 15,0 3-2-15,0 1-4 0,0 0 0 0,0 2 3 16,0-1 2-16,0 2 0 0,0 0-3 16,0-1 1-16,0-1-4 0,0 3 6 0,0-3-1 15,0 3 0-15,3-1 2 0,-3-2-5 0,1-1 5 16,-1 4-6-16,0 0 5 0,0 0 1 15,0 4-5-15,0-3 4 0,0-4-4 0,0 3 4 16,0-3 0-16,0 3 0 0,0 1-2 0,0-2-3 16,0-2 4-16,0 0-3 0,2 1 4 0,-2-2 0 15,0 3-6-15,1-1 4 0,-1-2-2 16,1-1 2-16,-1-1 4 0,0 3-2 0,0 1-2 16,1 1-2-16,-2-3 3 0,1-2-4 0,0 3 5 15,-1-2 1-15,0 3-5 0,-1-5 3 16,2 0-3-16,0 0 3 0,0-5 2 0,0 5 1 15,0 1-2-15,-1-1-4 0,1 1 1 0,-3-1-1 16,3 1 3-16,-1 2 1 0,0 2-2 16,0-1 0-16,1 1-3 0,-1-1 3 0,0-4 3 0,1 0 0 15,-2-2-1-15,1 1-5 0,1 3 2 16,-2 1 0-16,2 2 2 0,0-1 2 0,0 2-4 0,0-4 1 16,0 1-4-16,0 0 4 0,0-1 2 15,-1 2 4-15,1 5 1 0,0-3-5 0,0 2 2 16,0-1-6-16,-1-4 3 0,0 1 1 0,0-1-6 15,0 2 4-15,-1-1-1 0,1 1-1 16,-1-3 6-16,2 3-2 0,-1-3-1 0,0 2-2 16,-1-3 3-16,0 3-5 0,0 0 3 0,-1 1 2 15,3 0-6-15,-1-2 7 0,0 2-5 16,0 2 0-16,0-3 4 0,-1 3-2 0,1 1 2 16,0-1-3-16,-1 1 4 0,2-1-5 0,0-1 2 15,-1 3 3-15,1 0-6 0,-1 0 4 0,1-1-3 16,-1 0 1-16,0-1 3 0,1 0-2 15,-2 2 2-15,2 1-4 0,-1 1 2 0,1-1-2 16,0-1 1-16,0 2 6 0,0 1-9 0,0 1 5 16,-2-1-2-16,2-1-1 0,0 0 5 0,0 3-1 15,0 0 0-15,0-1-4 0,0 3 1 0,0-2-4 16,0-1 3-16,0 2 4 0,2-1-3 16,-2 0 2-16,0 2-3 0,0 0 0 0,0-3 3 15,0 3-3-15,0 0 1 0,0 0-5 0,0 3-1 16,0-3-1-16,0 0 0 0,0 2 3 15,1 0 0-15,1 1 3 0,0 0-4 0,0 2 3 16,1-2 2-16,1 6-2 0,-1 0 5 0,2 2-3 16,0 3-1-16,-1-1 0 0,0 1 2 0,-1 2 1 15,2 3-1-15,-2 3 4 0,2 1-4 0,-1 3-1 16,0 0 4-16,-1 2-1 0,1 2 0 16,0 3-1-16,-2 5-3 0,0 1-1 15,-2 1-1-15,-2 5 5 0,1 2 1 0,-2 3 1 0,0-2-2 16,-1 0-5-16,2-2 3 0,0 2 1 15,0-1 2-15,-1-2-1 0,2-3-7 0,1-4 5 16,0-3-1-16,1-3 6 0,2 0 2 0,-1-4-3 16,0 2-1-16,3-1-4 0,-1 2 5 0,-2-2 2 15,0 2 0-15,2 3 1 0,-2-2-5 16,2 1 0-16,-1 0 1 0,-1 1 3 0,0 0 1 16,-2 3 1-16,0 2-5 0,0 0-2 0,-2 4-1 0,0 0-2 15,-1-4 7-15,-1-3-2 0,3-8-6 16,0-3 4-16,1-2-3 0,0-3 5 0,0 0 3 15,1 0-3-15,0-3-2 0,2-2-3 0,-2-3 0 16,0-2 1-16,1 0 4 0,-1-2 1 16,-1-3-4-16,1 0 1 0,-1-1-2 0,1-2 4 15,-1 0 4-15,1-2 0 0,-1 2-6 0,0-2-2 16,0-2 2-16,0 2 1 0,0-1 5 16,0 1-1-16,0-1-7 0,0 1 8 0,0-1-6 15,0-3 3-15,0 3 5 0,0-5-15 0,-1 1-12 16,0-4-24-16,0 0-33 0,1 3-51 0,-1-1-123 15,1 2-665-15,1 2-873 0</inkml:trace>
  <inkml:trace contextRef="#ctx0" brushRef="#br0" timeOffset="211917.5276">25873 16190 1038 0,'0'-6'490'0,"0"-3"-178"0,0-2-11 0,0 4-26 15,-2 2-35-15,-1 0-40 0,1 1-48 0,-2 2-42 16,0 1-28-16,2-1-26 0,-3 2-15 0,3 3-14 16,-2 1-8-16,-2 5 7 0,1 2 0 15,-4 8 10-15,-1 2 5 0,2 5-5 0,0 2-2 16,1 1-8-16,1 5-1 0,-1 0-5 0,4 3-2 16,0 1-5-16,2-1-8 0,1-4 4 0,1 0-5 15,2-2 5-15,5-4-2 0,2 0-4 16,1-5 0-16,3-6 0 0,6 0 6 0,-1-6 2 15,3 0-3-15,0-4 0 0,2-3-5 0,-1-3 0 16,-1 0-5-16,0-5 0 0,2-1 6 0,0 0-8 16,-2-6 7-16,2-4-1 0,-3 1-1 15,-1-5 8-15,0-2-4 0,-1 3 0 0,-2-2-3 16,-2-1 0-16,-1 1-1 0,-4-2 7 0,0 3 2 16,-2 1-5-16,-3 4 4 0,2-2-7 0,-3 2 3 15,0 4 3-15,-3 4 2 0,0 0-1 16,-1 4-3-16,0 1 4 0,0 2-7 0,0 0 4 15,1 0-2-15,-1 3-6 0,0-1 3 0,-1-1-5 16,1 6 3-16,0-3 2 0,0 7 1 0,-1 5 0 16,1 2-4-16,-2 1-2 0,2 1-3 0,-3 2 4 15,2 1 4-15,-2 2-1 0,1 1 2 16,-2-1-3-16,2 0 0 0,0 1 5 0,0-1-2 16,1 0 0-16,0-3-6 0,-1 4-2 0,2-2 2 15,2 0 1-15,-1-1 0 0,1 4-15 16,1-5-9-16,-1-1-22 0,4-6-15 15,1-1-15-15,-1-2-43 0,2-1-64 0,1-2-135 0,2-2-429 16,1-2-961-16</inkml:trace>
  <inkml:trace contextRef="#ctx0" brushRef="#br0" timeOffset="212304.3434">26791 16528 2054 0,'-1'-5'340'0,"-1"0"-69"15,-1-1-59-15,0 2-26 0,2 4-40 16,0 0-45-16,0 0-41 0,-3 3-28 0,2 4-6 16,-2 3 1-16,-2 7 0 0,1 3 8 0,-4 1-1 15,3 1-3-15,-2 3 1 0,4-1-10 16,0 2-7-16,1 0-3 0,2 0 0 0,1 1-3 16,2-3 2-16,3-1-6 0,2-2-4 0,1-2 3 15,6-5 0-15,0-1 7 0,2-2-1 0,0-1-5 16,3-5-7-16,0-1-2 0,0-4 6 15,1-1-2-15,0-2 7 0,-4-2-5 0,3-2-5 16,-5-4 3-16,1-4 1 0,-2-1 7 0,0-3 1 16,-1-1-3-16,0-2-4 0,-3-2-3 15,-4-1 0-15,2 1 4 0,-4 0 3 0,0 0-5 16,-3 2-4-16,0 1 2 0,-4 2 0 0,2 2 7 16,-3 2 5-16,-4 2-7 0,0 1-4 0,-6 2-3 15,-1-2-2-15,-5 5 3 0,-2-2 5 0,-3 4-4 16,-4 1-8-16,2 1 4 0,-3 0-3 15,2 2-5-15,4 2-9 0,0 0-34 0,7 3-44 16,-1 2-63-16,4 1-118 0,4 0-460 0,6 1-999 16</inkml:trace>
  <inkml:trace contextRef="#ctx0" brushRef="#br0" timeOffset="213808.8562">27623 16890 1 0,'-6'-3'270'0,"-3"1"98"0,-2-1 1 16,3 1 15-16,4 1-21 0,-4 1-67 0,4-2-80 16,-1 1-50-16,3 0-36 0,-1 1-18 15,2 0-13-15,-1-1-13 0,2 2-10 0,-2-1-9 16,4 1-8-16,-2 0-10 0,0-1-5 0,0 2-5 15,2-2-4-15,-2 0 2 0,0 0-2 0,1 1-2 16,-1-1-4-16,0 0-4 0,0 0-7 0,0 0 1 16,0 0 1-16,2 0-4 0,-2 0 3 15,1 0-3-15,0 0 2 0,4 1 6 0,1-1-2 16,5 0 1-16,5-1-4 0,1 0-4 0,5-2 0 16,4 1-3-16,7 0 2 0,-1-1-4 15,1-3 0-15,0 2-4 0,2 0-2 0,0 1 4 16,-2 1-3-16,-1-1 3 0,-1 1-4 15,-3-1-2-15,0 1-2 0,-2-1 1 0,0 2 5 16,-5 1-6-16,3-1 5 0,-4 0-7 0,-3-2-1 16,0 2 8-16,-5 1-5 0,0 0 5 0,-3 0-2 15,-4-1-3-15,-1 0-1 0,-2 1 0 0,0 0 4 16,-1 0-3-16,-1 1 4 0,0-1-4 0,-1-1-2 16,-1 2 4-16,2-2-4 0,-1 1 4 0,0 0-2 15,1-1-3-15,0 1-3 0,-1 0-2 16,-2 0-1-16,-1 0-8 0,0-2-5 0,-3 2-15 15,-2 0-19-15,3 0-16 0,-2 3-26 0,-1-2-27 16,-5 1-49-16,3-2-88 0,-3 2-192 16,3 0-543-16,-4-2-402 0</inkml:trace>
  <inkml:trace contextRef="#ctx0" brushRef="#br0" timeOffset="214065.6031">27983 16651 1729 0,'-1'-6'288'0,"0"1"0"16,-3-1-29-16,4 5-26 0,0 1-34 15,-1 0-53-15,1 0-52 0,-2 2-40 0,2 0-18 16,0 5-5-16,2 5 9 0,-2 4 10 0,0 6 2 16,1 4 4-16,0 4-11 0,2 3-4 0,-2 4-9 15,-2 1-12-15,-2 2-2 0,-1 0-6 16,1-3 1-16,-5 7-4 0,-1-1-3 0,-3 0-5 15,0 1-5-15,-2-2-4 0,1-3-19 0,2-2-18 16,0 0-35-16,1-4-48 0,2-2-69 16,0-4-165-16,2-3-806 0,-2-6-534 0</inkml:trace>
  <inkml:trace contextRef="#ctx0" brushRef="#br0" timeOffset="215331.2525">20502 17642 1229 0,'-4'-6'251'16,"-2"-2"29"-16,-1-4-2 0,5 1-24 15,2 3-17-15,0 1-40 0,-1 5-48 0,1 0-47 16,1 1-37-16,-1 1-32 0,0 2-11 0,1 2-2 16,3 4 3-16,1 5 12 0,3 3 3 0,-4 1 3 15,4 8-1-15,0 2-7 0,0 6-6 0,2-2-6 16,-3-1 4-16,2 5-6 0,0 2 1 0,-1 6 0 15,-1 5-9-15,-2 1 3 0,2 1-6 16,-3 5-1-16,-2-26 30 0,1 6-9 0,1 1-8 16,-3 8-12-16,0 0-20 0,2 5 1 15,-2-2 17-15,2 5-6 0,-2-5-21 0,-1-4 7 16,1-7-1-16,1-7 18 0,1-4 13 0,-2-7 3 16,1-4-16-16,-1-4-8 0,0-4 9 0,-1-1-3 15,0-3 26-15,1-1 3 0,-1-4-21 0,0-3 8 16,0-4-19-16,0-3 7 0,-1-3 13 15,1-6-7-15,0-3-4 0,-2-7-14 0,0-3 9 16,-4-3-3-16,5-4 15 0,-4-3 8 0,-1-44-43 16,-3 4 5-16,-1 8-13 0,4 12 4 15,0 8 36-15,-2 4-2 0,4 8 1 0,-3-1-10 16,2 1 3-16,1 2-2 0,-1 3 7 0,1 4 2 16,1 5-10-16,0 5 7 0,-2 1-7 0,4 5 3 15,-1 2 4-15,-1 7-4 0,2 3-1 0,-2 2 0 16,2 4-4-16,1 0 1 0,0 2 2 15,-1 3-3-15,1 1-3 0,-1 3 1 0,-1 6-5 16,1 5 7-16,-2 5 2 0,2 8-2 0,0 6 0 16,1 5-6-16,0 7-2 0,0 1 1 15,0 5 2-15,0 6 4 0,0 3-8 0,1 6 0 0,-1-34 20 16,2 7 4-16,0-1 9 0,1 8-4 16,-1-3-26-16,-1 4-12 0,3-6 1 0,0 2 6 15,-2-8 12-15,3-6 10 0,-2-9-6 0,-1-6-1 16,0-7-10-16,1-3 4 0,-2-5 18 0,1-2 3 15,-2-3-3-15,1-6-14 0,0-3-9 16,-1-2 1-16,0-6 17 0,1-3 6 0,0-4-6 16,1-6 4-16,-2-4-12 0,0-4 7 0,0-42-16 15,-3 1-10-15,2 10 7 0,-1 11-12 16,-2 5 19-16,0 4 6 0,0-2 3 0,-1 5 7 16,2 6-1-16,-1 3-2 0,0 5-8 0,1 0 2 15,-2-2 5-15,2 7-2 0,1 5 1 0,-1 4-8 16,-2 5-3-16,4 2 3 0,-3 4 1 0,3 1 5 15,-1 5-1-15,1 0-4 0,1 2-7 16,-1 0-5-16,1-1-3 0,0 2-13 0,0 1-10 16,0 2-18-16,0 5-22 0,0 3-25 0,0-1-60 15,0 5-85-15,1 3-241 0,2 4-781 0</inkml:trace>
  <inkml:trace contextRef="#ctx0" brushRef="#br0" timeOffset="216329.2136">29004 16667 1682 0,'-5'-8'260'0,"1"-4"36"0,-3 0-28 16,2 1-53-16,1 6-27 0,-1 1-58 0,0 1-49 15,2 3-32-15,-6 1-20 0,0 5-7 0,-1 5 6 16,-3 3 5-16,-4 7-6 0,4 1 4 16,-3 2 1-16,3 3-1 0,3 1 6 0,1 3-7 15,2 1-6-15,3 2-2 0,4 0-3 0,2-1 1 16,7-2 1-16,0-2-3 0,2-3-6 15,7 1 1-15,-2-1-3 0,3-1 4 0,0-2 4 16,0 0-7-16,1-2-7 0,-3-3-5 0,-1-2-2 16,1 1 3-16,-5-3 3 0,0 0-2 0,-2-3 1 15,-2-1-3-15,-3-3 0 0,-1 1 5 0,-3-4 3 16,-1 0-1-16,0-1-1 0,0-2-1 0,-3 2 3 16,-2-2 6-16,0 2 5 0,-6 1-4 15,-4-3-6-15,2 0-1 0,-6-1-1 0,-2 0 1 16,0 0 2-16,-4-1-5 0,2 0-2 0,1-1-4 15,1-1 0-15,-1-1 0 0,2 0 3 0,1 1-5 16,1-2-11-16,6 1-5 0,1-3-18 16,2 0-16-16,6 1-33 0,3-5-66 0,2 3-86 15,7-4-162-15,5-3-512 0,12 0-758 0</inkml:trace>
  <inkml:trace contextRef="#ctx0" brushRef="#br0" timeOffset="216701.0247">29710 16891 1942 0,'1'-1'275'0,"-1"-3"-18"16,0 1-32-16,0 3-34 0,-2 0-37 0,-5 2-50 15,1 0-36-15,-6 4-15 0,-6 3 2 16,-4 7 5-16,-5 1-3 0,-2 6-3 0,-1 0-11 0,0 1-7 16,5 3-5-16,-1-1-4 0,5 3-6 0,2-1-11 15,4 0-4-15,6-1-4 0,3-2 1 16,9-1 3-16,2-2-1 0,10-1-2 0,2-5-1 15,11-3 1-15,1-2 1 0,4-5 3 0,4-2-4 16,-3-4 0-16,5-4 1 0,-5-2-6 16,-3-4 6-16,-1 1 4 0,-1-4-5 0,-8-2 6 15,-1 0-9-15,-2-5-2 0,-6 5 1 0,-2-5 1 16,-1 0 4-16,-6-2 1 0,-2 1-1 0,-2-2-7 16,-2-2 3-16,-6 0 1 0,-1 0 1 15,-1 0 1-15,-7 3-6 0,-2 3-3 0,-2 2-3 16,-4 1 4-16,-2 2 2 0,-1 2 2 0,-2 4 1 15,-3 2-8-15,1 0-1 0,3 2-5 16,2 2-18-16,3 1-18 0,7 2-34 0,5-1-51 16,8 4-54-16,5 2-76 0,5 5-164 0,8-1-566 15,7 4-516-15</inkml:trace>
  <inkml:trace contextRef="#ctx0" brushRef="#br0" timeOffset="217039.5997">30481 17113 2282 0,'-11'-2'166'16,"1"-1"35"-16,-2 0 13 0,3 0-23 0,4 2-26 16,3-1-43-16,2 2-29 0,0 0-24 15,0 0-15-15,1 1-12 0,3-3-16 0,0 2 4 16,4-1-4-16,2-2-5 0,4 2-3 0,12-2-9 15,5 1 0-15,2 1-2 0,9 0 2 0,4 1-1 16,0 0-2-16,2-1 0 0,-4 0-8 0,2-2 4 16,-2 2 3-16,-3-2-2 0,1 1 2 15,2 1-4-15,-8 0-4 0,0-2 1 0,-6 2 4 16,-4-3-5-16,-4 2 4 0,1 0 0 0,-7-3-6 16,0 0 2-16,-5 2-5 0,-3 0 1 15,-4 1-4-15,-3 2-9 0,3-2-10 0,-7 1-15 16,3-1-17-16,-2 1-25 0,0-1-41 0,-6-3-55 15,-1-1-94-15,-4 1-208 0,-3-1-639 0,1-5-184 16</inkml:trace>
  <inkml:trace contextRef="#ctx0" brushRef="#br0" timeOffset="217262.2822">30858 16770 1399 0,'-7'-5'516'0,"2"-1"-253"0,-3-1-16 0,4 6-33 16,3 2-47-16,-2 1-34 0,3 3-37 0,-1 2-11 15,0 7 2-15,-1 3-7 0,1 5-1 0,0 2-8 16,2 3-5-16,1-1-10 0,-1 2-10 0,1 2-9 16,1 3-11-16,-2 2-2 0,0 4-6 15,-2 0-5-15,0 2-7 0,-4 1-4 0,3-1 0 16,-1-2 1-16,-2-3-1 0,4-4-4 0,1-3-8 16,1-4-4-16,0-2-9 0,5-3-14 0,-3 0-21 15,4-2-33-15,-3-4-46 0,6-2-96 0,-1-6-223 16,8-1-1254-16</inkml:trace>
  <inkml:trace contextRef="#ctx0" brushRef="#br0" timeOffset="217687.3793">32099 16600 2696 0,'2'-12'81'15,"0"-4"20"-15,-1 0 18 0,-1 5 9 0,0 6 0 16,-3 1-28-16,0 1-32 0,0 3-27 0,-5 0-16 16,-2 4-10-16,-6 5 7 0,-3 6 5 15,-5 5-3-15,-2 4 7 0,-3 1-7 0,0 2-6 16,-1 7 4-16,0 4-4 0,-2 7-1 0,-3 1-5 16,-1 4-2-16,-3-2-3 0,7-1 0 15,3-2 3-15,8-3-6 0,7 0 3 0,6-3-3 16,2-5-4-16,6 1 5 0,6-4-4 0,-2-4 1 15,6-2-5-15,5-5 3 0,0-2-5 0,5-3 4 0,1-2 4 16,1-2-5-16,2-4 5 0,-2-3-6 16,0-7 1-16,-2 0 6 0,1-5 2 0,0 0-2 15,-2-3-3-15,-2-4 1 0,-3 2-5 16,2-5 3-16,-4 1 9 0,-1-2-10 16,-3-3 7-16,-1-1-4 0,-3-3-4 0,-4 1 4 0,-2 0-4 15,-5 3 2-15,-1 1-3 0,-4 1-4 0,-1 5-3 16,-7 1 0-16,1 4 0 0,-5 0-8 15,1 3-2-15,2 2-17 0,2 1-20 0,4 0-23 16,5 4-50-16,4 4-60 0,5-2-110 0,7 3-351 16,4 1-1026-16</inkml:trace>
  <inkml:trace contextRef="#ctx0" brushRef="#br0" timeOffset="218024.6205">32663 16890 2150 0,'2'-4'232'0,"-2"0"-30"16,1 1-13-16,-2 0-24 0,-1 2-33 0,-2 0-45 16,0 2-33-16,-4 3-6 0,-6 4-8 0,-3 4 7 15,-4 8 0-15,1 2-12 0,0 2-3 0,-1 5-13 16,0-3 0-16,2 4-9 0,5 4 1 0,1-2-5 16,8 0-6-16,4-1 8 0,6-2-7 15,9-5 2-15,3-2-3 0,7-3-6 0,1-5 3 16,2-1-1-16,-4-4 7 0,4 1-7 15,-3-5 6-15,4-2 1 0,0-5-3 0,-3-3 15 16,-3-6-5-16,-1 0 6 0,-3-3 3 0,0-2-6 16,0 0 4-16,-7-5-3 0,0-2 3 0,-1 0-7 15,-7-4 6-15,2-2-7 0,-5-1-6 16,-5-1 10-16,0 1-13 0,-8 2 5 0,0 4 0 16,-7-1-8-16,-1 4 3 0,-10 1-6 0,-6 4 0 15,-3 7-8-15,-4 0-16 0,-6 6-30 0,-4 5-44 16,-7 3-56-16,-2 2-124 0,-6 5-376 15,-3 2-1047-15</inkml:trace>
  <inkml:trace contextRef="#ctx0" brushRef="#br0" timeOffset="218741.4261">26156 17773 869 0,'-22'-6'366'0,"-12"2"-240"0,-3-1-12 0,10 5 12 16,10 0 17-16,3 0 43 0,1-2 29 0,4 1-2 15,2-1-20-15,2 2-41 0,1 0-32 16,3 0-31-16,0 0-19 0,2-2-6 0,-1 1-15 16,1 2-5-16,0 1-14 0,0-1-7 0,3 0-3 15,3-2 0-15,5 2 7 0,6 2-6 0,4-3 3 16,6 3-6-16,5-3-1 0,9 0 10 0,5 0-6 15,6 3 0-15,10 0-6 0,4 2-4 16,8-1 0-16,4-2 5 0,0-1 4 0,4 4-8 16,4-2 3-16,5 0-9 0,2-2 3 0,6-1 7 15,2 4-4-15,3 0 5 0,6 2-9 0,0 0-5 16,1-1 0-16,2-8 1 0,7 5 6 0,-2-1-1 16,6 1 4-16,2 2-12 0,0-10 1 15,3 1 4-15,4-1-3 0,0 5 9 0,6 5-5 16,3-2-1-16,-1 0-1 0,2-5 1 0,6 3 11 15,-4 0-6-15,4 0 8 0,-7 2-9 16,5-3-5-16,-4 0 8 0,-1 0-7 0,0-1 4 16,-3 1-5-16,1 1-7 0,-4-1-1 0,0-1 7 15,-5-1 7-15,-4 1-7 0,-2 1 7 16,-9 0-9-16,2-3-4 0,-8-2 8 0,-6 1-4 16,-4 1 5-16,-4 1-4 0,-10 2-5 0,-2-1 1 15,-10-2-3-15,-7 2 7 0,-6-1 1 0,-7 1 1 16,-6 1-1-16,-8-2-2 0,-10-2 6 0,-11 3-5 15,-1 1 7-15,-7 1-5 0,-3 1-8 0,-5-1 6 16,-1-4-6-16,-3 4 8 0,0 0 1 16,-1 0-4-16,-1 0-5 0,-1 0-7 0,1-2 5 15,-6 0-6-15,-2 0 0 0,-2 4-13 0,-6 2-17 16,3 1-16-16,-8-4-22 0,-1 0-22 0,-3 2-42 16,-4-1-78-16,-2 1-268 0,-2 2-1230 15</inkml:trace>
  <inkml:trace contextRef="#ctx0" brushRef="#br0" timeOffset="219264.8794">29801 18234 2726 0,'0'-8'45'16,"0"-4"-24"-16,1-14 21 0,8-6 10 0,4 7 24 15,6 4 30-15,7 1-2 0,0 3-21 0,2 4-26 16,2 0-10-16,0 4-14 0,0 2-1 16,2 3 4-16,-1 6-12 0,1 4-4 0,-2 4-11 0,0 3-12 15,-4 2 4-15,-4 3-1 0,-2 5 6 16,-16-11 9-16,5 4 2 0,-7 3-9 0,4 4 1 15,-6 1 0-15,-2 5-11 0,-4 1 7 0,-4 6-18 16,-1-3-9-16,-5 2 9 0,0-5 15 16,-2-3 11-16,2-2-9 0,1-4 4 0,0-7-20 15,6-3 14-15,1-2 18 0,1-2-5 0,5-4 12 16,1 0-18-16,1-5-9 0,2 1-2 16,3-2 12-16,0-1 11 0,6-3-17 0,5 1 8 15,2-1-22-15,3-1 3 0,3 4 16 0,3-1-4 16,-2 3-1-16,2 3-12 0,-3 2-2 0,3 1-2 15,-3 4 10-15,-3 2 20 0,-1 3-11 0,-2 2 0 16,-5 0-17-16,2-1-8 0,-9 4 22 16,0 1 2-16,-5-1 13 0,-4 1-18 0,-4-4-14 15,-5 1 5-15,-3 0 9 0,-1-2 22 0,-5-1-4 16,-5-4 2-16,-3 0-20 0,-3-4 2 0,-2 0 21 16,-3-3-12-16,-4-1 8 0,0-3-30 0,-6-2-15 15,2 0-17-15,-5-4-34 0,0-2-75 16,-3-1-250-16,-7-3-1382 0</inkml:trace>
  <inkml:trace contextRef="#ctx0" brushRef="#br0" timeOffset="219921.452">25213 17711 1028 0,'-10'-7'740'15,"0"-2"-523"-15,-3-1 34 0,5 4 6 0,3 0-14 16,3 3-17-16,0 0-53 0,1 2-46 0,1 0-33 15,1 1-24-15,0-1-14 0,-1 2-10 16,3-1-10-16,3 1-5 0,5 0-7 0,2-2 1 16,7 4 1-16,7-3-6 0,3 1-4 0,6-1-10 15,4-1-4-15,3-2 0 0,-1 1 5 16,2 1-1-16,0-3-4 0,2 3 1 0,-2-2-8 16,-2-1 3-16,-2 2 2 0,-3 1-6 0,-5 1-5 15,-4 3-15-15,-5-3-15 0,-3 3-9 0,-6-2-14 16,-5 2-10-16,-2 2-18 0,-5 1-24 15,-2-2-33-15,-5 2-50 0,-1 1-106 0,-7-1-234 16,-3 5-478-16,-7-1-20 0</inkml:trace>
  <inkml:trace contextRef="#ctx0" brushRef="#br0" timeOffset="220107.4875">25106 17900 635 0,'-10'1'746'0,"0"4"-527"16,-1-2 12-16,9-1 25 0,5 2 16 0,7-6 12 15,0 2-62-15,8-3-68 0,4-1-42 16,8 3-34-16,5-3-19 0,3-2-27 0,7-2-16 16,-1 1-4-16,5-1-10 0,2 2 1 0,-1 1-8 15,3-3-16-15,-4 3-20 0,-3-1-38 16,-4 1-55-16,-4 1-89 0,-8 1-181 0,-3-3-548 16,-10-2-521-16</inkml:trace>
  <inkml:trace contextRef="#ctx0" brushRef="#br0" timeOffset="220576.2478">24557 17163 2394 0,'-9'1'123'0,"4"4"-79"0,-4 6 36 16,3 8 41-16,5 1 31 0,2 8 9 0,4 3-28 15,-3 2-32-15,0 7-21 0,-1 3-25 0,-1 5-14 16,0 5-13-16,-1 2-13 0,-2 7-5 0,-4-2-12 16,4 4 4-16,-3-4-3 0,3-6 2 15,-2-4-1-15,2-15-9 0,3-5 7 0,1-12-2 16,3-8 7-16,-1-3 5 0,-2-4-4 0,-1-2 12 16,1-2 3-16,-1-4 4 0,0-6-2 0,0-4-6 15,-1-2-8-15,0-7-8 0,-2-2-1 16,-2-3-2-16,0-9 7 0,-4 1 2 0,1-10-8 0,-1-4 3 15,-1-7-3-15,0-2 5 0,3-5 6 16,0 0-4-16,-1 1-3 0,0-5-1 0,6-1-5 16,1 3 4-16,1 0 5 0,2 8 3 0,6 2-3 15,3 5 0-15,2 4-7 0,7 4-1 0,5 5 7 16,1 1 1-16,9 8 0 0,0 3-2 16,3 5-1-16,1 6 0 0,-4 3 3 0,3 7 4 15,-5 4-6-15,-2 4 1 0,-3 4-4 0,0 6-3 16,-5 5 2-16,-1 3 4 0,-3 7-1 15,-7 3-5-15,-3 6 4 0,-8 3-6 0,-3 1 6 16,-8 1 2-16,-11-1-6 0,-9 3-5 0,-9 2-12 16,-5-2-20-16,-13 5-32 0,-5-1-64 15,-10 1-167-15,-9 4-1141 0</inkml:trace>
  <inkml:trace contextRef="#ctx0" brushRef="#br0" timeOffset="244361.858">22505 18434 1989 0,'-3'-5'104'0,"-5"0"5"16,4 0 27-16,-3-3-12 0,-1 0 10 0,-1 0 7 15,5 0-26-15,0 3-18 0,1 2-39 0,2 0-28 16,1 1-14-16,0 1-1 0,1 4 5 15,4 2-12-15,-1 4 12 0,3 2-12 0,-1 6 14 16,7 3 8-16,0 6-2 0,-1 2 3 0,4 6-24 16,-2-1 1-16,-1 0-12 0,5 1 10 0,-1-5 13 15,-2-4-13-15,3-2 12 0,0-5-15 16,4-6 8-16,0-5 11 0,7-7 6 0,3-5 2 16,5-4-17-16,4-11 2 0,4-3-12 0,4-10 7 15,5-4 19-15,4-6-3 0,1-6-9 0,0-6-12 16,2-3-3-16,2-12-12 0,41-45 3 15,-17 15 6-15,-24 25-13 0,-24 32 15 0,-5 8 0 16,-5 7 0-16,-9 10 4 0,-8 7-9 0,-1 4 3 16,-10 7-9-16,-1-1-8 0,-1 4-6 0,-2-1-15 15,-5 5-7-15,-1 5-23 0,-3 4-23 0,-7 6-37 16,-4 8-68-16,-6 3-125 0,-1 7-339 16,12-18-884-16</inkml:trace>
  <inkml:trace contextRef="#ctx0" brushRef="#br0" timeOffset="262286.4444">8561 16636 1 0,'-1'-11'0'0,"-1"0"51"0,-2-3 253 16,3 5-10-16,-1 4-13 0,1-1 15 0,0-1-22 16,0 2-33-16,0 2-45 0,1 1-53 0,0 2-53 15,0 0-44-15,1 2-24 0,0-1-10 16,1 1 15-16,1 2 14 0,3 1 13 0,1 4 9 16,-2 0-3-16,5 3-1 0,1 1-3 0,-1 4-4 15,2 0-6-15,-2 4-11 0,3-1-5 16,-2 0-9-16,-3 0-1 0,0 1-1 0,1-1-1 15,0 1 6-15,0 0-1 0,0-2 3 0,-2 1-1 16,0-1-5-16,2 1-4 0,1-5-7 16,-2-1 5-16,0-5-5 0,-2-1 6 0,5-3 2 15,1-2 1-15,1-2 8 0,3-3 2 0,4-5 5 16,8-6 2-16,2-6-3 0,3-5-4 0,6-5-6 16,1-4 1-16,3-1-6 0,3-1 4 15,0-3 0-15,3 1-10 0,3-5 6 0,-2 3-6 16,0 2 0-16,-1 0 0 0,-3 5 4 0,-1 4-4 15,-3 1-3-15,-3 0 6 0,0 2-10 0,-3 2 2 16,0 3 0-16,-2 0-6 0,-5 1 4 16,0 2-4-16,-5 2 1 0,-2 0 1 0,-3 4 1 15,0 1 1-15,-6 0-5 0,1 2 6 0,-4 2-7 16,-4 1 0-16,0 3 1 0,-5 1-9 16,0 1 3-16,1 0-4 0,-4 0-3 0,2-2-4 0,-1 2-9 15,1 2-6-15,-1 0-12 0,-2 4-13 16,-3 2-31-16,-3 5-41 0,-3 2-67 0,-4 2-123 15,-2 2-265-15,-5 4-469 0,-2 2 161 16</inkml:trace>
  <inkml:trace contextRef="#ctx0" brushRef="#br0" timeOffset="263341.3667">8087 17383 1229 0,'-4'-10'300'0,"2"-3"-95"0,-3 0 36 0,4 2-10 16,1 2-39-16,0-2-12 0,1 3-33 15,-1 1-27-15,0 1-23 0,3 1-25 0,-3 1-16 16,0 2-17-16,0 3-14 0,0 0-13 0,1 1-8 16,0 1 0-16,1 1 1 0,6 1 6 0,-4 3 0 15,5 4 8-15,0 2-4 0,2 0 0 16,0 1 1-16,1 4-8 0,2 2 3 0,-1 1-6 16,-1 4-5-16,-2-2 2 0,2-2 1 0,2 1 2 15,-1 2 2-15,0-1-1 0,4 0-5 16,-4-1 2-16,2-6 0 0,0-1 1 0,1 1 2 15,1-1 0-15,1-5-2 0,2 1 4 0,1-5 1 16,-2-3 4-16,4-1 8 0,4-5-5 16,-4-2-2-16,6-5 0 0,0-7-2 0,5-3 2 0,6-7 6 15,8-2-5-15,4-7-6 0,5-4 1 16,6-5 0-16,5-4 6 0,1 2 3 0,3-5-5 16,1-2-4-16,1-1-6 0,-1-1 5 15,-3 2-2-15,2 4 2 0,-7 4-1 0,0 6-4 16,-4 2-1-16,-7 1-1 0,-4 2 2 0,-2 5 3 15,-8 3 1-15,-3 3-3 0,-1 3-3 16,-8 3 0-16,-4 3-2 0,-3 5 4 0,-4 4-1 0,-5 1-3 16,-4 1 3-16,-4-1-4 0,0 3 4 0,-4 0 2 15,0 1 0-15,0 0-3 0,-2 0-5 16,2-1 4-16,0 1-4 0,-2 0 6 0,2 1 3 16,-1 1-8-16,1-2 2 0,0 1-2 0,-1-1 3 15,0 0 5-15,-3 3-4 0,0-2-3 0,0 1-3 16,-2-1-2-16,2 2 4 0,-2-2 3 15,4 0 0-15,-3 1-3 0,2-1-1 0,2 1-2 16,0-2 3-16,-1-2 3 0,1 4-3 0,1-2 0 16,-2 0-3-16,2 0-3 0,-2 0 3 0,2 0 3 15,0 0 0-15,0 0 0 0,0 0-1 0,0 1-3 16,0-1 3-16,0-1 7 0,0 1-5 16,0 0 3-16,0 0-6 0,0 0-5 0,0 0 5 15,0 0 2-15,0-2 3 0,-1 4-4 0,1-4 3 16,-1 2-5-16,-1-1 1 0,0 0 6 15,1 1-2-15,-1 0-1 0,2-1-4 0,-2 2-3 16,2-2 2-16,0 1 4 0,0 0 0 0,0 0 0 16,0 0-3-16,0 0-3 0,0 0-13 0,2-1 4 15,-2 1 0-15,0 0 3 0,0 0 9 0,0 1-4 16,0-1 5-16,0-1 1 0,0 1 6 16,0 1 2-16,0-1-4 0,0 1-2 0,0-1-1 15,-2-1 4-15,2 1 0 0,0 0 0 0,0 0-8 16,0 1-5-16,0-1 4 0,0 0 1 15,0 0 7-15,0 0 4 0,-1 0-4 0,1 0-4 16,0 0 0-16,0 0 3 0,0 0-1 0,0 0 1 16,0 0-5-16,0 0-13 0,0 0 5 0,0 0 1 15,0 0 5-15,0 0 8 0,0 0-2 0,0 0-8 16,0 0-3-16,0 0 2 0,0 0-2 16,0 0 5-16,0 0-3 0,0 0-5 0,0 1 4 15,0-1-1-15,0 0 6 0,0-1 0 0,0 2-4 16,0-1-5-16,0 0-3 0,0 0-1 15,0 0-3-15,0-1 1 0,0 1-8 0,0 0-12 16,0 0-3-16,-1 0-11 0,1 0-10 0,-1 0-11 16,1 0-19-16,-1 1-8 0,0 0-14 0,-2 3-36 15,0 1-49-15,1 4-104 0,-5 1-264 0,3 0-257 16,-3 3 342-16</inkml:trace>
  <inkml:trace contextRef="#ctx0" brushRef="#br0" timeOffset="264551.3627">4652 17434 529 0,'-18'-4'138'0,"-7"2"-36"0,-4-1 12 0,7 3 22 15,4 2 35-15,5-1 32 0,3 1 8 16,0-2-6-16,2-1-14 0,5 0-13 0,-1 1-17 15,2 0-19-15,1 0-26 0,2 0-32 0,1 0-22 16,-1 0-20-16,3-1-8 0,-1 1-4 0,6-3-4 16,6 3 5-16,5-2 5 0,4 0 4 0,6 2-2 15,6 0-4-15,10 2-6 0,4-4-4 16,4 1 1-16,7-3 0 0,8 1-2 0,-1 0-1 16,8 2-5-16,5-2 1 0,5-2-2 0,4 0 3 15,-2 0-3-15,9 1-3 0,2-1-4 0,0-1-6 16,6 0 3-16,-3-2-3 0,-4 2 6 15,2 2-1-15,-4-1-6 0,-3-1 3 0,-4-1-4 16,-2-1 5-16,-3 2 2 0,-1-1-5 0,-5 0-3 16,-5 1-4-16,-5-3 3 0,-6-1 2 0,-12 3 3 15,-4-1 0-15,-10 2-5 0,-7-1 2 16,-10 0-3-16,-6 0 3 0,-2-1 0 0,-4 1 1 16,-6-2-1-16,-1 1-8 0,-3-1 0 0,-4 0-13 15,-4 1-6-15,-6 0-4 0,0 1-13 16,-4 2-4-16,-1-3-18 0,-1 2-19 0,2 0-30 15,-6 1-52-15,3 0-67 0,1-5-115 0,-1 3-188 0,2-1-245 16,0-3-81-16</inkml:trace>
  <inkml:trace contextRef="#ctx0" brushRef="#br0" timeOffset="264756.3081">6766 16905 1 0,'0'-7'0'0,"0"-1"511"0,0-3-76 15,2 4-66-15,3 4-55 0,2 1-63 0,-2 2-47 16,4 2-27-16,2 1-10 0,7 4-3 15,2 4-7-15,6 4-27 0,7 5-24 0,2 3-29 16,6 3-18-16,1 4-9 0,0 9-17 0,-3 3-9 16,-2 8-11-16,-7 5-8 0,-9 4 1 0,-1 5 2 15,-11 8-1-15,-8 1-2 0,-9 4-8 0,-5-1-7 16,-13-5 0-16,-6 2-3 0,-10-4-2 16,-8-1-11-16,-11 2-22 0,-15-6-36 0,30-31-33 15,-14 6-169-15,-5 1-702 0,-24 7-597 16</inkml:trace>
  <inkml:trace contextRef="#ctx0" brushRef="#br0" timeOffset="266801.5656">2231 16292 1090 0,'-1'-19'232'0,"1"-7"27"16,0-6 10-16,1 7-14 0,2 3-27 0,-3 1-20 15,0 1-32-15,-3-1-41 0,1 2-32 0,-1 1-22 16,-3 1-7-16,0 6-14 0,-1-1-10 15,-5 3-11-15,-2 2-11 0,-1 4-8 0,-4 3-7 16,-4 6 0-16,-7 6-5 0,-7 9 0 0,-6 7-2 16,-5 8-3-16,1 5 4 0,1-2-4 15,4-1 4-15,3 3 2 0,3-1-4 0,2 7 0 16,3 5-6-16,3 2-1 0,6-2-4 0,9-7 3 16,5-3-1-16,7-11 0 0,8-7 6 0,5-7-2 15,8-5 4-15,4-5 3 0,6-7 1 16,9-5-1-16,3-9 2 0,7-8 3 0,0-7-5 15,5-5 5-15,1-6-2 0,0-5-5 16,-4-2 7-16,-2-3-7 0,-7-2 1 0,-1-1 0 0,-4-7-5 16,-1-5 1-16,1-7-2 0,-4-2 4 15,-5-4 2-15,-5 3 2 0,-8 4 0 0,0 3-3 16,-6 10 2-16,-6 5-4 0,3 7 3 0,-9 9 6 16,0 6-4-16,-1 10 2 0,-2 4-4 0,-1 5-2 15,-3 3 2-15,3 4 1 0,-2 5-3 0,-2 5-4 16,-6 7 1-16,0 10 0 0,-6 9 0 15,0 11 6-15,-3 7-7 0,2 6-3 0,3 6 0 16,2 5 1-16,3 6-1 0,3 4 4 0,6 3-1 16,3-1-4-16,7-6 3 0,5-6-3 15,9-12 3-15,3-8 0 0,3-9-3 0,10-5 0 16,3-8-2-16,5-3 5 0,1-5-1 0,1-7 1 16,5-5-1-16,-1-4-7 0,-2-4 6 0,1-6-4 15,-1-6 3-15,-5-4 3 0,1-2-2 16,-7-3 3-16,-3-2-2 0,-8-1 4 0,-3 0 1 15,-8-1 2-15,-5 0 3 0,-4-1-5 0,-4 1 4 0,-5 3-2 16,-4 2 4-16,0 3 2 0,0 5-5 16,-5 5 1-16,-3 6-5 0,-1 4-2 15,-3 7 2-15,-7 7 0 0,-1 7 0 0,-2 9-3 0,-3 3 5 16,3 4-6-16,3-1 3 0,7 2 2 16,8 0-5-16,3-1 3 0,6 2-5 0,10-3 2 15,1 1 0-15,8-6-4 0,3-3 1 0,3-7-2 16,3-5 7-16,1-5-5 0,1-7 5 15,2-3 3-15,3-3-10 0,1-4 12 0,2-6-6 16,0-2 2-16,-4-3 6 0,-3-3-2 0,-4-2 1 16,-3-3-2-16,-1-3 0 0,-6 1-4 0,-4-4 4 15,-6 1 3-15,-3 0-4 0,-4-5 2 16,-3 1-4-16,-9-2-1 0,-2 3 4 0,-4-4-4 16,-5 4 1-16,-5 2-4 0,-5 6-2 0,-4 6-3 15,-1 8 0-15,-4 5 4 0,4 2-6 16,-4 5 1-16,3 6-9 0,2 0-11 0,0 4-11 15,5 3-22-15,4 1-29 0,5 4-47 0,6 0-75 16,5 2-135-16,8-1-368 0,11-1-906 0</inkml:trace>
  <inkml:trace contextRef="#ctx0" brushRef="#br0" timeOffset="268063.5439">3165 15882 1907 0,'2'-3'352'0,"-2"-1"-227"15,0 2-30-15,0 3-21 0,0 1-9 16,1 2 23-16,0 2 15 0,2 5-1 0,2 5-1 16,0 4-17-16,0 3-18 0,3 5-15 0,-1 4-9 15,-1 0-14-15,3 4-13 0,-1-1 0 16,1 1-5-16,1-3-5 0,1-2 6 0,2 0-8 16,0-3 0-16,1-4 0 0,0-4-6 0,2-6-2 15,-1-4-2-15,2-6 3 0,-3-3-5 0,2-5 8 16,-5-5-1-16,4-3-1 0,-1-4 8 15,2-2-5-15,-3-2 2 0,0-5 1 0,-2-2-5 16,1-2 2-16,-1 0 1 0,-1-4 4 0,-3-1-5 16,4 1 3-16,-2 2-2 0,1 2-3 0,3 6 6 15,-1 2-5-15,2 5 2 0,0 1 0 16,1 2 0-16,2 4 0 0,2 5-1 0,-2 3 2 0,3 3-6 16,-2 2 8-16,1 5-3 0,3 2-3 15,0 4 12-15,2 0-10 0,-1 3 4 0,3 2 1 16,1 1-6-16,-1-2 3 0,0-1-4 0,3 0 3 15,-1-2-1-15,0-5 4 0,0-1 0 0,0-4-4 16,-2-3 6-16,4-3-10 0,-1-4 5 16,-2-2 0-16,-2-4-5 0,-2 0 5 15,0-4-3-15,-4-4 4 0,-2 1-1 0,-4-1 4 16,-1-1 2-16,-4-1-3 0,-1 1 11 0,-5-3-7 16,0 2 5-16,-4 1 11 0,0 0-8 0,-2 3 5 15,-2 2-4-15,-2 1-4 0,2 4 0 0,-3 2 7 16,1 3-4-16,-1-1-6 0,-2 4 3 15,1 2-9-15,0 1 0 0,-5 5 1 0,2-1-5 16,0 2 4-16,3 2-4 0,1-1 0 0,4 4-1 16,1-1 2-16,2 2 1 0,2 0-6 0,5 1 10 15,0 0-8-15,5-1-1 0,0 0 4 0,6-3-8 16,0 2 6-16,3-3-3 0,2-1 1 16,2-3 3-16,1-2-4 0,0-1 0 0,1-2-5 15,-3-2 6-15,-2-3-7 0,-1-2 4 0,-2-1 3 16,-1-1-7-16,-3 0 7 0,2-4-2 15,-3 1 2-15,1-1 3 0,-5-3-1 0,2 1 3 0,-3-2-2 16,-1 4 5-16,-3-1-5 0,0 3 0 16,-2-2 0-16,-1 4-5 0,-1-3 8 0,-2 1-3 15,1-1 6-15,1 1-1 0,-3 0-2 0,0 2 2 16,2 0-2-16,1-1 2 0,-2 0-4 16,2 2 2-16,0 1 3 0,-1 2-8 0,2-1 8 15,-1 0-4-15,1 3-1 0,0 0 2 0,0 1-1 16,0 1 0-16,0-2-2 0,1 2 4 0,-1 0-7 15,0 2 2-15,0-2 3 0,0 0-7 16,0 0 8-16,0 0-3 0,-1 0 0 0,2-2 3 16,-1 1 0-16,0-1 2 0,2-3-1 0,-1-2 1 15,0 1-2-15,0-1 0 0,-1-2 2 0,0 1-7 16,2 2 4-16,-4-1-1 0,2 0-1 16,-1 1 7-16,1 2-4 0,0-1 3 0,-1-2-4 15,0 1 4-15,-1 2-5 0,-1-1-1 0,1 0 5 0,0 0-10 16,-1 1 7-16,1-1 0 0,1-1-2 15,-2 0 6-15,-1 3-3 0,3-1-1 0,-1 1-1 16,2 0 4-16,-3-1-4 0,2 2 2 0,-2-1 1 16,2 0-8-16,-1 0 7 0,2 2-4 15,-1-3-2-15,1-1 9 0,-2 2-7 0,2 0 4 16,0-2-3-16,0 3 0 0,2-1-1 0,-2 1-1 16,1 2 4-16,-1 0-10 0,0 0 8 15,0 0-4-15,-1 0-3 0,1 0 10 0,0 0-9 16,0 0 3-16,0 0 1 0,0 0-2 0,0 0 0 15,0 0 1-15,0 0 4 0,0 0-6 0,-2 0 8 16,2 0-2-16,0 0-1 0,2-1 8 16,-2-2-6-16,1 1 0 0,-1-1-1 0,0-1-3 15,0-2 1-15,0 2 0 0,0-2 4 0,-1 2-8 16,-1-1 9-16,1-1-4 0,0-1 2 0,-1 1 8 16,1 0-11-16,0 1 3 0,0 1-4 15,-2 1-3-15,2 1 6 0,0-1-2 0,-2 1 4 16,2 0-3-16,0-2 3 0,0 3 0 15,1 0-5-15,0 0 9 0,-2 1-6 0,2 1 2 16,0-1-1-16,0 2-6 0,-1 2 3 0,-1 0-2 16,0 3 5-16,1 0-5 0,0 3 4 0,0 1 0 15,2 1-2-15,0 2 11 0,2 5-8 16,-1 1 5-16,1 4 4 0,4 5-3 0,-2 2 7 16,3 4-1-16,-2 7 1 0,0 2-1 0,1 4-4 15,-3 3-2-15,0 2-6 0,0 5 1 0,-4 3-2 16,0-3 2-16,0-3 1 0,2-4-8 0,-1-9 3 15,3-5-3-15,-1 1-4 0,-2-5-12 0,1 4-24 16,-2-3-44-16,0-1-59 0,-1-1-87 16,-1-4-271-16,-1-4-1239 0</inkml:trace>
  <inkml:trace contextRef="#ctx0" brushRef="#br0" timeOffset="268273.6586">4349 15904 2371 0,'0'-3'378'0,"0"-2"-224"0,2-1-37 16,2 0-5-16,4 2-20 0,-1-1-13 0,0 0-28 16,2 1-25-16,6-5-6 0,6 4-12 0,4-2-1 15,2 0-11-15,3 3-16 0,-1 1-36 16,-2-1-79-16,2-1-205 0,1 1-884 0,-3-5-411 15</inkml:trace>
  <inkml:trace contextRef="#ctx0" brushRef="#br0" timeOffset="268854.0898">5498 15008 2564 0,'-3'-16'142'0,"0"-2"29"0,-1-2 5 15,0 13-37-15,3 7-30 0,-1 3-36 0,-2 4-28 16,-2 9-1-16,-7 9 8 0,-1 15 1 0,-3 8-3 16,-2 4-12-16,1 6-6 0,-2 8-2 15,1 4-4-15,-2 6-2 0,0 4-9 0,2 2-4 16,-1 3-6-16,5 1 1 0,1 3 3 0,5 1-7 15,2 3-2-15,0-1-3 0,4-2-9 16,1-1 9-16,2-8 1 0,2-3-4 0,2-8-6 16,5-10-9-16,0-9-13 0,-2-5-10 0,3-8-10 15,-5-6-30-15,0-6-31 0,-3-7-32 0,-2-7-25 16,-1-4-40-16,-5-8-165 0,-6-6-564 0,-3-8-635 16</inkml:trace>
  <inkml:trace contextRef="#ctx0" brushRef="#br0" timeOffset="269991.2301">5030 16184 671 0,'26'-26'366'16,"10"-13"65"-16,14-8-16 0,-1 4-53 15,0 9-65-15,1 1-83 0,0 2-56 0,1 5-39 16,-3 3-30-16,-2 6-18 0,-2 4-23 0,-8 8-14 16,-6 4-13-16,-8 6-11 0,-2 3 5 15,-7 8 5-15,-2 4 5 0,-7 5 7 0,-4 5-6 16,-4 4-3-16,-9 4 0 0,0 5-1 0,-7 1-3 15,0-1-1-15,-1-4-7 0,1-3-9 0,1-6 4 16,6-4 0-16,3-5 1 0,1-5 1 16,4-3-4-16,2-3-4 0,3-4-1 0,4-3 6 15,2-3-1-15,2-2 8 0,5-4-1 0,7-7-9 16,1-6 10-16,6 1-6 0,-4-6 1 0,5-2 4 16,-2-1-9-16,-1 0-2 0,0-4 1 0,-5 1 2 15,-1-2-4-15,-1 4 5 0,-6 1-2 16,-2 4-4-16,-1 4 9 0,-4 3-5 0,-2 1 6 15,-2 7 2-15,-1-1-5 0,-1 5 1 0,0 1-4 16,-2 3 0-16,0 3-3 0,1 1 1 16,-6 5-2-16,1 5-3 0,-2 5 7 0,2 2-3 15,-2 1 4-15,4 5 4 0,0 0-7 0,3 2-2 16,2-1-2-16,1-1 0 0,1-6 4 0,5 0 2 16,3-4-3-16,0-4-5 0,1-3 1 0,5-3 2 15,-1-3 4-15,6-4 4 0,4-4-5 16,2-4-2-16,4-4-4 0,2-5-3 0,1-5 5 15,-2-3 1-15,0-8-3 0,-2-4-1 0,1-6 3 16,-2-5 1-16,0-3 4 0,-7-4 6 16,3-8-7-16,-2-6 1 0,-2-6 0 0,-4-5-4 0,-1-2 6 15,1 0 0-15,-5-3-2 0,-5 4-5 16,-3 1 6-16,-1 7-4 0,-6 10 8 0,1 6 5 16,-5 11-6-16,-2 8 2 0,1 7-3 0,-3 9 2 15,1 4 4-15,1 7 2 0,2 5-3 0,-1 6-6 16,1 4-2-16,-2 7-2 0,-3 11 4 15,-1 8 3-15,-4 10-4 0,1 9 0 0,0 9-2 16,-1 8-4-16,3 8 8 0,2 9-2 0,-2 5 0 16,4 8-3-16,0 2 0 0,3 7-2 15,0 0 1-15,7-4 5 0,8-7-8 0,5-12-1 16,7-16-5-16,9-17-1 0,5-15 5 0,2-8-1 16,4-10-1-16,-3-8-2 0,-1-7 0 0,3-8 4 15,0-6 5-15,-4-6 4 0,-1-4-4 0,-4-2-1 16,-6-5-2-16,-5-4 2 0,-6-2 3 15,-3-3 3-15,-3 1 1 0,-5 0-4 0,-2 3 3 16,-1 6-4-16,-4 5 3 0,1 8 3 0,-3 4-4 16,2 7 2-16,-3 2-2 0,-2 6-2 15,-1 5 3-15,-3 4-1 0,-1 8 2 0,0 6-3 16,1 1 3-16,2 7-5 0,2 0 4 0,3 4 5 16,4-1-8-16,1-1 3 0,2-4-3 0,2-2-3 15,3-7 6-15,3-1-1 0,8-3 3 0,-3-5-4 16,6-5 0-16,1-3-2 0,3-5 3 0,4-2 3 15,-2-5-4-15,2-3 3 0,3-5-4 16,-2-2-1-16,-4-4 5 0,3 1-2 0,-5-4 1 16,-1-6-4-16,-3-1 2 0,0-1-1 15,-3-4 2-15,3 7 3 0,-6-1-4 0,1 4 4 0,-3 3-3 16,0 1-2-16,-2 4 6 0,-5 4 1 16,1 4 2-16,-3 1 0 0,-1 5-3 0,0 3-2 15,0 0-1-15,0 0 2 0,-1 1-5 0,1 3 3 16,-2 3-3-16,0 1-2 0,1 4 4 15,0 2-2-15,1 0 4 0,1 0-4 0,0 3 1 16,3 1-2-16,-1 3 0 0,0 0 5 0,4 0-4 16,1 0 3-16,2 0-4 0,-2-1-1 0,3-1 4 15,1-2-2-15,1-3 4 0,2 0 0 16,0-3-4-16,2-4 1 0,-4 0-1 0,3-4 2 16,-2 0-1-16,-1-5 3 0,4-1-4 0,1-3-3 15,-3-1 4-15,5 0 1 0,-2-2 2 0,1 0-2 16,-1-2-1-16,0-6-3 0,2-1 3 0,0-1 2 15,0-2-2-15,-1 1 4 0,0-2-4 16,-5-1-3-16,2 1 8 0,-4 0-5 0,-2 0 5 16,-1 1-1-16,0-1-4 0,-6 1 0 0,-1 0-4 15,1 3 2-15,-7-1-11 0,0 4-14 16,-5 4-25-16,-1 2-38 0,-8 9-35 0,-3 8-71 16,-7 6-185-16,-7 10-770 0,-12 3-541 0</inkml:trace>
  <inkml:trace contextRef="#ctx0" brushRef="#br0" timeOffset="270852.5577">4395 18329 3059 0,'-3'-3'-17'15,"2"-1"36"-15,-2-3 20 0,6-2 35 0,-1-1 11 0,5-6-22 16,9-15-12-16,5-2-35 0,1 5-5 16,-2 6 7-16,7-1-13 0,0 0 6 15,3-4-8-15,5-1 6 0,1-2 0 0,2 1 0 0,0 0 2 16,-1-1-7-16,-1-2 10 0,-2 0-10 16,2 2 3-16,-5 3-1 0,-1 3-12 0,-5 0 10 15,-1 1-2-15,-7 2 2 0,-3 6 4 0,-4 7-2 16,-4 5-3-16,-4 3-5 0,0-2 6 0,-4 4-4 15,2 1 5-15,-2 8 4 0,-1 8-8 16,0 6 5-16,-1 4-5 0,0-2 2 0,2 0 3 16,0 0-2-16,4 2-3 0,1-3-5 0,4-4 0 15,1-1-2-15,4 0 6 0,2-3 1 0,3-5-6 16,1-5 3-16,2-7-3 0,3-5 6 16,1-3 5-16,4-4-1 0,-2-3-1 0,2-6-7 15,0-1 4-15,0-4-2 0,-2-2 3 0,-1 1 3 16,-2 1-7-16,-3 0 7 0,0 1-5 15,-2 1 2-15,-4-2 7 0,-1 3-6 0,-6 4 5 16,1 4-7-16,-7 1 4 0,0 8-2 0,-1-1 2 16,0 6 6-16,-1 3-11 0,0 0 2 0,1 4-4 15,-5 5-1-15,0 7 7 0,0 5-3 0,-2 4-2 16,1 0-5-16,4-2 3 0,2 2-4 16,2-2 5-16,4 0 2 0,2-1-8 0,2-5 7 15,2-6-3-15,2-6 1 0,3-4 9 0,0-2-5 16,0-4 2-16,7-3-8 0,0-6 3 0,-1-5-2 15,-2-3 4-15,3-6 5 0,-3-1-5 16,-2-3 7-16,-2-2-6 0,-3-5 3 0,0-6 5 16,-4-6-3-16,0 0 5 0,-4-1-7 0,0-3 3 15,-4 0-1-15,0 2 1 0,-2 3 1 0,0 8-5 16,0 11 4-16,0 8 0 0,0 7 10 16,0 5 6-16,-2 6-8 0,2 2-2 0,-1 5-13 15,0 4 3-15,0 4-2 0,1 8 3 0,0 6 5 16,1 5-12-16,1 4 3 0,4 2-5 0,-2 0 2 15,4 1 5-15,1 3-6 0,1 2 2 16,1 3-3-16,-1-3-4 0,2 1-1 0,4-7 2 16,-3-3 3-16,2-4-3 0,-1-8 2 0,-3-5-5 15,-5-6-1-15,-1-8 6 0,0-4 2 0,-1 0 7 16,6-6 1-16,-1-6-4 0,3-10 1 0,3-6 3 16,3-4 5-16,1-3-4 0,2 5 5 0,-1-2-9 15,6-4-1-15,2 4 8 0,1 0-6 16,6 5 7-16,-1 5-7 0,3 1-4 0,-4 4 0 15,-1-1 3-15,3 3 3 0,-3 3 0 16,-7 3-2-16,3 3-2 0,-7 3-5 0,-1-2 4 16,-9 4-7-16,-2 1-4 0,-3 2-12 0,-4 3-16 15,-4 1-8-15,-4-2-25 0,-5 3-26 0,-6 0-59 16,-4 0-166-16,-3-2-689 0,-9-2-682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4:12:08.88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1969 1301 1989 0,'-2'2'37'0,"0"7"-21"0,-5 0 12 16,0 5 50-16,-7 2 28 0,1 3 21 0,-4-1-1 15,0-2-16-15,-2 0-22 0,-1 1-16 0,2-3-13 16,-2-1-11-16,6-1-3 0,-1-3-13 0,3-2-3 16,0-1 1-16,1 0-4 0,-4-3 8 15,4-3-2-15,1-2-7 0,0-1 2 0,4-2 0 16,-4-1-3-16,2-1-10 0,-1-5 0 0,1-1-10 15,4-4-5-15,-3-2 4 0,7-3-13 0,0-5 2 16,7-1-5-16,2 1 3 0,6-1-6 16,2 7 4-16,2 3 2 0,-3 5 3 0,2 4 10 15,0 1-5-15,-3 7-1 0,3 2-2 0,-4 8-3 16,3 6 6-16,-1 6 2 0,0 7 0 16,-2 5 5-16,-3 8 1 0,-5 5 1 0,-2 5-1 15,-4 3 4-15,-6 7-1 0,-5 6-3 0,-2 3 1 16,-10 4-8-16,-1 4 1 0,-3-2-3 0,0-2-1 15,1-12-4-15,2-12 1 0,-1-11 4 0,2-12 2 16,3-6 9-16,-2-7-1 0,2 1 1 0,-2-6 5 16,-1-1-2-16,1-6 3 0,-1-2 0 15,6-3-5-15,-1-6-2 0,1-2-5 0,3-3-4 16,2-7-6-16,4-4-3 0,1-1-4 0,4-2 0 16,2 1 4-16,2 1-1 0,2 5 2 0,4 0 0 15,-1 5-2-15,3 2 2 0,1 1 0 16,6 4 3-16,1-3 0 0,2 5 3 0,7 3 0 15,-2 4 0-15,5 3 2 0,0 3-1 0,-1 5-1 16,2-1 2-16,3 3 0 0,-1 1 0 0,1 2 0 16,3 1-3-16,-3-5-1 0,3 2-5 15,-3-6-11-15,-4-2-10 0,1-4-7 0,-5-5-4 16,-1-4 7-16,-1-5 7 0,-2-2 2 0,0-5 4 16,-3-4 4-16,0-2 4 0,-2-7 5 15,-4-2 4-15,3-2 5 0,-7-6 3 0,-2-2 3 16,-4-4-2-16,-3-4-3 0,-1-4-5 0,-7-4-9 15,-1-5 0-15,-2-5 0 0,-6-4 4 0,-2-1 7 16,-1 0 2-16,-3 1 3 0,-4 4-3 16,10 37 10-16,-3-7-3 0,-2 3-3 0,-7-2 5 0,-2 3-17 15,-8-1 5-15,-3 5-1 0,-6 0 0 16,-3 6 8-16,-4 6 3 0,4 7 13 0,-8 7 1 16,0 4 10-16,-1 10-1 0,-2 6 3 0,-3 8 4 15,-1 9-4-15,-1 9 3 0,4 7-12 16,-3 8-6-16,6 9-3 0,3 10-6 0,2 6 1 15,7 11-1-15,5 6 0 0,5 8 1 16,8 4-1-16,10 8 2 0,8 1 0 0,9-2-1 0,17-3 2 16,9-7 1-16,12-10 6 0,25-1-5 15,56 44 4-15,14-51-2 0,-5-34-3 0,-22-32 9 16,7-13-1-16,-6-9 1 0,4-11 1 0,-9-10-6 16,1-10-4-16,-6-10 1 0,-2-9-3 0,0-9 3 15,-10-4 1-15,-1-9-2 0,-10-4 1 16,-9-9 0-16,-7-9 2 0,-2-7 3 0,-3-7-2 15,-7-7-1-15,-8-5-7 0,-9-2-4 0,-15-4-3 16,-11 3-2-16,-7 62 10 0,-7-14-8 0,-12 5-1 16,-11-10-12-16,-14 9-11 0,-19-6 1 15,-18 13-15-15,-27 1-14 0,-24 21-37 0,-26 25-93 16,-28 26-488-16,-32 32-1054 0</inkml:trace>
  <inkml:trace contextRef="#ctx0" brushRef="#br0" timeOffset="4660.341">4345 1962 1 0,'0'1'0'0,"0"1"0"0,0 1 0 16,0 0 0-16,0 0 0 0,1-2 158 15,-1 2 130-15,0 0-12 0,1-1-23 0,-1-1-15 16,2 0-13-16,-2 1-21 0,0-2-12 0,1 0-9 15,-1 0-3-15,0 0 5 0,1 0-1 0,-1 0-13 16,3-4-38-16,5-4-38 0,1-3-38 16,5-5-28-16,4-5-4 0,5-5-8 0,3-2-8 15,-2-5 0-15,0-2 1 0,0 0 4 0,0-4 2 16,-4-3-2-16,1 2 2 0,-1-5-5 16,-5 3-1-16,-2-2 4 0,-4 4 11 0,-1-1-5 15,-3 2-1-15,-3 3-8 0,-1-3-13 0,-3 7 5 16,-1 3 3-16,-3 6 4 0,1 6-1 0,-2 3-3 15,-4 7-4-15,-1 0 0 0,-5 2 0 0,-1 7-4 16,-5 2 0-16,-3 6-2 0,-2 7 1 16,-2 6 1-16,3 5 0 0,4 3-1 0,4 4-2 15,6 0 0-15,5 3 1 0,5-1 4 0,6 2 2 16,5 1 1-16,7-2-4 0,5 1 2 0,5 0-6 16,-1-3 7-16,6-1-1 0,-2-2-4 15,-2-1 3-15,2-4-3 0,-6-1 4 0,-1-2 1 16,-3-1 2-16,-5-6-2 0,0 2-2 0,-6-4-1 15,0-1-2-15,-5-1 3 0,1-1 0 0,-2-3 1 16,-4 2 0-16,1-4 1 0,-3 3 0 16,-3 0 2-16,-2 1 5 0,-6 0-4 0,2-5 1 15,-4 3-3-15,-3-2-5 0,2-1 2 0,-3-1-1 16,0-1-5-16,0-1-6 0,1-1-12 0,-3 0-18 16,2-2-23-16,2-1-38 0,-1-3-70 15,1-2-133-15,3-6-418 0,-1-2-884 0</inkml:trace>
  <inkml:trace contextRef="#ctx0" brushRef="#br0" timeOffset="5033.505">4673 1748 1 0,'9'0'0'0,"1"0"0"0,4-2 0 0,-4 1 0 15,-3 0 0-15,1 1 0 0,-2 0 0 0,-1-2 0 16,-3 1 0-16,1 1 36 0,-2 0 42 0,-1 1 31 16,0 1 26-16,0-4 14 0,-1 2 3 15,1-1-4-15,0 0-7 0,-1 2-6 0,1-1-15 16,-2 0-26-16,2 0-25 0,-1-1-37 0,1 1-27 16,0 0-13-16,0 0-9 0,-1 0 7 15,1 0 11-15,0-1 1 0,0 1-4 0,0 0-7 16,0 0 0-16,0 0 5 0,0 0 9 0,0 0 9 15,0 0-6-15,0 0-2 0,1 0-4 0,-1 0 0 16,0 0 2-16,0 0-1 0,0 0-4 0,0 0-6 16,0 0 0-16,-1 0-5 0,1 0-1 15,1 0-8-15,-1 0-18 0,0 0-18 0,0 0-34 16,0 0-45-16,0 0-58 0,0 0-15 0,0 1 26 16,0-1 26-16,0 2 18 0,1 0 14 0,1 0 125 15,-2 0 0-15</inkml:trace>
  <inkml:trace contextRef="#ctx0" brushRef="#br0" timeOffset="7662.0195">4113 1396 1 0,'-3'-4'0'0,"0"-1"0"0,-2-2 248 0,4 0 104 15,1 1 7-15,2-2-22 0,1-1-64 16,1 1-64-16,-1 2-36 0,1-2-34 0,0 2-22 16,1-2-9-16,0 2-19 0,0 0-15 0,0-1-13 15,6 3-14-15,-2 0-10 0,1-1-5 0,3 3-5 16,3 2-6-16,1 1 0 0,2 1-4 0,-1 4 0 15,2 1-2-15,1 4-2 0,3 2 2 16,-1 3 7-16,3 0 2 0,2 4 0 16,0 0-4-16,0 5-9 0,-3 0-2 0,1 4 4 15,-4 3-3-15,1-1 0 0,-6 1 5 0,1 4 2 16,-5 1 5-16,0 1 4 0,-3 0-8 0,-4 0-4 16,-2-2-2-16,-2 1 2 0,-3-3 1 0,0-6-2 15,-2-4-2-15,-2-5-3 0,2-2 1 0,-4-3-3 16,2 1 4-16,-3-2 3 0,4-4 1 15,-2-2 7-15,2-3 2 0,-1-1 1 0,1-1 0 16,-4 0 1-16,0-2 0 0,0 0-6 0,1-2 1 16,-4-1-7-16,-2-2-2 0,2 0-1 0,0-2-3 15,2-1 2-15,-2-2-3 0,2 1 1 0,2-2-3 16,-2 0-1-16,-1-2 0 0,3-3-2 16,2-1 2-16,1-1-6 0,3-2 2 0,2-1-2 15,1-1-4-15,5-2 3 0,4-1-1 16,3-1 3-16,1 0-1 0,5 0 0 0,-2 3-2 15,1 1-3-15,1 1 5 0,1 4-5 0,-2 2 4 16,3 2 1-16,-3 4-1 0,-1 0-1 16,1 4-2-16,-4 3-5 0,0 3 0 0,0 1 4 0,0 2 0 15,0 2 1-15,1 2 4 0,0 2-5 16,1 5 3-16,-1 0 7 0,-3 5-3 0,1 1 5 16,-3 1-4-16,2 1-7 0,-2 4 0 0,-1 1 2 15,-4-1 1-15,-1 3 4 0,-1-3 4 0,0 1-4 16,-3-2-2-16,-1 0 2 0,-3-3-7 0,2-5 3 15,-3-3 0-15,2-3 0 0,-2 0 2 16,0-2-5-16,2-3-2 0,-1-4 3 0,2-2 5 16,0-1 4-16,1 0 4 0,-1-2-2 0,-2-3-9 15,1-2 2-15,-5-4-6 0,4-4-2 16,-1-4 2-16,1-1-3 0,2-4-2 0,2-4-1 16,2-2 2-16,1-2-3 0,0 1 1 0,4 0 8 15,2 2-3-15,0 0 5 0,1 3-2 0,4 1-3 16,-2 3 3-16,-1 3 0 0,0 4 3 0,1 0-1 15,1 4 2-15,-1 1-1 0,2 5-3 16,-2 1 2-16,1 5-5 0,2 3 2 0,0 2 1 16,1 5 3-16,2 3 0 0,0 2 3 0,1 7 2 15,-1 1-3-15,0-1 1 0,0 4-9 16,0-1 0-16,-2 4 3 0,-2-1-3 0,-1-1 9 16,-3-2 3-16,5-2-4 0,-2-5 5 0,0 1 1 15,3-6 1-15,3-2 3 0,1-3 1 0,-1-4-1 16,6 0 2-16,-1-5 0 0,4-5-3 0,-2-2 2 15,-1-4-3-15,2-1 1 0,-6-5 4 0,1 3-5 16,-2-4 1-16,-2 0-3 0,-1-2 0 16,-3 1 2-16,-1-2 0 0,-4-1 3 0,-2 0-5 15,1 0 7-15,-4-1-3 0,0 1-6 0,-2 1 7 16,-3 2-7-16,0 4 3 0,-5-1-2 16,2 5 2-16,0-2-1 0,-2 4-6 0,-2-1 4 15,2 5-7-15,-3-1 6 0,2 1 1 0,0 3-3 16,-3-2 4-16,0 4-6 0,2 1 2 15,-4 4-2-15,-1 2 1 0,-1 2 2 0,1 5-2 16,-1 4 2-16,0 1-5 0,2 3 5 0,2 2-3 16,0 0 2-16,4 1-2 0,0 3-4 0,1 1 1 15,3 2 2-15,1 0 1 0,1-1 3 16,1-4 0-16,5-1-1 0,0-5-1 0,0-2 5 0,3-4 0 16,4-1-1-16,-1-3 6 0,2 0-8 15,4-3 2-15,3-4 1 0,-1-2-3 0,3-3 3 16,-2-3-1-16,0-3 1 0,-1-2-2 0,1-3 3 15,-4-1-1-15,0-1-2 0,0-2 6 0,-4-1-6 16,3-1 4-16,-3 0 1 0,0-2-3 16,-1 1 2-16,0-1-1 0,-2 1-2 0,2 1 3 15,0 0-1-15,-1 2 2 0,-1 2-2 0,-1 3 2 16,-2-1-5-16,1 5 0 0,-1 1 0 0,-3 2-4 16,3 4 3-16,-4 0-2 0,3 1-1 15,0 2-3-15,-2 3 3 0,4 3 2 0,1 3 0 16,1 2 5-16,1 3-10 0,2 1 1 0,0 0 2 15,2 2-3-15,0-1 7 0,5 1 0 16,1-3-1-16,5-1 1 0,3-2 2 0,1-4-1 16,1-2-1-16,0-5 1 0,-2-1-2 0,0-2 1 15,-1-2 1-15,-1-2-2 0,-1-4 3 16,-1 0-1-16,-5-3 1 0,-1-2 1 0,0-3-2 16,-2 1 1-16,-4-3 0 0,2-1 8 0,-3-1-3 15,-1-1 0-15,-1 0 4 0,-2-1-13 0,0-1 6 16,-1 0-2-16,-4-1-1 0,-1 2 1 0,0 0 0 15,-4 4 2-15,-3 0-5 0,1 1 9 16,-5 4-10-16,2 3-1 0,-2 4 3 0,-2 2-7 16,-2 2 3-16,-5 3 0 0,-3 3 0 0,-3 4 2 15,-5 3 0-15,-1 5 2 0,4 2-3 0,-1 1 4 16,5 3-5-16,8 3 0 0,2 2 2 0,4-2-4 16,6 2 4-16,3-3-3 0,6-1 2 15,4-2 0-15,7-2-4 0,2-5 1 0,6-1-2 16,-3-3 0-16,3-4 2 0,-4-3-2 0,0 0 4 15,-2-4-6-15,-1-3 2 0,-2 2 1 0,-4-5 1 16,0-2 8-16,-3-3-1 0,1 0 1 16,-3 0-2-16,-2-2 0 0,-3 0-3 0,0 0 2 15,0 1 2-15,-3 3-6 0,-1-2 5 0,0 3 0 16,-1-1 2-16,-1 1 4 0,-2 4-3 16,1-1 1-16,2 3-3 0,-1 2 1 0,-2 1-8 15,3 2-5-15,0 4-1 0,-1 3-4 0,-3 1 10 16,-1 7 4-16,-2 5 1 0,-1 5 3 0,0 2-2 15,5 9-4-15,-2 5 2 0,6 7 0 16,5 7 0-16,-4 6 5 0,-5 7 0 0,-1 0-2 0,-4 4 1 16,-2-3-1-16,-4-2-2 0,-1-3 0 15,-3-2 0-15,-1 0 3 0,4-3-1 0,-1-4 0 16,-1-3-2-16,-1-4-1 0,1-3 2 0,2-2 3 16,-3-4-1-16,-1-3-2 0,0-3 1 0,-1-6-4 15,2-5 6-15,-1-4 4 0,7-10-2 16,-5-3 1-16,7-5 3 0,-4-2-1 0,-1-5 1 15,-2-6 2-15,4-5-8 0,-4-8-2 0,6-7-4 16,2-4-8-16,3-6 2 0,8-3-4 16,6-3-3-16,7-3 1 0,9-3-1 0,3 0-1 15,11-2 2-15,4 1 3 0,2 1-1 0,7 2 0 16,2 1 1-16,-2 2 1 0,2-2 2 0,0-1 5 16,-2 1-1-16,2 4 3 0,-2 2-1 15,-2 2-1-15,0 3 2 0,-7 3 1 0,-7 4 1 16,-5 4-2-16,-6 3 5 0,-6 2 7 0,-4 2 0 15,-4 4 3-15,-3 1 2 0,-4 5-5 0,-1 0-3 16,-1 3 2-16,-2 4-2 0,1 1-6 0,-2 3 4 16,0 2-8-16,0 4-3 0,-6 5 1 15,-7 6-1-15,3 6 2 0,-7 4 0 0,2 8 0 16,4-2 1-16,0 1 0 0,5 3 1 0,3-6 2 16,6 0-1-16,2-1 0 0,7-3-2 15,1-2 0-15,2-1 1 0,5-4 3 0,0-5-1 16,2 1 1-16,4-4-3 0,-2-5 2 0,1-3-2 15,0-3 2-15,4-7 1 0,-6 0 1 0,2-3 1 16,-1-4 1-16,-1-4 1 0,-1 3-1 0,-1-4 3 16,-3 1 1-16,-3-2-2 0,4-1-1 15,-5 0-2-15,2-6 1 0,-3 4-3 16,6-2 1-16,-9 2 0 0,2 6-4 0,-1-2 4 0,1 5 1 16,-5 2-1-16,3 2 3 0,0 1-4 15,-4 4 2-15,5 1-1 0,-5 1-1 0,-1 3-4 16,4 3-4-16,-4 2-4 0,4 3 0 0,-2 4 6 15,1 6 4-15,-1 5 1 0,-3 3 3 0,1 2-3 16,-1 1-1-16,2-2 0 0,-1-2-2 0,0-2 1 16,4 0 0-16,-2-3 1 0,5-1-6 15,-1-4 5-15,-1-3 0 0,2-5 1 0,7-2 7 16,-4-5-3-16,2-3 1 0,4-2 1 0,1-7 3 16,2 0 0-16,-3-4 1 0,2 1-1 0,-5-4-5 15,3-1 3-15,-2 1 0 0,-2-2 2 0,-2 1 1 16,4 2-3-16,-5 0-4 0,0 3 1 15,-3 2 0-15,-3 5 3 0,1 2 1 0,-4 2-2 16,-2 4-6-16,0 0-1 0,1 1-3 0,0 2-1 16,0 2 4-16,5 0-4 0,-4 6 0 15,1 2 1-15,2 1-3 0,-3 4 5 0,3-1 1 16,-1 0-3-16,2 0-4 0,-1-2-2 0,4 1-9 16,-1-1-16-16,2-1-24 0,3 1-38 0,-2-1-53 15,5-1-83-15,-2-1-246 0,-1-4-1234 16</inkml:trace>
  <inkml:trace contextRef="#ctx0" brushRef="#br0" timeOffset="8407.647">8855 1732 1687 0,'-3'-14'878'15,"-1"-2"-807"-15,2-2-12 0,2 7-2 0,-1 3 14 16,-2 1 16-16,-3 0 10 0,-2 0-3 0,-1 0-15 16,-2 4-20-16,0 2-23 0,-1 5-14 0,2 3-10 15,-5 3-2-15,-1 3 1 0,-3 6-4 16,2 3 5-16,0 1 0 0,0 3-4 0,3-3 2 15,5 2-4-15,1 0-2 0,5-3 4 0,1-1-3 16,2-2-1-16,4-2-2 0,0-1-9 0,4-2 6 16,3-2 3-16,6-3-2 0,0-1 6 15,0-3-5-15,8-3-3 0,-1-2-1 0,1-1-3 16,0-4-4-16,-2-1-2 0,2-3-2 0,-5-3-2 16,0-3 4-16,-5-2 2 0,2-2 1 15,-4-3 4-15,-3-1-3 0,-2-1 0 0,-1-3-1 0,-1-1 1 16,-1-4 3-16,-3 2 3 0,-3-2 1 15,-3 4-1-15,2 0 0 0,-1 3 1 0,-3 3 4 16,4 3 0-16,1 2 1 0,-1 2-2 0,2 3 0 16,2-3 1-16,0 4 1 0,8 0-4 0,-1 0-4 15,8-1-3-15,6 2 0 0,5-2 5 16,6 0 0-16,8-2 3 0,5 2-1 0,4-3-1 16,-1-2 4-16,0-1-2 0,-5-2 2 0,-1-3 3 15,-7-3-1-15,-1 0-2 0,-8-4 6 0,-1 2 2 16,-6-1 2-16,-2 1 7 0,-7-3-3 15,-3 0-2-15,-3 0 5 0,-5 2 1 0,-4 1 3 16,-3 0 4-16,-4 3-2 0,-2 4-4 0,5 13 5 16,-4-2 5-16,0 1-4 0,-1 0 1 0,-4 4-16 15,1-2-16-15,-4 6 2 0,-8 5-10 16,-15 11 3-16,0 13 4 0,2 13-2 0,12 4 5 16,5 5 3-16,1 8 2 0,5 7 3 0,5 5 5 15,4 7-4-15,-1 4-1 0,7 1-1 16,2 4 1-16,0 3-5 0,2 0 2 0,5 0-2 15,-4-4-3-15,3-3 5 0,-2-5 1 0,4-5 1 16,0-6 0-16,-3-6-2 0,4-6-3 0,0-3-2 16,-1-3 0-16,-3-6 0 0,3-8 1 15,-4-1-7-15,1-6-4 0,-3-3-8 0,2-4-11 16,-2-6-9-16,-2-4-16 0,0-4-18 0,-2-1-1 16,-1-3 7-16,1-3-18 0,-1-2-57 0,-4-2-150 15,-3-5-330-15,-4-3-1006 0</inkml:trace>
  <inkml:trace contextRef="#ctx0" brushRef="#br0" timeOffset="8615.5583">8974 2092 1645 0,'5'-7'440'0,"1"-3"-253"16,6-3-58-16,10 7-27 0,4-4 16 0,7 2 15 15,1 0-12-15,5-3-21 0,6 1-23 0,1-1-18 16,6 2-16-16,-2 1-13 0,0-2-9 15,-6 3-7-15,-4 2-4 0,-1-1 0 0,-2-1-1 16,-3 3-1-16,0-1-3 0,-4 1-3 0,-5 2-6 16,-4-1-7-16,-8 2-19 0,-3 1-40 0,-4-1-70 15,-5 0-126-15,-2 1-290 0,-3 1-1056 0</inkml:trace>
  <inkml:trace contextRef="#ctx0" brushRef="#br0" timeOffset="9184.135">10993 2493 278 0,'-22'-2'84'0,"-6"-3"50"15,-3-1 54-15,8 1 73 0,5-3 53 0,2 0 7 0,2-3-30 16,1-3-49-16,4-3-44 0,4-4-42 0,2-5-41 16,6-7-21-16,3-6-24 0,9-6-8 15,4-3-4-15,4-5-9 0,7-5-8 0,4-1-12 16,5-6-3-16,3 2-11 0,3-5-3 0,0-6 2 15,2-3-4-15,-3-1 1 0,-4 1 1 16,-5 4-1-16,-7 5 2 0,-7 4 2 0,-11 6 6 16,-3 8-2-16,-7 4 8 0,-2 13-3 0,-5 6-6 15,-3 5-1-15,-4 8-13 0,-3 1-1 16,-3 5-3-16,-3 5-3 0,0 4 1 0,0 7-7 16,0 6 6-16,2 6-1 0,4 7 2 0,3 4 5 15,7 9-3-15,7 1 3 0,3 4-1 0,9 1 2 16,2 1 0-16,7 0 2 0,5 2 3 0,0-1-4 15,4 0 4-15,-2 0-7 0,-3-2-2 16,-2 1 3-16,-6-5-4 0,-1 0 4 0,-5-3 0 16,-2-2 1-16,-4-6 0 0,-2-2 1 0,-5-3 2 15,-2-4 2-15,-3-2 4 0,-1-2-1 0,-4 0 2 16,-3-3 1-16,-2 1-2 0,-3-2 2 16,-4-5-4-16,1 0-4 0,-2-1-2 0,2-4-7 0,2 0-10 15,3-2-18-15,1-4-26 0,5-3-44 16,2-1-83-16,-1-4-196 0,3-1-740 0,4-7-422 15</inkml:trace>
  <inkml:trace contextRef="#ctx0" brushRef="#br0" timeOffset="10834.0587">11377 1757 1149 0,'9'0'138'0,"4"0"65"0,4-2 38 15,1 2 8-15,1-1-17 0,-3-1-61 0,6 1-53 16,-2-2-30-16,5 3-25 0,-1-2-13 0,4-2-12 15,3-1-6-15,1-1-4 0,-3-1-4 16,1 0 3-16,-1-2-8 0,-4 1-1 0,0 0-2 16,-6-1-3-16,-1-2 9 0,-5-1 2 0,-2 3 4 15,-2-4-1-15,-3 1-4 0,-4-1-4 0,0 2-2 16,-4-2-4-16,0 5-2 0,-3-1 4 0,-3 1-6 16,1 2-2-16,-4 1-4 0,-1 3-5 15,-5 3 2-15,1 2 4 0,-3 2 0 0,-4 5 1 16,0 4-2-16,1 4 2 0,-1 5-2 15,6 4 3-15,-1 1-2 0,5 2-7 0,1 6 6 16,5 1-6-16,4 8 3 0,5-2 3 0,6 0-3 0,5-3 0 16,6-6-6-16,4-6-3 0,6-5-5 15,6-6-2-15,1-8-6 0,4-1-3 0,1-8-8 16,-1-5-14-16,2-3-10 0,-1-1-9 0,-1-6 0 16,-3 0 7-16,-3-3 9 0,-5 0 13 15,-2-2 12-15,-3 0 14 0,-7-2 7 0,-2-2 6 16,-4-1 7-16,-2-1 1 0,-3-1 6 0,-3-2 5 15,-5 5 5-15,0 0 15 0,-3 3 6 0,0 4 15 16,-1 3 1-16,-2 6 2 0,2 0-3 16,-1 3-14-16,0 3-5 0,1 0-21 0,0 5-9 15,-2 2-6-15,0 4-5 0,-4 5 2 0,4 2-6 16,0 2-1-16,3 4 1 0,4 1-1 16,3 1 4-16,5 2 1 0,2-1 2 0,4 0-3 15,3 0 1-15,4-1-2 0,5-4-7 0,3-2 1 16,4-2-3-16,5-7-8 0,1-3-5 0,0-5-13 15,1-2-8-15,-2-2-6 0,-3-4 7 16,-7-1 4-16,-2-2 11 0,-4-3 10 0,0-2 3 16,-4-2 13-16,1-2 1 0,-5 0 3 0,-2-2 3 15,-2-2 2-15,0 0 3 0,-6 0 3 0,3 0 5 16,-3 1 5-16,-3 4 4 0,1 1 4 0,-1 3 4 16,-1 1 1-16,0 2 1 0,-1 0 2 0,-1 5-3 15,0 1-4-15,1 2-5 0,1 3-13 16,-1 0-6-16,-2 4-11 0,-2 3 0 0,0 4 0 15,-3 3 1-15,3 5-2 0,0 0-2 16,3 2 1-16,1 2 0 0,3 0 3 0,3 1 1 0,1-1-1 16,6 0 4-16,4-2-4 0,5-2-1 15,0-1 2-15,6-2-7 0,5-7 4 0,2-1-3 16,-1-4-2-16,0-4-1 0,-1-2-4 0,-2-4 2 16,0-1 2-16,-5-3 8 0,-3-2-1 15,1-2 1-15,-5-3 3 0,0 1-6 0,-4-2 8 16,-2 1 0-16,0-1 1 0,-3-1 7 0,0 1-5 15,-5 2 3-15,1-3 2 0,-2 3 2 0,-1 1-2 16,-2 1 1-16,-2 3-2 0,0-1-1 0,1 3 6 16,-2 0 3-16,-1 2 0 0,0 0 0 15,0 4-4-15,-2-1-4 0,2 3-4 0,-4 1-3 16,2 5-4-16,-4-2 0 0,3 6 0 0,-1 3-3 16,-1 0 5-16,3 3-5 0,-1 2-1 0,3 0-1 15,2 2-2-15,2 3 4 0,2-1 1 0,4 3 5 16,-2-1-3-16,6 0 0 0,2-3 1 15,0-3-3-15,5-2 3 0,2-4 0 0,2-1-1 16,4-6 5-16,0-1-4 0,3-3 0 0,-1-1-1 16,-1-3-4-16,2-2 1 0,-2-3 1 15,0-1 1-15,1-3-4 0,-5-1 7 0,2-2-3 16,-2 0 0-16,1-2 7 0,-4 2-6 0,3-2 1 16,-4 0 2-16,1 2-3 0,-4 1 0 0,-1 3 3 15,2 2 1-15,-5 1-4 0,2 3 6 16,1 3-4-16,-2 1-2 0,-1 4 1 0,-4 0-4 15,-1 4-3-15,0 2 1 0,3 4-1 0,-3 1 3 16,2 2 2-16,0 0 2 0,0 3 1 0,3 0-1 16,5-2 1-16,-4 1-2 0,5-1 0 15,1 0 1-15,2-4 0 0,3 0 0 0,0-4 0 16,3-3-1-16,-1-3 0 0,3 0 0 16,-3-4-2-16,2 0 4 0,-4-3-1 0,-2-1-2 0,-3-3 3 15,-3 0-4-15,1 0 3 0,1-4 2 16,-2 3-3-16,0-2 3 0,-2 1-2 0,-1 0 2 15,-1-1 2-15,-4-1 1 0,-3 3 1 0,0-1 1 16,2 4 0-16,-5 1-2 0,0-1 1 0,0 6 0 16,-5 0-5-16,3 0 1 0,-1 1-3 15,-5 1-1-15,-1 4 1 0,-2 2 1 0,-2 3-1 16,0 2-1-16,3 1 3 0,1 1-3 0,3 1 0 16,-2 0 4-16,6 3-5 0,2-2 2 0,1-3-1 15,7 4 0-15,2-5-1 0,1 2 2 16,9-4 0-16,-1 1 0 0,2-4 1 0,0-1-2 15,-5-4 1-15,2 0-1 0,0-4-2 0,-1-2 0 16,-1 1-1-16,1-2 0 0,2-1-3 0,0-2 2 16,3 1 2-16,-1-2 0 0,0-2 2 0,-1 1-2 15,-2-3 3-15,-5 1 0 0,0-1 1 16,-3-1 2-16,0 0-3 0,-3 0 1 0,2 1 0 16,-5-1 0-16,2 1 0 0,-4 1-1 0,-2 5 2 15,1-1-3-15,-1 3 3 0,0 4 0 0,0 1 0 16,0-1 0-16,0 1-6 0,1 1-2 15,1-1 0-15,1 1 0 0,2 6 4 0,4-1 3 16,3 1 0-16,8 2-1 0,5 1 1 0,6-2 0 16,4 2 0-16,8-1 3 0,3-3 0 0,1 0 0 15,0-5-1-15,2 0 1 0,3-2 0 16,2-3-3-16,-1-1 1 0,0-4-1 0,-1-2 1 16,-1-4 3-16,-4 0-1 0,-6-2 1 0,-4-2 0 15,-3-2 2-15,-4-3 4 0,-6 0 2 0,-4-2 3 16,0-3-3-16,-9 0-3 0,-1-3-3 15,-3 0-2-15,-6-1 3 0,-6 3-6 0,-2 0 4 16,-3-1-4-16,-7 2-3 0,3 2 4 0,-5 6-4 16,0 2 3-16,-2 4-3 0,1 5 3 15,2 4-6-15,-2 6 3 0,2 5 2 0,-2 5-3 0,3 4 6 16,-3 4-2-16,2 5-1 0,1 3 4 0,3 5-2 16,4 3 5-16,2 7 0 0,7 1 3 15,1 5-3-15,1 3-5 0,3 3 2 0,0 3-5 16,-1 1 3-16,4 5 0 0,-4 0-3 15,4-2-5-15,-3 3-8 0,2-3-19 0,-2-2-29 16,3-5-45-16,-2-5-87 0,0-3-202 0,2-1-1322 16</inkml:trace>
  <inkml:trace contextRef="#ctx0" brushRef="#br0" timeOffset="12121.285">16589 1123 1 0,'-1'-9'569'0,"1"-2"69"0,1-1-115 0,0 6-148 16,0 3-147-16,2 4-96 0,2 5-39 15,-2 5 0-15,5 6 30 0,3 10 3 0,-2 3-11 16,1 6-19-16,1 10-17 0,-3 1-7 0,0 5-13 15,-4 3-12-15,-2 2-10 0,1 10-7 16,-6 4-6-16,1 5-6 0,-2 6-7 0,-4-1-2 16,0 2-3-16,-4 0 2 0,-5-1 1 0,0-3-3 15,-8-9-4-15,5-6 1 0,-2-6 0 0,3-9-1 16,5-7 1-16,-1-11-2 0,5-8-3 16,4-8 3-16,-1-6 4 0,2-7 8 0,0-2 6 15,2-6-3-15,-5-4-4 0,-3-2-9 0,-6-8-5 16,4-3 1-16,-5-3 1 0,-1-5-2 15,4-2-4-15,-3-1 4 0,1-6-1 0,4 0 1 16,0-4 6-16,5-5-5 0,2-4-2 0,5-4-1 16,5-5-2-16,0-1 4 0,6 0-1 0,6-2-1 15,0 4-1-15,9 0-3 0,0 6 1 0,6 4 2 16,1 3-1-16,5 5 1 0,0 5-2 0,-1 7 2 16,4 5 0-16,-2 7 3 0,-4 2 3 15,-1 6-2-15,-5 7 0 0,-2 1 0 0,-2 5-1 16,-5 3-1-16,1 4 3 0,-5 5-1 0,0 3-1 15,-3 5 2-15,-2 5-2 0,-4 4 4 0,-5 1 0 16,-4 5 0-16,-3 1-3 0,-5 0 2 16,-4 1-3-16,-1-2 0 0,-2-1 3 0,-1-2-6 15,-2-4-6-15,8-1-6 0,-2-7-15 0,5-2-10 16,4-1-13-16,1-4-20 0,5-5-12 16,7-2-5-16,5-5-7 0,9-4-3 0,9-7-3 15,4-3-4-15,8-3 3 0,2-2 15 0,-1-4 17 16,4 1 21-16,-5-2 18 0,-3-1 13 0,-3-1 15 15,-6 0 8-15,-3 1 9 0,-5 0 15 16,-4 0 19-16,-6 3 23 0,-2-1 31 0,-1 4 18 16,-7 3 6-16,-2 2-6 0,-3 3-22 0,-6 3-25 15,-1 2-16-15,-4 5-15 0,-7 3-6 16,-3 3 4-16,-6 6 2 0,-1 0-4 0,0 5-4 0,1 2-9 16,6-2-10-16,5 3 1 0,6-1-2 15,1 3-2-15,7 0 1 0,1 1-3 0,6 1-3 16,2-3 1-16,6-1 3 0,8-5-2 0,4-1-2 15,7-2-1-15,4-6-8 0,4-1 5 16,-3-3 1-16,0-2-3 0,0-3 1 0,-3-3-4 16,-1-2-3-16,-4-1 2 0,0-4 2 0,-5 1 1 15,-1-5 1-15,-5 1-1 0,-3-3-4 0,-2 2 7 16,-5 0 0-16,-3-3 2 0,0 1 3 0,-2-1-5 16,-4-1 1-16,3-1 1 0,-2 1 0 15,-2-2 3-15,2 0-2 0,-2 0-3 0,2 0-3 16,1 4 2-16,0 1 3 0,1 2 0 0,-1 4 4 15,-1 2-6-15,3 5 1 0,0-1 2 16,3 3-2-16,-3 2 0 0,3 4-2 0,0 2-2 16,3 3-1-16,2 6 5 0,5 2 0 0,-1 2 2 15,7 4 3-15,0-4-3 0,4 3-3 0,3 1 0 16,5-4 1-16,4 1 0 0,1-3 2 16,3-4-4-16,0-1-11 0,-3-8 0 0,-2-2-2 15,-3-6 1-15,-2-1 8 0,-7-4 1 0,0-5 1 16,-4-1 3-16,-2-2 1 0,-1-5 4 0,-3-1 2 15,-1-2-3-15,0-3-6 0,-1-2 3 0,1-4 3 16,1 1 3-16,-2-1 5 0,-2-2-3 0,-1 2-1 16,-2-1 1-16,-1 1 2 0,-4 3 1 15,1-1 2-15,-1 5 4 0,-1 3 1 0,0 4 8 16,-1 7 2-16,-1 3 1 0,0 8-5 0,3-1-11 16,-1 7-9-16,-1 4-1 0,-2 6-1 15,0 7 3-15,-1 3 3 0,2 5-2 0,1 3-4 16,7 3 4-16,0 3-1 0,3 0 1 15,0 4 4-15,-1 2-6 0,1 0-5 0,-1 2-2 0,-4 1-6 16,-3 1-11-16,0-3-15 0,0-1-26 16,-1-6-27-16,1-3-27 0,0-7-32 0,1-5-44 15,1-5-72-15,-1-4-111 0,0-2-274 0,1-6-394 16,-1-5 447-16</inkml:trace>
  <inkml:trace contextRef="#ctx0" brushRef="#br0" timeOffset="12748.1571">18020 1565 1 0,'32'-2'0'0,"12"-1"0"0,12 1 0 0,0 1 93 16,-5 1 61-16,-3 1-15 0,1-1-7 15,-2-1-10-15,-1-3-18 0,-3 0-13 0,-2-4-17 16,-3 0-12-16,-5-4-1 0,-3-1 8 0,-5-4 24 15,-4-1 24-15,-6-2 10 0,0 0 7 0,-3-3-4 16,-3 0-11-16,-3-2-6 0,1-2-7 16,-4-4-16-16,-2-2-5 0,-1-2 0 0,-1 0 1 15,-3 2 6-15,-4 0 3 0,0 4-2 0,-2 3 1 16,-2 5-3-16,2 3-5 0,-2 8-12 0,3 3-18 16,-1 4-19-16,0 6-13 0,-2 6-5 15,0 6-1-15,-3 6 7 0,3 7 0 0,-2 5 1 16,2 5-4-16,3 6-1 0,1 6 6 0,0 4 0 15,-2 2-1-15,1 2-4 0,-4-1-11 0,3 1-3 16,-2 2-1-16,0-2-5 0,3-3 0 0,2-8-3 16,6-7-4-16,2-8 1 0,6-9 0 15,-1-9 3-15,2-5 1 0,-1-5 4 0,1-6-2 16,2-5 0-16,2-2-1 0,2-6 0 0,4-2 0 16,0-6-1-16,2 0 0 0,0-4 1 15,0 0-2-15,0 0 5 0,1 0 0 0,-4-2-3 16,3 0 3-16,-3 3-5 0,1 2 0 0,-2 2 7 15,3 4-4-15,-4 2 0 0,0 5-3 0,-3 1-2 16,3 6 2-16,-4 2 4 0,-1 5 3 0,0 6 3 16,-1 0-2-16,-4 6-3 0,2 6 4 15,-4 0-7-15,-1 5 8 0,1 1 3 0,-1 1-6 16,1-2 4-16,1 2-4 0,0-2-1 0,6 1 3 16,0-2 1-16,3-3 0 0,7-1-1 15,0-6 1-15,6-1 1 0,1-4-3 0,3-2-1 16,0-4-2-16,-1-3-3 0,1-2-2 0,-4-3 2 15,-3-5-3-15,-1-1 1 0,-3-3 2 0,0 0-6 16,-4 0 2-16,2-3-9 0,-3-2-5 0,0 0-11 16,-2-3-19-16,0 0-13 0,-3 1-31 15,0-1-38-15,-2-1-84 0,-2-1-205 0,-3 1-718 16,-2 5-288-16</inkml:trace>
  <inkml:trace contextRef="#ctx0" brushRef="#br0" timeOffset="13548.0614">19509 1928 1 0,'5'-3'0'0,"-1"-3"0"0,3-3 18 16,-2-1 335-16,2 1 1 0,1-2-2 0,0-1-22 15,3-3-44-15,1-1-40 0,1-2-34 16,7-6-33-16,-1 0-27 0,2-5-16 0,2-1-10 15,1-2-20-15,-1 0-13 0,0-2-12 0,1 1-25 16,-1-2-15-16,0 1-9 0,-1-5-9 0,3 1-2 16,-3-3-1-16,0-1-1 0,-2 2-1 15,-7-1-1-15,2 4 2 0,-6 4 3 0,-4 2 2 16,-3 8 0-16,-3 6-4 0,-1 1-1 0,-5 8-6 0,1 1-1 16,-2 0-5-16,-7 6-7 0,0 1 0 15,-5 6-3-15,-4 4 6 0,-2 5-1 0,-1 4 3 16,0 4-1-16,1 9-4 0,4 2 0 0,3 5 0 15,7 4 0-15,4-3 2 0,7 4 0 16,3 2 0-16,6 0-1 0,8-1 1 0,5-1 0 16,4-8 0-16,3 2-5 0,-1-6-1 0,-2-2 0 15,-3-2-4-15,-3-2 10 0,-2-6-1 0,-5-5-1 16,-5-2 5-16,-1-2-6 0,1-3 1 16,-5-1 2-16,-1 0-5 0,-1-2 5 0,0 1-3 15,0-2 2-15,-1 1-3 0,0-2 7 0,-5 1 3 16,1-1-2-16,-3 2 10 0,-1 0-9 15,-3-2 3-15,-2-2 1 0,-3 2-4 0,1-2 3 16,-6 2-3-16,0-2-1 0,1 0-3 0,-3 0 3 16,1-1-1-16,-2 1-1 0,6-2 6 0,-2 1-7 15,3-1 0-15,6 0 2 0,2 1-6 16,5-1 6-16,1 0 0 0,3-1-1 0,1 2 0 16,0 0-1-16,1-1-4 0,2 1-11 15,-2-1-16-15,1 1-41 0,3 1-54 0,4-1-105 16,5 4-440-16,2-2-1052 0</inkml:trace>
  <inkml:trace contextRef="#ctx0" brushRef="#br0" timeOffset="15053.3262">21611 1324 1 0,'-1'-4'0'0,"-3"-3"0"0,0-4 258 16,2 1 164-16,0-2-23 0,1 0-35 15,-1-1-43-15,4 0-37 0,-2-1-25 0,1 3-40 16,-1 1-35-16,0 4-31 0,0 3-40 0,0 2-41 16,-1 2-29-16,1 2-28 0,-4 3-8 0,1 8 12 15,-4 7 13-15,1 5 8 0,-6 4 2 16,4 2-5-16,-2-2-13 0,1 1-1 0,1 1 2 15,4 0-6-15,-2-2 3 0,4-2-7 0,2 1-7 16,2-4 2-16,6-3 0 0,1-3 2 16,4-6 0-16,1-2 0 0,2-5-2 0,3 0 3 15,3-5 2-15,1-6 1 0,5-1-3 0,2-2-3 16,1-5-3-16,-1 0-3 0,-1-3 2 0,-3-3-3 16,1-2 0-16,1 0-4 0,-4-1-2 0,3-3 1 15,-4 2 1-15,-3 1 3 0,0 3 6 16,-3 4-5-16,-4 5-4 0,-5 1 1 0,-4 5-4 15,0 4 0-15,-3-1-6 0,-1 2-4 0,0 3-1 16,3 6 3-16,-2 1 8 0,-1 5 2 0,2 3 6 16,0 0-2-16,0 3-1 0,0-1 1 15,0 2-3-15,0-1 3 0,3 0 0 0,-1-1-1 16,2-2-5-16,-1 1 3 0,1-3 1 0,-2-3 1 16,3-4 6-16,-4-3-3 0,3-3-2 0,1-3 3 15,-1-2-1-15,4-4 3 0,1-3 0 16,5-1-3-16,-2-5-3 0,2 1-2 0,0-3 3 15,1 3 0-15,-3-3 5 0,2-1-2 0,-5-1-6 16,0 5 2-16,-1-2-4 0,-3 5 3 0,-2-2 0 16,2 4 1-16,-4 0-1 0,3 1 0 15,-4 4 0-15,-1 0 1 0,0 2 0 0,-1 2-9 16,1 1-1-16,3 1-2 0,0 6 1 0,5 0 7 16,0 5 3-16,1 0-2 0,3 2 1 0,4 2 0 15,0-1 1-15,6 1 2 0,-2 0 1 0,3-3-2 16,4 0-3-16,0-1-5 0,3-4-15 15,2 0-9-15,4-6-14 0,4-1-19 0,-5-3-8 16,3-5-13-16,-1-2-4 0,-3-3 1 16,3-4 6-16,-4-2 7 0,3-6 15 0,-5-2 18 0,0-4 12 15,-2-4 19-15,-1-1 9 0,-3-6 4 16,-2 0 4-16,-3-5 1 0,1-3 6 0,-3-2 8 16,0 2 14-16,-7 1 18 0,-2 5 18 0,-2 7 16 15,-5 5 6-15,-2 8-3 0,-1 4-5 0,0 4-9 16,-2 4-13-16,2 5-20 0,-1 3-21 15,1 2-12-15,-2 2-12 0,-4 5 5 0,0 6-1 16,-9 8-2-16,2 3 2 0,-3 6 0 0,4 2 1 16,1 3 0-16,1 6 5 0,2 2-6 15,6 5 1-15,1 2-1 0,2 2-1 0,6-1 0 16,3-1-3-16,5 1-9 0,6-9-8 0,8-3-7 16,2-11-7-16,5-8 1 0,-1-8-2 0,5-7 3 15,-1-3 3-15,2-4 5 0,-3-6 4 0,-4 0 12 16,-3-4 6-16,-9-2 2 0,-2 3 2 15,-2-3-2-15,-7 1 7 0,1-4 3 0,-3-1 2 16,-2 1 0-16,-4 1-3 0,2 3 4 0,-5 0-1 16,0 3 5-16,-4-1 3 0,2 6-6 15,2 3 0-15,-2 1-13 0,0 3-2 0,-4 3-4 0,-3 1 2 16,-3 5 3-16,-1 3-2 0,-2 2 5 16,3-1-7-16,4 2 5 0,4 1-2 0,-2-1-1 15,5-2-1-15,7 1-3 0,-2-3 3 0,5-2 1 16,3-1 4-16,5-2 2 0,1-5-1 0,4 0-1 15,1-5-1-15,3-3 1 0,-3-2 0 16,-4-1 1-16,-4-1 1 0,0 0-1 0,-4-2 6 16,-2-2-1-16,-3-3 2 0,3 2-2 0,-1-4-10 15,-5-1 2-15,2-1-3 0,-4-1-1 16,-2-1-2-16,-1-1-7 0,-2 2-2 0,1-3-20 16,-6 3-9-16,0-3-20 0,0 0-38 0,-3 1-31 15,0 2-67-15,-7-2-101 0,-1 4-178 16,-5 1-274-16,-3 2-215 0,-2 0 578 0</inkml:trace>
  <inkml:trace contextRef="#ctx0" brushRef="#br0" timeOffset="15364.7481">22964 1116 1 0,'-20'-6'190'0,"-2"-4"432"0,-1-3-62 0,5 6-57 0,13 0-100 16,0 2-110-16,5 2-85 0,1 1-70 15,4 1-53-15,1-3-37 0,11-1-19 0,9-2-5 16,9 2 3-16,8 3 2 0,13 1-4 0,7 2-1 15,6 1 0-15,4-1-2 0,2 2 3 16,0-2-1-16,-8 2-4 0,1 1 1 0,-10 0-1 16,-5-1-3-16,-2 0-1 0,-7-1 0 0,-2-2-6 15,-6 2-1-15,-6-2 5 0,-6 1-3 0,-6-2 6 16,-6-1 2-16,-4 2 2 0,-6 0 5 16,-1 0 6-16,-1 0 4 0,0 0-1 0,0-2-4 15,-1 1-12-15,1-2-8 0,-1 1-7 0,1-2-3 16,0 2 3-16,-1-1-2 0,0 0 0 15,0 2-4-15,0 1-1 0,1 0 0 0,-3 0-5 16,3 0-6-16,0 0-12 0,0 1-7 0,-2 2-3 16,1 4-12-16,-7 1-18 0,4 5-39 15,-4 0-54-15,0 1-80 0,-1 4-240 0,-3 2-1174 0</inkml:trace>
  <inkml:trace contextRef="#ctx0" brushRef="#br0" timeOffset="15975.6692">25482 1573 1552 0,'-4'-16'561'0,"-3"-4"-379"0,1-7-21 0,5 5-23 16,7-1-31-16,3-3-18 0,5-1-14 0,4-5-17 15,4 1-10-15,6-2-10 0,3-5-1 0,4-3-6 16,6-2-7-16,5-7-7 0,1-2-11 16,-1 5 2-16,-3-4-2 0,-2 4 3 0,-22 24 5 15,2-5-5-15,-3 4 1 0,2-3-1 16,-5 5 4-16,1-1 2 0,-4 4 1 0,-4 1 1 0,-5 4-15 16,-4 6-4-16,-8 2 2 0,-5 5 1 15,-6 6 3-15,-3 0-2 0,-5 7 2 0,0 3-8 16,-31 22-1-16,14 4 3 0,13 0-4 0,14-4 8 15,11 3-2-15,6 2 4 0,8 1 0 16,4-3-7-16,7 5 7 0,5-2 1 0,4 0-2 16,2 1-1-16,1-6 2 0,-1-1-3 0,-3-5 1 15,-2-2 5-15,-6 0-6 0,-1-5 2 0,-7-3 0 16,-4-6-3-16,-2-1 1 0,-5-8-2 16,-1 1 5-16,0-2-1 0,-4-1 10 0,-1-2 11 15,-4-2 0-15,-4-1 9 0,-2-1-12 0,-5-2-6 16,-4-2-3-16,-1 0-9 0,1-3 3 0,-4 0-4 15,2 0-2-15,1-2-3 0,3 2-3 0,2-2-5 16,4 1-20-16,2-1-20 0,4-1-46 16,5 1-83-16,4-2-161 0,10 0-480 0,10-5-830 15</inkml:trace>
  <inkml:trace contextRef="#ctx0" brushRef="#br0" timeOffset="16174.4012">26288 1199 1239 0,'10'-5'458'0,"0"-5"-81"15,5 0-100-15,-6 6-71 0,-4 3-62 0,-1 2-54 0,-2 3-30 16,1 5 0-16,-3 4 11 0,2 4 2 16,-2 6-9-16,-2 5-11 0,0 0-15 0,0 0-13 15,-1-1-1-15,1 0-12 0,-1 2-2 0,-2-1 0 16,3 1-13-16,-2-1 6 0,4-4-5 16,1-2-2-16,2-5-9 0,2-3-25 0,0-1-31 15,0-5-46-15,-1-2-46 0,1-4-65 0,-2-2-144 16,0-5-506-16,-1-3-540 0</inkml:trace>
  <inkml:trace contextRef="#ctx0" brushRef="#br0" timeOffset="16331.2145">26277 797 450 0,'-1'-5'380'0,"1"0"-18"15,-2-3-115-15,1 1-60 0,0 1-77 0,-1-2-72 16,2 5-42-16,0 4-18 0,0 2 15 0,1 4 7 15,0 3-13-15,0 4-64 0,4 19-202 0,3 4-482 16,-3 2 151-16</inkml:trace>
  <inkml:trace contextRef="#ctx0" brushRef="#br0" timeOffset="17283.5441">26817 1089 1074 0,'9'-6'260'0,"4"0"38"0,4-3-47 0,0 4-12 15,-2 4-19-15,0 1-53 0,-2 1-43 0,-1 5-40 16,-1 6-13-16,1 2-11 0,-1 5-9 0,1 4-5 16,0 3-10-16,-1 6-6 0,-1-1-7 0,0 2-4 15,1 0-3-15,-4-3-3 0,2 0-1 16,-1-2-5-16,0 0-3 0,-2-3-1 15,-2-2-2-15,3-6 0 0,-4-2 0 0,2-6-1 0,3-4-1 16,2-3 2-16,2-3-1 0,6-4-2 0,5-1 1 16,6-1-6-16,2-5 2 0,4-1 1 15,-4 0-2-15,1 0 3 0,-2-2-3 0,1 0 1 16,-2-1 1-16,-2 0 4 0,1-1 0 0,-3-2 1 16,-3 0 3-16,0 1-4 0,-5 1 4 15,-4 0 2-15,-3 2-2 0,-2 0 7 0,-6 3 4 16,1 5 3-16,-3 0-2 0,-3 4 0 0,1 0-6 15,-6 3-4-15,-4 3 2 0,-4 3-6 0,-6 4 2 16,0 4 3-16,1 5-2 0,0 3-1 16,6 4 0-16,0 1-1 0,6 2-3 0,3 4 4 15,1 2 1-15,4 4-1 0,-2 5 6 0,1-1-7 16,-1 5-1-16,-3 3-2 0,-1 0-3 0,-2 0-2 16,1-2-5-16,-2-1-11 0,-2-7-12 0,0-1-7 15,-5-8-10-15,1-6-3 0,1-7 6 16,4-7 10-16,-5-6 18 0,4-6 14 0,0-6 7 15,1-2-1-15,3-6-1 0,2-2-1 0,4-7-2 16,3-4 2-16,6-3 2 0,5 0-1 0,5-4 0 16,4-4 1-16,8 0 0 0,5-2 2 0,5-2-3 15,8-1 1-15,5-3-4 0,5 3-7 16,3-8 3-16,5 4 0 0,-2-1 0 0,4-4 5 16,-2-1 1-16,-2-4 0 0,3-1 4 0,-7 5 6 15,-6 4 7-15,-10 7 12 0,-8 6 12 16,-9 4 12-16,-5 3 1 0,-8 3 1 0,-4 2-8 15,-6 15 2-15,-2-4 2 0,-1 1-5 0,-1 0-3 16,-4 0-11-16,0 1-13 0,-2 0-7 16,-2 1-4-16,-5 3-3 0,0 4 0 0,1 6-4 15,-6 3 5-15,-12 16-8 0,0 8 0 0,5 4 2 16,11 2-8-16,1 3 11 0,3 4-1 0,2 3 2 16,3 0 0-16,4 4 0 0,2 1 1 0,2 2-3 15,3-1 1-15,5-4-3 0,3 0-1 16,4-5 0-16,5-5 0 0,3-8 2 0,7-6 0 15,4-5 3-15,-2-6-4 0,2-4 1 0,-2-7 0 16,1-2-3-16,1-4 1 0,-3-6 0 16,3-1 2-16,-1-4 2 0,-1-5 1 0,0-2 1 0,-3-2 1 15,-1-1 3-15,-1-1-2 0,-6 0 1 16,2-1-1-16,-2 2 0 0,-5-2 3 0,-3 2-1 16,-4 0 2-16,-1 2 1 0,-6 4 0 0,-3 4 2 15,-2 4 0-15,-2-1-1 0,-3 4-3 0,-2 1-7 16,-5 0-2-16,-3 7-2 0,-5 5 4 15,-7 3-2-15,-2 10 5 0,-1-2-5 16,1 8-1-16,1 1 2 0,3 4-2 0,3 0 3 0,3 3-3 16,4 1 2-16,5 0-2 0,2 2 0 15,7 0 2-15,6-3-1 0,5 1 1 0,3-3-1 16,9-1-2-16,7 0-8 0,4-5-7 0,7 0-22 16,1-3-23-16,7-3-26 0,-1-1-55 15,4-4-84-15,-2 0-297 0,-5-5-1163 0</inkml:trace>
  <inkml:trace contextRef="#ctx0" brushRef="#br0" timeOffset="17832.6274">30178 994 2013 0,'-2'-24'335'0,"-1"-2"-187"0,-2-4 6 15,5 12-15-15,0 12-24 0,0 1-36 0,0 4-37 16,0 3-38-16,1 2-13 0,-1 6 9 16,-1 8 9-16,0 11 13 0,-7 10 4 0,0 8 6 15,-6 10 2-15,-4 8 0 0,-1 6-2 16,1 1-11-16,-7 1-3 0,3-2-3 0,0-1-3 15,-4 2-4-15,3-5 0 0,2-8-5 0,2-5-3 16,6-11 3-16,3-8-1 0,1-8 3 16,0-7 2-16,5-2-3 0,-2-6 0 0,4-5-2 0,0-2 3 15,0-3 19-15,0-2 20 0,2-1 11 0,0-5-5 16,-1-4-17-16,0-5-18 0,-1-8-10 16,-3-3 3-16,2-5-6 0,2-5-1 0,0-1-2 15,1-5 1-15,1-2 0 0,6-5-3 0,-1 0-4 16,9-3-9-16,5-3 0 0,3-1-2 0,6 0 2 15,4 2 5-15,3 4-3 0,-1 4-2 16,5 6-1-16,-3 9-1 0,0 9 4 0,-1 7 5 16,-4 2 2-16,-4 6-1 0,-4 2-2 0,-3 5 0 15,-1 3 0-15,-3 2 1 0,-2 7-2 16,-1 2 0-16,-2 4 2 0,-3 5-1 0,-1 4 8 16,-5 5 3-16,-2 0-3 0,-3 2 2 0,-4-1 0 15,-4 0 0-15,-2-1 2 0,-2 0 5 0,-7 1-6 16,3-1-6-16,-2-3-10 0,5-3-29 15,4-4-27-15,9-4-33 0,3-4-39 0,9 0-68 16,7-6-170-16,11-2-487 0,8-1-588 0</inkml:trace>
  <inkml:trace contextRef="#ctx0" brushRef="#br0" timeOffset="18406.8883">31019 1371 421 0,'12'-18'878'0,"3"-1"-287"0,-1-6-221 15,-7 7-87-15,-5 4-71 0,-2 1-55 0,-5 0-48 16,1-1-27-16,-6 3-27 0,-3 1-19 0,-7 3-12 15,-6 4-7-15,-5 2 1 0,-3 3 0 0,-4 3-2 16,0 4-5-16,5 3 0 0,1 5 0 16,2 2-2-16,2 3-1 0,4 0-2 0,2 4-4 15,7 4 1-15,3 0 3 0,5 4-2 0,10-3-3 16,4 0-1-16,9-1-6 0,4-3 5 16,3-2 3-16,5-5-2 0,1-4 6 0,1-2-8 15,0-3-4-15,-5-3 0 0,3-2-3 0,-4-4 4 16,-5-2 1-16,-1-2 2 0,-3-3 0 15,2-2 4-15,-6 0-1 0,1-2 4 0,-3-5 1 16,-2 4-5-16,-2-5 1 0,2 0-4 0,-4 1 3 16,-2-2 0-16,2 2-1 0,-6 0-2 0,1 0-3 15,0 5 2-15,-5 1 3 0,5-1 2 0,-1 2 2 16,-2 1 0-16,3 2-3 0,1-1 1 0,1 4-3 16,0 1-1-16,1 0-9 0,-1 1-13 15,0 2-3-15,2 1 3 0,3 3 10 0,3 4 12 16,7 1 7-16,5 3-1 0,6 0-2 0,10 2 2 15,3-1-4-15,3-3 3 0,-1-3 1 0,-3-3-5 16,-5-3-1-16,-3-4 5 0,-7-3 2 16,2-1 6-16,-3-6 5 0,-3 0-4 15,-1-5-1-15,-1-2 1 0,0-3-1 0,1-1 2 0,-5-4 0 16,3-1-1-16,-2-4 1 0,-1 0-3 16,1-1 4-16,0-3-1 0,-4-3 5 0,0-1-1 15,-1-1-4-15,0 2 3 0,-4 4-3 0,1 6 4 16,-3 4 0-16,2 7 1 0,-3 3-3 0,-2 5-2 15,1 4-2-15,-1 4-5 0,0 2-4 16,0-2-15-16,-1 5-2 0,0 7 2 0,-5 5 2 16,3 10 12-16,-1 4 0 0,1 4-3 0,2 4 2 15,1 2-2-15,-1 0 0 0,-1 2 4 0,-4 0-7 16,-3 1-8-16,3 5-16 0,-4 1-30 16,-5 0-41-16,7-2-42 0,0 0-62 0,1-7-86 15,0-6-164-15,5-4-364 0,1-5-616 0</inkml:trace>
  <inkml:trace contextRef="#ctx0" brushRef="#br0" timeOffset="18984.9755">31587 1424 1 0,'23'-4'0'16,"17"1"0"-16,9-2 125 0,3 2 215 0,0 1-30 15,-2-2-51-15,1 3-55 0,-2-2-39 0,-2 1-24 16,0-1-26-16,-5-2-21 0,2-1-10 16,-6-3-4-16,1-2 6 0,-2-5 10 15,-6-1-1-15,-1-1 3 0,-6-7-4 0,2-2-4 0,-5 1-6 16,-1-5-9-16,-6 2-7 0,2-1-8 16,-4-6-7-16,-1 2-8 0,-3-1-3 0,-2 1 0 15,-2 0-2-15,-1 5 3 0,-3 17-5 0,0-3 8 16,-2 2 6-16,0 1-12 0,-1 1-5 15,1 3-16-15,0 1-25 0,0 2-5 0,-3 3 3 0,1 3-8 16,-9 11 16-16,-6 8 2 0,-4 6 0 0,-1 5 5 16,3 3-5-16,0 7 3 0,-1 4-4 15,-2 4-1-15,2 5 1 0,1 3-2 0,3-1 4 16,1-1 1-16,1-5-1 0,6-4 0 0,1-4-1 16,8-5-2-16,1-4 0 0,6-1 0 15,0-8 0-15,1-2-2 0,3-6 0 0,-1-2 3 16,1-6 7-16,3-5 2 0,0-1 2 0,4-4 0 15,2-1-7-15,2-1 3 0,-1-3-1 0,6-3-2 16,-5 1 0-16,2-2-2 0,-3-3-5 16,1-1 6-16,-1 3 0 0,-2-3-1 0,-1 3 2 15,-2 0-4-15,-2 3 0 0,-4 3 1 0,-2 0-2 16,-3 4 2-16,-4 1-3 0,0 1-7 16,3 0-4-16,-6 2-9 0,7 4 4 0,-2 2 8 15,-1 3 6-15,2 5 6 0,-2 2-3 0,5 1 0 16,-3 1-2-16,6 0 8 0,-1 0 1 0,1-2 2 15,2-1 10-15,3 0-8 0,4-1 4 16,2 0-2-16,1-3-4 0,1 0 1 0,1-2-7 16,6-1-3-16,3-3-15 0,-2-1-31 0,-1-2-51 15,-3-2-178-15,-16-1-1013 0</inkml:trace>
  <inkml:trace contextRef="#ctx0" brushRef="#br0" timeOffset="21490.763">2526 2842 1 0,'-14'-4'0'0,"-5"-2"0"0,-2 1 37 16,7-1 283-16,6 1 9 0,1 1-5 0,3-2-27 15,-1 1-42-15,4 2-44 0,1 3-49 0,0-2-42 16,3 1-35-16,-2 0-30 0,3-2-21 16,-1 2-11-16,6-1-1 0,2-2 2 0,2 3 2 15,4 0 2-15,4 0-4 0,1 0-2 0,5 1-1 16,3 0-1-16,3 0 1 0,7 0-4 0,1 1-3 16,3-1-1-16,4 1 0 0,6 0 1 15,3 0 0-15,3 0-3 0,1 3 1 0,3-2 0 16,-2 2 1-16,4-1 0 0,0 0 0 0,5 1 1 15,0-1 3-15,5 3 4 0,5-3 1 0,1 1 1 16,8-2-1-16,6-1-4 0,-3 0-1 16,6 1-2-16,5-2-4 0,2 0 1 0,5 0-3 15,2-2-1-15,2 1 0 0,2 0 0 0,1-1 1 16,0 1-2-16,6 0-1 0,0-1-2 0,6 4 0 16,-1-2-2-16,2 0 0 0,-1 1-1 0,2-1 0 15,2 1 0-15,0 0 1 0,-1 0 3 16,-4 1 1-16,-1 0 0 0,4-1 1 0,-1-1-3 15,1 3-2-15,-3 1 0 0,-3-2-1 0,1-1-1 16,0 0 2-16,-3 1 0 0,3-1 0 16,-6 0 3-16,-4-1-1 0,-1 0 0 0,-2-2 0 15,-3-1 0-15,-5 2-1 0,1-4 0 0,-11 3 0 16,-4 0-3-16,-6-2 2 0,-8 0-1 0,-4 0 2 16,-6-3 0-16,-7 1 2 0,-6 2 0 15,-11-1-1-15,-8-1 4 0,-11 1 0 0,-5 2 5 16,-8 0 9-16,-5 2 8 0,-6 0 7 0,-1 0 0 15,-2 1-10-15,1 0-15 0,0-1-17 0,-3-1-16 16,1 1-12-16,-5 0-9 0,-2 0-8 0,0 1-12 16,-2 1-20-16,-1 1-35 0,-2 2-56 15,3-2-124-15,4 2-251 0,6 0-324 0,2 4 5 16</inkml:trace>
  <inkml:trace contextRef="#ctx0" brushRef="#br0" timeOffset="22424.1524">10657 2556 1 0,'-2'0'0'0,"1"0"0"15,0-1 0-15,1 0 181 0,0 1 155 0,1 0-70 16,0 0-85-16,-1 0-83 0,2 1-39 15,3-1-11-15,3-1 2 0,1 0-1 0,4-1 1 16,1 2-2-16,3 0-3 0,2-2 6 0,1 1 5 16,2 1 9-16,4 0 4 0,2 0 4 15,4 0-3-15,4-2-7 0,4 1-6 0,4 1-14 16,2-1-6-16,2 1-3 0,3 0-9 0,-1 0 2 16,3 0-3-16,2 0-2 0,2-1 2 15,2-2 2-15,2 2 3 0,7-3 0 0,1 2 2 0,2 0-3 16,5-1-2-16,2 1 0 0,6-1-7 0,5 0 3 15,4 1-3-15,4 1-1 0,0 0-3 16,4-1 0-16,6 1-2 0,-1-2 0 0,9 1 5 16,4 1-6-16,2-1 0 0,2-1-2 0,0 2-4 15,7-2 4-15,1 1-2 0,4 2 3 0,1 0-2 16,2 0-1-16,3-1 1 0,1 1-3 16,1-1 6-16,7 1-4 0,-2-1 0 0,3 0-1 15,3 0-2-15,5-1 3 0,1-1-1 0,4-1 0 16,-1 0 0-16,1-1-2 0,4 1 3 15,-4 1-2-15,1-3 4 0,-1 0-3 16,2 0-1-16,1-1 4 0,-2 1-5 0,3-2 4 0,-1 1 3 16,3-1-3-16,-5-1 0 0,1 1 0 0,-1 0 1 15,-1-2 1-15,-3 2 4 0,-1-2-3 0,-3 1 2 16,-1 3 1-16,-4-1 0 0,1-3 3 16,-4 4-4-16,-3 2-2 0,-3-1 0 0,0 0-3 15,-1 3 4-15,-5 0-2 0,-1 0 1 0,-4-1-4 16,0 0 0-16,-2 1 3 0,-6-1-6 15,-4 1 4-15,-10 1 0 0,-10-3-1 0,-8 2 3 16,-11 1-1-16,-5-1 1 0,-10 0 0 0,-8-1-1 16,-9 0 1-16,-10 0-1 0,-10 0 4 0,-11-1 1 15,-5 2 7-15,-9 1 4 0,-3 0 0 0,-1 0-4 16,-1 1-10-16,-1-2-11 0,1 2-11 16,-8-1 0-16,-1 1-8 0,-3 1-1 15,-7 1-2-15,0 1-17 0,-6 1-19 0,2 3-54 0,-6 0-123 16,-5 4-530-16,-1 0-860 0</inkml:trace>
  <inkml:trace contextRef="#ctx0" brushRef="#br0" timeOffset="28003.0694">6867 4720 1 0,'-1'0'0'0,"-2"-2"0"16,-1-2 0-16,0 2 86 0,2 1 182 16,0 0-31-16,2 0-24 0,-2-1-19 0,2 2-16 15,-2-1-9-15,2 0-5 0,0 1-18 0,0-1-14 16,0 0-15-16,0 0-15 0,0 1-9 0,2 1-11 15,-2-2-16-15,0 2-13 0,0-1-14 16,0 0-12-16,0 1-9 0,0-1-4 0,0 0-4 16,0 1-5-16,0-2 2 0,0 1-6 0,0 1 1 15,2-1-1-15,-2 0 0 0,0 0 4 16,0 0 0-16,0-1 3 0,2 2 1 0,-2-1 2 16,2 0 2-16,-1 0 1 0,6-1 2 0,-5 2-7 15,4-1-1-15,-3 0-4 0,2 1-2 0,1-1 3 16,-3 0 0-16,4 0-1 0,1 1 2 15,-3 1-1-15,5-2 3 0,0 1-1 0,5-1 3 16,-2 1-2-16,-1-1-4 0,3 1 2 0,-1 0-2 16,3 0-1-16,-3 2 3 0,4-3-2 0,-4 1 1 15,5-1 1-15,-1 2 0 0,1-2-1 16,0 0 2-16,1-2-3 0,-1 2 0 0,5 0 0 16,-4-1-5-16,2 1 2 0,-1 0 1 0,-1 0-2 15,0 0 2-15,1 0 0 0,-1 1-1 0,-1 1-1 16,1-2 4-16,-2 0-4 0,-1 1 0 0,1 1 1 15,2-1-4-15,0 0 3 0,-2 1 0 16,1 0 0-16,-4 0 0 0,4-1 0 0,-1-1 2 16,-3 2-1-16,2-2 2 0,-4 1-4 0,4 1 1 15,-4 0 0-15,4 1-3 0,-2-2 5 0,3-1-2 16,-3 2-1-16,0-2 3 0,-3 1 0 16,2-1-1-16,-1 0 0 0,-3 0 1 0,0 1-2 15,-1-1 1-15,1 0 0 0,-4 1-5 0,3-1 6 16,-1 0-2-16,-1 1 0 0,-2-1 3 0,3 1-2 15,-4-1-1-15,4 0 1 0,0 2 5 16,0-2-4-16,3 0 1 0,-1 1 0 0,3-1-6 16,0 0 6-16,6 0-2 0,0-1 1 15,4 1 2-15,2-2-2 0,-1 0 0 0,4 1-1 0,-1-1 1 16,-1 0-2-16,3 0 0 0,-1-2 2 16,3 2-5-16,1-1 4 0,-1 2 0 0,1-1-1 0,3-2 4 15,-2 0-3-15,0 3 1 0,4-5 0 16,-4 3 0-16,0-1-1 0,4 1-1 0,-4 1 2 15,1-2-7-15,-1 2 6 0,0-1 0 0,-1 1-2 16,4-2 6-16,-1 2-4 0,-3 1-1 16,1-2 1-16,-1 3-2 0,-3-1 3 0,-2 0-1 15,1 0 0-15,-1 1-3 0,-1 0 2 0,1 0 1 16,-4 0 0-16,0-1 4 0,-4 1-3 16,2 0 1-16,-3 0 1 0,2 1 1 0,-5-2-2 15,-2 1 2-15,-3 0-1 0,-2 0-4 0,-2 0 4 16,-1 0 1-16,-2 0-2 0,-1-2 6 0,1 2-5 15,0 2-1-15,-3-2 3 0,1 1-5 16,-1-1 3-16,-1 0 2 0,1 0-2 0,0-1-3 16,-1 1 1-16,1 0 0 0,0 0-1 0,-2 0 4 15,2 1-3-15,0-1-2 0,0 0 1 16,0 1-1-16,0-1 0 0,0 0 0 0,0 0-2 16,0 0-5-16,0 1 9 0,0 3 3 0,-2-1 1 15,2 1 6-15,0 1-7 0,0-1-3 16,0 2 2-16,2 2-3 0,-2 2 9 0,2-2 8 15,-1 5 4-15,0-2 0 0,1 3 2 0,-2 0-2 0,0 1 0 16,1 0 6-16,0 3-3 0,2 0 0 16,-1 2-1-16,-2 2-7 0,0 0-4 0,-2 1 1 15,2 2 1-15,-3 0 0 0,2 2 0 0,1-1-4 16,-1 0-3-16,1-1 1 0,0 0-1 16,1 1 1-16,-1 3 0 0,0-1-2 0,0-2-1 15,0 1 1-15,0-4-1 0,0 1 1 16,0-1 1-16,0 2-1 0,0-2-1 0,-1-1 1 0,0 3-1 15,-1 0-1-15,-1 1 1 0,0 1-2 16,0-2-1-16,-2 1 2 0,3-4 0 0,-1-1 1 16,2 0-3-16,-3-2-2 0,2 1-2 0,1 1-3 15,1-3 6-15,0 1 0 0,0-1-1 0,0 0 3 16,0-2-4-16,0 1 0 0,1-2 1 16,-1-2 2-16,0 3-3 0,0-4 0 0,0 3 0 15,-1 0-3-15,1-4 4 0,0 2 2 0,-1-4-1 16,1-1 1-16,-1 2-1 0,0-5-2 0,0 0 1 15,1 0 2-15,0-1-2 0,-4 0-1 16,4-2 0-16,-1-2-7 0,1 0 8 0,0 0 0 16,0 0 1-16,0 0 3 0,0 0-6 0,0 0 0 15,0-2-6-15,0-2-19 0,0-1-39 0,0-1-74 16,-1-5-174-16,1 0-751 0,-2-2-607 0</inkml:trace>
  <inkml:trace contextRef="#ctx0" brushRef="#br0" timeOffset="29455.6261">6496 4705 1 0,'0'-3'0'0,"1"-1"0"0,0-1 317 0,0 1 20 15,-1 2 29-15,1 1-15 0,0-1-72 0,-1 3-86 16,0-1-90-16,0 1-65 0,0 0-32 0,0 0 2 16,2 3 18-16,-2 1 26 0,1 3 27 15,-1 4 6-15,2 1-5 0,-2 3-7 0,1 2-6 16,0 3-7-16,-1 3-4 0,1 6-6 0,-1 1-9 16,0 4-1-16,0 7-3 0,0 3-6 0,0 3 0 15,0 4-8-15,0 5-5 0,0 1-1 16,2 1-2-16,4-3-1 0,-3-1 1 0,3-3-3 15,-3 3-3-15,0-3 10 0,2 1-1 0,-2-3 1 16,2-3 3-16,-2-4-9 0,-1-2 0 0,-2-7-1 16,1 1-3-16,0-7-3 0,2-3 3 15,-1-2-3-15,-1 0 1 0,0-5 2 0,0 1 0 16,0-4-1-16,2-3-1 0,1-3-1 0,-3 1-2 16,1 0 1-16,1-2 1 0,0 0-3 0,-1-1 2 15,-1 0-3-15,0-1-1 0,0 2 2 16,0-2-1-16,1 1 0 0,0 0 1 0,-1 0-2 15,0 0 0-15,-1-1 0 0,1-1 0 0,-1-1-1 16,0 1 1-16,0-3 0 0,0 0-2 0,1-1 4 16,-1-1-2-16,0 0 0 0,1 0 3 15,-1 0-1-15,0 0-1 0,0 0 1 0,1 0 0 16,-1 0-1-16,2 0 2 0,0 0 1 0,0 0-1 16,-1 0 1-16,4 0 1 0,1 0-2 0,-4 0 1 15,4 0-3-15,-3 0-1 0,3 0 1 16,-2-1-1-16,5 1 1 0,-2 0 0 0,-1 0-1 15,2-2-1-15,3 2 2 0,4-2-2 0,2 0 3 16,3-1 0-16,5 1-3 0,-2 0 1 0,2 0 0 16,1 1-1-16,-1-1 0 0,3-1 2 15,2 0-2-15,-1-1 0 0,2 2 1 0,1-1-1 16,3 1 0-16,-2 0 2 0,1 1-2 0,3 1 0 16,-1-2 0-16,0 2 1 0,2-1 0 0,-3 1 1 15,3-1 0-15,0 0-2 0,-3 1 1 0,2 0 1 16,1 0 0-16,-1 0 4 0,2-1 0 15,2 0-1-15,-1-2 1 0,-1 1 0 0,0 1-1 16,3-2 0-16,-2 1 2 0,-1 0 0 0,-2-2 3 16,2 3 0-16,0-2-3 0,0 2 1 0,0-1-3 15,-3-1-1-15,2 2 1 0,-5 0-1 16,0 2-3-16,3-1 2 0,-4 3 1 0,-2-2-2 16,-2 0 3-16,-2 0 1 0,0 0-1 0,-3-1 5 15,3-1-2-15,-3 0 0 0,0 0 1 0,2-2-1 16,-1 1 0-16,2 0 1 0,0-1-2 15,4-1-1-15,-1 0 0 0,-2 1-1 0,-2 1 0 16,0-1 2-16,0-1-2 0,0 1 0 0,0 0 1 16,-1-2-3-16,0 4 1 0,0-1-1 15,-1-1 0-15,2 2 0 0,-4-1 0 0,2 1 0 0,-3-1 0 16,2 1 1-16,-1 0-2 0,3 0 0 16,-2-1 1-16,-1 1-1 0,-3 0 1 0,1-1 0 15,-3-1 0-15,2 1 0 0,-4 0 1 0,2-2-1 16,-3 2 0-16,-1-1 1 0,0 1-4 15,-4 1 1-15,1 0-1 0,0 0 0 0,-6 1 1 0,2 0 0 16,-3 0-1-16,-1 0 1 0,-1-2-1 16,0 4 0-16,0-2 1 0,0 0 1 0,0 0 0 15,0 0 0-15,0 0 1 0,-1 0 0 16,1 1 2-16,0-1 3 0,-1 0 2 0,1 0 1 16,0 0 2-16,0 0-2 0,-1-1 1 0,1 1-2 15,0 0-2-15,-1-2-1 0,1 2-1 0,0 0-3 16,0 0-1-16,0-2-5 0,-4 1-7 0,2-2-11 15,-1 0-24-15,-5 0-40 0,-1 1-68 16,0-1-234-16,-4 4-1374 0</inkml:trace>
  <inkml:trace contextRef="#ctx0" brushRef="#br0" timeOffset="31673.5467">9141 5179 1 0,'1'-1'0'0,"-1"0"0"0,0 0 0 16,0 0 0-16,0 1 0 0,0-1 0 15,0 1 0-15,0 0 0 0,0 0 0 0,4 0 0 16,-4-1 0-16,0 1 0 0,0-2 0 0,1 2 0 16,-1 0 0-16,0 0 0 0,0 0 0 0,0-1 0 15,0 2 0-15,0-1 0 16,1 0 0-16,-1 2 0 0,1-2 0 0,1 0 0 0,0 0 0 15,2 0 0-15,-1 1 0 0,0-1 0 0,2 0 0 16,-3 0 0-16,-1 1 0 0,1 0 0 16,2 0 0-16,-2 0 0 0,0 0 0 0,-1 2 0 15,0-3 0-15,3 2 0 0,-4-1 0 0,0 0 0 16,0-1 0-16,0 0 0 0,0 1 0 0,0-1 0 16,0 0 0-16,-4 2 0 0,8-2 0 15,-4 0 0-15,0 0 230 0,0 0 60 0,1 0 0 16,-1 0-12-16,0 1-30 0,1 0-26 0,0-1-20 15,0 2-22-15,-1-2-24 0,0 0-27 0,0 2-19 16,1-2-18-16,-1 0-17 0,6 0-16 0,-3 0-19 16,4-2-14-16,-2 2-10 0,3-2-6 15,3 2-2-15,-1 0-1 0,-1 0 1 0,1 0-2 16,-2-1-1-16,3 1 0 0,0-1-2 16,0-1 1-16,1 1-2 0,4 0-6 0,-3 0-7 15,5-1-19-15,-4 2-42 0,4 0-87 0,1-1-215 16,0 1-546-16,3-2-211 0</inkml:trace>
  <inkml:trace contextRef="#ctx0" brushRef="#br0" timeOffset="31898.9443">9830 5238 633 0,'1'0'468'0,"-1"0"-65"0,3-1-100 0,1 0-54 15,0 0-53-15,-3 0-51 0,5-2-57 0,-3 2-44 16,5-1-24-16,3 1-10 0,0-1-4 16,-1 2-4-16,5 0-1 0,-1 2 1 0,0-2-3 15,3 1-2-15,1-1-6 0,-1 0-17 0,4 1-30 16,0-1-47-16,2 0-83 0,0-1-136 0,1 1-246 16,2 0-282-16,-4-1 405 0</inkml:trace>
  <inkml:trace contextRef="#ctx0" brushRef="#br0" timeOffset="32082.2495">10478 5200 1 0,'4'0'0'0,"4"0"227"15,-2 0 193-15,0 2-37 0,0-1-50 0,-2 0-61 16,-1 0-48-16,3-1-44 0,-1 0-45 0,2 2-41 16,0-1-30-16,3 1-24 0,-1-1-13 0,1 1-7 15,3-2-6-15,-1 1-4 0,5 0-6 16,0 2-10-16,2-1-16 0,-1-1-34 0,5 0-75 15,1 0-172-15,-1-1-281 0,2 2-443 0</inkml:trace>
  <inkml:trace contextRef="#ctx0" brushRef="#br0" timeOffset="32267.6201">11238 5185 581 0,'5'-1'521'0,"-1"-1"-121"0,2 1-86 16,-2 1-41-16,-1 0-45 0,-1 0-66 0,-2 1-62 15,1-1-42-15,2 0-27 0,-2 2-15 0,3 0-5 16,-1-1-6-16,3 2-1 0,-2 0 0 0,1 0-2 16,-1 0 1-16,0 0 2 0,0-2-1 0,1 0-2 15,-1 0 0-15,-1-1-5 0,0 0-11 16,2 0-23-16,-2 0-63 0,0-2-164 16,-1-1-551-16,2 0-677 0</inkml:trace>
  <inkml:trace contextRef="#ctx0" brushRef="#br0" timeOffset="32994.2843">11352 5124 1 0,'0'0'0'0,"0"-1"0"0,0 0 0 16,-2-1 0-16,2 0 236 0,0 2 28 0,0 0-37 16,0 2-64-16,2-2-65 0,-2 2-45 0,1-1-25 15,-1 0-2-15,0 0 7 0,0-1 6 16,0 2 4-16,1-1 43 0,-1 0 30 0,1 0 16 16,-1 1 16-16,2 1-38 0,-2 0-26 0,1 0-17 15,0 0-17-15,0 1-9 0,1 0-10 0,-1-1-5 16,1 2-7-16,0-1-4 0,-1 3-3 15,2 0-4-15,-1 0-1 0,0 4-1 0,0-2-3 16,0 0-2-16,2 2-7 0,-3 0-9 0,1 1-22 16,1 0-36-16,-2 1-80 0,2-1-103 15,-1 2-118-15,-1 3-94 0,2-4-52 0,-2 3 250 16,-1 2 270-16</inkml:trace>
  <inkml:trace contextRef="#ctx0" brushRef="#br0" timeOffset="33167.824">11389 5623 1 0,'4'8'0'16,"-1"-1"246"-16,4 3 104 0,-3-2-38 0,2 0-61 16,-1 1-66-16,0 0-66 0,0 1-32 0,1 0-22 15,-1 1-17-15,2-1-2 0,0 2-18 16,-2 5-10-16,2-1-8 0,-2-2-10 0,4 4-11 16,-6 3-19-16,0-1-29 0,-2 2-91 0,-1 1-196 15,-1 5-196-15,-2 2-85 0</inkml:trace>
  <inkml:trace contextRef="#ctx0" brushRef="#br0" timeOffset="33325.553">11464 6379 1 0,'1'7'0'16,"-1"0"0"-16,0 3 26 0,0 0 162 0,0 0-7 15,-1 5-24-15,0-4-39 0,-1 5-30 0,1 3-29 16,-1 1-25-16,-1 3-24 0,-1 2-38 0,2 0-102 15,-2 0-217-15,-2 4-9 0,1 1 356 16</inkml:trace>
  <inkml:trace contextRef="#ctx0" brushRef="#br0" timeOffset="33548.9876">11384 6983 1 0,'-1'3'0'0,"0"2"363"15,-2 1 36-15,1 1-28 0,2-1-62 16,-3-1-56-16,1 1-51 0,-1 1-42 0,1 0-31 16,2-3-26-16,-2 2-21 0,1 0-19 0,0-1-17 15,1-2-9-15,0-1-11 0,0 1-6 16,0-2-3-16,0-1-2 0,0 0 0 0,0-1 0 16,1 1-4-16,-1-1-4 0,0 1-5 0,0-2-7 15,0 1-22-15,-1-1-67 0,1-3-126 0,0-1-325 16,-1-2-553-16</inkml:trace>
  <inkml:trace contextRef="#ctx0" brushRef="#br0" timeOffset="39270.8185">6407 7140 1 0,'0'0'0'16,"0"0"0"-16,0 0 0 0,0 0 87 15,0 0 96-15,0 0-14 0,0 0-11 0,0 0-16 16,0 0-19-16,0 0-22 0,1 1-24 0,-1-1-11 0,1 0-2 15,-1 1 4-15,0-1 10 0,1 1 11 16,-1-1 4-16,0 0-1 0,2 0-6 0,0 0-8 16,-1 0-6-16,1 0-5 0,1-1-9 0,4 0-8 15,-4 0-10-15,4 1-6 0,-4 0 0 16,4-1 1-16,-1 1 2 0,0-1-1 0,1 1 0 16,-2-2-2-16,4 1-1 0,0 0 0 0,1-1-3 15,0-1 0-15,2 2-2 0,-1-1-3 16,2 0-3-16,0 0-2 0,-2 0-3 0,1 0-1 15,0 1-1-15,4-2-4 0,-3 3 1 0,3-1-1 16,-2 1 0-16,3 0-1 0,-3-1 0 16,4 1-3-16,-2 0 0 0,1 0-2 0,-1 0 0 15,-2 0 0-15,3 1 0 0,-4 0 0 0,1 0 1 16,2-1 1-16,1 0 1 0,-2-1 1 0,3 0-2 16,1 1 1-16,-1-1-1 0,-1 0 0 15,3-1-1-15,-2 2 0 0,2-3 1 0,-3 3-3 16,-1-2 1-16,3 1 0 0,-1-1-2 0,2 0 4 15,-5-1-2-15,4 0-2 0,-1 3-1 0,-1-2 0 16,-1 1-2-16,0 1 3 0,-1-1-1 0,2 0 1 16,1 1 0-16,-2-2 0 0,2 2-1 15,1 0 0-15,0-1 0 0,-5 1-2 0,5 0 1 16,-2 0 0-16,-4 1 1 0,6-1-2 0,-5 0 3 16,5 0-4-16,-2 0 3 0,-2 2-1 0,3-2 0 15,1 0 2-15,1-2 0 0,-2 2 0 16,3 0-1-16,-5-1 1 0,4 0-1 15,0 1 0-15,-2-1 0 0,3-1-2 0,-1 1 2 0,0 0 0 16,1 1 0-16,-1 0 1 0,0-1-2 0,1 1 0 16,0 0 1-16,0 0-2 0,0 0 1 15,0 0 2-15,-3 0 1 0,3 0-2 0,-2 1 2 16,1-1-1-16,1-1-1 0,-1 1 3 0,-2-1-3 16,-2 1 1-16,6-2 1 0,-4 1-1 0,6 1 0 15,-5 0-1-15,2 0 0 0,0-2-1 0,-1 1 4 16,1 1-1-16,1-1-1 0,-3 1 2 15,3-2-1-15,-3 1-1 0,0 0 1 0,-4 1-1 16,1-1-1-16,-1 0 2 0,0 0-2 16,-1-1 2-16,3 1 1 0,-3 1-1 0,2-1-1 15,-2 1-1-15,-3-1 1 0,5 1-2 0,-4 0 2 0,-1 0 0 16,2 0-1-16,2 0 2 0,-1 0-1 16,-2 1-1-16,6-2 2 0,-1 1-2 15,2 0 0-15,-4 0 1 0,4 0-1 0,0 0 1 16,-5 0 0-16,5-1 0 0,-3 1 0 0,0 0 0 0,3-1 0 15,0-1 0-15,0 0 0 16,-5 1-1-16,3-1 0 0,-3 2 2 0,1-2-4 0,-2 2 1 16,-2 0 0-16,3-1 0 0,-4 2-1 15,2-1 2-15,-1 0-2 0,-1 0 0 0,1 2 0 16,2-2 2-16,-2 2-1 0,5-1 3 0,-1 0-2 16,4-1-1-16,3 1-1 0,0-1 0 0,3 2 1 15,-3-1 1-15,0-1 0 0,-1-1 2 16,4-1 0-16,-4 2-1 0,0-1 1 0,-2 0-1 15,1 0-2-15,-6-1 1 0,5 2 1 0,-6-2-1 16,4 1 2-16,-2 0 0 0,0 0 0 0,-3 0-2 16,0-1 2-16,0 2-2 0,-2-1 0 15,-2 1 0-15,5 0-2 0,-3 0 1 0,-2 0-1 0,4 0-1 16,0 1 2-16,-1-1-1 0,0 2-1 16,1-1 1-16,1-2 2 0,2 2-2 0,-1 0 0 15,0-1 3-15,2 1-3 0,-4-1 1 0,5 0-1 16,-5 0 0-16,2 0 2 0,2 0 0 0,-4-1 1 15,4 0 1-15,-3-2 0 0,-2 2-2 16,2 0 0-16,3 1 1 0,-5-1-3 16,2-1 2-16,2 2-1 0,-3 0-1 0,6-1 1 0,-2 0-1 15,2 0 1-15,2 1 0 0,-1-1 2 0,0 0-3 16,0 1 1-16,-1-2 0 0,0 2 0 16,0-1 0-16,1-1 0 0,-4 2-2 0,2-1 2 15,0 1 0-15,-3-1 0 0,1 1 0 0,0-2 1 16,-2 2-1-16,4 0 0 0,-5-1-1 15,5 1 0-15,-4 0 1 0,1 0-1 0,1 0 0 16,-1 0 2-16,-1 0-2 0,1 0 1 0,1 1 0 16,0-1 1-16,2 0-2 0,1 0 2 0,-1 0-2 15,2 2-4-15,-1-1 5 0,0-1 0 16,2 1-1-16,-3-1 2 0,3 0 0 0,-1 0 0 16,2 0-1-16,-2 0 3 0,0 0-2 0,-2 0 1 15,-1-1 1-15,2 1-5 0,-5 0 4 16,5-1 0-16,-6-1-2 0,2 1 5 0,-1 1-4 0,-1-1 1 15,-2 1 1-15,0-2-2 0,0 2 0 16,0 0 1-16,0-1-1 0,0 1-5 0,-3 0 4 16,3-2-1-16,-2 2 1 0,1-1 4 0,0 1-3 15,0 0-1-15,3 0 0 0,-2 0-1 0,-1 0 1 16,2 0-1-16,-2 0 1 0,0 0-3 16,-1 0 2-16,0 0 0 0,-1 0-1 15,3 0 5-15,-1 0-3 0,-1 0 0 0,-1 0 1 0,1 0-1 16,1 0 0-16,-2-1 3 0,-2 0-1 15,1 1-3-15,-1-1 4 0,1 0-2 0,-1 1-1 16,0-1 3-16,2-1-2 0,-1 2-2 0,-1-1 3 16,1 1-5-16,0 0 1 0,0 0 3 0,0 0-2 15,1-2-3-15,-1 2 4 0,0 0-1 16,-2 0-2-16,2-2 8 0,-1 2-6 0,2 0 0 16,0-1 2-16,-4 2-5 0,4-2 2 0,-1 1 2 15,-1 0 0-15,1 0-5 0,-2 0 5 0,0-2-1 16,1 2 0-16,-2-1 5 0,-1 1-3 15,2 0-2-15,-2 0 1 0,-1 0-2 0,1 0 1 16,1 0 1-16,0 0 0 0,-1-1-3 0,0 1 2 16,0 1-2-16,0-1 0 0,0 0 8 15,0 0-6-15,0 0 0 0,0 0 1 0,0 1-4 0,2-1 3 16,0 0 0-16,-4 0 0 0,2-1 0 0,0 1 0 16,-1 1 0-16,0-1 0 0,1-1 5 15,0 1-6-15,-2 0 2 0,1 0 0 0,0 1-3 16,1-1 3-16,-1 0-2 0,0 0 1 0,0-1-2 15,0 1 2-15,1 0 0 0,0 0-2 16,1 0 6-16,0 0-4 0,1 0 1 0,0 0 1 16,1 0-6-16,0 0 3 0,-2 0 0 0,1 0-1 15,0-1 3-15,1 1-1 0,-1 0 0 0,1 0-1 16,-1 1 4-16,-1-1-4 0,1 0 2 16,-1 0 0-16,0 1-5 0,-2-1 4 0,4 0-1 15,-1-1 1-15,-2 0 0 0,2 2 1 0,0-1-1 16,-1 0 0-16,-2 0 3 0,3 0-5 15,-2 0 2-15,3 0 1 0,-2 1-4 0,-2-1 3 16,0-1 0-16,0 1 0 0,0-1 1 0,-1 1 0 16,2 0-2-16,-2 0 0 0,0 1 3 15,0-1-2-15,1 0 0 0,0 0 1 0,2 0-3 16,-1 0 2-16,1 0 0 0,1 0 0 0,0-1 1 16,3 1-1-16,-3 0 0 0,3 0 0 0,-3-1 2 15,2 1-2-15,-2 0 0 0,1-1 1 0,-2 2-6 16,0-1 7-16,-1-1-2 0,0 1 0 0,-1-3 4 15,0 3-4-15,-1 0 2 0,0 0-1 0,-1 1 1 16,1-1-2-16,0 0 0 0,0 0 1 16,0 2-6-16,0-2 4 0,-1 0 0 0,1 0-1 15,0-2 3-15,0 2-2 0,0 0 0 0,1 0 0 16,-1 2 0-16,0-2 1 0,0 0 0 16,0 0 0-16,0 0-2 0,0 0 2 0,0 0-2 15,1 0-1-15,-1-2 5 0,0 2-5 0,0 0 1 16,0 0-1-16,-1 2-1 0,1-2-1 0,0 0 2 15,0 0 0-15,0 1-2 0,0 0 4 0,0 0 0 16,0 2 1-16,0-2 2 0,0 1-1 16,0 0-1-16,-1-1 0 0,1 2 0 0,0-1-1 15,0 0 2-15,0 1-1 0,0-2 0 0,0 1 0 16,0 2 0-16,0-2 0 0,0 3 2 16,0-2-3-16,0 1 1 0,1 1 1 0,-1 1-3 15,1-1 2-15,-1 1 0 0,0 0 0 0,0-1 1 16,0 3-1-16,-1-1 0 0,1 0 0 0,-1-1 1 15,-1 2-1-15,1 2 2 0,0-1 0 0,-2 1 0 16,1 1 0-16,-1-2-1 0,0-1-1 16,1 2 4-16,1-3-4 0,0 2 0 0,0 1 0 15,-1-3-4-15,2 0 6 0,0 3-1 0,0-3 2 16,0 2-3-16,0-1 1 0,0 0 0 0,0-1 2 16,-1 1 3-16,0-1-3 0,0 0-1 15,1 2-1-15,-2-2 0 0,0 1 2 0,1 3 1 16,-1-3 1-16,0 3-2 0,2-2 1 0,0-1 2 15,-2 3-1-15,2-3 6 0,0-1-5 16,0 2 0-16,0-1-3 0,0 0-4 0,2 1 3 16,0-1 1-16,0 1 1 0,-1 0-2 0,-1 0 0 15,1 2 1-15,0-1 0 0,1 2 6 0,-1-2-3 16,0 0 0-16,0 1-2 0,1-1-4 0,-1 1 6 16,0-1 1-16,0 0-1 0,-1-1-1 15,0 3-1-15,0-1-1 0,0 0 1 0,-1-1 5 16,1 0-5-16,-2 0 0 0,0-3 0 0,0 2-6 15,1-1 6-15,-2 0-1 0,-1 1-1 0,0 0 4 16,3 0-3-16,-1 0 1 0,-1-2 0 16,2 0 0-16,0 1-1 0,1 0-1 0,-3-2 1 15,3 3-6-15,0-2 5 0,0 1 0 0,-1-1 1 16,1 3 0-16,-1-3-1 0,1 0-1 16,0 0-1-16,0 0 6 0,-1 0-4 0,1 3 0 0,1-1 0 15,-1 2-6-15,0-1 6 0,0 0-1 16,0 0 3-16,0-2 0 0,0-3-3 0,0 2 0 15,0-1-2-15,-1 0 2 0,1-1 0 0,0 1-1 16,-1-3 1-16,1 1-3 0,-2-2 3 16,2 2 3-16,0-2 0 0,-1 0 0 0,1 0-3 15,0 1-1-15,0-2 0 0,-1 2 1 0,1-2 0 16,0 2-3-16,0-2 2 0,0 2-3 16,-2-1 3-16,2 2 3 0,0-2-1 0,0 2 0 15,-1-1-2-15,0 1 0 0,1-2-1 0,0 1 2 0,-1-1 0 16,0 0-1-16,-1 1-1 0,2-3-3 15,0 3 6-15,0-3 2 0,0 0 3 0,-1 0 3 16,1 0-2-16,1-3 2 0,-1 3 1 0,0 0 4 16,2 0-2-16,-2-2-3 0,0 1-4 0,2-3-8 15,-1 0-1-15,0-2-2 0,1-1-3 16,0 2-9-16,0-1-23 0,0-1-24 0,-2-1-38 16,0 1-74-16,-2-2-206 0,-4-1-1119 0</inkml:trace>
  <inkml:trace contextRef="#ctx0" brushRef="#br0" timeOffset="41330.5695">6169 7185 1 0,'2'-2'0'0,"-2"-2"0"16,1 0 0-16,-1 3 8 0,0-5 215 0,0 4-8 15,0 0-8-15,0-1-4 0,0 1 10 0,0 0-15 16,-1-1-13-16,1 2-14 0,0-1-19 0,1 2-28 16,-1 0-35-16,0 0-48 0,0 0-38 15,0 2-5-15,0 1 6 0,1 0 18 0,-1 2 18 16,1 3 10-16,1 1 9 0,1 1 8 0,1 5 3 16,-2-3-3-16,0 5-2 0,2 4-5 0,-2 0-6 15,-1 3-5-15,-1 3-8 0,0 2-9 16,0 2-4-16,0 1-4 0,0 0-1 0,0 4 0 15,-1 0-1-15,1-1-4 0,-1 1 0 0,1-4-2 16,0-1 0-16,0-1 1 0,1 1 0 0,0 1-1 16,0 0 1-16,0 4-2 0,2-1-3 15,-1 3 2-15,-1-4-2 0,1 1-2 0,-1 0 1 16,4-2-2-16,-1 1 1 0,-2-1 1 0,2 0-1 16,0-1-2-16,-1-3-5 0,2 3 4 0,-3-3-3 15,2 1 4-15,2-2 0 0,-4-1-2 0,2-1 1 16,0-5-3-16,-2 0 1 0,2-3-1 15,0-1 0-15,0-2-1 0,-1 1 1 0,0-1 1 16,-1-1-1-16,-1-1 1 0,2-3 0 0,0 0-5 16,-2 1 3-16,0-1 0 0,0 0 0 0,0-2 3 15,0 0-1-15,1-3-3 0,0 1 0 16,-1-3-1-16,0 3-1 0,0-1 3 0,-1-2-1 16,0 1-3-16,1-1 5 0,-1 0-2 0,1-1 0 15,1 0 1-15,0 3-2 0,0-3-1 16,-1 1 0-16,0-1 1 0,0-1-1 0,-1 2 2 15,2-2 2-15,-1-1-5 0,-1 1 5 0,4-1-1 16,-3 1-2-16,1-1 6 0,-1 2-1 16,2-2-2-16,2 1 2 0,-2-1-2 0,5 0-3 0,-2-1 3 15,1 1 0-15,1-2-3 0,2 1 3 0,-1 0-3 16,2 1 0-16,1 0 2 0,3-1 0 16,-1-1-3-16,3 1 0 0,-1-1 0 0,3-2-2 15,2 2 3-15,4-3 0 0,-1 2-3 0,5-1 6 16,0 1-4-16,1-1-1 0,3 0 4 0,1 0-2 15,4-2-1-15,2 2 2 0,1-2-3 16,0 0-2-16,2 1 5 0,4-2-3 0,-3 2 0 16,3 1 6-16,-4-2-3 0,3 1 1 0,-4 2 2 15,0-1-6-15,0 1 0 0,-1 0 3 0,-1 1-3 16,0 1 1-16,-1-1 0 0,2-1-1 16,2 0 0-16,-2 0 6 0,5-1-4 0,-4 0 2 15,1-2 2-15,5 1-7 0,-4 1 3 0,5-2-3 16,-4 0 0-16,3-2 1 0,1 1 4 15,2 0 2-15,0-2-1 0,0 1 5 0,1-1-7 16,2 0 2-16,1 2 1 0,-4 1-7 0,-2-1 6 16,-5 1-1-16,-1 1 1 0,2-2 3 0,-1 1-1 15,-2 0-2-15,1 1-2 0,2 1 5 16,-7-1-5-16,4-1 1 0,-4 2 2 0,0-2-7 16,0 2 6-16,0-5 0 0,0 2 1 0,1 1 1 15,1-4 0-15,-2 2 0 0,-1 1-3 0,-3-1 6 16,-1 2-5-16,-1 0 1 0,1 0 2 0,-1 0-8 15,-1 1 5-15,0 1 1 0,-3-1 2 16,-1 1 3-16,2-1-3 0,-1 3-2 0,-4 0-1 16,5-1 0-16,-6 2-1 0,6-1 4 0,-2 1-1 15,-3-1-5-15,3 0 4 0,-4 1-2 0,6-2 1 16,-1 1 6-16,0-2-4 0,1 0-3 16,0 2 3-16,0-1 1 0,0 0-4 0,-2 1 2 15,-1-2 1-15,-2 3-8 0,2-2 7 0,-3 0 2 16,3 1-4-16,-4 0 8 0,0-1-6 0,1 2-2 15,-1 0 2-15,-5 1-3 0,5-2 0 0,-5 1 2 16,4 0 0-16,-1 1-7 0,0-1 5 16,-1 0 0-16,-3 0-2 0,0-1 8 15,1 1-3-15,-3 1-1 0,0-2 1 0,0 2 0 0,2-1-3 16,-2 0 2-16,-1-2-1 0,3 2-4 0,-3 1 4 16,2-1-3-16,1 1 0 0,-1-1 8 15,-1-1-5-15,2 1 0 0,-1 0 1 0,3 1-6 16,-2-3 4-16,2 3 2 0,1-1-1 15,-4-1-2-15,2 1 0 0,0 0 0 0,-1 0-1 0,0-2 5 16,-1 0-3-16,0 3-2 0,0-2 2 16,-3 2-3-16,3-2 2 0,-3 0 2 0,0 0 0 15,2 0-2-15,-2 1 0 0,0-2 0 0,-1 2-2 16,0-2 9-16,-2 0-7 0,1 1 2 16,-2-1 0-16,1 2-7 0,0-1 3 0,-2-1 3 15,-1 2 0-15,-1-1 1 0,1 1 0 0,-3-1-4 16,1 1-1-16,-1 0 6 0,-2 0-4 0,2 0 3 15,-2 1-1-15,2 0-4 0,-1 0 2 16,1-3 0-16,-1 3 0 0,2-1 0 0,-1 0-2 16,2 1-2-16,-2-1-1 0,1 0 8 0,1 0-2 15,-1-1 0-15,2 1 2 0,-1 1-7 16,2-1 2-16,-3-1 2 0,0 2 0 0,-1-3 2 0,-1 3 0 16,0-1-2-16,0 0-2 0,-1 1 6 15,0-1-3-15,-1 1 1 0,0 0 2 0,2 0-6 16,-2 0 2-16,0 0 0 0,0 0 1 0,0 0 1 15,0 0 1-15,0 0-1 0,0 0-1 16,0-1 3-16,1-1-1 0,1 1 0 0,-1 0 0 16,2 0-6-16,-1 1 3 0,-1-2 2 0,1 1-2 15,-1-1 3-15,0 2-2 0,-1-2-2 0,0 2-2 16,3 0 2-16,-3 0 2 0,0 0-1 0,0 0 2 16,-3 0-3-16,3 2 1 0,0-2-1 15,0-2-2-15,0 2 4 0,-1 0-3 16,1-1-3-16,0 2-3 0,-1-2-4 0,1 1-6 0,0 0-10 15,-2 0-22-15,1 1-33 0,-2-1-54 0,-3 0-148 16,-4 0-843-16,-1-1-602 0</inkml:trace>
  <inkml:trace contextRef="#ctx0" brushRef="#br0" timeOffset="42174.1697">10562 8108 1 0,'-3'-2'0'0,"-3"-2"0"0,3-3 155 0,-2 2 162 16,3 1-40-16,1 3-34 0,-1-2-30 0,1 2-29 15,1 1-34-15,0 0-48 0,1 1-52 0,1 0-45 16,-1 1-10-16,1-1 15 0,3 1 31 16,-1 0 38-16,5 2 24 0,1-2 13 0,8 2-2 15,3-2-8-15,3-2-8 0,4 0-11 0,3-2-9 16,3-2-13-16,2 1-9 0,-2-2-5 0,-2 0-7 16,1-1-3-16,-3 0-7 0,-5 0-6 0,1 0-5 15,-2 1-1-15,-3-2 3 0,1 2 0 0,-6-1 2 16,-4 3 0-16,-1-1-1 0,-3 1 3 15,-4-1 4-15,-3 2 5 0,0 1-2 0,-1 0-5 16,0 1-6-16,-1-1-12 0,0-1-1 0,-1 1-4 16,0 0-3-16,-2 0-2 0,0 1-4 15,1-1-1-15,-1 1 0 0,0 0 4 0,3 0-4 16,-1 1-2-16,1-1-1 0,-2 2-10 0,2-1 5 16,-1 1-1-16,0 1-6 0,1 1-4 15,-2 0-28-15,1 1-31 0,-1 0-57 0,-2 0-101 16,-1 5-242-16,-2 0-635 0,0 1 52 0</inkml:trace>
  <inkml:trace contextRef="#ctx0" brushRef="#br0" timeOffset="44121.3082">6225 9372 1 0,'-5'0'0'0,"-1"0"0"0,-4 0 0 0,5 0 0 16,1 0 0-16,3-3 231 0,0 2 79 0,0 0-35 15,0-1-27-15,1 1-35 0,-2 1-24 0,4-1-18 16,-2 1-30-16,1 0-25 0,0 0-28 16,-1 0-33-16,1 1-25 0,-1-1-12 0,2 0-1 15,3 1 3-15,-2-1 4 0,6 1 2 0,-2 0-2 16,5 0 6-16,-1 2 3 0,1-2 4 0,4-1 2 15,-1 2-5-15,5-1 3 0,0 0 0 0,1-1-2 16,4 2-2-16,0-2-4 0,-3 1-3 16,5 0-1-16,-4 0 6 0,5-1 0 0,-4 0 2 15,2 0 1-15,-2-1-4 0,5-1 1 0,1 0-4 16,1 0-2-16,4 0-3 0,2-1-3 0,0 1-3 16,-1-1-1-16,2-1 0 0,-1 4-3 15,0-3 1-15,2 2-1 0,0-2-4 16,1 2 4-16,0 0-1 0,-1-1 0 0,1-1-1 0,-3 1-1 15,4-2-2-15,-1 3-2 0,2-2 3 16,-2 0 0-16,0 1 0 0,5 0 2 0,-3-2-3 16,0 3 0-16,0-3 2 0,-3 2 1 0,1-2 1 15,0-2 0-15,-1 3-2 0,-3-1-3 16,1 0 3-16,-4 1 0 0,0 1 2 0,2-2 2 16,-1 1-5-16,-2 1 0 0,3 0-2 0,-1-1 0 15,-2 3 0-15,0-3-2 0,2 2-1 16,-4-1-2-16,4 1 4 0,-1 0-4 0,3 0 4 15,-2-1 0-15,2 0-4 0,-3 1 5 0,1 0 0 16,2-1 3-16,-2 1 4 0,3-3-5 0,-3 1-3 16,2 1-2-16,-5 0-1 0,-2 0 0 15,-3 1 4-15,3 0 0 0,0 0-5 0,-4 0 3 0,3-2 0 16,-5 3-2-16,4-1 4 0,-5 0-4 16,3 1 0-16,-2-1-2 0,0 1 2 0,2 0-1 15,0-1 3-15,3 0-1 0,-3-1-3 0,3 1 5 16,0-1-4-16,-1-1 2 0,-1 1 1 0,4-1-2 15,1 0-2-15,-1-1 0 0,2 0-1 16,2 1 2-16,-1 0 1 0,-2-1 3 0,0 1-5 16,-1-3 4-16,-6 3-2 0,5-2-1 0,-2 2 4 15,-3-2-5-15,-1 1 2 0,-1 0-3 0,0 0 2 16,-3 2-1-16,0-2 3 0,-1 2 1 16,1 0-4-16,-4-1 4 0,1 2-2 0,-2-2 0 15,0 1 3-15,-2 1-5 0,-1 1-1 0,0-1-1 16,-2 0 1-16,0-1 1 0,1 1 4 0,0 0-2 15,-1 0-1-15,-1 0 4 0,1 1-5 16,1-1 1-16,0 1 2 0,1-2-3 0,-2 1-1 16,3 0 1-16,-1 0-2 0,-1 0-1 0,0-1 5 15,1 1 1-15,-1 1-2 0,-1-1 4 0,0 0-4 16,-2-1-1-16,3 1 4 0,0-1-4 16,-4 1 0-16,-1 1-1 0,2-1-3 0,-5 1 4 0,4 0 0 15,-1 0 3-15,-4 0-2 0,3 0 0 16,-2 1-1-16,-1-1-1 0,0 0 3 0,0 1-6 15,1 1 3-15,-1-1-2 0,2 1 1 16,-2 0 4-16,0 1 0 0,0-1 2 0,-1 2-6 16,1-1 6-16,2 2-6 0,-1 1 0 0,-1-2 5 15,1 1-8-15,0 1 5 0,-1 2 0 0,2-2-4 16,-1 3 6-16,-1-1 0 0,-1 2 0 0,2 0 0 16,-1 0 1-16,-1 2-4 0,0 0-1 15,0-1 6-15,0 1-9 0,0 1 4 0,0 1 0 16,1 1-3-16,1-1 7 0,1 2-1 0,-2 0 1 15,1 3 0-15,-1 0 2 0,0 1-2 16,3 0 1-16,-3 0 3 0,1-2-4 0,-1 2 1 16,1-1-1-16,-2 0-3 0,0 0 4 0,-2 2 0 15,2 1 3-15,-2 1-3 0,-2 2-1 16,1 0-1-16,-1 3-2 0,-2-1 5 0,-1-1-2 16,0 0 0-16,0-2 0 0,0 1-4 0,0-1 3 15,-3 0 0-15,4-4 3 0,2-2-3 0,-2 1-1 16,3-2-1-16,-1-2-3 0,1-1 7 0,1-1-2 15,2-1 0-15,-1 3-1 0,1-1-4 0,0-1 2 16,1 2 1-16,-1 1 4 0,0 0-2 0,2 4-2 16,-1-5-2-16,1 2-1 0,1-1 5 15,-2 1 0-15,1-2 0 0,-1 3 0 0,-1 0-4 16,3-4 0-16,-2 2 3 0,1 1-3 0,-1-3 5 16,-1 3-4-16,1-2 2 0,0-1-2 15,0 2 2-15,-1-2 4 0,1 1-5 0,1-1 2 16,1-4-6-16,-1 1-1 0,-1 0 5 0,-1 0-2 15,0-3 5-15,0 2-5 0,0-3 0 0,0-3 1 16,-1 0-1-16,-1-3 4 0,2 1-6 16,-1-1-5-16,-1-1-9 0,0 0-16 0,1 0-10 15,-2 0-36-15,-4-3-76 0,-3 3-194 0,-4-5-734 16,-6-4-593-16</inkml:trace>
  <inkml:trace contextRef="#ctx0" brushRef="#br0" timeOffset="45376.6745">6051 9514 1 0,'-5'-1'0'0,"0"1"0"0,0 0 232 0,1 0 62 16,4 1-104-16,-1 0-62 0,1 3-19 0,0-1 20 0,1 6 44 15,-1 0 24-15,1 4 0 0,0 1-8 16,4 4-15-16,-3 2-22 0,3 1-24 0,0 3-12 16,5 4-18-16,-6 1-8 0,3 4-7 0,0 3-17 15,-2 5-10-15,-1 0-11 0,0 3-12 16,-2 0-8-16,2-1-3 0,-2 0-4 0,0 3-2 16,-2 1 2-16,0 2-5 0,0 1 0 15,0-1-4-15,0 1-3 0,-1-2 1 0,2-4 0 16,-1-4 1-16,2-5-1 0,2-3 1 15,0-1-1-15,-1-3 4 0,4 2 5 0,-4 0-4 0,3-6-1 16,-3-3-3-16,4-4-2 0,-2-1 3 0,1 0-2 16,-2 0 1-16,3-4-2 0,-1 1-1 0,-1-3 0 15,5 2 1-15,-2-4 1 0,-1 1-3 16,1-1-1-16,0-2-3 0,1 1 0 0,-1 0 2 16,0-1 2-16,0-2 1 0,3-2-3 0,1 1 0 15,0-1 0-15,1-2 1 0,6-2 4 16,0-1-2-16,1 0-1 0,3-3-1 0,0 1-6 15,5-3 3-15,1 1 0 0,2 2 0 0,1-1 0 16,1-1 0-16,5 0 0 0,1 2-3 16,2 0 3-16,0-2-3 0,-1 3 1 0,1 0 0 15,-3-1-3-15,-3 2 3 0,3-3-1 0,-5 0 3 16,5 2-2-16,-1-2 0 0,0 2 2 0,1-1-1 16,0 0 7-16,-1-1-4 0,1 2-2 0,2-2-1 15,-1 0-2-15,1 1 3 0,1 0 1 16,0-2 2-16,2 1-2 0,0-1 0 0,3 2-1 15,-3-1-1-15,-2 0 4 0,6 0-1 0,-5 0-2 16,2-2 0-16,3 2-2 0,-1-1 3 0,4 1 2 16,5-2-2-16,0 2 2 0,3 0-3 15,-1-1 0-15,8 2-1 0,-3-1 5 0,2-1-2 16,2-1-1-16,-2 1 0 0,3 0-3 0,-2 0 4 16,4 1 1-16,-5 2 1 0,4-1-1 0,-3-1 0 15,4 2-1-15,-1 1-2 0,1-1 5 0,-1 1-3 16,-1 0 1-16,-3-1 0 0,-4 3-4 15,-1-3 3-15,-4 3 3 0,-4-1 2 0,4-2 0 16,-4 2-2-16,-6 0-1 0,3-1 0 0,-5 2 3 16,-1 0-2-16,-2 0 0 0,-2 0-2 15,-7 1-1-15,-2-2 2 0,-6 2-1 0,-4-1 3 0,-4 0 1 16,-2-2-1-16,-4 1 2 0,-2 0-2 16,1 1 6-16,-2 0-2 0,0-2 2 15,-1 1 3-15,-4-1-2 0,0 1 5 0,-1 1 0 16,0-2-4-16,-2-1-3 0,0 0-6 0,-1 2-2 15,-2 0-3-15,0 0 2 0,2 0-4 0,-2 0 0 16,0-1-2-16,-2 1-5 0,2 1 0 0,-2-3-4 16,-2 2-3-16,4 0-9 0,-4 0-16 0,2 1-18 15,-2-2-25-15,2 2-35 0,-2 0-63 0,1-2-140 16,-1 1-476-16,-1-1-812 0</inkml:trace>
  <inkml:trace contextRef="#ctx0" brushRef="#br0" timeOffset="45729.9816">9968 9832 1508 0,'0'-3'420'0,"-1"-1"-92"0,-1-2-87 15,2 3-54-15,0-1-27 0,0 2-34 0,2 2-26 16,-2-3-22-16,0 2-28 0,0 2-20 16,1-1-16-16,-1 1-9 0,0 1-1 0,2-2-4 15,0 1-2-15,1 3-1 0,5-1 1 0,1 2 2 16,2-2 0-16,0 2 2 0,3-1-5 15,3 1-5-15,0-3-13 0,2 0-19 0,0 1-26 16,4-3-42-16,-2-2-49 0,2 0-66 0,1 1-87 16,2-1-111-16,-2 2-203 0,1-1-186 0,-2-2 356 15</inkml:trace>
  <inkml:trace contextRef="#ctx0" brushRef="#br0" timeOffset="45912.8559">10584 9773 1 0,'8'-2'182'0,"2"0"288"15,2 0-20-15,1-2-48 0,-3 3-59 16,0-1-63-16,-2 0-66 0,1 1-56 0,1 1-38 16,-1 0-28-16,0 1-19 0,3 1-20 15,0 0-16-15,0 0-13 0,2 1-11 0,0 0-5 16,3 0-3-16,-2-1-3 0,4-1-10 0,2 1-21 0,0-2-43 16,-2 0-72-16,2 0-118 0,-2 0-239 15,2 0-470-15,0-2 32 0</inkml:trace>
  <inkml:trace contextRef="#ctx0" brushRef="#br0" timeOffset="46062.2462">11302 9711 229 0,'11'0'572'0,"1"-1"-75"15,2 1-94-15,1 0-59 0,-5 0-52 0,-3 0-57 16,-1 0-51-16,1 0-36 0,-2-2-35 16,1 2-32-16,-2 0-26 0,2 0-19 0,0 0-16 15,1 0-9-15,-1 0-7 0,2-1-5 0,-2 1-15 16,1 0-43-16,-1-2-115 0,1-2-497 15,0 0-1012-15</inkml:trace>
  <inkml:trace contextRef="#ctx0" brushRef="#br0" timeOffset="47523.7647">11186 5045 1 0,'-1'-3'0'0,"0"-3"0"0,-2 1 0 0,2-2 0 15,0 3 0-15,-1-2 2 0,2 2 175 0,-2 1 4 16,2-2-6-16,-2 1-14 0,2 0-3 0,0 1-10 15,0 0-9-15,0 1 4 0,2-2-3 16,-2 2-2-16,0 1 0 0,0-1-10 0,0 1-9 16,2 1-11-16,-2-1-20 0,0 2-18 0,0-1-22 15,-2 0-18-15,2 1-17 0,0-1-8 16,0 2-6-16,0-1 1 0,0 1 6 0,0 2 6 16,0-1 5-16,0 2 3 0,0-1 2 0,2 1 0 0,-2 0 1 15,2 0-1-15,-2-1-2 0,1 1-3 16,0 1-4-16,0-2-2 0,1-1-1 0,-2 2-1 15,0-2-2-15,1 1 1 0,0-3-1 0,-1 3-1 16,0-2 0-16,0 0-1 0,0 1-3 16,0-2 2-16,0 0-3 0,-1 1 1 0,1-1 2 15,0 1-4-15,0-1 2 0,0 0-3 0,0 1-2 16,0-1-2-16,-1 3-6 0,1-1-12 0,0 1-29 16,0 3-63-16,0-2-137 0,0 4-307 15,0-1-859-15</inkml:trace>
  <inkml:trace contextRef="#ctx0" brushRef="#br0" timeOffset="49375.9925">11233 5073 1 0,'-1'-2'0'0,"0"1"43"16,0-3 359-16,-2 1-31 0,1 2-49 0,0-1-44 16,2 1-51-16,0 1-45 0,0-2-40 0,0 2-35 15,0 2-33-15,0-2-28 0,0 1-22 16,0-1-15-16,0 1 0 0,0 0 5 0,0 1 14 0,-1 4 16 16,0 0 11-16,-3 2 3 0,3 1-4 15,0 1-3-15,-1 1-7 0,2 4-3 0,0-1-2 16,-1 4-8-16,-1 0 2 0,1 5-3 0,-2-2-5 15,2 1-2-15,-2 0-2 0,1-3-1 0,-1 5 0 16,0-3 4-16,0 1-4 0,-1 2 0 0,1-1-1 16,0 3-8-16,-3-2 0 0,3 3 0 15,-2-1-1-15,0 0 1 0,2 2 0 0,-2 1 2 16,2 0-1-16,-2 3 1 0,3-1-1 0,0 0-2 16,1 1 1-16,0-3 0 0,1-2 0 0,1 0 1 15,2-2 0-15,-2-2 3 0,2 1-3 16,-1 2 1-16,0 1-1 0,0 0-1 0,0 1-1 15,1-4 0-15,-1-2-1 0,-1-2-3 0,2 1 2 16,-1 1-1-16,0-1 1 0,-2-1 1 0,0 3-1 16,0-1 1-16,-2 1 0 0,2 0-3 15,0-2-1-15,0 1 0 0,0 0-2 0,0 1 0 16,0-2 0-16,2 2-2 0,0-4 0 0,-1 3 0 16,0 3 1-16,-1 2 1 0,0-1-2 15,2 0-1-15,0-3 1 0,0-1 0 0,0 2 1 16,-2 1 6-16,1 1-6 0,-1 0 1 0,2-3-1 15,-2-1-3-15,1-1 5 0,-1-2-3 0,0-1 3 16,0 3-3-16,-1-3 0 0,1 2 1 0,-3-1 0 16,3-4 5-16,-1-2-5 0,1 1 1 15,0-2-1-15,0 0-3 0,0 1 3 0,0-1-1 16,0 1 1-16,0 2-3 0,-1 2 3 0,-1 0 0 16,-2 1-1-16,4-2 5 0,0 0-5 0,0-1-1 15,-1 3 0-15,0-1-6 0,0-1 7 16,0 4-1-16,-2 2 2 0,-1 3 2 0,3-2-3 15,-1 1 2-15,2-4 0 0,-1-1 3 0,1 0-2 16,-2-1-2-16,2 0 0 0,0 1-4 16,-1-1 4-16,1-1 2 0,0-1 1 0,0-1 1 15,1-2-2-15,1-1 0 0,-1-2-1 0,0 1 1 16,0 0-1-16,0 3 0 0,-1 0-1 16,3 4-1-16,-1 0 3 0,0-3-1 0,0 0 2 15,-1-3 0-15,0 2-3 0,-1 1 1 0,2-3-1 0,0 3 1 16,0-1-1-16,-1 1 0 0,0 1-1 15,0-1-1-15,-1 4 5 0,0 1 1 0,-1 1 1 16,1-2 1-16,0-5-2 0,1 2-4 0,-1-1 0 16,0-1 3-16,0 0-3 0,0-2 0 0,0 3 0 15,2-3-6-15,-2 2 6 0,0 2 1 16,0-1 1-16,0 1-2 0,0-1-2 0,1-2-1 16,0-1 0-16,-1 1 5 0,1 0-3 0,1 3 0 15,-2-1-1-15,1 0-2 0,-1 0 4 16,0 2-1-16,0 6 3 0,-1-3-4 0,1 1 0 15,-2-2 0-15,2-2 0 0,0 1 4 0,-1 0-4 16,2-2 1-16,-1 0 0 0,0 0-2 0,2 1 2 16,-1-2 1-16,-1 3 0 0,1-2 0 15,-1 1 0-15,1-2-1 0,-1-2 0 0,2 1 4 16,-2-2-4-16,0 3 1 0,0-1-1 0,2 0-2 16,-4 1 2-16,2 1 2 0,0 0 1 0,-2 4-1 15,1 0 1-15,1 3-1 0,-1-2-1 16,1-2 3-16,0-2-5 0,0 1 1 0,0 0 0 15,0 0-3-15,1-1 5 0,-1-1 0 0,1-3 4 16,1 2-2-16,-2-2 2 0,2 0-4 0,-1 1-2 16,1-1 3-16,-1 3-3 0,0 0 3 0,1-2 0 15,0 2-4-15,-1-3 2 0,2-1 2 16,-2 4 0-16,1-2 0 0,-1 0 2 0,-1-1-4 16,2 2-2-16,-1 2 3 0,0 0-2 0,-1 0 1 15,0 1 1-15,0 1-4 0,-1-1 5 16,1 3 0-16,0-2 2 0,0-3-2 0,0-4-3 15,4 1 0-15,-3-2-3 0,0-1 5 0,-1-1-3 16,1 2 1-16,-1-1 1 0,0 0-3 0,2 1 6 16,1-1-3-16,-1-1 2 0,-1 2-1 15,-1 0 0-15,1 0-2 0,0-1-3 0,-1 3 7 16,2 2-10-16,-2-2 9 0,0 1 1 0,0-3-6 16,0 2 9-16,0 0-6 0,0 2 2 0,0 0 0 15,0-1-2-15,1 2-1 0,-1-1-2 0,1-1 4 16,-1 1-7-16,1-2 6 0,-1 0 1 0,0-3-6 15,2 0 9-15,-2 1-2 0,0-1 0 0,1-1 1 16,0 3-3-16,0-1-2 0,1 1 0 16,-2-1 1-16,0-2 2 0,1 0-1 0,0-2 2 15,-1-1-5-15,1 0 2 0,1 2 0 16,-1-2 3-16,0 0-2 0,0 5 0 0,1-1-2 16,-2-3-3-16,0 4 6 0,2-3-1 0,-1 2 0 15,1-1 1-15,0-2-5 0,-1 2 2 0,0-3 2 16,1 1 0-16,-2-2 4 0,0 4-6 0,1-3 0 15,-1-3-1-15,1 2 0 0,1-4 6 16,-1 3-2-16,-1-2 2 0,1 1-6 0,-1-2 0 16,1 1 2-16,-1 0-1 0,0-2 5 0,0 1-3 15,1-1-1-15,-1 2-1 0,0-2 0 16,2 0 3-16,-2 1 0 0,1 2-1 0,-1-1-3 16,0 1 0-16,1 0 0 0,-1-2 4 0,0 1 2 15,0 1-5-15,0-2 1 0,0 0-2 0,0-1 3 16,2-1 2-16,-2 1-1 0,0-1 1 0,0 1-6 15,0 1 5-15,0-1 3 0,0-1-1 0,0 1 7 16,0 0-1-16,0-2-5 0,0 0 0 16,0-3-4-16,-3-4-5 0,0-2-4 0,0-4-8 15,-2-1-23-15,-1-1-22 0,-1 0-44 16,1-3-79-16,2 0-282 0,-2-1-1338 0</inkml:trace>
  <inkml:trace contextRef="#ctx0" brushRef="#br0" timeOffset="50306.5445">11012 7996 1 0,'1'-3'0'0,"2"-4"354"0,-1 2 108 16,2-2-12-16,-4 3-62 0,2 0-60 0,1 2-52 0,-3 1-56 16,1 1-51-16,-2 1-43 0,1-1-46 0,0 1-30 15,-1 1-7-15,-1 3-4 0,1 3 9 16,-2 2 4-16,-1 2 0 0,-3 3-5 15,-2 2-6-15,3 2-6 0,-2-1-4 0,-2 1-3 16,1 2-6-16,-1 0-1 0,-1 1-1 0,1 2-10 16,-1 0 2-16,-3 0-2 0,4 1-2 0,-2-2 4 15,3-1-4-15,-1 2-2 0,0-1-4 0,0 1 1 16,0-3-2-16,0-3 2 0,1-2 0 0,2 2-6 16,0-4 1-16,0 0 0 0,-3 0-9 15,3-1-2-15,0-1-22 0,1-1-29 0,2-4-36 16,3-1-56-16,-1-4-87 0,2-3-140 0,3-1-497 15,0-6-688-15</inkml:trace>
  <inkml:trace contextRef="#ctx0" brushRef="#br0" timeOffset="50541.324">10989 8121 836 0,'5'-6'387'0,"3"-2"-1"0,6-4-75 16,-3 3-12-16,2 3-31 0,1-2-60 15,1 3-57-15,0 3-39 0,0 1-30 16,0 1-18-16,0 1-11 0,2 0-9 0,2 4-6 16,0 0-9-16,2 1-5 0,-1 1-7 0,1-1-2 15,1 2-4-15,-2-1-3 0,-1 2-3 0,-2-1-2 16,0-2 1-16,0 0-1 0,-1-2 0 16,0 0-3-16,1-2-5 0,0-1-10 0,3-1-22 0,0-1-34 15,1-3-60-15,0 1-111 0,0-4-300 16,2 0-1111-16</inkml:trace>
  <inkml:trace contextRef="#ctx0" brushRef="#br0" timeOffset="52424.3473">10773 6599 1 0,'0'1'0'0,"2"-1"15"16,0 0 250-16,1 0 103 0,1 0 20 16,0 2-64-16,0-1-90 0,1-1-52 0,-2 0-26 15,1 0-29-15,-1 0-15 0,0 1-11 0,1 2-4 16,-1-1-1-16,1 0-5 0,2 1-7 0,-2 0-8 15,3 1-5-15,-1 2-9 0,-1-2-8 16,3 0-5-16,-1 0-8 0,-1 3-6 0,1-1-5 16,0 1-3-16,-2 2-2 0,1 0-3 0,-1 2 1 15,0 1-3-15,0 3 0 0,2 3-3 0,-1 0-1 16,-1-1 1-16,-1 3-2 0,-1-1 0 16,-1 1-4-16,0-2-4 0,2-4-1 0,2 0-1 15,-3 1 2-15,2-2 2 0,-1-2 3 16,1-2 0-16,-2-1-1 0,3-1 1 0,-1-2 1 15,1-2 4-15,-2 0 0 0,4-1 4 0,0-2-1 16,3-2-1-16,-1 0 1 0,0-2-3 0,4-1 1 16,2-3-4-16,1-5-2 0,7-4-1 0,-1-4-2 15,6-6 1-15,2-3-2 0,3-6-1 0,1-2-1 16,-1-2-2-16,-1-1 1 0,-2 5 0 0,-3 0-1 16,-3 8-3-16,-1 2-1 0,-4 4-1 15,-1 5-8-15,-4 2-21 0,-3 2-58 0,-1 4-112 16,1 2-460-16,-5 3-1112 0</inkml:trace>
  <inkml:trace contextRef="#ctx0" brushRef="#br0" timeOffset="57491.8638">11158 7327 1 0,'1'0'0'0,"-1"0"0"0,0 0 0 16,0 0 0-16,0 0 0 0,0 1 0 0,0-1 0 16,1 0 0-16,-1 0 0 0,0-1 0 0,0 1 0 15,0 0 16-15,0 0 184 0,0 0-7 16,0 0-14-16,0 0-19 0,0 0-26 0,0 1-27 15,0-1-20-15,0 0-13 0,0 0-10 0,0 0-6 16,0 0-9-16,0 0-4 0,0 0 0 16,1 0 3-16,-1 0 7 0,0 0 5 0,0 0 6 15,1 1 1-15,-1 1 4 0,0-2-3 0,0 0-6 16,0-2-2-16,0 2-7 0,3 0-3 0,-3 2-1 16,-3-2-3-16,6 0-5 0,-3 0-4 0,0 1-4 15,0 0-6-15,0-1 0 0,0 0 0 0,0 0 0 16,0-1 0-16,0 1-4 0,0 0-1 0,0 0-2 15,1 0 0-15,-1 0-1 0,0 0-1 16,0 0-1-16,1 1-6 0,-1-1 2 0,0 0 0 16,2-1 0-16,0 0 7 0,0-1-5 0,5 1-3 15,-3 0-5-15,-1 0-7 0,0 1 2 16,1-1 3-16,-2 1 2 0,1 0 2 0,0 0 1 16,0-1 0-16,1-1-1 0,0 1 4 0,-1 0-4 15,3-1 1-15,-1 1 1 0,1-1-2 16,1 1 4-16,-1-3-2 0,3 3-1 0,2 1-4 15,-4-2 1-15,2 1-1 0,0-1 0 0,-3 0 4 16,3 1-6-16,-3 0-1 0,3 0-3 0,-3 1-3 16,0 0 5-16,0 0 0 0,-1 0 0 15,4 1 0-15,-4 0-1 0,1-1 0 0,-1 1 0 16,1-1 4-16,1 0-3 0,0 0-1 0,-1 1 2 16,-1-1-5-16,2 1 6 0,-1-1 1 15,0 0 2-15,1 2 1 0,1-2-1 0,-2 0-1 16,4 1-1-16,-2-2 4 0,0 1-7 0,3 0 1 15,-3 1-1-15,2-1-5 0,1 1 8 16,0-1 0-16,1 1 0 0,0 0 2 0,-1-1-2 16,4 0 0-16,-2 1 2 0,-2-2 2 0,5 1 0 15,-2 1-1-15,-1-1 1 0,2 0-7 0,1-1 6 16,-1 1-1-16,4 0 2 0,-3 0 0 0,3 0-5 16,0-1 0-16,-2 1-2 0,-1 0 5 0,1 0-5 15,-1 0 1-15,-1 1-1 0,-2-1-6 16,1 1 7-16,0-1-1 0,-4 3 2 0,2-2 1 15,2-1-3-15,-4 0 0 0,0 1 0 0,2-1 0 16,-3 0 0-16,-2 0 1 0,3 0 1 0,-2 0-4 16,2 0 4-16,0 0-1 0,-4 0 1 15,0 0 1-15,2 0-3 0,-1 0 0 0,0-1 0 16,0 2 3-16,-3-2-4 0,1 1 1 0,-2 0-1 16,1 0-6-16,0 0 7 0,-1 0 1 0,2 0 1 15,-3-1 4-15,0 1-5 0,-1 0-1 16,1 0 0-16,-1-3 0 0,0 3 1 0,-1 0-2 15,2 0 0-15,-2 0-6 0,0 0 5 0,0 0 0 16,0 0 0-16,-2 0 1 0,2 0-9 16,-1-1-4-16,1 1-8 0,-1-1-24 0,-2-1-35 15,1-1-58-15,-3 0-82 0,0-2-150 0,-1 2-329 16,-1-4-765-16</inkml:trace>
  <inkml:trace contextRef="#ctx0" brushRef="#br0" timeOffset="57737.2417">11936 7096 1 0,'-4'-3'274'0,"0"-1"204"16,3 0-89-16,2 2-66 0,2 0-68 0,2 2-68 15,0 0-44-15,0 3-28 0,3-1-13 16,4 3-12-16,1 5-9 0,6 1-11 0,0 4-13 16,1 1-11-16,-3 4-3 0,-1-2-7 0,-2 2 2 15,0 0 1-15,-3 1-14 0,0-1-3 0,-2-1-3 16,-4 1-1-16,-3-1 7 0,0 0 1 15,-5-2 0-15,-3-2-6 0,-1 0-4 0,-4-4-3 16,0 3-5-16,0-1-1 0,-4-2-9 0,-1-3-11 16,0 1-16-16,1-3-31 0,-3-1-57 15,6-3-120-15,-2-2-358 0,4-2-981 0</inkml:trace>
  <inkml:trace contextRef="#ctx0" brushRef="#br0" timeOffset="58529.8767">12433 6141 1 0,'-2'-6'0'0,"1"-2"0"0,-3-3 144 0,2 1 189 0,1 2-1 15,-3 0-48-15,1 3-63 0,2 1-37 0,0 0-25 16,0-1-10-16,-2 3-13 0,1 0-11 16,-1 1-17-16,2 0-18 0,-2 1-17 0,3 0-20 15,-1 0-20-15,1 0-19 0,0 2-7 0,-1 1 0 16,-3 4 8-16,2 1 11 0,-3 4 3 15,0 2 4-15,0 3 3 0,0 1-3 0,0 3 2 16,-4 4-2-16,3 0 0 0,-3 4 0 0,0 3-5 16,-1 0-2-16,-2 4-8 0,3 0 2 0,-2 1-2 15,2 2 1-15,1-1 1 0,0 3-1 16,2-2 1-16,2 0-1 0,2 1 0 0,0 3-3 16,2 1 1-16,0-3 0 0,3 0-1 0,0-2 3 15,-2-1-3-15,2 0 1 0,0 0 0 0,1 1-5 16,-3 0 0-16,1 0-1 0,2 1 2 0,-3-1 0 15,1 0-2-15,-1 4-1 0,0-4-5 0,2 1 1 16,-1 1-1-16,2-1 0 0,-3 1 0 16,3-1 0-16,0 2-2 0,0 1 2 0,0-4 2 15,-1-1-3-15,-1 1 1 0,1-2-1 16,1-1-2-16,-3-1 3 0,1 1 1 0,1-3 0 16,-2 1 1-16,0-1-1 0,-1 0-4 0,0 1-1 15,-1 0 7-15,1 2-5 0,-1-2 1 0,-1 0 2 16,1-2-6-16,1 0 4 0,-2-1-1 0,2 1 0 15,0-2-1-15,-1-1 1 0,1 0-2 16,0-6-2-16,0-4 4 0,0-1-3 0,0-2 1 16,0-4 0-16,0-3-3 0,0-2 2 0,0-4 1 15,0 0 1-15,0-1 0 0,0-2 1 0,1 0-6 16,-1-2-2-16,0 1-9 0,0 0-26 16,0-2-25-16,0-3-50 0,0-6-88 0,2-6-151 15,1-4-599-15,-1-4-637 0</inkml:trace>
  <inkml:trace contextRef="#ctx0" brushRef="#br0" timeOffset="60291.3218">12474 5861 1 0,'-7'-4'0'0,"0"1"0"0,-6-2 0 0,2 2 0 0,1 0 215 16,2 2-11-16,0 0-22 0,-1 1-13 15,1-1-23-15,4 2-10 0,0-1-2 0,2 0-10 16,2 0-11-16,0 0-22 0,1 1-27 0,0-1-16 15,0 0-14-15,1 0 8 0,-1 1 25 16,3-1 22-16,2 2 17 0,1 0-2 0,3-1-23 16,3 0-15-16,-1 0-8 0,6 1-7 0,-2-2-3 15,5 0-2-15,0 0-7 0,3 0-7 16,0 0-6-16,2 0-5 0,0-2-1 0,4 2 3 0,0-1 1 16,3 0-2-16,5-1 2 0,2 1-4 15,2-2-2-15,0 1-3 0,0 1-3 0,5 0 1 16,-4-2-2-16,5 2 2 0,-3-3-2 0,3 2-1 15,-2-1 1-15,1 1-2 0,1 1 3 16,0-1-2-16,3-1 1 0,-1 0 1 0,4 2-3 16,0-3 0-16,3 3-1 0,-3 0-2 0,1-1-2 0,2 2 2 15,0 2 0-15,-3-2-1 0,1 1 1 16,0 0-4-16,-2 3-1 0,3-3 1 0,1 1 0 16,2 0 0-16,2 1 2 0,0 0 0 15,1 0-2-15,-2-1 2 0,-1 0-1 0,-4 1 1 16,-4-2 0-16,-3 0 1 0,1 1 1 15,-5-4 1-15,5 2 0 0,-7-1-3 0,0 1-1 0,-3 0-2 16,-1-1 1-16,-4 1 1 0,2-2-1 16,-2 1 1-16,-5 0 1 0,1-1-3 0,-6 1 1 15,0 1-1-15,-6 0-1 0,-2-2 2 0,-3 2-1 16,1 0 0-16,-4-1 0 0,-2 1 1 0,-1 1-1 16,1-1-1-16,-4 2 3 0,3-1-3 15,-5 0 1-15,4 0-1 0,-4 0 0 0,0 2 1 16,0-2 0-16,2 2-1 0,-1-1 0 0,-2 1 1 15,4 1 1-15,-3 1-1 0,0 3 2 0,6-1-1 16,-5 1 0-16,0 2 3 0,3 1 0 16,-3 4 3-16,3 1 3 0,-1 1 2 0,1 2 3 15,-3 2 2-15,2 1 2 0,-2 1 1 0,-2 0-1 16,0 1-1-16,-1 0-2 0,0 3-1 16,-1 0-1-16,0 1 1 0,1 2-1 0,-3 1 3 15,-1 1 5-15,1 2 0 0,0-1-1 0,-4 0-7 16,2 2-6-16,-2-2-2 0,-1 2-2 0,-2 2 2 15,1 2-2-15,0 0-1 0,2 4 2 0,-3-1-2 16,0 3-1-16,2-3 3 0,-1-1-3 0,0-1 1 16,4-2 1-16,-3-1-5 0,0 1 2 15,5-2 0-15,-2-2-2 0,3-2 2 0,0-2-1 16,0 1 0-16,-2-2-2 0,2-5 5 0,1 2-4 16,-1-1 1-16,-4 1 3 0,2 0-5 0,-1-2 4 15,2 2 1-15,0-1-2 0,-2 0 2 16,2-1-1-16,0 1-2 0,-1 0 2 0,1 1 2 15,1 3-2-15,-1 0-1 0,0-1 1 0,2 3-5 16,1-2 4-16,0-2 1 0,0-1-1 16,0 1 3-16,1 1-3 0,0-1 0 0,3-2 0 15,-2-1 5-15,0 0-4 0,-2-3 0 0,2 1 0 16,-2 1-6-16,0-2 5 0,-2-1 1 0,2-5-1 16,-1 1 3-16,0-1-3 0,-1 0-2 0,-3 2 1 15,2-1 0-15,-2-3-1 0,3-1 2 16,0-1 2-16,-1-1-5 0,-2-1 2 0,1 0-2 15,-1 2-1-15,3-5 5 0,0 1-2 0,1-3-2 16,0-2 1-16,0 0-2 0,-2 0 2 0,3-2 1 16,-1 0 1-16,1 1-2 0,-1 0 0 0,0-1 1 15,-2-1-1-15,-3-2 2 0,2 2 0 16,-3 0-1-16,0 0-3 0,0-1 0 0,-4-2 2 16,-2 0 0-16,1 1 2 0,-1-2-1 0,-4 0-3 15,1-1 0-15,-7 2-1 0,2-3 4 0,-1 4-5 16,-3 0 2-16,-3 0-1 0,-2 3-6 15,-1-1 6-15,-2 0 0 0,-3 2-1 0,3-1 2 16,-3 3-3-16,2-1 1 0,-4 0 0 0,3 1 3 16,-4 1 1-16,0 0-1 0,0 2 0 15,1 1-3-15,-1-3 2 0,-7 2 3 0,4 1 0 16,-6-2 2-16,3 2-3 0,-3-1 0 0,-2 2-3 16,-1-4 5-16,2 3-5 0,0 0 0 15,-2 0 1-15,3 0-3 0,-2-1 3 0,1-1 3 16,0-1 0-16,6-1 1 0,-5-1-2 0,3 0 0 15,-3 1-2-15,3-2 2 0,-2 1 2 0,4-1-1 16,-4 2 2-16,3-1-4 0,-5 2 0 16,6-3 2-16,-5 2 3 0,3-3-2 0,-1 2 0 15,4-1-1-15,-3 2-3 0,5-3 4 0,0 2 2 16,-1-1-2-16,0 2 1 0,1 0-5 0,2 1 3 16,-2-1 1-16,6-1 3 0,-1 1 2 0,3 0-4 15,2-1-2-15,0-1-1 0,0 0 0 0,3 0 2 16,1 1 1-16,-2-1 0 0,6 1-4 15,-2 2 4-15,-2-4-1 0,4 2 1 0,-2-2 6 16,-1 2-8-16,0 2 0 0,0-1-1 0,2 0 0 16,3 0 3-16,-1 0 1 0,2 1-1 0,0-1-2 15,3 1 1-15,0-1 2 0,4-1 0 16,0 0 4-16,1 0-4 0,2 1-3 0,1 2-1 16,0-2-4-16,0 0 6 0,1-1 2 0,0 0 1 15,2 2-4-15,0-2 1 0,1-1-1 16,0 2-1-16,2-1 6 0,-3-1-5 0,2 2-1 15,1-2-1-15,-1 0-4 0,1 0 4 0,-1 1 1 16,2-2 4-16,0 2-4 0,1-2 0 0,0 0 1 16,0 0 0-16,0 0 4 0,0 0-4 0,0 0 0 15,0 0-2-15,0 0-1 0,0 0 4 16,0-2 1-16,1 2 2 0,-1 2-4 0,0-4 0 16,1 2-1-16,-1-1-1 0,0 0-1 15,3 0-17-15,-1-1-31 0,1-5-55 0,3-1-134 0,4-2-780 16,1-5-731-16</inkml:trace>
  <inkml:trace contextRef="#ctx0" brushRef="#br0" timeOffset="61754.5342">7953 3900 1 0,'1'-4'0'0,"2"0"0"0,0 0 368 0,-1 1 12 15,-2 2-46-15,0 1-81 0,0 0-81 0,0 1-70 16,0 0-30-16,0 0-5 0,1-1-4 0,-1 1-9 15,0-1-18-15,0 1-18 0,0 1 20 16,0 2 34-16,0 0 24 0,0 1 14 0,0 3-15 16,0 1-24-16,0 2-14 0,0-1-7 0,0 3-4 15,-1 1-4-15,1 4 0 0,-3 2-5 0,1 4-4 16,-2 0-2-16,3 1-7 0,0 3-1 16,-1-1 0-16,1 2-5 0,1 1 3 0,-1 0-1 15,1-1-1-15,-3 0 0 0,2-3-5 16,0-2-3-16,1-2-5 0,0-2 0 0,0-3 1 0,0-3-2 15,0-2 3-15,0-4-2 0,0-1-1 0,1-3 1 16,-1 1-3-16,1-3 1 0,2-1-3 16,-2 2-2-16,0-2-6 0,1 0-6 0,-1 2-19 15,6-3-38-15,-4 0-46 0,4 0-72 0,-4-3-127 16,5-1-320-16,-3-2-802 0</inkml:trace>
  <inkml:trace contextRef="#ctx0" brushRef="#br0" timeOffset="62228.9445">8318 3875 1 0,'0'-6'219'0,"-1"-1"220"0,-1-5-44 0,-3 5-48 16,3 1-35-16,1 1-56 0,-2 2-51 0,-2-1-48 15,3 3-42-15,1 0-38 0,-1 1-32 16,1 1-22-16,-3 1-14 0,2 4-3 0,-5 1 5 0,2 4 8 15,-4 3 7-15,-1 2 4 0,1 2 2 0,-2 4-3 16,2 0-2-16,0 2-4 0,0 2-4 16,3 0-4-16,0 1-1 0,3-1-1 0,1 1-1 15,2-6-2-15,0 0 1 0,2 0-4 0,0-2 6 16,5 0 6-16,-1-4-2 0,4 2 3 0,3-2-4 16,0-4 0-16,0 2-3 0,4-3 1 15,-3-5 1-15,5 1-2 0,1-5 5 0,2-1-4 16,3-1-3-16,-2-4 1 0,-2 0-3 0,2-2-2 15,-2-1-1-15,2-3 1 0,-7 2 0 16,3-3 3-16,-7 1 3 0,4-4-1 0,-4 0 4 16,-3-1-5-16,0 0 1 0,-4 1 0 0,0-2-5 15,-3 1 3-15,-1 1-3 0,-3-3 0 0,-3 1-1 16,1 0 1-16,-6 0-3 0,0-2 1 0,-2 0-1 16,-5 0-2-16,-2-1 0 0,-1 2 0 15,-1-3-2-15,-2 3 2 0,1 0-2 0,-5 2 0 16,3 0 0-16,-3 3 0 0,3 1 0 0,-2 2 0 15,4 3 1-15,-2 0-2 0,3 4-1 16,3 2-2-16,0 1-5 0,5 3-3 0,1 1-11 16,-1 4-19-16,6 6-47 0,-3 6-108 0,3 3-322 15,3 5-1145-15</inkml:trace>
  <inkml:trace contextRef="#ctx0" brushRef="#br0" timeOffset="63696.0058">8945 6541 1 0,'3'-5'0'0,"-2"0"62"0,2-4 330 0,-1 3-15 0,-1 3-35 16,-1-1-56-16,1 1-56 0,-1 1-54 15,1 2-50-15,-1 0-54 0,0 0-43 0,-1 2-33 16,1 0-4-16,-1 1 6 0,-2 1 18 0,0 2 15 16,0 2 6-16,-2-1 8 0,1 2 1 0,-4 0 4 15,3-1 3-15,-2-2-2 0,-3 4 2 0,2-4 0 16,-3-1-4-16,0 1-2 0,0-1-5 16,1-1-3-16,-3 0 0 0,2-3 2 0,-2 0-3 15,1-2-4-15,1-1-5 0,-2-2-10 16,2 0-2-16,-5-4 2 0,7 3 1 0,2-2 1 15,0-2 0-15,-1 0-5 0,6-3-5 0,-1 2 1 16,1-2-9-16,2 1-1 0,4-1-1 0,-2-1-6 16,6 3-1-16,-3-1 1 0,3 2-1 15,2 1 0-15,4 1 3 0,-1 1-1 0,-1 2-1 16,1 2 8-16,1 2-6 0,0 1 1 0,2 3 2 0,-1 0-7 16,2 3 5-16,-1 4 1 0,2 0-2 15,0 5 3-15,-4 0 0 0,2 2 0 0,-2 3 1 16,-5 1 3-16,0 2-3 0,-7 3 2 0,-1 3 1 15,-4 0-5-15,-6 3 5 0,-3 3 1 16,-6-2 0-16,1 2 0 0,-4-4-1 0,2-4-2 16,0-5 1-16,2-6 3 0,0-4 2 0,3-3 3 15,-4-2 3-15,-1-2-4 0,1-1 5 16,0-3 1-16,1-2 1 0,5-2 0 0,-4-2 1 16,4 1-2-16,1-3 0 0,3-2 2 0,-1 0-6 15,4 0-3-15,-2-1-2 0,5-1-5 0,0 0-1 16,1 0-1-16,2 0-2 0,1 3 2 0,0 0-4 15,4 1-3-15,-2 1-1 0,4 0 0 16,-1 2 0-16,0-1 2 0,7 3 1 0,-1 1-5 16,0 0 5-16,4 2 0 0,1 2 2 15,-3 0 2-15,5 2 0 0,0 1-1 0,-1 1 0 16,2 0 5-16,0 2-4 0,-1 0 0 0,0-1 1 16,1 0-8-16,-1-1 7 0,0-2 0 0,-1 3-2 15,1-4 2-15,-4 0-8 0,0-1-16 0,2 1-20 16,0-1-25-16,1-2-31 0,0-3-34 0,4 0-49 15,-1-4-86-15,1 1-189 0,-2-2-313 16,5 1-299-16</inkml:trace>
  <inkml:trace contextRef="#ctx0" brushRef="#br0" timeOffset="64203.4481">9416 6648 13 0,'-3'-8'532'0,"-5"-1"-102"16,3-4-59-16,-3 4-59 0,2 0-60 0,2 0-51 15,-4 3-34-15,4-1-31 0,-2 1-26 16,0 2-13-16,1-1-10 0,0 3-11 0,0 0-13 16,2 0-11-16,-2 1-10 0,4 1-12 0,-1 0-7 15,0 0-10-15,-3 1-7 0,3 3-2 0,-3 2-3 16,-3 3 2-16,1 1 1 0,-1 3 1 16,3-1-2-16,-3 4 6 0,0-1-2 0,4 3 0 15,-2-1 1-15,4 1-4 0,0 2 1 16,-1 0 1-16,0 2-4 0,3-1 3 0,5-1 0 0,-2-3 2 15,3-3 1-15,2 0 3 0,3-3 2 0,2 0 1 16,0-1 3-16,5-1-4 0,1-1 0 16,1-2 0-16,1-1-6 0,2-2 3 0,-2-3-2 15,1 0 0-15,-1-2 0 0,1-1-1 0,0-2 0 16,-3 0-2-16,-2-2 3 0,3-1-2 0,-7 0 1 16,1 1 4-16,-3 0-3 0,-1-1 3 15,-1 0 1-15,-5-1 2 0,3-2 0 0,-4 1 0 16,2 1-1-16,-2-4-2 0,-3 0 0 0,-1 0-2 15,-3-1 0-15,0 1 0 0,0-2-2 16,-2 0-2-16,-2 0 1 0,0-1-1 0,0 0 0 16,-4-1-1-16,-1 2-1 0,2-2-1 0,-3-1 3 15,-3 1 0-15,4 1 1 0,-4 0 1 0,0 1-4 16,2 1 1-16,-5-1-1 0,4 4-2 0,-1-2 2 16,0 6-2-16,3 1 1 0,-2 0-3 15,3 2 2-15,-1 3-1 0,-1 1 0 0,3 1 1 16,-1 3-4-16,-1 2 0 0,3 0-3 0,0 1-5 15,2 4-8-15,-1 0-27 0,6 5-54 0,-2 2-109 16,5 6-377-16,3 0-1123 0</inkml:trace>
  <inkml:trace contextRef="#ctx0" brushRef="#br0" timeOffset="66804.3246">8497 8874 788 0,'-5'-7'468'0,"3"-2"-126"16,0 1-46-16,0 3-25 0,2 4-24 15,-4 0-52-15,4 0-67 0,-1 1-54 0,1 1-36 16,0-1-22-16,1 1-7 0,-1 0 7 0,0 2 6 16,4 2 12-16,-3 2 10 0,0 2 2 0,1-1 2 15,-1 4-3-15,1 0-4 0,3 1-6 0,-3-2-7 16,0 3-4-16,3-2-1 0,-1 4 1 15,3-1-5-15,-4 3 4 0,3 0-2 0,-2 1-2 16,-1 0-1-16,2 1-7 0,-3-3-4 0,0 1-3 16,3-3-2-16,-3-2 1 0,0 1 2 0,0-3 0 15,2 0-3-15,-2-1 0 0,-1 0 0 16,0-1 0-16,0-2 3 0,3 0-3 0,-3-3-2 16,1 1-2-16,-1-1-2 0,0 0-2 0,1-1-8 15,4-1-19-15,-4 3-32 0,5-3-43 16,0 0-61-16,0-1-121 0,3-2-395 0,-1-3-941 15</inkml:trace>
  <inkml:trace contextRef="#ctx0" brushRef="#br0" timeOffset="67206.0884">8888 8751 1082 0,'-5'-6'296'0,"-3"0"16"15,-1-1-65-15,0 2-27 0,0 3-25 0,-1-1-43 16,0 3-38-16,-1 2-30 0,2 0-21 0,-2 3-16 16,4 2-9-16,-1 0 1 0,1 2 0 0,1 3 1 15,2 1-3-15,2 1 0 0,4 0-2 16,0 0-1-16,4 4 1 0,2-4-4 0,2 2-3 16,2-2-4-16,1 2-4 0,4-1-2 0,-2-2-2 15,3 0 0-15,3 1-4 0,0-1-2 0,5 1-3 16,-3 0-5-16,1 1 5 0,0-1-5 15,0 0-1-15,-4 1-1 0,-3-3-3 0,-3 2 2 16,-4-1 0-16,-1-2 3 0,1-1-2 16,-5-1 1-16,0 1-2 0,-4 0-1 0,-1 0 4 0,0-2-2 15,-3 0 0-15,-2 0 2 0,1-1-4 0,-6 0 4 16,0 2 2-16,0-3 1 0,-3-1 0 16,-3-1 0-16,2 0-3 0,-3 0-1 0,-3-4 3 15,1 3-2-15,-2-3-1 0,4-1-1 0,0-1-6 16,0-1-6-16,3-1-12 0,-3-1-25 15,6-1-30-15,1-3-58 0,-1-1-96 0,4 0-222 16,5-4-708-16,2 0-46 0</inkml:trace>
  <inkml:trace contextRef="#ctx0" brushRef="#br0" timeOffset="67561.3432">8844 8703 804 0,'-9'-4'347'16,"-2"0"32"-16,-2-3-36 0,3 4-25 16,4-1-34-16,2 2-64 0,0-1-51 0,3 3-48 15,5-1-41-15,0 1-29 0,3 0-19 0,6 0-6 16,3 0 0-16,9 0 0 0,0 1-5 16,9-2-5-16,4 1-4 0,2-1-4 0,3-1 2 15,0-1-3-15,-1 0 0 0,1 0 1 0,1 0-5 16,-2-1 1-16,0 1 0 0,-4 0 3 0,-4 0 3 15,-4-1-4-15,-1 1 1 0,-5 1-4 16,-3-2 2-16,-2 2 2 0,-6-1 1 0,-5 2 5 16,-3 0 2-16,-4 1 7 0,-1 0 4 0,-1 0 0 15,-1 0-4-15,-1-1-11 0,-1 0-6 0,-4 0-7 16,-1 1 0-16,-2 1 2 0,-1-1 2 16,2 1 0-16,1-1-3 0,-1 0 0 0,3 1 0 15,3-1-3-15,0 1-2 0,1 0-11 0,2 1-19 16,0 0-30-16,1 2-51 0,0 1-89 15,0 2-271-15,1 0-1209 0</inkml:trace>
  <inkml:trace contextRef="#ctx0" brushRef="#br0" timeOffset="68414.0366">13796 4849 602 0,'4'-6'356'16,"0"-5"51"-16,-2-1-52 0,0 2-53 16,-2 2-30-16,2 1-63 0,-4 1-51 0,1 2-34 15,0 1-29-15,1 1-20 0,-1 2-22 0,1 1-21 16,0 0-14-16,0 1-12 0,0 2 0 0,0 2 3 16,-1 3 10-16,-3 6 7 0,1-1 6 0,2 8 2 15,-2-1-4-15,0 3 0 0,1 2-8 0,0 2-1 16,1 3-1-16,-4-1-8 0,2 1 4 15,1 0-4-15,1-2-1 0,0 3 0 0,0-2-3 16,-1 1 0-16,4-4-3 0,-1 0 3 0,1-5-2 16,0-1-1-16,4-3 1 0,-3-2-8 15,1-1 4-15,1-1 0 0,-2 0-2 0,4-4 1 16,-4 1-1-16,3-1-2 0,-4 0-2 16,1-2-2-16,2-1-19 0,-3 1-21 0,1-2-32 0,2-1-37 15,-2-2-46-15,6 0-90 0,-1 1-260 0,2-3-1066 16</inkml:trace>
  <inkml:trace contextRef="#ctx0" brushRef="#br0" timeOffset="68872.6073">14276 4911 977 0,'-1'-11'500'0,"-1"-2"-185"0,0-3-27 15,1 5-39-15,0 1-25 0,-4 2-38 0,4 0-43 16,-1 4-37-16,-1 1-30 0,0 2-24 0,3 1-23 16,-1 0-15-16,1 1-10 0,-1 2-8 15,-1 3 6-15,-6 3 2 0,0 1 2 0,0 5 6 0,-2 2-5 16,-1 4 2-16,0 0 3 0,0 3-3 16,-1 3 1-16,2 0 0 0,0 0-3 0,0-1-4 15,2-1-1-15,5-1 2 0,0 1 1 16,3-3 6-16,2 1-2 0,1 1-3 0,5-4 0 15,1 0 2-15,3-3 7 0,0-1 4 0,7-1 3 16,0-2-5-16,3-1-2 0,0-6-2 0,4 0-2 16,-5-3 4-16,1-2-5 0,-3-1-1 0,0 0 2 15,-3-2-5-15,0-3 5 0,1 1 0 16,-3-4 0-16,4-1 0 0,-6-2 0 0,1 0 1 16,2-1-3-16,-3-4 4 0,-2 3-4 0,0-6-1 15,0-1 1-15,-6-3-4 0,2-1 2 0,-5 0 0 16,-1-3 0-16,-1-1-4 0,-5-3 2 15,1 0-3-15,-6-1-1 0,0-1 6 0,-4 1-7 16,1 1 1-16,-4 2-2 0,-2 4-6 0,-2 2-1 16,-7 5-5-16,-2 0-11 0,-7 6-16 0,-5 7-30 15,-7 4-48-15,-5 4-139 0,-11 9-747 16,-7 6-714-16</inkml:trace>
  <inkml:trace contextRef="#ctx0" brushRef="#br0" timeOffset="73720.5364">7933 5034 1 0,'1'-5'0'0,"-2"-4"340"0,1-1 48 16,0 4-20-16,1 2-38 0,-1 3-58 16,0 1-83-16,0 0-75 0,0 3-68 0,0-2-31 15,0 1-9-15,0 2 5 0,0 3 12 0,0 4 8 16,0 2 6-16,-1 6 15 0,1 4 8 0,-1 4 1 16,-2 6 0-16,1 4-17 0,-3 5-13 0,3 0 0 15,-4-2-7-15,3-2-1 0,-4-5 1 16,3 0-5-16,-4-4-2 0,4-1-1 0,-2-4-2 15,3-5-1-15,-2-5-2 0,2-3 2 0,0-2-6 16,3-4 7-16,-1-3 8 16,1 0 15-16,0-4 21 0,-1 1 13 0,2 1 8 0,-1-2-14 0,0-2-22 15,0-3-21-15,0-7-18 0,0-1-3 16,1-5-4-16,2-4 3 0,0-2 0 16,4-2-1-16,-1-2 6 0,0-3-5 0,4-4-1 0,-1 0 2 15,3-1-3-15,-1 3 1 0,2 1 1 0,-2 3 0 16,0 4-1-16,-2 3 2 0,1-1-1 15,0 4 0-15,1 3 5 0,0 3-6 0,1 1 1 16,1 3 1-16,3 4-3 0,-5 0 3 0,2 5-2 16,-2 2 0-16,2 5-5 0,-1 3 4 15,1 3 1-15,-3 3-2 0,2 3 8 0,2 3-5 16,-2 3 1-16,-1 3 2 0,-1 0-5 0,2 5 3 16,-3 2 1-16,-2 2 1 0,-2 7-1 15,2-2 0-15,-4 0 1 0,-2 0-3 0,0-3 3 0,2-4-5 16,-1-3-3-16,0-3-6 0,0 1-11 15,-1-5-9-15,2-2-16 0,-1-3-27 0,-1-3-51 16,0-1-34-16,-1-1-77 0,-1-3-128 16,0 1-242-16,-4-4-316 0,0-2 408 0</inkml:trace>
  <inkml:trace contextRef="#ctx0" brushRef="#br0" timeOffset="73923.167">7891 5367 1 0,'-11'-9'320'0,"-7"1"166"0,4-3-28 0,2 3-49 16,3 5-55-16,4-2-70 0,3 3-81 15,2 1-63-15,1 1-53 0,4 0-38 0,0-2-25 16,5 0-14-16,6-2-3 0,6 2-6 0,6-1 2 16,7 2 0-16,7 0-3 0,9-1-2 0,6 2-14 15,4 1-42-15,2 0-78 0,-2 1-155 16,6 3-411-16,-5-1-836 0</inkml:trace>
  <inkml:trace contextRef="#ctx0" brushRef="#br0" timeOffset="74820.6913">8192 7645 272 0,'0'-21'218'0,"-1"-4"63"0,-2-7 18 0,3 9-35 16,3 9-17-16,-3 1-13 0,0 7-21 0,0 3-47 15,0 2-68-15,-3 2-54 0,3 5-33 16,0 4 6-16,-1 5 24 0,0 8 16 0,0 5 7 16,-5 6 6-16,2 0-7 0,-5 4-14 0,4-1-7 15,-2 4-10-15,-3 0-8 0,3-2-5 0,1 0-3 16,-2-5-5-16,1-2 0 0,2-5 1 0,-2-5-3 15,4-4 0-15,-2-2-2 0,3-5 0 16,-1-6 11-16,-1-1 19 0,3-3 12 0,-2-3 1 16,2-3-6-16,-2-5-19 0,-2-5-14 0,1-4-2 15,-2-5-8-15,4-5 0 0,0-4-2 16,2-3 0-16,0-2 1 0,2-1 0 0,0-2 2 16,0-3 0-16,4 1-2 0,-3-1-1 0,5 2-1 15,3-1 1-15,0 3-3 0,6 6 1 16,-2 3-2-16,4 4 0 0,0 3 1 0,2 3 0 0,5 5 1 15,-3 2-3-15,-2 6-2 0,0 5 1 16,0 6 0-16,-3 8 6 0,2 5 2 0,-6 5-1 16,1 6 1-16,-4 3-2 0,-2 6 5 15,-5 1-1-15,-4 2-1 0,-2 2 0 0,-5-4-4 0,3-5-1 16,-5-1 4-16,1-5-1 0,-2-2 3 16,1-3 0-16,0-7-2 0,3-2-1 0,-2-4 4 15,6-4-2-15,1-1 3 0,1-3-1 0,0-2-2 16,1 1 0-16,2-3-1 0,6 2 1 0,2-5-3 15,7-3 1-15,2 3 0 0,2 0-2 16,2 0 1-16,2 4 1 0,-2 2-1 0,4 2 3 16,-5 2-2-16,4 3-2 0,-5-1 3 0,-2 3 1 15,-2 4-1-15,-6-1 1 0,1 4-1 16,-5 0-2-16,-2 2 3 0,-5 1 0 0,-6 1 2 16,1 0 1-16,-7 1 1 0,-7 2-3 0,-2-1 2 15,-4 0 2-15,-6 0-4 0,-5 3 4 0,2-3-2 16,0 2-6-16,1 1 1 0,1-2-9 15,1 1-19-15,2 2-44 0,5-2-103 0,-1 2-293 16,4-1-1168-16</inkml:trace>
  <inkml:trace contextRef="#ctx0" brushRef="#br0" timeOffset="75604.3477">8167 9776 1 0,'5'-8'0'15,"-3"-4"0"-15,-1-4 0 0,0 4 56 16,-1 3 255-16,0 0 3 0,-1 1-6 0,1 2-29 16,-2 0-49-16,0 3-41 0,-4 1-39 0,5-1-22 15,-2 2-22-15,-2 0-23 0,1 2-17 0,-4 1-20 16,-1 4-12-16,-2 5 1 0,-3 4 6 0,-2 5 12 16,-4 7 8-16,1 5 3 0,-3 4-8 0,2 4-4 15,-2 3-5-15,2 2-5 0,0 0-2 16,3-5-11-16,4-2-8 0,5-6-8 0,6-5 3 15,9-5 5-15,3-2 9 0,5-5 12 0,10-5 1 16,1-3 6-16,10-4-3 0,4-7-8 16,3-5-7-16,7-5-10 0,1-1-9 0,-2-2-5 15,-3-2-1-15,-5 5-1 0,-1-4-1 16,-2 4-1-16,-7 3-4 0,-2-1 1 0,-7 4 1 16,-3 2-1-16,-6-1 6 0,-2 4-6 0,-3 0 0 15,-6 2-1-15,-1 1-1 0,-2 0 5 0,1 0-1 16,-1 1 2-16,0 0-9 0,-1 1 2 15,-5-1 0-15,-3 3 1 0,2 1 5 0,1-3-6 16,-1 1-5-16,0 1-9 0,5-3-16 0,1 0-33 16,-1-1-61-16,2 0-82 0,2-1-154 0,6-2-545 15,3-2-588-15</inkml:trace>
  <inkml:trace contextRef="#ctx0" brushRef="#br0" timeOffset="76222.2938">13440 6656 1 0,'1'-13'0'0,"3"-2"0"0,0-6 67 16,-2 2 273-16,2 1 17 0,1 4-8 0,-2-4-33 16,0 2-38-16,1 3-46 0,-3-1-42 0,4 2-39 15,-4 0-16-15,2 4-11 0,-2 1-11 16,-1 3-15-16,0 2-33 0,0 2-30 0,-1 2-22 15,1 2-14-15,0 5 5 0,-1 3 9 0,-2 8 8 16,-1 5 2-16,2 5 4 0,1-1-6 0,-3 4 0 16,-1 1-2-16,3 2-5 0,-4 1 4 15,4 2-2-15,-6-1-3 0,5-1 4 0,-2-1-6 16,1-3-2-16,-1-2-1 0,0-2-1 0,0-3-2 16,0-3 0-16,3-1-2 0,-1-3-3 15,0-1 2-15,2-2 2 0,0-1-2 0,0-3 0 16,0 0-4-16,0-4-2 0,1 0-1 0,-2 0-7 15,2-5-15-15,0 1-16 0,0-3-14 16,0-1-12-16,-1-1 2 0,-1-1-39 0,1-3-80 0,1-3-109 16,-1 0-272-16,0-5-307 0,1-3 41 15</inkml:trace>
  <inkml:trace contextRef="#ctx0" brushRef="#br0" timeOffset="76624.7819">13304 6494 1 0,'2'-6'0'0,"0"-8"0"0,3 1 270 0,1-1 118 16,3 2-37-16,1-1-66 0,1 3-65 0,3-2-40 16,2 1-27-16,0 0-24 0,0 0-20 0,5 1-13 15,0 3-14-15,5 4-15 0,-3 2-5 16,6 2-15-16,0 2-10 0,-2 7-5 0,1 4-12 15,0 3-2-15,1 5-2 0,1 4-3 0,-3 2-2 16,-1 5 3-16,-1 2 2 0,0 5-1 16,-5-1 6-16,-4 3 2 0,0 2 0 0,-7 5 3 15,-6-1-5-15,-1-1 0 0,-6-3-1 0,-1-7-4 0,-3-1 0 16,-2-4-1-16,-3-3 5 0,-1-2 3 16,0-4 9-16,-5-2-1 0,-1-3-1 15,-4-1 3-15,-2-2-3 0,-2 0 1 0,-5-2-2 0,-3-4-1 16,-7-1-2-16,0 0-1 0,0-2-3 0,0-2-2 15,-1-1-5-15,4 0 0 16,3-3-1-16,1 0 2 0,8-3-2 0,5 1 0 16,3-2-2-16,7 0-2 0,3 0-1 0,4-1-4 0,4 4-6 15,2 0-21-15,0-1-50 0,5 2-98 16,6 0-296-16,9 0-1232 0</inkml:trace>
  <inkml:trace contextRef="#ctx0" brushRef="#br0" timeOffset="79256.9059">16496 10125 1 0,'1'-7'0'0,"1"-1"0"16,-1-4 0-16,0 4 268 0,-1 0 55 15,0 0-24-15,0 1-36 0,0 1-60 0,0 1-31 16,-1-1-28-16,1 0-16 0,-1 1-12 0,1 1-7 16,-1-2-9-16,0 1-12 0,0 0-9 15,0 2-8-15,-4-1-5 0,3 2-6 0,-1-1-7 16,-4-1-4-16,3 2 0 0,-4 1-2 0,-1-1-1 15,1 1-1-15,-1-1-9 0,-3 2-4 0,1 0-4 16,-3 3-7-16,-4-1 2 0,-3 3 1 16,1 0 1-16,-2 0-1 0,-3 3 0 0,2 0-3 15,2 0-3-15,-2 2 3 0,-3-1-2 0,4 4 0 16,-1 2 0-16,-3 3-6 0,2 1 2 0,-3 1-3 16,4 5 1-16,-2 4 1 0,3 3-2 15,0 1-2-15,2 5-1 0,-2 2 1 0,2 2 0 16,0 4-2-16,1 2 0 0,0 2-3 0,6 2-5 15,2 0 4-15,0-4-1 0,3-1 3 0,4-4 0 16,0-6-2-16,4 1 1 0,5-5-1 0,-1 5 5 16,6-6-1-16,3 0 2 0,4-2-2 15,5-1-3-15,4-2 5 0,4-3-1 0,3-4 2 16,4-2 4-16,4-2-7 0,3-3-2 0,-1-3 0 16,5-2 0-16,-4-3-1 0,5-4 0 15,-2-2-2-15,-2-4-8 0,2-4 7 0,-2-4-1 16,2-4 2-16,-3-3 2 0,-3 0-2 0,-1-2 1 15,-3-3-1-15,-4 1 3 0,-1-5-2 0,-2 2 2 16,-4-3-3-16,-1-3-4 0,2-1 7 0,-6-3-1 16,-2-2 5-16,1-1 0 0,-5-6-5 15,-2-2 2-15,-3-2-3 0,-3 0 4 0,-1 1-1 16,-5 2-1-16,-4 0-2 0,-2-1-7 0,-5 4 6 16,0 1-3-16,-5 4 4 0,0 1 1 0,-5 2-4 15,5 4 2-15,-4 2-5 0,-5 4 4 16,0 3-2-16,-4 3-2 0,-1 4 1 0,-5 5-1 15,0-1 1-15,-5 3 2 0,-8 5 2 0,3 3-3 16,-3 2-3-16,3 3-1 0,1 4-2 0,2 2 2 16,0 1 1-16,1 6-3 0,3 2-7 15,5 0-9-15,1 4-19 0,3 0-31 0,7 1-29 16,-1 4-64-16,5-1-106 0,4 5-292 0,3 0-1063 16</inkml:trace>
  <inkml:trace contextRef="#ctx0" brushRef="#br0" timeOffset="79735.4899">16260 10474 2033 0,'-5'-5'187'15,"3"-1"16"-15,-1-2-54 0,3 6-41 0,0 2-34 16,1 2-39-16,-1 5-12 0,1 2 12 16,0 7 10-16,-1 5 11 0,0 4-3 0,-1 5-11 15,-1 4-9-15,-4 4-8 0,-3 1-6 16,-1-2-2-16,-3 2-1 0,1-5-2 0,-3-2-2 0,3-6-4 16,1-6-5-16,3-7 4 0,4-7-2 15,2 2 4-15,-2-7 7 0,4 0 15 0,-1-2 9 0,1-3 2 16,1-6-5-16,0-2-19 0,4-8-11 15,0-3-5-15,3-4-3 0,3-3 4 16,1-1 1-16,3-3-1 0,0-7 0 0,3 0-3 0,2-2 1 16,0 0 1-16,0 4 3 0,0 1-3 0,-3 4-3 15,-1 4 1-15,0 6-1 0,-2 5 6 16,-3 3 1-16,-1 6 2 0,-1 3-2 0,-1 1-3 16,-2 5 0-16,0 4-2 0,4 4 5 0,-2 4-6 15,1 4-2-15,-1 4-1 0,2 4-4 16,-3 3 7-16,2 2 1 0,0 1 0 0,-5-1-1 15,4 4-1-15,-1 2-1 0,-3 1-5 0,3 4-9 16,-4-1-24-16,3-4-29 0,-3-3-32 16,4-2-29-16,-3-5-21 0,5-4-28 0,-3-3-56 15,-1-2-132-15,-2-4-336 0,0 0-747 0</inkml:trace>
  <inkml:trace contextRef="#ctx0" brushRef="#br0" timeOffset="79907.081">16155 10750 502 0,'-11'-4'467'16,"0"0"50"-16,1 0-128 0,8 1-93 0,5-1-100 15,6 1-87-15,2-3-38 0,8 0-6 0,8 1-7 16,6 2-15-16,7-1-16 0,9 2-12 16,3 0-8-16,5 1-11 0,6 1-27 0,-4 0-105 15,0 2-325-15,-1 1-1094 0</inkml:trace>
  <inkml:trace contextRef="#ctx0" brushRef="#br0" timeOffset="80588.492">16497 12098 377 0,'1'-15'361'15,"0"-4"-47"-15,0-4 10 0,0 7-50 16,-1 5-23-16,-1 4-31 0,0-2-44 0,-1 2-42 16,-6 3-25-16,4 0-30 0,-5 0-19 15,-3 3-15-15,-4 2-9 0,1 2 1 0,-9 3 4 16,0 3 7-16,-6 5-2 0,-4 0 6 0,-4 4-2 16,-3 3-8-16,0 2 2 0,-4 5-11 0,1 4-2 15,1 3-2-15,-5 0-5 0,5 5-2 0,-4 2-2 16,5 2-2-16,2 2-6 0,-1 3 5 15,8 3-2-15,3 1-5 0,8 2 5 0,2 1-7 16,5 2 0-16,8 1 1 0,2-4-5 0,6-1 1 16,7-2-2-16,3-5 1 0,6-4-1 0,5-4 0 15,8-8 1-15,5-5-2 0,9-5 5 16,2-6-2-16,6-7 1 0,4-6 1 0,6-4-4 16,1-8 0-16,5-5-1 0,1-6-3 0,-4-4 4 15,4-4-2-15,-4-3 1 0,4-5-1 0,-6-3-1 16,-1-5 0-16,-4 1 0 0,-7 0 3 0,-3 2-3 15,-7-2 2-15,-8-1-1 0,-2 0 0 16,-7-2 0-16,-6 0 2 0,-4 0 0 0,-6-1 0 16,-5 3 6-16,-6-1-6 0,-5 4 1 0,-5 2 2 15,-2-1-8-15,-7 2 5 0,-4 1-2 16,-7 2-2-16,-6 1 6 0,-2 7-4 0,-4 4 0 16,-4 2-3-16,-8 5 1 0,3 4 1 0,-4 2-1 15,3 6 2-15,0 4-8 0,2 2 5 16,2 5-3-16,6 5-2 0,-1 2-1 0,9 4-9 15,4 4-15-15,7 2-31 0,7 1-38 0,2 4-58 16,7 2-84-16,6 4-159 0,0 0-485 0,4-1-681 16</inkml:trace>
  <inkml:trace contextRef="#ctx0" brushRef="#br0" timeOffset="81142.9045">16264 12428 1263 0,'-2'-5'619'0,"0"0"-415"0,-3 2-19 16,7 4-73-16,-2 1-5 0,3 4 18 0,-3 5 8 15,-3 2-3-15,1 7-27 0,0 4-25 0,-1 4-23 16,-3 0-12-16,3 4-11 0,-4 0-2 16,-1 0-6-16,2 6-7 0,-8-6-1 0,9 1-5 15,-3-6-2-15,0-3 1 0,3-6-3 0,-2-2-1 16,0-5 1-16,4-4 4 0,1-3 10 0,1-3 9 15,0-2 1-15,-3-2-2 0,1-5-9 16,2-5-13-16,0-5-2 0,0-5-5 0,1-6 0 16,2-4 1-16,3-5-4 0,2-1 4 0,3-5-1 15,2-2 0-15,3 0 0 0,-1 1-3 16,5 4 0-16,2 5 1 0,-1 4 2 0,3 7 0 16,2 1 0-16,-1 6 0 0,-4 2-1 0,1 3 4 15,-1 6-2-15,-4 5 1 0,-1 3-2 0,-4 7-3 16,2 4 1-16,-3 4-1 0,-3 3 4 0,-1 3-1 15,-4 6 0-15,-3 1 0 0,-5 0-2 0,0 0 2 16,-4 1 0-16,-4 1 2 0,3-5-1 16,-1 0-1-16,2-5-1 0,2-7-1 0,5-3 0 15,1-6 4-15,1 2-4 0,1-4 2 16,1 1-2-16,2-2-1 0,4-1 5 0,3 2-1 0,5-3 1 16,4 1-2-16,7 0 0 0,-1 0-2 15,2 1 2-15,-2 3 4 0,1 0-4 0,-5 5-1 16,-2-1-1-16,-5 3-1 0,0-1 3 0,-3 3 1 15,-5-2 0-15,1 5-3 0,-7-1 3 16,-3 0-3-16,-4 2 4 0,-4-2 8 0,-7 1-6 16,-2 1 2-16,-8 0-3 0,-3 1-6 0,-1-1 7 15,-3-1-2-15,-2 1-1 0,5 2 1 0,0-1-6 16,-4 2-12-16,4-3-26 0,1-2-48 16,3 1-125-16,6-3-473 0,3 0-1031 0</inkml:trace>
  <inkml:trace contextRef="#ctx0" brushRef="#br0" timeOffset="81757.6783">16271 14136 1622 0,'0'-9'317'15,"-4"-5"-4"-15,2-2-114 0,-1 5-20 0,-4 3-33 16,3 1-30-16,-4 1-24 16,-1 2-18-16,-2 2-14 0,-3 1-15 0,-1 3-10 0,-6 4-6 15,-2 4 1-15,-6 6 2 0,-2 5 3 16,-6 3-3-16,0 7-3 0,-2 4 0 0,-3 7-6 0,2 2 2 16,1 3-3-16,0-2 0 0,1 1-4 15,8 1-2-15,6 2 1 0,2 0-5 0,4-2 3 16,8-5-5-16,3-5-5 0,6-5 1 0,7-4-3 15,3-3 3-15,5-1 3 0,6-5-3 0,8-2 1 16,5-6-3-16,8-10 3 0,1-2-3 16,7-6 0-16,-2-7-3 0,6-6-4 0,0-7 4 15,4-5-2-15,-3-4 1 0,-1 1 0 0,-4-4-3 16,1 0 2-16,-8-5-2 0,0-2 2 0,-4-1 0 16,-7-5 2-16,-3 4-1 0,-5-1-1 15,-5-2 3-15,-4-1-3 0,-6 4 3 0,-7 2 2 16,-3 4-2-16,-6 6-2 0,-6 5 0 0,-3 7 0 15,-4 6 0-15,-2 5 3 0,-5 5-2 16,-2 2-3-16,-2 7 2 0,-6 4-2 0,2 3 2 16,-3 4 1-16,1 1-4 0,4 2-3 0,3 5-7 15,1 1-13-15,1 5-26 0,4-1-35 0,7 3-46 16,3-2-76-16,4 0-170 0,8 4-558 16,-2-2-724-16</inkml:trace>
  <inkml:trace contextRef="#ctx0" brushRef="#br0" timeOffset="82088.8178">16154 14473 410 0,'0'-3'524'0,"-2"-3"-47"0,2-3-93 0,0 2-60 16,0 2-37-16,0-1-66 0,-1 1-53 16,-1 0-34-16,-2 1-34 0,3 2-16 0,0 2-21 15,-1 0-20-15,0 1-12 0,-4 2-8 0,-2 1-2 16,-2 7 2-16,-1 0 6 0,-2 7-4 16,0 0 0-16,-1 5-4 0,2-1-10 0,1-2 3 15,4 1-6-15,4-3-1 0,1 0 0 0,5-3-3 16,2 0-1-16,6-2-2 0,3-2 2 0,7-3-10 15,8-2-9-15,8-4-15 0,4-5-39 0,4-5-53 16,5-4-136-16,4-4-582 0,4-4-850 16</inkml:trace>
  <inkml:trace contextRef="#ctx0" brushRef="#br0" timeOffset="82738.7687">16815 10851 1 0,'0'-10'0'16,"2"-7"103"-16,1-1 173 0,2 1 5 0,5 2 11 16,1-2-9-16,5 2-32 0,-3 2-27 0,2 0-28 15,0 2-26-15,-4 3-26 0,2 1-31 16,-3 2-25-16,-3 1-28 0,2 4-22 0,-2 4-12 15,2 3-2-15,2 3 7 0,2 4 18 0,-1 3 9 16,7 5 9-16,-1 3-1 0,4 2-4 0,0 3-6 16,6 3 2-16,-1 1 2 0,8 3-6 15,3 1-3-15,5 3-9 0,7 1-10 0,3 2 3 16,2 3-2-16,2-1-3 0,6 3-6 0,3-1-5 16,-1 4-8-16,3-2 2 0,3 0 4 0,-1-2-8 15,0-5-1-15,-4-2-5 0,0-2-5 0,-8 0 5 16,-1-4-1-16,-7 1-1 0,0-5 2 15,-5-2-5-15,0-1-2 0,-7-8-1 0,-3 1-6 16,-3-4-11-16,-3-1-12 0,-5-4-18 0,-5-1-24 16,-5-4-24-16,-4-2-41 0,-4-1-58 0,-4 1-80 15,-4-3-142-15,-4 2-376 0,-5 2-524 16</inkml:trace>
  <inkml:trace contextRef="#ctx0" brushRef="#br0" timeOffset="83063.2753">16834 12957 1755 0,'-4'-2'200'16,"-2"1"-8"-16,3 0-7 0,5-2-27 0,7-2-11 15,3-5-28-15,10-4-31 0,9-7-9 16,8-2-8-16,9-3-11 0,5-2-10 0,7-1-10 0,5-3-3 15,7 2-13-15,-1-2-2 16,3-2-1-16,1 4-8 0,-6 0 2 0,1-1-3 0,-4 0-5 16,1 1 0-16,-3-4-2 0,-4 5 1 15,1-3-2-15,-8 2 0 0,-1-2-2 0,-4 3-1 0,-3 0 1 16,-7 0-2-16,-3 1 0 0,-6 2-2 16,-7 1-1-16,-2 5 0 0,-7 4-4 0,-3 3-4 15,-2 5-15-15,-5 4-41 0,-3 4-34 0,-1 5-28 16,-4 6-42-16,-3 7-51 0,-5 5-151 15,-5 5-410-15,-1 3-644 0</inkml:trace>
  <inkml:trace contextRef="#ctx0" brushRef="#br0" timeOffset="83503.2311">16667 14396 2192 0,'-8'-1'162'0,"-1"1"-103"16,-1 1 2-16,4 0 5 0,6-1 22 0,2 0 9 15,-1 0-10-15,1 0-17 0,-1-1-9 0,1-1-5 16,6-3-5-16,1-4-3 0,2-1-4 0,7-4-1 15,2-5-6-15,4-4-4 0,6-4 1 16,6-7 0-16,8-4-1 0,5-6-7 0,9-5-4 16,10-5-5-16,6-9-2 0,13-5-2 0,5-7-2 15,6-5-2-15,4-9-3 0,3-7 5 16,-2 0-6-16,3 0 1 0,-7 3-1 0,-3 11-3 16,-9 9 1-16,-10 12-1 0,-8 5 2 0,-11 5 0 15,-7 4 0-15,-5 6 2 0,-6 5-3 16,-6 5 8-16,-5 5-8 0,-6 3 0 0,-3 6 1 15,-4 3-5-15,-5 2 5 0,-3 4 1 0,-4 3 1 16,-4 4 0-16,0 0 3 0,0 1-1 0,0 0-7 16,-2 0 1-16,0 1-11 0,0 1-2 0,-4 2-2 15,0 2-15-15,1 4-9 0,-4-2-33 16,6 3-55-16,-1 0-100 0,1-1-283 0,5 2-1193 0</inkml:trace>
  <inkml:trace contextRef="#ctx0" brushRef="#br0" timeOffset="84388.2952">20028 11814 1 0,'8'-11'0'0,"-3"-3"50"16,0-1 403-16,-3 1-19 0,0 3-45 15,-2 0-64-15,-2 2-57 0,1 0-37 0,0 0-40 16,-3 1-50-16,-1-2-30 0,-1 4-25 0,0 1-17 15,-3-1-6-15,-1 2-10 0,-1 2-5 0,-4 2-7 16,-4 3-5-16,-6 4-3 0,-2 2 1 16,-7 5-1-16,-2 3 1 0,-5 5-3 0,-4 7-3 15,-1 3 3-15,-6 5-1 0,-5 3-4 16,-1 6 6-16,0 4-4 0,0 6 2 0,1 2 2 0,5 6-5 16,3 0 1-16,6 2-6 0,8-3 0 15,9-3-7-15,8-2 1 0,9-2 0 0,9-2-2 16,8 1 2-16,6-3-5 0,7-4-2 0,8-4 0 15,7-2-1-15,6-4 1 0,9-8-3 16,9-3 2-16,5-9 0 0,8-7-1 0,3-9 1 16,4-5-3-16,-3-11-2 0,-2-4 0 0,-3-7-1 15,-1-4 0-15,-5-3 0 0,-1-6 0 0,-7 1-1 16,-3-8-1-16,-7 2 3 0,-3-3-1 16,-6-4 3-16,-4 2-5 0,-4-7 0 0,-6-4 1 15,-4 2 0-15,-7-6 2 0,-2 1-1 0,-8 0 2 0,-4-1-1 16,-2 3 3-16,-11 1-3 0,-2 6 0 15,-6 4 2-15,-8 3-8 0,-5 5 4 0,-6 5-2 16,-9 4-5-16,-1 6 2 0,-3 4 0 0,-6 7 1 16,2 4-5-16,0 6 1 0,2 5-11 15,4 5-14-15,2 7-16 0,3 5-28 0,3 8-30 16,4 4-49-16,8 5-88 0,5 4-196 0,7 7-606 16,3 3-469-16</inkml:trace>
  <inkml:trace contextRef="#ctx0" brushRef="#br0" timeOffset="84639.9284">19904 12119 2620 0,'-1'-9'186'0,"0"-4"22"0,-2 2-53 15,0 5-28-15,6 5-32 0,-3 1-37 0,0 1-31 0,1 1-11 16,-1 5 0-16,2 3 6 0,-2 7 4 15,-2 6 1-15,1 5-5 0,-2 7-6 16,0 1-2-16,2 1-5 0,-5-3 2 0,4 4-4 16,-4-2 1-16,1 3-5 0,0 0-3 0,0 0-5 15,0-1-14-15,-3-1-15 0,1-3-28 0,1-2-28 16,1-4-31-16,-2-3-44 0,1-5-86 0,-1-2-211 16,-3-4-558-16,2-6-423 0</inkml:trace>
  <inkml:trace contextRef="#ctx0" brushRef="#br0" timeOffset="84957.3274">19748 12122 1651 0,'3'-13'375'0,"-1"-6"-4"0,7-1-129 16,-1 1-49-16,3 5-46 0,2 2-43 15,2 1-30-15,4 1-15 0,1 4-12 0,5 2-8 16,2 4-4-16,4 4-8 0,2 2-1 0,0 5-6 15,5 3-5-15,-6 1-2 0,2 6-5 0,-1 3-2 16,-3 4-1-16,-4 2 0 0,-2 2 0 0,-4 0 1 16,-3 1 0-16,-4 1-1 0,-6-3 0 0,-3 3 3 15,-7 0 3-15,-4 1 2 0,-6-1-3 16,-4 0 0-16,-4 1-3 0,-4-6-3 16,-4 1 5-16,-3-4 1 0,-8-3 1 0,2 4 0 0,-4-8 0 15,-2 0-1-15,0-2 2 0,-3-6 6 0,-1 2-8 16,1-5-2-16,2 1-3 0,3-4-8 15,2-1 5-15,4-3-11 0,5-1-34 0,7 0-65 16,11-2-315-16,5-2-1366 0</inkml:trace>
  <inkml:trace contextRef="#ctx0" brushRef="#br0" timeOffset="87523.5124">16607 9030 176 0,'3'-8'312'0,"3"-1"43"0,-1-5-67 0,2 2-11 16,-1 1-10-16,1 0-33 0,2 0-30 0,-6 5-31 16,2 0-30-16,-3 2-30 0,-1 0-33 0,-1 4-30 15,0 0-24-15,0 3-18 0,0 0-4 16,0 2 5-16,1 4 5 0,0 4 11 0,2 1 6 16,-1 2 5-16,1 5 2 0,-2 3-5 0,3 1-4 15,0 2-3-15,-2 1 0 0,1 0-2 16,0-2-2-16,-1 1-5 0,0-3-5 15,-1 2 0-15,3-1 2 0,-1-3 2 0,-2 2-3 0,1-4-2 16,3-1-5-16,-4-2-4 0,0-2 5 0,0 1-1 16,0-5-1-16,0 1-1 0,2-4-4 15,-1 1 1-15,0 0 1 0,-1-2 0 0,1 0 0 0,2 0-10 16,-3 0-14-16,1-2-31 0,0 0-40 16,-1 2-54-16,5-1-80 0,-2-2-131 0,2 1-314 15,1 0-786-15</inkml:trace>
  <inkml:trace contextRef="#ctx0" brushRef="#br0" timeOffset="87941.7001">17198 9139 1 0,'0'-6'367'15,"-2"-3"60"-15,-1-4-28 0,-1 5-62 0,1 1-46 16,0 3-67-16,-1 0-62 0,0 1-41 15,-1 1-29-15,0 2-20 0,-1 1-16 0,2 2-13 16,-2 2-5-16,2 0 0 0,-4 6 0 0,2 0 0 16,-1 5-1-16,1 0-2 0,0 1-4 0,0 4-4 15,-2 0 0-15,4 4-3 0,-2 3 0 0,3 1-5 16,-3 3-6-16,5 0-7 0,-1 1-1 16,4-3 0-16,4-3 3 0,3-5 3 0,3-2-2 15,2-7 7-15,3 1 3 0,3-4 4 0,1-2 3 16,3-6-5-16,2 0-1 0,1-4-4 0,1-2-1 15,1-5-1-15,1 0 4 0,-3-5 2 16,-5 1-3-16,-3-6 3 0,-2-2-3 0,0-1-2 16,-5-3 3-16,0 0-4 0,-3 1-3 0,-1-2-2 15,-2-3-2-15,-4 3-1 0,-2-4 2 16,-1 2-1-16,-5 1-4 0,-1 0-2 0,-2 0 0 16,-3 0-1-16,-2 3 3 0,-2 1-3 0,-2 6-4 15,-2 3-4-15,-6 5-3 0,0 6-2 0,-4 3-2 16,-3 3-6-16,2 5-12 0,-2 7-33 15,2 4-72-15,2 6-163 0,1 5-596 0,2 2-746 16</inkml:trace>
  <inkml:trace contextRef="#ctx0" brushRef="#br0" timeOffset="88943.7529">15998 11648 1 0,'-10'-6'183'0,"-2"-4"310"0,-4-1-43 15,7 2-26-15,7 0-72 0,1-2-100 16,2 2-73-16,1-3-53 0,5 1-17 0,2-1-9 16,3 1-15-16,1 0-24 0,7 2-14 0,2 1-8 15,4 2-13-15,-3 4-4 0,4 3-6 0,-4 5-8 16,-1 1-2-16,-2 2-1 0,-2 5-1 15,-5 2-1-15,2 2 5 0,-4 3-4 0,-3 4 3 16,-4 3 4-16,-4 4-4 0,0 2 5 16,-4 3-1-16,-3-1-1 0,-2 2 2 0,-3-1-2 15,3-1 1-15,0-6-4 0,1-2-1 0,3-6-1 16,-1-4-4-16,4-4 2 0,2-5-5 0,1-3 3 16,5-3 2-16,4 0 1 0,3-9 3 0,9-3-1 15,8-4-4-15,6-5-3 0,4-1 0 0,2-4-5 16,1-2 1-16,-2 0 1 0,1-2-4 15,-2-2 8-15,-3 1 0 0,-4 1 0 0,-5-1 2 16,-4 2 0-16,-2 3 1 0,-4 2-1 0,-6 4 4 16,-2 4-1-16,-4 2 3 0,-3 3 6 15,-3 4-3-15,-1 1 4 0,-1 2-5 0,-3 4-7 16,-1 1 2-16,-3 6-3 0,-5 6 3 0,-2 2 3 16,-2 5 1-16,1 0-3 0,2 1-1 0,5 1-1 15,1 0-6-15,8-1 6 0,2-1-2 0,5-2 1 16,0-2 5-16,6-1-1 0,4-2 3 15,1-5 1-15,1-3-1 0,-1-4 2 0,3-4-1 16,0-3 2-16,-1-4-2 0,1-2 0 0,-5-1 1 16,2-4 0-16,-6-1 3 0,1-2-1 0,-4-2 2 15,0-1-4-15,-5 0 0 0,-1-1-3 16,-4-2-3-16,-1-1 1 0,-5 0-7 0,0 0 3 16,-3-1 2-16,0 2-3 0,-4 0 7 0,0 8-3 15,1 1-3-15,-4 4-1 0,-1 3-6 16,-1 4-1-16,0 4-6 0,-2 3-4 0,0 5-17 0,-4 4-28 15,3 4-64-15,0 5-149 0,2 2-685 16,1 3-732-16</inkml:trace>
  <inkml:trace contextRef="#ctx0" brushRef="#br0" timeOffset="89887.6421">15824 13574 1573 0,'2'-10'607'0,"0"-4"-346"16,6-3-7-16,2 3-65 0,-2 4-30 0,-2 3-39 15,2 3-33-15,-2 3-26 0,-1 4-16 16,0 0-4-16,0 9-1 0,0 3 0 0,-1 3 1 15,-3 6-3-15,4 2-11 0,-4 3-4 0,-1 1-6 16,0 1-6-16,-4-1 1 0,2 3-5 0,-1 0-2 16,-2-2-1-16,2 2-4 0,-1-2-4 15,-1 4-8-15,0-2-18 0,2-1-27 0,6-2-37 16,1-3-40-16,3-5-43 0,2-7-100 0,3-4-264 16,7-6-864-16</inkml:trace>
  <inkml:trace contextRef="#ctx0" brushRef="#br0" timeOffset="90170.6003">16416 13580 2034 0,'-7'-4'255'15,"2"2"-19"-15,-5 1-62 0,-1 3-19 16,1 5-23-16,-5 1-25 0,3 4-18 0,-3 1-14 16,1 2-13-16,3 2-13 0,7 0-9 0,-2 1-8 15,7-2 0-15,6 1-3 0,2 2-4 0,3-1-2 16,6 3-6-16,-1-5-4 0,6-1-3 15,1 2-1-15,2-4-3 0,-3 3-3 0,-1 0 0 16,-2 1-2-16,-4-2 2 0,-3 2-1 0,-5-2 0 16,-4 2-1-16,-4 1-2 0,-1 0 2 0,-6-3-2 15,-2 2 2-15,-4 0 1 0,0-1 0 0,-6 2-1 16,-2-4-4-16,1-1 0 0,-3 1-5 16,-2-2-10-16,1-1-12 0,-1-1-23 0,3 0-20 15,0-3-31-15,2-3-54 0,2 0-173 0,-1-1-403 16,4-3-938-16</inkml:trace>
  <inkml:trace contextRef="#ctx0" brushRef="#br0" timeOffset="90321.4554">16278 13609 1747 0,'8'-7'182'0,"3"-6"27"15,7-1-48-15,0 3-20 0,3 2-39 0,1-1-55 16,6 1-32-16,3 0-19 0,4 1-24 15,9-2-83-15,4 1-275 0,7-1-1106 0</inkml:trace>
  <inkml:trace contextRef="#ctx0" brushRef="#br0" timeOffset="90737.2541">20439 10839 1406 0,'-1'-3'323'15,"1"0"-34"-15,0 2-108 0,1 1-72 16,-1 1-27-16,2 3 15 0,-2 2 12 0,1 3 8 16,0 4-1-16,0 1-24 0,2 5-20 0,0 3-12 15,-1 1-9-15,-1 3-11 0,-1 4-8 0,-1 4-5 16,0 1-2-16,-5 4-6 0,0 4-6 15,-2 1-3-15,0-1-6 0,1 0 0 0,1-2-3 16,-3-3-3-16,3-1-2 0,1-5-13 0,1-4-17 16,0-3-42-16,3-4-62 0,1-2-97 15,1-4-214-15,3-4-573 0,2-3-279 0</inkml:trace>
  <inkml:trace contextRef="#ctx0" brushRef="#br0" timeOffset="91045.9536">20949 11021 1900 0,'-5'-3'234'0,"0"-1"-87"0,-3 0-42 0,2 6-12 16,0 3 13-16,-5 3 13 0,-3 7-2 16,-1 3-17-16,-1 6-22 0,2 2-25 0,2 3-15 15,-2 2-10-15,7 2-9 0,0-1-3 0,6-1-6 16,3 1-3-16,6-6 4 0,2-5-2 0,6 0 4 15,-1-7 2-15,7-1 6 0,1-5-1 16,3-4 1-16,-4-5 1 0,5-5-3 0,-3-6 4 16,-1-2-2-16,2-6-1 0,-5-2-1 0,0-3-7 15,-3-2 0-15,-1 0-4 0,1-4-2 0,-4 1-1 16,-2-3-1-16,-1-3 1 0,-3 2-4 0,-6-2 4 16,-3 4-6-16,-7 0-4 0,-8 5-10 15,-6 5-20-15,-14 4-31 0,-9 5-56 0,-14 9-145 16,-19 10-818-16,-13 8-597 0</inkml:trace>
  <inkml:trace contextRef="#ctx0" brushRef="#br0" timeOffset="114405.5528">1328 12514 1 0,'3'-2'0'0,"-3"0"0"0,0-1 0 16,-3 2 125-16,1-1 226 0,1-1-8 16,-2 3-70-16,-2-1-69 0,2 1-43 0,-5 0-4 15,5 0 18-15,-3-2-7 0,3 2-9 0,-3-1-22 16,2 0-31-16,1-1-9 0,-3 2-10 15,4 0-9-15,1-1-9 0,-1 2-10 0,-2-1-10 16,4 0-4-16,0 0-16 0,4 2-10 0,-4-2-8 16,1 1-5-16,1 0 12 0,0 1 9 15,6 4 11-15,1-2 8 0,4 1-2 0,7 1-1 16,3 0-4-16,7-1-1 0,6-2-10 0,-1-1-4 16,4-2-2-16,2 0-11 0,-1-2 4 0,1-1-4 15,0-1 0-15,1-1 4 0,1 2-2 0,-4-2-1 16,3 1-2-16,-4-1 0 0,2-1-4 15,-3 2-1-15,-5 0 0 0,-2 1-7 0,-8-1 3 16,0 2-1-16,-3-2 0 0,-5 1 4 0,0 2-1 16,-5-2 1-16,-5 2-3 0,0 1 3 0,-1 0-3 15,-2 0 0-15,-1 0 0 0,-1 0-6 16,0 0 0-16,-2-2-10 0,0 1-14 0,1-1-13 16,-3 0-23-16,-2-2-17 0,-3-2-21 0,-1 3-30 15,-1-4-49-15,-2 2-61 0,0-2-86 0,-2 0-136 16,4 0-130-16,-3-1-48 0,4-2 162 0,0 1 481 15,0-4 0-15,1 2 0 0,2 1 0 16,-3-1 0-16,2 1 0 0,-1 2 0 16,-1-1 0-16,-2-1 0 0,2 3 363 0,-5 1 52 0,2-3-7 15,2 4-43-15,0 0-62 0,1 1-56 0,3 2-39 16,1 1-36-16,5 0-29 0,1-1-34 16,1 4-33-16,1-2-32 0,0 2-10 0,3 0 4 15,3 2 5-15,8-1 13 0,1 4-2 0,9 4-6 16,3-1-11-16,5 5-7 0,-1-2-11 15,1 3-4-15,-1 1-2 0,-2 1-10 0,-1 0 5 16,-2 0-1-16,-3 0-4 0,1 3 7 0,-2 1-4 16,-6 3-1-16,-5-2 3 0,-8 5-3 0,-3-1 3 15,-8 2-1-15,-7 1 2 0,-6 2-1 0,-7-3 1 16,-7 1-1-16,-1 2-3 0,-7-1-3 16,-3-3-6-16,-2 1-16 0,-6-2-39 0,0 4-87 15,-7-6-321-15,-1 0-1248 0</inkml:trace>
  <inkml:trace contextRef="#ctx0" brushRef="#br0" timeOffset="115690.1519">3394 12057 1 0,'-10'-2'0'0,"-4"-2"134"16,0 2 145-16,3 1-12 0,0 0 20 0,3 0 16 0,-1 1-29 15,2 0-36-15,1 0-45 0,-2 1-45 16,2 0-30-16,3 0-25 0,0 1-11 0,2 2-14 16,-1 0-5-16,2-1-2 0,0 0 0 0,3 1 6 15,0-1 1-15,3 4 4 0,4-1 1 0,2-1 1 16,4 2-2-16,7 0-12 0,5-1-11 15,8-2-13-15,5-1-10 0,4-2-5 0,1 0-5 16,7-1-3-16,-1 0-6 0,2 0 1 0,0 0-1 16,-2-1-1-16,-3 1 0 0,-4-2-3 15,-3 1 0-15,-1-2-1 0,-3 2 0 0,-7-1 2 16,-3 0-2-16,-5-1 1 0,-6 1-4 0,-5-1 2 16,-3 3-1-16,-6 0 0 0,-3 0 3 0,0-1-7 15,-1 1-8-15,-4 1-15 0,-3 3-23 0,-4 0-23 16,-7 1-32-16,-5 1-48 0,-2 1-83 15,-4 0-176-15,-4 0-426 0,-4 1-624 16</inkml:trace>
  <inkml:trace contextRef="#ctx0" brushRef="#br0" timeOffset="115902.589">3580 12210 481 0,'-1'0'830'0,"0"0"-527"0,0-1-107 15,1 2-39-15,1 1 36 0,0 2 43 0,-1 2 11 16,1 2-47-16,-1 1-53 0,1 5-37 15,-1 3-23-15,0 2-15 0,2 2-16 0,-2 4-12 16,1 1-6-16,-1 5-5 0,-1 2-1 0,-1 6-4 16,1-2-8-16,-2 5-9 0,0 0-4 15,0 1-2-15,0 2-3 0,0 1-1 0,-1 3-7 0,3-3-12 16,1-4-21-16,3-5-28 0,3-6-28 16,4-4-39-16,3-3-53 0,3-8-108 0,1 0-281 15,6-7-952-15</inkml:trace>
  <inkml:trace contextRef="#ctx0" brushRef="#br0" timeOffset="116503.1241">4236 12586 1075 0,'-8'-12'671'16,"-1"-3"-292"-16,-4-5-118 0,-1 4-44 16,1 5-28-16,-3 2-16 0,-2-1-34 0,-1 3-32 15,-1 4-33-15,-2-1-19 0,-1 8-14 0,-1 2-8 16,-3 3 1-16,0 5-9 0,-3 4-1 15,-1 2-4-15,4 2-8 0,4 2-1 0,0 0-2 16,7 0-4-16,5 5-2 0,4-4 2 0,4 0-4 16,5 0-3-16,3-2 1 0,4-1-7 0,7-3 4 15,4-2 1-15,5-1-1 0,5-7 3 16,5-4-5-16,2-2-2 0,0-4-5 0,0-5 1 16,-4-2-7-16,-2-3 2 0,-3 1 4 0,-3-4-6 15,-4 0 12-15,-2-4 4 0,-1-1 1 16,-5 0 9-16,-5 2-3 0,-3-2 2 0,-1 2-2 15,-4 1 1-15,-3 0-2 0,-1 1 1 0,0 3 0 16,-2 1-4-16,-1 3 0 0,0 1 2 0,-2 1 0 16,2 4 0-16,-1 0 1 0,1 4 1 0,-2 0-2 15,2 4 3-15,-3 4-3 0,-1 4-1 16,3 2 1-16,3 5-10 0,1-1 7 0,2 1 1 16,4 1-1-16,5 0 8 0,0 1-7 15,7-2 1-15,1-1-2 0,6-4 1 0,4-3-1 16,-1-5-2-16,3-4 3 0,0-4-6 0,-2-2 4 0,0-4 1 15,-1-4-1-15,-4 0 0 0,2-3 2 16,-1-4 0-16,-3-1 1 0,-1-3 3 0,-3 0-2 16,-2-1 1-16,1-2-1 0,-3 0-3 0,1-1 5 15,-3-2-2-15,0 1 2 0,3-2 5 16,-3 2-3-16,0 1 2 0,1 2 4 0,-3 5-1 16,2 3 2-16,-3 5 2 0,0 4-1 0,-3 3-2 15,0 0-3-15,-1 3-4 0,1 3-4 0,1 1 3 16,-1 4-4-16,2 6 3 0,0 2 0 15,-3 5 0-15,1 4 0 0,0 0-2 0,-2 2 3 16,0 1-5-16,0-3 5 0,-2 2-1 0,2 2-6 16,-1 1 7-16,1 2-9 0,1-3-11 15,-1-2-20-15,3-3-33 0,2-3-34 0,2-7-49 16,1-3-108-16,2-5-267 0,0-5-1147 0</inkml:trace>
  <inkml:trace contextRef="#ctx0" brushRef="#br0" timeOffset="116955.0501">4969 12370 1127 0,'1'-13'805'0,"-1"-6"-405"16,-1 2-153-16,-1 6-49 0,1 6-34 0,0 3-33 15,0 1-39-15,-2 2-42 0,-2 4-20 0,-1 4-15 16,-4 4 2-16,-1 5 9 0,-3 6-5 16,-1 2 2-16,0 1-4 0,0 3-4 0,-1 1-6 15,3 2-3-15,-5-2-3 0,3 2-2 0,-1-1 2 16,-3-3-5-16,2 2-7 0,2-6-6 15,4-6-11-15,1-5 3 0,3-6 4 0,4-2 6 16,1-5 10-16,0-1 2 0,-2-2 4 0,3-3 0 16,-5 0 1-16,5-2-3 0,-2-1 1 0,2-1 0 15,1 0-2-15,0-3 1 0,0 3-1 0,2-5-1 16,1 3 2-16,2-2 0 0,-3 4 0 16,2 0 0-16,0 2 2 0,-1 0-1 0,3 2 2 15,-3 3 1-15,3 0-3 0,-2 2 0 0,2 0 0 16,3 3 0-16,0 0 3 0,2 5 1 0,0 4 1 15,3 0-2-15,-1 5 2 0,1 0 3 0,1 1 0 16,0 1 1-16,0 1-2 0,4-1-2 16,0 1 0-16,3-2 0 0,-2-2 1 0,1 0-2 15,1-3 2-15,1-1-2 0,-3-4 0 16,1-3 2-16,-4 0-4 0,1-3 0 0,-2-1-2 16,-2-1-1-16,-1-1 0 0,-2 0 0 0,-2-5 2 15,-1 1-2-15,0-1 1 0,-4-2-2 0,1-2-3 16,-1 1-4-16,-4-3-6 0,1-1-6 0,-2-1-17 15,0-2-21-15,-5 1-36 0,2-2-69 16,-6-1-132-16,2 3-487 0,-1 1-869 0</inkml:trace>
  <inkml:trace contextRef="#ctx0" brushRef="#br0" timeOffset="117888.6311">5904 12591 73 0,'1'-6'480'0,"2"-5"-71"16,-2-1-21-16,1 1-54 0,1 3-50 0,-2-2-37 15,-1 2-65-15,-1 2-50 0,-2-1-40 0,2 4-28 16,-1-3-16-16,-2 1-12 0,0 1-3 16,-2 2-5-16,1 0-2 0,-2 1-4 0,2-1-1 15,-3 0 1-15,-3 2-1 0,2 0 1 0,-1 1 0 16,-1 0 3-16,1 2 3 0,0-2 0 0,-1 0 4 16,2 0-3-16,1 2-4 0,0-1-3 15,2 1-5-15,-2 2-1 0,3 0 0 0,0 0-1 16,2 2-1-16,-4 2 0 0,4-1 0 0,-3 2 0 15,3 0-1-15,2-2-1 0,-2 3-4 0,0 0-1 16,1 2 2-16,1 3 5 0,-4 2 0 16,2 4 3-16,2 2-1 0,0 2-9 0,-1 1 4 15,-1 1-3-15,-1 2-2 0,1-2 6 16,-4 3-7-16,0-2-1 0,-2 4 1 0,0-1-3 0,1-2 2 16,-1-4 0-16,1-4-2 0,4-6-4 0,-3-6 4 15,5-3 0-15,1-3 4 0,-3-4 10 16,4 0 5-16,-2 0 0 0,0-5-1 0,1-4-6 15,-3-4-8-15,3-5-1 0,-1-8-1 0,5-3-10 16,1-6 6-16,5-5 1 0,1-4 0 0,2-5 8 16,4-6-8-16,0-2 0 0,3-2 0 15,1 2-1-15,-4 3 3 0,1 1-1 0,1 6 0 16,-2 4-2-16,-2 4 2 0,-1 7 1 0,0 3 5 16,-2 4 5-16,2 6-2 0,-4 2 4 0,-2 6-2 15,1 1-2-15,-1 6-2 0,-4 4-5 16,5 4-2-16,-3 7-4 0,3 3 2 0,1 6 0 15,1 4 3-15,4 4 3 0,-1 4-4 0,0 2 0 16,2 0-2-16,0 4 0 0,-2 2 2 16,3 5 2-16,-4 0-3 0,0 6-5 0,1-1-2 15,-5 1-9-15,-1 2-11 0,-3-3-23 0,0-2-33 16,-3-6-33-16,1-3-47 0,-2-8-69 0,-3-5-126 16,-1-7-465-16,-3-6-802 0</inkml:trace>
  <inkml:trace contextRef="#ctx0" brushRef="#br0" timeOffset="118075.7338">5442 12843 2013 0,'-1'0'326'0,"-2"-2"-55"0,-1 1-58 0,9-3-50 16,-1 2-31-16,5-2-39 0,4 0-23 0,7-1-15 15,8 0-21-15,4 0-9 0,7 1-11 16,8-1-6-16,3-1-4 0,5-1-8 0,5 2-21 15,2 1-50-15,4-2-123 0,2-2-592 0,2 1-930 16</inkml:trace>
  <inkml:trace contextRef="#ctx0" brushRef="#br0" timeOffset="119333.588">7271 12451 1 0,'-4'-12'400'16,"-2"-6"41"-16,-1-3-11 0,3 0-88 0,3 6-44 16,0-1-34-16,-1 0-39 0,-2 3-46 15,2 2-35-15,-5 2-32 0,4 2-22 0,-4 0-21 16,2 4-16-16,-2 1-16 0,-2 5-13 0,-4 4 2 16,0 5 0-16,-6 5 7 0,-1 7 6 0,-4 2-8 15,-1 5-3-15,1 1-8 0,-1 5-2 16,2 1 2-16,3-1 0 0,-1 5-1 0,4 1-6 15,3 1 0-15,3 0-3 0,4 0 1 0,5-2-4 16,5-4 0-16,5-5-1 0,10-3 1 0,1-2 6 16,5-5-3-16,8-5 5 0,2-2-1 0,7-5-3 15,1-2-1-15,1-4-5 0,1-5-2 16,2-2 1-16,-2-2-3 0,-3-6 0 0,0 0-2 16,2-2 0-16,-3-3 0 0,-1-4 2 0,-1 2-2 15,-6-4-3-15,-4 1 2 0,-5 1-1 0,-3-3 4 16,-2 0 1-16,-7-1-1 0,-4-1 0 15,-3 0-1-15,-5-4 0 0,-6 0 0 0,-1 2 2 16,-4 2 0-16,0 2-5 0,-7 6 1 0,1 0 0 16,-3 4 2-16,4 0 7 0,-7 4-6 15,1 0-2-15,0 4-1 0,-4 4-2 0,1 2 3 16,0 4 3-16,-1 1-2 0,3 3-1 0,2 2 2 16,1 2 0-16,0 4 1 0,1 3 3 0,3 3-5 15,-1 3 1-15,6-2-4 0,0 5 1 0,3 1 2 16,0-1-1-16,7 0 1 0,1-1-2 15,3-1 2-15,1-1-2 0,6-3 2 0,-1-3 3 16,3-3-4-16,0-3 3 0,3-2-4 0,0-5 0 16,-2-1 3-16,6-3 1 0,-4-3 1 0,4-2-2 15,2-3 0-15,-2-2-1 0,2-1 2 0,-4-2 0 16,5-4-1-16,-1-3 1 0,-1-1-2 16,0-3 0-16,-3 2 0 0,-2-3 2 0,-3 2 1 15,1-2 0-15,0 1 0 0,0 1 0 0,-5 0 0 16,2 0 1-16,0-2-4 0,3 3 2 0,-3 0-2 15,0 2-1-15,1 1 2 0,1 2 0 16,0-1 1-16,4 1 0 0,-3 2 0 0,0 1-2 16,0 2 1-16,2 2 2 0,0 2-3 0,-3 1 1 15,2 1-4-15,2 2 0 0,-2 4 2 16,-1 1 1-16,3 5 1 0,-3-1-1 0,-1 2 0 16,1 4-2-16,3 3 0 0,-4 0 1 0,1-3 0 15,-1 5 2-15,0-1-3 0,-3 1-1 0,0-1 3 16,-4 2-2-16,4-2 3 0,-4 1-2 0,0 1-1 15,-2-3-2-15,-1-3 0 0,-1-1 2 16,0-4-2-16,0-5 1 0,0-2-1 0,0-2 0 16,-1-1 2-16,2-1 1 0,-1-2 0 0,0-1-5 15,0-4-5-15,1-5-4 0,-1 0-2 16,2-3 2-16,3-1-1 0,-2 1 3 0,3-4-3 16,-1-2 0-16,4 0 3 0,0-1-1 0,0 1 2 15,2 0 2-15,0 1 0 0,1 5-2 0,4-2 1 16,0 2 4-16,2 5-2 0,3-2 3 0,6 2 0 15,0 2-2-15,3 0 5 0,5 3-2 16,-1 0 4-16,4-2 0 0,-4 1-1 0,3 0-1 16,-5-2 0-16,1 2 2 0,2 1-1 0,-9-3 4 15,0-1-2-15,-4 0 0 0,-5 0 1 0,-6-1 2 16,-2-1 3-16,-5 1 1 0,-2-3-1 16,-3 1 0-16,-1-3 0 0,-3 2 3 0,-3-1 2 15,-2-3 1-15,-5 3-1 0,2-2-2 0,-5 2 4 16,4 0 0-16,-4 3 7 0,4 0 3 15,-2 3 1-15,4 2-3 0,0-1-2 0,2 7-3 16,2 1-4-16,-2 1-3 0,1 4-5 0,2 4-2 16,1 4 4-16,-2 3-2 0,1 7 5 15,3 2 2-15,3 4-2 0,0 4 2 0,3 4-1 16,-1 5-1-16,2 4-3 0,1 3-3 0,-2 4 3 16,0 3-5-16,-1 3 5 0,0 0-5 0,3 2-2 15,-4-1 1-15,-4-3-5 0,3-5-5 0,1-6-8 16,-1-8-6-16,2-4-12 0,0-7-6 0,4-6-18 15,-3-3-22-15,-1-5-29 0,0-1-47 0,0-3-63 16,0-5-82-16,3-3-311 0,-1-9-764 16</inkml:trace>
  <inkml:trace contextRef="#ctx0" brushRef="#br0" timeOffset="120159.3089">8386 12658 471 0,'1'-12'496'0,"0"-1"-4"0,0-5-120 15,6 8-93-15,-4 3-57 0,3 3-75 16,-2 4-59-16,4 3-31 0,3 4-10 0,0 3 3 16,0 5 3-16,2 6-4 0,3 3-10 0,-3 2-9 15,2 3-12-15,-1 0-5 0,-4 0-6 0,0-1 2 16,-1 0 0-16,-2-1 1 0,-3-3 0 16,3-2-5-16,-4-6 1 0,4-1-4 0,-4-5-2 15,0-2 3-15,2-3-3 0,-2-4 6 0,4-1 5 16,-2-5-1-16,5-2 1 0,1-5-2 0,5-5-4 15,-5 1 0-15,1-7 3 0,0 2-2 0,3-3 1 16,-2-2 2-16,-3 0-5 0,1 0 2 16,0-2 1-16,-2 0 1 0,0 1 2 0,2 0 6 15,-5 2 4-15,-2 1 3 0,0 0 4 0,1 1 1 16,-4 2-1-16,4 2 2 0,-3 1-1 0,1 3-1 16,-2-1 1-16,-1 5-4 0,0-1-1 15,1 1-1-15,0 0-2 0,2 1-3 0,-2 1-2 16,-1 1-3-16,1 3-2 0,-1 0-1 0,1 3-5 15,-1 0-2-15,0 0-1 0,0 2-2 16,-1 2 0-16,1-2 0 0,0 0 0 16,0 2-5-16,0-4 1 0,0 4-1 0,0-1 1 0,-1 0 4 15,1 0-2-15,0 1 1 0,0-2 0 0,0 2 0 16,0-2 3-16,-1 0 2 0,2 0 2 16,-1 0-1-16,0-2 0 0,0 2 1 0,0 0-1 0,0 0 2 15,0-1-3-15,0 1-2 0,0-1 0 16,-1 0-2-16,1 0 2 0,-3 0 1 0,2-1 0 15,1 2 1-15,-1-2-1 0,1 2-2 16,0-1-1-16,0 1 1 0,-1 0-3 0,1 0 2 16,0 0-1-16,0 0-1 0,0 0 1 0,-1 0-2 15,1 1-1-15,0 1 2 0,-2-2 0 0,1 3 0 16,-3-1-1-16,2 0 1 0,1 2-2 0,-1-2-1 16,1 1 2-16,-1-2-2 0,2 0 4 15,-2-1 0-15,2 1 2 0,0-1 1 0,0-1-1 16,0 1 0-16,0 0-2 0,0 0 2 0,0 0-2 15,2-1 2-15,-4 0 0 0,2-1 0 0,-1 1 1 16,1-1 0-16,-1 0-1 0,1 0-1 16,0 1 1-16,-1 0-2 0,1 0-3 0,-1 0 2 15,0 0-4-15,1-1 1 0,-1 2 2 0,-1-2-3 16,0 1 4-16,2 0-3 0,-1 0 0 16,0 1 3-16,1-2-2 0,0 1 0 0,-2 0-1 15,2 0-1-15,-2 0-2 0,2 0 1 0,-1-1 0 0,1 1-4 16,-3 0 4-16,2 0-6 0,0 0 0 15,0-1-2-15,1 1-7 0,-1 0-1 0,0 1-4 16,-1-1 1-16,-2 1-2 0,2 0 1 16,1 0 1-16,-1 0-3 0,-2 0 3 0,2 1-5 15,0-1-3-15,-2 1-7 0,0 0-15 0,2-1-17 16,-1 2-22-16,-1-1-29 0,2 0-36 0,0 0-41 16,1-1-44-16,-2 1-56 0,3-2-70 0,0 1-98 15,0-1-177-15,-2 0 452 0</inkml:trace>
  <inkml:trace contextRef="#ctx0" brushRef="#br0" timeOffset="121120.9828">8755 12111 1 0,'0'-8'0'0,"0"-4"504"0,-1 1-6 15,1 2-36-15,0 5-103 0,0 1-83 0,0 3-73 16,0 0-79-16,0 1-50 0,0 4-25 0,-1 4 10 16,-2 5 25-16,-2 5 18 0,3 8-15 0,-1 4-5 15,-2 3-12-15,5 2-4 0,-2 4 8 16,-2 1-9-16,-1 3-10 0,1 3-13 16,-2 5-10-16,2 0-5 0,-2 0-9 0,5-1-3 0,0-2-3 15,2-3-2-15,1-2-1 0,5-2-5 16,1-7 0-16,4 0-1 0,-1-5 0 0,1-3 4 15,8-4-1-15,-1-3 1 0,2-3-1 16,0-6 0-16,1-2 0 0,2-9-1 0,1-4 2 0,5-3-4 16,-1-4-1-16,0-3 0 0,-1-3-2 15,-2-4 2-15,-4 2-1 0,-3-4 0 0,0 2-1 16,-8-1 1-16,1-3 0 0,-4 3-1 0,-1-1 2 16,-5 1-2-16,-2 2 2 0,-1 0-1 0,-5 4-1 15,3 1 3-15,-4 4-2 0,1 2 1 16,-2 3-1-16,-2 4-2 0,-3 3-1 0,-1 2 1 15,1 5 2-15,-4 5-1 0,3 3 0 0,-2 1 0 16,2 3-2-16,2 0 4 0,3 2-2 16,1-1 2-16,3 2-2 0,2 2-2 0,7-2 2 15,1-2 0-15,4 0 0 0,1-3 0 0,5 1 0 16,1-1 0-16,2-1-1 0,1-5 3 0,3-4 0 16,2-3-1-16,5-4-1 0,0-3-2 0,1-5 1 15,2-2-1-15,-1-4 1 0,0-1 1 0,4-3-3 16,-6-2 0-16,-2-4-2 0,3 0 3 15,-3-2 0-15,-3-3 2 0,4-3-1 0,-5 1-1 16,3-8 2-16,-4-3-1 0,-2-4 4 0,0-6-3 16,0-1 2-16,-5-2-1 0,4-3-1 0,-2 0 6 15,-2 2-4-15,2-1 1 0,-5 2 0 16,-1 3-2-16,-2 4 1 0,-6 3 1 0,-2 7 3 16,-4 2 0-16,1 6 4 0,-6 5 4 0,4 4 1 15,-3 5 5-15,0 6-1 0,3 5-4 16,1 2-4-16,-2 5-8 0,1 2-1 0,-4 10-2 15,-2 6 0-15,0 6 1 0,0 9 2 0,-3 6-1 16,3 4 0-16,3 5 5 0,0 3-5 0,4 5 2 16,2 0-1-16,1 1-4 0,1 0 1 0,6-2-1 15,-1-2 1-15,7-6 1 0,4-4-3 16,1-7 2-16,10-6-2 0,-3-4-2 0,4-7 2 16,0-2 1-16,-3-4-1 0,-1-3-2 15,-2-7 0-15,0-2 2 0,0-6 1 0,-4-5 4 0,2-1-3 16,-4-3 1-16,-1-3 0 0,-2-3-1 15,-2 2 2-15,-5-5 1 0,-1-2 1 0,-1 0-1 16,-2-2 3-16,-3 1-3 0,0 2 4 0,-3 0 0 16,-2 5 1-16,-1 0 1 0,0 2 0 0,-2 5 4 15,0 2-1-15,-3 3-3 0,1 2 0 16,0 4-7-16,-4 5 0 0,-2 1 0 0,1 7 0 16,-2 0 3-16,0 3-2 0,4 3 1 0,-1 2-3 15,6 0-3-15,1 1 4 0,6 0 0 0,2 0 1 16,4 3-1-16,2-4-2 0,5-1 0 0,1-4-2 15,2-4 3-15,4 0-4 0,2-5 0 16,5-1-6-16,-3-3-9 0,5-4-6 0,-4-2-13 16,1-3-11-16,-2-1-14 0,-3-3-25 0,-1-2-26 15,-6-4-45-15,-2-3-91 0,0-1-361 16,-2-4-1073-16</inkml:trace>
  <inkml:trace contextRef="#ctx0" brushRef="#br0" timeOffset="121307.1134">9485 12297 1619 0,'-9'0'229'15,"-1"-3"21"-15,5 2-16 0,5 0-27 0,4-4-37 16,7 2-54-16,3-3-46 0,6 0-21 16,6-2-20-16,4 4-16 0,3 1-9 0,6 0-17 15,0 3-47-15,2-3-121 0,0 0-516 0,0 1-922 16</inkml:trace>
  <inkml:trace contextRef="#ctx0" brushRef="#br0" timeOffset="122428.6463">10498 12629 1 0,'0'-2'0'16,"-2"-4"0"-16,-1 0 0 0,2 2 0 0,0 0 0 16,-1 2 0-16,-2-2 9 0,3 1 102 15,-1 1-4-15,0 0-6 0,0 1 8 0,-1-1 12 16,0 0 21-16,1-1 11 0,-2 0 19 0,2 2 8 16,-1-3 2-16,0 0 1 0,-2 1-5 0,2 0-13 15,-2 2-16-15,1 0-16 0,0 0-21 0,-3 0-13 16,-2-1-16-16,-1 4-13 0,0 1-5 15,-1 2-7-15,0 2 3 0,-1-1-8 0,-2 2-5 16,4 3-7-16,0-3-9 0,-1 3-4 0,4 1-8 16,1-3-4-16,2 5-2 0,-2-3-2 15,6 3 6-15,0 0-2 0,2 0 1 0,3 1 3 16,-1-2-3-16,5 2 1 0,2-1-2 0,3 0-3 16,0 0-3-16,4-2 1 0,-2-1-3 15,2-3-3-15,2 1 5 0,-3 1-7 0,0-1 0 16,-2 1 0-16,-2-1-4 0,0 0 1 0,-4 1-1 15,-2-2 1-15,-5 0-4 0,0 0 4 0,-2-1 3 16,-2-1-1-16,0 1 6 0,-5 1-3 0,1-2 2 16,-2 0 2-16,-2 1-3 0,-1-1 3 15,1-3-4-15,0 2 3 0,-2-3-3 0,3 1 3 16,-1-3-1-16,0 0-2 0,0-4 4 0,1 1-8 16,0 0 1-16,0 0-1 0,4-2-8 0,-2 2-4 15,2-2-15-15,1 3-28 0,2 0-49 16,1-1-100-16,1 1-156 0,1 2-357 0,3 2-880 15</inkml:trace>
  <inkml:trace contextRef="#ctx0" brushRef="#br0" timeOffset="123090.6224">10857 13190 1164 0,'-3'-6'624'15,"2"-2"-302"-15,-2-4-68 0,4 3-63 0,5-1-35 16,-2-2-26-16,3-3-31 0,2 0-24 0,3-3-19 16,3-2-14-16,4-2-15 0,3-4-1 15,2-3-3-15,4-3-3 0,-2-1 2 0,2-1-4 16,-2 1 1-16,-4-1-1 0,-1 0 3 0,-1 3-1 16,-6 0 0-16,-1 2 0 0,-1 1-5 0,-7 3 4 15,0 4 3-15,-4 4-2 0,-2 1 6 16,-1 1-2-16,-1 5-3 0,-2 2-2 0,-2-1-3 15,0 5-5-15,-2 4-5 0,-1 4-4 16,-1 5-4-16,-3 3 2 0,-2 4 1 0,-1 6 0 0,2 1 3 16,-1 4-3-16,2 1 1 0,1 3 0 0,6 3 3 15,1-2-4-15,2-4 0 0,5-2-1 16,3-1-6-16,2-4 5 0,4-1 1 0,4-3-2 16,1-4 4-16,5-2-2 0,1-4 1 0,0-3 0 15,5-4-1-15,-2-4 2 0,3-3-3 0,1-1 2 16,-5-3-4-16,2-2 2 0,-2-2 1 15,-1-2 0-15,-3-1 2 0,2 2 0 0,-5-2-1 16,1 3 0-16,-2 3 1 0,-2-1-3 0,-1 5 0 16,-2 2 1-16,-2 4-9 0,-1 2 5 0,0 3 1 15,1 2-4-15,-3 1 9 0,1 5-4 16,1 1 2-16,-2 1 0 0,2 1-1 0,-2 2 0 16,3-1-3-16,-3 1 4 0,0 0-3 0,2 0 0 15,-2-5-1-15,2 0-2 0,-1-4 4 16,0 0-3-16,0-4 1 0,-1-1-2 0,1-1-1 15,0-2 3-15,1-3 2 0,4-2 2 0,-1-6 1 16,1 0 0-16,0-5-1 0,2 1-1 16,-1-2 5-16,-1-1-3 0,2 1 1 0,0 0 1 0,0 1-5 15,0 1 2-15,1-1 0 0,-2 3 2 16,0 2-2-16,0 1 1 0,-1 2 0 0,-1 2-1 16,2 3 3-16,-2 2-3 0,0 2 0 0,0 2 0 15,1 4-3-15,-1 1 1 0,-1 2 0 0,-2 3 0 16,2 2 0-16,-3 1-2 0,0-1-2 15,-1 2-11-15,-1-1-13 0,-1-2-34 0,-1-1-43 16,-2-2-55-16,0-2-98 0,-2-1-190 0,0-2-576 16,0-4-360-16</inkml:trace>
  <inkml:trace contextRef="#ctx0" brushRef="#br0" timeOffset="123274.6083">11481 12132 1225 0,'-16'-16'381'0,"0"-6"-109"16,-3-2-38-16,7 9-53 0,3 2-25 0,5 4-31 15,1 1-47-15,1 3-33 0,2 1-42 0,2 4-23 0,1 1-13 16,5 5-20-16,3 3-23 0,4 1-127 16,4 5-481-16,4 0-830 0</inkml:trace>
  <inkml:trace contextRef="#ctx0" brushRef="#br0" timeOffset="123937.7211">12556 12487 1 0,'10'-12'0'0,"2"-6"246"0,3-2 175 16,-3 4 1-16,-3 4-6 0,-1 1-55 15,-3 2-70-15,-4 0-46 0,-1 4-52 0,-1 1-50 16,0 2-35-16,-3-1-32 0,-2 4-22 0,-4 2-10 15,-3 4 0-15,-3 5 4 0,-3 0 3 16,-1 4 0-16,-1 2-11 0,5-1-2 0,-1 2-7 16,8-3-5-16,0 1 3 0,5 2-6 0,1 1-2 15,0 1-1-15,7 2-7 0,0-1 1 0,2-1-2 16,5 3 0-16,4 0 0 0,3 1-2 16,3 1-2-16,0 0-4 0,0 1 1 0,3 0 0 15,-1 1-1-15,-3 2 0 0,-2 1-4 0,-2 0 1 16,-3 1-2-16,1-5 1 0,-6-1 3 15,-3-5-4-15,-2-1 0 0,0-3-2 0,-4 1 0 16,-3-3 3-16,-2 1 1 0,-2-4 0 0,-3-2-3 16,1-3 2-16,-4-4 0 0,1 1 0 0,-3-4 5 15,-1 0-4-15,-1-3 0 0,3-4-1 0,-1 0 0 16,-3-3 1-16,4-2 3 0,-1-1-3 0,2-2 0 16,4-5 1-16,4-2-1 0,3-2 1 15,6-6 4-15,4-5-6 0,6-3-2 0,6-4 1 16,3-1-4-16,0 4 6 0,2-1 2 0,0-1-1 15,-3 5 1-15,-1-3-1 0,-3 2-1 0,-3 1 3 16,1 1 4-16,-5 2-1 0,-4 4 4 16,1 2-3-16,-4 1 1 0,-3 5 1 0,-5 0-1 15,0 2 0-15,0 6-3 0,-2 1-2 0,-2 4-1 16,-5 1 0-16,1 0 0 0,-2 6-3 16,-3 1 1-16,-4 2-3 0,-5 5-1 0,3 2 1 15,-4 0-1-15,2 5-2 0,1 2-9 0,2 3-17 16,0 3-32-16,3 3-47 0,4 0-84 0,3 4-189 15,5 1-706-15,3-2-597 0</inkml:trace>
  <inkml:trace contextRef="#ctx0" brushRef="#br0" timeOffset="125209.6693">13399 12769 2141 0,'2'-9'262'0,"2"-3"-11"16,0-6-69-16,0 3-23 0,-2 4-24 0,-1-2-28 16,-2 4-31-16,-3-2-10 0,1 1-14 15,-3 2-8-15,1 1-7 0,-4 2-15 0,-5 0-5 16,-1 3-6-16,-5 1 1 0,-2 3-4 0,-5 3 3 16,0 2-4-16,-6 6-9 0,1 2 9 15,2 0-4-15,-1 4 4 0,4 1 3 0,1 4-8 16,2-2-1-16,8 4-1 0,3-2-1 0,5 1 2 15,5-1 0-15,5-2-2 0,4-2-4 16,7-4 5-16,5-3 0 0,7-5 4 0,4-5 4 16,3-5-7-16,4-2-1 0,1-6-2 0,2-3 2 15,0-5 0-15,-5-2 0 0,3-4 0 0,-5-4-4 16,0-1 3-16,0-5 1 0,0-3 2 0,0-2 7 16,1-5-8-16,-2-1-1 0,-2-3-1 0,-4-2-1 15,1-2 4-15,-4 0 1 0,-6 2-1 16,-1 1-5-16,-5 3 5 0,-5 2-2 0,-4 4 3 15,-2 3 3-15,-4 7-4 0,-3 7 1 16,0 7-2-16,-4 6 0 0,0 5 1 0,-3 5 0 0,-6 7 0 16,-3 7-6-16,-3 5 4 0,-6 12-1 15,1 5 2-15,2 3 5 0,-1 7-6 0,5 3 0 16,2 5-2-16,3 6 0 0,8 3 2 0,3 3-1 16,2 2 0-16,9-2-8 0,8-7 3 15,3-6-2-15,11-7 1 0,3-8 7 0,7-8-6 16,5-3 1-16,1-7-4 0,1-4-4 0,-4-5 2 15,1-7 0-15,-1-4 1 0,-1-4 1 0,0-5 0 16,-3-4 0-16,-5-1 5 0,1-3 7 16,-7-2-3-16,-2-2 2 0,-8 3-2 0,-3-3-1 15,-3 3 4-15,-1 0 3 0,-4-1 1 0,-2 3-1 16,-2 0 1-16,-1 1-1 0,-1 2 1 0,-3 1 6 16,-2 3-5-16,-2 3-2 0,-3 2-2 0,4 1-6 15,-6 2 7-15,4 2 2 0,-4-1-1 0,3 4 0 16,-1-1-1-16,5 2-3 0,-3 1 2 15,6 4 0-15,-1 0-3 0,2 2 0 0,4 1-3 16,-2 2-4-16,3 0 7 0,4 1 1 0,4 0-1 16,0-2 0-16,6 3-1 0,1-3-2 15,7 0 2-15,0 1 3 0,2-5-5 0,-2 2 1 16,2-4-4-16,-1-2-1 0,-2-2 3 0,0-2 0 16,0-4 2-16,-6-2 2 0,4 0-2 0,-5 0 0 15,-1-2 1-15,-1-2 4 0,-2 1-4 16,-2 0 5-16,-1-3-2 0,-3 2-5 0,1-1 5 15,0-1-2-15,0-1 1 0,-2-2-1 16,2 1-1-16,1-1-1 0,-2-1-1 0,0 0 4 0,3-1-2 16,-3 1 1-16,-1 1-2 0,1 2-1 15,3 0 2-15,-5 4 2 0,1 3-1 0,-1 0-2 16,0 4-7-16,-1 0-4 0,1 4 0 0,-3 4 3 16,1 3 3-16,0 6 6 0,1 2-2 15,1 2-4-15,0 1 5 0,0-1-3 0,2 1 1 16,4-3 1-16,-3-1-4 0,4 2-3 0,-2 0-2 15,4-3 3-15,2-3-5 0,5-5 4 0,-2-4-3 16,3-5-2-16,-2-2 4 0,2-4 2 0,1-3 4 16,-3 0 0-16,3-3-1 0,0-1 1 15,-2-2 1-15,3 1 3 0,-1-3-1 0,-4 1 3 16,3-2-3-16,-6 1 0 0,1 0 1 16,0-2 2-16,-3 2 1 0,-1 1 4 0,-1 0-2 0,-3 1 1 15,1 3 1-15,-1 5 4 0,0-4 2 16,-1 5 2-16,-1 1 1 0,-2 1-4 0,0 3 0 15,0-1-4-15,-1 4-1 0,1 0-3 0,-4 3-4 16,-1 3 0-16,-3 4-1 0,2 4 2 0,-2 3-1 16,-1 3 2-16,4 0-2 0,0-1-2 15,5-1 3-15,0 2-2 0,2-5 2 0,6 2 1 16,1-4-4-16,3-4 1 0,3-1-2 0,1-3 1 16,4-5 0-16,-1-3 0 0,1-3 0 0,0-3-4 15,-2-3 6-15,-1-1-2 0,0-4 3 0,-2-1 4 16,0-1-4-16,-2-3 0 0,-2 1 1 15,4-2 1-15,-6-2 1 0,-1 0 7 0,-1 1 4 16,3 2 2-16,-2 5 7 0,-4-2 2 16,2 5 7-16,-3 1 2 0,3 2-2 0,-4 5-8 15,-1-1-8-15,-1 5-4 0,1 0-11 0,-1 2 1 16,-1 4-2-16,1 2-7 0,0 8 6 0,-1 5-1 16,-6 5 1-16,3 4 3 0,-5 5-3 0,-2 4 1 15,-2 7-3-15,-3 4 2 0,-5 5-1 0,1 2-1 16,-1-2 0-16,1-3-9 0,0 0-2 15,6-2-9-15,-3 0-14 0,4-7-21 0,1 1-32 16,-1 1-47-16,3-2-150 0,-1 1-869 0,6-4-596 16</inkml:trace>
  <inkml:trace contextRef="#ctx0" brushRef="#br0" timeOffset="126347.4955">10020 13552 1 0,'2'0'0'0,"-1"-1"0"0,1 1 269 16,-2-1-2-16,0 2-49 0,0-1-36 15,0 1-28-15,0 2-23 0,0-2-14 0,0 0-7 16,0 0 63-16,0 0 27 0,0 1 10 0,0 1-3 16,1-1-58-16,1 0-22 0,1-1-9 0,0 1-4 15,1 0-12-15,3 1-12 0,2 1-17 0,5-2-15 16,7 0-11-16,2 1-15 0,5-3-2 16,8 0-5-16,6 0-3 0,6-2 2 0,5 1-5 15,7 0 0-15,8 0-2 0,6-1-1 0,7-2-1 16,5 1-1-16,3-1 0 0,6 0-2 15,5-1 3-15,2 0 2 0,6-4 1 0,2 0 4 16,3 0 1-16,3 0 1 0,1 1-2 0,0-1 2 16,4 2-3-16,1-1-1 0,-2 0 1 0,-1 1-6 15,-6 1-2-15,-3-1-2 0,-8 0-3 0,-6 0 4 16,-5 1-2-16,-9-3 0 0,-7 2-2 16,-8 0-1-16,-9-1 0 0,-13 1-2 0,-7 2 0 15,-14 1 1-15,-8-1 4 0,-10 2 1 0,-5 1 0 16,-2-3 0-16,-3 3-10 0,-2-1-3 0,-6 2-8 15,-3 1-6-15,-6 1-6 0,-6 2-11 0,-1 1-13 16,-3 1-25-16,-2 2-33 0,-2 0-49 16,-2 1-103-16,-3 1-254 0,-6 2-1029 0</inkml:trace>
  <inkml:trace contextRef="#ctx0" brushRef="#br0" timeOffset="126782.6061">9818 13950 2812 0,'-7'-3'17'0,"-2"0"-20"0,5 0-15 0,6 1 1 0,6 0 15 15,3-2 23-15,2 1 25 0,5-1 13 16,0 2 8-16,3 1-1 0,6 1-12 0,7 1-8 15,6 2-8-15,9 0-4 0,4-1-4 0,2 2 1 16,12-2 1-16,-2-1 0 0,12-1 0 0,6-1-5 16,5-1 0-16,7-4-2 0,6 3-1 15,0-1-3-15,7-1-3 0,3-2 1 0,4-2-2 16,1 3 5-16,5-4 2 0,0 1-4 0,-1 1 3 16,2-2-6-16,2 1 1 0,-1-1 0 15,1-1 1-15,-5 0 0 0,-4-2-6 0,-3 2 0 16,-9-3-2-16,-3 0 0 0,-8 0 1 0,-12 2-4 15,-8 1 0-15,-12-2-2 0,-13 2 1 16,-10 0 0-16,-9 1 2 0,-11 3 4 0,-8 4-1 16,-6-2-1-16,-6 1-4 0,-2 2-4 0,-3-3-2 15,-5 5-6-15,-6 1 1 0,-4 3-10 0,-6 3-7 16,-1 2-8-16,0 0-15 0,-1 4-12 0,1 1-24 16,0 0-26-16,-2 3-35 0,-2-2-63 0,-2 0-156 15,-1-1-595-15,1 4-718 0</inkml:trace>
  <inkml:trace contextRef="#ctx0" brushRef="#br0" timeOffset="128552.4242">10482 14133 1483 0,'-4'-3'158'0,"-3"1"-54"0,-2 1 1 16,1 4 8-16,4 4 43 0,-2 0 39 0,1 2-8 0,-3 1-23 15,0 2-39-15,1 0-34 0,-1 1-27 16,1-1-19-16,4-2-10 0,0-3-8 0,1-2-2 15,2-2 3-15,4 0-3 0,-2-2 5 0,0-1 0 16,5 0-3-16,2-4-1 0,2 1-7 0,0-3-5 16,0-4-6-16,1-1 2 0,-2-1-2 15,-1 0 2-15,-2-1 4 0,-4 2-3 0,-3-3-2 16,-1 2 2-16,-5-1-3 0,0 0-1 16,-4 1 2-16,-7 0-3 0,3 0-7 0,-6 5 6 0,-5 2-3 15,-1 4 2-15,-6 4 10 0,-4 4-4 16,-5 5 2-16,-4 4 2 0,-2 3-1 0,-3 3 7 15,1 4 2-15,3 1-1 0,0 4 1 0,5 1-1 16,0 2-3-16,8 2-2 0,3-1-1 0,5 0-9 16,10-3-2-16,3-1-3 0,8-3-2 15,8-2 4-15,7-3 0 0,3-8 1 0,9 2-1 16,3-6 2-16,6-1-2 0,5-6 2 0,5-1 2 16,3-5-6-16,1-1-2 0,0-1-5 15,-1-4-2-15,-3 1 4 0,-4-1 2 0,-5-2 2 0,-7 2-2 16,-3 1 1-16,-10 0 0 0,-3 1 3 15,-3 2 3-15,-7 1-2 0,-3 0 0 16,-5-1-1-16,-2 0-4 0,-6 3 4 0,-6 2-1 16,-6 4-1-16,-5 0-1 0,-6 3 2 0,-2 3 0 15,-1 0 1-15,-4 5 3 0,2-2-1 0,0 2 0 16,4 3 0-16,3 0 0 0,6 0 2 0,6 3 0 16,2 2-1-16,9 1-2 0,3 3-1 0,3 1-3 15,10 1 1-15,7 1 3 0,6-2-6 0,6-1 2 16,7-4-3-16,9-9-3 0,6-1 7 15,6-6 0-15,7-5 0 0,0-4-4 16,2-6-3-16,2-3-4 0,-1-4 2 0,-3-3 6 0,2-1-4 16,-5-3 2-16,0-1-1 0,-1-3-6 15,-2 0 7-15,-4 0 1 0,-5-1 2 0,-8-3 0 16,-3 3 1-16,-3-1-1 0,-10 2 2 0,-2 3 2 16,-7 0-1-16,-5 3 3 0,-3 4-2 0,-3 1-1 15,-3 3 3-15,-5 3-2 0,1 2 2 16,-6 2-1-16,-1 4-2 0,-5 2 2 0,-4 6 0 15,1 3 6-15,-2 1-3 0,-2 6 3 0,5 0-3 16,-3 1-3-16,3 3 4 0,4-1 0 16,2 0-1-16,5 1 0 0,5-2-4 0,6-2-2 15,5 1 1-15,6-3 1 0,3 1-2 0,8-2 2 16,1-4-4-16,2-5 1 0,2-1 1 16,-2-5 1-16,1-2-2 0,1-3 1 0,-3-4-2 0,2-1-2 15,-4-1 3-15,0-2 2 0,-2 1-2 16,-5-3 3-16,0 1-2 0,-2-4-3 0,-5 2 5 15,0 0-2-15,-2 0 3 0,0 3 0 0,-2 1-2 16,-1 1 0-16,-1 0 0 0,0 6 4 0,0 1-1 16,-1 1 4-16,1 3-1 0,-2-4-6 0,2 5 3 15,2-1-4-15,-4 0-1 0,4 3 2 16,-2 1-2-16,0 2-1 0,1 3 3 0,0 4 1 16,-1-1-3-16,5 3 3 0,-2 3-2 15,2-5-4-15,3 4 6 0,-2-1-3 0,4 1 3 16,0 0 1-16,4-3-5 0,-2-3 0 0,2 0 0 15,3-6 2-15,1-1-2 0,3-4 3 0,1-4-2 16,3-3-2-16,0-2 0 0,0-5-2 0,0 0 1 16,-2-4 2-16,2-1-2 0,-4-2 1 0,3-1-1 15,0-2 2-15,1 0 1 0,-3-2 3 16,3-3-2-16,-1-2-2 0,-2 2 4 0,-2 0-2 16,-1 0 2-16,-4 5 1 0,-2 5-3 15,-1 1 1-15,-1 4-1 0,-1 5 1 0,-2 4 1 16,0 0 0-16,-3 2 0 0,0 4-4 0,-1 6 2 15,1-1-2-15,-2 4 2 0,0 4 2 0,3 4-3 16,-2-1 1-16,-2 2-1 0,3 2 0 0,0-1 0 16,3 1 2-16,3-3 0 0,1-2-5 0,6-1 6 15,2-1-4-15,2-3 3 0,7-2 1 16,1-5-6-16,1-1-2 0,1-3-6 0,-1-4-4 16,-1-1-1-16,-1-3 2 0,1-3 0 0,-6-3-1 15,3-3 5-15,-4-1 0 0,0-1 3 0,-2-5 3 16,-4 1 1-16,1-1 4 0,-6 2-2 15,-1-2 3-15,-2 2 0 0,-1 1 3 0,2 0 4 16,-7 0 0-16,1 2 2 0,-1 1-1 0,-2 2-1 16,0 3 2-16,-1 1-1 0,0 2 2 0,0 4-3 15,0 2 0-15,0 4-3 0,0 1-3 16,0 2 0-16,3 1-4 0,-1 5 3 0,2 2-2 0,2 4 1 16,4 4 1-16,1 4-2 0,4-2 1 15,4 4 0-15,2-1-2 0,5 2 2 0,-1-5-1 16,4 1-1-16,-2-3-4 0,0-2 3 15,3-5-4-15,4-1 3 0,2-5 4 0,3-5-5 16,-1-3 4-16,0-5-1 0,-3-5 0 0,-4 1 4 16,-4-7 1-16,-3 1-1 0,-2-4 0 0,-6 0 2 15,-1 0-4-15,-1-4 4 0,-3 2 3 0,-2-1-6 16,-3 1 5-16,2 1-1 0,-3 1 0 16,1 5 6-16,-5 3 4 0,0 2 2 0,0 4 1 15,-2 3 2-15,1 1-6 0,-1 3-3 0,1 1-2 16,0 2-9-16,-1 4 2 0,-4 6-3 15,0 5-1-15,1 7 3 0,0 6-1 0,2 2 3 16,-1 7-2-16,1 3 1 0,-1 8-1 0,1 5-1 16,-4 5 2-16,1 7-3 0,-2 0 4 0,0 7-3 15,0 0-2-15,-3 4 4 0,-3-2-4 16,-4-3 4-16,0 0 0 0,-4-6 0 0,0-3-2 16,-4-8 0-16,-1-4 5 0,-1-10-10 0,2-8 9 15,0-9-3-15,1-6-1 0,4-9 10 0,-2-5-4 16,4-8 5-16,0-4-2 0,1-6 0 0,-1-7-5 15,0-8-1-15,5-6 5 0,-1-5-10 16,5-7 5-16,4-8-2 0,5-8-3 0,7-5 10 16,4 0-7-16,9-2 1 0,6 0 3 0,9 1-3 15,5 0 2-15,11 5-4 0,2 0 2 16,6 7-8-16,1 4 6 0,-2 5 1 0,2 3-4 16,1 4 9-16,-3 7-6 0,1 7-1 0,-3 6-3 15,-4 7-10-15,-5 5-23 0,1 7-35 0,-7 8-60 16,-8 4-132-16,-1 3-862 0,-5 1-671 0</inkml:trace>
  <inkml:trace contextRef="#ctx0" brushRef="#br0" timeOffset="143876.3605">2755 13939 1 0,'4'0'0'0,"-1"-1"286"16,3 1 116-16,-2-2-28 0,2-2-35 0,0 2-33 15,-2 2-42-15,0-1-43 0,1-1-42 0,-3 0-34 16,-1 1-31-16,1 1-26 0,-1 0-20 0,-1 0-15 16,-1 1-13-16,1 0-14 0,0 0 0 0,-2 2 7 15,1 5 9-15,-1 1 10 0,-3 1 0 16,-1 2-7-16,-1 3-8 0,2-1-4 0,-2 2-4 16,-1 0-4-16,1 0-3 0,0 2-4 0,0-3-3 15,3 3 1-15,-2-1-1 0,1 1-1 16,-1 0 1-16,4-3 0 0,0 0-2 0,-1 0 0 15,1 1 2-15,2-2-5 0,2-3 4 0,1-2-4 16,0-3-2-16,1 1 6 0,3-4 1 0,0 0 3 16,1-1-2-16,4-3 3 0,2-3-6 0,2-2-2 15,0-3 2-15,4-3-8 0,0-1 3 16,0-3-4-16,1-2-3 0,-4 1 5 0,0 1-1 16,-1-2 2-16,-3 0 1 0,-5-2-3 0,0 4 0 15,-3-3-1-15,-3 0 3 0,-4-1-3 0,-2 1 1 16,-5 1-3-16,-1-1-4 0,-2 2 2 15,-4 2-2-15,0 0 1 0,-1 2 0 0,-4 3-2 16,1 3-1-16,0 0-2 0,-1 2 2 0,0 3-5 16,0 0-5-16,0 3-16 0,1 2-27 0,2 4-29 15,3 0-46-15,3 3-53 0,3 3-77 0,6-2-161 16,4 5-443-16,7-2-725 0</inkml:trace>
  <inkml:trace contextRef="#ctx0" brushRef="#br0" timeOffset="144154.4429">3049 13825 1060 0,'6'-3'684'0,"2"-1"-356"16,8-1-97-16,-3 3-23 0,1 5-26 16,-2 1-30-16,4 3-35 0,-3 1-28 0,1 6-18 15,0 0-17-15,0 3-14 0,1 2-3 16,0 0-9-16,-1 2-6 0,-2-1-1 0,1 0-11 16,-1 1-3-16,-1-1-1 0,-2 0-3 0,-2 0-1 15,2-3-2-15,-5 0 2 0,1-2-4 0,-3-4 4 16,-2-6 0-16,2 0-2 0,-2-4 15 15,0-2 13-15,0 1 17 0,1-5 2 0,-1-3-13 16,4-2-16-16,-1-8-18 0,6-1-2 0,3-3 2 16,4-1 1-16,4-2 0 0,3-1-2 0,1 1 2 15,2 0-2-15,-1 1 1 0,0 2 0 16,-2 1-2-16,-1 4-3 0,-1 5-10 0,-2 4-14 16,2 1-26-16,-3 5-49 0,1 3-90 0,-4 3-186 15,1 5-1288-15</inkml:trace>
  <inkml:trace contextRef="#ctx0" brushRef="#br0" timeOffset="144599.4063">2978 14763 1606 0,'-7'-2'453'15,"1"-1"-210"-15,0-1-9 0,6 0-29 0,2-2-27 16,4 0-22-16,3-2-31 0,6-6-24 16,9 3-21-16,6-2-24 0,8-1-3 15,13-1-9-15,4 2-7 0,4 0 0 0,6 2-7 0,-3 3-5 16,0 1-6-16,-6 3-3 0,1 1-5 16,-3 0-3-16,-3 3 0 0,-3 3-9 0,-4-3 6 15,-5 4-3-15,-8-2-3 0,-5 1 6 0,-5 0-5 16,-5 0-4-16,-2 1-1 0,-5 2-9 0,-4-3-8 15,-4 1-11-15,0-2-7 0,-3 1-13 16,-3 1-7-16,-4 2-27 0,-3-1-50 0,-4-2-82 16,-6 2-203-16,-3 0-668 0,-6-2-458 0</inkml:trace>
  <inkml:trace contextRef="#ctx0" brushRef="#br0" timeOffset="144819.296">3377 14705 2091 0,'-2'3'206'0,"-5"-1"-5"16,5 1-15-16,0 2-5 0,2 1-2 0,-3 1-26 16,2 2-27-16,-2 3-26 0,2 2-21 0,0 6-15 15,0 3-14-15,2 4-5 0,1 3-6 0,-1 2-6 16,2 2-5-16,0 4-12 0,-1 1-3 16,-1 0-5-16,0 1 1 0,-1-1 2 0,0-1-8 15,0 1-2-15,0-4-5 0,0 0-7 16,0-2-4-16,0-6-16 0,2 1-22 0,-1-4-32 0,5-5-46 15,-2-2-81-15,5-5-153 0,1-2-700 0,5-7-648 16</inkml:trace>
  <inkml:trace contextRef="#ctx0" brushRef="#br0" timeOffset="145544.0148">4121 14908 2766 0,'-5'-3'174'0,"-1"-1"-35"0,-4 0-2 16,1 0-16-16,-2 2-18 0,-2 0-31 16,-5 4-18-16,0 0-15 0,-6 5-10 0,0 4 0 15,-4 4-6-15,-2 2-4 0,0 5 1 0,-1 1-2 16,0 3-2-16,2 3-3 0,3-3-4 16,4 2-6-16,6-4-2 0,4-1 2 0,2 1-4 0,7-2 3 15,3-2-3-15,2-2-8 0,6-7 9 16,2 0-4-16,3-3 3 0,4-3-1 0,6-4-7 15,4-4-1-15,3-4-4 0,2-5 3 16,-1-1-4-16,0-1-2 0,-1-2-2 0,-3-2-7 16,-3-1 11-16,-3 1 6 0,-2 1 9 0,-8 1 8 15,-2 1-5-15,-3 2 0 0,-3 0 1 0,-1 3 6 16,-2 1-1-16,-2 3 2 0,-1 0-3 0,0 5-7 16,0 0 5-16,0 2-6 0,-2 3 0 15,-1 2 3-15,-5 7-8 0,0 1 6 0,1 2-1 16,2 1 1-16,-1 0 1 0,6-1 1 0,1 0-2 15,2-2-9-15,4 3 8 0,2-1-2 0,2-5 2 16,0 0 7-16,3-5-10 0,2-2 1 16,3-3-3-16,3-4 1 0,2-2-1 0,0-4 0 15,2-1-3-15,-2 0-6 0,1-4 9 0,-3-2-1 16,1 3 6-16,-1-2 7 0,-1-2-8 16,-4 1 1-16,2 0 2 0,-2-3-2 0,0 5 4 15,-3 1 1-15,1 4-4 0,-3 5-2 0,0-1 3 16,-3 4-1-16,3 5 3 0,-3 0 9 0,1 3-12 15,0 2 1-15,0 2-1 0,-2 2-4 0,0 2 6 16,-1 0 0-16,-1-1-2 0,1 2-7 16,1-4 6-16,1 0-1 0,-2-3 2 0,2 2 8 15,-1-4-12-15,2-1-2 0,0-3-1 0,0-3-3 16,1-1 5-16,1-4 0 0,2-2-2 0,1-5-3 16,-2 1 7-16,3-5 2 0,-2 0 2 0,1-4 7 15,-2 0-7-15,-1-3 2 0,1 0-2 16,-3-1-2-16,2-1 9 0,3-2 2 0,2 2 2 15,0 4-4-15,1 1 4 0,-5 6-2 0,-1 3 4 16,-1 2 5-16,-1 3-10 0,-2 4-2 16,-1 2-6-16,-1 3-3 0,1 4 3 0,1 2 1 15,-4 6-2-15,0 1-6 0,0 5 6 0,-3 2-3 16,1 2 2-16,-5 2 8 0,1 2-14 0,-2 1-1 16,1 2-13-16,-1 1-19 0,-3 0-21 15,1 1-42-15,3-3-56 0,2-3-89 0,3-7-128 16,3-5-567-16,6-5-725 0</inkml:trace>
  <inkml:trace contextRef="#ctx0" brushRef="#br0" timeOffset="145856.4239">5117 14833 1827 0,'9'-13'504'0,"1"-3"-210"0,-3-2-96 16,-3 11-37-16,-3 6-37 0,-2 2-36 0,-2 3-30 15,-2 2-27-15,-4 7-5 0,-4 4-2 16,-4 5-5-16,-2 3 5 0,-4 2-5 0,1 3 0 15,-3-1-4-15,-1 0-10 0,4-1-3 0,-5-1 0 16,4 0 0-16,-6-1-5 0,1-3-3 0,4-6-3 16,3-7-3-16,7-5 9 0,3-2 4 15,6-3 0-15,1-3-1 0,4 0-7 0,1-2-7 16,2-4 3-16,7-2 6 0,-3-1-2 0,4-1 6 16,2 2-2-16,2-1-2 0,2 3 8 15,1 1 3-15,2 2-1 0,2 2 1 0,-2 2 0 16,5 4-2-16,1 0 3 0,1 6 2 0,0 2-2 15,-1 3 1-15,1 3-2 0,-2 0-5 0,-2 1 2 16,0 2-4-16,0-1-4 0,-1 2-11 0,-1 0-26 16,0-1-47-16,-2 1-66 0,2-1-119 0,0-1-471 15,3-4-914-15</inkml:trace>
  <inkml:trace contextRef="#ctx0" brushRef="#br0" timeOffset="146268.1481">6244 14840 2173 0,'8'-16'260'0,"0"-7"-96"15,7-6-26-15,-5 4 13 0,-1 3 5 16,-4 2-13-16,0 2-30 0,-5 3-31 0,-1 4-24 16,-3 2-14-16,0 1-14 0,1 3-2 0,-4 2-8 15,0 0-3-15,-1 2 1 0,-7 3-9 16,2 2 0-16,-7 3 0 0,-1 5-1 0,-3 3 6 15,1 5 1-15,-3 4-1 0,0 4-6 0,-4 5 5 16,-1 1-3-16,-1 2 3 0,1 3 1 16,1 0-7-16,1 1-3 0,7-3-2 0,4 3 2 15,3-6-2-15,7-2 1 0,2-3 0 0,5-4-4 16,5-1 5-16,2-2-2 0,5-3 1 0,7-1 5 16,2-4-6-16,8-1 3 0,6-5-3 0,-1-1 0 15,8-4 2-15,3-3 0 0,1-4 1 0,1-6-2 16,0 0 3-16,0 0 0 0,-4 1 3 15,-6-1 6-15,-6 2-4 0,-2-1 2 0,-7 1 0 16,-6 3 6-16,-4-1 0 0,-5 1 2 0,-3 3-4 16,-1-1-7-16,-4 3 1 0,-1-1-8 0,-1 0-1 15,-7 2-4-15,-6 2-13 0,-2 3-4 16,-1 0-15-16,3 2-17 0,0 4-27 0,-1-3-46 16,2 6-84-16,0-2-313 0,-2 2-1278 0</inkml:trace>
  <inkml:trace contextRef="#ctx0" brushRef="#br0" timeOffset="147041.114">2281 15973 1632 0,'-4'-6'255'16,"-3"0"-195"-16,0-3-35 0,4 5 7 0,3 0 42 15,0-1 40-15,0 3 28 0,0 1 1 16,0 1-35-16,0 0-47 0,1 1-28 0,3 0-6 16,0 2 6-16,-1-1 23 0,4 2 8 0,3 0 0 0,0 1-3 15,2 0-16-15,-1 1-10 0,7 1-7 16,0-1-2-16,0 2-4 0,3-2 2 0,4-1 2 15,-3-2-8-15,7 5 5 0,2-3-4 0,-1 0-4 16,7 2 6-16,1 0-4 0,3 0 5 16,3 0-1-16,1 1-1 0,5-1-2 0,6 2-2 15,2-1 3-15,4-1-8 0,3 0 6 16,1-1-4-16,0-1-1 0,1 1 11 0,1 0-8 16,3 1 5-16,0 0 1 0,0-2-10 0,2 2 2 15,4 1-2-15,-1-2 2 0,3 1-5 0,4-1 5 16,-4 1-1-16,4-1-2 0,1-2 6 0,0 0-4 15,5 0 2-15,1 1 0 0,0-3 0 16,1 1 1-16,-2-2 0 0,1 0 5 0,1 2-10 16,-3-3 9-16,2 2-7 0,1-2-2 0,0 0 12 15,0 0-11-15,-1 0 5 0,-5 0-4 16,0 0-12-16,-7-1 9 0,-2-1-2 0,-7-1 4 0,-3-1 2 16,-5 2-1-16,-4-2-3 0,-7 2-2 15,-9-2 9-15,-5 0-8 0,-7-1 2 0,-6 1 1 16,-6-1-6-16,-5 3 3 0,-7-1 0 0,-1 0 3 15,-3 1-5-15,0-2 5 0,2 3-5 0,-3-1-4 16,0-1 12-16,0 2-13 0,0-1 3 16,-2 1 0-16,2 4-9 0,-1-5 7 0,1 4-5 15,-1-2 2-15,1-2-7 0,0 2 4 16,0 2-3-16,0-2-5 0,0-2 4 0,0 2-11 16,0-1-3-16,-1 2-6 0,0 2-22 0,-4 0-13 15,2-2-30-15,1-1-44 0,-6-1-79 0,5-2-321 16,-3 0-1254-16</inkml:trace>
  <inkml:trace contextRef="#ctx0" brushRef="#br0" timeOffset="148057.4792">8033 15867 1 0,'-4'1'0'0,"-4"0"0"16,0 0 0-16,5 1 280 0,-2-1 161 15,3 0-28-15,1 0-83 0,-2 1-78 0,0-2-56 16,3 2-36-16,0-1-25 0,0-1-19 0,3 0-17 16,-3 1-21-16,0-1-19 0,0 0-12 15,1 2-13-15,-1-2-3 0,0 0-5 0,2 0 6 16,-1 0 10-16,-1 1 1 0,2 2 4 0,3-1-6 15,-2 0-7-15,5 1-3 0,1-2-2 16,0 1-3-16,4 2-6 0,0-3-3 0,2 1-4 16,1-1 0-16,1-1 2 0,3 1-3 0,0 0 0 15,2-1-2-15,0 0 1 0,7 0 1 0,-1-1 1 16,1 0-2-16,-2 2-2 0,1-1 2 16,0-1-2-16,-3 1 4 0,5-1-1 0,1-1-2 15,4 2-2-15,-3-1-1 0,0 1-2 0,-1 0 1 16,2 0 3-16,1 0-1 0,-1 1-1 0,-1-1 1 15,1 0-5-15,3 0 2 0,-3-2 3 0,3 2-4 16,-2 0 2-16,-1 0-3 0,2 1-2 16,-2-1 0-16,-1 1 3 0,-2 1 3 0,-1-1-3 15,-3 0 1-15,-1 0-4 0,2-1 1 0,-3 0 5 16,0 2-4-16,3 0 2 0,-5 0-4 16,6-2 1-16,-5 0 2 0,4 0 2 0,-4-2 3 0,2 2-2 15,0-2 1-15,-3 1-4 0,6-1 1 16,-6 0 3-16,2 2-1 0,-2-3 0 0,-1 2-4 15,-4 0-2-15,0-1 3 0,-5 0 1 0,-1 0 4 16,0 0-2-16,-4 1 0 0,0 0 0 16,-3-1-2-16,-1-1 5 0,-1 2-4 0,-2 1 1 15,0 0-4-15,0 3-5 0,-2-3 1 0,2 0 2 16,-2 0 1-16,2 0 1 0,0 0-1 0,-1 0-5 16,1 0 1-16,0-2 3 0,0 2-3 15,0 0 0-15,0 0-4 0,0 3-7 0,0-1-5 16,-2-1-25-16,1 2-56 0,-6-1-131 0,4 2-778 15,-5-3-726-15</inkml:trace>
  <inkml:trace contextRef="#ctx0" brushRef="#br0" timeOffset="149737.1962">8076 15147 1 0,'-2'-9'251'0,"-3"-4"184"15,-2-3-16-15,-1 3-29 0,-1 1-31 0,3 1-67 16,-3 1-77-16,-1 1-51 0,1 1-35 0,-2 1-23 15,0 1-13-15,2 0-14 0,-2 1-9 0,-4 4-12 16,3 2-9-16,-3 3-6 0,-2 4-9 16,-2 1-3-16,-1 3-3 0,-1 3-1 0,0 6 1 15,0 3 0-15,-5 4-3 0,3 3-4 0,0 3 1 16,1 1-7-16,-1 5 1 0,6 2 0 16,0-2-7-16,5-1 2 0,2-2-2 0,3-2-2 15,5-1 3-15,1-3-1 0,3 0-2 0,0-3-3 16,6-2 2-16,2 0-3 0,3-5 4 15,5-2 2-15,7-2-4 0,1-1 4 0,10-8-4 0,0-1-1 16,9-1 1-16,0-5-1 0,4-2-2 16,2-5-4-16,0-1 6 0,1 1-9 0,-1-6 5 15,0 3-4-15,0-4-6 0,-8 1 3 16,2 0-3-16,-11-1 5 0,-4 0-1 0,-2 0 2 16,-9-2 3-16,-5 0-2 0,-2 1 6 0,-4-2-4 15,-6 1 3-15,-2-2 3 0,-2-2-5 0,-2 2 2 16,-4-1-2-16,-4 2-2 0,-3 0 0 0,1 2 5 15,-5 0-1-15,-1 2-2 0,0 1 2 0,-1 3-2 16,-2 1 1-16,2 4 4 0,-4 1-5 16,-1 3 2-16,-1 1-2 0,-2 3 0 0,-2 5 2 15,6-1 1-15,-1 3 1 0,4 2-4 0,0 1 2 16,3 2-4-16,1 1 3 0,5 2 2 0,2 1-3 16,2 1 2-16,2 3-4 0,3-3 1 15,3 3 4-15,2-1-2 0,3-1 2 0,3-3-5 16,3-2 5-16,1-4-5 0,2-1 4 15,5-5 4-15,1 0-10 0,1-3 8 0,0-2-4 16,2-3-1-16,0 0 7 0,2-3-5 0,2-2 2 16,3-2-1-16,-1-1-1 0,-3-1-2 0,2-2 2 15,-4 0 3-15,-1-3-7 0,0 0 6 0,-2 0-3 16,-2-1-3-16,2 1 6 0,-2-2-1 16,-4 2 0-16,4 1 0 0,-4-1-2 0,3 4-2 15,-4 1 2-15,2-1 4 0,-2 4-6 0,-3 0 6 16,2 1-4-16,-2 3-5 0,-1 2 10 15,2 1-4-15,-2 3 3 0,1 3 0 0,2-1-4 0,-1 5-1 16,4-1-1-16,-2 3 4 0,0 3-5 0,3 0 5 16,-3 1-2-16,2 0-2 0,-4 0 4 15,-1 1-3-15,1-2 0 0,-1 2-5 0,-2-2 3 16,-1-3-5-16,0 2 1 0,0-5 2 0,-3 1-12 16,-2-5 4-16,2-3-4 0,-3-2-2 15,1-2 9-15,-1-1-5 0,0-1-2 0,5-3-3 16,-2-6-7-16,5 1 3 0,3-3 5 0,-3 1 8 15,1-3-1-15,2-1 6 0,3 0-3 0,-1-2-2 16,-2 2 5-16,7 0-3 0,-1 4 4 16,2-1 2-16,-2 3-1 0,-1 3 1 0,2 1-3 15,0 1 4-15,2 2-4 0,3-1 6 0,1 0-2 16,4 1-2-16,3-1 7 0,0 1-8 16,6-2 4-16,-4 1 0 0,-1-1-6 0,-6 0 2 15,0-2-1-15,-8 2 1 0,-3-1 2 0,-3-1 3 16,1-1 2-16,-6-1-3 0,-3-1 8 0,-2 0-6 15,-1-5 4-15,-4 2 2 0,-1-2-1 0,-2 1 4 16,-2-1 2-16,-3 1 6 0,1 1 0 0,-1 1 9 16,-1 1 7-16,0 2-1 0,2 2 12 15,-1 1-10-15,4 4-7 0,0 2-5 0,-4 2-13 16,0 4-2-16,0 6 0 0,-1 1 3 16,-1 8-2-16,3 2 8 0,2 1-1 0,3 4-5 0,2 1 7 15,-1 6-7-15,6 4-1 0,-3 4 0 16,0 4-6-16,-3 5-2 0,2 1-6 15,-1 7 3-15,-1-2-3 0,-2 4 1 0,0 0-4 0,-1 3-19 16,-3-2-18-16,5-5-31 0,-1-9-24 16,3-11-17-16,2-8-23 0,0-8-29 0,0-5-75 15,0-8-169-15,0-4-344 0,1-5-646 0</inkml:trace>
  <inkml:trace contextRef="#ctx0" brushRef="#br0" timeOffset="150725.172">9272 15787 1 0,'4'-21'498'0,"3"-7"9"0,4-4-50 0,0 9-70 16,5 6-84-16,-5 6-75 0,0 0-57 0,0 4-45 16,1 3-29-16,1 5-23 0,1 5-15 15,1 3-11-15,2 3-10 0,1 4-8 0,-5 2-15 16,0 3 1-16,0 3-6 0,-3 1-2 0,-5-1 2 16,4 5-5-16,-3-3 1 0,-3-1-6 0,-1-1 0 15,-1-4-2-15,1-5 0 0,1-1 2 16,-2-6-3-16,1-3 4 0,-1-3 1 0,5-3 2 15,-2-5 3-15,4-2-3 0,3-5 2 0,2-2-5 16,2-3-1-16,-1-5 1 0,0-4 1 0,1 1 5 16,-3-5-2-16,5-2 4 0,-5 2-1 15,0-7 2-15,4-2 10 0,-4 1 2 0,0-3 4 16,-1 0 1-16,1 2 4 0,-4 1 0 0,0 3 8 16,-5 5 9-16,2 4-8 0,-4 6 8 15,0 1-6-15,-1 5-2 0,0 2 4 0,0 5-9 0,0 5-5 16,0 2-12-16,-1 2-8 0,1 3-8 15,-2 7-2-15,-2 7 2 0,3 3-4 0,-1 5 4 16,0 4-1-16,1 1-1 0,-1 4 6 0,2 2-7 16,0 4 2-16,2 2-1 0,1 1-2 0,0-5 0 15,5-6-1-15,4 1 3 0,0-6-6 16,2-4 4-16,1-5-5 0,3-2-4 0,-3-8 6 16,3 1-3-16,-1-5 4 0,1-4 0 0,-4-2-1 15,3-4 1-15,-4-5 4 0,1 1 2 16,-1-6 1-16,-1 0 1 0,0-2-4 0,-2-3 1 15,1 0 2-15,-1 1-2 0,0 0 2 0,-4 1-2 16,-3 4 0-16,-1 1-1 0,-2 1 3 16,0 6 3-16,-3 0-4 0,2 3 3 0,-1 2-2 15,0 2-6-15,-2 2 9 0,-4 3-8 0,-2 8 4 16,-2 3-1-16,2 4-7 0,-2 0 5 0,2 0-2 16,2-1 4-16,5 2 4 0,-1-2-3 0,2 0-2 15,2 0-4-15,5 0 1 0,-1-4 1 0,3-4 4 16,4 1-1-16,1-4-2 0,2 1 2 15,3-5-4-15,0-2 5 0,0-4 2 0,4-1-4 16,-2-3 2-16,1-2-5 0,-3-3 0 16,2 1 1-16,-4-3 3 0,-2 1 1 0,-1 0-5 15,-2 0 5-15,-3 1-4 0,-1 2 4 0,-3-3 7 16,0 3-5-16,-2-2 1 0,0 0-5 0,-1 3 0 16,1-1 1-16,0 0 6 0,-1 1 0 15,3 2-4-15,-2 1 2 0,1 0-2 0,0 1 3 0,-1-1 3 16,0 4-5-16,-1 0 0 0,1 3-6 0,2 1-1 15,0 2 0-15,0 2 4 0,1 4 1 16,0 2-3-16,-1 2 2 0,4-2-3 0,-4 2 2 16,3-2 3-16,0 1-2 0,0 1-2 15,3-5-3-15,0-2-2 0,1-3 2 0,4-3 2 16,-3 0 4-16,6-2-3 0,-3-4 0 0,3-1-2 16,-1-6 1-16,0-4 5 0,-2 2-3 0,3-4 2 15,-1-1-4-15,-1-3-3 0,2 1 4 16,-4-3 5-16,-3-1 0 0,-2 0-2 0,1-4 1 15,-4-1-5-15,2-2 5 0,-2-2 4 0,0 2-4 16,-1-2 2-16,-3 4-1 0,0 1 0 0,-2 2 4 16,-2 4 3-16,1 1 4 0,-2 4 0 0,2 3 3 15,0 1 0-15,0 4 1 0,1 2 5 0,-2 4-7 16,3 0-3-16,0 4-11 0,0 1-2 16,0 4-2-16,0 5 1 0,-1 3 5 0,1 6-4 15,0 4 1-15,0 2-3 0,1 3 0 0,1-1 3 16,-1 2-1-16,0 4 1 0,0 1-4 15,-2 2-6-15,-1 1 0 0,-4 3-9 0,-2 1-13 16,-2-1-22-16,2-3-33 0,1-3-34 0,-1-6-15 16,6-6-27-16,1-3-101 0,0-3-230 0,-3-6-1216 15</inkml:trace>
  <inkml:trace contextRef="#ctx0" brushRef="#br0" timeOffset="150893.7027">10485 15669 1765 0,'4'-4'454'0,"-1"-2"-125"16,3-1-77-16,4 0-58 0,1 3-46 0,2 0-39 16,1 1-36-16,3 1-17 0,4 1-16 0,1 0-14 15,3 0-9-15,-1-1-9 0,5-1-5 16,2-1-10-16,2 2-23 0,5-1-63 0,3 2-84 16,2-2-203-16,4-1-1343 0</inkml:trace>
  <inkml:trace contextRef="#ctx0" brushRef="#br0" timeOffset="152723.7075">11768 15716 1 0,'8'-5'0'15,"5"-4"0"-15,-1-1 69 0,-4 2 412 0,-2 2-32 0,-2 0-69 16,-2 0-89-16,1 1-60 0,-3 0-48 0,1 0-28 16,-2-1-22-16,1 0-10 0,-2 0-10 15,0 0-9-15,-2-1-5 0,2 2-16 0,-6 1-11 16,5-1-11-16,-5 0-8 0,-1 3-7 0,-2 1-4 15,-3 1-6-15,-3 3-8 0,-3 3 5 16,-2 1 0-16,-6 3 1 0,2 4 2 0,-4 2-2 16,-1 2-6-16,-2 3 0 0,-1 5 1 0,-1 4-3 15,3 0 0-15,3 0-8 0,5 3-6 0,6-5-1 16,3 3-2-16,5-4 2 0,6 0 1 16,4-2-4-16,5-1 0 0,6-2 0 0,8-1 4 15,4-4-3-15,6-5 2 0,10-1-5 0,1-8-6 16,3-3 6-16,3-2-5 0,-2-2 4 15,-1-4 0-15,-5 1-6 0,-5-3-1 0,-1-1-1 16,-8 4 5-16,-6 0-2 0,-3 0 6 0,-9 2-3 16,-2 0-1-16,-4 1 7 0,-3 1-3 0,-3-2 2 15,-3 2-2-15,-3 1-1 0,-4 1-5 0,-7 1 2 16,-2 2 1-16,-4 1-1 0,-5 4 4 16,0 0-1-16,1 1-3 0,-1 3 5 0,2 2-3 15,2 2 5-15,4 1 1 0,2-2-8 0,8 1 0 16,1-1-2-16,9 0 1 0,4 2 0 0,5-1 4 15,7 0-4-15,10 1-3 0,8-3 5 0,7 0-4 16,12-3 5-16,7-5-2 0,5-3-4 16,4-4 0-16,1-1-4 0,-2-3 2 0,-2-2 0 15,-4-3 0-15,0 0-3 0,-7-5-3 0,-2 0 7 16,-4 0-1-16,-3-2 3 0,-3 2 3 0,-5-2-3 16,-8-1 1-16,-3-1 0 0,-7-4 2 15,-6 3 0-15,-3 0 0 0,-5 1 1 0,-4 4-5 16,-2 3 4-16,-3 2 0 0,-4 3 1 0,-4 2 5 15,-3 5-7-15,-3 1 1 0,-2 4-1 16,-3 4-3-16,0 3 6 0,-2 5-1 0,1 2-1 16,0 2-4-16,6 3 4 0,-1 2-3 0,7 0 3 15,3 0 3-15,8-2-9 0,3-2 6 16,6 1-6-16,4-2 3 0,7-2 3 0,6-3-2 16,4-2 1-16,3-6-2 0,7-3 0 0,2-4 0 15,2-2 1-15,0-3 3 0,-2-2-8 0,-3-2 3 16,-3-2-3-16,-1-2 2 0,-7 0 3 0,1-4 2 15,-6-1 0-15,2 0-4 0,-8 0 4 0,-2-3-3 16,-2 0 2-16,-4-2 4 0,-3 1-5 16,-3 2 3-16,1 5-1 0,-3-2-1 0,0 5 4 15,0 2 1-15,-2 0-2 0,3 2 0 0,0 4-1 16,-2 1-2-16,3 2 4 0,1 1 1 0,-1 3-4 16,1 2-1-16,-3 3-2 0,1 4-3 15,0 3 6-15,2 0-2 0,-2 5 1 0,4-2-2 16,4 3 1-16,-1 2-3 0,2-2 3 0,3 1 2 15,1-5-4-15,4-2 3 0,0-3-3 16,3 0 2-16,2-5 0 0,0-3-2 0,6 0 2 16,-4-8-5-16,4 0 2 0,3-3-3 0,-3-3 3 15,4-1 3-15,-3-2-5 0,2-3 3 0,2-5-2 16,-1-1-1-16,-3-4 6 0,-1-1 0 16,0 0 1-16,-3 0-2 0,0-5 1 0,1 2-4 0,-2-2 3 15,0 2 5-15,-1 2-6 0,-4 3 6 16,0 3-5-16,-5 6 0 0,0 2 5 0,-4 4-3 15,0 3 5-15,-2 3-4 0,0 2-2 0,-3 1-1 16,0 2-1-16,2 3 5 0,0 1-5 0,0 3 3 16,2 2-3-16,1 1-3 0,1 4 6 15,-3 2-3-15,4-1 4 0,3 1-2 0,-2-1-3 16,1 2 0-16,9-2-1 0,-2 4 5 0,8-3-4 16,4-2 3-16,3-1-2 0,3-3-3 0,3 0 4 15,3-4-4-15,-2-2 3 0,-1-4-1 16,-6-3-6-16,-1-3 1 0,-1-2 1 0,-6-3 3 15,-1-1 0-15,-4 0 4 0,-1-4-3 0,0-1-2 16,-2-2 6-16,-1-1-3 0,-3-2 3 16,4-2 0-16,-5-1-4 0,0-2 1 0,0-1 1 15,-1-2 3-15,0-1-2 0,1-1 3 0,-1 0-5 16,-1 1-2-16,-3 4 5 0,0 1-1 16,0 4 4-16,-3 5 1 0,-2 2-4 0,0 3 0 15,2 3 0-15,-1 4 2 0,-2 3-3 0,0 1 1 16,0 3-5-16,0 1-3 0,0 8 4 0,1 4 0 15,-1 3 4-15,1 8 1 0,0 0-4 0,3 1 0 16,3 3-1-16,2-3 3 0,1 3 1 16,4-4 0-16,3-3-1 0,4-3-6 0,6-4 7 0,-1-1-6 15,3-4 4-15,2-5 1 0,0-6-6 16,-2-1 1-16,-1-3-2 0,-1-5 4 16,-2-2-1-16,-3-5 5 0,-1 0-2 0,-1-5-2 0,-1 2 4 15,-1-3-3-15,-3-1 4 0,0-1 2 16,-2 0-4-16,-3 0-1 0,0 3 0 0,-2-1 1 15,-4 2 2-15,4 1 1 0,-5-1 2 0,3 4-4 16,-3 2 6-16,1 3-4 0,-4 6 3 0,0 0 3 16,0 3-8-16,2 2 1 0,-2 3-4 15,1 3 0-15,0 3 1 0,0 8 2 0,0 3 0 16,2 5-3-16,0 3 4 0,0 5-4 0,-2 2 3 16,2 5 2-16,0 6-6 0,1 6 6 0,4 8-5 15,1 5 2-15,0 9 2 0,0-2 0 16,0 4-1-16,-3-2-3 0,-4-6 7 0,2-2-7 0,-3-8 3 15,0-6 1-15,-1-4-8 0,-2-10 5 16,-3-4-2-16,0-9 2 0,-4-5 2 16,-1-6 2-16,0-5 3 0,-3-4-4 0,-2-6 10 15,3-4-7-15,-5-5 2 0,2-5 3 0,-2-6-15 16,0-5 11-16,3-7-5 0,-1-2 0 0,1-7 2 16,6-2 1-16,5-5-1 0,4-5-6 0,6-1 5 15,5 0-7-15,8 0 3 0,6-3 4 16,6 4-5-16,2 3 2 0,6 2-3 0,1 8 2 15,2 6 0-15,5 1 2 0,-1 7 0 0,3 5-8 16,-3 5 0-16,3 5-20 0,0 5-23 0,-3 5-42 16,-3 4-96-16,-3 3-434 0,-4 4-1206 15</inkml:trace>
  <inkml:trace contextRef="#ctx0" brushRef="#br0" timeOffset="161493.7223">5320 5295 1 0,'-1'-11'0'0,"-2"0"0"16,-2-2 0-16,3 5 90 0,-1 5 172 15,1-1-34-15,-2 3-52 0,0 1-35 0,-2 0-29 16,2 3-29-16,-3-1-20 0,2 3-6 0,-1 2 4 16,-1 3 5-16,2 1 0 0,-2 3-3 0,2-3-9 15,2 2-10-15,2-3-8 0,1 3-11 0,3-3-4 16,1 3-3-16,-1-2 2 0,5-2 1 0,-4 1 0 16,4-3 5-16,1 1 3 0,1-2 7 15,0-3 2-15,0 1-1 0,1-2-1 0,2-1-1 16,3 0 7-16,-3-1 4 0,6-2 3 15,1-1 1-15,1-3-4 0,2-4-4 0,5-4-6 0,-3-2-5 16,3-1-4-16,1-6 0 0,1-5-2 16,2-5-5-16,3-2-2 0,1-3-3 0,2-3-2 15,-2 3 0-15,-1-1 0 0,-1 1-2 0,1 4-1 16,-4 0 0-16,-1 3 1 0,-6 4 3 16,1 4 1-16,-7 2 0 0,-2 1 1 15,-3 3-2-15,-4 1 2 0,0 4 0 0,-4 2 1 0,-1 3 4 16,-3 4 0-16,2-3 1 0,-3 5-3 15,0-2-4-15,-3 2-3 0,3 1-5 0,0 0-4 16,-1 1-6-16,1-2-8 0,-1 2-11 0,1-1-16 16,0 2-8-16,-2 2 1 0,1 2-6 0,-1 2-14 15,1 3-48-15,1 1-106 0,1 5-192 0,2 2-345 16,1 1-227-16</inkml:trace>
  <inkml:trace contextRef="#ctx0" brushRef="#br0" timeOffset="162349.8767">4794 10224 1 0,'-3'1'0'0,"-5"0"0"0,2 1 0 16,2-2 7-16,3 1 62 0,0-1 14 16,2 0 13-16,-1 0-5 0,0 2-22 0,0-2 5 15,1 0 10-15,-1 2 28 0,1 1 30 0,2 1 12 16,0 3 0-16,1 1-7 0,3-1-8 0,-3 4-13 16,3-1-10-16,-2 3-17 0,1-4-18 0,4 4-12 15,1-3-12-15,0 2-5 0,4-2-3 16,0-2-7-16,3 1-7 0,-1-2-4 0,2-2-2 15,1-3-2-15,1-2 4 0,3-2 0 0,0-4-3 16,3-4 0-16,0-4-5 0,3-6 1 16,4-4-4-16,1-3-4 0,2-5-4 0,0-4-4 15,-1 1 0-15,2-2-3 0,-4 2 2 0,3 0-4 16,-4 3-2-16,-2 2-1 0,0 2-3 0,-3 1 4 16,-3 2 1-16,-3 2 2 0,-5 3-1 15,1 4 0-15,-4-1 1 0,-2 6 1 0,-2 0 7 16,-3 4-4-16,0 1 2 0,-5 1 1 0,1 5-1 15,-1-2 6-15,-2 2 2 0,0 0 3 0,0 0-6 16,0 0-7-16,-2 0-8 0,2 0-16 16,0 0-17-16,0-1-35 0,2 0-85 0,2 1-288 15,0 1-1084-15</inkml:trace>
  <inkml:trace contextRef="#ctx0" brushRef="#br0" timeOffset="173886.968">1175 11668 125 0,'-3'-7'415'0,"-4"-2"-2"0,1-2-81 16,-2 3-46-16,1 4-22 0,2 0-21 0,-3 1-30 15,-1 2-36-15,5-2-36 0,-2 2-22 0,5 1-16 16,0 0-19-16,1 1-17 0,0-1-11 0,1 0-13 16,-1 0-5-16,0-1 1 0,1 1 3 15,5-1 0-15,3-1 1 0,4-5-8 0,6-3-9 16,2-2-10-16,8-4-4 0,5-2-2 0,4-5-3 16,-1-2 0-16,3-2-3 0,-1-2 0 0,-2-1 1 15,-5 1-1-15,-3 1 3 0,-6 2-3 16,-3 4 5-16,-9 6 3 0,0 0 2 0,-9 4 0 15,4-3-3-15,-5-2-3 0,-2 3-4 0,0 2 2 16,-6 4 1-16,3 0-2 0,-3 2 2 0,-1 1-2 16,3 2-4-16,-2 1-1 0,3 2-1 15,-3 1-1-15,3 0-1 0,-2 2 1 0,3 3-5 16,-1 4 1-16,2 2 1 0,2 3 0 0,0 6 1 16,2-3-4-16,4 4-3 0,1 1-5 0,-1 1-4 15,5 2-3-15,-3 2-9 0,0 3-12 16,-5 3-19-16,0 4-20 0,-3 2-26 0,-4 1-37 15,0 4-42-15,-6 0-53 0,-6 2-50 0,4-4-36 16,-5 1-19-16,3-6 14 0,-4-3 58 0,2-5 75 16,-2-4 82-16,1-5 82 0,-3-5 64 0,4-4 61 15,-3 1 59-15,0-3 40 0,1 1 29 0,-1-2 11 16,5 0-9-16,-3 4-14 0,4-5-26 16,-1 2-25-16,6-3-16 0,-1-1-14 0,1-3-20 15,7-1-20-15,0 1-22 0,1-3-15 16,2 0 6-16,2 0 5 0,5-4 5 0,7 2-3 15,4-5-17-15,6-1-14 0,8-5-13 0,0-1-4 16,4-1-8-16,-3 1-3 0,4-1-2 0,-6-2-11 16,2-1-7-16,-2-1-12 0,-2 1-19 15,3-2-18-15,-3-2-21 0,-3-1-20 0,-2 0-32 16,-4-3-56-16,-5 0-102 0,-2-2-197 0,-4-3-315 16,-2 0-47-16</inkml:trace>
  <inkml:trace contextRef="#ctx0" brushRef="#br0" timeOffset="174301.5231">1510 11067 1 0,'-23'-21'0'0,"-14"-7"21"0,-7-5 301 16,2 6 48-16,3 8 40 0,1 1-43 15,3 3-50-15,0 3-69 0,2 4-76 0,1 2-32 16,2 4-26-16,-1 2-16 0,1 5-11 0,13 1-9 16,-1-1-7-16,-5 4-9 0,-1 5-10 0,-4 1-11 15,-3 7-11-15,0 7-2 0,-8 5-7 16,2 7-1-16,-3 6-1 0,-1 6-4 0,0 11 1 0,2 3-2 15,0 9-3-15,2 5 3 0,4 5-1 16,5 4-3-16,5 3-2 0,5 2-2 0,12-4-6 16,3 1 5-16,11-6 1 0,11-6 1 0,10-10 7 15,6-7-3-15,12-9 1 0,5-9 2 16,7-9-1-16,66 12-10 0,-4-23-1 0,-13-18-1 16,-20-11-8-16,-4-7 13 0,-4-8-1 0,-2-6-2 15,0-6 8-15,-8-7-7 0,-6-3-1 16,-3-5 5-16,-8-8-5 0,-3-5 5 0,-3-5-1 15,-4-1 1-15,-8 0 0 0,-2-5 6 0,-10-1 5 16,-5 2-2-16,-11 0 8 0,-8-1-6 0,-9-2-3 16,-10-2-2-16,-8-1-7 0,-9 0-2 15,-6 4-2-15,-8 7-2 0,-10 9 1 0,-7 5-3 16,-5 8 0-16,-9 10-3 0,-9 12-2 0,-7 8-1 16,-5 15-2-16,52 4 7 0,-14 6-7 15,-2 5-10-15,-7 7-19 0,-2 9-37 0,-7 7-60 16,3 9-149-16,-8 11-675 0,7 5-732 0</inkml:trace>
  <inkml:trace contextRef="#ctx0" brushRef="#br0" timeOffset="175323.9318">22670 12828 1996 0,'3'-17'226'0,"-2"0"-30"15,1-4-4-15,-1 8-24 0,-1 8-23 16,0 4-24-16,0 0-37 0,0 2-31 15,-1 2-24-15,-2 1-13 0,-3 6 0 0,-2 1 3 0,-4 5 5 16,0 2 2-16,-6 1-3 0,0 1-3 16,0-2-4-16,-1 2 0 0,-1-5-3 0,-3 1 1 15,6-4-1-15,-1-2-4 0,0-3 4 0,5-3-1 16,1 0 4-16,-3-6 5 0,8-2-5 0,0-1 0 16,3-3-4-16,0-4-4 0,4 0-3 15,6-5-1-15,-2-4-4 0,6-2-4 0,1 1 1 16,7 2-1-16,-6 2 1 0,6 3 2 0,-5 4-4 15,4 1 1-15,-3 5-2 0,3 3-1 16,-4 3 4-16,5 2 0 0,-5 5 0 0,5 5-1 16,-1 4 2-16,-5 3-2 0,0 6 4 0,-1 2 2 15,-5 4-2-15,-3 2 1 0,-2 1-2 0,-2 1-1 16,-6-2 4-16,-6 3 1 0,-5-1-2 16,-5 2-1-16,-7 0 0 0,-1 1-2 0,-2-2 1 15,-3-3 1-15,4-8-3 0,1-6 2 0,1-8 1 16,2-2-2-16,3-6 0 0,-2-3 2 0,5-1 2 15,0-2 3-15,1-3 3 0,1-3-4 0,2-2-1 16,0-3 2-16,6 0-4 0,2-2 1 16,1 1-4-16,6 0 1 0,1 3 2 0,1 0-3 15,3 1-1-15,0 1-5 0,5 3-2 16,1 3-3-16,2 1 1 0,6 3 4 0,1 1-3 0,3 2 3 16,2 5 0-16,2 2 0 0,4 3 2 0,3 0 1 15,1 1 1-15,5 0-4 16,-3 1-8-16,6 0-23 0,-1-3-35 0,0 1-42 0,2-5-43 15,-2-2-52-15,1-3-91 0,-4-5-228 16,4-6-368-16,-3-2-167 0</inkml:trace>
  <inkml:trace contextRef="#ctx0" brushRef="#br0" timeOffset="175709.5026">22960 12667 402 0,'-29'-34'525'0,"-12"-13"-54"0,-10-7-102 0,-1 12-73 16,-1 12-56-16,-6 7-40 0,-7 7-27 0,-2 7-22 15,-8 7-22-15,1 7-25 0,-3 7-19 16,1 8-17-16,-1 10-11 0,0 9-8 0,2 7-11 16,0 8-7-16,11 8-7 0,6 6 0 0,10 8-4 15,17 10-5-15,9 7-5 0,6 6-5 0,9 6-4 16,13 2 0-16,6 3 0 0,11-2-2 0,18-10-1 16,18-16-3-16,11-17-1 0,15-18 5 15,5-17 0-15,6-10-1 0,-1-10-2 0,5-10 1 16,-4-9-6-16,5-7 3 0,-7-7 0 15,-2-9-3-15,-6-8 6 0,-8-8 0 0,-5-5 1 0,-3-4 3 16,-8-5 2-16,-10-3 1 0,-3-4 1 16,-12-5 2-16,-2 0-3 0,-12-4 0 0,-8 0 1 15,-5-3-2-15,-9-1 2 0,-9 2-1 0,-6 3 0 16,-11 8 3-16,-7 11 3 0,-9 8 2 0,-5 8 3 16,-2 9-5-16,-3 11-1 0,-4 5-3 15,-10 11-1-15,-1 8-1 0,-7 5 1 0,1 6-3 0,1 1-4 16,7 7 2-16,5 3-4 0,10 5 1 15,6 6-11-15,10 2-26 0,12 8-42 16,13 2-78-16,15 3-163 0,16 3-589 0,12 1-771 16</inkml:trace>
  <inkml:trace contextRef="#ctx0" brushRef="#br0" timeOffset="176117.979">24507 13111 2093 0,'-18'-22'550'0,"-6"-10"-435"16,0-2 27-16,5 8 5 0,9 7-15 0,1 5-11 16,4 3-33-16,2 8-30 0,2 1-29 0,0 5-16 15,1 8-9-15,0 6-1 0,0 8 6 0,1 9 2 16,0 0 3-16,5 4 0 0,-2 4-4 15,5-1-1-15,-1 4-4 0,0 2-1 0,-3 1-4 16,2 2-1-16,-3 2-4 0,2-7-1 16,-2 1-5-16,3-8-10 0,0-7 0 0,-1-6-25 15,1-4-14-15,-4-5-23 0,2-5-35 0,-3-5 2 16,-2-6-12-16,-1-6-60 0,-2-7-79 0,0-8-121 16,0-5-134-16,-4-8-45 0,-3-5 43 0,-1-5 75 15,-3-4 400-15,-5-4 49 0,0-6 0 16,-1-2 0-16,-1-1 0 0,-2-1 0 0,3-2 0 15,-4-3 0-15,5 2 0 0,-2 0 0 0,4 2 57 16,-1 6 158-16,0 4 17 0,8 8-12 0,-1 6-39 16,1 3-66-16,8 6-59 0,2 3-54 0,2 8-58 15,7 5-117-15,3 6-240 0,4 7-23 16</inkml:trace>
  <inkml:trace contextRef="#ctx0" brushRef="#br0" timeOffset="176366.5039">25124 12735 1090 0,'5'6'387'0,"2"4"-16"0,1 1 11 16,-2 5-46-16,-4 0-52 0,-4 1-68 15,-3 5-55-15,-3 3-34 0,1 6-31 0,-1 4-13 16,-2 3-20-16,0 3-13 0,3 4-6 0,-1 3-10 16,4 3-1-16,2 9-5 0,0 5 0 15,1 7-11-15,1 5-7 0,-2 3-2 0,4 1-12 16,-1-1 5-16,2-5-1 0,1-3-3 0,-1-9 5 15,2-6-3-15,-3-8-5 0,4-3-8 0,-2-1-13 16,-2-7-12-16,1-6-18 0,-2-3-18 0,1-11-18 16,1-6-22-16,-3-7-9 0,2-5-27 0,-4-8-94 15,2-4-238-15,-3-6-590 0,2-8-267 0</inkml:trace>
  <inkml:trace contextRef="#ctx0" brushRef="#br0" timeOffset="176507.5602">25008 13630 1439 0,'-4'-12'432'15,"0"-3"-13"-15,-2-4-119 0,6 4-69 0,1 5-51 16,5-1-54-16,1 0-34 0,5 1-27 0,3 2-17 16,6 1-14-16,6 2-15 0,6-1-7 15,6 5-6-15,4-1-3 0,6 4-18 0,3 0-41 16,6 3-111-16,4 0-414 0,3-3-1143 0</inkml:trace>
  <inkml:trace contextRef="#ctx0" brushRef="#br0" timeOffset="177014.563">26572 13610 2035 0,'6'-16'297'0,"1"-4"-81"16,3-3 10-16,-3 11-27 0,-1 3-41 0,-3 5-37 15,-1 4-48-15,-2 4-25 0,-2 6-5 16,-2 8 4-16,-1 6 8 0,-2 8-4 0,-5 4-6 16,2 2-7-16,-1 6-6 0,0 2-5 0,0 0-4 15,0 1-6-15,1 3-4 0,1 1-3 0,-2 6-3 16,3 1-3-16,4 1-4 0,1-2 0 15,0-1 0-15,2-6 4 0,0-1-5 0,1-4 1 16,1-7-6-16,-1-5-10 0,1-5 3 0,1-5-9 16,-2-5-9-16,0-4-7 0,0-7-16 15,0-2 0-15,0-4 3 0,-2-5-17 0,1-4-22 0,0-7-44 16,-4-5-70-16,0-5-83 0,2-3-222 16,-4-3-452-16,2-3-288 0</inkml:trace>
  <inkml:trace contextRef="#ctx0" brushRef="#br0" timeOffset="177766.6123">26144 13859 499 0,'-19'-8'444'0,"-1"0"54"0,-2-5-60 0,7 6-79 15,9 2-66-15,3 1-74 0,1 1-61 0,3 2-45 16,1-1-36-16,2-1-24 0,7 0-15 0,8-2-7 16,10-2-5-16,4 2-7 0,11 0-4 15,3 2-10-15,9-1-2 0,3 2-2 0,5 1-5 16,0 0-9-16,3 1-22 0,-3 2-28 0,4 2-37 15,-3 0-39-15,0 3-49 0,-2 2-58 0,1-1-66 16,-3 2-65-16,-2-1-42 0,-1-1 12 16,-6-1 80-16,-1-1 106 0,-8-2 110 0,-9-3 76 15,-5 1 52-15,-7-2 78 0,-4 0 130 0,-9 0 157 16,-7 0 79-16,-2 0-30 0,-2 0-93 16,-7 1-128-16,-2-1-65 0,-7 2-5 0,-4 3-7 15,-8 5-14-15,-1-2-16 0,-9 5-18 0,0-2-10 16,-5 4-9-16,2 0-7 0,0 6-9 0,7-2-6 15,3 2-9-15,4 0-8 0,7-1-3 16,4 0-11-16,5 1-6 0,4 1-4 0,5-2-7 16,6-1 4-16,6 0 1 0,6-2 2 0,6 2 1 15,6-5-1-15,5-1-1 0,4-3 0 0,3-7 5 16,2-3-4-16,3-4-1 0,-3-6-3 0,-2-2-6 16,-1-2 8-16,-3-4-1 0,-4 1 4 15,0-4-2-15,-7 1 1 0,0-1-1 0,-6 0 0 16,-2 1 4-16,-2 2-4 0,-6 3 3 0,-3 0-2 15,-1 7-2-15,-3 0 6 0,0 1 2 0,-2 4 0 16,1 1-2-16,-2 2-5 0,1 1-2 16,-2 2-1-16,-1 4 7 0,-2 3-6 0,-3 2 0 15,3 1-1-15,1 3-5 0,2-1 6 0,2 2 0 16,2 0 1-16,2-1 1 0,4 0-2 0,1-2-4 16,4-1 1-16,2 0 2 0,3-3-1 15,0-2 3-15,6-2-3 0,-1-4-2 0,1 0 4 16,0-5 0-16,-3 0 0 0,1-3 6 15,1-3-6-15,-1-2 2 0,0 0 1 0,0-2 3 0,-2-1-4 16,1-2 0-16,1 2-1 0,-2-4-10 16,1-2 11-16,-3-1-2 0,4 2 3 0,1-3 4 15,-3 1-7-15,3 2 0 0,-2 2 1 0,0 4 1 16,-5 1 0-16,0 6 0 0,-3 4-2 0,-6-1-6 16,0 3 5-16,-2 2 1 0,-1 1 1 15,2 2 3-15,-1 5-3 0,-1 2-1 0,1 4-1 16,-1 4 4-16,3-2-2 0,-3 3 1 0,1 0 0 15,1 1-8-15,-2 0 9 0,2-1-2 0,0 0 2 16,-1-1 1-16,1-2-5 0,1 2-2 0,-1-3 0 16,0 1 2-16,-1-3-2 0,3-1-3 15,-3-2-7-15,2-3-11 0,1-4-15 0,2 0-21 16,-2-1-25-16,1-3-34 0,4 0-65 0,-2-2-161 16,3-3-754-16,4-2-567 0</inkml:trace>
  <inkml:trace contextRef="#ctx0" brushRef="#br0" timeOffset="178283.4993">28614 13783 1841 0,'1'-6'800'0,"-2"-2"-600"16,1 0-27-16,1 4-7 0,1 3-29 16,-2 0-36-16,0 1-32 0,0 1-33 0,-2 1-16 0,2 1-3 15,0 5-10-15,-1 1 3 0,0 2-1 16,0 7-1-16,-3 1 6 0,0 2-1 0,2 2-2 15,-2 2 1-15,-2-1-5 0,3 3-1 0,-4 2 0 16,-1 3 1-16,2 0-2 0,-2 2-1 0,0 0-4 16,-2-1-2-16,-1 1-1 0,1-3-1 15,-1-2-2-15,-1-2-7 0,0-2-6 0,4-6-12 16,-2-2-7-16,2-3-4 0,4-3-3 0,0-7 7 16,3-2 8-16,1-2 11 0,1-2 6 0,0-1 1 15,2-4-3-15,0-5-4 0,0 1 4 16,1-2 4-16,0 1 5 0,-1-1 2 0,0 2-1 15,1 0 1-15,-3 0-2 0,1 1 1 0,1 0 1 16,-1-1 4-16,-1 2 0 0,-1 0-1 16,-1 0 2-16,-1 0-3 0,-1 3 3 0,1 0 2 15,0-2-2-15,-1 1 3 0,2 0 0 0,-3 2 0 16,3 2 4-16,1 1 4 0,0-1 3 0,0 2 2 16,1-1 2-16,4 2 1 0,0 0 6 15,5 3 2-15,5 0-1 0,0 1-4 0,5 6-2 16,-1-1-3-16,2 6 1 0,-1-2 1 0,0 6-3 15,-3 1-4-15,0 1-2 0,3 2-2 16,-1 2-3-16,0 1 3 0,-3 0-6 0,0-2 0 16,1-1-2-16,-4-2-2 0,2-2 3 0,-1-2 1 15,-2-2 0-15,0-5 0 0,4 0 1 0,-3-5-3 16,1 0 1-16,2-1 1 0,-1-6-6 0,2 1 0 16,1-3-16-16,0-3-30 0,3-2-45 15,-4 1-95-15,6-4-330 0,-1-3-1229 0</inkml:trace>
  <inkml:trace contextRef="#ctx0" brushRef="#br0" timeOffset="179137.6376">29931 14012 1287 0,'11'-11'364'0,"0"1"10"16,1-2-64-16,-1 6-84 0,-2 5-53 0,-3 2-47 16,-3 4-30-16,-1 6-9 0,2 3 2 0,-4 8-3 15,-3 6-10-15,1 3-15 0,-1 1-12 16,-4 4-6-16,-2-1-6 0,-1 3-4 0,0 0-5 16,-2-1-11-16,2-4-4 0,0 0-7 0,-1-5 1 15,3-1-2-15,3-3-1 0,-1-3-1 16,2-3-2-16,-2-4 4 0,5-2-3 0,0-6 3 15,0-1 1-15,1-3 1 0,0-2 10 0,0 0 8 16,1-3 3-16,0-2-5 0,1-8-4 0,6-5-10 16,-1-5-7-16,-2-9 7 0,4-1-8 0,2-6 2 15,4-4 1-15,0-6-6 0,4-3 4 16,2-4-3-16,6-5 2 0,-3 2-2 0,5-1 2 16,-1 6 0-16,-3 7-4 0,4 8 4 15,-3 7-2-15,-2 9 3 0,-3 3 0 0,-2 5-2 16,-6 2 0-16,1 6-3 0,-7 5 0 0,2 6 0 15,-3 3-1-15,-2 8 2 0,2 4-1 0,-4 5 3 16,-2 4-1-16,-2 2 1 0,-4 4 4 0,-3 1-5 16,-3-1 2-16,0 1-3 0,-1-4 0 15,3-1 4-15,0-6-2 0,2-2 2 0,1-4-4 16,6-3 1-16,0-2-1 0,2-3 0 0,5 1 4 16,1-5-3-16,6 3 1 0,2-2-1 0,7-1-1 15,5 4 2-15,3 0 1 0,2 3 1 0,0-1-4 16,-1 2 7-16,0 1-7 0,-2 2 2 15,-3 1 1-15,-3 3-8 0,-5 0 8 0,-3 1-4 16,-4 1 0-16,-2 3 2 0,-1-1-1 0,-6 2 3 16,-2 0-3-16,-2-2 9 0,-7 0-6 15,-1-2 2-15,-3-2 4 0,-6 0-9 0,-1-6 7 16,-3-1-1-16,-3-4 0 0,1-2 3 0,-3-1 1 16,-1-3 1-16,0-1-3 0,2-2 5 15,-1-1-4-15,1-1-1 0,3-2 2 0,2 1-9 0,-2 0 5 16,9-1 0-16,-2 2-2 0,6-1 4 15,3 1-2-15,4 1 1 0,2-1-3 0,2 1 3 0,0 0-4 16,1 0 0-16,0-2 1 0,2 4-6 16,5-2 7-16,1-2-5 0,8 2-1 0,1 0 3 15,7 0-6-15,-1 3-2 0,3-1-15 0,-2 2-14 16,0-1-33-16,-1 2-46 0,-3-2-77 16,2 3-280-16,0-1-1306 0</inkml:trace>
  <inkml:trace contextRef="#ctx0" brushRef="#br0" timeOffset="181192.5733">24417 15273 2173 0,'-8'-16'186'0,"-6"-7"4"0,-1-2-20 0,-2 0-11 0,-2 6-17 16,-1-1-13-16,-1 4-31 0,-8 1-23 15,-2 2-16-15,-2 2-12 0,-6 3-6 16,-3 5-7-16,-2-2-3 0,-2 6-5 0,-3 5-2 16,0-1 0-16,0 7-5 0,-2 5-3 15,2 5-7-15,0 4-1 0,6 1 1 0,-2 5-1 0,10 1 1 16,4 0-4-16,3 0-2 0,7-2-3 0,3-1 0 15,6-4 3-15,5 3-3 0,7-5 4 16,6-3-6-16,6-2 0 0,7-4 2 0,8-4 2 16,8-1 2-16,13-8-1 0,5-4 1 0,8-3-4 15,1-7-1-15,5-3 2 0,-2-2-3 0,2-5 1 16,-2-3-4-16,-3-1 0 0,-2-6 0 16,-3-3 1-16,-6-4 4 0,-6-4 1 0,1-3 0 15,-5 0-3-15,-7-3 3 0,-3 3 1 0,-7 1 1 16,-7 3 4-16,-4 5-5 0,-8 9 5 15,-4 3 0-15,-5 6 2 0,-3 4 4 0,-5 4-8 0,1 4-3 16,-5 4-2-16,-4 7-2 0,-4 4 3 16,-8 9 3-16,-5 8 0 0,-3 5-1 0,5 5-1 15,0 3 2-15,4 2-3 0,7 3 5 0,6 2 0 16,0 3-7-16,12 3 2 0,3-1-2 0,10-2 0 16,8-4 4-16,7-4-2 0,9-4-1 15,6-1-5-15,8-7 3 0,0-4 1 0,6-5 1 16,0-5 4-16,5-4-3 0,-6-5-4 0,-1-5-2 15,-2-2 3-15,-5-7-2 0,-3 0 5 0,-3-4-1 16,-6-1-4-16,-5-5 2 0,-4 2 1 16,-6-2 4-16,-5 1 5 0,-4-1-5 0,0 0 2 15,-6 0-3-15,-1 0 0 0,-5 1 6 16,-1 2 1-16,-1 3 0 0,-2 2-3 0,-3 0 0 0,0 2 1 16,2 3 0-16,-1 2 5 0,1 3-9 15,0 2-1-15,-1 3-2 0,-1 4-2 0,0 5 6 16,1 3-2-16,-1 0 0 0,5 5-5 0,2 0 2 15,3-1-1-15,3 4 3 0,3-2 8 16,6 1-12-16,2 1 2 0,3-2-1 0,5-2-6 0,3-4 8 16,6-2 0-16,4-4 2 0,4-3-4 15,2-1 2-15,-2-6-2 0,4-2 2 16,1-6 9-16,0-2-8 0,-1-4-1 0,1-2-6 0,-3-4-6 16,-3-6 8-16,-1-3 3 0,-1-4 1 15,-1-1-1-15,-1-8 1 0,-1-6-2 0,0-5 4 16,-1-6 8-16,-4-2-9 0,0 0 2 0,-6-1-4 15,-1 1-3-15,-4 1 7 0,-3 4-1 0,-1 6 2 16,-6 7-2-16,-3 8 1 0,-1 4-2 0,-3 6 4 16,0 4 3-16,-2 6-3 15,-1 3 3-15,-2 5-4 0,2 4-3 0,0 4 2 0,-3 6-2 16,-6 8 1-16,-1 8-4 0,-4 7 1 16,-2 5-1-16,0 7 1 0,3 4 5 0,2 8-6 15,1 4 4-15,3 7-4 0,3 1-8 0,2 5 10 16,4 1-2-16,5-4 1 0,9-6 5 0,7-6-9 15,6-8-2-15,7-5 2 0,8-5 4 0,3-4-3 16,4-6 2-16,9-6-4 0,-1-5-7 16,0-6 9-16,-3-6-1 0,-4-6-1 0,-2-6 2 15,-7-1-3-15,-2-8 1 0,-5 0 1 0,-4-3 7 16,-5-2-4-16,-1-2 3 0,-6 2 0 0,-4-2-9 16,-3 2 12-16,-3 1 0 0,-4 1 3 0,-6 2 8 15,-1 1-10-15,-1 5-1 0,-6-2 2 0,0 3 1 16,-2 2-1-16,-5 4 3 15,-1 2-4-15,-2 1-10 0,-1 3 9 0,0 2-1 0,-1 4 0 16,4 0 4-16,2 2-8 0,3 3-1 0,6-4 1 16,1 6 0-16,5-2 2 0,3 0-1 15,1 1 0-15,3-1-5 0,1 3 6 0,5-2-2 16,1 1 2-16,3-3 6 0,3-1-9 0,4 1 1 16,2-3-2-16,3 0 1 0,0-2 2 0,-1-4 0 15,3-1-2-15,-4-2-7 0,-1-2 5 16,-2-1 0-16,0-2 3 0,-1-1 8 0,-1-1-8 15,-1-2 0-15,-2 1-1 0,-4-1 0 0,2 0 2 16,-3-2 2-16,0 0-2 0,-2-1-5 16,-1 0 6-16,0 2-1 0,0 1 2 0,-2 0 6 15,-1-1-8-15,0 0 0 0,0 1-1 0,-2-1-2 16,4 3 3-16,-1 1 4 0,-1 3-4 0,-3 0-6 16,1 1 7-16,-1 1-5 0,1 2 1 0,-1 1 5 15,2 1-7-15,-1 3 0 0,2 2 0 16,1 4 2-16,5 2 2 0,-1 0 2 0,1 2-1 15,1-3-4-15,5 2 4 0,4 0-2 0,1-2 2 16,1-1 4-16,6-2-10 0,0-3-1 0,-1-1-4 16,2-4-4-16,-4-1 5 0,-2-3 3 15,-3-2 1-15,0-3 1 0,-7 0 4 0,2-3-1 16,-2-2 3-16,-1-1 6 0,-2-2-6 0,-1-2 2 16,-3 3-3-16,1-4 0 0,-1 2 4 0,-1-4 3 15,-2 6 0-15,1-1-1 0,-3 2 2 0,1 2-1 16,0 0 2-16,-1 3 3 0,1 1-5 15,1 3 2-15,-1-1-3 0,0 0-4 0,0 3 3 16,1 1 1-16,-2 1-4 0,0 2 0 0,1 4-2 16,3 2-2-16,0 3 3 0,0 6 0 15,2 2-2-15,1 5 1 0,-1 0-1 0,1 2-1 16,-2 1 2-16,2 0 2 0,-4 1 0 0,4 1-2 16,-1-2 0-16,-1 2-4 0,3-2 5 15,3 0-1-15,1-4-7 0,0-4 1 0,3-1-7 0,0-6 5 16,4-3 3-16,1-7 0 0,5-3 2 15,0-4-5-15,1-5 3 0,1-3 4 0,2-3 4 16,-1-3 2-16,2-5-1 0,1 1-3 16,-2-7-4-16,5 2 3 0,-2-6 2 0,0 0 1 0,-3-4 2 15,-2-1-2-15,-5 0 1 0,-2-1-4 16,-5 4 5-16,-4 2 4 0,-4 5-1 0,-3 4 1 16,-3 3-3-16,-2 2-1 0,-3 7 5 0,1 1 1 15,-5 5 0-15,2 3-3 0,0 3-4 16,-3 2-4-16,-1 4-1 0,-5 8 4 0,1 1-4 15,2 8 3-15,1 3-1 0,2 1-5 0,5 7 5 16,4-1 0-16,4 0 1 0,0 4-1 0,2-4-2 16,1 2-2-16,2 0 2 0,2 3 4 0,2-1-4 15,0 3 3-15,1-3-3 0,1 0-8 16,-4-1 5-16,-1-1-1 0,0-5 2 0,-4-2 3 16,-3-4-2-16,-3-1 1 0,-3-5-2 0,-3-3 5 15,-4 1-3-15,-1-6 1 0,-6 1-3 16,-5-2-2-16,-4-3-2 0,-9 0-14 0,-6 1-18 15,-3-1-37-15,-11 0-74 0,-6-1-256 0,-12 3-1425 16</inkml:trace>
  <inkml:trace contextRef="#ctx0" brushRef="#br0" timeOffset="184092.8059">28304 15132 1 0,'-1'-1'0'0,"0"-5"0"16,-2 2 84-16,2-1 225 0,0 1-2 15,-2 0-29-15,1 1-49 0,-1-1-29 0,2 1-32 16,-2 1-28-16,1 1-14 0,-2 0-14 0,2 0-15 15,2-1-10-15,-1 1-4 0,0 0-7 16,1 1-7-16,0 0-4 0,-2 0-10 0,2 0-10 16,0 0-9-16,0 0-3 0,2 0-3 0,-2 0-2 15,0 0 2-15,0 0-7 0,0 0 0 0,0 0-2 16,0 0-2-16,0 1 1 0,0-1-4 16,0 0-2-16,0 0-3 0,0-1 1 0,1 1-3 15,-1 0 0-15,0 0 2 0,0 0-6 0,0 1 3 16,0-1-5-16,0-1 1 0,0 2-1 0,0-2-3 15,0 1 3-15,0 0-5 0,0 0 2 0,0 0-2 16,0 0 0-16,0 0 1 0,0 0-3 0,0 0 4 16,0 0-2-16,0 0-1 0,0 0 5 15,0 0-3-15,0 0 3 0,0 0-1 0,0-1 0 16,0 2-2-16,0-1 1 0,0 0 2 0,0 0-3 16,0 0 2-16,0 0 0 0,0 0-1 15,0 0 2-15,0 0 0 0,0 0 0 0,0 0 2 16,1-1-2-16,-1 1 1 0,0 0 0 0,0 0 1 15,0 0-4-15,0 0 6 0,0 0-2 0,0 0-3 16,0 0 5-16,0 0-7 0,0 0 2 16,0 0-1-16,0-1-2 0,0 1 2 0,0 0-2 15,0 1 1-15,0-1-3 0,0 1 2 0,0-1 1 16,0-1-2-16,0 1 7 0,1 0-4 16,-1 0 2-16,0 1 2 0,0-2-1 0,0 1 0 0,0 0 3 15,0-1 1-15,1 2-3 0,-1-2 2 16,3 0-2-16,-2-2-2 0,-1 2 7 0,2-1-3 15,-1 1 6-15,1-3 4 0,-2 2 0 0,1-1 7 16,2 1 1-16,-2-1 7 0,0 1 1 16,1 0 7-16,-1 0-1 0,0 0-6 0,-1 0 0 15,1 2-11-15,0 0-6 0,1 2-5 0,-1 0-5 16,2 2 0-16,0 4 4 0,1 7 8 0,2 3 2 16,-2 1 10-16,2 9 2 0,2 1-2 0,-3 7 6 15,0 4-7-15,-4 3-2 0,2 2-4 16,-3 4-9-16,-1 1 0 0,-1 2-5 0,-3 3 3 15,-1 0-9-15,-1-4-1 0,3 0 0 0,-3-4-7 16,3-7 12-16,-2-3-5 0,1-3 1 16,0-5 4-16,0-4-9 0,1-6 5 0,2-5-2 15,-1-3-1-15,0-4 3 0,0-3 4 16,2-2 4-16,0-3 3 0,1-2 9 0,-1-4-12 16,-2-4-1-16,0-5-5 0,1-2-10 0,1-6 6 15,1-4-2-15,0-2 4 0,0-4-2 0,5-4 0 16,1 3 2-16,5-4-2 0,-1 2 7 0,3 1-6 15,3 3-3-15,2 1 2 0,4 3-8 16,-1 5 8-16,5 4-3 0,-2 3 2 0,2 4-1 16,0 7 0-16,-1 4-1 0,1 3-2 0,-1 3 9 15,0 6-7-15,-3 4 2 0,3 6 3 16,-3 3-5-16,-2 3 5 0,-3 3-4 0,-3 5 2 0,-3-1-5 16,-7 2 0-16,1 0 1 0,-5-1-4 15,-3 4 8-15,-1-4-4 0,-2-1 4 0,0-5 1 16,1-5-3-16,2-3 2 0,2-8-3 15,2-2 2-15,3-4 3 0,1-3 0 0,5-3 1 16,2-4-4-16,9-3 1 0,6-4-2 0,3-6 0 16,2 1 4-16,0-5-6 0,3-5 4 0,0-1-4 15,3-5 3-15,-5-5 4 0,2-1 0 0,0-2 3 16,-3-1-5-16,-1 1 6 0,-1 4-7 16,-3 4 2-16,-4 7 2 0,-5 5-10 0,-4 3 11 15,-4 4-1-15,-4 3 0 0,-3 1 8 0,-3 4-1 16,0 1 1-16,-1 2-2 0,0 2 3 0,0 0-10 15,-3 2 0-15,2 2 0 0,-2 3-12 0,-3 3 10 16,2 4-1-16,-1 3-3 0,1 2 9 16,2 2-5-16,2 4 1 0,3 2-1 0,4 4 0 15,3 4-3-15,1 1 1 0,2 6 4 0,0 5-5 16,6 6 4-16,-5 4 0 0,6 4-1 16,-4 3 2-16,1 3 0 0,-2 3 1 0,-6 2-7 15,0 1 2-15,-7-2 0 0,-3 1-7 0,-7 1 6 16,-1-2-2-16,-3-8-1 0,-1-9 5 0,1-7-2 15,-4-8 2-15,2-3-1 0,-6-4 4 0,0-5-2 16,-2-5-4-16,-2-7 4 0,1-7 0 0,-2-6 5 16,3-4 7-16,-4-4-3 0,5-5-1 15,-2-4-1-15,1-6 5 0,1-3-6 0,0 0 1 16,0-4-3-16,2-1-10 0,0-1 6 0,1-2 0 16,5-2 4-16,1 3 11 0,5-3-8 0,3-2-7 15,7 1 4-15,5-5-5 0,10-1 3 16,7-3 5-16,11 1-6 0,7-2-7 0,7-4 3 15,7 1-6-15,7-5 1 0,6-2-6 0,4-1-13 16,5 0-24-16,-4 4-40 0,-3 5-60 16,-1 8-182-16,-2 2-1364 0</inkml:trace>
  <inkml:trace contextRef="#ctx0" brushRef="#br0" timeOffset="184956.9426">30692 15541 2020 0,'-6'-4'116'0,"4"-1"34"16,-1-2 30-16,-1 2-2 0,4 1-7 0,-1 3-26 16,1-2-37-16,0 1-32 0,-1-1-24 0,0 0-9 15,1 0-12-15,0 1-4 0,0 0-4 16,1-1-3-16,0-2-4 0,0-2-3 0,5-2 3 15,-2 0-9-15,7-4 1 0,-1 1-4 0,4-1-2 16,0 2 2-16,5 0 0 0,-2 2-1 16,4 2-3-16,-2 3 0 0,3 3-4 0,-5 2 4 15,2 8 2-15,0 3-4 0,-2 7 5 0,-2 5-4 16,1 5 1-16,-6 6 6 0,-5 7-2 16,-2 2-3-16,-8 5-4 0,-6 4-3 0,-7 1 2 0,-5-1 7 15,-5 1 3-15,-3 0 0 0,-1-2-4 0,-2-4-4 16,-2-9 0-16,4-7 3 0,0-9 0 15,2-5 4-15,3-7-1 0,5-2-2 0,2-5 6 16,1-6 5-16,8-3 5 0,-1-3 1 0,1-4-4 16,3-3-10-16,3-4-3 0,-1-2 1 15,6-4-4-15,1-1 3 0,5 2-2 0,0 2-7 16,4 2 3-16,5 5-3 0,-2 3 1 16,5 1 6-16,-3 2-4 0,6 5-2 0,4 2 1 0,-1 0 0 15,5 6 0-15,3 2 2 0,7 5-3 16,0 4-6-16,4 2-3 0,7 2-10 0,2 6-20 15,4-1-28-15,-1 2-46 0,4 2-76 0,0-5-180 16,1 0-448-16,-4-4-803 0</inkml:trace>
  <inkml:trace contextRef="#ctx0" brushRef="#br0" timeOffset="186310.3897">31995 16023 1196 0,'11'-21'475'0,"6"-7"-87"15,-2-8-80-15,1 5-37 0,-9 6-44 0,-1-1-54 16,-6 4-50-16,0-1-30 0,-3 1-18 0,-4 6-9 15,-1-2-9-15,-3 3-12 0,0 3-4 16,0 0-11-16,-8 4-1 0,3 2 1 0,-4 4-14 16,-5 2-6-16,-1 6-6 0,-3 2-7 0,-3 7 4 15,-2 2 6-15,3 3-2 0,0 2-3 16,1 1 1-16,6 0-3 0,4-1 2 0,4 2 7 16,11 0-6-16,4-2-3 0,5 0-4 0,8-2-4 15,10-2 4-15,7-5 6 0,9-6 1 16,4-2-3-16,6-6 1 0,1-7-4 0,3 0 2 15,-2-7 5-15,3-1-1 0,-2-3-3 0,-4-3-3 16,-4-3-5-16,-1-4 6 0,-3-5 2 0,0-5 2 16,-1-5-2-16,-1-6 4 0,-1-6-4 15,-1-5 4-15,1-3 5 0,-1-1-13 0,-4 1 5 16,-4 0-2-16,-7 1 2 0,-7 7 5 0,-4 4 3 16,-6 8 3-16,-4 12 1 0,-3 2 0 0,-4 8-2 15,-3 7 0-15,-4 0 4 0,0 10-8 0,-6 6-2 16,-8 7-5-16,-9 10-3 0,-3 8 5 15,-3 8 1-15,3 5 1 0,1 8-2 0,3 7-2 16,6 5-2-16,7 5 4 0,7 0 3 0,8 4-4 16,11 2 1-16,11 0-10 0,7-1-6 0,10 1 1 15,5-11 3-15,13-4 1 0,3-10 1 0,6-9 1 16,3-9-2-16,-4-2 3 0,-2-6 7 16,-4-5 0-16,-2-6-3 0,-6-7-4 0,-3-7-10 15,-6-4 11-15,-4-1 1 0,-3-6 5 0,-3-3 24 16,-6 2-11-16,-10 7 1 0,1-3 3 15,0-9-12-15,-5 12 1 0,-2-4 3 0,-2-11-6 16,-7 8-6-16,-3 1-9 0,-4 4 0 0,-1 5 2 16,-3 1 1-16,-5 3 4 0,-5 3 4 15,-3 2-2-15,-2 3 4 0,3 3 5 0,5 1-5 16,2 4-1-16,1-1-7 0,9 4 0 0,0 0 4 16,8 1 3-16,6 3 5 0,3 0-7 0,6 0-2 15,8 3-3-15,4-4 4 0,3 3 2 0,6-3 1 16,1-3-2-16,-1-5-7 0,1-2 3 15,-1-2 2-15,0-4 2 0,-6 0 20 0,-1-4-3 16,-15 1-4-16,2-1 1 0,-1-3-16 0,4 1 0 16,-5-4 4-16,3-2-1 0,-2 1-5 0,2-5 9 15,-4 2-1-15,2-5 1 0,-2 2 9 0,-4 0-11 16,0-2-2-16,-2 2 2 0,2 2-6 16,-2 1 8-16,-1-1 2 0,0 4 0 0,-2 1-5 15,0 2 4-15,-1 2-4 0,2 1 2 0,-1 2 5 16,-3 2-12-16,1 3 4 0,-2 2-2 0,2 5 0 15,-2 1 6-15,2 3-3 0,1 3-2 16,3 0-6-16,1 5 2 0,2-2 0 0,8 1 5 16,-1 0 4-16,3-4-7 0,5 2-3 0,-2-5-2 15,4 0 0-15,0-5 4 0,-1-2 3 16,0-2-2-16,-2-2-5 0,0-3 5 0,-5-1 1 16,2-3 2-16,-1-1 5 0,-4-1-7 0,-1-2 1 15,-3 0 0-15,0 1-2 0,-1-2 5 0,-1 2 1 16,1-2-1-16,-3-2-4 0,1 3 2 15,-1 0-3-15,-1-2 6 0,2 3 3 0,-1 0-5 0,-1 1 1 16,0 2-7-16,1-1-2 0,-1 3 3 16,0 3 0-16,-1 3 1 0,-2 1-1 0,-1 2 4 15,-2 1-2-15,2 4 2 0,3 2 2 0,-3-1-4 16,2 3 0-16,-1 0-2 0,3 2-3 0,3-4 0 16,0 2-1-16,0-1-5 0,2-5-3 15,6 3 2-15,0-5-2 0,3-2 6 0,1-1 5 16,1-4-6-16,0-2 1 0,4-3 0 0,-3-3 2 15,-1-1 9-15,0-1 0 0,0-4 3 16,-3 1-2-16,-1-3 1 0,-1 1 1 0,-1-3 6 16,2 0 9-16,-4 1-2 0,1-1 7 0,-5 2-5 15,4 1 0-15,0 0 6 0,-4 3-4 0,0 4-1 16,0 0-2-16,-3 1-8 0,-1 3-9 16,0 1 0-16,3 2-3 0,-3 2-1 0,0 5 6 15,-2 3-3-15,0 3-4 0,2 2 8 0,-1 5-2 16,0 4 2-16,-3 2-4 0,0 4-2 0,0 0-2 15,2 2-3-15,-1 0 1 0,1 1-7 0,3 4 2 16,1-4-15-16,2 0-28 0,4-2 0 16,2-2-2-16,2-4 17 0,5-5 23 0,2-7 3 15,-19-14-6-15,24 7 6 0,-24-7 7 0,31-3-4 16,-31 3 10-16,36-15-5 0,-36 15 3 16,39-25 11-16,-39 25 7 0,46-38 8 0,-21 14 8 15,-2-3-2-15,1-3-2 0,-1 1 0 0,-23-3 5 16,0-1-4-16,0 1 7 0,0 1-4 15,0-3 20-15,0 6 4 0,0-1-11 0,0 3 2 0,0 2-30 16,0 24-6-16,0-35-2 0,0 35-2 16,0 0 4-16,0-23-5 0,0 23 7 0,0 6-37 15,0-6-8-15,0 21 12 0,0-21-8 0,0 36 36 16,0-36-2-16,0 48-5 0,-14-19-4 16,-1 2 2-16,-1 4 4 0,4-1-6 0,1 3 9 15,-2 4-4-15,-15 34-11 0,2-5 1 0,1-4-26 16,-6-3-25-16,-8-8-41 0,-2-7-82 0,-7-5-280 15,-6-8-1354-15</inkml:trace>
  <inkml:trace contextRef="#ctx0" brushRef="#br0" timeOffset="206971.297">16966 10886 1 0,'3'-3'0'15,"-1"0"0"-15,0-1 0 0,-1 2 0 0,0-1 0 0,1 2 0 16,2 0 0-16,-2 1 0 0,1-1 0 16,-2 0 0-16,2 0 0 0,0 1 0 0,0 1 0 15,-2-1 0-15,2 0 0 0,-1 1 0 0,0 0 0 16,-1-1 0-16,-1 0 0 0,1 0 0 0,-1 0 0 16,0 0 0-16,-1 0 0 0,1 0 0 15,0 0 0-15,0 0 0 0,0 0 0 0,0 0 0 16,0 0 0-16,0 0 0 0,0 0 0 0,0 0 0 15,0 0 0-15,0 0 0 0,0 0 0 16,0 0 0-16,0 1 0 0,0-1 0 0,0 0 0 16,0 0 0-16,0-1 0 0,0 1 0 0,0 0 0 15,0 0 0-15,0 0 0 0,0 0 0 0,0 0 0 16,0 0 0-16,0 0 0 0,0 0 12 16,0 0 6-16,0 0-3 0,0 0 2 0,0 0-2 15,0 0 2-15,0 0 1 0,0 0 4 0,0 0 6 16,0 0 7-16,0 0 10 0,0 1 2 0,0-1 0 15,0 0-5-15,0 0-11 0,0-1-6 0,0 1-5 16,0 0-3-16,0 0-3 0,0 0 1 0,0 0-3 16,0 0-3-16,0 0-1 0,0 1-5 15,1-1-1-15,-1 0-2 0,0 0-2 0,0-1 1 16,0 1-4-16,0 0-3 0,0 0-6 0,0 0-7 16,0 0-6-16,0-1-2 0,0 1 7 15,1 0 5-15,2 0 10 0,-1 0 4 0,0 0 0 16,1-1 2-16,1 1-6 0,0 1-7 0,-2-1-11 15,4 1-19-15,-3 0-16 0,3 0-19 0,-1 2-22 16,1-1 57-16,-2 1 44 0,4 1 0 16,-4 3 0-16,3-1 0 0,-1 1 0 0</inkml:trace>
  <inkml:trace contextRef="#ctx0" brushRef="#br0" timeOffset="208376.5889">16640 14871 1 0,'0'0'0'0,"0"0"0"0,0 0 0 16,0 0 0-16,0 0 0 0,0 0 0 0,0 0 0 16,0 2 0-16,0-2 0 0,0 0 0 0,0 0 0 15,0-2 0-15,0 2 0 0,0 0 0 0,0 0 0 16,0 0 0-16,0 0 0 0,0 0 0 15,0 0 0-15,0 2 0 0,0-2 0 0,0 0 0 16,0 0 0-16,0-2 0 0,0 2 0 0,0 0 0 16,0 0 0-16,0 2 0 0,0-2 0 0,0 0 0 15,0 0 0-15,0 0 0 0,0 0 0 16,0 0 0-16,0 0 0 0,0 0 0 0,0 0 0 16,0 0 0-16,0 0 0 0,0 0 0 0,0 0 0 15,0 0 0-15,0 0 0 0,0 0 0 16,0 0 0-16,0 0 0 0,0 0 0 0,0 0 0 15,0 0 0-15,0 0 0 0,0 0 0 0,0 0 0 16,0 0 0-16,0 0 0 0,0 0 0 0,0 0 0 16,0 0 0-16,0 0 0 0,0 0 0 15,0 0 0-15,0 0 0 0,0 0 0 0,0 0 0 16,0 0 0-16,0 0 0 0,0 0 0 0,0 0 0 16,0 0 0-16,0 0 0 0,0 0 34 0,0 0 16 15,0 0-7-15,0 0-11 0,0 0-11 0,0 0-9 16,0 0-8-16,0 0-4 0,0 0-6 15,0 0-5-15,0 0-2 0,0 0-2 0,0 0-2 16,0 0 1-16,0 0 3 0,0 0 1 0,0 0 0 16,0 0-1-16,0 0-5 0,0 0-7 0,0 0 0 15,0 0 25-15,0 0 0 0,0 0 0 0,0 0 0 16,0 0 0-16,0 0 0 0,0 0 0 16,0 0 0-16,1 0 0 0,0 3 0 0,1-2 0 15,1 0 0-15,-2-1 0 0,-1 0 0 0,0 0 0 16,0 0 0-16,0 0 0 0,0-1 0 15,0 2 0-15,0-2 0 0,0 1 0 16,0 1 0-16,0-1 0 0,0 0 0 0,0 0 0 0,0 0 0 16,0 0 0-16,0 0 0 0,0 0 0 15,0-1 0-15,-1 1 0 0,1 0 0 0,0 0 0 16,0 1 0-16,0-1 0 0,0 0 0 0</inkml:trace>
  <inkml:trace contextRef="#ctx0" brushRef="#br0" timeOffset="231480.6141">5276 7653 1 0,'-1'-2'0'0,"-2"0"0"0,1-2 0 16,1 2 0-16,0 0 0 0,-1 2 0 15,1-1 0-15,1 1 0 0,0 0 27 0,1-1 45 16,-1 1-3-16,2-1 3 0,-2-1-2 0,1 2-3 15,-1-4 1-15,1 1 3 0,1-1 12 16,1 0 16-16,-2 2 12 0,2-1 9 0,-3 2 5 16,0-1-1-16,1 0 0 0,-1 2-5 0,1-1-6 15,-1 1-6-15,0 0-5 0,0 0-8 0,0 0-8 16,0 0-11-16,2 1-15 0,-2-1-13 0,0 0-6 16,0 0-4-16,0 2-6 0,0-2-4 15,0 0-3-15,0 1-8 0,0-1-2 0,0 0-2 16,0 0-2-16,2 1 8 0,-1 0 6 15,1 0 6-15,0 2 3 0,0 1-3 0,1-1-2 16,1 0-1-16,-2 2-1 0,2 0-2 0,0 2 0 0,-1 0-4 16,4 0-1-16,-4 0 2 0,4 2-4 15,-3-1-2-15,3 3-2 0,-1-3-3 0,-1 1-1 16,3 0-2-16,-4-1 1 0,3 0-3 0,3 0 3 16,-4-1-1-16,1-1-2 0,1-1 2 0,1 1 0 15,-2-2-3-15,0-1 3 0,2-2 2 16,0 0 2-16,1-1 4 0,1-1 2 0,1-2-2 15,1-2 2-15,3-5 2 0,3 0-3 0,1-8 2 16,2 0-4-16,2-4-2 0,1 0-3 16,4-5-1-16,-2-1-3 0,1-1-1 0,1-1 0 15,-1 3-3-15,-3-2 3 0,3 3-3 0,-7-1 1 16,4 2 5-16,-4 2-5 0,-1 1 1 0,-1 3 0 16,-1 4-4-16,-2 1 2 0,-3 3 0 15,-3 2-2-15,-1 2-2 0,-3 1 1 0,-1 3-1 16,0-1-1-16,-2 0 2 0,-1 2-5 0,0 0-4 15,1 1-6-15,0 0-13 0,-1 1-12 0,-1 0-14 16,1 1-23-16,0 0-25 0,0 3-25 0,-1 2-40 16,-1 2-68-16,-3 3-150 0,-1 5-330 15,-2 4-270-15</inkml:trace>
  <inkml:trace contextRef="#ctx0" brushRef="#br0" timeOffset="231944.807">5357 8076 1 0,'-4'-1'0'0,"2"-2"0"0,-2 1 126 15,1 2 142-15,3-1-58 0,2 1-61 16,-2 1-75-16,1-1-39 0,-1 0-1 0,3 1 29 16,-2 0 39-16,3 3 37 0,1 1 6 0,1 0-18 15,0 1-25-15,4 2-21 0,0 0-13 0,0-1-11 16,2 2-8-16,4-5-6 0,-3 0 2 15,4-3 4-15,2-3 4 0,4-5 3 0,4-6-4 16,0-6-2-16,6-7-5 0,2-4-9 16,1-5-7-16,1-1-11 0,2-3-6 0,-5 1-3 15,3-1 3-15,-7 1-2 0,-1 4 0 0,-3 0 0 16,0 3-2-16,-3 1-3 0,-2 2-1 0,-1-1 2 16,-2 3-6-16,-6 1 2 0,-1 5-2 0,-2 4-3 15,-2 3 3-15,-4 7-5 0,-1 3-2 16,-2 2-8-16,0 2-18 0,0-1-38 0,0 1-41 15,0 1-71-15,0 3-189 0,2 2-408 0,-1 3-32 16</inkml:trace>
  <inkml:trace contextRef="#ctx0" brushRef="#br1" timeOffset="238283.7548">5244 7567 1 0,'0'-5'0'0,"-1"-3"0"15,1-1 0-15,-2 0 0 0,1 4 3 0,1-2 273 16,-1-1 2-16,1 2-7 0,0-1-19 0,0 1-31 16,1 1-33-16,0 1-15 0,1-1-16 0,-1-1-13 15,0 3-12-15,1 0-14 0,-1 0-17 0,-1 2-13 16,0 1-14-16,0 1-14 0,0-1-6 15,0 2-8-15,0-1-3 0,-1-1-8 0,1 0-4 16,0 1-3-16,0 3 4 0,0 3 3 0,0 0 2 16,-2 2-1-16,2 2-5 0,-1 1-4 15,1 1 1-15,0 1-2 0,0 0 3 0,1 5 0 16,1 1-2-16,0 2-2 0,1-1-3 0,1 1-3 16,0 1-4-16,0-1 0 0,1 1-4 0,1 0-2 15,2-1 1-15,1 0-5 0,0-3 2 0,1 0 1 16,2-2-1-16,1 0 1 0,0-3 0 15,-1-3 0-15,-1-1 0 0,5-5 7 0,-2-1 4 16,6-5 2-16,0-5 6 0,2-4-5 0,6-10-1 16,5-4-3-16,5-5-1 0,0-4-2 15,2-5-2-15,3 0 0 0,-1-3-4 0,-1-4 1 16,0 1 0-16,-1-4-2 0,1 3 2 0,1 3-5 16,-2 2 2-16,-2 1 0 0,-6 3 0 15,-1 1 1-15,-3 8-4 0,-7 3 0 0,-1 3 0 16,-6 2 1-16,0 5-1 0,0-1 0 0,-5 3-2 0,-2 3-1 15,-2 3 1-15,0 2 0 0,-2 2-1 16,-3 0-2-16,0 4-3 0,1-2 1 0,-1 0-1 16,1 2 1-16,0 3 0 0,1 1-2 0,1 4-1 15,-1 1-6-15,0 0-5 0,-2 1-6 0,-2 1-10 16,-1-1-10-16,-2 3-17 0,0 2-19 16,-3 1-29-16,-2 2-42 0,-7 2-81 0,2 1-185 15,-4 4-527-15,-3 0-523 0</inkml:trace>
  <inkml:trace contextRef="#ctx0" brushRef="#br1" timeOffset="238722.9439">5032 8121 1172 0,'-6'-7'316'0,"1"-3"-101"0,0-1 11 16,4 1-14-16,2 2-19 0,1-3-1 0,1 1-29 15,-2 2-22-15,2 4-28 0,-3 1-35 0,1 2-27 16,0 1-22-16,0 2-1 0,2 0 4 0,2 5 2 16,0 3 2-16,0 3-7 0,4 3-1 15,-2 3-1-15,4 1-3 0,2 0-1 0,0 0-4 0,4-2-1 16,1-1 1-16,4-3 2 0,2-1 2 15,6-4 3-15,3-2 0 0,3-6-6 0,5-4 4 16,4-5 0-16,6-6-1 0,6-6 0 0,2-6-6 16,4-7-5-16,3-2-3 0,1-5-2 0,1-2-2 15,0-1-1-15,-1 0-2 0,-5-3-3 16,-4 0 5-16,-5 0 0 0,-3-3 3 0,-2 1 2 16,-4 1-6-16,-2 0 2 0,-4 4-3 0,-6 4 2 15,-5 5 0-15,-5 5-1 0,-6 6 0 0,-6 5-5 16,-1 1 6-16,-5 5 2 0,-3 2 1 15,-1 1 6-15,-2 4-9 0,-1 1-4 0,0 0-5 16,2 3-10-16,-1 1-19 0,-1 1-36 0,-1 4-45 16,0 7-92-16,-5 8-358 0,-3 7-1194 0</inkml:trace>
  <inkml:trace contextRef="#ctx0" brushRef="#br1" timeOffset="261684.7077">6506 4632 1 0,'1'-3'0'0,"-1"-2"0"16,0-2 0-16,0 1 0 0,-1 2 0 0,1 0 0 15,-2 0 0-15,1 0 157 0,-1-1-20 0,1 2-38 16,0 0-6-16,0 1-19 0,-1 0-2 16,-2-1-11-16,2 1-5 0,1-1-1 15,-1 0-15-15,-4 0-1 0,3 1-1 0,0-1-3 0,-2 0 9 16,2 1-1-16,-1-2 1 0,-1 0 1 0,1 0-7 16,-2 1-5-16,0 0-2 0,0 1-5 15,-2 0-5-15,-1-1 2 0,4 1-2 0,-2 0-1 16,-2-2 7-16,-1 2-10 0,3 0-3 0,-2 1-1 15,1 0-4-15,-3 1 0 0,0-1 5 16,1 1 1-16,-1 0-4 0,-2 1 8 0,0 0-7 16,2 0-1-16,1-1 4 0,-4 2-3 0,2-1 6 15,1 0 3-15,0 0 6 0,0 2 1 0,1-3-2 16,0 0-2-16,0 1-9 0,-2-1 2 0,2 1-4 16,-1 0-6-16,-1 0 0 0,-2 0-5 15,4 2 0-15,-2-2-2 0,1 1 0 0,1 1-1 0,-1 0 0 16,-1 3 1-16,-2-3-2 0,1 3 3 15,0-1-3-15,-4 2 2 0,-1 2 0 0,-2-2-3 16,-2 2 4-16,-1 0 0 0,3-1 0 0,-1 2 0 16,0-2 1-16,1-1-1 0,0 3 0 15,-2-1 3-15,2-2-2 0,-4 3 0 0,1-2 1 16,0 2-3-16,1 0 1 0,-4 0 1 16,3 2 0-16,-1-4 1 0,0 5 0 0,0-2 1 15,-3 1-2-15,2 1 3 0,-3 1-4 0,0 0 1 16,3 1 0-16,-4 1-3 0,0-1 3 0,4 1-2 15,-3 0 0-15,-1-1 2 0,-1 3-2 0,-1-2 0 16,-1 3 1-16,-2 1 0 0,1-2-1 16,2 2 2-16,-1-2 1 0,3-1-1 0,-1 2 2 15,0-2-2-15,2 1 0 0,1-3 1 0,-3 4-2 16,2-2 2-16,4 3 1 0,-5 0-2 0,3 0 0 16,-4 2 0-16,0 2 1 0,-1 1 0 15,1 1-1-15,-1 0 1 0,-3-1 0 0,2 1 0 16,-1 3 1-16,-4 0-3 0,0 5 1 0,-1-1-2 15,-1 1 3-15,2-1-1 0,4-5 6 16,2 1 0-16,-2-1-2 0,2 0 0 0,-3 1-2 16,3 0-2-16,-1 1 1 0,-1 3 0 0,1-1-2 15,1 1-2-15,-1 2 2 0,-2-2-1 16,0 3 1-16,6 0 3 0,-4 3-5 0,1-1 1 0,0 1-1 16,1 0-3-16,-3 1 5 0,-3 5 1 15,0 3-1-15,-2 0 0 0,-1 7 4 0,0 1 1 16,3 0-1-16,-1 3 5 0,0-3-8 0,3-1-1 15,2 0 1-15,2 0-1 0,0-4 2 0,0 1 2 16,1-3-1-16,1-3-1 0,1 2 2 0,-1 1 1 16,1 3 3-16,0 1 2 0,-1 0-5 15,4 0-1-15,-2 2-2 0,3-1 1 0,-3 2 0 16,2 3 0-16,-1-2 1 0,1-1-1 0,1 2 1 16,-1-4-1-16,6-1 0 0,-1 4 2 0,1-3-3 15,1 0 0-15,1-6-2 0,4 4-1 16,1-1 2-16,0 2-1 0,0 2 2 0,2 0-2 15,0 0 3-15,1 0-2 0,1 1 0 0,1 3 3 16,2-1 2-16,2 0 1 0,-1 0 1 0,0-2-1 16,1 0-5-16,4-1 0 0,-1-2 1 15,1 1-3-15,1-4 5 0,-2-1 0 16,0 1-1-16,2 1 6 0,2 2-4 0,-1 2 3 0,0-3 1 16,-1-1 0-16,0-3 3 0,4 1 0 0,-2 0 1 15,4-1-8-15,2 1-2 0,2-1-1 0,-1-3-3 16,1-4 6-16,3-2 0 0,1-1-2 15,2 0 3-15,3 3-2 0,5-2 1 0,0 0 1 16,1-4-1-16,2-3 2 0,-4-3 3 0,4-1 1 16,1-2 0-16,4 2-1 0,-2 0-4 15,1-3-2-15,2-2 0 0,-2-2-2 0,1 1-1 16,1-3-1-16,0 1 4 0,2-3-1 0,1 2 0 16,1-2 4-16,4-2 0 0,-2-1 6 0,5 0 3 15,6 0-6-15,1 0 0 0,0-3-3 16,-2-3 4-16,1-2 0 0,3-3 0 0,1 0-2 15,2-1-8-15,-1 0 3 0,1-1-3 0,-1-1 2 16,0 0 3-16,1-1-6 0,0-1 0 0,-2 0-2 16,2 1 2-16,2 1 0 0,-3 2 1 15,1 2-1-15,-2 0-3 0,-2-4 6 0,-1 0-2 16,-2-2 4-16,0-1 2 0,2-1-4 0,-1 1 2 16,2-3-3-16,-2-1 1 0,1 0 4 15,0-1-2-15,-2-1 3 0,-3-2-4 0,-1-2 3 16,3-1 2-16,-3-1 0 0,0 0 4 0,-5 0-6 0,2 0 0 15,-2 2 1-15,-3-4-1 0,-2 4 0 16,-2-4 4-16,1 1-4 0,-5 2-1 0,-1-1 2 16,1 1-1-16,-2 2 3 0,-1-3-1 0,-6 7-3 15,-3-1 0-15,1-1-3 0,-4 4 8 16,-4-1-2-16,1 0 0 0,-3 2 4 0,-4 2-4 16,0-1 2-16,0 1 2 0,-4 1 3 0,-3 1 3 15,2 1 1-15,-2 0 6 0,0 0 1 16,-2 0 9-16,2 0-1 0,0 0-2 0,0 0-3 0,0 1-13 15,0-1-1-15,0 0-5 0,-1 0-1 16,1 0 0-16,0 0-5 0,0 0-1 0,0 0-7 16,0 0 4-16,0 0-3 0,-1 0-1 0,1 0 4 15,0 2-9-15,0-2 4 0,0 0 4 16,0 0-2-16,0 0 2 0,-1 0-4 0,1 0-3 16,0 0-7-16,-2 0-2 0,2 0-13 0,0-2-20 15,0 2-26-15,2 0-40 0,-2 0-34 16,1 0-22-16,1 0-39 0,-2 2-81 0,5-1-163 15,-1 0-358-15,-3 0-78 0</inkml:trace>
  <inkml:trace contextRef="#ctx0" brushRef="#br1" timeOffset="262023.2402">5433 9978 1653 0,'-19'-10'113'0,"-4"-5"11"16,-7 1 19-16,11 4-31 0,8 4-8 16,6 2-24-16,1 2-35 0,5 0-20 15,5-1-19-15,3 1-6 0,5-3 7 0,6-1 6 16,9 1 4-16,3 0 7 0,8 0-3 0,3 4-2 16,6 1 1-16,3 4 2 0,6 1 7 0,3 2 1 15,-1 2-3-15,2 4-9 0,-3 3-10 0,-1 4-3 16,-2 5-2-16,-10 1 2 0,-4 2 0 15,-10-3 4-15,-14 1 6 0,-4 2 5 0,-12 7 5 0,-3 5 6 16,-11 9 10-16,-7 1 2 0,-11 3-4 16,-10 1-6-16,-6 0-15 0,-8 4-5 15,0-3-3-15,-6 0-3 0,0 0-4 0,4-7-6 16,2-6-1-16,5-4-13 0,5-7-30 0,4-5-63 16,7-6-131-16,4-6-378 0,6-7-979 0</inkml:trace>
  <inkml:trace contextRef="#ctx0" brushRef="#br1" timeOffset="262650.9079">5061 4380 1 0,'-3'-6'0'0,"1"-1"0"0,-1-3 0 0,-1 3 0 16,2 2 0-16,0-1 0 0,-1 1 108 0,0 1 186 16,0 2-11-16,3 1-58 0,0-1-91 15,2 2-81-15,2 0-39 0,5-2 3 0,5-2 33 16,12-1 19-16,9-4-5 0,8-1-15 0,7 0-15 16,7 2-11-16,5 2-10 0,-3 4-9 15,1 3-5-15,-2 5 0 0,-1 7-2 0,-6 4 3 16,-7 6 4-16,-3 5 9 0,-2 5 11 0,-8 4 11 15,-6 4 10-15,-5 2 12 0,-4 2 19 0,-5-1 9 16,-4 4 12-16,-6 0-6 0,-8 3-11 16,-4 2-4-16,-6 1-13 0,-6 5-3 0,-8-1-12 15,-6 5-9-15,-7 3-4 0,-6 0-10 0,-4 2-7 16,-5-3-5-16,-2-1-7 0,-2-6-14 0,-2-4-22 16,-2 2-55-16,-4-5-94 0,-2 3-266 0,-5 1-528 15,0 0 274-15</inkml:trace>
  <inkml:trace contextRef="#ctx0" brushRef="#br1" timeOffset="263108.2859">1514 6202 1 0,'-5'-24'0'0,"2"-4"4"0,-3-5 236 16,6 7-58-16,1 7-43 0,3 6-31 0,-1 1-37 15,-1 8-43-15,5 3-19 0,1 6 4 0,-3 7 19 16,4 5 51-16,-2 9 35 0,-3 8 23 0,4 9 14 16,-6 13-36-16,-2 9-12 0,-1 13-26 15,-5 11-26-15,1 9-4 0,-3 7-25 0,3 2-7 16,-4 1-3-16,-1-4-6 0,2-9-3 0,-1-12-10 15,2-11-6-15,2-14-8 0,0-10-10 16,-1-13-7-16,-2-2-12 0,1-10-17 0,2-8-24 16,-3-7-52-16,0-8-105 0,2-7-236 0,-2-10-155 15,3-14 605-15</inkml:trace>
  <inkml:trace contextRef="#ctx0" brushRef="#br1" timeOffset="263493.7501">1384 6218 1 0,'5'-20'0'16,"5"-5"101"-16,5-4 55 0,-1 9-13 0,5 6-19 16,2 0-10-16,1 3-23 0,4 3-20 0,-2 6-18 15,4 4-17-15,-4 5 11 0,5 8 5 0,-3 4 14 16,2 7 8-16,-1 7 9 0,-1 6-4 16,-3 5-11-16,-1 9 7 0,-2 6-5 0,-1 5-14 0,2 7 3 15,-1 0-31-15,1-6-15 0,1-6-7 16,3-14-5-16,-4-15 5 0,1-10 2 15,-6-9 5-15,0-4 12 0,-5-4 24 0,-2-3 33 0,-1-4 31 16,-4-4 10-16,5-7-9 0,-1-8-23 16,4-4-33-16,-2-8-17 0,1-6-11 0,3-1-8 15,-4-6-5-15,5-6-1 0,-4-2-3 0,7-9-3 16,-4-1 1-16,4-5-5 0,-1-2-1 0,-1-6-1 16,3-4 1-16,5-6-1 0,-1 0 2 15,-1 9-4-15,-4 2-2 0,-2 11 2 0,-1 7-1 16,-3 8 1-16,-3 10 3 0,0 7-1 0,-5 9 0 15,0 7 1-15,0 5-1 0,-3 9-2 0,-1 3-15 16,0 2-44-16,0 1-29 0,2 2-26 16,2 5-21-16,2 6-10 0,1 8-50 0,2 8-99 15,-4 8-150-15,3 7-149 0,1 6 84 0,1 3 507 16</inkml:trace>
  <inkml:trace contextRef="#ctx0" brushRef="#br1" timeOffset="263730.7288">2769 5877 1 0,'2'1'0'0,"-2"2"0"0,0 1 0 16,1 3 0-16,2 1 146 0,-2 6 88 0,1 2-39 16,1 3-16-16,0 5-25 0,2 3-40 0,3 2-39 15,0-1-33-15,2-3-20 0,4-1-6 16,4-3 13-16,4-1-3 0,6-3 9 0,-1-3 27 16,0-7 17-16,2-6 48 0,-7-6 40 0,5-5 16 15,-3-9 3-15,-3-4-26 0,1-7-37 16,-4-8-29-16,2-6-16 0,-3-3-11 0,-3-2-2 15,-4-2-3-15,-3-2-8 0,-7-2-6 0,-7-3-6 16,-4 1-7-16,-9-1-6 0,-6 4-7 0,-8 5-13 16,-7 6-27-16,-16 13-38 0,-17 20-102 15,-22 28-267-15,-27 42-1171 0</inkml:trace>
  <inkml:trace contextRef="#ctx0" brushRef="#br1" timeOffset="266514.0861">9923 7579 1 0,'-3'-3'0'16,"-6"-1"0"-16,-2 0 0 0,3 0 0 0,1 1 0 16,2-1 0-16,-2 0 0 0,2 0 0 15,-2-1 0-15,1 0 0 0,1 1 0 0,-2-1 7 16,3-1 102-16,-1 1-14 0,1-3-8 0,1 1-10 15,-2-1-3-15,2 1-6 0,2-4-16 0,-2 1-13 16,3-2-17-16,0-2-11 0,2-1 2 16,0-3-4-16,2-5 3 0,3 2-3 0,1-3 4 0,2-2 5 15,0 0 9-15,4 0 13 16,-1-1 7-16,1 2 7 0,4 0-1 0,0-2-2 16,3 1 0-16,1-1-2 0,3 0-1 0,0-3-3 15,3 1-4-15,3-2-5 0,5-1-4 0,-1-4-2 0,7-1-4 16,6-2-2-16,3 0-4 0,3-5-3 15,7 4-2-15,3-1 0 0,4-2-4 0,4 0 0 16,4 1-2-16,4-2 0 0,4 0 0 16,4-1 1-16,4 0-1 0,9-1-2 0,0 3 2 15,3-4-4-15,6 4-2 0,-2-3-3 0,6 0 1 16,2-1 1-16,4-2 2 0,3 1 4 0,2-1-1 16,4 3 4-16,0-2 2 0,5 1-2 15,2-1 0-15,1 3-7 0,3 0 1 0,1 5 4 16,0 0-1-16,6 4 5 0,-1 2 0 0,-2 2-2 15,3 6 2-15,-1-1 2 0,-1 3 2 0,4 1 0 16,-3 0 3-16,4 0-7 0,-5 0 0 16,6 0 2-16,-3 0-4 0,2 2 3 0,-1 2 26 15,2-3 11-15,2-1 2 0,0 0 0 0,1-2-29 16,-3 0-15-16,-2 1-1 0,-4 1-4 0,-2 0 0 16,1 1 3-16,-4-1-4 0,0-2 6 0,-5 2 0 15,0 0-2-15,-5-2 2 0,-1 0-1 16,-6 0-4-16,-4 0 0 0,-8-2 1 15,-2 2-3-15,-5 0 4 0,-7 2 1 0,-7-1-1 0,-6 4 6 16,-7-2 1-16,-10 2 5 0,-4 1 5 0,-10 4 4 16,-7 1 6-16,-9 1 4 0,-5 1 11 15,-7 2-2-15,-5 1 6 0,-7 1 4 16,-3 0 3-16,-5 3 6 0,-1 2-3 0,-2 0-5 16,-1 2-12-16,1 0-12 0,-1-1-10 0,0 1-10 0,1-1-3 15,-1-1-6-15,0 3-3 0,2-1 0 16,-3 1-4-16,0-1 3 0,1 1 0 0,-1 0-1 15,1 1 2-15,-1-1-4 0,-1 0 0 0,1 1 1 16,1-1 0-16,0 3-1 0,1-1 0 16,0 1-3-16,0-1-9 0,-2 2-1 0,2-1-11 15,-2 2-13-15,0 1-16 0,0 0-30 0,-3 0-27 16,-2-1-36-16,0 2-44 0,-5-1-70 0,0-1-105 16,-4 0-261-16,0 1-268 0</inkml:trace>
  <inkml:trace contextRef="#ctx0" brushRef="#br1" timeOffset="266730.3179">18307 4175 1157 0,'0'-20'146'0,"0"-3"30"16,4-1 14-16,1 8-35 0,2 9-37 0,4 2-45 0,2 3-36 16,3 3-9-16,6 4 0 0,1 4 4 0,2 5 4 15,1 5 0-15,-2 5-10 0,2 4-9 0,-2 5-7 16,2 4 2-16,-5 4 3 0,2 1-2 15,-5 3 5-15,-3 3-7 0,-5 3 1 0,-2 2 1 16,-8-1-4-16,-9 0 3 0,-5 3-7 0,-9 4-12 16,-10 0-24-16,-11 7-62 0,-8 2-95 15,-16 4-275-15,-9 6-949 0</inkml:trace>
  <inkml:trace contextRef="#ctx0" brushRef="#br1" timeOffset="291168.1674">1553 17238 1 0,'-12'-8'536'0,"-1"-3"-290"0,-6 0 2 16,9 3-29-16,6 3-28 0,-2 3-22 0,5 0-47 15,1 2-51-15,1 0-23 0,0 0-27 0,-1 0-17 16,2 0-16-16,-2 0-23 0,3 0-10 0,0 3 14 15,0 0 12-15,5 2 23 0,3 1 17 16,8 0-5-16,1 3-1 0,2 0 2 0,7 2-6 16,1 2 2-16,3 1 7 0,6-1-9 0,3-1 2 15,7 2-3-15,0-1-2 0,4 1 2 0,6-1 0 16,4 0 3-16,8 2-2 0,6-1 6 0,1 0 1 16,5 1-5-16,4-4-1 0,4 2 2 0,2-2 11 15,6 1 7-15,7-2-1 0,3 1-4 16,6-2-4-16,3-1 19 0,6 0 4 15,5-1 7-15,4 0-6 0,2 1-20 0,5-1 1 0,4-1 2 16,-2-1 3-16,8 3 1 0,0-4-4 16,3 4 3-16,3 2-4 0,-2-2-1 0,7 5 2 15,4-2-6-15,5-1 0 0,3 5-6 0,3-2 1 16,9-1-6-16,2 0 2 0,7-1 4 16,1 2-9-16,9-3 4 0,7-1-7 0,2 0-4 15,8-4 0-15,4-1 1 0,6 1 4 0,7 2-3 16,6-2 0-16,5-2-6 0,6 0 4 0,3-1 1 15,-1 0 3-15,8 0-3 0,0 0-5 16,3-4 2-16,8 1-3 0,1 1 6 0,3 0 3 16,4 3-4-16,0 0 0 0,4-2-4 0,7 0-2 15,1-1 4-15,8 0 0 0,0 3 4 0,1-1 0 16,5-1-3-16,3 2 2 0,8-3-2 0,4 1 1 16,2 1 2-16,0-1-4 0,6-1 3 15,2 0 1-15,2-1 9 0,8 1 2 0,1-1 4 16,8 2-2-16,-1-2-3 0,3 1 3 0,2 0-3 15,1 1 0-15,5 0-8 0,-3 2-5 0,-2-1 0 16,-1 3 6-16,-3 1-3 0,0 2 8 0,-4 4-13 16,-6 1-5-16,-5 0-3 0,-8 1-1 15,-6-3 5-15,-9 2-1 0,-4 1 5 0,-9 3-1 16,-8-2-5-16,-9 1 1 0,-13 0 0 0,-13-2-6 16,-13 2 8-16,-16 4-9 0,-17-1-7 15,-13 3-7-15,-22-2-45 0,-22 3-75 0,-21 1-233 16,-25 0-1176-16</inkml:trace>
  <inkml:trace contextRef="#ctx0" brushRef="#br1" timeOffset="312353.0184">20336 2643 1 0,'4'-18'124'0,"-1"-7"110"0,4-4 63 0,-6 13 22 16,1 2 16-16,-2 4-30 0,-1-1-43 0,0 5-37 15,-1 0-43-15,-2 4-47 0,-1 1-48 0,1 2-38 16,0 2-19-16,1 4-12 0,-6 7 10 0,-1 7 12 16,0 6 13-16,-4 9 8 0,-4 10 2 0,-2 11-7 15,-1 10-6-15,-3 13-7 0,-1 8-5 16,-3 12-4-16,6 6-7 0,-4 9-3 0,2 10-3 16,1 8 1-16,-1 6 4 0,-1 5 2 0,0 5 6 15,-2 2 1-15,-2 10 2 0,-2 1-2 16,0 4-2-16,-3 1-1 0,2-3-8 0,-1 2-2 15,4-7-7-15,-4-6-3 0,2-10 0 16,0-9 2-16,-1-1 0 0,-2-6 3 0,-1-4-3 0,4 2-2 16,5-6 1-16,-3-3-2 0,-1-3-2 15,3-2-2-15,1-6 0 0,1-5-2 0,4-10 2 16,1-8 6-16,0-9-6 0,4-8-1 0,-1-8-1 16,4-4-5-16,0-3 2 0,1-6 0 15,3-5 2-15,-1-7-6 0,3-2 1 0,2-7 1 16,-2-3 1-16,4-7 3 0,0-6-4 0,1-2-4 15,2-5-6-15,0 0-9 0,1-3-8 0,0 1-13 16,2-1-22-16,-1-3-23 0,4-7-35 0,1-4-67 16,3-8-154-16,3-7-634 0,4-5-687 0</inkml:trace>
  <inkml:trace contextRef="#ctx0" brushRef="#br1" timeOffset="313945.9915">21271 4794 63 0,'2'-8'366'16,"-1"-3"37"-16,0 0-80 0,0 3-46 15,0 4-17-15,0 0-13 0,-1 3-21 0,0 1-29 16,-1 1-45-16,0 1-49 0,1 1-33 0,-3 2-14 15,-3 5 7-15,-2 6 6 0,-5 9 9 0,-1 7 3 16,-3 6-9-16,-3 8-7 0,0 4-6 16,-1 6-9-16,-2 3-3 0,-4 4-8 0,3 6-7 15,-3 2-5-15,3 3-5 0,-2 2-7 0,3 1-4 16,2-3-4-16,-3-1-4 0,1 3 2 0,4-4-2 16,3-5 1-16,-3-5 0 0,7-9-2 15,-1-7 0-15,2-8-2 0,5-8 1 0,-2-7-5 16,4-3-7-16,-1-2-18 0,3-6-34 0,2 0-44 15,2-5-67-15,6-4-80 0,-1-3-284 16,5-6-1092-16</inkml:trace>
  <inkml:trace contextRef="#ctx0" brushRef="#br1" timeOffset="314254.4139">21625 5396 2258 0,'-16'22'358'0,"-10"10"-250"16,-3 13 15-16,2 2-21 0,4-3-16 0,8-5-14 15,1-5-15-15,0-2-14 0,8-3-13 0,-1-2-9 16,7-3-10-16,5-2-6 0,2-1 1 0,6-5-1 16,1-4 0-16,0-1-1 0,4-7 4 0,0 1 3 15,0-5 1-15,-3-2 4 0,2-5-3 16,-4 0 2-16,-1-3 1 0,-2-3 1 0,-1-2 2 15,1-2-1-15,-5-3-2 0,-2-2-2 0,-3-4-3 16,-3 1-7-16,-2-6-2 0,-3 2-4 16,0-4-3-16,-2 0 1 0,-4 2-6 0,1 0-9 15,-4 1-8-15,1 2-16 0,-3 2-27 0,0 3-38 16,-2 1-93-16,-4 4-275 0,0 0-1122 16</inkml:trace>
  <inkml:trace contextRef="#ctx0" brushRef="#br1" timeOffset="314595.3476">20573 4791 2479 0,'-25'8'73'0,"-9"7"30"0,-7 11 5 0,1 5-11 16,8 3-4-16,1 2-17 0,1-2-19 0,7 0-15 15,5-3-14-15,7-1-15 0,5-2-6 0,6-8-6 16,6 1-2-16,4-4 1 0,4-3 1 16,8-3 3-16,4-5 3 0,3-4 3 0,3-6 1 15,1-5 3-15,2-6-1 0,1-5-2 0,2-5 1 16,-5-5-2-16,-2-2-2 0,-2-5 0 16,-7 1-2-16,-3-2-1 0,-3 0 3 0,-6-3-6 15,-4-3-5-15,-3-1-2 0,-3 1-3 0,-5 4-1 0,-3 6 0 16,-5 4-4-16,-4 6-5 0,-1 5-7 15,-6 9-9-15,2 5-2 0,-8 11-4 0,-1 5-6 16,-4 10-11-16,-2 9-21 0,-2 8-50 0,2 8-95 16,-2 7-190-16,2 4-1005 0</inkml:trace>
  <inkml:trace contextRef="#ctx0" brushRef="#br1" timeOffset="315463.7031">20647 6753 2117 0,'-22'-15'93'16,"-9"-5"58"-16,-8-1 0 0,13 12-13 0,6 5-17 16,3 3-23-16,0 2-28 0,4 4-19 15,1 6-16-15,-5 9-9 0,5 9 5 0,-2 12 2 16,-2 8 0-16,2 5-6 0,-1 5-6 16,5 0-9-16,4 0-3 0,1 0-3 0,7-3-4 0,6-2-7 15,2-3-1-15,5-3-5 0,1-9-2 16,4-5 1-16,0-7-3 0,5-8 1 0,1-2 0 15,2-8 4-15,0-7 3 0,0-5 4 0,5-9 4 16,0-5 1-16,-1-6 1 0,-1-6 0 16,0-5 1-16,-1-6 3 0,-2-2-1 15,-3-4 1-15,0 1-2 0,-3-2 0 0,-1 2 0 0,-8 6 1 16,0 9 3-16,-6 10 4 0,-1 8 5 0,-5 7 5 16,-1 2 4-16,-1 5-4 0,-4 0-9 15,3-1-13-15,2 7-7 0,-3-1 1 0,-2 9 6 16,1 7 8-16,-4 6-2 0,3 3-3 0,1 0-2 15,4-2-3-15,4-2-2 0,2-2 1 0,5 1-3 16,6-2 0-16,-1-2 3 0,3-3-4 0,2-4 1 16,1-5-2-16,2-4 1 0,-2-1 0 15,4-6 0-15,-1-6 3 0,3-1 1 0,-1-6 6 16,-1-5 0-16,0-5 1 0,-3 0-2 0,-2-5 3 16,1-5-1-16,-4 0 1 0,1-2 3 0,-7-1-3 15,1 7 0-15,-1 5-1 0,-6 4 1 0,0 5 2 16,-3 7 2-16,-3 4 2 0,1 2-2 15,-2 2-2-15,1 0-2 0,0 2-6 0,0-2-3 16,-1 2-2-16,1 0 0 0,1 3-1 0,2 2 4 16,2 3 4-16,-1 0-3 0,5 3 2 0,1-1-2 15,1-2 0-15,1-1 1 0,5-2 0 16,-2 0 0-16,3-1 0 0,1-1-1 0,1-1 0 16,1-2-1-16,-2-2 2 0,6-2 0 0,-2-1 2 15,0 0-1-15,-3-3-1 0,2-4 1 16,0 0-1-16,-2-4 3 0,0 0-2 0,-1-4 2 15,-3 2 0-15,-1-2-2 0,-1 0 5 0,-1-3-1 16,-2-2 2-16,0 0 0 0,-2-3 0 16,-2-4 0-16,-1 0-1 0,1-1 1 0,-1 2 0 0,1 5-2 15,-3 3-1-15,0 5-3 0,-1 2 3 16,3 5 1-16,-3 3 2 0,-2 3 0 0,0 0-4 16,-1 2-1-16,2 1-4 0,-2 0-2 0,0 0-5 15,3 1 1-15,-1 2-1 0,2 0 0 0,4 2 8 16,1 2-2-16,3 3 3 0,3 1-3 15,-3 1-4-15,0 2-7 0,-2-2-15 0,3 2-24 16,-1 1-47-16,0 6-66 0,-1 0-115 0,2 2-547 16,-2 0-801-16</inkml:trace>
  <inkml:trace contextRef="#ctx0" brushRef="#br1" timeOffset="316051.3402">22271 4163 1 0,'-23'-60'0'0,"-13"-19"0"0,-6-18 120 15,-2 14 49-15,4 12 5 0,-2-1-3 0,-6 6-22 16,-2 1-24-16,-4 9-13 0,-6 6-10 16,-1 5-16-16,-5 4-10 0,1 11-6 0,-5 6-14 15,-2 8 1-15,-4 7 13 0,-2 8-8 0,-6 10 4 16,-5 10 3-16,-9 15-2 0,-4 9 26 15,-12 17 15-15,-6 13 2 0,-3 16-3 0,-7 11-22 16,-1 14-17-16,-2 14-12 0,-1 12-8 0,5 14-1 16,4 10-2-16,3 13 3 0,1 6 0 0,8 9 2 15,7 7-5-15,10 2-12 0,9 3-7 16,13-1-12-16,11 2-3 0,12-3 7 0,13 6-5 16,12-1-2-16,11 2-1 0,15-2-9 0,18-1 0 15,14-6-4-15,23-4-3 0,20-9-1 0,21-10-3 16,19-15-2-16,14-19-5 0,11-21-6 15,8-24-8-15,7-26-10 0,-1-20-1 0,6-23 3 16,-2-15 9-16,1-18 10 0,2-15 9 0,-1-13 4 16,-3-17 0-16,0-14 7 0,-3-19 0 0,-6-11 4 15,-1-19-1-15,-5-8-1 0,-7-9-1 0,-9-1 0 16,-8-3 1-16,-14 0 0 0,-8-1-2 0,-16 2-5 16,-14 2-9-16,-9 5-4 0,-13 6-12 15,-12 6-11-15,-9 7-28 0,-13 5-59 0,-12 7-102 16,-10 6-260-16,-8 3-302 0,-10 8 3 0</inkml:trace>
  <inkml:trace contextRef="#ctx0" brushRef="#br1" timeOffset="316271.9258">22150 4199 2991 0,'68'-30'7'0,"28"-2"2"16,27 6 2-16,2 28-4 0,-14 22 4 0,-3 16-7 16,-1 15 0-16,-3 16-1 0,-4 21-3 0,-4 13 2 15,2 21 0-15,-5 14-4 0,-7 17-7 16,-14 20-15-16,-18 9-24 0,-30 16-25 0,-29 7-23 0,-43 7-46 16,-38 9-103-16,-47 14-377 0,-48 11-930 15</inkml:trace>
  <inkml:trace contextRef="#ctx0" brushRef="#br0" timeOffset="461794.4898">15858 8470 424 0,'-4'-10'-2'0,"-6"-3"-7"0,-5 1-26 16,5 8-45-16,-3 8-45 0,-5 0-47 0,-2 7 172 15,0 2 0-15,4 1 0 0</inkml:trace>
  <inkml:trace contextRef="#ctx0" brushRef="#br0" timeOffset="472586.4832">3999 2446 912 0,'-9'-5'26'0,"-4"-2"4"0,1-1 0 15,3 2-2-15,4 3 4 0,2-1 4 16,0 1-4-16,-1 2 2 0,3-2-1 0,-1 1 1 16,2 0 0-16,-3 1-6 0,3 1-12 0,-1-1-18 15,1 1-25-15,0 0-30 0,1 0-29 16,-1 1-7-16,3-1 11 0,-3 2 15 0,2 1 14 15,3 1-27-15,0 0-82 0,4 1-133 0,-1 0-5 16,4 1 300-16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4:17:47.9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2146 1563 455 0,'-7'-4'234'0,"3"0"29"0,-3-1-18 16,4-1 19-16,-2 2 5 0,3-1-33 16,1 0-45-16,-2 0-41 0,-2-2-35 0,4 2-23 15,1 1-19-15,0 0-19 0,0 0-6 0,1-1-13 16,4 0-2-16,-1 0-2 0,2-1-7 15,0-5 0-15,9-1-4 0,-1-1 1 0,6 0-4 16,0-3 6-16,2 0 0 0,4-1-8 0,-2 0 4 16,2 1-11-16,-4 4-2 0,1 2 3 0,-3 4-6 15,-2 2-1-15,-4 4-5 0,0 3 0 0,-2 1 1 16,-2 8 2-16,-1 1 3 0,-1 5 1 16,-1 4 5-16,-1 4-1 0,-4 3 5 0,-4 3 0 15,-4 0-1-15,-5 0 1 0,0 1-3 16,-2 1 4-16,-4-2-2 0,1-2 0 0,1-4-2 0,-1-2-1 15,3-4-3-15,2-5 3 0,-1-1-3 16,4-5-3-16,1-3-2 0,4 2-3 0,2-7-2 16,0 1 2-16,2-2 2 0,-1 0-4 0,1 0 4 15,5 0-1-15,-1 1 3 0,5-1 0 0,8-1 7 16,1-1-1-16,2-2-1 0,2 1 2 16,1 1-11-16,0 4-4 0,-2 2 1 15,3 2-5-15,-4 4 5 0,2 2 5 0,-7 3-2 0,1 5 2 16,-3 1-1-16,0 1 0 0,-4 3 2 0,-4-1 4 15,0 2-2-15,-6 2 0 0,-3-4 5 16,-4 0-1-16,-2-2 7 0,-5 0 5 0,-2 0-2 16,-5-1 4-16,-3 3-1 0,-4-4 0 0,-3-1-1 15,0-5 3-15,0-3-6 0,1-1-2 16,-1-4 0-16,0 0-7 0,0-3 5 0,0-3-3 0,-1 0 0 16,0-2-1-16,2-3-3 0,-2-3 0 15,4 0-10-15,4-9-13 0,4-1-39 0,3-4-46 16,2-6-66-16,4-1-99 0,3-6-233 15,6-6-604-15,2-2-99 0</inkml:trace>
  <inkml:trace contextRef="#ctx0" brushRef="#br0" timeOffset="564.8275">2091 1037 212 0,'-13'-17'222'16,"4"6"40"-16,1-6 28 0,-4-1-13 0,-1-1 6 15,-2-1-31-15,-1-1-60 0,-2 2-32 16,0-3-46-16,-2 3-23 0,0 2-13 0,-3 0-14 16,1 4-4-16,0 2-16 0,-2 4-19 0,-1-1-10 15,1 5-4-15,-4 3 1 0,-1 3 6 0,-1 6 4 16,-1 2-7-16,0 4 1 0,-2 4-3 16,-1 5-5-16,-3 9-1 0,-30 32-3 0,9 0 0 15,9 0 1-15,12-7 2 0,4 3-1 0,3 7-1 16,3 4 1-16,3 5-2 0,5-2 5 0,0 4 0 15,2-1-1-15,4 1 5 0,1 6-5 0,2-5-3 16,7-1 0-16,5-4-6 0,3-3 1 16,9-8 0-16,3-4 0 0,3-6 2 0,8-7 5 15,3-2 5-15,6-2 1 0,5-3 10 0,0-1-5 16,0-2 7-16,7-5 0 0,2 1-4 16,0-6 5-16,7-3-3 0,3-1 4 0,1-6 0 15,3 1-4-15,2-3-1 0,-3-5-2 0,2-3-1 16,-4-4 0-16,2-3 0 0,-3-7 1 0,-2 0-1 15,-2-6 0-15,-4-3-1 0,0-5-1 16,0-5 0-16,-2-6-4 0,2 0-3 0,-2-3-2 16,-3-4 0-16,5-2-1 0,-4-2 1 0,-2-4 1 0,-3 1-3 15,0-5 8-15,-1-3-3 16,-4-4 3-16,-3-7-1 0,-7-5 1 0,-1 0 0 0,-6-3-2 16,-6-2 9-16,-3-3-9 0,-9-1-1 15,-5-2 1-15,-8 0-10 0,-3-3 2 0,-10-3-1 16,-7 3-3-16,-9-3-1 0,-6 1 2 0,17 44 7 15,-7-10-3-15,-4 0 3 0,-9-5-7 0,-5 5-14 16,-13-7 2-16,-6 7-3 0,-16-1-5 16,-10 6 5-16,-12 10 0 0,-9 12-13 0,-11 11 8 15,-12 13 1-15,-10 12-10 0,-13 13-15 0,-8 17-103 16,-9 16-260-16,-7 16-1345 0</inkml:trace>
  <inkml:trace contextRef="#ctx0" brushRef="#br0" timeOffset="3464.3665">4254 2253 1077 0,'-3'-5'173'0,"1"-4"25"0,1-2-8 15,2 2 9-15,3-3 10 0,-1 0-14 0,4-6-29 16,0-1-26-16,1-3-26 0,0-4-28 0,5 0-17 15,2-5-14-15,7-5-12 0,7-3-2 16,2-4-2-16,5-5 4 0,0-4 6 0,3 0-4 16,-2-5-10-16,-1-4-10 0,0-1-9 0,-3-2 34 15,-3 5 0-15,-4 0-2 0,-5-4-6 16,1-4-35-16,-1-1-11 0,-2 5 5 0,-5 13 6 16,-5 9-4-16,-7 7 14 0,-2 5 2 0,-2 3-1 15,-5 8-1-15,5 10 1 0,-6-1 0 0,-2 2-9 16,-2 2-1-16,-3 2-12 0,-9 5-10 15,-22 6 2-15,0 11 6 0,3 7-2 0,14 2 6 16,8 1-1-16,2 6-5 0,8 0 3 0,1 2 3 16,9 5 3-16,3 2 1 0,7 4-3 0,6 4 0 15,3 0 0-15,9-1 1 0,1 1 4 0,6 2-3 16,2 1-3-16,1 0 0 0,1-1-8 0,-2-3 4 16,-6-5-1-16,-3-6-1 0,-6-3 6 15,-2-5-3-15,-5-5 3 0,-4-4 0 0,-2-4 0 16,-5-4-2-16,-2 0 4 0,-4-1 1 0,-1-3 0 15,-7 0 3-15,-2-2 3 0,-6-2-3 0,-4-2 5 16,-2 1-1-16,-5-4-1 0,-3-4 3 16,-4 0-7-16,1-5 1 0,-1 0-2 0,0-1-2 15,1-2-4-15,-2-2-6 0,-1-5-10 0,2-2-22 16,1-5-29-16,1-4-37 0,5-1-60 16,5-8-104-16,8-4-290 0,7-7-598 0,10-8 94 15</inkml:trace>
  <inkml:trace contextRef="#ctx0" brushRef="#br0" timeOffset="5499.0611">4869 918 1285 0,'6'-6'188'0,"2"-5"5"0,2 1 20 15,0-3 19-15,2 1 8 0,-1 0-48 16,-1 3-69-16,-1 3-56 0,0 4-36 0,-2 3-14 16,1 2 10-16,3 5 6 0,12 19 1 0,1 7-3 15,1 5-4-15,-6 3 0 0,-4 1-3 16,-2 5-1-16,-2 4-5 0,-2 5-2 15,-1 7-2-15,-5 3-2 0,-1 3-2 0,-5 3-14 0,-1 0-22 16,-4-1-37-16,-1-1-63 0,-3-4-32 16,2-12-20-16,-1-10 9 0,-2-9 37 0,2-10 21 15,-2-6 16-15,-3-6-5 0,-2-3-21 0,-1-6-31 16,-1-2-30-16,0-7-41 0,0-6-41 0,-2-3 8 16,3-3 25-16,-2-5 77 0,3-3 93 15,5-3 61-15,-1-1 53 0,5 0 28 0,2-1 39 16,3 3 47-16,3 1 30 0,3 0 27 0,2 2-5 15,5 0-30-15,1 2-14 0,6 0-21 0,1-1-10 16,6-2-14-16,3 2-26 0,5 0-20 16,3 2-7-16,1 1-5 0,0 4 2 0,-2-1-9 15,-1 3-15-15,0 4-7 0,-1 1-8 0,-3 2-7 16,-1 2-4-16,-2 3-13 0,-4 1-4 0,-3 5-6 16,-3 4 2-16,1 2 2 0,-3 4 2 15,-1 4 5-15,-2 2 4 0,-1 2 3 0,-5 3-1 0,0 0 3 16,-3 2-4-16,0 1-2 0,0-2 1 15,4-1-8-15,-2-3-1 0,-1-4 0 0,4-6-4 16,-1-3-3-16,3-3 4 0,-2 0 3 0,0-1 12 16,3-6 25-16,-1 0 13 0,1-4 7 15,3-5-4-15,1 0-18 0,5-3-9 0,-2-2-11 16,-1-1-2-16,-3-1-2 0,1-1 3 0,-2-2-3 16,0 1-5-16,-2 2 2 0,-2-3-7 15,0 3 0-15,-3 1 3 0,2 1-2 0,-4 4 2 16,0-2 0-16,1 3 1 0,0 0-1 0,-2 3-1 15,0 4-1-15,-1 2-7 0,0 0-3 0,0 1-9 16,0-1-13-16,1 1 2 0,2 5 2 16,2 3 6-16,6 2 14 0,1 6 0 0,6-3-1 15,2 4 0-15,6 1-1 0,4-2 0 0,2-2 3 16,4 1 0-16,4-1-2 0,0-2 3 0,3-2-6 16,5-1 4-16,-6-4 2 0,1-3-5 0,-4-3 6 15,0-3-5-15,0-2 1 0,-1-1-1 0,-1-4 0 16,-1 0 0-16,-4-1 1 0,-6-5 5 15,-3 2-3-15,-8 1 3 0,2-2 3 0,-7 2-4 16,-1-3 7-16,-5 0 0 0,0 1-2 0,-2-1 0 16,-7 0-1-16,2 2-3 0,-5-1-1 0,1 1 3 15,-7 4-7-15,3 2-1 0,-2 0 2 16,-6 3-4-16,-1 3 4 0,-4 1-3 0,-2 2-1 16,-4 5 0-16,-1 3 2 0,2 2 1 15,-2 5-1-15,2 2 4 0,5 0-5 0,2 4 0 16,5 1-1-16,2 2-4 0,7 1 3 0,1 3-1 15,6 2 2-15,2-2-3 0,7-1-6 0,6-5 1 16,4-6-2-16,4-2 6 0,7-6 2 16,2-5 2-16,2-1 1 0,4-7-5 0,-4-3 6 15,4-5 2-15,0-1-2 0,-1-5 5 0,4-2-4 16,1-3-1-16,1-3 3 0,-2-5-2 0,-1-1 0 16,-3-3 0-16,0-1-1 0,0-3-4 15,-1-6 5-15,-2-2-3 0,0-8 1 0,-7-4 4 16,1 0-5-16,-7-2 3 0,-4 3-4 0,-2 2 4 0,-7 4-2 15,-3 29 11-15,-3-4 1 0,-1 3-4 16,-3-3 7-16,0 3-13 0,1 1 3 0,-4 2 4 16,1 0-4-16,0 5 6 0,1 3-4 0,0 5-5 15,-3 6-2-15,-1 4-6 0,1 9 7 16,0 5 1-16,-4 15-3 0,-9 31 2 0,0 12-4 16,4 1 1-16,12-13 6 0,-2 4 4 0,6 2-2 15,0-1 3-15,7-4-4 0,-3-6-2 16,5-7 0-16,4-5-4 0,2-5 6 0,5-4-3 15,0-4 1-15,2-4 4 0,1-3-5 0,2-2 2 16,-3-6 0-16,4-4-10 0,0-2 4 0,2-4-3 16,1-3 1-16,-3-6 1 0,2-3 12 15,2-4-1-15,-2-3-2 0,0-3 7 0,-1-4-13 16,2-3 0-16,-6-2 3 0,4-1-4 0,-7-1 3 16,0 0-2-16,-7-2 2 0,3 0-3 15,-3 1 6-15,-2-3-3 0,-2 3-5 0,-2 2 11 16,-5 1-10-16,-2 1 4 0,-5 0 2 0,1 2-6 15,-5 1 3-15,-2 1 0 0,-2 4-1 0,-3 4-2 16,3 3 3-16,-6 4-1 0,-1 2-4 0,-7 4 9 16,1 4-7-16,-3 7 2 0,-2 2 3 15,1 8-9-15,0 2 5 0,1 4-1 0,2 2 2 0,3 4 1 16,0 0 4-16,4 6 0 0,4-5-2 16,7 1 3-16,8-4-6 0,6-4 0 15,5-2 2-15,3-2-2 0,6-7 4 0,4 0-3 16,1-6 2-16,5-4 1 0,8-2-5 0,2-3 8 15,2-1-5-15,0-5 4 0,-2-1 2 0,-6-1-4 16,-1-2 2-16,-2-1-7 0,-2 0 7 0,-6-2-2 16,2-1-1-16,-1 1 6 0,-7 1-3 0,2 0 2 15,-7 2-1-15,1 0 2 0,-3 1-4 16,-1 3-1-16,-4-1 1 0,3 3-10 0,-4 0 7 16,4 1-2-16,2 0-2 0,1 1 3 0,0 1-1 15,0 3 2-15,2-2-4 0,-3 3 11 16,0 1-11-16,1-1 1 0,0 2 4 0,-4 1-9 15,1 0 8-15,2-2-2 0,-4 2-2 0,1-2 2 16,-4 0-2-16,5 1 1 0,-5-3 1 16,3-2 2-16,-1 1-1 0,-3-2-1 0,2 0-6 15,2 1-1-15,-3-3 9 0,4 0-1 0,-2 0 8 16,5-3-1-16,0 2-6 0,0 1 4 0,-3-2-4 16,2 2 0-16,-1 0 1 0,-3 0-7 0,3 0 3 15,-4 1-6-15,5-1 9 0,-3 1-3 16,2 0 0-16,0-1 4 0,1 1-10 0,-3 3 4 0,1-3 0 15,-2 3-3-15,3 0 7 0,-4-1-1 16,4 1 2-16,-2 1 1 0,3 4 0 0,0-3-3 16,2 2 0-16,2-2 2 0,2 0 0 0,4 0 4 15,-1-2 0-15,2-3-1 0,-1-4 1 16,4-1-1-16,0-3 1 0,2-2 0 0,3-1 0 16,0-5 3-16,9-2-1 0,2-6 1 0,-1-3-1 15,7-4 0-15,-4-6-1 0,-3-3 2 0,1-4-5 16,1-4 0-16,-6-3 4 0,-2-3-4 15,-1-6 6-15,-4-5 0 0,-4 0 0 16,-7-1-1-16,-1 3-2 0,-9 1 0 0,-4 32 8 0,2-3 1 16,-6 0 4-16,2-2 0 0,0 7-2 15,-2-3-8-15,-2 5 14 0,2-1-5 0,0 7-12 0,-3 4 8 16,5 7-20-16,-2 5 1 0,-3 5 7 16,4 8-1-16,-5 8 3 0,3 14-10 0,-13 36 1 15,5 11-5-15,-1 5 7 0,2-17 8 16,2 3-3-16,0-2 2 0,-1 2-5 0,2-6 4 15,6-10-5-15,4-7-4 0,6-11-1 0,4-6-4 0,5-5 5 16,3-8 3-16,0-1 2 0,0-5 2 16,-3-6-2-16,1-3 2 0,-1-2 0 0,-4-4 0 15,4-2 4-15,-4-1-1 0,1-4 1 0,1 0-2 16,-2-4 2-16,-2-1-1 0,0 3 1 16,0-4 2-16,-3 0-6 0,1 1 3 0,2-1-4 15,-1-2 1-15,0 4 2 0,1-1-3 0,1-1 2 16,2 4-5-16,0 1 2 0,3-2-3 15,-1 3 4-15,2 2 3 0,0 5-4 0,-3 0 2 16,1 4-2-16,-3 1 0 0,4 5 3 16,1 2-3-16,-4 5 2 0,3 2-1 0,-4 4-1 0,-3 2 1 15,-2 3 1-15,-5 3 4 0,-3 0-1 16,-1 2-1-16,-4 1-4 0,-3-3 1 0,-2-1 1 16,-5 1 0-16,3-4 0 0,1-5-7 0,0-3-7 15,-1-2-6-15,-2-3-1 0,2 0-6 16,1-5-11-16,1-3-23 0,-4-1-56 0,-3-3-126 0,-4 0-325 15,-1-6-1142-15</inkml:trace>
  <inkml:trace contextRef="#ctx0" brushRef="#br0" timeOffset="5697.4794">8807 800 2899 0,'18'-3'16'0,"4"0"15"0,13 0 12 16,8-2 6-16,8-1 7 0,7 2-6 0,4 1-15 16,2 1-7-16,-2 1-15 0,0 1-9 0,-3 0 2 15,-2 1-12-15,-5 2-35 0,-7 2-97 16,-1 2-314-16,-7 1-1230 0</inkml:trace>
  <inkml:trace contextRef="#ctx0" brushRef="#br0" timeOffset="9293.7978">10122 1648 1 0,'-3'1'0'0,"0"1"0"0,2-1 136 0,0 0 269 16,0-1 89-16,1 0 14 0,-1-1-95 0,1-2-123 16,0 0-91-16,0-6-72 0,1-1-25 15,0-5-8-15,1-1-11 0,6-5-22 0,0-8-17 16,4 1-12-16,2-4-3 0,8-1-3 0,-2 0 3 15,5-2-1-15,-2-4-9 0,2-3-4 0,0-2 0 16,-1 0-4-16,0 2 1 0,-3-1 2 0,-4 3-2 16,-2 6 2-16,-4 3 2 0,-3 2 5 15,-5 10 3-15,-1 3 7 0,-4 1-4 0,0 6-7 16,-3 3-5-16,-1 0-9 0,-1 4-5 0,1 1-2 16,-1 2-7-16,-3 2-5 0,-2 8 0 15,-2 4 2-15,1 3 6 0,-1 6 6 0,5 2-2 16,5 2-7-16,5 1 0 0,5 2-1 0,4 6 5 0,5 2 7 15,3 2 1-15,4 0-5 0,2-1 1 16,2-3 2-16,1-1-1 0,-3-2 5 0,3-3-1 16,-6 0-4-16,-1-3-1 0,-6 0-4 15,-4-3 2-15,-1-2 3 0,-4-2 1 0,-4-2 1 16,-2-2-3-16,-1-2 2 0,-3-3 0 0,-2 0 7 16,2-4 2-16,-4 0 0 0,-1 0 0 0,-4-1-6 15,-3-2 5-15,-3-2 0 0,-3 0-1 0,3-3 1 16,-1 0-8-16,1-1 0 0,2-2 1 15,1-1 3-15,2 0-7 0,-1-2-12 0,2 1-15 16,-2-3-29-16,3 1-20 0,0-1-45 0,2-2-86 16,3 0-201-16,-1-2-660 0,8-1-364 15</inkml:trace>
  <inkml:trace contextRef="#ctx0" brushRef="#br0" timeOffset="10366.7543">10895 1187 1 0,'-1'-5'302'0,"-2"-1"49"0,1 0-28 0,1-1-4 15,-2 3-6-15,2 0-39 0,-2 1-42 16,2 0-50-16,-1 2-39 0,1 1-34 0,0 1-32 16,0-1-29-16,1 2-24 0,-3 0-16 0,-1 5-1 15,-2 6 9-15,-5 5 10 0,1 4 7 16,-1 4 1-16,2 0-9 0,4 1-5 0,2 0-1 16,1-2-2-16,6-2 3 0,1-3 2 0,6 0-1 15,4-3-3-15,3-3 1 0,3-1-3 16,0-4-1-16,2-5-2 0,1-3-1 15,0-2-3-15,-2-3 4 0,1 0 2 0,-7-5 5 0,1 0-1 16,-3-2-4-16,-2-2 3 0,-3-2-5 16,0 1 2-16,-3-1 0 0,-1-3-6 0,-3 2-2 0,0-1 0 15,-4 1 1-15,2 2 6 0,-2-1 5 16,0 6-3-16,-2 1-4 0,0 3-1 0,2 2 0 16,-2 0-1-16,1 2 0 0,1 1-7 0,1-1-8 15,0 3-2-15,-2 4-1 0,2 2 2 16,-3 8 7-16,0 4 1 0,3 3-1 15,1 3-1-15,3 1-2 0,0 4 3 0,0 4 5 0,1 3-2 16,-2 5 2-16,2 5-2 0,-2 6-1 0,-2 2-3 16,-1 2 1-16,-3 6 0 0,-2-3-3 0,-1 1 5 15,-3 1-4-15,-2 2 2 0,-3-5 2 0,3 0-1 16,-4-9 1-16,0-6-1 0,0-5-2 16,-3-2 1-16,1-7 2 0,1-5 1 0,-1-4-2 15,4-4 3-15,-4-4 3 0,4-3 0 0,1-7 7 16,-1-3 2-16,0-2-1 0,2-5 2 0,-2-2-8 15,1-5-3-15,-2-6-4 0,4-3-4 16,-1-2-1-16,2-4-4 0,0-1-2 0,2-3-7 16,1-5-1-16,6-2-2 0,5-3 0 15,3-7-2-15,5-4-1 0,3 1 3 0,8 0 2 16,1 1 6-16,4-1-1 0,2 2 5 0,3-2-2 16,0 2 2-16,3 2 3 0,0 0-4 0,-1 4 4 15,0 4-1-15,-4 2-1 0,-1 6 3 0,-1 5-1 16,-5 4 2-16,0 2-1 0,0 5 0 0,-2 2 1 15,1 2-3-15,-5 4 6 0,-4 4-1 0,-1 3-3 16,-3 2 3-16,0 2-4 0,-2 4 2 16,6 4-1-16,-4 3 4 0,1 3 0 15,-1 5-1-15,0 2 4 0,-4 2-4 0,1 3 2 0,-3 0-1 16,-1-1 7-16,-1 3-6 0,0-2-1 16,-2-1-1-16,1-1-6 0,0-2 7 0,0-3 1 15,2-4-4-15,-1-3 1 0,0-3-6 0,3-4 4 16,-3 0 3-16,1-5 0 0,-2-1 2 0,0-2-1 15,-1 0 3-15,4-2 4 0,-2-1-3 16,2-5 2-16,4-1-2 0,-1-2-4 0,4-4 0 16,-2 0 1-16,-1-3-4 0,0-2 0 0,1 0-2 15,1-4-5-15,0 4 3 0,2-1-3 16,0 1 3-16,1 4 1 0,-2-1 0 0,1 2-4 16,0 5 1-16,1-2 3 0,-3 5-3 0,1 3 2 15,-1-1-1-15,-3 4-7 0,3 1 2 16,0 3-4-16,4 2 4 0,1 2 4 0,-2 3 2 0,5 4 10 15,-3 0-8-15,1 3 3 0,4-2 2 0,-4 1-5 16,4 0 8-16,-1-3-4 0,2 4-1 16,0-3 0-16,0-1 1 0,2-3 2 0,-2-1-2 15,0-2 1-15,-1-3-4 0,-4-1 4 0,-2-2 2 16,-2-1 1-16,-3-3 2 0,0-1 1 0,-3 0 0 16,-1-2-5-16,0-1 2 0,0 1-4 15,-4-3-7-15,-1-1-6 0,0 2-28 0,-1-2-67 16,-4 1-162-16,0 2-705 0,-1 1-684 0</inkml:trace>
  <inkml:trace contextRef="#ctx0" brushRef="#br0" timeOffset="14916.4586">12869 1455 1 0,'-2'-5'0'0,"-2"1"307"0,1 0-26 15,-4-1-17-15,4 2 5 0,-4-1-28 0,1-1-23 16,-1 1-32-16,-4 0-40 0,2 1-27 0,-2 1-21 16,-2-2-13-16,-2 0-2 0,2 3-2 15,-4-1-5-15,4 0 0 0,-1 2-5 0,-2 0-8 16,2 2-4-16,-2-1-8 0,1 1-8 0,-1 3-6 15,1-1-5-15,-2 2-6 0,0 1-1 0,0 2-1 16,2-2-6-16,0 4-4 0,0 1-3 16,3 3-2-16,-2-3 3 0,-1 5 0 0,4 0-3 15,2 1-5-15,-2 1 0 0,6 2-3 0,0-1 2 16,1 0 3-16,4 0-1 0,1-5-1 16,2-1 1-16,3-2-1 0,0-3 4 0,5-2 9 15,2-3 0-15,4-3 4 0,3-2-1 0,8-5-5 16,2-5-1-16,1-1 0 0,0-5-5 0,0-3-1 15,-1-1-1-15,-1 0-2 0,-4-1 3 16,2-3 6-16,-5-2-2 0,-1-2-3 0,-1-1-3 16,-1-4-6-16,-1-4 1 0,-3-2 3 0,-1-3-1 15,1-4 0-15,-4 0-3 0,-1 2 2 16,3 3-2-16,-6 1 5 0,1 2 0 16,-2-1-2-16,0 1-1 0,-5 21 2 0,0-3 1 0,-1 0 5 15,0-3 0-15,0 3 2 0,-1-2-8 0,0 2-2 16,0 0 5-16,0 2-9 0,-3 3 12 0,1-1-1 15,1 7-1-15,1 0 3 0,-2 2-2 0,1 1 1 16,-1 3 0-16,2 0 3 0,0 1-12 16,1 1-4-16,-1 1 5 0,-1 1-4 0,2 0 5 15,0 0-6-15,-1 0-5 0,1 3-3 0,-1-2 3 16,-1 1 8-16,0 1 1 0,1 0 12 0,0 2-13 16,-3-2 1-16,1 0-2 0,2 0-14 15,0 2 20-15,0-1-1 0,-2 0-6 0,2-1 15 16,-2 1-16-16,2-2 3 0,0 1 3 0,0 0-6 15,0 0 5-15,-1-1-5 0,1 0 4 0,-1 3 6 16,1-3-4-16,0 2 0 0,0-1-7 0,1 0-4 16,-1 1 3-16,1 2 7 0,-1-2 2 0,-2 1 1 15,2 1-1-15,1 0-7 0,-2 2 4 16,1-2-13-16,0 2 13 0,0 2 3 0,-2-1-3 16,1 12 6-16,-1-3-13 0,1 2 1 0,2-6 1 15,-1 4 0-15,-1 2 5 0,1 1-1 16,0 1 3-16,-1 3-4 0,2 1 6 0,-1-1 1 15,1 3-3-15,0 1 8 0,0 0-7 0,0 4 0 16,0 0-1-16,1 0-4 0,1 0 6 16,0-5-4-16,1 0 3 0,-2-6 1 0,4 1-4 15,0-6 3-15,4 0-3 0,-3-3 1 0,1 0-1 16,1-3 3-16,2-1 1 0,0-2-4 0,0-2 8 16,3 1 0-16,4-3 3 0,-3-1 6 15,4-2-9-15,2-2 0 0,1-4-4 0,0-2-1 16,2 0-1-16,-1-1-1 0,-2-3 4 0,1-2-3 15,-1-3 1-15,0-2-4 0,-1-2 0 0,-1 0 2 16,-1-3 0-16,-2-2 2 0,0-3-5 16,-3-1 1-16,0 1-3 0,1-1 3 0,-2 4 3 15,-1-1-3-15,-1 5 1 0,0 3-4 0,-1 3 3 16,0 2 2-16,-1 2-3 0,-1 2 3 16,5 2-7-16,-2-1-3 0,0 5 2 0,2 3-2 15,-1 2-1-15,2 4 4 0,0 2 0 0,1 2-4 16,1 6 6-16,0 3 1 0,1 3 1 0,-2 4 6 15,-3 3-2-15,0 5-3 0,-3 3 2 0,-4 1-2 16,-2-3 2-16,-2 1 3 0,-1-4-1 0,0-1-6 16,-1-1 1-16,-1-4-2 0,3-2 0 15,1-4 7-15,0-2-2 0,1-2-2 0,1-5-2 16,4 0 0-16,-2-3 1 0,5-3 4 0,2 0 4 16,6-4-5-16,4-2-4 0,4-5 1 0,3 1-4 15,2-4 5-15,0-3 0 0,0 2-3 16,0-3 1-16,-2 3-2 0,-5-1 1 0,4-2 2 15,-6 0-2-15,-1 2 1 0,-2-2-2 0,-2 2 5 16,2 0-2-16,-4 1 2 0,1-3 0 16,-2 2-3-16,-4 0 0 0,0-1-1 0,-2 1 3 15,0 1 1-15,0 0 3 0,-3-1-3 0,1 2-1 16,-2-2 0-16,-1 2-3 0,1 0 5 0,0-3 0 16,-3 3 0-16,1-1 2 0,-2 3-3 15,0 0 1-15,-1 1 0 0,1 0-1 0,-2-1-1 16,1 3 2-16,-2-1 0 0,-1 2-3 0,2 0 1 15,-4 2 0-15,-1-2-3 0,3 2 0 0,-3 1 1 16,-2 1 0-16,-2 2 2 0,-3 1 1 16,1 2-2-16,2 3-6 0,-6 1 7 0,6 4-3 0,-2 0 4 15,0 0 5-15,3 1-8 0,-2 0 4 16,-1 1-4-16,3 1 2 0,3 2 2 0,1-3 0 16,0 2-1-16,4-1-3 0,-3 2 1 0,6-1 1 15,0 0 1-15,6 0 0 0,-3-1-1 0,5-4 1 16,-2 2 2-16,2-4 0 0,3 0 0 15,3-3 0-15,-1-5-5 0,0 1 5 0,5-3-2 16,0 1-2-16,3-5 2 0,0-1 0 0,-1-2-1 16,0-4 5-16,-1 2-7 0,-1-2 3 15,-1-3 4-15,2 0-6 0,-1-2 6 0,-4-1-5 16,4 0 0-16,-5-1-3 0,5 0 5 0,0-1-2 16,1 3 0-16,-3-1 3 0,1 5-6 0,1-1 2 15,-5 4 1-15,-2 2 0 0,3 0 1 16,-6 3-3-16,1 3 2 0,1 0-6 0,0 3 4 15,-1 3 2-15,0 1-3 0,-1 1 6 0,-2 4-4 16,2 1 2-16,-1 1 0 0,-4 2-4 16,2-2 5-16,-1 4-5 0,-3-1 3 0,1 0-2 15,-1 1 3-15,1-3 2 0,1-1-2 0,-2 0 4 16,0-3-8-16,0-1 2 0,2-1 1 0,1-2-3 16,-3 0 2-16,0-5-1 0,0 0-2 0,-1-2 1 15,1 0 1-15,-1-1 3 0,1-1-2 0,3-5 2 16,-1-1-3-16,0 1 1 0,4-4-1 15,-1-1-3-15,-1-1 6 0,3 2-5 0,-1-3 2 16,-1 2-1-16,3-4-1 0,-1 4 2 0,-1-2-2 16,0 1 3-16,3 1-2 0,-1 2-2 0,-1-1 5 15,-3 5-5-15,4-3 4 0,0 1-2 16,-1 1-4-16,-1-2 2 0,0 4-3 0,1 1 2 16,1 0-1-16,2 1 4 0,-1 0-4 0,1 2-1 15,1 2-1-15,-2 2-7 0,0 1 6 16,1 3 1-16,1 4 1 0,1 0 4 0,-1 4 0 15,-1-3 3-15,6 5-1 0,-4-1 3 0,0-4-1 16,4 4-2-16,-3-3 2 0,4 3-2 0,2-7 0 16,1 1 3-16,-2-3-2 0,2-3 4 15,1 1-4-15,2-4 4 0,-2-2-1 0,1-4 0 16,-2 0 1-16,2-4-3 0,1 0 2 0,-2-1-6 16,-2-4 6-16,1 1-1 0,-1-3-1 0,-1 3 6 15,-3-2-6-15,1-1 5 0,0 2-1 0,-4-4 3 16,-1 2 2-16,-1 1-1 0,-2 0 3 15,0 1-4-15,-5 0 6 0,2-1 4 0,-4 2 1 16,-1-2 5-16,-1 4-3 0,-2-2-5 0,0 1 0 16,-5 5-5-16,2-1-1 0,-5 3-7 0,-1 4 1 15,-5 2-8-15,3 1 8 0,-5 4 0 0,1 3-4 16,0 5 13-16,-2 4-14 0,0 3 4 16,1-2 1-16,5 3-3 0,3-1 2 0,0 4-1 15,2 0 1-15,5-2-3 0,2 3 2 0,1-3 2 16,3 0-2-16,5-1 3 0,1-1-4 15,2 0 1-15,8-2-1 0,4 0-3 0,6-2-10 16,3-1-23-16,0-6-27 0,6-1-52 0,-4-4-74 16,4-3-158-16,0-4-763 0,-3-3-564 15</inkml:trace>
  <inkml:trace contextRef="#ctx0" brushRef="#br0" timeOffset="15066.6357">15851 1336 956 0,'7'-8'1011'0,"-1"0"-699"0,-1-3-80 15,4 3-15-15,-7 2-14 0,-1 1-38 0,-1-1-49 16,0 4-56-16,0 1-26 0,0 0-17 16,0 1-15-16,0 0-7 0,0 1-16 0,-1-1-17 15,0 2-37-15,0 4-88 0,-7 2-328 0,2 3-1189 16</inkml:trace>
  <inkml:trace contextRef="#ctx0" brushRef="#br0" timeOffset="16181.428">3273 2423 680 0,'-3'-2'234'0,"2"2"-114"0,0 0-94 0,2 0-9 16,3 0 18-16,-2 2 52 0,4-1 49 0,2-1 24 15,2 1-1-15,6 0-17 0,-1-1-12 16,7 0-16-16,1 1-14 0,0-1-12 0,4 0-13 0,-1 0-11 16,3 0-9-16,0 4-7 0,1-2-9 15,1-1-8-15,0 3-6 0,2-2-4 0,3 1 4 16,1-2 1-16,3 1-1 0,0 0-2 15,0-2-7-15,2 1 2 0,2-1 2 0,2 0 4 0,4-1 2 16,2-1-2-16,6 0-4 0,2-1 1 16,5 1-3-16,2-2 0 0,4 1 0 0,4-2-3 15,1 2 0-15,0-1 2 0,4 1-1 0,0-1 3 16,4 1-4-16,2-3-1 0,1 3-4 16,4 1 1-16,3-2 4 0,1 2 0 0,1 0 5 15,1-2 1-15,1 2-2 0,2-3 2 0,6 1 2 16,2 0-3-16,5-2 0 0,3 0-3 15,-1-1-4-15,2 2 0 0,3-2 1 0,6-1 1 16,-1 2 5-16,4-1-6 0,0 1-1 0,1-1 0 16,3 1-3-16,4 1 1 0,3 0 4 0,-4-1 0 15,6 2-2-15,-1 1 1 0,3-2-1 0,0 3 0 16,6-2 2-16,-5 3-3 0,5-1-3 16,0 0 0-16,2-1 0 0,2 1 2 0,-1 1 2 15,1-2-1-15,4 1-6 0,-2 1 3 0,5-3 0 16,2 2 2-16,-2 0 4 0,4-1-6 0,1-1 0 15,0 0-2-15,1 1-3 0,1 1 2 0,-2 0 1 16,1 1-1-16,0-1-2 0,-1 1-1 16,1 0 1-16,0 1 5 0,-3 0 3 0,0 0-6 15,-1 1 0-15,-2-1-3 0,0 0 0 0,-3 1 3 16,-1-1 2-16,-3 0-3 0,-1 2-2 0,0-1 2 16,-3 0-1-16,-4 1 2 0,-2-1 9 15,-3 2-9-15,0-3-1 0,-3 1 2 0,-6-1-8 16,-6 0 7-16,3 0 3 0,-6-1-4 0,-4 1-1 15,-4-1 0-15,-3-2-2 0,-5 0 3 0,-9-2 7 16,0 1-6-16,-7-1-2 0,-8 1 0 16,-2 0-4-16,-9-2 4 0,-4 3 2 0,-7-5 1 15,-7 4-4-15,-4 0 2 0,-9 0-1 16,-3 1-2-16,-8-3 7 0,-6 2-4 0,-5 1 0 16,-8-1 0-16,-1 2-4 0,-8 0 8 0,2 1 2 0,-4-1 2 15,0 1-2-15,-4-2-5 0,3 2-5 16,0-2 0-16,-3 1 4 0,-2-1-5 0,2 0-1 15,-3 1-3-15,-4-1-6 0,1 0 1 0,-1 1-1 16,-1-2-6-16,0 2-12 0,-1 0-15 0,3 2-21 16,0 0-31-16,1 1-36 0,-2 0-66 15,3 0-155-15,0 0-583 0,0 3-772 0</inkml:trace>
  <inkml:trace contextRef="#ctx0" brushRef="#br0" timeOffset="16626.9758">16623 1478 1853 0,'4'-12'149'0,"-3"1"-78"0,2-2 18 15,2 8 8-15,-1 4 15 0,-2 0 2 0,4 1-19 16,-3 2-19-16,-1 3-4 0,3 4 2 0,-2 4-3 16,5 3-3-16,-1 0-8 0,0 3-2 0,2 1-3 15,-2 0-12-15,2 0-6 0,-4-4-2 16,3 0-3-16,1-3-3 0,0-2 2 0,-2-2-2 16,1-2 0-16,4-2 2 0,2-4-1 0,-1-1 1 15,8-4-1-15,1-4-8 0,7-1-8 16,3-5-3-16,3-1-3 0,0-3 1 0,4-2 4 15,0-1-8-15,2-3-4 0,-1 1-1 0,-4-1-2 16,-1 0 6-16,-5 1-1 0,-3-2 0 16,-1 1 2-16,-4 0-7 0,-2-1 4 0,-2 2 0 15,-5-1-3-15,0 1 4 0,-6 6-5 0,0 0 1 16,-5 5-2-16,-2 3 1 0,0 4-5 0,-1 2-12 16,-2 3-17-16,-4 1-10 0,-5 4-13 0,-7 6-14 15,-4 4-12-15,-6 3-30 0,-1 2-39 16,-1 5-54-16,1 1-88 0,-2 2-156 0,-1 4-324 15,-1 4-490-15</inkml:trace>
  <inkml:trace contextRef="#ctx0" brushRef="#br0" timeOffset="16903.278">16728 1969 585 0,'0'8'252'0,"0"3"69"0,0 3 14 15,1-1-27-15,1 0-24 0,-1-3-28 0,1 2-44 16,1-2-41-16,0-1-32 0,0 0-27 15,0 0-15-15,1-1-13 0,0 0-7 0,6-1-4 16,3-2-5-16,3 0-6 0,10-3-10 0,6-3-10 16,5-5-11-16,11-2-9 15,8-5-4-15,0-1-5 0,6-7-2 0,1 0-4 0,0-2-2 16,-4 0-4-16,-3 0 3 0,-1-1 1 0,-7 0 2 16,-2-2-1-16,-5 0 0 0,-6-1-2 0,-2-1 0 15,-5-3 1-15,-1 3-1 0,-7-1 1 16,-4 2-3-16,-5 3-4 0,-4 3 2 0,-4 4 0 15,-1 5-1-15,-2 1-6 0,-3 7-28 0,-3 4-41 16,-5 8-70-16,-12 8-247 0,-8 8-1378 0</inkml:trace>
  <inkml:trace contextRef="#ctx0" brushRef="#br0" timeOffset="25606.5205">6959 4040 1 0,'-2'-9'3'0,"1"-5"290"0,0-1 12 0,1 1-8 16,1 0 8-16,0 1 4 0,3-2-23 0,0 1-40 15,-2-2-42-15,5 0-46 0,-2 3-34 16,3-1-20-16,1 2-15 0,-1 0-11 0,2 4-11 16,-4-1-17-16,4 7-15 0,-1-1-15 0,0 3-9 15,1 4-5-15,3 2-2 0,2 6 0 16,-3 5-1-16,7 5 2 0,-5 3 0 0,3 7 4 16,-3 2 4-16,-4 4 3 0,-2 5 3 0,-6 3 1 15,-3 3 0-15,-3 4 0 0,-6 1 4 0,-7 2-5 16,2 0 1-16,-7-3-1 0,-3-6-4 0,1-8 9 15,-2-9 4-15,-2-7 4 0,2-5 7 16,-2-3 1-16,-2-4-3 0,-1-3-1 0,0 0-3 16,-6-4-8-16,-2-2-4 0,-4-3-4 0,0-1-9 15,-1-3 2-15,-2-2-3 0,4-1-2 0,2-3 2 16,4-2-5-16,1 2 0 0,5-4-1 16,7-1-7-16,2-3-23 0,5 0-39 0,5-7-51 15,6-6-80-15,5-5-144 0,5-3-544 0,11-2-782 16</inkml:trace>
  <inkml:trace contextRef="#ctx0" brushRef="#br0" timeOffset="26495.4564">7189 3751 683 0,'22'2'101'0,"9"4"19"0,8 4 51 0,-7 5 32 16,-3 2 46-16,-2 6 18 0,-6 3-20 15,0 5-37-15,-7 7-38 0,1 2-53 0,-3 4-22 16,-4 3-17-16,-4 3-21 0,-3 0-9 0,-2 3-8 15,-6 1-6-15,-3 0-7 0,-1-3-4 16,1-4-8-16,4-8-6 0,-1-13-5 0,6-8-3 16,0-11 3-16,1-3 14 0,0-4 23 0,1-3 11 15,0-2-4-15,1-6-15 0,6-7-24 16,1-7-10-16,3-7-1 0,4-2 0 0,-2 2 2 0,2-3-3 16,-1 2 1-16,-3-1 1 0,3 0-2 0,-3 4 0 15,-2 3 0-15,0 6 0 0,-1 4-1 16,-2 7-2-16,-1 2-5 0,1 5-7 0,-4 3-4 15,4 3-2-15,-2 6 6 0,4 2 9 0,3 7 5 16,1 3 1-16,1 5 3 0,0 2-2 16,4 1 2-16,0 4 2 0,1-3-3 0,2 0 1 15,2-2 0-15,4 2-3 0,-2-4 4 0,4-3 1 16,1-7 1-16,-1-6-1 0,1-3-2 16,-1-6 0-16,-3-2-2 0,2-4 3 0,0-3-1 15,-5-6 0-15,-2-3 2 0,-1-1-2 0,0-2 1 16,-2 1 3-16,-5-3 0 0,0-1-1 0,-3 0 1 15,-2-1-1-15,0 1 2 0,-4 1 3 16,0 2-1-16,-4 2 3 0,-4 3-1 0,1 3-2 16,0 1 1-16,-4 4-3 0,-2-1-2 0,-2 5-3 15,0 0 0-15,-2 4 0 0,-4 5 0 0,-3 5 1 16,2 1-1-16,-2 4 1 0,4 6-1 0,-3 0-3 16,3 2 2-16,4 2 0 0,3 0 1 0,5 1 0 15,3-1 0-15,5 2 1 0,5 1-1 16,3-2 4-16,7-3-2 0,2-3 1 0,6-7 0 15,-2-3-1-15,6-5 1 0,4-2 0 0,-2-3 0 16,-1-3 0-16,0-3 1 0,-1-2 0 0,-3-4 1 16,0 0 2-16,-4-5 1 0,2-1-2 15,-2-3 0-15,2 1 0 0,-3 0 1 0,-4-1 1 16,1 2 0-16,-5 1 2 0,3 0-2 0,-6 5 0 16,3 3 2-16,-4 3 1 0,-3 0-3 15,-2 4-2-15,2-1-5 0,-1 3-3 0,0 3-1 16,3 3 1-16,-1 0 0 0,1 5 0 15,1 1 1-15,0 5-1 0,2-1 1 0,-1 3 0 16,-1 3-2-16,2-1 2 0,-2 0-1 0,6-1-2 16,-1-7 3-16,3 3-1 0,2-8 1 0,0-2 1 15,4-1-2-15,-3-4 2 0,5-2 0 0,0-5 1 16,1-1-1-16,2-2-1 0,0-5 0 0,-3-1-1 16,-3-1 2-16,-2-3 1 0,-2 0 2 15,-1-2 0-15,-1-1 4 0,-2 1 1 0,0-2 1 0,-3 3 2 16,0-2 0-16,-4-1-2 0,-2 2 2 15,-1 1-2-15,-4 2 2 0,-1 4 1 0,-2 1 3 16,-1 2-2-16,-1 2-1 0,-1 3-3 0,0 2-5 16,-3 3 0-16,1 2-5 0,-1 3 0 15,-3 2-1-15,-7 6-2 0,5 5 1 0,-5 2 2 16,3 6 0-16,2 2 1 0,2 1-2 0,3-1 0 16,4 2-1-16,3 0-1 0,2 2-3 0,1-1-10 15,6 3-9-15,4-4-28 0,6 4-51 16,8-5-51-16,4-4-148 0,7-3-563 0,3-5-855 15</inkml:trace>
  <inkml:trace contextRef="#ctx0" brushRef="#br0" timeOffset="26972.3544">10705 4068 1882 0,'-13'-4'870'16,"-2"0"-862"-16,-4 3-10 0,6 8 6 0,4 6 18 15,-1 1 26-15,-2 2 16 0,2 4 6 16,0 1-1-16,2 5-9 0,-2 3-13 0,6 2-12 16,-1 6-11-16,3-2-9 0,2 2-6 0,2-2 0 15,3-2-1-15,4-7 0 0,1-3 3 16,3-5-2-16,1-7-1 0,2-3 0 0,2-2-1 15,0-2 0-15,1-6 3 0,5-1 0 0,-1-4-2 16,1-4 1-16,1-1-1 0,0-3-3 16,-2-3 6-16,-3-5-2 0,-1 0 1 0,1-3 1 15,-2-1-3-15,3-2-1 0,0-3 0 0,2 0-2 16,-1 4-1-16,-1 1 2 0,-3 4 2 0,-1 5 1 16,-1 2 3-16,-2 6-2 0,1 4 1 15,-3 3-3-15,1 3-5 0,-1 5 0 0,2 2-3 0,-2 3 1 16,2 5-2-16,0 4 2 0,-3 2 0 15,-1 1-2-15,-3 2 4 0,1 2-3 0,-1-1 1 16,-4 0 2-16,0 1-4 0,-1 0 2 0,-2 0-2 16,-2-3 1-16,1 2-4 0,-1-7 0 0,0-5 1 15,0-3-7-15,-1-5-1 0,0-3-15 16,1-1-4-16,0-2-11 0,-3-3-21 0,0-1-26 16,-4-6-49-16,-1-1-72 0,0-5-124 0,-3-2-431 15,-2-2-824-15</inkml:trace>
  <inkml:trace contextRef="#ctx0" brushRef="#br0" timeOffset="27119.4298">10907 3696 1480 0,'-1'-18'292'0,"0"-7"-50"16,1-4-81-16,1 6-77 0,3 7-9 0,0 5-8 16,-1 1-37-16,5 6-39 0,-4 4-30 0,6 2-25 15,3 5-62-15,3 6-311 0,2 3-1021 16</inkml:trace>
  <inkml:trace contextRef="#ctx0" brushRef="#br0" timeOffset="28778.1084">13036 4131 1 0,'14'-2'0'0,"1"-4"0"15,7-1 0-15,-4 2 0 0,-3 0 292 0,1 1 51 16,-4-3-6-16,-2 4-30 0,1-2-36 0,-3 0-35 16,-1 1-23-16,-1-3-16 0,-1 2-15 0,-1 2-14 15,1-1-17-15,-3-3-17 0,-1 0-20 16,-1 1-17-16,-1 1-15 0,0 0-17 0,-5-4-16 15,2 3-10-15,-5 1-11 0,0 0-9 0,-3 0-1 16,-3 1-5-16,-4 3-1 0,-5-1 0 0,-4 5 0 16,-4 2 0-16,-1 5-4 0,-4 3 3 0,2 2-2 15,0 1-2-15,5 3 2 16,2 1-3-16,3 1-4 0,3 4 0 0,2 2 0 0,7 0-2 16,2 1 0-16,5-3 0 0,9-1-2 15,6-2-2-15,7-6 4 0,9-1 0 0,5-6 2 16,4-2 2-16,1-3-2 0,5-5-1 0,1-3 1 15,-2-5 0-15,0-1 0 0,-7-1 0 0,-2-2 1 16,-5 0-1-16,-3-1 1 0,-4-2 4 16,-3-1-2-16,-3 3 8 0,-3-2-2 0,0 0 2 15,-6 4 0-15,0-3 0 0,-3 6 2 16,-2 1 1-16,0 0 1 0,1 5-6 0,-2 1-4 0,0 2-2 16,3 0-5-16,-2 2 4 0,0 4-6 15,-3 6-1-15,0 2 2 0,-2 4-3 0,3 4 4 16,1 2 0-16,3 1-2 0,2 4-1 0,3-4 1 15,3 2 0-15,4 0-5 0,5 1-11 16,4-1-31-16,0 2-50 0,8-7-91 0,1-2-301 16,3-5-1252-16</inkml:trace>
  <inkml:trace contextRef="#ctx0" brushRef="#br0" timeOffset="29050.9819">14984 3356 2950 0,'-8'-11'98'0,"2"0"-40"0,-2-2-14 0,6 11-25 16,2 4-7-16,-4 2 3 0,1 6 9 15,-6 6 15-15,-1 8 9 0,1 6-1 0,-1 4-6 16,4 5-9-16,-2 4-9 0,2 6-2 0,4 8-7 15,1 1-5-15,0 7 1 0,1 2-2 0,0 3-5 16,0 5-10-16,-2 3-22 0,-3-1-39 16,2 0-49-16,-4-5-80 0,4-11-113 0,1-7-250 15,2-12-495-15,3-9-116 0</inkml:trace>
  <inkml:trace contextRef="#ctx0" brushRef="#br0" timeOffset="30631.0989">14410 4006 1534 0,'3'-8'139'16,"0"-3"-18"-16,8-2-38 0,12 3 1 0,8 2 25 16,6-2 9-16,11 1-9 0,2 1-16 0,2 0-21 15,3 1-15-15,5 2-14 0,0-1-12 16,0-1-5-16,-1 3-6 0,-4 0-3 0,-1 1-5 15,-7-3-3-15,-4 4 0 0,-9-2 0 0,-5 2 2 16,-6-1 2-16,-5 1 3 0,-8 0 2 16,-6 2 12-16,-3 0 15 0,-2 0 10 0,1 0 5 15,-2 3-9-15,-5 1-13 0,-4 2-7 0,-3 3 2 16,-8 3 2-16,-4 3 4 0,2 3-2 0,-4 1-7 16,1 2-6-16,3 3-8 0,1 1-6 0,6 1 0 15,1 1-6-15,10-2-1 0,-1-4-1 0,7 2-2 16,6-1 3-16,0-4 3 0,10 0 1 15,-1-5 2-15,10-2 5 0,0-4 1 0,2-4 0 16,2-3 3-16,1-3-6 0,-4-1-2 0,2-5-2 16,1-1-4-16,-5 0 5 0,2-3-1 0,-4 1 2 15,-1-5-2-15,-2 0-1 0,1 1 1 16,-7-2-2-16,4 0 2 0,-4 4-3 16,-2 2-4-16,1 3 1 0,1 0-4 0,-6 3 3 0,3 0-2 15,-1 1 0-15,0-1-1 0,3 5-2 16,-3 0 0-16,1 2 2 0,2 3 4 0,3 2-2 15,-1-1-2-15,5 2 1 0,0 2-6 0,4 1 6 16,-1-1-1-16,7 3 2 0,6 0-1 0,2 2 0 16,9-3 1-16,5 2-2 0,3-2 0 15,3 0-12-15,5-3-12 0,-1-3-6 0,1-1-8 16,-4-4 9-16,-3-1 11 0,-2-4 7 0,-5 0 7 16,-6-4 4-16,-5-2 2 0,-6-1 0 0,-4-1 3 15,-1-1 0-15,-7-1-1 0,-3-2 3 16,-3 4-3-16,-8-3 7 0,1 0 4 0,-7 0 4 15,-4 1 4-15,1 0-5 0,-6 1 0 0,-2-1-2 16,-5 2-1-16,-3 1-5 0,0 1-1 0,-3 0-2 16,-5 6-6-16,-2 1 5 0,-5 4 1 0,-4 3 0 15,-4 1 3-15,-1 6-1 0,4 1-1 0,5 4 0 16,6 2 1-16,9 2-3 0,6 1-3 16,6 0-1-16,6 1-4 0,6 0 4 0,7-3 0 15,8-1 3-15,9 0 1 0,7-6-1 0,11-2-1 16,0-5-4-16,3-4 2 0,2-8-2 15,0-2-1-15,0-7 1 0,-1 0-6 0,1-4 6 16,0-1 0-16,-1-2 2 0,0-4 9 0,-3-4-8 16,-2 0 1-16,-6-5 1 0,-6 0 4 0,-2-6-1 15,-2-3 1-15,1-6-4 0,-1-6-7 16,-3-2 8-16,-1-2-2 0,-9 5 4 0,-3 0 4 16,-6 3-6-16,-5 6 3 0,-4 3 0 0,-3 7 1 15,-4 2 4-15,2 7 1 0,0 5-1 16,-2 6-2-16,0 4 3 0,0 4-2 0,0 5-2 15,0 4 1-15,-1 5-7 0,-2 6-1 0,0 7 0 0,-3 6-2 16,1 7 2-16,1 4 1 0,3 7 1 16,1 5-6-16,1 2 6 0,3 5 0 15,0 2-4-15,1 4 7 0,-1 0-8 0,3 0 1 16,-1-3 2-16,3-3-3 0,3-8 3 0,2-5 0 16,4-4 1-16,4-3-1 0,1-3-4 0,4-3-1 15,1-5 1-15,-1-3 0 0,0-5 0 0,2-3-2 16,3-4-1-16,-1-2-1 0,3-4 1 15,-1-2 3-15,2-3 0 0,-1-2 0 0,-2-1 1 16,0-1-1-16,-2-3 2 0,-1-2 4 0,0 1-3 16,1-4-1-16,-5 4-1 0,-1-4-2 0,1 1 2 15,-4 0 2-15,-2-1-1 0,-4 0-2 16,1 2 3-16,0-1-1 0,-4 2 2 0,-3 0 3 16,1 2-5-16,-2 0 0 0,0 1 0 0,-2 2-5 15,-3 0 6-15,2 3-1 0,-3 0-2 0,3-1 0 16,-4 4-1-16,-2-1-2 0,-2 5 2 15,-1-1 3-15,-1 1-1 0,1 4-1 0,-4 1 0 16,4 1-1-16,-4 2 2 0,6 2-1 0,-1 0 2 16,1 2-3-16,1 3 2 0,1-1 0 15,1 2 0-15,5 2 3 0,1-2-3 0,2 0 1 0,1 1-1 16,2-3-2-16,0 0 3 0,2 0 2 16,-2-3-2-16,6-1 0 0,-2-3 0 0,0 0-2 15,1-2 2-15,4-3 5 0,1-1-1 0,1-2-2 16,0-1 1-16,4-1-2 0,-1-2 1 0,1-2 2 15,-1-3-2-15,1 0-1 0,0 0 1 16,-4 1 0-16,4-2-1 0,-1 2 2 0,-2-3-1 16,3 1-1-16,-2-2 2 0,-1 2-4 0,2 1 1 15,-4 0 2-15,-1 1 0 0,1 1 0 16,-5 2-1-16,2 0-1 0,-3 1 1 0,-1 1 0 16,1 2 0-16,1 0-2 0,-3 2-1 0,1 2-1 15,-1 1 3-15,0 1-2 0,1 1 2 0,0 2 2 16,-1-1-3-16,-2 2-1 0,-1 1-1 15,1-1-1-15,0 2 3 0,1-2 2 0,4 1-2 16,-2 0-1-16,3-1 1 0,-2-3 0 0,2-2 1 16,-1-3 4-16,-2-1-4 0,4 0 0 0,-1-2-1 15,1 0 0-15,1-2 1 0,0-1 1 0,-3 0 0 16,0-3-1-16,-1 2 2 0,-1-1 1 0,3-1 1 16,1 0-1-16,3 0-4 0,0 0-2 15,-3 2 2-15,2-1 1 0,-5 2-1 0,1-1 2 16,1 2-3-16,1-3-1 0,-1 0 2 0,2 3 2 15,-1-1-2-15,2 2 2 0,0 0-1 16,-3 2-2-16,-1 0 0 0,2 2 2 0,0 3-3 16,0-2 0-16,-2 1 1 0,2 2-2 0,0 0 3 15,-1 1-1-15,-1 1 2 0,0-1 2 0,0-1-2 16,1 0-2-16,0 0 0 0,0 1-3 0,2-1 0 16,5 0-3-16,1 1-11 0,5-3-13 15,0 0-5-15,4-2-8 0,-2 0-10 0,2-1-8 16,2-2-23-16,-4 0-29 0,1-1-31 0,-1-2-88 15,-3 1-333-15,-2 0-1045 0</inkml:trace>
  <inkml:trace contextRef="#ctx0" brushRef="#br0" timeOffset="35705.6348">18861 3718 1 0,'0'0'0'0,"0"-5"0"0,-3 2 174 0,2-1 227 15,-2 1-20-15,0 0-51 0,-1 2-65 0,-1-2-49 16,-2 3-42-16,0 0-36 0,2 0-29 0,-2 2-18 16,-4 1-5-16,0 2-1 0,-1 1 1 15,-3 4-3-15,1 0-14 0,-2 3-9 0,4 1-9 16,-2 2-7-16,2 2-2 0,2 1-4 0,1-1-5 15,1 2-4-15,2-1-1 0,5 2-6 16,2-1-2-16,7-3-2 0,1 1-3 0,3-4 5 16,10-1-2-16,4-1-1 0,7-4-5 0,8-1-4 15,3-2-2-15,1-2-2 0,-1-1 1 16,0-4-7-16,-4 0-3 0,-3-1 1 16,-1-3-5-16,-4 1 4 0,-3-2 2 0,-3-3-3 0,-3 0 5 15,-5-2-3-15,-3 1 3 0,-4-1 2 0,1 1 3 16,-9 0 0-16,0 0-1 0,-3 1 3 15,-3-1-6-15,1 2 7 0,-3 0 0 0,-4 2-1 16,2 0 2-16,-1 2 0 0,1 2-1 0,-2 0 0 16,2 3 4-16,-2 3-9 0,0 1-1 15,1 2-1-15,1 5-8 0,2 1 7 0,3 1 0 0,2 2 3 16,5 2 2-16,2 1 1 0,7-3-1 16,5 3 4-16,7 0 8 0,7-5-3 0,10 1 1 15,3-5-2-15,-2-1-13 0,0-3 3 16,-3-4-1-16,-5-3-4 0,0-5 6 0,-3 1-4 15,-6-4 2-15,-3-1 1 0,-3 1 1 0,-1-4-1 16,-5 3-1-16,0-4 1 0,-6 3-3 0,-2-1 5 16,-2 3 0-16,1 0 3 0,-3 4 4 0,-2 3 1 15,-1 1 2-15,0 2-4 0,0 2-3 16,-3 2-7-16,1 3 0 0,-3 6 2 0,0 6-2 16,-1 5 7-16,0 5 0 0,-1 2 1 0,-1 5 5 15,3 3-6-15,-3 2-1 0,1 5 0 0,-6 4-2 16,0-1 0-16,-2 1-1 0,-2 4 0 0,-2-2-1 15,-5 1 0-15,3-4-2 0,-6-3-1 16,4-3 0-16,-1-3-1 0,0-2-1 0,1-6-3 16,1-3-2-16,2-10-1 0,7-7 1 0,2-7 1 15,1-5-4-15,5-3-13 0,2-7-28 0,3-5-41 16,4-6-55-16,5-5-82 0,7-4-177 16,4-4-657-16,3-3-304 0</inkml:trace>
  <inkml:trace contextRef="#ctx0" brushRef="#br0" timeOffset="36201.6222">20799 3385 1917 0,'11'-7'196'0,"1"2"-6"16,3-1-62-16,-9 7-14 0,-1 4 11 0,-4 6 7 16,-2 6 2-16,-4 6-13 0,-1 8-27 15,-5 3-25-15,-1 7-15 0,-2 5-12 0,2 2-9 16,1 1-3-16,-3-3-9 0,1 1-5 0,-1-1-2 15,3-1-8-15,2 2-3 0,0-1-3 16,7-3-9-16,4-4-6 0,8-7-11 0,2-4-11 16,8-6-2-16,5-7 0 0,7-9 4 0,1-4 5 15,3-7 6-15,0-2-2 0,1-4 2 0,-3 0 0 16,5-3 1-16,-5-2 7 0,4-1 4 16,-3-2 7-16,-4-2 4 0,1-2 3 0,-7-2 2 15,-2 3 7-15,-6 1 7 0,-2 7 11 0,-8 1 12 16,-1 7 5-16,-5 5-3 0,0 0-13 0,-2 2-14 15,0 3-10-15,-6 1 0 0,-2 8 5 16,-4 3 3-16,-5 4 1 0,1-1-2 0,-2 5-5 0,2-2 1 16,4 2-5-16,1-1 0 0,6-3 0 15,2 1-2-15,4-2-1 0,5 0 4 0,2-2-2 16,6 1 0-16,2-4 4 0,5-1-3 0,2-4 2 16,1-2-1-16,-1-4 0 0,3-2-2 15,-2-5 3-15,0-3 1 0,-2-1-2 0,-1-1 3 16,-2-4-3-16,-4 1-1 0,-1-3 0 0,-4-5-2 15,-2 2 0-15,0 1-1 0,-5-4-4 0,-2 3-5 16,-2-4-3-16,-3 0-2 0,-1-1-6 16,-2-3-7-16,-3 2-9 0,-5 0-13 0,2-2-17 15,-5 1-21-15,-2 1-40 0,-3 0-58 0,-2 0-93 16,-3 3-154-16,-1-2-244 0,0 1-201 16,-3 2 284-16</inkml:trace>
  <inkml:trace contextRef="#ctx0" brushRef="#br0" timeOffset="36431.0783">20980 3553 1 0,'2'-9'34'0,"6"-3"419"15,3-4-34-15,6 5-22 0,7-2-65 0,7 3-72 16,9-3-56-16,2 3-40 0,6-3-21 16,4 5-15-16,4-2-6 0,2 4-2 0,5-2-5 0,1 1-10 15,1 0-11-15,2 1-21 0,-2 1-12 16,2 3-11-16,-5-1-9 0,-8-1-1 16,-2 2-4-16,-4 1-4 0,-12-1 0 0,-3 2-3 15,-9 0-3-15,-5-1-3 0,-6 1-4 0,-5-1-5 16,-7 1 3-16,0 0 1 0,-2 0-1 0,0 0-2 15,1 0-4-15,-2 1-9 0,-6 0 0 0,-3 2-2 16,-1 1 0-16,-5-1-5 0,2 0-12 16,-2 2-24-16,2 1-46 0,-1 4-81 0,-1 0-242 15,0 5-1343-15</inkml:trace>
  <inkml:trace contextRef="#ctx0" brushRef="#br0" timeOffset="37570.1366">7075 5865 1026 0,'-17'-16'556'16,"-1"-3"-306"-16,-5-4-20 0,2 5-31 0,2 5-9 16,-2-1-17-16,-5 4-34 0,0 1-19 0,-5 4-28 15,-5 2-16-15,-1 7-12 0,-10 4-10 0,-2 4-8 16,-2 6-8-16,-2 2-3 0,2 10-8 0,1 3-3 15,1 1-3-15,7 4-2 0,1 3-1 16,2 3-3-16,6-1-1 0,1-1-6 0,7-8-3 16,7-4 1-16,8-5-4 0,5-5 3 0,10-4 0 15,1-5 4-15,10-2 6 0,6-6 5 0,9-4 3 16,10-10-4-16,10-5-4 0,10-7-7 16,5-9-3-16,7-1-3 0,0-6 2 0,-3-7-2 15,-2-1 0-15,-3-3-1 0,-10-2-1 0,-4 0 1 16,-2 1 0-16,-7-1 0 0,-3-1 2 15,-3 3-3-15,-11 2 2 0,-1 4 2 0,-9 5 1 16,-2 2 0-16,-7 8 1 0,-5 5-2 0,-3 6 2 16,-5 6 2-16,-3 2-3 0,1 6-1 0,-2 2-2 15,-3 4-5-15,-4 6 1 0,-2 5-1 16,-7 7 0-16,1 6 2 0,-3 7 1 0,-2 5-1 16,3 2 0-16,2 5 2 0,2-3 0 0,5 4 3 15,6-2-1-15,5 4-2 0,6-1-2 16,4-1 1-16,7-1-1 0,11-1 2 0,2-2-1 0,13-8 0 15,7-6-2-15,3-8-3 0,10-4 5 16,1-7 0-16,4-5 0 0,0-4 2 0,-1-5-4 16,-5-2-2-16,3-6 0 0,-6-2 1 0,-6-2-1 15,-5-2 2-15,-3-3 1 0,-7 3-2 0,-7-2 5 16,-4 3 0-16,-7 0 1 0,-2-1 2 16,-3 1-2-16,-5 5 0 0,-2 0 0 0,-3 3 1 15,-3 4 0-15,-1 1-2 0,-4 5-2 0,-3 5-3 16,-5 4 1-16,-6 9 2 0,-2 6 1 0,-4 6 2 15,1 2-2-15,2 2 0 0,5-2-3 16,4-3 2-16,6 0 1 0,5-3-2 0,7-1 0 16,4-2-3-16,8-5 4 0,7-2 0 0,2-3 2 15,4-5 3-15,5-4-4 0,0-5-1 16,4-5 0-16,4-4 0 0,-4-3 1 0,-1-4-1 16,-2-1 1-16,-3 1-3 0,-5-5 3 0,-5-1 5 15,-4 0 3-15,-5-1 4 0,-5-1-2 0,-2-2-2 16,-1-2 0-16,-2-1-4 0,-6 3 0 0,-2 0 0 15,-5 1-3-15,-3 1 0 0,-5 1 1 0,-3 3 0 16,0 0 1-16,-4 4 5 0,-1 4-9 16,-3 2-2-16,1 5-2 0,3 4-3 0,-1 3 3 15,1 5-5-15,0 3-12 0,6 4-27 0,-1 3-46 16,10 6-89-16,5 4-287 0,2 0-1300 0</inkml:trace>
  <inkml:trace contextRef="#ctx0" brushRef="#br0" timeOffset="38575.2802">8439 6300 1183 0,'-19'-3'551'0,"-1"-1"-264"15,-2 0-47-15,10 4-40 0,5 0-28 0,6 0-28 16,1 0-35-16,0 0-24 0,0 0-10 0,1 0-9 16,4-1-3-16,-3-2-10 0,1-2-22 15,7-5-7-15,10-7-12 0,8-5-7 0,5-4 4 16,6-1-6-16,3-4 1 0,5-1-1 15,0-2 0-15,3-4 0 0,0-3-2 0,0-1 3 16,-2-2-6-16,-5 0 8 0,-2 0 4 0,-4 0 4 16,-4-1 6-16,-7 3-4 0,-4-1 2 0,-8 1-1 15,-3 5 1-15,-4 4 2 0,-5 4 3 0,-2 7 7 16,-2 5-1-16,-4 4 0 0,1 4-6 16,-1 5-8-16,2 1-6 0,-5 6-6 0,-1 6-4 15,-8 7 1-15,-4 9 2 0,-6 11 0 0,4 4-2 16,-3 3 1-16,7 3-6 0,6 1 3 0,4 3 2 15,3 0-1-15,9 1 4 0,6-4-4 16,9-5 0-16,7-3-2 0,13-11-1 0,6-7 3 0,5-7 0 16,6-7 0-16,4-6-3 0,1-4 0 15,-1-7 0-15,1-2-4 0,-4-8 3 0,-7-4-7 16,-1-2 0-16,-7-4 0 0,-6-3 2 0,-3-1 4 16,-3-5 2-16,-5-4 0 0,-1-2-1 0,-2-2 5 15,-2-5 2-15,-2 3 0 0,-4 2 8 16,-6 4-8-16,-2 4 2 0,-5 7 0 0,-3 7 1 15,-1 8 5-15,-4 5-2 0,3 6-2 16,0 4-4-16,-2 2-1 0,-2 4 0 0,0 4 3 16,-2 7 1-16,-7 8-4 0,0 2-1 0,4 9-1 15,-2-1-1-15,7 2 3 0,0 2-1 0,3 2-2 16,3 1-3-16,2 4 3 0,2 2 0 0,3 1 0 16,1 2 4-16,4-3-8 0,1-3-3 15,4-11-4-15,3-6-4 0,4-9 4 0,1-9 5 16,4-7 4-16,3-6 2 0,4-4-1 0,3-4 1 15,-1-6-3-15,2-1 1 0,-3-2-1 0,-6-3-1 16,-1 1 4-16,0 0-3 0,-5 1 4 16,-2 0 1-16,-4 1-1 0,0 2 1 0,-4 6 0 15,-3 4 0-15,-4 6-5 0,-2 1-9 0,-2 4-14 16,0 3-1-16,0 3 3 0,3 6 10 16,0 4 16-16,0 4 1 0,4 4-1 0,-2-1 2 0,4 1-2 15,5-1 1-15,2 1 1 0,5-3 6 16,4 0-3-16,9-2 2 0,3-4 0 0,7-6-6 15,2-1 2-15,1-7 2 0,1-3-4 0,-1-6 3 16,0-1-2-16,-8-3 1 0,-3-2 1 16,-6-1 5-16,-2-1-2 0,-7-2 3 0,-1-2 3 15,-4-1-3-15,-3 2 5 0,-3-1 3 0,-5-2-1 16,-2 2 1-16,-4-3 1 0,-4 5 1 0,1 1 1 16,-7 4 0-16,1 2-4 0,-3 3-5 0,-3 3-4 15,-2 3-5-15,-4 5 1 0,-1 4 0 16,-4 5-2-16,-2 4 1 0,0 5 0 0,0 4-2 15,5-1 0-15,2 1 3 0,6 0-4 0,4 1-1 16,5 3-1-16,4-1-1 0,3 2 2 16,4 0-5-16,5-6-1 0,4-3-4 0,1-4-6 15,5 0-9-15,2-2-20 0,4-3-28 0,1-4-32 16,-1-2-56-16,-1-3-99 0,-3-4-232 0,-2 0-959 16</inkml:trace>
  <inkml:trace contextRef="#ctx0" brushRef="#br0" timeOffset="38774.7272">9252 5707 2464 0,'-20'-7'141'0,"-2"1"-108"15,0-3 11-15,15 6 2 0,13 1-7 16,7-4-8-16,7-2-17 0,12-1-7 0,13 1 0 15,12-1-6-15,12 1-13 0,13 2-69 0,10 0-233 16,10-1-999-16</inkml:trace>
  <inkml:trace contextRef="#ctx0" brushRef="#br0" timeOffset="40271.048">11756 6328 971 0,'0'3'130'0,"-2"2"-117"0,1 0 17 0,-1 1 50 0,2-3 55 15,-1-3 59-15,1 0 38 0,1 0 4 16,-1 0-21-16,2 0-34 0,-1 0-25 0,1-2-36 16,5-4-31-16,3-7-30 0,4-5-37 0,7-4-4 15,5-8-4-15,4-3-1 0,2-2-1 16,3-3-3-16,7 0-1 0,0-6-3 0,1-3 2 16,0-4 2-16,-4-2 3 0,0-5 2 0,-1-2-1 15,-3 0 4-15,-1-2 3 0,-6 2 2 0,1 1 2 16,-8 7 1-16,-2 2 3 15,-7 6 7-15,-1 3 0 0,-3 9-2 0,-7 3-2 0,0 6-2 16,-2 6 4-16,0 3 3 0,-2 7-3 0,0 2-9 16,-1 3-10-16,-2 5-10 0,-3 3-6 0,-2 7-1 15,-6 6 0-15,-1 12 3 0,-4 4 2 16,-2 8 0-16,-1 7 0 0,4 5 1 0,-3 6-1 16,4 3-2-16,4-1 0 0,7-2 0 15,3-1-1-15,6 1 1 0,6-6 0 0,7-1-2 0,7-9 2 16,6-4-1-16,9-8-5 0,6-9 5 0,8-7-1 15,4-4 0-15,5-8 3 0,5-7-2 16,-1-3-2-16,2-6 1 0,-5-3 0 0,0-2-3 16,-2-4 2-16,-5-3 0 0,-4-4-3 0,-5-3 4 15,-5-3 1-15,-6-1 0 0,-2-3 5 0,-9 3-2 16,-1-2 0-16,-5 0 1 0,-5 3-3 16,-5 1 1-16,-5 7 2 0,0 4 0 15,-7 5-4-15,-1 3 3 0,-6 3 0 0,-2 1-3 0,-4 4 4 16,-5 4-2-16,1 3 1 0,-6 5-1 15,-1 5 2-15,-2 4-3 0,0 2 2 0,0 7 0 16,2 4-5-16,-3 1 5 0,4 1-1 0,3 0-2 16,4 1 6-16,6-3-5 0,7 0 0 15,3 2-1-15,5-1-1 0,7-3 1 0,3-2 2 0,4-4 0 16,8-4-1-16,4-5 0 0,2-2 0 16,3-5-1-16,3-4 6 0,3-2-5 0,-4-3 0 15,2-3 1-15,-2-2-4 0,2-3 1 0,-2 0 2 16,-5-4-2-16,0-3-2 0,-3 0 5 15,-5-4 0-15,-5 0-1 0,2-1 8 0,-6 0-7 0,-3 1 0 16,-1 1 2-16,-4 2-5 0,-1 3 4 16,-2 4 2-16,-2 0-1 0,0 4-2 0,-2 1 2 15,-1 3-1-15,-1 1-2 0,2 2 6 0,-4 0-5 16,1 4-1-16,-2 1 0 0,-1 5-5 16,-2 3 2-16,2 2 2 0,1 5 0 0,1 1 0 15,3 4-1-15,2-1 1 0,3 3 0 0,0 1 5 16,4 1-4-16,1 1 0 0,4-2 0 0,1-3-5 15,6-4 5-15,1-4 0 0,3-5 1 16,3-2-1-16,2-3 2 0,2-4-1 0,4-2-2 16,-1-4 6-16,2-3-5 0,0 0 0 0,-2-4 1 15,1 0-5-15,0-3 3 0,-5-2 1 16,0-3 0-16,-2-1 3 0,0-2-1 0,-5 2-2 16,2-4 1-16,-3 0 3 0,3 0-2 0,-3-1 0 15,-3 1 1-15,-2 4-8 0,0 3 6 0,-4 3 0 16,-3 6-1-16,0 4 4 0,-2 2-4 0,-1 3-1 15,-2 0-4-15,1 1-2 0,-2 1-4 0,1 3 2 16,-2 4 5-16,1 5-4 0,-3 2 8 16,1 0-1-16,3 1-1 0,-1-1 4 0,2 0-2 15,1 0-2-15,1 0 1 0,2-2 1 0,2 1-3 16,4-3 2-16,3-1 1 0,3-5-7 0,1-3 6 16,6-3 0-16,-2-1 0 0,3-6 5 15,4-1-4-15,-3-4-1 0,1-1 0 0,-4-2 1 16,4-1 0-16,-3-1 1 0,-4-3 1 0,-2 1-5 15,-1-4 4-15,-2 1 1 0,1-2 2 16,-4-2 2-16,-2 2 1 0,2-1-1 0,-2 3 3 16,0 2 6-16,-5 4-7 0,1 2 2 15,-2 5 2-15,-2 3 1 0,-1 3 11 0,0 1-3 0,-1 2-8 16,1 2-7-16,-2-1-11 0,-1 5-1 16,-1 4 3-16,1 5-2 0,-5 5 4 0,3 3 1 15,0 3 1-15,-1 3-1 0,1 1-1 0,4 3-1 16,0 2-2-16,-2 2 4 0,0 4-7 15,1 4-17-15,-3 2-26 0,-3 1-51 0,1-6-79 0,4-9-137 16,1-9-289-16,7-11-1028 0</inkml:trace>
  <inkml:trace contextRef="#ctx0" brushRef="#br0" timeOffset="40583.1425">14438 5516 995 0,'-1'-7'931'0,"-1"-2"-610"0,1 1-89 15,-4 8-89-15,2 0-39 0,-1 5-31 0,-5 3-12 16,-4 3-2-16,-4 5 2 0,-3 2-5 16,-2 4-15-16,-5 1-11 0,-1 2-7 0,2 3-7 15,-1-3-5-15,0 2-2 0,1 2-4 16,-2 2-3-16,-2 1-1 0,0-3-3 0,7-4-2 0,2-6 0 16,8-8 1-16,5-3 1 0,2-4 2 15,4-3 0-15,2-2 3 0,0 1 0 0,0-2 1 16,0 2-1-16,1-1-3 0,2 1-7 0,-2 0-14 15,2 0-7-15,1 1-3 0,3 2 6 0,3 0 10 16,4 2 8-16,3 1 4 0,5 4 1 0,3-2 2 16,3 1 1-16,3 0 0 0,5-2 0 15,1-1-1-15,5-2-1 0,2 0-4 0,1-5-16 16,4-2-35-16,0-4-59 0,2-1-88 16,1-4-135-16,-3-2-333 0,-1-2-439 0</inkml:trace>
  <inkml:trace contextRef="#ctx0" brushRef="#br0" timeOffset="40852.781">15155 5415 261 0,'11'-34'512'0,"1"-8"-9"0,4-11-113 16,-4 8-58-16,-4 7-12 0,-4 5-53 15,-2 1-53-15,2 8-40 0,-3 5-33 0,-1 6-20 16,0 4-16-16,0 4-27 0,0 4-24 0,-1 2-27 16,0 4-26-16,-4 4-2 0,1 9 3 15,-5 9 3-15,-3 6 4 0,-2 9 3 0,1 6 3 16,-5 6 5-16,-1 8 2 0,-3 7-1 0,-2 7-6 15,-5 8-3-15,-1 6-6 0,-1 3 0 0,-2 4-1 16,-2 0-1-16,-2-1 4 0,-1 0-3 0,-2-2 0 16,-1 0 1-16,0 1-11 0,3-6 6 15,5-4-3-15,4-7-1 0,5-9 11 0,7-10-10 16,5-11-1-16,4-10-3 0,0-6-9 16,6-6-6-16,0-6-19 0,1-2-18 0,-3-6-35 0,8-2-39 15,-2-7-73-15,0-1-298 0,2 0-1180 0</inkml:trace>
  <inkml:trace contextRef="#ctx0" brushRef="#br0" timeOffset="42150.616">15695 5300 1060 0,'1'-3'41'0,"1"-3"-5"15,-1 1 10-15,2 11 62 0,-6 2 105 16,1 10 90-16,0 5 26 0,-8 9-45 0,0 7-74 15,-3 4-68-15,-4 5-41 0,-1-1-29 0,2 3-18 16,-2-3-9-16,1-5-9 0,4 1-7 0,2-3-11 16,3-3-6-16,5-1-4 0,3-6-2 15,3-3-2-15,6-4 5 0,2-4 3 16,8-4 4-16,1-4 4 0,2-8-1 0,5-3-2 0,3-3-2 16,1-8-2-16,1-3-5 0,1-3-3 0,-1-3-2 15,1-3-4-15,-7-2 4 0,0-4 1 16,-6-2 2-16,-3 1 0 0,1-5-1 0,-2 3-1 15,-4 2 3-15,-4 4 4 0,-4 4 2 0,2 3 1 16,-5 5 1-16,0 1-1 0,-2 4 4 0,0 3-1 16,-2 2-2-16,2 4-8 0,-1 1-7 15,1 3-3-15,-5 2-2 0,1 5 3 0,-6 7 1 16,0 0 0-16,1 4 0 0,0 1-5 0,3 0 5 16,3-1 1-16,0-1 1 0,4 2 5 0,5-4-6 15,-2 1-2-15,7-3 1 0,-1-2-2 16,4-2 2-16,4-2 0 0,-2-3 0 0,9-1-5 15,-2-4 5-15,3-3-1 0,4-4 0 0,1-4 2 16,1 0-4-16,0-3 0 0,1-3-1 0,-3-4 3 16,0-2 0-16,0 0 0 0,-6 0 1 15,3-2-5-15,-5-1 6 0,-1-3 1 0,-3 1 2 16,-1-1 4-16,-3 1-5 0,0 5 0 16,-4 3 0-16,-1 4 1 0,-3 7 0 0,-3 2 0 0,-1 3-1 15,-2 3-6-15,0 0 0 0,-1 1 1 0,-3 4 0 16,0 5 5-16,-4 5 0 0,0 1-2 15,0 3-1-15,-1-1 1 0,1 1 0 0,6 1 1 16,-1-1-1-16,2-1-3 0,2-4 3 0,4 1 1 16,0-2 0-16,4-4 6 0,4-1-7 15,-1-2 2-15,5-5 0 0,2-1-4 0,1-4 3 16,7-1 0-16,-4-2-3 0,4-3-2 0,-4 0 4 16,-2-2 0-16,-5-2 0 0,3 0 5 0,-7 1-4 15,0 0 0-15,2 1 0 0,-6 0-1 16,1-1 3-16,-5 3 2 0,3 0 1 0,-3 0-2 15,-1 2 1-15,2-1 0 0,-2 1-2 0,0-1 7 16,0 0-9-16,2 4-1 0,-3 0 0 16,0 2-8-16,0 1 7 0,-1 0-6 0,0 0-7 0,0 1-8 15,0 0 1-15,1 1 5 0,0 3 6 16,3 1 15-16,1 2-5 0,1 0-2 0,-1 0 2 16,4 2-4-16,3 1 3 0,-1-1 2 0,6-1-1 15,1 0 0-15,3-2 0 0,3-1 0 0,2-3 0 16,-2 0 4-16,0-3-5 0,-5-3 0 15,0 0 1-15,-1-2-2 0,-6-1 4 0,6-2 2 16,-6-1 3-16,-1-3 1 0,-2 1 2 0,0 0 0 16,-4 1-1-16,2-4 3 0,-3 2-3 0,1-1-2 15,-1-2 4-15,0 1-2 0,-1-2-1 16,2 1 1-16,-1 1-2 0,-1 4-4 0,-1-1 11 16,1 3 0-16,-2 1 2 0,-1 1 5 0,1 3-9 15,-1 2-4-15,0 1-6 0,1 0-11 0,-1 1-1 16,0 1-1-16,0 3 3 0,2 2 3 15,2 3 4-15,0 2 0 0,0 3 2 0,1 2 2 16,1 0-3-16,0 1-2 0,1-2 2 0,1 0-5 16,-1 0 4-16,3 0 1 0,5-2 0 15,0-3 2-15,4 0-2 0,2-7 0 0,4-3 2 0,-4-2 3 16,1-4-4-16,-1-5 1 0,0 1-1 16,-2-5-2-16,-1 1 6 0,-1-4 0 0,1-1 3 15,-1 0 3-15,-3-4-3 0,2-3-1 0,-2 1 2 16,-3-1 3-16,4-3 1 0,-3 2-1 0,-1 1 3 15,-2-1-6-15,-2 5 10 0,0 1 4 16,3 2-1-16,-4 2 6 0,-2 2-6 0,2 2 0 16,-3 4 0-16,-2 3-3 0,-1 3-3 0,0 2-6 15,0 0-6-15,0 2-13 0,-1 4 5 16,-2 4-1-16,-3 7 4 0,1 4 9 0,-3 5-8 16,-3 2 2-16,1 1-4 0,1 2 4 0,-2 5-2 15,1-4-1-15,0 5 2 0,-1 0-8 0,0 1 2 16,-1 3-7-16,-1 0-16 0,3 0-19 15,1-1-38-15,0-4-23 0,5-6-12 0,4-7-34 16,4-11-47-16,5-6-195 0,2-6-1288 0</inkml:trace>
  <inkml:trace contextRef="#ctx0" brushRef="#br0" timeOffset="42563.1135">17957 5257 2129 0,'2'-5'289'0,"0"1"-66"0,-1-1-97 15,-1 4-33-15,-1 2-21 0,1 1-20 0,-3 5-7 16,-5 0 5-16,-2 7 5 0,-7 4 2 16,-6 4-7-16,0 2-11 0,-5 2-4 15,-2 1-5-15,-2 3-5 0,-4-3-8 0,1 3-2 0,-3 0-7 16,0 2-3-16,-4 1 0 0,0-2-5 16,6-5-1-16,4-3 1 0,6-9-1 0,7-2 0 15,6-6 1-15,6-4 0 0,3-2 2 0,2-1 4 16,2 0-1-16,3-3-5 0,0-2-3 0,5-3-9 15,1 0-1-15,5 0 4 0,-1-2 0 16,3 3 1-16,2 0 2 0,1 4-2 0,2 0 1 16,-3 4 2-16,4 3 2 0,-4 2 2 0,5 6 4 15,-3-1 2-15,2 6 3 0,-2 2 4 16,1 2 1-16,0 2 2 0,0 0-3 0,-1 1 2 16,2 1-1-16,-2 0 2 0,4 0 0 0,-1-3-2 15,0 0 2-15,-1-3-4 0,4-1 1 0,-3-4 1 16,-1-2-1-16,1-4 3 0,-2-4 1 0,3-2-1 15,-4-3 0-15,3-3 0 0,-3-2-2 16,0-4-1-16,-2-1-2 0,-2-3-4 0,1-1-2 16,1-1-3-16,-2-3-6 0,0 0-10 0,-1-4-22 15,1 0-30-15,-2-2-46 0,0-1-86 0,-2 2-269 16,-2 0-1258-16</inkml:trace>
  <inkml:trace contextRef="#ctx0" brushRef="#br0" timeOffset="43606.8041">19436 5429 1030 0,'0'-6'324'0,"-3"-4"-60"0,-1-1-42 16,3 2-15-16,-1 3 0 0,0 1-15 0,-1 0-34 15,-3 1-29-15,1 1-24 0,-3-1-29 0,-3 4-14 16,-5 0-9-16,-5 4-3 0,-3 3 1 16,-6 6-2-16,-1 4-2 0,-4 3-5 0,1 3-5 15,1 1-10-15,4 2-7 0,3 1-7 0,5-2-7 16,7 1-2-16,4-2-1 0,5-1 1 16,4 0 3-16,7-4-2 0,3 2 0 0,6-6 1 15,7-1-1-15,7-4 3 0,3-5 2 0,6-3-1 16,0-4-1-16,2-3-1 0,1-2-3 0,-2-5 0 15,-3 1 0-15,-5-6 1 0,-1 1-1 0,-4 0 2 16,-4-3 0-16,-2 2 1 0,-2 0 3 16,-3 0 2-16,-3-2 1 0,-4 2 1 0,-3 2 1 15,-2 0-1-15,-3 1-1 0,0 4-1 0,-2-3-1 16,-1 5 0-16,0 0-3 0,0 2-1 16,-1 1-1-16,2 0 0 0,-2 0-2 0,-1 3 1 15,3 0-1-15,1 0-1 0,-1 2-1 0,1-3 0 16,1 2-2-16,0 1 0 0,0 1-2 15,0-1 2-15,0 3-2 0,1-3 1 0,-1 0-1 0,0 0-2 16,0 0 1-16,0 0-1 0,0 0 1 16,2 2 0-16,-2-1 2 0,1 0 0 0,-1 0 1 15,0 0 0-15,0 0-1 0,0 1 0 0,1-2 1 16,-1 1 0-16,0-1 0 0,0 0 1 0,0 1 2 16,0-2-3-16,0 1 0 0,0 0 2 15,0 0-2-15,0 1 2 0,0-2 3 0,0 1-1 16,1 0 1-16,-1-1 3 0,0 1-2 0,0-2 2 15,0 2 0-15,0-1-2 0,0-1-3 16,3 1 1-16,-3-2-2 0,1 3 2 0,-1-4-1 0,0 3 0 16,1 0-1-16,-1 0 1 0,0 1-1 15,0 0-4-15,-1 1 0 0,1 1-5 0,-1 2 2 16,-3 5 0-16,2 2 3 0,-3 8 1 16,0 2 2-16,-2 0-1 0,4 2 0 0,-1-1 2 15,4-1-3-15,1 0 0 0,3-4 3 0,6 0-5 16,5-1 5-16,3-2 0 0,10-3 1 0,3-1-1 15,8-6-1-15,3-4 0 0,3-1 0 0,4-7 4 16,1-1-6-16,0-3 0 0,-1-5-1 0,-8 2-7 16,-1-3 6-16,-4-3 0 0,-4-4 1 15,-1-2 2-15,-5-2 2 0,2-1 0 0,-5-4 0 16,1 0 3-16,-4-4-3 0,1-3 0 0,-5 3 1 16,-1-1-1-16,-6 3 5 0,-5 3 1 15,-4 4 0-15,-1 6 3 0,-4 5 0 0,-2 6-2 16,0 3 0-16,-3 3-1 0,1 5-4 0,-1 4-2 15,-4 2 1-15,-3 8-4 0,-3 5 2 0,-1 6-1 16,0 5 0-16,-3 4 0 0,4 4 0 16,3-3-1-16,3 4 0 0,6-3 4 0,0 6-4 15,2 2 3-15,2 3-2 0,3 1-6 0,-2 1 2 16,6 0-8-16,-2-2-14 0,1 0-12 0,2-6-28 16,0-3-28-16,4-5-31 0,-4-7-45 0,5-6-56 15,0-4-119-15,2-9-421 0,4-5-855 16</inkml:trace>
  <inkml:trace contextRef="#ctx0" brushRef="#br0" timeOffset="43761.2608">20271 5360 2078 0,'7'-13'225'0,"1"-5"0"16,5-1-98-16,4 2-13 0,6 2-4 15,4 3-23-15,2-1-20 0,3 3-26 0,4-1-18 16,6 4-10-16,6 2-11 0,4 2-16 0,4 3-70 15,0 1-234-15,3 3-1340 0</inkml:trace>
  <inkml:trace contextRef="#ctx0" brushRef="#br0" timeOffset="45196.171">4694 8804 1237 0,'0'2'406'0,"0"-2"-30"16,0 0-81-16,1 0-51 0,-1-3-30 0,0 1-39 15,-1-3-43-15,-1-1-25 0,1-1-26 0,1 1-20 16,0-1-13-16,1-5-10 0,7 1-9 16,-3-5-7-16,6-3-8 0,5-3-3 0,8-3-4 0,8-6 2 15,8-4-4-15,7-6-4 0,12-5-1 16,6-6 0-16,5-7 2 0,7 0 1 0,-2-6 1 16,0-2-5-16,-1-1 3 0,-2-7-2 15,-1-2 3-15,-1-1 4 0,-5-1-4 0,-2 2 2 0,-6-1-5 16,-7 6-4-16,-5-3 6 0,-6 5 1 15,-3 5 3-15,-9 7-1 0,-6 6-2 0,-7 11 2 16,-7 5 2-16,-4 13 5 0,-6 9 1 0,-2 5-2 16,-1 6-4-16,-8 8-4 0,-5 10-2 15,-5 12 1-15,-10 14 1 0,-2 14 3 0,-5 9-3 16,2 5 1-16,3 8-1 0,1 2 3 0,2 5 0 16,3 0-2-16,1-1-1 0,9-4-6 0,9-4 5 15,1-9 0-15,12-12 3 0,8-9 1 16,7-12-4-16,10-9-1 0,7-11-3 0,8-5 4 15,4-8-3-15,5-7-3 0,5-6-3 0,5-10-6 16,0-5 1-16,-2-6 1 0,1-5 3 16,-6-3 1-16,-3-4 2 0,-4-1 1 0,-4-1 2 15,-3-6 3-15,-2-1 0 0,-5-2 0 0,0-5-2 16,-2-3-2-16,-4 1 4 0,-6-3 3 0,-2 2-1 16,-7 4 5-16,-3 4-5 0,-6 5 2 0,-1 6-3 15,-4 5 2-15,-1 10 2 0,-4 8 0 0,-2 7 2 16,3 7-4-16,-4 5 1 0,0 4-1 15,-4 5-3-15,0 8 4 0,-4 9-3 0,-2 6 1 16,-3 8-1-16,0 7 1 0,-3 4 1 0,5 4-4 16,0 5 2-16,2 1-4 0,2 4 4 0,-2-1 2 15,1 2 1-15,-1-3-3 0,2-4 0 16,3-1-2-16,0-3-4 0,2-3 6 0,5-6-4 16,0-9-1-16,6-7 0 0,2-10-5 0,1-7 4 15,6-7 3-15,1-3-1 0,4-5 8 16,6-6-9-16,2-6-3 0,8-5-1 0,-1-4-2 15,0-3 4-15,0 1 1 0,0-2 1 0,0 1-5 16,-5 1 3-16,-1 4 1 0,2 2 2 0,-5 4 3 16,0 4-5-16,-1 3-1 0,-4 4-3 15,0 4-2-15,-4 3 1 0,0 3 3 0,2 4 2 0,-1 5 1 16,1 0 2-16,6 6 2 0,-5 1-1 0,6 0 4 16,5 2-4-16,2-1 0 0,0-1-1 15,3-3-3-15,4-4 4 0,1-3 1 0,5-3 1 16,2-5 0-16,1-4 0 0,1-3 0 0,-1-4 1 15,-3-3 3-15,-1-3-4 0,-3-3-1 16,-1-2-2-16,-5-1 0 0,-3-2 4 0,-1 0 4 16,-6-2 2-16,-4-2-1 0,-5 0 3 0,-1-4 2 15,-7 4 2-15,-1 4 11 0,-3 3-6 16,-2 4 0-16,-5 5-2 0,-2 2-6 0,-6 5 2 16,-3 3-2-16,-3 5-1 0,-6 5-4 0,-4 8 0 15,-2 4 0-15,-1 8-1 0,0 5 3 0,4 4-5 16,4 0-1-16,7 4-2 0,6-5-5 15,1 2 5-15,8 0 0 0,0-2 0 0,5-3 0 16,3 0-4-16,5-3 0 0,4-5-5 0,1 0-5 16,7-7-11-16,3-4-11 0,1-2-15 15,2-6-22-15,-3-4-19 0,0-2-40 0,-4-1-46 0,-1-3-80 16,-5-2-436-16,-3-3-987 0</inkml:trace>
  <inkml:trace contextRef="#ctx0" brushRef="#br0" timeOffset="45379.1882">5309 7477 2803 0,'-19'7'-6'0,"-2"-2"-12"0,4-1 1 0,20-1 0 15,12-3 13-15,11-2 12 0,8-2-3 0,8-2-12 16,16-2-67-16,6 0-200 0,15-1-720 15,6-3-410-15</inkml:trace>
  <inkml:trace contextRef="#ctx0" brushRef="#br0" timeOffset="46400.9633">8836 6920 2149 0,'-15'-14'206'0,"-4"-7"11"0,-4-1-33 15,9 4-24-15,1 4-12 0,4 6-24 0,1 2-24 16,2 3-35-16,1 5-31 0,-4 5-19 0,2 9-5 15,-5 9 4-15,-1 7 7 0,0 8 15 16,-4 8 0-16,4 7 5 0,-6 9-6 0,0 8-9 16,-1 10-4-16,1 7-7 0,4 7-3 0,0 3-5 15,9-1-2-15,0-1-3 0,8-8 2 0,6-5-1 16,8-10-5-16,8-12-6 0,7-14-8 16,10-14-2-16,8-11-4 0,3-12-6 0,10-13-15 15,5-8-25-15,3-11-14 0,2-5-16 0,-1-7-9 16,-4-3-6-16,-3-3-4 0,-7-3 4 15,-6-4 17-15,-6-1 25 0,-9-4 28 0,-4 1 23 16,-4 0 17-16,-6 1 10 0,-6 3 13 0,-7 1 15 16,-7 6 17-16,-4 4 19 0,-5 8 12 0,-6 6 3 15,-5 7-4-15,-4 6-10 0,-7 2-9 16,-3 9-7-16,-6 4-4 0,-5 6-4 0,-5 8-5 16,-2 6-4-16,2 5-3 0,1 4-2 0,1 0-4 15,4 0-4-15,7-2-5 0,5-2-6 0,8-3-4 16,8 0-2-16,12-2-2 0,9-3-5 0,7-2 1 15,11-4-1-15,8-4-1 0,10-5 3 16,7-6-5-16,8-7-2 0,2-6-4 0,3-6-7 16,-2-2-5-16,-4-2-5 0,-4-3-1 0,-9 0 0 15,-2-2 7-15,-8 0 4 0,-7 1 5 0,-3 1 8 16,-7 0-1-16,-2 6 2 0,-7 4 4 16,-3 2-2-16,-5 5 3 0,-2 2 1 0,-4 4-1 15,-4 4-3-15,0 3 0 0,-3 6-1 0,-6 5 2 16,-1 2 3-16,0 1-1 0,0 2 1 0,1-1 0 15,5-2-4-15,4 1 1 0,1-1-2 0,2-2 1 16,6-3-2-16,2-1 1 0,5-3-2 16,4-3 0-16,2-3 3 0,7-4-4 0,3-3 1 15,7-4-1-15,3-5-1 0,4-2-1 16,0-4 0-16,1-1 0 0,-3-3-1 0,-1-1 2 16,0 0 0-16,-5-2 2 0,2-1 1 0,-1-2 0 0,-1 3 0 15,0 0 0-15,-3 2-2 0,-3 4 3 16,0 1 2-16,-2 4-2 0,-1 4 3 0,-2 5-2 15,-6 4-1-15,3 2 0 0,-7 5 1 16,1 1-3-16,-3 6 2 0,1 1 1 0,1 1 0 16,-3 4 2-16,3-3 1 0,-4 1-3 0,3 1 1 15,-3-1-1-15,2 3-4 0,1 0 0 0,0-3-3 16,-1-3-10-16,5-2-8 0,4-5-17 0,0-4-25 16,4-2-24-16,0-6-29 0,4-3-34 15,2-6-37-15,4-2-26 0,4-5-14 0,0-2 6 16,6-4 37-16,2-6 48 0,1-6 56 0,0-4 52 15,1-6 50-15,-2-1 51 0,1-4 55 0,2-1 60 16,0-3 53-16,2 0-12 0,-1 5-19 16,-5 0-37-16,-7 10-49 0,-3 6-8 0,-9 10-10 15,-8 10-13-15,-3 5-15 0,-5 8-17 16,-3 3-27-16,-1 2-19 0,0 6-6 0,-1 5-3 16,-3 9 6-16,-2 5 2 0,-1 6-1 0,-3 7-1 15,-3 1-3-15,1 0-2 0,0 5-1 0,0 2 4 16,0 4-4-16,-3 0-1 0,3 3-5 0,-4 1-7 15,1 1-13-15,-5-2-36 0,-1 1-45 0,-5 2-63 16,1-5-142-16,0-4-573 0,3-7-822 16</inkml:trace>
  <inkml:trace contextRef="#ctx0" brushRef="#br0" timeOffset="46645.375">10840 7374 2134 0,'10'-10'445'0,"7"-5"-276"16,7-2-47-16,2 3-2 0,2 3 5 16,2 0-7-16,-3 1-25 0,1 2-17 0,2 0-20 15,0 0-15-15,1 0-12 0,0 2-5 0,1 0-9 16,-3 0-2-16,0 4-3 0,-4 0-9 16,-3 1 2-16,-4-1-2 0,-3 1 0 0,-4 1 2 0,-3 0 0 15,-3 0-4-15,-1 0 1 0,-2-1 0 16,-4 1-9-16,0 1-12 0,1-1-18 0,-2-1-32 15,1 1-34-15,-3-1-84 0,-1 0-329 16,-3 1-1198-16</inkml:trace>
  <inkml:trace contextRef="#ctx0" brushRef="#br0" timeOffset="48774.6287">12455 7358 1948 0,'-9'-12'106'16,"-2"-7"31"-16,1-2 6 0,11 0 0 0,8 1-5 15,7-3-18-15,8-1-12 0,6-4-11 0,7 4-18 16,7 3-17-16,2 4-23 0,2 7-17 15,1 7-7-15,1 10-8 0,-3 6-2 0,-1 5 0 16,-6 7-3-16,-4 5-2 0,-1 4 2 0,-5 5-1 16,-7 6 2-16,0 3 7 0,-7 2-2 15,-4 2-1-15,-4 1 1 0,-7-4-7 0,-2-6 3 16,-4-7 1-16,-2-8 0 0,-6-4 0 0,1-4 3 16,-2-4 1-16,-1-4 0 0,1-3 8 0,2-4-2 15,-3-4 1-15,2-2 1 0,3-4-6 16,2-4-1-16,-2-5-2 0,5-5-2 0,3-2-3 15,3-4-2-15,1-2-1 0,7-7-4 0,1-2 5 16,3-7-4-16,5-3 2 0,3-1-1 16,1 2-5-16,7 1 4 0,2 3 0 0,2 4-1 15,-1 7 0-15,-1 7 0 0,-4 6 1 0,-1 4 0 16,-4 3 6-16,-3 5-4 0,-3 2 0 0,-2 4-1 16,-2 2-6-16,1 4 3 0,1 4 1 0,-1 2 1 15,1 6 0-15,-1 4 2 0,1 2 0 16,1 4-1-16,-2 3 4 0,0 3-2 0,-3 3 0 15,0 2 1-15,-7 6-4 0,0 1-3 0,-6 3-8 16,-1-2-16-16,-6-6-17 0,0-3-14 0,-1-8-2 16,1-10 15-16,2-6 20 0,1-10 20 0,2-3 10 15,-1-3 1-15,3-4-7 0,1-4-7 16,0-4-5-16,4-7-8 0,0-3 1 0,6-1-1 16,0-2-3-16,6-1 1 0,2-3-1 0,0-2-1 15,9-1 2-15,0 2 2 0,3 2 0 16,0 4 9-16,1 2 5 0,-3 5 5 0,2 3 5 15,-3 2 2-15,-1 7-2 0,2 3-1 0,-5 3-1 16,5 3-1-16,-2 2 0 0,4 3 1 0,2 3 0 16,1 1 1-16,3-1 3 0,6 3-3 0,8-4 5 15,3-2-2-15,4-2-2 0,5-5 2 0,6-2-2 16,-2-8 0-16,-2-1 1 0,-2-5 1 16,-9-2-3-16,0 0 1 0,-8-5 1 15,-3 2 0-15,-3-4 4 0,-5 1 2 0,-7 0 1 0,-3 0 3 16,-5 1 6-16,-3-1 7 0,-8 1 4 15,0 2 9-15,-7 3 7 0,-6-1 4 0,-2 3 1 16,-2 3-6-16,-7 1-10 0,-1 4-14 16,-6 5-8-16,-8 5-4 0,-5 5-1 0,-4 4 4 0,-7 3 1 15,0 1 3-15,-1 2-4 0,0 5 2 16,0 1 1-16,1 4-3 0,1-3 3 0,7 2-3 16,10-1-2-16,6 1-4 0,11-2-6 0,7-1 1 15,7-2-1-15,7-2 0 0,6-1 2 0,7-2 2 16,7-6 1-16,5-3 4 0,11-8 3 15,6-4 1-15,3-5-2 0,6-2-1 0,-6-2-5 16,1-3 1-16,-2 0 0 0,-2-1-2 0,-2-3 0 16,-6 1 0-16,0 1-1 0,-7-1-1 0,0 1 3 15,-1 5-2-15,-8 1 1 0,-4 5 0 16,-2 5-3-16,-7-1 1 0,2 4-1 0,-8 3 1 0,3 1 1 16,-1 2-1-16,-4 4 0 0,3 2 1 15,-4 3 0-15,2 1 2 0,-4 0 0 0,0 4 1 16,-2 1-3-16,-1-1 1 0,-4 2 0 15,1 1 0-15,-4-1 2 0,0-2-3 0,1-3-2 16,5-7-3-16,0-2 1 0,0-5-1 0,3-1 0 16,1-2 2-16,1-1-1 0,2-4 1 0,0-2 4 15,6-2-1-15,6-6 2 0,-3-1-3 0,7-4-1 16,0-1-1-16,2 0 0 0,2-3 4 16,0 0-1-16,-1-4 1 0,1 2 0 0,1-4-3 15,-2 1 2-15,5-2-1 0,2 0 1 0,-1 4 1 16,1 3-2-16,-6 6 2 0,3 1 2 15,-5 3-2-15,-1 5 2 0,-4 3-2 0,-3 4-5 16,-4 2 3-16,-1 4-1 0,1 1-1 0,-2 4 4 16,0 2-1-16,-3 4-1 0,2 3 1 0,-4 0-4 15,-1 2 3-15,2-2 0 0,-2 2 2 16,-1 0-2-16,0-1-1 0,0 1 0 0,1-3-3 16,1 0 1-16,-1-1-7 0,-1 0-4 0,1-3-5 15,4 0-9-15,-2-4-3 0,4 1-16 0,-1-5 1 16,4-2 5-16,-4-3 4 0,7-4 14 0,1-3 5 15,4-6 1-15,2 2 3 0,2-4 0 0,3 1 2 16,-2-1-3-16,4-3 2 16,2 1 1-16,2-2 1 0,5 0 2 0,-3-3-2 0,4 0 3 15,-4 0 1-15,2-3 4 0,-2-1 2 0,3 0 3 16,-3 0 0-16,-2 2 2 0,-3-2 4 16,-1 0 8-16,-5 1 12 0,-3 1 5 0,-8 4 11 15,2 2 9-15,-9 1 1 0,-3 5 7 0,-2 2-6 16,-3 2-11-16,-4 2-11 0,0 3-18 0,-7 1-8 15,-1 3-3-15,-5 4-2 0,-8 5 2 16,-2 4 0-16,-1 4 0 0,-3 2-1 0,2 1 2 16,-1 2-2-16,9-1-1 0,5 2 0 0,6-2-4 15,5 2 4-15,3-3-2 0,5 0 0 0,2-2 2 16,4-2-4-16,8-3-1 0,2-5-2 0,7-2 2 16,4-2 5-16,10-4 0 0,5 0 0 15,1-1-2-15,3-2 0 0,-6 1 1 0,-5-2 1 16,0 0 4-16,-8-2-3 0,2-2 0 0,-3 3-1 15,-3-2-3-15,-2 2 5 0,-1-1-2 0,-2 2 2 16,-5 0-5-16,-3 1 1 0,1 0 1 16,-3 2-2-16,-5 0 6 0,2 2-7 0,-2 0-2 15,-2 2 1-15,1 1-4 0,3 2 6 0,-4-2-1 16,0 1 1-16,0 2-2 0,0-2 2 0,1-1 1 16,3-1-1-16,-2 0 3 0,6-2-9 15,2-2-4-15,0-1-7 0,8-3-5 0,-2-2-1 16,1-1-3-16,4-2-1 0,-2-1-2 0,2 0 1 15,-1-2 1-15,1-3 4 0,4-3 8 16,-2 2 1-16,-1-1 4 0,2-2 5 0,-1-1 0 16,-2 3 8-16,3-3 3 0,-4-1 3 0,1 1 1 15,-3-4 2-15,0 4 1 0,-4-1 3 0,5 0 7 16,-6 2 2-16,0 6 2 0,-1 1 0 0,-3 4-6 16,-2 2-4-16,-2 3-7 0,-1 0-4 15,-2 6-4-15,4 0 0 0,-2 3 1 0,2 1 1 16,1 3 3-16,-1 4-4 0,-2 0 0 0,4 4-2 15,0-1 0-15,2 3 4 0,0-2-2 0,9 1 2 16,2-3 1-16,8-2 0 0,6-6 1 16,7-1 0-16,5-2 0 0,4-3-1 0,2-3-2 15,0 0 2-15,0-3-3 0,-3-4 6 16,-4-1 3-16,-2-4 1 0,-5 1 2 0,-3-4 0 0,-5-1 5 16,-2-5 3-16,-4-1 7 0,-4-3 1 15,-5 0 1-15,-3-2 4 0,-3-4-8 0,-3 1 4 16,-1-3-1-16,-3-3-4 0,1 1 2 0,-3-6-3 15,-1 0 1-15,1-2-1 0,-2 1 5 0,0 5-3 16,0 6 0-16,-2 6-1 0,0 7-6 16,1 7-1-16,-2 3-2 0,1 3-5 0,2 5-3 15,-1 1-6-15,1-1-5 0,-1 4-2 0,-1 1 4 16,1 9-2-16,0 7 2 0,-1 5-1 0,-1 5 4 16,3 5-3-16,0 3 0 0,-1 3 2 15,1-1-6-15,-1 0 4 0,-3-3-2 0,0 1 0 16,0 2 4-16,-3-1-8 0,-4 3-8 0,3-1-20 15,-2 1-29-15,4-4-28 0,-2 0-46 0,-1-4-82 16,0-2-110-16,-1-6-455 0,1-6-921 16</inkml:trace>
  <inkml:trace contextRef="#ctx0" brushRef="#br0" timeOffset="49053.027">18062 6928 2405 0,'12'-5'199'0,"10"-1"-13"0,7-5-44 16,4 3-3-16,3 1 1 0,2 0-9 15,4-1-31-15,4 3-22 0,3 2-17 0,3 0-15 16,-1 2-5-16,-1 1-4 0,-1 0-2 0,1 0-9 16,-6 0-2-16,-3 0-7 0,-3 0-4 15,-6 0 3-15,-7 1-6 0,-7-1-2 0,-3 0 1 16,-7 0-2-16,-6 0 2 0,-1 0 1 0,-2 0 0 15,0 0-7-15,0 0-1 0,-3 0-2 16,3 0-4-16,-5 0 4 0,-1 2-15 0,-3-2-11 0,-1 1-20 16,-4 3-38-16,3 1-38 0,-4 3-81 15,-1 0-287-15,-1 1-1280 0</inkml:trace>
  <inkml:trace contextRef="#ctx0" brushRef="#br0" timeOffset="49962.2485">3561 9149 1864 0,'-1'0'70'0,"0"2"-30"0,1-1-10 0,5 1 28 16,2 1 33-16,5-2 14 0,1 1 1 0,4 0 4 15,2 0-14-15,6 1-9 0,4 1-11 16,1 0-20-16,5-1-5 0,1 1-7 0,3-1-5 15,1 1-6-15,3 0-1 0,7 1-5 0,0 0-2 16,11-2 3-16,0-1-5 0,10 0 0 16,6-1-2-16,7 1-6 0,6-2 2 0,6 0 1 15,7 1-3-15,7 1 0 0,1 0 1 0,8-2-3 16,7-4 1-16,10 0 3 0,1-2-5 0,7-1 4 16,5-3 3-16,4-1 0 0,6-4 7 0,3 4-2 15,5-1 2-15,0 1-2 0,4 0-3 16,5 0-2-16,2-2-6 0,1 2 4 0,4-1-7 15,2 3 3-15,6-2 3 0,3 1-6 0,8 0 6 16,3 0-6-16,3 2-1 0,5 3 2 0,6-1-4 16,0-1 0-16,9 0-3 0,-3 0 6 0,0 2-10 15,6 1 8-15,0-1 3 0,3 0-7 0,0-4 11 16,8 2-3-16,4 1-2 0,1-4 3 16,5 4-3-16,1-1-3 0,1-1 2 0,6-2 3 15,3 0-6-15,2-3 7 0,3 1 4 0,2-2-13 16,4 0 8-16,1 2-2 0,-1 1-2 15,3 1 7-15,2 1-1 0,-3-2-1 0,-1 2-4 16,1 0 4-16,-5-1-3 0,5 2 3 0,-3-3 0 16,-1 3-5-16,-3-3 7 0,-3 4-3 15,-3 0-2-15,-3 3 4 0,-7 0-7 0,-7-1-1 16,-3 3 3-16,-8-1-3 0,-7 2-2 0,-5 0 4 16,-8 2-3-16,-9-1-2 0,-7 3 10 0,-11-1-7 15,-9 0 2-15,-9 2-4 0,-9 0-2 16,-17-2-1-16,-9 0 3 0,-11 1 4 0,-12 0-5 15,-10 1 1-15,-16-2-3 0,-12 0-1 0,-15-2 4 16,-12 2-2-16,-14-2-5 0,-12 0 9 16,-10 2-4-16,-4-2 2 0,-7-2 0 0,-4 2-4 0,1-3 0 15,-1 1 0-15,-4 0 0 0,-10-4-6 16,-4 3-7-16,-9-1-16 0,-10-1-21 0,-8 0-37 16,-13 1-109-16,-10 1-639 0,-17-2-1043 0</inkml:trace>
  <inkml:trace contextRef="#ctx0" brushRef="#br0" timeOffset="81965.925">1488 6700 2523 0,'0'-8'10'0,"-3"0"-6"0,0 0 11 0,1 3 10 16,0-1 7-16,2 3 5 0,0 0 8 15,-1 0 8-15,0 1 3 0,1 2 2 0,0 0-9 16,0 0-13-16,0 0-9 0,1 0-7 0,-1 2-9 15,0-2-4-15,0 3 0 0,1 2-2 0,6 4 10 16,0 6 12-16,6 4 7 0,0 5 5 0,7 5-6 16,1 6-7-16,0 3-5 0,6 1-5 15,-2 3 3-15,4 0-2 0,-2-2-3 0,-1 0-4 16,3 4-2-16,1-6 0 0,1 3 2 0,-1-5 5 16,1-6-6-16,-1-6 3 0,2-7 2 15,4-4 2-15,1-6 7 0,6-2 4 0,2-7 3 16,3-7 0-16,3-8 2 0,2-8-3 0,9-11-1 15,7-10-2-15,3-9-6 0,9-10-3 0,4-6-3 16,7-9 0-16,4-3 1 0,1-6-3 16,1 0 0-16,-4 1-6 0,-1 5 0 0,-4 4 2 15,-5 8 0-15,-5 6 8 0,-4 5-6 0,-7 5 1 16,-3 2-2-16,-7 5-3 0,-5 7 1 16,-9 4-1-16,-1 7 1 0,-7 5-7 0,-5 2 4 0,-6 4 0 15,-5 6-2-15,-4 2 6 0,-7 5-6 16,-3 3-1-16,-3 2 2 0,-3 2 0 0,-2-1 3 15,2 1 1-15,-1-1-3 0,1 0-5 16,0 0 3-16,-3 1 0 0,3 0 1 0,-2-1 3 0,1 1-9 16,1-1-1-16,-1 2-5 0,-1-2-6 15,1 1 2-15,0 0-7 0,-3 1-5 0,-1 3-8 16,0-2-10-16,-1 0-13 0,1 0-24 16,0-1-29-16,0 0-77 0,1 2-208 0,0 0-945 0</inkml:trace>
  <inkml:trace contextRef="#ctx0" brushRef="#br0" timeOffset="91007.6079">10708 10655 841 0,'1'-20'254'0,"-1"-7"31"16,0-2 10-16,0 7-65 0,3 7-26 0,-2 2-23 15,0 1-30-15,0 5-15 0,-1 2-30 16,0 5-36-16,-1 2-34 0,1-1-35 0,-1 2-3 16,0 7 3-16,-3 8 12 0,-1 10 15 15,-3 9 0-15,-3 12 0 0,-3 3-4 0,-4 7-6 16,-3 6-4-16,-4 3-3 0,-1 4-2 0,-2 2 0 15,-3 2 1-15,-1-2-1 0,-3-5-1 0,5-5-3 16,4-9 0-16,2-10 1 0,7-12 0 16,6-16 13-16,5-7 16 0,4-9 9 0,-2-3 4 15,-1-7-9-15,-1-3-15 0,1-11-14 0,3-8-4 16,1-8-5-16,4-9-1 0,2-10 4 0,6-3-2 16,3-8 1-16,5-6-3 0,3-3-1 15,6-4-1-15,3 0-2 0,3 2 6 0,3 3-3 16,-3 8 2-16,3 7 0 0,-7 11-2 0,0 11 5 15,-3 5-1-15,-1 10 3 0,-4 4 0 0,-1 11-3 16,2 5-1-16,-3 6-4 0,4 5 4 0,-1 7 0 16,1 6-2-16,2 7 2 0,-1 6-4 15,3 7 4-15,0 4 0 0,-2 4 2 0,3 5 0 16,-4 3-4-16,-3 4 1 0,-2 2-2 0,-3-2 2 16,-4 3 0-16,-1-3-3 0,-1 1-5 15,-2-2-12-15,-1 1-11 0,-1-5-22 0,-1-1-32 16,1-5-42-16,-4-6-58 0,-1-1-67 0,-2-7-106 15,-4 1-207-15,-3-5-349 0,-4-6 213 0</inkml:trace>
  <inkml:trace contextRef="#ctx0" brushRef="#br0" timeOffset="91189.7869">10472 11280 843 0,'-7'-7'273'0,"1"-1"-113"0,-2 0-76 15,16 5-72-15,5 0-41 0,15 0 26 0,7-4 29 16,13-1-1-16,5 0-8 0,8-3-2 0,9-1 1 16,7-3 1-16,5-4 1 0,4 1-9 0,-1-3-24 15,3 0-67-15,-3 2-158 0,-7-2-254 16,-6-1-157-16</inkml:trace>
  <inkml:trace contextRef="#ctx0" brushRef="#br0" timeOffset="91390.2857">10368 9902 1 0,'-34'6'0'0,"-11"3"0"15,-13 4 0-15</inkml:trace>
  <inkml:trace contextRef="#ctx0" brushRef="#br0" timeOffset="91996.2559">11023 9919 934 0,'1'-25'189'0,"1"-7"-49"16,-4-6-5-16,-4 10-18 0,-8 10-23 0,0-2-9 15,-7 6-2-15,-5 3-6 0,-6 4-13 16,-9 6-13-16,-9 5-8 0,-7 7-5 0,-11 10 2 16,-6 10 2-16,-11 9-1 0,-6 11-2 0,-7 11 0 15,-8 10-4-15,-2 14-7 0,-8 11-2 0,-2 15-8 16,0 12-1-16,-4 9 1 0,4 6-1 16,3 4 7-16,11 3-1 0,8 1-2 0,12 5-2 15,18-2-4-15,13-3-3 0,18-1-1 0,16-2 0 16,28-2-2-16,13-6 3 0,25-10-1 15,16-9 0-15,15-17 4 0,14-8-2 0,13-14 3 16,13-13 0-16,7-11-1 0,7-18 2 0,4-10-2 16,4-15 0-16,1-12-1 0,4-13-3 15,-1-12-2-15,-1-15 2 0,-3-11-2 0,-5-14 4 16,-6-8 2-16,-3-6-1 0,-7-7 1 0,-6-6 1 16,-5-7-1-16,-16-4 4 0,-9-7-1 15,-8-3 0-15,-12-6-2 0,-8-4-6 0,-9-9 4 0,-8-1-6 16,-13-3 4-16,-12-1-1 0,-15 5-5 15,-13 2 3-15,-16 1-3 0,-13 4 1 0,-11 11-4 0,-14 9 4 16,-10 17-3-16,-9 13-1 0,-9 14 0 16,-14 11-5-16,-7 15 0 0,-13 14-1 0,-9 13 1 15,-8 11-2-15,-10 11 0 0,-5 10 3 0,-2 9 0 16,1 6 1-16,14 7 0 0,7 4-2 16,15 4-1-16,21 4-2 0,20 3-3 0,19 5 0 15,25 2-7-15,23 6-7 0,20 0-23 0,18 2-55 16,23-1-114-16,16-1-196 0,21-3-523 0,16-3-309 15</inkml:trace>
  <inkml:trace contextRef="#ctx0" brushRef="#br0" timeOffset="92391.7267">13141 11276 1 0,'-28'0'0'0,"-10"0"217"0,-6 3 226 15,6-1-74-15,10 2-57 0,4-2-53 0,5 3-46 16,7-4-29-16,5 2-31 0,6-3-36 0,3 0-11 15,6 1 4-15,7-2 6 0,11-1 8 16,14-4-16-16,19-1-28 0,8-2-19 0,15-5-16 16,8 3-13-16,11-5-5 0,7 2-7 0,3 0-3 15,2-2-3-15,-3 2-4 0,1-4-2 0,-7 3-2 16,5 0 1-16,-6-2-2 0,-3 2 2 16,-5 0-1-16,-3-1 0 0,-3 0 0 0,-6 4-1 15,-3-2 1-15,-7 0-6 0,-5-1 0 0,-4 2-7 16,-6-1-10-16,-4 1-11 0,-8 3-33 0,-5-2-33 15,-6 2-57-15,-2 2-84 0,0-3-143 0,-6 4-409 16,0 1-654-16</inkml:trace>
  <inkml:trace contextRef="#ctx0" brushRef="#br0" timeOffset="92991.1977">17248 10705 2553 0,'-2'-8'90'15,"-1"0"-16"-15,0-1-56 0,2 12-28 0,-1 6-10 16,-3 7 11-16,-1 9 19 0,-2 6 8 16,-3 8 3-16,-3 1-2 0,-1 3 4 0,-4 2-5 15,-2 4 0-15,1 1 3 0,-4 2-4 0,-2-3 0 16,2-1 1-16,1-6-2 0,2-8 1 0,5-9 1 15,5-8 2-15,3-6 5 0,3-7 16 16,1 0 11-16,1-8 3 0,-1-3-5 0,0-5-18 16,1-10-14-16,2-10-10 0,4-8-5 0,2-8 1 15,9-7 1-15,2-6 0 0,8-6-2 16,8-3 0-16,4-3-2 0,8 3-3 0,0-1 0 16,6 4-1-16,-1 7-1 0,3 6 2 0,0 13 2 0,-4 7 0 15,-4 8 2-15,-5 11 1 0,-7 7-5 16,-3 7 0-16,-6 6-2 0,-4 8-1 0,1 4 4 15,-7 7-5-15,-3 6 3 0,-3 4 1 0,-4 7 2 16,-5 6 3-16,-1 5 1 0,-5 1 0 16,-3 2-5-16,2-6 1 0,-1-4 1 0,7-7-1 15,3-1 2-15,3-6-1 0,5-2 0 0,2 0-5 16,5-2 4-16,9-3 6 0,0 1-1 0,9 0 5 16,5 0-3-16,2-3-5 0,4 1 3 15,2-3-3-15,-1 0 2 0,0 2-1 0,-2 2-3 16,-3-1-1-16,-3 4 1 0,-3-1 0 0,-9 4 0 15,-7-2 1-15,-4 3-2 0,-7-1-3 0,-7-6 4 16,-3 0 2-16,-8 1 7 0,-6 0 2 16,-8 2 0-16,-8-1 1 0,-4-3-3 0,-8 2 2 15,-1-1-2-15,-5-2-1 0,-1-4-3 0,-2-3-5 16,3-5 1-16,5-6-4 0,-2-6 0 0,7-5-7 16,0-6-13-16,5-7-18 0,7-9-29 15,3-7-27-15,9-4-30 0,4-9-46 0,8-8-87 16,3-4-168-16,7-12-334 0,6-11-617 0</inkml:trace>
  <inkml:trace contextRef="#ctx0" brushRef="#br0" timeOffset="93345.9868">17687 9918 708 0,'-13'-39'586'0,"-9"-8"-224"0,-6-4-51 16,-3 14-112-16,-1 17-53 0,-4 7-40 0,-4 9-17 16,-8 8-15-16,-10 13-3 0,-11 10-1 0,-12 13-1 15,-8 12 0-15,-3 8-11 0,-7 11-2 16,-4 7-6-16,3 10-6 0,-4 14 0 0,2 10-5 15,6 13-5-15,5 7-6 0,13 8-8 0,17 5-7 16,20 2-5-16,18 11-1 0,17 1 2 16,25-5-5-16,20-6-4 0,24-11-2 0,25-14-5 15,21-14 6-15,19-19 4 0,14-18-2 0,10-18 0 16,7-18 0-16,5-14-1 0,-1-15 2 0,0-18 5 16,-2-14-6-16,-6-18 0 0,-1-15-1 0,-7-12-1 15,-4-16 6-15,-10-7 2 0,-9-8 1 16,-9-11-2-16,-7-4 1 0,-15-13 0 0,-11-4 3 15,-14-9 3-15,-17 0-1 0,-17 7 3 0,-18 1-3 16,-17 6 1-16,-17 6 2 0,-18 7-2 16,-16 12-2-16,-20 13-5 0,-22 12-6 0,-23 12-3 15,-20 17 2-15,-23 12-1 0,-21 15 1 0,-21 14-1 16,-16 11-8-16,-20 13 1 0,-12 10-15 0,-6 14-21 16,-6 10-36-16,5 12-85 0,-1 10-166 0,3 14-705 15,7 9-620-15</inkml:trace>
  <inkml:trace contextRef="#ctx0" brushRef="#br0" timeOffset="93950.3482">9537 13122 2374 0,'-3'-17'97'0,"-5"-1"12"0,4 1-25 0,4 12-49 15,2 9-18-15,2 6 2 0,5 7 26 0,-1 8 27 16,0 11 13-16,-3 10-2 0,1 5-10 15,-4 9-18-15,-3 5-13 0,-6 3-9 0,2 5-11 16,-7 5-3-16,-5 8-5 0,-1 3-1 0,-3 7-3 16,-2 0-3-16,-1 0-7 0,8 1-16 15,0-9-25-15,12-9-31 0,4-14-44 0,9-13-46 16,4-18-58-16,7-12-99 0,1-11-209 0,9-17-424 16,1-13 71-16</inkml:trace>
  <inkml:trace contextRef="#ctx0" brushRef="#br0" timeOffset="94207.6591">10035 13457 1440 0,'0'-9'345'0,"0"3"-96"0,-1 0-90 0,-2 14-88 0,-3 9-4 15,-1 12 48-15,-4 11 22 0,-6 9-10 16,-2 4-17-16,-6 5-28 0,2 2-17 0,2-2-18 16,2-2-13-16,5-5-8 0,3-4-12 0,5-4-3 15,6-7-3-15,6-8-1 0,5-11 8 0,3-6 6 16,5-10 10-16,2-6 3 0,2-8 1 15,3-9-7-15,0-11-7 0,-1-3 2 0,-3-7-8 16,-3-5 6-16,-8-5-3 0,-5-7-3 0,-12-3 2 16,-6-3-7-16,-13 0 0 0,-10 3-4 0,-12 5-2 15,-10 9-4-15,-13 13-6 0,-16 20-5 16,-17 20-17-16,-13 21-35 0,-17 22-128 0,-19 23-777 16,-24 23-756-16</inkml:trace>
  <inkml:trace contextRef="#ctx0" brushRef="#br0" timeOffset="99610.1806">17593 13007 1 0,'3'-9'0'0,"0"2"0"0,3-4 0 0,-1 2 144 16,1-1 274-16,0-1-8 0,-2 0-34 0,2 0-27 16,-5 1-44-16,0 1-51 0,-2 2-51 0,-3 2-50 15,1 1-33-15,2 1-35 0,-2 3-28 16,-3 1-24-16,-3 3-12 0,-2 6-5 0,-3 8 8 15,-9 7 8-15,-2 7 5 0,-5 5 10 0,0 3-2 16,-1 1 1-16,1 0 0 0,5 0-8 16,0 2-3-16,4-2-2 0,8 1-3 0,2-1-1 15,4-3 0-15,8 2-5 0,9-3-5 16,5 1 2-16,1-1-2 0,10-2 1 0,1 1-1 16,3-4-6-16,3-2 0 0,0 1-6 0,0-3 1 15,-3-4-1-15,0 1-2 0,-5-5-2 0,-2 0-1 16,-6-5 0-16,-2 0-1 0,-5-1 2 0,-5 0-2 15,-1-4 1-15,-4 2 0 0,-6-1 3 16,1 4 6-16,-7 1 0 0,-4 1 4 0,-4-1-4 16,-6 1-1-16,-1 0 1 0,-7-3-2 0,-2 1 0 15,-4-1-1-15,0-1-4 0,0-1-1 16,-4 0-3-16,0-1 2 0,0 2-4 0,4-6 0 0,5-2-7 16,2-3-16-16,3-2-15 0,4-3-32 15,5-3-34-15,3-3-52 0,6-7-112 0,4-6-299 16,3-4-1096-16</inkml:trace>
  <inkml:trace contextRef="#ctx0" brushRef="#br0" timeOffset="99776.7139">17329 13062 2208 0,'12'-12'297'0,"8"-3"-160"0,8-3 38 15,6 3-15-15,7 2 0 0,8-4-21 0,9-1-35 16,4-1-24-16,9 1-19 0,6-1-16 0,5 3-15 15,7 5-17-15,2 1-14 0,1 6-39 0,-1 4-101 16,2 2-378-16,-5 3-1269 0</inkml:trace>
  <inkml:trace contextRef="#ctx0" brushRef="#br0" timeOffset="103795.8919">10133 13224 1 0,'0'-10'0'0,"-1"-4"0"0,1-6 0 16,-2 2 0-16,1 1 0 0,-2 0 0 15,0-4 0-15,-6-2 4 0,1 1 292 0,-3-1 17 16,-3 0-15-16,-2-2-31 0,-1 1-55 0,-2-1-35 16,-2 0-20-16,-4 2-26 0,-2 0-12 15,-3 2-18-15,0 1-22 0,2 4-13 0,-5 2-15 16,-1-2-15-16,-5 5-2 0,0 0 1 0,-4 4-2 16,2 2 3-16,1 3 2 0,-2 4-4 0,0 1 1 15,-1 3-3-15,-3 6-7 0,2 2-1 16,-4 8-1-16,-3 3-3 0,0 7 0 0,-4 7 0 15,-2 8-2-15,-4 4-1 0,-1 6 2 0,-1 7 0 16,-3 7 0-16,4 8-2 0,3 9-3 16,5 7-3-16,5 9 1 0,6 6-4 0,6 4 1 15,10 1 2-15,7 1-5 0,3 0 1 0,10 1-3 16,7-4-3-16,7-2-2 0,10-9 1 0,4-5 1 16,8-8-1-16,6-3 8 0,8-5-6 0,5-7 2 15,10-5 1-15,4-7-9 0,3-12 5 0,9-9-3 16,1-8 2-16,6-12 0 0,2-9 2 15,5-13-6-15,5-12 0 0,4-11 4 0,5-13-2 16,2-8 6-16,0-8 2 0,-3-8-2 0,-4-7 9 16,-5-10 0-16,-4-4 5 0,-3-6 3 15,-8-10 1-15,-7-6 1 0,-9-11-2 0,-5-5 0 16,-9-6-9-16,-6-5-1 0,-3-5-5 0,-7-3-2 16,-6-3 5-16,-8 4-1 0,-9 7 5 0,-15 8 0 15,-8 9 1-15,-13 7-1 0,-11 9-1 16,-12 9-4-16,-10 13-5 0,-9 12-1 0,-10 13-2 15,-7 11-6-15,-13 15-2 0,-10 13-8 0,-9 12-11 16,-15 14-10-16,-11 14-18 0,-15 14-29 0,-7 15-48 16,-12 14-87-16,-3 14-179 0,-6 9-502 0,1 6-426 15</inkml:trace>
  <inkml:trace contextRef="#ctx0" brushRef="#br0" timeOffset="106205.4045">6736 14075 1 0,'-13'0'0'0,"-1"-2"0"0,-11 2 0 15,4 0 0-15,2 3 271 0,0 1 31 0,-1 0-1 16,0 2-12-16,0 1-27 0,0 1-19 0,3 0-22 15,-2 0-27-15,7 0-25 0,2-1-32 16,2-2-30-16,5 1-19 0,5-1-10 0,1 0 6 16,10-1 5-16,3 1 4 0,13-2-12 0,10-1-18 15,6 1-14-15,13-3-14 0,4 0-9 0,3 2-7 16,1 2-5-16,-5 3-5 0,0 4-2 16,-7 5 0-16,-4 4-6 0,-3 1 3 0,-7 4-2 15,-4 2-2-15,-2 3 5 0,-11 1-1 0,-3 3 0 16,-9 1 2-16,-4 0 3 0,-10 4-2 15,-4-2 5-15,-9 3 2 0,-5-1-3 0,-4-3 4 16,-9-1-1-16,1-2-2 0,-6-2 4 16,-1-2-4-16,-2 0-1 0,1-2-3 0,1-3-1 0,3-2-4 15,5-2-2-15,3-4-3 0,5-1-23 16,4-4-16-16,9-3-38 0,2-5-75 0,7-4-91 16,10-3-266-16,6-6-1143 0</inkml:trace>
  <inkml:trace contextRef="#ctx0" brushRef="#br0" timeOffset="119238.7375">12840 15152 208 0,'-9'-13'274'0,"-2"-5"85"15,-1-3 19-15,1 3-56 0,3-1-44 0,1 1-62 16,3 0-38-16,-2 0-32 0,4 1-22 16,0 0-17-16,-2 2-11 0,3 0-8 0,1 2-5 15,0 6-11-15,1 1-17 0,-1 5-19 0,4 1-15 16,-2 3-7-16,3 5 8 0,4 6 8 0,6 8 9 15,-2 7 2-15,7 13 1 0,-1 5-7 16,3 6-4-16,1 6-7 0,1 5-8 0,-2 1-1 16,1-3-4-16,1-3-1 0,1-7-5 0,-1-11 0 15,2-7-2-15,-3-9 2 0,1-8 8 0,1-7 2 16,2-7 10-16,5-8 3 0,5-11-1 16,7-11 3-16,6-11-8 0,6-9-1 0,4-8-7 15,8-9-6-15,-3-6-4 0,4-3-1 0,-1-2 2 16,-1-1-1-16,1-7 3 0,-3 5-3 15,0 1-3-15,-3 5 2 0,-5 9-2 0,-3 11 2 16,-7 6 1-16,-7 7-4 0,-6 9 0 0,-11 5-1 16,-4 6 2-16,-8 8-1 0,-3 2 2 0,-6 5-2 15,1 3-2-15,-5 1-2 0,2 1-5 0,-1 0-1 16,1 5 0-16,-3 4-7 0,-2 8-5 0,0 6-10 16,-5 8-19-16,-6 8-19 0,2 1-30 0,-9 6-43 15,-4 4-67-15,-7 6-145 16,-5 9-559-16,-8 8-693 0</inkml:trace>
  <inkml:trace contextRef="#ctx0" brushRef="#br0" timeOffset="119716.0678">12510 16142 1569 0,'-15'-4'149'0,"-7"0"52"0,-4 3 30 16,8 4-19-16,7 2-28 0,2-1-58 0,1 5-46 15,6 0-15-15,-2 6-12 0,7 3 3 16,0 6 6-16,4 6-9 0,3 3 0 16,3 0-5-16,3 3-5 0,6 2-4 0,3 1-5 0,2 4-6 15,5-1-5-15,4 0 1 0,7 0-5 16,5-4 4-16,6-5 0 0,4-5-6 15,5-7 4-15,6-11-6 0,6-11 3 0,6-14 4 16,10-9-6-16,5-12-1 0,6-9-5 0,2-11 4 0,3-11-6 16,-4-6 2-16,-3-8 0 0,-5-8-11 15,3-5 7-15,-4-5-2 0,2-1 3 0,-4 6 1 16,-6 5-1-16,-8 10-2 0,-12 11-5 0,-7 9 10 16,-8 5-8-16,-10 12 3 0,-8 4 3 15,-7 7-9-15,-11 3 7 0,-5 6 0 0,-4 3-1 16,-3 5 2-16,-5 4 2 0,1 0 1 0,-2 5-3 15,-3-1 3-15,3 2-7 0,-4 2 0 0,1 0 2 16,0 1-6-16,-2 2 1 0,-1 0-2 0,0 1-2 16,3 2 1-16,-2 1 0 0,-1 1-6 0,-1 3-5 15,2-3-3-15,3 2-13 0,-2 0-8 16,3 0-11-16,-2-3-26 0,5-1-22 16,0 1-43-16,1-3-60 0,0 0-106 0,1-1-282 0,0-1-950 15</inkml:trace>
  <inkml:trace contextRef="#ctx0" brushRef="#br0" timeOffset="129563.3559">22501 9283 1 0,'5'-9'0'0,"5"-5"20"16,6-2 263-16,-6 3 18 0,-4 4 16 0,1 1 3 16,-4 4-47-16,2 1-40 0,-4 2-35 15,-1 1-49-15,0 1-55 0,0 0-53 0,-1 1-26 16,0 1 2-16,-4 3 13 0,2 2 25 0,-5 4 8 16,-1 4 0-16,-2 1-2 0,-1 4-5 15,0 4 2-15,-5 2-2 0,-3 6-6 0,1 4-8 16,-4 6-3-16,-3 0-3 0,-1 9-5 0,-3 5 3 15,-1 1-6-15,0 5-8 0,-5 5 1 0,3 1-7 16,-4 2 0-16,2 0 3 0,1-2-1 16,-1 3 0-16,1 3-1 0,-1 3 0 0,1 5 2 15,-4 1 2-15,-1 6-2 0,-4 2-1 0,-1 1 1 16,-4 2 1-16,-1 1 4 0,-3 7 0 0,-2 4 0 16,-5 4-2-16,-1 6-1 0,-2 2-1 15,-4 4-3-15,-5 4 2 0,-4 5-8 0,-7 8 3 16,-2 3 1-16,-5 1-3 0,2 1 7 0,-2 3-4 15,0 4-2-15,-1 0-2 0,0 2-4 16,2-5 0-16,0 0-4 0,-2 0 3 0,0 1-1 16,7-3-1-16,-3-1 0 0,2-4 0 0,7-3 0 15,-2-3 2-15,-2-1 2 0,3-7 1 0,0-4-3 16,2-11 0-16,6-3 0 0,1-1 2 16,3-2 0-16,0-3-1 0,1-1-1 0,4-8 0 0,5-5 2 15,1-8-2-15,5-4 2 0,2-3-3 16,3-6-5-16,1-1 5 0,5-3-4 0,5-6 4 15,4-4-1-15,2-9-3 0,5-10 1 0,4-1-3 16,2-7 4-16,3-3-5 0,3-6 2 16,4-4-7-16,3-3-8 0,0-6-2 0,1-4-24 15,4-2-27-15,1-3-59 0,0-4-117 0,4-7-485 16,6-10-971-16</inkml:trace>
  <inkml:trace contextRef="#ctx0" brushRef="#br0" timeOffset="130831.5962">22362 13308 1400 0,'-2'-13'342'0,"-3"-5"-166"15,2 0-5-15,3 9-26 0,0 4-17 0,2 0-10 16,-2 5-34-16,1 0-35 0,-1 1-28 0,0 4-12 16,4 1 15-16,-1 6 21 0,3 6 19 15,1 7 14-15,2 6-5 0,0 8-10 0,2 5-12 16,0 6-7-16,0 4-11 0,4 5-9 0,-3 2-2 15,-1 3-13-15,1 0 3 0,3-4-4 16,-1 0-1-16,2-7-2 0,1-1-1 0,0-4 0 16,4-3-4-16,-2-3 2 0,0-5-10 0,-2-4-4 15,-1-4-7-15,2-8-32 0,-6-3-38 0,0-5-54 16,-1-2-84-16,-1-6-121 0,4-7-462 16,-1-6-697-16</inkml:trace>
  <inkml:trace contextRef="#ctx0" brushRef="#br0" timeOffset="131033.8184">23056 13135 2199 0,'-5'-21'180'15,"-4"-6"22"-15,-3-3-13 0,4 12-32 0,-1 7-22 16,5 6-29-16,-4 5-37 0,-2 6-25 0,-9 8-10 16,-3 7 1-16,-9 8 2 0,-5 8-2 15,0 8-4-15,-3 3-9 0,-1 6-4 0,1 1-10 16,5 8-1-16,-4 3-5 0,-2 5-3 0,4 5 4 15,-1 4-12-15,4 2 1 0,2-1-20 16,2 0-31-16,1-1-33 0,-1-2-89 0,6-2-169 16,-1-1-689-16,0-7-626 0</inkml:trace>
  <inkml:trace contextRef="#ctx0" brushRef="#br0" timeOffset="131348.9816">21905 13775 1991 0,'-10'-19'277'0,"0"-2"-49"0,0-1 2 0,8 11-53 15,4 6-53-15,6 1-33 0,4 4-28 0,7 2-9 16,7 4 3-16,11 1-1 0,11 3 0 0,11 4-10 16,10 2-10-16,11 0-8 0,10-1-9 0,6 0 1 15,4-5-6-15,4-1-1 16,-6-1-3-16,6-5-6 0,-8-2 3 0,1-3-2 0,-5-2 1 15,-5-1-4-15,0-1 2 0,-6-2-1 0,-7-2-3 16,-5-1 6-16,-10-2-4 0,-7 2 0 16,-8-3 1-16,-5 5-5 0,-9 0 2 0,-9 1 0 15,-8 1 0-15,-5 1 1 0,-6 4 6 0,-1-1-1 16,-2 1-3-16,-1 1 2 0,-2 0-17 0,-4 1-14 16,-8 2-19-16,0 6-40 0,-11-1-55 15,-3 5-153-15,-2 0-817 0,-7 2-603 0</inkml:trace>
  <inkml:trace contextRef="#ctx0" brushRef="#br0" timeOffset="137803.5907">24912 13568 2551 0,'-6'-8'109'0,"-4"-2"13"0,-3-4 3 16,0 6-7-16,-2 3 5 0,0 4-21 0,-5 2-28 15,-3 8-14-15,-4 2-18 0,-2 7-5 16,0 5-4-16,4 4-6 0,0 2 1 0,5 5-2 15,4 2-3-15,5 2-7 0,4 2 2 16,6 2-2-16,2-2 1 0,6 1 6 0,3 0-10 16,1 3-2-16,2-1-1 0,4 1-4 0,-4-2 2 15,3-1 0-15,-5-2-4 0,-5-2 0 0,0 0 5 16,-7-4-1-16,-6-1 6 0,-2-1 0 0,-4-2-2 16,-7-1 2-16,-4 1-2 0,-6-6 2 0,-3 2-2 15,-1-3-5-15,-6-5-1 0,-1 1-3 16,0-2 1-16,0-7 2 0,-2 0 0 0,4-1 0 15,0-5-4-15,4 0-3 0,-3-3-5 0,2-4-6 16,2-2-12-16,4-5-16 0,3-6-22 0,4-8-34 16,2-6-37-16,4-8-59 0,7-6-96 0,6-8-203 15,5-2-470-15,9-3-634 0</inkml:trace>
  <inkml:trace contextRef="#ctx0" brushRef="#br0" timeOffset="138105.6177">24557 13795 71 0,'56'-11'741'0,"17"-3"-150"0,18-1-133 0,-7 7-114 15,-11 4-87-15,-2 7-76 0,-8 4-50 0,-8 6-24 16,-11 6-22-16,-6 4-14 0,-8 3-12 0,-10 5-2 16,-10 2 2-16,-7 6 1 0,-3 1 3 15,-6 4-5-15,-4 3-10 0,-1 0-9 0,-6 2-10 16,1 0-11-16,-1-1-5 0,4-2-1 0,2-5-8 16,9-5 1-16,4-4-4 0,6-7-1 15,4-2 4-15,2-7 0 0,3-3 3 0,6-6-2 16,-2-6 1-16,4-6-1 0,-2-5 5 0,3-5 0 0,-2-5 0 15,-1-2 2-15,0-3-3 0,-8-3-1 16,1 0 3-16,-5-1 0 0,-4-3 1 0,-2-3-2 16,-4-2 1-16,-3 1-5 0,-6-4 0 15,-2 3 3-15,-2 0-6 0,-6-3-1 0,-3 7-2 16,1 2-5-16,-5 3 4 0,-2 8-2 0,-2 0-3 16,2 5-8-16,4 5-14 0,0 3-27 0,5 3-38 15,11 6-56-15,9 4-86 0,8 2-215 16,12 5-1130-16</inkml:trace>
  <inkml:trace contextRef="#ctx0" brushRef="#br0" timeOffset="138329.4829">26750 14073 2695 0,'-7'7'96'0,"-3"5"12"15,-5 5 24-15,-6 4 16 0,-6 7-3 0,-2 1-24 16,-7 6-29-16,-4 6-19 0,-5 3-15 15,-2 7-22-15,-3 6-8 0,-2 3-10 0,2 5-9 16,1 0 0-16,3-2-3 0,4-4-2 0,2-3 0 16,6-7-3-16,8-10-9 0,6-9-1 0,9-8-7 15,2-6-18-15,1-5-12 0,4-4-27 16,0-4-20-16,-1-6-43 0,2-7-134 0,0-6-416 16,-1-9-1040-16</inkml:trace>
  <inkml:trace contextRef="#ctx0" brushRef="#br0" timeOffset="138483.3543">25972 13840 1853 0,'-3'-13'344'0,"1"-3"-32"0,0 0-74 15,2 6-58-15,0 7-48 0,0 1-65 16,0 2-44-16,2 4-24 0,2 5-8 0,3 5 5 16,4 8 4-16,6 5-6 0,3 10-20 0,4 3-49 15,0 6-108-15,2 8-281 0,1 4-1176 0</inkml:trace>
  <inkml:trace contextRef="#ctx0" brushRef="#br0" timeOffset="138663.8691">26707 14795 2683 0,'1'0'140'0,"0"3"-2"16,2 0-6-16,-2 1 2 0,2-1-12 0,-1 1-36 15,-2-2-25-15,1 3-19 0,-1 0-9 0,0 2-12 16,-1-1-10-16,2 1 4 0,-1 0-12 15,1 0-1-15,-1 0-4 0,3-1-21 0,-3 0-26 16,2-1-55-16,2-1-118 0,0-2-537 0,1-2-992 16</inkml:trace>
  <inkml:trace contextRef="#ctx0" brushRef="#br0" timeOffset="139996.1364">28167 14038 2598 0,'-1'-14'644'0,"1"4"-626"0,0-1-1 0,0 13 2 15,0 2 14-15,-3 5 26 0,0 3 15 0,-1 8 7 16,-5 5-16-16,-2 8-13 0,-2 6-18 0,-5 7-12 15,-2 4-1-15,-1 5-14 0,-1 0 7 0,-6 7-5 16,5-4-2-16,-5 1 2 0,3-4-6 16,4-6 0-16,1-3-2 0,4-5 3 15,4-5-6-15,-2-6 1 0,5-1 4 0,2-6-10 16,1-3 9-16,3-3-7 0,-1 0 0 0,0-4 4 16,3 0-3-16,2-3 5 0,4-1-2 0,-1 1-2 15,5-2 0-15,1 0 1 0,9 1 4 0,4 0-2 16,8-1 2-16,8-2-2 0,2 1-2 0,6-5 4 15,1-1-2-15,1-1 4 0,1-3-4 16,-1 0-2-16,-5-2 1 0,-1-4 0 0,0-3 3 16,-4-1-2-16,-1-2 2 0,0-1-2 0,-4 2 0 15,0-6 3-15,-4 3 1 0,-6-1 3 16,0-2-5-16,-7 0 1 0,2-3-1 0,-8 1 0 0,-1 2 3 16,-2-1-2-16,-5 3 5 0,-2 3-1 15,-3 2-2-15,-3 1 8 0,0 3-7 0,-5 3 2 16,0 3-1-16,0 3-6 0,-9 2 1 0,2 1-2 15,-7 8 2-15,2 1-4 0,-1 3 5 0,1 5-1 16,1 2-3-16,3 1 8 0,1 1-8 16,5 3 5-16,3 1-2 0,4 3-9 0,5-2 6 15,5 1-6-15,5-2 5 0,8-1 3 0,5 0-9 16,8-1-12-16,-1-3-17 0,8-2-16 16,2-4-21-16,3-5-23 0,-1-3-31 0,2-3-39 15,-2-7-31-15,-4-4-31 0,0-5-4 0,1-4 16 16,-5-3 33-16,0-4 54 0,-3 0 44 0,1-3 39 15,-4-4 40-15,-2 0 38 0,3-4 56 16,-7 6 53-16,0 0 49 0,-2 3 23 0,-5 1-8 16,-3 1-25-16,-2 6-31 0,-4 2-25 0,-2 5-22 15,-2 4-12-15,-2 2-24 0,-1 2-18 0,0 2-15 16,-3 2-15-16,-2 3 1 0,-4 4-4 16,-2 3 2-16,0 0-2 0,-2 6-3 0,7 0-3 15,2-1-7-15,1 3-2 0,4-1-1 0,4-1 1 16,2 3 4-16,7 0-3 0,4-2 1 0,7-2-6 15,3-4 0-15,7-2-2 0,3-1-11 16,5-2-2-16,1-5-6 0,-1-3 0 0,0-2 11 16,-1-6 4-16,-2-2 9 0,-6-2 1 0,2-2 0 15,-1-3 1-15,-4-3 4 0,1-5 5 0,-3 2 3 16,-4-2 4-16,-3-2-1 0,-1 1 2 0,-2-2 5 16,-6 2 5-16,3 3 6 0,-10 5-1 0,2 3 0 15,-5 2-2-15,0 3-6 0,3 1 2 16,-5 4-7-16,1 2-6 0,-1 1-10 0,1 2-3 15,0 2-1-15,0 1-1 0,1 4 5 0,4 5-5 16,2 4 1-16,-2 3-1 0,5 1-1 16,3 0 2-16,0 0-2 0,3 0-1 0,3 0-4 15,-1 1-7-15,4-4 5 0,-1 0-2 0,5-4 2 16,-3-4 7-16,6-5-8 0,-2-3 2 16,0-5 3-16,-1-4 5 0,2 1 2 0,-6-3 1 15,5-3-1-15,-5 1-7 0,3-4 6 0,-2-2 0 16,2 0 5-16,-2-2 4 0,2 1-10 0,-3-1 4 15,0-1-1-15,-2 0 1 0,-2-1 4 16,0 2-6-16,-1 1-1 0,-4 5-3 0,1 2 5 16,-6 1-1-16,-3 2 5 0,2 3-4 0,-6 2 0 15,-1 2-2-15,-1 0-2 0,0 0 1 0,0 3-2 16,-1 4 3-16,1 7-2 0,-1 4 0 0,1 2 4 16,-1 2-8-16,1 4 4 0,1-1 4 15,0 1-7-15,8 0 6 0,1-1-2 0,6-1-4 16,1 0 5-16,8-2 1 0,4-4-1 0,4 0-4 15,1-6 0-15,5-5 1 0,4-4 3 0,3-3 6 16,0-2-3-16,2-4-3 0,-4-2-1 0,2-4-1 16,-2-5 5-16,2-2 2 0,-1-4 2 15,2-2-6-15,-4-6 6 0,3-3 0 0,-3-7 8 16,0-3 6-16,-3-5-9 0,-1-4 1 0,-4-4-4 16,2-2 2-16,-6-4 2 0,-4 3 0 15,-4-2 3-15,-5 8-2 0,-7 5 6 0,-6 3 0 16,-1 8 1-16,-9 3 3 0,1 7-5 0,-4 6-2 15,0 4-8-15,-2 4-9 0,4 6 0 0,-1 3 0 16,-1 5 0-16,-4 7 0 0,-1 6 0 16,-8 9 0-16,-3 7 0 0,1 8 0 0,1 8 0 15,0 4 0-15,5 10 0 0,-2-1 0 0,9 7 0 16,0 1 0-16,5-3 0 0,1 5 0 16,3 0 0-16,2 3 0 0,5 0 0 0,3 1-15 15,4 2-31-15,6 2-24 0,1-3-50 0,3-2-54 16,1-5-102-16,4-7-914 0,3-7-607 0</inkml:trace>
  <inkml:trace contextRef="#ctx0" brushRef="#br0" timeOffset="140150.7468">32622 15249 3091 0,'2'-18'153'0,"1"-5"-35"0,5-3-19 15,-6 9-13-15,0 4-27 0,-2 3-25 16,-3 4-16-16,-1-1-5 0,-3 5-20 0,-2 4-8 15,-1 5-26-15,-8 2-52 0,-1 7-59 0,-8 4-195 16,-3 3-1352-16</inkml:trace>
  <inkml:trace contextRef="#ctx0" brushRef="#br0" timeOffset="141059.5583">23896 17105 2562 0,'-1'0'34'0,"-1"1"-29"16,1-1 44-16,2 2 51 0,0-2 51 0,0 0 22 15,1-2-28-15,4-2-47 0,3-7-47 16,8-8-21-16,11-4-15 0,9-7-2 0,9-3 2 15,11-9-4-15,3-4 1 0,6-3-5 0,0-5 3 16,1 0-6-16,2-1 4 0,1-6-1 16,-5 2-1-16,-6-3 8 0,-2 1-6 0,-7 2 3 0,-12 5-3 15,-3 2 0-15,-5 5 6 0,-7 4 2 16,-4 7 9-16,-8 3 7 0,-5 5 3 0,-5 5 3 16,-5 3-6-16,-1 6-5 0,-2 7-11 0,-5 6-5 15,-2 8-4-15,-6 7-6 0,-6 11 1 0,-4 9-1 16,-1 4 3-16,0 6 2 15,0-1 2-15,3 3-2 0,6 2-3 0,2 2 2 0,9 0-8 16,5 0 4-16,10-3 0 0,7-4-6 0,8-4 6 16,5-6-4-16,6-4 5 0,4-5-1 15,5-6 0-15,5-6 2 0,1-4-5 0,-1-7 5 16,3-5-5-16,-4-4 1 0,0-5 3 0,2-4-7 16,-2-4 5-16,-1-3-5 0,-2-3-1 0,-2 0 3 15,-3-2 2-15,0 3 2 0,-3 1 1 16,-4 5 5-16,-3 5-7 0,0 4 4 0,-10 4-1 15,2 4-7-15,-5 3 4 0,-2 5-3 0,-1 3 0 16,-1 2-1-16,1 6 2 0,3 4 0 0,-4-1-5 16,4 3 11-16,-4 3-6 0,4-1 1 15,-1 0 4-15,0 2-9 0,-1-2 4 0,4-3-2 0,-2 0-2 16,2-4 2-16,0-3-3 0,-4-4-1 16,4-2-5-16,-1-4 8 0,-1-2-6 0,-1-4 5 15,0-3 8-15,5-1-10 0,-2-3 9 0,3-4-4 16,-3-2 2-16,4-1 7 0,-2-2-2 15,1-2-1-15,1-3-3 0,1 0 3 0,-1-4-5 16,1 1 2-16,0 1 5 0,0 3-8 0,-1 2 11 16,1 4-5-16,-3 3-3 0,0 1 5 0,-1 3-6 15,0 6 2-15,-1 1-1 0,1 4 2 16,-4 5-3-16,-1 4 0 0,1 1 3 0,0 8-14 16,-1 1 13-16,1 3-7 0,1 2 2 0,0-1 14 15,-1 0-10-15,2-2 4 0,0-3-3 16,-1-1-1-16,-1-4-2 0,-1-4 2 0,1-1 6 0,0-4-6 15,1-2 7-15,1-2-3 0,2-3 0 16,1-3 6-16,4-3-7 0,4-2 1 0,2-1-6 16,4-3-6-16,-1-3-13 0,3 2-26 15,0-2-30-15,2-2-72 0,2 0-153 0,-1-4-931 16,5-3-536-16</inkml:trace>
  <inkml:trace contextRef="#ctx0" brushRef="#br0" timeOffset="142117.854">26943 17112 1159 0,'0'4'228'0,"0"2"-141"0,3 2 101 0,-1-1 75 0,4-3 25 16,0 0-26-16,3-1-72 0,1 1-49 0,6-2-26 16,2-1-29-16,4-4-13 0,7-1-18 15,1-3-10-15,4-1-6 0,0-3-8 0,4-1-9 16,-1-5-7-16,7-3-4 0,-2-3-5 15,8-2 1-15,-3-2-1 0,4-2-6 0,3-9 4 16,-3-7-1-16,1-7 4 0,2-7 5 0,-5-3-1 16,1-4 4-16,-1 1 1 0,-6-3 9 15,-3 3-1-15,-4 0 2 0,-9 8 0 0,-2 5-5 0,-7 4 8 16,-3 7 1-16,-5 4 5 0,-4 4 2 16,-2 5 0-16,-4 4-4 0,0 3-6 0,-2 6 4 15,-4 7-13-15,4 4-3 0,-4 4-4 0,1 6-18 16,-6 8 9-16,-7 12-5 0,-4 11 4 0,-7 7 5 15,-7 8-4-15,0 3 3 0,4 1-3 16,2 6 4-16,3-1-8 0,9 4-1 0,2 1 2 16,7 2-8-16,8-6 9 0,7-3-5 0,10-9 2 15,5-6 3-15,9-6-3 0,6-6-1 16,3-10-2-16,1-6-2 0,1-6 0 0,1-10 2 16,1-6 1-16,-1-6-4 0,-1-7 8 0,-4-9-3 15,-1-5 1-15,1-8 7 0,-2-2-7 0,1-5 6 16,-3-1-5-16,-2-3-2 0,0-4 4 0,-2 0 3 15,-3-3 5-15,-2 5-6 0,-3 3 5 16,-3 8-6-16,-5 9 0 0,-3 5 10 0,-2 6-4 0,-6 5 4 16,0 7 0-16,-3 5 0 0,0 4-4 15,1 2-3-15,-5 5 0 0,-1 4-7 0,-4 7 5 16,-8 6-3-16,2 5 0 0,-2 4 8 0,0 3-6 16,1 6 3-16,4 1-1 0,0 2-13 15,4 3 4-15,0 1-1 0,3 1 3 0,1 2 5 16,5-4-4-16,2-4-7 0,5-5-7 0,3-10 3 15,2-4-5-15,7-7 6 0,-2-3 1 16,5-7-3-16,1-7 7 0,5-6-2 0,3-5 6 16,1-3 1-16,-1-3 3 0,1-1-5 0,-2-4 1 15,-2-1 6-15,-1 0-4 0,-1-2 6 0,3-1-4 16,-3 2-4-16,0-2 3 0,1 4 0 16,-3 2 5-16,-3 2-2 0,-3 7 0 0,-2 3-2 15,-6 6-6-15,-3 3 6 0,1 6-8 0,-5 6 7 16,3 5 2-16,-4 9-7 0,-1 0 7 15,2 5-3-15,0 1 4 0,0 1 5 0,1 0-5 0,3 2-1 16,3-3-5-16,4-1 2 0,3 0 1 16,4-5 2-16,2-4-1 0,3-5-3 0,3-6-2 15,1-4 1-15,0-5 4 0,0-3 5 0,-2-3-3 16,4-3-1-16,-1-4-4 0,1-7 1 0,-2-2 4 16,0-3 1-16,0-5 6 0,-5 3-4 15,4-4 3-15,-2 0 1 0,-6 0 8 0,0 0 7 16,-8 5 0-16,-2 3 2 0,-4 4-6 0,-5 2-3 15,-3 4 2-15,-2 1-2 0,-4 4-5 16,-5 5-7-16,-6 2-2 0,-4 4-6 0,-8 6 4 16,-2 1 6-16,-1 7-5 0,2 2 0 0,4 4-3 15,5 2-2-15,4 5 0 0,7-3 7 0,5 4-2 16,5 3-5-16,7-4-2 0,3 1-8 16,5-3-6-16,0-6-8 0,3 0-14 0,4-3-17 15,-2-5-20-15,1-1-27 0,-1-5-31 0,-2-2-55 16,0-2-133-16,-4-2-511 0,3-5-848 0</inkml:trace>
  <inkml:trace contextRef="#ctx0" brushRef="#br0" timeOffset="142323.833">27616 16475 2312 0,'1'6'264'0,"5"4"-251"16,13 3 31-16,17 1 32 0,15-4-5 15,16-1-20-15,12-5-37 0,11-1-104 0,15-3-695 16,9-4-836-16</inkml:trace>
  <inkml:trace contextRef="#ctx0" brushRef="#br0" timeOffset="170447.0581">22246 15820 1 0,'-15'-5'0'0,"-6"-1"0"0,-1 1 0 16,1-1 177-16,2 2 82 0,1-1 40 0,4 0 19 15,-1 1-15-15,2 0-38 0,2 1-52 16,1-2-44-16,1 3-24 0,0 1-12 0,6 1-14 16,-1-2-19-16,2 2-22 0,2 0-24 0,0 2-23 15,0-2-12-15,2 1 4 0,1 5 11 0,-1-1 15 16,0 2 11-16,4 0-1 0,3 0 4 16,3 0-5-16,1-1-2 0,9 1 1 0,6 0-9 15,4-3-3-15,7 1-10 0,5-2-9 0,6 2-3 16,10-4-3-16,7 0 3 0,8 0-2 0,11-1 0 15,3 0-3-15,11-1-5 0,6 1 2 16,6 0-2-16,1 0 0 0,9 0 0 0,3 0-3 16,7 1-3-16,7-1 1 0,-2 1 1 0,4-1 0 15,7 0 2-15,4 0-1 0,4-2-3 16,5 2 5-16,4-2-3 0,6-1 6 0,4 2-3 16,10-3-6-16,8 4 3 0,6-4-4 0,8 3 2 15,5-1 1-15,8 1-1 0,4 0-6 0,0 1-1 16,7 1 3-16,-1 0-2 0,2 1 3 0,2 0 3 15,0 1-3-15,-2-1 1 0,1 0 1 0,-3 3 3 16,-1 1-5-16,-4-1 5 0,0 2-2 16,-4 1-3-16,-1 0 2 0,-8 2-4 0,-5 2 3 15,-4-2 0-15,-9 3-1 0,-8-2 4 0,-6 0-5 16,-9 0 5-16,-9 0-2 0,-9-4 0 0,-12 1 1 16,-8 0-6-16,-11-3 7 0,-12 0-3 15,-10-2 3-15,-13-3 2 0,-10-1-6 0,-11-1 2 16,-10-2-4-16,-11-2-1 0,-8-1 1 0,-8 0 1 15,-11 1 0-15,-6 2-1 0,-9 0 1 0,-4 0-5 16,-3 1-2-16,-3-1-2 0,-5 1-10 16,-5 1-4-16,-6 2-13 0,-7 2-13 0,-5 2-14 15,-1 1-21-15,-4 0-27 0,-4 3-37 16,-3 0-68-16,-3 4-191 0,-8 0-722 0,-5 0-441 16</inkml:trace>
  <inkml:trace contextRef="#ctx0" brushRef="#br0" timeOffset="171250.831">22800 17796 1365 0,'-42'12'115'0,"-17"3"-20"0,-7 0-46 0,10-2 0 15,15-5 30-15,7 2 48 0,3-3 53 0,3-2 16 16,4 1-9-16,4-2-31 0,3-1-47 15,5 1-36-15,4-2-17 0,7 2-15 0,0-4-10 16,2 0 9-16,0 1 0 0,2 0 6 16,3 6 4-16,2-1-8 0,-2 1-1 0,9-3-3 15,1 1 0-15,9 1-4 0,-1 0-2 0,12 0-8 16,6-1-2-16,7 0 1 16,4-2-3-16,9 1 6 0,2 3-5 0,12-3-8 0,3 2 2 15,6-5-4-15,6 1 5 0,2-1 1 0,8 1 1 16,2 0-6-16,6 0-5 0,2-2 6 0,3 0-3 15,1 0 5-15,7 1-2 0,5 1-6 0,-1-1 6 16,5-2-2-16,1 0 0 0,0 0 2 16,7 2 0-16,0 3-8 0,3-2 1 0,5-1-2 0,1 1-5 15,5-2 10-15,2 1 0 0,1-1-2 16,6-1 3-16,-2-4-1 0,8-3 2 0,4 3 8 16,5-4-2-16,-1 4-2 0,1-4-8 0,4 0 6 15,2 0-5-15,0 1 6 0,2 5 1 0,4 0-8 16,-5 3 4-16,4-4-1 0,-4 2 6 15,0-1 1-15,0 1 1 0,-2 1-7 0,-1 1-3 16,-1-3 3-16,1 3-4 0,-5 2 7 0,-6 2-1 16,0 1-11-16,-6 2 6 0,-9-3-5 0,1-1 1 15,-13-1 8-15,-7-1-3 0,-8 3-1 16,-12-2-4-16,-5-2 2 0,-12 0-1 0,-12-2 6 16,-7 1 0-16,-9 1-7 0,-10-3 3 0,-4-2-4 15,-13-3 2-15,-6 3-5 0,-10-1 0 16,-8 4 0-16,-10-2 0 0,-5 1 0 0,-4-2 0 15,-1 3 0-15,0 2 0 0,-1 1 0 0,1 0 0 16,0-1 0-16,0-1 0 0,-1 0 0 16,-1-1 0-16,-3 4 0 0,1-2 0 0,-5 0 0 15,0 0 0-15,-2 0 0 0,0 1 0 0,-1 3 0 16,0 0 0-16,0-3 0 0,4-1 0 0,0-1 0 16,0 1 0-16,4 1 0 0,-2 0 0 0,4-1 0 15,-1 0-19-15,-2-2-22 0,4 2-14 16,-3 1-30-16,-4-1-46 0,-1-1-101 0,-9-6-533 15,-2-2-1057-15</inkml:trace>
  <inkml:trace contextRef="#ctx0" brushRef="#br0" timeOffset="263409.6376">960 4314 1887 0,'1'-20'-28'0,"3"-3"15"15,4-26-67-15,5 0-68 0,1 26-94 0,8 22-182 16,5 12-380-16,6 9 657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4:20:51.1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4331 1065 1 0,'4'-3'0'0,"-3"-1"0"15,4-3 0-15,0 0 0 0,0 2 0 16,0-1 0-16,2 3 33 0,-2-5 212 0,2 2 18 15,-4 2 7-15,3-2-3 0,-3 1-10 0,2-2-22 16,-2 2-19-16,-2 0-33 0,-1 1-24 0,0-3-19 16,0 4-24-16,-1 0-5 0,-1-1-13 0,0 1-18 15,-3 2-14-15,1 0-13 0,-2 0-14 0,-2-1-11 16,-4 4 1-16,-3 1-10 0,-5 4 3 16,-7 6 4-16,-4-1 0 0,-3 8 8 0,-3 1 0 15,-3 3 1-15,-2 1-6 0,0 1-1 16,0 2-3-16,1-2-5 0,4 0 2 0,4-2-9 15,6-2-6-15,8 0-3 0,7-4-4 0,3-1 1 16,8 0-1-16,2 1-1 0,8-2 1 0,3 2 4 16,7-4 3-16,9 1 0 0,7-5 4 15,8 0-10-15,0-6 1 0,3-2-3 0,0 0-6 16,-4-2 6-16,0-2-3 0,-9 1-1 0,-5-1 3 16,-8 2-1-16,-5-2 3 0,-9 1 0 15,-1 0 8-15,-5 1 3 0,-1 1 8 0,-3-1 5 16,3 1-8-16,-6 1 0 0,-1-2-9 0,-7 2-7 15,-6 1 3-15,-3 1-1 0,-4 5 0 0,0-1 2 16,3 4 0-16,-1 1-3 16,4 4-1-16,-1-3 3 0,2 4-11 0,-1 3 9 0,3 1 1 15,-2 4-4-15,2 3 7 0,3 5-5 0,2 0-1 16,5 1-2-16,4 0-2 0,5-3-3 16,7 1-1-16,4-4 3 0,1-3-2 0,8-5 4 15,3-4-1-15,3-6 3 0,4-2 4 0,6-7-2 16,3-4 0-16,8-7 0 0,0-1-3 0,3-8-1 15,1-2-3-15,1-4 0 0,-2-4-4 0,0-2 4 16,-5-3 3-16,-4-1 1 0,-8-1 5 0,0 1-5 16,-5-4 4-16,1 1 1 0,-8-1 0 0,0-2 1 15,-2 2-3-15,-5 3 2 0,-2 0-5 16,-1 0 6-16,-6 2 3 0,0 2 0 0,-5 2 8 16,-1 4-5-16,-2 4 2 0,0 1-1 0,-2 2-1 15,0 4 2-15,-1 5 2 0,0 6 2 16,3 0-9-16,0 3-1 0,3 0-13 0,0 2-12 15,2 0 5-15,-1 7 1 0,2 3 9 0,0 9 7 16,5 4 0-16,-1 2 1 0,3 6 0 0,4 1 3 16,-1-1-7-16,4 3 6 0,-3-2-2 15,6-1-3-15,-2 3 12 0,2 1-12 0,-6 0 4 16,-1 3 0-16,-3-2-5 0,-5 0 4 0,-4-1-9 16,-4-1 1-16,-4-2-1 0,-4-1 1 0,-4-3 7 15,-1-2 0-15,-3-6-1 0,3-3-4 16,0-7 3-16,4-4-4 0,-1-2-2 0,2-6-6 15,-1-3-15-15,0-3-21 0,2-5-31 0,2-3-53 16,2-6-87-16,4-10-138 0,5-5-343 0,4-10-338 16,3-8 309-16</inkml:trace>
  <inkml:trace contextRef="#ctx0" brushRef="#br0" timeOffset="183.0576">4954 1133 101 0,'6'-28'728'16,"3"-7"-111"-16,3-3-111 0,-3 12-135 0,-2 9-102 15,0 6-86-15,-3 3-74 0,-1 6-40 0,1 3-41 16,-1 4-19-16,5 6 5 0,4 5 10 15,2 5 15-15,1 8-1 0,1 4 3 0,0 4-6 16,-2 2-8-16,0 4-3 0,-1 3-7 0,0 3-4 16,1-1-3-16,-4 5-2 0,-3 4-1 15,-3-1-9-15,1 5-11 0,-4-1-35 0,-1-1-42 16,-1-7-47-16,1-8-41 0,1-9-30 0,0-9-81 16,-1-4-137-16,-1-6-268 0,0-8-507 0</inkml:trace>
  <inkml:trace contextRef="#ctx0" brushRef="#br0" timeOffset="481.2694">5032 1523 1 0,'14'-4'0'0,"4"-2"0"0,9 1 179 16,5 0 64-16,3 0 34 0,5 2 10 16,0-3-17-16,0 1-31 0,-1-3-36 0,1-1-41 15,-1 1-32-15,-2-2-7 0,-1 0-5 0,-5 1-4 16,-5-1-1-16,-2 2-4 0,-7-2 6 0,-4 3 9 15,-4 0-4-15,-2 2-15 0,-3 0-15 16,-1 4-20-16,-3 0-17 0,0 1-17 0,-2 1-17 16,1-1-13-16,1 3-7 0,-1 2 2 15,-1 4-1-15,1 6 6 0,0 1 2 0,0 5-2 16,0 4 2-16,-1 1-1 0,0 7 0 0,-2-3 0 16,4 4-3-16,0-3 0 0,2-1-5 0,2-2 2 15,0-5-5-15,1 1-12 0,1-5-11 16,2 1-23-16,-1-2-35 0,-3-5-46 0,-1 0-65 15,2-6-84-15,-4-4-59 0,-1-4-428 0,-1-5-700 16</inkml:trace>
  <inkml:trace contextRef="#ctx0" brushRef="#br0" timeOffset="627.6616">5428 885 776 0,'-2'-11'629'0,"-1"-1"-334"0,1-3-89 16,-2-1-78-16,1 0-23 0,1-2-29 0,2 5-37 15,0 3-37-15,2 3-41 0,1 0-23 16,2 5-37-16,3 3-158 0,0 3-625 0,2 0-34 16</inkml:trace>
  <inkml:trace contextRef="#ctx0" brushRef="#br0" timeOffset="2098.2221">5839 1231 215 0,'-11'-3'252'0,"3"-2"72"0,-2-3-10 16,8 0-15-16,2 0-47 0,3-2-58 15,4 1-38-15,3-3-23 0,9-2-10 0,2 1-12 0,3-1-5 16,6 0-13-16,5 3-16 0,-1 4-15 16,-3 2-15-16,-3 4-16 0,1 3-7 0,-4 6-5 15,1 1-2-15,-2 5-2 0,-2 3-2 16,0 3-2-16,-4 3-1 0,0 3 2 0,-4 7 3 0,-3 0 2 15,-4 1-3-15,1-1-2 0,-7-4-2 16,-1-3-2-16,-1-3 4 0,-3-1 0 0,-2-4 1 16,-1-2-1-16,2-3 2 0,-2-4-1 0,-3 2 5 15,2-6 3-15,1-1 0 0,1-1 2 16,-4-3 1-16,4 0 1 0,0-3 0 0,-2-1 2 0,1-2-10 16,2-5-8-16,1 1-3 0,1-5-6 15,1-1 1-15,3-4 1 0,1-2-3 0,4-2-3 16,1-2 3-16,3-1-4 0,3-2 3 0,0-1 5 15,5 2-4-15,-1 0-3 0,3 5 0 16,-2-1-6-16,5 8 6 0,-3 2 4 0,2 3-2 0,-1 2 0 16,1 2-1-16,-1 5 0 0,0 2 2 15,0 6 1-15,0 1 1 0,0 4-3 16,2 2 1-16,-6 4-4 0,2 3 3 0,-1 3 3 0,-6-1 1 16,-2 3 0-16,1 3-2 0,-3-2-1 15,-5 2 0-15,0-2-1 0,-5-2-9 0,0-3-6 16,1-6-6-16,-3-4-2 0,1-5 10 0,1-4 10 15,0-1 5-15,-2-1 4 0,-1-2-4 16,4-2-5-16,-1-2-3 0,0-4-5 0,4-3-9 16,1-3-7-16,6-2-3 0,1 3-6 0,2-4 3 15,9-1 3-15,4 1-1 0,3 3 8 0,5-2 2 16,1 4 4-16,-1 2 5 0,6-2 5 16,2 4 4-16,2-2 1 0,4 5 2 0,3 1-6 15,0 1 9-15,-4 2 0 0,3 2 2 0,-7 2 3 16,0-1-6-16,-4 1 0 0,-5 1 1 15,-4-2 2-15,-3 0 1 0,-7 0 2 0,-4 0-2 16,-6 0 2-16,-6 0 19 0,0 1 25 0,-6-1 21 16,2 2 9-16,-1-4-17 0,-1 2-24 0,-4-1-19 15,-6-1-8-15,-4 4 0 0,-4 2 1 16,-3 0 0-16,-5 4-7 0,-3 2 6 0,-2 4 2 0,1 2 1 16,1 4 4-16,3 0-10 0,6 0-7 15,5 0-1-15,6-2-4 0,5 2 5 0,6-2 1 16,4 3-2-16,7 1 1 0,7-1 1 0,6 1 2 15,10-3 1-15,5-4 5 0,8-5-7 0,-4-4-6 16,0-2 2-16,-1-4-1 0,-4-3 0 16,-3-4 4-16,-4-2-3 0,0-4-5 0,-7 2 4 15,-4-4 4-15,-1 0 2 0,-5 0 9 0,-1-3-3 16,-4-1-2-16,0 1 1 0,0-2-2 16,-6-1 4-16,0-1 3 0,-2-1-2 0,-2 0-3 15,0 2 2-15,-5 4-1 0,-1 1 2 0,4 2 2 16,-4 3-4-16,-2 1-5 0,1 2-1 0,-1 2-1 15,1 2 2-15,3 2-1 0,-1 2-5 16,-1 3-5-16,2 5 0 0,-2 0 1 0,1 5 5 16,4 2 5-16,-2 4-6 0,5 3 2 0,5 2-2 0,4 3-4 15,4-1 5-15,6-3 2 0,4 0-1 16,5 0 0-16,4 0-3 0,0 0-2 16,3-3-2-16,0-4 5 0,5-7-6 0,-2-4-4 15,-2-3-1-15,0-5-6 0,-5-4 3 0,-2-6 6 16,-4-1 2-16,3-7-1 0,-6-2 4 0,3-2-1 15,-5-4 4-15,1-3 1 0,-5-3 1 0,3-4-2 16,-1-2-3-16,-3-1 4 0,2-2-2 16,-4-4 4-16,1 0 1 0,-4-2 2 0,-7 28 4 15,-1-6 6-15,-1 1 3 0,0 1 6 0,-2 3-1 16,0-2-3-16,0 8-2 0,-3-3-12 0,0 6 4 16,1 5-4-16,1 4-5 0,0 4 12 15,-3 4-19-15,3 7 4 0,-1 6 5 0,-2 11-19 16,-6 27 15-16,1 11-3 0,8-2-7 0,4-11 13 15,7 1-1-15,2 3 0 0,1 2 2 0,9-1-1 16,7-4-4-16,5-3-3 0,8-6 5 16,6-9-5-16,1-5 4 0,-2-7-4 0,3-5-2 15,-6-9 4-15,-2-4-4 0,-3-5 3 0,1-4 1 16,-6-6 3-16,-1-6 0 0,-3-1-3 16,-2-5 2-16,-3-2-4 0,-2-2 4 0,-1-4 4 0,-4 0 0 15,1-8 3-15,-7 1-1 0,-2-1-1 0,-5 2 5 16,-4 7-4-16,-3 4 6 0,-4 3 3 15,0 6 2-15,-1 2 9 0,-8 4-5 0,4 2-7 16,-8 6-9-16,-1 3-3 0,-7 5-4 0,3 7 5 16,-4 4 2-16,1 4-1 0,5 4-2 15,3 3-1-15,3 4-1 0,7 0-2 0,6 4 6 16,4-3 0-16,3 2-6 0,7-5 6 0,5 2-8 16,7-1 0-16,2-3 2 0,6 0-11 0,1-5-7 15,0-4-8-15,-1-3-8 0,0-7-8 16,1-2-12-16,-1-2-30 0,2-2-57 0,-3-4-112 15,-6-6-227-15,-3-2-665 0,-3-5-265 0</inkml:trace>
  <inkml:trace contextRef="#ctx0" brushRef="#br0" timeOffset="2252.8106">8826 841 2028 0,'-9'-7'277'0,"-1"-3"-9"0,-1 3-59 0,0-5-33 16,1 2-51-16,-2-2-36 0,3 3-41 15,6 4-28-15,3 0-25 0,3 0-12 0,9 4-1 16,4 1-44-16,5 1-110 0,8 3-469 0,5-1-1051 16</inkml:trace>
  <inkml:trace contextRef="#ctx0" brushRef="#br0" timeOffset="3020.2381">1636 1370 1 0,'-9'0'270'0,"-7"-1"235"15,2-1-85-15,2 1-67 0,3 0-67 16,2-1-71-16,-1 1-44 0,5-3-28 0,-2 2-25 16,2 2-18-16,2 0-17 0,0 0-17 15,1 2-13-15,0-2-14 0,1 0-13 0,-1 4-9 16,0-4-3-16,0 0-2 0,0 0-4 0,0 0 0 16,1 0-4-16,-1 1 2 0,0 1 8 0,3-1 10 15,1 3 13-15,0-2 9 0,4 0 3 0,0 0 0 16,2 2 6-16,2-1-5 0,7-2 0 15,3-1-2-15,7-1-16 0,4 0-4 16,8-3-2-16,0 2-6 0,8-2-1 0,2-2-2 16,1 2-8-16,7 0-3 0,-7-1-1 0,0 4 1 0,4-1-1 15,-5 1 5-15,-4-2-6 0,-3 4-3 16,-6-2 3-16,-4 2-5 0,-1-1 4 0,-3-2-1 16,-8 2-1-16,-3 0-3 0,-5-1 3 0,-3 1 1 15,-4 0 0-15,0-2 3 0,-4 2-4 16,-3 0 4-16,0 0 1 0,0 2 0 0,-1-1 4 15,0-2-4-15,0 1-2 0,0 1-3 0,-2-1-6 16,2 0-11-16,-2 0-16 0,-3 0-18 0,-2 1-22 16,-6 5-25-16,-2 4-25 0,-7 1-56 0,-2 3-113 15,-2 0-298-15,1-1-961 0</inkml:trace>
  <inkml:trace contextRef="#ctx0" brushRef="#br0" timeOffset="3414.0765">1281 1914 468 0,'-27'8'281'0,"-5"2"52"0,-5 0 6 0,15-1-16 16,7-1-30-16,2-4-61 0,8 1-64 0,0-4-50 16,5 0-40-16,2-1-15 0,0 1 1 0,1 3 8 15,4 1 10-15,3 0 7 0,4 1-4 0,7 1-9 16,8 0-3-16,10-3-14 0,5 1-11 15,12-2-12-15,6 1-11 0,2-2-1 0,5 1-4 16,4-2 1-16,0-5-2 0,4 2-1 0,1-4-2 16,0-1-4-16,0-3 0 0,2-1-3 0,-5-3 2 15,3 0-1-15,-7-3-4 0,-6 1 4 0,-5 3-5 16,-5-2 2-16,-8 2 1 0,-5 2-5 16,-7-1 3-16,-10 3-1 0,-10 4 5 0,-7 2 5 15,-1 2 7-15,-7-1 0 0,0 2 3 0,0 0 2 16,0 0-5-16,-2 2-3 0,-3-5-6 15,1 2-6-15,2-1-5 0,-5-2-4 0,3 2 0 0,-2 0-2 16,-1 2 3-16,3-2-1 16,-2 1-2-16,3 0 0 0,2 0-10 0,-2 1-9 0,2 0-12 15,-2 2-27-15,0-1-28 0,-2 1-45 16,-1 3-96-16,-3 0-366 0,-1 6-1151 0</inkml:trace>
  <inkml:trace contextRef="#ctx0" brushRef="#br0" timeOffset="4243.1833">886 320 492 0,'-7'-6'305'0,"2"-3"-22"0,5 9-30 0,0 0-28 15,0 0-14-15,0 0-35 0,-31-26-54 0,31 26-30 16,-33-10-39-16,10 9-10 0,-6 5-3 0,0 3-7 16,-2 8 18-16,0 6-4 0,2 5-9 0,4 2 2 15,2 2-5-15,5 4-6 0,2-1 1 0,5 3-11 16,9-3 5-16,2 1 2 0,8 1 2 15,4-2 7-15,8 2-5 0,4-4 7 16,6 0-6-16,4 1 4 0,1-4-5 0,4-1-11 16,-1-1 0-16,-2-1-11 0,-1-2 0 0,-7-2 3 15,-2 0-1-15,-4-3-5 0,-3-2 1 16,-8 2-7-16,-3-2 5 0,-5-2 10 0,-3 1-2 16,-2 0 9-16,-7-1-4 0,-1 1 1 0,-4-1-1 0,-5 1-2 15,-3 1-5-15,-5-2-1 0,-3 0-6 16,0-2 1-16,-1 1-4 0,0-2-2 0,1-2-6 15,1-3-19-15,5-1-24 0,2-3-45 0,2-1-88 16,4-3-194-16,6-3-527 0,8-2-565 16</inkml:trace>
  <inkml:trace contextRef="#ctx0" brushRef="#br0" timeOffset="4815.9002">1206 695 1650 0,'0'-1'357'0,"0"1"-108"16,0 0-72-16,-1 0-38 0,0 0-30 15,1 2-12-15,-4 3-12 0,-3 2-2 16,-4 4-7-16,-1 3 0 0,-6 4-13 0,0 4-11 16,-3 2-2-16,-1 3-23 0,3 0-2 0,-1 0-11 15,-6 21-10-15,10-12 2 0,10-9-4 0,12-8 0 16,4-5-2-16,3 1 4 0,5-1-1 0,5-6-3 16,5-4-1-16,2-2-3 0,1-2-2 0,0-3-1 15,-1-5-3-15,1-4-2 0,-1 0-2 0,-1-5-1 16,-17 7-2-16,6-3-1 0,-5 0 6 15,5-5-2-15,-6 0 11 0,5-2-3 0,-7 0-1 16,1-3 8-16,-5 0-4 0,0 2 4 16,-5-1-6-16,-3 2 0 0,-5 0-1 0,2 3 3 15,-3 2 3-15,-3 2-7 0,-2 3 6 0,-2 2-6 16,0 4 5-16,-2 4 6 0,-2 3-5 0,3 1 4 16,1 3-4-16,2 1-3 0,2 5-1 15,1 0 5-15,4 4-1 0,8 0 2 0,6 0 4 16,4 3-6-16,7-2 4 0,10 0 3 0,4-1-5 15,7-3 5-15,6-4-3 0,0-1-6 0,4-5 1 16,2-4 8-16,-3-4-3 0,0-5 1 16,-7-2 3-16,0-6-16 0,-4-2 5 0,-6-3 6 15,-2 0-2-15,-5-5 4 0,-2-3 0 0,-4 1 3 16,-2-3 1-16,-3-2 1 0,-3 0 8 16,0-3 3-16,-5 0 7 0,-2-1 1 0,-3 0 0 0,-2 3 1 15,-5 1 3-15,2 3 4 0,-5 5 0 0,0 5-3 16,0 2-5-16,0 6-8 0,2 4 1 15,-1 2-12-15,0 6-4 0,4 2-2 16,-4 6-7-16,1 4 13 0,3 7-7 0,-3 3 4 0,3 5-1 16,-1 6-13-16,4 3 7 0,1 5 1 0,1 3 4 15,5 1 1-15,1 5 4 0,3 1-8 16,0 3 2-16,4 11-2 0,10 45-7 0,2-7-28 16,-7-16-57-16,-4-21-64 0,-1-8-141 0,3-7-159 15,2-14-856-15</inkml:trace>
  <inkml:trace contextRef="#ctx0" brushRef="#br0" timeOffset="4987.1512">2250 581 1979 0,'-1'-8'378'16,"0"-3"-118"-16,-1-1-73 0,0-2-4 0,-1 0-36 16,2 1-22-16,1 0-36 0,0 5-35 15,0 2-28-15,0 1-28 0,0 2-12 0,0 3-11 16,0 2 1-16,4 0 2 0,0 5-11 0,-1 2-34 0,3 3-64 15,-3 4-167-15,5 3-484 0,-5 4-890 16</inkml:trace>
  <inkml:trace contextRef="#ctx0" brushRef="#br0" timeOffset="5247.0492">674 1657 2741 0,'-6'-3'84'0,"3"2"18"15,-1 0-15-15,-1-2 8 0,3 2 1 0,-1-1-12 16,4 0-17-16,2-1-19 0,7-1-11 0,3-1-7 16,8-3 2-16,9-3-11 0,9 0-7 15,21-6-9-15,52-13-5 0,6 1 0 0,-11 1-3 16,-26 10 5-16,-2-5-3 0,-5 2-6 0,-3 0-7 0,-3 2-20 15,-6-1-25-15,-1 3-31 0,-10 0-46 0,-7 5-94 16,-11 3-228-16,-13 4-527 0,-10 3-542 16</inkml:trace>
  <inkml:trace contextRef="#ctx0" brushRef="#br0" timeOffset="5480.5252">620 1963 65 0,'-10'6'490'0,"-3"3"-98"0,1 0-136 16,1 2-48-16,0-2 21 0,1 1 57 0,8 0 39 16,4-4-2-16,7-1-47 0,4-4-73 0,9-2-60 0,11-2-46 15,5-5-29-15,10-4-19 0,66-18-20 16,6-7-7-16,-9-2-7 0,-12 3-8 0,-13 1 5 16,3 0 2-16,0 0-7 0,-5 0-6 0,-3 2 1 15,-7 2-3-15,-1 1 4 0,-5 3 4 16,-1 4-9-16,-12 4-17 0,-7 5-26 0,-12 2-35 15,-9 6-45-15,-11 1-96 0,-10 2-292 0,-6 3-1117 16</inkml:trace>
  <inkml:trace contextRef="#ctx0" brushRef="#br0" timeOffset="7102.1825">10521 939 1 0,'1'0'0'16,"0"0"0"-16,2-1 367 0,-3 0 50 0,0-1-53 15,-1 1-85-15,1-1-61 0,-2-3-20 0,1 2-24 16,-2-2-25-16,-4 2-13 0,1 0-19 15,-2-1-14-15,-2 2-16 0,-1-2-17 0,-2 2-9 16,-3 2-11-16,-2 1-9 0,-5 4-7 0,-4 1-4 16,-3 2 3-16,-3 6 2 0,-5 6 4 15,-4 3 4-15,1 2-4 0,0 4-2 0,0-2-7 16,5 1-6-16,3-1-6 0,2 1-3 0,10-1-7 16,2 0-4-16,9-1-3 0,3-3-1 0,6 1 1 15,5-3 2-15,3-2-1 0,7-1 3 16,6-4 3-16,4-4 3 0,10-2 2 0,3-3 0 15,7-6-2-15,3-6-7 0,-3-2-1 0,2-3-1 16,-7-1 0-16,-5-4 2 0,-4 0 0 0,-2-1 1 16,-5-2 2-16,-3 0 1 0,0 0 4 15,-7 2 1-15,3-1 2 0,-6 0 2 0,-1 1-3 16,-5 2 0-16,-2 1 1 0,-2 2-2 0,-2 4-1 16,1 3-3-16,-2 2-3 0,-4-1-4 0,1 5-1 15,0 0-3-15,-3 1-2 0,0 4-2 16,-1 1-1-16,-1 1 0 0,-2 7 5 0,3 0 2 0,1 1-5 15,1 3 4-15,6-3-5 0,4 4 1 16,5 2 5-16,4 2 0 0,8 0 0 16,5 1-2-16,9-1 0 0,9-2-5 0,4 0 2 15,8-4-3-15,5-5-5 0,7-5-10 0,1-1-8 0,-4-4-6 16,1-4-3-16,-8-4 9 0,-4-1-2 16,-5-4 3-16,-6-1 6 0,-4-2 6 0,-4 0 8 15,-3-3 9-15,-5-1 0 0,-1 0 3 0,-8-1 1 16,1 1 0-16,-7-1 8 0,-2 1 7 15,-3 3 4-15,0-1-3 0,-4 2-3 0,-2 0-4 16,-3 0 1-16,0 5 3 0,-2 2-1 0,1 3-5 16,-3 0-7-16,-5 4-2 0,-2 7-1 15,-5 0 2-15,-5 7 1 0,-2 1-2 0,3 4 0 16,0 4-2-16,7 1 0 0,4 2 2 0,7 0-3 16,6 1 0-16,8-2 0 0,5 1-3 0,8-2 4 15,11-5 3-15,7-2-1 0,8-5-2 0,1-1-8 16,3-5-12-16,0-5-8 0,3-3-2 0,-3-4 3 15,0-3 7-15,-1-3 9 0,-4-3 3 16,-1 0 2-16,-4-6 5 0,-5-7 2 0,-5-4 0 16,-1-4 3-16,0-3-4 0,-4-3 8 15,1 0 1-15,1-6 1 0,-7-4 6 0,-11 25-2 16,0-6 0-16,-3-3 0 0,-2-4-4 0,-2 0-3 16,-1-6 0-16,-4 2 0 0,-1-3 6 0,-2 5 6 15,-2 4 7-15,-3 7 8 0,-1 6-5 0,2 5-4 16,-1 6-16-16,0 6-3 0,2 5-8 0,1 4 7 15,1 6 5-15,-2 7-6 0,3 2 3 16,-1 8-6-16,4 4 6 0,-1 7-3 0,3 6 8 16,4 43-7-16,3-2-2 0,0-4 5 0,-1-10-5 15,-6-6 4-15,1 0 1 0,-1-5-5 16,0-2-6-16,2-8 3 0,2-9-3 0,0-10-1 16,5-9 6-16,-2-5-4 0,0-7 0 0,0-4 4 15,-1-2 1-15,2-2 5 0,4-5 2 0,2-3 0 16,4-7-5-16,2-2 0 0,0-4-1 15,3-3 2-15,-3-1 4 0,2-3-6 0,3-2-5 16,0 0 2-16,-2 3-2 0,1 1 2 0,0 3 2 16,-3 2-2-16,-2 6 1 0,-1 5-2 0,-5 3-1 15,-1 5 3-15,-3 3-2 0,1 3 1 0,1 2-2 16,-2 3-3-16,2 4 1 0,-1 4 4 16,-1 3 0-16,-2 3-1 0,-2 2-3 0,4 3 4 15,-4 1 1-15,0 4-4 0,1 0-6 0,-1-3-33 16,1-4-35-16,-1-6-40 0,3-1-76 0,-3-9-155 15,1 0-621-15,1-7-668 0</inkml:trace>
  <inkml:trace contextRef="#ctx0" brushRef="#br0" timeOffset="7237.2179">12408 574 1439 0,'-4'-5'106'0,"0"0"-24"0,-1 0-40 15,2 1-53-15,-1-1-74 0,-1-1-130 0,2 6-402 16,-1 3-123-16</inkml:trace>
  <inkml:trace contextRef="#ctx0" brushRef="#br0" timeOffset="8415.1454">12779 878 920 0,'2'-2'294'0,"1"-2"15"0,2 1-57 0,0-1-44 15,1 1-33-15,-3-1-53 0,3 3-41 0,-4-1-15 16,5 7 4-16,-5 5 3 0,-1 3-4 15,0 0-18-15,2 5 1 0,-2 0-7 0,4 1-6 16,-3 1 0-16,5 1-13 0,-1 2-3 0,4 0-3 0,3-2-7 16,1-3-2-16,5-3-3 0,3 0 1 15,1-5 3-15,2 1-2 0,4-5 0 0,-2-3-10 16,3-3 3-16,-1-3-3 0,1-1-1 0,-1-4 4 16,-1-1-3-16,-6-2-2 0,-2-1 5 15,-6-1 0-15,-2-2-3 0,-5 2 5 0,0-1 2 16,-6 0 1-16,-1 3 5 0,0 2-2 0,-4-1 0 15,-2 3 5-15,0 0-4 0,0 1 0 16,-3 3-4-16,1 1-5 0,2 3-1 0,-2 3 1 16,-1 3 2-16,1 0-2 0,2 2 1 0,1 4-4 15,1 1 1-15,0 0 0 0,3 3-1 0,2-1 3 16,3 3-3-16,1-3-2 0,4 2 2 16,3-2-1-16,4-1 2 0,2 1-5 0,2-3 6 15,3 0-2-15,0-4 0 0,-3 0 4 0,3-1-9 16,-1-5 1-16,-3-2-1 0,-1-2 0 15,2-3 3-15,-2-5-1 0,-1 0 5 0,-1-3-2 0,1-1 3 16,-5-5-3-16,0 0-1 0,-1-5 3 16,-1 1-3-16,1-5 4 0,2-4-2 0,-2-3-1 15,-2-1 4-15,-3 1-2 0,-2 18 5 0,1-6 4 16,-3 2-7-16,2-3 1 0,0-1-4 0,-3-1-2 16,1 1 5-16,1-1 7 0,0 2 2 0,-2 6-1 15,0-1 8-15,-1 6 0 0,1 3-3 16,0 2 4-16,-1 1-17 0,0 3-10 0,2 3-4 15,-1 4 4-15,2 3 2 0,-1 2 11 0,4 3-1 16,3 5-5-16,1 2 0 0,4 4-1 16,19 25 1-16,6-6 1 0,0-9 3 0,-2-8-4 15,1-7 0-15,1-2-3 0,-3-4 1 0,1-4 2 16,1-3-1-16,-6-5 2 0,-2-3-2 0,-6-3-3 16,-1 1 3-16,-7-4 1 0,0-3-2 0,-2-4 4 15,-7 6-1-15,-1-2 2 0,-1-2-1 16,2-5 0-16,-2-1 3 0,1-4-7 0,-3-1 4 15,-2-6-5-15,0 0 5 0,-1-1-1 16,-2 1 5-16,1 2 4 0,-3 3-13 0,0 1 9 16,-1 6-3-16,-1 4 4 0,4 4 3 0,-4 2-11 15,3 5-1-15,-4 4-5 0,1 7 4 0,-3 2 7 16,-1 6 3-16,0 4-1 0,0 5-4 0,1 6-1 16,0 3-2-16,3 4 4 0,6 38 0 15,11-7-1-15,4-10-3 0,5-11-4 0,2-8 2 16,4-4-1-16,4-7 1 0,2-5-1 0,0-6-1 15,-1-5-1-15,-1-5-1 0,-1-4 4 0,-7-4 0 16,0-4 2-16,-4-5 4 0,1 1-6 0,-6-2 4 16,-1 0 0-16,0 0-1 0,-4-2 4 15,2 2-5-15,-2 1 1 0,1 3-3 0,0 1 1 16,-4 0-1-16,2 3-2 0,-2 3 2 0,0 0-7 16,5 9 2-16,0 0 4 0,-2 8 1 15,2 2 2-15,-4 5 3 0,1 6-3 0,-4 5 0 16,0 4 3-16,-6 3-1 0,0 2 0 0,-4 0 4 15,-1 1-5-15,-6 0 1 0,0-3 3 0,-5-2 0 16,-3-3 1-16,-3-5-4 0,1-1 1 16,-4-7-7-16,-2-3 4 0,-1-4 3 0,-1-3-7 15,2-7 2-15,-1-2-17 0,0-2-30 0,2-6-45 16,1-2-112-16,4-3-299 0,2-8-1180 0</inkml:trace>
  <inkml:trace contextRef="#ctx0" brushRef="#br0" timeOffset="8992.2055">15685 630 1556 0,'-3'-3'280'16,"-1"0"-39"-16,2 2-34 0,1-2-99 0,-1 0-41 16,1 3 3-16,1 3 13 0,1 3 25 0,1 3 6 15,-1 5-1-15,1 2-18 0,3 6-23 0,-3 3-13 16,0 7-22-16,6 28-8 0,-4-1-4 0,1-6-6 15,-3-9 0-15,-2 1-6 0,-1-1-1 16,-2 2-4-16,-3 0-6 0,-2-2 1 16,2 1-4-16,-2-4-3 0,0-8-7 0,3-7 3 0,-1-12-2 15,5-6 0-15,-1-5 16 0,0-6-8 16,-1-4 5-16,1-3-5 0,1-9-6 0,1-7 1 16,1-5-3-16,7-4 2 0,2-4-2 0,4 2 4 15,5-3 0-15,3 0-1 0,6 2 8 16,3 0-8-16,5 8 5 0,-2 2 4 0,-3 7-4 15,-3 2 13-15,-14 12 2 0,3-1 6 0,-2 3 1 16,5 1 1-16,19 1-4 0,-2 6-5 0,-7 4 2 16,-6 6-9-16,-6 3 4 0,0 2 2 15,-4 6-3-15,-1 1 1 0,1 3-7 0,-3 1 0 16,-2 0-4-16,-4-1 6 0,-3-2 1 0,2 0-1 16,-4-3 5-16,0-1-9 0,-1-3 2 0,-3-2-1 15,2-4-11-15,0-4 4 0,-3-1-8 16,3-5-7-16,1-1-3 0,-2-4-9 0,-2-2-25 15,0-4-33-15,-4-6-46 0,0-4-77 0,-2-3-77 16,1-5-156-16,-6-1-303 0,2-6-321 0</inkml:trace>
  <inkml:trace contextRef="#ctx0" brushRef="#br0" timeOffset="9103.3595">15940 526 1 0,'-1'-9'0'0,"2"2"114"0,-1-2 168 15,0-2-76-15,2 0-92 0,2 0-62 0,0 5-41 16,3 0-25-16,1 6-9 0,-1 4-21 15,3 2-60-15,4 4-239 0,1 4 92 0</inkml:trace>
  <inkml:trace contextRef="#ctx0" brushRef="#br0" timeOffset="9955.3345">16629 1014 1413 0,'2'0'309'0,"-1"0"-39"0,4 0-40 16,0 0-31-16,3 2-3 0,-3 1-35 0,1 2-48 16,3 3-27-16,0 2-6 0,1 8-18 15,-1 2-12-15,1 0-11 0,-2 4-10 0,-1 1-9 16,1 0-7-16,-5 3-2 0,5 1-7 0,-6 3 4 16,2-4-3-16,-1-2 1 0,-1-6-1 0,3-6-3 15,-3-2 2-15,0-4-3 0,0-3 1 0,0-3-3 16,-2 2 2-16,2-4 8 0,-2-4 0 0,2 2 7 15,-1-4-5-15,1-4-7 0,-1-4 1 16,0-1-6-16,3-1 4 0,-3-3-2 0,-1-3 0 16,2-2 0-16,-1 0-2 0,5-1 3 0,-2 1-8 15,6 2 8-15,-1 1-2 0,0 0-3 16,2 0 6-16,1 3-5 0,1 2 2 0,1-1 2 16,-1 6-4-16,2-3 1 0,-1 3-1 0,0 1 2 15,2 2-3-15,-2 4 4 0,2-1-2 16,-1 4-2-16,3 1 6 0,0 3-6 0,-5 2 3 15,4 2 0-15,-4 4 0 0,1-1-1 0,-1 4 0 0,-1-1 1 16,-1 4-1-16,0 0 2 0,-1 0 0 16,1 1-1-16,-1 1 3 0,-1-1-1 0,0-1 0 15,-1 1 0-15,-3 2-2 0,3-5 0 0,-2 0-2 16,-1 1 0-16,-1-4-3 0,1 0 3 16,-3-1-1-16,1-2-6 0,0-3 1 0,-2-1-8 15,-1-4 5-15,1 0 5 0,-1-1 2 16,1-3 1-16,0-2-4 0,5-7-5 0,-3-2-2 15,1-1 1-15,2-3-1 0,1 2-2 0,-2-2 3 16,4 0-3-16,0 1 0 0,1-2 2 0,0 3-1 16,0-3-1-16,1 0 2 0,1-2 2 0,-2 0 1 15,4-1 4-15,1 1 2 0,0 2-4 0,1 2 4 16,-1 5-2-16,-1 1-2 0,-1 4 5 16,3 5-5-16,-5 5 1 0,1 3-1 0,-1 5 1 15,-1 1 5-15,4 6 1 0,-2 3 6 0,0 1-2 16,-2 5 0-16,-1-4-1 0,3 2 0 15,-2 1 0-15,1 0 3 0,2-4-2 0,6-1-2 16,2-5 2-16,3-4-1 0,3-1 2 0,1-4 2 16,3-3-1-16,1-3-4 0,-1-4-2 0,2-3 0 15,-2-2 2-15,-1-3-1 0,-3-2 3 0,-3-4-4 16,-1-3 0-16,0-1 3 0,-4 0-1 16,2-2 5-16,-2-1 0 0,-2-2 0 0,-1-2 1 15,-5 1 3-15,0-1 4 0,-3 1 2 0,-6-2 6 16,0 19 4-16,-2-4 3 0,-2 3 2 0,1-4 7 15,-3 5-1-15,-1-2-7 0,-4 4 7 16,-1-2-16-16,-2 3 0 0,0 4 6 0,-6 5-4 16,1 1 8-16,-18 15-4 0,2 6-3 0,8 4-3 15,7-1-4-15,10 5 1 0,3 0-3 16,5 4-1-16,7 0-5 0,5-3-1 0,7 3 2 16,5-3-4-16,6 2 1 0,7 0-4 0,3-1-6 15,5-5-18-15,0 1-25 0,-1-5-37 0,2-4-100 16,-2-3-295-16,0-6-1265 0</inkml:trace>
  <inkml:trace contextRef="#ctx0" brushRef="#br0" timeOffset="10734.3312">19995 1039 1281 0,'-6'-9'316'0,"-4"-4"-21"0,-4-1-44 0,3 3-45 16,-5 4-17-16,2 0-34 0,-6 0-35 16,-1 5-23-16,-4 2-12 0,-2 3-6 0,-5 5-12 15,1-2-11-15,0 5-6 0,-1 2-8 0,2 4-4 16,4-2-5-16,2 3-10 0,8 0-9 0,5-1-3 15,6 1-1-15,7 2 2 0,9 0 5 0,6 1-4 16,9 1-4-16,7-2-1 0,10-3-3 16,8-3-4-16,4-3 0 0,3-4-4 0,0-5-11 15,1-2 7-15,-4-5 0 0,-1-2 1 0,-5-4 9 16,-6-2-2-16,-9 1-3 0,-4-4 0 16,-2 2 0-16,-8-1 0 0,-4-2 6 0,-1-1-1 15,-8 0-3-15,-2-1 0 0,-1 1 0 0,-8-1 0 16,1 5 7-16,-5 0-4 0,-3 4-5 0,0 2-1 15,-5 2-3-15,2 5 1 0,-3 3 4 0,-1 5-1 16,-2 5-3-16,-1 3 6 0,-1 4 0 16,1 1 0-16,7 2 5 0,1 3-10 0,7 0 1 15,5 3 0-15,5 4-3 0,13 0 4 0,5 0 0 16,8-3 1-16,11-7-1 0,9-9-1 16,7-4-1-16,0-6 2 0,1-4 4 0,-4-4-3 15,-4-3 2-15,-1-3-3 0,-7-6-4 0,-2-2 7 16,-7-5 1-16,-4-5 3 0,0-4 1 0,-5-5-3 15,-2 0 1-15,1-3 1 0,-6-3 6 16,-1-5-3-16,-1-2-1 0,-10 24 1 0,1-3-5 16,-2 0 11-16,-2-3 4 0,0 4 0 0,-2-3 5 15,-2 6-4-15,0-2-1 0,-2 6 3 0,0 6-6 16,1 3-6-16,-2 5-9 0,2 4-7 0,1 6-4 16,0 3 4-16,0 6 6 0,-1 4 5 0,3 6 3 15,5 5-6-15,0 13-6 0,12 34-2 16,5-1-4-16,-1-4-2 0,-1-14-12 0,-1 2-23 15,-3 2-39-15,0 2-53 0,-3-2-92 0,-5-2-302 16,3-7-1159-16</inkml:trace>
  <inkml:trace contextRef="#ctx0" brushRef="#br0" timeOffset="11192.0254">20930 962 1062 0,'-2'-13'264'0,"-5"-3"-17"0,6-2-82 0,11 5-81 16,6 5-30-16,10 0-25 0,11 1-12 16,8 2-4-16,13 2 0 0,9 3-6 0,11 1 3 15,10 0-10-15,3 0-18 0,2-1-36 0,1 0-75 16,-46-2-109-16,9 0-174 0,-2-3-112 0,8-1-50 16,-3-2 559-16,11-3 15 0,-10-2 0 0,9-2 0 15,-8-2 0-15,-5-2 0 0,-6-1 0 0,-7 1 0 16,-6-1 562-16,-7-1 65 0,-6 3-121 15,-6-2-131-15,-1 3-95 0,-9 2-59 0,-6-1-44 16,-2 3-38-16,-3-1-41 0,-4 4-35 0,-4 0-18 16,-5 3-16-16,-2 3 3 0,-5 2 2 15,0 2-5-15,-1 3-6 0,-2 6-11 0,2 2-1 16,2 3-3-16,2 5 13 0,4 5-7 0,4 3 0 16,6 4 1-16,5 12-16 0,3 31 9 15,11-3-1-15,0-6-1 0,0-17 3 0,0 0-3 16,-2-1-2-16,5 0 1 0,-4 0-1 0,-2-1 2 15,-1-2-5-15,-3 0 1 0,-6-10 0 0,-2-3-3 16,-6-1 1-16,-3-7-1 0,-1-7-1 16,-5 1-2-16,0-4 2 0,-3-4-3 0,-2-4-1 15,-5-4-4-15,1-3-4 0,-4-3-4 0,1-6-8 16,3 0-8-16,-1-6-18 0,2 2-24 0,2-7-33 16,2-4-55-16,3-1-68 0,3-5-123 0,4-3-261 15,4-8-249-15,6-4 63 0</inkml:trace>
  <inkml:trace contextRef="#ctx0" brushRef="#br0" timeOffset="11484.9963">22505 664 561 0,'12'-5'809'0,"6"2"-246"0,1-2-227 15,3 0-104-15,4 3-76 0,0-2-42 0,0 8-29 16,-6-1-17-16,-4 7-14 0,0 3-3 0,-5 4-4 16,-4 6-7-16,-4 6 2 0,-2 8-18 0,-2 32-4 15,-6-1-3-15,3-7-12 0,-3-13 7 16,6-1-5-16,1-2-2 0,7-5-2 0,4-3 0 15,3-6 0-15,5-6-1 0,2-7 2 0,-3-5 0 16,1-7 9-16,-1-3 3 0,-1-8 4 0,2-4 3 16,-1-5-4-16,1-3 3 0,-5-3-7 15,2-1 2-15,-3-4-5 0,-1-2-2 0,-3 1 5 16,0-5-10-16,2 1 3 0,-5-2-6 0,-2-6 2 16,-3 1-3-16,-1 19 5 0,-1-6-3 0,-2-2-8 15,-3-4 2-15,-3-1-18 0,0-3-4 16,-1 0-5-16,-3-1-16 0,-1-1-4 0,-2 4-22 0,5 3-45 15,0 5-104-15,2 3-202 0,9 5-441 16,9 3-733-16</inkml:trace>
  <inkml:trace contextRef="#ctx0" brushRef="#br0" timeOffset="11686.9017">23931 664 603 0,'16'0'541'0,"4"-1"-8"0,1-2-83 15,5 2-90-15,-2-1-123 0,-2 1-112 0,-2 0-55 16,-8 1-18-16,-3 2 4 0,-4 4-8 15,-5 3 7-15,-4 3-6 0,-2 6-9 0,-3 3 9 16,-12 28-5-16,-6 3-6 0,-3-3-6 0,1-5-6 16,-1-1-6-16,-3 4-1 0,-6 1-3 15,2 4-2-15,-7 3-7 0,3 0-21 0,4-1-26 16,0-4-31-16,6-8-21 0,5-11-9 0,9-6 3 16,1-8-28-16,2-6-84 0,0-2-219 0,4-8-580 15,-2-3-284-15</inkml:trace>
  <inkml:trace contextRef="#ctx0" brushRef="#br0" timeOffset="11863.1226">23480 570 1863 0,'0'0'13'0,"1"1"-19"0,4 2-44 15,-2 2 37-15,0 4 63 0,4 2-5 16,0 5-8-16,-1 2-7 0,4 5 3 0,1 5-5 15,5 3-4-15,-1 7-33 0,19 33-115 0,-2 0-347 16,-4-6-944-16</inkml:trace>
  <inkml:trace contextRef="#ctx0" brushRef="#br0" timeOffset="12018.7854">24066 1252 2195 0,'3'-1'268'15,"-1"-1"-48"-15,2-1-36 0,-2 1-29 0,0 0-23 16,-1 2-23-16,-1 0-29 0,1 0-21 15,0-1-22-15,2-1-18 0,-2 0-14 0,3 2-5 16,2 0-3-16,-1 4-7 0,4 0-4 0,1 2-20 16,2 0-40-16,2 2-66 0,-2 1-143 0,1 0-548 15,-1 2-857-15</inkml:trace>
  <inkml:trace contextRef="#ctx0" brushRef="#br0" timeOffset="13388.1177">25971 286 128 0,'0'-8'734'0,"1"1"-138"0,-1-5-164 16,1 0-117-16,-1-1-71 0,0 2-73 15,0 1-63-15,-1 3-49 0,0 3-39 0,-1 5-2 16,-1 6 12-16,-2 7 15 0,-1 4 13 15,-4 6 4-15,0 4 8 0,-4 7-9 0,-2 5-9 16,0 4-10-16,-3 3-9 0,-2 3-4 0,-1 2-3 16,-1 1-5-16,-23 50-17 0,10-14-3 0,7-19-2 15,13-20 2-15,10-10 4 0,3-8 3 0,10-1 8 16,3-6-5-16,9-2 5 0,2-2 1 16,10-5-3-16,10-4 5 0,9-5-4 0,8-4-3 15,4-1-7-15,3-6-2 0,0-3-1 0,-2-5-2 16,-2-2 2-16,-5-4-5 0,-2-1 1 15,-6-4 1-15,-4 2-5 0,-8-3 8 0,-5-1-2 16,-4 1 0-16,-7 0 0 0,-5 2 1 0,-10 12 8 16,-1-5-3-16,-3 3 3 0,-2-4-6 0,-2 4-5 15,-4-4 5-15,-4 3-7 0,-3 0 11 16,-5 2-8-16,-7 3-3 0,-2 4 6 0,-5 3-4 16,-1 3 12-16,-3 3-1 0,0 4 6 0,-2 6-13 15,-22 14-2-15,16 2 2 0,16-1-7 0,16-4 11 16,6 2-4-16,7-1-2 0,5 6 4 0,7-1-1 15,7-1 1-15,11 0 3 0,9-1-1 0,9-5-7 16,8 1-3-16,6-4-11 0,-1-3-19 16,1-4-3-16,-3-3-15 0,-1-6-7 0,2-4-1 15,-7-3-19-15,-4-5-1 0,-6-7 0 0,-5 0 6 16,-4-5 19-16,-2-1 17 0,-4-3 18 16,-6 1 2-16,-2-3 16 0,-3 0 2 0,-5 1 1 15,-6-2 8-15,-4 5-2 0,-3 1 6 0,-4 2 8 16,-1 5 10-16,-4 0 7 0,0 4 3 0,-4 3-1 15,-1 5-10-15,-2 5 4 0,-4 2-1 16,1 6-3-16,0-2 3 0,1 5-12 0,4 1-2 16,3-1-5-16,4 6-2 0,6-2-1 0,6 3-5 15,3 2 4-15,9 2-5 0,7 0 4 16,5 1-1-16,8-1-8 0,2-6 4 0,3 0-10 16,4-6-1-16,0-6-5 0,2 0-4 0,-1-6-4 15,-4-1-9-15,-5-4 2 0,-4-2 1 0,-5-4 11 16,-1-1 8-16,-6-5 8 0,3-4 5 0,-7-1-5 15,2-2 3-15,-3-2 1 0,-2 0-2 16,-4-1 8-16,0 3 7 0,-7 1 5 0,0 3 6 0,-3 3 4 16,-3 1-1-16,2 2 0 0,-3 2 2 15,0 1-9-15,1 5-2 0,3-1-6 0,-1 4-10 16,1-1 2-16,0 1-10 0,-2 4 2 0,0 0-6 16,-1 6 5-16,1 1 3 0,-2 1-2 15,3 3 3-15,2 2-5 0,3 3 0 0,2 0 1 16,7 4-1-16,0-2-3 0,6-1-3 0,6 2-2 15,0-3-7-15,1-2-2 0,2-2-5 0,1-5-5 16,-1-3 1-16,-2-3-3 0,-3-2 6 16,-1-3 6-16,-4-2 7 0,0-1 8 0,-1-7 1 15,-3 2 1-15,1-5 2 0,-4 0 3 0,0-4-1 16,0-3 0-16,-2-1 5 0,2 2-8 0,0-3 5 16,4-1 1-16,-1 1-6 0,1-2 6 15,2 2-3-15,1 2 3 0,-6 0 1 0,5 4-1 16,-6 4-1-16,0 1 0 0,0 4-1 0,-1 2-3 15,0 2 2-15,2 2 1 0,1 1-2 0,-2 0 2 16,4 1 1-16,0 2-3 0,1 1 0 16,5 1 2-16,-2 4-1 0,6-1-1 0,1 3 5 15,4 0-8-15,5 5 0 0,3-2 2 0,7 1-5 16,3-4 8-16,2 1-4 0,7-2 2 0,1-1-1 16,-1-1 1-16,2-3 2 0,-1-4-2 15,-6-2 3-15,-5-4-3 0,-1-5 3 0,-4-3 1 16,-1-3-2-16,-3-2 2 0,-4-6-2 0,1-4 1 15,-4-4 2-15,-1-4-1 0,-17 15 7 0,2-5-4 16,-2-4 6-16,0-6-9 0,-3-1-6 16,1-6 5-16,-5 3-10 0,-2-6 10 0,-5 1 1 15,-6 5-4-15,-4 4 3 0,-2 5-4 0,-6 6 2 16,0 5 2-16,-3 5 4 0,-4 6-3 0,1 6-2 16,-4 6 6-16,4 6-11 0,-3 7 7 15,-1 7 0-15,5 6-5 0,-3 8 10 0,4 9 1 16,-14 59-6-16,13 1 0 0,8 0 0 0,5-19-6 15,5-8 5-15,1-1 1 0,-1-3-4 16,2-3 3-16,3-1-3 0,1-3-1 0,-1 2-5 16,1 0-28-16,-4 3-40 0,0 3-71 0,3 0-300 15,-5-6-1329-15</inkml:trace>
  <inkml:trace contextRef="#ctx0" brushRef="#br0" timeOffset="14420.5308">2595 3866 369 0,'-10'-2'336'0,"-2"0"23"0,-2-1-35 16,4 1-4-16,4 2-46 0,-3 2-67 15,0 0-39-15,5 0-33 0,-3 1-29 0,1 2-19 16,2-1-16-16,3 6-13 0,1-4 3 0,1 2 4 16,6 4 13-16,0-2 7 0,6 3 4 15,8-2-3-15,10 0-15 0,9-1-10 0,13-2-16 16,7 0-14-16,9-2-9 0,7 0-9 0,4-1 0 16,1-1-5-16,-2-1-1 0,-4 0-3 0,1-1-1 15,-1-2 2-15,-1 0-1 0,-3-1 5 16,-2-2-4-16,-1 1-3 0,-6 0 1 0,-5-2-4 15,-5 0 4-15,-7 1-1 0,-8-1 0 0,-7 1-4 16,-7-1 6-16,-9 2-1 0,-7 0 4 0,-3-1 12 16,-4 3-8-16,0 0 2 0,-1 0-3 0,1 1-18 15,-4-1-7-15,3 0-20 0,-4 0-35 0,-1-2-38 16,-7 2-62-16,-1 1-134 0,-3 2-535 16,0 2-857-16</inkml:trace>
  <inkml:trace contextRef="#ctx0" brushRef="#br0" timeOffset="15103.3501">3489 3557 480 0,'-23'-7'261'0,"-5"-2"36"0,-8-2 44 0,11 2 5 16,6 2-47-16,3 0-47 0,4 2-41 0,5 2-54 16,3 2-50-16,2 1-55 0,4 1-41 15,3 3-15-15,1 4 7 0,6 3 18 0,6 5 8 16,3 3-1-16,6 2-3 0,3 6-1 0,4 3-4 15,1 5-3-15,3 2-2 0,2 4-4 16,3-1 1-16,0-1 0 0,-1 1-1 0,-3-4-2 16,-5-1-1-16,-5-5-1 0,-6 0-3 0,-4-2 0 15,-10-2-1-15,-3-4-1 0,-5 2 6 0,-6-5 5 16,-5 1 6-16,-5 0 10 0,-7-1-1 16,-7-1-4-16,-5-1-3 0,-3-1-10 0,-5-3 1 15,1-3 0-15,2-1-5 0,3-2 1 0,4-5-8 16,7-2-9-16,3-2-14 0,7-4-27 0,4 1-73 15,8-4-163-15,6-3-429 0,15-5-939 0</inkml:trace>
  <inkml:trace contextRef="#ctx0" brushRef="#br0" timeOffset="16967.2492">4990 3468 2470 0,'-2'-1'75'0,"1"0"-33"0,0 1-36 15,0 5 6-15,-3 6 42 0,-2 3 45 0,-5 9 16 16,-2 4-9-16,1 11-30 0,0 2-22 16,4 7-14-16,-1 5-9 0,2 2-4 0,3 5-8 15,-1 4 1-15,4 5-2 0,-3 4-4 0,1 1-1 16,0-3-7-16,0-4-1 0,2-8-1 16,0-7 3-16,1-8 0 0,0-9-5 0,1-11 3 15,0-11-2-15,2-5-1 0,-3-2 16 0,-3-4 13 16,3-1 19-16,-1-3 4 0,-1-8-12 15,-3-5-21-15,-4-12-20 0,-2-5-4 0,-4-5-5 0,-4-4 5 16,0-5-3-16,-3-6-2 0,-2-6 2 16,3-6-5-16,2-6-4 0,2-3-1 0,4-4-1 15,6 2 1-15,1-5 4 0,6 2 2 0,3 2 0 16,5 6 2-16,6 4 3 0,4 7 2 16,6 7 2-16,5 8 1 0,0 6 2 0,3 4-1 0,-3 7 4 15,3 7-2-15,-3 6 0 0,-2 4-3 16,-2 10-3-16,-2 5 1 0,0 5-1 0,-2 7 1 15,-1 6-1-15,-3 8 1 0,-2 7 0 0,0 6 0 16,-5 8 2-16,-4 6 0 0,-6 4 1 16,-3 7 0-16,-6 4 1 0,-6-2-2 0,0-4 1 15,0-8-1-15,1-13 4 0,2-9-2 0,1-8-2 16,1-7 0-16,2-3-4 0,2-6 4 0,1-6 1 16,3-3 5-16,0-2 11 0,2-2 9 15,0-2 7-15,2-1-12 0,0-9-9 0,2-5-18 16,2-4-8-16,3-4 4 0,1 0-4 0,6-2 5 15,-1 1-1-15,6-1 0 0,4 2 4 16,-1-1-1-16,4 1 1 0,2 3 3 0,3-1 4 16,-3 6-3-16,-1 1 2 0,0 4-2 0,-3 4-5 15,3 3 7-15,-2 1-1 0,-1 5 0 0,3 4 2 16,-3 3-4-16,-1 4 1 0,4 7 1 0,-2 2 2 16,-2 7-1-16,1-1 0 0,-1 4-2 15,-2 0-3-15,-1-2 4 0,-1 1 0 0,-6-1 0 0,-3 2 0 16,-4 0-4-16,-7-1-5 0,-2 2-1 15,-3 0-2-15,-6-2-4 0,0-3-4 0,-3-2-3 16,0-7-3-16,1-7 10 0,0-1 7 0,3-5 7 16,0-4 10-16,0-3-4 0,1-3-3 15,5-1-4-15,2-8-11 0,2 0-11 0,6-6-11 16,6-3-4-16,0-3-5 0,7 2 8 0,7-8 3 16,1 4 3-16,0-1 8 0,4 0 3 15,-1 2 8-15,0 3 6 0,-3 2 5 0,1 4 6 16,1-2 4-16,-3 1 4 0,-3 3-2 0,-2 3 7 15,0 3 5-15,-7 2 2 0,-2 5-1 0,-4 0-9 16,-1 4-9-16,-5 4-6 0,3-1 0 16,-3 5 2-16,-2 5 2 0,-1 3 3 0,-3 7 0 15,-4-1 8-15,-2 3 4 0,-5 2 3 0,0 0 3 16,-4 4-6-16,-5-1-6 0,-2 1-1 0,2 1-4 16,4-3-3-16,1-4-1 0,11-4-3 0,3-5-6 15,5-2 5-15,6-1 0 0,2-5 3 16,6-2 10-16,6-4 0 0,7-5 0 0,5-3 1 15,2-7-4-15,-1-1-2 0,1-1 2 16,-1-4-2-16,-3-2 0 0,-4 3 2 0,0-3 0 0,-2-1 0 16,-1 0 3-16,3-1-3 0,-5 0-1 0,-1-2-1 15,1 2-6-15,2 4 1 0,-1 1 0 16,-2 4 0-16,-1 3-3 0,0 4 1 0,-5 2-1 16,3 5 0-16,-3 4 6 0,1 3-5 0,-4 4 0 15,3 4 0-15,-4 4-5 0,0 3 3 16,1 0 0-16,-3 3 2 0,-1 1-1 0,-4 3 0 15,3 3-1-15,-5 0 0 0,-1-2 2 0,1-1-5 16,3-2-9-16,-4-3-8 0,0-4-6 16,0-4-1-16,1-5 5 0,3-6 5 0,-2-4 6 15,5-1 7-15,1-3 5 0,2-2 1 0,2-4 5 16,1-3-3-16,2-1 1 0,-5 1 0 0,-1-3-7 16,0 0 6-16,0-2 2 0,-1 1-1 0,1-4 2 15,-1 1 1-15,0 1 0 0,1-3 3 0,-2 3 6 16,-1 1-3-16,1 3 2 0,-1 1 1 15,1 3-3-15,-2 0 8 0,0 3 0 0,-3 1 1 16,0 1-1-16,2 1-5 0,-2 1-2 0,-2 3-5 16,3 0-1-16,0 1-6 0,-1 2-1 15,5 3-1-15,2 1-4 0,-1 2 4 0,1 3 1 16,2 1 0-16,-2 1 0 0,3 3 2 0,5-1 0 16,0 0 0-16,4 3 2 0,6-3-3 0,2-2-3 15,3 1 0-15,5-5-2 0,4-1 2 0,0-3 2 16,1-3-1-16,2-3 1 0,-3 0-1 15,1-2-2-15,-2-2 1 0,2 0 3 0,1-3-2 16,-5 0 1-16,0-1 0 0,0-4-4 0,0 3 3 16,-1-4 2-16,-3 4 0 0,3-4 0 15,-6 1-1-15,-1 0-1 0,0 2 2 0,-1 1 0 16,0 1 0-16,-7 1 1 0,4 2-2 0,-6-1-3 16,0 2 2-16,-6 3 1 0,-3 0 0 0,-1 0 2 15,-8 1-3-15,-1 0 0 0,1 1 0 0,-6 0 1 16,2-1 0-16,-1 2 3 0,-5 1 3 15,-5 3-1-15,-1 0 3 0,-9 2 1 0,-5 3-1 16,-4-2 1-16,-1 0-1 0,1 0-2 0,1-1 1 16,0 2-1-16,2-3-1 0,5-2-2 0,0 0 1 15,7-3-2-15,6 0 4 0,6 1 2 0,1-6 1 16,6 3 2-16,-1-3-4 0,1 0-3 16,7-3-5-16,9-2-2 0,4-3-1 0,5 0-2 15,-2-3 0-15,1 3-3 0,2-3 0 0,6-4 4 16,3 1 1-16,6-3 4 0,0-5-1 15,-2 0 0-15,-2-5 3 0,-1-3-2 0,-3-6 3 16,1-2 0-16,-5-5-2 0,-1-3 1 0,-4 2 1 16,-4-6 0-16,-2 0 5 0,-1 1 2 0,-3 0-1 15,-5 1-1-15,-2 3 0 0,-8 7 0 0,-3 4 3 16,-2 9 6-16,-5 5-1 0,-1 7-3 16,3 5 2-16,-3 4-4 0,0 4-4 0,-7 4 2 15,3 6-7-15,-9 10-2 0,-4 4 0 0,-1 12-2 16,-3 5 2-16,2 5 2 0,-1 10-6 15,9 2 0-15,-1 8-1 0,8 2 2 0,2 1 3 16,5 1 1-16,8-3-1 0,10-6-1 0,7-6 1 16,9-8-1-16,5-6 1 0,7-6-1 15,5-6 1-15,-1-4-2 0,6-4 2 0,0-7-2 0,0-2 0 16,-4-7 6-16,2-7-2 0,-5-5 0 16,-3 0 0-16,-1-7-2 0,-2-1-1 0,-6-1 3 15,-2-3 0-15,-5-3 0 0,-3 4 0 16,-8-6 2-16,2 1 3 0,-8-1 0 0,-1 0 1 0,-5 0-2 15,-2 4-1-15,-2 4-1 0,-5 2 0 16,-1 5 1-16,-4 2-5 0,-4 4 0 0,-3 2 0 16,-2 8 0-16,-2 3 1 0,-5 6 2 0,2 4-3 15,-1 2 0-15,5 3 0 0,4 2-1 16,8 0 0-16,2 2 3 0,5-3-2 0,4-3-1 16,2 4 2-16,6-2-1 0,4-2 1 0,6 1 2 15,5-3-6-15,4 1-2 0,4-3-13 0,3-2-27 16,4 0-48-16,-3-3-75 0,5-4-173 15,2 0-1417-15</inkml:trace>
  <inkml:trace contextRef="#ctx0" brushRef="#br0" timeOffset="18298.4085">10569 3437 323 0,'-6'-6'563'0,"-1"-3"-244"0,1 1 10 0,-1 3-30 15,4 3-15-15,1 0-33 0,2 0-56 16,0 2-54-16,0 0-46 0,1 0-39 0,-1 4-29 16,1-4-12-16,-1 1-9 0,0 3-2 0,2 0 6 15,-2 1 3-15,1 2 3 0,1 4 3 16,-1-2 1-16,3 3 1 0,-3-2 1 0,1 1-1 15,-2-3-5-15,3 1 0 0,-2 0-1 0,1-3-2 16,-1-2 3-16,0 2-1 0,-1-1-1 0,1-1 0 16,-1 0-3-16,1-3-1 0,-1 0-2 15,0 0-1-15,0 1-1 0,0-1 2 0,0 0-2 16,0 0-1-16,0-2 5 0,0 1-1 0,0 0 6 16,0 0 5-16,0 0 4 0,0 0 4 15,0 0-1-15,0 0-2 0,-1-1-2 0,1 1-1 16,0 0-5-16,0-1-3 0,-1-1-4 0,0 1-6 15,0 0-2-15,-1 0-1 0,2 1-1 0,-1-1 0 16,-1 1 0-16,1-1-1 0,1-1 0 16,-1 2 3-16,0-1-2 0,1 0 2 0,-1-1-1 15,1 2-2-15,-1 0 1 0,-2 0 0 0,2 0 0 16,-1 0 0-16,2 0-2 0,0-1 2 0,-1-1-2 16,1 2 4-16,0-2-1 0,-2 2-1 0,2-1 1 15,0 1-2-15,-1-1 0 0,1 1 1 16,-1 0-2-16,-2 0 2 0,1-2-1 0,2 2 0 15,-1-1-2-15,1 1 1 0,-1 0-2 0,1-1-2 16,-1 1-1-16,1 0-4 0,0 0-3 0,-1 1-6 16,1 0-7-16,0-2-8 0,0 1-9 0,0 0-5 15,0 0-14-15,-2 3-21 0,1-1-37 16,0 3-64-16,-1-1-100 0,2 1-218 0,-1 0-438 16,0-1-130-16</inkml:trace>
  <inkml:trace contextRef="#ctx0" brushRef="#br0" timeOffset="19321.3859">10386 3463 1441 0,'-2'-4'282'0,"2"-4"-33"0,2 3-67 16,-2 5-95-16,2 3-6 0,0 4 26 15,1 0 19-15,4 6 28 0,0 6-17 0,3 5-27 16,2 7-16-16,0 6-15 0,0 4-14 16,5 7-9-16,-5 1-8 0,-1 5-9 0,0-1-7 0,-4 5-7 15,-4 0-7-15,-2 5-4 0,-2 1-3 16,-2-2-3-16,-2 1-4 0,0-8 0 0,-3-4 0 16,5-9 0-16,-2-9 5 0,2-11-5 15,3-9 0-15,-1-7 12 0,0-5 15 0,1-2 18 0,-1-3 2 16,-1-4-11-16,-3-7-21 0,1-9-13 15,-3-4-2-15,-3-7-2 0,0-3 5 0,-1-5-5 16,-3-6-2-16,-1-5 2 0,-2-8-5 0,3-5 0 16,0-5-3-16,1-3-3 0,3-5-2 15,-3-3 2-15,8 2 1 0,0 0 3 0,4 7 3 16,2 9-4-16,6 4 0 0,2 9 0 0,5 8-2 16,3 8 5-16,3 8-2 0,1 8-2 15,1 3 1-15,2 7-3 0,4 4 0 0,0 8 3 0,-1 9-3 16,2 4 5-16,-2 6-1 0,2 8 3 15,-3 6 1-15,0 4 0 0,-2 8 1 0,-3 6-1 16,-3 6-2-16,-7 4 3 0,-6 4 0 0,-6 5 0 16,-5-2 6-16,-5-1-6 0,-1-8 1 15,-4-12 0-15,4-8-4 0,1-8 4 0,-1-7 2 16,1-5 0-16,2-4-2 0,0-6 5 0,2-2 1 16,2-5 8-16,4-4 13 0,1-2-5 0,0-4-4 15,2-6-9-15,4-6-14 0,3-6 1 0,7-2 1 16,5-3-2-16,3 0-1 0,7 0 2 15,7 0-2-15,2 2 3 0,3 0 3 0,1 4-3 16,-2 2 0-16,-2 3 0 0,0 3-4 0,-3 1 2 16,-3 6 3-16,-2 4-3 0,-2 6 1 0,-6 5-2 15,2 4 0-15,-5 3 0 0,-3 3 6 16,1 5-2-16,-4 3-1 0,-4 0 0 0,-2 5-3 16,-4 0 4-16,-4 1 1 0,-2 0 1 0,-3 1-1 15,-5 0-1-15,-1 0 0 0,-2-3 0 0,-3-6 3 16,3-3-3-16,-1-4 1 0,1-7 0 15,2-3-1-15,-1-2 5 0,2-1 0 0,0-3 3 16,0-3 2-16,5-2-5 0,0-2-2 0,2-2-2 16,1-4-2-16,4-5-2 0,3 2-3 0,5-6-4 15,4-2-4-15,4 3 4 0,6-2 2 16,0 1 2-16,4 1 4 0,0 1-1 0,-1 5-1 16,-1-4 5-16,1 3 2 0,-3 1-2 0,1-1 0 15,1 1-1-15,-2 0-6 0,2 0 8 0,1 0-1 16,0 2 1-16,2-2 4 0,0 2-4 15,-2-5-1-15,2 0 2 0,-1-3 1 0,-3-2 0 16,1 1 0-16,-4-2-1 0,1-1-5 0,-5-1 8 16,-2-2 2-16,-2-1-1 0,-3-4 7 0,-2 1-8 15,0 2 0-15,-5 2-1 0,-1 1 2 16,-3 6 0-16,-1 1 2 0,-2 2 2 0,-2 5-1 16,-3 4 1-16,0 2 0 0,-2 4-2 0,1 3-2 15,-6 2-2-15,-1 7-4 0,-6 8 1 0,1 5 1 16,-3 8-1-16,4 6 0 0,2 4-1 15,4 7-5-15,4 9 6 0,4 4 4 0,-1 9 0 16,6 5 4-16,0 2-4 0,0 5-1 0,1-2-1 16,-1 4-2-16,0 5 1 0,-1 0-1 0,-5 3-1 15,-2 2-3-15,-1-6 3 0,-2 0 0 16,-4-4-2-16,3-1 2 0,-2-5-5 0,2-6-9 16,3-11-17-16,3-12-20 0,6-11-24 0,-2-10-27 15,2-8-37-15,2-10-57 0,-1-7-168 0,6-9-967 16</inkml:trace>
  <inkml:trace contextRef="#ctx0" brushRef="#br0" timeOffset="20036.5474">11959 3884 1931 0,'8'-10'177'0,"-1"0"-8"0,6-2-56 15,3 3-3-15,-1 1 11 0,5-1-8 0,0 2-26 16,0 0-24-16,1-1-20 0,5 2-15 0,1-1-7 16,3 0-7-16,0 0 1 0,2 2-4 0,-2-1 0 15,-2-1 0-15,1 0-2 0,-7 1 1 16,-1 2-1-16,-5-1 1 0,-3 2 4 0,-6 0 2 16,-3 1 7-16,-2 2 3 0,-2 0 4 0,-1 1-4 15,1 0-8-15,-1 0-5 0,-4 3-5 0,-4 5 1 16,-6 3 7-16,-1 4 7 0,-8 1 1 0,1 2 0 15,-1-1-4-15,2 1-8 0,3 1 2 16,3-1-4-16,5-3-3 0,2 3 0 0,4-1-3 16,4 0-1-16,2-2 4 0,5 1 8 0,4-1 3 15,10-2 7-15,10-1-1 0,3-5-8 0,11-3-3 16,10-4-6-16,0-1-4 0,5-3 0 16,2-2-2-16,-2-2-1 0,-7-3 1 0,-4 0 1 15,-5-2-2-15,-8-2 0 0,-4-2 0 0,-5 3-5 16,-6-2 5-16,-1 1 1 0,-7 1 2 0,-2 0 3 15,-1 4 0-15,-5 2 1 0,-2-1 2 16,-1 2 1-16,-2 1-2 0,-3 1 0 0,-1-1-6 16,-1 4-5-16,-4 2 1 0,0 6-1 0,-9 0-1 15,2 6 4-15,2-1-1 0,-3 3 0 0,8 0 0 16,6 4 1-16,1-2-1 0,7 1 1 16,1 1 0-16,6-2-4 0,6 1 2 0,4-6 0 15,7 2-1-15,2-6 4 0,2-1 0 0,7-2-3 16,1-4 0-16,-1-1-1 0,0-3-2 0,-3-6-1 15,-2 2 1-15,-3-7-4 0,0 0 5 0,0-4 2 16,2-4 1-16,-3-5 5 0,0-1-3 0,-5-4 1 16,-5-3 1-16,-1-1 2 0,-3-5 0 15,-7-4 3-15,0-6-1 0,-3-3-3 0,2-2 5 16,-6 2 2-16,-2 3 0 0,-1 4 4 0,-3 5 2 16,-3 9 5-16,-1 9 4 0,2 7 4 15,2 10-5-15,0 2-7 0,0 5-8 0,3 5-8 16,-1 4-2-16,-5 8 0 0,-1 7 1 0,-1 8 1 15,2 7 0-15,0 7-2 0,5 1-1 0,2 6 1 16,1 1-2-16,0 4 3 0,1 1-3 16,-1 1 0-16,-1 0-2 0,-1 3-11 0,-1 1-20 15,0-1-36-15,0-6-47 0,-2-1-55 0,-1-6-117 16,1-7-536-16,2-9-888 0</inkml:trace>
  <inkml:trace contextRef="#ctx0" brushRef="#br0" timeOffset="20206.1977">13334 3688 2377 0,'4'-10'210'0,"4"-5"-60"16,5-2-65-16,5 3-24 0,6 3-5 0,6-1-9 16,2 4-15-16,5 0-18 0,7 4-8 15,5 2-8-15,8 2-30 0,2 0-110 0,7 0-390 16,3 0-1115-16</inkml:trace>
  <inkml:trace contextRef="#ctx0" brushRef="#br0" timeOffset="20923.7848">15065 3445 1203 0,'-32'-5'602'0,"-10"0"-418"16,-6 2 37-16,17 5-25 0,11 3-26 0,2 2-33 15,7 6-37-15,-1 3-18 0,2 5-8 16,1 8-6-16,-1 5-11 0,2 7-5 0,4 4-11 15,0 2-8-15,1 2-6 0,2-1-7 0,-1-1-4 16,2 2-5-16,1-3 2 0,1-5 0 0,3-2-3 16,-1-5 3-16,3-6-5 0,-3-6-3 15,4-3 2-15,-4-6-7 0,2-5 9 0,-3-3 3 16,1-3 8-16,-2-2 15 0,-1-2 2 16,2-6-2-16,6-7-8 0,1-8-9 0,1-5-8 15,0-4-3-15,3-7 0 0,-4-4-6 0,3-6 2 16,0-5-1-16,5-7-4 0,0-9 1 0,5-5 0 15,0-5 1-15,6 1 0 0,0 0 1 0,-1 5-4 16,-1 7 0-16,0 8 2 0,-6 11-1 0,0 8 3 16,-5 9-1-16,-4 7 0 0,-4 7 0 15,-5 5 2-15,-1 7 0 0,-1 3-3 0,-1 2-8 16,-2 5-4-16,0 3-2 0,-6 10 5 0,-1 8 6 16,-3 7 4-16,-1 6 0 0,-6 6-1 0,0 3 2 15,0 0 0-15,0 2 1 0,3 0 0 16,-3-1 0-16,2-2-3 0,3-3 0 0,4-4 0 15,4-2-2-15,5-4 3 0,5-6 0 16,7-4-1-16,4-5 2 0,3-2-2 0,6-3 2 16,5 0 3-16,4-4 0 0,5 0-2 0,5 1 0 15,2-2-2-15,-1 4 0 0,-1-1 1 0,-3 1-1 16,-1 1 0-16,-8-1 2 0,-1 3-3 0,-4-3 2 16,-8 2-1-16,-1-2 1 0,-4 0-2 0,-5-2 1 15,0 2 0-15,-7-1-2 0,-5 2 9 16,-3-1 3-16,-5-2 5 0,-5 2 4 0,-5-4-3 15,-6-1-1-15,-3 1 0 0,-3-4-2 0,-6-1-2 16,-1-1-2-16,-2-1-2 0,3-2-5 0,1 0 3 16,3-3-2-16,5-1-1 0,2-2 2 15,4-2-8-15,4-3-9 0,2-2-19 0,3-2-28 16,5-2-42-16,4-4-53 0,7-1-85 0,11-4-142 16,4-1-410-16,14-2-842 0</inkml:trace>
  <inkml:trace contextRef="#ctx0" brushRef="#br0" timeOffset="21510.3557">15593 3635 1055 0,'14'-7'730'16,"4"-4"-274"-16,2 2-144 0,-4 5-98 0,-10 4-71 16,2 2-43-16,-5 3-19 0,3 1-9 0,-2 7 0 15,3 3-5-15,-4 2-3 0,3 3-6 16,-3 1-7-16,3-2-5 0,-3 1-13 0,6-1-6 16,-2 0-7-16,0-2-9 0,9 1 2 0,-3-2-1 15,7-2-2-15,5 0 0 0,2-3 1 16,2-5-4-16,3-2-1 0,3-5 5 0,-1 0-9 15,-1-4 0-15,1-1-1 0,-1-4-5 0,-4-2 3 16,-5-1 1-16,-2-2-2 0,-4-2 0 0,-1-3 2 16,-5 1 0-16,-4-2 0 0,-4-2 8 15,-4 1-8-15,0 1 0 0,0-1 1 0,-1 1-4 16,-2 2 4-16,-3 0 0 0,-2 4 0 0,2 5 1 16,-1 0 0-16,-2 3 0 0,4 1 0 15,-2 4 2-15,3 1-3 0,-1 1-1 0,0 4 2 0,-1 4-6 16,-3 1 4-16,4 5 0 0,-1 4 0 0,4 0 1 15,1 4-1-15,4-1 1 0,5 0-1 16,5 0-3-16,6 1 3 0,9-2 1 0,6-2-1 16,12-3 2-16,6-3-3 0,3-5-1 15,6-2 0-15,1-2-3 0,-2-6-6 0,-1-4-3 16,-8-1-4-16,-8-3 4 0,-2-6-1 0,-3-3 5 16,-5-3 4-16,1-4-3 0,-3-3 8 0,-3-7 0 15,0-2 3-15,-6-7 5 0,1-4-3 0,-7-1 1 16,0-7-3-16,-3 1 4 0,-6-5-4 15,-5 1-1-15,-3-1 1 0,-6 5-3 0,-3 5 8 16,-3 6 0-16,-4 7 3 0,2 10 3 0,-2 6 3 16,1 7 3-16,-1 4 0 0,3 8-4 15,1 4-4-15,1 5-4 0,1 9-2 0,1 5-1 16,0 8 4-16,1 9 2 0,2 2 2 0,6 10 1 16,2 5-1-16,6 4-3 0,2 9-2 0,-1 1 0 15,0 5-5-15,-1 6 1 0,-1-1 0 16,-4 3-7-16,-1-4 7 0,-2-3-2 0,-1 1-2 15,-3-3 5-15,4-2-9 0,-2-3-7 0,3-9-13 16,2-1-22-16,2-11-16 0,3-8-19 0,4-4-31 16,-1-8-30-16,4-7-66 0,-1-9-200 0,3-7-892 15</inkml:trace>
  <inkml:trace contextRef="#ctx0" brushRef="#br0" timeOffset="21760.3734">17345 3185 2603 0,'-5'-21'185'16,"-3"-5"11"-16,3-1-43 0,-1 12-9 0,4 9-34 15,1 5-48-15,-3 3-29 0,2 8-17 16,0 7 12-16,-3 11 9 0,1 11 3 0,0 8 4 16,2 8-13-16,2 4-7 0,3 3-5 0,-1 3-11 15,-1 0-3-15,0 3 0 0,1 1-3 16,-4-1 1-16,1-1 0 0,0-2-4 0,-2 2-3 0,-3-4-9 15,5-4-14-15,1-5-19 0,5-6-30 0,2-5-30 16,5-9-39-16,4-4-57 0,-1-9-184 16,3-8-753-16,1-2-466 0</inkml:trace>
  <inkml:trace contextRef="#ctx0" brushRef="#br0" timeOffset="22589.1334">17695 3741 1556 0,'1'1'247'0,"1"2"-224"16,0 0-72-16,1 1 21 0,-1-1 99 0,0 1 63 15,2 3 43-15,1 0 28 0,5 1-11 0,2 1-35 16,6 0-51-16,1-1-37 0,4-1-22 15,-1-1-8-15,6-3-5 0,4-1-1 0,3-2-4 16,4 0-3-16,4-1-5 0,0-2-7 0,-1 0-1 16,-2-5-2-16,1-1-1 0,-6 1 1 0,-2-4 0 15,-4 0 3-15,-5-2 1 0,-3-3 2 16,-3 1 3-16,-4-2 0 0,-3-2 0 0,-5-3 0 16,-3-1-1-16,-3 0-4 0,-2 0-2 0,-5 3-1 15,0-1-1-15,-5 8-2 0,0-1-3 0,-5 3-2 16,0 1-1-16,-3 5-1 0,-4 2 1 15,0 5-3-15,-2 3 0 0,-4 5-1 0,3 6 2 0,-2 2 0 16,0 3 0-16,7 5 0 0,3 3-3 16,6 1 0-16,4 3 1 0,3 3 0 0,4 0-1 15,5-1 1-15,4-2 0 0,3-1 0 16,9-1 0-16,3-4-1 0,8-6-1 0,3-2 0 16,1-5 1-16,1-5 0 0,2-4 0 0,0-2 2 15,0-2-2-15,4-4 0 0,-1-2-1 0,-1-2 1 16,-5-6 1-16,-4 1 0 0,-4-3 1 0,-4 2 2 15,0-4-1-15,-5-2 1 0,0 2 1 16,-3 0 2-16,-2-1 0 0,-2 3 2 0,-2 0 1 16,-2 1 1-16,0 3 1 0,-3 1 0 0,-1 3 1 15,0 3-1-15,-1 0-2 0,0 2-4 16,-1 2-2-16,0-1-6 0,1 7-4 0,-1-1 1 0,1 4 0 16,1 3 2-16,2 3 3 0,2 4 0 15,0 1 0-15,0 2 1 0,1-1-2 0,4 1 1 16,1-2 0-16,1-1 2 0,2 1 0 0,2-6-3 15,0 1 0-15,2-4-3 0,1 0 1 16,1-5 2-16,2-3 0 0,0-1 1 0,-2-3-1 0,-3-3 0 16,0-1 1-16,1-3 2 0,-2 1-2 15,1-3 1-15,0 0-1 0,-1-1-1 0,0-3 1 16,4-2 1-16,-2 2 0 0,0-2 2 0,-1-1-1 16,0 2 0-16,-2 0 0 0,-1 0 1 15,-1 3-1-15,-4 3 0 0,0 3-1 0,-3 3-3 16,1 2 1-16,-3 1 1 0,-2 2 2 0,1 1-3 15,1 3-1-15,-1 1 0 0,2 4 1 16,0 0 5-16,2 3 0 0,3 3 1 0,-2-1-1 16,1 1-2-16,1 0 9 0,5 0 6 0,1-2 3 15,6-1 4-15,1-3-7 0,3-3-4 0,2-1-2 16,-2-5-3-16,0-1-1 0,-2-1-1 16,0-5-3-16,-1 0-6 0,1 0 2 0,0-1-2 15,-3-3-6-15,-3 2-10 0,-1 0-24 0,-3-1-36 16,-1 1-49-16,-3-2-118 0,-3 0-670 15,2-4-827-15</inkml:trace>
  <inkml:trace contextRef="#ctx0" brushRef="#br0" timeOffset="23365.0851">20867 3719 1252 0,'-16'-15'643'0,"-5"-5"-376"15,-3-5-44-15,-4 8-39 0,6 6-18 16,-5 3-23-16,-1 3-30 0,-2 8-21 0,-4 4-19 16,0 7-13-16,-3 5-9 0,3 1-11 0,3 2-6 15,2-1-4-15,8 3-8 0,3 0-5 16,11 0-3-16,4 3 1 0,7 1 0 15,8 1 3-15,6 1-8 0,8-3-4 0,8-3-3 16,5-4-3-16,10-5 4 0,7-5-2 0,0-5-4 16,1-5 0-16,-2-5-5 0,0-1-3 0,-7-2 3 15,-1-3 1-15,-5-2-2 0,-6 0 2 0,0-3 0 16,-6-3-4-16,0 0 7 0,-5 2 1 0,-7-6 2 16,1 0 3-16,-8 2-2 0,-1-1 1 15,-4 2 0-15,-5 2 2 0,-2 3-1 0,-7 1 1 16,1 4-1-16,-3 2-7 0,-2 2 3 0,-4 3 1 15,-1 5 0-15,-6 1 4 0,1 4-4 0,-3 4-1 16,0 2 0-16,8 3 3 0,-1 3-3 0,8-1 0 16,7 2-1-16,5 1-6 0,7 0 7 15,8 1-1-15,10-1 2 0,9-3 4 0,6-2-4 16,9-3-1-16,0-3-2 0,1-3-1 0,1-3-4 16,-4-4-4-16,0-2 0 0,-8-7-3 0,-4 0 8 15,-2-5 5-15,-3-3 4 0,-1-5 5 16,-2-2-1-16,-5-3 0 0,0-2 3 0,-5-1 2 15,-5-1 3-15,1-5 0 0,-3-3 3 0,-5-5 0 16,0 1 5-16,-5-1 2 0,-2 3 2 16,-2 2 3-16,-5 4-4 0,-2 6-1 0,-3 5-2 15,-1 8-4-15,3 2-2 0,-1 7-6 0,1 4-4 16,0 5-8-16,0 4 1 0,-2 6 1 0,1 7 0 16,-5 7 6-16,5 8-6 0,3 3 0 0,6 6-2 15,3 4-2-15,7 3 3 0,2 0 0 16,1 2 1-16,6 1-6 0,-4-1-1 0,-1 2-11 15,4 3-15-15,-6-1-28 0,-3-2-46 0,-1 0-61 16,2-5-118-16,-4-3-386 0,4-6-1029 0</inkml:trace>
  <inkml:trace contextRef="#ctx0" brushRef="#br0" timeOffset="23535.746">21841 3758 1801 0,'-3'-14'782'0,"1"-6"-656"16,5 0-28-16,10 5-26 0,2 6-19 0,12-1-10 16,3 1-17-16,6 1-13 0,8 5-8 15,8 4-10-15,8 4-18 0,3 3-68 0,8 5-205 16,0 5-1029-16</inkml:trace>
  <inkml:trace contextRef="#ctx0" brushRef="#br0" timeOffset="24787.3389">5387 6316 188 0,'-6'1'532'0,"-4"0"-133"0,2 1-109 16,6 1-66-16,1 1-14 0,1-2 1 0,0 0-17 16,0-1-19-16,1-1-15 0,-1 0-11 0,0 0-16 15,1-3-14-15,3 1-18 0,7-3-20 16,3-4-20-16,9-7-17 0,13-6-18 0,6-7-10 16,9-5-2-16,7-3-9 0,5-4 2 0,1-5-1 15,4-4-3-15,0-4 3 0,-1-2-2 0,-4 3 1 16,-6-2 1-16,-6-3-1 0,-7 0 1 15,-6 0 3-15,-6-2 1 0,-3 1 1 0,-8 3 3 16,-6 3 1-16,-6 3-4 0,-5 2 3 0,-6 2 0 16,-4 6 3-16,0 9-1 0,-4 7 7 15,-4 8-7-15,3 7-2 0,-1 5-1 0,-6 7-13 16,-2 7 2-16,-6 12-1 0,-1 11-1 0,-5 10 4 16,-2 6-3-16,5 6 0 0,4 0-1 0,4 6 5 15,8 4-3-15,5 2 2 0,9 4-1 16,10 0-4-16,8-4 2 0,11-5 0 0,6-10-1 0,10-9 4 15,4-5-1-15,7-8-1 0,0-7-1 0,2-7-2 16,0-7 0-16,-4-6-1 0,1-8 1 16,-3-4-1-16,-3-7-1 0,-3-5-2 15,-1-5-1-15,-6-4 1 0,-4-2-1 0,-8-4 3 0,-5-2-1 16,-6-2-1-16,0-5 2 0,-6-2-4 16,-3-3 4-16,-5-3-6 0,-3 3 5 0,-2-4 3 15,-4 4-2-15,-2 4 8 0,-2 6-4 0,-4 5 1 16,1 9 3-16,-2 5-1 0,1 8-1 0,3 2 1 15,-1 5 0-15,2 6-8 0,-2 4 5 16,-2 6-1-16,2 6-2 0,-6 6 7 0,4 10-4 16,-2 3-1-16,6 3 0 0,5 4 0 0,0 1 0 15,5 3 1-15,3 0 1 0,1 6 0 16,-2 0 0-16,5 5-2 0,-3-2-3 0,4 0 2 16,2-2-2-16,0-5-3 0,8-9-4 0,-4-7-6 15,5-11-2-15,2-7 2 0,-2-8 3 16,2-7 3-16,0-5 1 0,1-4-3 0,3-5-3 15,-2-5 0-15,-1-3 2 0,-2-3 2 0,0 0 4 16,-3 2-1-16,-3-2 4 0,-2 3 1 0,-3 2 3 16,-2 3 0-16,-4 4 0 0,2 4 0 15,-4 4-2-15,0 2-11 0,0 4-22 0,-1 3-2 0,3 3 2 16,4 4 10-16,3 4 21 0,1 4 4 16,1 2 1-16,5 0 1 0,3-1-1 0,2 0-1 15,3-1-1-15,7-3 2 0,2-6 1 0,7-2 1 16,0-4 1-16,6-3-1 0,-3-3 0 0,4-3-1 15,-4-4 0-15,-4-5 1 0,0-2 1 16,-7-1 0-16,-3-2 3 0,-2-2 1 0,-6-2 6 16,-3-3 1-16,-7-1 4 0,-1-1 3 0,-3-1-1 15,-6 2 5-15,-2 1 6 0,-1 2 8 16,-6 7 5-16,1 2 0 0,-5 4-3 0,1 3-5 16,-2 3-13-16,-5 4-7 0,-3 5-9 0,-7 5-8 15,-3 6 3-15,-2 4 1 0,-2 5-2 0,-2 1 2 16,4 6-2-16,4-1-2 0,5 4 0 15,11-2-3-15,3-3 3 0,9 1 0 0,1-1-1 16,8 1 1-16,1-3-4 0,10-1-2 0,1 0-3 16,6-7-2-16,-2-1-11 0,4-3-13 15,-1-6-23-15,-5 0-33 0,0-3-26 0,-5-4-42 16,-6-3-81-16,-1-3-261 0,-4-3-1168 0</inkml:trace>
  <inkml:trace contextRef="#ctx0" brushRef="#br0" timeOffset="24952.5082">6128 5442 2617 0,'-48'0'55'0,"-8"1"-8"0,-2 0-23 16,27 3-31-16,23-2-24 0,11 0-5 16,9 3 0-16,16-1 13 0,12 1 9 0,15 0-56 15,15 1-189-15,17 1-609 0,11-2-530 0</inkml:trace>
  <inkml:trace contextRef="#ctx0" brushRef="#br0" timeOffset="25946.3881">8603 5900 1603 0,'-10'0'210'0,"-1"0"-6"0,0-1-48 0,9 1-46 15,4 0-10-15,0 0-2 0,7-3-1 0,5 1-5 16,8-3 3-16,9-6-16 0,6-1-22 0,12-5-16 15,2-1-15-15,6 1-9 0,-2-4-3 16,1-1 0-16,-6 1-2 0,-5-1 2 0,-6 1 2 16,-8 0-3-16,-4-1 10 0,-10 0 5 0,-2 3 5 15,-6-1 1-15,-6 1-5 0,-4-1-7 0,-7 2-7 16,-1 0 1-16,-4 3-4 0,-5 5-5 16,-3 2 0-16,-7 5-3 0,1 3 2 0,-9 7 3 15,-5 7 1-15,-3 5 2 0,-3 6 3 0,1 2 2 16,0 2 1-16,6 4-5 0,1 1 0 0,8 1-5 15,10 2-3-15,8 2-1 0,6 0-2 16,7 1 0-16,9-1 1 0,8-1 3 0,4-1-2 16,7-5 0-16,8-4-1 0,3-7 4 0,4-4 0 15,6-6-2-15,0-2 1 0,0-6-8 16,-3-3 5-16,-4-1-1 0,-3-3 0 0,-1-1 5 0,-5 0-7 16,-3-1 0-16,1 1-1 0,-2-2-1 15,-6 3 2-15,2 0 1 0,-5-2 0 0,-4 1-9 16,1-1 6-16,-2 2 0 0,1-1 0 0,-3 2 6 15,5 1-7-15,-4-1-1 0,3 3-3 16,1 3 1-16,1 0 2 0,3 0 0 0,0 3 1 16,5 1-3-16,4 1 4 0,2-1 2 0,9 1-1 15,6-2 6-15,4-2-5 0,3 0-1 0,3-2 0 16,6-2-3-16,4-2 6 0,3-2-2 16,6 0 0-16,-1-2-3 0,7-2-1 0,-1 1 0 15,-2 0 0-15,-7-3 3 0,-5 0-6 0,-9-3 2 16,-9 0 2-16,-7-2-1 0,-10 0 4 0,-6 1 2 15,-9 0 0-15,-5 3 4 0,-7 0 8 0,-4 0 1 16,-4-1 2-16,-4 3 3 0,-6-1-9 0,-3 1 2 16,-5 1 0-16,-6 2-6 0,-6 1 5 15,-6 5-2-15,-6 4 2 0,-4 2 3 0,-5 2 3 16,-7 5 1-16,2-1-3 0,5 5 2 0,4 0-9 16,11-2-1-16,9-1-3 0,10 4-5 15,4-2-1-15,13 2-1 0,4 1-1 0,8 0-1 16,10-2 1-16,10 1-2 0,11-6 0 0,11-5 7 15,8-4-7-15,7-6-2 0,-5-2 0 0,-6-5-7 16,-6-1 7-16,-5-5 1 0,-6-3 3 16,-1-5 0-16,-2-3 0 0,-2-5 2 0,-3-2 1 15,-1-1 8-15,-8-4-2 0,-2 0-1 0,-5-5 5 16,-2 0-6-16,-6-2 3 0,-3 2 2 0,-2-2-2 16,-2 0 3-16,-3 0 1 0,-3 6 3 15,-4 0 0-15,-2 5 4 0,-1 3-1 0,-4 6 3 16,3 5 6-16,-1 6-8 0,3 2 9 0,3 6-7 15,3 4-8-15,2 1-1 0,3 2-8 0,1 0-3 16,0 2-3-16,0 5 6 0,1 4-5 16,0 12 1-16,3 6 0 0,4 6-3 0,0 4 4 15,5-1-1-15,0 7 3 0,-2 1-2 0,2 1 2 16,-3 3 0-16,-3 0-2 0,1 5 3 0,-2 2-12 16,1 0-13-16,-4 6-23 0,0 0-41 0,-1-3-56 15,-1 0-101-15,3-9-473 0,5-5-1053 16</inkml:trace>
  <inkml:trace contextRef="#ctx0" brushRef="#br0" timeOffset="26693.2547">12197 5710 1521 0,'-1'-10'258'16,"0"-2"17"-16,-1-5-59 0,4 5-27 0,-1 1 2 15,0-1-5-15,-2 4-23 0,0 3-20 0,-1 2-34 16,0 1-37-16,1 4-29 0,1 1-24 15,-3 1-10-15,-3 4-3 0,-4 9 7 0,-2 4 2 16,-7 5 8-16,3 2 3 0,-2 2-6 0,3-1-3 16,4 1-6-16,4-3-5 0,3 1 1 0,3 1-2 15,2 0-2-15,5 3 0 0,2-4 1 16,5-3-2-16,4-3 1 0,2-5 3 0,8-4-3 16,-1-3 2-16,4-5-1 0,3-4-3 0,2-2-1 15,3-4-4-15,-5-4-3 0,1 0-5 16,-3-5-1-16,-3-1-3 0,-2-4 3 0,-4-1-2 15,-6-3 2-15,-2-1 3 0,-3-2-1 0,-5 0 4 16,-3-2 2-16,-4 0 1 0,-3-2 2 16,-4 0 0-16,-4-2-1 0,-3-1 0 0,-4 3 2 15,0 3 1-15,1 3 3 0,2 6 3 0,-1 4-3 16,6 5 1-16,4 1 0 0,2 5-2 0,4 1-2 16,1 2-8-16,2 0-4 0,8-1-3 0,8 1 2 15,13 1 8-15,11-1 2 0,11 3 4 16,12-3-2-16,6-1 1 0,4-4 0 0,2 0-2 15,-5-1 3-15,-6-2 0 0,-6-3-1 0,-5 0 2 16,-8-3-1-16,-7-3 3 0,-7 5 0 0,-5-5 4 16,-5-1 2-16,-7 1 0 0,-5-2 5 0,-2-1 1 15,-8-2 1-15,-4-1 6 0,-5 0-1 16,-3-1 0-16,-5 0 2 0,-4 3-1 0,-3 3 0 16,-2 1 0-16,-2 1-3 0,-1 5-2 0,-3 2 0 15,1 4-3-15,2 6 0 0,3 4-4 0,2 7-6 16,2 1 0-16,4 7-4 0,-2 5 1 15,2 7 0-15,4 3 1 0,3 4 0 0,5 5 0 16,4 5 0-16,5 4-2 0,3 5 0 0,3 4 1 16,3 3-1-16,-2 0 0 0,1 5 0 15,3 2-1-15,-3 1-1 0,-1-3 1 16,-1-2-4-16,-3-6-7 0,0-7-11 0,1-4-15 0,0-7-21 16,-3-5-27-16,4-6-36 0,-2-9-59 0,-3-4-123 15,3-4-509-15,-2-8-881 0</inkml:trace>
  <inkml:trace contextRef="#ctx0" brushRef="#br0" timeOffset="27054.9982">12770 6035 1942 0,'-9'-4'253'0,"2"-3"22"0,-1 3-65 15,3 0-18-15,4 4-29 0,1 0-50 0,1 0-35 16,2 0-22-16,-1 0-7 0,2 0-4 0,6-2-6 16,9-1-4-16,10-1-7 0,8-1-4 0,10 0-5 15,3 1-4-15,10 0-4 0,0 0-5 16,-1 0 0-16,2-2-2 0,-4 1-2 0,2 0 3 16,-5-1-1-16,-2 0-1 0,-1 0 2 0,-5 1-1 15,2 1-3-15,-12-4 2 0,1 3-1 16,-8 1-2-16,-8-1 4 0,-5 2 3 0,-7 0 5 15,-3 1 11-15,-5-1 3 0,-2 2 0 0,0 0-2 16,-2-2-8-16,0 2-10 0,1-2-3 0,-2 0-2 16,-3 2-7-16,0-1 2 0,0 1-3 0,1 1-4 15,-3 0 1-15,5 1-9 0,-3 0-13 0,0 1-19 16,3 0-31-16,-3 2-41 0,4-1-67 16,2 4-138-16,0 0-567 0,2-1-784 0</inkml:trace>
  <inkml:trace contextRef="#ctx0" brushRef="#br0" timeOffset="28275.4962">14344 6184 1 0,'-9'4'0'16,"-1"1"16"-16,-1 0 320 0,-2 0 52 15,5-2 17-15,1 0-25 0,4-1-63 0,0-1-65 16,1 2-44-16,2-3-27 0,2 0-20 0,-1 0-19 16,0-2-16-16,-1 2-14 0,2-1-15 0,5-2-21 15,4-6-19-15,10-5-23 0,7-4-15 16,5-6-5-16,6-2-8 0,4-3 3 0,2-3-1 0,4-5-3 16,1-4 2-16,5-3-4 0,-2-5 2 15,0 1-2-15,-2-5 1 0,-1 0 2 0,-9 1 0 16,-1-1 1-16,-9 0-2 0,-5 2 4 15,-4 0-1-15,-6 3-1 0,-2 3 4 0,-5 8-1 0,-4 4 1 16,-5 6 2-16,-8 4 1 0,3 7-2 16,-3 1-1-16,-1 5-1 0,-1 2-10 0,0 5 2 15,1 5-3-15,-3 6-2 0,-1 4 3 16,-7 9 0-16,-2 4 0 0,-3 9 2 0,0 5 1 16,0 3-2-16,3 3-1 0,7 1 0 0,0 4-4 15,11-1 6-15,1 0-2 0,9 1 0 16,10-4 5-16,5-1-3 0,9-8 0 0,7-4 0 0,7-7-2 15,3-10-2-15,4-4 2 0,5-9 0 16,-4-4-1-16,-3-5 2 0,-3-6-2 0,-5-3-2 16,0-6 6-16,-4-3-4 0,-5-5 3 0,-2-4 2 15,-2-3-2-15,-5-3 1 0,-1-2 0 16,-2-2-2-16,-3-4-5 0,-4-4 4 0,1 1-2 16,-7-1-2-16,0 1 10 0,-7 2-7 0,-2 1 0 15,-5 2 3-15,2 3-3 0,-7 6 1 0,6 8 2 16,-4 10-2-16,2 7-2 0,0 5 4 0,2 6-2 15,-3 3-1-15,0 6 3 0,-2 6-3 16,-4 7 0-16,3 6 3 0,1 6-5 0,6 3 3 16,0 1 0-16,4 1 0 0,3-2-3 0,7 2 2 15,2 3-1-15,1-2 0 0,5 6 6 16,0-1-6-16,-1 2-3 0,1-4-3 0,2-1-13 0,-5-5-7 16,5-2-9-16,0-8-8 0,-2-8-1 15,0-8 7-15,1-5 11 0,0-9 10 0,2-2 8 16,-1-4-1-16,3-6 0 0,-1-2 4 0,1-1-2 15,-1-3 5-15,0-2 2 0,-5 0 3 0,-2-1 0 16,-3 1 3-16,-1 0-1 0,0 1-1 16,-1 4 6-16,-2 1-3 0,-4 5 1 0,-1 4-1 15,2 2-5-15,-3 3 3 0,-1 3-4 0,0 0-9 16,0 0-6-16,1 5-1 0,1 3 2 16,0 2 9-16,5 7 13 0,0 2-5 0,4 1 1 15,2 0 1-15,4 2-4 0,7-4 6 0,5 2 3 16,4-5 0-16,10-4 2 0,5 0-1 15,4-5-3-15,0-5-1 0,2-2 0 0,0-6-1 16,-4-6 3-16,-7-1 2 0,-2-1 1 0,-2-4 4 16,-8-2 7-16,-3-1 1 0,-5-3 5 0,-4 0 1 15,-7 0 1-15,2 0 5 0,-8 1 5 0,-4 0 0 16,-3 2 3-16,-1 4 0 0,-5 4-7 0,-3 0-2 16,-1 3-6-16,-1 4-9 0,-7 0-1 15,-2 4-5-15,-6 4-5 0,0 4-2 0,-7 3 2 16,1 6-5-16,1 4 0 0,2 0-1 0,4 3-7 15,2 3 5-15,3 0-2 0,9 3 1 0,0-2 1 16,6 4-3-16,5-2-4 0,3 2-6 16,6 1-4-16,5 0-12 0,3-4-20 0,2 1-31 15,1-4-49-15,-3-1-72 0,1-6-204 0,-6 0-1269 16</inkml:trace>
  <inkml:trace contextRef="#ctx0" brushRef="#br0" timeOffset="28469.786">14804 5329 2803 0,'-13'-5'-1'0,"2"1"-27"0,1 1-6 16,21 3 0-16,12 3 19 0,15-1 29 0,12 0-6 15,13 1-8-15,15-1-26 0,8 0-77 16,12 3-176-16,4-2-554 0,8 1-638 15</inkml:trace>
  <inkml:trace contextRef="#ctx0" brushRef="#br0" timeOffset="29527.298">18228 4629 2435 0,'-15'-20'249'0,"-4"-3"-227"16,-4 0-1-16,3 10 27 0,2 6 22 15,-4 2 25-15,-3 4 16 0,-3 7-16 0,-4 6-12 0,3 4-8 16,-1 8-15-16,1 6-8 0,3 5-5 16,2 9-4-16,0 4-1 0,2 9-2 0,0 7-8 15,1 5-8-15,1 9-7 0,2 6-8 16,2 2-1-16,2 1-2 0,6 1-2 0,3-5 1 15,7 0-2-15,6-3-3 0,11-5-1 0,9-8-4 16,12-15 2-16,9-9 1 0,8-14 0 0,4-10 3 16,6-10-4-16,0-6-3 0,6-9-3 15,-2-6-4-15,-2-5-2 0,-2-4-4 0,-6-4 2 16,-4-5-1-16,-8-5 10 0,-8-1 7 0,-7-2 3 16,-8-1 5-16,-7-1-3 0,-6 1 1 0,-5 0 0 15,-6 0 1-15,-3 5-1 0,-3 4 1 16,-5 5 0-16,-3 6 0 0,-7 2-1 0,-1 3 1 15,-3 4 2-15,-2 4 0 0,-5 0 3 0,0 5-1 16,0 3-1-16,-1 3 2 0,2 6-5 0,4 2-2 16,-2 3 0-16,5 6-5 0,1 0 2 15,8 1 0-15,1 0-1 0,6 2 1 0,5 1-1 16,4 1 1-16,5 2-4 0,9-1 1 0,3 1-2 16,6-3-2-16,5-3 5 0,1-3-9 0,3-6 3 15,-1-7 2-15,-3-3 0 0,-3-4 7 16,0-3-4-16,-6-1 1 0,-2-3 1 0,-6-2-2 0,2-4 3 15,-5 1 1-15,-2-4 0 0,0-2-2 16,-3 0 6-16,-1-2 1 0,-1-3-1 0,-3 0 3 16,-1 0-6-16,0 0-1 0,-1 3-1 0,-2 4 1 15,0 4 0-15,-1 4 0 0,-4 1 0 16,5 5-3-16,-2-1 2 0,-2 3-1 0,-2 4-1 16,0-1 3-16,-1 5-5 0,1 3 1 0,0 0-2 15,4 2 1-15,3 3 0 0,2 0 0 16,3 2 1-16,6 1-2 0,2-1 0 0,9 2 1 15,2-2 1-15,5-3 4 0,5 0-6 0,2-5-1 16,3-5-1-16,-2-4-9 0,1-3 4 0,-3-1 0 16,-5-4-1-16,2-1-2 0,-4-6 2 15,2 2 1-15,-1-3 3 0,-1-2 8 0,0-5-1 16,-2 1 1-16,0-4 0 0,-2 0-2 0,1-2 2 16,-2 1 0-16,-5 2 3 0,1 3-3 0,-4 3 1 15,-2 7 2-15,-2 1 0 0,-4 4 6 16,-4 3-4-16,0 2-3 0,-1 1-2 0,0 2-4 15,-1 2 3-15,0 5 1 0,-2 3 1 0,-2 5 0 16,0 3 2-16,0 2 0 0,0 2 0 0,3 0 4 16,2 1-7-16,2 3-1 0,4 1-1 0,3 0-6 15,4 3 6-15,3-2-1 0,4-1-3 0,4-3 0 16,3-4-22-16,4-5-29 0,3-7-29 16,2-7-32-16,4-4-24 0,-1-6-7 0,0-6-2 15,2-7 21-15,-1-4 39 0,-4-8 39 0,2-2 39 16,-2-6 18-16,0-4 14 0,0-5 22 15,1-2 22-15,2-5 20 0,-3 1 12 0,0-7 6 16,-5-2-1-16,-1 2-5 0,-4-2 1 16,-5 4-10-16,-2 6-8 0,-5 7-3 0,-4 9-13 15,-3 8-5-15,-3 7-9 0,-3 11-8 0,0 5-9 16,-1 4-10-16,0 3-7 0,0 4-9 0,-1 5-4 16,0 5-1-16,-3 10 2 0,0 7-2 0,1 6 0 15,-1 7 0-15,1 3 0 0,2 0 4 16,0 4-4-16,0 5 0 0,-3-1 0 0,-2 2-7 15,-3 1 6-15,-3-3-1 0,0 3-4 0,0-2-4 16,-2-2-19-16,4-1-25 0,1-3-28 0,6-9-28 16,3-5-24-16,5-10-18 0,3-6-23 0,1-10-40 15,1-6-68-15,0-4-235 0,-1-7-454 0,1-2-64 16</inkml:trace>
  <inkml:trace contextRef="#ctx0" brushRef="#br0" timeOffset="29765.6409">20167 5387 1529 0,'6'-8'400'0,"5"0"-41"0,9-6-130 0,5 2-31 16,6 1-17-16,9 0-18 0,3 1-39 15,5-1-29-15,4 1-14 0,6 0-17 0,-3 2-6 16,4 2-4-16,1-2-5 0,0 2-8 0,-3 2-5 16,-5-1-4-16,-6 2-4 0,-4-3 6 0,-5 2-11 15,-10 2-3-15,-3-1-3 0,-10 1-4 16,-1 1 1-16,-7 0 1 0,-5 1-2 0,0-1-5 15,-2 2 2-15,0-2-3 0,0 1-3 0,1 0 2 16,-1 0-13-16,-4 0-5 0,-4 2-10 0,-2 2-21 16,-6 0-17-16,-6 2-44 0,0 3-80 0,-1-3-270 15,-5 4-1340-15</inkml:trace>
  <inkml:trace contextRef="#ctx0" brushRef="#br0" timeOffset="31835.4527">5814 7093 1276 0,'2'-13'375'0,"-1"-4"6"15,-1-7-86-15,-1 3-51 0,-2 1-42 0,-1 1-39 16,-3 1-35-16,-5 1-36 0,0 1-22 0,-6 3-16 15,-3 2-15-15,0 5-4 0,-5 3-7 16,-6 4-6-16,-7 7-5 0,-8 6-1 0,-4 8 2 16,-7 10 3-16,-3 6 2 0,4 5-3 0,-2 6-1 15,0 2-6-15,7 5-4 0,5 3-2 0,9 1-3 16,10 2 0-16,10 0-2 0,11-5 1 16,13-5 0-16,9-9 0 0,16-11 2 0,12-5-3 15,11-11 2-15,12-6-2 0,2-8 0 0,4-7 2 16,2-5-3-16,-6-5 4 0,1-3-3 15,-8-4 3-15,-4-4-5 0,-8-4-1 0,-3 0 2 16,-7-6-5-16,-6 0 4 0,-2-2-1 0,-3-1 0 16,-7 2 3-16,-8-2 1 0,-5 3-1 0,-7 1 0 15,-4 3 1-15,-5 3-1 0,-5 2 2 16,-5 7-2-16,-2 2-2 0,-3 7 0 0,-4 2-1 16,4 4 1-16,-5 5 1 0,5 5 1 0,-5 4-2 15,0 4 2-15,4 6-1 0,2 4-2 0,4 3 1 16,7 0-1-16,6 4-3 0,10 1 4 15,11 0 0-15,10 1-1 0,10 2 3 0,11-4-2 16,13 2 0-16,10-3-1 0,4-2-4 0,7-5 0 16,0-5-2-16,1-8-4 0,1-6-4 0,-6-3-9 15,-4-4-6-15,-4-4-7 0,-6-2 5 16,-4-3 3-16,-10-3 10 0,-6-2 10 0,-6-3 5 16,-9-1 4-16,-8-3 2 0,-3 0 3 0,-6-1-5 15,-2-1 6-15,-3 0 1 0,-5 1 0 0,-6 1 6 16,-2 0-3-16,-5 6-1 0,-2 0 1 0,-5 4-2 15,-4 4 2-15,0 5 0 0,-8 6-1 16,-5 5-3-16,-1 7-1 0,-1 7-2 0,0 4 0 16,-1 3 2-16,8 2 0 0,8 0-2 15,5-1-2-15,10-1-1 0,11 2-1 0,10-2 2 16,9 2 1-16,14-4-4 0,10-4 5 0,14-3-2 16,7-7-3-16,1-6 8 0,3-3-9 0,-2-4-2 15,-7 0 0-15,-3-5-7 0,1-4 0 0,-7-4 1 16,-3-3 1-16,-7-4 4 0,-5-4 5 0,-2-4 1 15,-9-2 0-15,-1-6 7 0,-4 0-4 0,-4-6 2 16,-4-3 3-16,-4 0-5 0,-1-5 1 16,-7-1 2-16,-3 0-2 0,-4-1 0 0,-7-4 2 15,-1 1-1-15,-6 3-1 0,-1 1 6 0,1 10-1 16,1 7 0-16,-1 8 4 0,1 6-4 16,0 9-1-16,6 6-1 0,2 6-3 0,-2 6-2 15,2 6-2-15,-1 9 0 0,-4 8-1 0,4 6 4 16,2 8-3-16,3 6 0 0,2 4 2 0,4 6-4 15,4 1 2-15,-1 6 0 0,-2-1-2 16,1 5-1-16,0 1 2 0,-2 4 0 0,2 1-1 16,-1-6 5-16,1-2-7 0,0-8 2 0,6-8 0 15,0-12-7-15,1-13 4 0,-2-10 1 0,1-9 0 16,2-8 6-16,1-5-1 0,4-8 0 0,1-5 0 16,2-5 2-16,1-3-1 0,0-2 0 0,-4-1 1 15,3-2-5-15,0-3 2 0,3-2 1 16,0-2 0-16,0 2 3 0,1-1-2 0,3 5-1 15,-4 4 0-15,0 3 2 0,0 10-3 16,0 2 2-16,-2 6 0 0,-3 3-7 0,3 5 5 16,-1 3 0-16,-2 6 0 0,-1 1 2 0,-3 6-2 15,4 3-1-15,-6 3 1 0,1 3 4 0,-6 0-4 16,3 3 2-16,-2 0 0 0,-3-1-7 16,0 0 5-16,3 1-2 0,-4 0-2 0,4-2 4 15,-2 0-6-15,6-2-11 0,2-5-9 0,3-3-13 16,0-5-6-16,4-5 5 0,8-3-1 0,-2-5-12 15,5-4 4-15,1-4-3 0,-1-3 9 0,1-3 28 16,-2-2 6-16,-2-2 6 0,-3 1 4 16,2-2 1-16,-3-2 0 0,-1 1 4 0,-2-2 1 15,-2 5 2-15,-6 1 9 0,-1 3 7 0,-4 5 10 16,-4 0 10-16,-2 6 1 0,0 2-7 16,-1 3-13-16,0 1-13 0,-1 0-10 0,0 4-4 15,-1 4 0-15,-3 1-2 0,2 6 2 0,2-1 2 16,0 2-1-16,0 0 4 0,3 2-2 0,0-2 0 15,5 0-2-15,-2 2 1 0,9-2 1 16,-2-3 2-16,6 0 2 0,3-2-4 0,3 0 1 16,6-3-2-16,2-3-2 0,0-1 0 0,1-2-3 15,-6-3 0-15,1-2 0 0,-6 1 2 0,-1-6 1 16,-1-1 3-16,-1-2-1 0,-5-1-1 0,2-2 0 16,-4-1 0-16,-1-2 0 0,1 0 4 15,-4-2-1-15,1 0-2 0,-1-1 3 0,-5 0-4 16,3-2 1-16,-4-3 3 0,1 2 0 0,1-2-2 15,-1 1 1-15,-2 3 0 0,4 2-1 0,-2 5 10 16,-1 3-5-16,-1 5 0 0,-1 5 0 16,0 0-11-16,1 2 2 0,1 1 1 0,1 7-1 15,0 0 1-15,4 6 4 0,1 2-2 0,0 1-1 16,5 2 4-16,0 0-2 0,1-1 1 0,6 1 3 16,0-1-2-16,7-2 2 0,2-2-1 15,4-2-2-15,6-4 5 0,5 0-3 0,5-2 0 16,0-3-2-16,-3-4 0 0,1-3 1 0,-5-3 1 15,0-4 1-15,-3-2-4 0,-3-2 0 0,-3-3 2 16,-1-3-1-16,2-6 5 0,-5 1-2 16,-1-4 2-16,-5-3 0 0,-3 0 2 0,-2-5-4 0,-6 0-1 15,-2-2-2-15,-1 2-4 0,-3-1 5 16,-3 2-1-16,-3 0 1 0,-3 4 1 16,-3 7 1-16,4 3-1 0,-5 7 1 0,4 4 4 15,-4 3-5-15,-1 5-1 0,1 4-1 0,-3 6-6 0,-3 4 3 16,0 3-1-16,0 9 1 0,-1 3 0 15,1 5 1-15,3 4-1 0,6 3 1 0,2 3 1 16,3 1 0-16,2 5 2 0,5-1 0 0,-3 5-3 16,4 0 3-16,3 2 0 0,4 5-2 15,-5 0 5-15,0 5-3 0,-2-3-2 0,-2-3 2 16,-4-1-3-16,-2-4 2 0,0 0 0 0,-1-5-1 16,2-2-2-16,-4-6-3 0,1-2-4 15,-2-6-9-15,-5-6-15 0,-1-1-42 0,-5-2-55 16,-4-2-144-16,-2-5-873 0,0-9-604 0</inkml:trace>
  <inkml:trace contextRef="#ctx0" brushRef="#br0" timeOffset="43191.0199">3246 9312 158 0,'-20'-4'295'0,"-11"1"26"16,-8-2-25-16,5 2-22 0,5 0-2 0,-1 2-15 15,3-2-39-15,1 1-33 0,0 1-28 0,2-2-23 16,3 1-12-16,5 1-14 0,2 1-6 0,6 0-15 16,6 0-22-16,1 0-18 0,1 0-23 0,1 1-9 15,0 1 2-15,2 2 9 0,8 2 14 16,6 1 11-16,6 3 2 0,12 1-6 0,8 0-4 0,12 1-8 16,14-1-7-16,9-1-11 0,7-2-5 15,7 1-4-15,4 0-1 0,5-2 4 16,3 0-4-16,1-1 1 0,1-1-2 0,-1-3-3 15,-2-1 3-15,-1-2 0 0,-3-3-1 0,-5 1-1 16,-6-5-4-16,-6 2 0 0,-6-2 5 0,-8 0 1 16,-9 0 3-16,-9-2-1 0,-9-1-5 15,-8 3-1-15,-12-1 6 0,-8 1 1 0,-6 0 0 0,-5-1-1 16,-1-2-10-16,-2 0-4 0,-1 0-13 16,-3 1-22-16,-4-1-28 0,-2-2-40 0,-2 0-58 15,-3 0-100-15,-1-1-268 0,-4 0-752 0</inkml:trace>
  <inkml:trace contextRef="#ctx0" brushRef="#br0" timeOffset="43405.6137">4610 8960 675 0,'0'-13'786'15,"1"-3"-352"-15,3-2-104 0,3 2-87 0,5 2-41 16,4 3-24-16,5 2-40 0,4 0-32 0,5 6-22 16,6 5-19-16,1 2-12 0,5 6-11 15,0 5-6-15,-1 5-4 0,0 3-4 0,0 3 2 16,-2 2-4-16,-6 4-7 0,-1 5-3 0,-4 4-3 15,-9 2-2-15,-5 4 2 0,-8 3-1 16,-12 4-6-16,-9 7 0 0,-9 5-2 16,-12 0-3-16,-7 5-4 0,-6-4-17 0,-5-1-25 0,-2-6-37 15,1 0-44-15,-4-7-108 0,-1-5-521 0,-5-3-951 16</inkml:trace>
  <inkml:trace contextRef="#ctx0" brushRef="#br0" timeOffset="48992.359">6953 9124 1 0,'-5'-5'201'16,"3"0"304"-16,-4-3-33 0,3-1-32 0,3 5-45 15,0 3-88-15,1-1-94 0,1 2-82 0,-2 2-57 16,4-1-14-16,-1 6 3 0,3 3 7 16,0 5 6-16,3 4-12 0,2 5-4 0,1 7-5 15,0 3-8-15,0 8-10 0,-2 4-8 0,0 2-7 16,-1 5-5-16,-5 3 3 0,0 5-5 0,-4 2 0 15,-2-1-4-15,0 3-6 0,-6 0 3 0,1-5-2 16,-3-3 3-16,1-8-1 0,2-12-5 16,-2-9-1-16,5-6 1 0,-2-7 5 0,2-4 3 15,-2-5 6-15,2-2 8 0,-3-4-3 0,1-5 4 16,-6-6-4-16,-2-6-7 0,-3-7 0 16,1-3-10-16,-4-8-3 0,1-6-2 0,-2-4 1 15,0-8 0-15,0-3-1 0,2-6 2 0,0-5-7 16,0-2 4-16,3-7 0 0,6-2 0 15,4-1-1-15,6 1-4 0,4 5 0 0,11 2-3 16,2 4 8-16,4 11 1 0,5 6-2 16,1 8-1-16,3 8-3 0,4 2 4 0,4 7 2 0,0 7 3 15,0 5-2-15,2 6 0 0,-2 7-3 0,-5 8-1 16,3 4 7-16,-4 7-4 0,0 9 2 16,-2 5-2-16,-6 8-6 0,1 0 5 0,-10 9 1 15,-1 2 2-15,-10 2 1 0,-4 1-1 0,-7 2-3 16,-4-4 0-16,-2-3 1 0,-7-6 2 15,1-6-1-15,2-5 1 0,-1-7-5 0,0-4 3 16,-3-5 5-16,1-4 1 0,1-2 6 0,1-3-4 16,4-6-3-16,-2-2 0 0,4-5 1 0,0-3 2 15,2-1 0-15,3-7-3 0,5 2-4 16,4-7 0-16,5-3-1 0,3-3 0 0,9 0 4 16,3-1-6-16,5-1-3 0,4 4 0 0,3 1-1 15,3 2 5-15,0 1-1 0,7 4 0 0,-3 2-3 16,1 1 1-16,1 5 4 0,-2 1 0 0,0 4 5 15,-1 3-5-15,-2 5-4 0,-4 3 0 16,1 1-1-16,-5 8 5 0,-2 2 0 0,0 3 3 0,-7 2-9 16,-2 2 5-16,-5 3 1 0,-2 1 0 15,-7 1 5-15,-4 2-8 0,-3-1-2 0,-7 0-4 16,-1 0-1-16,-2-3 4 0,-5-4 0 0,4-3 5 16,0-5-4-16,-3-4 2 0,7-7 1 15,3-2 2-15,-1-3 6 0,-1-1-3 0,6-1-2 16,-1-2-4-16,5-6-3 0,0-1 1 0,8-6 0 15,2 1 0-15,10-5-3 0,5-3-4 0,4 2 7 16,5-3-3-16,-1 1 12 0,4-2-4 16,-2 2-5-16,-1 2 0 0,0 1-3 0,-8 2 8 15,1 0 1-15,-4 2 3 0,-2 3-2 0,-2 2-2 16,-4 2 2-16,-4 4-1 0,-4 2 7 16,-5 0-6-16,0 4-2 0,-3 5-2 0,-3 2-4 0,-3 3 9 15,-4 7 4-15,-3 3 2 0,-5 2 1 16,1 2-4-16,-2-1-1 0,-2 0-1 0,2 2 3 15,1 0-2-15,2 1-5 0,0 1-1 0,2-2-3 16,7-3 3-16,1-4 3 0,8-4 2 0,1-3-2 16,5-1-2-16,2-4 2 0,4-2-1 15,3-5 7-15,8-5-2 0,3-2-2 0,3-2-1 16,3-6-4-16,2 1 2 0,-4-1 2 0,-1-1 4 16,-3-1-3-16,0-2-2 0,-2 2-1 0,-3-2-3 15,0 1 7-15,1 1-2 0,-2 5-3 16,0 0-1-16,3 3-5 0,-4 2 5 15,-2 3 2-15,0 4 0 0,-1 1 3 0,-6 5-6 0,4 2 0 16,-5 2-1-16,-1 7 3 0,0-1-1 16,0 2 1-16,-2 2-2 0,1 2-5 0,-2-2 7 15,-4 0-1-15,3-2 3 0,-5-3 1 0,5-3-3 16,-4 2-2-16,2-5-1 0,-1-1 5 0,4-3-3 16,3 2 2-16,1-6-3 0,0-4-3 15,5 1 4-15,-2-3 2 0,2-2 3 0,-1-1-1 16,-1-2-4-16,1-2 0 0,-1-1 0 0,2-1 1 15,-3-4 2-15,3 1 0 0,-1-2-1 16,2-1-4-16,-2 1 3 0,-2 2 3 0,2 3 1 0,-4-2 8 16,-1 3-9-16,-1 3 1 0,0 0 0 15,-2 3-1-15,0 0 5 0,-3 2 1 0,0 1-1 16,-1 3-7-16,1-1 3 0,0 3-2 0,-3 2 1 16,5 1 5-16,-3 1-8 0,4 3 0 15,0 2-4-15,-4 2 2 0,5-1 3 0,-2 1-1 16,-2 3 2-16,3-4-7 0,-2 4 4 0,0-1 1 15,3-2 2-15,2 2 3 0,3-2-4 0,0-1-1 16,-1 0-3-16,6-2 0 0,0-1 5 0,2-3-2 16,5-2 4-16,-2 0-7 0,2-2 2 15,0-2 2-15,3 0 1 0,2-1 2 0,-1-5-4 16,1 2-3-16,0 0-1 0,1-3 0 0,4 2 3 16,-3 0 2-16,-2-1 0 0,0 0-2 15,-1 1 1-15,-3-2 0 0,2 2 1 0,-1 2 3 16,0 0-4-16,2 2-2 0,0-2-3 0,-1 2 3 15,-5 1 1-15,4 0 2 0,-5 1 2 0,2-2-4 16,-3 1-1-16,-1 0 2 0,-3 1 2 16,-1-1 3-16,-1 1-3 0,2 0-4 0,-4-1-1 0,3 1-1 15,-4 1 2-15,-1-2 4 0,0 1-1 16,-1 0-3-16,1-1 2 0,-1 1 0 0,-1-2-1 16,-2 2 7-16,1-1-5 0,-3 0-2 0,1 1-1 15,-3 0 0-15,-1 0 1 0,0-1 3 0,-2 2 1 16,-1-1-2-16,0 1 0 0,-1 0-1 15,-1 0 0-15,-2 1 2 0,-2-1-4 0,-5 2-1 16,-6 0-2-16,-9 3-3 0,-4 1 8 0,-2 2 1 16,-4 1 1-16,4 1-2 0,-2 2-2 15,7 1 1-15,4 0-1 0,2 3 5 0,8-3-2 16,1 2-3-16,4-3-1 0,1 0-1 16,6-1 3-16,1 0 0 0,1-3 2 0,6-3-1 0,1-2 0 15,6 1 0-15,4-6-3 0,6 0 8 16,4-3-4-16,2-3-1 0,-1-4 2 0,0-1-8 15,0-1 5-15,6-3 3 0,1-1 1 0,2-3-1 16,3 0-2-16,-3-4 0 0,-5-1-1 16,0-3 6-16,0-3-1 0,-4-4-3 0,-2-3 1 0,1-6-3 15,-6-3 3-15,-2-4 3 0,-3-1 2 16,-5 0-1-16,-3 1 1 0,-5 9 0 0,-4 1 1 16,0 8 7-16,-2 5-2 0,-3 6 1 0,0 7 0 15,-1 2-10-15,0 7 7 0,-1 4-2 0,2 4-2 16,-4 6 3-16,-2 4-10 0,-6 10-1 15,-1 7-2-15,-1 8 3 0,0 4 0 0,4 7 0 16,2 1 2-16,5 3-5 0,5 3 2 16,4 0 1-16,3 1 2 0,7-5 0 0,7-9-3 15,2-1-2-15,2-7 0 0,5-2 4 0,-1-6-1 16,5-1 0-16,6-4-1 0,5-8-2 0,2 0 2 16,3-9 3-16,-3-4 0 0,0-3 1 0,-4-6-3 15,-2 0-2-15,1-5-1 0,-3 0 6 16,-1-3-3-16,-6-3 2 0,-1-2 0 0,-7 0-4 15,0-1 4-15,-6-1 4 0,-3 3 0 0,-4 0 1 16,-2 1-2-16,-2 3 0 0,-6 4-2 0,-2 0 2 16,-4 5-1-16,0 0 0 0,-5 6-3 0,-2 4-4 15,-4 6 2-15,0 2 0 0,-5 6 5 16,0 2-1-16,3 1-1 0,2 3-2 0,1 0-4 16,5 1 4-16,5 0 0 0,-1-1 0 0,6 0 4 15,3 0-8-15,3-1 2 0,6 1 2 16,1-1-1-16,1-2 1 0,7-3-9 0,1 1-18 0,4-4-23 15,3 0-23-15,5 1-19 0,4-2-52 16,5-1-139-16,6 0-667 0,-1-4-793 0</inkml:trace>
  <inkml:trace contextRef="#ctx0" brushRef="#br0" timeOffset="50358.0504">12492 8704 280 0,'8'-22'441'0,"2"-8"-1"0,3-5-39 16,0 6-61-16,-4 7-28 0,2 3-33 0,-1 4-49 15,-5 4-53-15,0 5-55 0,-3 4-49 16,2 4-35-16,-1 5-16 0,-1 8 6 0,0 9 18 16,0 7 5-16,-4 9 6 0,0 4-2 0,-2 7-8 15,-3 2-6-15,-3 6-6 0,1 2-10 0,-3 6-8 16,-1 3 1-16,-4 3-7 0,2-4-1 15,-1-3-4-15,6-8-3 0,1-10 0 0,6-9-1 16,2-9 3-16,1-6-1 0,0-7 0 0,0-6-4 16,1-1 0-16,1-6 9 0,-2-3 6 0,0-3 9 15,0-5 1-15,0-5-11 0,0-5-6 0,1-6-3 16,0-3 1-16,0-2-2 0,1-4 1 16,0-1-7-16,2 1-2 0,1 2 4 15,5 0-3-15,1 5 1 0,2 3 1 0,1 3-7 0,4 1 5 16,2 2-2-16,2 4 2 0,2 2 1 0,1 5-2 15,0 2-1-15,0 5-4 0,1 3 5 16,0 5-4-16,-1 3 5 0,1 4 1 0,-1 4-4 16,-1 2 6-16,-7 1-2 0,0 1 2 0,-3 3 2 15,-4-2-2-15,-4 1-2 0,-2-1-1 0,-3 0 2 16,-3-3-4-16,-3-1 5 0,-3-3 1 16,-2-1-5-16,-1-3 8 0,-1-3-4 0,-3-3 1 15,1-2 1-15,-2-2-3 0,2-3 2 0,1-2-4 16,0 0 6-16,6-2-4 0,-2 0 3 15,7-2 1-15,0 0-6 0,5-3 6 0,3-3-3 16,9-2-1-16,7-2 2 0,8-2-3 0,2 0-2 16,6 1 0-16,3-1 1 0,1 0-2 0,2 2 6 15,0-2-3-15,-1 4 0 0,-3-2 6 16,-4-1-4-16,-2 2 4 0,-4 1 1 0,-6 2-5 16,-1-2 2-16,-7 5-1 0,-5 1 2 0,-2 3-2 15,-7 3 4-15,-2 0-2 0,0 0-3 0,-2 2 4 16,-3 3-3-16,-1 2 3 0,-5 6 3 0,-3 2-5 15,-3 2 2-15,1 0-5 0,0 0 1 16,1-2-1-16,3 2 3 0,2 0 2 0,5-2-6 16,0 0 6-16,6-2-4 0,4 0 1 0,2-2 3 15,4-2-7-15,5 0 5 0,4-5 0 0,1 0-1 16,7-4-1-16,1-4 3 0,1 1 0 16,1-4-3-16,-1-1 6 0,-4-3-7 0,3-1 1 15,-5-3 4-15,2-1-6 0,-4 0 2 0,-2-4-1 16,0 0 0-16,-8-1-2 0,-2-2 6 0,2 0 2 15,-3-2-6-15,-1 3 1 0,0 1 2 16,-6 3-2-16,-1 1 5 0,-1 2 0 0,-1 2-4 16,-1 0 1-16,-2 4 0 0,1-1 3 15,2 5-2-15,-1 3 1 0,1 1-5 0,-1 1-1 0,2 2-4 16,-3 3-1-16,1 6 7 0,1 3-3 16,-2 5 2-16,3 1 1 0,4 4-4 0,4 0 3 15,4 3 1-15,4 1 3 0,2 1-3 0,7 2 2 16,-2-2-4-16,8-1-2 0,4-6 5 0,1 0-11 15,1-5 5-15,-2-5 0 0,2-3-4 0,-5-6 8 16,-1-3-3-16,-2-5 3 0,-4-4 0 0,1-2 1 16,-4-6 0-16,-2-4-1 0,0-1 4 15,-5-5-6-15,1-3 3 0,-2-4 1 0,0-2-3 16,-1-7 7-16,2-1-1 0,-2-5 2 0,-2-5-3 16,-1-1 2-16,-7-3-3 0,0 5-1 15,-3 5 7-15,-3 5-4 0,0 9 3 0,-4 6 5 16,2 6-4-16,-2 5 9 0,2 3-1 0,1 6 1 15,3 4 0-15,0 2-6 0,0 4-4 16,1 3-6-16,-1 6 2 0,-1 7-5 0,-1 9 1 16,1 7 3-16,1 8-4 0,1 2 7 0,4 5 1 15,1 2-2-15,-2 5 4 0,1 2-3 0,-1 3-3 16,-1-1 1-16,-2 3-1 0,-1-1-2 16,-1 1 4-16,-2 0 1 0,3-2-5 0,0-5 0 15,2-3-1-15,2-5-7 0,2-7-1 0,4-5-12 16,2-5-21-16,0-6-13 0,7-3-21 0,-4-7-31 15,5-7-36-15,1-4-96 0,1-8-246 0,0-1-1009 16</inkml:trace>
  <inkml:trace contextRef="#ctx0" brushRef="#br0" timeOffset="50593.9576">14680 8717 2433 0,'-8'-22'279'0,"4"-4"-47"0,-4-4-42 15,5 15-32-15,2 5-27 0,-1 6-29 0,2 2-30 16,0 2-26-16,-2 3-25 0,2 6-4 16,-1 9 1-16,0 8 7 0,0 10 11 0,2 9-5 15,1 4-5-15,3 5 2 0,0 5-10 0,2 4 0 16,1 3-1-16,-5 1-9 0,-1 1 1 16,0 1-3-16,-4 2 0 0,-1 0-5 0,-5 2-1 15,-1-3-4-15,-2-2-11 0,-2-3-14 0,2-4-31 16,3-7-31-16,6-9-41 0,4-8-55 0,6-8-172 15,4-7-1364-15</inkml:trace>
  <inkml:trace contextRef="#ctx0" brushRef="#br0" timeOffset="51505.841">15178 9199 2424 0,'-2'-11'299'16,"-4"-2"-138"-16,3-2-25 0,1 7-21 0,2 5-9 16,-1-1-15-16,1 4-28 0,0 0-26 15,-1 4-18-15,1-1-8 0,-2 3-3 0,0 4 1 16,1 1 3-16,1 2 1 0,1 0 6 0,3 1 1 16,-1 0-2-16,4 3 0 0,-2-2-7 15,3-1-1-15,1 0 2 0,3-2 1 0,-1 0-2 16,5-3-1-16,-1 0-3 0,4 0-2 0,0-4 3 15,0-2-1-15,-2-3-3 0,1-2 2 16,2-2-7-16,-2-3 3 0,0-2 4 0,-4-1 0 0,3-5-1 16,-5 0 1-16,-1 0-1 0,-1-2-2 15,-3-3 5-15,-3 3-4 0,3-1 0 0,-5-1 0 16,-2 0-4-16,-2 3 3 0,-5-3 0 0,-1 2 0 16,-1 1-1-16,-3 6-3 0,0-1-3 15,-8 3 1-15,0 3 3 0,-4 6 0 0,-3 6 0 16,-3 5 2-16,1 2-7 0,3 4 3 0,-1 3 2 15,7 0 0-15,2 3 5 0,6 1-5 16,4 1-1-16,5 2-3 0,3 0 5 0,8 1 0 0,0-3-1 16,5-1 4-16,5 0-10 0,4-4 5 15,1-3 1-15,7-5 0 0,0-3 4 0,1-4-4 16,3-2-2-16,2-4 1 0,-1-2 0 0,3-4 4 16,2-1-1-16,0-3 0 0,-3-1-5 0,-3-1 3 15,-3-5 0-15,-4 2 2 0,-3-2 4 16,-4 0-4-16,1 1-1 0,-5 1-4 0,-2 1 3 15,-2 2 4-15,-2 2 0 0,-2 2 4 0,-6 4-4 16,2 1-1-16,-2 2 0 0,-2 2-1 16,-2-1 1-16,-1 3-3 0,1 4-1 0,0 2-2 0,0 4 0 15,-3 1 3-15,4 1 1 0,1 1 0 0,1 2-1 16,5-3 0-16,-1 1 0 0,8 1-2 16,1-3 7-16,4 0-4 0,5-2-1 0,1-1-1 15,4-5-5-15,2 0 6 0,0-3 2 16,-1-2 2-16,1-2-2 0,-4-2-3 0,0-3 1 15,-2 0 0-15,0-4 6 0,-3 1-3 0,-5-3-2 16,3 0-2-16,-2-3-4 0,1 0 7 16,-3-3 1-16,2-1 3 0,-1-1-3 0,-1 2-2 15,-3-3 0-15,3 2 0 0,-3 0 5 0,-2 1-2 16,-3 6-3-16,1 4-2 0,-3 1-3 0,-3 6 5 16,-1-1 0-16,-1 2-1 0,0 2-4 0,1 3-2 15,-1 4 1-15,0 3 4 0,0 7 7 16,-1 1-5-16,-1 4-1 0,-2 2-2 0,3-2-6 15,0 1 6-15,2-1 3 0,3 0 1 0,0-1 0 16,5-2-2-16,2-4-1 0,6-3-2 0,-1 0 5 16,9-3-2-16,0 1-1 0,5-6 0 0,1-2-3 15,0-4 4-15,0-4 2 0,-1-1 4 16,0-5-1-16,-3-1-3 0,1-2-2 0,-3 1 0 16,4-2 3-16,-3 2 1 0,0-2-2 0,-3 2 0 15,-3-3-9-15,2 4 6 0,-4-1 4 16,-3 3 2-16,-3 1 7 0,-2 4-9 0,-6 0-3 15,1 2-2-15,-3 1 2 0,0-1-1 0,-1 2-3 16,1 2-4-16,1 1-16 0,-1 2-23 16,1 4-56-16,-2 1-107 0,3 3-583 0,-1-2-994 15</inkml:trace>
  <inkml:trace contextRef="#ctx0" brushRef="#br0" timeOffset="52962.6026">18645 9397 738 0,'-3'-7'747'0,"0"-2"-449"0,-2-1-31 0,0 3-59 16,-2-1-11-16,-1 2-22 0,-2-1-31 15,-1 2-24-15,-5 0-25 0,-1 3-18 0,-5 1-17 16,-2 3-9-16,-1 5-9 0,-3 0-4 0,0 4 1 16,-2 3-6-16,3 2 2 0,-2 2-6 0,1 5-7 15,4-2-5-15,1 2-9 0,5 3 1 16,2-2-1-16,7 2 0 0,5-2 3 0,4 1-6 16,7-2 2-16,5-3-1 0,9-4 5 0,7-3 1 15,6-2-2-15,8-5-3 0,0-4-11 0,4-3 5 16,1-4-1-16,-4-3 0 0,0-3 4 15,-3-3-5-15,-5-2-2 0,0-3 0 0,-3 0 7 16,-1-2-2-16,-4 2 0 0,-3-4 2 0,-5 1-4 16,-5-1 7-16,-4-1 4 0,-5 0 2 15,-3-3-3-15,-4 3-4 0,-3 1 0 0,-1 2-2 16,-2 2 2-16,-1 6 0 0,-1 2-1 0,2 4-3 16,-3 3-4-16,-1 3 2 0,1 6 2 0,-3 6 0 15,0 4 1-15,2 5-3 0,0 5 0 16,4 2-3-16,3 2 6 0,7 1-3 0,4 4-1 15,6-2 0-15,12 1-4 0,7 0 4 0,11-2 1 16,7-5 3-16,6-4 1 0,-1-6-5 16,4-7 0-16,-2-6-7 0,-3-3 1 0,-3-3 1 15,-5-5-1-15,-3-4 4 0,-4-2-2 0,-5-5 3 16,-3-3 5-16,-3-1 2 0,-2-4 4 16,-3-1-3-16,-1-5 0 0,-5-1 1 0,0-5 3 0,-5-4 2 15,-1-4 3-15,-2-3 3 0,-3-1-3 16,-1-2 4-16,-4 1 3 0,-5 2 2 0,-2 5 9 15,1 5-2-15,-3 12 0 0,2 8-2 0,2 8-7 16,0 6-4-16,2 3-7 0,1 8-6 0,-2 4-8 16,2 9 3-16,-2 7 3 0,2 9 1 0,0 10 6 15,5 3-11-15,3 1-1 0,6 4-3 16,3-1 3-16,1 6 2 0,3 0-1 0,1 6 0 16,0-3-9-16,-4 3-4 0,-1-4-10 0,0-4-19 15,-2-6-16-15,-2-10-30 0,0-7-36 16,1-6-53-16,-3-7-150 0,-1-5-679 0,3-5-711 15</inkml:trace>
  <inkml:trace contextRef="#ctx0" brushRef="#br0" timeOffset="53117.9392">19358 9298 2420 0,'-8'-10'226'0,"0"-2"-75"0,3-3-28 15,10 5-28-15,8 2-21 0,7 0-18 0,5 2-15 16,4 1-18-16,9 3-10 0,8 4-4 0,8 0-15 15,4 4-49-15,6 0-127 0,-2 3-462 16,3 1-1037-16</inkml:trace>
  <inkml:trace contextRef="#ctx0" brushRef="#br0" timeOffset="54124.6525">20830 9875 1266 0,'-23'-6'816'15,"-10"0"-796"-15,-5-1 56 0,12 5 73 0,5-1 52 16,7 1 30-16,4-3-22 0,2 1-50 0,5 1-41 15,1-2-28-15,4 1-23 0,1-5-24 0,7-2-13 16,7-3-9-16,5-4-7 0,6-3-5 16,7-2-5-16,12-1 0 0,1-3-4 0,9-1 3 15,3-4-1-15,8 0-1 0,-3-1 0 16,3-1-3-16,-5 1 0 0,-2-1 4 16,-5-2 2-16,-2-2 0 0,-3 0-2 0,-8-1-1 0,-2 2-3 15,-10-1 3-15,-3 1 4 0,-10 2-1 16,-5 2 2-16,-5-1-8 0,-7 4 6 0,-2 2 3 0,-6 6 0 15,1 4 2-15,-3 4 0 0,0 5-3 16,-3 5-3-16,-4 6 2 0,-4 7-5 0,-2 8 0 16,-6 9 3-16,-2 9-5 0,-2 4 3 0,2 4 3 15,1 3 1-15,7 2 2 0,6 1-5 0,8 3-1 16,8 0-4-16,11-3 8 0,7-3 1 0,9-4 0 16,12-5 1-16,4-6-8 0,6-2 2 15,8-6 0-15,-3-2 0 0,4-8 3 0,-2-5-4 16,1-5-2-16,-5-6-3 0,-1-4 2 0,-4-4 1 15,-5-4 1-15,-4-5 1 0,-2-2-5 16,-5-6 3-16,0-6 0 0,-4-1 2 0,-4-8 4 16,-2-4-3-16,-4-4 0 0,-6-1-4 0,-3-1 4 15,-6 3 2-15,-4 4-1 0,-5 5 4 0,-1 4-5 16,-2 5 2-16,-3 9 2 0,1 3 2 0,-3 9 2 16,1 3-5-16,-2 6-2 0,1 5-4 15,-3 8-1-15,0 5 4 0,2 7-2 0,1 8 4 16,5 1-5-16,2 5 1 0,4 1 2 15,4 3 1-15,1 5 4 0,7 4-5 0,-1 2-2 16,3 2-4-16,1 1 2 0,3 1-1 0,3-3-1 16,0-5-2-16,1-2-11 0,3-6-5 0,6-8-8 15,-1-7-1-15,1-6 1 0,4-11 1 0,2-6 4 16,1-4 0-16,-1-8 6 0,-1-4 6 0,1-4 6 16,-4-5 5-16,-1 0 1 0,-5-4 2 15,2-3 2-15,-5-1 0 0,-4 2 5 0,0-4-3 16,-5 6-1-16,-3 4 3 0,-5 4 1 15,-1 6 6-15,-2 2 2 0,-1 4 2 0,0 3-7 0,1 3-6 16,-1 1-7-16,1 1-1 0,0 5 3 16,-2 5 0-16,-1 2 3 0,1 8-3 0,6 2 3 15,0 1 2-15,8 3 1 0,6-1 2 0,3 0-5 16,9 1 4-16,2 1-1 0,7-3-1 0,2 0 3 16,7-1-5-16,0-4-1 0,0-4-3 15,1-5-2-15,-1-3 1 0,-4-7 2 0,-4-2 4 16,-2-5-1-16,-5-6 2 0,-1 0-3 0,-3-5 1 15,-2 2 5-15,-3-4-1 0,-6-1 5 0,-3 0 3 16,-2 0-1-16,-9 4 6 0,-1-1 3 16,-5 2 2-16,-1 3-2 0,-5-2-1 0,-4 6-6 15,-5-1-6-15,-4 6 2 0,-3 3-2 0,-7 3-2 16,-5 5-1-16,-4 0-1 0,4 7 4 0,0-1 1 16,3 2 0-16,5 1-1 0,8 1-3 15,7 1-4-15,5 1-1 0,5 1 2 0,6 1-5 16,3-1 0-16,6 2 0 0,3 0-7 0,9 0 3 15,1-2-8-15,7-4-8 0,2-1-21 16,-1-2-30-16,-3-4-29 0,-2-3-47 0,-3-3-96 16,-5-3-194-16,-4-2-1195 0</inkml:trace>
  <inkml:trace contextRef="#ctx0" brushRef="#br0" timeOffset="54313.6115">21734 9083 2519 0,'-42'-1'107'0,"-2"0"-29"15,-3-1-17-15,29 7-3 0,23 0 18 0,7 0 19 16,15 3 3-16,13 0-22 0,17-1-29 0,19 5-24 16,14-1-32-16,9 4-87 0,10 1-297 15,3 0-1296-15</inkml:trace>
  <inkml:trace contextRef="#ctx0" brushRef="#br0" timeOffset="56259.8718">6143 11868 1389 0,'-10'4'68'0,"1"0"24"16,-3 3 47-16,5 3 22 0,4-4 40 16,-1 0 10-16,-1-2-26 0,4-1-25 0,1-1-26 15,0-2-19-15,0 0-8 0,1 0-5 0,3-3-14 16,1-4-18-16,5-3-19 0,9-6-17 0,8-8-11 15,9-7-6-15,12-6-6 0,3-2-5 16,5-3 1-16,3-2-2 0,1 0 1 0,1-2 1 16,-1-2-3-16,1-4 1 0,-6-4-3 0,-1-4 4 15,-7-1-1-15,-4 0 1 0,-6 2 1 0,-5 0-3 16,-6 5 2-16,-5 3 3 0,-7 2 0 16,0 6 2-16,-9 3-1 0,0 8-4 0,-5 5 1 15,-4 7 1-15,1 2 3 0,-5 7-1 0,-1 2 2 16,-1 4-7-16,-2 5-2 0,-2 6 0 0,-7 8-1 15,-6 9-2-15,-3 8 3 0,-1 8-1 16,-3 6-2-16,-2 6 4 0,5 2-3 0,0 4 2 16,2 4 2-16,7 2-1 0,3 2 0 0,9-1-1 15,8 0 1-15,3-6-2 0,8-6 0 0,10-8 0 16,3-7-2-16,7-8 1 0,2-6 1 16,3-6 1-16,5-5 2 0,-1-7-3 0,2-4 1 15,1-4 0-15,0-4-2 0,-1-4 3 0,-2-5-3 16,-2-1-1-16,-4-3-1 0,-1-4 0 0,-1 1 0 15,-1-4 1-15,-1-2 1 0,-6-3-1 0,-1-5 2 16,0 2-1-16,-4-1 0 0,-2 6 3 16,-1 3-4-16,-2 5 0 0,-3 5-2 0,0 7 2 15,-5 3 0-15,-1 3-2 0,2 4 1 0,-3 5-6 16,0 4 4-16,4 5 1 0,-2 7 1 0,5 4 4 16,0 5-5-16,0 1 4 0,-1 2-4 15,-1 1 2-15,4 0-1 0,2-1 2 0,0-2-1 16,-2-3-2-16,6-3 3 0,-3-2-2 0,3-3-1 15,-1-8 5-15,3-1-5 0,1-4 1 16,-1-4 0-16,2-3-1 0,-3-4 0 0,2-3 2 16,-2-3 1-16,-2-2-2 0,4-3 4 0,-2-1-2 15,1-2-1-15,-1-1 4 0,-2-3-5 0,2-2 1 16,-4-1 0-16,3-4 2 0,-6-3 2 16,0-3 2-16,2-2-2 0,-1 1-3 0,-2 1 2 15,-2 6-2-15,-1 3 1 0,0 4 2 0,-4 6-4 16,0 2 2-16,1 6-1 0,-3 2-1 0,-1 6-3 15,2 1 2-15,-1 5-1 0,1 5 0 0,4 6 6 16,-2 6-4-16,4 7-1 0,3 2 3 0,0 4-6 16,3-1 4-16,1 2-2 0,2-2 0 15,2 1 4-15,2-5-1 0,0 2 1 0,2-5-3 16,6-3 1-16,-1-3-2 0,4-5 0 0,1-4 4 16,4-6-6-16,-2-6 2 0,1-4-2 15,-2-5-3-15,-2-3 2 0,0-2-1 0,-2-6 0 16,0-2 0-16,-1-4 3 0,-2-2-2 0,-4-5 1 15,-1-4 4-15,-1-5-4 0,-2-3 2 0,2-8 2 16,-1 1-1-16,0-3 5 0,-1-2 0 16,-6-1 1-16,-3 0-1 0,-3 3-3 0,-6 3 3 15,-4 6-4-15,-3 5 7 0,-5 5-1 0,0 9 1 16,-1 4 2-16,-3 9-3 0,3 3 2 16,1 5 0-16,1 4 0 0,0 5-3 0,-4 8-2 15,-2 7-3-15,-1 9 0 0,-1 7 3 0,0 8 0 16,1 5 2-16,7 2-1 0,4 2 0 0,1 8 4 15,4 1-4-15,3 3 2 0,4 1-2 0,-1 2-3 16,8-5-1-16,2-3-1 16,5-13 0-16,8-12-5 0,3-8 5 0,2-7-1 0,1-5-1 15,2-8 6-15,1-4-5 0,-3-6 1 0,2-4 1 16,-5-4-4-16,0-4 0 0,-1-3-1 0,-3-2 5 16,2-5-6-16,-1-3 6 0,-6-3 2 0,-2 0-4 15,-2-4 11-15,-5 3-7 0,-1 0 0 16,-3 1 2-16,0 1-4 0,-1 1 2 0,-5 6 0 15,2 4 1-15,-3 5-1 0,-2 4 3 16,1 5 1-16,-2 4-4 0,1 2 5 0,-2 5-7 16,-3 6 0-16,3 7 4 0,-5 6-7 0,3 4 4 15,-2 2-3-15,4 1 2 0,1 2-3 0,2-1 3 16,5 4 2-16,3-1-4 0,3-2 8 0,2 1-6 16,7-6-1-16,7-3 2 0,4-5-4 15,2-6 2-15,2-4-3 0,0-4 2 0,-2-4 0 16,-1-4 1-16,-2-5 2 0,-2-5-3 0,0-2 7 15,-3-3-4-15,-1-3-1 0,-2-3 4 0,-4 2-6 16,-2-6 5-16,-2 0-1 0,-4-1 2 0,3-1 2 16,-5-2 3-16,0 5 2 0,-2 2 0 15,-1 2 8-15,-1 6-5 0,2 1 3 0,-5 3 4 16,-1 5-8-16,0 1 5 0,-1 5-4 0,0 1-5 16,-1 1-2-16,1 2-5 0,-1 4 0 0,-2 5-2 15,-3 4 5-15,1 2-3 0,0 3-2 16,3 1 3-16,1-1-8 0,1 1 5 0,2-1-1 15,4-1 0-15,5-4 1 0,2 1 0 0,5-3-1 16,6-3-9-16,1-1-11 0,5-5-39 0,1 0-48 16,3-2-54-16,4-2-174 0,4-2-1434 15</inkml:trace>
  <inkml:trace contextRef="#ctx0" brushRef="#br0" timeOffset="56796.3502">10069 11599 2275 0,'6'-12'93'0,"4"-4"-20"16,7-6 12-16,4-1 10 0,1-1 12 0,5-5 4 15,-2-3-20-15,5-7-11 0,0 1-15 16,-2-2-10-16,2-1-2 0,1 4-10 0,0-5-6 16,-3-2-7-16,1-1-4 0,-3 2-8 0,-5-3 3 15,-2 7 0-15,-7 1-4 0,-1 8 9 16,-5 4-3-16,-6 7 3 0,-6 3 0 0,-3 7-6 15,-3 3-7-15,-2 4-8 0,-6 4 0 0,-7 5-9 16,0 7 6-16,-3 1 1 0,-2 9-3 0,2 1 6 16,4 5-4-16,5 3 2 0,4 2-1 15,8 6-3-15,8-1 1 0,4 3-1 0,7-1 3 16,8-4 4-16,6 3 1 0,6-4 2 0,1 1-4 16,4-4 0-16,-2 1 0 0,3-4-1 15,-3-5-1-15,-4 0-3 0,-5-3 0 0,-5-2-2 16,-2-1 2-16,-8-3 0 0,-4-2 1 0,-2 2-1 15,-1-5-1-15,-4-2 0 0,-2 0 0 16,-2-1 1-16,-2-3 0 0,-6 1-3 0,1-4-2 16,-6-1-4-16,2-3-1 0,-1-2-4 0,0-3-9 15,0-2-12-15,4-2-17 0,-3 0-17 0,5-6-27 16,0 1-45-16,0-3-81 0,4-1-164 0,0-1-408 16,2-1-679-16</inkml:trace>
  <inkml:trace contextRef="#ctx0" brushRef="#br0" timeOffset="57624.2088">10445 11375 1 0,'16'-5'25'0,"5"-1"411"0,8-3-50 16,2 4-46-16,-2 4-24 0,2 1-33 0,1 1-25 16,-1 0-21-16,5 1-43 0,-1-1-38 15,2 0-36-15,-3 0-29 0,2 0-21 0,-4 1-17 16,0-2-9-16,0 0-10 0,0-2-5 0,-3 1-8 16,1 1-6-16,0-1-3 0,-6 0-4 15,-2 1 0-15,-5 1-3 0,-4 0-3 0,-5 0 0 16,-2 3-3-16,-4-1 4 0,1 0 3 0,-3 1 8 15,-3 1 5-15,0 4 3 0,-2 0 4 0,-4 1-1 16,-3 2 2-16,0-2-2 0,-2 2-4 16,-3-3-2-16,1 4-6 0,2-3-1 0,0 4-4 0,2-2-1 15,5-1-2-15,3-1-4 0,3-1 3 16,3 1 0-16,6-3 6 0,3-2 2 0,11 1-1 16,6-3 0-16,9-3-3 0,5-1-1 0,7-3-3 15,3-1 0-15,-1-1-3 0,0 0-4 0,-5-5 2 16,-1 2-1-16,-4-4 1 0,-1 1 3 15,-2-6-2-15,-4 0 0 0,-2-1 0 0,-3-6 1 16,-4 2 0-16,-1 0 2 0,-5-1-2 0,-4 3 0 16,-5-1 3-16,0 1-2 0,-7 5 7 0,-1 3 4 15,-1 2 2-15,-4 5-2 0,-2 4-4 16,-5 2-3-16,-4 6-2 0,-5 6 1 0,-6 3 1 16,0 7-4-16,1 2 1 0,3 2-1 0,6 1 2 15,4-2 2-15,5 4-5 0,6-2 0 16,6 0-1-16,5-4-1 0,5-3 2 0,10-1 0 0,6-5-3 15,5 2-5-15,7-6-5 0,3-5-13 16,2-2-3-16,0-5-4 0,2-3-20 0,-3-4 0 16,-1-6-5-16,-5-4 0 0,-7-1 27 0,-2-4 12 15,-1-6 9-15,-5-3 5 0,2-5 3 16,-3-3-1-16,-5-2 6 0,1-3 5 0,-3-4-1 0,3-2 3 16,-5-2 0-16,-1-1 1 0,-6-2 10 15,-5 1 7-15,-2 0 7 0,-4 5 8 0,-5 5 1 16,0 12 0-16,-4 7-1 0,-1 9-8 0,1 6-7 15,1 5-8-15,-3 5-11 0,3 5-3 16,-1 4-2-16,-2 6 0 0,-1 1 2 16,1 12 0-16,3 3-1 0,3 4 0 0,2 8 2 0,4-3 2 15,4 8-3-15,1 2 1 0,0 2-5 16,-1 4 3-16,2-1-2 0,-4 3 0 0,-2 3 0 16,2-1-8-16,0-1 4 0,6-4-4 0,-1-8 2 15,4-11 7-15,-1-9-7 0,-1-7 1 0,1-7-3 16,-5-4-4-16,4-4 6 0,-2-4 2 15,4-6 1-15,4-1 1 0,4-9-2 0,1-2-3 16,1-1 4-16,-1-3 3 0,-3-1-4 0,-1-3 2 16,2-1-4-16,-1-1-6 0,2 1 9 15,-4 4-1-15,1 2 2 0,-1 6 3 0,0 0-5 0,-2 4-2 16,-1 4 0-16,1 3 4 0,0 4-5 16,1 2 1-16,-4 4-2 0,0 3-7 0,1 4 8 15,-1 1 2-15,-1 2 2 0,-3 3 4 0,0-1-7 16,-1 2 0-16,-1 1 0 0,-3-1 0 0,1 0-3 15,0-2-8-15,-2 1-21 0,-2 0-36 0,0-6-35 16,1 2-67-16,0-5-153 0,-1 0-508 16,5-5-862-16</inkml:trace>
  <inkml:trace contextRef="#ctx0" brushRef="#br0" timeOffset="57798.1351">12810 10715 1994 0,'-10'-18'423'16,"-1"-3"-266"-16,1-5-9 0,3 8-21 16,5 4-16-16,-2 4-20 0,1-1-26 0,0 6-27 15,3 1-17-15,-1 2-24 0,1 3-16 0,1 4-10 16,0 5-27-16,2 4-73 0,3 6-276 16,-1 1-1248-16</inkml:trace>
  <inkml:trace contextRef="#ctx0" brushRef="#br0" timeOffset="58712.1569">13302 11296 221 0,'0'-10'331'16,"1"-2"67"-16,-1-2-29 0,-1 2-30 16,-1 1-29-16,0 2-53 0,-6-1-54 0,1 2-40 15,-1 2-37-15,-5 3-28 0,-3 3-25 0,-4 3-13 16,-1 5-9-16,-6 6-4 0,0 4 1 16,-3 3-2-16,2 6 0 0,-1-1-4 0,6 2-11 15,1 2-5-15,5-2-9 0,0 3-1 0,6-5-3 16,5-1-3-16,5-2 0 0,3-1-3 0,7-4 2 15,6-2 4-15,8-2 0 0,7-6 2 16,8-4-4-16,3-3-2 0,3-4-4 0,4-3-1 16,0-4 0-16,-5 1-2 0,-1-4 1 0,-3-1-3 0,-1-2 4 15,-7-3 0-15,0 2 1 0,-1-3 2 16,-6-1-2-16,1 1 0 0,-6 1 0 16,-3 3 2-16,-4 3 0 0,-4 4 0 0,-2 1 3 0,-3 3-5 15,-2 4 1-15,-1 1-3 0,0 1-3 16,-1 4-1-16,0 4-1 0,-1 3 0 0,0 6 0 15,-1 5 2-15,2-3 0 0,0 1 1 0,1 0-2 16,1-5-2-16,1 4 3 0,2-1 1 16,0-2-1-16,-1-4 2 0,4-2-2 0,-2-3-2 15,2-2-1-15,2-2 2 0,1-3 0 0,1-3 0 16,4-3 0-16,-1-3-1 0,6-2 2 0,-4-1-1 16,4-2 2-16,-2 0 1 0,1-5-2 15,0 1 0-15,2-1 0 0,-2-3 0 0,-1 0 3 16,0-2 0-16,-1 1-1 0,2-1-3 0,-2 3 3 15,-3 3 1-15,3 6 1 0,-5 3 1 0,-1 1-2 16,-1 6-2-16,-2 1 0 0,-1 3 2 16,0 4 3-16,1 0 2 0,1 3 4 0,1 3-2 15,-3 2 0-15,3-1 0 0,1 2 0 0,2 1 0 16,-1-2-4-16,1 0-2 0,3-3-2 16,0-1 2-16,3-2-3 0,2-1-1 0,5-2-8 0,4-2-22 15,1-2-22-15,4-2-37 0,1-1-48 16,0-2-83-16,-3-2-243 0,0-3-1237 0</inkml:trace>
  <inkml:trace contextRef="#ctx0" brushRef="#br0" timeOffset="59198.1332">15133 10711 3146 0,'-4'-1'10'16,"3"3"-3"-16,0 5-10 0,3 7 6 15,1 6 15-15,-2 3 18 0,-1 6 12 0,0 3 16 16,1 5 7-16,0 6-7 0,0 5-3 0,2 6-17 16,2 10-10-16,-2 4-9 0,-1 7-8 15,2 6-4-15,-2 1-3 0,0 1-1 0,-2 1-3 16,0-2 2-16,-2-3-11 0,0-3-1 0,-3-8 0 15,4-9-2-15,-1-10 6 0,1-11 0 0,0-13 1 16,-2-10-2-16,3-6 5 0,-1-5-2 0,-2-5 1 16,1-4 4-16,-5-5-9 0,-2-5 3 0,-2-6-1 15,0-7-1-15,-2-2 4 0,-4-6-3 16,5-5 0-16,-4-3-1 0,9-6 1 0,-1-4-2 16,3-5-3-16,8-4 0 0,1-3-3 0,5-3 2 15,3-2 3-15,0 3-1 0,7 7 4 16,0 4 0-16,1 11 1 0,-2 7-4 15,-2 9 0-15,3 6-2 0,-1 7-2 0,0 6 5 0,-5 3-4 16,0 5 2-16,2 3 0 0,-3 3-2 0,1 5 4 16,3 6 1-16,-3 7 2 0,-3 3 0 15,0 4-1-15,0 6-1 0,-2 2-2 0,-6 0 4 16,0 3-4-16,1 1 2 0,-3-1 0 0,-3 2-9 16,1-1-14-16,2-4-35 0,0-1-44 15,2-4-60-15,5-5-88 0,4-3-155 0,5-4-397 16,2-9-811-16</inkml:trace>
  <inkml:trace contextRef="#ctx0" brushRef="#br0" timeOffset="59511.2954">15808 11391 1044 0,'9'-12'572'0,"-1"-2"-67"0,-3-1-167 0,1 7-64 16,-7 6-64-16,-5 2-75 0,1 3-55 0,-9 5-21 16,0 8-2-16,-8 5 4 0,-3 3-5 0,2 3-5 15,-5-2-10-15,5-2-11 0,2 0-3 0,2-1-9 16,7-2-5-16,3-2-2 0,5 1-5 15,6-3 0-15,3-3 0 0,11 1 1 0,1-4 0 16,6-6-1-16,2-1 1 0,5-6-6 0,2 0 3 16,2-4-2-16,-4-3-2 0,-5-2 2 15,-4-3-4-15,-2-2 1 0,-3-3 0 0,-2 0 0 16,-5-3 0-16,-2 0 2 0,-3-4 0 0,-3-1-1 16,-2-3 6-16,-7-1-7 0,2 1 1 0,-8 1 0 15,0-1-4-15,-4 5 2 0,-6-1-4 16,-3 2 1-16,-3 3-3 0,0 1 2 0,4 3 1 15,0 2-7-15,3 3 1 0,5 3-20 0,4 5-24 16,6 2-36-16,5 4-49 0,3 3-48 0,4 1-73 16,6 4-102-16,4 2-196 0,11 1-673 0</inkml:trace>
  <inkml:trace contextRef="#ctx0" brushRef="#br0" timeOffset="59709.891">16255 11255 1817 0,'5'5'190'15,"-2"4"60"-15,0 3 7 0,2 4-12 16,-4 1-49-16,0 0-46 0,-2 5-28 0,-1 1-17 0,-2-1-9 16,3 4-28-16,-1-2-21 0,2 0-13 0,0 0-16 15,1-2-3-15,0 3-6 0,4-1-7 16,-1-1 2-16,3 1-3 0,-3-3-1 16,3-2-8-16,-2-3-7 0,3-2-26 0,-1-4-35 0,-3 1-39 15,-2-5-59-15,1-3-48 0,-2-3-123 0,-2-5-540 16,-2-3-717-16</inkml:trace>
  <inkml:trace contextRef="#ctx0" brushRef="#br0" timeOffset="59879.3395">15950 10461 1458 0,'-5'-12'213'0,"-4"-1"14"0,1 0-75 16,5 8-59-16,3 5-63 0,1 3-45 0,1 4-20 15,2 5 8-15,4 8 22 0,2 2-1 16,6 7-37-16,-1 4-105 0,5 6-214 0,2 0-399 16,5 3-9-16</inkml:trace>
  <inkml:trace contextRef="#ctx0" brushRef="#br0" timeOffset="60624.1555">16559 11336 1651 0,'6'4'144'0,"0"0"62"0,6 2 29 0,3 1 18 16,-4 3-29-16,-1-2-54 0,-1 4-50 15,0 0-22-15,2 3-20 0,-2 0-20 0,1 0-17 0,1 3-13 16,0-2-6-16,-1 0-5 0,-1-1-2 16,-3-2-3-16,2 0-5 0,-1-1 3 0,-4 0-7 15,4-3 1-15,-3-2 0 0,-1 0-6 16,1-4 4-16,-2-2-4 0,0 0 3 0,5-4-2 0,2 1 0 15,0-5-1-15,3-1-6 0,1-2 3 16,3-3-5-16,-2-1 2 0,3-4 3 0,-3 0-2 16,2-3 0-16,0-1-1 0,1-1 0 0,0-6 1 15,-2 3 2-15,3-1 2 0,-1 0-1 16,-3 4 5-16,-1 0 0 0,4 3-1 0,-5 1 4 16,2 3-5-16,0 2 3 0,-4 2 0 0,0 3 0 15,-4 4 3-15,-1 3-2 0,-2 4 0 0,4 2-3 16,-3 5 1-16,2 3 0 0,-2 3 0 0,2 4 1 15,-3 4-2-15,4 0 2 0,-3 1 0 16,3-1-1-16,-2 1 3 0,1 0-2 0,0 0 1 16,0-2-2-16,2 0 0 0,3-4-1 0,1-3-1 15,4-2 3-15,3-4-2 0,-1-2 0 0,5-4 2 16,-1-3-2-16,0-3 2 0,-1-2-1 16,0-1 3-16,-2-4-2 0,1-1 0 0,-2-1 1 0,-4-4-2 15,4 0 3-15,-3-2-1 0,0-4 1 16,-2-1 0-16,2-3-1 0,-3 0 3 15,1 1 0-15,0-3 0 0,0 0 0 0,-2 2 1 16,-2-3 0-16,-2 2 1 0,0-2 4 0,0 2 0 16,-3 3 5-16,-3 4 4 0,2 5 9 0,0 1 4 15,-3 4 4-15,0 2 3 0,0 1-5 0,-3 4 0 16,2 0-8-16,1 2-11 0,-2 1 0 16,2 0-19-16,0 1 4 0,0 2-2 0,0 0-4 15,0 5 11-15,2 3-8 0,-1 4 3 0,3 0-3 16,-2 7-1-16,-2-1 3 0,1-1-2 0,-1 2 4 15,2-2-2-15,-1 0 1 0,-1-2-1 16,0 1-2-16,-1-2 3 0,1-1-1 0,-2 0 2 16,2-3-2-16,-1 0-1 0,1-1 0 0,0-1-2 15,0 1 4-15,0-5-1 0,0 1 0 16,0 0 1-16,1 1-3 0,-1-3 2 0,2 3 0 0,-1-1 1 16,2 0-1-16,-2 4-3 0,0-1 2 0,0-1-4 15,-1 2 4-15,3-2 1 0,1-1-5 16,-3 3-2-16,0-2-11 0,-1-1-6 15,0 3-9-15,0-2-17 0,0-1-18 0,0 0-27 0,0-2-34 16,-1 0-73-16,2-3-170 0,0-4-685 16,0-2-613-16</inkml:trace>
  <inkml:trace contextRef="#ctx0" brushRef="#br0" timeOffset="61079.114">17647 10721 1702 0,'0'-10'354'0,"0"-1"10"15,0-3-108-15,2 7-35 0,1 4-41 16,-3 2-57-16,0 2-51 0,-2 2-29 0,-1 5-3 15,2 7 11-15,-3 7 13 0,-1 6 0 0,1 6-9 16,-3 5-8-16,5 4-10 0,0 3-7 16,-1 0-2-16,3 1-6 0,0 1-6 0,-2 1-6 15,2 0-2-15,-1-1-2 0,-1-1-1 0,-5 1-2 16,2-2-3-16,-4-3-6 0,0-2-1 16,1-5-9-16,-2-7-10 0,7-5-14 0,1-4-25 15,2-7-25-15,2 0-38 0,0-3-101 0,5-1-79 0,-3-4-340 16,6-3-1027-16</inkml:trace>
  <inkml:trace contextRef="#ctx0" brushRef="#br0" timeOffset="61248.71">17594 11239 2313 0,'2'-4'229'0,"1"-3"-25"15,3 0-63-15,2-2-10 0,-1 1-10 0,2 1-24 16,4-3-25-16,2 3-35 0,5-4-17 0,4 4-14 15,4 0-13-15,7 2-7 0,0 1-37 0,5-1-73 16,2 3-122-16,2-1-249 0,5 1-1180 16</inkml:trace>
  <inkml:trace contextRef="#ctx0" brushRef="#br0" timeOffset="61817.5323">19279 11322 3144 0,'-14'-10'9'0,"-6"2"4"0,-2 0 14 15,3 1 8-15,3 6 14 0,-4 1 14 16,1 0 1-16,-4 1-8 0,0 4-7 0,3-1-13 15,3 2-17-15,1 1-3 0,4 3-4 0,4-3-4 16,0 1 0-16,6 3-5 0,-2-1-3 0,4 2 1 16,4-1 3-16,2 3-5 0,2-3 1 15,4 2-3-15,4-2-9 0,4 1 7 0,3-5-6 16,3 0-3-16,2-1-3 0,3-3-14 0,1-2-4 16,-1-1-5-16,0-1-1 0,0-3-3 0,-1-5 3 15,0 1-2-15,1-4-6 0,-2-3 5 16,-2-5-5-16,-1-1-1 0,-1-4-1 0,0-2-7 15,2-2 2-15,-1-1 2 0,3-6 6 0,0-1 11 16,-1-4 9-16,2-3 11 0,0-1 7 0,0-2 7 16,2-1 1-16,2-1 6 0,2-1 4 15,0 0-1-15,2 1 4 0,-6 2 6 0,0 1 20 16,-4 4 22-16,-9 6 21 0,-5 7 11 16,-6 5 2-16,-3 6 2 0,-3 5-6 0,-3 5-10 15,-2 5-22-15,-1 3-22 0,-9 5-13 0,-2 5-8 16,-6 7 8-16,-8 10 5 0,-1 6 5 0,-2 5-2 15,2 6-6-15,3 5 9 0,2 5-1 0,3 8 7 16,2 5 2-16,5 10-14 0,1 5-4 0,6 6-9 16,4 5-5-16,1-1 0 0,3-2 0 0,3-3-4 15,-1-6-7-15,3 0 5 0,-1-1-3 16,-1-3 1-16,1 1-1 0,-3-5-17 0,-1-1-19 16,2-8-29-16,-1-7-34 0,0-7-48 0,3-13-72 15,1-8-230-15,1-9-1301 0</inkml:trace>
  <inkml:trace contextRef="#ctx0" brushRef="#br0" timeOffset="62000.1445">19608 11676 2888 0,'11'-7'72'0,"6"0"-61"16,8 0 4-16,10 5 12 0,1 0 7 0,4-3 2 15,2 2-12-15,6-1-13 0,1 1-6 0,5-1-13 16,8 2-65-16,3 0-289 0,5-1-1302 16</inkml:trace>
  <inkml:trace contextRef="#ctx0" brushRef="#br0" timeOffset="64185.8438">21760 11193 599 0,'3'-10'254'0,"-1"-6"63"16,3-2-5-16,-2 2-18 0,2 0-16 0,-1 4-48 16,-3 0-49-16,-1 2-28 0,0 0-31 15,-2 3-23-15,-1 2-16 0,-2 1-13 16,0 1-15-16,0 0-12 0,-5 3-13 0,-1 3-8 0,-5 1 4 16,-6 7 2-16,-2 5 5 0,-7 2 1 15,-3 5-2-15,-1 4 1 0,2 1-4 0,0 3 1 16,-2 1-2-16,3 3-4 0,0 0-2 0,3 4-5 15,4 0-2-15,3 0-2 0,4 0 0 0,5-1-3 16,5-3-1-16,3-3 1 0,7 0-2 16,6-3 3-16,4-3 0 0,9-1 1 0,8-2-2 15,10-4-2-15,8-7 0 0,8-2-2 0,7-6 0 16,6-4-2-16,-1-2-2 0,9-5-3 0,-1-3-2 16,-3 0 0-16,-1-4-2 0,-5 0-5 15,-8-4-3-15,-4 0-4 0,-8-3 5 0,-4-2 3 16,-6 2 5-16,-5-3 2 0,-5 2 0 0,-8-4 2 15,-3-1 0-15,-3-1 3 0,-5-1 0 16,-4-4-2-16,-4 1 1 0,-3 3-2 0,-3 1 3 16,-4 5 1-16,0 3 3 0,-5 5-2 0,2 2-2 15,-4 1 2-15,-2 5-2 0,1 1 3 0,-3 4 1 16,-2 4-4-16,-3 3-1 0,1 3-2 16,2 4 2-16,2 2 0 0,2 3 0 0,4 1 0 15,5 6-3-15,1-3 1 0,7 5-1 0,3 0 4 16,2 2 1-16,8-2-2 0,1 1 2 0,6-4-3 15,5-4 3-15,7 0 2 0,3-6-1 0,7 2 1 16,4-4-4-16,-2 0 0 0,7-3-2 0,-6 2 3 16,-1-4 1-16,0-2-4 0,-5 0 0 15,-3 0-2-15,-2-1 2 0,-1-2 1 0,-2-1 2 16,-3-3-1-16,1 1-2 0,-4-2 0 0,0 1-1 16,-3-1 3-16,-1-1 2 0,-3 1-3 0,0 1 1 15,-3 1-2-15,-2 0-4 0,-1 4 4 16,-3-1 0-16,2 3-2 0,-5 2 1 0,1-1-2 15,-2 1 1-15,0 2 2 0,-2 1 4 0,0 0-4 16,0 0 1-16,0 0-2 0,-1-1-3 0,1 1 4 16,1-1 2-16,1 2-1 0,3-2-1 15,-1-1-1-15,5-2-1 0,0 1 3 0,2-3 4 16,5 0-4-16,0-4 1 0,5-1-3 16,3-2-3-16,-3-1 5 0,2-2 1 0,-2 0 1 0,0-3 0 15,-1 1-3-15,-1 0-2 0,-2-4 2 0,-2 0 4 16,4-1-3-16,-2-2 1 0,-3 2-1 15,0-1-5-15,0-2 5 0,-1 3 0 0,-2-3 2 16,-2 0-1-16,3 1-2 0,-2-1 0 0,-1 0 1 16,0-2 6-16,-6 4-5 0,2-2 3 0,-2 4-2 15,-2 1-6-15,-1 5 8 0,0-2-1 16,-1 2 1-16,1 3 1 0,-1 1-3 0,1-1-2 16,-1 3 1-16,1-3 4 0,-1 1-3 15,0 2 0-15,1 0-2 0,-3 0-5 0,3 0 6 16,0 1 0-16,0 0 2 0,-1 0 0 0,1 0-2 15,0-2-4-15,0 2 2 0,1-1 2 16,-1 2 0-16,0-1 1 0,0 0-3 0,0 2-8 16,0-4 7-16,0 4 1 0,0-2 3 0,-1 0 5 15,1 0-8-15,0 0-2 0,0 0 0 0,0 0 2 16,-1 0-2-16,1 0 4 0,0 0-3 0,0 1-5 16,0-1 6-16,0 0-2 0,1 0 2 15,-1 0 5-15,0 0-6 0,0 0 0 0,-1 0-1 16,1-1 2-16,0 1 1 0,0 0 1 0,0 0-3 15,0 0-7-15,0 1 8 0,0-1-1 16,0 0 3-16,0 0 6 0,0 0-8 0,0 0-1 16,0 0 0-16,0-1-2 0,0 1 4 0,0 0 1 0,0 0-2 15,0 0-3-15,0 0 3 0,0 0-2 0,0 0 5 16,0 0-3-16,1 0 0 0,-1 0 1 16,0 0-2-16,0-2 6 0,0 2-3 0,1 0 3 15,-1 0-2-15,0 0-3 0,0 0 4 0,0 0-2 16,0 0 5-16,0 0 5 0,0 0-6 15,0 0-3-15,0 0-1 0,0 0-3 0,0 0 4 16,0 0 1-16,0 0-2 0,0 0-2 0,0 2 0 16,0-2-1-16,0 0 4 0,0 1 5 15,0-1-8-15,0 0-1 0,0 2-2 0,-1 1-4 16,1 2 6-16,-1 1 3 0,1 3-2 0,0 1-2 16,-1 3 3-16,0 2-3 0,0 0 4 0,0 2 7 15,1-1-9-15,0 0 0 0,0 0-2 16,1-1-4-16,1-2 6 0,0 1 3 0,5-1 0 15,1-1-3-15,3-3 2 0,1 1 0 0,2-2 3 16,6-1 5-16,3-1-5 0,2-1 0 0,-1-3-4 16,3-2-6-16,0-1 8 0,-3-3-2 0,-1-3 2 15,-3-1-2-15,4-4-3 0,-3-3 0 0,1-5 3 16,-1-1 3-16,2-5-3 0,5-7 3 16,1-5-6-16,1-4-3 0,2-6 7 0,-2-1-1 15,-1-5 4-15,-4-3-1 0,-1-1-2 0,-5 0-1 16,-2 1 0-16,-7 3 7 0,0 4-5 0,-1 5-1 15,-7 6-4-15,-2 3 1 0,-1 10 3 16,-4 4 3-16,0 6 1 0,1 6-1 0,-2 5-2 16,3 2-5-16,-3 6 3 0,1 4 1 0,-5 7-2 15,-4 7 3-15,0 10-6 0,1 4-6 16,-2 9 9-16,4 5-4 0,1 8 4 0,1 5 3 16,3 6-4-16,-4 5 0 0,2 2-1 0,-1 5 4 15,1-5-5-15,4-6 3 0,2-10-4 16,3-9-3-16,3-8 4 0,3-10 0 0,3-7 2 15,0-6 0-15,1-5-1 0,1-5-4 0,-2-5 5 16,1-3 4-16,4-5-2 0,-2-6 3 0,2-4-4 16,2-1-4-16,2-4 4 0,-1-2 2 0,-2-1 1 15,3-3 2-15,-1 0-3 0,2-2-1 0,0 1-3 16,0 2 4-16,1-3-2 0,-2 3 0 0,3 2-1 16,-3 1-2-16,-1 8 3 0,-2 4 4 15,-5 2-2-15,5 4 1 0,-6 3-4 0,1 7-3 16,0 0 0-16,-1 6 3 0,0 4 1 0,0 4 1 15,-1 0-1-15,1 3-5 0,-1-1 4 16,-3-2-2-16,3 1 5 0,1-1 0 16,-1-2-2-16,-1 2-1 0,-3 1-4 0,3-2-1 15,0-2-7-15,-2-2-13 0,0-3-12 0,0-4-15 16,-2 0-15-16,1-4-17 0,0-1-22 0,-3-4-36 16,1-4-109-16,1-2-338 0,-2-4-1095 0</inkml:trace>
  <inkml:trace contextRef="#ctx0" brushRef="#br0" timeOffset="64351.716">24467 10865 1402 0,'0'-19'381'0,"3"-4"-22"0,0-3-78 16,-1 8-58-16,-1 7-43 0,0 1-42 0,0 4-49 16,1 3-36-16,0 0-37 0,0 4-20 0,0 3-10 15,7 3 0-15,2 8 10 0,3 3-6 0,3 3-17 16,2 9-36-16,3 1-57 0,4 3-61 0,-1 5-129 15,5 2-481-15,1 2-732 0</inkml:trace>
  <inkml:trace contextRef="#ctx0" brushRef="#br0" timeOffset="65144.7427">25166 11276 1722 0,'1'-4'449'0,"-1"-4"-141"0,3-1-68 15,-3 2-45-15,-1-1-34 0,-1 2-23 0,1 0-32 16,-2 4-25-16,-2-1-22 0,3 3-24 0,-4 3-10 15,-5 0-6-15,-1 3 2 0,-3 6 4 0,-5 1 0 16,-4 5 0-16,-1 1-2 0,-4 2-3 16,4 3-5-16,-4 3-3 0,2 0-4 0,5 1-2 15,1-1-1-15,9-2-5 0,4 2-1 16,6 0-2-16,6-1-2 0,5 0 3 0,6-2 0 16,5-2-1-16,5-4-3 0,1 0 1 0,7-3-1 15,1-3-1-15,3-2 0 0,-2-5-3 0,-1-4 1 16,0-3 2-16,-4-3 2 0,-6-3 4 0,2-1 2 15,-6-2-1-15,-3-2 0 0,-2-2 1 0,-2 1 0 16,-4-2 1-16,0-2 4 0,-4-2-3 16,-1 1 0-16,-2 0 0 0,-1 0-1 0,-3 2 4 15,0 1 0-15,-3 2 2 0,1 3-2 0,-3 0-1 16,0 5 1-16,0 3-2 0,1 1 3 16,0 2-3-16,0 2-2 0,0 1 0 0,0 4-4 15,0 6 4-15,1-1-2 0,1 3 2 0,2 1-1 16,6 0-1-16,2 2-2 0,1-2 0 0,2 0-1 15,3 1-1-15,1-1 0 0,4-4-1 16,-1 0-1-16,3-1 3 0,-1-4 0 0,1-2 2 16,-2-4-2-16,-1-1-1 0,3-2 1 0,-5-2-1 15,3-2 5-15,-3 0-4 0,1-2 1 0,-2-3 0 16,1 1 0-16,-2-1 3 0,2-2 0 0,-3-2 0 16,2 1-1-16,0-2 0 0,-2 0-1 15,-1 1 0-15,-1-2 3 0,-2 2-3 0,0 0 1 16,0 1 1-16,-3 4-4 0,-1 0 3 0,2 5 1 15,-3 1-2-15,1 2-3 0,1 2-4 0,-1 1-2 16,4 4-1-16,2 3 6 0,2 2 0 16,1 1 3-16,7 3 2 0,2-2-2 0,4 2 4 15,5-3-1-15,4-1 1 0,5 0-1 0,3-5 1 16,2 1-2-16,0-2-2 0,-3-3 3 0,2-2-2 16,-4-3 1-16,0-4 2 0,-2-2-2 15,-2-5 3-15,-5 1 1 0,-2-3 2 0,-3-4 0 16,-3-5 1-16,-4-2-1 0,-5-6 0 0,-3-3 2 15,0-4-2-15,-4-4 3 0,-2-2-2 0,-4-2-2 16,-4 0 7-16,-2-1-1 0,-4 1 4 16,0 4 2-16,-3 5-4 0,-1 6 0 0,1 7 2 15,-2 4-1-15,1 7 3 0,-2 7-4 0,5 4-4 16,-7 5-5-16,2 6-1 0,-5 6 0 16,-1 7 2-16,-2 8 3 0,3 6-2 0,-1 6 0 15,8 7-2-15,1 8 4 0,5 8 2 0,3 4 2 16,3 5 2-16,0 4-6 0,0 1 4 0,1-2-6 15,2-1 1-15,2-1-1 0,0-3-5 0,-1 1-2 16,1 0-3-16,-2 2 0 0,1-2-7 0,1 1-8 16,-1 0-22-16,2-1-44 0,-1-1-64 15,-1-1-139-15,2-5-1512 0</inkml:trace>
  <inkml:trace contextRef="#ctx0" brushRef="#br0" timeOffset="66769.1093">6590 12237 2832 0,'0'-8'49'0,"0"2"-18"0,3 6-9 16,4 16-7-16,5 14 26 0,-1 3 8 16,1 9 15-16,-3 4 5 0,-1 7-2 0,-4 7 5 15,-6 9-11-15,-1 6-11 0,-6 10-12 0,-2 4-12 16,-2 6-4-16,-6 1-7 0,-1 1-3 16,-6 1-4-16,2-4 0 0,-2 0-1 0,1-9-5 0,4-5 4 15,2-8-6-15,4-13 1 0,4-14-1 16,6-11-5-16,2-16 5 0,3-8-1 0,0-5 4 15,-2-5 5-15,0-6-7 0,0-6-5 0,1-9-5 16,-3-8-3-16,-2-6 2 0,3-6 2 0,-3-3-1 16,2-5-4-16,-2-6 0 0,4-8-3 15,1-6 5-15,3-7 5 0,3-5-1 0,4-4 4 16,5-5-2-16,-1 0 3 0,7 2 2 0,0 1 0 16,5 10 2-16,3 8-2 0,2 7 1 0,1 8 0 15,2 6 1-15,2 8 0 0,-2 9 3 16,5 8 1-16,-4 7-2 0,-1 9 4 15,-5 9-4-15,-3 11 0 0,-7 7 1 0,-2 9 0 0,-6 6 2 16,-3 7 2-16,-6 5-1 0,-5 2 1 16,-3 6-4-16,-10 5 1 0,-1 2-3 0,-7 2-1 15,-4 4 0-15,-2-3-2 0,-1-3-2 0,3-4-6 16,4-12-5-16,10-9-10 0,6-8-8 16,10-13-9-16,8-5-16 0,8-6-14 0,6-6-25 15,7-10-14-15,9-4-3 0,4-9 8 0,0-5 16 16,6-6 13-16,0-2 11 0,2-8 10 0,-3-3 16 15,-4-5 17-15,-1 1 16 0,3 0 14 0,-5 4 17 16,-2 3 28-16,-6 7 34 0,-4 6 30 0,-7 8 13 16,-10 10-5-16,-3 4-23 0,-8 7-32 0,-1 5-21 15,-3 4-11-15,-6 8-4 0,-3 7 6 16,-9 6-2-16,-4 6-7 0,-1 6-3 0,-4-1-6 16,-1 1 0-16,2 2-6 0,1 0-5 0,7-2-7 15,1 0-1-15,8-4 0 0,4-1-2 16,5-4 0-16,5-4-3 0,7-4-2 0,3-4 5 15,8-6-1-15,3-4 1 0,10-6-1 0,4-6-5 16,4-7-3-16,3-1-2 0,-1-7 0 0,-1 0-4 16,-1-4 0-16,-3-3-3 0,-4 0-1 15,-1-5 6-15,-3-5 3 0,-1 0 3 0,-7-3 3 16,-2 3 0-16,-3-1 0 0,-5-1 3 0,0 1 2 16,-4-1-1-16,1 8 1 0,-6 2-2 0,-1 8-1 15,2 1 3-15,-4 4 1 0,-1 4 3 16,-3 4 1-16,2 3 0 0,2 1-3 0,-1 6-2 0,-1 1 1 15,-4 4-3-15,3 8 5 16,-4 6-2-16,4 4-2 0,-3 3 3 0,4 0-4 0,4 3 2 16,4 1 0-16,-2-2-4 0,5 2 1 0,1 0-1 15,4 0 4-15,1 2-4 0,3-2 2 16,5-5-3-16,4-2-7 0,3-7 6 0,3-5-2 16,-1-5-1-16,1-5-2 0,3-7-6 0,-4-3-4 15,0-2 2-15,-3-7 5 0,0-1 4 0,-5-7 5 16,-2-3 0-16,0-2-2 0,-6-3 5 15,2-1 0-15,-4-4 4 0,1-3 4 0,-2 0-3 16,-4-5 2-16,-2 0 0 0,-3 0 2 0,-3-3 3 16,-2 3 2-16,0 1 1 0,-2 3-1 15,-3 2 3-15,-1 7 2 0,2 5 5 0,-4 7 3 16,2 6 0-16,4 5 1 0,1 4-7 0,0 3-6 16,2 2-5-16,-3 4-7 0,1 6-2 0,1 9-1 15,-1 6 0-15,1 5 0 0,2 5 1 16,2 3 2-16,3 0-4 0,-1 4-1 0,3-2-2 0,2 2 1 15,-3 3 1-15,-3 4 0 0,3 2-2 16,-4 3-6-16,-3 2-10 0,0-1-16 0,-1 1-29 16,-6-5-27-16,2-1-76 0,-4 0-106 0,-4-5-232 15,0-2-969-15</inkml:trace>
  <inkml:trace contextRef="#ctx0" brushRef="#br0" timeOffset="67314.2422">7975 12810 1470 0,'4'-7'129'0,"0"0"-13"16,12-4-6-16,6 5-6 0,7 1 12 0,3-1 4 16,4 0-18-16,3 3-20 0,2-1-19 0,1 0-13 15,1-1-12-15,-6-2-7 0,0-2 0 16,-4 0 4-16,-4-3 1 0,-2 0 7 0,-4-3 4 0,-4-3 1 15,-4-2 15-15,3 3 7 0,-6-1 8 16,2-1 6-16,-3 1-4 0,-5 0-6 0,2-1-5 16,1 0-8-16,-6 1-4 0,2 3-1 0,-3 1-7 15,-2 4-4-15,-2 1 2 0,1 3-7 0,-3 2-2 16,2 3-8-16,2 1-13 0,-2 1-10 0,0 3-4 16,-4 3 3-16,3 6-4 0,-4 7 1 15,3 5-2-15,-3 3-4 0,3 3 4 16,-2 1 1-16,5 1 1 0,0 0 0 0,1 1-2 15,0 1-2-15,0 1 1 0,0-3 1 0,1 0-2 16,0 1 3-16,0-3-4 0,4-3-2 0,-4-2 1 16,1-6-1-16,0-7-1 0,4-7 6 15,-3-6-3-15,5-4 0 0,2-3 0 0,1-8 2 16,6-4-1-16,-1-3 0 0,4-4-1 0,0-1-3 16,-1 2 5-16,0-4 0 0,-4 2 1 0,4 1 3 15,0 2-4-15,0 6-1 0,-5 4-1 0,4 8 1 16,-2 5 0-16,-1 2 2 0,2 5-2 15,-2 5-4-15,4 3 6 0,-1 4 1 0,0 0 5 16,-2 2 3-16,2-3-6 0,-2 2 0 0,1 0-1 16,-1 0 1-16,1-2 0 0,-3 2-1 0,-1-1 0 15,3-3-4-15,-1-1 4 0,2 0-2 16,2-2 1-16,1-3 2 0,3-3-9 0,6-2-12 16,1-2-18-16,3 1-33 0,8-5-40 0,-1-1-70 15,2-2-201-15,6-1-1346 0</inkml:trace>
  <inkml:trace contextRef="#ctx0" brushRef="#br0" timeOffset="68430.9148">10815 12800 2038 0,'-11'-21'144'0,"-8"-5"22"0,-1-6-11 15,0 2-1-15,3 5 9 0,2 1-12 0,-3 1-17 16,1 4-19-16,-3 1-29 0,0 3-22 0,-1 5-22 16,-2 1-15-16,-4 7 1 0,-1 4-4 15,-5 8 1-15,-3 3-3 0,-3 8-1 0,-3 6-1 16,2 5-3-16,0 4 3 0,3 0-9 0,3-1 0 15,12 1-5-15,2-1-2 0,8 2 2 16,4 0 0-16,6 0-1 0,5-2-2 0,7-3 0 16,7-5-3-16,6-3 4 0,8-3 0 0,8-5-2 15,6-4 0-15,3-5-4 0,9-5-2 0,-2-2 2 16,0-5 0-16,-3-1 1 0,-6-4-3 0,-6-2 1 16,0-4-2-16,-8 0 3 0,-4 2 3 15,-6-5-1-15,-3 1 1 0,-6-3-2 0,-4-1-1 16,-2 1 3-16,-5-1-1 0,-3-3 4 0,-3 2-2 15,-4 2 0-15,-1-1-3 0,-2 6 2 16,-3 3 3-16,1-1-4 0,-2 5 3 0,0-1-3 16,1 5-2-16,-4 2 2 0,1 3 0 0,-2 1 2 15,2 3-2-15,0 4 2 0,-1 5-3 16,4 1 1-16,-1 3 2 0,4 1-3 0,3 2 3 0,3 2-3 16,3-1 0-16,4 4 1 0,3-1 1 0,3 0 1 15,3-1-1-15,5-2-1 0,1-4 0 16,5 1-1-16,1-2 3 0,7-3-3 15,1-1 3-15,5-4-4 0,-1 0-2 0,-1-4 1 0,2-1-2 16,-1-2 2-16,2-2-3 0,-1-2-2 16,-1-1-3-16,-3-1-2 0,0-3 2 0,-1 0 0 15,-4-1 2-15,1-2 1 0,-2 2-1 0,-2-1 3 16,-1 2 0-16,0 0 2 0,1 2 1 0,-4 3-2 16,1 0 0-16,1 2-1 0,2 2 3 15,4 2-1-15,2 1 3 0,4 2-1 0,6 2-2 16,-2 0 4-16,2 1-2 0,4-1 2 0,-3 0 1 15,3 1-2-15,3-1 0 0,-1-2 0 16,4 0 2-16,2-4-1 0,-1-1 1 0,3-2-2 16,-2-1-4-16,-1-2 1 0,-1-2 0 0,0-3 2 15,-3-1 1-15,-1-2 1 0,-6-2 0 0,-4-2-1 16,-4 0 2-16,-4-3 1 0,0-3 1 16,0 1 1-16,-4-2 0 0,3 1 5 0,-7 0 0 15,0 0 5-15,-8 1 2 0,-2 1 1 0,-6 1 0 16,-3-1-1-16,-2 1 2 0,-3 2-4 0,-1 1-1 15,-5 2-3-15,-1 1-3 0,-6 4 0 16,-3 2-3-16,-8 4 1 0,-4 2 0 0,-8 3-3 16,-1 3 0-16,-4 4-2 0,-1 6 2 0,5 4-2 15,3 1 2-15,7 3 0 0,8 0-3 16,5 0 2-16,9 5-1 0,6-2 0 0,3 0 0 16,9 1 0-16,2-1-1 0,9-1-2 0,6-6 2 0,7-4-2 15,5-7 2-15,3-4-1 0,-3-3-2 16,-1-2 1-16,-5-3-3 0,-1-2 2 0,-2-3 1 15,-3-2-1-15,0-2 4 0,-6-1-4 0,2-3 4 16,-4-2 0-16,-3-2 2 0,-2-2 2 16,0 0-4-16,-3-3 4 0,3 0-1 0,-4-1 2 15,2-4 1-15,4-3-1 0,-1 2 1 0,2 1 0 16,-3-1 2-16,-2 2 3 0,-2 2 3 16,-4 1 5-16,-1 2 0 0,-3 4 5 0,0 5-3 15,-1 6 2-15,-1 2 0 0,1 4-7 0,-1 3-3 16,1 1-7-16,0 1-3 0,0 7-1 0,-3 2 0 15,0 6 0-15,1 8 2 0,-3 2-2 16,1 5 1-16,0 4 1 0,-2 1 2 0,3-1-4 16,-3 3 5-16,4 1-3 0,1-2 1 0,0 3 1 15,-1-1-2-15,2 1-1 0,-2 0-2 0,-1-2 0 16,1-2-6-16,-3-3-10 0,1-1-21 16,3 0-39-16,2 1-74 0,7-2-252 0,3 1-1448 15</inkml:trace>
  <inkml:trace contextRef="#ctx0" brushRef="#br0" timeOffset="70036.3502">14200 12897 643 0,'-5'-10'302'0,"2"-6"51"0,3-2-13 15,5-1-58-15,4 2-22 0,5 1-38 16,-2-3-30-16,2 3-31 0,1 4-31 0,0-2-32 16,0 4-27-16,-2 5-20 0,5 3-18 0,-5 5-8 15,6 7-5-15,0 7 0 0,-1 4 1 0,-1 8-1 16,0 2 1-16,0 6-1 0,-4 0-3 15,0 3-2-15,-2 2-6 0,-2 2-5 0,0-2-1 16,-5 0 1-16,-1-2-1 0,-3 2 0 0,0-4-1 16,-1-3-8-16,-3-5 0 0,3-5-6 15,0-7-1-15,0-6 2 0,0-4 1 0,1-6 6 16,-1-2 1-16,2-9 3 0,0-2 0 0,0-7-3 16,5-4 2-16,-1-2-3 0,4-5 4 0,1-2-3 15,0-1 4-15,1-2 2 0,1 3-2 0,3-3 1 16,-2 2-3-16,3-2-2 0,1 1 3 0,2 3 3 15,2 2 1-15,2 7-2 0,1 2 0 16,-2 3-1-16,1 7 1 0,2 4 5 16,-6 6-6-16,3 6 1 0,-2 7-2 0,3 3-3 0,-2 7 3 15,6 2 1-15,1 3-1 0,6 1 0 16,6-3 0-16,4-1 0 0,7-1 0 0,1-3-3 16,6-2 2-16,1-2-2 0,3-5-3 0,-1-2-1 15,0-7-8-15,-5-2-7 0,0-5-4 0,-7-1-2 16,-6-6 4-16,-8 2 11 0,-2-5 8 15,-8-1 6-15,-4-2 3 0,-2-1 1 0,-6-1 1 16,-3-2 1-16,-4-1 6 0,-6-3 4 0,-7-2 4 16,-3 2 2-16,-2 1-1 0,-6 3-1 0,3 2-2 15,-10 4 3-15,1 4-6 0,-7 5 0 0,-3 4-2 16,-6 6-5-16,-6 1 6 0,-2 7-1 16,-1 4 2-16,-5 1-1 0,3 4-1 0,5 2-2 0,5 1-1 15,7 1 1-15,10 2-5 0,8 0-1 16,8-1-6-16,5 1-4 0,10-3 4 0,5 0 0 15,7-3 2-15,10-6 3 0,6-6-3 16,10-7 0-16,2-4-2 0,3-4 5 0,0 0-5 16,-1-4 3-16,0-1-3 0,-7-1-7 15,-3-2 9-15,-6 1-1 0,0-5 3 0,2 2 0 0,-4-3-3 16,-1 2 1-16,-4 0 0 0,-2 2 3 16,-2 1-3-16,-4 4-1 0,-4 2 0 0,-2 3-9 15,-3 4 10-15,0 1-1 0,-1 3 2 0,-2 3 3 16,2 0-6-16,0 4-2 0,-1 2 1 0,-2 0 2 15,3 1-1-15,-4 3 2 0,2 1-2 16,-4-1-6-16,3 1 6 0,0 2-2 0,-2-1 3 16,3-1 4-16,1-2-5 0,-2-3-2 0,3-5 0 15,0 1 1-15,1-2 0 0,-2-3 2 0,8-3-1 16,-3-1-6-16,1 0 6 0,5-3 0 0,-1-3 0 16,1-4 9-16,0 0-10 0,0-4 0 15,2 1-1-15,1-3 0 0,-1-1 3 0,0-2 1 16,2 1 0-16,-1-4-5 0,6-1 5 15,-2 1 0-15,1 0 1 0,-2 1 5 0,3 3-5 0,-3 4 0 16,3 2 1-16,-5 2-1 0,-1 3 8 16,-6 5 3-16,-3 4-2 0,-1 6-8 0,-3 3 3 15,-2 4 0-15,3 3 4 0,-3 4 6 0,-2 0-6 16,1 3-1-16,-1 0-2 0,3-2-3 0,-3 0 5 16,4-1 3-16,2-3 1 0,3-2-2 15,2 0 7-15,1-5-3 0,4 0 4 0,5-4 5 16,1-5-13-16,4-3 2 0,0-5-5 0,2-1-6 15,0-6 5-15,-4-2-3 0,1-2-1 0,-4-3-4 16,-2 1 0-16,0 0-1 0,-3-2 1 16,0 1 3-16,-2-1-14 0,-2-1-17 0,-1 0-20 15,-4-3-29-15,0 2-32 0,-6-2-50 0,-3-2-118 16,-4-2-477-16,-1 2-977 0</inkml:trace>
  <inkml:trace contextRef="#ctx0" brushRef="#br0" timeOffset="71298.7286">18739 13137 670 0,'13'-19'229'0,"3"-9"85"15,6-6-5-15,-4 5-17 0,0 3-21 0,-3 0-53 16,-3-1-38-16,-3 2-32 0,-2-2-28 0,-3 5-20 16,-2 2-15-16,-2 2-8 0,-1 5-2 0,-3 1-9 15,0 5-10-15,-3 1-12 0,1 5-13 0,-4 2-11 16,-6 6-8-16,0 5-1 0,-9 6 4 15,0 8 6-15,-5 6 4 0,-1 4 3 16,2 2 0-16,-1 2-2 0,2-1 0 0,6 1-4 0,0 1-3 16,5-2-3-16,2 2-3 0,7-1-5 15,4-2-4-15,7 2 3 0,3-4-3 0,8 0 3 16,6-4 1-16,5-4-2 0,6-2 0 0,6-8-1 16,6-3 2-16,1-6-4 0,5-8 3 15,1-5 0-15,-1-6-6 0,-2-5 4 0,-1-3-3 16,-4-4 0-16,1 0 2 0,-3-6-2 0,0 1 0 15,-4 0 1-15,-3 0 1 0,-3-2-2 0,-2 0 3 16,0 2-1-16,-5 4-3 0,-3 6 2 16,-2 3-2-16,-3 6 1 0,-3 4 3 0,-3 2-4 15,0 6 1-15,-2 2-3 0,-1 6 2 16,2 5 0-16,-4 3 2 0,-1 5 1 0,0 0-4 0,2 1 2 16,-3 0-2-16,2 1 0 0,-2-1 3 0,6-4-2 15,1 2 0-15,4-3-2 0,4-1 2 0,5-3 0 16,3-6 2-16,7-1 0 0,4-6-4 15,4-1 6-15,1-6-6 0,-1-1 2 0,0-3 2 16,1-2-4-16,-4-2 2 0,-3-2-2 0,2-4 2 16,-3 2 0-16,-2-4 3 0,-4-2-1 15,2 0-3-15,-3-1 4 0,-3-1-3 16,-3 1 4-16,-3 5 2 0,-6-2-4 0,-2 3 3 0,-3 3-1 16,-2 1 1-16,-3 5 3 0,-1 0 2 0,0 2 0 15,-1 1-3-15,-1 4-2 0,1 0-5 16,0 3 1-16,-2 3-1 0,0 2-2 0,-4 3 2 15,4 7-3-15,-1 1 1 0,2 4 2 0,5 2 1 16,2 0 0-16,9 0-2 0,2 1 2 16,5 1-3-16,7-3 0 0,4-1 5 0,9-4-6 15,6-5 4-15,1-3-3 0,4-5-2 0,-3-1-2 16,-1-7 4-16,-1-3-1 0,-3-3-2 0,-3-6 7 16,-1 1-9-16,-7-7 3 0,0-3 3 0,-2-2-2 15,0-4 5-15,-3-4-2 0,0-4-1 0,-3-4 2 16,0-5 0-16,-3-2 3 0,-1-4-1 0,-3 0-1 15,-2-6-1-15,-3-2 1 0,-2 0 3 16,-8 4-1-16,1 6 4 0,-5 8-2 16,-1 8 1-16,-1 9 4 0,0 5 1 0,-2 5 6 15,2 7 0-15,-1 4-3 0,0 5-7 0,1 3-4 16,-5 8-1-16,-2 5-4 0,-1 8 4 0,-1 8-4 16,2 3-1-16,2 6 3 0,6 4 0 0,1 5 2 15,2 4-2-15,0 2 1 0,0 3-4 0,-1-2 1 16,2 3 1-16,3 0-4 0,-2-5 6 15,5-7-5-15,2-7-3 0,1-8 4 0,1-9-6 16,-1-5 5-16,-1-8-1 0,1-7 6 0,-2-3-3 16,4-5-2-16,4-7 5 0,2-2-9 15,1-6 8-15,1-3-1 0,0-1-1 0,-1-1 4 0,1-2-1 16,0-2 1-16,3-1-1 0,-1-1 0 16,1-1-2-16,1 4-2 0,-1 4 1 0,2 4 0 15,-1 2 0-15,0 3 3 0,-2 6-3 0,-2 4 1 16,-3 4-2-16,-1 3 1 0,1 6 1 0,-6 0-2 15,5 7 3-15,-6 1-4 0,0 2 3 16,-2 4-1-16,-1 1-1 0,-4 3 2 0,3-3-2 16,-4 0 2-16,-1 0-2 0,1 1 0 0,-1-2-3 15,-1-2-12-15,0-3-16 0,1-6-26 16,3-2-29-16,-1-4-42 0,4-4-50 0,-4-5-142 16,5-3-557-16,0-6-810 0</inkml:trace>
  <inkml:trace contextRef="#ctx0" brushRef="#br0" timeOffset="71448.0531">21761 12747 1259 0,'-7'-22'400'0,"3"-5"-31"0,-4-5-105 15,3 10-35-15,1 7-39 0,2 3-45 16,1 4-50-16,-1 5-40 0,0 2-33 0,4 1-29 16,-2 4-11-16,3 2-14 0,-1 7-25 0,2 3-101 15,2 5-289-15,4 1-1154 0</inkml:trace>
  <inkml:trace contextRef="#ctx0" brushRef="#br0" timeOffset="72300.9475">23011 12994 1239 0,'-16'-16'633'16,"-7"-5"-425"-16,-1-3 14 0,-1 8-32 0,9 2-21 15,-4 2-5-15,1 3-38 0,-6 4-24 16,1 3-24-16,-3 5-15 0,0 3-5 0,-2 7-17 16,-2 6-1-16,-4 4-2 0,2 4-1 0,0 4 3 15,-1 4-2-15,1-1-7 0,7 4-7 0,1-1-5 16,9 5-6-16,2 2-2 0,12 1-1 15,6 3-7-15,11 0 1 0,7-4 1 0,14-3-3 16,7-1 7-16,7-6-4 0,4-4-2 0,7-5 0 16,-1-5-4-16,3-7 0 0,-2-6-2 15,-2-2 1-15,-2-4-3 0,-6-6 1 0,-7-2 2 0,-2-1-1 16,-5-6 6-16,-5-1-1 0,-8-3 0 16,0-2 1-16,-9-1-1 0,-3-2 1 0,-2-1 0 15,-4-1 3-15,-6 2-4 0,-5 0 2 16,-2 3 0-16,-3 4-1 0,-4 1 4 0,0 4-1 0,-4 1 0 15,2 5-2-15,-4 2 2 0,2 2-5 16,-1 2-1-16,2 4 2 0,4 1-7 0,2 4 4 16,2 1 0-16,4 3-3 0,2 0 4 15,6 4-1-15,2 2 3 0,5 1 0 0,6 0-4 0,5-3 0 16,4 3-2-16,5-3 3 0,0-3-3 16,3-1 1-16,2-4 0 0,-1-2-4 0,-4-6 5 15,1-1-4-15,-1-2 2 0,-8-3-1 0,-1-3 1 16,-2-3 1-16,1-1 1 0,-8-3 3 15,4-1-1-15,-4-1 2 0,-3-2-2 0,0-2 0 16,-4-1 2-16,2 1-2 0,-4-3 2 0,1 2 0 16,-3 4 0-16,-2-2-1 0,0 3 0 15,-2 1 0-15,1 3-4 0,1 2 5 0,0 4 0 0,0 5-4 16,1-2 7-16,0 3-12 0,2 2-1 0,4 0-1 16,1 4 0-16,10-1 5 0,7 3 1 15,10 0 3-15,2-1-4 0,13-2 4 16,0 1 0-16,4-5-2 0,0-4 8 0,4-2-5 0,-6-3 0 15,0-3 0-15,-3-1-5 0,-4-3 4 16,-3-4 0-16,-3-4 2 0,-5-4-2 0,4-3 3 16,-7-1 1-16,-4-2-1 0,2-4 6 0,-6-1-3 15,-1-5 2-15,-5-5 0 0,-4 1-3 0,-5-1 2 16,-4 1 0-16,-4 6 4 0,-6 2 4 16,-4 8 3-16,1 5 3 0,-2 5-2 0,-5 5 6 15,5 7-9-15,-3 3-3 0,-2 7-4 0,-2 5-9 16,-4 4 3-16,-2 10-1 0,2 4 1 0,-1 8 2 15,4 6 0-15,3 8 3 0,3 8 0 16,4 10 5-16,3 3-3 0,0 4-3 0,3 2 1 0,-1 6-10 16,1-1 3-16,1 2-1 0,-2 0-2 15,4-6 3-15,1 3-5 0,0-5-5 0,0-1-11 16,0-6-21-16,6-4-32 0,4-8-46 0,3-4-74 16,4-6-233-16,3-4-1354 0</inkml:trace>
  <inkml:trace contextRef="#ctx0" brushRef="#br0" timeOffset="73404.9646">25511 12771 2891 0,'-3'-15'39'16,"-3"-2"13"-16,0 1 6 0,3 9-13 0,3 10-6 15,-2 6 2-15,-3 9 9 0,-2 9 20 0,-2 10 10 16,-1 14-9-16,-3 7-12 0,-2 8-13 16,0 10-7-16,-2 3-9 0,0 10-8 0,1 7-5 15,-3 4-6-15,3 3 0 0,-1 6-3 0,1-4 2 16,6-1-3-16,0-6-7 0,5-12 1 15,-1-8-3-15,6-10 3 0,0-11 6 0,4-10-7 16,-4-11 0-16,0-9-4 0,-4-9-3 0,4-8 7 16,0-5 5-16,0-6 1 0,0-6-4 0,2-8 1 15,3-5-6-15,-1-10-1 0,1-4 6 0,-1-7-8 16,2-7 3-16,-1-5 1 0,6-6-2 0,-1-8 5 16,5-2 0-16,0-4-1 0,5-2-7 15,-1-7 5-15,6-4-3 0,1 2 3 0,4-1 7 16,1 10-6-16,1 6 1 0,-2 11-1 0,1 5-1 15,2 14 2-15,-2 7 1 0,-4 8 1 0,1 10-3 16,-7 1 2-16,-3 7-2 0,-5 4-1 16,-2 6 2-16,-1 6-3 0,-2 7 2 0,-3 8 0 15,-1 8 1-15,-4 3 1 0,-2 9 1 0,-2 2-2 16,-5 3-2-16,-3 1 1 0,-5-1-2 0,1 3 2 16,-8-3 5-16,0 0-5 0,2 1 0 15,-4-3-5-15,5-1-16 0,6-5-4 0,6-10-9 16,10-6-6-16,9-7 7 0,8-6 6 0,5-5 7 15,7-5 6-15,5-4 3 0,4-4 0 0,4-4 2 16,1-3 0-16,-1-3 0 0,-2-4 8 16,1-3 3-16,-7-1 3 0,-1-4 3 0,-7-2-6 15,-1 1 2-15,-7 2 3 0,1 3 5 0,-8 5 1 16,-5 1 4-16,-4 7 2 0,-2 2-5 0,-2 1 6 16,-4 5-5-16,-3 0-4 0,-3 4-1 0,-7 3-7 15,-1 4 0-15,-1 4 0 0,-4 3 5 16,1 0-5-16,0 4 3 0,4-1-4 0,2 2-8 15,3 0 8-15,0 1-3 0,9-3 4 0,2 1 2 16,4-3-4-16,5 1-1 0,4-1-2 0,4-1 3 16,3-4-2-16,2-2 4 0,2-1-4 15,4-3-5-15,-1-4 7 0,3-3-1 0,1-1 2 16,-1-4 7-16,-2-3-7 0,0 0-1 0,-4 0 0 16,-2-4 0-16,-2 1 4 0,-2-3-1 15,-1-1 0-15,1-1-5 0,-2-2 6 0,0-3 2 16,-1 0 2-16,1-3 3 0,-4 2-6 0,-3 5 1 15,-1 3 0-15,0 4 3 0,-5 5 1 0,2 1 1 16,-2 4-5-16,0 1-10 0,-2 4 2 0,-1 3-2 16,0 6 4-16,-3 3 7 0,0 7-7 15,2 1-1-15,1 4-1 0,2 1 0 0,2-3 3 16,2 2 1-16,4-3-1 0,2 0-5 0,8 0 5 16,2-3-1-16,6 1 1 0,2-5 6 0,3-4-7 15,-2-3-1-15,1-4-1 0,-3-3 2 16,3-3 1-16,-7-4 1 0,4-4 0 0,-3-2-6 15,-1-4 6-15,2-4-3 0,-4-1 4 0,2-2 6 16,-2-4-6-16,-4 0 2 0,3-3-2 0,-4-1-1 16,0-5 4-16,-3-2 1 0,0-3-1 15,-3-1-1-15,-1 2 2 0,-3 1-1 0,-3 3 4 16,-3 5 3-16,0 6-3 0,-3 6 1 0,0 6-2 16,3 3-2-16,-1 5 0 0,2 0-1 0,-2 4-4 15,1 1-4-15,0 5 1 0,-3 4-1 16,-2 5 3-16,5 5 7 0,-3 7-8 0,3 3 0 15,1 4-2-15,0 2-3 0,2 2 6 0,1 0-1 16,-2-2 0-16,0 1-3 0,-2 0-3 16,0-2-10-16,-3 4-11 0,-1 0-16 0,0-2-33 15,-3 1-29-15,-1-1-49 0,-1-4-89 0,1-3-190 16,0-2-679-16,4-6-437 0</inkml:trace>
  <inkml:trace contextRef="#ctx0" brushRef="#br0" timeOffset="73914.3861">26855 13809 1109 0,'7'-5'393'0,"6"-1"-79"16,4 1-109-16,4 5-54 0,5 4-23 0,6 2-14 16,2 1-12-16,9 2-11 0,4 1-16 0,7-1-17 15,-2 1-16-15,2-2-16 0,-2 1-6 16,-6-3-4-16,-3-2 2 0,-5-6 2 0,-5-1 4 15,-1-5 2-15,-5-3 0 0,-2 0 15 0,-4-5 11 16,-4-3 13-16,0 0 7 0,-1-3 1 0,-3-2-7 16,0-1-4-16,-4-1-8 0,-3 1-2 15,-2 1-4-15,-1 2-7 0,0 2-4 0,-6 4-1 16,1 2-5-16,-2 4-2 0,-2 2-3 0,-2 1-12 16,-3 5-5-16,-1 3-5 0,-2 7 1 15,-6 1-3-15,-1 6 4 0,0 5-2 0,0 2-4 0,0 5 4 16,3 6-3-16,0 1 3 0,0 4-1 15,3 0-2-15,-1 1 0 0,5 1-2 0,-1 0 2 16,1 1-2-16,4-3 1 0,1-4 0 0,2-5-4 16,4-3 2-16,4-3-1 0,2-6 2 0,4-3-1 15,2-7 2-15,3-1-1 0,5-1-1 16,2-3 4-16,4-2-4 0,1-2 2 0,0-3-2 16,-1-2-4-16,3-1 6 0,-2-2 0 0,2 1 3 15,0-4 0-15,-1 0-2 0,1 1-2 0,-3 1 1 16,-2 1 0-16,-3 3 0 0,-1 4 1 15,-4 2-2-15,0 3-2 0,-1 3 3 0,-1 3-1 16,-2 4 1-16,2 1 1 0,0 2-2 0,-2 1-2 16,0 0-1-16,-2 0 3 0,-1 4-1 15,4 0 2-15,-3-1-9 0,2 2-30 0,1 0-32 16,-2-1-69-16,0 0-192 0,-1 1-1443 0</inkml:trace>
  <inkml:trace contextRef="#ctx0" brushRef="#br0" timeOffset="74061.5682">28601 14109 3002 0,'7'-4'109'15,"6"-4"-33"-15,1 2-19 0,-1 1-11 0,-3 2-13 16,-4 3-11-16,-1-1-13 0,-1 1-11 16,-1 4-26-16,2-1-62 0,-2 4-195 0,-3 2-1204 15</inkml:trace>
  <inkml:trace contextRef="#ctx0" brushRef="#br0" timeOffset="75032.1667">4356 15251 1466 0,'-5'-4'442'0,"-1"-4"-370"0,2 3-17 16,5 4-3-16,4 1 1 0,4-2 16 0,7-2 12 15,0 2 2-15,8-1-3 0,3 1-11 16,8 0-10-16,8 0-5 0,0 1-2 0,9 1 4 16,7-2 1-16,7 2 2 0,9-1 5 0,11 1-8 15,10-1-7-15,9 0-8 0,10 2-11 0,9-2 1 16,10 0-4-16,4-1-1 0,12-3-4 16,9 3-3-16,6-2-4 0,8 3-6 0,8 0 2 15,9 0-1-15,6-2 2 0,5 2 5 0,11 1-1 16,4-1 3-16,6 1 0 0,5 0 3 0,8 1 1 15,7 1-2-15,11 1 2 0,10-1-6 16,2 2-4-16,11-2-2 0,12 3-4 16,5-1 1-16,13 3 1 0,12-3-1 0,4-1 1 0,13-1 2 15,10-3 2-15,10 2 2 0,11-1 1 16,9 0-3-16,5 0 3 0,7 0-3 0,4 0 0 0,8 1 6 16,9 2-2-16,5-3 4 0,2 2-1 15,3-1 2-15,4-1-2 0,7 3 1 0,0 1-3 16,8 2-4-16,-1-2-1 0,3 2 0 15,8 0-1-15,0 2 0 0,6 1-1 0,3-2-1 16,5 1-1-16,-1 1-2 0,2-3-1 0,1 7-2 16,1-2-6-16,3 5 3 0,0 3 0 0,-1-2-2 15,-4 4 9-15,-5-1 1 0,-4 3-6 0,-10 4 4 16,-7 3-5-16,-8 3 3 0,-12-1 6 0,-17 4-5 16,-15 0-1-16,-14 1-2 0,-20 2-2 15,-23 0 9-15,-17-1 3 0,-25-4-3 0,-26 0 2 16,-18-4-7-16,-30-5-4 0,-26-3 4 0,-24-6 2 15,-28-2-1-15,-23-7-1 0,-24-2-4 16,-18-2-13-16,-18-4 7 0,-19-3 6 0,-12 3 3 16,-14 0 6-16,-1 0-18 0,-9 1-18 0,-5 1-19 15,-11 1-29-15,-14 4-59 0,-19-1-142 0,-12-2-1592 16</inkml:trace>
  <inkml:trace contextRef="#ctx0" brushRef="#br0" timeOffset="106058.5404">3854 2421 1 0,'-5'-5'0'0,"1"-5"163"0,-1 0 67 0,2 3 17 0,3 0-8 16,0 1-18-16,0 1-31 0,1 0-30 15,1 1-21-15,2-2-22 0,0 2-16 0,2 1-9 16,-2 0-8-16,4 1-9 0,-1-1-8 0,2 1-11 16,1 0-10-16,3-2-5 0,0 3-5 15,4 1-8-15,2 0 0 0,3 1-7 0,3 1-2 16,4-2 3-16,1 2-2 0,2-4 2 0,4 0-1 15,2 1-2-15,2-1 0 0,3-1 0 16,1 1 1-16,3-2 2 0,1 0 2 0,6-1-2 16,1-2-1-16,1 1 0 0,0 2 1 0,4-3-2 15,1-1-1-15,2 1-5 0,3 0-2 0,4-1-3 16,2 1-1-16,3 0 1 0,5-2-2 16,1 1-1-16,3 0-2 0,3-2 3 0,0 0 1 15,9 0 0-15,-1 1-2 0,-2 2-3 0,6-1-4 0,-1 2 2 16,2-1 3-16,3 0 0 0,-1-1 2 15,3 1-2-15,1-2-2 0,2 1 0 16,3 1 1-16,-1 2 0 0,3-5 1 0,0 2 0 16,1 0-3-16,2 0 0 0,1 1-1 0,3 0 4 15,1-1 0-15,0 0 3 0,1-1-2 0,-1 0 1 16,4 0 0-16,3 1-1 0,-1-3 2 0,5 2-2 16,-1-2-1-16,0 2 0 0,2 1 1 0,1-4 3 15,1 3-2-15,0-1 0 0,-1 1-2 16,0 1-1-16,1-3 3 0,3 4-1 0,0-4 2 15,0 3-5-15,1-1 1 0,4-2-2 0,1 3 2 16,-2-1 3-16,7 0-1 0,-6 1-1 16,4 1-1-16,-1 0 0 0,2 1-3 0,0-1 8 15,-3-1 0-15,4 1-4 0,-2-1 6 0,6 0-9 16,-1-1 0-16,-4 1 3 0,5-2-3 0,-2 0 2 16,2-1-1-16,-1 2-1 0,-1 1-3 0,-1 0 1 15,1 1 4-15,0 0 0 0,-5-1 1 16,2 3-2-16,-3-1-2 0,-3 0 2 0,0 0 0 15,-2 1 0-15,-5 2-4 0,1 0 4 0,3 0-4 16,0-2 3-16,-3 0 6 0,4 2-4 0,-7 0 7 16,5-1-7-16,-5 1-2 0,1 0 3 15,-3-2-5-15,-1 2 6 0,-3-2-4 0,4 0-2 16,2 0 6-16,-3 1-4 0,-3-1 4 0,0 2 0 16,-3-1-4-16,4 1 1 0,-3-1-1 0,4 2 4 15,-4 0-1-15,-2-1 1 0,-1 1-3 16,0 2-2-16,-2-2 1 0,1 1 1 0,0 0 2 15,-4-1-1-15,-1 1-2 0,-1-2-3 0,-1 2 3 16,0 1 2-16,1 0-5 0,-2-1 7 0,1 0-4 16,-4 0-2-16,0-2 3 0,1 3-4 15,-4-1 4-15,0 0 0 0,-2-1-4 0,-2-1 0 16,0 2-1-16,-1 0 0 0,7-2 5 0,-5 1 1 16,6 1-2-16,-6-3 0 0,5 3 0 0,-6-1-1 15,6 1 2-15,-5 0-2 0,2-1 0 16,0-2 2-16,-2 3-3 0,-3-1 1 0,2 2 1 15,-4-3-1-15,1 2-1 0,2 0 0 0,-1-2 0 16,1 2-1-16,-1 0 4 0,0-2 1 16,-1 3-3-16,-4-1 0 0,5 1-1 0,0-2 0 0,-1 0 2 15,0 1 1-15,-4 1 2 0,1 0-5 16,-4 0 2-16,0 0-2 0,2 1 4 0,1-1 5 16,-1 0-6-16,3 0 4 0,-4-1-6 0,-1-1 1 15,3 2 3-15,-2 0-2 0,2-1 0 0,2 0-1 16,3-1-1-16,-1 2 0 0,-4-2 2 15,3 1 0-15,1-2 0 0,-2 0 0 0,0 2 1 16,2 0 1-16,0 2-4 0,-2-1 4 0,0-1-1 16,-2 1 0-16,0 0 4 0,1 2-5 0,3 0 4 15,-1 0 3-15,2-1 2 0,1-1 2 16,4 0-5-16,1 1 2 0,2-1-6 0,-2 3 3 16,-5-1 3-16,5 2-5 0,-6-1 0 15,1-1-2-15,-6 1 2 0,-3-2 1 0,2 0 7 0,0-1 0 16,-2 1-4-16,-2 1 4 0,-4-1-7 0,-3 1 4 15,-5-1 2-15,-4-1-3 0,-3 0 1 16,-6 2 0-16,-4-1 3 0,-5 0 0 0,-4-1 3 16,-6-2 0-16,-3 0-3 0,-2 1-1 0,-6-1-2 15,-2 0 0-15,-6 0 1 0,-2-2 1 16,-5 1-5-16,-5 0-2 0,-3 0 1 0,0 0 4 16,-5 0-1-16,-1 0 3 0,-2-1-6 0,0 3-2 15,-1-1 5-15,-3 1-6 0,0 1 3 0,-1-2-2 16,-1 2-1-16,1 0-2 0,-1 0 0 15,1 2 1-15,0-2-4 0,0 0 6 0,0 0-6 16,0-2 4-16,0 2-2 0,0 2-2 0,-2-2 1 16,2-2-4-16,-1 2-1 0,1 2-4 0,-1-2-2 15,1 0-3-15,-2 0-8 0,2-2-9 16,-1 2-20-16,-2 2-13 0,-5 1-22 0,-2 3-38 16,-6 2-49-16,-4 3-160 0,-6 0-677 0,-5 2-631 15</inkml:trace>
  <inkml:trace contextRef="#ctx0" brushRef="#br0" timeOffset="108250.1523">4218 4877 1 0,'5'-2'0'0,"4"-1"0"15,0 1 0-15,-1 0 0 0,-2 1 0 0,0 1 0 16,0 1 0-16,0-1 0 0,-1 2 0 0,0-1 0 16,-2 0 0-16,2 1 0 0,-1-1 0 15,2 1 0-15,-1-2 0 0,3 1 0 0,0 1 0 16,1 2 0-16,0-3 0 0,0 1 30 0,3 0 23 16,-1 1-4-16,1 0-2 0,1 0-1 0,3 1-2 15,0-3 6-15,2 1 9 0,1 2 4 16,-2-2 2-16,2 1 3 0,-1 0 2 0,4-2 7 15,1 1 4-15,2-2 0 0,4 0-9 16,1 0-5-16,3 0-7 0,5-2-3 0,1 0 0 0,3 0-6 16,-1 1-5-16,5-2-4 0,0-2-3 15,5 3-1-15,2 1-1 0,2-3-2 0,2 0-1 16,4 1-6-16,0-2-4 0,2 0-3 16,-4 2 2-16,5-2-2 0,1 2 4 0,3-1-2 15,-1 0-6-15,3-1 3 0,4 1-2 0,3-2 2 16,2 1-4-16,2 0 0 0,1-1 1 15,-1 1-5-15,1-1 5 0,1 2 1 0,0-2 1 16,5 2 0-16,4 0-4 0,0 0-4 0,2 0-3 0,5 1 2 16,-5-2 1-16,6 1 0 0,1 0 2 15,4-2 0-15,3 0 2 0,3-2-2 0,1 2 1 16,-1-1 2-16,0-3-5 0,3 2 2 0,0 1-2 16,5-3-4-16,-5 3 3 0,6-1-3 0,-2 0 2 15,-2 1-1-15,5-1 5 0,2 0 0 16,-1 1 0-16,4 2 2 0,-2 0-4 0,-2-1 4 15,1 2 0-15,1 1-1 0,0 0 3 0,5 1-2 16,-4-2-3-16,2 0 0 0,-1 0 0 16,5 0-3-16,-1 2 2 0,2 0 0 0,0-1-4 15,-1 0 3-15,1-1-2 0,1 1 0 0,1 0 3 16,1 0-1-16,-2-1 0 0,0 0-1 16,3 1 1-16,1-1-1 0,1-2 1 0,0 1 3 0,1 1-4 15,0 0 2-15,-3 0 1 0,2-3-1 0,0 3 1 16,1-1 2-16,-3-1-1 0,3 0 0 15,3 1 5-15,-4 0-2 0,2 0 0 0,-1 0 2 16,-1-2-3-16,-1 2 2 0,3-1 0 0,-4 2 0 16,5-3 1-16,-3 2-1 0,0-1-1 15,3 0-1-15,0 0 0 0,-1-1-3 0,-5 1 0 16,7-1 5-16,1-1 1 0,9-2 2 0,1 1 0 16,0 0-9-16,-1 2 0 0,-4-1-5 0,-1 1 0 15,-4 0-1-15,1-4 2 0,-1 3-1 16,-4-1 1-16,3-1 4 0,2 2-9 0,-3-2 7 15,1 1 0-15,2 0 0 0,2 0 7 0,2 0-4 16,-1 0 0-16,0-3 0 0,-3 3 0 0,-2-2-1 16,-1 2 4-16,1-2 1 0,0 2-6 15,2-3 4-15,-1 0-4 0,-2 2-3 0,-5 1 1 16,-4 2-3-16,-5-2 0 0,-3 2 1 0,-2-1 4 16,-3 0-1-16,-6-1 1 0,-3 2 1 15,-6 0-5-15,-4-1 5 0,-9 1 2 0,-5 1-2 16,-3 0 5-16,-4-1-4 0,-4 3-2 0,-6-2 2 15,-5 2-3-15,-10-3-2 0,-2 3-1 16,-4 0-1-16,-6 1-3 0,-4 1 2 0,-6-1-1 0,-6 0-1 16,-3 1 1-16,-10 1 0 0,-1-1 1 15,-4 2 2-15,-5-1 0 0,-1 1 1 0,0 0-3 16,-4 0 1-16,2 0-3 0,0 0 0 0,-2 0-1 16,2 0-4-16,-1 0 1 0,1 0-4 0,-1 0 1 15,0 0-1-15,-1 0 2 0,-5 0 0 0,-3 1-2 16,3 1-1-16,-1 1-6 0,0-2-4 15,-1-1-10-15,1 2-16 0,3-1-20 0,-2 1-24 16,-3 1-38-16,-1 2-56 0,-3 0-96 0,-1 0-253 16,-1 2-955-16</inkml:trace>
  <inkml:trace contextRef="#ctx0" brushRef="#br0" timeOffset="109409.4217">6031 6426 1 0,'0'0'0'0,"0"0"0"0,0 0 0 15,0 0 0-15,-1 0 4 0,1 1 60 0,0-1-40 16,1 1-32-16,-1 0 7 0,0 3 26 15,0 1 29-15,1-1 41 0,1 2 15 0,3 2 10 16,-2-2 4-16,5 0 3 0,2 1 1 0,0 2-2 16,3-3-4-16,4 1-17 0,1 2-11 15,5-2-11-15,2 0-16 0,8 0 4 0,3-1-8 16,6 0-17-16,2 0-1 0,4-2-1 0,3 3-3 16,7-4 1-16,3 0-1 0,5-2-13 0,3-2-3 15,7 0 2-15,1-3-5 0,4 1 0 16,4-4 0-16,1 1-1 0,5-1 1 0,1 1 4 15,8-1 1-15,1 0 0 0,1-1 2 0,2-1 2 16,1 1 0-16,2 0 5 0,3 0-1 16,3 1 0-16,7 1-2 0,1-4-3 0,2 3-3 15,-1 0-2-15,3-2-3 0,5 3-3 0,3 1 4 16,-1-1-2-16,2 0 1 0,4 1 1 0,-2 1-3 16,6 0 5-16,0-1 1 0,3-2 3 0,4 1 1 15,-1 0-3-15,5-1-3 0,1 1-2 0,-2 1-2 16,3-1-1-16,3 1-1 0,-2-2 0 15,6 1-4-15,1-1 1 0,2-1-1 16,2 1-2-16,2-1 1 0,2 1 0 0,0-2 0 0,-3 2 0 16,5 0 2-16,1-2 1 0,0 2-2 0,1-3 1 15,-2 4-7-15,2-1 4 0,-2-1 0 16,0 0 1-16,0 0 1 0,-2 2-2 0,2-1 2 16,-1 2-3-16,-1-1 5 0,2 1-1 0,0-3-2 15,0 1 4-15,0 1-5 0,0-2 1 16,0 2 1-16,0-2-5 0,-1-2 2 0,-2 3-1 0,-3-1 0 15,4-1 0-15,-5 1 1 0,1-1-1 16,-1 0-1-16,-3 0 1 0,0 0-7 0,0-1 3 16,-3 1-1-16,-2-3 0 0,-3-1 5 15,-3 1-7-15,-6 1 0 0,-7-1 0 0,-7 2 1 16,-7 0 3-16,-7 0 3 0,-4-1 1 0,-7 1-5 16,-9 1 4-16,-7-2-3 0,-11 2-1 0,-4 0 4 15,-7 0-4-15,-7 2 0 0,-6 0 0 0,-9 0-1 16,-6 0-1-16,-8 1 0 0,-6 0 4 0,-8 1-5 15,-7 0 8-15,-3 2-2 0,-5 2 0 16,-3-2 2-16,-1 2-7 0,0 1-7 0,-1 0-15 16,-1 1-24-16,0-1-17 0,-4 3-24 0,-9 0-25 15,-7 4-36-15,-9 2-70 0,-7 0-145 16,-8 4-423-16,-10-3-789 0</inkml:trace>
  <inkml:trace contextRef="#ctx0" brushRef="#br0" timeOffset="110270.1273">5326 7685 1 0,'-4'0'0'0,"2"-1"0"16,-2 0 0-16,0 2 0 0,2 0 0 0,1 2 0 15,0 0 0-15,-2 3 0 0,0-2 0 0,3-1 0 16,0 4 0-16,0-1 0 0,3 1 175 15,1 0 54-15,-1 1 12 0,5 3 1 0,-2-2-16 16,6 1-9-16,1-1-19 0,1 1-30 0,5 0-21 16,1 0-21-16,6 2-15 0,1-1-12 0,3 0-12 15,5-1-9-15,-1 2-8 0,7-2-6 16,3-2-7-16,6 2-8 0,6-3-6 0,5 0-7 16,9-1-1-16,4-1 1 0,10-2-4 0,5-1-2 15,6 0-1-15,10-1 1 0,8-1 0 0,9-1-1 16,9-3-2-16,9 1-5 15,3-2-2-15,4-1-1 0,11 1-2 0,5-2 0 0,3-1-2 16,7-1-1-16,6 1-3 0,2-2 2 0,5 0 2 16,8-3 5-16,0 1 5 0,6-6-1 0,-1 2-1 15,-1 0-1-15,0-2 0 0,-2 0 0 0,-4 1 2 16,-3 0 0-16,1-2-1 0,-3 1 3 16,-1 1 1-16,-5-3 1 0,-4 0-2 0,-4 0-3 15,-7 1 2-15,-7 0-2 0,-11-2 0 0,-8 0 2 16,-11 2-4-16,-7-1-2 0,-8 2-3 15,-12 1-3-15,-13 1-2 0,-9-1-1 0,-10 2 0 16,-11-1-3-16,-9 0 4 0,-9 2 1 0,-8-1 2 16,-8 5 4-16,-9-3-3 0,-4 4 1 15,-3-1-3-15,-5 3-1 0,-2 0-2 0,-1 2-1 16,-2 0-1-16,0 0-5 0,0 3 2 0,0-1-2 16,-3-1-2-16,-1 3 2 0,0-2-5 0,-1 2-1 15,1-1-1-15,-1 2-3 0,-1 0 3 16,0 2-2-16,-2 1 0 0,2-1-3 0,-1 2 0 0,1-1-2 15,2 1-4-15,-3 3-4 0,2-1-10 16,1 1-12-16,0 1-15 0,-1 5-16 0,3 2-21 16,-1 0-34-16,3 4-49 0,1 1-106 0,3 0-331 15,2 2-1040-15</inkml:trace>
  <inkml:trace contextRef="#ctx0" brushRef="#br0" timeOffset="111190.8052">6677 10126 1 0,'2'0'0'15,"-2"0"0"-15,0-1 0 0,0 1 0 0,0 0 0 16,0 0 0-16,0 0 0 0,0 0 0 0,1 0 0 16,0 1 0-16,1-1 0 0,3 2 0 15,0 0 0-15</inkml:trace>
  <inkml:trace contextRef="#ctx0" brushRef="#br0" timeOffset="113039.7785">11540 7964 343 0,'-4'-13'541'0,"-3"-5"5"0,3-4-88 16,-1 5-91-16,1 3-59 0,-1 3-66 16,1-1-49-16,-3 5-40 0,3 2-39 0,1 3-36 15,-1 3-32-15,2 1-21 0,0 5-11 0,-3 5 2 16,1 5 5-16,-4 7 11 0,4 6 4 16,0 4-1-16,2 4 0 0,-1 5-6 0,2 7-4 0,0 5-3 15,-3 10-4-15,1 6-1 0,-5 4-3 16,0 4-2-16,-2 5-5 0,1 1 1 15,0 4-3-15,0 3 1 0,0-6-1 0,2-1-6 16,2-10-4-16,1-12-9 0,3-14-1 0,2-13-12 0,0-10-1 16,1-5-9-16,-1-5-23 0,-1-4-13 15,-1-5-23-15,1-3-1 0,-3-4-27 0,0-4-73 16,-3-4-163-16,-1-6-572 0,-4-7-697 16</inkml:trace>
  <inkml:trace contextRef="#ctx0" brushRef="#br0" timeOffset="114503.866">11131 8683 1229 0,'7'-8'275'15,"-1"-4"-9"-15,6-4-66 0,4 2-16 0,4-1 3 16,3 0-26-16,7-3-32 0,2 0-31 0,8 0-25 16,5-2-16-16,2-1-18 0,5 0-10 15,4-1-7-15,-2 0-7 0,-2 1-2 0,1 0-1 16,-5 1-2-16,1 0-1 0,-6-2 1 0,-4 2-5 15,-6 0 0-15,-3 3 2 0,-4 2-2 0,-4 1 4 16,-5 3 2-16,-3 2 6 0,-6 2 7 16,-3 2 12-16,-3 3 8 0,-2-2 1 0,-2 3-4 15,0 1-11-15,-1 0-12 0,-4 2-5 0,-3 2-8 16,-2 1-1-16,-6 3 3 0,2 2-3 0,-5 3 4 16,1 1 0-16,0 3 1 0,1 0 0 0,0 4 0 15,2 0-3-15,5 1-1 0,-2-1 0 16,8-1-2-16,3-2 2 0,6 2-1 0,4 0-1 15,7 0 4-15,2-3 1 0,8 0 2 0,1-2 0 16,4-5-2-16,5-3-2 0,0-3-4 0,4-4 2 16,0-4-4-16,-1-2 2 0,-2-2-3 15,0-2-1-15,-4-2 2 0,1-4-1 0,-2 3 2 16,-1-4-1-16,-4 0 1 0,-3-1-2 0,-2-1 0 16,-5 0 3-16,0-1-3 0,-6 4 2 0,-2-3 4 15,-1-2-7-15,-3 1 6 16,-2 1 1-16,-1 3 1 0,-2-1 4 0,-3 3 0 0,0 2-2 15,-4-1 0-15,0 5 3 0,0 0-7 0,-4 1 4 16,0 4-2-16,-3 1-6 0,-1 5 6 0,-2 0-4 16,-2 7 1-16,1 0 1 0,-1 5-2 15,4 3-2-15,1 1-2 0,4 3 3 0,5 2-5 16,4 0 4-16,7 1 2 0,3 1-5 16,7-2 7-16,6 1-3 0,4-2-2 0,10 0 3 15,7-4-2-15,7-5-4 0,7-5 2 0,2-6-3 0,4-3-8 16,-1-2 4-16,1-4-4 0,0-2-7 15,-4-2 4-15,-1-3-3 0,-5-3 2 0,-2-1 7 16,-6-6 1-16,-1 2 3 0,-3-3 4 0,-2-4-1 16,-6-2-1-16,-4-1 4 0,-1-3-1 0,-8 5 2 15,-3-1 6-15,-2 1-3 0,-3 0 2 16,-5 6 4-16,-4-2 0 0,-1 5 1 0,-2 0 2 16,-5 4 1-16,-1-1-2 0,-4 5 3 0,-2 2-3 15,-3 1-4-15,-5 5 8 0,-3 1-8 16,-3 5-2-16,-6 1 3 0,-2 4-6 0,-2 5 2 15,5 1 3-15,-4 5-5 0,6 2-3 0,4 1 2 16,7 3 0-16,5 1-4 0,3 0 9 0,8 1-9 16,4-1 0-16,4 2 4 0,7-4-7 15,4 1 3-15,6-3 1 0,5-5 0 0,5-5 0 16,4-4 2-16,4-1-1 0,-2-5-3 0,5-2 6 16,-2-6-11-16,-1-3 1 0,0-5 1 0,-2-4-9 15,1-5 10-15,1-1-3 0,0-4 4 16,1-3 2-16,-4-4-1 0,-1-3 4 0,-1-6-2 0,0-5 3 15,-1-4-3-15,-5-3 0 0,-1-6 1 16,0-2-2-16,-5-3 3 0,-1-4 1 16,-2 0 0-16,-7 5 3 0,-3 1-2 0,-8 10 1 0,-4 5 0 15,-7 6 2-15,0 7-1 0,-3 7 3 16,-2 6 2-16,2 4-2 0,-3 6 1 0,3 6-2 16,-2 3-4-16,1 7 2 0,-5 6-1 0,1 7-4 15,-7 9 0-15,-1 7 2 0,0 7-3 0,2 10 3 16,4 6 2-16,2 5-2 0,0 7 0 15,8 3-1-15,4 3-1 0,2-1 2 0,4 1 0 16,7-6 1-16,3-2-1 0,10-12 3 0,5-8-5 16,11-11 2-16,3-7 2 0,6-4-10 15,0-6 7-15,2-7 0 0,3-4-3 0,0-7 9 16,1-4-6-16,-7-4 0 0,3-3 1 0,-7-6-2 16,-5-2 0-16,0-4-2 0,-9-4 3 0,2-2-5 15,-7-1 3-15,-2-2 1 0,-6 3-2 0,-2 0 6 16,-3 4-3-16,-2 3 2 0,-5 3-1 15,-1 3-1-15,-3 6 0 0,-2 1 1 0,0 3 2 16,0 4-7-16,2 2 4 0,-2 3-4 0,3 2 0 16,-6 4 6-16,4 6-4 0,-4 2 1 0,0 6 1 15,3 4-2-15,1 5 1 0,2 2-1 16,2-1 0-16,3 5-2 0,3 1 4 0,-2 1-1 16,3-2 0-16,1-1 5 0,3-3-4 0,2-5-3 15,6-5 3-15,2-3-4 0,4-6 1 0,-2-5 4 16,1-2-2-16,2-4 0 0,-3-6 2 15,4 0-3-15,-5-4-1 0,0-3 8 0,1-1-5 16,0-3 1-16,-1-4 1 0,-2 2-6 0,-1-4 2 16,1 0 1-16,-6-2 0 0,5-3-1 0,-6-1 3 15,3-1-1-15,-2 3-1 0,2-1 5 16,-3 3-3-16,4 2-2 0,-4 5 3 0,-2 3-4 16,-2 4 1-16,-1 4 2 0,-5 3 0 0,-2 2-2 15,1 1 0-15,1 2-1 0,0 2-1 0,0 5 9 16,4 3-7-16,-4 5 1 0,3 4 0 15,-3 4-3-15,1 1 3 0,0 1 0 0,-1 2 2 16,6 1-3-16,-1 0 4 0,2-4 1 0,4 0-1 16,3-4 6-16,4 1-3 0,1-5 2 0,4-2 4 15,-2-4-5-15,6-3 1 0,0-2-2 16,0-4 0-16,2-3 3 0,1-3-2 0,5-4-2 0,-6-2-1 16,-1-4 0-16,-1-2 1 0,-1-1 1 15,0-3 1-15,0 1-7 0,0-1 0 0,-4 2 0 16,3-1-1-16,-5 0 0 0,-2 2 1 0,1 2 0 15,-3 2-4-15,-4 5 6 0,-4 4-16 16,-7 3-15-16,1 5-24 0,-3 4-59 0,-2 4-67 16,-1 5-271-16,-3 4-1335 0</inkml:trace>
  <inkml:trace contextRef="#ctx0" brushRef="#br0" timeOffset="115473.0094">11281 9097 1 0,'-17'-4'0'0,"-6"-2"7"0,-5-3 281 0,7 2-20 15,2 1 9-15,5 2-5 0,-1-1-18 16,0-1-19-16,2 0-30 0,1 4-27 0,-1-3-24 0,3 1-20 16,2 1-10-16,-1 2-12 0,4-3-10 0,3 4-12 15,2 0-14-15,0 0-17 0,1 0-20 16,0 0-14-16,3 0-6 0,6 0 6 0,1 0 12 15,11-3 5-15,8 2 2 0,7-4-6 16,13-1-4-16,10-5-5 0,10-1-1 0,5-4-2 16,11-2-4-16,6-2-2 0,9-3-3 0,8-5-3 15,8 0 1-15,8 0 0 0,6 1-4 0,2-2-2 16,0-1-3-16,8 0-1 0,-4 1 2 16,3-1 1-16,1-2-1 0,-2 1 2 0,-2 0-5 15,5-2 5-15,3 1 2 0,2-1 6 0,0-1 3 16,1 2-5-16,2 0 1 0,0-3-2 0,-2 2 0 15,2-3 4-15,-8 3-3 0,0-1 1 0,-7 3-6 16,-4 3 4-16,-9 0 4 0,-9 1-2 16,-6 2 5-16,-13 3-9 0,-12 1-3 0,-7 3-2 15,-11 0-2-15,-17 5 1 0,-8 2 0 0,-13 5 1 16,-12 0 0-16,-8 3 6 0,-5 1 2 16,-2 0-1-16,-3 2-4 0,3-1-10 0,0 1-8 15,-1 3-5-15,-6 0-3 0,-3 5-8 0,-1 2-19 16,-6 7-37-16,3 3-74 0,-8 3-159 0,2 5-823 15,-1 1-593-15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4:24:24.9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950 1620 1 0,'-2'-3'0'0,"-4"0"0"15,1 1 0-15,-1 0 87 0,0-3 352 0,0 2-26 16,-1 0-50-16,3 0-68 0,2-1-79 16,0 1-22-16,-2 1-14 0,3 1-15 0,1 0-15 15,0 1-28-15,0-1-36 0,1 1-23 0,-1 0-12 16,1 0-20-16,-1 1-4 0,3-1 7 0,0 1 9 15,1 0 11-15,4 0 6 0,9 2-10 0,13 3-13 16,8-1-1-16,7 0-4 0,-5-2 9 16,3-1-2-16,-1 0-5 0,8-1 2 0,0 2-13 15,3-1-1-15,8-1-4 0,4 1-4 0,-1-1-1 16,2 0-2-16,2-1 0 0,0-1 3 0,0-3-2 16,0-1 1-16,1 2-2 0,-1 0-5 0,-3 1 1 15,-2-3 1-15,-2-1-3 0,-2-1-1 16,-8 3-1-16,-2 2-3 0,-7-1 5 15,0-1-3-15,-4-2-3 0,-6 0 3 0,-3 2-2 0,-7 1 2 16,-4-1 6-16,-5 1-4 0,-3-1-1 16,-3 2-2-16,-4-2-2 0,2-1-1 0,-2 1 2 15,-2-4-5-15,-1 0-8 0,-1 1-8 0,-4-3-15 16,0 2-17-16,-4-1-25 0,-3-2-28 0,-6-1-41 16,-3 0-48-16,-2 1-67 0,-7 1-148 15,-4 0-242-15,3 2-241 0,-2-4 168 0</inkml:trace>
  <inkml:trace contextRef="#ctx0" brushRef="#br0" timeOffset="199.7013">2119 1274 1 0,'-7'-6'705'0,"0"-3"-41"16,0 1-125-16,5 3-158 0,4 4-150 0,-1 1-93 15,5 1-60-15,-2 0-29 0,11 1-5 0,-1-1 8 16,7 4 1-16,7 4 3 0,3 3 0 0,1 4 8 16,5 5-10-16,-3 3-8 0,0 4-9 15,-4-1-16-15,0 5-1 0,-5 1-1 0,-3-1-5 16,-3 6-1-16,-8 0-6 0,-1 4 1 15,-7-1 1-15,-1 0 0 0,-5-2 1 0,-1 1-8 0,-8-1 2 16,-3-2-2-16,-1-3-4 0,-7 0 3 0,1-4-7 16,-4-3-12-16,1-2-26 0,-3-4-49 15,-3-3-117-15,0-1-539 0,-4-2-955 0</inkml:trace>
  <inkml:trace contextRef="#ctx0" brushRef="#br0" timeOffset="9940.2178">4935 1270 1 0,'1'0'0'0,"2"-1"0"0,-2-1 0 16,3-1 0-16,-4-1 0 0,1 1 0 0,0-1 156 16,0 1 72-16,2-1 5 0,-3 0-19 0,4 1-14 15,-4-1-18-15,0 0-23 0,1 1-11 16,-1-2-20-16,0 2-9 0,0-2-7 0,-1 0-9 15,1 2-7-15,-3-1-12 0,2 2-10 0,-2-2-9 16,2 1-5-16,-1 0 0 0,2 0-5 0,-4 0 3 16,0 0-8-16,2-1-5 0,-2 2-6 15,-1-1-7-15,0 0-3 0,0-2-5 0,0 2-2 16,-2 1-3-16,3 0-1 0,-2 1 2 0,1-1-1 16,0 1 4-16,-4 0-5 0,4 0-2 0,-1-2-2 15,-2 3 1-15,0-1 0 0,2-1-2 0,-2 1-4 16,-1 0-7-16,2 1 2 0,-2 0 1 15,-1 1 2-15,-1 1 3 0,0-2-3 0,2 2-4 16,-2 0 3-16,2-1-7 0,-1 1 6 0,3 1-2 16,-3-2-4-16,0 3 5 0,2-2-4 15,-3 3 2-15,3 0 1 0,1-1-1 0,0 2 0 16,-3 1-1-16,0 0 1 0,2 2-5 0,-2 3 5 16,1-1 1-16,2 1-4 0,0-3 6 15,-1 3-4-15,2 1-2 0,0 1 4 16,2 3-4-16,-1-2 3 0,0 2 0 0,-2 0 0 0,0 0 3 15,4 1-3-15,-1 1 3 0,0-3-4 0,3 0 3 16,1 2-4-16,0 0 2 0,0-1 2 16,0 1-3-16,0 0 5 0,1 0-6 0,1-1 2 15,2 3-1-15,-1-1 1 0,2 0 4 0,0-3 0 16,1 3 4-16,-1-2 0 0,-1 1-3 0,1-2 1 16,1 1-8-16,0-2 1 0,3 0-1 15,0 1-1-15,-3-2 6 0,3 0-1 0,-1 1 3 0,1-3-2 16,1 0 0-16,1-1 1 0,-2-2-1 15,1 0 2-15,2-1 1 0,-2-1 3 0,3-2 0 16,2 1 2-16,0-2 2 0,2-2 0 16,3-1 3-16,-4-2-5 0,5-1 2 0,-3-1-6 15,1-1-3-15,4 0 2 0,-2-2-5 0,-1-2 5 16,1-1-4-16,-1-2 1 0,1-1 0 0,2-2-1 16,-4-1 3-16,0-2 0 0,-1 2 0 0,-3-1 4 15,1-1 2-15,-2-1-1 0,-1-3 1 0,0 0-7 16,-1 2-6-16,2-1 0 0,-4 1 0 15,2 1-4-15,-1 3 8 0,-1-1-2 0,1 0-3 16,-3 3 4-16,1-1-5 0,-1 1 2 0,0 1-2 16,-2 3 2-16,2 0-3 0,-3 3 0 15,0 2 4-15,-3 2-7 0,2 0 1 0,-1 1-5 16,-1 1-5-16,3 1 3 0,1 3 2 0,3 0 2 16,2 4 2-16,1 3 3 0,1 1 1 0,-2 3-1 15,-1 3 5-15,3 4-6 0,-3-3 4 16,0 2 3-16,0 3-6 0,0-1 4 0,-3 0-1 15,3-2 3-15,0-1-3 0,0-1-4 0,5-4 0 16,-4 2-4-16,1-5 6 0,4-2 0 0,-4-3 3 16,1-1 3-16,4-4-2 0,-1-2 8 15,2-1-6-15,1-4 2 0,1 0 0 0,1-3-5 16,-1-4 3-16,0 2-3 0,-1 1 1 0,-3-3 4 16,-2 1 0-16,-1-3 1 0,0 2-2 0,-2-1-4 15,0-3-2-15,-2 1 2 0,0-3 3 0,-2 2-3 16,1-1 3-16,-5 1-3 0,1 1 0 15,-1 4 1-15,-2-1 0 0,-1 3 2 16,0 1-3-16,0 1 2 0,0 3-2 0,0 1 0 0,-1 2-1 16,1 1-1-16,0 0-6 0,-1 0-11 0,1 3 0 15,-2 1-4-15,2 5 9 0,0 1 10 16,2 7 1-16,0-2 3 0,4 3-3 0,6 3 2 16,0-1 1-16,5 0-1 0,5 1 0 0,2-3 0 15,5-1-5-15,3 0 0 0,2-8 1 16,-1-2 0-16,-1-4 1 0,-2-2 5 0,-6-1-8 15,0-4 3-15,-1 1 1 0,-6-6 1 0,0-4 6 16,0-1-1-16,-4-4-1 0,0-1-1 0,-2-3 0 16,-4-1 1-16,1-3 2 0,-3-3 0 0,0-2-5 15,-1-4 2-15,5-2-1 0,-1-2-1 16,2-2 3-16,-2-5 0 0,-4-1-1 0,-3 1 1 16,-2 1 0-16,-1 5 0 0,-3 5 1 15,0 5 1-15,0 5 0 0,0 7 0 0,3 6 6 16,-1 4-7-16,1 4 5 0,1 1-5 0,1 3-12 15,0 3 2-15,0 4-1 0,3 4 3 0,0 8 6 16,1 6 5-16,3 5-5 0,2 6-1 0,1 1 3 16,1 9-3-16,1 2 3 0,-2 1 2 0,0 5-3 15,0-1-1-15,-5 2 0 0,-1 5 2 16,-3-4 0-16,-1-3 0 0,1-7-9 0,1-7 0 16,4-10 0-16,-2-8-2 0,4-9 8 0,-3-3 0 15,0-5-1-15,0-3 9 0,0-4-3 0,3-2 5 16,-1-6 0-16,3-5-3 0,4-3-1 15,-3-4 2-15,0-1 2 0,2-3-5 0,1-3 3 16,-1 0-6-16,-2-4-3 0,1-1 1 0,1 3-3 16,0 3 2-16,0 3-1 0,-1 1 2 15,3 6 0-15,-2 1-3 0,0 5 4 0,0 5-8 16,0 2 4-16,-2 6-1 0,-1 0-3 0,1 2 4 16,2 5-2-16,1 5 3 0,-1 0 2 15,-2 6-1-15,0 2 2 0,-1 1-3 0,0 3 2 16,-2 3-3-16,1-2 2 0,-1 2 2 0,-2-1-3 15,3-1 3-15,-2-2-8 0,-2-3-7 0,3-6-15 16,-5-2-15-16,4-5-30 0,-4-1-40 0,2-4-46 16,-2-2-133-16,-1-3-447 0,3-5-886 0</inkml:trace>
  <inkml:trace contextRef="#ctx0" brushRef="#br0" timeOffset="10089.7647">6755 887 1977 0,'-2'-8'159'0,"1"1"-27"0,-1-1-58 0,-3-1-39 16,3 2-25-16,1-1-52 0,0 3-21 0,1 5-25 15,1 3-139-15,1 7-527 0,6 11-458 16</inkml:trace>
  <inkml:trace contextRef="#ctx0" brushRef="#br0" timeOffset="11021.9238">7412 1092 1 0,'-7'-5'268'0,"3"-1"95"0,-3-5-3 15,5 4-25-15,0 1-14 0,-2-2-37 16,2 1-51-16,1 2-36 0,1 0-43 0,-1 3-20 16,0-2-30-16,0 2-30 0,0 2-25 0,1 2-30 15,-4 0-9-15,3 1-6 0,-2 4 2 0,-6 6 14 16,0 4 2-16,-3 6 12 0,-4 6 3 0,-1 2-1 15,-1 3-5-15,-3 8-10 0,2 0-4 16,2 1-9-16,5-4 2 0,4-2-1 0,5-1-3 16,3-2 1-16,6-1-4 0,5 1 5 15,5-6 0-15,9 2 0 0,6-9 1 0,8-1 1 0,5-6-1 16,5-4-4-16,3-4 2 0,1-3-6 16,-3-7 0-16,-6-2 4 0,0-2-5 0,-8-1 2 15,0-3-1-15,-4 2-2 0,-5-2 5 0,-5-3 4 16,-1 0 3-16,-9-1 0 0,0-2 5 0,-3-2-1 15,-2 0-3-15,-5 1 7 0,-2 3-9 0,-1 1 1 16,-5 3-2-16,3 0-3 0,-6 4-1 16,-1 1-6-16,1 5 1 0,-3 0-8 0,-6 6 6 15,1 3 3-15,-6 3-2 0,1 3 7 16,1 0-6-16,7 5-1 0,-1-2 0 0,8 1-1 16,2 0-1-16,6 1 0 0,7 1 3 0,3-3-1 15,5 3 4-15,7-2 0 0,1-3 0 0,6 0 3 16,1-5-5-16,-1 0 1 0,2-4 2 15,-1-1-8-15,-1-5 6 0,-4-2-2 0,-2-2-2 16,-3-4 3-16,3 2 1 0,-9-2 1 0,4-5-1 16,-8 4 5-16,1-6-7 0,1 1 1 0,-6-2 4 15,0-1-4-15,0-2 2 0,-4 1-1 0,-3 0 0 16,-2 0-1-16,-3 0 2 0,1 2-1 0,-3 3-3 16,2-2 2-16,-3 3 0 0,1 6 0 0,2-1 3 15,-1 4-3-15,4 1-1 0,0 2-5 16,2 1-11-16,0 1-2 0,1 5-3 15,0 2 7-15,0 6 4 0,6 4 11 0,3 4-3 0,5 1 0 16,7 1 6-16,8 1-6 0,8-3 5 16,4-2 0-16,6-3-3 0,-5-7 2 0,3 1-1 15,-6-7 3-15,-3-3-2 0,0-2 2 0,-7-4-3 16,-1-6 2-16,-6-1 0 0,-2-2 0 0,0-5 3 16,-4-3-5-16,-2-2 3 0,1-7-1 15,-4 3 6-15,-4-4 3 0,-3-4-4 0,3-3-2 16,-3-5-2-16,-1-3 1 0,-3 0 1 0,-2 4 0 15,-6-1 5-15,1 2 0 0,-2 7 4 16,-2 2 4-16,-1 9-1 0,2 7 3 0,0 3-3 16,1 7 3-16,6 3-9 0,0 1-6 0,2 7-8 15,-1 3-6-15,-2 3 5 0,0 14 1 16,2 8 3-16,0 7 0 0,2 5 0 0,5 6 0 0,-1 1 1 16,5 8 2-16,0-1-6 0,-1 3 3 15,-1 0-2-15,-4-1-11 0,2-2-21 0,-2 1-34 16,5-6-50-16,0-3-87 0,1-3-239 0,0-4-1254 15</inkml:trace>
  <inkml:trace contextRef="#ctx0" brushRef="#br0" timeOffset="12259.4454">9815 742 2578 0,'-3'-3'-17'0,"1"-2"-13"0,-1 2-48 16,-2-1-10-16,3 3 15 0,-4 2 52 0,1 6 85 0,-3 8 49 15,-4 6 21-15,-1 12-3 0,-17 36-18 0,0 13-20 16,4 3-15-16,13-7-9 0,-4 8-12 15,6 5-9-15,0 2-7 0,0 0-9 16,2-4-13-16,0-1-7 0,6-10-4 0,1-3-3 0,1-10 2 16,1-12-1-16,1-10-7 0,1-9 5 15,0-9 0-15,-1-10 2 0,4-3 6 0,-5-9 3 16,0 0 9-16,0-4 16 0,0-1 17 16,0 2 6-16,0-3-11 0,-5-8-17 0,3-3-24 0,-2-8-9 15,-2-5 1-15,-3-5 0 0,-2-3 4 16,1-6-5-16,0-4-5 0,0-5 3 0,3-5-3 15,4-3 0-15,2-2 1 0,2-3-6 0,4 3-3 16,1 0-2-16,7 2 0 0,2 4 4 16,4 2 0-16,1 5 2 0,1 7-5 0,1 7 2 15,0 5-2-15,1 8 2 16,1 5 2-16,-2 6-4 0,1 6 1 0,-1 3-1 0,2 9 2 0,-2 1 3 16,-1 7 4-16,-2 4 2 0,0 5-1 15,-6 6 5-15,-1 4-4 0,-2 5 3 0,-3 1 2 16,-6 1-3-16,-3 2 0 0,-5-2 3 0,-6 0 1 15,-4 1-1-15,1-3 4 0,-2-5-6 16,1-4-2-16,7-7 1 0,0-11-5 0,5-2 3 0,2-6 0 16,3-4-8-16,2 0-2 0,4-3-4 15,7-4 4-15,10-3 3 0,10-7 1 0,9-8-1 16,6-4-5-16,-1-1 2 0,0-2 1 16,-6 0 3-16,-5 1 4 0,-5 1 2 0,-7 1-3 0,0 3 4 15,-9 3 4-15,-2 2 2 0,-4 2 8 0,-3 4 1 16,-2 1 2-16,-3 4 4 0,-1 2 3 15,0 4 2-15,-1 2-8 0,1 0-7 0,-2 3-8 16,-5 1-6-16,-1 3 3 0,-7 6 2 0,-2-1 2 16,-2 6 0-16,5-1-2 0,-2 2-3 15,3-1-2-15,3 1 1 0,5 1 4 0,0 0 0 16,4 0-3-16,4 1-1 0,2-2-1 0,5 3 2 16,2-1 2-16,3-3-5 0,1-3-1 0,5-2-3 15,-4-5-4-15,3-1 10 0,-2-4 0 16,0-6 3-16,1-1 2 0,0-5-4 0,0 1 1 15,-3-1 2-15,-1-1 2 0,-4-1 0 0,0-1-2 16,-1 0 0-16,-1-2-4 0,-1 0 3 0,-4 2 7 16,2-3-1-16,-3 0 3 0,1-2-3 15,-1-2-7-15,0-1 2 0,-1 0 2 0,3 0-1 16,-3-2-2-16,-1 1-2 0,0 2-5 16,-1 2 3-16,2 4 6 0,-1 2 0 0,0 3 3 15,-1 2-3-15,2 5-3 0,-2 0-1 0,1 2-3 0,0 1-12 16,1 1 2-16,3 2-2 0,2 5 1 15,9 4 14-15,-1 5 3 0,3 2 0 0,2 0 1 16,-2 2-1-16,1 0-2 0,-3-3 0 0,4 2 4 16,-1-3-2-16,0-1 3 0,2-6-5 0,0 0-3 15,0-4 3-15,-2-4 3 0,2-3 5 16,-2-3 1-16,1-3-1 0,-2-3-4 0,1-3 2 16,-2-1 2-16,-2-4 0 0,-1 0-3 0,-3-2 0 15,-1-2-11-15,-1 0 9 0,0-1 4 16,-2-3-5-16,-1-3 5 0,3-3-7 0,-1-4-2 15,1 1 3-15,-3 0 5 0,1 2-3 0,-1 5 2 16,-2 1 1-16,0 0-6 0,0 3 8 16,-2 4 3-16,1 3 6 0,-2 1 3 0,3 4-3 0,-3-4 2 15,-1 5-3-15,0-1 1 0,0 3 3 16,3 0-2-16,-3 1-6 0,0 0-4 0,0 4-1 16,0 2 2-16,0 0 1 0,0 1 4 0,0-2-10 15,0 1-4-15,0 1-1 0,0 0-7 16,0 1 4-16,0 5 0 0,2 2-2 0,2 5 2 15,0 3 3-15,0 2-2 0,-1 2 6 0,1 3 4 16,0 1-5-16,-2 3 1 0,-1 6-2 0,-1 2-6 16,0 8 7-16,-2 2 0 0,-3 1-2 0,1-1-1 15,-2-2-3-15,2-3-1 0,1-4-4 16,1-5 1-16,2-1-14 0,2-4-12 0,-2-1-6 16,1-1-22-16,1-5-12 0,1-5-20 0,-1 2-44 15,1-8-31-15,-1 1-69 0,-1-4-187 0,-1-5-530 16,0-1-572-16</inkml:trace>
  <inkml:trace contextRef="#ctx0" brushRef="#br0" timeOffset="12752.2597">10874 1245 995 0,'7'-3'179'0,"6"2"-73"16,7-4-42-16,8 5 31 0,7-1 35 0,5-1-4 15,1-1-21-15,2-3-22 0,2 1-24 16,3-6-6-16,-2 1-6 0,-2-4-3 0,-1-2-2 16,-5-1 1-16,-4-4 1 0,0-3 0 15,-6-2 7-15,0-1 5 0,-3-2 11 0,-4 1 15 0,-5 1 16 16,-1-1 6-16,-10 14 13 0,-1 0-6 16,-2-2-9-16,1 0-7 0,-3 2-19 0,-2 0-13 15,0 2-2-15,-2-1-24 0,-1 5-13 0,-2 4-8 16,-3 3-22-16,0 3 18 0,-3 5-7 15,-3 10-8-15,-10 15 8 0,-1 11-9 0,5 6 4 16,9-5 8-16,1 5 1 0,-1 3 1 0,1 6 0 16,0 2 2-16,2 0-1 0,3-4-2 0,0-8-3 15,5-10-3-15,4-5-7 0,3-7 5 16,-1-5 2-16,4-4 0 0,-3-5 0 0,1-5-1 16,2-1 1-16,0-2 6 0,0-5 4 0,1-2-1 15,4-5-1-15,2-2-5 0,4-7-1 16,0-2-3-16,-1 1 2 0,1-6-1 0,-1-1 3 15,0 2-4-15,0-3-2 0,-3 2 0 0,3 3-2 0,-4 1 4 16,-1 5 0-16,-3 3-4 0,-1 2 5 16,-3 4-6-16,3 3-1 0,-2 5 0 0,2 3-6 15,2 4 7-15,0 2-4 0,1 4 4 0,-1 2 2 16,0 3 1-16,2 1 2 0,-2 0-5 0,-1 5-7 16,1-2-19-16,-3 5-37 0,0 2-63 15,0-2-144-15,-3 2-604 0,2-2-833 0</inkml:trace>
  <inkml:trace contextRef="#ctx0" brushRef="#br0" timeOffset="12896.8579">12270 1290 2087 0,'4'-14'361'0,"4"-3"-93"0,-3-1-78 0,0 3-43 16,-4 5-24-16,-1 3-29 0,0 3-40 0,-1 2-32 15,1 1-23-15,0 2-28 0,-1 2-24 0,-3 3-54 16,-1 4-139-16,-3 4-560 0,0 2-871 0</inkml:trace>
  <inkml:trace contextRef="#ctx0" brushRef="#br0" timeOffset="13600.1944">3863 2719 1429 0,'-10'-10'851'0,"-1"2"-823"0,0-1-24 16,8 2-3-16,3 2-1 0,0 0 5 0,0-1 9 15,0 1 2-15,0 3-2 0,3 0-18 0,1 2-9 16,1 0-3-16,3 0 5 0,5 2 23 0,1 0 13 16,3 3 16-16,5 0 7 0,4 1 8 15,3-1 5-15,7 3 0 0,4-2 2 0,6 0-3 16,4-2-6-16,9 0 1 0,7 0-6 0,7 0-7 15,5 0-4-15,8-2-7 0,4-1-5 16,6 2 0-16,3 1-2 0,8-2-2 0,5 2 0 16,7-2-2-16,4 0 0 0,6-1-1 0,4 1 0 15,1-1 2-15,5 0 0 0,4 0 5 16,2 1-4-16,3-1 4 0,4-1 1 0,5 1-8 0,2-2 5 16,7 0-5-16,3-1-4 0,6-1 1 15,7 0-5-15,4 0-1 0,8-3 0 0,8 2 0 16,1-1-2-16,6-1-3 0,2-1 0 0,7 1-5 15,-1-1 5-15,4 1-3 0,1-1 1 16,-3 0 1-16,2-1-2 0,-2-1 4 0,-4 1 0 16,-3 1 5-16,-7-2 1 0,-4 1 3 0,-7-2 5 15,-8 0-1-15,-7-3 3 0,-9 0-1 0,-9 2-3 16,-13-2 0-16,-11 2 0 0,-13 0-2 0,-10 1-2 16,-16 0-1-16,-13 2-6 0,-13-1 0 0,-12 0 2 15,-12 2-6-15,-5-2 6 0,-9 2-2 16,-9 2 0-16,-8-1 4 0,-6 3-5 0,-5 1 2 15,-2 1-3-15,-3 1 3 0,-1 0-5 0,-1 0-3 16,-1 0-1-16,0 1-9 0,1-1 4 16,-3 0 0-16,-2 1 0 0,-3 0 5 15,-3 2-8-15,-7 1-7 0,3-1-11 0,-4 1-17 0,4-2-19 16,2 0-32-16,3 1-44 0,0-3-97 16,4-2-247-16,4-2-1246 0</inkml:trace>
  <inkml:trace contextRef="#ctx0" brushRef="#br0" timeOffset="13988.8127">13725 1894 2085 0,'0'-9'127'0,"-1"-2"12"0,1-3-26 16,-1 6-5-16,1 4-3 0,-1-2-8 15,-3 3-16-15,0-1-17 0,2 0-4 0,-1 3-3 16,0-1-1-16,3 2-8 0,0 0-11 0,1 0-12 16,1 0-11-16,-2 0-1 0,3 2 1 15,1-2 10-15,7 2 5 0,6 4 6 0,11-3-1 16,8 4-7-16,13-2-5 0,12 2-8 0,9-2-3 16,7 0-3-16,3 1-5 0,4-2 7 15,-1 0-8-15,-3-1 3 0,-1-2 1 0,-3 3-4 16,-4-4 3-16,-2 0-1 0,-6 2 0 0,-3-2-3 15,-2 0 1-15,-8-2-2 0,-5 1 1 0,-9-1 2 16,-2 0-5-16,-10-1 2 0,-4-1-2 16,-5 1-2-16,-5-1 2 0,-7-1-5 0,1 0-6 15,-4-4-15-15,-2 1-18 0,-4-1-19 0,-1-3-27 16,-5-1-30-16,-4-3-54 0,-5 0-76 0,0-1-120 16,-3-1-207-16,-1-2-172 0,-2 1-93 15,2-1 707-15</inkml:trace>
  <inkml:trace contextRef="#ctx0" brushRef="#br0" timeOffset="14192.2712">14871 1565 1 0,'2'-8'0'15,"4"-4"317"-15,-1 1 206 0,7 4-38 16,2 0-90-16,0 5-115 0,4 2-71 16,2 2-55-16,0 6-30 0,3 2-7 0,4 3-17 15,-2 5-12-15,4 4-4 0,-3 2-16 0,-2 5-1 16,-2-2-7-16,-2 3-10 0,-3 0-6 0,-2 4-9 16,-5 1-4-16,-2 2-6 0,-5 1 2 0,-4 1-4 15,-5 2 0-15,-4 3 2 0,-10 3-4 16,-1-1-1-16,-7-2-4 0,-4-4-3 0,-3-6-1 15,-1-3-2-15,-3-5-2 0,0-3-2 0,-1-1-3 16,-1-6-7-16,0 0-13 0,-1-5-30 0,-1-1-75 16,-1-3-212-16,0-1-1378 0</inkml:trace>
  <inkml:trace contextRef="#ctx0" brushRef="#br0" timeOffset="16065.636">17032 2696 1 0,'-6'-12'69'0,"-4"-3"435"0,-1-3-42 0,3 5-63 16,5 5-43-16,-1 3-45 0,1-1-73 0,3 4-77 16,0 4-59-16,0 2-38 0,-1 5-8 0,-1 4 23 15,1 6 22-15,0 6 1 0,-2 7-6 0,1 4-17 16,1 7-20-16,1 6-13 0,0 2-12 15,-1 5-8-15,-1-1-10 0,0 1-5 0,-3 3-2 16,3-4-5-16,-2-1 0 0,1-2 2 0,2-11 1 16,0-2-4-16,-1-10-2 0,1-8-1 15,1-6-7-15,0-7 7 0,-1-5 11 0,1-3 13 16,-2-2 2-16,-1-5 1 0,0-6-11 0,-4-9-12 16,-2-6 3-16,0-5-4 0,-1-6-2 15,-3-5 0-15,0-6-5 0,1-3 1 0,-1-4-2 16,2-5-2-16,6-7-4 0,2-7-2 0,6-6-1 15,1-1 1-15,8 0-1 0,4 6 3 0,2 3 1 16,5 6 0-16,2 6 6 0,5 6-1 16,4 8 1-16,0 3 4 0,7 12-1 0,-1 0 2 15,-1 5-1-15,-3 10 2 0,-4 3-3 0,-3 12 3 16,-3 6 0-16,-6 12-2 0,-2 4 4 0,-4 10-2 16,-4 5 3-16,-1 5-1 0,-7 4 0 15,-2 7 2-15,-3 5-3 0,-6 8 1 0,-10 2-1 0,-2 7 0 16,-2-2-2-16,-5-6 1 0,3-6-3 15,-1-10 2-15,4-5 0 0,-1-6 0 0,-3-7 3 16,5-8-2-16,2-5 0 0,0-4 1 0,6-8 3 16,1 1 1-16,2-5 3 0,2-5-4 15,2-3-3-15,3-4 0 0,6-6-4 0,4-6-2 16,4-5-1-16,9-3-4 0,8-6-3 0,4 3 0 16,7-5 1-16,2 5 2 0,4 1 3 0,3 3 1 15,2 3-2-15,-1 2 3 0,-2 2 3 16,3 5 1-16,-4 4 4 0,-2 3-1 0,-1 4-1 15,-6 4-3-15,-4 3 2 0,0 6-3 0,-5 3 1 16,-1 6 2-16,0 6-3 0,-2 2 1 16,-2 5 1-16,1 1 1 0,-4 7 3 0,-2-3-3 15,-5 5-3-15,-5 2 0 0,-3 0 1 0,-4 2-1 16,-5-3 1-16,-1-2 0 0,-3-8-3 0,0-3 2 16,-5-6 0-16,0-3 0 0,1-4 3 0,-5-4-1 15,3-3-1-15,-1-2 2 0,1-4 0 16,1-3 0-16,3-1 1 0,1-5-3 0,0-2-2 0,6-5 0 15,4-2-1-15,5-1-1 0,5-3 2 16,5 0-3-16,4-6 0 0,4 2-1 0,3-3-2 16,0 4 1-16,2 3 2 0,-1 4 0 15,-1 1 0-15,1-1 2 0,-2 6 2 0,-1 0-1 16,-4 4 6-16,-3 1-4 0,-2 0-2 0,-6 3 2 16,2 1-7-16,-1 3 5 0,-1 2-2 0,-3 2-1 15,1 4-1-15,1-1 4 0,-3 2 1 0,1 2 1 16,1-2 5-16,-1 1-5 0,1 3 0 15,0-3 0-15,2 2-2 0,4-2 4 0,2-1 0 16,5-2 1-16,5-2-1 0,2-5 4 16,6-2-1-16,-1-3-4 0,0-3 6 0,1-3-7 15,-2-1-1-15,1-3 5 0,-3-2-6 0,0-1 5 16,-2-1 2-16,-5-3 0 0,-1 0 1 0,-4-4 0 16,0-2 1-16,-2-2-1 0,-3-4 4 15,-1 3-3-15,-6-2-1 0,-2 4 2 0,-2 3-5 0,-4 3 3 16,-1 3 1-16,-1 2 1 0,-3 5 1 0,-2 1-1 15,-2 4 3-15,1 2-3 0,-1 2-1 16,-4 7-1-16,0 1-2 0,-4 8-2 0,-1 5-1 16,4 7 3-16,-3 8 2 0,5 3 4 0,0 9 1 15,4 2 1-15,4 5-3 0,2 2 2 0,2 0 1 16,4 4-3-16,3 1-2 0,1 0-1 16,5-1-4-16,1-3 3 0,-1-4-2 0,2 1 1 15,-2 0 2-15,1-4-4 0,0-3 2 0,-3-3-2 16,1-3 1-16,-2-6-1 0,-2-5-7 15,-3-6-5-15,1-3-13 0,-1-5-14 0,-1 0-12 16,1-5-18-16,-1-1-20 0,2-3-23 0,-2-4-46 16,2-2-87-16,0-3-169 0,-1-3-671 0,-1-4-294 15</inkml:trace>
  <inkml:trace contextRef="#ctx0" brushRef="#br0" timeOffset="16799.1234">18898 2753 1201 0,'11'-7'264'0,"10"-7"4"0,4-1-64 0,4 0-7 15,-2 1-26-15,2 3-49 0,1-2-26 0,2 4-28 16,1 0-18-16,0 1-8 0,-3 1-7 16,-4 2-8-16,-1 0-1 0,-3 0-5 0,-3-1-2 15,-2 3-1-15,-4 2-4 0,-3 0 0 0,-5 1 7 16,-3-2 6-16,0 2 8 0,-4 2 2 15,0-2-6-15,1 1-11 0,-3 1-5 0,-5 2-4 16,-2 1 2-16,-6 5 6 0,-2 0-1 0,-4 2 1 16,1 2-3-16,2 1-6 0,3-1-2 0,2-1-3 15,4-2-2-15,2 1-1 0,2 2 5 16,3-3 0-16,2 3 3 0,5-1 6 0,4 1-1 16,5-2 4-16,9 1 3 0,4-4-2 0,7 1-1 15,8-3-4-15,0-3-4 0,7-1-6 0,-2-2-1 16,0-1-2-16,-5-1 0 0,-4-2 2 0,-4-2-3 15,-3 0-2-15,-3-2 0 0,-4 0-2 16,-3-1 3-16,-4-1 2 0,-3-1 2 0,-1 0 2 16,-4-3 4-16,-2 2 5 0,-3 0 2 0,0 0 5 15,-2-3-5-15,-3 2-1 0,0-1-1 16,0 3-3-16,0 1 2 0,-2 1 1 0,3 1-5 0,-4 0-2 16,3 4-4-16,2 0-2 0,0 3-7 15,1 1-2-15,-2 2-3 0,0 6-3 0,1 3 6 16,-1 5 1-16,4 2 3 0,4 3 4 0,2-1-1 15,2 2 0-15,4 2 2 0,7-1 0 16,3 3 2-16,5-6-1 0,2-3-1 0,5-6-2 16,1-5-2-16,-2-3-3 0,0-4-1 0,-4-4 1 15,-4-3 1-15,1-7 1 0,-5-4 2 0,1-1 0 16,1-5 2-16,-3 1 3 0,6-5-2 16,-2-1-1-16,-1-1 0 0,-2-3-1 0,-4-5 2 15,0-2 3-15,-4 0-1 0,0-7 2 0,-1 0 0 16,-1-1 2-16,-1-1 5 0,-1 6 7 15,-5 2 3-15,-5 7 2 0,-2 4 3 0,-5 5 0 16,-2 8 5-16,2 1 1 0,1 9-2 0,0 0-5 16,4 4-13-16,-3 5-7 0,3 6-4 0,-3 4 3 15,-2 10-4-15,-2 7 0 0,2 8-2 0,0 0-5 16,4 7 7-16,2 4 2 0,1 4-1 16,-2 4 3-16,-1 3-3 0,-3 2-3 0,0-1 0 0,-3 2-1 15,-2 2-1-15,3-7-4 0,5-4-7 16,3-7-12-16,4-10-13 0,4-6-14 0,1-6-16 15,0-5-19-15,2-7-24 16,1-1-34-16,-2-6-61 0,0-2-148 0,0-7-427 0,4-2-843 16</inkml:trace>
  <inkml:trace contextRef="#ctx0" brushRef="#br0" timeOffset="17037.7347">20522 2392 1593 0,'14'-9'342'0,"10"-2"-76"16,9-1-60-16,4 2-12 0,1 4 0 16,6 0-23-16,1 1-35 0,5 3-32 0,1 3-29 15,1 2-22-15,3 0-13 0,-5 0-12 0,-2 0-7 16,-4-1 0-16,-3 1-2 0,-6-1-2 16,-5 0 4-16,-9 1-7 0,-3 0-6 0,-4 0-4 15,-5-1-3-15,-4 0-1 0,-1-1 0 0,-4 2 0 16,-1-2-3-16,-4 4-1 0,0 1-3 0,-8 1-9 15,-3 4-12-15,-6-1-41 0,-7 3-85 16,-8 3-297-16,-2 1-1274 0</inkml:trace>
  <inkml:trace contextRef="#ctx0" brushRef="#br0" timeOffset="20613.9838">16383 1394 427 0,'0'-10'254'0,"-1"-3"-32"0,2-5-36 0,-1 6 11 16,2-3 23-16,-2 2-3 0,-3-3-14 15,-1 1-35-15,1 2-31 0,-4 0-23 0,4 1-23 16,-5 1-14-16,3-1-14 0,-4 3-5 0,-3-1-6 16,-3 4-3-16,-4-1-4 0,0 2-6 15,-4 4-4-15,0 2 0 0,-5 4 1 0,3 2-4 0,-5 2-1 16,-1 3-7-16,-3 1-7 0,3 6 0 15,0 2-5-15,1 3 1 0,4 2-1 0,0 0-7 16,3 2 1-16,4 2-2 0,7 0 0 0,5-4 0 16,6-2-3-16,3-5 0 15,7-3-3-15,3-2 7 0,7-5 5 0,3-2 4 0,7-4 4 16,7-5-3-16,4-4-4 0,4-4-2 0,0-5 1 16,2-1-5-16,-3-3-3 0,-2-5 1 15,-3 0-6-15,-5-3 3 0,-1-4 3 0,1-2 0 16,-7-4 1-16,2-6-4 0,-3-2 2 0,1-2-1 15,-3 0 0-15,3-2 0 0,-5-1-3 0,0 1-1 16,-13 26-1-16,-1-8 2 0,1 4 6 16,-2-3-2-16,-4 3 1 0,0-1-1 0,-2-1-7 0,-1 1 7 15,-2 4 1-15,-2 5 4 0,-4 4 1 16,3 3-1-16,-3 6-5 0,-5 3 2 0,2 5 3 16,0 6 5-16,-6 5 10 0,4 6-5 15,-4 5-5-15,-1 12-4 0,-6 31-4 0,6 2 2 0,10-6 1 16,10-12-2-16,5 2-4 0,0 0 4 15,10 0 2-15,3-4 2 0,5-3 4 0,7-9-7 16,6-7-1-16,3-7-2 0,-2-4-2 0,-2-2 2 16,1-7 0-16,-5-3-1 0,1-5-3 0,-2-2-1 15,-1-2 1-15,-1-5-1 0,-1-2 8 16,-3-5-7-16,-3-4-2 0,1-1-1 0,-2-2-5 16,1-4 7-16,-4-3 3 0,-3 1-2 0,1-3 0 15,-4 0-1-15,-2-3 0 0,-2 4 2 16,-2 0 3-16,-3 1-2 0,-5 4-2 0,-1 2 1 15,-5 4 1-15,2 5 1 0,-3 1 1 0,-6 3-3 16,2 1-1-16,-3 5 0 0,0 3 3 16,-3 3 1-16,1 5 1 0,-3 4 1 0,4 4-4 15,0 4 1-15,0 1-5 0,7 4 4 0,1 0 1 16,4 2 0-16,5 1 0 0,4 3-1 0,5 3 0 16,2 0-1-16,6 5 3 0,2-3-5 0,5 0-12 15,7-6-13-15,7-7-15 0,5-4-20 0,2-6-13 16,2-4-26-16,2-3-51 0,1-6-62 15,0-2-87-15,-5-5-94 0,3-4-96 0,-6-3 6 16,-3-4 80-16,-3-3 125 0,-1-3 161 0,-9-1 90 16,1-2 64-16,-6-1 46 0,-1-4 57 0,-7 0 58 15,-1 4 59-15,-4-2 31 0,-4 6 4 16,-1 0-4-16,-4 4-37 0,-1 1-24 0,-4 4-23 16,0 4-35-16,-5 1-27 0,0 5-28 0,-3 1-23 15,-3 4-18-15,0 5-13 0,-2 5-8 0,-1 5-7 16,-1 3-5-16,4 1-11 0,3 2-8 15,4-1-8-15,4 4-2 0,6 3-1 0,3 1-2 16,2 2-4-16,4 1 1 0,3 1-1 0,2-3 1 16,5-2-1-16,3-6 0 0,5-2-4 15,4-7-3-15,-1 0-5 0,0-4-1 0,-2-5 0 16,-2-2-2-16,1-4 6 0,-3-1-3 0,0-1 1 16,-2-7 6-16,-3 1 2 0,-5-2 1 0,2-1 0 15,-5 0 1-15,-3-3-2 0,0 1 0 0,-2-4 3 16,1 0-1-16,-3-2-2 0,-1 1 4 15,1 1-4-15,-3-1 3 0,1 1 3 0,-1 1 0 16,-2 1 4-16,1 5-1 0,-2 1 0 0,0 4 0 16,0 1 7-16,1 2 6 0,-1 3-3 0,1 0-1 15,1 2-11-15,0 2-4 0,0 0-2 0,0 4 2 16,-1 4 0-16,1-1 1 0,1 4-1 16,3 2-4-16,5 4 3 0,1 1-2 0,5 0 5 15,2 0-2-15,7 2-2 0,2 1 1 0,6-1-2 16,5-3-1-16,3-3-3 0,4-2-9 15,2-5-8-15,0 0-2 0,1-2 1 0,1-6 4 16,-5 0 6-16,1-4 3 0,-3-3-2 0,-4 1 7 16,1-3 1-16,-5-3 2 0,-1 0 5 15,-6-4-3-15,-1-2 1 0,-3-1-2 0,-1-2 2 16,-2-1-1-16,-1-1 4 0,-5 0-1 0,0-1-2 16,-2 2 1-16,-6 1 1 0,-1 0 1 0,-7 0 3 15,-1 3 1-15,-6 1-7 0,-1 5 4 0,-3-1 3 16,-5 5-1-16,-4 1 3 0,-2 3-2 15,-5 3-3-15,-3 3-2 0,-5 3 2 0,0 4-1 16,0 3 3-16,4 2-1 0,7 0 3 0,6 5-3 16,8 2-3-16,9-1 3 0,4 2-7 15,4 0 4-15,7 0-1 0,1 2 0 0,11-3 0 16,3-1-2-16,5-1 2 0,6-9-3 0,2 0-2 16,1-7-1-16,2-4-4 0,3-3 2 0,-2-2-3 15,4-4 3-15,0 0 3 0,-3-4-1 0,-2-5 7 16,-5 1-4-16,-2-5 2 0,-3-1 0 0,-3-2-3 15,-3-4 4-15,-2 3-1 0,-3-6 0 16,-5-1 2-16,1-4-2 0,-3-3 0 0,2 3 0 16,-8 17 6-16,-1-3-1 0,0 1 8 0,0-2 1 15,-2 4-1-15,-1-4 6 0,-2 7 9 16,-1-2 2-16,-1 4-7 0,-3 5 2 0,0 3-18 16,-2 5-4-16,-2 5 3 0,-2 7-1 0,-1 3 9 15,-3 4-2-15,-12 28-3 0,0 4-7 0,6 1-2 16,5-5 2-16,4-2 2 0,5 2-1 0,3 0 0 15,4-2-4-15,6-1 1 0,9-4-4 16,6-7 4-16,5-5-2 0,6-5-1 0,4-3 4 0,5-4-5 16,4-4 1-16,1-3 0 0,-3-5 0 15,0-4-1-15,-2-3-1 0,-6-3 2 16,-2-2-3-16,-5-2 5 0,-2-5 1 0,-3-2 0 16,-3-4 2-16,-3 0-2 0,-1-2 2 0,-4-2-1 15,-3 0 1-15,-4-3 0 0,0 0-1 0,-6 1 2 16,-1 0-2-16,0 1 2 0,-4 0 1 15,0 3-2-15,0 3 4 0,-3 5-2 0,0 3-1 16,0 4 3-16,0 3-2 0,1 2 4 0,1 2-6 16,0 0 2-16,-4 3-9 0,-5-1 6 15,2 5-1-15,-6 7-5 0,7 3 10 0,0 7-9 0,0 5 3 16,1 2 2-16,2 3 0 0,5-2 0 16,1 1-2-16,5 1 2 0,2 1-3 0,5-2 3 15,6-3 0-15,0-1-2 0,7-5 4 0,-1-3-6 16,5-4 2-16,0-5 1 0,1-2-3 15,5-4 3-15,4-5-1 0,-2 0-3 0,1-5-1 0,-4-5 3 16,-2-1 1-16,-1-5 5 0,-6-1 5 16,-3-2-7-16,-1 0 5 0,-1-3 0 0,-6-2-2 15,-2-1 1-15,-1-1-4 0,-3 3 2 0,-1-2-3 16,-5 5 3-16,-1 1 0 0,-5 2-2 0,2 5 5 16,-3 2-5-16,3 5 1 0,-4 4-3 15,2 0-3-15,-2 3 1 0,-2 1-4 0,3 4 2 16,-2 2 2-16,2 5 2 0,3 1 1 0,2 6-4 15,0 0 8-15,5 3-8 0,0 3 2 16,5 1 5-16,-1 0-10 0,2 2 6 0,2-1-1 16,-1 3-1-16,-2-3 0 0,-1 3 3 0,1-1 1 15,-2-1-5-15,-1-1 13 0,-3-2-13 0,1-1-2 16,-3 1 5-16,-4-1-17 0,-5 0-7 16,-4 2-24-16,-8-1-49 0,-7-3-72 0,-4-1-259 15,-10 0-1339-15</inkml:trace>
  <inkml:trace contextRef="#ctx0" brushRef="#br0" timeOffset="21765.8417">20841 1247 1285 0,'-1'4'96'0,"0"-2"-22"16,0 2-16-16,0-1 74 0,-1 0 79 15,0-3 62-15,2 0 23 0,0 0-35 0,0 0-48 16,2-1-59-16,1-2-61 0,-1-1-41 0,5-5-26 15,2-3-17-15,4-3 2 0,7-3-7 16,3-3 0-16,6-2-2 0,5 0 1 0,1-2 0 0,1 0-2 16,2-2 4-16,1-3-3 0,-4-5 5 15,0 0 1-15,-21 15 0 0,4-7 6 0,0 1-3 16,-1-6 2-16,-1 0-9 0,-2-2 9 0,1-1 2 16,-4-1-4-16,-1 1 14 0,-2 5-12 0,-6 6 6 15,-2 2 7-15,0 6-9 0,-2 4-5 16,-4 6-8-16,-2 5-7 0,-2 6 0 0,-3 5 5 15,-3 8 5-15,-1 4-5 0,-3 5 7 0,0 8-5 16,-20 43-6-16,9 0 7 0,11-4-10 16,10-12 5-16,17-9 0 0,7-6 0 0,6-5 4 15,11-7-1-15,7-5 1 0,4-6-5 0,3-3 6 16,2-5-10-16,3-5 1 0,0-5 2 16,-6-7-10-16,0-8 9 0,-6-2-2 0,-2-8 3 15,-4-3 3-15,-3-1-2 0,-6-3 2 0,-1-4-2 16,-3-3 3-16,0-2-3 0,-1-5-2 0,-3-4 2 15,-7 22 3-15,1-6 5 0,-3 0-5 16,1-5 1-16,0 0-7 0,0-2 0 0,-2 1 10 16,-3 1-4-16,2 3 7 0,-3 6-6 0,-2 4 0 15,-1 6 0-15,0 6-12 0,0 4 4 0,0 6-4 16,-3 3 1-16,0 8 14 0,0 2-2 0,0 5 4 16,-1 4-4-16,3 5 4 0,2 9-12 0,2 30-1 15,6-6 4-15,3-5-7 0,1-17 11 16,-1 0-4-16,1-3-6 0,2-8-4 0,5-2-6 15,0-9-1-15,0-6 6 0,0-3 3 0,3-5 2 16,1-6 4-16,3-4-2 0,-1-1-3 0,4-4 4 16,0-3-2-16,-5-3-2 0,1-2 5 15,1-2-3-15,-2-2 3 0,3-2 1 0,-5-1 2 16,1-4-3-16,-3 3 0 0,-4-1 3 0,-4 13-2 16,0-1 13-16,-1 1-6 0,1-1-4 15,-3 3 3-15,1-2-5 0,-2 5 7 0,1 0 0 16,-5 2-4-16,-2 3-10 0,-1 3-4 0,-1 5 2 15,-2 3 1-15,-5 8 8 0,-9 11-3 0,-3 7 3 16,5 2-1-16,0-8 2 0,10 1 4 16,-2-2-1-16,7 3 1 0,0-7-2 0,6 1-2 15,-1-3 3-15,7-4-1 0,2-2 4 0,-1-3 0 16,7-2-4-16,1-5 2 0,0-2-4 0,4-2 4 16,0-2 3-16,3-4-2 0,-5-3 2 15,3-2-2-15,-5-2 1 0,1-1 0 0,-3-3 2 0,-3 0 0 16,1-1-3-16,-6 1 1 0,1 1 1 15,-3 4 5-15,-3 1 4 0,-3 4-1 0,-3 1 2 16,0 2-5-16,-2 2-2 0,0 3-6 0,-3 0-2 16,0 6-3-16,-9-1-1 0,2 5 2 15,-2 4-2-15,-1-1 1 0,3 2 2 0,3 4 1 16,2-4-2-16,2 3-2 0,3 3 2 0,1-4-7 16,3 2 2-16,2-1-3 0,4-2-14 0,3 1-10 15,5-2-22-15,2 0-40 0,-2-3-78 16,5 0-165-16,-3-5-580 0,-4-2-748 0</inkml:trace>
  <inkml:trace contextRef="#ctx0" brushRef="#br0" timeOffset="21930.765">21745 567 2188 0,'-2'-4'388'0,"2"-3"-291"0,0 3-22 0,7-4-52 0,4 3-19 15,8-1 9-15,7 3-3 0,11 3-2 16,8 3-9-16,11 1-58 0,3 3-219 0,6 5-1282 16</inkml:trace>
  <inkml:trace contextRef="#ctx0" brushRef="#br0" timeOffset="23466.9484">15772 3851 1439 0,'-3'-13'167'0,"1"-2"11"16,1-7-21-16,-2 5-6 0,-2 4 9 0,2-2-1 16,-6 3-20-16,0 2-22 0,-1 3-26 0,-6 3-28 15,-3 3-20-15,-7 6-12 0,-5 5-2 16,-9 8 5-16,-3 6 5 0,-8 4 3 0,-7 8 0 15,-3 2-1-15,-2 8-6 0,-1 4-3 0,-1 4-6 16,2 3-7-16,2 4-2 0,2 1-7 0,7 2-2 16,8-1-3-16,6-3-3 0,9-3-1 15,9-7-2-15,10-7 0 0,9-5 2 0,10-1 1 16,9-7 2-16,6-2 3 0,8-4 4 0,13-4 1 16,9-4 0-16,7-7-2 0,9-4-2 0,3-7-3 15,3-4-2-15,-1-6-7 0,-1 0-1 16,3-6-1-16,-5-2-4 0,0-5 2 0,1-1-2 15,-4-2-4-15,-7-1-1 0,-10-1-1 0,-5 0-2 16,-12-5 7-16,-6-2 1 0,-9 1 4 0,-9 0 5 16,-4 2-1-16,-9 2 1 0,-6 4 1 0,-4-1-1 15,-5 6 0-15,-4 3 1 0,-3 6-1 0,-3 3-4 16,-7 5 6-16,-3 3 0 0,-3 1 1 16,0 6 5-16,0 0-1 0,3 4 1 0,-2 4 0 15,1 3 1-15,-2 5-4 0,0 1 1 16,6 5-1-16,-1 0-6 0,11 3 6 0,1-1-2 15,6 1-2-15,3 1 4 0,6 2-4 0,3-3 0 16,9-2 1-16,1-1 1 0,10-2 0 0,-2-1 1 16,6-3 1-16,3-1-4 0,5-6 4 15,2 0 2-15,3-5-2 0,2-4 7 0,3-2-4 16,-2-4-2-16,1-1 0 0,-2-2-2 0,2 0-1 16,-4-4 0-16,-7 2 0 0,0-1-3 0,-9-3 2 15,2 0 1-15,-6-2-1 0,0 1 6 0,-2-1-4 16,-2 1-1-16,1-4 0 0,-3 1-2 15,-1 3 0-15,3-4 1 0,0 4-1 0,-1-5-5 16,1 3 7-16,2-1-2 0,5-2 2 0,-2 2 3 16,2 1-4-16,2 0 0 0,3 1 0 0,0 0-1 15,1 5 0-15,0-2 2 0,0 4-1 16,0 2 1-16,-1 0 2 0,2 3-1 0,-1 2-1 16,3 1 0-16,-3 3-2 0,-1 2 0 15,-1 4 1-15,-4-1-2 0,4 2 1 0,-3 3-2 0,-2-1 2 16,-3 2-1-16,1 2 1 0,-2 2 1 0,-1-3-1 15,-1 3 6-15,-4-6-7 0,0 1 1 16,-3 0 0-16,-1-2-6 0,-2-2 4 0,-2-2-1 16,3-1 1-16,0-2 1 0,-1-2 1 0,2-3 0 15,-1-1 1-15,2 0 4 0,-1-1-5 16,1-1-2-16,0-1-3 0,0-4-7 0,5-1-1 16,-2-4 1-16,5 1-1 0,3-3 0 0,1 3 0 15,2-3 2-15,-3 1-1 0,7-2 4 0,0 1-5 16,3-2-1-16,3 1 1 0,2 4-4 15,0 1 8-15,-2 0 1 0,5 3 1 0,4 0 3 16,0 1-2-16,-2 0-1 0,5 1-1 0,-1-1-1 16,2 0-6-16,3 2-1 0,0-1-2 0,0-4-4 15,0 1 4-15,-5-2 1 0,-7-2 2 0,-2-1 7 16,-1-5 3-16,-5-1 2 0,0-3 3 0,-6-1 1 16,0-4 0-16,-3 0 2 0,-4-3 1 15,-4-2-1-15,1 0 3 0,-5-3 0 16,-2 4 3-16,-3 1 3 0,-3 2 5 0,2 4 8 15,-5 2 6-15,2 2 9 0,-1 3-1 0,0 4 1 16,-3 4 1-16,5 2-10 0,0 3-2 0,-1 4-9 16,1 2-11-16,-1 6 0 0,3 4-4 0,-4 6 2 15,2 8 5-15,0 3 5 0,4 7 2 0,1 7 0 16,3 3 0-16,0 6-8 0,1 3 0 16,3 1-2-16,-3 4-4 0,-1 2 4 0,0 5-4 15,-1 0-2-15,-3-3-2 0,1 1-2 0,1-2-1 16,-2-2-4-16,-1-1-8 0,2-5-14 0,1-4-15 15,0-10-17-15,2-7-12 0,3-9-6 16,-1-5-5-16,0-8-14 0,1-5-28 0,0-3-17 16,-1-7-45-16,-1-4-76 0,6-6-116 15,-3-8-146-15,2-2-30 0,-5-3 17 0,-2-2 211 0,-5-3 327 16,-1-3 0-16</inkml:trace>
  <inkml:trace contextRef="#ctx0" brushRef="#br0" timeOffset="25223.1041">17109 4364 1 0,'6'-21'42'0,"3"-8"444"0,4-3-51 15,4 10-44-15,-3 7-63 0,3 2-60 0,2 3-70 16,0 1-55-16,4 5-32 0,-1 3-22 16,0 4-13-16,-1 3-11 0,3 5-16 15,-3 3-12-15,-2 3-12 0,-3 5-5 0,-4 2 0 0,-2 2-1 16,0 4 1-16,-6-1-5 0,0 0-1 16,-4 1 1-16,-2-3-1 0,-3-3 4 0,3-3-1 15,-1-3-3-15,-3-4-2 0,4-3-3 0,-1-1-2 16,-1-5-2-16,4-3 0 0,0-1 0 0,0-1 1 15,2-1 2-15,2 0 2 0,3-2 0 16,7-3-2-16,8-2-3 0,6-3-5 0,4-2-6 16,4 1 0-16,1-4-3 0,0 0 0 0,-3-4 3 15,-4 4-1-15,-1-1 1 0,-4-1 4 0,-4 4 1 16,-1 2 1-16,-3 1 3 0,-1 1 0 16,-2 3 2-16,-6 3 6 0,-3 1 3 0,-1 1 6 15,-2 1 2-15,-1 1-4 0,-1 0-7 0,-1 1-9 16,1 0-9-16,-2 3-1 0,-2 0 4 0,1 5 5 15,0 5 4-15,-3 1 1 0,3 1-1 0,-4 3-1 16,5-3 1-16,-1 0-1 0,2 0-2 0,1 0 2 16,3-1-2-16,0 1 1 0,6 1 3 15,2-5 1-15,8 3 0 0,3-5 0 0,1 2 0 16,2-3-3-16,-2-1 1 0,1-2-1 0,-3-2-1 16,-2-1 1-16,1-1 1 0,-3-2 2 15,1-1 0-15,-2-2 2 0,0 1 1 0,-3-3 1 16,-1-2 2-16,-2 0 0 0,-2-2 0 0,0-1-4 15,2 3-2-15,-3-1 0 0,-1 2-3 16,0-2 1-16,-1 2 1 0,0-1 0 0,-2-1 1 16,0 2-1-16,0 0-1 0,0-1 0 0,-1 3 0 15,0-1-2-15,0 2 0 0,-1-1-2 16,-1 3-2-16,1-1 1 0,0 1 1 0,0-3-1 0,2 3 0 16,-1-1-2-16,0-1-2 0,0 2 0 15,-1 0-1-15,0 1-1 0,1 0 1 0,-1 0-2 16,2 1 2-16,-2-1 1 0,1 0 0 0,-1 1 1 15,4-1 2-15,-3 2 1 0,-1-2-1 0,1 1 1 16,1-1-1-16,-2 0 1 0,1 0 2 16,-1 0 3-16,0 1-3 0,0-2 1 0,0 1 2 15,1-1 0-15,-1-2 3 0,0 2-1 0,1-1-2 16,-1 0-1-16,-1-1-1 0,1 1 0 0,-1 1 0 16,0-1 0-16,0 2-3 0,0-4 0 0,0 3 0 15,0 0 0-15,0-2 2 0,0 2-2 16,0 0 0-16,0 0 0 0,0-2-1 0,0 2 0 15,0 0 3-15,0-1-2 0,1 1-1 0,-1-1 1 16,1-3-1-16,-1 3 1 0,2-3 2 16,0-1-2-16,0 1 0 0,0-2 1 0,-1 1-2 15,0 1 2-15,-1 0 1 0,0 1-3 0,3 1 3 16,-3-2-2-16,0 2 1 0,0 0-1 0,0 0-1 16,0 0 2-16,0 1-1 0,0 1 0 15,-3 1 0-15,3 0 0 0,0-3 1 0,0 3 2 16,0 0-3-16,0 0 0 0,0 0-1 0,0 0 0 15,0-1 1-15,0 1-3 0,0 0-2 16,0 1-4-16,0-1-7 0,0 0 4 0,0 0-2 16,3 0 0-16,-2 0 4 0,2 0 0 0,0-1-4 15,4-3-1-15,-1-2-2 0,2-1-2 0,4-4 3 16,-4 0 3-16,4-3 0 0,0-4 8 0,0 0 3 16,1-5 1-16,-1-3 5 0,-2-3-2 15,4-5 0-15,0-3 0 0,-1-2 2 0,-1-2 2 16,-1-2 0-16,-1 1 0 0,-1 2 2 0,-2-1 4 15,-3 6 5-15,-3 0 8 0,-1 5 4 0,-1 6 8 16,-2 3 3-16,0 4 0 0,0 1 0 0,1 7-4 16,-1 1-2-16,1 3-7 0,-1 5-10 15,0 3-8-15,0 3-4 0,-5 6-3 0,-2 5 1 16,0 6 1-16,1 8 1 0,1 4 2 0,5 5 2 16,1 6 1-16,0 7-1 0,1 3-1 15,-2 7-6-15,0 1 2 0,-2-1-1 0,-2-1-1 16,-1-5 6-16,4-5-9 0,0-9-1 0,4-6 2 15,0-10-3-15,2-6 4 0,0-5-1 0,0-2-1 16,0-6-7-16,0-1 4 0,2-6 3 16,-1-2 1-16,6-4 7 0,2-4-7 0,2-2-2 15,4-3-1-15,2-4 1 0,-2-1-1 0,2-1 2 16,-1-7-1-16,1 2-2 0,1-2 3 0,-2 0 2 16,0 2-1-16,-2-1 6 0,3 1-6 0,-5 1 0 15,1 4 1-15,-2 3-4 0,-3 6 3 16,-3 3 2-16,-3 2-4 0,-1 5-6 0,1 1 1 15,-2 4 0-15,1 4-1 0,3 2 10 0,0 6-4 16,-1 4 0-16,-1 1 1 0,1 2-1 0,-1-1 1 16,0 1 1-16,0 0-1 0,1 1-2 15,1 0 2-15,1-1 1 0,-1-2-1 0,3-4 5 16,1-3-5-16,1-5-1 0,4-2 1 0,0-3-4 16,5-1 5-16,-1-3-1 0,2-4-1 0,-4 1 2 15,-2-4-2-15,4-2 3 0,-3-3-2 16,1 1 5-16,1-4-3 0,-2-2 0 0,4 1-1 15,-4-1-2-15,4-1 2 0,0-1 1 0,-3 1 0 16,-1-1-1-16,1 1 0 0,2 0-1 16,-2 2 1-16,0 0 6 0,-1 2-4 0,-2 3-4 15,-1 3 0-15,-4 0-7 0,-1 5 6 0,-1 2 4 16,1 1-1-16,1 3 2 0,-2 3-2 0,1 4 0 16,-2 1 1-16,0 4 2 0,0 3-3 15,0-2 0-15,-1 2-1 0,-1-1-4 0,3 1 5 16,-3-1 0-16,3 0-1 0,-1-1 2 0,-1-1-1 0,4-3 0 15,-1 1-2-15,0-3 6 0,2-2-4 16,3-3 0-16,0-3-1 0,4-2-7 0,0-2 6 16,0-1 1-16,-2-3 1 0,2-3 3 15,0-1-3-15,-1 1-2 0,-3-1 2 0,1 0 3 16,0-2-2-16,1 1-1 0,-3-3 0 0,6 3-2 16,-6-3 1-16,2 2 2 0,-1-1-1 0,-1 2 1 15,-1 0 0-15,-1 1-1 0,1 0 1 16,0 1-1-16,-2 2 0 0,1 0 1 0,4 0 0 15,-4 3-2-15,2 3 1 0,-1 0 1 0,1 3-1 16,-1 2 5-16,0-1-4 0,-1 6-1 16,1 2 0-16,-1 3 1 0,1 0 0 0,-1 3 1 15,3-1-2-15,-2 3-2 0,4-1 2 0,-2 2 1 16,2 0 0-16,0-4 2 0,4 1 0 0,1-2-2 16,0-2 1-16,2-3 2 0,2-5-1 0,1-1 2 15,-3-3 1-15,3-1-5 0,-1-2 6 16,-1-2 1-16,-3-2-1 0,3-1 3 0,-3-5-4 15,-2 1 0-15,0-2 0 0,-3 1-1 0,0 1 1 16,-5 0-1-16,-1 0-1 0,-4 2-3 0,1-1 0 16,-3 3 1-16,0 3-3 0,-2 0-4 0,-2 1-22 15,-1 2-39-15,-2 1-67 0,-6 0-178 16,-5 4-888-16,-7-2-529 0</inkml:trace>
  <inkml:trace contextRef="#ctx0" brushRef="#br0" timeOffset="25763.1081">17470 5227 2565 0,'-7'-24'98'0,"1"-5"21"0,0-4-9 15,1 10 7-15,3 12 8 0,2 4-9 0,-1 2-29 16,1 5-34-16,0 4-28 0,0 2-16 0,-2 9-1 16,0 9 6-16,-1 9 1 0,0 4-2 0,3 4-1 15,-2 1-5-15,2 2 2 0,-1 0-1 0,-2 3-2 16,0 2-1-16,1 2-2 0,-5 3 0 15,2-1-2-15,-2-4-3 0,0-3 2 0,4-7-2 16,0-10 1-16,2-9 1 0,1-7-2 0,-1-6 3 16,1-3 1-16,0-3 4 0,0-2 14 0,1-3-3 15,0-6-4-15,2-5-5 0,3-8-13 16,5-4 2-16,2-5 3 0,3 0 1 0,5 1-2 16,3-2 0-16,4-1-1 0,4 1 2 0,1 2 0 15,5 1 0-15,-3 7 0 0,2 1 3 16,-1 5 1-16,-1 6 1 0,-4 5 4 0,0 2-4 0,-1 4 0 15,-3 6-1-15,-4 3-2 0,2 5 0 16,-3 3 0-16,-2 5-1 0,-3 5 1 0,1 0 2 16,-4 4-2-16,-2-1 0 0,-1 1 0 0,-5 1-2 15,-2-1 2-15,-4 0-1 0,-3 0-1 0,0-5 1 16,-1-2-1-16,-4-5 0 0,2-5-3 16,1-1-4-16,-2-4-13 0,2-2-21 0,-3 0-22 15,0-3-38-15,-2-5-55 0,0-3-125 0,-2-5-403 16,-4-2-980-16</inkml:trace>
  <inkml:trace contextRef="#ctx0" brushRef="#br0" timeOffset="25918.6307">17708 5073 1402 0,'0'-12'371'16,"0"-4"-117"-16,0 0-64 0,3 3-61 15,2 6-42-15,-1 3-45 0,2 1-37 0,2 4-19 16,4 4-3-16,3 3 1 0,5 6-3 0,4 3-28 15,1 6-110-15,1 2-255 0,1 7-564 16,1 2 155-16</inkml:trace>
  <inkml:trace contextRef="#ctx0" brushRef="#br0" timeOffset="26631.9341">18430 5546 1463 0,'0'1'477'0,"1"0"-204"0,1 1-93 15,0-2-21-15,-2 2-20 0,0-1-21 0,1 3-28 0,1 2-11 16,1 2-2-16,3 5-5 0,0 2-18 16,3-1-15-16,-1 5-8 0,0-1-13 0,-1 2-4 15,-1-2-3-15,2 1-1 0,1-3 1 0,-4 0-1 16,2-3-1-16,0-4-1 0,-3 0 0 16,2-3 1-16,-1-2-3 0,-3-3 4 0,1 2-1 15,-1-3 2-15,-2 0 9 0,1 1 3 0,1-4 1 16,-1-2-1-16,5-2-8 0,-1-3-7 0,1-2-2 15,-1-1-1-15,1-2-3 0,3-2 3 16,-1-2-2-16,-1-3 0 0,2 0 1 0,1 2-3 16,1-1 0-16,-1-1 1 0,1 2-1 0,-2 3-2 15,1 2 2-15,-2 5-3 0,1 0-2 0,-2 1 7 16,-1 4-11-16,4 2 0 0,-2 1-1 16,0 4-7-16,2-2 3 0,-1 4 0 0,3 2 2 0,0 5 0 15,1 0 5-15,3 4 0 16,-3 2 0-16,2-1 6 0,1 2-8 0,-2 0-7 15,-1-2-8-15,0 0-18 0,-1 2-11 0,-2-2-15 16,-1-2-14-16,1-1-7 0,-2-5-5 0,0-2 8 16,2-3 15-16,1-4 12 0,0-4 14 0,0-1 6 15,-1-4-1-15,0 0-1 0,3 0 3 0,-2-3 4 16,0 0 8-16,5-4 8 0,-2 3 8 0,3-2 4 16,2-3 4-16,1 0 2 0,1 1 0 15,2-1 6-15,-3 1 5 0,-3 1 3 0,2 0 5 16,-1 2 6-16,2 1 5 0,-1 3 11 0,2 3 1 15,-4 4-1-15,-3 2-5 0,0 4-10 0,-2 1-7 16,-2 2-3-16,-1 4 3 0,5 2-3 16,-4 1 7-16,0 2 0 0,1 3-4 0,0-4 1 15,0 3-4-15,-1-4 0 0,0 2 2 0,4-2 4 16,-3-3 0-16,2-1 4 0,3-2 3 0,-2-3-2 16,0-2 6-16,3-2-2 0,-2-3-3 15,0-2-2-15,5-2-9 0,-4 0-3 0,1-2-5 16,-1 2-1-16,-3-1-2 0,3-2-1 0,-2 2 0 15,-2-3-6-15,3 4 3 0,-4-2-1 0,-2 2 0 16,-3 1 4-16,-1 4-4 0,-2 0 1 16,-2 2-5-16,-1 2-8 0,0 0-5 0,-1 2-2 15,1 3 2-15,-1 3 5 0,-2 3 8 0,2 3 2 16,-3 7 0-16,0 0 2 0,-1 2-2 16,3 2-1-16,1-3-3 0,2 0-11 0,1-2-12 15,6 0-25-15,3-1-45 0,8-5-87 0,4-2-282 16,8-2-1165-16</inkml:trace>
  <inkml:trace contextRef="#ctx0" brushRef="#br0" timeOffset="26780.8084">20609 5550 1932 0,'1'-4'211'0,"1"0"-70"0,-1 0-81 0,-2 2-11 15,-1 1-9-15,-1 1-19 0,1 0-21 0,-4 3-21 16,-2 1-6-16,-4 4-15 0,-3 0-97 0,-3 2-367 15,0 3-963-15</inkml:trace>
  <inkml:trace contextRef="#ctx0" brushRef="#br0" timeOffset="27358.7701">15960 6778 1530 0,'-21'-6'96'0,"-8"-1"-1"15,-1-2-38-15,8 5 5 0,3 1 11 16,6-2 7-16,-3 0 7 0,5 2 8 0,1 1 13 15,6 1 12-15,1 1 0 0,0 0-16 0,6 0-20 16,-2 0-26-16,1 1-18 0,-1-1-10 0,1 1-2 16,4 0 8-16,4 2 4 0,4 4 7 15,7-1-3-15,7 2-3 0,3 0-8 0,2 1-6 16,7 0-3-16,6 3-6 0,4-2 1 0,3 2 1 16,6-2-3-16,3 0 4 0,5 1-6 0,4-1-1 15,7-1 2-15,8-1-1 0,3-1 4 0,9-1-2 16,-1 0-3-16,5-1-2 0,4 2 1 15,1-2-3-15,5-1 2 0,3 5 1 16,1-1-5-16,4 0-3 0,2 0-1 0,2 1 2 0,7-2 1 16,1-1 4-16,6 2-1 0,-4-3-2 15,0 2 2-15,4 1-1 0,-2 0 1 0,6 0 1 16,-2-1-7-16,1 1-2 0,0-1-1 0,-1 0-1 16,1 3 5-16,-4-3 1 0,-4 0 1 15,-6-2-2-15,-4-1 4 0,-5 0 3 0,-3-3 4 16,-3-1 6-16,-6-1-4 0,-8-2 1 0,-6 1-3 15,-5-2-2-15,-8 0 1 0,-5-1-1 0,-7 0-1 16,-8-1-3-16,-1 1 3 0,-11 0-2 16,-4-1 0-16,-9 3 2 0,-1-1-6 0,-7-2-2 15,-5 3-2-15,-7-1-1 0,-1 3 1 0,-9-1-1 0,0 2-2 16,-1-1-9-16,-3 0-19 0,-5 1-35 16,2 1-51-16,-7 5-131 0,-10 3-1317 15</inkml:trace>
  <inkml:trace contextRef="#ctx0" brushRef="#br0" timeOffset="34051.2004">3518 2392 1 0,'-8'-9'225'16,"1"-4"143"-16,-3-4-15 0,4 2-33 0,1-3-33 16,2-1-40-16,0-4-42 0,0-3-38 15,0-2-25-15,3-8-11 0,-1-3-29 0,0-9-16 16,0-4-7-16,-3-5-26 0,2-2-5 0,-1 0-8 15,-2-3-12-15,1-1-4 0,0 2-4 16,0 0-5-16,0 0 1 0,-1 4-5 0,3-1-2 16,-2 3 4-16,3-6-6 0,-2-1 3 0,3-1-3 15,0 4-2-15,0 0 1 0,1 6-2 0,-1 27 12 16,0-6-4-16,0 2-2 0,0-6 2 16,-1 4-16-16,1-7 2 0,-1 3 4 0,-1-3-4 15,1 1 6-15,0 3-4 0,-1 1-5 0,-1 2-1 16,2 4 6-16,-1 0 2 0,2 4-5 0,-1 1 4 15,1 2-7-15,-1 3 4 0,1 1 10 0,1 4-8 16,-1 0 2-16,0 4-7 0,1 2-7 16,-1 1-5-16,0 3 2 0,0 2-8 0,2-1 0 0,-1 1 3 15,3 1-4-15,-1 1 11 16,5-1 4-16,2 2 1 0,2 0 4 0,2 0-2 0,5 2 9 16,1 2-8-16,1-2 2 0,4 3 7 0,0-2-13 15,5 2 14-15,-2-1-7 0,3 0 0 16,3-1 5-16,3 1 0 0,4-2 4 0,2 0-8 15,4-2-1-15,4-1 0 0,3-1 2 0,5-1 2 16,2-1 5-16,6-2-4 0,1-1-7 16,7 0 1-16,1-1-7 0,5-1 8 0,0 0 3 15,6-2-1-15,0 0 2 0,4-2-9 0,2 3 3 16,4-2 0-16,2 0 3 0,3-1 4 0,1 0-3 16,2 2-2-16,2-3-3 0,1 3 1 15,4-4 2-15,0 3 2 0,1-1 1 0,3 0-5 0,-1 2 0 16,4-2 2-16,-2 3-8 0,3-3 14 15,2 2-6-15,1 0-3 0,3 0 11 16,-63 5 17-16,10 1 8 0,-2-1-4 0,11-1-5 0,-1 0-24 16,9-1-1-16,1 1 5 0,5 1 9 15,5-1-7-15,8-2-7 0,1 2-2 0,5 1-6 16,3 0 7-16,7 0 6 0,4-2-1 0,5 3 1 16,-1-2-5-16,2 2-1 0,-1 0 6 0,0 0 2 15,0-1 1-15,-2 2-3 0,0-2-9 16,1 2 8-16,-1-2-7 0,0 2 5 0,-2-1 1 15,0 1-10-15,-2-1 6 0,0-1-4 16,-2 0 11-16,-1-1 3 0,1 2 3 0,-4-1-5 0,-1-1-10 16,-4 0-4-16,1 0 6 0,-3 0 6 15,-1 0-3-15,-4 0 8 0,-3 0-7 0,-4 0-9 16,-5 0 8-16,0 3-1 0,-7-4-2 0,-6 2 6 16,-5 0-2-16,-4 0-4 0,-7 1 2 15,-5 0 6-15,-5 1-2 0,-7 0 1 0,-7-1-2 16,-4 1-7-16,-5 1 3 0,-6 1-1 0,-6 0 5 15,-24 0-4-15,38 1-2 0,-38-1 2 0,0 0-3 16,28 8 13-16,-28-8 1 0,0 0-5 0,0 0 4 16,0 0-9-16,5 29 8 0,-5-29 1 0,-12 35-20 15,3-7-5-15,-5 2 1 0,4 2 0 16,-1 6 18-16,0 1 8 0,0 0-6 0,4 1 2 16,1-1 5-16,-2 4-2 0,2 4 1 0,0 2 4 15,0 1-4-15,2 2 1 0,-1 4-2 0,-2 52-6 16,3-8-1-16,2-12 7 0,2-9-1 15,0-5 2-15,0 5 4 0,0 2-6 0,0 2 2 16,2-6-1-16,-2-2-4 0,0-4-1 16,0 0-4-16,0-4 1 0,0-1-3 0,0-6 3 15,-2-5 3-15,1-8-3 0,-1-7 5 0,-1-4-3 16,-2-7 2-16,0-4 5 0,-2-2 4 0,-1-3 6 16,0-6 10-16,-5 0 7 0,0-6 4 0,-6 0 3 15,-4-4-3-15,-5-2-7 0,-8-2-6 16,-13 0-8-16,-12 0-6 0,-18 0-3 0,-21 3-7 15,-25-1 2-15,-27 5-3 0,-31 5-3 0,-37 5-8 16,-37 10-33-16,-47 11-113 0,-44 18-888 16,-46 14-695-16</inkml:trace>
  <inkml:trace contextRef="#ctx0" brushRef="#br0" timeOffset="54802.7759">8760 2407 1 0,'1'-5'0'0,"1"-1"0"16,0-1 0-16,-2 0 0 0,2 1 205 0,0-3 122 15,1 1-3-15,0-1-26 0,-2 3-37 16,4-1-41-16,-2 0-38 0,-2 1-22 0,4 0-22 16,-1 2-10-16,-3 0-9 0,0 3-14 0,-1-1-22 15,0 2-20-15,0 0-20 0,0 0-14 0,0 2-9 16,0-1-7-16,0-1-3 0,0 2-6 15,0-2 2-15,0 3-1 0,0 1 5 0,0 1 3 16,0 2-1-16,0 1 3 0,1-1-2 0,0 3 1 16,2 0 4-16,-2 2 1 0,1-1 4 15,-1 2 0-15,0 1 0 0,1 3 1 0,2-1 0 16,-2 4 2-16,0 2 0 0,3 3 6 0,0-1-4 16,-3 4-2-16,4 0-5 0,-4 2-8 0,4 0 4 15,-3 3 4-15,-1 6 3 0,2 0-5 16,-2 1-3-16,0 2-5 0,-1 2-2 0,0-1 2 15,-1 1-5-15,0-5 2 0,1 0-2 0,3-2-2 16,-2 1 7-16,0 1-1 0,-2-2 2 0,2 0 0 16,3 1-4-16,-2-1 0 0,1 2-1 0,2-4 5 15,-1 4-2-15,0 0 1 0,-2 1 4 16,2 1-6-16,-2 0 6 0,-2 0-1 0,0 5-5 16,2-1 2-16,-2 3-2 0,0 1-1 0,-1-1 2 15,0 4-1-15,0 1-2 0,0 1 1 16,0-3-2-16,1-2-1 0,-1 0 0 0,3 0-1 15,-2 1 1-15,3-4 1 0,-1 3 1 0,-1-1 0 16,5 0-2-16,-4 1 0 0,3 0 0 16,-2-1 1-16,3-3 1 0,-4 1 2 0,3-1-3 15,-3 0 1-15,0-1 3 0,3-1-7 0,-2 0 6 16,2 1-3-16,-2 1-1 0,2 1-1 0,-4 0 2 16,0 1 2-16,2 3-1 0,-2 2 5 0,1-2-7 15,-2 3 0-15,0-2-2 0,3 2-2 0,-1 0 4 16,-2 1-1-16,0-2 1 0,0-2-2 15,1 2 0-15,0-2 0 0,-2 0 0 0,0-2 3 16,0-3-3-16,0 0-1 0,0 0-2 0,0-3 0 16,0-1 4-16,-2-2-2 0,2-5 1 0,-2-3 1 15,2-4-1-15,0-2-1 0,0-1 1 16,0-3 0-16,0-7-3 0,2 1 0 0,-2-4 0 0,0-1-2 16,0-4 2-16,0-2 0 0,0-3 0 15,0 0 3-15,0-1-2 0,0 0-3 16,0 0 1-16,0-1-3 0,-2 0-4 0,1-1-12 15,0 0-15-15,-2-4-23 0,-4-2-20 0,-2-1-20 16,-1-3-34-16,-1-2-76 0,-2 1-152 0,1-1-476 16,-4-2-832-16</inkml:trace>
  <inkml:trace contextRef="#ctx0" brushRef="#br0" timeOffset="55234.1723">7993 5984 1887 0,'-8'-7'182'0,"2"0"-13"16,-1-1 6-16,5 7-31 0,3 1-37 0,0 1-23 15,0-1-30-15,0 0-15 0,-1 1-7 0,1 1 12 16,4 1 20-16,0 2 9 0,6 6 11 15,6 2-9-15,2 4-16 0,4 4-6 0,4 1-4 16,4 2-8-16,4-1-4 0,3 0-6 0,2 0-8 16,1 2-2-16,1 0-3 0,0 1-2 0,3-2 0 15,-2 5-3-15,0-2-4 0,5 5 2 16,-4-3-5-16,3 1 3 0,-5 0 0 0,1-3-4 16,-3 2 0-16,-2-3-4 0,-3 0 1 0,-1 2-4 15,-3-2 4-15,2 2-2 0,-2-4 0 0,0-1 5 16,-6-2-2-16,0-2-1 0,-5-1 0 0,-2-4 0 15,-3 0-3-15,-1-4 1 0,-2 0-2 16,-4-2-1-16,-3-2 4 0,2-2-2 0,-3 0 1 16,-1-3 3-16,1 1-5 0,-2-1-1 0,-2-1-5 15,5-1-9-15,-4-1-5 0,1 0-11 16,0-4-12-16,5 2-21 0,2-7-36 0,-4-3-51 16,4-3-77-16,0-2-205 0,-1-4-622 0,-3-2-427 15</inkml:trace>
  <inkml:trace contextRef="#ctx0" brushRef="#br0" timeOffset="55731.069">10023 5185 1033 0,'0'-15'775'15,"2"-5"-644"-15,-2-1 13 0,0 6-14 0,3 5-3 16,1-1 12-16,-2 0-9 0,-1 0 7 16,-1 2-5-16,-1 2-28 0,-1 0-25 0,1 2-25 15,-2 1-14-15,1 0-1 0,2 3 0 0,-1-1 0 16,1 4-6-16,0-2-7 0,0 0-10 16,0 0-4-16,0 1-5 0,-2-1-2 0,2 1-3 15,-1 0 2-15,0 1-2 0,0 2 2 0,-2 5 0 16,0 0-1-16,-3 3 2 0,1 5 5 15,-3 4 4-15,-4 7 1 0,0 9 3 0,-5 5-6 16,0 5-1-16,0 3-1 0,-4 1-2 0,1 4 1 16,-4 5 1-16,0 4-4 0,-3 3 4 0,-1 3-2 15,0 3-1-15,-5-3 1 0,0-1-1 0,7-2-1 16,-2-7 1-16,5-4 1 0,1-6 0 0,0-9 5 16,6 0 3-16,-3-5 0 0,1-2 5 15,4-3-5-15,-2-2-1 0,4-4-2 0,2-1-1 16,0-6-3-16,-1-1 1 0,2-1-2 15,5-3-6-15,-2-3 5 0,3-4-4 0,1-1-3 0,-3-1 7 16,5-3-6-16,-1 1 0 0,1-2 1 16,0 0 0-16,0-2-1 0,0 2-2 0,0-1 1 15,0 1-13-15,0 0 0 0,0-2-10 0,0 2-16 16,0-1-13-16,0 0-35 0,0 0-50 0,-1 0-120 16,-1 1-685-16,-2-1-803 0</inkml:trace>
  <inkml:trace contextRef="#ctx0" brushRef="#br0" timeOffset="68187.8871">2906 7854 395 0,'-5'-4'280'0,"2"0"28"16,-2 0-21-16,2 0-7 0,1 1-6 0,1 1-16 16,-1 0-49-16,1-1-45 0,1 3-36 15,1 0-39-15,-1 1-27 0,0 1-22 0,0-1-17 16,2 0-8-16,-2 0-6 0,0 1 8 0,2 2 16 15,0 5 7-15,4 5 7 0,0 3 2 0,0 5-6 16,2 3 0-16,0 6 1 0,1 1-3 16,2 3-4-16,-1 6-1 0,4 4-3 0,-1 3-4 15,0 3-5-15,4 2-6 0,-4 0-3 0,3-1-2 16,-1 0 2-16,1-4-2 0,-2-2-3 16,3-2-3-16,-4-5-6 0,2 2 4 0,-3-4-2 15,-1-4 4-15,0-1-3 0,-3-6-1 16,2-5-4-16,-2-1 0 0,-3-2 3 0,3-1-4 15,-4-3 3-15,1-1-1 0,1-2-2 0,-2-1 3 16,-2-4-1-16,-1-2 0 0,-1-1-2 0,0-2-2 16,0-1-2-16,0-1-3 0,0 0-4 0,-1-1-14 15,-1-3-10-15,-6-3-8 0,2-3-9 16,-1 0 5-16,-2-4 10 0,-1-2 2 0,-1 2 4 16,0-4 1-16,-2 0-9 0,2-1 2 0,-3-2 8 15,1-2 7-15,-4 0 14 0,3-2 7 16,-3 0 2-16,-2-1 0 0,4-2 1 0,-1-1 0 15,-4-3 1-15,3-2 0 0,-1-2 2 0,-1-4-1 0,2-2 1 16,-4-3 0-16,-1-2 1 0,0 0 1 16,-4-1-3-16,5 1 4 0,2-2-1 0,4 4 0 15,-1 3 9-15,1 3-5 0,0 1 0 0,3 3-2 16,0 0-4-16,3 4-1 0,0 2 2 16,2 1 3-16,3 0 0 0,2 4 3 0,2-1 0 15,2-1 2-15,3 0 3 0,4-1-4 0,5-1-1 16,-1-1 0-16,6 3-1 0,0 4 2 0,1 3 0 15,2 4-2-15,0 1-4 0,-1 4 0 16,3 2-3-16,1 4 2 0,-3 6 0 0,1 4-2 16,-2 4-1-16,2 5 1 0,-2 6 1 0,2 5 4 15,-2 8 4-15,3 7 0 0,-4 6-1 0,3 4-4 16,-3 2-2-16,-3-1-1 0,-1-1 3 16,-2-7-3-16,-2-1-1 0,-3-4-1 0,-3-4-1 15,-2-2 4-15,-1-2 1 0,-3-2 1 0,-2-3-4 16,-2-4 1-16,1-3 3 0,-4-4 1 15,-1-2 6-15,0-3 3 0,-3 0-1 0,1-3-1 0,-4-2-2 16,3 0 1-16,-4-3 3 0,3-4 2 16,-1-2-7-16,1-1 0 0,2-6-7 0,0-3-7 15,2-3 1-15,0-6-3 0,5-1-3 0,3-4 1 16,1 0-3-16,9-1 3 0,0-1 5 0,8-1 3 16,3 3 1-16,1-1 0 0,6 3 0 15,-1 2 1-15,2 5 3 0,-1 1-2 0,-1 5-2 16,-3 5 0-16,2 1-3 0,-4 5 3 15,1 3 2-15,-1 3 4 0,3 2-1 0,0 3-1 0,-3 4-3 16,0 1-2-16,-3 5-1 0,1 0 0 16,-3 1 1-16,-4 4-2 0,2 2 1 0,-5 1 0 15,-3 2 0-15,-1-2 1 0,-2 0 3 0,0-3-1 16,-3-4-1-16,-4-2 0 0,0-3 1 16,-1-2-2-16,-2-2 2 0,0 1-1 0,-3-4-3 15,-2 1 3-15,1-3-2 0,-4 1 2 0,0-4-3 16,1-2-1-16,-4 0-2 0,3-2-1 0,-3-3 2 15,4 1-3-15,-2-3 1 0,3-2-3 16,3-3-5-16,4 1 2 0,0-4-2 0,3-2 0 16,6 2-2-16,2-5 2 0,5-2 0 0,3 0 2 15,8-5 7-15,2 1 1 0,5 1 2 0,2-3 1 16,3 1-3-16,4 2 4 0,0 0 0 16,1-1 0-16,1 2 2 0,-4 0-3 0,1 2 1 0,-2-2-2 15,-4 1 1-15,0 0 1 0,-1 1-1 16,0 0 0-16,-5 2 0 0,-2 0 0 0,-5 3 1 15,-2 2 0-15,-5 0 1 0,0 0 0 0,-3 3 0 16,-1-2 0-16,-4 3 2 0,-2 0 1 16,-1 1-1-16,-1 0 3 0,-1 1-2 0,0 2 1 15,-4 0 0-15,1 0 0 0,-1 3 0 0,-1-2-2 16,3 0-2-16,-2 2 0 0,1 1 1 0,-2 1 1 16,1 0 0-16,1 1 1 0,0-2-4 15,0 2 3-15,0 0 1 0,0 1 0 0,1 0 3 16,0 0-2-16,0 0-2 0,0 1 1 0,0 2-2 15,-3-1 0-15,1 4 1 0,-1 1 1 0,-2 4-2 16,0 1 2-16,-2 6 0 0,1 1 1 16,0 4 2-16,-2 1-1 0,3 5 2 0,0 3 0 15,1 1 2-15,3 1-1 0,2 2 1 0,3-7 0 16,3-1 0-16,3-1 6 0,5 2 0 16,2-4 0-16,4 0 4 0,3-6-5 0,4-1-1 15,3-2 1-15,4-4-3 0,1-2-2 0,6-4-2 16,0-5-1-16,1-3-3 0,2-4 2 0,-1-3-4 15,0-3-4-15,0-2 1 0,-2 1-10 16,-2-2-12-16,-1 1-18 0,-4-2-33 0,-7 1-49 0,1-1-92 16,-4-2-450-16,0-1-1089 0</inkml:trace>
  <inkml:trace contextRef="#ctx0" brushRef="#br0" timeOffset="70381.0657">4659 6166 2113 0,'0'-35'100'0,"-4"-13"-12"16,3-13 5-16,1 2 22 0,3 0-2 0,-1-4-3 15,1-8-14-15,0-11-32 0,2-3-16 0,-4-2 2 16,0-3-1-16,-2-2-7 0,0 2-7 0,-2-1-10 16,-3 1-5-16,0 7-3 0,-2 5 2 15,-2 8 5-15,-3 13-2 0,-2 12 11 0,-3 8-5 16,1 7-5-16,-4 5 2 0,-2 8-10 15,0 5 0-15,-2 6-3 0,0 5-3 0,-4 4-4 16,1 6-3-16,-1 9-1 0,-2 6-4 0,0 9 3 16,0 7 1-16,-1 5-2 0,5 5 6 0,3 4-4 15,8 3-1-15,5 1 0 0,6 3-4 0,10-2 1 16,6 2-1-16,7-3 1 0,7 2 2 0,6-3-1 16,4-2-1-16,7-2 0 0,3-6 1 15,6-3-2-15,-4-1 0 0,2-3 1 0,-6-1-3 16,0-4 5-16,-5 1-1 0,-4-6-1 0,-4-4 3 15,-8-2-5-15,-3-4 1 0,-4-1 0 0,-7-6-4 16,-1 0 4-16,-4-5 1 0,-3-2 0 16,0 2 4-16,-3-1 4 0,-4 1 4 0,-3 3 2 15,-4-2 0-15,-6 1-3 0,-4-1-4 0,-3-1-4 16,-3-3-4-16,2-3 0 0,0-2-6 16,2-2-8-16,1-3-15 0,2-3-25 0,3-7-40 15,4-3-54-15,2-8-84 0,7-5-167 0,6-9-351 16,6-6-675-16</inkml:trace>
  <inkml:trace contextRef="#ctx0" brushRef="#br0" timeOffset="71207.2765">4929 4946 1337 0,'5'-11'303'0,"3"0"-52"16,-1 0-10-16,-2 7-44 0,-5 3-23 0,0 2-33 16,-3 0-61-16,3 3-20 0,0 3 5 0,-1 8 9 15,0 9 10-15,-2 5-10 0,1 10-30 16,-2 0-13-16,3 3-9 0,1 1-6 0,3-4-3 15,2 4-5-15,5-1-2 0,2-2-3 0,4-4-1 16,3-3 0-16,2-2 1 0,5-4 1 0,-1-3-2 16,3-3-1-16,2-9-2 0,1 0-1 15,-2-7 0-15,-1-4-2 0,-1-3 1 0,-4-4 1 16,0-4-2-16,-6-1 4 0,1-4 0 0,-2-2 0 16,-3-3 0-16,-2-2 0 0,0-3 0 15,-6-1-2-15,0-6 1 0,-5 2-2 0,0-2 0 16,-1 0 1-16,-3 7 1 0,-1 3 2 0,-4 6 2 15,3 2 1-15,0 5 1 0,-3 4-1 16,0 0-2-16,3 4-1 0,-4 1-1 0,1 3 0 16,0 5 1-16,0-1 1 0,0 1-5 0,5 2 3 15,1-1-2-15,3 2 0 0,5-1 3 0,2 3-3 16,3-1 1-16,5 1 1 0,4-1 0 0,4-2 1 16,7-2 0-16,4-2-2 0,3-2-2 0,4-5 1 15,0-2 0-15,3-3-2 0,-2-3-1 0,-5 0-6 16,1-1-8-16,-6-2-1 0,-3 0-1 15,-4-2 6-15,-4 3 6 0,-6-2 6 0,1 2 1 16,-7-3 2-16,-2 2 3 0,-1-2 0 0,-3-2 4 16,-2 2 0-16,-1 0-3 0,-2 0 1 15,-3 0-1-15,0 0 2 0,0 3 1 0,-1 3 4 16,-2-1-4-16,-1 0 1 0,2 3 0 0,1 0-2 16,-3 0 4-16,0 2 0 0,2 2 0 0,1 0 0 15,-1 2-4-15,5 0-3 0,1 1-5 16,-2 2-4-16,3 5 0 0,3 2 3 0,-2 4 2 15,0 4 3-15,3 3 2 0,1 4-4 0,4 0 0 16,3 1 1-16,3 0-3 0,2-1 3 16,4-1 1-16,6 1-1 0,2-3 1 0,3-4-1 15,0-2-1-15,5-5 0 0,-5-7 3 0,1-1-6 16,-4-4-2-16,0-3 0 0,-6-4-4 16,-1-4 6-16,-4 0 2 0,0-4 2 0,-5-3 1 0,0 1 0 15,-4-5 2-15,-1-3 0 0,0-1 3 0,-6-3-1 16,0 1-1-16,-2-2-1 0,-1-5-5 15,0 2 6-15,-1-1 0 0,-3 4 2 0,0 2 3 16,-1 2 2-16,2 1 3 0,-4 3 3 0,1 1-1 16,2 4 2-16,-1 3 2 0,3 5 6 0,-2 3 3 15,2 0 1-15,1 4 0 0,2 1-10 16,0 4-8-16,0-2-12 0,0 1-7 0,0 4-1 16,2 4 4-16,1 3 4 0,3 8 3 0,1 4-1 15,1 5-1-15,0 3 2 0,1 2 2 16,2 5-1-16,-3 6 0 0,1 5-3 0,-1 4-1 15,0 2 0-15,0 0-2 0,1-1-10 0,1-7-8 16,4-5-3-16,0-9-12 0,-1-9-3 0,2-4-16 16,0-6-33-16,0-3-23 0,0-1-27 15,1-6-45-15,-2-6-87 0,2-6-264 0,-1-6-467 16,3-4-60-16</inkml:trace>
  <inkml:trace contextRef="#ctx0" brushRef="#br0" timeOffset="71693.3747">6722 4432 2057 0,'-3'-8'277'0,"-5"-2"-20"0,-1-1-68 16,0 6-39-16,2 5-35 0,-2 2-33 0,-4 6-28 15,0 2-13-15,-5 8-10 0,3 6-7 0,-5 5-3 16,2 4-4-16,-3 8-4 0,-1 2 1 16,-2 6-3-16,1 2-3 0,1 7-3 0,2 1-4 15,0 4-6-15,4 0 1 0,3 2-6 16,0-1-9-16,4-7-4 0,2-10-15 0,4-11 1 15,3-10 7-15,0-10 5 0,1-6 12 0,0-5-2 16,2-4-3-16,0-1-2 0,-1-3 3 0,3-3 5 16,1-6 2-16,5-2 5 0,2-6-4 15,2-1-2-15,1-2 4 0,1 0-3 0,2 0 3 16,2 3 1-16,5 2 2 0,-4 6 2 0,-1 1 4 16,1 5 2-16,1 5 1 0,1 4 7 0,-1 2-1 15,4 6 4-15,-1 2 3 0,4 5-2 0,1 1 6 16,-1 2-2-16,2 1-4 0,3 1-1 0,-2-1-1 15,0-4 5-15,6-1 3 0,-2-2 4 16,-2-3-6-16,1-2 2 0,-3-4 2 0,-2-2-2 16,-1-3 2-16,-2-4-6 0,-4 1 0 0,-3-4 2 15,-1-4 6-15,-1 1 6 0,-6-4 7 0,2 0 6 16,-5-3-2-16,-1-2-5 0,-5-4-8 16,4-2-9-16,-5-2-3 0,2-5-3 0,-3-1-1 15,-2-1-3-15,-1-2-3 0,-3 2 0 16,2 3-3-16,-2 3 6 0,-3 0-4 0,-1 4-2 0,3 2 2 15,-2 3-11-15,0 5 6 0,3 0-1 16,2 6-3-16,0 2-5 0,-1 3-15 0,2 0-34 16,1 2-54-16,0 4-85 0,0 2-291 0,1 4-1305 15</inkml:trace>
  <inkml:trace contextRef="#ctx0" brushRef="#br0" timeOffset="91495.1441">5086 7147 1 0,'0'-4'0'16,"0"2"0"-16,0 0 0 0,0-1 0 0,-1 1 192 15,1 0 9-15,-2-1 3 0,1 1-7 16,1 0-3-16,-1-3-5 0,-2 3-7 0,2-2-7 15,0 1-14-15,0 1-14 0,-1-1-19 0,0 0-16 16,-1 1-15-16,0-3-15 0,2 2-5 0,-3 3-7 16,0-3-5-16,1 1-3 0,-2 0-8 15,2 2-8-15,-6-1-6 0,1 1-5 0,1-1-5 0,0 2-5 16,-4 0-2-16,-1-1-5 0,1 4 4 16,-3-1 0-16,2 0 0 0,-6 3 1 0,5-1-1 15,-6 1 0-15,4 1 0 0,-2 2 2 0,-1 0-3 16,2 2-4-16,-3 0-2 0,2 4-3 15,-2 0-1-15,3 2 0 0,0 1 0 0,-1-1-3 16,4 3-1-16,2 1 1 0,2 2-3 0,-1 0 4 16,4 1-3-16,1 1 2 0,1 1-1 0,1 0-3 15,2 1 3-15,1-2-1 0,1-1 1 16,2-1 1-16,1 0-3 0,3-4-1 0,1 1-1 16,3-3 1-16,2-5 0 0,-1-3-1 15,5-5 2-15,-1-2-2 0,4-4 3 0,0-1 1 16,4-3-1-16,0-7-1 0,-2 1-3 0,6-4 2 15,-3-4-3-15,2 1 2 0,-5-1-1 0,2-3-1 16,-3 0 0-16,0-1-3 0,-3-1 4 16,-2-2-1-16,-1-1 3 0,1-5 0 0,-5-1-2 0,3-1 1 15,-4-3 1-15,-3 1 0 0,1-4 0 0,-2-3-1 16,-1-1-2-16,-3 2-1 0,-2 2 3 16,-1 2 1-16,0 4 0 0,-6-1 4 0,2 4-5 15,-3 1 2-15,2 6 0 0,-2 3-3 0,-1 4 2 16,0 1-2-16,0 3 0 0,1 2 1 0,0 4 2 15,2 2 2-15,-3 1 1 0,2 1 2 16,3 3-4-16,-1 1-4 0,1 1-2 0,4 5-4 16,-3 4 2-16,1 5 0 0,-1 9 2 15,2 3-1-15,2 8 1 0,0 0 0 0,3 4 1 16,3 1 1-16,2-5-2 0,4 4 0 0,1 1-2 16,5 0 2-16,2 0 0 0,0-2 0 0,6-2-1 15,2-7 0-15,-1-5 1 0,3-6 0 0,1-6 2 16,-1-3 0-16,-1-5 0 0,2-3-2 15,1-2-1-15,-3-2 0 0,-1-5 0 0,-2 1 0 16,-1-4 1-16,-4-5 0 0,-2 1 3 0,-1 0 0 16,-5-5 0-16,4 0 1 0,-7-1-4 0,1-2-1 15,-4 1 0-15,0-4 0 0,-6 0 1 16,0 2 0-16,-2-3 1 0,-1 2-2 0,-1 0 2 0,-5 3 1 16,1 3 0-16,-1 2 2 15,-3 2-4-15,1-1-1 0,-1 4 0 0,-1 2 0 0,2 2 2 16,0 3 1-16,1 3-2 0,-2 1-2 0,3 2-1 15,-3 2 0-15,-3 5 3 0,2 5 1 16,-2 1-2-16,3 5 1 0,1 2-1 0,2 2-1 16,1 1 3-16,5 3-2 0,3-1 0 0,7 2-1 15,2 1 1-15,8 1-1 0,1-2 0 0,6 1-5 16,5-1-16-16,6-3-23 0,8-5-54 16,1-5-36-16,4-10-35 0,1-5-78 0,-1-3-151 15,-1-8-323-15,-7 0-769 0</inkml:trace>
  <inkml:trace contextRef="#ctx0" brushRef="#br0" timeOffset="92932.3821">6327 6683 1 0,'-4'-8'0'16,"-4"-4"279"-16,-2 1 74 0,0 0-17 0,2 5-34 16,1 0-28-16,-2 1-27 0,0-1-50 0,1 3-37 15,-1-1-30-15,1 0-27 0,3 1-9 16,-2-1-11-16,2 3-13 0,0-3-10 0,2 2-10 15,-4-1-11-15,4 2-4 0,-4 1-7 0,4 0-4 16,-4 0 1-16,4 1-5 0,-6 2-5 16,2 4-2-16,0 0-4 0,0 3 2 0,-3 4 3 15,0 2-2-15,1 0 0 0,0 4-1 0,2 0-1 16,1 4 0-16,-2 0 0 0,5 2-3 16,-2 3 2-16,3 3-2 0,2-5-1 0,0 3 1 15,1-4-2-15,5-2 0 0,1-2-2 0,1-3 1 16,5-1 0-16,2-4 0 0,4-1 3 0,2-6 0 15,4-1 0-15,4-4 1 0,3-3-2 16,3-4-2-16,-1-1-1 0,2-6-4 0,-4 3 0 16,-3-2-2-16,-1-2-1 0,-1-2-1 0,-1 0 1 15,-2-4 0-15,-3 1 0 0,-3-1 4 0,0 0 0 16,-6-1 2-16,0-1 1 0,-2-2-1 0,0-1-1 16,1-2 2-16,-2 3-1 0,-2 3 2 15,-6 0 1-15,-1 3-2 0,-3 0-2 0,-2 3 3 16,-2-3 0-16,2 5-1 0,-5-1 5 0,1 3-3 15,0 3 0-15,-2 0 4 0,1 4-1 0,1 1 2 16,-2 2 0-16,2 1-1 0,-2 3-2 16,0 3 0-16,1 3-1 0,-1 5-2 0,1 2 1 15,2 4-1-15,4 2-2 0,-1 1 2 16,5 2-3-16,3 0 1 0,2 4 2 0,3-1-1 0,2 0 0 16,2-3 0-16,1-4-1 0,5-3 0 15,0-7-1-15,-1-2-1 0,2-3-1 0,0-2-2 16,4 0 2-16,-4-4-2 0,6-6 1 0,-4-1 2 15,1-2-2-15,-1-2 2 0,-2-1-1 16,-1-3 0-16,-4-3 2 0,2-1 0 0,-4-3-2 16,0-3 3-16,0 0-2 0,0-3 0 0,-1 1 1 15,1-2 1-15,-1-2-2 0,-1-1 2 0,-1 1 0 16,-3-1-1-16,3 3 3 0,-1 5-1 0,-4 1 0 16,2 7 1-16,-3 2 1 0,3 6-2 0,-3 0 3 15,-2 3-2-15,2 1-2 0,-1 2 2 16,1 3-3-16,-1 3-1 0,5 3 2 0,-3-1-3 15,4 7 2-15,-1 0 1 0,-3 6-1 0,4 2 0 16,0-1 0-16,-2 1 0 0,2 3-1 16,1-2 1-16,0-1 0 0,2 0-2 0,-2-1 1 15,1-6-2-15,1-2-2 0,0-6 3 0,-1-3-4 16,1-2 3-16,-1-3 0 0,2-4 1 16,-1-1 0-16,1-6 5 0,0-3-3 0,-2-1 2 0,-4-2 0 15,2-4-3-15,-3-2 2 0,0-2 1 16,-3-2-1-16,3 0 0 0,-2-4 2 0,-3 0-2 15,0-2 1-15,0-2 3 0,-3 3-4 0,1-1 1 16,2 5 1-16,2 2 0 0,-1 7 2 16,-4 3 3-16,-1 3 2 0,1 5 2 0,-5 1 3 15,4 4 0-15,-2 0-1 0,2 2-2 0,0 1-7 16,2 1-4-16,2 2-2 0,0 3-3 0,0 2 0 16,0 4 3-16,1 5-1 0,4 2 1 0,1 1 1 15,5 3-1-15,4 2 1 0,-1-1 1 16,5 2-2-16,1 0 3 0,-3 1 0 0,0-2-5 15,-1 0 3-15,-3 1-3 0,3-3-3 0,-3 0 5 16,-3-1-3-16,1-1 1 0,0-3-2 0,-3-1 2 16,-2-1-3-16,-3-2 1 0,-2 1 1 15,-1-1-6-15,-1-1 1 0,-1-1 2 0,-3-3-2 16,3-2 7-16,1-2 1 0,-1-1 0 16,-2-3 0-16,2-2 1 0,1-1-3 0,-1-2-8 15,2-3-9-15,1-4-17 0,1-2-12 0,7-4-12 16,1-4-17-16,4-3-18 0,5-5-11 0,1-4-2 15,2-2 14-15,-3-3 24 0,5-2 24 0,0 1 20 16,-1-2 17-16,2 3 8 0,-6 4 10 0,-4 3 14 16,-5 4 21-16,-2 1 21 0,-5 6 18 15,-2 3 5-15,-1 6-1 0,-2 3-6 0,0 2-11 16,-3 4-13-16,1 3-19 0,-5 3-16 0,-1 4-6 16,-3 5-3-16,-4 3 2 0,4 5 2 15,-3 0-5-15,5 5-2 0,1-3-3 0,5 2-5 0,-1-2 2 16,5-3-2-16,3 1 1 0,6-4-2 15,0 0 2-15,4-2 1 0,1-5 0 0,3 1 3 16,4-3-3-16,0-3 1 0,1-2-1 0,1-2 0 16,1-2-1-16,1-1-3 0,0 0 1 15,-2 0-2-15,-2 0 1 0,-2 0-1 0,-3 1 1 16,0 2 3-16,-2 2-2 0,-3 1 0 0,1 0-2 16,-1 2-3-16,-1 1 1 0,0 4 0 0,-2-1-1 15,-2 3 1-15,2 0 1 0,-5 0-2 16,-1 4-2-16,-1 0 4 0,-1 5-14 0,-2 0-6 15,-3-3-3-15,3-2-5 0,1-6 7 0,-1-4 8 16,3-4 7-16,0 0 6 0,3-5 10 0,-2 0-1 16,2-7-1-16,0-2 1 0,3-5-7 15,-2-4 2-15,4-1 1 0,2-2-4 0,-2-3 1 16,2 1 4-16,3-4 4 0,2-3 4 0,1-2 8 16,3-2 2-16,3 2 1 0,4-3 4 0,-1 2 0 15,4 2 0-15,2 4 4 0,-2 1 4 0,-1 2-2 16,-5 4-5-16,-2 2-7 0,-2 4-14 15,0 6-3-15,-7 2-4 0,5 6-6 0,-5 5-3 16,0 2-27-16,-3 7-47 0,-2 7-83 16,-5 1-249-16,-3 5-1308 0</inkml:trace>
  <inkml:trace contextRef="#ctx0" brushRef="#br0" timeOffset="95521.9619">3812 8897 1261 0,'2'3'44'15,"2"-1"-12"-15,4 3 36 0,3 5 75 0,-1 1 57 16,1 8 26-16,1 3-11 0,1 5-32 0,-1 7-41 16,1 4-24-16,-5 4-25 0,2 3-20 15,2 4-17-15,-5-2-13 0,1 3-10 0,1-1-8 0,-1-2-8 16,-1-4-5-16,1-5-2 16,-2-9 1-16,-2-5 0 0,-2-8 4 0,0-5 3 0,-2-3 8 15,-3-2 10-15,1 1 5 0,-3-4 4 0,-4 0-7 16,-2-3-8-16,-2-3-8 0,-3-1-7 15,-4-5-2-15,0 0-3 0,-3-6-2 0,-1-2-6 16,-3-6 2-16,2-4-1 0,1-5 0 0,-1-4 4 16,0-8-7-16,0-4-3 0,-1-7-1 0,4-4 1 15,-2-8-1-15,5-2 3 0,4-4-3 16,6-1-1-16,5 2 5 0,5 0 0 0,7 3 2 16,6 4 6-16,2 5-7 0,1 7-3 0,4 6 1 15,-2 8-3-15,1 6 4 0,-3 5 1 16,-1 8 1-16,-2 4-5 0,1 8-1 0,1 5 2 0,0 9 0 15,4 4 7-15,-2 7-4 0,0 9-1 16,3 3-2-16,-4 7-4 0,2 5 5 0,-5 5 2 16,0 8 1-16,-4 5-3 0,-3 3-3 0,-2 2-2 15,-2 0-1-15,-6-4 5 0,0-6 0 0,-4-4 0 16,-1-8-4-16,-5-3 1 0,1-3 3 16,-2-6 4-16,-2-3 2 0,1-8-4 0,0-4 0 15,0-4 1-15,3-1 0 0,-2-6 4 0,0-1 0 16,4-4-3-16,1-3-1 0,2-2-2 0,2 2 0 15,1-1 1-15,2-1 0 0,2 1-4 16,1 0-5-16,2 1-2 0,6 2 0 0,1 1 4 16,3 1 1-16,5 0 2 0,5 3-1 0,3-3 1 15,4 1 2-15,2 1 3 0,7-4 2 16,2 1 0-16,4-4-1 0,4-1 1 0,1-4-3 16,2-1 4-16,-1-3-2 0,-3 0-2 0,-2-5 2 15,0-1-4-15,-3 1 2 0,-5-3 3 0,-5 1 1 16,-5 2 0-16,-5-1 0 0,-1-1 0 15,-4 1 0-15,-5 0 5 0,0-1 0 0,-6 3 0 16,-1-4 0-16,-3 1-3 0,-3 3 1 0,-3 0 4 16,-3 2 1-16,3 4-1 0,-5 2-2 0,0 3-1 15,-1 2-3-15,0 3 2 0,-1 0-2 0,-2 5-2 16,-2 2-1-16,0 4-4 0,-3 4 1 16,-2 6 2-16,3 3 2 0,-3 4-2 0,2 4 0 15,-2 1-2-15,6 1-1 0,4-2 4 0,5-1-2 16,5 2-1-16,5 0 0 0,9-3-2 15,5-1 2-15,3-6 1 0,4-4 2 0,4-9 0 16,3-7 0-16,6-4-2 0,1-8 1 0,1-5 4 16,4-6-2-16,-2-5 1 0,2-1-1 0,-4-5-4 15,-5 1 3-15,2-3-1 0,-4-3 3 0,-5 0 0 16,-4-5-1-16,-4-3-4 0,-2-5 0 16,0-6 1-16,-2-4 0 0,-4-4 1 0,-1-2 0 15,-3-4-4-15,-3 0 3 0,-2 0 2 0,-3 6 1 16,-4 7 1-16,-5 6-2 0,1 9-1 15,-3 11-1-15,-4 6 3 0,-1 6-3 0,-2 6 2 16,1 6 1-16,-3 2-7 0,-1 6 8 0,-1 5 2 16,2 5-1-16,-5 7 5 0,2 9-7 0,2 5-5 15,2 8 2-15,4 6-2 0,1 3 1 0,10 7 2 16,2 5-2-16,11 1-1 0,0 2 1 16,9-3-1-16,6-2 2 0,9-4 1 0,5-6-1 15,9-8-4-15,4-7 1 0,8-9 1 0,2-9-1 16,4-6 3-16,-5-7-1 0,1-5-5 0,-3-5 3 15,-2-4-1-15,-6-6 0 0,-8-2 2 16,-1-4-1-16,-9-2-1 0,-5-1-1 0,-5 0 3 16,-6-1 2-16,-5 1 1 0,-4 0 3 0,-3-1-4 15,-3 3 3-15,-6 1 0 0,-2 1 2 16,-4 2-1-16,-3 2 0 0,1 2-2 0,-6 6-2 16,0 0 1-16,-4 8 1 0,-4 3 1 0,-4 8 1 15,-1 0-3-15,-2 5 1 0,0 2-3 0,-2 2 0 16,3 4 3-16,3-3-2 0,5 3 0 0,8-1-2 15,5-2 0-15,10 1 0 0,4 2 0 16,7-2 2-16,7-1-3 0,6-1 1 0,4 0 3 16,8-4-1-16,3-1 2 0,2-5-4 0,2-3-5 15,-2-4-1-15,-3-2-3 0,-5-3 1 0,-2-3 2 16,-4 0 3-16,-5-5 0 0,-1-4 4 16,-2-1-1-16,-3-1 1 0,-2-2 4 0,-4-1-2 0,0-1-1 15,-5 0-1-15,1-1-1 0,-3-3 2 16,0 1 2-16,-3-1 1 0,-2-1-1 0,0 0-2 15,-3 2 1-15,0 2 0 0,-1 6 3 0,-1 1-1 16,-1 6-2-16,2 2 0 0,-1 2-4 0,0 4 5 16,-1 0-1-16,5 3-2 0,2 1-6 15,2 3-3-15,0 3-1 0,6 4 2 0,1 5 6 16,5 1-1-16,1 3 0 0,4 1 0 0,3-1 0 16,5-1 2-16,-1-4 2 0,2 2 0 15,1-3-4-15,-2-6-1 0,4-2-2 0,0-6 0 16,-1-4 0-16,1-6-2 0,0-5-3 0,-6-2-3 15,3-4-1-15,-7-1 3 0,-2-1 4 16,-3-3 4-16,-1 0 3 0,0-5 2 0,-3-2 0 16,-2-5 0-16,1-2 2 0,1-4-2 0,-5-1 2 15,1-6-1-15,-3 0-2 0,-4-2 3 0,-4 0-1 16,-1 0 1-16,-5 1 3 0,-4 2-4 0,1 4 1 16,-6 1 0-16,0 5 1 0,2 5 2 15,0 7 2-15,1 5 4 0,3 5-1 0,2 6 7 16,2 4 0-16,0 7-2 0,6 4-6 0,-1 4-4 15,2 9-4-15,2 8 2 0,3 5 5 16,3 8-2-16,4 7 4 0,7 3 0 0,1 1-5 0,5 4 3 16,0 2-5-16,5 2 1 0,-3 5 2 15,3-3-6-15,1 2-2 0,0-5-2 0,4-6 0 16,3-7 0-16,4-8 0 0,4-12-2 0,-5-5-3 16,-4-8 4-16,-3-5 1 0,-4-6 2 15,-3-2 3-15,-2-6-4 0,-4-4 1 0,-4-2-1 16,2-4 3-16,-4-3 1 0,-3-6 1 0,-2 0 1 15,-1 1-3-15,-2-2 4 0,-4-1-1 0,-1 2 0 16,-1-2 2-16,-4-3-3 0,-1 3-1 0,-1 3 0 16,0 1 0-16,-1 4 1 0,-2 2 2 15,-1 3 1-15,1 4 0 0,-1 1 2 0,2 4 0 16,0 1 2-16,2 5 0 0,3 0-4 16,1 3-2-16,0 4-5 0,2 4 0 15,0 3 0-15,2 8 2 0,1 3 1 0,5 3-2 0,1 3 2 0,3 1-1 16,2 1 0-16,4 2 2 0,-1-1-3 15,2-2-2-15,2 1-4 0,-2-5-3 0,1-1-3 16,-1-3-1-16,-1-5 0 0,2-2 1 16,0-2 4-16,2-4 2 0,0-4 0 0,4-5-2 15,-2-4-10-15,-1-2-3 0,-2-4 0 0,-1-3 6 16,0-4 4-16,0-2 6 0,-2-3 2 0,2-3-2 16,-2-3 6-16,-3 1-2 0,2-3 2 15,-3 0 2-15,-3-4-3 0,-1 4 2 0,0 1-1 16,-6-1 0-16,-1 4 2 0,-2 2 1 0,-1 2 0 15,-1 2 0-15,-6 5 3 0,0 0-2 0,1 3 1 16,-7 3 3-16,1 3-2 0,0 3 0 0,-4 4 2 16,-4 7-1-16,-1 2 2 0,-5 7 3 15,3-2 0-15,-2 4-3 0,3 3 0 0,5 1-1 16,3 0-4-16,1 2 2 0,8 0-3 0,1 0-2 16,6 2-1-16,4-3 1 0,0-1-1 15,4-2 0-15,7-5 0 0,-2-3 0 0,5-6 0 16,1-2 0-16,1-5-1 0,1-2 2 0,4-2-2 15,-5-1 1-15,1-5 0 0,-1 1-2 16,-1-1 2-16,-1-2 1 0,-1-1-1 0,-4 3 1 0,3-4 0 16,-3 4-2-16,3-2 1 0,-5 4 1 0,1-1-1 15,1 3 0-15,-4 0-1 0,0 3-1 16,1-2 2-16,-2 2 0 0,-2 2 0 16,4 1-1-16,2 0 1 0,-2 2-2 0,-1 0 1 0,1 1 1 15,2 2-2-15,-3 2 2 0,0-3-2 16,1 2-1-16,-1 1 1 0,-1-3 0 0,2-1 0 15,-3 1 2-15,0-4 0 0,2-1 0 0,0 0-3 16,0-1 1-16,0-2-2 0,3 0-2 0,-3 1 1 16,0-3-2-16,-1 0 4 0,2-2 1 15,-2-3 2-15,1 1 1 0,-1-3 0 0,-2 0-1 16,3 0 4-16,-2-2-2 0,0-1-3 0,-3-2 4 16,3-1 1-16,1-3-1 0,-2 4 2 0,-3 3 0 15,2 2-4-15,-2 3 3 0,-2 4 2 16,3 3-4-16,-3 2 1 0,0 4 0 0,5 1-5 15,-4 2 5-15,4 5 2 0,-2 1 2 0,2 3 7 16,-1 1-1-16,-1 3 4 0,3 0 0 0,0-3-2 16,-4 1 1-16,5-4-1 0,0-1 0 15,4 0 3-15,-2-2 9 0,8-4 6 0,0-3 0 16,3-4-1-16,1-1-11 0,3-3-7 0,-1-3-1 16,1-4-3-16,-4-1-2 0,4 0-2 0,-8-6-3 15,4 1-6-15,-6-3-4 0,1 2-16 16,-2-1-34-16,0-1-49 0,-2 1-107 0,-1 0-467 15,-3-4-1080-15</inkml:trace>
  <inkml:trace contextRef="#ctx0" brushRef="#br0" timeOffset="96149.5942">8358 7536 866 0,'-2'-7'298'0,"0"-6"44"0,-2-4-50 16,5 0-71-16,3-3-25 0,-1-2-33 16,5-3-22-16,-4-4-23 0,4-1-22 0,1-2-25 15,1-3-15-15,1-2 5 0,-1-2 2 0,2 0-4 16,-2-2-8-16,-1-4-18 0,2 0-8 15,-3 1-1-15,-5 3-2 0,2 1 0 16,-5 3-4-16,-3 6-1 0,0 4 2 0,-1 6 3 0,-3 4 1 16,-2 5 1-16,4 7-5 0,-4 2-8 15,0 5-5-15,-6 4-5 0,3 9-1 0,-1 4 0 16,-4 7 0-16,5 2-2 0,1 2 2 0,2 1 0 16,7 4-2-16,4-1 2 0,6 1 0 0,3 0-1 15,6 0 1-15,6 0 1 0,0-3-1 16,7-4 0-16,6-1 2 0,-1-3-4 0,1-1 3 15,-3-2 4-15,-2 0-8 0,-2-1 6 0,-6-1-4 16,-3-1-2-16,-3-3 9 0,-4 1-5 0,-3 0-1 16,-6-3 2-16,0-1-2 0,-4-1 1 15,-4-2 2-15,-1-2 1 0,-9 0-2 0,0 0 1 0,-5 1-1 16,-3-3-3-16,2-1 2 0,-2-1-4 16,-3 0 0-16,0-2-3 0,1 1-4 0,-2-5-11 15,3 0-16-15,2-2-22 0,0-2-40 0,3-4-51 16,-1-2-80-16,6-2-166 0,-2-4-424 15,8-4-735-15</inkml:trace>
  <inkml:trace contextRef="#ctx0" brushRef="#br0" timeOffset="97156.3481">8538 7066 219 0,'10'-9'489'0,"3"-7"-23"0,0 0-41 0,3 4-67 16,-4 5-84-16,-1 2-86 0,-3 2-57 0,1 4-33 15,2 4-10-15,-1 2-11 0,2 3-8 0,0 5-9 16,4 2-13-16,-2 2-6 0,-1 0-7 15,3 2-4-15,-4 0-7 0,5-1-3 0,-3 1-6 0,4-5-3 16,-1 1 4-16,-2-3-8 0,2-3 0 16,1-1 2-16,-3-1-9 0,5-3 5 0,0-2-3 15,-1-3 0-15,0-2 1 0,0-3-2 16,1-1-1-16,-3-2 0 0,1-3 4 0,-6 0-4 0,-2-3 2 16,0 1 0-16,-3-3-6 0,-1-2 4 15,-2 1 1-15,-3-2-1 0,0-1 2 0,-1 5-2 16,0-2 2-16,0 2 0 0,0 2 4 0,-1 0 1 15,0 3 2-15,-1 2 2 0,0-2-1 16,0 5 6-16,1 0 3 0,1 2-1 0,0 1-1 16,0 1-6-16,0 0-8 0,1 1-4 0,1 0 5 15,2 1-4-15,-1 3 2 0,6 1 2 16,0 2-2-16,3 1 2 0,1 0-1 0,1 0 0 16,-1 1-1-16,1-1 2 0,0 0-2 0,1-2 2 15,0 1-1-15,-1-3 2 0,4-1 2 0,-2-3 1 16,0 0-5-16,2-3 2 0,-4-2-1 15,4 1-2-15,-4-6 4 0,1 1-3 0,-2-1-1 0,-2-3 1 16,-1 2 5-16,-1-3-6 0,0 2 1 16,-1-2 1-16,-4 2-9 0,2-2 6 0,-3 1 0 15,1 1-1-15,0 0 3 0,-2-1 0 0,-1 2-1 16,1 2 1-16,2-2 1 0,-4 2-1 0,1 2 2 16,-1-2-1-16,0 4-5 0,0 0 2 15,1 2-1-15,-1 1-2 0,0 0 3 0,1 1-4 16,0 0-3-16,6 0 1 0,3 0 2 15,4 0 1-15,6 0 0 0,7 1 2 0,4-1-7 16,3-1 7-16,5-2-1 0,0-2-1 0,2-3 6 16,1 0-4-16,-1-3-1 0,-1 0 2 0,-4-5-2 15,-5-3 1-15,0-1 1 0,-3-3 0 16,-2-1-3-16,-2-3 2 0,-3-1 2 0,-4-1-2 16,0-1 5-16,-6-4-2 0,-2 1-2 0,-4-2 3 15,-3 1-3-15,-6 0 0 0,-3-3 0 0,-5 3 0 16,-2-2-2-16,-3 7 5 0,-1 3 2 15,1 5-2-15,-1 4 6 0,0 5 0 0,4 3 2 16,-2 4 4-16,4 2-2 0,3 3-2 0,-1 4-5 0,0 2-3 16,5 9-8-16,-1 5 5 0,3 5 0 15,3 8-2-15,4 6 7 0,3 7-4 0,2 8 1 16,5 7 2-16,-1 3-5 0,4 8 0 16,1 5 2-16,-2-1-2 0,2-1-2 0,-1-5 2 0,-1-11 0 15,2-6-3-15,1-12 5 0,-2-7-2 16,-2-8 0-16,-1-7 1 0,-2-4-3 0,-5-7 0 15,-1-3 2-15,-5-4 4 0,2-3 5 0,-1-4 4 16,-2-5-1-16,1-8-4 0,-2-5 3 16,-1-4-5-16,-2-1 0 0,1-3 0 0,-5-2-5 15,-4-3 3-15,-1-4-2 0,0-2 1 0,-1-7 0 16,0-2-2-16,0-3 2 0,4 0-3 0,0 3 4 16,2 3-3-16,5 5 0 0,2 6 2 15,2 8-8-15,5 5 2 0,0 4 1 0,6 4-3 16,0 3 1-16,3 3 2 0,4 4-3 0,2 6 2 15,1 2 7-15,2 10-4 0,0 3 1 16,1 6 0-16,1 6-5 0,-3 3 3 0,0 4 0 16,-4 2 0-16,-3 4 1 0,-4 0-1 0,-4-2 2 15,-2 0-2-15,-5-3 3 0,-5 2-1 0,0-5 1 16,-4-2 2-16,-2-3-3 0,-4-5 3 16,-2-1-1-16,-1-4 1 0,2-5 1 0,-3 1-3 0,2-5 0 15,-1-4-2-15,2-1-2 0,2-4-5 16,0-1-15-16,2-4-23 0,2-4-35 15,1-1-53-15,1-6-124 0,0-2-543 0,4-7-920 0</inkml:trace>
  <inkml:trace contextRef="#ctx0" brushRef="#br0" timeOffset="98847.5521">11304 7218 1 0,'6'-6'0'0,"0"0"5"0,5-3 255 16,-4 2 19-16,-2 5 20 0,0 0-3 0,-2 2-30 15,-3 0-25-15,0 0-38 0,-1 0-46 0,1 2-49 16,-3-2-40-16,1 1-25 0,-4 1-8 0,-1 3 4 16,-2 1 6-16,-4 1 13 0,-2-1 5 15,-3 5-2-15,-2-1-3 0,-1 3-10 0,-2-1-6 16,-1 2-4-16,-2 0-1 0,1 0-5 0,-4 3-4 16,-2-2-5-16,-3 4-5 0,2-1 2 0,-5 1 1 15,1 1 3-15,-3-1 1 0,-2 2-2 16,0-2 0-16,-3 3-2 0,-2 1 4 0,-3 2-7 15,-4 2-3-15,-4 1-2 0,-3-2-7 0,-4 2 5 16,-3-1 2-16,-2 1 1 0,-3 4 1 16,-4 1-3-16,-2 1-1 0,-1 2 0 0,-8 4 5 15,-4 1-4-15,-2 2-1 0,-7 2-2 0,-2 1-9 16,-1 7 4-16,-6-2 1 0,2 5 0 16,-10 4 1-16,5-3 0 0,-9 4 0 0,3-2 1 15,-3 0 2-15,-2 0-1 0,-4 1-3 0,-2 3-1 0,0-1 1 16,-3 5-3-16,0-1 1 0,-2 1 0 15,-4 3-3-15,-3 0 4 0,1-1 0 0,-5 0-3 16,3-1 4-16,-4 1-3 0,-5 1-1 0,-2 1-5 16,-2 0 0-16,1 1 3 0,-2 0-1 15,0 0 7-15,0 1-5 0,1-1 4 0,5-3-2 16,-2-2-2-16,5-5 7 0,-2 3-12 0,5-3 5 16,4-1-2-16,5-6 0 0,0-3 6 15,6-5 1-15,3-4 1 0,3-5-2 0,5-5-1 16,7-3-1-16,-2-6 0 0,5-5 4 0,5-5-1 15,3-7 6-15,6-6-3 0,2-5 4 0,8-7 3 16,2-5-3-16,1-7 3 0,0-6-4 0,1-5-2 16,4-5-1-16,4-6-1 0,2-5 5 15,2-5-7-15,0-6 3 0,5-5-3 0,0-5-5 16,3-2 7-16,-1-3-4 0,-3-4 3 0,0-2-2 16,-1-2-1-16,-2-5 0 0,1-1-2 0,-1-2-1 15,2 0-3-15,-3 1 0 0,2-1-1 0,-1 1 0 16,4 1 6-16,-3 1 1 0,3 1 1 15,1 6-3-15,0 2 0 0,-1 5-3 0,6 5 0 16,0 4 6-16,33 36-2 0,-8-9 7 0,2 3-1 16,-6-7-3-16,3 1 2 0,-7-5-9 0,5 2 3 15,-4-5-1-15,1 5-1 0,4 2 1 16,3 5-4-16,3 3 5 0,1 5-2 0,6 3 0 16,1 4 1-16,7 1-4 0,2 5 3 0,1 3 0 15,2 2-1-15,6 1 1 0,1 3-8 16,1 2-1-16,2 1-2 0,7 1 1 0,1 0 7 0,1 0 3 15,8 2 1-15,3-2 0 0,5 1 2 16,3-2 1-16,5-1 3 0,6-2 3 16,45-7-15-16,-1-3 0 0,-5-3-3 0,-7 3-1 15,-4 0 11-15,7-2 2 0,3-2-1 0,3-2-2 16,5 0 3-16,-2-2-1 0,6-7 5 0,2 1 1 16,8-3-3-16,4-1-2 0,6-1-3 0,1-3 1 15,-1-1 1-15,2-3-2 0,2-1 2 16,-1-1-3-16,7 0 0 0,0 0 3 0,1 0-1 15,2-2 5-15,0 0-6 0,5-1 0 0,3-2 0 16,1 0-5-16,1-4 7 0,0 0-2 0,1-2 0 16,-2 3 2-16,3-3-3 0,-2 2 1 0,1 0 0 15,3-3 4-15,-5 5-3 0,5-1 0 16,-2 1 1-16,2 0-6 0,-2 3 8 0,0-2-2 16,0-1 2-16,-1 0-3 0,2-2-1 0,-1 4 0 15,2-1 2-15,-3 0 0 0,1 1-4 0,4 0 0 16,-1 0-2-16,-3 1 4 0,-2 0 3 15,-2 3-1-15,1 2 1 0,-1 3-3 0,-2-1 2 16,0-6-3-16,-5 2 0 0,2-1 1 0,-2 2-2 16,-1 2 2-16,-1 1 0 0,-2 4 2 15,-1-1 1-15,0 2 0 0,-3 4-3 0,1 2-2 16,-5-2-1-16,-2 3 1 0,-3 0 2 0,-6 2-2 16,-4 3 2-16,-1 1-1 0,-4 1 0 0,-2 2 5 15,-7 3-3-15,-2 0-1 0,-8 1 2 0,-2 2-4 16,-8 2 3-16,-3-1-1 0,-4 5 0 0,-5-3 1 15,-8 5-1-15,-3 1 1 0,-4 1-1 0,-6 4 2 16,-1 0-3-16,-3 2 2 16,-3 1 0-16,-2 2-3 0,-4 1 2 0,-1-1-2 0,-1 4 0 15,-2-1 3-15,1 2-2 0,-2 2 1 0,0 2-1 16,2 3 4-16,-4 2-5 0,-1 0 3 16,1 4 0-16,0 4-6 0,0 1 5 0,0 5-1 15,1-1-1-15,3 0 2 0,0 4 0 0,2 1 1 16,2 2 1-16,3 4-1 0,0-1 1 15,2 5-4-15,-1 2 3 0,1 1-2 0,2 2 0 16,-1 3 0-16,2 3 0 0,1 0 2 0,3 2 1 16,0 3-2-16,0 2 1 0,0 4-3 0,0 2 6 15,0 1 1-15,1 1 0 0,1-2 5 16,-4-1-7-16,0-2 1 0,-3-7 1 0,-2-2-3 16,0-5 6-16,1-6-1 0,-4-3 3 0,2-2-5 15,-4-3 4-15,0 0 0 0,-1 1-3 0,-3-1 6 16,-2-2-6-16,-3-2-1 0,-2-4 0 0,0 1-1 15,-4-1 3-15,-5-1 2 0,-3 2 1 16,-4-3-2-16,-5 2 6 0,-6 2-1 0,-8 0-1 16,-7 5 0-16,-9-2-5 0,-13 4-4 0,-15 0-3 15,-16 4-4-15,-19 6-6 0,-28 8-21 0,-21 11-46 16,-35 14-93-16,-33 17-838 0,-37 16-801 16</inkml:trace>
  <inkml:trace contextRef="#ctx0" brushRef="#br0" timeOffset="101988.7384">11842 10126 900 0,'-6'-8'497'0,"0"-2"-381"0,-3-4 12 0,3 7 6 16,-3 2 26-16,4-3 19 0,-4 2-13 0,1 0-24 15,-3 2-27-15,-2 1-14 0,0-1-15 0,-3 3-11 16,-2 1-9-16,-1 1-8 0,-2 3-2 16,-1-1-4-16,-1 6-2 0,-2 2-9 0,0 0-4 15,-2 5-2-15,2 2-4 0,0 2 5 0,3 4-5 16,-4 5-1-16,1 3 0 0,0 1-3 16,-1 7 2-16,2 6-3 0,-2 3-2 0,0 5-7 15,1 4-4-15,4 4 1 0,3 0-3 0,8-3 3 16,5-3-2-16,6-5-1 0,11-3-3 0,4-5 2 15,9-3 3-15,7 0 0 0,4-3 3 16,6-4-3-16,6-5-6 0,5-6 2 0,6-6-1 0,4-7 0 16,1-6 3-16,2-6-9 0,-1-5-2 15,-2-5 0-15,1-7 1 0,-1-2 1 0,-5-3 3 16,-1-5-3-16,-6-1-3 0,-9-5 1 16,0-1-1-16,-5-3 4 0,-7-1 2 0,-3-2-2 15,-6-4-1-15,-2-6-2 0,-7-4 1 0,-4-1 3 16,-8-2 5-16,-6 3-5 0,-8 3-2 15,-9 3-1-15,-4 6-1 0,-9 5 3 0,-5 4-2 0,-10 5 0 16,-3 4-1-16,-7 4-3 0,-5 4 5 16,3 5 0-16,-6 4 1 0,6 6-2 0,-1 4-1 15,3 3-2-15,1 4-4 0,6 6 4 0,5 2-7 16,4 5-8-16,12 2-17 0,7 5-30 0,9-1-42 16,9 3-55-16,9 1-116 0,12 0-431 15,13 1-984-15</inkml:trace>
  <inkml:trace contextRef="#ctx0" brushRef="#br0" timeOffset="102567.7706">12392 10663 1 0,'-6'-1'252'0,"3"-1"149"0,-2-1-21 0,1 2 1 16,4 1-19-16,-1-1-61 16,2 1-63-16,-1 0-52 0,0 0-37 0,1 0-31 0,-1 0-25 15,3 0-19-15,2 0-13 0,5 0 1 16,6 0-3-16,5-1 1 0,9 0-1 0,6-2-16 15,10 1-6-15,8-3-7 0,7 0-3 0,9-2-4 16,5 0-3-16,5-2-5 0,7 2-5 16,0 0 2-16,5 0-4 0,5 1 5 0,-1 1 0 15,3 0-6-15,0 0 0 0,-4-3-5 16,0 1 3-16,-7 2 1 0,-4-4 0 0,-6 2-2 0,-8 1-6 16,-8 0 5-16,-9 2-2 0,-8 0 5 0,-12 0 5 15,-6 2-7-15,-13-1 0 0,-6 3 2 16,-6 0 1-16,-3 0 4 0,0 0 1 0,-4 0-8 15,-1 2-7-15,-9 0 0 0,1 1-3 0,-6 1-5 16,-2 0-12-16,0 2-32 0,-2 1-43 0,2 0-76 16,-1-1-179-16,-2 3-761 0,2-4-570 15</inkml:trace>
  <inkml:trace contextRef="#ctx0" brushRef="#br0" timeOffset="103093.7664">11695 9282 1297 0,'8'-13'382'0,"2"-4"-90"16,5-2-53-16,-4 8-73 0,0 8-46 0,-3 2-31 16,-1 7-24-16,1 3-9 0,-2 8 16 15,-1 5 9-15,-3 6-6 0,-2 4-3 0,-2 5-15 16,-4 4-11-16,-4 0-5 0,-4 6-11 0,-2 2-8 16,-3-1-8-16,0-1-6 0,1-7 2 0,6-7 0 15,4-11 1-15,-1-3-2 0,5-7-1 16,1-5 5-16,1-4 12 0,2-3 23 0,0-3-2 15,2-5-6-15,-1-6-14 0,3-6-23 0,-1-6 2 16,5-6 0-16,2-3 0 0,5-2-2 16,2-6 0-16,7-3 1 0,-1-2-2 0,2-4 5 15,2 1-4-15,1-1-3 0,1 1 0 0,-1 6-2 16,0 5 5-16,-1 4 3 0,-4 8 7 0,-5 9-3 16,-2 1 4-16,-2 7 1 0,-1 4-4 0,-5 5 4 15,0 6-11-15,1 7-2 0,2 7-4 0,0 5 0 16,-1 6 4-16,2 4 2 0,1 3 1 0,-2 7-4 15,0 3 0-15,0 4 0 0,2 6-2 16,-4 1 7-16,-1 2-6 0,2 1-6 16,-1-5-3-16,2-4-9 0,2-4-3 0,-1-5-15 0,1-5-20 15,-2-3-29-15,-4-4-38 0,-2-8-40 16,-4-4-69-16,-3-5-123 0,-3-5-374 0,-5-4-848 16</inkml:trace>
  <inkml:trace contextRef="#ctx0" brushRef="#br0" timeOffset="103243.4349">11717 9664 1323 0,'-10'-2'389'16,"0"-3"13"-16,0 1-104 0,7 0-84 15,8-1-54-15,3 1-68 0,7 1-43 0,7-1-17 16,8-1-1-16,11 2-7 0,13-3-3 0,8 1-3 16,10 1-13-16,9 1-14 0,6-1-35 0,4 3-94 15,2 0-254-15,5 1-1211 0</inkml:trace>
  <inkml:trace contextRef="#ctx0" brushRef="#br0" timeOffset="103825.8334">15388 10272 289 0,'0'-14'387'0,"0"-1"-6"0,1-5-49 15,1 0-35-15,0 2-15 0,2 2-35 0,-3 2-43 16,-1 1-38-16,-1 2-25 0,-4 1-24 0,3 2-21 16,-4 2-22-16,1 2-16 0,-4 1-13 0,-2 3-10 15,-6 4-2-15,-2 2-2 0,-4 5-1 0,-8 7 5 16,-1 6 2-16,-5 9 4 0,-2 2-1 16,1 3-1-16,-1 4-4 0,1 2-5 0,3 6-2 15,5 5-7-15,6 0-2 0,8 5-6 16,6 3-4-16,9-1-4 0,7-4 0 0,15-4 1 15,11-9 2-15,12-9 3 0,8-5-4 0,7-9 1 16,5-8-1-16,0-7-1 0,4-7 2 0,-2-9-3 16,-1-3-2-16,-5-8 0 0,-5-2 0 0,0-3-1 15,-9-2 2-15,-1-3-3 0,-9-1 2 16,-1-3 1-16,-10 1-2 0,-2-4 2 0,-6-1 2 16,-6-6-4-16,-6 0 0 0,-8-2-1 0,-7 0-2 15,-2 2 1-15,-8 0 3 0,-4 3 0 0,-9 4-2 16,-3 2-1-16,-4 4-2 0,-5 5 0 15,-4 2 3-15,-4 3-2 0,-1 5-4 0,1 1-4 0,-1 3-8 16,1 6-4-16,0 1-7 0,5 5-17 16,3 3-26-16,7 2-40 0,4 4-63 0,4 1-140 15,10 3-468-15,5-2-894 0</inkml:trace>
  <inkml:trace contextRef="#ctx0" brushRef="#br0" timeOffset="104573.1292">15258 9490 211 0,'0'-14'413'15,"3"-2"-122"-15,4-5 32 0,-3 6-41 0,4 3-23 16,1 0-28-16,-2 4-40 0,-3 3-51 15,-3 0-47-15,3 4-44 0,-4 1-34 0,1 4-15 16,1 1-4-16,-1 4 8 0,0 4 5 0,0 1 1 0,-1 4 4 16,0-1 0-16,0-2-1 0,-1 1 8 15,0-3 8-15,0 0 9 0,-1 0 11 0,1-4 0 16,-3 4-2-16,3-4 1 0,-1 3-3 0,0 2 1 16,-5 1 3-16,4-1-5 0,-4 4-5 15,0 2-6-15,2-1-4 0,-4 3-1 0,0-1 0 16,4 1-5-16,-4 1-10 0,1 0-3 15,-1 2-1-15,2-2-3 0,1 1 5 0,-3-3-2 0,2-2-5 16,4-8 1-16,0-1 1 0,-1-3 0 16,3-3 1-16,1-2 2 0,0 0 4 0,-1-2 20 15,1 0 17-15,0-3 3 0,-1-2-7 0,-1-3-18 16,1-4-19-16,-3-4-5 0,2-6 2 16,1-5-4-16,2-3 3 0,1-6-1 0,6-4-6 15,1-2 4-15,2-5-2 0,3-2 0 0,3 0 5 16,4-4-3-16,2 1-4 0,7-1 0 15,5 0-2-15,0 5 1 0,1 6 7 0,-3 6 1 16,-1 4-3-16,-3 8 0 0,-1 3-2 0,-5 4 1 16,-5 7 4-16,-5 4-4 0,-3 1-3 0,-1 7-3 15,-2 6-2-15,-3 3 3 0,3 8 2 16,-4 6 4-16,-3 5-3 0,-4 7 0 0,-5 6 0 0,-7 6 0 16,-3 3 3-16,-3-2-2 0,-1-2-2 15,1-3 0-15,-3-6-3 0,5-5 0 0,4-4 4 16,-1-5 1-16,4-3-1 0,-3-5 3 0,8-3-2 15,4-4 0-15,3-5 1 0,3 0 0 0,1-3 0 16,9 0 1-16,4-4-1 0,3 1 2 16,9-3 4-16,2 0-2 0,0 2-5 0,2-1 4 15,-2 3-6-15,-4 4 1 0,2 1 5 0,-6 5-7 16,-1 2 3-16,-2 4-2 0,0 3 0 0,-3 0 0 16,-1 4 1-16,-5 2 1 0,-1-1-3 15,-3-1 5-15,-3-1-2 0,-3-3 1 0,-6-1 3 16,1-3-4-16,-5 1 1 0,-5-3 1 0,0 1-2 15,-5-1 4-15,-2-1 0 0,-4 2 0 16,-2-3-3-16,2-1 0 0,-2 0-3 0,-1 1-5 16,3-2-7-16,0-1-28 0,4 1-48 0,1-2-103 15,2 0-327-15,8 1-1205 0</inkml:trace>
  <inkml:trace contextRef="#ctx0" brushRef="#br0" timeOffset="105199.0051">16041 10618 121 0,'-2'-5'431'0,"-4"0"41"0,1 0-62 15,-1-1-43-15,5 5-49 0,0-2-71 16,1 2-52-16,0 1-33 0,1 0-31 0,-1-1-26 15,0 1-28-15,1-2-18 0,3 1-15 0,-1 0-5 16,0 0-3-16,-1 1-8 0,3-1 0 0,-2 1-8 16,5 0-3-16,0 1 3 0,2 1-1 0,2-1 3 15,8 1 1-15,1 0-1 0,9-2-3 16,8 3-4-16,5-2 0 0,8 3-9 0,9-3 2 16,4 0-1-16,8 0-3 0,9 0 3 0,3 1-6 15,4-1 3-15,4-1-4 0,8 0 3 16,2-3 1-16,1 3 0 0,8-3 2 0,0-2-5 15,3 2 5-15,3-3 1 0,-4 1 3 0,1 0 4 16,4-3-1-16,-2 1 1 0,-1 0 0 0,-1-1-2 16,-4-1-2-16,-6 0 0 0,-5 2-2 15,-5-1-3-15,-8 0 3 0,-8 0 0 0,-9-1 0 16,-10 1 4-16,-10 1-3 0,-12 0 0 0,-9 0 1 16,-7-1 1-16,-8 1 3 0,-4 1 1 15,-4 1 0-15,0 0-9 0,-4 3-1 0,2 2-3 16,-3 0-3-16,0 0 5 0,0 0-9 0,0 0-1 15,0 0-6-15,0 0-7 0,0 0 0 16,0 0-2-16,0 3-4 0,2 2-16 0,2 1-17 16,1 0-32-16,4-1-41 0,2 0-54 0,6 0-125 15,2-1-342-15,4-2-999 0</inkml:trace>
  <inkml:trace contextRef="#ctx0" brushRef="#br0" timeOffset="105557.6773">19690 10347 1504 0,'-1'-5'302'16,"-4"-2"-10"-16,1 0-76 0,-2 2-16 0,-1 1-19 16,-2 0-24-16,-4 3-32 0,-4 2-25 15,-2 4-14-15,-2 4-12 0,-4 2-4 0,-1 4-8 16,-4 4 3-16,5 3-9 0,-3 0-8 0,0 2-9 16,5 3-11-16,1 1-4 0,6 5-6 0,3 4-1 15,7-2-2-15,6 0-5 0,9-5 0 0,7-4 0 16,8-2 2-16,4-3 0 0,7-2-2 15,8-2-3-15,4-6-2 0,0-4 1 0,3-3-2 16,-4-4 3-16,-4-3-2 0,-4-5-3 16,-2-1 3-16,-4-5-1 0,-1-2 0 0,-2-4 4 0,-4-1-5 15,-2-3 2-15,-6-2-4 0,-1-4 0 16,-4-2 3-16,-4 0 2 0,-2-4-1 0,-6 3-4 16,-2-4 0-16,-7 0-1 0,-4 0 3 0,-4-1 0 15,-3 3-3-15,-7 5-2 0,-2 2-3 0,-2 1 3 16,-4 2 0-16,-2 5 0 0,-2 0-3 15,0 8-8-15,0 3-8 0,-2 3-14 0,3 3-18 16,3 4-30-16,5 2-41 0,4 4-65 0,5 4-188 16,6 0-747-16,6 1-573 0</inkml:trace>
  <inkml:trace contextRef="#ctx0" brushRef="#br0" timeOffset="105879.7777">20295 9294 764 0,'-20'-13'261'0,"-4"-4"10"0,-7-3-20 15,2 3-1-15,5 6-12 0,-5 3-28 0,3 3-32 16,-3 1-41-16,-2 4-23 0,-1 2-15 15,-2 7-22-15,-3 3-4 0,-3 6-5 0,0 5-3 16,3 1-1-16,1 4-4 0,3 3-3 0,6 4-10 16,1 2-4-16,6 2-5 0,1-1-8 15,7 1 3-15,7-1-4 0,6 0-1 0,9-5 2 16,6 0-7-16,13-3 1 0,9-1-6 16,13 3-3-16,14-5-7 0,9 2-8 0,9-3-17 0,9 0-39 15,2-4-57-15,3-2-149 0,0-2-747 0,0-4-721 16</inkml:trace>
  <inkml:trace contextRef="#ctx0" brushRef="#br0" timeOffset="107338.7771">11756 11286 1 0,'-3'-3'0'0,"-3"0"164"0,1-2 211 0,0 2 1 16,1 0-18-16,1-1-35 0,2 3-41 16,0-2-53-16,1 0-49 0,0 2-39 0,0-1-36 15,1 1-29-15,1 0-22 0,1 1-18 0,2 0-8 16,1-2-4-16,3 4 2 0,2-1 4 0,3 2 1 15,1 2 3-15,5 2-4 0,-3 0-6 16,3 2-4-16,2 2-3 0,0 3 6 0,4 2 9 16,2 4 6-16,6 2 4 0,1 3-6 15,6 4-8-15,-1 2-7 0,0 2-5 0,0 2 0 16,2 3-1-16,3 0-2 0,3 4 4 0,4 2 3 16,5 2 6-16,3 0 4 0,4 1-2 0,6 4-1 15,2-1-5-15,7 3-1 0,-2 4-4 0,5-2 0 16,-2 1 0-16,2-1-3 0,0-3 1 15,2-4-3-15,-1-3 1 0,3-2 3 0,0-5-6 16,-4 2 1-16,-1-5-2 0,-1 0-2 0,-7-3 0 16,-2-1 1-16,-5 0-2 0,0-3-1 0,-7-2 6 15,-2-2-5-15,-2-3-1 0,-4 1 1 0,-6-4-8 16,1-2 4-16,-9 1 0 0,-6-4-2 16,-6-1 8-16,-5-3-6 0,-6-1-1 0,-4-3 0 15,-3-3 2-15,-6-2 1 0,-1 0 7 0,-1 0 5 16,1 0-8-16,-2-2 5 0,-5-3-6 15,1-1-7-15,-1 1 3 0,-5-2-4 0,-2-1-1 16,-1 2-4-16,-1-1 1 0,0 1-13 0,0-2-10 16,3 2-11-16,-2 2-22 0,7-1-12 0,0 2-23 15,1-1-35-15,6 0-84 0,0 2-172 16,2 1-372-16,1 1-873 0</inkml:trace>
  <inkml:trace contextRef="#ctx0" brushRef="#br0" timeOffset="107721.4802">14741 12644 1135 0,'0'-5'426'15,"0"-2"-67"-15,0-3-69 0,-2 5-47 0,0 3-26 16,-5-1-39-16,4 3-45 0,-4 3-39 0,-1 2-12 16,-4 7-16-16,-1 3-5 0,-5 6-4 15,-1 5-5-15,-2 3-4 0,0 3-5 0,2 3-4 16,0 3-11-16,6 0-6 0,2 1-5 0,5 1-8 15,6-5 1-15,6 1-3 0,5-5 1 0,6-2-1 16,5-3 0-16,8-7-1 0,3-5 2 16,5-4 1-16,2-8-4 0,-5-3-1 0,3-2-2 15,-4-6-2-15,1-4 5 0,-4-3-3 0,-5-2 0 16,1-4 0-16,-6 0-4 0,-3-3 4 16,-5-4-2-16,-3-3 3 0,-3-1-1 0,-5-3 0 15,-4 1 2-15,-5-1-2 0,-2 1 3 0,-2-1-2 0,-3-1 0 16,-4 5-1-16,-1-1-1 15,-2 8-1-15,-2 3-1 0,-4 5-1 0,2 3-6 16,-3 3 7-16,-5 3 2 0,-2 5-4 0,2 2 11 0,2 2-11 16,2 3-6-16,6 5-6 0,4 0-23 15,8 3-13-15,5 0-25 0,11 4-30 0,6 1-47 16,4 4-98-16,11 0-217 0,5 1-823 0</inkml:trace>
  <inkml:trace contextRef="#ctx0" brushRef="#br0" timeOffset="108342.6359">15197 12842 1 0,'-2'-2'0'15,"0"-2"186"-15,-3 3 178 0,4-1 8 0,-1 2-1 16,1 0-60-16,1 0-57 0,0 1-64 16,0 0-54-16,1 0-46 0,-1-1-21 0,1 0-13 15,-1 1-6-15,0-1-4 0,1 0-5 0,-1 0-4 16,0 0-4-16,0 0 1 0,-1 0 1 0,1 3 4 16,0-3 9-16,0 0 6 0,0 0 8 0,0 0 1 15,0 0-6-15,0 0-6 16,0 0-7-16,0-3-5 0,0 3-4 0,-1 0-2 0,1 0-6 15,0 3-7-15,1-3-3 0,-1 0-2 0,0 0-1 16,0 1-1-16,0-1-1 0,0 0-1 0,0 0-4 16,1 0-1-16,-1 0 1 0,0 0-1 15,0 0-1-15,1 0-3 0,-1 0 2 0,0-1 0 16,0 1 1-16,0 1 2 0,0-1-3 0,0 0-2 16,0 0 1-16,0-1 0 0,0 1 0 0,0 0 1 15,0 0 1-15,2 2-2 0,4-2 5 16,3 1 1-16,0 1 2 0,3-1 1 0,3 0-1 15,5 2-1-15,6-3-1 0,2 0 3 0,5 0-2 16,6 0 0-16,3 0-1 0,3 0-4 0,9-2 1 16,3 0 2-16,10-2 3 0,8-1 3 0,6 2-4 15,8-1-2-15,2 0-1 0,0-3-2 16,3 0 3-16,-1 2 1 0,3-1-2 0,0-1 1 16,4 0 0-16,-5 0-1 0,2 0 2 0,-5-1 1 15,-3 1-5-15,-4 0 2 0,-6 0-4 16,-6-2 1-16,-4 3 2 0,-9 0-2 0,-9 0 0 15,-8 3-3-15,-10-2 1 0,-8 1 0 0,-13 2 2 16,-8-1 5-16,-2 1-5 0,-5 1-3 0,-4-2-10 16,-7 2-10-16,-6 1-7 0,-7 1-17 15,-7 2-17-15,-6 0-22 0,-2 0-25 0,-1-1-40 16,-4-1-89-16,4 0-236 0,-6 0-1062 16</inkml:trace>
  <inkml:trace contextRef="#ctx0" brushRef="#br0" timeOffset="108727.651">14840 11729 2292 0,'2'-15'159'15,"0"0"14"-15,5-5-18 0,0 7-25 16,0 5-6-16,0 1-21 0,-2 2-32 0,-1 5-26 16,-2 6-19-16,4 1-6 0,-1 6 1 15,2 6 3-15,-2 5 4 0,2 5-8 0,-4 3-1 16,4 2-3-16,-6 3-4 0,-1 4 3 0,0 3-4 15,-4 2 0-15,-2 2-7 0,2 4-3 0,-3-3-1 16,3-7-2-16,0-4-4 0,2-7-8 0,2-7-12 16,0-4-17-16,-1-4-18 0,-2-4-23 0,-2-1-23 15,2-5-22-15,-3-4-27 0,1-2-53 0,-3-6-142 16,-5-5-322-16,-3-3-294 0,-1-7 316 0</inkml:trace>
  <inkml:trace contextRef="#ctx0" brushRef="#br0" timeOffset="108984.8568">14616 11735 312 0,'3'-18'503'0,"1"-7"17"0,3-1-154 0,9 4-78 0,0 8-39 16,6 0-43-16,4 3-32 0,5-1-31 15,1 5-25-15,8 3-32 0,2 4-20 0,6 3-13 16,0 6-15-16,2 4-5 0,-1 6-8 0,-2 4-7 16,0 4-5-16,-7 6-6 0,-5 0-3 15,0 4-3-15,-9 1 0 0,-1-1 0 0,-11 3 0 0,-2 2 3 16,-6-4 1-16,-7-1 2 0,-7-1 4 15,-8-1 2-15,1-2 2 0,-11-1-4 0,1-1 3 16,-7-6-1-16,-4 0 2 0,-3-6 2 0,-4-4-5 16,-1 2-2-16,-3-3-2 0,3-4 1 15,-1-2-2-15,6-1-2 0,4-2-2 0,4-3-10 0,7-2-4 16,5-1-15-16,8-1-29 0,5-2-85 16,10-3-181-16,11 0-644 0,7-1-718 0</inkml:trace>
  <inkml:trace contextRef="#ctx0" brushRef="#br0" timeOffset="110283.0968">17681 12733 1 0,'-1'1'0'0,"-1"-1"0"0,1 0 26 16,1 1 267-16,-1-1-15 0,1 1-3 0,0 0 2 16,-1-1-3-16,1 0-8 0,0 2-23 15,0-2-31-15,1 1-27 0,-1-1-23 0,0 0-27 16,1-3-30-16,-1 1-24 0,0-3-21 16,0 1-3-16,0-3 3 0,1 0-8 0,4-2-6 15,-2-1-9-15,3-1-3 0,2-3 0 0,0-1-1 16,1-1-2-16,1-2-1 0,1 0-2 0,4-1 0 15,0-2 0-15,3-1 3 0,-2-1-3 0,2-2-2 16,2 0-3-16,0-1-7 0,4-2 1 16,-1 1-1-16,1-1 1 0,3-2 0 0,-3 0-2 15,5-2-4-15,1 3-1 0,0-4 2 16,2-1-2-16,0-1 2 0,1-1-2 0,-3 2-5 0,0 2 5 16,2-3-2-16,1 2 2 0,-1-5-2 15,1 3-3-15,4-2-3 0,-4 4 2 0,-2-1 5 16,-2 2-3-16,1 0 1 0,0-2-3 0,-1-1-7 15,-1 0 6-15,2 1 0 0,-1-2 4 16,2 1 1-16,-1-3-6 0,1 0-1 0,-1-3-1 16,2 1 5-16,1 1-3 0,-4 1 1 0,1 2-1 15,-1 2-7-15,1 2 7 0,-2 0-2 0,1 0 4 16,0 5 5-16,-2 0-8 0,2 2-1 16,-5 2-2-16,3 1 2 0,-1 0 3 0,-2 3 0 15,-2-1-2-15,-1 5-5 0,2-2 5 0,-2 1-1 0,-1 4 4 16,-2 0 1-16,0 1-5 0,-1-2 0 15,-3 4-1-15,3-3 3 0,-4 6-1 0,-1-1 3 16,0 2-4-16,-5 0-6 0,2 1 7 0,-4 0-2 16,-2 1 4-16,0 1 4 0,-1 0-5 15,0 1 1-15,-2 1-4 0,0 0 1 0,0 0 1 16,0 0-1-16,-2 0 0 0,2 0-5 0,0 0 0 16,-1 0-2-16,1 1 4 0,0-1 3 15,-1 0-6-15,1 1 3 0,-1 0-10 0,-2 1-5 16,1 1-14-16,-1 1-28 0,2 3-36 0,1 0-65 15,0 0-114-15,2 3-461 0,6-2-977 0</inkml:trace>
  <inkml:trace contextRef="#ctx0" brushRef="#br0" timeOffset="110907.3643">20182 10635 1 0,'1'-2'0'0,"2"0"16"0,0-3 323 16,1 1 36-16,1-1 38 0,0 0-22 16,1 1-66-16,2 0-51 0,-1-1-55 0,-1 2-39 15,2-2-31-15,-2 1-23 0,0 2-21 0,-2 0-19 16,1 0-11-16,-4 2-16 0,3-1-12 0,-2 2-11 16,2 1-11-16,3-2 3 0,1 2 3 0,-1 0 6 15,6 0 4-15,4 1-3 0,7 1 0 16,8 1-4-16,6-2-3 0,8 1-4 0,10-1-4 15,8 2-6-15,6 1-10 0,9 0 3 0,6-2-5 16,6-1 4-16,8-1 3 0,5-1-4 0,6 0 1 16,5 1-1-16,-2-2 3 0,3 0-4 15,-1-2-2-15,-2-1-1 0,-2-1-5 0,-5-3 8 16,2-2 0-16,-9 1 2 0,-3-4 2 0,0 2-3 16,-3-1 4-16,-6 0 2 0,-1 1 4 0,-6-2-1 15,-8 1-4-15,-8 1-2 0,-5 0-4 16,-8 0 3-16,-8 1 2 0,-6-1 0 0,-8 1-1 15,-4 1-2-15,-6 1-2 0,-7 0 0 0,-1 3 1 16,-4-1 0-16,-4 2-2 0,2 0-2 0,-4 3-8 16,-1-1 5-16,0 2-2 0,0-1 3 15,0 0 1-15,-1 0-7 0,1 0-1 0,-3 1-2 16,1 2 5-16,1 0-1 0,-1 1 0 0,0 0 1 16,-3 0-6-16,3 2 1 0,-2-3-3 15,-1 1-6-15,3-1-4 0,-3 0-19 0,2 2-15 16,-1 1-20-16,-1-1-25 0,1 1-31 0,-2-2-64 15,3 1-161-15,-3 0-696 0,3-2-621 0</inkml:trace>
  <inkml:trace contextRef="#ctx0" brushRef="#br0" timeOffset="111711.8666">23974 10251 1 0,'6'-11'678'0,"1"0"-239"16,0-5-24-16,-4 3-84 0,-3 2-61 15,-2 0-36-15,-3-2-42 0,0 4-41 0,-6-1-27 16,-5 1-23-16,-3 2-17 0,-2 2-16 0,-8-1-13 16,-3 4-8-16,-8 3-9 0,-2 4 2 0,-8 4 1 15,-1 5-1-15,-4 2-2 0,-2 5-7 16,3 4-2-16,-5 4-5 0,8 7 3 0,-1 2-4 16,2 6-2-16,7 6-2 0,2 6-5 0,5 2 0 15,5 4-1-15,8-1 1 0,5-1-1 0,14-6 0 16,8-5-2-16,12-5-3 0,9-6 7 0,7-6-2 15,9-5-1-15,7-6 0 0,9-4-5 16,4-5 3-16,3-7-2 0,1-3 3 0,1-7-4 16,-2-4 1-16,-3-5-2 0,-3-3-2 0,-6-4 4 15,-3-4-2-15,-5-4 1 0,-3-2-1 0,-4-3-1 16,-4-1 2-16,-5-2 0 0,-3-5 1 16,-5-1-2-16,-2-5 0 0,-8 2-4 0,-7-4-1 15,-4 2 2-15,-6 0-4 0,-7 2 1 0,-8 0-1 16,-7 4-2-16,-4 5 2 0,-6 1 3 15,-5 7-2-15,-3 2 1 0,-4 6-5 0,0 5-4 16,2 5 1-16,-2 4-3 0,6 2 1 0,0 4-8 16,10 5-11-16,6 3-27 0,8 5-25 0,8 5-33 15,8 4-42-15,10 3-69 0,9 1-164 0,12 4-693 16,9-2-563-16</inkml:trace>
  <inkml:trace contextRef="#ctx0" brushRef="#br0" timeOffset="112242.9709">24270 10573 785 0,'-19'5'330'0,"-3"-2"5"0,-5 2-35 0,8 0-41 16,8-3-13-16,7 1-24 0,1-3-25 0,3 1-11 16,3-1-18-16,1 0-26 0,7-1-31 0,8-2-31 15,11-1-23-15,11 0-15 0,10-1-7 0,11 0-9 16,8-1 1-16,9 0-4 0,4 1-6 0,5 0 6 16,4-1-6-16,1 1 2 0,0-1-1 15,-3 0-4-15,-4 1 1 0,-2-1-2 0,-6 0 0 16,-2 1-2-16,-6-1-1 0,-5 1-2 0,-5 2-1 15,-8 1 3-15,-3-3-6 0,-9 1 2 0,-8 0-1 16,-9 0-4-16,-5 2 4 0,-8-2 3 16,0 4 1-16,-7-2 0 0,-3 0 0 0,0 2-4 15,-2-1-3-15,-1 1-2 0,-3-2-13 0,0 0-1 16,-4-2-7-16,-5 1-10 0,-6 0-12 16,0-1-30-16,-3 0-32 0,-3-1-58 0,0-2-118 15,0 2-470-15,-1-2-952 0</inkml:trace>
  <inkml:trace contextRef="#ctx0" brushRef="#br0" timeOffset="112686.9689">24454 9451 1578 0,'3'-7'153'16,"4"1"35"-16,3-4 18 0,-4 3-12 15,-1 4-13-15,-3 0-50 0,0 3-59 0,-2 4-37 16,0 2-14-16,-2 6 17 0,0 3 21 15,-7 7 15-15,-2 4 3 0,-2 6-13 0,-4 2-14 16,-2 6-10-16,-1-1-9 0,-2 5-5 0,2 2-3 16,-1 1-7-16,4-3-1 0,6-3-1 0,9-9-4 15,2-5 8-15,7-2 3 0,4-5 3 0,2-1 6 16,8-2 0-16,6-5-1 0,5 0-3 16,6-4-3-16,3-1-6 0,4-4-4 0,4-3-3 15,2-3-7-15,1-1 2 0,-3-3-6 0,-1-4-2 16,-4 0-2-16,3-2-8 0,-6-1-12 0,-3-3-16 15,-2-2-13-15,-5-1-19 0,-7-3-16 0,0-1-26 16,-7-5-42-16,-2-2-50 0,-5 0-86 0,-4-1-189 16,-6 3-263-16,-6 0-401 0</inkml:trace>
  <inkml:trace contextRef="#ctx0" brushRef="#br0" timeOffset="112916.5528">24626 9400 1 0,'-10'-7'133'0,"0"-1"357"0,-1-3-57 0,7 3-62 15,8 0-76-15,3 0-70 0,4 0-46 0,3-3-27 16,5 2-18-16,4-1-18 0,6 1-17 16,3-1-12-16,0-1-11 0,7 1-11 0,2 1-10 15,2 1-8-15,-2 0-11 0,0 4-11 0,-5-1-7 16,-3 3-7-16,-1 1-5 0,-5-1-3 16,-3 4-3-16,-6 0 0 0,2-1 0 0,-7 4 0 15,1-2-8-15,-3 0-5 0,-3 1-12 0,-2 3-20 16,2 0-20-16,-4 0-39 0,0 0-45 0,-2 1-61 15,-1 1-78-15,-1-1-102 0,-3 3-211 0,-5-3-284 16,-4 0 612-16</inkml:trace>
  <inkml:trace contextRef="#ctx0" brushRef="#br0" timeOffset="113197.8253">24558 9649 1 0,'-11'7'0'0,"1"4"278"0,-2-2 114 15,4-3 1-15,7-2 7 0,1-4-25 0,0 1-54 16,1-1-38-16,0 0-52 0,4 0-58 16,-1-1-37-16,8 0-42 0,6-1-27 0,4 0-15 15,8-1-13-15,6-1-7 0,4-1-6 0,1 3 0 16,1-1-6-16,2 0-1 0,1 0-1 0,0 0-5 16,-3 1 4-16,-2-1-3 0,-7 1-1 15,1-2 1-15,-6 3-7 0,-1-2-2 0,-6 2-1 16,0-1 2-16,-3 2-4 0,-4-3 5 0,-1 2-1 15,-5-1-4-15,-1 0 7 0,-4 2-5 16,0-1 1-16,-2 1-1 0,-2 0-9 0,0 0-12 0,-1 1-14 16,-1 3-20-16,0 3-53 0,-5 6-111 15,-2 2-597-15,-4 2-889 0</inkml:trace>
  <inkml:trace contextRef="#ctx0" brushRef="#br0" timeOffset="115876.5095">11446 10567 28 0,'-8'-5'488'0,"-2"-1"-52"0,0-3-18 16,3 3-43-16,3-2-43 0,4-1-58 0,0 0-70 15,2-4-50-15,4 1-31 0,2-2-30 0,4 2-22 16,3-3-12-16,3 1-11 0,4 0-5 0,2 1-6 16,2 4-7-16,1 2-5 0,-2 3-8 0,2 4-5 15,-2 4-5-15,1 1-2 0,-3 6-1 16,-1 4-1-16,2 2 2 0,-4 8-4 0,-3 0 0 16,-3 7-2-16,-5 4 3 0,-5 3 2 15,-6 5-1-15,-3-2 1 0,-2-3-4 0,-6-8 2 16,0-3 2-16,0-3 2 0,-2-3 4 0,0 0 0 15,-1-4-1-15,2-3-1 0,0-1 2 0,5-6-2 16,4 1 2-16,1-5-1 0,4-1 0 16,2 0 12-16,3-2 4 0,6 0 4 0,6-1 1 15,5 0-10-15,11-3-6 0,5-2-7 0,5 1-2 16,5-5-2-16,2 2-3 0,10 0 1 0,-2-3-10 16,3 3-9-16,2-3-19 0,-1-2-28 0,1 2-41 15,4-2-85-15,1 0-229 0,1-1-1270 0</inkml:trace>
  <inkml:trace contextRef="#ctx0" brushRef="#br0" timeOffset="116446.7525">14873 10393 1939 0,'1'-4'243'0,"4"-3"-13"0,1-1-85 15,10 1-24-15,7-2-2 0,4 2-17 16,7 0-17-16,8-1-16 0,7 5-9 0,2-1-9 15,0 4-12-15,1 1-7 0,-2 4-11 0,1 2-7 16,-5 4 2-16,-3 3-4 0,-5 1-3 0,-6 6-3 16,-3 1-5-16,-5 1 0 0,-6 2 1 15,-4 2 5-15,-5 2-3 0,-4 2 1 0,-8 1 1 16,-1-2 1-16,-6 1 5 0,-2-6 2 0,-3-2 3 16,-1-1-2-16,-1-4-1 0,-3-3-2 0,1 2 2 15,6-7-2-15,-4 1-5 0,8-2-3 0,6-4-6 16,1-1 1-16,3-1 4 0,1-1 5 0,8-1 4 15,11 0-2-15,8-2-3 0,13-5-7 16,14 2-7-16,4-1-13 0,8-2-28 0,10-3-32 16,4 0-52-16,6-2-82 0,4 0-205 0,4-3-923 15</inkml:trace>
  <inkml:trace contextRef="#ctx0" brushRef="#br0" timeOffset="116990.8451">19711 10368 1558 0,'1'0'252'0,"-1"0"-44"0,1-1-25 0,-1 2 21 15,0-1 15-15,2 0-7 0,-2 0-61 0,2-1-45 16,1 0-22-16,-1 1-19 0,4-1-14 0,2 1-22 16,-1 0-8-16,2 1-8 0,3 1-3 15,4 3 2-15,-2 3-3 0,1 4 0 0,3 3-5 16,-4 2 2-16,-2 2-1 0,-2 2 4 16,-3 2 4-16,-3 2-6 0,-3 2 3 0,-3 2-4 15,-4 1 4-15,-3 1 2 0,-6-1-1 0,3-5 0 16,-6-2-7-16,2-3 5 0,0-4 2 0,1-3-1 15,1 0 3-15,3-5-6 0,1 0-2 0,0-1-2 16,6-3-3-16,3-2 4 0,4-1 4 16,0 0 6-16,8-1 3 0,4 0 5 0,11-1-4 15,8-1-5-15,12-2-1 0,11 1-11 0,7-3-8 16,7 2-16-16,6-1-25 0,8 2-26 0,7-6-52 16,4 0-96-16,7-5-335 0,-1-2-1168 15</inkml:trace>
  <inkml:trace contextRef="#ctx0" brushRef="#br0" timeOffset="117556.0942">23888 10435 213 0,'-11'-5'447'15,"-2"3"-44"-15,-6-5-64 0,1 4-1 0,4-1-28 16,-1 2-51-16,2-2-50 0,2 0-36 0,2 2-21 16,-1 0-27-16,2 1-25 0,5-1-17 0,2 1-8 15,0 1-1-15,2 0 0 0,1 1-2 16,5-1-12-16,3 0-12 0,5 2-13 0,13-1-12 15,9 2-3-15,6 2-4 0,3 1-6 0,2 3-2 16,-1 2-3-16,-4 1 1 0,-4 2 0 0,-6-1 0 16,-5 3 0-16,-5 2-4 0,-7 0-2 15,-5 3-1-15,-4 3 2 0,-3 0-1 0,-5 1 0 16,-7-1 2-16,-3 0-2 0,-7-1 5 0,-4-3 2 16,-6 1 2-16,-2-3-1 0,-2-5-2 15,1 1 0-15,-1-1-2 0,-1-1 1 0,4-2 1 16,2-2-4-16,6 1-2 0,11-4-4 0,6 4 0 15,7 0 1-15,10 2 1 0,19 2-6 0,15 3-21 16,21 1-39-16,9 5-75 0,5 1-167 16,3-1-787-16,-7-4-651 0</inkml:trace>
  <inkml:trace contextRef="#ctx0" brushRef="#br0" timeOffset="118342.5371">14466 12828 1331 0,'0'-7'377'0,"1"-2"-1"15,0 0-133-15,4-1-34 0,-2-1-24 16,6-2-40-16,2-1-24 0,0 1-23 0,7 0-22 15,-3 0-17-15,10 2-10 0,-2 3-10 0,6 0-4 16,0 3-10-16,-3 5-6 0,2 1-3 0,1 5-4 16,-5 4-1-16,2 3-3 0,-6 6-3 0,-6 1-1 15,1 1 0-15,-5 1 2 0,-6 3 0 16,-1 2 2-16,-5 3-2 0,-2 4 0 16,-5-1 1-16,-7-1-2 0,3-5 3 0,-5-2-1 0,0-3-1 15,1-2 3-15,-3 0-4 0,2-4 1 16,0-4 4-16,4-1 3 0,3-6 5 0,4-1 4 15,5-4 7-15,1 0 3 0,2-1 2 16,0-3-2-16,8-1-12 0,7-6-4 0,11-7-8 0,14-4 1 16,18-6-1-16,14 1-4 0,20-3-2 0,16-1-8 15,12 2-13-15,11 3-31 0,10 2-74 16,12 5-413-16,10 1-1291 0</inkml:trace>
  <inkml:trace contextRef="#ctx0" brushRef="#br0" timeOffset="124180.7335">13784 9857 1 0,'-5'-3'0'15,"1"-3"216"-15,2-2 245 0,1 3-51 0,1 0-47 16,1-1-41-16,0 1-49 0,-1 2-38 16,0-2-35-16,1 4-40 0,-1 1-38 0,0 0-34 15,0 0-30-15,0 0-26 0,0 1-13 0,1 0-6 16,0 4 0-16,2 1 11 0,2 2 8 16,-2 3 4-16,3 1 5 0,-2 3-6 0,4 3-2 0,0 0-2 15,-3 0-3-15,2 1-2 0,0-4-4 16,0 1-1-16,2-3-6 0,0 0 4 0,0-1-1 15,1-2 4-15,1-2 4 0,0-4 4 0,5 0 3 16,-1-4 0-16,6-4 1 0,7-3-9 16,4-2-1-16,7-7-5 0,4-3-8 0,5-5 2 0,4-3-6 15,3-2 0-15,0 0-2 0,-1-4-1 16,-3 1 1-16,-3 2-2 0,-5-1 2 0,-4 1-3 16,-2 1 3-16,-7 3 2 0,-4 1-7 0,-1 5 7 15,-11 5-7-15,0 2-4 0,-7 6 6 16,-2 4-10-16,-4 0-5 0,-1 3-18 0,-1 0-25 15,-1 3-18-15,-2 1-12 0,2 5-19 0,-4 4-31 16,4 0-73-16,-1 6-156 0,3-1-433 16,2 1-816-16</inkml:trace>
  <inkml:trace contextRef="#ctx0" brushRef="#br0" timeOffset="124852.9634">18360 9922 1413 0,'-3'-9'114'16,"0"-2"37"-16,-3-1 4 0,6 4 6 0,-1 4 6 16,1 0-22-16,-1 3-33 0,1 2-32 0,0 0-34 15,0 3-6-15,0 4 5 0,-1 2 11 16,0 5 13-16,-2 3-8 0,1 1-11 0,0 0-9 16,4-2-9-16,1-3-1 0,1-2-1 0,1-1 5 15,2-3 5-15,4-2 10 0,6-3 4 16,3-2-1-16,5-3-7 0,10-3-14 0,5-6-13 15,4-1-6-15,7-5-4 0,2 0-2 0,0 1 0 16,5-2 0-16,-4 0-5 0,0 0 2 0,-4-1-2 16,-4 0-3-16,-4-1 4 0,-3 3-10 15,-3 1-10-15,-1-2-20 0,-4 4-38 0,1 1-45 16,-3 4-76-16,1 2-152 0,-3 2-468 0,2 4-793 0</inkml:trace>
  <inkml:trace contextRef="#ctx0" brushRef="#br0" timeOffset="125268.1461">22100 9863 680 0,'1'-8'262'0,"1"1"21"0,1-1-51 0,0 4-33 15,1 4-12-15,1-1-28 0,-2 2-26 0,5 0-6 16,-5 2-5-16,4 4 1 0,0 1-2 0,-3 2-14 16,3 1-10-16,-2 0-13 0,2-1-8 0,0-2-4 15,-2-1-5-15,5-2-2 0,1-1-1 0,5-2-5 16,4-3-6-16,5-4-14 0,13-4-13 16,8-4-13-16,10-6-6 0,6-2-1 15,9-1-7-15,-2 4 0 0,0 0-18 0,-5-1-36 0,-5 1-72 16,-7-2-226-16,-2-1-1356 0</inkml:trace>
  <inkml:trace contextRef="#ctx0" brushRef="#br0" timeOffset="135025.9125">10554 9147 1 0,'3'-8'0'0,"-1"-4"0"0,0-1 0 0,0 2 0 16,-2 2 0-16,0 4 122 0,0-2 118 0,0 1-5 15,0 0-20-15,0 1-16 0,-1 1-15 0,-1 0-17 16,1 1-20-16,-1-1-15 0,1 3-15 16,-1 0-23-16,2 2-17 0,-1 0-18 0,1 2-25 15,0-3-13-15,0 1-4 0,0 2 4 0,0 2 12 16,-1 2 14-16,-1 6 10 0,-2 0 1 15,1 6 3-15,0 3-2 0,1 2-4 0,-1 1-2 16,1 1-8-16,1 2-4 0,1 1 2 0,1 0-2 16,-1 2 3-16,2 1 2 0,-1 3-3 0,-2 5 3 15,-1 1-2-15,0 5-10 0,-2 4-4 16,0 6-4-16,-5 3-2 0,1 7 2 0,-3 6 3 0,-2 4-8 16,2 1-4-16,0 2-2 0,-2-3-6 15,4 2 2-15,1 0-1 0,-1 1-1 16,5-1 3-16,-3 1-2 0,1 0 5 0,3-2 0 0,0-2 0 15,0-1 3-15,1 0-5 0,2 0 1 0,-1 3 0 16,1 3-1-16,0 0 5 0,-2 4-2 16,0 1 0-16,-2 1-1 0,-1 4 0 0,-4-2 0 15,1 1-2-15,1 3 0 0,-2 0-4 0,0 1-1 16,-3 0-2-16,2-2 2 0,0-2-2 16,0 1 1-16,0-1 1 0,0 2-2 0,1 2 1 15,1 1 1-15,-1 2-1 0,4-1 1 0,-2-2 2 16,3 0-6-16,-1-2 0 0,4-3-1 0,1-6-6 15,1-2 5-15,-1-2 0 0,3-4-3 16,0-4 8-16,0-2-6 0,1-2 1 0,1-7-2 16,-3 0-5-16,4-6 4 0,-2-3-2 0,2-2 1 15,-2-2 1-15,3 0-2 0,-3-4-1 0,-1-4 0 16,0-3-1-16,0-4-1 0,-2-5 0 16,-1-2-4-16,0-3-9 0,-1-7 0 0,-1-3-8 15,1-6-1-15,-2-5-6 0,0 0-30 0,-1-3-33 16,-4-1-56-16,-1-7-87 0,-2-6-159 0,-3-8-386 15,-1-9-730-15</inkml:trace>
  <inkml:trace contextRef="#ctx0" brushRef="#br0" timeOffset="135754.1613">9855 9251 1 0,'-2'-7'0'0,"1"-5"0"0,0 1 0 16,0 1 0-16,-1 3 0 0,-1 0 246 15,1 0 18-15,1 2-12 0,-2 2-10 0,2 0-23 16,1 2-49-16,-1 1-43 0,1 1-53 0,0 1-41 15,0-1-15-15,0 1 18 0,0 2 27 0,0 5 27 16,-2 1 18-16,1 5-5 0,-2 2-8 16,1 7-10-16,-4 5-11 0,1 4-12 0,-2 8-15 15,-3 5-10-15,1 5-7 0,2 7-1 0,-4 7 1 16,4 4-5-16,-2 7 2 0,1 8 1 0,-2 2 0 16,3 3 3-16,2 5-3 0,-2 2-3 0,3 2-5 15,-3 4 3-15,3 3 4 0,-3 2 5 0,-3 0 4 16,-1-2-2-16,-1-2-6 0,-2 0-4 15,-1-1-1-15,-1-2-5 0,3-1 0 0,1 1-1 16,0-3 0-16,1 1 3 0,-4 0-2 0,5-1-2 16,1 3-3-16,3 0-4 0,-3 2-2 15,3-2-1-15,5 0 1 0,1-2-5 0,1-5 3 16,4 0-2-16,-2 2 0 0,4-4 7 16,-4 6-3-16,-2-1 3 0,0 2 1 0,-2 2-1 15,-1-2 1-15,-5 1-1 0,2 2 2 0,-1-3 1 16,2 1-3-16,-2-6-2 0,4-2-2 15,-3-8-3-15,2-2 4 0,2-6 0 0,1-5-1 0,0-3-2 16,3-6-1-16,-2-4-1 0,4-5 1 16,-3-8 4-16,-1-4-4 0,3-2-1 0,-3-6-2 15,0-2-1-15,-1-5 3 0,0-4 2 0,-1-4-1 16,0-8-1-16,-1-2-3 0,0-3 0 0,1-3 0 16,1-2 0-16,0 0-12 0,0-2-29 0,-1-2-59 15,-1-5-127-15,-2-8-516 0,1-10-951 16</inkml:trace>
  <inkml:trace contextRef="#ctx0" brushRef="#br0" timeOffset="140305.4535">12485 9002 1 0,'-1'-13'0'0,"-3"-2"0"0,-1-8 0 0,4 3 0 15,-3 3 0-15,-1-3 136 0,1 1 91 16,-2 0-14-16,1 1 3 0,-2-1 9 0,-2 3-10 0,0 0-21 16,0 1-30-16,1 0-21 0,-2 1-22 15,-4-1-11-15,2 1-16 0,-5 3-16 0,4-2-13 16,-5 3-13-16,1-1-9 0,-1 0-7 0,-3 3-5 15,3-2-4-15,-5 4-2 0,2 0-1 16,-2 2 0-16,2-2-3 0,-2 2 3 0,2 2-4 16,-3 1-2-16,-2 1-2 0,-3 1-1 0,-3 1 0 15,1 2 1-15,-3 3 2 0,-1-1-2 0,-2 2 2 16,1 3 1-16,-2 0-4 0,2 2 7 0,-1 0 2 16,1 0-2-16,0 1 1 0,-2 1-5 15,2 3 1-15,0-2 0 0,2 2 1 0,3 0-4 16,0 0-1-16,1-1-4 0,3 3 1 0,-2 0 1 15,2 1-2-15,1 2-2 0,-3 1-3 0,2 2 1 16,0 0 2-16,3 1-1 0,-2 2 3 16,2 5-4-16,-2 3 0 0,1 4 1 0,-3 3-2 15,1 3 3-15,0 1-2 0,-3 4-1 16,1 2-1-16,1 4 0 0,4-1 0 0,0 3 4 0,4 1 2 16,2 1-4-16,3 0 5 0,4 0-5 0,3 2 1 15,3 0 5-15,2-2-2 0,2 1 1 16,2-2-1-16,2 2-2 0,-1-1 2 0,1 0-1 15,3 1 0-15,-1-3-4 0,3 2 1 0,0 1 1 16,2-3-1-16,1 2 2 0,0-2-4 16,2-4-2-16,1-3 2 0,-1 1-2 0,5-3 4 15,-1 1 2-15,2 2-1 0,5-1 0 0,-1 0-2 16,4-2 0-16,0-1-1 0,3-4 3 16,2-1-1-16,4 0 1 0,5 0 3 0,2-3-2 15,3-5 4-15,-2-4-3 0,3-3 0 0,-1-5-2 0,1-2-3 16,0-5 2-16,3-4-3 0,-1-3 2 15,2-3 1-15,1-5-2 0,2-3 0 0,2-5 0 16,2-4 3-16,6-5-1 0,-1-4 1 0,5-4-3 16,-3-3-5-16,0-2 4 0,0-5 1 15,-4-6 1-15,1-3 3 0,-2-3-4 16,-3-5-3-16,-3 0 1 0,0-5 0 0,-1-3 3 0,-2-3 3 16,-3-2 0-16,1-4-1 0,-8-5 1 0,-5-2 0 15,-1-6 3-15,-4-3-3 0,-3-7 0 16,-7-4-3-16,-2-5-5 0,-6-4 5 0,-3-2-1 15,-5-1 2-15,-5 0-2 0,-5 4-2 0,-4-1-2 16,-5 0-1-16,-6 5 5 0,-8 4-4 0,1 4 2 16,-8 5 1-16,0 6-6 0,-7 6 3 15,-4 4 1-15,-5 5-1 0,-5 8 0 0,-2 6-1 16,-1 7-3-16,-6 8-4 0,-1 5 4 0,-5 10-5 16,0 4 0-16,-3 7 2 0,0 4-2 0,-5 8 0 15,-2 2 1-15,-3 6 0 16,-4 5-5-16,3 4 2 0,1 6-9 0,1 2-8 0,7 5 2 15,2 3-17-15,8 3-7 0,8 4-14 16,5 1-28-16,11-1-31 0,10 1-71 0,9 0-114 16,13 0-326-16,12 0-947 0</inkml:trace>
  <inkml:trace contextRef="#ctx0" brushRef="#br0" timeOffset="141161.6338">15726 8647 1077 0,'-10'-16'70'0,"0"-7"31"0,-3-4 14 0,1 4 3 16,2 2 5-16,-4 2 4 0,3 0 2 0,0 3-1 15,-7 0-10-15,5 0-18 0,-6 3-20 0,0 0-13 16,2 3-7-16,-7 1-12 0,3 4-7 0,0 2-1 16,-1 1-3-16,-5 3-4 0,4 2 3 0,-7 6-5 15,-1 2 2-15,0 5 0 0,-2 2-6 16,-5 9 1-16,-1 2 0 0,-3 5-3 0,-3 6 2 16,-6 7-1-16,-2 5 0 0,-1 8 0 0,-1 4-2 15,-2 5-2-15,-2 5-3 0,5 7-2 16,-5-2-6-16,4 1 0 0,-1 2 0 0,3-2 0 15,3-1 5-15,4 0 4 0,5 0 1 0,4 0 1 16,-1 3-4-16,9 1-1 0,2 0-1 0,2 0 3 16,8 1 0-16,3-2-5 0,5-1-3 15,4-1-8-15,5-2 0 0,5 0 3 0,4-2 1 16,6 2 0-16,9-3-3 0,6 0 0 0,4-3 2 16,6-4 4-16,4-3 7 0,0-7-5 15,1-2 3-15,5-6-4 0,7-2-3 0,1-3 5 0,6-5-4 16,-1-2 1-16,1-5-5 0,5-4 0 0,3-5 0 15,5-5 2-15,-1-4 5 0,3-10-8 16,2-3-1-16,2-8-3 0,0-6-1 0,6-8 2 16,1-8 2-16,3-6 2 0,-2-9-2 0,1-6 2 15,-4-9 2-15,-6-8 2 0,-6-2 6 16,-1-4-7-16,-10 0-1 0,-4-3-2 0,-10-5 1 16,-2-1 7-16,-8-7 1 0,-6-5 0 0,-2-3-4 15,-9-8-4-15,-3-1 2 0,-4-8-3 0,-8-2-3 16,-4-3 2-16,-7 1 2 0,-6 6-5 15,-6 3 5-15,-10 6 0 0,-4 5-5 0,-10 0 4 16,-5 7-5-16,-7-2-1 0,-1 7 5 0,-7 7-4 16,-7 6-4-16,-5 9 2 0,-8 8-6 15,-3 8 1-15,-11 8 5 0,-2 11-4 0,-12 9 0 16,-3 8 0-16,-6 10-7 0,-1 8 1 0,-5 8 0 0,-8 7-1 16,1 7-4-16,-2 6 6 0,0 5-3 15,5 4-5-15,5 2 5 0,6 5-13 16,10 3-13-16,9 2-15 0,12 2-34 0,14 2-50 0,17-1-99 15,18 1-249-15,16-3-945 0</inkml:trace>
  <inkml:trace contextRef="#ctx0" brushRef="#br0" timeOffset="142147.5583">20586 8806 828 0,'-2'-25'105'0,"-4"-7"33"0,-3-7 26 15,-1 5 6-15,-1 7 24 0,-2-1-4 0,-1 0-26 16,-3 2-19-16,-4-1-35 0,0 4-15 0,-3-1-14 16,-3 2-10-16,-6 3-12 0,-4 3-8 0,-2 2-1 15,-2 5 3-15,-1 0 5 0,-3 6-3 16,-1 2-2-16,-5 2-9 0,0 4-8 0,-1 5-1 16,-2 1-1-16,-2 6 5 0,-1 2-5 0,0 2-3 15,-3 5-7-15,-4 3-7 0,0 9 3 0,-4 4-2 16,0 8 3-16,0 6 4 0,-1 5 0 15,2 7 1-15,-3 5-1 0,4 8-2 0,1 4-1 16,4 5 0-16,3 5-4 0,3-1-4 0,2 3 4 16,5 3-6-16,6 0 0 0,6 4 0 15,6-1-6-15,5-1 3 0,9 1 0 0,7-3 2 16,4 0-1-16,13 1-3 0,4-5-1 0,9-3-1 16,7-4 1-16,7-3 3 0,8-6-6 15,8-2-1-15,5-6-3 0,5-5-4 0,4-5 7 0,4-6 0 16,6-5-2-16,3-7-1 0,5-8-3 0,0-9-1 15,2-6 5-15,3-8 5 0,1-5-5 16,3-4 0-16,1-8-3 0,-1-4-3 0,3-6 4 16,-2-7 0-16,1-8 1 0,0-5 0 0,-3-10 1 15,-5-6 0-15,-4-6 1 0,-2-6 4 16,-8-3-5-16,-2-2 3 0,-7-3-3 0,-5-3 0 16,-7-1 9-16,-5-3 1 0,-9-4 5 0,-5-1 2 15,-4-9-3-15,-7-5 0 0,-6-4 1 0,-8-7-3 16,-5-1 0-16,-8-2-1 0,-7-1-5 15,-9 1 2-15,-5 2-2 0,-7 1 2 0,-8 0 3 16,-9 3-2-16,-4 3-4 0,-9 4-1 0,-7 7 0 16,-6 4-6-16,-4 10 5 0,-10 6-4 0,-5 12-4 15,-7 12 9-15,-3 12-6 0,-6 11 0 16,0 13 0-16,-7 9-4 0,-1 11 2 0,-4 9 1 16,0 9 0-16,-2 9-5 0,2 9 2 0,4 9-3 15,4 7-5-15,4 5 0 0,10 7-16 16,6 6-16-16,13 3-25 0,15 5-46 0,15-4-88 15,20 1-232-15,16-6-1238 0</inkml:trace>
  <inkml:trace contextRef="#ctx0" brushRef="#br0" timeOffset="145545.2725">11662 2090 1 0,'0'-6'0'0,"0"-3"0"15,0-2 0-15,0 4 0 0,0 0 0 0,0 1 0 16,-2 0 145-16,2 1 35 0,2 2-13 16,-2 0-18-16,0 2-30 0,1 1-38 0,-1 1-34 15,1-1-23-15,2 1-6 0,-1-1 7 0,1 2 10 0,1 1 18 16,0 3 18-16,3 5 26 15,1 2 17-15,0 7 7 0,1 6 1 0,2 6-5 16,-3 5-5-16,1 9-10 0,1 2-12 0,-1 6-15 0,-2 7-13 16,3 6-10-16,0 4-6 0,2 5-7 15,0 1-5-15,2 4-1 0,1 3-2 0,1-2 5 16,0 2 6-16,0-2 1 0,3 1 4 16,-2 2 0-16,1 2-6 0,-2 5-2 0,1-2-6 0,2 5-6 15,-2-4 2-15,2-1-2 0,-1-2-4 16,-4-5 2-16,2-1-1 0,-2-2-3 0,1 1 3 15,0-4-6-15,0 2 1 0,0-1-3 0,-2-1 3 16,-2-1-6-16,1-4-2 0,1-3-3 16,-3-3-2-16,2-4 3 0,-1-2-3 0,2-3 0 15,-3-6-2-15,0 0-8 0,0-2 7 0,0-1-2 16,-2-2 1-16,2-3 5 0,-2-2-6 0,-2-7-1 16,0-3 1-16,-2-3-1 0,-3-6-1 0,1-4 0 15,-5-4-3-15,2-4-8 0,-2-3 3 16,2-5-4-16,1-2-6 0,0-1-11 0,-1-3-57 15,1-2-64-15,-5-2-78 0,1-9-132 0,2-8-252 16,-1-14-302-16,3-15 325 0</inkml:trace>
  <inkml:trace contextRef="#ctx0" brushRef="#br0" timeOffset="146026.7249">12288 2010 1 0,'0'-29'0'15,"0"-7"0"-15,-1-3 0 0,0 16 0 0,-2 10 188 16,2 6 111-16,0 4-30 0,1 2-62 0,-2 1-71 16,4 1-70-16,-2-1-62 0,0 4-5 15,1 5 22-15,-1 6 44 0,2 7 44 0,1 9 7 16,2 8 14-16,0 9-8 0,2 11-15 0,2 10-3 15,2 8-19-15,2 11-11 0,-1 5-3 0,1 11-12 16,-1 9-3-16,-1 5-2 0,-1 9-8 16,1 2-5-16,-3-1-6 0,1 0-3 0,2-5-3 15,-1-2 3-15,5-3 12 0,-4-4 0 0,2-3 7 16,0-3-2-16,-2-7-8 0,2-3-2 16,1-3-10-16,-3-4-3 0,5-5-4 0,-1-3-6 0,1-6 4 15,-1-1-5-15,4-4-4 0,-4-2 2 0,2 0-5 16,0 0 2-16,-2-4 2 15,4 0 0-15,-4 0 0 0,1 0 0 0,2 0-2 0,-4-3-4 16,3-5 1-16,-3-7-5 0,-1-3 1 0,-3-2 1 16,1-2-2-16,-5-3 0 0,1-4 2 15,-5-3-2-15,-1-8-1 0,1-1 3 0,-4-3 0 16,1-7 0-16,-1-1 0 0,1-6-1 0,-2-2 0 16,0-4-1-16,1-1-4 0,-2 0-5 0,-1-2-11 15,-5-1-16-15,0-5-25 0,-2 0-26 16,-6-4-56-16,4-3-56 0,-5-2-99 0,0-4-198 0,3 1-258 15,-2-1-272-15</inkml:trace>
  <inkml:trace contextRef="#ctx0" brushRef="#br0" timeOffset="146327.7099">11634 5461 1181 0,'-16'-6'56'0,"-1"0"74"0,-3-1 36 16,12 4-36-16,7 3-44 0,1 2-47 0,4-2-29 16,1 2 30-16,4 2 62 0,8-1 46 0,3 6 16 15,4-1-2-15,7 5-26 0,7 0-30 16,5 5-17-16,8 2-19 0,2-1-15 0,7 3-9 16,5 3-10-16,1 1-9 0,1 3-7 0,-2-2-4 15,-1 1-6-15,0-1-4 0,0 0 1 16,-2 1-4-16,1 0 0 0,-2-3-2 0,0 0-2 15,-2-3 1-15,-2-7 0 0,-3 2 0 0,-6-2-3 16,-3-4-4-16,-5 2-11 0,0-3-19 0,-7-3-27 16,0 0-45-16,-2-5-60 0,-4-3-84 15,-2-3-142-15,-1-9-353 0,-5-6-492 0</inkml:trace>
  <inkml:trace contextRef="#ctx0" brushRef="#br0" timeOffset="146553.6591">13187 4595 2072 0,'-6'-9'147'0,"0"3"31"15,-1-2-38-15,3 7-53 0,3 2-38 0,1 2-33 16,-2 3-5-16,-1 6 20 0,0 13 18 16,-7 15 13-16,-5 14 2 0,-4 18-12 0,-3 12-13 15,-3 15-13-15,-1 9-7 0,2 12-7 16,-2 5-8-16,2 5-2 0,2 8-10 0,2-3-15 15,4 7-37-15,3-3-66 0,3-5-115 0,8 0-255 16,2-7-515-16,6-5-83 0</inkml:trace>
  <inkml:trace contextRef="#ctx0" brushRef="#br0" timeOffset="150352.3436">3437 15331 1 0,'-14'-6'70'16,"2"-3"41"-16,-2 0-1 0,5 2 27 0,5 1 56 16,0-1 57-16,2 1 19 0,0 0-13 0,1 1-34 15,0-1-44-15,-2 3-21 0,2-1-22 0,-1 2-16 16,2 1-23-16,0-1-24 0,2 2-22 0,-2 2-21 15,0-2-14-15,1 2-13 0,-1-2-4 16,0 1-3-16,3-1 4 0,-1 1 5 0,0 3 2 16,2-1 2-16,2 2 2 0,2-1 8 0,2-1 6 15,1 0 5-15,3-1 3 0,3 2-3 16,3-3-2-16,3 0 0 0,3 0 1 0,1-1 1 16,3 0-3-16,1 0-5 0,6 0-3 0,0 0-1 15,4 1 4-15,1-1 5 0,0-1 1 0,3 0-1 16,5 0-3-16,0 0-4 0,5 1 3 0,1-3 2 15,1 2-4-15,1-1-2 0,3 1-4 16,3-2-4-16,1 1 4 0,4-1 0 0,3 0 1 16,2 0-2-16,3-1 0 0,0 0 1 0,5-1 2 15,2-2 3-15,1 0-3 0,3 2-2 16,-1 0-5-16,2 0-2 0,1 0 4 0,-2 0 1 16,1 0 0-16,2 1-2 0,-1 1-4 0,0-2 1 15,0 2 1-15,-1-1 6 0,3 2-5 0,-1-1 1 16,-3 2-2-16,1 1-3 0,0-1 4 0,-4 1-1 15,4 0 2-15,-3 1-3 0,1-1-1 16,-5 1-1-16,1-2 3 0,-3 0 1 0,-1 1-3 16,-4-1 0-16,-5-1-4 0,-1-1-2 0,-6-2 6 15,0 2-1-15,-5 0 2 0,-1-1-1 16,-10 0 0-16,-1-1-4 0,-7-2 2 0,-5 1 6 0,-5 3-8 16,-6-2 3-16,-3-1-4 15,-8 2-6-15,-4 2 14 0,-2-1 4 0,-5 2 5 0,1 1 2 16,-4-1-10-16,2-1-6 0,-1-1-1 15,-2 1 3-15,2 0-7 0,0-1-2 0,-1 1-9 16,-1 0-14-16,-3 0 3 0,-2 1-11 0,2-1-5 16,-3-1-8-16,-1 2-13 0,-7-1-12 0,5-2-16 15,-6 1-24-15,0-3-40 0,2 1-56 0,-3 1-84 16,-2-2-136-16,-1-3-225 0,-3 0-207 16,3-3 420-16</inkml:trace>
  <inkml:trace contextRef="#ctx0" brushRef="#br0" timeOffset="151045.9317">7159 14716 1 0,'-23'-8'0'0,"-10"-5"0"0,-6 0 211 0,4-1 153 15,5 1-17-15,3 1-48 0,-1 0-38 0,0 0-24 16,-1 2-27-16,4-2-30 0,-4 1-24 16,0 1-19-16,0-1-5 0,1 2-3 0,1 1-18 15,0 1-12-15,5-1-17 0,2 1-12 0,0 0-8 16,7 3-13-16,-2-1-7 0,5 0-5 0,5 2-3 15,0 2-5-15,3 1-7 0,1 0-9 0,1 2-12 16,0-1 0-16,0 6-1 0,1 0 1 16,0 2 7-16,4 4-5 0,-1-2 0 0,5 3 1 15,7 2 4-15,-1-1 1 0,8 4 2 0,5 0-2 16,2 4-3-16,5-1 1 0,1 1-1 16,2 0 1-16,2 2 3 0,-3-2-8 0,2 2 1 15,3 0-2-15,3 2 2 0,-2-1 3 0,3 0-4 16,0 1 1-16,3-1-3 0,1 1 2 0,-1-1 4 15,2 0 0-15,3-2 8 0,-2-1-7 16,0 1-1-16,1-1 0 0,1-2-6 0,-7 0 8 16,3 0 0-16,0-1-1 0,-1-2-3 0,-6 0 0 15,3-3-1-15,-7 0 2 0,-4-1 3 16,-3 2-5-16,-4-4 1 0,-7-1-1 0,-5-4-3 0,-3 1 4 16,-8-2 0-16,1 0-1 0,-5-2 1 0,-2 0 5 15,-1 1 0-15,-4 0 5 0,-3 1 2 16,-3-1-6-16,-5 4-2 0,-5 0-3 0,-1 0-3 15,-7 3 4-15,0 1 0 0,-4 1-2 0,-3 4 0 16,-4 3-2-16,-2 3-1 0,-4 1 2 16,-4 4 2-16,-1 1-3 0,-7 4 0 0,-4 2-2 15,-1 1 0-15,-6 3 3 0,-2-2 1 0,-1 3 2 16,-3-4-4-16,-3 2 2 0,4-2 0 0,-4-1 4 16,5 2 5-16,-5-1-2 0,6-2 1 15,3 0-1-15,1-3-1 0,7-3 1 0,9-3 1 16,1 0-3-16,5-3-3 0,6-3 1 0,7-3-3 15,3 0 2-15,5-2 2 0,5-6-4 0,10-1 3 16,2-4-3-16,3-2 2 0,4 0 4 16,1-1 0-16,1-1 4 0,1-1-4 0,-1-1 2 15,0 1-1-15,2 0 0 0,-2 1 1 0,3-2-6 16,-1-1-1-16,-1-3-5 0,3 2 0 16,0 0 2-16,-2 0-1 0,4 0 1 0,-3-1-4 15,3 1 1-15,-2 0-4 0,-1 3 2 0,2-2 3 16,-3 2-10-16,0 0-1 0,1 1-11 15,-2-1-8-15,2 1-10 0,-2 0-19 0,2 1-25 16,3 0-46-16,-2 1-67 0,4 1-205 0,0 2-1311 0</inkml:trace>
  <inkml:trace contextRef="#ctx0" brushRef="#br0" timeOffset="155333.6888">9465 15308 547 0,'0'-13'370'0,"2"-7"64"0,3-4-82 16,-3 1-41-16,0 3-9 0,-1-2-53 15,-1 1-44-15,-1 1-37 0,-1 2-34 0,-3-1-29 16,1 5-15-16,1 1-11 0,-2 3-13 0,3 5-11 16,0 5-21-16,2-1-16 0,-1 5-7 0,1 3-6 15,-1 7 6-15,-3 7 5 0,3 4 4 0,1 5 1 16,-1 8-3-16,1 0 1 0,1 7-6 16,0 0-1-16,3 1-2 0,-1-1-4 15,-1 1 2-15,5-3-4 0,-3 0 2 0,5-6-2 0,2-3-4 16,1-5 1-16,3-5-3 0,1-3 4 15,1-5-3-15,2-3 5 0,0-6-3 0,0-4-1 16,-1-4 7-16,-1-3-5 0,2-4 4 0,-4-4-2 16,1-2-1-16,-4-5 0 0,2-2-1 0,-2-5 3 15,-1 0-7-15,-3-1 8 0,-2-4-4 0,-1-1 0 16,-3 1 7-16,-1-2-9 0,-1 3 4 16,-2 1 0-16,-2 3-5 0,0 4 3 0,-2 5 0 15,1 3 1-15,0 6-2 0,2 2 4 0,2 3-3 16,1 3-5-16,-1 2 6 0,-1 5-6 0,-1 6 3 15,-1 4 1-15,2 6-3 0,-1 2 2 16,5 2-3-16,0 1 5 0,5 3-4 0,1-4 4 16,6 1-2-16,-2 2-4 0,1-5 9 15,4-2-8-15,-1-2 2 0,1-2 1 0,2-3-6 0,0-4 2 16,2-4 0-16,0-5 2 0,0-3-5 16,5-3 7-16,-2-5-2 0,3-5-4 0,-3-3 8 15,-3-2-6-15,-1-1 4 0,-1-4 2 0,-1 2-5 16,-5-3 2-16,0-2 0 0,-6 1 1 0,1 1-2 15,-2 0 5-15,-2 0-1 0,-2 2-5 16,-1 0 10-16,-1 5-8 0,0 3 2 0,0 3 2 16,-1 1-10-16,1 5 7 0,-1 2 0 0,1 2-3 15,1 2-2-15,-1 3 2 0,2 5 0 0,4 2-1 16,-1 4 9-16,3 6-8 0,5-2 1 0,2 2 3 16,2 1-6-16,3-2 5 0,3-1-2 15,1 1 1-15,2-4 0 0,1-3 2 0,1-3 0 16,3-4-3-16,5-4 9 0,-1-2-10 0,2-3 3 15,-1-5 2-15,-1-1-8 0,-3-2 7 16,-2-4-2-16,-2-2 0 0,-4-2 4 0,0 0-1 16,-4-2 0-16,-4-2-2 0,-3 0 4 0,-3-4-4 0,-4-2 2 15,-3-1 4-15,-1 0-10 0,-6 1 9 16,-1 4-3-16,0 4 1 0,-3 5 5 0,-2 6-3 16,-1 3 1-16,-2 4-4 0,-3 6 5 15,-5 5-7-15,-1 5 0 0,-7 8 6 0,-2 5-13 16,-1 7 13-16,0 0-2 0,2 0-3 15,3 0 8-15,9-2-6 0,8-3-1 0,7-1-2 0,7 2 0 16,6-3-3-16,10 1 1 0,6 0 1 16,5-4-15-16,6-2-2 0,2 0-23 0,8-5-21 15,3 0-25-15,7 0-51 0,2-3-97 16,2-1-358-16,4-2-1145 0</inkml:trace>
  <inkml:trace contextRef="#ctx0" brushRef="#br0" timeOffset="156716.4236">11808 14919 1515 0,'-17'-25'235'0,"-6"-4"50"0,-3-9-7 16,7 12-41-16,6 8-28 0,3 4-38 15,3 4-37-15,-2 5-40 0,4 5-31 0,2 1-25 16,0 6-14-16,2 9 0 0,-3 8 12 0,0 11 1 16,0 6 4-16,0 6-8 0,1 2-7 15,1 2 3-15,-2 5-8 0,0 2 1 0,-1 7-6 16,0 1-8-16,1-2 0 0,-3 2-6 0,2-5 3 16,0-7-2-16,4-4-2 0,2-8-1 15,5-11-3-15,-2-10 2 0,3-8-6 0,-3-6 3 16,-1-5 0-16,-1 1-1 0,-1-4 11 0,4-5-2 15,5-9 4-15,9-10-4 0,6-6-2 0,0-5 0 16,0 2-4-16,-3-3 8 0,-3 1-6 16,-2-2 2-16,2 3 0 0,-1 4-5 0,-1 5 2 15,-2 4-1-15,0 6 1 0,1 2 0 0,-4 7 1 16,2 6-2-16,1 5-5 0,0 7 5 16,1 5-3-16,3 5 4 0,1 4 3 0,0 3-6 15,-3 1 5-15,7 2-3 0,-2-1 2 0,5 0 2 16,2-1 0-16,1 4-1 0,2-4-3 0,2-2 3 15,2-3-3-15,-1-4 2 0,0-4 0 0,-1-5-4 16,-3-4 3-16,1-2-1 0,-3-5-1 16,1-6 3-16,-4 0-3 0,-3-3 0 0,0-3-2 15,-7 0 3-15,0-6 0 0,-4 0 2 0,-3 0 3 16,0 2-4-16,-7 0 2 0,0-1 0 0,-4 2 1 16,0-3 4-16,-2 4-3 0,-3 2 1 0,-3 1-2 15,0 3 2-15,-2 3-2 0,-2 0 1 16,-1 4 3-16,-5 2-7 0,1 1 4 0,-3 5-4 15,2 3 1-15,-4 2 2 0,3 5 0 0,4-1-1 16,-1 4-3-16,7 1 1 0,1-1-1 16,5 3 3-16,4-3 2 0,1 1-5 0,5-1 2 15,5-3-1-15,1-1-3 0,6-6 9 0,3 1-5 16,3-6 2-16,1 0-4 0,4-3-7 0,-1-3 5 16,0-2 3-16,-2-2-1 0,-3-2 5 0,-1-2-1 15,-2-3-5-15,-2-1 7 0,-3-3-1 16,2-1-2-16,-5 0 4 0,0-2-5 0,-1 1 0 15,-5 0 1-15,1-3 3 0,-4 0 3 16,-1 2-1-16,0-1 6 0,-2 4-2 0,1 2 5 0,-1 0 8 16,-1 6-1-16,-1 3 2 0,1 4-5 15,2 2-7-15,-1-1-7 0,1 0-3 0,1 3 1 16,-1 3-4-16,0 5 4 0,2 3-5 0,2 4 0 16,2 0 4-16,2 3-2 0,2 2 3 0,5 2-3 15,-2 0-5-15,2 2-2 0,2 2-10 0,1-1-9 16,-3 1-15-16,1-4-16 0,-1-4-16 15,2-1-16-15,1-6-8 0,2-2-11 0,-4-3-7 16,2-4-11-16,1-4-10 0,0-3 11 0,2-6 17 16,-5-4 34-16,3-2 40 0,-3-4 15 15,-4-3 19-15,2-1 16 0,-4-2 14 0,-3-3 27 16,0 0 23-16,-2-5 10 0,-1 3 7 0,-1 1 2 16,-2 3 0-16,-1 3 0 0,-1 4-12 0,-2 4-17 15,-1 3-12-15,1 5-10 0,1 0-4 16,2 5-7-16,0 1-13 0,0 0-13 0,-1 4-11 15,1 2-1-15,0 4-2 0,0 3 6 0,0 3 2 16,1 3 0-16,2 2-4 0,3 0-4 16,4 1 1-16,-2 0-1 0,2 0 4 0,3-3 0 15,0 1-5-15,5-5 2 0,-2-2-6 0,1-3 1 16,0-3 4-16,1-3-13 0,-1-4 0 0,2-4-6 16,0-3-4-16,-4-2 13 0,2-4 1 0,-1-1 4 15,-1-2 0-15,0-3 0 0,-2-2 5 0,2 2 4 16,-1-4 3-16,-2-1 0 0,-2 0-2 15,3-2-2-15,-1 3 2 0,-4 0 3 0,2 3 5 16,-1 3 5-16,-1 5 3 0,-5 0 4 0,3 5-3 16,-4 3-2-16,-2 1-3 0,0 3-8 0,1 3-3 15,0 2-3-15,2 5-1 16,2 4 0-16,-2 5 3 0,5 1 1 0,2 5-3 0,0 2 1 16,-1 2-3-16,4-2 3 0,2 0 6 0,0-3-7 15,4-1 2-15,3-1-4 0,4-2-7 16,-3-6 5-16,2-1 4 0,0-7-2 0,1-1 0 15,0-5 0-15,-4-4-6 0,1-4 4 0,0-5 6 16,-1 0-1-16,-1-5 1 0,-1-4-4 16,0-1-4-16,-1-3 5 0,-4-4 1 0,3-2 4 15,-5-1 1-15,1-3-3 0,-1-2 2 0,-4-1 1 0,-3 3 5 16,0 0 2-16,-5 6 3 0,-2 4 1 16,-1 6-4-16,-4 6 7 0,2 4-1 0,-4 5-3 15,-5 6 0-15,-3 4-7 0,-4 8-4 16,-1 6 3-16,-3 7 5 0,0 4-2 0,0 1 5 0,6 2-4 15,3-2-7-15,5 2 6 0,4-1-4 16,6-4 4-16,8 1-1 0,4 0-7 0,6 0-1 16,3 1-1-16,6-4-1 0,3-2-11 15,4-3-20-15,5-5-43 0,3-2-65 0,6-2-121 16,4-4-423-16,3-3-1084 0</inkml:trace>
  <inkml:trace contextRef="#ctx0" brushRef="#br0" timeOffset="160214.4052">15858 15601 152 0,'6'-12'268'0,"-2"-5"96"0,7-6 21 16,-4-1-2-16,-4 1-28 0,2 0-82 0,-3-1-69 15,-2 1-49-15,-1-2-31 0,-4-1-23 0,3-4-11 16,-5 0-2-16,1-2-5 0,-1 2-8 0,-3 3-12 16,0 2-11-16,-3 2-10 0,-4 5-4 15,-3 3-3-15,-1 3-6 0,0 4-2 0,-6 0-7 16,2 5-5-16,-4 3 0 0,-1 5-8 0,-1 6 1 16,0 2-4-16,-1 6-2 0,2 3 4 15,2 3-2-15,7-1 0 0,4 7-2 0,4-2 1 16,9 1-1-16,3-1 1 0,4 1 2 15,5 0-3-15,6 0 2 0,6 1-3 0,7 2 0 16,4 1 2-16,2-1 1 0,4 2-1 0,-2 2-1 16,4-4-4-16,-6 5 0 0,4-4 2 0,-6-1 7 15,-3 4-6-15,-3-4 1 0,-6-1-6 0,-7-1-9 16,-1-5 13-16,-5-4-1 0,-6-1 2 16,-6-2 3-16,-4-3-6 0,-2-1 2 0,-9-4 2 15,-8 2 5-15,-3-5 2 0,-7 0-1 0,0-3-2 16,-3-3-6-16,0-3 5 0,0-3 1 15,-1-3 1-15,4-1 3 0,2-3-8 0,6-3-2 16,1-1 1-16,8-1 2 0,1-2-5 16,8-3-2-16,4-2-21 0,1-1-30 0,8-1-24 0,4-3-41 15,10 0-51-15,5 1-74 0,6-2-137 16,11 6-352-16,6 0-626 0</inkml:trace>
  <inkml:trace contextRef="#ctx0" brushRef="#br0" timeOffset="160801.278">16185 15544 630 0,'0'3'410'0,"1"1"33"0,2 2-31 16,-6 3-6-16,2 2-90 0,-2 4-100 0,-4 2-62 15,1 4-43-15,-2 0-22 0,-3 0-17 0,2 0-15 16,1 1-7-16,4-3-16 0,0 1-4 16,7 1-8-16,2-1-11 0,4 0 1 0,4-1-6 15,5 1 2-15,3-2-3 0,5-1 0 0,0-5-3 16,9-4-8-16,-2 0 7 0,0-6-4 0,-2-3 3 15,-1-3 4-15,-1-3-7 0,-8-1-1 0,3-4 2 16,-5-1-1-16,-1-4 6 0,0 2 0 16,-6-2-2-16,1-3-2 0,-5-1 2 0,-1-2 0 15,-4 0 5-15,0-1 7 0,0-1-6 0,-3 2-1 16,0 2-5-16,-3 3-2 0,3 4 3 16,0 1 5-16,-2 4 1 0,2 2-4 0,-1 4 3 15,0-1-1-15,1 4-1 0,0 4 6 0,0-1-11 16,-1 7-2-16,1 4 0 0,1 4-5 0,0 3 9 15,7 2-1-15,1 1-3 0,3 2-3 0,5 0 0 16,5 2 1-16,1-2 4 0,7 2 0 0,3-5-4 16,5-4-1-16,1-5-7 0,-1-3-3 15,-1-7 2-15,3-3-5 0,-2-5 1 0,-4-3-3 16,2-6 2-16,-4-3 2 0,-3-2 8 0,-4-6 10 16,-2-5-3-16,-2-1 6 0,-5-6-1 15,1-3-2-15,-4-5 8 0,-2-5 0 0,2-3 0 16,-4-3 2-16,-2-2 2 0,-3-2 0 0,1-4 6 15,-3 6 7-15,1 2 1 0,-3 9 3 16,-3 7 3-16,2 7-1 0,-2 8 7 0,-1 6 0 16,1 3-3-16,1 7-3 0,0 2-12 0,0 5-11 15,1 6-3-15,-1 5 1 0,1 8-8 0,-1 10 0 16,0 7-2-16,-2 7-5 0,4 9 8 16,2 7 1-16,0 7-1 0,-1 7-2 0,-1 6 1 15,-1 6-3-15,-3 9-1 0,0 4 3 0,1 2-4 16,-1 0-1-16,6-6-6 0,0-6-8 15,1-6-11-15,1-15-16 0,4-8-25 0,2-12-21 0,4-9-20 16,3-10-43-16,0-8-85 0,3-9-299 16,1-10-1010-16</inkml:trace>
  <inkml:trace contextRef="#ctx0" brushRef="#br0" timeOffset="161032.0419">17797 15193 2176 0,'3'-33'342'0,"3"-6"-15"15,-1-6-90-15,-1 15-39 0,-1 12-35 0,-2 8-44 16,-2 4-46-16,0 6-25 0,-1 4-22 16,-1 9-4-16,0 9 8 0,1 10 2 0,-5 8-1 15,2 8-3-15,-1 12-4 0,-1 3-4 0,2 4 0 16,0 4-6-16,0 4-5 0,-3 7-1 16,-3 7-4-16,0 7 1 0,-5 2-5 0,0 3 0 15,-2-1-3-15,5-8-7 0,5-8-5 0,5-14-15 16,5-10-16-16,4-6-29 0,6-10-39 0,3-6-46 15,2-9-134-15,3-7-424 0,4-8-1030 0</inkml:trace>
  <inkml:trace contextRef="#ctx0" brushRef="#br0" timeOffset="161328.2037">18232 15692 2128 0,'4'-8'251'0,"3"-1"6"0,4-6-52 16,0 4-20-16,-1 1-32 0,1 2-38 0,-2 4-29 15,-2 1-23-15,1 5-13 0,1 2-4 16,-1 3-5-16,2 3-5 0,1 6 3 0,-2 4-6 16,-2 3 2-16,-2 5-4 0,1 3-4 15,-4 4-1-15,-2 3-7 0,-2 3 0 0,-2 2-3 16,-1-2-1-16,-1 5-4 0,0-3-7 0,-2 2 3 15,-2-2-7-15,0-4 3 0,3-6 1 0,2-4-7 16,2-5-3-16,-1-5-12 0,4-1-18 16,0-7-29-16,0-1-26 0,0-8-27 0,0-5-79 15,4-8-190-15,-1-5-781 0,2-9-568 0</inkml:trace>
  <inkml:trace contextRef="#ctx0" brushRef="#br0" timeOffset="161468.893">18348 15087 1985 0,'-3'-11'240'0,"-6"0"-18"0,-1-3-80 16,3 7-40-16,1 5-45 0,-3 4-42 15,-1 5-26-15,-3 7-14 0,1 5-37 0,1 3-137 16,3 3-468-16,1 2-889 0</inkml:trace>
  <inkml:trace contextRef="#ctx0" brushRef="#br0" timeOffset="162040.8189">19293 15620 431 0,'-9'-7'441'16,"-2"-6"-181"-16,-7 0 73 0,9 2-11 0,3 1-16 16,0 1-35-16,1 1-54 0,1 2-44 0,2 0-31 15,-3 2-30-15,1 1-29 0,2 5-19 16,-3 4-14-16,-4 6 6 0,-2 7 5 0,-4 6 2 15,-5 10-2-15,-1 2-13 0,1 4-6 0,0 2-13 16,1-2-1-16,7 2-9 0,2 0-6 0,5 2 6 16,7 0-11-16,7 0 2 0,5-3-2 15,7-6 1-15,9-3-5 0,8-8 0 0,3-4 1 0,7-4-6 16,0-4 6-16,1-10-4 0,-1-1-4 16,-5-5 7-16,-1-7-6 0,-1-1 0 15,-2-5 4-15,-2-3-4 0,-3-3 2 0,-3-5 1 0,-6-4 1 16,-2-1-4-16,-4-4 5 0,-4 2 0 15,-2 1-4-15,-2 4 9 0,-3 1-6 0,-1 2 6 16,-2 4 3-16,-2 1 2 0,-1 3 7 0,-4 4 2 16,1 2 7-16,-1 6-9 0,0 4 2 0,2 2-9 15,-1 2-11-15,-1 5 7 0,-1 7-9 0,-2 5 3 16,-1 9 2-16,1 0-7 0,2 4 4 16,1 4-4-16,0 0 4 0,0 5-4 0,2 1 2 15,0 1 0-15,0-4-6 0,4-3 4 0,-2-5-17 16,2-6-10-16,1-3-17 0,1-1-30 15,0-5-29-15,-3-5-43 0,5-4-52 0,-6-4-102 16,3-6-367-16,-1-5-1012 0</inkml:trace>
  <inkml:trace contextRef="#ctx0" brushRef="#br0" timeOffset="162201.9091">19655 15162 1450 0,'-9'-17'235'0,"-3"-5"27"0,-2-4-37 15,4 9-43-15,4 5-35 16,0 5-63-16,1 5-61 0,2 4-42 0,2 5-17 0,1 6-18 16,1 2-46-16,4 7-163 0,5 3-451 0,-1 3-707 15</inkml:trace>
  <inkml:trace contextRef="#ctx0" brushRef="#br0" timeOffset="163077.3491">20300 16167 2264 0,'9'-8'87'0,"5"-3"35"16,9-4 18-16,2-2 6 0,1 0-14 0,3-5-36 15,-1 4-36-15,1-4-16 0,1 1-12 0,-1 1-7 16,-4-1 5-16,2 1-6 0,-6 1 0 15,1-2-2-15,-2 1-1 0,-2-2-1 0,-2 0 1 16,-3 1 6-16,-4 3-5 0,-5 1 8 0,-3 3-3 16,-2-1-2-16,-3 3 8 0,-4 2-10 15,-5 3 0-15,-4 2-9 0,-6 4-6 0,-4 4-5 16,-7 4 1-16,-3 6 3 0,-2 5-3 0,1 1 7 16,0 5-3-16,-1 4-1 0,1 3 4 0,5 2-3 15,0 5 0-15,6 1-3 0,6 3-3 0,4-1-2 16,10-6-1-16,4-3 4 0,11-3-4 0,4-5 4 15,7-4 0-15,9-2-2 0,4-7 7 16,4-4-5-16,5-2 3 0,1-5-2 0,0 0-4 16,-1-5 2-16,1-2-4 0,-2-3 4 0,-1-1-4 15,-4-2 7-15,2-1-4 0,-5 1-4 0,-2-7 8 16,0 1-6-16,-4 1 4 0,-1 0 0 0,0 4-5 16,-4-2 2-16,0 3 0 0,-4 1 2 15,2 3-2-15,-7 6 3 0,0 1-4 0,-1 5-1 16,1 0 5-16,-4 7-4 0,0 4 1 15,1 0-1-15,0 5-1 0,1-1 1 0,-1 1 0 16,0-2 3-16,0 0-2 0,4 1 1 0,-3-1-1 16,2-4-4-16,4-1 3 0,-2-3-5 15,1 0 0-15,2-4-2 0,0-2-8 0,0-3 1 16,2-3-3-16,1-4 3 0,2-2 0 0,-1-4 1 16,1-1 1-16,-1-4 1 0,0-1 8 0,0-4-1 15,1 0 7-15,-1-4 0 0,2-1-4 0,-5-5 1 16,1-1-2-16,-1-3 3 0,0 0 2 15,-5 0 2-15,3 0 1 0,-2 5-1 0,-3 1 5 0,-1 8 0 16,0 6 4-16,-2 2 4 0,-4 8-7 16,3 0 1-16,-5 6-7 0,2 2-2 0,0 4 1 15,-2 6-2-15,4 7 3 0,-3 5-5 0,0 6 2 16,3 1 1-16,-4 3-1 0,1 2 2 16,3 2-5-16,0-2 0 0,3 1 0 0,8-3 1 15,1-6 0-15,3-2-1 0,2-2-3 0,6-5-3 16,3-2 0-16,4-7-2 0,-2-4 2 0,4-5 3 15,-6-4-2-15,-2-5 7 0,-2-6-1 16,0-3 3-16,0-7 1 0,1-2 1 0,0-5 1 16,-3-4-3-16,1 0 2 0,-1-4 0 0,-4-4 3 15,1-2 5-15,-2-2-1 0,0-4 6 16,-3 0-1-16,0 0 1 0,-8 4 6 0,-6 8 4 16,-1 7 5-16,-5 10-3 0,0 7 3 0,-4 7-13 15,1 3-7-15,-2 5-1 0,-3 6-13 0,3 2 5 16,-4 4-3-16,0 8 1 0,-2 2 4 0,4 10-5 15,-1 3 2-15,5 5-4 0,-1 4 1 0,1 3-2 16,-1 1 0-16,1 2-3 0,-3 4-22 0,-2 1-24 16,-6 3-42-16,3-1-58 0,-3-2-105 15,2-3-312-15,4-9-1184 0</inkml:trace>
  <inkml:trace contextRef="#ctx0" brushRef="#br0" timeOffset="163240.9137">22076 15827 1777 0,'1'-9'586'0,"1"-5"-357"16,7-1-41-16,9 5-34 0,-1-1-37 15,7 3-29-15,0 0-27 0,5 0-26 0,3 3-18 16,4 0-10-16,3 2-10 0,1 3-25 0,3-2-77 16,-3 1-257-16,2 1-1337 0</inkml:trace>
  <inkml:trace contextRef="#ctx0" brushRef="#br0" timeOffset="165484.9715">23543 15782 1866 0,'-1'-21'682'0,"0"-6"-562"16,1-1 31-16,0 6 2 0,7 4-25 15,-3 1-9-15,6-1-27 0,-1 5-27 0,2 7-22 16,0 3-17-16,4 7-12 0,-2 3 2 0,6 6 3 16,1 8 3-16,2 2-2 0,0 6-6 15,-2 2-4-15,0 4-2 0,0-2-1 0,-3 1-5 0,-2 1 2 16,0-2-3-16,-2 1-8 0,-3-3 11 15,1-3-3-15,-2-2 4 0,-4-3 6 16,2-3-10-16,-5-6-3 0,2-3-1 0,-4-6 3 0,0-2-3 16,0-1 5-16,0-4-2 0,-4-3-5 0,3-4 4 15,-3-6-1-15,-2-6 3 0,2-3 6 16,-3-2-9-16,3-2-1 0,-1-2 1 0,4-6-2 16,2 2 2-16,4-4 4 0,-1 1-2 0,6 1-6 15,-1 4 10-15,2 2-3 0,2 5 4 0,4 3 4 16,3 1-6-16,0 4 0 0,1 7-3 15,0 1 2-15,1 7 2 0,-1 6-3 0,5 6-1 16,-3 4-5-16,5 4 3 0,-4 6-2 0,1 0 4 16,-2 6 5-16,-2 2-6 0,1 1 0 15,-3 3-1-15,2-2-4 0,-1-2 6 0,5 1 1 16,-3-3-1-16,2-4-2 0,0-2-1 0,0-5 1 16,-1-3 2-16,1-6 4 0,2-3-6 0,-5-2 1 15,5-7-3-15,-4-3 0 0,1-3 5 16,-3-5 0-16,-1-2-2 0,-4-4-2 0,0-5 2 15,-2 1 0-15,-2-5 5 0,-2-1 8 0,0-2-10 16,-1-1 1-16,-5-1-3 0,-1 2-1 0,2 4 9 16,-4 3-1-16,0 5 3 0,-2 5-1 15,-1 3 6-15,3 4 0 0,-2 3-1 0,1 2 3 16,1 3-14-16,-2 3-2 0,-4 4-3 0,2 7-2 16,-3 7 5-16,1 2 2 0,2 4-1 0,2 4-4 15,3 1 4-15,2-1-4 0,6 0 2 0,1 1 5 16,8-1-5-16,-2-1 0 0,7-1-3 15,-1-3-3-15,1-2 5 0,4-7 2 0,-1-5-1 16,3-7-3-16,1-2-1 0,-1-5-4 0,-1-3 5 16,-4-3 3-16,0-5 0 0,-2-5 0 15,-4-3-3-15,-1-4 0 0,-1-1 3 0,-4-4 2 16,0-1 0-16,-1-2-2 0,-1-2 1 0,-2 1-2 16,-2 2 5-16,-1 2 2 0,-4 2-5 0,0 4 4 15,-1 2-4-15,-1 3-3 0,0 5 11 16,-1 0 0-16,-2 3 2 0,0 1 5 0,1 2-8 15,-2 2-2-15,4 3 0 0,-3 3 1 0,0 1-5 16,0 5 0-16,-3 3-4 0,3 2-2 0,-3 4 6 16,2 0-1-16,0 6 2 0,4 1-3 15,0 1-3-15,1 3 0 0,1 2 1 0,2-1 4 16,1 0-1-16,1 0 1 0,3-1-3 0,0-1-4 16,2 0 6-16,0-2 0 0,0 2 2 0,2-3 0 15,0-5-4-15,1-2-1 0,2-4 0 0,-3-3 4 16,2-2-3-16,-2-4 2 0,1 0-2 0,-1-3-7 15,-2-3 8-15,0 0-2 0,3-3 3 16,0-4 2-16,0 0-4 0,-1-3-1 16,-2 0 2-16,3-2 3 0,-2-3-3 0,2 0 3 15,-2 0-4-15,-1-1-2 0,2 4 4 0,0-4-1 16,1 3 3-16,0 1-1 0,0 1-2 0,2 0-2 16,-1 1 1-16,0 2 3 0,-1 2-3 0,2-2 5 15,-3 6-5-15,4-1-3 0,-5 3 5 0,-1 1-2 16,2 2 3-16,-3 3 0 0,-1-1-4 15,0 3 0-15,3 1 0 0,-2 5 2 0,1-2 0 16,0 5 2-16,1 0-3 0,-2 1-4 0,-1 2 5 16,1 2-1-16,-1 0 2 0,1 1 2 0,-4 0-5 15,3 0-1-15,-4-3-1 0,2 1 3 16,-2-1-3-16,2-5 4 0,-2-2-7 0,2-5-3 16,-4 0 5-16,3-4-3 0,-2-1 4 0,2-2 2 15,2-3-7-15,1-2-4 0,2-5-5 0,1 0 1 16,-1-4 0-16,2-1-1 0,2 2-1 15,2-4-4-15,1 2 3 0,3 2-4 0,0-1 6 0,1 3 1 16,-1-1-3-16,3 0 3 0,-1 5-4 16,0-3 5-16,-1 4 0 0,4-1 2 0,0 1 2 15,-2 1-5-15,5 1 4 0,-3 1-3 0,4-2 6 16,-2 3 3-16,0-2-2 0,1-1 4 16,-2-2 1-16,0 0 3 0,-2-2 2 0,-2-1 1 15,2-4 0-15,-4-1-3 0,-2-3 2 0,-1-2 2 16,-1-4 2-16,-2-1 4 0,-2-5-5 15,-2 0-1-15,-1 0 0 0,-3-3-1 0,-1 3 6 16,-3 2 7-16,-1 4 3 0,-1 2 7 0,-2 4 6 16,1 2 6-16,-3 3 5 0,-1 5 4 0,2 1-9 15,-4 5-6-15,3 2-13 0,-1 3-10 16,0 2-1-16,-2 6-3 0,-3 4 2 0,0 4 0 16,-2 5 0-16,1 3 0 0,3 5 6 0,2 4 3 15,-1 2-4-15,0 5-2 0,2 3-3 16,0 2-5-16,-1 3 3 0,2 2 0 0,0-2-2 15,2 1-2-15,2-1 1 0,1-3-4 0,1 0 5 0,1 1 1 16,3-8-6-16,0-5 2 0,2-9-3 16,4-9-2-16,-3-3 6 0,0-3 1 0,-1-5-1 15,0-2 2-15,-1-5 0 0,3 1-5 16,2-4 5-16,0-5 1 0,5 0-5 0,0-5 3 16,1 0-3-16,2-1 0 0,1-4 2 0,2-1 1 15,2-3-1-15,-2 0-3 0,0 4 3 0,-3 1-4 16,1 4 4-16,-2 3 2 0,-3 1-6 0,-3 5 4 15,0 0-6-15,-3 2 1 0,0 4 6 16,-3-1-3-16,-2 3 3 0,-1 3-5 0,0 3 1 16,-3 2 0-16,3 5 0 0,-2 1 7 0,1 6-6 15,-2 0 4-15,0 2-4 0,2-1 0 16,1-1 2-16,-1-1 0 0,3-3 1 0,-1-1 0 16,3-3 0-16,3 1-3 0,-1-2 0 0,3-4 2 15,3-1-3-15,0-6 4 0,2-2-1 0,2-3-3 16,-1-4 2-16,1-1-1 0,1-2 2 15,-2-2 0-15,2-3-1 0,-1 0 1 0,-1 2-1 16,-2-6 3-16,1-1-2 0,-1-1 3 0,-1-3-3 16,-1 1-3-16,-2 2 7 0,-1 0-4 0,0 4 4 15,-1 2-2-15,-2 0-1 0,-1 5-1 16,-3 2 0-16,1 2 5 0,-1 3-5 0,-3 2 3 0,0 0-3 16,-1 1-3-16,-1 1 3 0,0 0-1 15,0 2 1-15,1 6-2 0,0 0 3 0,1 5-2 16,-1 1 0-16,-1 2 5 0,1 3-8 15,0-2 5-15,3-2-2 0,0 4-2 0,1-3 5 0,5-1-2 16,2-2 2-16,4-3-2 0,2-5 0 16,2-1-1-16,0-4-1 0,-1-3 6 0,-1-1-6 15,2-4 6-15,-1-1-4 0,3-1-1 0,-3-4 4 16,2 0-4-16,-1-6 3 0,0 1 0 16,0-1-3-16,1 2 1 0,-4 0 1 0,2 1 2 15,-3 2-3-15,0-1 8 0,1 3-2 0,-5 1-2 16,0 3 11-16,1 1-7 0,-6 2 3 0,1 3 0 15,-4 1-6-15,0 2-2 0,-2 3-3 0,2 0 1 16,1 5-1-16,-2-1 4 0,4 5-2 16,-3 0-4-16,3 4 5 0,0 0-5 0,2 0 3 15,-2 1 2-15,5 2-3 0,0-1-1 0,1 1-5 16,4-4-11-16,0 2-30 0,8-4-36 16,-1-4-51-16,6 3-61 0,2-4-160 0,6 2-1368 0</inkml:trace>
  <inkml:trace contextRef="#ctx0" brushRef="#br0" timeOffset="166034.0904">28856 15854 2441 0,'-8'-4'138'0,"0"-2"30"15,-4-1-5-15,4 4-14 0,2 6-32 0,-3 2-33 16,-1 0-15-16,-1 3-16 0,0 4-9 0,0 0-7 15,2 4-13-15,-1-2-1 0,2 5-8 16,3 1-3-16,0 1-2 0,3 1-3 0,-1 3 0 16,3-3-6-16,3 1 6 0,-1-3-9 0,5-4 0 15,-2 0 2-15,8-4-12 0,0-1 9 0,1-5-4 16,5-3-1-16,2-1 1 0,3-5-3 0,1 0-2 16,1-2-7-16,0-2 3 0,-1-3-7 15,1-2 3-15,-5 0 9 0,6-2-8 0,-5-4 12 16,0-4-2-16,-2-3 0 0,6-4 8 0,-2-2-2 15,-3 0 3-15,0-3 0 0,-1-2 3 0,1 1-3 16,-2-4 1-16,1 1 2 0,1 2-4 0,-3-1 6 16,3 5-3-16,-1-1-1 0,5 0 1 15,3 1-2-15,1 2 4 0,1 1-2 0,-6 3 4 16,-2 3-1-16,-7 1 1 0,-1 5 7 0,-4 0-1 16,-2-1 6-16,-1 5 0 0,-5 2 1 15,-1 2 3-15,-1 2 0 0,-1 0 0 0,-1 3-2 16,-2-1-1-16,0 4-7 0,-4 1-1 0,-1 1 1 15,-4 5-6-15,-3 1 7 0,-4 5 1 0,-5 4 0 16,-2 4 7-16,2 6-3 0,1 3 1 16,1 5-3-16,6 5 1 0,1 4-2 0,3 6-3 15,2 2 1-15,2 7-12 0,0 2 7 0,1 2-3 16,2 4-1-16,-1 3 7 0,-1-1-7 16,0-1 2-16,3-2-4 0,-1-5-1 0,3-4-4 15,1-2-6-15,0-4-6 0,2-5-28 0,0-5-13 0,2-4-18 16,0-6-25-16,0-9-10 0,0-3-36 15,3-8-55-15,-3-5-131 0,0-4-534 0,1-7-795 16</inkml:trace>
  <inkml:trace contextRef="#ctx0" brushRef="#br0" timeOffset="166188.8535">29300 16123 2198 0,'15'-3'170'0,"13"-4"16"0,4 0-7 15,6 0-41-15,-5 1-37 0,2 1-35 0,-1 0-28 0,-3-1-20 16,1 4-7-16,6-1-20 0,-2 1-46 16,3 1-139-16,2 0-698 0,1-3-777 0</inkml:trace>
  <inkml:trace contextRef="#ctx0" brushRef="#br0" timeOffset="167929.3251">30011 16582 2741 0,'3'-15'54'0,"-2"-4"-19"16,7-5 21-16,3 4 25 0,7-3 7 15,5-2 8-15,2-1-26 0,9-3-23 0,1 0-16 16,5 1-12-16,5-6-7 0,1 1-2 0,4-4 4 16,2-1-2-16,3-3 2 0,-4-7-6 0,-5-1 0 15,0-4 4-15,-4-2-3 0,-3 4 4 16,-6 3-2-16,-5 11-7 0,-7 1 5 0,-7 8 2 16,-3 6 8-16,-4 6 7 0,-4 5 5 0,-3 4-3 15,-1 1-5-15,-1 4-3 0,-3 1-13 16,3 2-3-16,1 2-10 0,-3 7-8 0,-3 3 6 15,0 5 0-15,3 6 11 0,-2 4 0 0,4 6-1 16,2-1-1-16,1 5-5 0,4-3 5 0,-1 3-3 16,4 0 3-16,1 1 1 0,-3 1-5 0,1-4 2 15,-4-1 0-15,2-5 2 0,-4-1 2 0,-1-1 0 16,-1 1-3-16,-4-5-3 0,2-5 3 16,-1 0-1-16,-1-4 2 0,2-3 2 0,1-2-4 15,-4-6 0-15,6-2 1 0,0 0 2 0,2-4 4 16,5-1-2-16,3-4-2 0,9-2-3 15,10-3 0-15,7-2 0 0,8-1 1 0,0 1 3 16,-1 1-5-16,-2 0 4 0,0 0-3 16,-3-1 3-16,-1-1 3 0,-5 1-1 0,0-1 1 15,-2-1-3-15,-5 0 2 0,0-1 5 0,-3-1 5 16,-2 0 4-16,0 1 3 0,-6-1 2 0,1 3 0 16,-9 2 8-16,2 1-1 0,-8 5-2 0,1 3-6 15,-1 0-10-15,-1 2-5 0,1 3-4 0,-1-1 1 16,-6 5-2-16,-1 5-2 0,-6 5 0 15,-7 3-2-15,1 5 3 0,-2-2 7 0,4 2-4 16,5 1-2-16,3-1-5 0,3 0-7 0,7 0 7 16,6-3 4-16,4-1 1 0,5-3 1 15,9-3-4-15,3-4-3 0,11 0 2 0,4-8 4 0,4-1 0 16,-1-5-1-16,1-3-2 0,-3-2-7 16,-4-6 6-16,-4 0 1 0,-3-3 4 15,-2-3-2-15,-1-3 1 0,-3-2-4 0,-4-5 2 16,0-4 7-16,-2 1-5 0,0-6 0 0,-5-1-3 15,1 3-4-15,-7 0 4 0,-5 4 5 0,1 8 3 16,-5 4 0-16,-5 4-2 0,0 3-5 0,-5 4 0 16,-2-1 6-16,-2 7-3 0,0 3-1 15,-3 5-4-15,-4 2-7 0,0 6 5 0,1 0 1 0,-1 5 3 16,8 2 3-16,2 5-4 0,4 6-3 16,6 1-2-16,4 2 5 0,5 5-1 0,4 3 3 15,3 3-4-15,2 0-6 0,1-3 8 0,1 0 0 16,-4-5 3-16,1 2 0 0,-3-1-3 15,3-1 0-15,-6-1-7 0,-2 2 2 0,-1-4-5 16,-3-1-1-16,-3-5-7 0,-4-2-2 0,0-4 5 16,-5-4 1-16,3-4 12 0,-3-1 4 0,4-6-5 15,-2-1 2-15,3-3-1 0,2-3 3 0,-1-4-2 16,5-1 0-16,0-6-7 0,7-2-9 16,5-3 2-16,7-2 2 0,3-4 8 0,8 0 4 15,3-4-4-15,5 0-3 0,0-4-2 0,0 3 1 16,3 1 4-16,-4 3 4 0,-3 0 1 15,-1 4-1-15,-4 0 5 0,-3 4-1 0,-4 4 10 16,-3 3 9-16,-6 4-1 0,-6 2 0 0,-6 3-4 16,-4 0-6-16,0 4-4 0,-2 0 0 0,-3 4-5 15,-2 3-2-15,-4 5 4 0,-5-1-1 0,5 6 4 16,-1 0 6-16,-1 1-6 0,4-1-2 0,2 1-6 16,2-4-6-16,5 1 6 0,2-2 3 15,5 1 3-15,1-4-5 0,7-1 2 0,1-2-4 16,4-1 3-16,8-3 8 0,1-3-10 0,-2-2 1 15,0-1-3-15,-2-3-5 0,0-1 10 16,2-3-1-16,-3-1 1 0,3-4-4 0,-7 1 1 16,3-3-3-16,0-1 6 0,4 2 6 0,-2 0-3 15,1 1-3-15,-3 1-3 0,-3 2-4 16,-1 1 7-16,-4 3 17 0,-1 2 3 0,-3-1-1 16,-7 3-5-16,0 1-16 0,-3-1 4 0,2 3 5 15,-1 1-7-15,-1 0-1 0,1 1-3 0,-1 3-6 16,1-1 8-16,-1 4 2 0,0-1 0 15,1 4 1-15,1 0 1 0,2 1-6 0,-2 0 3 16,3 2 7-16,-2-1-11 0,4 0 5 0,0 1-6 16,0-1-7-16,3 1 12 0,0-4-1 0,0-1 2 15,2-1-3-15,2-2 0 0,-1-1-3 0,3-1 1 16,0-3 7-16,2-1-3 0,3-2 0 0,-3 0-2 16,4-3-9-16,1 0 7 0,-2-2 2 15,4-1 3-15,-3 0 2 0,1-1-5 0,-2 1-1 16,2-1 0-16,-1-1 6 0,0 2-6 0,-2 1 4 15,-3-1-3-15,0 1-5 0,-2 3 9 0,-2 0-2 16,-3 2 0-16,-3 0 2 0,1 2-5 16,-3 1-1-16,0 2 4 0,1 3 4 0,-3-1-5 15,-1 3 5-15,2 2-5 0,-3-1-6 0,3 3 8 16,-2-1-1-16,2 2 1 0,-3-1 9 16,2-1-8-16,5 1 1 0,1-1 0 0,4-3 1 15,-14-9 2-15,0 0-1 0,38 15-6 0,-38-15-7 16,30 6 1-16,-30-6-3 0,40 2 4 0,-16-2-7 15,-1 0 0-15,4-2-7 0,1-2-5 16,1 0 2-16,-1-2-29 0,-5-1-22 0,-23 1-80 16,0-2-220-16,0-3-1424 0</inkml:trace>
  <inkml:trace contextRef="#ctx0" brushRef="#br0" timeOffset="169135.4917">9869 16257 1723 0,'-7'-19'225'0,"3"-6"3"0,-1-2 40 0,8 3-25 16,3 3-25-16,0 4-27 0,-1 6-50 0,-2 7-45 15,0 4-28-15,-2 4-7 0,1 8-9 16,1 6 7-16,2 9 4 0,-3 5-15 0,-2 6-2 15,0 2-10-15,-1 5-5 0,-2 2 3 0,-2 1-9 16,0 6-2-16,-2 2-10 0,-3 6-8 0,1 2-2 16,0 4 0-16,3 3 3 0,0-2-3 15,6-4 0-15,6-7-5 0,5-10-5 0,3-14 2 16,7-5-11-16,5-4-6 0,2-5-14 0,5-4-16 16,1-8-7-16,5-8-16 0,1-4-2 0,3-10-7 15,-2-2 2-15,-1-5 12 0,1-4 7 0,-6 0 22 16,-1-1 17-16,-4-5 14 0,-4-1 11 0,-6-1-1 15,-3-5 6-15,-4-2 3 0,-4 3 11 16,-4 6 14-16,-4 5 13 0,-4 9 7 16,-2 2 7-16,-4 6-1 0,-1 5-13 0,-2 6-7 15,-3 8-11-15,-1 7-11 0,-2 6 4 0,1 4 0 16,-1 6-1-16,2 2-1 0,8 0-3 0,0 2-5 16,7-4-5-16,2-2 2 0,7-1-7 0,2-7 4 15,7-2 2-15,5-2-6 0,7-6 4 0,3-6-3 16,2-3 3-16,2-5 2 0,-2-3-1 15,-1-2-4-15,-1-1-4 0,-2-6 4 0,-3-4-4 16,-3 3 6-16,-5-4-1 0,-6 1-5 0,-4 0 2 16,-6-2-1-16,-3-3 4 0,-2-2-3 0,-7 0 2 15,-2-1 0-15,-8 0-7 0,-2-1 3 16,-5 2-7-16,-1 5-8 0,-4-1-11 0,-4 4-20 16,0 2-17-16,-5 1-23 0,-2 4-22 0,-5 0-28 15,0 3-66-15,-2 3-101 0,-1 0-220 16,-4 4-526-16,0 1-186 0</inkml:trace>
  <inkml:trace contextRef="#ctx0" brushRef="#br0" timeOffset="169418.7587">9455 16679 1108 0,'-23'1'409'0,"-5"0"-7"0,-4-1-80 16,10 1-37-16,6 0-33 0,6 1-50 16,4-1-58-16,2 0-47 0,5-1-22 0,7 0-11 15,3 0 3-15,8 1-4 0,11-2-4 0,10-3-20 16,11 0-11-16,9-5-4 0,5 2-9 15,11-1 0-15,1 0-8 0,3-1-2 0,4 1 0 16,-2-2 2-16,-1 3 2 0,-2 0-3 0,0 0-1 16,-7 1-3-16,-5 1 1 0,-8-3 3 0,-6 2-1 15,-10 1 1-15,-8 3-6 0,-10 1-2 16,-10-2 3-16,-5 3 0 0,-6 0 7 0,-4 2 4 0,-2-2 2 16,-2 0-5-16,-1 0-1 0,-4-3-2 15,-4 2-5-15,-3 1 3 0,-1 1-7 0,1 0-7 16,1 1 2-16,2-2-8 0,3 0-12 0,2 0-30 15,4 0-51-15,0 0-72 0,5 0-169 16,6 0-832-16,3 0-549 0</inkml:trace>
  <inkml:trace contextRef="#ctx0" brushRef="#br0" timeOffset="171681.9244">12142 16540 112 0,'0'-18'491'0,"0"-5"93"16,-1-6-60-16,-1 5-124 0,-3 4-85 15,-2 3-79-15,-2 3-51 0,0 3-38 0,-2 7-35 16,-6 3-33-16,0 6-23 0,-4 8-11 0,-5 7-5 15,-7 6 3-15,-3 8-4 0,-4 7 0 0,-3 4-5 16,0 6-1-16,0 2 8 0,-1 5-9 16,2 4-5-16,2 0-8 0,5 0-13 0,7-3 0 15,7-5 2-15,4-3-1 0,10-2-2 16,7-3-3-16,7-2-4 0,12-6 3 0,3-5 9 16,13-6-2-16,7-4 2 0,11-7-7 15,10-9-6-15,10-4 3 0,5-8 2 0,4-2 1 0,4-5-1 16,-1-2-5-16,-4-5-2 0,-3-5 0 15,-4 2 0-15,-7-5 3 0,-10 4 0 0,-6-5-3 0,-8 2-2 16,-6-3 4-16,-7-1 3 0,-10 4 4 16,-8-3 4-16,-3 2-7 0,-9 1-2 0,-3 0 4 15,-9 0 1-15,-3 1 1 0,-6 1-1 0,-3 2-7 16,-3 3-3-16,-4 4 6 0,-2 5 1 0,-5 2 2 16,-1 3 1-16,-2 4-2 0,-2 2-3 15,0 3 1-15,-1 4 3 0,1 2-1 0,2 5 2 16,-1 5-6-16,3 2-3 0,1 1 3 0,5 2 4 15,3-1 0-15,5 1 3 0,5 1-3 16,4 1-5-16,7-4 2 0,7 5-1 0,2 0 2 16,6 0 2-16,4 2-4 0,5-3-4 0,2-2 3 15,6-2 3-15,3-1 4 0,5-4 7 0,4-1-5 16,4-7-6-16,2-3 2 0,1-6 0 0,0-4 0 16,2-4-7-16,-2-1 1 0,1-7-8 15,-1 1 4-15,-1-4 9 0,-2 0 2 0,-1-3 6 16,-1-1-6-16,2-2-2 0,-1 0-1 0,-5-2-1 15,-1 0 3-15,-2-1 3 0,0 3-5 16,-1 3-4-16,0 2 4 0,-5 6-1 0,1 1 6 16,-4 5 3-16,0 3-3 0,-4 3-5 0,-1 1-2 15,3 3 2-15,-6 2-4 0,4 4 7 16,-5 1-5-16,1 0-4 0,-1 4 6 0,-1 1-4 0,1-2 7 16,-4 2 0-16,1-3-1 0,0 7-3 0,-2-4-3 15,1 1 0-15,-4 2-2 0,3-6 3 16,-3 0-4-16,2-6-10 0,-4 2-5 0,3-3-2 15,-1-3 1-15,-2 1 4 0,1-3-1 0,2-4 0 16,2-2 0-16,2-5 1 0,4 1 2 16,0-3 5-16,4 1 2 0,-2-6 1 0,3 1 1 15,2 0-1-15,0 1 5 0,1 3 2 0,-1 2 1 16,3 4-4-16,3-3-3 0,-2 2 2 0,4 3 4 16,-1 1 1-16,2-1-1 0,0 3 0 15,6-2-3-15,-1 2 2 0,6 0 5 0,-2 1 1 16,2-2-3-16,-5 0 1 0,4-1-5 0,-8-2-1 15,-1-1 6-15,-3 0-1 0,-4-5 2 0,-3 1-2 16,-6-4 2-16,-1-4-2 0,-6-1 6 0,1-3 1 16,-4-4-3-16,-1 1 7 0,-5-3-2 15,-2 0 5-15,0-1 10 0,-4-2-1 0,-1-1 2 16,-3 1-2-16,1 4 2 0,-5 3-1 0,4 1 4 16,-1 9 2-16,-2 1-6 0,5 6-3 15,-1 3-9-15,2 5-6 0,-2 8-1 0,0 3 1 16,0 10 0-16,-2 5-2 0,0 3-3 15,5 10 7-15,1 2 0 0,1 6 5 0,3 6-1 16,2 3-8-16,1 6-4 0,0 0 1 0,1 0-4 0,-1 0 3 16,0 0 0-16,1 2-6 0,1-2 4 15,-2-7-22-15,1-4-16 0,2-6-15 0,-2-8-19 16,0-7 10-16,0-8 0 0,0-12 1 0,0-3 0 16,-1-2 4-16,-1-5 7 0,0-5-1 0,1-5-2 15,-1-4-15-15,1-5 1 0,0-3 20 16,-1-2 11-16,0-2 14 0,1-1 1 0,1-3-3 15,0-3 0-15,0 2 3 0,1-3 6 16,3 0 1-16,-3 0 5 0,3 1 4 0,0-3 5 16,3 5 7-16,-1 1 9 0,1 4 1 0,2 2 5 15,3 2 5-15,3 2 9 0,4 2 10 0,0 4 10 16,2 3 3-16,4 3-8 0,-3 6-4 0,0 2-8 16,-1 6-6-16,2 4-3 0,-2 5-3 15,-4 4-6-15,-2 2-3 0,2 3-4 0,-7 2-1 0,-1 3 0 16,1-1-2-16,-3 2 4 0,-5-1-10 15,2-4 0-15,-3 1 2 0,-2-5-7 0,0 0 5 16,0-5-3-16,0-4-4 0,1-3 6 0,2-3-4 16,1-2 5-16,0-1 1 0,5-6-2 0,2-1-1 15,7-5-4-15,2 0 5 0,1-7-5 16,4 0 4-16,1-5-4 0,0-1-3 0,0-2 5 16,1-1-2-16,-2-4 6 0,1 0-1 15,-2-3 0-15,3 0-2 0,-5 2 0 0,3-1 3 16,-2-2-3-16,-1 0 8 0,-3 2 0 0,-3-3-3 15,0 5 10-15,-4 0-6 0,-1 3 8 0,-2 1 5 16,-2 1-3-16,-4 0 5 0,-1 2-2 0,-1 2 2 16,2 3-1-16,-3-2 1 0,-3 3-4 15,3-1-5-15,-1 2 3 0,-1 2-6 0,2 3 3 16,-1 4 0-16,0-2-6 0,0 3 1 0,-4 2-4 16,4 1 5-16,0 3-3 0,1-1-1 15,-1 6-4-15,-2 1-4 0,-2 5 3 0,0 6-1 16,-2 7 4-16,-2 3 3 0,4 4-5 0,-1 0 4 15,1 5-1-15,-1 1 0 0,-2 5 3 0,4 5-2 16,-3 2 0-16,4 0-7 0,-2-3 6 0,3-5-8 16,4 2 3-16,4-3 2 0,0-6-5 15,4-5 2-15,5-5-2 0,-1-5 1 0,8 0 1 16,1-7 3-16,2-1-3 0,4-5-6 0,0-4 6 16,1-1-7-16,-2-7 7 0,3 0 3 0,0-5-6 15,2-5 3-15,-2-3-4 0,-3 0 1 16,-2-2 3-16,0 0 2 0,-4-1-1 0,-4-2-1 15,0-1 2-15,-7 3-4 0,-1 0 2 16,-6 7 6-16,-3 0-7 0,-1 3 4 0,-1 0-4 0,-2 4 1 16,-5 1 3-16,1 3-3 0,1 3 3 15,-5 2-3-15,-1 1 0 0,0 5-2 0,1 3 2 16,-2 2 4-16,2 2-9 0,1-1 5 0,2 3-4 16,5 1 1-16,2 2 5 0,1-1-1 0,3 1 1 15,4-3-4-15,4-2 2 0,1 0-4 16,7 1 2-16,0-1 1 0,3 0-8 0,0-1 4 15,2-3-2-15,3-2-2 0,1-5 9 0,-3-1-4 16,0-1 4-16,-2-2-3 0,-4-2 3 16,0-2-1-16,-5-5 4 0,-1 2 4 0,2-4-6 15,-2-2 7-15,-3-3-8 0,2 1 0 0,-1-2 5 16,-2-1-3-16,0 1 4 0,2 0-5 0,-2-6 4 16,-2 6-4-16,-4 0 2 0,4 4 7 15,-4 6-6-15,-2 0 3 0,0 5-4 0,0 1-3 0,-1 2 1 16,0 0-2-16,0 3 2 0,3 5-1 15,-2 0-1-15,0 10 0 0,1-1-2 0,1 4 7 16,4 1-8-16,1-5 5 0,1 2-1 0,3 0-4 16,3 0 6-16,2-1-3 0,4-2 1 0,6 0 3 15,5-5 6-15,8-3-5 0,4-2-1 16,2-5 2-16,-1 2-17 0,-6-8 15 0,-6-2-10 16,-1-5-1-16,-4-6 13 0,0-4-10 0,-6-1 12 15,-1-2-3-15,-1-4 0 0,-1 0-1 16,-5-7 5-16,1 0 2 0,-5-2-1 0,-4-1 3 15,1 2-2-15,-5-3-3 0,3 2 6 0,-4 4-4 16,-1 3 7-16,-1 11 2 0,-3 5-2 0,1 6 1 16,1 5-8-16,-4 0 1 0,3 9-10 15,-5 3 2-15,-3 5 0 0,1 9-4 0,-2 6 7 0,0 4-4 16,-2 3 2-16,3 1 1 0,6-2-4 16,-1 1-2-16,5 2-3 0,2-2 7 0,5 2-5 15,-3-2 6-15,7-2-3 0,-1-3-1 16,2-3 10-16,5-5-10 0,-1-3 2 0,5-5-4 15,1-2-10-15,4 0-13 0,-2-5-14 0,-1-3-12 16,-4-2-27-16,-2-6-14 0,-1-3-41 0,-2-3-86 16,-2-7-208-16,1 0-1285 0</inkml:trace>
  <inkml:trace contextRef="#ctx0" brushRef="#br0" timeOffset="172396.7301">16292 17359 2186 0,'1'2'35'16,"0"3"20"-16,0-2 42 0,5 2 52 0,-3-3 36 15,-1 2-14-15,5-1-39 0,-3 1-39 0,5-1-22 16,0-2-8-16,4-1-11 0,3-1-8 16,2-2-7-16,4-1-17 0,-1-2-3 0,2-3-5 15,4 0-1-15,-3-1 3 0,-1 1-2 0,-4-1-10 16,0-1 0-16,-6-4 4 0,0 1-3 0,-7 3 12 15,1 0 1-15,-5 2-5 0,-1 1 3 16,-3-1-2-16,-1 3 0 0,-6 1-3 0,-3 3-1 16,-3 2-4-16,-6 2-4 0,-3 4 9 0,-6 4-3 15,-2 3 4-15,-3 3 0 0,8 2-3 0,0 1 2 16,8-2 2-16,1 0-1 0,11-1-4 16,2 3 0-16,5 0-6 0,5 0-5 0,6-2 6 15,7-1-5-15,7 0 2 0,9 1 0 0,12-2-22 16,8-3-25-16,7-3-52 0,6-2-80 0,4 0-209 15,0-1-968-15</inkml:trace>
  <inkml:trace contextRef="#ctx0" brushRef="#br0" timeOffset="173343.3827">17596 17683 2829 0,'-10'-2'84'16,"3"1"40"-16,-1-2 16 0,2 3 5 0,7-1-15 15,4-5-38-15,-4 5-33 0,1-3-24 0,3-3-9 16,5-3-12-16,7-5-4 0,4-2 4 16,8-2-6-16,2-1 0 0,7 2-6 0,-1-4-6 15,3-1 4-15,0-1 4 0,-1-3 2 0,-2 4-1 16,-3-6 0-16,0 0-4 0,1-2 3 0,-4-4-1 15,-3 3-1-15,-5 0 0 0,-3-1-4 16,-3 2 7-16,-5 2-2 0,-3 1 5 0,-5-1 5 16,-2 8-3-16,-4 2 2 0,-2 3-2 0,-4 7 1 15,1 1 0-15,-1 4-1 0,-2 5-2 0,-4 5-10 16,-3 5 0-16,-6 9-1 0,1 7 2 0,-4 3 4 16,8 8-2-16,0-3 1 0,7 3-1 15,4-1-1-15,7 3 7 0,3-1-4 0,7 0-1 16,8-1-5-16,9-3-11 0,7-2 8 0,8-6 4 15,5-4 4-15,7-4 5 0,2-7-7 0,1-3-7 16,0-6 1-16,-6-7 3 0,-3-4-3 16,-6 0 1-16,-3-6-6 0,-5-1-8 0,-5-6 10 15,-3-4 8-15,-3-3 3 0,-1-4 9 0,-3-1-5 16,-4-4-6-16,-5-3-3 0,-1-1 2 0,-1-2-1 16,-3 0 4-16,-1 2 2 0,-3 2-4 15,-2 1 0-15,-3 6 0 0,-1 0 6 0,-3 9-1 16,1 5 2-16,2 6-4 0,-1 6-4 0,2 2 4 15,-1 6-4-15,-1 4 3 0,-3 8-3 16,0 9-4-16,-1 2 2 0,-1 7 1 0,3 4 4 16,2 1 0-16,3 3-1 0,2 2-4 0,2-2 3 15,2 0 3-15,0 2-1 0,0-1-2 0,2-1-11 16,1-1-18-16,2-5-14 0,0-3-8 16,2-6-8-16,4-4 1 0,-3-9-2 0,5-1 9 15,2-11 12-15,4-7 15 0,1-2 11 0,0-6 8 16,2 0 2-16,-3-5-4 0,2-2 5 0,-3-4 2 15,3 0 5-15,-2-3 8 0,-1 2-5 16,-2 0-3-16,2 2-2 0,-3 0-3 0,0 4 2 0,0 6 5 16,-3 2-1-16,-3 5 1 0,1 0 0 15,-3 6-3-15,1 3 4 0,-1 4 1 0,0 3-1 16,0 4 0-16,0 1-4 0,0 2 0 0,1 1-2 16,-1 2 1-16,4 0 0 0,0 3-3 0,2-1 1 15,3 0-2-15,1-3 2 0,4 3 7 16,1-7-4-16,1 2-3 0,3-5-4 0,-1-5-5 15,2-3 6-15,2-2 8 0,2-4 0 0,-3-3-3 16,0-4-1-16,-1-4 0 0,-5 0 7 16,0-3 6-16,-4-1 1 0,-2 1 2 0,-5-2-2 15,1-1 0-15,-4 1 5 0,-4-1 2 0,1 4 5 16,-5 3 1-16,-1 3 2 0,-4 3-1 16,0-1-3-16,-5 5-1 0,-1 3-13 0,-2 4-6 0,-7 4-5 15,-2 5 3-15,-3 5 6 0,-3 2 3 16,0 5 0-16,4-1-10 0,-1 5 0 0,4-3-9 15,5 0 6-15,6 3 5 0,4-3-6 0,6 1 1 16,3 0-9-16,5-2-2 0,3 0-1 0,5-1 0 16,3-2-10-16,3-3-14 0,2 0-24 0,2-6-34 15,-2-4-26-15,-3 1-41 0,-3-8-83 16,-3-1-204-16,-7-4-709 0,-2-6-347 0</inkml:trace>
  <inkml:trace contextRef="#ctx0" brushRef="#br0" timeOffset="173545.9492">18006 17313 2950 0,'-31'2'23'0,"-2"3"-2"0,1-1 14 0,21 0 15 15,13-2 19-15,8 1 15 0,7-2-7 0,7-1-16 16,10 1-23-16,17-2-21 0,12 1-16 15,11-3-33-15,10 1-71 0,3-2-233 0,6-1-1395 16</inkml:trace>
  <inkml:trace contextRef="#ctx0" brushRef="#br0" timeOffset="174980.7523">21063 17472 1856 0,'1'-16'263'0,"1"0"6"0,1-8-40 0,-2 6-29 15,-2 1-22-15,-2 3-36 0,-2-1-37 16,-3 5-18-16,-3-1-23 0,0 2-18 0,-5-1-4 16,-2 2-8-16,0 1 2 0,-2 2-3 0,-6 3-5 15,0 2-8-15,-7 5 1 0,-3 2-3 16,-7 6 3-16,-5 5 3 0,-2 1-6 0,0 5-6 15,2 5 5-15,2 0-7 0,6 3 0 0,5 0 1 16,9-1-13-16,5 2 2 0,8-3-1 0,8-2 0 16,6 3 3-16,9-5 2 0,8 3-6 0,12-3 1 15,9-5 8-15,13-8-6 0,10-5 1 0,9-5 4 16,9-7-10-16,2-4 4 0,6-6-2 16,-2-4-1-16,0-4 5 0,-8-1 4 0,-4 0-3 15,-9-4-8-15,-7 1 4 0,-8 0-8 0,-7-1 8 16,-9 2 7-16,-6 0-11 0,-9 2 8 0,-6-1-3 15,-8 3 4-15,-3 3 4 0,-8 3-2 16,-3 4 0-16,-3 2-9 0,-4 1 7 0,-7 5-6 16,-4 3 4-16,-6 8 6 0,0 4-11 0,-3 2 9 15,-2 4-5-15,1 1 0 0,5 1 6 16,6 2-5-16,3 2-2 0,10 0-6 0,5 1 2 16,9 0-1-16,9-1 2 0,10 2 6 15,11 0-10-15,12-2 7 0,9-2-10 0,12-5 4 16,4-1 2-16,7-3-4 0,0-5 0 0,4-3-12 15,-7-9-3-15,-1-2-10 0,-1-2 4 0,-9-5 8 16,0 2-6-16,-8-5 14 0,-3-3 0 0,-5-3 5 16,-11 1 14-16,-3-3-1 0,-9 4 4 0,-3-2-5 15,-9-2 3-15,-3 1 3 0,-6 0 4 0,-2 2 9 16,-6 3-9-16,-2 3 7 0,-3 3-7 16,-2 0-2-16,-4 5 5 0,-2 4-7 0,-4 3 0 15,-2 5-7-15,-3 3 4 0,2 2-9 0,0 5 9 16,4 1 0-16,5 2-14 0,8-1 11 0,6 3-10 15,11-3 2-15,13 2 8 0,8 1-9 16,13-2 2-16,10-2-3 0,11-2-2 0,5-3 1 16,8-2 1-16,-1-5 4 0,3 0-15 0,-5-5 7 15,-2-1-11-15,-6-6-11 0,-3-6 14 0,-9-3-7 16,-2 1 9-16,-8-5 6 0,-3-4 3 16,-3-3 3-16,-5-5 6 0,-5-5 6 0,-5-2-6 15,-3-6 9-15,-3-4-6 0,-7-5-3 0,-3-8 9 16,-4 0-3-16,-3 0 3 0,-4-4 2 15,-4 0-2-15,-1 1-2 0,-2 6 2 0,-4 10 6 16,-4 8 0-16,1 12 4 0,-2 6-1 0,0 8-7 16,0 7 3-16,3 5-7 0,0 8 2 0,3 6-5 15,4 5-7-15,0 10 1 0,2 8-4 0,0 8 7 16,3 8-4-16,5 6 4 0,3 0-3 0,5 4-3 16,-2-1 6-16,5 2-4 0,-2 0 1 0,-1 3 2 15,3-4-9-15,1-1 5 0,-1-6-3 16,3-8 3-16,5-2-3 0,-3-13 2 0,5-5-1 15,0-8-4-15,-2-9 12 0,-1-4-8 0,1-4 6 16,0-2-2-16,-2-4-5 0,5-7 6 16,1-3-3-16,0-4 4 0,5 1-1 0,-1-5 3 15,4-1-2-15,-1-1-7 0,1-4 13 0,-5 2-10 16,4 0 5-16,0 0 1 0,-2 2-8 16,4 5 3-16,-2 5-4 0,-4 4 6 0,2 7-1 15,-5 3 0-15,0 7 2 0,-1 3-5 0,-1 3 6 16,-4 5-4-16,1 5 4 0,-2 3 0 0,-5 5-10 15,-1-1 6-15,-4-1-5 0,4 2 5 16,-5-2 2-16,3 1 0 0,-4-2-2 0,-1 0-5 16,3-4 4-16,-2-2-9 0,0-4-4 0,-1-1-11 15,5-6-28-15,-4-1-18 0,0-3-27 0,0-8-20 16,3 0-29-16,-1-4-53 0,4-4-79 0,-3-3-166 16,2-4-404-16,-2-2-609 0</inkml:trace>
  <inkml:trace contextRef="#ctx0" brushRef="#br0" timeOffset="175088.9773">23782 16730 1 0,'-9'-15'128'0,"-2"-3"144"15,-7-2-110-15,0 5-80 0,5 5-56 0,-5 5-79 16,3 1-220-16,-4 3-71 0</inkml:trace>
  <inkml:trace contextRef="#ctx0" brushRef="#br0" timeOffset="175881.2703">24220 17236 1978 0,'0'0'497'0,"0"1"-422"0,0 2 49 0,0 2 42 0,-1 2 27 15,0 3-16-15,-5 4-60 0,2 0-27 0,-2 4-27 16,1-1-15-16,0 1-5 0,2 2-15 15,4 2-2-15,1-1-10 0,5 1-7 0,-2-2-4 16,4-1 0-16,7 0 5 0,-3-3-5 0,7-4 5 0,-1-2-7 16,3-1-3-16,4-7 7 0,-1 0-7 15,4-2 6-15,0 0-6 0,-2-1-5 0,-1-2 1 16,1-6-3-16,-3 0 7 0,-3-1 1 0,0 0-1 16,0-4-3-16,1-1-3 0,-5-3 7 15,0-1-1-15,-3 2 5 0,-4 0-4 16,0 4-4-16,-2-1 3 0,0 1-1 0,-5 4 9 0,-2 4-2 15,-2 1 3-15,1 4-5 0,-1-1-4 0,1 1 3 16,-2 2-6-16,-5 2 4 0,3 5-2 16,-2 2-4-16,1 1 3 0,1 1 1 0,1-2 3 15,-1 3-1-15,2-2 3 0,4 2-6 0,3-1-3 16,0-2 3-16,3 0-5 0,7-1 7 16,0 0 0-16,4 1-7 0,2-3 5 0,1-4-7 15,5-3 3-15,-1 1 0 0,0-4-1 0,0 0 1 16,-2-2-3-16,-1-4 8 0,2-2-2 0,-5 0 6 15,-2 0 1-15,0-2-7 0,-1-2 5 0,-1-5-2 16,-1-1 5-16,-2-2 1 0,4-4 0 0,-4 0-2 16,0-2-3-16,-1-1 8 0,-1 0-6 15,-4 4 5-15,-1 3 0 0,1 4-11 0,-2 2 7 16,0 3-3-16,-1 0 4 0,-3 5 4 0,2 2-3 16,0 2 0-16,-2 3-8 0,-1-1 3 0,1 4-6 15,1 1 3-15,1 7 2 0,5 2-4 16,2 5 4-16,3 4-3 0,4 0 3 0,7-1 2 15,1 2-3-15,7-3-2 0,7-3-8 0,2-2 4 16,7-5 1-16,0-2 5 0,3-1 4 0,3-5-5 16,-3-1 2-16,-1-7-4 0,-2-2 5 15,-2-5 5-15,-5-1 2 0,-1-4 3 0,-7-1-9 16,0-5 6-16,-6-2-7 0,-3-3 4 0,0-4 7 16,-3 0-8-16,-3-5 2 0,-3-2 1 15,-6 3-2-15,-6 1 8 0,-2 3 0 0,-3 5 2 16,-3 1 2-16,-3 7-2 0,-5 1-2 0,-3 7-2 15,-5 3-1-15,-5 7-9 0,-2 4 3 0,-2 7 0 16,-4 6-3-16,2 6 5 0,2 8-4 16,7 5-4-16,2 8 0 0,5 3 2 0,6 3-3 0,5 5 2 15,0 3 3-15,2 8-7 0,3-2 2 16,0 4-4-16,2-2-2 0,-4-3 7 16,1 4-6-16,-1 2-3 0,-2 0-22 0,3 0-37 0,2 0-45 15,3-3-76-15,-2-5-175 0,1-2-1033 16</inkml:trace>
  <inkml:trace contextRef="#ctx0" brushRef="#br0" timeOffset="176001.9608">26773 17555 1179 0,'0'-11'-1178'0</inkml:trace>
  <inkml:trace contextRef="#ctx0" brushRef="#br0" timeOffset="203326.7791">6301 17931 1 0,'-6'1'0'0,"-2"-2"0"16,-2 1 91-16,4-2 205 0,-2 0-73 0,2 1-54 15,2-5-21-15,-4 3-1 0,0 1 0 16,-3-4 10-16,0 3 2 0,0-3-13 0,-1-1-2 0,-3-1-12 16,1 1-11-16,2-1-6 0,-6-1-13 0,1-2-8 15,1-1-8-15,-4 0-2 0,2 4-7 16,-4-4-1-16,1 3-12 0,-2-4-10 0,-1-4-2 16,0 3-8-16,-4-2-2 0,0 1-1 0,-3 1-4 15,-1-3-1-15,0-1-1 0,2 3 1 0,-2-2-6 16,-2-2-1-16,-1 1-13 0,0-4-1 15,-2-1 7-15,-2 0-3 0,2-1 1 16,1 0-2-16,-3-2-8 0,-1-1 0 0,3 0 3 0,-2-2 4 16,1 1-10-16,-2-1 4 0,2-2-6 15,-3-2-3-15,0-2 17 0,-2-1-6 0,2 1 4 16,0 0-5-16,0-1-4 0,-1-2-1 0,-1-3 1 16,0 0 5-16,1-4-8 0,0-3 7 0,-1-1-5 15,0-2-3-15,0 1 10 0,0-1-5 0,1-1 10 16,1 0-7-16,-2 1 0 0,-2-4-6 15,0 3-6-15,-3-1 10 0,3 2-5 0,-2 0 4 16,1 0-4-16,-3-6-4 0,1 2 6 16,-2-4-9-16,-1 4 4 0,1 0-2 0,-1-2-5 0,-1 3 5 15,2 1-2-15,-4-1 4 0,-1 3-1 16,1-1 2-16,-1 1-2 0,-3 3-2 0,3-1 4 16,-2 1-2-16,-1-2 4 0,0 1-3 0,-2-1-2 15,1 5-2-15,-1-2-1 0,2 3 4 16,1 2-1-16,-3 1 5 0,1 0-1 0,-1 0-2 15,3 1 5-15,2 2-5 0,2-3 0 0,-4 2 1 16,4 0-4-16,-1 0 1 0,0 3 0 0,1 2 2 16,2-1 1-16,2 1 1 0,2-1 0 0,-2-1-4 15,1 4 5-15,-2 2-2 0,6 1 2 16,-4 1 1-16,6-1-5 0,0 4 0 0,3-1-2 16,-1 3 0-16,1 1 2 0,3 1 1 0,-1 3-1 15,4-1-4-15,2 5 3 0,2 1-1 16,0 2 2-16,5 1 7 0,-1 0-9 0,2 3 1 15,2-1-2-15,2 5-5 0,1-3 8 0,5 4 0 16,0-1 2-16,3 1 0 0,2 1-2 16,0 0-2-16,5 1 3 0,1 0 5 0,1 0-7 15,-2 0 2-15,3 0-6 0,3-1-2 0,-3 2 6 16,1-1 0-16,-1 0 1 0,0-1-3 0,0 1-1 16,1 0 0-16,0 1 2 0,1 2 4 15,0 1-4-15,4-1 2 0,-4 2-3 0,4-2-5 16,-3 1 9-16,-1 0-2 0,3-1 2 0,-2 0 0 15,-1 0-4-15,1 1 1 0,2-1 2 0,-3 1 2 16,-1-3-3-16,2 1 0 0,-1 1-1 0,-1-3-2 16,0 2 2-16,0-2 1 0,-1 0 0 0,0-1-1 15,0 1 0-15,0 0-2 0,1 0 2 0,-1 1 5 16,-1-1-4-16,1 0 2 0,0 0-3 16,0 0-3-16,0 0 5 0,0 0-1 0,0 0 2 15,0-1 2-15,0 0-4 0,0 1-1 0,0 0 0 16,0 1 2-16,0-2-2 0,0 1-1 15,0 0-2-15,0-1-4 0,1 2 1 0,-1-1-2 16,0-1-4-16,-1 1-5 0,1-2-12 0,0 2-11 16,0 0-18-16,0 0-23 0,0 2-41 15,-1-2-53-15,0 1-112 0,2 0-401 0,0 2-986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4:27:50.8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2260 902 1422 0,'1'-10'242'0,"1"-4"25"0,2 0-17 0,-3-3-50 15,1-2-11-15,-1 3-12 0,0 0-29 16,1 6-40-16,-1 2-45 0,-1 2-35 0,-1 6-24 15,1 4 12-15,-2 6 9 0,1 5 9 0,0 7 6 16,-2 15-12-16,-5 37-2 0,-1 9-8 0,-1 1-5 16,4-14-1-16,-2 6-4 0,0 7 3 15,-1 1-7-15,-3 0 5 0,3 1-5 0,0-4-12 16,-1 0-2-16,3 0-19 0,-2-5-22 0,4-3-21 16,2-6-34-16,3-8-28 0,1-11-28 15,1-10-16-15,2-10-28 0,1-11-87 0,-2-6-158 16,2-6-211-16,-3-7-321 0</inkml:trace>
  <inkml:trace contextRef="#ctx0" brushRef="#br0" timeOffset="360.6049">2078 1673 1488 0,'0'-1'217'0,"3"-1"-75"0,1-1-92 0,5 1-11 15,3-1 40-15,9-1 44 0,5-5-11 0,7 0-31 16,4-1-20-16,5-2-19 0,4-1-17 15,5-3-1-15,0 0-8 0,6-4-3 0,-5 0-3 16,-1-1-7-16,-5-1 0 0,-5 1 1 16,-3-3-1-16,-2 0 12 0,-7-3 1 0,-3-2 7 15,-2-2 1-15,-5-2 12 0,-3 2 17 0,-5 3 9 16,-4 3 12-16,-4 5 2 0,-2 0 7 0,-1 3-3 16,-2 4 2-16,0 1-12 0,-3 4-17 0,3 3-9 15,-1 3-9-15,0 2-8 0,1 1-13 16,1 1-10-16,-1 5-2 0,-3 7-4 0,-1 5 6 0,-3 10 2 15,1 6-5-15,-1 5 5 0,3 6-6 16,0 5 2-16,3 3 3 0,-1 3-1 0,1 3 1 16,3 5-4-16,1-1 7 0,5 0-16 0,-3-3-3 15,7-5-14-15,3-7-19 0,4-5-1 0,2-9-27 16,4-5-20-16,4-6-56 0,3-5-34 16,2-5-37-16,0-7-97 0,6-9-213 0,-2-8-221 15,2-10-170-15,-1-6 834 0</inkml:trace>
  <inkml:trace contextRef="#ctx0" brushRef="#br0" timeOffset="1841.5191">3380 1559 69 0,'1'-19'785'0,"-1"-4"-125"16,-3-4-167-16,1 9-142 0,-4 5-131 0,-2 3-58 15,0 3-46-15,-6 3-21 0,3 3-28 16,-3 1-18-16,-5 5-17 0,-2 9-2 0,-8 3 2 16,3 7-5-16,-2 4 5 0,0 2-7 0,5 2-7 15,2 4-3-15,5-1-6 0,5 1-4 16,2-3-3-16,8 0-3 0,4-4-6 0,4-3 0 15,7-4 1-15,2-4 1 0,5 0 0 0,4-4 0 16,5-7-1-16,3-3 1 0,1-4-1 0,-1-6-2 16,2-4 1-16,-3-3-4 0,-3-4 1 0,-3-1-1 15,0-3 7-15,-4-3-3 0,0 0 10 0,-4-2-1 16,-3-1-3-16,-2-1 8 0,-5 2-7 16,-1 0 7-16,0 3 5 0,-5 6 9 0,0 6 7 15,-4 5 3-15,2 3 0 0,-2 0-9 0,1 1-1 16,-1 2-9-16,-2 2-6 0,1 1-4 0,-1 3-3 15,-2 3 2-15,-2 5 1 0,-3 5 3 16,1 2-4-16,6 5-2 0,-2 1 3 0,6-1-4 16,2 2 5-16,3-3-3 0,4 0-6 0,2-2 2 15,1 1-7-15,2-4 4 0,4 0-8 0,1-4-7 16,1-2 4-16,1-6 2 0,2-1 8 16,-1-6 9-16,3-2-1 0,-4-4 0 0,-2-3 0 15,-3 0 3-15,1-3-1 0,-5-2 2 0,-1-4 2 16,3-2-1-16,-4-3 0 0,-3-4 4 15,2 0-1-15,-2-3 1 0,-2 0 2 0,3-2-6 16,-6 4 1-16,1 1 4 0,-1 3-2 0,0 4 7 16,-2 4 2-16,0 3 2 0,0 3 7 0,0 4-1 15,-2 4 1-15,2-3-11 0,0 5-4 16,0 2-7-16,0-3-14 0,0 1-2 0,0 0-9 16,2 5 6-16,0 3 6 0,3 9 7 0,1 2 5 0,2 2-3 15,5 3 0-15,1-4-2 0,1 2 6 16,4-1-3-16,2-2 0 0,4 0 3 0,1-4-8 15,3-2 3-15,2-5-1 0,-1-2 1 0,1-3 2 16,2-4-3-16,1-2 1 0,-2-4 3 16,-1-1-2-16,0-2 0 0,-2-4-2 0,-4 1 0 15,3-5-5-15,-2-1 4 0,-3-2 3 0,1 1-4 16,-5-3 8-16,1 0-4 0,-8-1 0 16,2-2 2-16,-3 2 1 0,-2-2 0 0,-2 1 0 15,-2 1 2-15,-2 4-3 0,-3 0 4 0,-2 2 4 16,-2 6 0-16,1 0 5 0,-5 3-1 0,3 0 0 15,-3 5 0-15,3 0-4 0,-2 2-2 16,-1 1-7-16,-1 1-2 0,0 4-1 0,-4 6 2 16,-4 5 2-16,-1 3-1 0,0 7 2 0,1 2-1 15,6 1-1-15,1-2-3 0,6 3 4 16,3-1 0-16,5 1-1 0,0 2 2 0,6-3-7 0,5 2 0 16,3-1-2-16,5-1-2 0,2-1 1 15,6-4-8-15,4-2-3 0,1-6-4 0,3-3 3 16,3-3 6-16,3-7 0 0,-1-3-1 0,-3-6-2 15,-1-2 1-15,0-4 5 0,-7-2 6 0,4-4 1 16,-4-2-1-16,-5-1 7 0,-4-1 1 0,1 1 0 16,-4-4 3-16,-1-2-7 0,-1 1 3 15,-1-5 0-15,-2 4 0 0,-5-2 6 0,1 1-4 16,-3-1 7-16,-4 4 1 0,-1 3-1 0,-4 2 6 16,-1 6 1-16,-5 3 1 0,3 1-3 15,-5 6-2-15,0 0-9 0,0 2-4 0,-3 4-2 16,-2 1-2-16,-3 6 1 0,1 3 1 0,-1 6-2 15,-1 2 1-15,5 5 2 0,4 2-1 16,-1-1-4-16,5 5 3 0,4-2-5 0,4 2 0 16,1 0-1-16,0-4-11 0,5 0-16 0,3-4-1 15,5-1 2-15,5-2 1 0,6-3 11 0,5-5 3 16,1-3 1-16,2-7 8 0,3-5 4 16,-4-5 1-16,0-4 0 0,-2-1 3 0,-3-3 9 0,-1-2-1 15,-1-1 1-15,-2-3-2 0,-2-1-4 16,-5 0 3-16,0-2 1 0,-8 3 0 15,2-3 5-15,-6 2 3 0,-1 2 5 0,-5 4 2 16,3 1-1-16,-5 4-1 0,0 5 1 0,0 1-2 16,-2 5-4-16,2-1-7 0,-2 4-9 0,2 0-11 15,-1 0-1-15,-1 4 1 0,-1 6 9 0,-2 3 5 16,2 6 3-16,-1 1 1 0,1 1-7 0,3 1 2 16,0-1-1-16,3-2 1 0,1 1 1 15,-2-1-1-15,6-5-4 0,2 4-6 0,3-2 2 16,7-3 1-16,2-2 0 0,2-7-1 0,0-1-1 15,-2-5-5-15,-1-5 9 0,-1 1 7 0,0-3 0 16,-1-4 4-16,2-3 1 0,1-2-2 16,-1 1 0-16,1-4 2 0,0 0-5 0,-5 0 1 15,2-2 0-15,0 1-2 0,-4-2-1 0,1 1 3 16,-4 1 0-16,0 5 0 0,-3 4 1 0,-2 0-6 16,-2 6 2-16,-1 0-1 0,-3 3 0 0,1 2 0 15,-2 0-3-15,2 0-2 0,-1 3 1 16,2 2 4-16,0 4 3 0,-2 3 1 0,3 1 0 15,-1 4-1-15,0 7 1 0,4 0-2 0,-1 2 4 16,2-4-1-16,1-4-3 0,1 2 2 0,4-8-1 16,1 3-2-16,1-5 2 0,1-1 3 15,1-3-3-15,2-4 3 0,0-3 1 16,3-2 2-16,4-3 3 0,-3-3 1 0,4-1-2 0,-5-3-4 16,3 2-1-16,-3-4 2 0,-2 0 4 15,0-1 2-15,0-2-1 0,-3 3-3 16,2-1-3-16,-2 1-1 0,-3 3 3 0,0 0 1 0,-5 5-4 15,-4 2-1-15,0 1-2 0,-4 2 0 0,0 2 0 16,0 0 2-16,1 2-7 0,-2-2-5 0,1 3-5 16,-1-1-8-16,1 3-5 0,4 0-11 15,0 4-14-15,0-1-10 0,6 1-39 0,4 3-68 16,3-2-119-16,4-2-352 0,-1-1-1047 0</inkml:trace>
  <inkml:trace contextRef="#ctx0" brushRef="#br0" timeOffset="3038.7987">7231 2046 2508 0,'0'-2'66'0,"-2"0"18"0,1 1 14 16,2-1-1-16,1 1 3 0,0-5-13 0,6-3-26 15,1-4-14-15,3-3-16 0,6-7-13 0,5-3-6 16,8-6-2-16,7-5-3 0,11-2 0 16,3-6-5-16,2 2 4 0,7-1-1 0,-1-2-1 0,5-4 1 15,-7-4-6-15,0-4-1 0,-5-3-2 16,-3-3 2-16,-8 0 5 0,-3 0 0 0,-8 3 4 16,-5 5-4-16,-6 5-2 0,-8 6 4 0,-4 6 10 15,-5 9 9-15,-3 8 6 0,-6 5 0 16,1 7-6-16,-3 3-7 0,0 2-5 0,-3 5-2 15,0 6-1-15,-9 5-5 0,-3 12 0 0,-5 10 0 16,-3 14 0-16,0 8 5 0,1 6-3 0,9 7-3 16,2 1-5-16,10 3 4 0,8-3 0 0,8-4 3 15,6-8 3-15,7-5-7 0,10-3-1 16,2-7-9-16,9-7-2 0,5-6-2 0,4-9-1 16,0-8 4-16,2-8-4 0,-1-8 3 0,-5-5 1 15,1-6 3-15,-7-7 8 0,-4-5-4 0,1-4 0 16,0-4-3-16,-6-3-5 0,-5-5 4 15,3-4 4-15,-3-5-9 0,-3-8 1 0,-1-6 0 16,-2-5 0-16,2-4 5 0,-3 3 9 0,-8 0-4 16,-6 40 8-16,-1-7 3 0,-4 4-3 15,-1-4 10-15,-2 6-6 0,-3-3 3 0,0 9-2 16,-1-2-1-16,-3 7 1 0,2 7-3 0,-2 7 0 16,-1 6-4-16,2 4-4 0,-1 9 1 0,-1 5-1 15,-1 18-6-15,-9 28 3 0,2 10-4 0,7 2 3 16,7-12 6-16,5 1 1 0,4 0 2 15,0 3-1-15,4-2 0 0,2-3-3 0,2-1-5 16,1-9-5-16,4-6 1 0,4-11-4 0,0-7-3 16,1-9 2-16,-1-6 0 0,3-5 4 0,-7-4 5 15,5-7 4-15,0-3-1 0,1-6-2 16,-2-6 2-16,1-2-6 0,2-2 5 0,-6-4 2 16,0-1-1-16,0-2 6 0,-5-2-7 0,-2 2-3 15,5 0 1-15,-5 5 0 0,-2 5 5 0,-4 6 1 16,-2 8-1-16,-1 1 0 0,-2 6-10 0,-2 2-8 15,2-2-9-15,-2 5 3 0,0 3 4 16,2 8 10-16,-2 4 11 0,1 4 0 0,2 3 3 16,1 0-6-16,2 2 3 0,2 0-6 0,3 2 1 15,-1-2 5-15,4-1-2 0,1-4 2 16,5-2-5-16,-1-4-1 0,3-6-3 0,-3-3 3 16,2-6 1-16,0-2-2 0,0-5 1 0,0-4-4 15,-5-1 5-15,5 0 3 0,-4-4 2 16,0 0 1-16,-5-3-2 0,3 1-2 0,-3-2 1 15,3 3-1-15,-4-4 3 0,-1 3-1 0,0 1-3 16,2-1 1-16,-1 4-3 0,-3 0 1 0,-1 4 1 16,-3 4-2-16,-1 1-7 0,5 3-3 0,-3 3 1 15,4 5 0-15,2 0 6 0,-2 6 3 0,2-1 1 16,0 4 4-16,0 2-3 0,2-2 2 16,-1 1-1-16,-1-1-5 0,1-4 7 0,0 2-6 15,1-4 2-15,1-1 5 0,4-4-16 0,1-4-2 16,-2-2-3-16,4-4 2 0,-5-2 10 15,6-4 8-15,0-5 4 0,-1-3 3 0,1-2 1 16,-3-1-1-16,-1-2 3 0,2 1 1 0,-3-2 8 16,1 0 3-16,-4 3 7 0,-1 1-1 0,0 3-4 15,-4 4 6-15,1 2-4 0,-5 2-2 0,1 5-3 16,-3 0-12-16,0 2-9 0,-1 0-5 16,0 2-10-16,2-1 0 0,-1 2 0 0,3 5 6 15,3 1 6-15,1 5 2 0,0 0-3 16,-1 2-4-16,0 1 1 0,-3 1-4 0,2 1-13 0,0 1-18 15,-2-2-25-15,0 0-21 0,0-7-49 16,-1-1-102-16,2-2-275 0,-3-3-1098 0</inkml:trace>
  <inkml:trace contextRef="#ctx0" brushRef="#br0" timeOffset="3190.9029">9776 687 1268 0,'-5'-16'312'15,"3"-3"20"-15,-3-3-113 0,1-2-86 16,0-1-47-16,-2-1-40 0,2 5-43 0,-1 6-67 16,4 5-68-16,0 3-192 0,0 3-400 0,1 7-430 15</inkml:trace>
  <inkml:trace contextRef="#ctx0" brushRef="#br0" timeOffset="5788.5237">11367 1276 1057 0,'-3'-18'287'0,"-1"-5"53"0,-1-5-22 0,-3 9-50 0,-1 5-39 16,-1 2-52-16,-4 2-39 0,-4 3-42 0,-5 4-37 15,-5 5-10-15,-7 3-4 0,-3 6-3 16,-3 7-5-16,-2 6 2 0,-2 8-10 0,0 2-2 16,3 3-2-16,5 0-8 0,6-5-4 0,5 3-7 15,10-6-1-15,4-1-6 0,8-2 5 16,7 0-1-16,7-3-2 0,5 0 6 0,8-2-6 16,7-3 2-16,9-6 3 0,4-3-3 0,4-7 3 15,7-7-3-15,-2-6-1 0,-1 0-2 16,-3-7 2-16,-4-1 1 0,-4-4 1 0,-5-3 3 15,-5 0-3-15,-6-1 2 0,-4 1-1 0,-3 1 1 16,-7 0 3-16,0 5 1 0,-8 3 1 0,-2 5 1 16,-2 1 3-16,-5 2 0 0,-1 3-5 0,1 0 0 15,-2 5-10-15,-3 4-1 0,-2 5 2 16,-6 5-4-16,-1 5 7 0,1 3-4 0,-4 4 1 16,5 2 2-16,6-2-1 0,4 4-1 0,6-2 0 15,8 0 1-15,7-1-3 0,7-1 2 0,6-4 0 16,4-4-3-16,10-3 2 0,1-4 4 0,1-7-4 15,6 0 1-15,-3-6 0 0,2-3-5 16,-3-1 0-16,-1-4 2 0,-3-1-4 0,-4-1 2 16,-1-2 5-16,-6-3-5 0,0-3 6 0,-4-4-4 15,-2-1 1-15,1-2-1 0,-3 0 2 16,-3 1 4-16,-3 5-5 0,-4 4 10 0,-3 6-5 16,-1 6-2-16,-6 4 4 0,0 3-11 0,0-1-3 15,-1 2-2-15,-2 4 3 0,-2 7 3 0,3 6 6 16,-5 8 2-16,4-2-1 0,-1 4 3 15,1 0-4-15,3 2-1 0,3 0-1 0,1 3-4 0,6 0 7 16,4-2-4-16,3-4 0 0,3-6-1 16,1-4-7-16,0-6 3 0,1-4-2 0,3-5 5 15,-1-7-2-15,2-3 3 0,-2-3 5 16,3-3-6-16,-2-3 9 0,-3-6-6 0,0-2-1 16,-2-4 4-16,-3 0 0 0,2-4-1 0,-4-1 0 15,1-6 0-15,0-2-5 0,0 2 1 0,3-6 1 16,-1 0-3-16,-3 3 6 0,-2 1 0 0,-2 4 4 15,-5 9 7-15,0 7-2 0,-4 5 6 0,-2 6 0 16,0 4 3-16,-1 0-6 0,1 5-6 16,0 2-5-16,0 1-12 0,0 5 5 0,0 3 1 15,1 5 2-15,0 9 6 0,3 4-4 0,0 8 4 16,4 3-2-16,2 2 1 0,3 0-2 0,-2-4-4 16,1 3 4-16,2 0-6 0,0-1 7 15,-3 0-3-15,3 0 0 0,-2-3 2 0,-1-2-5 16,-3-2-3-16,-2-5-3 0,-2-2-2 0,-3-6 0 15,-1-3 3-15,-1-2 3 0,-3-6 1 0,2 1 2 16,-2-5 0-16,-1 0 0 0,-1-3 3 16,0 0-5-16,-3-2-2 0,0-4-6 0,0-1-12 15,3-5-16-15,1-5-23 0,4 0-30 0,1-7-32 16,6-4-18-16,8-5-24 0,6-4-30 16,4-5-29-16,10-5-12 0,4-3 36 0,4 1 58 0,0 0 71 15,1 2 56-15,-8 2 32 0,-1 6 38 16,-7 4 43-16,0 5 39 0,-7 6 45 0,-3 5 27 15,-4 7 9-15,-7 2-18 0,-3 7-56 0,-1 1-56 16,-2 3-53-16,-2 3-17 0,-1 3 5 16,0 7 16-16,0 6 10 0,-2 10 4 0,1 2-10 15,-1 3-13-15,2-2-2 0,2 1-11 0,0-3-2 16,2 0-2-16,3 2-6 0,1-2 3 0,3-2-6 16,5 1 1-16,2-5 3 0,5-4-5 15,1-3-1-15,3-4-4 0,1-6-2 0,1-3-1 16,3-6 2-16,-1-5 2 0,-1-1-5 0,1-6 6 15,0-2-1-15,-4-5 0 0,0-1 5 16,0-2-2-16,-3-5 0 0,0 1-2 0,0-3 4 0,-2 1-3 16,1-3 1-16,-3 2 3 0,-1 3-6 15,-5 3 8-15,-2 7 3 0,-4 2 2 0,-1 4 7 16,-4 6 1-16,0 2-3 0,0 0-11 0,0 4 3 16,-1 0-14-16,0 5 3 0,-4 4 7 0,2 7-4 15,1 2 5-15,-1 2-4 0,3 1 1 0,3 0 1 16,-1 2-1-16,3 2 4 0,1 0-3 15,3 1 0-15,2-2-1 0,1 0-2 0,4-1-1 16,-2-3-4-16,4-3 2 0,-2-6-5 0,1-4 0 16,1-4-1-16,1-3-3 0,-3-3 7 15,3-4 2-15,-1-1 3 0,2-7 1 0,0 2-2 16,0-5 2-16,-5 2-5 0,1-3 9 0,1-1-6 16,-3-2-2-16,-2-2 6 0,5 3-8 15,-5-3 6-15,2 3 0 0,2 0-2 0,0 1-2 16,-1 4 0-16,4-1 0 0,-4 5-3 0,2-1 5 15,-3 4-2-15,-1 2 4 0,0 0 5 0,-4 3-6 16,-2 1 2-16,-2 0-3 0,2 2 0 0,-4 2-1 16,4-1 0-16,-3 3 3 0,3-1-6 15,1 3 6-15,-3 4-1 0,4-1-2 0,2 1 6 16,0 4-10-16,2 4 0 0,3 1 1 0,6 1 1 16,3-5 4-16,0 1-4 0,4-3 3 15,0-4-6-15,-1-2 5 0,-1-1-1 0,2-4 0 16,0-3 3-16,1-2-3 0,-1-3 4 0,-4-4-2 15,4 1 2-15,0-4-1 0,-1-4 1 16,-2 0 1-16,2-5-1 0,-1 2 4 0,-2-4-1 0,3-1 0 16,-5-3 2-16,3 0 0 0,-4-3 3 0,-4-4 2 15,2-3-6-15,-5-3-1 0,1-1-3 16,-3 1 1-16,-3 1 5 0,-2 3 4 0,-4 1 0 16,1 5 0-16,-5 5 5 0,-4 6-1 0,1 8 2 15,-2 2 2-15,1 6-6 0,2 2-6 16,-4 2-6-16,2 6 0 0,-5 7-1 0,-1 8 3 15,-4 9 1-15,-1 8-3 0,0 3 4 0,-1 8-2 16,3 4 1-16,-5 7 2 0,3 3 0 16,-1 1-2-16,-4 3 0 0,0 1 0 0,-2 0-1 15,1-1-3-15,1 0-4 0,2-9-7 0,7-6-6 16,2-13 4-16,9-9 2 0,6-8 5 0,-1-3 4 16,1-9-1-16,-3-3-1 0,2-3-1 15,-3-5-8-15,-1 1 5 0,0-4 4 0,0-4 1 16,1-4 10-16,3-4-2 0,-2-6-1 0,-1-4-1 15,4-2-1-15,-2-7-4 0,2-2-3 16,-2-4 0-16,4-5-1 0,0 0 3 0,3-4 0 0,5-1-2 16,2 0-2-16,7 2 0 0,-1 3 2 15,4 6 4-15,-3 7 3 0,1 4-1 16,-4 6-1-16,-1 1 2 0,-1 6 1 0,-2 8 2 0,1 3 1 16,-5 6-3-16,5 1 1 0,-1 5-2 0,-2 6-1 15,2 6 7-15,-5 3-3 0,0 2 1 0,-3 4-2 16,-4 2-2-16,-1-1 0 0,-2 5 1 15,-2-1 1-15,-2 0-4 0,-1 2-2 0,-3-1-8 16,1-1-10-16,-4-4-17 0,4-5-8 0,3-7-5 16,2-7 8-16,3-5 18 0,4-5 10 15,2-2 12-15,3-6 5 0,8-4-1 0,6-5 0 16,5-3 0-16,1-4 0 0,5-2 4 0,1-5 3 16,-4-1 1-16,3-5-2 0,1-4 0 0,1-7-3 15,-1-3 0-15,3-5-1 0,2-7-2 16,-2-1-3-16,3 0 0 0,-10 5 5 0,-3 6 10 15,-6 9 8-15,-11 10 10 0,-5 8 4 0,-2 6 0 16,-8 9-1-16,0 3-5 0,-2 5-12 0,-4 4-8 16,3 7-5-16,-6 4-5 0,-3 11 6 0,-5 9 1 15,3 6 3-15,-3 7 0 0,6 2-4 0,0 6-3 16,2 4-1-16,0 7 0 0,3-3 1 16,-2 0-1-16,5-8-6 0,5-7-7 0,8-6-4 15,5-7 1-15,9-5 3 0,1-5 6 0,5-5 4 16,0-8 0-16,1-7-1 0,0-3 3 15,-1-7 4-15,1-4 2 0,2-3 1 0,3-4-2 16,-4-2-2-16,0-3 1 0,3 0 3 0,-2-4-2 16,-3-1 0-16,1-2-3 0,-1-4-8 0,-1-1 6 15,-4 4 0-15,2-2 2 0,-7 5 0 16,0 2-2-16,-7 5 0 0,0 2 1 0,0 2 6 16,-7 7 2-16,3 3 1 0,-7 4-5 0,2 2-4 15,-2 2-1-15,0 3 2 0,0 5 3 16,4 6 3-16,-3 3-2 0,3 3 0 0,-3 3 0 15,-2 2 2-15,-1 0-2 0,2-2-3 0,3 2-1 16,-2-1-3-16,5 1 1 0,1-1 0 16,3-4 2-16,1-5 0 0,6-5 1 0,2-2-3 0,5-2 2 15,-3-5-1-15,5-2-2 0,-3-5 3 0,3-1-3 16,-3-3-2-16,1-3 3 0,2 0 0 16,-3-5 0-16,4 1 3 0,0-3-2 0,0-1-3 15,0-2 4-15,2-3-1 0,0-2-1 0,-1 0 1 16,1 0-5-16,-4 4-2 0,-3 2 5 0,-7 6 3 15,-2 3 3-15,-5 6 2 0,-1 0-3 16,-2 5-2-16,0 5 3 0,2-2 3 0,-1 5 3 16,3 4 2-16,-4 0 2 0,-2 4-1 0,2-2 4 15,-3 5 3-15,2-1-1 0,-3 2 0 16,4-3-5-16,0 4-6 0,6 1-1 0,-1-2 1 16,4 0-2-16,1-3 1 0,3-3-3 0,6 1-4 15,-2-3 1-15,5 1 3 0,2-3-1 0,1 1 3 16,-1-3-6-16,1 2-13 0,3-5-13 15,-2 3-21-15,0-2-26 0,0 0-39 0,2-2-61 16,-3-1-106-16,-1-3-454 0,2-3-972 0</inkml:trace>
  <inkml:trace contextRef="#ctx0" brushRef="#br0" timeOffset="6246.2485">18928 1151 2208 0,'0'1'-4'0,"0"1"3"0,0 6-11 16,0 0 36-16,1 5 41 0,0 1 11 15,0 1 3-15,-1 4 1 0,2 3-9 0,-2 1-14 16,2 2-9-16,1 0-14 0,3 2-10 0,-2 4-4 16,1 0-1-16,1 1-8 0,-5 2-3 15,3-3-3-15,1 1-10 0,-1-6 0 0,2-5-1 16,5-5-3-16,1-8 3 0,6-3-1 0,0-5 3 16,4-6 1-16,0-1 2 0,4-8 0 0,3-1 3 15,2-4-3-15,4-4-2 0,3-3 5 0,4-2 2 16,1-3 3-16,3 1 8 0,-3 2 0 15,-1 3 7-15,-2 4 12 0,-5 5 14 0,-2 3 10 16,-5 5 4-16,-3 3-2 0,-7 5-16 0,-5 3-10 16,-3 3-8-16,-3 3-5 0,-3 3 2 15,-2 4-6-15,-2 1-2 0,0 7-5 0,-2 0-3 16,-2 2-1-16,-1 0-3 0,2 2-2 0,-3-2-5 16,3 1 0-16,0-2-8 0,2-2-16 0,-3-3-20 15,3-4-45-15,0-7-51 0,-1-2-105 0,0-2-343 16,-3-4-1028-16</inkml:trace>
  <inkml:trace contextRef="#ctx0" brushRef="#br0" timeOffset="6392.021">19548 581 1272 0,'-1'-7'325'15,"1"0"-221"-15,0 2-34 0,1-2-71 0,1 1-49 16,2-2-38-16,2 7-121 0,1 3-533 15,1 5 62-15</inkml:trace>
  <inkml:trace contextRef="#ctx0" brushRef="#br0" timeOffset="7333.5065">20816 819 2487 0,'2'-2'102'15,"-1"1"-10"-15,3 0-27 0,3 1-17 0,3 2 16 16,1 4 14-16,17 15-8 0,1 5-8 15,-6 5-7-15,-5 3-12 0,-5 0-2 0,0 5-11 0,-3 2-4 16,1-1-6-16,-1 1-6 0,-1 0-1 16,-1 5-1-16,1 0-1 0,-1-2-7 0,1-5 5 15,-1-7-7-15,1-3 0 0,1-6 5 16,5-4-10-16,-4-4 3 0,5-7-9 0,0-2 1 0,3-4-5 16,0-6-2-16,1-2 0 0,3-2-11 0,4-7 4 15,-1 2-6-15,3-4-1 0,0-3 0 16,4-1-6-16,4 0 4 0,3-3-4 0,2 2 5 15,6 1 2-15,-2 1 1 0,7 5 10 0,1 4 4 16,-3 0 7-16,-3 3 4 0,1 2 2 16,0-2 3-16,0 4-2 0,-6-2 4 15,-2 2 0-15,-1-2 0 0,-1 1 2 0,-1-1 2 0,-3 1 1 16,0-3-1-16,-6 2 3 0,-1-1-4 0,-1 0 2 16,-5 1 6-16,0 0-1 0,-5 0 7 15,-4 0 4-15,-4 0-1 0,-1 3 10 0,-7 0 3 16,-1 2 4-16,0 1-5 0,-3 0-13 0,-4 0-15 15,-4 2-9-15,-8 4-2 0,-2 4 2 16,-2 3 6-16,-4 0-1 0,6-1-4 0,3 4 4 0,6-1-7 16,6 0 5-16,4 3 3 0,6 1-4 15,1 2 2-15,9 0-2 0,3-3 2 16,11-1-2-16,3-2 3 0,9-2-2 0,3-1-6 0,3-5-1 16,-1-2-5-16,-3-3 2 0,3-2 3 15,-3-4 0-15,-2 0 1 0,0-3-1 0,-5-4-3 16,-4 1 2-16,0-4 0 0,-2-2 2 0,-2-4-5 15,-4-3 1-15,0-2-1 0,-2-2 0 0,-4 2 9 16,-1 1-3-16,-10 1 2 0,1 1 2 0,-6 4-2 16,-1 0 0-16,-3 5 5 0,-2 1 4 15,3 2-1-15,0 2 5 0,2 4-9 0,0 3-2 16,0 1-7-16,2 1-3 0,-1 3 3 0,8 4-1 16,2 2 9-16,6 2 0 0,7 4 2 15,6 3-2-15,6 5-3 0,4-2 0 0,4 3 0 16,-1-6 2-16,6-3 1 0,-2-3-2 0,5-5 5 15,2-3-3-15,-1-5-1 0,5-5 4 0,-5-1-1 16,-3-4 5-16,-7-5 2 0,2-3 5 16,-9-6-2-16,0 1 2 0,-5-5 2 0,-3-4-6 15,-2-6 9-15,-1-5-6 0,-8-1-3 0,-9 20 4 16,2-7 2-16,-3-2-2 0,-2-5-3 0,1 3 5 16,-4-6-9-16,-1 5 8 0,0-3 3 15,-1 6 0-15,-2 6 0 0,1 8-6 0,-1 4-10 16,-3 7-16-16,4 5 0 0,0 4 5 0,-1 4 4 15,0 7 13-15,-3 6-8 0,3 7-4 0,-1 5 7 16,-1 48-13-16,3 3 8 0,6-4-2 0,0-8-5 16,1-6 8-16,-3 6-5 0,-3 3-6 15,0 2-25-15,-1 2-30 0,-2 4-43 0,-4-3-55 16,0-4-81-16,6-8-303 0,5-11-907 0</inkml:trace>
  <inkml:trace contextRef="#ctx0" brushRef="#br0" timeOffset="7511.0131">24063 827 2576 0,'12'-7'60'0,"4"0"11"0,12-2 7 16,5 0-18-16,13 1 0 0,6-1-14 0,8 5-22 15,4 3-9-15,7 5-15 0,1 3-17 16,2 4-42-16,14 6-112 0,60 17-253 0,-22 4-1206 15</inkml:trace>
  <inkml:trace contextRef="#ctx0" brushRef="#br0" timeOffset="8082.6472">4283 2783 2367 0,'-9'-17'187'0,"1"-5"-11"0,1 1-3 15,3 15-64-15,4 6-58 0,0 2-39 0,0 2-14 16,1 5 5-16,1 12 16 0,-2 9 13 15,-2 14-2-15,0 13 2 0,-2 10-8 0,0 13-9 16,1 7-3-16,-1 8-6 0,-1 11-4 0,1 7-1 16,3 6-7-16,1-1-15 0,4-6-38 15,3-6-38-15,1-14-52 0,0-14-46 0,2-14-68 16,0-14-127-16,-3-13-339 0,-5-10-610 0</inkml:trace>
  <inkml:trace contextRef="#ctx0" brushRef="#br0" timeOffset="8928.9888">4056 3363 1621 0,'9'-26'154'0,"6"-12"54"0,6-7 17 15,10 8-27-15,5 6-9 0,4 3-37 16,1 5-50-16,-1 7-24 0,1 6-26 0,-3 6-20 16,4 5-8-16,0 6-11 0,-1 6-2 0,-2 7-1 15,-3 5-4-15,-1 5 0 0,1 9-4 0,-5 3-4 16,-6 8 5-16,-1 6 1 0,-7 2-1 0,-2 5 1 15,-5-2-4-15,-5-4-7 0,-4-7 0 16,-2-8-3-16,-3-8-5 0,-5-5-7 0,0-7 4 16,-4-5 4-16,1-6 4 0,-4-4 10 0,-2-3-5 15,2-6-3-15,-4-3-2 0,4-5-8 16,2-4-16-16,0-5-10 0,5-6-18 0,6-5-7 16,4-4 7-16,6-7 2 0,11 2 10 0,3-3 9 15,8-1 6-15,5 2 9 0,7 3 10 16,3 1 13-16,3 7 15 0,1 3 20 0,-5 2 17 15,1 4 14-15,-3 3 6 0,-5 7-4 0,-5 1-16 0,-2 7-12 16,-3 3-13-16,-7 7-9 0,-1 4 1 16,-1 6 3-16,-5 0 5 0,0 6 6 15,-2 1-1-15,-3 4-5 0,-3 1-5 0,2 1-7 0,-4 0-5 16,2-1 1-16,0 1-3 0,2-2-2 16,-1-3-1-16,4-1 0 0,2-2-2 0,4-5-1 15,0-4-3-15,6-6-4 0,4-3-9 0,2-7-2 16,4-3-4-16,3-8 0 0,2-3 5 0,0-5 4 15,-2-2 4-15,-2-2 4 0,0-4 2 16,-2-2 3-16,0-2 2 0,-2-2 1 0,-4 1 2 16,-3-1 1-16,-2 8 3 0,-5 3 5 0,-4 6 9 15,-6 4 12-15,-1 5 10 0,-3 7 6 0,0 2-2 16,-1 2-14-16,-1-1-16 0,2 2-17 16,-2 3-5-16,-3 3-2 0,2 5 4 0,-6 5 3 15,1 4 0-15,4 1 0 0,-2 2 0 0,4 0-1 16,4 2 0-16,4 2 1 0,0 1-4 0,5-1 0 15,3-3-3-15,5-2 1 0,3-3 1 0,1-3-2 16,6-5-1-16,2-3-4 0,3-6 0 16,2-4-2-16,-3-5 2 0,1-4 4 0,-2-3-1 15,0-1 3-15,-1-3 2 0,-1-1-1 16,-1-1 3-16,-3-1 1 0,1-3 0 0,-2 3 0 16,1 1 5-16,-6-2-3 0,0 1 2 0,-1 3 0 15,-1 0-3-15,-2-2 2 0,3 0 0 0,-4 3 1 16,0-1 1-16,-2-1 0 0,4 2 0 15,-5-2 1-15,4 0 3 0,-4 1-1 0,-1 0 1 16,1 2 0-16,-1-1 0 0,-2 0 3 0,1 2 2 16,-3 2 6-16,-4 3 7 0,1 0 11 0,-1 2 10 15,-3 2 5-15,-1 2-2 0,-1 3-10 0,-1 0-13 16,1 0-9-16,0 2-10 0,-5 3-4 16,-4 4-1-16,-6 4-2 0,-2 6 4 0,-4 5-1 15,6-1 1-15,-1 1 0 0,5 1-1 0,3-2-2 16,4 0-1-16,2-1-2 0,3 0-1 0,5 0 3 15,-1-1-2-15,7 0-4 0,1 0-3 16,7 0-13-16,1-5-16 0,3 1-22 0,7-4-30 16,3-5-49-16,9-1-76 0,9-5-246 0,3-3-1233 15</inkml:trace>
  <inkml:trace contextRef="#ctx0" brushRef="#br0" timeOffset="9894.7439">8610 3657 950 0,'0'0'304'0,"-1"0"4"0,1 1-46 0,1-1-6 16,0 1 1-16,0-1-16 0,0-1-61 0,-1-1-56 15,1-3-43-15,3-3-40 0,0-4-14 16,6-5-6-16,9-4-6 0,4-4-4 0,6-2-3 15,4-6 0-15,6-2 0 0,1-1 5 0,2-2-2 16,-3 1 4-16,-1-1 3 0,-4-2-1 16,0 1 5-16,-5-3-3 0,-3 1-1 0,-4 3 1 15,-5 1 1-15,-3 5 7 0,-5 5 4 0,-6 5 3 16,-3 6-2-16,-2 6-2 0,-1 2-7 0,-4 3-9 16,-1 4-3-16,-4 1-8 0,-1 6-1 15,-7 7-3-15,-7 8 2 0,-3 6 0 0,-2 6 0 16,2 5 4-16,4 3-4 0,2 0 2 0,5 5-1 0,7 0-5 15,1 1 4-15,7-2-2 0,5-6 1 16,7-3 2-16,4-6-2 0,3-5 2 0,10-4-1 16,0-5 3-16,7-7-4 0,5-2 1 15,1-6 0-15,4-5-6 0,-1-4 6 0,1-4-2 16,0-4 1-16,-1-4 5 0,-2-1-5 0,-3-2 2 16,-9 1-2-16,1-3 2 0,-6 2-2 0,-2 3-1 15,-2 0 3-15,-2 5-5 0,-4 6 5 16,-7 0 0-16,2 5-2 0,-6 2 0 0,0 3-4 15,-2 0-6-15,1 2 0 0,0 0 1 0,0 4 0 16,1 3 5-16,0 4 2 0,3 2-4 0,1 3 6 16,-3 0-2-16,3 3 2 0,-1-4 3 15,3-1-4-15,-2 1 2 0,4-3-4 0,0-3 0 16,1-2-1-16,-1-3-2 0,1-4 1 0,3-1-3 16,2-4 5-16,0-3 1 0,5-7 0 0,-1-3 4 15,2-2-2-15,-2-2 2 0,2-1 1 16,-4 1 1-16,-1-3-1 0,4-1 1 0,-5 2-2 15,0-2-1-15,-2 2 4 0,-1 0 0 0,-1 5 3 16,-3 2 8-16,-2 4-3 0,-2 4 1 0,-1 2-3 16,-2 4-2-16,-1 2-6 0,2-1-3 15,-1 2 2-15,3 4-9 0,2 2 11 0,2 7 0 16,4 0-2-16,-2 4 4 0,1 1-5 0,6 2 2 16,-4-2-2-16,6 1 2 0,1 0-2 15,1-1-1-15,3-3 1 0,3-1-6 0,0-2-4 0,2-6-16 16,3-2-23-16,1-2-43 0,2-2-69 15,3-3-107-15,3-3-570 0,5-4-853 0</inkml:trace>
  <inkml:trace contextRef="#ctx0" brushRef="#br0" timeOffset="11043.5559">11699 3007 1580 0,'5'-12'151'0,"4"-2"34"0,8-4-8 0,4 4-8 15,3 2-2-15,2 0-26 0,3 6-25 0,1 3-22 0,0 4-13 16,3 5-14-16,1 7-9 0,2 6-14 15,0 1-6-15,-5 8-5 0,-1 1-9 0,-6 1-3 16,-3 1-4-16,-4 1-3 0,-4 1-1 0,-3 2 0 16,-3 0-3-16,-3 3-5 0,-4-4-1 0,-3 0-4 15,-1-2 1-15,-4-5 0 0,3-3-1 16,-1-7-2-16,0-8 0 0,0-2 0 0,0-6 3 16,3 2 2-16,-1-3-1 0,0-5-6 0,3 1-7 15,0-6-9-15,3-4-7 0,5-5-1 16,1-1 2-16,10-1 4 0,4-2 4 0,7 1 2 15,7-2 4-15,5 2 3 0,5 2 3 0,2 1 2 16,5 1 2-16,3 0 1 0,2 0 4 0,-3-1 2 16,3 1 0-16,-5 2 6 0,-2-2 0 15,-6 3 0-15,-7 1 4 0,-4-2 1 0,-7 0 3 16,-1 3 4-16,-5-1 4 0,-7 0 4 0,-1-1 3 16,-7 1 4-16,-1 2-3 0,-3-3 0 15,-5 0-3-15,-2 1-1 0,-2-2 1 0,-2 4-5 0,-3 1-4 16,-1 1-6-16,-2 4-6 0,-1 2-3 15,-5 3 1-15,0 2-2 0,-2 5-3 0,3 3-1 16,-1 9-1-16,1 5 0 0,1 3 0 16,2 5 0-16,6 3-2 0,3 3 1 0,8 6-1 0,8 1-1 15,5 3 1-15,12 1 0 0,7-2-3 0,10-1 1 16,8-3-3-16,11-8-2 0,10-6 3 16,4-8-5-16,7-11-2 0,2-4 1 0,1-5-2 15,0-7 4-15,3-3 5 0,-4-3 3 0,0-3 2 16,-5-2-2-16,-3-2-1 0,-8-2 0 15,-5 0-1-15,-9 0 2 0,-2-3 4 0,-12 0-1 16,-8 1 1-16,-4 0 2 0,-10 3-1 0,-6 1 2 16,-8 2-1-16,-4 1 1 0,-3 2-1 0,-7 3-1 15,-8 2-1-15,-2 3-1 0,-8 3 2 16,-7 4-1-16,-5 7 2 0,-3 2-1 0,-5 5-1 16,4 5 2-16,-1 0-2 0,8 3 0 0,4 0-2 15,10 0-2-15,8-1 0 0,6 2-2 0,4 0-1 16,5 0 3-16,7 1-4 0,3-2 2 15,10-1 0-15,2-2-2 0,9-5 4 0,8-4-4 16,2-4-3-16,6-5 0 0,1-2 1 0,0-3 1 16,1-4 2-16,-1-4 1 0,-6 0-5 0,-3-2 4 15,-6 0 0-15,-3-4 2 0,-7 1 5 16,-5 5 3-16,-7-1-1 0,-1-1 1 0,-2 1 0 16,-5-3-3-16,-1 3 3 0,-3 0 0 0,-1 3-1 15,-1 0 0-15,-6 3-1 0,1 2 0 0,0 0 1 16,1 1-1-16,0 4-1 0,-1 2-3 0,2 2-3 15,1 1 2-15,-2 2-1 0,3 3-1 16,2 0 2-16,2 4-3 0,3 2 0 0,7 5 2 16,5 1 3-16,7 1-5 0,5-3 1 0,9-7-1 15,5 0-8-15,6-7 7 0,4-3 0 0,2-3-1 16,1-3 8-16,5-2-6 0,0-4 3 16,3-3-2-16,-1-2 2 0,1-1-2 0,-3-3 2 15,-6-4 0-15,-4-1-2 0,-7-6 4 0,-2-1 2 16,-6-6 1-16,3-2 3 0,-3-6 1 0,3-4-1 15,-7-4 2-15,-6-9 2 0,-5 2-1 16,-8-2 0-16,-9 4-1 0,-4 3 0 0,-6 5 3 16,-5 8 4-16,1 5 6 0,-6 8 1 0,0 8 0 15,3 5-4-15,-2 4-6 0,1 5-5 0,-1 6-4 16,-2 5-1-16,0 4-4 0,-1 11-1 16,0 4 0-16,1 11-1 0,3 6 1 0,2 6 0 15,6 7 2-15,3 4-3 0,5 5 1 0,2 0-1 16,3 5-3-16,0-4-5 0,1-1-10 0,-3-1-17 15,5-1-19-15,3-2-27 0,6 2-33 16,4-5-53-16,8-3-131 0,5-3-662 0,7-6-745 16</inkml:trace>
  <inkml:trace contextRef="#ctx0" brushRef="#br0" timeOffset="11581.6142">17437 2349 1302 0,'-4'-14'48'16,"-3"-4"117"-16,-2-1 93 0,1 4 51 0,0 9 19 15,0 1-64-15,1 3-91 0,1 5-54 0,-2 6-28 16,1 10-7-16,-5 10 1 0,2 10-10 16,0 6-16-16,4 7-19 0,-1 3-12 0,1 5-8 15,3 4-8-15,1-1-2 0,-3 4-5 0,0 4 0 16,-3 0 3-16,1 1-10 0,2-3-2 16,4-11-9-16,4-10-13 0,5-12 6 0,2-13-3 15,-2-11 7-15,-3-3 8 0,2-8 5 0,-5-2 5 16,6-8 1-16,1-5 4 0,5-7-7 0,6-9-3 15,4-6-3-15,2-3-3 0,1 1 7 16,-2-3 2-16,5-2 1 0,4-3 3 0,4 0-3 16,0 2 1-16,-2 5 2 0,2 4 2 0,1 9 1 15,-1 6 3-15,-4 3 3 0,0 5-4 0,0 4 9 16,-4 3 4-16,0 4-3 0,-3 4 6 0,-3 5-10 16,-4 6-4-16,0 1-2 0,-2 6 1 0,-3 4-2 15,0 5-3-15,0 3-1 0,-4 6-3 16,0-2 0-16,-4 1 2 0,-3-1-1 15,1-2 2-15,-5-2-1 0,0 2-3 0,-3-3-1 0,1 2-1 16,1-3-5-16,0-3-3 0,2-5-12 16,0-5-14-16,1-6-8 0,3-1-12 0,-1-5-16 15,2-1-21-15,-2-2-43 0,3-3-77 0,2-2-174 16,3-3-640-16,-1-2-448 0</inkml:trace>
  <inkml:trace contextRef="#ctx0" brushRef="#br0" timeOffset="12431.7694">18989 2339 973 0,'0'-22'439'0,"0"-4"-195"16,0-6 23-16,1 9-34 0,1 8-10 0,1 0-13 15,-2 4-35-15,-1 1-28 0,-1 6-33 0,-2 1-43 16,1 5-29-16,-3 2-19 0,-1 6-8 0,-8 6 11 16,-3 7 8-16,-3 11 7 0,-3 5 2 15,-2 7 2-15,3 8-6 0,1 4-6 0,0 8-6 16,3 2-9-16,2 3 1 0,0 5 1 0,1 2-1 16,-1 0-1-16,3-1-5 0,-2-3-5 0,5-7-1 15,2 0 0-15,1-4 1 0,0-4-2 16,4-5-1-16,2-9-2 0,2-7-2 0,1-7-1 15,4-2 1-15,-3-7 0 0,4-5 0 0,-1-4-1 16,3-2 2-16,5-3 1 0,0-6-2 16,7-3 2-16,8-6-1 0,7-3-3 0,6-5 3 15,5-2 0-15,0-4-1 0,3-2 2 0,1-1 0 16,-1-2-5-16,1 1 0 0,-1-2-2 0,-2 0 0 16,3-1 3-16,-3 2-1 0,1-3 1 0,-5 2 1 15,1-2 0-15,-3-3 1 0,0 0 1 16,-2-3-3-16,-2 0 0 0,-2-1-1 0,-7 2 2 15,-6 0 1-15,-3-1 2 0,-8-1-3 0,-2-1-2 16,-3 4 3-16,-6-1-1 0,-5 9 2 16,-4 4 2-16,-5 5 0 0,-3 2-1 0,-2 3 2 15,-4 3 0-15,0 3-1 0,-6 5 3 0,-2 4-3 16,-2 6 0-16,1 3 1 0,-3 6 1 0,4 6-1 16,3 4 4-16,3 7-2 0,4 3-1 15,2 5 0-15,8 1 1 0,2 1-1 0,7 0 2 0,6 1 1 16,5 0-1-16,6 2 1 0,8-5 0 15,5-2 3-15,9-4 1 0,9-4-1 0,7-6-5 16,4-3-8-16,6-6-20 0,-1-3-23 0,6-1-40 16,3-4-85-16,-3-1-307 0,2-5-1324 15</inkml:trace>
  <inkml:trace contextRef="#ctx0" brushRef="#br0" timeOffset="13334.2215">4589 6090 244 0,'9'-36'651'0,"2"-13"-64"0,5-18-204 0,4-1-125 15,4 1-54-15,2-8-37 0,7-3-37 0,5-6-37 16,1-2-30-16,4-7-16 0,2-2-15 16,-2-1-5-16,-1-5-7 0,-4 10 3 0,-7 4 6 15,-10 12 8-15,-12 11 11 0,-10 11 0 0,-8 14-4 16,-9 9-9-16,-6 9-11 0,-9 11-9 15,-9 9-6-15,-8 9-8 0,-8 13-2 0,-7 11 2 0,0 8 0 16,2 8 3-16,4 5 1 0,9 2 0 16,13 5-4-16,10 3 0 0,10 3-2 0,12 3-2 15,9 1 2-15,11-2 1 0,9-4-1 0,8-9 2 16,6-8 1-16,4-4 0 0,1-5 1 0,1-4 0 16,1-1 0-16,-6-4-1 0,-5-1 1 15,-4-2-2-15,-5-1 1 0,-5-3-1 0,-6 0-1 16,-1-4 6-16,-6 0-4 0,-6 0 3 0,-1-5 3 15,-7 2-1-15,-2-1 6 0,-4-1 2 16,-3 1-2-16,-3-4-5 0,-2 0-3 0,-5-2-4 0,4-3-4 16,-3-2 5-16,3-1-7 0,9-3-5 15,2-2-11-15,7-1-36 0,1-2-88 0,6-9-191 16,4-10-369-16,12-10-296 0,7-10-53 0</inkml:trace>
  <inkml:trace contextRef="#ctx0" brushRef="#br0" timeOffset="13516.5174">5238 5159 908 0,'20'-20'630'0,"1"-5"-98"0,8-3-199 0,-8 12-102 0,-4 7-66 16,-4 5-60-16,-2 6-32 0,1 1-15 16,-1 5-8-16,0 6-4 0,5 4-5 0,-5 5-11 15,3 6-3-15,1 6-4 0,-2 5-7 0,-2 1 2 16,-1 2-5-16,-1-1-3 0,-4 3 0 0,-4 2-7 16,-4 3-6-16,0 3-13 0,-5 0-23 0,2-4-23 15,0-7-24-15,-2-10-15 0,2-9-10 16,-1-6-11-16,-3-11-25 0,0-5-78 0,-1-6-198 15,-3-9-321-15,-2-8-498 0</inkml:trace>
  <inkml:trace contextRef="#ctx0" brushRef="#br0" timeOffset="15000.0841">5229 4460 1 0,'10'-26'0'0,"5"-9"34"0,1-3 61 16,3 13-71-16,-2 7-25 0,2 5-13 0,0 4-13 15,0 7-9-15,2 4-5 0,3 5 7 0,-1 4 34 16,4 5 0-16,2 2 0 0,2 5 0 0,1 1 0 16,1-3 0-16,1-1 0 0,4-1 0 15,-4-4 0-15,2 0 0 0,-5-1 0 0,-4 1 0 16,-2 1 36-16,-4 1 435 0,1 5-4 0,-1 4 59 16,1 5-79-16,-1 3-200 0,0 6-67 15,-4 6-31-15,2 6-19 0,-3 3-26 0,-3 6-24 16,-2 6-25-16,1 5-19 0,-3 4-9 0,-1 5-4 15,-3 4-9-15,-4 1-1 0,-2 0-9 16,-4-3-19-16,0-6-16 0,0-9-14 0,-3-14-4 16,4-14 7-16,-2-13 15 0,3-13 14 0,-1-6 15 15,-1-8 7-15,-2-6 0 0,2-4-8 0,-2-8-10 16,5-6-6-16,1-6-1 0,2-5-4 0,5-6 1 16,4-4 0-16,4-2-4 0,3-3-4 15,2-1 0-15,4 2 0 0,0 2 7 0,1 7 15 16,1 5 8-16,-3 3 21 0,1 7 28 0,-5 4 17 15,0 6 11-15,-5 6-2 0,-1 6-19 0,-3 2-11 16,0 2-5-16,1 5-5 0,-1 4 0 0,1 4 1 16,1 4-7-16,-1 4-9 0,-2 2 2 15,0 0-7-15,-1 3-3 0,1 1 0 0,0 4-5 16,0-1-1-16,-1 0-2 0,3 1-1 0,0-2-4 16,6-4 1-16,-2-2-1 0,6-5 0 0,1-5 4 15,5-4-4-15,-3-5 1 0,4-5 1 16,-1 0-4-16,2-7 2 0,3-5 0 0,-1-1 0 15,-1-6 0-15,0-3 1 0,-2-1 5 0,-1-3-1 16,-6 0 6-16,-1-3-1 0,-5 0-1 16,0 2 2-16,-4 3-5 0,-3 1 11 0,1 5 2 15,-3 5 4-15,-3 1 2 0,-1 5-4 0,0 1-3 16,-1 2-4-16,0 4-3 0,0 0-9 0,0 1-11 16,0 1-3-16,1 2-4 0,0 3 5 0,3 5 6 15,1 2 1-15,3 4 2 0,3 3-2 16,1 0 2-16,5-1 0 0,-1 2 4 0,12-4-2 15,3 2-1-15,10-1 0 0,6-5-3 0,5-2 2 16,4-2 0-16,3-5-2 0,7-3-1 16,-1-1-2-16,-3-4-2 0,4-1 2 0,-5-3 5 0,-4-1-3 15,-1-2 3-15,-5-2 1 0,-2-2-5 16,-9 0 4-16,-6-1 2 0,-5-1 0 0,-10 1 5 16,-6 0 4-16,-6 0 2 0,-5 2 0 0,-4 0 0 15,-4 1-3-15,-4 2-3 0,-4 1 1 0,-2 2-8 16,-6 4 2-16,-5 0-1 0,-4 4-3 15,-4 2 5-15,-5 5-2 0,-3 5 0 0,-1 2 0 16,4 3-1-16,4 0 0 0,0 4 0 0,6-1 0 16,7 2-4-16,4 0 2 0,7 1 0 0,4-2-2 15,8-2 1-15,9 0-3 0,4 0-1 16,10-4 2-16,2-2 2 0,8-3 0 0,3-4-1 16,2-3-1-16,2-3-6 0,-3-4 0 0,1-3 1 15,-4-6 1-15,2-1 7 0,-3-2 0 0,-1-2 0 16,2-1 2-16,-9 1 0 0,-3-3 2 15,-3-2 4-15,-8 3 1 0,-1-5-2 0,0 3 1 16,-4-2 0-16,-2 1-2 0,-2-2 5 0,1 2-2 16,-3 0 3-16,-4 3 1 0,2 3-1 0,-5 1 3 15,5 3-2-15,-2 3 2 0,0 2-5 0,3 2-1 16,0 5-5-16,1 0-10 0,-1 4 1 16,1 4-2-16,0 5 1 0,-1 3 7 0,1 8-1 15,1 0 1-15,5-1 1 0,0 4-2 0,4-1-2 16,4 3-3-16,1-1-5 0,6-2-4 15,-1-3 1-15,3-5 0 0,5-6 4 0,4-5 2 16,7-3-1-16,1-4 3 0,4-5 3 0,2-5 1 16,-2-5 2-16,1-1 1 0,-1-4 0 0,-3-4 1 15,-3-4 3-15,-4-1 1 0,3-2 0 16,-4-5 2-16,-2-5-2 0,0-7 0 0,-1-6 0 16,-3-5 0-16,-2-4 1 0,2-3-3 0,-4-5-2 15,-2-3-1-15,-2-4 2 0,-2 3-2 0,-7 4 2 16,-6 2 2-16,-2 7-1 0,-4 5 2 15,-7 8 2-15,-2 10 0 0,-1 8-3 0,0 9 2 16,-4 6 1-16,3 6-5 0,-5 6 5 0,-1 11-7 16,-3 7-1-16,-7 12 0 0,-3 12-2 0,1 9 3 15,2 6-1-15,5 6 2 0,3 2-4 16,1 9 4-16,1 4-3 0,6 3 0 0,-1 5 1 16,10-4-2-16,6-5 0 0,8-6 1 0,7-6-2 15,3-10 2-15,5-7 2 0,4-7-2 0,2-12 2 16,2-3-1-16,5-8 0 0,3-3 1 0,0-6 0 15,0-5 2-15,0-5 0 0,1-2 2 16,-2-4-2-16,-1-2 3 0,-3-3-1 0,-5-1-1 16,-3-5 2-16,-1 3-1 0,-5-1 0 0,-1 0 0 15,-3 4 0-15,-2 2 0 0,-3 3-1 16,-3 2 1-16,1 3-3 0,-3 2-2 0,0 3-1 16,-4 3-3-16,5 1 2 0,-1 5-1 0,-2 3 2 15,3 5 0-15,1 0 0 0,-1 4 2 16,0 2 1-16,0-1 0 0,1-2 1 0,-1 1-3 15,2-1 1-15,1 0-1 0,6 0 2 0,0 0 0 16,5-4-1-16,-1-2 0 0,0-2-4 0,-1-3 6 16,3-1 1-16,1 0 2 0,-2-3-1 0,6 0-1 15,-3-1-3-15,-1 0 0 0,-3-3 1 16,0 1-1-16,-2-1 0 0,-2 0-1 0,-1 0-3 0,-3-2 2 16,-1 0-4-16,-1 0-5 0,0 0-9 15,0-1-16-15,0 3-24 0,3-1-41 0,0 1-77 16,-3 3-402-16,-1 2-1152 0</inkml:trace>
  <inkml:trace contextRef="#ctx0" brushRef="#br0" timeOffset="16000.5748">2653 7584 1370 0,'-6'-16'864'0,"3"-2"-650"0,-4 0-11 0,6 10-44 15,1 6-53-15,-1 2-41 0,1 2-32 0,1 2-21 16,-1 4 8-16,0 8 16 0,1 4 6 16,0 11 11-16,2-1-4 0,1 4-10 0,-2 3-4 15,-2 3-7-15,2-1-8 0,-2 4-5 0,-2 2 2 16,-1 1-5-16,-4 2 0 0,0 1-3 16,2 2-7-16,-3 1-4 0,5-5-6 0,1-5-12 15,2-9-24-15,2-4-40 0,3-5-67 0,1-8-129 0,-2 0-452 16,4-9-930-16</inkml:trace>
  <inkml:trace contextRef="#ctx0" brushRef="#br0" timeOffset="16185.429">2571 6965 1539 0,'-9'-20'721'0,"-4"-2"-615"0,-2-2 9 16,6 11-13-16,5 5-21 0,-1 5-21 0,4 0-49 15,1 4-53-15,0 3-16 0,4 5 1 0,2 4 19 16,3 6 26-16,6 7-19 0,1 4-53 0,8 5-110 16,3 2-203-16,7 6-357 0,3 2-313 15</inkml:trace>
  <inkml:trace contextRef="#ctx0" brushRef="#br0" timeOffset="16367.0418">3264 7546 258 0,'2'17'553'0,"0"9"-90"0,0 9-6 0,0 1-90 15,-4 5-97-15,0 0-46 0,-3 2-40 0,-3 4-29 16,-2 0-24-16,0 1-31 0,-1 5-23 16,-2 0-25-16,4 4-21 0,0 4-8 0,-1 2-7 15,0 4-4-15,2-2-1 0,-3 2-6 0,4-4-3 0,0 1-5 16,-3 0-3-16,1-3-12 16,0-2-21-16,1-7-27 0,1-6-36 0,1-6-48 15,-1-12-94-15,4-4-268 0,-4-11-956 0</inkml:trace>
  <inkml:trace contextRef="#ctx0" brushRef="#br0" timeOffset="16522.4757">2958 8242 2383 0,'7'-11'120'0,"6"-4"-13"0,4-2-14 0,10-1-12 15,4 5-8-15,8-1-14 0,2 0-20 0,1 5-19 16,8-2-8-16,1 1-11 0,4 1-18 0,5 0-74 15,0 2-226-15,3 1-983 0</inkml:trace>
  <inkml:trace contextRef="#ctx0" brushRef="#br0" timeOffset="17577.6574">5078 7556 2498 0,'-21'0'59'0,"-6"5"14"0,-6 4 14 0,9 11-8 16,5 1 1-16,1 4-7 0,7 0-14 0,3 0-11 15,6 1-10-15,4-2-4 0,7 4-6 16,9 0-5-16,4-1-5 0,9-2-2 0,4 2-3 16,6-3-2-16,3-4-2 0,7-2 0 0,-1-6-3 15,0-8-2-15,-6-2-1 0,0-6-5 0,-7-4 0 16,-3-5 0-16,-7-1 0 0,-2-5 3 15,-6-3 2-15,-4 0 1 0,-5-1-1 0,0 1 0 16,-7 3-1-16,0 3 2 0,-2-1 3 0,-2 7 4 16,0 1 3-16,-2 6-2 0,2 4-4 0,0 1-3 15,-3 8-3-15,-2 5 3 0,1 8 3 0,-1 7 3 16,-2 8 2-16,2 5 0 0,0 5 4 16,1 6-2-16,1 8-4 0,-2 6-1 15,-2 4-7-15,-3 7 1 0,-2-1-1 0,-1 2 1 0,-5-3 3 16,-2-2-7-16,-3-2 1 0,1-4-3 15,-1-4 1-15,-1-13 2 0,0-6-3 0,5-12 2 16,1-10-4-16,3-8 3 0,1-6 2 0,2-6 1 16,4-5 2-16,0-6-4 0,3-9-6 15,1-9-2-15,7-5-4 0,6-12-2 0,6-7 0 0,4-6-6 16,10-8-7-16,3-3-6 0,4-8-3 16,6-4-2-16,5-2 8 0,3-9 5 0,2 0 9 15,0 0 8-15,-1 3 3 0,-1 6 8 0,-4 7 3 16,-2 8 0-16,-5 10 3 0,-7 4 10 15,-3 11 6-15,-11 6 11 0,-2 9 10 0,-10 10 0 16,-5 3-4-16,-3 6-11 0,-4 4-8 0,-6 6-10 16,-1 8-3-16,-9 7 2 0,-3 10-3 0,-5 7 6 15,-1 4 2-15,2 2 0 0,1 3 2 0,5 4-7 16,6 0-6-16,0 2-3 0,9-1-4 16,6-3 4-16,4-5 0 0,5-3 2 0,9-9-4 15,4-6 1-15,8-7 1 0,6-9-2 0,2-6 6 16,6-7-5-16,1-5-4 0,0-5 1 0,2-6-6 15,-2-4 7-15,1-2 0 0,-4-5 3 16,-2-2-3-16,-7-1 0 0,-5-2-2 0,0 1 0 16,-4-2 6-16,-3 2-5 0,-3 0 2 0,-3 6-3 15,-3 3-2-15,-2 6 6 0,-5 3 0 16,-1 6 3-16,-1 5-1 0,0 2-4 0,0 4-2 16,-1 2-1-16,0 2 3 0,-3 5-2 0,0 4 0 15,-3 6 1-15,3 4-4 0,-3 2 4 16,4 1 1-16,3 1 1 0,1 2 2 0,7-1-4 15,-3-2 2-15,4 0 0 0,4-3 4 0,2-3-4 16,-1-1-2-16,3-4 0 0,3-3-7 0,-2-4 7 16,3-2 1-16,-1-4 1 0,0-3-1 0,1-3-1 15,1-3-1-15,-1-6 0 0,4 1 4 0,-1-5 0 16,-1-1-1-16,-3-2 1 0,1-2-5 0,-3 1 6 16,-6 0-1-16,-1 3 1 0,0-1 2 15,-3 4-5-15,0 2 3 0,-2 3 1 0,0 2 2 16,-5 2 0-16,1 5-2 0,0 1-1 0,0 2-9 15,-1 0 7-15,0 2 0 0,1 2 1 16,2 4 5-16,2 2-7 0,2 3-1 0,-4 2 0 16,4 2 1-16,-1 1-1 0,-2 2-1 0,3-1-8 15,-5 2-28-15,3 1-49 0,-4 3-100 0,1 1-464 16,1 0-1110-16</inkml:trace>
  <inkml:trace contextRef="#ctx0" brushRef="#br0" timeOffset="17728.2747">7242 7599 2482 0,'-2'-3'77'16,"0"0"-51"-16,-4 0-33 0,5 2-74 16,-2 2-266-16,-5 2-1182 0</inkml:trace>
  <inkml:trace contextRef="#ctx0" brushRef="#br0" timeOffset="19037.1284">8548 7652 1 0,'4'-13'204'0,"3"-2"259"0,-2-7-28 0,2 2-29 15,-4-1-51-15,1 0-60 0,-8 0-64 0,0-1-50 16,-5 3-42-16,-2 2-34 0,-5-1-16 15,0 2-19-15,-6 0-13 0,-4 2-10 0,-4 5-10 16,-3 3-1-16,-5 6 1 0,-4 6 0 0,-7 3-3 16,-3 9-2-16,-8 5-3 0,0 7-4 0,-1 6 1 15,0 1-2-15,8 3-1 0,1-4-1 16,3 1-5-16,8-2-6 0,7 0-4 0,7-1-2 16,12-2-3-16,9-1 0 0,8-1 2 0,13-1-5 15,8-5 3-15,11-4 2 0,12-6-2 0,8-9 4 16,8-3-3-16,6-5-3 0,0-8-2 0,4-1 1 15,-6-5 0-15,-4-3-2 0,-4-1 1 16,-8 0-2-16,-7-2-1 0,-4-2 1 0,-8-1 1 16,-4-4 4-16,-6 7 0 0,-8 0 0 0,-3 1-1 15,-8 5 2-15,-3-1-1 0,-1 2 2 16,-6 3 1-16,0 0-3 0,-3 3 1 0,-1-1 0 16,1 4 1-16,-6 1 1 0,4 5-2 0,-1 2 0 15,-2 5 0-15,-2 5 0 0,3 4 3 0,-4 2 0 16,2 1 1-16,5-2-2 0,7 3 0 15,0 1 0-15,3 4 0 0,1 0 3 0,4 2-2 16,5 1-1-16,3-1-2 0,8 0 0 0,5-4 1 16,5-2 1-16,8-6 3 0,4-5-3 0,2-4 1 15,-1-6 0-15,5-3-4 0,-4-3 5 0,-1-3-6 16,1 0-1-16,-3-4 0 0,0 0-1 16,0-3 1-16,0-4 2 0,-1-1 1 0,-5-1-2 15,1-1 0-15,-6-2-1 0,-3 3-1 0,0 2 4 16,-5 3-1-16,-1 4 1 0,-4 5-2 0,-1 4-2 15,-2 2 0-15,-3 4 1 0,-2 6 1 16,1 0 1-16,-3 5-1 0,2 4-1 0,0 2 0 16,0 2 1-16,-3 3 1 0,2 0 0 0,1 1-1 15,1 1-1-15,2-3 1 0,2-1 0 16,3-2 2-16,2 1 0 0,8-6-2 0,-2-1-2 16,9-5-1-16,1-5 2 0,1-4 0 0,4-6 1 15,0-1-1-15,-1-2-2 0,0-6 1 0,0-2 1 16,-2-2 2-16,-4-4 1 0,-7 0 0 15,3-2-2-15,-7-2 0 0,0-1 0 0,-2-4 2 16,-4 1 0-16,-3 2 3 0,-2-4-2 0,-2 3 2 0,-1 4 5 16,-2 4 5-16,-4 4 6 0,-5 9 0 15,-2 1-2-15,-5 3-4 0,-4 5-4 0,0 3-2 16,-9 7-2-16,-2 5-1 0,-3 7-2 0,-1 4 0 16,0 3-1-16,4 1 1 0,3 0 1 15,8-2-3-15,6 1 0 0,3 0-4 0,12 1 1 16,3 1 1-16,9 0-1 0,9-1-1 0,6 1-10 15,6-6-20-15,5-3-32 0,2-3-43 16,6-6-79-16,4-2-298 0,1-4-1271 0</inkml:trace>
  <inkml:trace contextRef="#ctx0" brushRef="#br0" timeOffset="20536.4121">1594 9651 683 0,'-16'-2'268'0,"-3"-3"-10"0,-3 1-45 15,5 3-48-15,12-1-11 0,0 0-19 16,3 1-33-16,2 1-32 0,1 0-31 0,1 0-27 15,2 0-14-15,1 0 3 0,8 0 12 0,3-1 10 16,12 0 14-16,5 0 0 0,8 1 2 16,5 0 2-16,5 2-6 0,5-1-3 0,5 2-6 15,7 0-4-15,3-1 0 0,7 1 4 0,6 1 6 16,3 0-4-16,8-3 5 0,0 0-4 16,10 0-2-16,2-2 4 0,7 0 0 0,6-2 3 15,4 0 1-15,6-1-1 0,1 0-2 0,4-1 0 16,5-1-1-16,4-2-1 0,8 0 5 0,4 0-2 15,4-4-2-15,3 0-2 0,2 0-6 0,3 0-1 16,3-1-2-16,-2 3 2 0,4-3-3 0,3 3-1 16,0-4 0-16,0 3-4 0,4-3 2 15,4 2 0-15,-1 1 2 0,1 1 0 0,5-1 1 16,-3 2-1-16,-1 0-6 0,2-1 4 0,-1 2-6 16,-1 1 4-16,3 0 3 0,-2 1-7 0,0-1 7 15,2 0-3-15,-1 2-3 0,3-1 1 16,-3 2-3-16,2-1-4 0,-1-2-2 0,1 1 2 15,2 2-2-15,-3 0 3 0,3-3 0 0,-3 2-5 16,-4 0 6-16,1 2-3 0,-2-1 2 16,-3 1 2-16,0 1-3 0,-1 1-1 0,0 1 1 0,-1 1 3 15,-3 1-4-15,5 0 3 0,-2 0 2 16,3-1-5-16,1 1 5 0,4-1-3 0,-2 0 1 16,3-1 3-16,-3 0-6 0,1 0-2 0,4 0-2 15,-5 0 1-15,1-1 1 0,5 1 3 0,-2 0 3 16,2-1-4-16,2 1 7 0,-1 0-4 15,-4 0 2-15,4 0 4 0,-7 0-7 0,-1 0 1 16,-1-2-3-16,-7 1 2 0,-4-3-3 0,-1 2 5 16,-9-2 0-16,-6 2-5 0,-2-2 8 15,-10 0-7-15,-6 0 0 0,-10-1 2 0,-5 0-5 16,-9 0 3-16,-10 0-4 0,-14-2 2 0,-11-1-2 16,-14 0 1-16,-14 0 5 0,-8 0-5 0,-13 1 7 15,-12 0-3-15,-6 0-2 0,-7 0-2 16,-5 0-12-16,-7-2-12 0,-6 0-17 0,-8 2-19 15,-12-4-33-15,-9 3-45 0,-13 0-119 0,-12-3-427 16,-12 0-1026-16</inkml:trace>
  <inkml:trace contextRef="#ctx0" brushRef="#br0" timeOffset="22969.1661">11590 7703 432 0,'1'-15'766'0,"-2"-6"-449"0,-1-5-7 0,-1 5-63 0,-2 4-31 16,-3-4-17-16,-2 1-40 0,-4 2-34 0,-4 2-23 15,-2 3-26-15,-5 5-15 0,-4 1-15 16,-3 6-11-16,-6 3-4 0,-5 6-1 0,-4 5 3 16,-4 4 1-16,-2 3 0 0,1 5-2 0,1 0-5 15,5 1-6-15,3-1-3 0,5 4-2 16,7 1-3-16,4 0-2 0,7-1-5 0,7-4-3 15,10-1 1-15,9-6 1 0,11-2 3 0,13-3 1 16,15-5 1-16,15-2-1 0,12-8-6 0,11-4 1 16,6-3-3-16,0-6-1 0,1-3 0 15,-9-3-4-15,-3-4 3 0,-8-1-1 0,-5-5 0 16,-10-1 1-16,-5-4 1 0,-6-1-1 0,-5-5 0 16,-3-3 3-16,-6-2-1 0,-9 0 2 15,-1 1-1-15,-10 1-2 0,-8 3 2 0,-4 0 1 0,-7 2-1 16,-3 6 2-16,-7 1-3 0,2 8 0 0,-2 3 0 15,-1 6 1-15,-4 3 2 0,2 8 0 16,-4 4 2-16,-2 4-5 0,0 10 2 0,-5 4 0 16,0 7-1-16,4 6 5 0,0 2-2 0,5 6-2 15,10 1-2-15,3 6 0 0,6 3 0 0,6 2 1 16,5 2 1-16,8 1-2 0,9-4 2 16,7-3 3-16,8-6 0 0,8-6 1 0,5-7-1 15,3-1-4-15,6-5 3 0,4-5-1 0,1-5-2 16,-1-4 1-16,-1-6-1 0,-4-2-3 15,-3-2 3-15,-6-4-3 0,-5-5-1 0,-5 0 4 16,-3-4 0-16,-4-4 0 0,-3 4 1 0,-8-3-1 16,-5-3 0-16,-4 2 2 0,-8-3 2 0,-4 2-2 15,-4-3 3-15,-1 0-1 0,-8 1-1 16,-1 3 2-16,-1 3-3 0,-6 4 0 0,0 5-1 16,-1 3 0-16,-1 2-2 0,-5 7 1 0,3 2-2 15,-5 3 0-15,3 8 2 0,1 4-1 0,1 2 0 16,6 2-1-16,2 0-2 0,9 0-2 0,6 2 0 15,5 2 4-15,7 4-3 0,5-1 1 16,8 4 0-16,7 1-5 0,11 1-3 0,7-2-16 16,8-4-16-16,8-5-10 0,7-7-18 0,4-6 0 15,2-8-2-15,-3-4-6 0,0-3-4 0,-7-5-1 16,-3-3-3-16,-4-2 10 0,-8-4 20 16,-5-2 17-16,-4-1 20 0,-6-4 16 0,-8 0 3 15,-6-2 7-15,-3 0 5 0,-5-3 4 0,-6 1 8 16,-1-1 8-16,-7 2 9 0,-2 1 7 0,-3 3 12 15,-5 3 3-15,-2 4 1 0,-1 3-2 16,-3 4-10-16,-4 4-7 0,0 3-7 0,-4 2-8 16,-2 5-3-16,-1 5-3 0,4 2-5 0,-1 3-6 15,3 3-1-15,2-1-5 0,7 3-2 16,5 1 1-16,5-1-6 0,6 3 2 0,7 0 0 16,6 0 0-16,5-2 2 0,8 2-1 0,5-3-1 15,6-6 0-15,5-2 2 0,6-6-4 16,6-5-1-16,0-3 0 0,-1-4-10 0,-4-3 2 0,-5-4 0 15,-6-1-1-15,-4-3 8 0,-2-2 4 16,-7-1 0-16,-6 2 2 0,-1-5 1 0,-6 3-3 16,-3-2 2-16,-4 1 3 0,-3-2-3 0,-5 2 3 15,-2-1 0-15,-1 4-4 0,-2 0 6 0,0 2 0 16,-4 2 1-16,1 4 2 0,-3 1 0 0,3 2-1 16,-1 3-2-16,-1 0-3 0,2 4-6 15,-2 0 1-15,1 3 0 0,1 0-3 0,-2 5 5 16,3 0-2-16,0 4 0 0,1-1-1 0,5 3 4 15,4 2-5-15,2 2 2 0,3-3 2 16,3 4-8-16,8-2 7 0,3 0-2 0,6 0-2 16,2-4 8-16,7 2-5 0,3-4-1 0,8 0 1 15,6-2-1-15,4-2-2 0,1-5 2 0,6-1-1 16,-4-1-6-16,5-2 4 0,-4-3-1 16,1 0-1-16,-3-3 5 0,-4 0-1 0,-4-3-1 15,2 0 1-15,-6 0 2 0,-6 0 0 0,-1-2 0 16,-10 0 2-16,-5 1-6 0,-6-2 5 15,-3 1-1-15,-7 0 1 0,-2 1 6 0,-3 0-4 16,-2 3 2-16,-4 0-1 0,-1 0-2 0,-3 0 1 0,0 2-1 16,-4 1-2-16,-1-1-3 0,0-1 2 15,-3 3-2-15,-7 1-1 0,3 1 7 16,-6 1-3-16,-1 2-1 0,-5 2 2 0,-2 2-3 16,-5 0 1-16,0 1-1 0,-5 3 1 0,-3-1-3 15,3-1 3-15,3 3 1 0,3 0-2 0,3-2 9 16,8 2-9-16,6 2-1 0,8-3 2 0,3 4-7 15,5-4 5-15,7 1 1 0,2-1 0 0,8-3-1 16,4 0 3-16,8-4-2 0,4-3 0 16,5-2 6-16,1-4-5 0,1-1 1 0,0-3 1 15,-1-2-5-15,-2-1 3 0,-4-4 2 0,4-3-2 16,-4-3-2-16,2-1 3 0,-3-3 0 16,-1-1-1-16,3-4 10 0,-4-1-5 0,-4-2-1 15,-3-6 4-15,-3-3-8 0,-2-3 5 0,-5-3 2 16,4 3-3-16,-7 0 3 0,-3 3-3 0,-6 3 2 15,-2 4 0-15,-6 3 5 0,2 9 1 0,-3 6 1 16,2 4 0-16,-2 2-2 0,-3 5-3 16,1 5-3-16,1 0-3 0,-3 7-4 0,-2 5 2 15,-5 6-2-15,3 6 0 0,-4 4-1 0,3 5 1 16,3 3 1-16,1 4 2 0,2 6 0 0,0 0-2 16,2 4 1-16,4 1-2 0,-1 0 3 0,5 1 0 15,4-3-2-15,2-8 1 0,3-2 3 16,4-6-3-16,4-2 3 0,3-4 2 0,1-1-7 15,1-4 5-15,6-6-3 0,0-2-1 0,3-7 5 16,2-1 0-16,-1-3-1 0,3-4 0 16,-4-2 3-16,-6-2-3 0,0-3 3 0,-2 1-1 15,-2-3-4-15,-3 1 4 0,-3-2-1 0,-1 0 1 16,-3 0 5-16,-1-1-5 0,-5 2 0 0,2 0-1 16,-4 2 2-16,2-2-2 0,0 3 1 15,-4-1 1-15,0 1-9 0,-1-1 4 0,3 3 1 16,-3 0-2-16,1 0 5 0,-1 2-1 0,1 2 0 15,-1 1-2-15,1 1 3 0,-1 0-3 0,0-1 0 16,1 3 2-16,-1 0-7 0,0 0 4 0,0 0-3 16,0 0-4-16,0 0-1 0,0 2-4 15,0 3 0-15,1 3 5 0,-1 7 4 0,2 1 2 16,2 4 1-16,-2 0 0 0,0 2-3 0,0 1 1 16,5-1 0-16,-5 1-1 0,5-3 4 15,1 2-2-15,-2-4-1 0,4 0 1 0,1-1 0 16,3-6-1-16,-1 0 2 0,1-6-2 0,5-1-2 15,2-2 4-15,3-2 0 0,-2-2-1 0,1-4 5 16,-2-1-5-16,1-1 1 0,-1-1 0 0,3-1-5 16,-4-4 4-16,2 1-1 15,0-1 2-15,-2-2-1 0,2-2 1 0,3 3-2 0,-1-3 0 16,-3 0 4-16,0 0-2 0,-1-1-1 0,-4-1 2 16,-1 2-3-16,-4 1 1 0,-2 2 2 0,1 1-2 15,-3 4 0-15,-3-1 0 0,2 3 1 16,-3 2-2-16,-2 3 2 0,4-1-1 0,-4 3-3 15,0 2-1-15,0 4-5 0,1-1 3 0,5 0 1 16,3 4 3-16,1 3 1 0,1-1 0 16,7 3-1-16,-1-1 1 0,3 1 1 0,1-1 1 15,1 0 1-15,5 0-1 0,4 2-2 0,7-5 0 16,0 0 2-16,4-2-1 0,2-4 1 16,-1-1 0-16,-3-2-1 0,-1-2 0 0,-6-3 3 0,-4-3-1 15,0-2 2-15,-5-1 2 0,-5-3-4 0,-3-4 3 16,-4-2 1-16,-2 0-2 0,-4-7 1 15,2-1-3-15,-5-1 0 0,-1-1-2 0,-4 2 3 16,-5-1-2-16,-3 4-1 0,-1 0 2 0,-6 7-5 16,-6-2 1-16,2 4 1 0,-4 5-1 15,3 1 2-15,-1 8-1 0,3 4-3 0,-1 5-1 16,1 7 0-16,3 5 3 0,1 6 0 0,2 6 2 16,2 4-3-16,0 2 1 0,4 7 0 0,-1 1 0 15,4 1 4-15,-3 1-2 0,3 2 0 16,-1 3-2-16,3 2 2 0,2 2 1 0,0 2 0 15,2 2 2-15,2 2-4 0,1 1-1 0,-3 4 0 16,3 1 0-16,-2-3 7 0,0 0-6 0,1-4-4 16,-1-7-7-16,0-2-11 0,0-4-1 15,0-2-10-15,-1-5-11 0,4-1-25 0,-2-2-23 0,4-3-26 16,3-2-65-16,0-4-98 16,7-3-376-16,1-4-996 0</inkml:trace>
  <inkml:trace contextRef="#ctx0" brushRef="#br0" timeOffset="23985.3303">18153 7507 1400 0,'-12'-19'362'0,"-6"-5"4"0,-3-2-110 0,2 9-55 16,6 7-29-16,1 3-35 0,0 4-35 0,2 2-25 15,-3 2-22-15,3 2-15 0,0 6-11 0,-2 2-11 16,3 3-3-16,2 4-2 0,1 7 3 15,4 0 1-15,0 2 1 0,5 2 2 0,1 1-4 16,5 2 2-16,1 1-2 0,7 1-1 16,-2 2 3-16,11 1-7 0,-1 1 0 0,5-2-2 0,3 1-1 15,0 1 1-15,-2 0-2 0,-1 0 1 16,-2 2-6-16,-3 0 0 0,-2 0 1 0,-3 0-4 16,0-1 10-16,-6 0-8 0,0 1-2 0,-7-5 1 15,-3-2-3-15,-4-3 3 0,-5-2 1 0,-5-4 1 16,-3-2-4-16,-3-3 1 0,-3-6 3 15,-2-3 2-15,-2-6 5 0,-1-2-3 0,-2-5-1 16,0-4-1-16,0-2-4 0,1-5 6 0,3-2-2 16,1-5 2-16,3-3-6 0,3-4-1 0,8-2 1 15,7-6-4-15,7-5-1 0,11-3-2 16,9-2-2-16,5-1-1 0,7-2 1 0,4 2 2 16,6 2-1-16,4 0 2 0,1 5-1 0,-2 2-1 15,-2 3 5-15,-3 5 1 0,-4 2 7 0,-2 0-1 16,-7 7 1-16,-6 3-1 0,-7 0 0 15,-3 7 7-15,-8 3 5 0,-3 4 1 0,-5 2 0 16,-2 2-6-16,-1 2-5 0,-6 1-2 0,0 3 1 16,-6 5-1-16,-7 3 0 0,0 3-1 0,-2 3-5 15,-1 2 5-15,1 3 2 0,4 0-2 16,0 2 5-16,8-1-7 0,1-1-1 0,8-1 2 16,7-3 3-16,3-1-1 0,4-3 0 0,9-1-1 15,4-2-3-15,4-2 6 0,4-4 2 0,5-3 0 16,2-4 0-16,2-2-5 0,-1-4 2 0,-1-2-2 15,-2-1 4-15,-4-4-2 0,-4 0-1 16,1-5-2-16,-2 2-9 0,0-5 9 0,-3-1-1 16,0-2 3-16,-2-4 6 0,-1 1-9 0,-1 1 2 15,-2 1-2-15,-5 1 3 0,1 3-2 16,-3 2 0-16,-2 5-1 0,0 0-5 0,-6 5 5 16,0 3 1-16,-1 3-2 0,-2 0 4 0,-2 4-8 15,1 0-2-15,2 4 2 0,0 4 1 16,3 3 2-16,1 3 0 0,0 3 1 0,3 3-5 15,2 1 5-15,1 0 1 0,2 1 0 0,2 0 4 16,1-1-5-16,4-2 2 0,-2-2-1 0,4-1 0 16,1-5 1-16,1-1-1 0,2-3-1 0,-2-2-4 15,1-4 5-15,-2-3 1 0,0 0 1 0,2-3 2 16,-1-2-3-16,0-1-1 0,2-4 0 16,-3 4 2-16,4-3-1 0,-3-2-1 0,-3 2-1 15,1-3-8-15,-4 2 5 0,-1-4 3 0,0 4 1 16,1-1 7-16,-5 0-6 0,3 3-2 15,-4 0 0-15,-1 1-2 0,-3 2 3 0,0 2 1 16,-1 1-1-16,0 0-4 0,1 4 3 0,0 0-1 16,2 1 2-16,2 3 5 0,0 1-6 0,2 3-1 15,4-1-1-15,0 4-2 0,6-1 3 16,1 1 0-16,2-3 3 0,3 0-10 0,-1-1-16 16,-1 3-34-16,-1-3-64 0,0 1-130 0,1-2-647 15,-1-2-838-15</inkml:trace>
  <inkml:trace contextRef="#ctx0" brushRef="#br0" timeOffset="24113.7739">21097 7724 1756 0,'-2'-4'435'0,"1"-3"-366"0,0 1-32 16,1 3-26-16,0 1-30 0,-2-1-96 0,-4 3-417 15,0 3-921-15</inkml:trace>
  <inkml:trace contextRef="#ctx0" brushRef="#br0" timeOffset="26546.3588">1350 11258 1614 0,'-17'-3'338'0,"-3"-2"-282"16,-2 2 29-16,8 4 46 0,11-1 33 0,2 1 29 15,1-2-9-15,1 0-51 0,1-5-39 0,6-2-33 16,3-8-21-16,14-7-7 0,8-10-5 0,12-2-7 16,12-10-6-16,6-3 2 0,10-5-5 0,5-2 1 15,3-2-3-15,-2-1-2 0,-3-2 1 16,-1-7 1-16,0-1 2 0,-6-5 0 0,-4-1 0 16,-5-2-3-16,-8-1-1 0,-6 2 2 0,-11 4 1 15,-6 6 0-15,-7 1 0 0,-4 2-5 16,-7 2 5-16,-9 7 4 0,-5 7 2 0,-7 10 5 15,-4 9-8-15,-1 7-3 0,-4 9-6 0,-2 5-1 16,-3 9-1-16,-3 7-1 0,-6 12 0 16,-7 11-6-16,-4 13 4 0,-4 11 2 0,-1 7 0 15,-1 6 4-15,7 4-4 0,3 7-1 0,7 0-3 16,3 6 2-16,6 0 2 0,9-2 0 0,6 1 0 16,7-4-3-16,6-7 3 0,9-7 0 0,11-12 3 15,3-6 2-15,10-8-2 0,5-5 0 0,7-6-1 16,11-8 2-16,2-6-1 0,3-7 1 15,3-10 1-15,3-5-5 0,0-6-1 0,-1-5 0 16,2-7-1-16,-4-4 2 0,-7-5-1 0,-1-3-3 16,-7 0-1-16,-1-3 0 0,-4 0 2 15,-8 1 2-15,-7-4 2 0,-8-1-5 0,-5-1 2 16,-6-2 3-16,-7 2-1 0,-3 2 3 0,-8 5-2 16,-1 3-1-16,-5 6-4 0,-5 3 5 0,-1 4 0 15,-4 5 0-15,-3 2 1 0,-4 5-6 16,-5 5 2-16,-4 5 0 0,-3 5 0 0,1 7 4 15,-4 3-5-15,-1 6 0 0,0 5-1 0,1 4 0 16,1 3 2-16,3 3 2 0,7-2 2 16,6 5-4-16,4 0 1 0,5-1-2 0,9-2 0 15,6-2 4-15,8-5-3 0,4-2-1 0,7-4 0 16,2-3-2-16,6-3 2 0,2-8 1 0,3-3 0 16,5-5 0-16,-1-5 2 0,4-5-1 0,-1 1 0 15,-1-6 5-15,0-4-6 0,3-2 1 0,-2 0-2 16,-3-2-1-16,-2 0 2 0,-5-1 4 0,-1-1-1 15,-4 0-1-15,-2 0 0 0,3-1-1 16,-1 3-1-16,-4 4 3 0,-2 1-1 0,-1 5-4 16,-3 1 0-16,-1 4-2 0,2 1 0 0,-6 3 3 15,0 1-1-15,0 1-1 0,2 3 0 16,2 1-1-16,1 3-1 0,2 0 5 0,4 1-3 16,-1 0 1-16,5 2 0 0,5-1 0 0,4 0 3 15,3-4 0-15,5 0 2 0,0-3-3 16,3-3 0-16,1-1 0 0,2-3 0 0,-1-2 2 15,-1-2-2-15,-3-3-1 0,0-3 1 0,-2-3-1 16,-1-1 3-16,-2 0 2 0,-4-3 0 0,-3 0-1 16,-3 0-1-16,-6 1-2 0,-5 2 0 15,-5 2 7-15,-3 2-5 0,-3 2 4 0,-4 2-1 0,0 3-4 16,-2 4 6-16,-1 1-1 0,-3 2 0 16,-1 2-3-16,-1 3-1 0,-4 3-3 0,-3 7-1 15,3 5 5-15,-4 3-7 0,5 2 3 0,1 5 0 16,0 4-3-16,4 6 4 0,3 3 0 0,6 3 1 15,1 2 0-15,8 0 1 0,0 5-2 16,7 5-2-16,-1 1 1 0,4 4-6 0,1-1 3 16,-3 3 2-16,1-3-2 0,-1-5 7 0,-2-4-3 15,-3-2 0-15,-3-8 1 0,-3-4-1 0,-2-7-2 16,-2-5 0-16,-4-5 0 0,-1-4-6 16,-3-7 1-16,-3-4 0 0,1-4 0 0,-3-5 8 15,-1-5 0-15,-2-2-1 0,0-7-1 0,0-4-3 16,0-4 1-16,4-7 0 0,1-5 1 15,2-4-3-15,4-5 3 0,2-2 0 0,4-3-3 16,4-2 5-16,7-4-6 0,6-2-1 0,3 1 3 16,7 0-5-16,4 1 0 0,0 4 1 15,2 3 3-15,3 4-3 0,3 3 6 0,4 3 0 16,1 0 0-16,-4 4 6 0,-3 8-2 0,-8 4 2 16,-4 8 3-16,-8 3-1 0,-5 4-1 0,-7 6-2 15,-3 2 0-15,-5 6-3 0,-1 4 4 0,-1 5 1 16,-4 6-1-16,1 7 4 0,-6 2 1 0,-2 4-1 15,-1-1 0-15,0 0-2 0,1-2-2 16,-1-1-2-16,7-2 0 0,1-1-2 0,6-5 2 16,1-2 1-16,6-5-3 0,0-5 4 0,3-1-1 15,6-3 1-15,5-4 4 0,2-4-4 0,4-5 1 16,4-6-3-16,3-1 1 0,-1 1-3 16,-1-6 3-16,0-1 0 0,-3-3-4 0,-2 1 4 15,-2 0-1-15,-1-2-1 0,-5 1 5 0,-2-4-4 16,0-3 2-16,-5-1-1 0,-3-1 1 0,-2 2 0 15,-4 2 1-15,-2 5 2 0,-1 2-2 16,-3 3 4-16,0 5-2 0,0 2 0 0,0 3 2 16,0 2-6-16,0 3 2 0,1 2-1 0,-1 1-6 15,0 1-1-15,1 4 3 0,4 4-2 16,0 3 0-16,3 8 7 0,2 4-7 0,-3 3 1 16,-1 5 3-16,2 4-4 0,2-2 2 0,-3 1-1 15,-1-1-2-15,2 0 1 0,2-2 1 16,-3-3 4-16,4-1-6 0,-2-2 6 0,1-4-7 0,0-4-4 15,4-7 4-15,-2-2-10 0,3-5 4 0,0-6-3 16,4-3-3-16,-1-6 0 0,4-7 1 16,0-3 3-16,3-3 0 0,-1-4 9 0,0-1-5 15,3-3 1-15,-3-4 7 0,4-3-8 0,2-5 6 16,-4-3 1-16,3-3-2 0,-1 1 7 0,0 0-2 16,-5 2 3-16,1 2-4 0,-7 5 1 15,0 6 0-15,-6 3-1 0,0 8 5 0,-2 3-3 16,-4 5 1-16,0 2 0 0,0 5-3 0,0 5 4 15,-4 2-4-15,0 4 1 0,1 4-4 16,3 7 0-16,-2 8 1 0,2 4 0 0,-1 5 3 16,-1 4-3-16,4-1 0 0,-4 4 1 0,4 0-3 15,-5 2 4-15,1 2-1 0,1-1-3 0,-1 0-16 16,4-2-32-16,1-5-38 0,5-7-29 16,6-10-10-16,2-9-13 0,5-7-27 0,2-7-54 15,6-4-54-15,0-6 1 0,1-7 46 0,3-2 82 16,-6-5 83-16,-1-4 67 0,-3 0 82 0,0-5 75 15,-6-2 42-15,-1-3 16 0,0-5-18 16,-1-3-35-16,-2-2-7 0,-4 0-8 0,2 1-16 16,-6 4-8-16,-3 7-10 0,-1 7-10 15,-4 9-15-15,-1 8-17 0,-1 4-15 0,-1 6-15 0,1 4-13 16,1 2-9-16,-1 4-15 0,2 3-4 0,1 4-1 16,0 7 2-16,3 8 0 0,-3 3 0 15,6 6-2-15,-5 5 1 0,4-1-1 0,-1 6-3 16,-5 0 3-16,0 3-4 0,-4 1-4 0,0 5 6 15,-3 3-8-15,2 3-22 0,-3 2-29 0,1 2-52 16,-5-4-70-16,-4-4-196 0,-1-7-319 16,4-11-1017-16</inkml:trace>
  <inkml:trace contextRef="#ctx0" brushRef="#br0" timeOffset="26695.9726">6439 10469 1701 0,'7'-15'279'0,"3"-4"-79"15,2-5-50-15,9 2-29 0,-3 5-15 0,3 0-17 16,0 2-33-16,1 1-26 0,6 2-20 16,3 2-13-16,9 3-15 0,2-1-65 0,7 2-188 15,0 2-572-15,2-2-680 0</inkml:trace>
  <inkml:trace contextRef="#ctx0" brushRef="#br0" timeOffset="28107.4112">7805 10251 1681 0,'4'-15'279'0,"-3"-3"-16"16,1 1-38-16,2 12-97 0,-2 7-47 15,0 7-17-15,4 8 15 0,-1 6 19 0,3 10 5 16,-5 7-12-16,2 5-15 0,-2 5-16 0,-3 7-8 15,0 1-13-15,-1 5-13 0,-5 0-3 0,0 0-4 16,-4-2-4-16,1 0 0 0,-1-6-9 16,0-2-3-16,0-6 0 0,1-6 0 0,1-7 3 15,3-7-1-15,-2-7 3 0,0-5 0 0,2-7 11 16,-2-7 13-16,2-6-3 0,-2-6-3 0,-3-9-13 16,0-8-11-16,-1-10 4 0,1-8 0 0,-1-4-1 15,2-7-4-15,1-5-3 0,6-7-3 16,1-6 0-16,2-7-2 0,7-5-5 0,0-4-2 15,5-1-9-15,1-1 3 0,7 3 5 0,5 5 5 16,2 3 8-16,5 9-1 0,-1 7 3 0,0 8 0 16,3 9 4-16,-4 11 3 0,-1 8-1 15,-5 9 1-15,-5 10-6 0,-2 9 0 0,-5 6 0 16,-1 12-1-16,-2 7 5 0,-1 11-4 0,-2 7-1 16,-3 7-1-16,-3 4 1 0,-2 2 0 15,-3 5 3-15,-4 1 1 0,-4 4-2 0,-5 7 0 16,-2 0-3-16,1 1-1 0,-2 3 2 0,3-2-5 15,-1-3-8-15,12-5-17 0,2-9-21 0,11-12-17 16,7-11-11-16,6-11-10 0,9-9-19 0,4-8-27 16,7-6-23-16,6-7-18 0,5-7 6 15,2-6 30-15,0-6 38 0,2-4 43 0,-10-3 35 16,-2 0 19-16,-5-1 14 0,-8 4 14 0,-2-1 24 16,-7 0 33-16,-6 3 45 0,-1 4 30 0,-10 4 16 15,-2 6-11-15,-4 4-31 0,-2 3-30 0,-7 5-33 16,-4 6-18-16,-6 5-9 0,-4 7-5 15,-5 8 3-15,-7 3-4 0,3 4 0 0,-2 3-3 16,4 1-1-16,2-1 1 0,1 4-9 0,5-1-4 16,4-1-9-16,5-2-3 0,10-5-1 15,6-1-1-15,8-7 2 0,4 1-3 0,9-5 3 16,6-2 1-16,3-5 1 0,6-4 3 0,3-4-7 16,0-3-2-16,-3-3-4 0,3-3-3 0,-2-2 2 15,-6-3-1-15,0-5 1 0,-1-2-5 0,-3-3 6 16,0-4 2-16,-6-1 1 0,-4-5 7 15,-5 0-7-15,-2 1 2 0,-5-4-3 0,-4 2-1 16,-3-1 3-16,-4 2-1 0,-1 5 1 16,-3 1-2-16,-1 5 1 0,-2 5 2 0,-3 2 2 15,4 7 5-15,-1 3-7 0,1 4-2 0,-2 4-2 16,2 5-3-16,0 4 5 0,3 6 1 0,0 5 0 16,3 4-1-16,8 1-2 0,2 1 0 0,11 0 3 15,0 1 7-15,12-1-8 0,8-2-1 0,7-3-2 16,7-3-2-16,4-5 5 0,7-7 0 15,0-5-1-15,-3-7-2 0,-4-6-2 0,-4-3-1 16,-1-5 3-16,-6-3 7 0,2-5-3 0,-8-2-1 16,1-3-2-16,-6-5-5 0,-5 1 10 0,-2-6 1 15,-5-4 5-15,0 3 1 0,-6-8-1 16,-4-1-1-16,-2-1 3 0,-1-1 1 0,-6 2 3 16,-2 2 2-16,-8 6 2 0,0 4 3 0,-1 4 5 15,-3 9 5-15,1 3-2 0,-3 9-8 16,4 5-6-16,1 3-6 0,-2 4-2 0,3 2-2 15,1 8-3-15,2 6-2 0,-4 9-2 0,1 5 0 16,2 7 2-16,4 3 2 0,2 1 0 0,3 7-4 16,0 3 0-16,4 5-3 0,-2 4 0 15,2 4 4-15,-4 1-6 0,-1 6-9 0,-1 3-17 16,-1 3-23-16,-1-7-24 0,-1-7-22 0,5-8-8 16,0-11-19-16,1-7-45 0,5-8-111 0,-5-5-309 15,3-3-1065-15</inkml:trace>
  <inkml:trace contextRef="#ctx0" brushRef="#br0" timeOffset="28624.77">9172 10481 544 0,'-1'-14'591'16,"5"-5"-199"-16,3-1-87 0,13 3-103 0,8 3-38 15,5 0-21-15,8 0-33 0,9 0-21 0,8 1-24 16,4-1-14-16,5-3-12 0,6 0-8 15,0-4-4-15,-2-5-7 0,-2-1-2 0,-6-4-3 16,-7 0 4-16,-4-2 5 0,-6-2 7 0,-6 2 10 16,-5-2 5-16,-9 2 8 0,-5-2 10 15,-6 0 8-15,-9 2 4 0,-3-2-3 0,-6 5-6 16,-1 2-16-16,-7 5-3 0,-4 3-4 0,0 6-9 16,-3 6-3-16,-4 2-8 0,-4 6-10 0,0 3-1 15,-4 5 1-15,2 7 0 16,-2 6-2-16,2 4-2 0,3 7-6 0,-1 5 5 0,3 3 0 15,2 6 3-15,2-2 3 0,1 6-8 0,6 0-2 16,-1 6-2-16,5-2-2 0,1 0 4 0,6 0-2 16,2 1 1-16,4-3-6 0,1-3 1 0,6-6 3 15,0-6-1-15,2-5 4 0,2-7-4 16,-1-4-3-16,3-7-1 0,0-3 1 0,-4-6 1 16,4-6 2-16,-2-5 0 0,4-5-2 0,4-2 2 15,1-3-1-15,0-1 1 0,-1 0 3 0,-2 0-4 16,2 1 0-16,-7 3-2 0,3 2 0 15,-3 4 1-15,-4 2-2 0,3 1 1 0,-5 5-3 16,0 2 2-16,1 3 1 0,-1 4 2 0,1 0 4 16,2 3-3-16,-2 3-3 0,0 2-1 0,-1-2-2 15,4 3 5-15,-2 1 1 0,-1-2 1 16,2 0-3-16,-1-2 0 0,-1-2 1 0,4-3 0 16,0 0 2-16,3-3-5 0,3-2-9 0,6-3-19 15,1 0-32-15,4-5-46 0,0-1-76 0,4-3-217 16,-2-2-1341-16</inkml:trace>
  <inkml:trace contextRef="#ctx0" brushRef="#br0" timeOffset="28774.5771">11197 10166 2700 0,'-3'-6'183'16,"3"-1"-59"-16,-2-2-16 0,1 3-6 15,1 3-10-15,-1-2-12 0,0 1-20 0,-1 3-30 16,2 1-24-16,0 0-17 0,3 0-16 15,-1 3-20-15,2 1-75 0,1 3-231 0,0 3-1373 16</inkml:trace>
  <inkml:trace contextRef="#ctx0" brushRef="#br0" timeOffset="29996.967">18491 7009 1322 0,'5'-19'1004'0,"-1"0"-749"0,3-1-27 0,-5 14-99 15,-1 6-64-15,-1 1-36 0,0 5-12 16,2 2 22-16,-1 5 16 0,-1 7 15 0,-3 7 7 15,-4 10-4-15,-5 8-9 0,-2 11-12 0,-7 10-12 16,-2 9-12-16,-5 7-5 0,-1 7-4 16,-1 2-5-16,3 0-1 0,5-4-4 0,4 1-1 15,5-1-4-15,3-1 0 0,3-3-1 0,0-3-3 16,4-7 1-16,5-7-6 0,0-11-9 16,4-9-11-16,-1-7-21 0,0-9-21 0,2-1-42 0,-1-5-45 15,-2-3-90-15,1-3-205 0,-2-10-568 16,-1-6-497-16</inkml:trace>
  <inkml:trace contextRef="#ctx0" brushRef="#br0" timeOffset="30723.8859">17921 7985 1786 0,'-4'-8'188'0,"-2"2"5"0,-1 0-15 15,9 5-26-15,4 1-18 0,9 0-3 0,7 1-13 16,14-1-14-16,16-1-18 0,14 1-21 0,12-1-20 15,11-2-19-15,7 0-8 0,6-3-5 0,0 0-4 16,2-3 3-16,-2 0-8 0,-5-4 1 16,-6-3-4-16,-5-3 2 0,-8-6 4 0,-7-1-3 0,-7-4 3 15,-6-4-2-15,-7-3 3 0,-8-6 1 16,-5-3 2-16,-7-4 0 0,-8-6-2 0,-5-4 1 16,-6-1-2-16,-6-1 3 0,-6 3-1 15,-6 4-1-15,-3 6 0 0,-6 5 2 0,-1 5 5 16,-1 3 5-16,1 5 8 0,1 6-1 0,2 4 1 15,-2 8-3-15,1 3-8 0,4 6-4 16,-2 5-8-16,2 7-5 0,-7 9 1 0,-4 9 0 16,-2 8 0-16,-3 8 2 0,-1 10 2 0,5 9-2 0,-4 9-1 15,5 5-3-15,-4 8 0 0,7 1 0 16,0 2 2-16,6-3-3 0,4-1 2 16,2-4-5-16,7-5 4 0,5-9 2 0,8-12-2 0,7-12 6 15,4-12-6-15,2-11-2 0,3-9 0 16,2-8-1-16,6-3 4 0,2-11-1 0,3-4-2 15,2-3-3-15,1-5-1 0,1-6 2 0,0 0-1 16,-3-3 1-16,1-2-3 0,-3 2-2 16,-3-5-1-16,-3 4 5 0,-3 2 3 0,-2 5 2 15,-5 6 1-15,-5 6-2 0,-2 3 2 0,-8 4 1 16,-5 4-2-16,-2 4-1 0,-3 3-4 0,2 3-3 16,0 4 0-16,1 2 3 0,5 8 5 15,-3 2 2-15,1 2-1 0,3 6-1 0,3-1-1 16,3 1-1-16,4 1 1 0,9-1 10 0,4-2-2 15,8-2-2-15,6-3 0 0,0-4-10 0,2-1 8 16,2-4 0-16,1-5-1 0,-3-2-1 0,0-4-2 16,-1-5 1-16,-6-3 1 0,0-4 6 0,-3-5-5 15,-5-2-1-15,-2-2-5 0,-4-7-2 16,-3-4 5-16,-6-1 2 0,-2-4 5 0,-6 0-3 16,-2-2-1-16,-7 6 0 0,-3 2 2 0,-5 6 2 15,-6 3-1-15,-3 8-4 0,-6 3 0 0,-8 7-1 16,-9 4 4-16,-6 7 3 0,-2 6 3 15,-5 7 2-15,1 3 0 0,-3 5 2 0,5 1 0 16,6 7 2-16,7-3-4 0,14 4-3 16,10-1 2-16,8-1-5 0,10 1 7 0,11 1 2 15,11 3-2-15,12-2 0 0,7-1-6 0,7-3-4 16,5 0-8-16,-2-4-16 0,2 0-34 0,-4-1-64 16,1-1-137-16,-2-3-916 0,-1-2-602 15</inkml:trace>
  <inkml:trace contextRef="#ctx0" brushRef="#br0" timeOffset="33882.3946">12354 10279 581 0,'-2'-21'366'0,"-3"-2"-8"16,0-7-10-16,1 6-66 0,1 3-31 0,-1 1-29 15,-2 3-47-15,-1 1-21 0,-2 2-31 0,-2 4-36 16,0 1-21-16,-5 5-20 0,2 3-11 15,-5 3-7-15,-3 8 0 0,-5 2-1 0,-5 9 4 16,-4 4 4-16,-6 5-4 0,-3 5 4 0,-2 1-3 16,-4 5-4-16,3 1 0 0,5 0-8 15,3-2-3-15,6 2-7 0,6-2-5 16,6-5-1-16,8-4-3 0,7-4 3 0,9-4 0 0,8-2 0 16,9-4 2-16,9-3 0 0,11-8 4 0,8-5 0 15,10-7 0-15,8-8-2 0,3-3-4 0,-2-7-1 16,-2-3-1-16,-8-4 3 0,-6-1-1 0,0-1 2 15,-10-2-2-15,-3 2-5 0,-4-1 4 16,-4 5 2-16,-5 1-1 0,-3 3 0 0,0 3 0 16,-5 1-2-16,-2 6-3 0,-4 5 4 0,0 4-4 15,0 3 1-15,-1 4 1 0,2 6-4 0,2 2 6 16,1 8-2-16,2 4 1 0,2 4-1 0,-1 6-3 16,1-2 0-16,-1 4 0 0,3 1 3 15,0 0 0-15,2 0-1 0,2-2 0 0,-4-1-2 16,1-3 0-16,-3-3 1 0,0-3 1 0,1-4 0 15,-3-3-2-15,0-5 0 0,-1-7 0 16,1-1 2-16,0-7 3 0,2-6-2 0,2-3 1 16,-2-3-4-16,6-4 0 0,-1-2 2 0,-3 1 2 15,-2-3 1-15,1 1-2 0,-4-5-2 0,2 0-2 16,-3-3 3-16,4 0 3 0,-1-2-1 16,1 4 0-16,2 3-3 0,-2 3 2 0,-1 3 0 15,-3 3 2-15,2 3 2 0,-1 4-6 0,-2 4 1 16,2 4-2-16,-3 4 2 0,0 1 2 0,1 5-3 15,1 7 4-15,-2 2-6 0,-2 3 4 0,0 6 2 16,-2 2 1-16,0 1 4 0,-1 2-2 16,3-2 3-16,0-1 1 0,6-1 1 0,-4-6 7 15,6-1-2-15,-1-4 3 0,0-5-2 0,4-3-3 16,2-3 3-16,4-4-4 0,5-5 2 0,6-2-5 16,3-5-6-16,4-3-4 0,3-2-3 15,0-2-5-15,1 1-19 0,-4 0-25 0,4 0-50 16,-4-1-67-16,1 0-171 0,-4-1-905 0,5-2-478 15</inkml:trace>
  <inkml:trace contextRef="#ctx0" brushRef="#br0" timeOffset="34903.4342">15266 11064 1 0,'-8'-11'134'0,"-1"-6"425"16,-1-4-25-16,-1 0-67 0,6 3-89 15,-2 0-98-15,0-2-62 0,4 1-41 0,-2-1-33 16,3 1-36-16,0 1-29 0,5-1-23 0,2-2-14 15,1 0-3-15,3-1-10 0,7-2-6 0,3-1-9 16,3-3-6-16,7-4 1 0,5-1-1 16,7-5 0-16,9 1-4 0,3-2 0 0,8 1-1 15,4-3 2-15,2-1 3 0,4-3-3 0,0-1 0 16,-1-3-2-16,-7-2 0 0,-4 0 3 0,-7-1 2 16,-3 1 2-16,-9 1-4 0,-3 1 2 15,-9 3 1-15,-5 4 1 0,-3 3 6 0,-8 7 5 16,-3 6 9-16,-6 6 8 0,-3 6 1 0,-2 7-1 15,-3 4-13-15,0 7-11 0,-5 6-9 0,-6 7-3 16,-3 8 0-16,-4 9 3 0,-2 7 3 0,-3 5-1 16,-2 6 2-16,2 2-5 0,5 4-2 0,4 4 3 15,6 3-3-15,7-2 3 0,6 3-5 16,9-5-1-16,12-6-1 0,7-8 2 0,7-10 7 16,10-6-6-16,5-10 1 0,1-8-3 0,2-8-7 15,0-8 9-15,-1-7-1 0,-1-4 3 16,-1-6 1-16,-4-3-5 0,-3-4 1 15,-4-4-3-15,-5-7 4 0,-3-2-4 0,-1-3-2 0,-3-5 1 16,-5 1-1-16,-3-2 3 0,-5 1 4 0,-3 0 2 16,-3 6-4-16,-2 2 0 0,-3 8-2 15,-4 7 2-15,-2 4 3 0,-2 7 0 0,3 5 0 16,-1 4-4-16,0 4 0 0,1 4-2 0,0 4 0 16,-4 7 3-16,0 6-2 0,0 5 1 15,4 5 2-15,1 4 0 0,3 1 3 0,4 4-3 16,3 1-2-16,4 1-3 0,1 4-2 0,3 0 3 15,2 1 3-15,1 0 0 0,3-3-4 16,-1-3-9-16,7-6-6 0,1-6-6 0,1-8 1 0,1-9-3 16,0-5 1-16,2-6 2 0,-2-5-6 15,0-4 12-15,0-7 1 0,0-3 6 0,3-3 4 16,-5-4 0-16,-2 0 2 0,-1-1 2 0,-6-1 5 16,-1-2-2-16,-3 2 1 0,-3 0-1 0,-1 4-1 15,-3 2 4-15,-2 5-1 0,0 3 7 0,-3 3 0 16,-2 5-4-16,-1 2 0 0,-1 3-8 15,0 5 5-15,4 3-3 0,-2 6 1 0,1 5 3 16,2 5-5-16,-1 3 7 0,1 4 1 0,2 0 3 16,4 4 2-16,0-2-5 0,6-1-1 15,4 1-2-15,7-2 5 0,3-4-2 0,7-2 1 16,4-5 0-16,3-6-5 0,6-4 4 0,-2-7-1 16,-2-4 1-16,0-5 1 0,-2-6-3 15,-5-1 0-15,-4-5 0 0,-4-2 4 0,-7-3 1 16,2-1 1-16,-7-4 1 0,0-1-5 0,-6 0 5 15,-1-1 4-15,-5 0 0 0,-6 4 7 0,0 5-3 16,-6 2 1-16,-1 5 1 0,-5 4-1 16,-4 3-1-16,-2 3-5 0,-5 5-6 0,-3 5-8 0,-7 4 4 15,-4 7 1-15,0 2 2 0,-1 4 2 16,4-1-7-16,5 2-1 0,6 4-4 0,5 2 3 16,3-1 1-16,7 1-1 0,4 1 0 0,3-1-3 15,7 0-1-15,6-1 0 0,1-1-4 0,7-1-6 16,2-5-20-16,1 0-31 0,-1-5-19 15,-3-2-32-15,0-4-59 0,-4-4-126 0,-2-3-421 16,-2-3-966-16</inkml:trace>
  <inkml:trace contextRef="#ctx0" brushRef="#br0" timeOffset="35096.1532">15935 10012 2479 0,'-44'4'71'0,"1"1"-6"16,0-2-30-16,32 3 8 0,24-3 16 0,18 0 14 15,17-1-1-15,16 0-22 0,18 1-14 0,17-2-23 16,13 2-17-16,12 0-38 0,15 0-94 16,6 1-225-16,0-1-995 0</inkml:trace>
  <inkml:trace contextRef="#ctx0" brushRef="#br0" timeOffset="35570.4081">19507 9496 2716 0,'-10'-6'86'0,"-3"1"-12"16,-4 2-21-16,7 9-13 0,4 6 8 15,-2 6 23-15,1 6 10 0,-1 5 5 0,2 7-7 16,-3 2-14-16,3 9-13 0,1 5-13 0,-1 6-5 16,2 3-6-16,-3 1-3 0,1 2-5 0,-1-3-7 15,1 2-5-15,1 0-3 0,-2-3 1 0,4-2-1 16,1-6-3-16,3-8-2 0,1-9-2 16,4-7 3-16,1-12 2 0,-2-6 4 0,0-4-2 15,2-6 5-15,3-4 1 0,3-5-1 0,4-5 4 16,2-7-8-16,2-4-1 0,2-6-3 15,-1-1-3-15,5 0 3 0,-1-3 0 0,2 3 1 16,3 2 1-16,-1 0-4 0,0 8-2 0,-3 4 0 16,-2 1 0-16,-3 5 0 0,3 4-1 0,-2 3-1 15,-1 5-5-15,-1 6 4 0,3 5 2 16,-4 3 3-16,-2 5 2 0,0 6-4 0,-7 3 0 16,0 4-1-16,-4 0 4 0,-6 1 0 0,-4 2-3 15,-3-2 4-15,-9 2-4 0,-2-2 4 0,-8 1 1 16,-4 0-1-16,-3-4 2 0,-3-2-2 15,1-4-2-15,3-6-2 0,4-2 4 0,3-7-3 16,6-5-1-16,6-2-3 0,6-2-10 0,5-2-31 16,3-4-39-16,9-7-49 0,7-4-64 0,12-5-74 15,8-3-174-15,12-3-592 0,9-3-413 16</inkml:trace>
  <inkml:trace contextRef="#ctx0" brushRef="#br0" timeOffset="36610.051">20633 10030 1775 0,'12'-14'418'0,"7"-1"-38"0,-2-2-123 15,-9 3-45-15,-3 7-47 0,-4 2-51 16,-4 2-41-16,-3 3-33 0,-5 6-12 0,-6 1-4 16,-5 7 7-16,-9 3 6 0,-4 5 1 0,-1 3-1 15,-2 0-13-15,2 5-5 0,2 0-5 0,3 2-4 16,6 2 0-16,2 0-4 0,7 0-4 0,7 1-3 16,7 0 1-16,9-2-1 0,6-4 4 15,9-5 1-15,9-2-3 0,7-5 2 0,5-6-1 16,4-4-2-16,1-4 2 0,0-5-4 0,1-4-2 15,-3-4-6-15,-1-4 3 0,-4-4-1 16,0-2 2-16,-1-3 8 0,-4-7-6 0,-1 1 4 16,-4-3 0-16,-1-2 2 0,-4 0 4 0,-2-2-2 15,-8 1-1-15,-1 2-5 0,-6 2 2 16,-5 5 2-16,-1 1 1 0,-4 4 2 0,-4 4-5 16,0 2 1-16,-4 3 1 0,-3 5-1 0,-1 4 5 15,-4 2-3-15,-3 3-3 0,-4 5-1 0,-3 4 1 16,0 7 2-16,-1 1 0 0,1 4 2 0,3 4-5 15,5 2 0-15,6 0 2 0,0 2-1 16,7 3 2-16,2-2-4 0,6 1-1 0,2 1-2 16,8-2 2-16,4-2 1 0,5-3 3 0,9-4 1 15,2-3-3-15,8-6 3 0,0-3-2 0,3-4-2 16,3-4 5-16,-2-3-5 0,-3-3-1 0,-1-3 0 16,-1-1-2-16,-3-3 2 0,-4-3 1 15,1-3 1-15,-2-2-1 0,-1-1 2 0,-1-2 0 16,-5-1-2-16,3-1 4 0,-3-1-4 0,1-1 2 15,0 0 2-15,-3-1-4 0,-2 1 4 0,0 0 0 16,-3-2 2-16,-3 2-3 0,1-2 1 16,-4 2-1-16,-5 3-2 0,1 3 8 0,-5 2-4 15,-1 2 0-15,-2 5-1 0,-1 3-2 0,-3 0 2 16,0 4 2-16,-5 2 0 0,-1 1-4 16,-5 3 1-16,0 6-2 0,-6 3-1 0,1 4 6 15,-4 5-3-15,4 3-1 0,0-1 2 0,6 2-3 16,0 2 3-16,3-1 2 0,3 4-1 0,-1 0-3 15,5-1-2-15,3-1-1 0,6 1-2 0,1-3 5 16,8-1-4-16,4-4 4 0,5-3 1 16,7-5-3-16,5-2 6 0,2-6-1 0,4-3 4 15,-1-4-3-15,2-3 1 0,2-3-3 16,1-2-3-16,3-3 5 0,1-2-8 0,-4-2 6 16,0-2 1-16,-3-2-4 0,0-1 6 0,-1-2-3 0,-4 1 3 15,2-2 1-15,-5-1 2 0,0 3-6 16,-4 4 1-16,-3 5-1 0,-4 4-2 0,-9 4 0 15,-1 1-1-15,-4 3-5 0,0 2 3 0,-6 3 2 16,3 3 0-16,0 2 1 0,-3 2-1 16,3 8-3-16,-3 1 0 0,-1 6 5 0,-1-1-8 15,0 2 4-15,-1-1 1 0,1 0-5 0,0 3 11 16,1 1-6-16,-1 2-1 0,2-1 0 0,4-2-7 16,-2-3-7-16,9-6-4 0,0-5 2 15,1-5-1-15,4-6 11 0,1-5 7 0,2-3-2 16,0-4 7-16,1-2-1 0,4-1 0 0,-1-4 1 15,1 0-2-15,-5 0 1 0,2-2-4 16,-3-1 6-16,0 1-4 0,1-3 3 0,1 0 2 16,-2-1-4-16,5-2 8 0,-2 2-4 0,0 0 3 15,-1 0 0-15,3 0-3 0,-5 2-3 0,0 5 0 16,0 0 0-16,0 5-2 0,-6 2 2 16,-1 2-2-16,2 4-5 0,-5 1 4 0,1 3 1 15,0 2 0-15,1 3 5 0,-2 1-6 0,0 3 0 16,1 2 1-16,-1 1-2 0,0 4 1 0,0 0 1 15,0 1 0-15,0 0-3 0,3 1 9 16,0 1-6-16,1 0 1 0,-1 0 2 0,1 1-9 0,-1-2 3 16,-3-1 0-16,-2 0-1 0,-2-2 1 15,0-3 2-15,-4-1-1 0,0-2-4 0,2-3 5 16,-3-3-6-16,1-2-4 0,-1-3-10 0,-1 1-27 16,-1-1-27-16,1-1-43 0,-3-1-90 0,-1 2-275 15,2-2-1223-15</inkml:trace>
  <inkml:trace contextRef="#ctx0" brushRef="#br0" timeOffset="37281.0135">24621 10157 1497 0,'-14'-24'997'0,"-8"-3"-882"16,-5-5 18-16,6 11-8 0,2 5-10 15,1 2-4-15,0 4-17 0,-5 4-16 0,-1 2-11 16,-2 6-12-16,0 4-12 0,-2 1-6 0,4 7-13 16,-2 1-1-16,4 3-3 0,7 0-7 0,-2 0 2 15,7 1-4-15,2 1-4 0,6 2 4 16,3 1-1-16,1 0-5 0,7 3 3 0,7-2-3 15,3 0-3-15,5 0 4 0,5-2-1 0,4-2-5 16,4-5 2-16,-2 0-4 0,3-4-1 16,-5-3-7-16,1-3-6 0,-1-4-1 0,-1-3 0 15,-2-3 6-15,0-6 1 0,-5-1 1 0,0-3 2 16,-5 0-3-16,-4-4 5 0,2-4 2 0,-4 0-2 16,-2-4 4-16,-4 0 0 0,1-5-2 15,-3 0 0-15,-3-2 2 0,-2 0-6 0,1 2 8 16,0-2 0-16,0 3-3 0,0 3 7 0,4-1-4 15,2 2 2-15,4 0-1 0,4 0-1 16,6 0-2-16,4 2-2 0,6-2 4 0,9 4-5 0,5 0 5 16,3 1 0-16,4-2-3 0,-2 1 6 0,-5 0-4 15,-1 2 5-15,-6 1 3 0,-4 2 5 16,-4 0 6-16,-7 3 2 0,-5 1 7 0,-3 1 0 16,-5 4 5-16,-5 0 3 0,-2 4-4 0,-3 2 5 15,-2 1-11-15,0 2-8 0,-3 1-8 16,-1 1-9-16,-7 7-3 0,-5 3 1 0,-4 8 4 15,-5 3-6-15,1 7 7 0,2 8 0 0,-3 2-4 16,3 8 9-16,-1 9-3 0,4 1-1 0,-1 5 5 16,1 3-7-16,0-1 0 0,2 6-2 15,0 1-2-15,2 4 3 0,3 1-1 0,-2 2 2 16,0 2-3-16,2-1 0 0,-2-4 1 0,1-5-1 16,1-5 1-16,-4-1-9 0,0-6-8 15,1-6-7-15,0-6-12 0,7-10-7 0,4-7-11 16,1-6-12-16,3-5-18 0,-1-7-28 0,2-4-27 15,0-5-55-15,0-3-53 0,0-2-221 0,2-2-752 16</inkml:trace>
  <inkml:trace contextRef="#ctx0" brushRef="#br0" timeOffset="37595.7523">24842 10574 1985 0,'6'-11'197'15,"4"-5"-14"-15,8-1-34 0,9 4-27 0,11 3 9 16,5 0-1-16,8 3-9 0,7 4-18 0,6 2-17 16,9 2-17-16,7 1-15 0,6 2-6 0,0 2-8 15,7-2 0-15,-3 1-2 0,0 0 1 16,-5-1-1-16,-7-2-5 0,-6 1 1 0,-4-3-5 16,-6-1 2-16,-7-1-1 0,-9 0 0 0,-9-2-1 15,-9 2-1-15,-8-2 4 0,-9-1-2 16,-5 2 1-16,-4 0-5 0,-2 0-8 0,-1-1-2 15,-1 0-5-15,-3 0-1 0,-2-2-3 0,-3 2-5 16,-3 0 0-16,0 0-4 0,1-1 2 0,0 3 0 16,2 0 2-16,1 1-2 0,0 1-7 0,2 0 3 15,-3 0-10-15,2 2-2 0,0-1-12 16,-1 4-26-16,-2 1-29 0,-4 0-49 0,2 3-80 16,-4 2-293-16,-2-1-1267 0</inkml:trace>
  <inkml:trace contextRef="#ctx0" brushRef="#br0" timeOffset="39291.2393">1743 12125 1306 0,'-11'-8'671'0,"1"1"-526"15,1 0-11-15,4 6-48 0,4 4-32 16,-1 2 4-16,0 6 18 0,1 3 25 0,0 8 15 0,1 9 1 16,0 9-11-16,-2 7-24 0,0 7-22 15,0 6-22-15,-1 6-4 0,1 12 6 0,0 8-1 16,-2 6-8-16,2 2-7 0,2 3-14 0,0-5-7 16,0-3 1-16,0-3 4 0,0-4-2 0,0-5 2 15,0-5 0-15,0-8-4 0,-1-10 3 16,1-12-2-16,-1-11-1 0,-2-7-2 0,3-7 1 15,-4-6 0-15,3-3 9 0,0-6 9 0,-2-3-2 16,-4-5 1-16,-2-5-11 0,-3-9-10 16,0-4 1-16,-5-8-4 0,0-8 3 0,-2-6 0 15,0-8-1-15,-1-6 0 0,1-6 0 0,3-6 2 0,2-9-2 16,2-5 1-16,3-6-2 0,2-5-4 16,6 0 8-16,2 2-1 0,6 2 1 15,1 5 4-15,4 8-2 0,1 8-2 0,6 5 4 0,8 2 4 16,3 4-6-16,5 5 4 0,2 9-3 15,0 11-5-15,-1 10 8 0,-4 10-1 16,-3 8 0-16,-6 10 1 0,0 5-7 0,0 6-1 0,-2 6 1 16,-6 5 4-16,2 8-2 0,-6 3 0 15,-3 7 1-15,-4 5-6 0,-7 3 9 0,-5 1 3 16,-4 1 3-16,-7-6 5 0,-1 0-4 0,-10 1-1 16,0-3 1-16,-4 0-2 0,-4 0-2 0,1-3 1 15,-3 0-5-15,3-3-5 0,-1-3 4 16,7-5-2-16,1-1 0 0,7-4 1 0,1-3-7 15,4-4-12-15,4-2-24 0,1 1-41 0,7-4-77 16,0-1-168-16,7-2-787 0,7-6-613 0</inkml:trace>
  <inkml:trace contextRef="#ctx0" brushRef="#br0" timeOffset="40262.3386">1687 12895 33 0,'-5'-7'472'0,"-4"-2"19"0,3-3-57 15,1 1-62-15,4 0-60 0,2-1-69 0,2 0-68 0,2 1-48 16,0 3-40-16,3 0-31 0,4 3-17 16,4 1-11-16,2 6-3 0,6 4-2 0,7 4 3 15,7 4-3-15,2 5-4 0,1 6-4 16,2 5-2-16,1 7 1 0,-6 4-2 0,1 4 1 0,-7 0-5 15,-2 1-2-15,-6-1-3 0,-4-4-2 0,-6-2 2 16,-9-8-4-16,-1-6 2 0,-5-4 0 16,-4-3 4-16,0-6 4 0,-7-1 5 15,-2-4 7-15,-3-2 2 0,-1-4 1 0,-1-2-1 16,1-4-2-16,-3-3 1 0,1-4-6 0,1-1 2 16,-1-4-5-16,6-3-7 0,0-3 1 0,4 0-5 15,5-1 0-15,4 1 1 0,4 0-4 0,6 1-1 16,8 2-4-16,5-3 2 0,10-1 0 0,9-1 3 15,7-1-2-15,5-1-1 0,3 3 4 16,1 2-1-16,0 2 2 0,-2 2 1 0,4 1-1 16,-6 4-1-16,1 2 0 0,-1 1 2 0,-8 1-2 15,-1 2 2-15,-4 2-3 0,-6-1 0 0,-7 0 1 16,-4 4 0-16,-7-1 1 0,-1 1 2 0,-6 1 1 16,-4 0 3-16,-4 1 14 0,-1 0 10 15,-2-2 1-15,0-1 0 0,-4-2-8 0,-1-1-6 16,1 0 8-16,-3 1 0 0,-2 0 4 0,1-1-2 15,-1 1-7-15,-1 3-3 0,3 1-6 16,-1 2-2-16,-4 3-4 0,4 2 1 0,-3 6-2 16,0 2-4-16,1 4 4 0,1 3-3 15,1 1 1-15,1 3 1 0,3 2-2 0,4 1-1 0,2 4-1 16,4 2 1-16,4 4-2 0,5-3 4 0,7-1-1 16,6-2-4-16,6-1-3 0,6-1-16 15,8-2-16-15,4-3-27 0,7-5-30 0,3-4-33 16,0-3-62-16,2-6-119 0,2-1-403 0,1-6-946 15</inkml:trace>
  <inkml:trace contextRef="#ctx0" brushRef="#br0" timeOffset="40859.34">4004 12996 1202 0,'-14'-16'599'16,"-7"-7"-185"-16,-3-4-135 0,-2 6-62 0,2 3-33 15,-3 5-32-15,-4 0-29 0,-1 3-26 0,-1 3-21 16,-3 1-15-16,-1 5-15 0,-2 3-1 0,0 5-4 15,1 2-11-15,4 6-4 0,2 4-7 0,2 3-4 16,2 2-5-16,8 3-3 0,3 1-1 16,7 1-4-16,6-2 4 0,4 2-5 0,4 0 1 15,7-3 2-15,9-2-6 0,5 0 2 16,7-6 0-16,10-7-4 0,5-4 2 0,6-7 1 0,5-4-2 16,-2-3-5-16,1-5 3 0,-6-4-7 0,-2-2-1 15,-3-4 5-15,-3-3-3 0,-4-4 6 16,-2-1 1-16,-2-6 1 0,-5 0 4 0,1-6 0 15,-3-2 2-15,-5 0-1 0,-2-2 7 16,-4-2-6-16,-6 1 0 0,-5 2 2 0,-5 1-7 16,-2 6 8-16,-5 3 0 0,-1 7 3 0,-1 6 2 15,0 6 2-15,-2 3 0 0,-1 6-3 0,3 3-3 16,-1 6-2-16,-4 7-4 0,-2 6 2 0,-1 9-1 16,0 4-3-16,-1 7 0 0,4 3 3 15,4 5 0-15,5 3 1 0,1 1-1 0,4 4-2 16,5 1 3-16,3 3-6 0,6 2 1 0,8-2-1 15,8-3-14-15,4-9 3 0,7-9-5 0,4-10 0 16,9-8 9-16,-1-9 3 0,4-5 3 16,-1-5-1-16,-2-4 0 0,0-3-4 0,-4-6-1 15,-7-3 3-15,-5-2 1 0,-6-2 6 0,-7-3 2 16,-5-1-1-16,-1-2 5 0,-9-1-1 0,-2-3 1 16,-6 4 3-16,-3 1 3 0,-3 3-3 15,-2 2 1-15,-4 2 2 0,-3 4-8 0,-2 3 7 16,-2 2-1-16,1 5-5 0,-5 5 5 0,0 4-7 15,-5 6-1-15,1 6 0 0,0 3-2 0,0 5 0 16,6 6-1-16,2 2 2 0,4 1-8 0,7 5 6 16,5-3 0-16,5 2-2 0,6 0 8 15,9-2-8-15,5 0-5 0,4 1-25 0,8 2-20 16,1-4-12-16,8-2-15 0,7-6-19 0,6-5-47 16,5-4-119-16,1-6-131 0,2-4-323 15,0-4-751-15</inkml:trace>
  <inkml:trace contextRef="#ctx0" brushRef="#br0" timeOffset="42087.398">5816 12965 730 0,'-3'-25'722'0,"-2"-7"-200"0,-4-6-178 0,-1 10-103 15,-1 6-50-15,-2 4-30 0,-5 1-26 0,-1 5-24 16,-2 1-24-16,1 5-14 0,-2 4-22 16,1 4-15-16,0 6-8 0,-2 6-14 0,-2 5-2 0,4 5-3 15,1 5-3-15,5 0-3 0,4 7 1 16,3-1-1-16,6 2-4 0,4-1 6 0,7 0-4 15,5 0-3-15,5-2-2 0,4-1-13 0,7-3-7 16,0-1-15-16,5-7-6 0,2-5 1 16,5-5 11-16,6-4 14 0,2-3-19 0,0-3 3 0,-2-3-8 15,-1-3-1-15,1-5 26 0,-6-3 1 16,-4-3 10-16,-5-4 5 0,-4-3 4 0,-5-3 5 16,-3 0 3-16,-1-1 6 0,-4-3 0 0,-4 1 9 15,-2-1 0-15,-2 0 7 0,-6 0 9 16,-3 1 2-16,-3 3 6 0,-2 5-1 0,-4 3-3 15,0 4-6-15,0 4-7 0,-2 3-7 0,-5 6-10 16,1 7-1-16,-4 6-8 0,-1 4-1 16,-2 9 1-16,3 5-8 0,5-1 3 0,0 3 0 15,6-1-1-15,5-1 1 0,4 0 0 0,5 2 1 16,5-4-3-16,5-2 3 0,6-4-3 0,8-5 0 16,3-5 2-16,6-3-9 0,5-6 5 15,5-4-3-15,4-4-1 0,0-7 3 0,2 1-1 16,3-6 3-16,-6-2-3 0,-2-2 4 0,-4-6 0 0,-3 0 0 15,0-3 4-15,-4-1-4 16,-2-5 5-16,-4 0-1 0,-3-3 1 0,-1-3 7 0,-2 3-1 16,-6 6 3-16,2 3 0 0,-3 11 3 15,-6 2 2-15,2 7-2 0,-4 3-3 0,-2 5-8 16,0 4-2-16,0 7-2 0,-2 1 0 0,1 6 4 16,-1 8-1-16,-4 4 1 0,2 8-3 15,-3 0 0-15,0 0-2 0,0-2-2 0,4-1 3 0,-3 0-6 16,5-1-4-16,2-5-6 0,2 0-17 15,4-4-1-15,0-3 2 0,10-5 7 16,-1-9 12-16,7-5 6 0,1-5 1 0,2-4-1 0,-4-5 4 16,1-3-1-16,0-3 1 0,2-3 4 15,-7-1-2-15,1-6 4 0,0-1 0 0,-5-5-2 16,-3-2 3-16,0-3-1 0,-2-4 3 0,-6-2 2 16,-1 4 4-16,-1 4 2 0,-2 2 3 15,-3 6 1-15,0 5 0 0,-4 3 4 0,-3 8-3 16,-3 3-2-16,0 1-5 0,-3 7-7 0,-3 3-3 15,-1 5-3-15,-5 5 2 0,3 3-2 0,-2 4 1 16,-1 3 0-16,5 3 0 0,1 0 0 16,6 3 0-16,1 2 0 0,8-2-2 0,1 5-2 0,5-3 2 15,6-2-2-15,-1-1 3 0,4-2 0 16,2-3-1-16,-3 0 2 0,2-2-3 0,-2-2 2 16,-2-2 0-16,3-1 2 0,-3-3-1 0,-1 2-2 15,1-5 0-15,-2 2-2 0,-3 1 3 16,-1-3 0-16,0 2 0 0,-1-3 0 0,-2 0-2 15,-2 1 0-15,1 0 1 0,-3 2-1 0,-3 3 0 16,-1-1-5-16,-3 1-2 0,-4 2-5 0,0-1-5 16,-2-1-8-16,-1-3-11 0,3 0-6 0,5-5-2 15,3-5 6-15,4-2 2 0,7-7-9 16,7 0-11-16,10-5-15 0,4-2-2 0,7-6 12 16,4 0 19-16,4-5 18 0,0-4 13 0,2-1 11 15,3-1 4-15,-1-4 5 0,0 2 9 0,-2-3 16 16,-7 0 19-16,-2 4 15 0,-4 0 12 15,-11 4-2-15,0 3-1 0,-10 2-3 0,-6 6-7 16,-6 5-9-16,-3 0-13 0,-3 6-13 0,-1 1-8 16,-6 3-9-16,-5 4-3 0,1 4-4 15,-4 3-2-15,-2 2-1 0,0 7 1 0,2-4 3 0,3 6-3 16,-2 2 0-16,5 1-2 0,2 2-2 16,2 0 1-16,6 2-1 0,2-1 2 0,2 0 0 15,5-3-1-15,2-3 0 0,2 0 1 0,1-3 2 16,5 1-2-16,3-1 2 0,1-1-4 15,4 0 0-15,4-2 2 0,1 0-1 0,1 0 4 16,1-3-3-16,-1 2-1 0,-3-1-1 0,-5 1-1 16,0-3 4-16,-2 1-3 0,-2 3 3 0,-2-2-4 15,1 4-3-15,-6-3 4 0,0 3-2 16,-3 0 2-16,-2-1 1 0,-5 0-4 0,-1-1 1 16,-1-3 0-16,-1-2 2 0,0-3-2 0,0-2 2 15,1-2 1-15,0 1-3 0,-1-4 2 0,0 1 2 16,1-6-1-16,0 0 3 0,3-4-3 15,4-5-3-15,4 0 0 0,3-2 1 0,6-1 1 16,3-3 0-16,5-1 1 0,4-3-3 0,7 1 1 16,1-1 0-16,2-1 0 0,3-3 0 0,-3 1-10 15,1-3-8-15,-4 2-14 0,-4-1-25 16,-1 3-29-16,-8 5-54 0,1 3-127 0,-6 5-614 16,-2 0-851-16</inkml:trace>
  <inkml:trace contextRef="#ctx0" brushRef="#br0" timeOffset="44240.6639">10207 12626 2503 0,'7'-21'84'16,"4"-6"14"-16,8-8 6 0,13 6-9 0,7 5 1 15,6 2 2-15,13 5-15 0,2 7-11 0,0 6-10 16,-1 8-12-16,-5 8-11 0,-6 8-13 16,-1 8-6-16,-1 4-4 0,-4 4-5 15,-6 6 0-15,-5 1-4 0,-4 4-1 0,-9 3-1 16,-5 1 1-16,-5 0 0 0,-8 0-1 0,-6-2-1 16,-3-7-1-16,-2-7-5 0,-1-8 4 0,-3-6-1 15,1-6 2-15,-2-1 3 0,0-6-5 0,3-2 1 16,2-5-2-16,3-4 2 0,3-1-1 15,4-4-2-15,6-6-3 0,5-1-3 0,9-7 3 16,8-4 0-16,11-3 3 0,10-2 4 0,7-2-6 16,8 0 2-16,4 2-1 0,4 0 2 0,-5 1 2 15,-2 2 1-15,-7 2 0 0,-7 2-5 16,-3-1 7-16,-8 4 1 0,-4 1 4 0,-5 3 6 0,-7 1 0 16,-5 3 3-16,-8 3 5 0,-2 1 2 15,-4 0 3-15,-1 5 0 0,-3-1-5 0,-1 5-5 16,-3-2-4-16,1 1-6 0,-2 1 0 0,-1 1-1 15,-4 3-9-15,-5 5 2 0,-5 4-1 16,-1 4-2-16,-4 1 5 0,-2 6 1 0,4 1-3 16,1 3-5-16,4-2 5 0,5 1-3 0,3 2 3 15,10 0 8-15,6 1-10 0,11-1 1 0,7-1-2 16,10-5-1-16,7-3 5 0,7-5 0 0,8-7 0 16,4-3-2-16,4-6-1 0,-2-3-1 15,4-5 3-15,-4-5 5 0,0-6-7 0,-6-1 0 16,-6-7-2-16,-1-3-3 0,-6-5 7 0,4-7 1 15,-5-3-1-15,0-3-2 0,0-6 3 16,-3-4-2-16,-1-3 2 0,-6-4 3 0,-2-1-4 16,-8-1 2-16,-4-1-3 0,-7 0 2 0,-6 0 2 15,-5 4-1-15,-5 9 2 0,-3 9-2 0,-5 8 1 16,2 10 1-16,-2 7 3 0,-2 8 3 0,4 7-8 16,-4 7 1-16,-1 8-3 0,-4 8-4 15,-4 15 5-15,-1 9 0 0,4 9 0 0,5 8-3 16,6 10 1-16,5 4-1 0,9 4-1 15,7 5 4-15,10 1-3 0,12 2 0 0,9-2-3 16,9-6-3-16,7-8 3 0,6-8 2 0,3-8 1 16,2-6 1-16,3-8-2 0,-1-6-2 0,-3-7 0 15,0-7 5-15,-6-10-5 0,-5-7 0 16,-7-8-1-16,-6-6-5 0,-10-4 8 0,-5-3 4 0,-9-5 0 16,-8-2 3-16,-3-2-3 0,-5-2-2 15,-4-2 2-15,-6 1 5 0,-4 0-5 0,-3 1 0 16,-6 4 0-16,-3 2-7 0,-5 6 8 0,-4 6 1 15,-5 2 0-15,-2 6 1 0,0 3-4 0,-2 3 0 16,1 5-1-16,4 3 5 0,7 5-4 16,5 0 0-16,7 5-2 0,6 6-10 0,10 0 11 15,8 3-2-15,6 1 4 0,7 1 6 0,12-2-9 16,5 0-2-16,3-2-1 0,1-1 0 16,-2-4-1-16,-2-3-2 0,-4-5-2 0,-6-7-4 15,-1-2 8-15,-7-6 3 0,-2-1 2 0,-3-6 6 16,3-3-6-16,-5-3-1 0,1-1 2 15,-3-3-3-15,-4-1 5 0,1-1-1 0,-3-2 0 16,0 0-2-16,-3 1 1 0,0 2 1 0,1 4 1 16,-2 1 4-16,0 3-5 0,-1 5-1 0,0 4-2 15,1 2-3-15,-1 4 2 0,0 2 0 16,-1 6-1-16,2 6-3 0,0 7 5 0,3 3 0 0,1 2 0 16,4-1 5-16,2 1-8 0,8 0-2 15,2 0-1-15,4-3-6 0,4-4-6 0,8-2-16 16,0-5-8-16,6-1-9 0,1-7-2 0,4-4 6 15,2-9 3-15,-4-3 10 0,1-4 9 16,-7-4 12-16,-5-4 8 0,2-4 4 0,-5-5 5 16,-1-6 4-16,-4 0 1 0,-4-8 5 0,0-4 5 15,-5-4 5-15,2-5 7 0,-1-2 8 0,-5-6-10 16,4-1-5-16,-6-4-4 0,-1-3-6 0,-4 1 2 16,-4-2 4-16,-3 6 0 0,-2 6-2 15,-1 9 7-15,-5 8 0 0,-1 8 2 0,3 11 1 16,1 8-9-16,-2 8-3 0,3 7-10 0,3 4-2 15,-5 6-1-15,2 8 0 0,-4 8-1 16,-1 9-5-16,-1 6 4 0,6 9-3 0,1 2 4 16,1 8 6-16,4 1-7 0,0 9 0 0,-1 2-2 15,-1 1-5-15,0 2 7 0,2-1 0 16,6 0 0-16,5-2-1 0,6-6-2 0,6-6-5 0,6-8 3 16,2-9 3-16,2-9-4 0,5-8 2 0,0-7 0 15,0-8-2-15,1-8 7 0,-1-6 4 16,-2-7-1-16,-4-8-4 0,4 1 4 0,-5-3-5 15,-2-1 3-15,0-1 4 0,-2-1-6 0,-8-1 1 16,1 1-3-16,-4-3 0 0,-5 1 3 0,1 0 1 16,-3 2 2-16,-5 1-1 0,0 4 0 15,-4 4 0-15,-1 6 1 0,-1 2 5 0,-1 6-7 16,1 2-2-16,-1 4-4 0,0 3-7 0,-2 7 11 16,-3 5 0-16,-1 4 2 0,4 6 0 15,-1 3-3-15,3 4 0 0,5 3 0 0,3-1 5 16,5 4-3-16,5-1 0 0,1 0-4 0,8 0-5 15,-2-2 4-15,5-2-1 0,1-5 1 0,-1-6-1 16,0-6 2-16,1-6-1 0,-3-3 2 16,3-4 3-16,4-4-1 0,-1-4 1 0,-2-4-2 15,0-3-3-15,-4-3 6 0,-5-5 0 0,0-3 3 16,-4-4-4-16,-2-3 1 0,2-4-1 16,-6-1 1-16,2-5 4 0,-4-2-3 0,-5-3 0 0,1-1-2 15,-4 0-2-15,-3 5 5 0,-4 1 1 16,1 6 1-16,-4 3 3 0,-4 8-4 0,0 4-3 15,-5 5 0-15,-2 5 2 0,-3 2-5 0,-7 5 2 16,-3 5-4-16,-2 4-4 0,-3 6 7 0,3 3 0 16,0 5 4-16,7 2-2 0,0 4-2 15,5 3-2-15,3 1 0 0,6 2 5 0,4 0-2 16,3-6 3-16,6-3-4 0,5-2-4 0,0-3 4 16,9-3-1-16,1-6 2 0,6-3 1 0,3-3-2 15,3-4 0-15,4-3-2 0,5-1 4 16,-2-5-2-16,3 0 2 0,-3-4-2 0,-4-2-4 15,0-1 6-15,-1-3-3 0,0 0 4 0,-5 0 0 16,4 3-4-16,-4 2 0 0,2 1 1 16,-4 7 2-16,-1 1-1 0,-1 2 0 0,0 2-2 15,-6 2-2-15,2 2 2 0,-5 6-3 0,-2 3 4 16,2 3 2-16,-1 1-4 0,-1 4 2 0,-1 0-2 16,-1 1 2-16,1-1-2 0,2-1 2 0,-1 0 0 15,1-3-4-15,-1 1 4 0,4-1-3 0,-2-1 2 16,5-3 2-16,0-6-2 0,2-3 0 15,-1-5-1-15,2-6-1 0,-3-3 2 0,4-3 3 16,-1-3-1-16,-1 0 0 0,0-3 1 16,-3-2-3-16,3 0 1 0,-5-1 2 0,5-3-1 0,-5 1 0 15,3-2-1-15,-2 0 1 0,2 0 0 16,-3-2 1-16,4 1 1 0,-4-1-5 0,4 3 3 16,-2 3-3-16,-2 4 2 0,0 6 4 0,-2 2-4 15,-2 5 0-15,-4 4-2 0,3 6 0 16,1 2 2-16,2 3 2 0,-1 7 0 0,-1 1-3 15,0 5 2-15,-4 1-1 0,1 0 2 0,-2-2 3 16,2-1 1-16,-3-2-1 0,2-1 1 0,0-3 3 16,2-1-2-16,-3-5 5 0,6 1 1 15,1-4-4-15,4-2 3 0,4-1-6 0,4-3 2 16,2-2-1-16,10-4-7 0,-4 1-1 0,2-3-12 16,-1-3-16-16,-1 1-27 0,-2-3-46 0,1 0-80 15,0-6-303-15,1-4-1324 0</inkml:trace>
  <inkml:trace contextRef="#ctx0" brushRef="#br0" timeOffset="44984.5037">17000 12878 1188 0,'-4'-9'259'0,"2"-5"28"0,-2-5-73 16,6 0-13-16,2-2-11 0,5-6-24 0,3-5-19 16,5-4-21-16,4-1-20 0,5-4-18 0,7 0-16 15,2-3-19-15,5 0-4 0,1-3-13 0,6 1-7 16,-2 0-2-16,2-1-8 15,-6 0-1-15,-7 1-1 0,-4 4 2 0,-7 3 1 0,-6 8 6 16,-8 7 6-16,-4 5-1 0,-8 3 5 0,-1 6-8 16,-7 2-7-16,-5 4-2 0,-7 5-12 15,-5 9-2-15,-6 4-1 0,-6 6 1 0,-2 7 1 16,-3 7 2-16,9 2-1 0,1 1-7 0,10 0 5 16,7 1-3-16,7-3 2 0,6 4 5 15,9-4-8-15,5 3 2 0,6-1-2 0,9-3 1 16,4 0 4-16,5-2 0 0,6-2-2 0,0-4-4 15,1 1 3-15,1-2-1 0,-5-2 1 16,-4-2 1-16,-8-4-4 0,-3 0 0 0,-6-5-2 16,-9-1 1-16,-3-2 2 0,-8-2 1 0,-5 1-2 15,-5-1-2-15,-11 0 2 0,-5-2-3 0,-7 2-2 16,-5-4 1-16,-7 0-12 0,5-2-10 0,-3-4-17 16,8 0-27-16,6-6-37 0,7-2-88 0,5-7-228 15,10-6-1253-15</inkml:trace>
  <inkml:trace contextRef="#ctx0" brushRef="#br0" timeOffset="45877.9611">17548 12144 2015 0,'26'-15'375'0,"7"-2"-37"15,12-1-139-15,-5 10-42 0,-4 9-35 16,-5 5-34-16,-1 8-26 0,-7 7-22 0,1 8-1 16,-4 5-4-16,-3 7-1 0,-1-1 3 0,-4-1-12 15,4 2-2-15,-5 0-9 0,-1 1-7 16,1 0 4-16,-1 1-2 0,0-3-3 0,2-6-1 15,1 1-3-15,2-6-2 0,-1-4 2 0,6-2 1 16,1-7-2-16,4-4-1 0,-2-6-2 0,3-5-2 16,0-3 2-16,-1-5 1 0,1-3 2 15,-3-5-2-15,1-2-1 0,-3 0-1 0,-2-5-1 16,-2 0 7-16,-3-2-3 0,-3-1 2 0,-4-1-1 16,0-1-6-16,0 3 6 0,-1 1 0 0,-1 5 2 15,-3 2 3-15,0 2-5 0,-2 4 0 16,0 2 1-16,-2 3 4 0,1 1-5 0,1 3 2 15,-1 1-5-15,1 0-9 0,-1 3 7 0,1 2 1 16,0 2 2-16,1 4 1 0,1 3-1 0,5 3-2 16,3 1 2-16,4 3 4 0,7 1-4 0,5 0 2 15,6 2-5-15,7-2-3 0,5-3 3 16,4 0-1-16,1-4-3 0,2-3-7 0,-3-3-7 16,1-5-6-16,-6-4 2 0,0-3 5 0,-7-5 5 15,-1-5 9-15,-7 1 3 0,1-6-1 0,-7 0 7 16,-4-4-1-16,-2-1 3 0,-5-3 5 15,-3-1-5-15,-2-2 0 0,-5 0 1 0,-1-1 3 16,-1-2-2-16,-2 1 1 0,0 0 0 0,-1 1-2 16,1 4 5-16,0 2 6 0,-1 2 3 15,1 2 4-15,2 4-3 0,0 2-3 0,0 5 0 16,-1 4 0-16,2 1-5 0,0 2-4 0,0 5-7 16,2 3-5-16,-1 5 5 0,1 9-1 0,1 5 3 15,2 3 1-15,1 2-4 0,3 2 0 0,-1 4 0 16,0 4 1-16,3 1 1 0,-1 4 2 15,0 5-3-15,-2-1-3 0,0 5 2 0,1 1-2 0,-2 2 2 16,2-4 0-16,1-7-3 16,-2-6-1-16,2-7-1 0,-1-4 0 0,-2-8 0 0,-1-4 3 15,-1-6-4-15,-1-7 1 0,-1 0 4 0,4-9-1 16,-1-3 3-16,1-4 2 0,2-6-4 16,2-1 1-16,0-3-1 0,0-3 1 0,0 0 0 15,-3-3 2-15,1-1-2 0,0-4-2 0,-2 2 3 16,1 0-2-16,-4 1 3 0,-1 2 2 0,-1 0-4 15,-2 1 0-15,-2 2-1 0,-1 2 2 16,-1 1-1-16,0 3 3 0,-1 1-2 0,1 2-2 16,-1 1 1-16,2 3 0 0,0-1 2 0,1 1 2 15,-1 0-3-15,3 1 0 0,3 0-2 16,-2 2 0-16,1 2 3 0,1 0 0 0,2 1-1 16,0 0-2-16,0 2-1 0,0 2 0 0,2 0 2 15,2 2 1-15,-2 0-2 0,2 2 3 16,-1 0-4-16,0 2 1 0,-2-1 1 0,2 0 0 0,-2 0 0 15,-2 0-1-15,2-1 1 0,-3 2-1 16,-1-2 2-16,1 2 1 0,-1-3-3 0,-1 2 0 16,1-2-3-16,-2 1-1 0,0-1 2 0,0 1-2 15,0-1 0-15,-2 0-4 0,1 0-2 16,-1 0-4-16,-1 0-5 0,1 2-3 0,-1-2-9 16,-1 2-8-16,1-1-14 0,0-1-20 0,0 1-23 15,-1 2-38-15,-1-2-59 0,1 0-104 0,3 1-236 16,1-1-467-16,-2 0-108 0</inkml:trace>
  <inkml:trace contextRef="#ctx0" brushRef="#br0" timeOffset="46279.0567">19398 12444 1 0,'-1'-5'179'16,"0"-2"269"-16,-3-2-20 0,-2 1-27 0,4-1-55 15,-1 0-71-15,2-3-52 0,1 2-43 0,1-4-33 16,3 3-19-16,3-2-20 0,2 1-11 0,3-1-15 15,6 3-16-15,4 0-12 0,2 1-12 16,3 4-3-16,3 3-6 0,1 4-8 0,-2 4-8 16,-2 6-8-16,-3 3-4 0,-8 7 0 0,-1 4 0 15,-6 4 0-15,-3-1 2 0,-5 4 0 0,-3-1-2 16,-7-1 6-16,-2-2 1 0,-10 0 0 16,-5-3 0-16,-7-4-2 0,-3 1-3 0,-3-2-2 15,0-2-2-15,-2-2-5 0,-1-3-3 0,0-2-6 16,2-5-11-16,4-1-12 0,2-3-25 0,5-3-36 15,1-3-72-15,3-4-144 0,4-2-487 16,4-2-831-16</inkml:trace>
  <inkml:trace contextRef="#ctx0" brushRef="#br0" timeOffset="46485.7281">18696 12359 1510 0,'-9'-2'744'0,"-2"-2"-488"0,0 2-52 15,10 4-53-15,1 2-17 0,4 4-5 0,0 5-2 16,3 3-21-16,0 5-20 0,2 3-18 0,2 3-13 16,4 1-17-16,-1 4-12 0,-1 1-11 0,0 1-4 15,-1 2-7-15,-2 0 0 0,-1 0-2 0,-3 3-4 16,0-1 0-16,-5-1-22 0,-2-2-32 0,-5-3-41 16,0-3-55-16,-3-4-84 0,-1-6-236 15,-2-2-1211-15</inkml:trace>
  <inkml:trace contextRef="#ctx0" brushRef="#br0" timeOffset="46654.9362">18473 11974 2646 0,'4'-19'144'15,"0"-3"-22"-15,3-4-62 0,1 10-26 0,-2 7-10 16,-2 1-5-16,-2 5-16 0,-1 3-19 0,0 4-17 15,3 4-54-15,2 6-134 0,5 4-577 16,4 2-815-16</inkml:trace>
  <inkml:trace contextRef="#ctx0" brushRef="#br0" timeOffset="47647.0241">21246 12507 1948 0,'-14'-17'168'0,"-8"-5"46"0,-4-6-24 0,5 5-19 0,6 3-7 15,-2 0-33-15,-2 3-28 0,-1 1-19 0,-1 4-15 16,2-1-15-16,-1 2-11 0,-1 4-9 16,1 3-14-16,0 3-2 0,-5 4-4 0,1 3-4 15,0 7 5-15,-4 2-2 0,5 4 1 0,-2 2-3 16,3 6 0-16,0 0-3 0,5 3 1 0,3 2 3 16,2 0-10-16,5-1 4 0,6 2-4 15,5-4-2-15,2 0 5 0,7-1-5 0,4-2-2 16,8-4 1-16,3-2 1 0,6-6 1 0,3-8-1 15,4-3 2-15,-1-5-2 0,-1-3 0 0,1-4 1 16,-4-5-2-16,-2-3 5 0,-3 2 0 16,-7-5-2-16,-4-1 3 0,-2 3-4 0,-8-3 3 15,-3 2 1-15,-4 0 2 0,-4-1-1 0,-3 2 0 16,-2 2 1-16,-2 2-2 0,-5 1 6 0,0 3-7 16,-2 2 1-16,-1 1 0 0,-1 3-5 15,-2 3 1-15,0 1-3 0,4 0 2 0,0 4-6 16,5 1 5-16,4 4-1 0,2-1-2 0,4 4 6 15,5 0-4-15,7 2 0 0,9 1 4 16,9 1-7-16,11-2 4 0,12-2-1 0,8 0 0 16,10-2 3-16,8-1-3 0,3 2 1 0,5-3-2 15,0 0 0-15,3-1 1 0,1-3-2 0,-1 0 2 16,-1-3-3-16,-1-1 1 0,0-2 0 0,-2-3 2 16,-1-2 0-16,-4-2 1 0,-5 0 1 0,-1-3-2 15,-7 1 4-15,-1-3-2 0,-6 2-2 0,-5-4 2 16,-2 4-4-16,-7-5 4 0,-2 2 0 15,-5 2 2-15,-5-2 2 0,-4 4 0 0,-4 2 3 16,-7 1-2-16,-5 3 8 0,-5 1 0 0,-3-1 4 16,-6 4 6-16,-1 1-9 0,-2-1 3 15,-5 1-10-15,-2 1-5 0,-7 0 0 0,-10 5-1 16,-9 2 2-16,-4 1-2 0,-7 4 5 16,1-1-5-16,-3-1 0 0,-1 1 2 0,7 0-8 15,2-2 5-15,10 1 0 0,14-4-3 0,3-2 3 16,9 2 0-16,5-2 0 0,8-1 0 0,4 1 1 15,14-1-1-15,6-3 1 0,12-4 1 0,3 1-2 16,6-3-3-16,-7 0 1 0,2-5-2 16,-8-3 2-16,1-5 3 0,-4-2-1 0,-5-4-1 15,1-2 3-15,-7-6-1 0,2-3 0 0,0-2 3 16,-2-1-6-16,-4-4 4 0,-3-3-1 0,-2-1 0 16,-11-6 4-16,-1 2-1 0,-5 3 2 0,-3 1-2 15,-4 4 3-15,0 0 1 0,-4 7 1 16,-5 1 7-16,2 8-4 0,-3 5 3 0,3 5 3 15,3 5-2-15,1 3 3 0,6 4-3 0,-2 3-4 16,4 4-6-16,-1 4 0 0,1 4-5 0,0 7-3 16,1 8 3-16,2 6-3 0,7 8 6 0,1 6 6 15,1 4 0-15,8 3 4 0,0 7-4 16,-5-2-1-16,5 4-1 0,-7-2-2 0,-2-1-1 16,0-1-2-16,-3 2 1 0,-4-3-3 0,1 1-2 15,-7-4-1-15,3-2-5 0,-1-4-3 16,1-3-16-16,1-3-27 0,3-6-42 0,-1-1-70 15,-1-4-140-15,5-7-948 0,1-8-526 0</inkml:trace>
  <inkml:trace contextRef="#ctx0" brushRef="#br0" timeOffset="47833.3516">24431 12372 3242 0,'4'-7'88'15,"5"-3"-2"-15,0-1-1 0,-1 5-6 0,-4 1-6 16,-3 4-12-16,-1 1-26 0,0 0-16 0,0 0-13 16,-1 0-10-16,-1 0-4 0,-2 5-9 0,-1 2-19 15,-3 6-44-15,-3 1-65 0,0 2-167 16,-2 2-1103-16</inkml:trace>
  <inkml:trace contextRef="#ctx0" brushRef="#br0" timeOffset="50430.4753">1993 14465 1776 0,'-14'-8'389'16,"1"-1"-292"-16,-1 2 3 0,7 8 1 0,5 5 3 15,1 9 18-15,0 3 17 0,-3 12-11 0,2 7-25 16,-2 5-22-16,-3 7-18 0,-1 2-14 0,4 3-14 16,-1 2-11-16,3 3-7 0,0 5-5 0,0 2-2 15,0 6-5-15,-1-1 0 0,3-3-3 16,1-4 0-16,3-5 6 0,0-10-10 0,0-11-1 15,1-9 0-15,-3-7 0 0,3-7 4 0,-3-4 1 16,-2-5 1-16,1-5-2 0,-1-3 5 0,-1-8-2 16,0-4-1-16,-3-9 0 0,-1-6-9 0,-3-6 4 15,-2-8-3-15,-1 0-2 0,-2-9 4 16,-4-4 1-16,-2-4-2 0,1-6 1 0,1-6 2 16,0-1-2-16,2-5-1 0,1-2 2 0,4-6-5 15,0 0 4-15,5-2-1 0,6-1-1 16,7 6 6-16,6 2 4 0,6 4 2 0,7 7 0 15,5 6-1-15,5 8-3 0,0 10 4 0,0 12 1 16,-4 9-1-16,-2 11-1 0,-2 10-2 16,-3 8 0-16,1 10 0 0,-6 8 0 0,6 6 1 15,-4 8-3-15,-3 3 2 0,-3 7-1 0,-3 5 2 16,-6 0 2-16,-7 9-5 0,-3 2 0 0,-7 3-4 16,-10 3-1-16,-1 1 1 0,-6-2 2 0,-2-3-1 15,-2-4 0-15,-4-6-2 0,-1-6-2 16,1-4 1-16,3-10 7 0,1-7-6 0,2-9 2 15,5-6-3-15,-4-2-7 0,-1-4 8 0,5-5-1 16,-1-5-1-16,4-6 0 0,-2-2 0 0,6-4-1 16,1 1 4-16,3-2 6 0,4 2-7 0,3 1 1 15,2 0-2-15,5-1-6 0,0 1 9 16,7 0-2-16,1 3 2 0,2 3-1 0,6 4 0 16,1 5 2-16,2 5 2 0,2 7 5 15,3 1-4-15,0 7-2 0,4 4 1 0,2 4-9 0,4 3 11 16,-2 0-1-16,5 1-1 0,0-1 2 15,2-1-4-15,2 2-3 0,4-4 4 0,-3 1 3 16,1-5-4-16,0-2 2 0,-3-5-3 0,5-6-2 16,-3-3 4-16,0-7 0 0,-5-4 2 15,-1-4 1-15,-7-5-4 0,-4 0-1 0,-2-4 3 16,-5-1 4-16,-3-3 0 0,-4-2 5 0,-4-3-2 16,-2-1-3-16,-4-5 9 0,-3 3-2 0,-2-3 2 15,-2 1 5-15,-2-1-9 0,-2 2 0 16,-2 0 1-16,0 4 1 0,-1 0 1 0,-2 3 2 15,1 1-2-15,-1 5-5 0,2 4 7 0,2 3-2 16,3 5-4-16,-1 3 1 0,-1 4-10 0,2 4-2 16,-1 8-1-16,-1 6 2 0,4 5 0 0,1 1 2 15,3 4-2-15,5 0-9 0,5 0 10 16,5 0-4-16,4-1 2 0,9-2 5 0,0-6-7 16,7-1 1-16,2-6 1 0,0-4 0 0,2-3 1 15,1-6 3-15,2-4-3 0,0-6-2 16,-1-2 4-16,-4-6 0 0,0-2 2 0,-5-5 4 15,-1-2-4-15,-2-5-1 0,-4-3 1 0,-3-1-3 16,-6-3 5-16,1-2 2 0,-9 1-1 0,-2-4-2 16,-6 1 0-16,0 0 0 0,-4-2 4 0,-3 6 8 15,-5 1-10-15,1 5 1 0,-2 6-5 16,-1 6 0-16,1 7 2 0,-2 3 0 0,1 6-2 16,-3 3-7-16,3 5 5 0,-4 4-3 0,6 5 2 15,-1 2 3-15,4 6-7 0,2 1 1 0,6 6-1 16,5-3-1-16,5 2 4 0,5-1 1 15,0 2-1-15,6 4-3 0,-1-1 3 0,2 3-1 16,0 2 2-16,0 1 4 0,-1-1-4 0,0 0-2 16,-3-1 0-16,-1 2-3 0,-2-3 1 0,-2-2 5 15,-3 1-3-15,-5-7-2 0,0-1 5 16,-4-3-5-16,-2-2 6 0,-2-1 2 0,-4-4-4 0,-1-2 1 16,-1-1-4-16,-2-5 4 0,1 0-1 15,2-6 2-15,2-1 1 0,2-5-7 0,1-1 4 16,1-3-7-16,3-5-3 0,5-5-3 0,2-7-7 15,8-6-2-15,7-7 3 0,6-4 4 16,3-6 4-16,2-3 4 0,4-3 3 0,-1 2-2 16,2 2 4-16,-1 5 1 0,-1 4 1 0,-4 7 7 15,-1 3-3-15,-4 6 3 0,-3 6 3 16,-5 7-1-16,-2 4 2 0,-6 5-1 0,-2 5-3 16,-3 5-2-16,1 5 1 0,-1 7 1 0,-2 6 2 15,-3 8 1-15,0 2-4 0,-2 3 1 0,0 0-4 16,1 2-2-16,-3 3 3 0,4-2-1 15,2-7-1-15,5-3-2 0,2-6 1 0,3-4-2 16,3-5 1-16,-1-1 2 0,5-9-2 0,0-6 3 16,0-5-1-16,0-7 2 0,2-5 1 0,-3-6 2 15,1-3 2-15,-3-5-3 0,-2-2 2 0,-2 1-4 16,-3-2 4-16,-5-2 6 0,-2 0-5 16,-3-3 2-16,-3 0-5 0,-1-1-5 0,-5 1 3 15,-2 2 0-15,-4 1 2 0,-1 4-2 0,-5 1-1 16,-1 3-2-16,-2 5 0 0,-4 4 1 15,0 5-4-15,-5 9 0 0,-2 5-5 0,-5 6-6 16,-2 4-4-16,1 7-15 0,-2 3-17 0,5 3-33 16,2 1-47-16,3 3-97 0,5 1-369 0,8 1-1155 15</inkml:trace>
  <inkml:trace contextRef="#ctx0" brushRef="#br0" timeOffset="51787.0688">4243 14808 1253 0,'-5'-14'253'16,"-3"-4"40"-16,2-6 9 0,4 4-19 0,-2 4-24 15,1 2-38-15,-1 3-47 0,2 4-39 0,-2 5-44 16,2 1-40-16,1 3-24 0,-2 6-20 15,-1 8 0-15,-2 9 9 0,-1 7 1 0,-1 5 6 16,0 2-3-16,3-2 0 0,0 2 0 0,3-1 2 16,2 1-2-16,5-3-7 0,3-2 2 0,5-2-8 15,5-5-1-15,6 0 2 0,3-7-5 16,7-2 2-16,2-5-1 0,6-8 2 0,3-5-1 16,3-4 1-16,-2-8-3 0,2-3-3 0,-8-3 8 15,0-2-8-15,-7-5 3 0,-3 1 1 0,-1-4-6 16,-8 1 4-16,-1-4-1 0,-8 3-1 15,-1-1 4-15,-3-1 1 0,-5 2-2 0,-3-1 0 16,-3 3 3-16,-3 4-4 0,0 4 4 0,-3 4 2 16,1 1-3-16,0 6 2 0,0 1-3 0,-1 2 0 15,2 3-1-15,-1 2-1 0,2 3 1 0,-1 2-4 16,0 3 3-16,-1 7-4 0,3 0 4 0,-2 4 2 16,4 0-6-16,0 2 5 0,3 1-5 15,3 0 1-15,0 2 1 0,4-2 2 0,3 0 1 16,0-2-4-16,2 1 8 0,3-3-10 0,4 0 3 15,1-4 5-15,2-1-7 0,2-6 7 0,2-5-3 16,3-3 2-16,0-2-2 0,5-5 1 16,1-2 1-16,-2-5-4 0,2-2 6 0,-2-1-7 15,-2-3 2-15,1-2 2 0,-1 1-6 16,-2-2 5-16,0-1-3 0,-3-4 0 0,-4 2 4 16,2-2 0-16,-4 2 1 0,0 5-3 0,-3 0 0 15,-3 6-2-15,2 1 1 0,-4 6 4 0,-1 2-6 16,-1 3 3-16,-4 5-3 0,0 1-1 15,3 4 4-15,-3 6-1 0,1 1 3 0,1 6-1 16,1 1 0-16,-2 1-3 0,0 1 0 0,1 1 3 0,3 0-6 16,-1-1 6-16,1 0-4 0,4-3-1 15,1 1 0-15,2-6 3 0,3 2 2 0,-2-3-3 16,5-6 6-16,3-3-9 0,0-4 2 16,0-3 3-16,1-4-8 0,2-4 7 0,-4-1-3 0,-1-5-1 15,1 1 10-15,-2-3-6 0,-2 0 2 16,-3-2-2-16,2-4 0 0,-4 1-1 0,-2-2 0 15,-1-2 3-15,-3 2-4 0,-2-1 4 0,-2 2 0 16,2 0-2-16,-5 5 3 0,0 3-1 16,-3 1 3-16,1 3 1 0,1 3 2 0,0 4-2 15,-2 2-1-15,0 1-1 0,-1 4-4 0,0 1 3 16,1 3-4-16,3 2-1 0,1 5 5 0,1 3-4 16,1 0 4-16,1 4-2 0,3 1-3 15,0-1 1-15,3 1-2 0,2 0 3 0,5 1-5 16,-1-2 4-16,8 1-5 0,-2-1-12 0,5-1-4 15,3-2-25-15,-1-4-18 0,3-1-18 16,-2-6-17-16,2-1-3 0,-1-5 1 0,1-4 14 16,-1-3 14-16,-3-4 23 0,-1-1 19 0,-1-3 13 15,-1-5 14-15,-3 1-1 0,-1-2 8 0,-5-1 3 16,1 0 3-16,-9 1 8 0,-1 0 7 0,-3 1 11 16,-2 0 10-16,-4 4 12 0,-1 2 7 15,-2 3-1-15,-1 2 3 0,-2 2-11 0,1 3-8 16,1 2-11-16,-1 2-15 0,0 1-7 0,1 4-9 15,-2 2-1-15,-2 4 0 0,3 0 1 0,-2 4 0 16,4 2-1-16,4-1 4 0,2 4-7 16,5-1 3-16,0 2 0 0,4 0-4 0,4-2 2 15,4 0-2-15,5-2 0 0,1-3-4 0,4 0 4 16,2-1 0-16,3-5-2 0,2-4 5 0,-3-1-7 16,3-8-2-16,0-2 3 0,-5-4-6 15,3-4 9-15,-4-1-1 0,-3-4 2 0,0 0 2 16,-6-1 1-16,1-2 0 0,-5-1 0 0,0-1 8 15,-5 1-3-15,2-1 7 0,-5-1 9 0,-2 0-5 16,0 1 7-16,-7 1-1 0,0 0-2 0,-6 5 2 16,0 3 2-16,-4 3-2 0,2 5-8 15,-4 5 1-15,-1 4-10 0,-2 3-2 0,-6 8 0 16,4 5-7-16,-7 4 7 0,2 1-1 0,0 2 1 16,1 2 1-16,7 2-1 0,-1-1-1 15,5 1-1-15,6 1 5 0,4-2-8 0,5-1 1 16,4 2 1-16,5-2-8 0,4-2 4 0,1 0-8 15,7-5-18-15,3-2-28 0,5-4-58 0,-3-1-86 16,5-4-306-16,-1 2-381 0,1-3-842 16</inkml:trace>
  <inkml:trace contextRef="#ctx0" brushRef="#br0" timeOffset="54440.9162">9109 14226 1656 0,'-19'-14'100'0,"-2"-3"38"0,-5-2 39 0,2 6 18 16,3 5 13-16,-3 4-23 0,-2 4-34 0,-3 8-34 15,-2 8-32-15,0 9-14 0,-7 11-12 16,3 4-5-16,-3 5-6 0,6 5-8 0,3 4-5 15,4 1-6-15,7 1-2 0,4-1-6 0,6-1-2 16,7-1-4-16,5 0-5 0,11-4 0 16,8-1 0-16,10-3 1 0,16-7 5 0,11-6-5 15,12-7-1-15,11-8-3 0,8-7-5 0,7-7 6 16,-2-8-5-16,4-6-1 0,0 0-4 0,-7-7-2 16,-2-1 3-16,-8-6 2 0,-3-3 2 0,-11 0 0 15,-6-1-1-15,-8-3-2 0,-7-1 0 16,-9 0 2-16,-9-3-2 0,-10 2 2 0,-5-2-2 15,-9 0 0-15,-6-4 1 0,-8 0-1 0,-5-1 3 16,-6 3-3-16,-8 8 3 0,-3-1-3 0,-5 8 3 16,-3 6-2-16,-4 3 1 0,-2 6 2 15,-7 8-5-15,-7 5 4 0,-2 5-2 0,-2 8-1 16,-2 1 4-16,-3 8 1 0,5 5-1 0,-3 6-2 16,0 6 1-16,8 0-2 0,1 1 1 0,13-1 1 15,4 0-3-15,15 1 1 0,5-3-1 16,10 2 0-16,8-6 3 0,6 2-3 0,9-4 3 15,6-4-2-15,4-4-4 0,7-7 4 0,6-5 1 16,5-7 2-16,5-6 6 0,6-6-9 0,1-6-1 16,1-6-2-16,2-6 0 0,2 2 6 15,-4-3 0-15,3-3 0 0,-5 0-3 0,1-4 3 16,-3-3-4-16,-5-3 3 0,-3-3-1 0,0 1-2 16,-1 1 2-16,-1 0-2 0,-3 5 3 0,-2 5-1 15,-4 3 0-15,-4 4 0 0,-2 4-2 0,-3 5 2 16,-6 3 0-16,-2 7 2 0,-5 6-2 0,0 3-1 15,-3 6-1-15,-1 4 0 0,0-1 3 16,-2 5 0-16,0 2 1 0,0 2-1 0,-1 0-3 16,1 0 0-16,0-1 0 0,-2 2 2 0,4-2-1 15,-2 1 0-15,2-4-3 0,2-3 2 16,2-2 0-16,0-4-2 0,4-4 3 0,-1-4-5 16,5-5-2-16,1-4 4 0,5-6 1 0,4-5 1 15,-1-2 3-15,0-2-2 16,0-3-2-16,-4-1 0 0,4-2 2 0,-6 0-1 0,1-1 2 15,-2-3-1-15,1-1-3 0,0-1 3 0,-1-1-2 16,-1 1 3-16,-1-2 3 0,-2 5-5 0,-2 5 1 16,-1 2 0-16,-3 5-1 0,-3 6 2 15,-3 4 0-15,-3 3-3 0,-1 5-4 0,0 2 2 0,0 5 0 16,-1 8 3-16,-3 1 6 0,0 6-5 16,0 4 0-16,-1-5-3 0,3 2 0 0,0-2 2 15,4 0 2-15,4 1-2 0,1 1-2 16,7-2 0-16,2-2-2 0,4-3 4 0,4-2 3 0,0-3-5 15,3-3 3-15,-1-3-3 0,2-5-3 16,0-1 4-16,-3-6 1 0,-2-2 1 0,-3-2-1 16,2-4 0-16,-4-2-2 0,0-3 1 0,-5-2 5 15,1 0-3-15,-2-3 0 0,0-2-2 0,1 1-3 16,5-3 4-16,-3-1 2 0,2-4 1 16,2 1-3-16,1-4 0 0,2 1-1 0,1 4 1 15,-1 5 5-15,2 5-5 0,-2 8 2 0,2 6-2 16,-4 1-6-16,0 9 7 0,1 2-2 0,-5 8 3 15,4 4 1-15,-4 2-3 0,0 7 1 16,-2 2 2-16,0-1 3 0,-6 1-4 0,2-3 0 16,-3 3-2-16,-1-1-3 0,-3 0 4 15,0 0-1-15,-3-1 2 0,-4 2 2 0,0-4-4 0,-3-2-1 16,2-4 0-16,0-7 5 0,0-3-6 16,1-3 2-16,2-4-6 0,2-3-12 0,1 0-3 15,4-6-22-15,4-4-23 0,4-3-30 0,5-4-33 16,6-4-39-16,5-3-43 0,3-5-67 0,1-1-75 15,5-4-102-15,-2-3-84 0,0-6 62 16,-1-5 115-16,-2-5 167 0,0-5 183 0,-2-1 141 16,-6 1 137-16,-3 2 118 0,2 6 97 0,-6 4-18 15,0 8-67-15,-2 9-74 0,-3 5-90 0,-4 7-51 16,-1 8-43-16,0 2-41 0,-5 5-31 16,1 4-20-16,0 5-16 0,2 4 1 0,-1 8 0 15,4 3 0-15,1 6-7 0,0 5-3 0,0 4-5 16,-2 3-10-16,3 2 5 0,-3 3-5 0,-3 4 3 15,0 4 5-15,-4 2-12 0,-2 4-1 16,-3-4-4-16,-1-1-11 0,-1-2-10 0,-4-8-14 16,8-6-8-16,-1-11 0 0,3-11 15 0,0-7 11 15,1-4 11-15,-1-4 12 0,2-5-6 16,-1-4 2-16,6-6 1 0,-2-5-5 16,1-4 5-16,2-3 1 0,0-1-2 0,0-3-5 0,2-2 5 15,2-4-2-15,2-1 3 0,3-4 4 0,1-4-6 16,6 0-1-16,-2 1-1 0,3 6-2 15,3 3 5-15,1 6 2 0,4 5 1 0,-2 5-3 16,2 6 4-16,5 3 3 0,-5 6 5 0,1 7 5 16,-2 7-3-16,-4 3-3 0,-2 8 0 0,-4 4-6 15,-2 5 6-15,-5 3-1 0,-1 0-3 0,-5 5-2 16,-6-1 1-16,-1 1-3 0,-5-2 4 16,-2 1 7-16,-3-5-10 0,0-3-2 0,-3-1-2 15,4-7-5-15,4-3 6 0,2-5 1 0,2-6-1 16,-1-3 1-16,3-4 0 0,3 0 0 0,2-7 2 15,7-1 4-15,5-4-6 0,2-4 0 16,4-2-4-16,-1-2-2 0,3-2 5 0,2-2 2 16,0-2 0-16,1-2-4 0,1-4 3 0,-1 0-1 15,-2-4 2-15,-4 1 7 0,-1 1-6 0,-4 1 7 16,-3 4-2-16,-3 3 0 0,-5 4 11 16,-3 1 1-16,-1 5 4 0,-5 6 1 0,-2 1-4 15,-4 4-4-15,4 3-3 0,-6 4-2 0,-2 6-10 16,-3 6 0-16,-6 6-2 0,-1 7-6 15,2 0 8-15,4 5 0 0,1-3 0 0,0 2-1 0,8 4 1 16,0-2-4-16,5-2 2 0,6 1 4 16,1-8-6-16,8-3 2 0,0-6-2 0,8-3-3 15,0-4 5-15,6-2 0 0,2-5 0 0,-1-1 3 16,2-3-4-16,-2-3 0 0,-1-2 2 16,-5-3 2-16,4-5-3 0,-6 0 3 0,0-2-4 15,-2-3-2-15,0-3 5 0,-2-1 1 0,-5-2 3 16,3-3-3-16,-5 0 1 0,-1-2-1 0,-1 1 2 15,-2 1 4-15,-2 0-4 0,-3 5 3 16,1 2 0-16,-3 5-3 0,0 7 10 0,-2 0 1 16,1 5 1-16,-1 2-1 0,2 3-8 0,-1 3-6 15,-3 5-2-15,-2 6 2 0,-4 3 0 0,1 5 0 16,1 4-2-16,4 2-4 0,-3 1 4 16,5 1 0-16,2 3 2 0,1-3 2 0,2 2-4 15,2 3-2-15,-1-6 0 0,4 1 2 0,0-5-1 16,4-3 0-16,1-5 0 0,5-3-5 0,1-1 5 15,1-4-1-15,2-2 3 0,0-5 2 16,5-3-3-16,-3-4-1 0,4-4-1 0,0 1 5 0,-4-3-4 16,-1-2 4-16,-1-3-3 0,-2-2-3 15,-1-2 5-15,2-2-3 0,-4-5 3 0,1 2 0 16,-4-1-2-16,1 2 0 0,-2 1 0 0,-4 2 2 16,0 1-2-16,-2 3 2 0,0-1-1 15,1 3-6-15,-5 4 7 0,2 3-1 0,-3 3 0 16,-2 2 3-16,0 3-6 0,0 1-2 0,0 4 1 15,0 1 0-15,0 7 3 0,0 1 1 0,0 5-2 16,0 2-3-16,0 1 4 0,1 0-1 16,1-2 1-16,3 1 4 0,-2-1-6 0,4-1 0 15,-3-2 0-15,3 1 2 0,0 1 0 16,5-1 0-16,-1-3-2 0,1-3-3 0,4-4 3 0,-1-1-2 16,4-4 6-16,0 0 2 0,1-5-6 15,2 0 2-15,0-2-2 0,-1-2 0 0,0-2 2 16,-1 0 2-16,-1-4-1 0,1 2-2 0,-6-1 1 15,3 0-1-15,-2 1 3 0,-1 1 1 0,-1-3-3 16,2 3-1-16,-3-1-2 0,0 1 3 16,0 0 0-16,-1 3 3 0,5 0-3 0,-4 0-3 15,0 1 3-15,3 1-2 0,-2 2 2 0,-2 1 2 16,-1 0-4-16,3 4 0 0,-3-1-3 16,-2 2-1-16,2 3 4 0,0-1 0 0,0 3 2 0,0 0-4 15,-1 4 3-15,0 3-4 0,3-1 3 16,-2 1 5-16,1-5-5 0,-1 2 3 0,2-2-3 15,-1 2 0-15,3-1 3 0,-1 1-1 0,1-2 2 16,2-2-3-16,2-3 2 0,-3-3-1 0,4-2 2 16,-2-2 2-16,-2-3-3 0,4-1 1 15,-1-2-1-15,1-2 0 0,-4 2 3 0,4-1 0 16,2-1-1-16,-1 0 0 0,2-1 0 0,2 2-2 16,-1-2 2-16,1 0 4 0,2 3-6 0,-2-3 2 15,1 3-2-15,-1 1-2 0,-1 0 5 16,4 1-1-16,-5 1-1 0,-2 0-1 0,0 2 0 15,-9 1-3-15,0 0 4 0,-2 2 2 0,-1-1-6 16,0 0 2-16,-4 1-2 0,-3 0-6 0,1 1-5 16,1-1-21-16,-3 1-27 0,1 1-43 15,-1 2-57-15,1 1-171 0,1 1-1281 0</inkml:trace>
  <inkml:trace contextRef="#ctx0" brushRef="#br0" timeOffset="56041.7622">16537 14737 1778 0,'-12'-4'474'16,"-6"1"-334"-16,-2-1 44 0,5 4-13 0,2 0 5 15,8 0-11-15,-1 0-39 0,6-1-29 16,-1 2-23-16,2-1-12 0,0-1-18 0,4-3-14 16,3-3-6-16,6-5-12 0,7-4-2 0,10-4 1 15,6-2-7-15,7-4 2 0,7-2-3 16,3-1-1-16,7-5-1 0,5-3 3 0,-1-5-1 15,3-1-3-15,-2-3 5 0,-5-4-5 0,-3 0 2 16,-6-3 4-16,-5-1-3 0,-7-1 3 0,-9 3-2 16,-8 3 0-16,-4 6 3 0,-9 6 3 15,-3 5 4-15,-7 7 2 0,-5 9 3 0,1 0 2 16,-3 8-1-16,-3 3-3 0,-4 6-7 0,-4 8-4 16,-7 8-3-16,-2 7 0 0,-4 9 1 0,2 5 1 15,0 1 1-15,5 4-2 0,4 3 7 0,3 2-9 16,8 1 0-16,8 1 2 0,10-3-10 15,11-4 8-15,6-3 0 0,11-6-2 0,11-2 1 16,5-6 0-16,7-4 0 0,-1-5-3 0,-1-5 2 16,-1-6-3-16,-4-2-2 0,-1-8 2 0,-1-2-10 15,-6-6 2-15,-4-5-1 0,-8-5 1 16,0-4 6-16,-5-5 3 0,-3-1 2 0,-3-5-1 16,-6-1 6-16,-1-4-6 0,-5-2 3 0,-3-2 1 15,-1-1-3-15,-4 1 3 0,-2 0-2 16,-2 6-3-16,0 5 5 0,-2 7 1 0,0 5 3 15,-1 7-1-15,-1 6 2 0,4 4-3 0,0 4-3 16,-1 5 2-16,-1 4-8 0,1 10 4 0,-3 7-1 16,-1 5-2-16,3 4 5 0,-1 5-1 0,5 0 2 15,2 3-4-15,2-1 6 0,2 2-8 0,1-1-2 16,1 4 6-16,1-1-12 0,2-2 8 16,-1-1-4-16,7-4-8 0,-1-9 0 0,5-4-9 15,2-8 2-15,4-11 2 0,0-7 7 0,2-5 5 16,0-7-1-16,-2-4 7 0,1 0-10 0,2-5 11 15,-2-2 0-15,1-2-2 0,-1-1 8 16,0-3-5-16,1 2 1 0,1 1-1 0,-1 0 1 16,-1 8-3-16,-3 3 1 0,-2 5 1 0,-4 5-6 15,-2 4 8-15,-5 1-4 0,0 5-2 0,-2 4 8 16,-3 3-7-16,3 4 4 0,0 4-1 16,-1 3-1-16,2 2 2 0,-1 2-1 0,1 2 2 15,0-1-5-15,0 0 4 0,2-1-1 0,6-2-2 16,-1-1 9-16,5-4-9 0,4-3 3 15,4-2-2-15,2-4-4 0,1-4 3 0,1-3-4 16,-2-4 1-16,-2-5-6 0,-1-2 7 0,0-3-1 16,-4-4-1-16,0-3 12 0,-1-3-6 15,0-2 4-15,-3-3-2 0,0-1-1 0,-4-4 1 16,0 0-2-16,-2-1 7 0,-5 0-3 0,1 2 7 16,-4 3 1-16,-3 1-2 0,-3 7 7 0,-2 2-2 15,-2 8 2-15,-6 3-3 0,-3 4-7 0,-5 4 0 16,-5 8-5-16,-7 3 3 0,-4 8-1 0,-4 2 2 15,5 3 0-15,0 0-6 0,8 3 7 0,7-1-7 16,6 4 2-16,7-2 1 0,3 2-7 16,6-4 4-16,2 1-3 0,6-6 3 0,6-4-1 15,2-3 3-15,6-4-1 0,3-5-2 0,4-5 7 16,-3-5-7-16,4-1 3 0,-1-2 2 16,1 0-9-16,1-4 7 0,1-1-4 0,-3-3 1 15,1-1 2-15,1 0 0 0,2-3 2 0,-1 3-3 16,0 0 5-16,-2 3-5 0,-4 4 2 0,-7 4 2 15,-1 4-11-15,-7 1 8 0,0 3-2 16,-4 2-1-16,0 0 5 0,-3 5-4 0,1 4 1 16,-3 1-2-16,-1-1 2 0,-1 4-2 0,-2-1 0 15,1 0 4-15,-2 0-5 0,0 1 5 16,-3 1-6-16,1-5 1 0,2 0-3 0,-1-3-1 16,-1 1 0-16,1-5-5 0,-1-2 1 0,1-2-2 15,3-3 3-15,0-1 4 0,5-4-1 0,4-1 1 16,3-5 1-16,2-1 1 0,2-1 4 0,-1-1-1 15,0-1 2-15,2 1-1 0,3-1-1 16,1 0 4-16,1 4-3 0,-1-1 3 0,-1 5-1 16,0 1 0-16,-3 3 0 0,-2 2 2 0,-1 1 3 15,-1 3-2-15,-1 3 3 0,-1 2-4 0,-2 4 3 16,0-2-3-16,1 3 1 0,3 2 2 0,-2 2-6 16,4 2 3-16,-1 1-3 0,-1-1 1 15,1-6 2-15,0 3-4 0,-1-4 3 0,0 2-4 16,3-4 0-16,-2-3-2 0,-1-1-9 0,-1-4-4 15,-1-1-8-15,-6-2-15 0,-3-3-31 16,-2-2-42-16,-4-7-66 0,-2-1-109 0,-7-2-257 16,-3-4-1134-16</inkml:trace>
  <inkml:trace contextRef="#ctx0" brushRef="#br0" timeOffset="56239.6572">17481 14061 2638 0,'-35'2'96'0,"0"-1"-3"0,2 0 23 0,23-1-2 15,17-5-5-15,12-3-22 0,13-4-40 0,16-1-17 16,15-1-11-16,16-1-9 0,13 3-6 0,14-2-10 16,13 4-14-16,8 2-58 0,4 2-171 15,-1 3-899-15,1-1-561 0</inkml:trace>
  <inkml:trace contextRef="#ctx0" brushRef="#br0" timeOffset="57462.5172">21181 15065 817 0,'3'-7'619'0,"-1"-4"-372"16,6 0 37-16,-1 1-12 0,2 0-32 0,4-2-34 15,-2-3-46-15,4 0-42 0,2-4-24 16,2 0-16-16,3-3-20 0,5-4-14 0,3-2-5 0,3-2-8 16,2-2-3-16,1-3-7 0,-1-1-5 15,1 0-2-15,2-3-1 0,-4-2 7 0,4-2-3 16,-5-5-1-16,-1-2 2 0,1-2-2 0,-4-3 6 15,-1 1 3-15,-1 3 2 0,-5 1 1 16,-3 6 0-16,-6 3 0 0,-2 9-1 0,-4 5 5 16,-7 9-3-16,-3 6-4 0,-2 4-5 0,-4 8-9 0,-2 3-6 15,-3 6-4-15,-11 11 1 0,-1 8-3 16,-8 9 0-16,1 8-2 0,2 2 0 0,5 4 5 16,5 3-2-16,10 1 4 0,9 3-4 0,11-1-4 15,11-4 6-15,8-5 0 0,8-6 2 16,14-6 4-16,10-5-6 0,9-7 0 0,4-8-1 15,7-4-1-15,-1-7 3 0,2-7-4 0,-6-5-3 16,-3-4-7-16,-3-8 1 0,-9-1 1 16,-6-8 1-16,-6-3 8 0,-5-3-9 0,-4-7 4 15,-8-7-3-15,-1-4-1 0,-3-5 5 0,-6-5 1 16,-6 0 1-16,-1 1-3 0,-7-3 5 16,-2 2-2-16,-9 4 4 0,0 4 2 0,-6 8-3 15,-3 6 2-15,-2 11-1 0,3 6 3 0,-2 7 0 16,-1 8-1-16,3 4 0 0,-6 7-3 0,5 3 0 15,-5 8-1-15,0 4 2 0,0 9 1 0,-2 6-2 16,4 5 1-16,4 3-2 0,3 5 0 16,6 2 1-16,2 1 0 0,3 3-1 0,3 2-4 15,4 0 4-15,7-2-1 0,-1 0 1 0,5-2 6 16,5-5-9-16,0-9 1 0,5-10-3 0,2-9-6 16,-1-8 9-16,3-6 0 0,-2-3-1 0,0-4 0 15,-1-6 1-15,1-3-4 0,0-6 1 0,3-3 8 16,-4-5-7-16,-1 0 4 0,1-6-1 15,-5 1-6-15,1-1 8 0,0 3 0 16,-6 0 0-16,1 6 3 0,-3 2-5 0,-4 7-1 16,2 2 2-16,-6 4 6 0,-2 6-6 0,0 0-1 15,-6 6-2-15,4 1-9 0,-4 7 10 0,4 3 1 16,-3 7 3-16,4 5 1 0,-1-1-3 0,-2 2-1 16,4 0 2-16,2 0 4 0,5 0-6 0,-1 4 3 15,2-3-5-15,5-3-5 0,1-1 10 16,6-5-2-16,4-4 2 0,3-4 1 0,-1-4-3 15,2-3-1-15,1-4 1 0,-4-2 0 0,-2-3-2 16,3 0 1-16,-4-5-2 0,2-1-6 16,-1-2 9-16,0-2 1 0,-1-3 1 0,1-1 4 15,0-5-5-15,-3 1-3 0,-2 1 2 0,1 0 4 16,-4 3-4-16,-4 3 3 0,-1 3-2 0,-7 5-6 16,-3 5 6-16,-7 1-1 0,1 2 1 0,-3 4 4 15,-3 3-6-15,2 5 0 0,0 6 1 16,-1 1 0-16,-1 4 0 0,-2 1 2 0,4 1-2 15,0 0-5-15,2 1 6 0,1-6-2 16,5 1 1-16,2-3 7 0,-1 1-10 0,4-4 2 0,1-1-1 16,-2-2 1-16,7-6 0 0,-3-3 3 0,2-3-3 15,1-4-3-15,2-4 6 0,1-2-2 16,0-3 2-16,2-1 3 0,2-3-5 0,-2 0 1 16,-1-2 0-16,3-1 1 0,-1-2 1 0,-1-3 3 15,5 0-2-15,-5-1-8 0,5 3 6 16,-3 3-2-16,-1 3 3 0,-2 4 3 0,-4 3-6 15,2 4 0-15,-6 3 0 0,3 3-2 0,-4 1 2 16,-2 4 0-16,-1 2-1 0,-1 3-3 0,-1 2 3 16,-3 2-1-16,1 0 1 0,-3 2 3 15,0 0-11-15,0 1-15 0,-1-1-34 0,-2 3-48 16,0-3-78-16,-1-3-186 0,1-3-839 0,0-6-505 16</inkml:trace>
  <inkml:trace contextRef="#ctx0" brushRef="#br0" timeOffset="57623.9513">24627 13771 1991 0,'-10'-14'370'0,"-1"-3"-189"0,-1-1-53 0,5 6-32 16,5 5-37-16,1 5-43 0,1 1-29 0,0 3-20 15,0 5-34-15,1 2-112 0,2 6-437 0,10 3-951 16</inkml:trace>
  <inkml:trace contextRef="#ctx0" brushRef="#br0" timeOffset="58337.4355">26512 14330 2488 0,'-1'-17'156'0,"0"-1"2"0,-2-3 11 0,1 8-25 15,2 9-32-15,-3 2-30 0,1 2-36 0,1 5-25 16,-5 4 1-16,-4 8 13 0,-5 3 1 0,-4 7 5 15,-1 1-11-15,1 2-12 0,4 1-3 16,4 2-3-16,4 1-4 0,2-2 0 0,6 2-4 16,9-3-3-16,7-2 3 0,11 0 2 0,10-5-1 15,10-3 2-15,4-5-3 0,3-5-5 16,6-2 2-16,-1-7-2 0,-4-2 2 0,0-3-1 16,-7-5 0-16,-4-1-1 0,-5-7 1 0,-3-3 1 15,-4-2-1-15,-8-3 2 0,0 1 0 0,-5-2-3 16,-5 4 5-16,-4 4-1 0,-5 3 4 15,-4 5 3-15,-2 2 0 0,0 4 0 0,-1-1-1 0,1 4-1 16,-1 1-5-16,-3 5-1 0,-2 1-2 16,-3 4-2-16,-1 3 3 0,1 5 0 15,0 1 1-15,4 2-1 0,2-3-1 0,3 3-1 16,4 2-1-16,6 1 2 0,0-1-1 0,4 1 2 16,4-3-3-16,4-3 0 0,5-3 4 0,-1-5-4 15,4-6 4-15,0-2-1 0,1-7-4 0,3 0 3 16,-2-5-2-16,-1 0 3 0,2-3-1 0,0-5 1 15,-1 0 0-15,-1-4-5 0,2-1 6 0,0-3-5 16,2 0 4-16,0-2 1 0,1-2-2 16,0 0 0-16,2-3 0 0,-4 3 3 0,0-2-1 15,-1 6 2-15,-2 6 0 0,-3 4-3 0,-4 5 3 16,-2 4-1-16,-3 4 3 0,-5 3 0 16,0 3-3-16,-4 6-1 0,1 3-2 0,-4 6 1 15,-2 5 0-15,2 3 1 0,-3 2 0 0,3 1-2 16,-5-1 4-16,3 0-4 0,0-1 3 15,0 0 1-15,0-1-4 0,0-1 1 0,1-3-2 16,-2-4-1-16,0 1 0 0,-1-8 2 0,1-2-2 16,-1-4-6-16,-1-2-4 0,-1-3-10 0,1-1-14 15,0-4-25-15,0-3-37 0,0-3-57 16,-2-5-128-16,-4-4-384 0,-1-1-1046 0</inkml:trace>
  <inkml:trace contextRef="#ctx0" brushRef="#br0" timeOffset="58500.6166">27968 13857 1660 0,'-4'-9'253'0,"2"-3"9"0,-2-1-31 0,5 3-26 15,1 5-32-15,0 1-46 0,-1 2-54 0,2 2-34 16,0 2-25-16,-1 2-11 0,7 6-1 0,2 1-1 16,0 5 2-16,5 3-5 0,2 6-9 15,0 2-42-15,4 5-133 0,-1 6-512 0,4 0-936 16</inkml:trace>
  <inkml:trace contextRef="#ctx0" brushRef="#br0" timeOffset="58710.4755">28962 14327 2299 0,'1'-2'528'0,"3"0"-406"15,-3 2-22-15,-1 4 5 0,1 3 0 0,-1 4 14 16,0 3-15-16,-1 4-22 0,-1 7-12 0,-2 2-16 15,2 7-13-15,5 0-9 0,2 3-8 16,-2 0-9-16,4 2-4 0,1 1-2 0,-3 2-8 0,3 2 2 16,2-1-3-16,-2-1-8 0,2-2-6 15,0-4-21-15,3-6-22 0,4-5-37 0,-2-3-47 16,8-5-88-16,0-7-267 0,1-2-1252 0</inkml:trace>
  <inkml:trace contextRef="#ctx0" brushRef="#br0" timeOffset="58907.0077">29753 14329 2501 0,'7'-9'315'0,"2"-5"-77"0,-1 2-78 0,-3 5-31 0,2 3-40 16,-4 5-34-16,3 3-16 0,-2 5-11 16,0 3 2-16,2 11 0 0,0 4 2 0,-1 9-7 15,4 6-5-15,-2 5-3 0,-3 3-9 0,5-1 3 16,-2 0-3-16,-3 1-6 0,0 0 4 15,0 4-7-15,-2 3-17 0,-1-2-37 0,2 4-75 16,0-1-111-16,0 1-612 0,6-1-928 0</inkml:trace>
  <inkml:trace contextRef="#ctx0" brushRef="#br0" timeOffset="60007.2983">3246 16122 2495 0,'-43'1'12'0,"-18"5"3"0,-18 2 27 15,2 13 31-15,2 5 26 0,-7 6 8 0,-6 8-10 16,-3 5-16-16,2 6-14 0,-1 2-6 0,5 3-10 16,10-3-12-16,11-4-11 0,13-4-9 0,15-9-11 15,15-7-3-15,14-6-1 0,13-5-5 0,9-1 8 16,11-4 5-16,13-3 4 0,10-8 5 15,13-9 0-15,6-7-4 0,8-6-7 0,5-4-2 16,-1-1-4-16,-4-4 3 0,-5 3 2 0,-4-2-5 16,-7 2 1-16,-7 5-3 0,-7 3 2 0,-10 5 1 15,-5 5 0-15,-2 4-1 0,-8 5-6 16,2 6 2-16,-5 7-3 0,1 5 1 0,-5 8 6 16,-3 4-4-16,-3 6 3 0,-2 2-2 0,-4 2 1 15,-1 5 1-15,-2 1-1 0,-1 3 0 16,-6 0-8-16,-3 2 2 0,-6-5-1 0,-3-3-1 15,-4-2 5-15,-3-7-5 0,-2-3 3 0,2-7-2 16,-3-4 2-16,0-2 4 0,0-5-1 16,-1-2 1-16,0-3-7 0,4-5 2 0,0-4-3 0,2-4 0 15,4-5 1-15,2-4-5 0,7-5 0 16,4-5-12-16,8-6 1 0,8-8 1 0,7-4 3 16,9-6 12-16,8-7 1 0,9-4 4 0,5 0 0 15,8 0 5-15,8 6 8 0,1 6 4 0,4 8 11 16,-3 7 2-16,-2 6 2 0,-7 7 3 15,0 6-3-15,-4 5 0 0,-2 4-4 0,-3 9-5 16,-3 3-8-16,-4 7-2 0,-5 5 1 0,-7 2-10 16,-5 5 6-16,-4 0-5 0,-7 1-1 0,-3 2 6 15,-3 2-2-15,-5-3 2 0,-5 3-5 16,-3-1 2-16,-2-2-3 0,-2-4-1 0,-5-3 4 16,1-3-10-16,-1-3-3 0,1-4-14 15,2-2-18-15,1-4-17 0,0-3-29 0,1-4-34 0,-1-2-83 16,0-5-213-16,0-5-810 0,2-2-256 15</inkml:trace>
  <inkml:trace contextRef="#ctx0" brushRef="#br0" timeOffset="60179.1206">3472 15982 1889 0,'0'-8'154'0,"0"0"-45"0,1 0-60 0,5 6-38 16,1 4-13-16,4 6-5 0,1 5 6 0,7 4-1 15,0 6 0-15,5 7-4 0,5 3-24 16,2 4-58-16,2 5-135 0,3-1-268 0,-1 6-396 16,2-1 415-16</inkml:trace>
  <inkml:trace contextRef="#ctx0" brushRef="#br0" timeOffset="60681.1156">4169 16614 1197 0,'0'3'283'0,"2"2"-2"0,-2 4 29 0,1 3-6 16,-1 2-63-16,-1 4-58 0,-1 1-53 15,1 0-34-15,0 2-27 0,2 0-19 0,2-1-12 16,0 1-12-16,3-1 0 0,2 0-10 0,4 1 0 16,2-2-1-16,4-1-7 0,3-6 1 0,0-3 0 15,2-7 1-15,2-4-3 0,0-4 4 16,3-4-2-16,0-2-4 0,-2-2 4 0,1-2-4 16,-7-1 1-16,1 0 3 0,-3-1-4 0,-3 0 2 15,0-1 1-15,-3 0 2 0,-4-1-1 0,2-2 2 16,-4 2-2-16,1-2-6 0,-2 1 6 15,-2 2-6-15,0 7 1 0,3 0 5 0,-2 5-7 16,-3 3 8-16,0 2-2 0,3 1 2 0,-3 4-2 16,2 0-3-16,0 4 0 0,4 6-4 0,-2-1 8 15,3 7-4-15,1 2 1 0,2 1 2 0,0 0-10 16,2 2 5-16,3-2-3 0,2-2 0 16,5 1 4-16,3-2-3 0,2 0 1 0,3-2-3 15,4-6 4-15,4-4-7 0,3-6 2 16,0-7 0-16,-1 0-8 0,-3-5 6 0,-1-5-4 0,-2-2 5 15,-4-1 3-15,-1-3 2 0,-4-2 2 16,-2-1-1-16,-3-4 6 0,-2 0-6 0,-3-2 4 16,-4-2 6-16,-3 1-10 0,-3 0 14 0,-2 1-2 15,-3 3 0-15,-1 4 7 0,-1 7-1 16,-3 3 3-16,3 8-5 0,-4 0-1 0,0 3-12 16,-5 4-3-16,0 5 3 0,-7 4-6 0,0 6 3 15,-5 6-4-15,0 1 1 0,-1 5 0 0,2 1 2 16,1 2 0-16,9 3-3 0,1 0 3 0,2 1-5 15,5-1 3-15,3-1-1 0,6 0-9 0,1-1-5 16,7 1-6-16,11-1-8 0,10-2-33 16,11-2-68-16,6-5-114 0,7-5-349 0,9-1-1165 15</inkml:trace>
  <inkml:trace contextRef="#ctx0" brushRef="#br0" timeOffset="61645.4316">7566 16090 2966 0,'-3'6'-10'0,"-3"8"1"0,4 8 21 0,2 7 32 15,3-3 27-15,5-1 15 0,0 1-15 0,3-2-10 16,1 1-22-16,4 0-16 0,6 0 3 0,1-1-8 16,7-4 5-16,7-2 1 0,2-4-7 15,2-5 0-15,1-4-8 0,-1-1-2 16,-1-2-6-16,1-1 2 0,-2-1 0 0,-5 4-3 16,0-1 8-16,3 5-8 0,-2 5 4 0,3 4-1 15,-2 8-5-15,-2 4 3 0,-3 5-1 0,-4 5 2 16,-6 2 1-16,-7 6 3 0,-4 2-1 0,-1 7-3 15,-8 6 4-15,-10 3-6 0,-3 2 2 0,-8-4 2 16,-3-2-4-16,-14-1 3 0,-4-7 0 16,-4-4 4-16,-6-5 4 0,0-8-2 0,3-4-6 15,0-6-7-15,6-9 3 0,3-6 3 0,7-7 8 16,9-4 0-16,3-1-7 0,4-9 1 16,4-8-6-16,8-5 3 0,4-7-1 0,5-7-4 15,12-6-3-15,6-4-5 0,10-9 3 0,11-6-2 16,7-2 0-16,5-3 0 0,10-2-4 0,0-4 6 15,5-2 0-15,5 0 2 0,-5 1 9 0,0 8-2 16,-5 1 4-16,-4 8 1 0,-1 4 0 0,-7 13 0 16,-10 2 6-16,-11 15 9 0,-12 7-3 15,-7 7 13-15,-10 6-5 0,-5 4-4 0,-7 4-2 16,-6 7-6-16,-11 7-2 0,-6 11-2 0,-4 4 9 16,-5 5-6-16,-2 0 4 0,0 4 2 0,2 0-9 15,4-3 2-15,5-1-5 0,9-1-4 16,3-5 3-16,11 1-1 0,6-7-3 0,10-3-2 15,6-5 0-15,7-8-2 0,13-6 5 0,3-9 3 16,9-5-6-16,3-5 0 0,-2-2-2 0,2-4-2 16,2-3 8-16,-5-1-2 0,-1-4 0 15,-2-2-4-15,1 1 0 0,-1-3 1 0,-4-2 3 16,-4-1 4-16,-5-1-4 0,-1 2 2 0,-6-1-3 16,3 5 0-16,-6 3 5 0,-5 6-5 15,-1 6 2-15,-3 5-4 0,-5 4 2 0,1 5-3 16,-5 2 3-16,4 5 2 0,-3 5-8 0,4 3 10 15,-3 6-7-15,1 3 0 0,-1 4 8 16,-3 5-5-16,4 2 2 0,-2-1-3 0,0 3-2 16,6-5-1-16,-2-1 2 0,3 0 5 0,4-4-2 15,-3-3 2-15,5-2-5 0,-2-6-4 0,4-4 5 16,0-6-3-16,3-4 4 0,3-4-4 16,3-5-5-16,0-6 4 0,1-3 0 0,-1-3 5 0,-1-2-1 15,-2-1 2-15,0-3-2 0,-4-2-3 0,3-1 10 16,-5-1-5-16,1-1 4 0,1-1-2 15,1 1-5-15,-2-3 3 0,1 4-2 0,-7 3 6 16,3 4-2-16,-3 6 3 0,-2 4-3 16,-2 5-1-16,-1 4 4 0,1 4-5 0,-1 4 5 15,-1 4-4-15,2 7-1 0,-2 2 1 0,-2 6 0 16,1 2 5-16,-3 2-3 0,-3 1 4 0,1 6-3 16,1-6-6-16,-2 0 5 0,3-2-5 0,1-2 5 15,3-1-3-15,2-1-5 0,2-5 3 16,1-8-7-16,1 1-13 0,5-7-29 0,2 0-67 15,3-6-138-15,5-4-970 0,1-4-585 0</inkml:trace>
  <inkml:trace contextRef="#ctx0" brushRef="#br0" timeOffset="62961.0535">12683 15979 2435 0,'-5'-16'72'0,"-4"-4"17"16,-3-3 26-16,-2 9 5 0,-5 5 13 0,-6 6-10 15,-5 4-21-15,-5 8-24 0,-13 10-13 0,-3 10-10 16,-5 13-6-16,-5 6 1 0,-1 6-8 15,-1 4-1-15,2 0-8 0,4 3-10 0,1-2-1 16,11 2-5-16,7-2-4 0,14-2-2 0,9-5-7 16,13-4-2-16,9-3 0 0,12-8 1 15,12-4 1-15,8-6 3 0,10-6-1 0,10-10-8 16,7-6 5-16,9-11 1 0,3-8 0 0,4-3 9 16,1-9-10-16,-7-2-5 0,-2-2-1 0,-7-3-2 15,-7-3 3-15,-8 1 4 0,-7-1-1 16,-8-1-3-16,-6-1 3 0,-5 1 1 0,-6-1 1 15,-5-2 3-15,-2 2-3 0,-4 1-4 0,-1 2-1 16,-1 4 1-16,2 5 2 0,0 3 5 0,-1 7-3 16,2 2-3-16,1 4 5 0,3 4-1 15,-1 6 1-15,5 5 3 0,-2 6-6 0,1 8 0 16,2 7-2-16,-1 3-1 0,1 9 1 0,-1 0 4 16,1 4 0-16,-1 3-5 0,0 1 3 0,-1 0-3 15,-2-2 2-15,2-4 6 0,-2-2-3 0,2-2-4 16,-4-6-4-16,5-5-4 0,0-4 4 0,2-7 3 15,-1-4 1-15,5-7-2 0,1-4-2 16,4-6 1-16,3-5 5 0,-3-6 5 0,4-4-3 16,-1-1-4-16,-3-4-4 0,-2-2-3 0,2-2 5 15,-1-4 7-15,-4 1-3 0,4-3 2 16,-5 3-3-16,4-1-5 0,-7 6 7 0,-3 2 4 16,-2 5-4-16,-5 2 0 0,-2 6-3 0,-4 2-6 15,-2 5 9-15,0 2 4 0,-2 4-1 16,0 1 4-16,0 1-8 0,-2 3-4 0,0 3 2 15,-2 5 1-15,-3 4 1 0,1 6-2 0,1 0-3 16,3 3-7-16,2 1 9 0,3 0 4 0,4 2 0 16,6-1-2-16,5-1-3 0,5-2-5 15,7-2 4-15,3-6 3 0,9-4-2 0,5-4 1 16,5-5-7-16,4-6-4 0,0-3 2 0,3-4 0 16,-6-5 3-16,-4-4 2 0,-1-2-2 0,-5-5 1 15,0-2 5-15,-4-3 5 0,-6-5-6 0,1-1 4 16,-7-3-4-16,1-3-6 0,-1-4 10 0,-6-7 0 15,-7-1 3-15,-3-4 1 0,-3-1-3 16,-7 2-2-16,-2 1 3 0,-4 4 8 0,-3 6 1 16,-2 8 3-16,1 9-4 0,-1 6-4 0,1 8 4 15,0 5 0-15,2 7 0 0,2 4-5 0,-2 6-6 16,1 5 0-16,-4 8-1 0,-5 6 3 16,5 13 1-16,5 5-4 0,-2 6-3 0,7 7-3 15,0 4 5-15,1 7 3 0,-1 4 4 0,0 2 3 16,-1 1-7-16,0-5-2 0,1 1-2 15,1-5-1-15,0-7 1 0,6-10 0 0,-3-8-4 16,4-12-1-16,2-7 2 0,0-7 1 0,-3-7 7 16,-2-6-1-16,4-8-5 0,2-8 2 15,6-7 0-15,0-4 2 0,1-6 5 0,2-2-2 0,1-1-4 16,-2-5-3-16,2-1 2 0,0 1 0 16,2 0 4-16,-1-1 5 0,2 5-9 0,4 3 0 15,1 3-2-15,1 8 1 0,-3 4 3 0,2 6 2 16,0 6-4-16,0 4-3 0,0 5 2 0,0 6 2 15,-4 5 3-15,2 3 3 0,-5 5-3 16,-4 3-4-16,-3 4-2 0,1 0 1 0,-4 2 2 16,-4-1 1-16,-3 3-9 0,2-1-16 15,-5 1-14-15,-2-1-36 0,0-3-37 0,-4-4-45 0,0-4-88 16,2-6-257-16,1-7-1232 0</inkml:trace>
  <inkml:trace contextRef="#ctx0" brushRef="#br0" timeOffset="63110.7023">15278 15655 1678 0,'-6'-12'273'16,"3"-4"-89"-16,0 1-57 0,2 3-47 0,3 6-38 16,-1 4-43-16,0 3-44 0,1 3-126 0,5 5-444 15,3 1-851-15</inkml:trace>
  <inkml:trace contextRef="#ctx0" brushRef="#br0" timeOffset="63873.3266">16260 15902 2128 0,'-5'-9'1042'0,"3"-3"-961"0,0 0 7 15,1 9-17-15,-2 3-4 0,0 1-3 0,-1 2-10 16,-9 4-17-16,-5 7-2 0,-9 4-1 0,-6 10-4 15,-4 3 3-15,-2 6-7 0,4 3-2 16,0 3-7-16,4 0-6 0,5-2-7 0,6 0 2 16,4 3 1-16,11-4-7 0,8-4 3 0,8 0-5 15,11-5-2-15,10-2 6 0,12-6 1 0,8-3-1 16,7-8 0-16,7-2-2 0,2-3-4 16,-3-4 1-16,2-2 0 0,-5-5-6 0,-2 0 4 15,-7-5-5-15,-3-4-3 0,-8 3 11 0,-3-8-4 16,-5 0 7-16,-2-3 0 0,-7-1-3 15,-4 1 1-15,-9 0 1 0,-2 1 4 0,-4 0-2 0,-5 0 3 16,-2 8-5-16,-5-3-3 0,-3 6 6 0,-1 2-1 16,-2 4 2-16,-6 2-1 0,1 1-4 15,-3 3-1-15,0 4 2 0,0 3 2 0,2 3-3 16,0 1 5-16,7 4-6 0,5-1-1 16,3 2 4-16,8 2-2 0,0-1 2 0,11 1 1 15,3-1-4-15,4 0-1 0,7-3 0 0,2 0-2 16,1-4-6-16,6-3-4 0,-5-3-6 0,4-5-3 15,1-4 8-15,-1-4-1 0,-1-2 8 16,-1-5 0-16,-3-1-1 0,-5-4 4 0,-1-2 0 16,-5 0 7-16,0-2 0 0,-5 1 2 0,-2-1-1 15,-4-2-3-15,-2 2 5 0,1 0-2 0,-3-2 4 16,-3 2 0-16,-4 2-5 0,0 4 5 0,0 2-4 16,-2 5 1-16,0 3 1 0,1 3-2 15,-1 2-4-15,-1 3-3 0,3 7 2 0,0 4-1 16,0 7 5-16,6 3 1 0,1 0-3 0,8 2 0 15,5 0-2-15,3 0 4 0,10-1-3 0,4-1 2 16,5-2-2-16,1-5-10 0,2-3 5 0,-1-5-4 16,2-5 1-16,-3-7-3 0,0-7-8 15,-2-5 3-15,-3-4 3 0,-5-3 11 0,-3-2 4 16,-1-4 3-16,-4-1 1 0,-3-5-3 0,-1-1 6 16,-3-4 0-16,-1-5 5 0,1-2 4 15,-6-4-3-15,2-2 1 0,-4 1-2 16,-3 0 4-16,-1 4 2 0,-4 5 5 0,-3 5 4 0,-3 7-3 15,-1 7 2-15,-3 8-6 0,1 7-1 16,-3 4-1-16,3 9-11 0,-2 4-2 0,-3 6-9 16,-4 8 1-16,2 10 4 0,-2 3 2 0,2 7 2 15,4 1-5-15,3 4 3 0,4 1-6 0,0 3 4 16,3 1 1-16,2-1-3 0,-1 0 0 0,1-4-7 16,-1-1-15-16,5 0-25 0,-2-2-38 15,5-4-55-15,1-3-114 0,5-4-680 0,2-6-839 16</inkml:trace>
  <inkml:trace contextRef="#ctx0" brushRef="#br0" timeOffset="65675.4517">20874 16049 1571 0,'-5'-4'-28'0,"-3"1"12"0,3-2-8 0,-2 4-5 15,1 2-14-15,1 0-45 0,-1 4-82 16,0 1-75-16,-2 1-4 0,3-1 44 0,-2-3 89 15,-3-3 90-15,-3-1 37 0,-1-2 14 0,2-2 7 16,-2-1 19-16,0 1 27 0,2-2 30 16,1-2 35-16,-1-1 28 0,2-4 21 0,0 2 3 0,2-6 13 15,-1 0 5-15,3-1 6 0,0-1 14 16,-2-2-11-16,2 1-8 0,0 0-16 0,-5 1-23 16,2 4-27-16,-1 2-29 0,-1 7-30 15,-3 4-29-15,-3 6-15 0,-1 6-7 0,-6 8-4 16,-5 10 5-16,-2 5-4 0,-6 8-2 0,3 3-3 15,-3 2-9-15,4 2-3 0,9-2-7 16,4 0-1-16,12-1-5 0,8 1 2 0,10-2 0 0,12 0-4 16,15-3 6-16,12-2-6 0,12-6 7 15,14-7-4-15,8-7-4 0,9-5-4 0,6-9-8 16,-3-5 7-16,0-4-9 0,-7-6 9 0,-3-5-3 16,-9-3-4-16,-10-7 9 0,-7-7-3 0,-6-2 3 15,-9-7-1-15,-6-6-4 0,-5-6 4 16,-9-5-2-16,3-8 7 15,-7-4-3-15,-6-6 3 0,-4 1 0 0,-3 1-4 0,-6 4 8 0,-3 6-3 16,-4 10 5-16,0 10 5 0,-2 9-1 0,-3 10 7 16,1 9 2-16,0 4-2 0,0 8-1 15,0 2-4-15,-1 7-8 0,-1 2-5 0,-2 12 9 16,-2 8-5-16,-2 9 5 0,0 10 3 0,0 2-12 16,7 7-1-16,4 2-2 0,3 5 2 15,6 2 1-15,5 3 4 0,-1 2-2 0,0-1-5 16,3-4 6-16,1 0-5 0,1-6 2 0,-2 1 0 15,2-5-11-15,-1-6 5 0,5-8-4 0,0-10 2 16,0-9 2-16,1-9-4 0,-4-7 2 0,5-6-6 16,2-6 9-16,1-8-2 0,4-4 0 15,6-4 5-15,-2-3-8 0,2-5 4 0,1-2-3 16,-1 0 0-16,1 2-1 0,-1-2 4 0,-4 7 1 16,0 6-3-16,-4 3 8 0,-2 4-9 0,0 4 4 15,-3 4 2-15,-1 5-9 0,2 3 3 0,-1 7 0 16,-1 3 0-16,4 5 8 0,3 4-3 15,3 2 4-15,1 3-4 0,4 2 5 0,1-1-6 16,3 1 0-16,4 0 3 0,2 1-10 0,8-3 10 16,0-3-8-16,3-4-5 0,0-4-1 15,-1-3-10-15,0-4 1 0,-1-3-2 0,-7-4 1 16,-3-3 3-16,-2-5 10 0,-6-3 10 0,-4-1-4 16,-6-4 11-16,-2-3-2 0,-4-4-1 0,-4-3 7 15,-2-2-7-15,-7 0 8 0,2-4-5 16,-8 1 7-16,1 1-2 0,-6-1 2 0,1 4 6 15,-8 4-8-15,3 2 7 0,-8 6-3 0,0 0-5 16,-7 5 4-16,0 3-5 0,-4 2 1 0,-5 4-2 16,-4 5 3-16,1 2-6 0,3 4 0 0,1 2 2 15,10 5-11-15,6-1 7 0,9 4-3 0,9 1-3 16,4 1 10-16,6 0-7 0,11 0 0 16,3 3 2-16,11-3 0 0,1-1-4 0,5-2 2 15,1-3 3-15,-1-4-10 0,0-4 7 0,-1-5-2 16,-5-4-5-16,2-3 9 0,-3-4-5 15,-1 0 4-15,-1-3-3 0,0-2-2 0,-2-2 0 16,0-2 0-16,-7-3 7 0,0-2-5 0,-3-1 6 16,-1 0-4-16,-6-2 0 0,-1-2 7 0,-1 1-6 15,-4-3 4-15,-2 0 1 0,-3 1-7 16,-2 0 5-16,0 3-2 0,-3 2 4 0,-1 5-3 16,-1 5 6-16,1 6-3 0,2 2-6 0,-3 4 12 15,3 6-12-15,-6 5 3 0,0 10-2 16,1 7-5-16,4 0 3 0,2 5 0 0,4 1 2 15,5-2-4-15,5 4 4 0,3-2-2 0,5-1-3 16,6-1 11-16,3-1-9 0,6-2 3 0,8-3-1 16,5-3-10-16,2-4 3 0,2-7 0 0,-2-6 4 15,3-5 5-15,-1-2 0 0,-4-5 0 0,-5-5-3 16,-2-4 7-16,-3-5-4 0,0-4 0 16,-5-1 0-16,-1-2-7 0,-2-5 4 0,-1-2-1 15,-7-1 4-15,1-3-2 0,-4 1 5 0,-1-1-3 16,-2-3-3-16,-6-2 6 0,-4 1-5 15,0 2 2-15,-2 5 3 0,-3 5-6 0,-2 3 2 16,-3 4 0-16,-3 6 2 0,0 2 3 0,0 6-1 16,-2 4-2-16,-2 5-5 0,-4 5 4 0,1 9-5 15,-5 4 4-15,0 10 1 0,3 4-8 16,1 2 5-16,5 7-2 0,0 5 4 0,6 0 0 16,-1 0 1-16,5-1 0 0,5-6-5 0,-2 0 6 15,7-4-7-15,0-3 6 0,2-5-1 0,6-2-5 16,0-4 3-16,5-3-2 0,0-5 1 15,7-6 5-15,6-1-2 0,-2-5 0 0,7-4-3 16,-5-1 4-16,0-5-5 0,3-1 4 0,0-4 3 16,0-1-8-16,-4 1 6 0,2-5-3 0,-3-1 2 15,1-2 3-15,-2 4 0 0,-1-1-2 0,-1 4-3 16,-2 3 2-16,-2 0-4 0,-4 4 2 16,-4 4 5-16,-4 3-8 0,2 1 6 0,-6 2-5 15,0 2 2-15,0 2 3 0,-1 3-2 0,-1 7 2 16,-1-1-6-16,-2 6 2 0,1-3-1 0,-1 2 1 15,-2 1 5-15,1 2-5 0,-1-2 4 0,-1 2-5 16,3-2-1-16,-3-2 3 0,4-2-6 16,-1 2 0-16,1-5-4 0,2-1-4 0,-2-2 2 15,0-5 7-15,1-2 4 0,2-3 4 0,-1-1-1 16,5-4-3-16,3-2 0 0,1-6 2 16,2-1 2-16,0 0 5 0,1-3-4 0,2-2-2 15,-1 0-1-15,3-3-1 0,-1-1 5 0,2 2-3 16,-1-3 2-16,2-1-3 0,-4 3-4 15,4-1 6-15,-3 4-5 0,-1 4 4 0,-3 2 1 16,-1 5-3-16,-1 0 2 0,-1 2 0 0,-2 4 4 16,3 1-3-16,0 4 2 0,-3 3-5 0,3 3 0 15,-3 3 3-15,2 1-1 0,0 4 2 0,-1 1-3 16,2 5-3-16,0 1 1 0,-2-3-1 0,1 0 6 16,1 0 0-16,-3-4-1 0,1-1-5 15,-4-4-4-15,-2-4 4 0,1-2-1 0,-3-3 5 16,-4-3-3-16,1 1-5 0,-1-4-6 0,-2-3-13 15,3-3-9-15,-3-5-22 0,0-2-24 0,-2-1-25 16,0-7-42-16,-2-2-62 0,-1-2-127 16,-2-6-450-16,0-2-875 0</inkml:trace>
  <inkml:trace contextRef="#ctx0" brushRef="#br0" timeOffset="65789.7066">25520 15577 1285 0,'-10'-41'784'0,"0"-11"-348"15,-1-8-163-15,2 18-75 0,7 14-58 0,1 5-35 16,1 10-36-16,1 4-30 0,-1 5-29 0,0 3-17 15,1 5-23-15,0 3-49 0,1 5-149 16,2 8-850-16,2 2-626 0</inkml:trace>
  <inkml:trace contextRef="#ctx0" brushRef="#br0" timeOffset="67131.8611">1687 18046 616 0,'-5'-8'218'16,"2"-3"-36"-16,-1 1-46 0,4 1-39 16,5 2-13-16,-1 0-5 0,4-1-4 0,1 2 4 15,2 0-1-15,-1 2 2 0,4 1-3 0,2 1-6 16,0 0-2-16,3 3-2 0,3 1-3 0,2 1-7 15,1 2-9-15,5 0-6 0,5 1 4 16,6-1 2-16,5-2-1 0,8 2 2 0,7-3-5 16,3 1-4-16,6-3 0 0,4 1 5 0,5 1-4 15,6-2-3-15,4 2 0 0,3-1-8 16,8-4 3-16,3 3 4 0,7-1-4 0,5 0 9 16,5-2-6-16,4 0-3 0,6-1-1 0,4-2-11 15,5 3-3-15,6-4-1 0,-2-1-1 0,9 1-1 16,0-4 4-16,7 1 4 0,4 0-3 15,2 1-3-15,4-1-3 0,7 0-5 0,-1-1 2 16,3-3 3-16,1 3 0 0,4 2-3 0,2-1 1 0,1 0-3 16,4 3 3-16,-1 2 6 15,5-5-7-15,4 4-2 0,0 1-10 0,6-3-3 16,6 1 1-16,4 0 6 0,5 0 3 0,0-4-5 0,5 2 1 16,1 0-4-16,4-2 4 0,-3 5 3 15,4-4 1-15,1 3-2 0,-2 0-3 0,5 0-4 16,0-2 7-16,0 1 1 0,3 2 5 0,1-3 1 15,0 3 0-15,1-4-1 0,2-3 6 16,3-1 4-16,1 1-4 0,5-1 5 0,-1 2-7 16,0-3-2-16,5 3 3 0,1-4-2 0,5 2 3 15,7 1-6-15,-1-1 0 0,8 0-7 0,8-4 5 16,-1 1 1-16,0 2-1 0,7-2 2 16,-3 2-8-16,4 0 3 0,5 0 1 0,3 1 4 15,4 2 5-15,-2 0-6 0,3 0 2 0,0 0-4 16,2 0 3-16,2 1 11 0,-2 1-1 15,4 3 2-15,-2-3-5 0,4 5-3 0,3-1 1 16,-1 1 2-16,3 1 4 0,-2 2-5 0,-1 3-1 16,2 2-10-16,-1 1-2 0,2 2 6 0,-1 0-5 15,1 1 6-15,-1 1-5 0,1-3-10 16,0 4 7-16,-4 0 1 0,1 3 4 0,-3 1-3 0,-2 0-4 16,2 2-8-16,-6-1 2 0,-1 1 10 15,-6 2-5-15,-3 0 6 0,-5 2-7 0,-4-4-8 16,-10 4 8-16,-5 0 3 0,-9-2 6 0,-7 1 1 15,-9 0 1-15,-12-3-3 0,-6-3 2 0,-13 2 8 16,-12-3-1-16,-12 1 0 0,-13-3-8 16,-14-2-3-16,-16 4-4 0,-9-5 4 0,-15 1 3 15,-15 2-1-15,-14-4-3 0,-13-1-4 0,-7-2 0 16,-14 0 3-16,-9-1-1 0,-8 1 4 0,-12 1-4 16,-11-5-8-16,-7 4 3 0,-5-4-5 15,-7 2-6-15,-1 2-19 0,-4-1-23 0,-2 5-51 16,-11 1-79-16,-10 2-324 0,-16 1-1312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4:31:56.64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1203 723 392 0,'0'0'364'15,"-1"0"-17"-15,1 0-18 0,0 0-45 0,0 0-72 16,-1 0-86-16,1 1-51 0,0-1-16 0,0 3 1 16,0 1 15-16,0 0 12 0,-1 5-3 0,1-2-9 15,-2 6-4-15,2 0-6 0,0 2-4 16,0 6-4-16,0 1-11 0,0 29-3 0,-2 1-2 15,0-1-8-15,1-3 0 0,-2-1-7 0,-3 3-6 16,1 0 0-16,-1 0-7 0,2-3-3 16,-2-1-3-16,5-2-2 0,-2-3-5 15,-2-7 5-15,4 0 1 0,0-6 0 0,1-4-1 0,-1-4-2 16,1-3-1-16,0-2 2 0,0-2 4 0,0-2-3 16,0-4 0-16,0 2 2 0,-1-5-7 15,0 0 6-15,0-2 8 0,-2-1 3 0,3-2 9 16,0 1 9-16,0-1 8 0,-1 0-1 0,0-3-6 15,-2-1-14-15,-2-6-18 0,0-1-4 16,-3-4 0-16,0-3-2 0,2-2 2 0,-4-8 0 16,0-1-2-16,-2-8 0 0,1 1-4 0,-3-6 4 15,3-1 2-15,-2-1-2 0,-1 0 0 0,10 21-1 16,-5-4-2-16,5 0 3 0,-3-5 2 16,0 0-9-16,4-5 2 0,0 2-6 0,-4-6 0 15,7 4 3-15,0 1-3 0,7 3 4 0,-3-1-4 16,5 5 2-16,1 2-4 0,4 3 4 0,3 1 7 15,3 2-1-15,2 5 2 0,-2 1-2 16,6 6-2-16,-3 1 1 0,0 7-1 0,1 2 6 0,-3 2-2 16,1 7-2-16,-2 3 3 0,0 7-4 15,-4 4 12-15,2 3 2 0,-1 6 2 16,-4 4-4-16,-2 10-9 0,3 32 2 0,-10-4-7 0,-8-15 6 16,-1-22 0-16,-4-4-2 0,-1-8 3 15,1-2-4-15,0-3 4 0,-3-8 3 16,2 2 5-16,0-4 1 0,0-3 0 0,0-2 4 0,0-2 5 15,3-2 0-15,-1-2-2 0,0-3-5 0,1 0-5 16,2-3 0-16,-3 0-2 0,5-3-1 16,-1-4-5-16,4-2-7 0,3-2-4 0,0-5-1 15,5 0 6-15,2-1 3 0,2-2 1 0,3 1-2 16,5 1-4-16,2 2 3 0,-8 12 5 16,-1 1 4-16,4-2 1 0,2 2-4 0,-4 3 0 15,5-3-2-15,0 5 1 0,2-1 2 0,-2 3 1 16,1 3-1-16,15 7 1 0,-5 4-4 15,-9 0 2-15,-3 3 0 0,-6-3 0 0,2 5 0 16,-1 1-3-16,-4 3 1 0,1 0 0 0,-5 4 1 0,-3-1 0 16,-2 2-1-16,-4 1-3 0,-4-2 0 15,-4 1-2-15,-1-3 0 0,-5-3-2 0,3-2 1 16,-4-4-3-16,4-3 2 0,-3-1 2 0,4-2 4 16,-4-2 4-16,6-1 0 0,1-5 4 0,0-1-1 15,3-1 2-15,3 0 0 0,4-1-16 16,1-3-24-16,4-2-21 0,2-3-8 0,5-3 8 15,5-3 20-15,6 1 18 0,5-4 2 0,1 2 5 16,2-1 1-16,0-1 3 0,-1 3 6 16,0-2 4-16,-4 1 9 0,-2 2-2 0,-2 3-1 15,-2 1-3-15,-2 3 2 0,-4 1 8 0,-1-2 0 16,-2 5 13-16,-5 1-4 0,-4 2-2 0,0 2 1 16,0 0-6-16,-4 1-4 0,2 0-5 15,0 0 0-15,-2 3 9 0,0 2 10 0,0 3 9 16,-4 2-2-16,0 3-12 0,0-3-11 0,0 2-9 15,1 0 1-15,0-1-2 0,1 2 1 16,3-2-2-16,1-1-2 0,0 1-2 0,2-2 0 16,5 2 4-16,2-4-4 0,5-1 2 0,-1 0-3 15,4-3-4-15,1-2-2 0,2-2-4 0,1-2 0 16,0-4-5-16,0-2 1 0,-1-2-1 0,2-3 5 16,-1-1 8-16,2-6 3 0,-6 1 4 0,2-2 2 15,-5-5 1-15,3-2 0 0,0-6 2 16,-8 18 6-16,1-9 0 0,1 0-4 0,2-4 1 15,-3-2-7-15,0-2 8 0,1 0 6 16,-1-3-3-16,-2 1 1 0,-3 2-2 0,0 4 8 16,-3 3 13-16,-2 3 7 0,0 3 4 0,-2 4-1 15,-1 4-6-15,-1 4-9 0,3 4-10 0,-1 1-9 16,0 6-10-16,-4 2 3 0,4 6-1 16,-6 5 3-16,5 3 3 0,-5 6 4 0,0 7-1 15,1 5-4-15,0 16-3 0,-11 39-7 0,2 1 3 16,0-7-2-16,4-27 1 0,1-7 0 0,4-10-10 15,4-12 2-15,-1-10 4 0,4-6-1 0,0-8 9 16,0-1-2-16,0-2 3 0,2-3 8 16,0 0 8-16,-1-3 12 0,1-2-8 0,1-5-4 15,6-8-13-15,5-5-8 0,2-2 4 0,0-2-2 16,-1 0 3-16,3 0-3 0,2 0 1 16,1-2-6-16,1 5 2 0,-1 5-1 0,-2 4-3 15,2 4 3-15,-2 3 0 0,0 4 0 0,0 2 2 0,-3 4-1 16,1 1-2-16,-2 3 2 0,1 3-1 15,-3 2-1-15,-1 7 5 0,-2-1 3 0,-1 1 1 16,-1 4 5-16,-2 3-5 0,-3-1-2 0,-4 2 0 16,-3-3 0-16,-2 0 5 0,-5-2-3 15,-1-3 3-15,-4-2-1 0,4-4 2 0,-7-2 0 16,3-3-1-16,-3-3 1 0,0-1-6 16,-1-2 3-16,2-4 0 0,6-2 0 0,2-2 0 15,0-7-10-15,5-1-9 0,3-3-16 0,7-3-16 16,0-6-11-16,13-2-9 0,2-5-10 0,5-4-15 15,5-4-21-15,-12 20-8 0,3-10-32 0,1-3 18 16,6-6 27-16,-1-2 20 0,3-4 54 16,-3 1 35-16,1-4 44 0,-1 4 43 0,-7 5 39 15,0 4 26-15,-6 7 5 0,-4 3-7 0,-2 6-13 16,-5 1-24-16,2 5-22 0,-4 6-21 0,-1 0-26 16,0 3-16-16,-1 4-13 0,-2 2-7 15,1 6 1-15,0 3 0 0,-1 5 5 0,-2 6 1 16,-1 7 0-16,2 5 4 0,-3 6-2 0,2 7-1 15,-1 3-6-15,-3 55-9 0,0-10-4 16,3-10-4-16,2-15 7 0,-1-9 3 0,3-1-5 0,-2-5 1 16,4-5-13-16,2-6-3 0,1-10-17 15,1-6-29-15,2-5-32 0,1-3-65 0,0-1-79 16,-1-6-246-16,-1-2-1232 0</inkml:trace>
  <inkml:trace contextRef="#ctx0" brushRef="#br0" timeOffset="17255.9815">2698 973 1 0,'0'0'0'0,"2"-1"0"0,-2 0 0 15,0 0 0-15,0 1 0 0,0 0 65 16,1 0 80-16,-1-1-13 0,0 2-4 0,1-1-3 16,-1 1 6-16,0-1 6 0,0 0 4 0,2-1-2 15,-2 2-9-15,1 0-4 0,-1-1-9 16,0 1-19-16,1-1-18 0,-1 0-20 0,0 1-20 15,0 2-19-15,0-2 1 0,2 1 4 0,1-2 2 16,2 0 6-16,0 1-13 0,2 2-9 0,-1-1-3 16,-2 2-3-16,2-3 5 0,-2 0 4 0,5 3 5 15,-3-1 3-15,0 0 5 0,2 0 2 16,0-3-1-16,3 1 5 0,-1 0-9 0,1 0-2 16,1 0-3-16,2-1-7 0,1-1 2 15,-1 0-6-15,3 0-3 0,-3 0-1 0,4-2-1 16,-4-2 1-16,1 2-1 0,-3-1 4 0,1-1-6 15,-3 0 4-15,-1-2 3 0,-1 1-1 0,1 1 8 16,-5-3 0-16,1 0 5 0,-3 2-1 0,1 0 6 16,-2-2 0-16,1 5 7 0,-2-1 3 0,0 1-6 15,-2-1-2-15,1 0-3 0,-2-2-11 16,3 1 1-16,-3 0-9 0,-1 2-7 0,0-1-6 16,-1 0 3-16,-2 1 4 0,0-1-6 15,0 2 12-15,0 1-11 0,-2 1 1 0,-2 0 5 16,1 2-3-16,-3 1 8 0,2 2-1 0,-13 8-7 15,2 2-5-15,5-1 4 0,6 2 1 0,4 0 5 16,2 0 8-16,-3 4-6 0,6 2 3 16,0-1 0-16,2 3-4 0,3-1 5 0,3-3 2 15,2 0 6-15,6-4 2 0,-1 0-2 0,8-5 3 16,0 1-5-16,2-3 5 0,1-2-6 0,-1-1-4 16,1-3 1-16,-2-1-6 0,0-2 5 0,-2-2-4 15,0-1 0-15,0-1 1 0,-2-5-2 16,2 2 3-16,0-2-3 0,-3-1 5 0,1-1 0 0,-4 2 0 15,-1-3 1-15,-1-1-3 0,0 1-1 16,-1 0-1-16,-1 2-1 0,-1-1 0 0,-3 4-2 16,1-1-1-16,0 2-1 0,-4 2-2 0,3-1-2 15,-3 3-2-15,-2 0-4 0,3 2-8 16,-1 2 5-16,0-1-2 0,3 1-1 0,-2 0 8 16,5 5-3-16,-3 2 4 0,0 0 1 0,2 2 3 15,0 1-3-15,-2 1 3 0,2 0 2 0,-1 1-3 16,-1 0 7-16,2 0-4 0,0-1 0 0,0-2 5 15,2 1-4-15,-4-5 2 0,0 0-3 16,0 0 1-16,0-3-1 0,1-2 2 0,-3-1 4 16,2-1-2-16,-2 0 7 0,3-3 1 0,-1-1 0 15,3-4 1-15,-2 2-2 0,2 0 1 16,-3-4-2-16,1 3 0 0,0-2 0 0,-2 0-4 16,0 1 3-16,0-3-2 0,3 0 2 0,-2 1-2 15,-2-3-3-15,3-2 2 0,-1 6-3 16,1 0 2-16,-2 0-1 0,2 3-3 0,-4 1-4 15,1 2-1-15,-1 1 1 0,-2 2-7 0,3 2 5 16,0-1-5-16,3 1 1 0,-1 1 5 0,3 2-3 16,1 0 4-16,-3 2-1 0,2 1-1 15,0 0 2-15,2-1 1 0,-2 3 0 0,-1-1 0 16,1 2 3-16,1-2-2 0,-1 1-1 0,-3-3 4 16,1 2-8-16,-1-2 4 0,0-2-1 0,-1 3-2 15,2-5 3-15,-2 0-2 0,-1-2 3 0,1 1 1 16,-3-4 4-16,4 0 3 0,1-1-2 15,0-3 2-15,2 1-4 0,-2-3 2 16,1 2 0-16,0 0-1 0,-1-2 0 0,1-2 0 0,-2 1-1 16,1-4 2-16,0 3 2 0,0-2 0 15,-1 2 0-15,4-4-1 0,-3 2 1 0,1-1 1 16,-1 3-1-16,-1 4 2 0,6-4-1 16,-6 3-2-16,0 4 1 0,0-1-3 0,-1 4 1 15,0-1-2-15,0 2-4 0,3 2 4 0,2 0-6 0,-2 4 4 16,1 2 2-16,-1 0-3 0,1-1 1 15,-1 4-2-15,-1-3 0 0,1 2 0 0,1 0 3 16,-3 0 3-16,3-1-5 0,1-1-1 0,-2 0-5 16,1-2-9-16,1-2-3 0,0 1-15 15,0-3-18-15,1-1-29 0,4-2-40 16,0-2-59-16,0 0-114 0,0-1-248 0,0-1-415 0,-3 0 177 16</inkml:trace>
  <inkml:trace contextRef="#ctx0" brushRef="#br0" timeOffset="17891.9359">4443 916 1 0,'3'1'157'0,"-3"0"-81"0,1 0 69 16,0-1 98-16,0 1 92 0,3 0 32 16,1 2-46-16,4-1-25 0,8 4-56 0,6-4-71 15,4-1-47-15,3 1-44 0,2-4-41 16,1 0-4-16,0 0 1 0,-1-5-3 0,0 2 0 0,-2 0-5 15,-3-3 1-15,-13 2 10 0,0 1 6 16,-2 0 2-16,3-4-4 0,-1 0 4 0,-2 0-11 16,1-2 1-16,0-2 6 0,0 0-14 0,-2-1 6 15,-1-3-7-15,-3 0 2 0,-2-2 3 16,3 2-5-16,-6-1 2 0,1-2-8 0,-2 2 1 16,-1-1-6-16,0 1 2 0,-1 2 6 0,-2 1-6 15,2 3 11-15,0 2-9 0,-1 1-5 16,0 1-2-16,1 5-11 0,0 1-4 0,1 1-13 15,0 2 0-15,-2 2-1 0,4 4 8 0,-2 3 13 16,0 5-2-16,1 2 7 0,0 3-7 0,1 6-2 16,0 1 0-16,-2 5-1 0,3 31 1 15,0-5-5-15,-2-4-2 0,2-7-13 0,-2-8-12 0,-1 1-16 16,2-5-8-16,1-3 0 0,1-4 1 16,-2-6 3-16,1-1-7 0,-2-3-12 0,-1-1 2 15,-1-1 1-15,-2-4 4 0,0-3 10 0,-3-2 8 16,-1-1 9-16,-1-2 10 0,-3 0 7 0,-3-2-3 15,0 1-12-15,-3-2-8 0,-3-1-8 16,1 0-1-16,0-1 5 0,-4 1 12 0,2-1 5 16,-1-1 12-16,0 2 6 0,-3 0 4 0,0 2 9 15,4-1 5-15,-4 0 9 0,5 0 14 0,2 0 18 16,5 1 16-16,4-2 8 0,4 3 2 16,1-3-8-16,3 1-15 0,1 2-6 0,1-6-12 15,2 4 6-15,0 2 22 0,6-1 6 0,9 3 3 16,5-2-11-16,11 2-23 0,6-3-13 0,2 1-7 15,-1-2-2-15,2-1-5 0,-4 0-3 16,1-3 1-16,1 1-4 0,0 0 1 0,-1-2 0 16,0 0-6-16,-2-2 3 0,-2-1 2 0,-4 2-2 15,-2 0 2-15,-8 0-5 0,-2 1-8 0,-4-1-13 16,-4 0-21-16,-4 1-34 0,-2-3-63 0,0 3-116 16,-4-2-487-16,-2 2-845 0</inkml:trace>
  <inkml:trace contextRef="#ctx0" brushRef="#br0" timeOffset="18064.8018">5388 1169 1467 0,'0'1'448'0,"2"-1"-121"0,-1 0-76 16,-1 0-27-16,-1 0-38 0,1 0-49 16,0 0-55-16,0 0-41 0,0 1-25 0,0-2-14 15,-2 2-4-15,2-1-2 0,0 0-16 0,0 0-29 16,-1 2-21-16,0 1-75 0,-3 1-199 0,0 1-725 15,-4 1-408-15</inkml:trace>
  <inkml:trace contextRef="#ctx0" brushRef="#br0" timeOffset="19224.2438">937 1696 1 0,'-5'0'0'0,"2"0"0"0,-1 0 0 0,-2 0 0 0,-1 0 179 16,1 0 64-16,-1 0-48 0,3 0-45 15,-2 0-38-15,3 0-19 0,-2 0-11 0,3 0-12 16,2 2-5-16,-2-2 3 0,2 1 1 0,2-1 0 16,-2 0 0-16,0 0-8 0,1 0-7 15,-1 0-10-15,1 0-9 0,-1 0-6 16,1 0-5-16,-1-1-5 0,0 1-8 0,0 1-6 0,0-1-3 15,0 0 1-15,0 0 1 0,0 0 0 0,0 0 4 16,0 1-2-16,3-1 5 0,-3 0 15 16,0 0 35-16,1 0 15 0,-1 1 13 0,3 0-3 15,-3 2-27-15,3-2-5 0,1 0-9 0,-1 1-8 16,4-1-4-16,-2 2-3 0,3-2 2 16,0 0 4-16,13 2 4 0,-4-2-11 0,4 0-4 15,-4-2-3-15,2 2-6 0,2 0 9 0,1 1 0 16,2-1-3-16,-1-2-1 0,4 1-2 0,-2 1-4 15,4-1 0-15,0 1-1 0,0-1 1 0,2 0-4 16,1 1-1-16,0-1-4 0,0 1 4 16,5-1 1-16,-3 0 0 0,3 1 3 0,2-1-3 15,-4-1-2-15,5 1 4 0,0 0 0 0,2-1 2 16,0 0 3-16,6 0-1 0,-3-2-2 0,4 1-2 16,0 2-4-16,1-2-1 0,-3 0 1 0,-1 2-3 15,2-1 0-15,-2 1 2 0,0 0 0 16,2-1 4-16,-3 2-4 0,4-2 0 0,-3 2-1 15,4 0-1-15,-1 1 7 0,1-1-1 16,3-1 5-16,-1 1-5 0,-1 0-1 0,3-1 3 16,0 0-8-16,4 0 7 0,0 1-4 0,3 1 0 15,0-1 1-15,0 0-3 0,0 0 5 16,3-1-6-16,-2 0 2 0,0-1-1 0,-1 1-3 0,-1 1 4 16,2-1 0-16,0-2-1 0,3 1 2 15,0-2-1-15,1 1-3 0,-1 1 4 0,-3-2 0 16,0-1 2-16,-1 1 2 0,1-2-3 0,-1 1-4 15,-3 1-1-15,1-3 5 0,-2 4-5 16,-1-1 0-16,2 0-3 0,0 2-7 0,0 1 5 0,-1-3 6 16,-2 2-3-16,-1 1 3 0,-4-3 0 15,-2 2-1-15,-4 0 2 0,-3 1 1 0,-5 0-1 16,0 0-3-16,-2-1 0 0,-1 1 2 0,0 1-3 16,-6 0 0-16,2 2 1 0,-3-2 2 15,-3 0-3-15,1 0 1 0,-4 1 2 0,0-2-2 16,-4 1 6-16,2-1-2 0,-3 0 0 0,-2 2 1 15,-1-1-3-15,-3 0 5 0,-1-1-2 0,-3 0-6 16,1-1 7-16,-2 1-6 0,-4 0 2 0,1 0 6 16,0 0-4-16,-1 0 1 0,0 0 0 15,0 0 7-15,0 0-1 0,0 0 5 0,0 0 0 16,0-1-1-16,-1 1 3 0,1-2 1 0,0 2 3 16,0 0-5-16,-1-1-2 0,1 1-7 15,0-3-7-15,0 1 0 0,0 0-3 0,0 1 3 16,0-1-1-16,0-1-6 0,-1 1 6 0,1 1-8 15,0 1 0-15,0 1 3 0,0-1-7 0,0 0-6 16,0 0-15-16,-1-1-26 0,-2 2-34 16,-2 1-41-16,-5 1-84 0,-6 2-441 0,-9 1-1089 0</inkml:trace>
  <inkml:trace contextRef="#ctx0" brushRef="#br0" timeOffset="24440.7064">3457 3507 1 0,'-1'-2'0'0,"0"-1"0"0,-2 0 0 16,0 0 0-16,2 2 0 0,0-1 36 0,-1 1 83 15,0-2 0-15,0 2 1 0,0 0-2 16,1-2-2-16,0 3-11 0,-1-3-8 0,-1 2-10 16,1-1-4-16,2 0-4 0,-4 2-10 0,1-1-9 15,2 0-4-15,-2 0-4 0,2-1-2 0,-1 1 5 16,-1 0-3-16,1 1-5 0,-1-2-6 16,0 1-7-16,-2-1-1 0,2 0-2 0,0 2 3 15,-1 0 3-15,1-1 7 0,-2 0 5 0,1 0 4 16,1-1-3-16,-2 1-8 0,2 0-7 0,0 0-11 15,-1 1-3-15,1-3-5 0,-2 2-6 0,1 2-1 16,-2-2-4-16,0 1-1 0,0 0 0 16,0 0 3-16,-1 0 2 0,3 1 1 0,-4-1 1 15,0 3 2-15,1-2 0 0,1-1 2 0,-2 1 3 16,2 0-1-16,0-1 0 0,-2 0-2 16,2 2-1-16,-1-4-3 0,0 4-1 0,0-2 13 15,1 0-4-15,-4 0-2 0,2 0-1 0,1 0-15 16,1 1 1-16,-3 1 1 0,-1-1-1 0,2 2-1 15,-3-1 0-15,1-1 3 0,0 1 0 0,-3 0 9 16,2-1 0-16,-1 1-1 0,0 0-1 16,0 1-9-16,1 0 0 0,1-2 2 0,-1 2 0 15,1-2 0-15,0 1 1 0,3-2 0 0,-1 2-1 16,-1-1 0-16,1 1 0 0,0 1-1 16,-1 0 1-16,1 0 1 0,0-1 0 0,0 2-2 15,-2-2 1-15,1 1-4 0,-3 0 4 0,0 0 1 16,0 2 1-16,1-4 1 0,-3 3-1 0,4 0-2 15,-2 1 0-15,0-1 1 0,0 1-2 16,-2 0 1-16,4 0-2 0,0-2-2 0,-1 1 1 16,2-1 0-16,-1 3-1 0,-1 0 1 0,2-1 0 15,-1 0-3-15,1 1 0 0,-1-1 3 16,-2 0 0-16,2 1 2 0,0-2-2 0,2 3 1 16,-3-1-2-16,2-2 2 0,0 2-1 0,0-1 1 15,-1 0-2-15,1 2-1 0,0-2 1 0,0 3 1 16,0-1-1-16,-1 0 3 0,2 0-2 0,1-1-1 15,-1 1 2-15,-1 0-2 0,-2 0 2 16,1 2-2-16,-1-1 1 0,0 2-3 0,-2-1 2 0,1 2 1 16,1-4 0-16,3 2 3 0,-5 1-4 15,5-1 1-15,-1 3-1 0,1-2 1 0,-3-1 1 16,2 4 0-16,0-1-1 0,-1 0-3 16,1 4 2-16,-2-5 2 0,0 5 0 0,2-2 2 15,0 1 0-15,-1 0-1 0,1-3-1 16,4 2 1-16,-3-2-4 0,0 0-2 0,4-1 1 15,-3 3 2-15,-1 1 8 0,-1 2 0 0,0 0-2 16,2 1 0-16,-2-3-5 0,1 3 3 0,2-1 1 16,0 1-1-16,-2 0 4 0,2 0-3 0,-1 1 1 15,0-3-2-15,4 3-1 0,-3-1 1 0,2 0 2 16,-4-1 4-16,1 2-4 0,1-1 0 16,-1 2-2-16,4-2-1 0,-4 1 1 0,4 0 2 15,-3 2-1-15,4-2 0 0,-2 3 2 0,-1-2 4 16,1 0 3-16,-3 3 1 0,5-2-4 0,-2 0-5 15,1 1-2-15,2-1 1 0,-1 2 0 16,0-1 2-16,0-1 0 0,2 1-3 0,0-1 2 16,2 2 2-16,-1-1 4 0,0 1 4 0,1-2-3 15,1 1-2-15,2-2 1 0,-2 3-3 16,6 0 2-16,-5 0-2 0,2-1-1 0,1-1-5 16,0 2 2-16,1-1 0 0,1 1 0 15,0 0 4-15,1-4-2 0,-2 3-2 0,1 0 1 0,0 1-1 16,0 1-1-16,1-1 3 0,-2-3 0 0,7 0-2 15,-3-1 1-15,0-4 2 0,-1 2 1 0,6-1 4 16,-4-3-1-16,2 2 0 0,1-1 1 16,3 1 2-16,0-1 3 0,1 2 0 0,1-1-1 15,-1 0-3-15,1-2 0 0,0 1-4 0,0-1-1 16,-1 1-3-16,1-2-2 0,-1 1 4 16,3 0 1-16,-1-2 2 0,3 2 0 0,-4-1 0 15,4 0-1-15,-1-2 0 0,-2-1 5 0,-1-1-3 16,0-3 0-16,0 1-1 0,1-1-2 0,1 0 1 15,1 0 4-15,0-2 0 0,2 1 2 0,3-4 4 16,0 2-3-16,-1-4-2 0,-1 1 2 0,2-1-5 16,-4 0-2-16,3 0 2 0,-2-3-5 15,2 2-1-15,1-2 2 0,1 0-3 0,-1 1 0 16,1-2 1-16,1-2-2 0,-1 1 1 0,0-1 3 16,1-1-3-16,1 1 1 0,-3-2 1 0,3 1-2 15,-1-4 0-15,-1 0 0 0,2-1-3 16,-1 0 2-16,4-3-1 0,-2 0 1 0,-1 1 0 15,0-2 0-15,-2 0-1 0,-2 1 1 0,0 1-1 16,1-2 0-16,-3-1-1 0,2 0 1 0,-1 1-3 16,-1 0 4-16,-1-3-1 0,1-1-1 15,-2-1-1-15,2-2 2 0,-4 2-1 0,2 0 0 16,-3 1 3-16,0 0-3 0,-1 0 0 0,-1-2 2 16,-1 1-2-16,0-1 3 0,-1 1-1 15,-3-1 0-15,2-1 1 0,-3 1 3 0,0 1-4 16,0 0 2-16,-1 0 1 0,-2 1-6 0,1-2 3 15,2-3-3-15,-2 3 0 0,-1 1 3 16,0 1 1-16,0 1 3 0,-1-2-2 0,2-2 1 16,-1-2-5-16,1 0 1 0,-1 2-1 0,-1 0 0 15,-3 1 0-15,-1-3 0 0,1-2-2 0,-2 3 2 16,-1-3 1-16,-1 2 0 0,-1 4 1 16,-1-2-2-16,-1 2 0 0,-1 3 0 0,0-3 0 15,-2 2-1-15,-2 1 1 0,1-4-1 0,-1 1-3 16,0 2 5-16,-3-1-3 0,-2-1 2 0,1 2 4 15,1 1-4-15,-2 1-1 0,1-3 0 0,1 3-4 16,-2-2 2-16,1 2 2 0,1 0-1 16,-3 0-2-16,3 0 1 0,-1 2 1 0,0 0 1 15,0 2 0-15,3-2-1 0,-4 1 0 0,2 2-1 16,-1-1 2-16,0 2-3 0,1-1 1 0,-1 3-1 16,-1-3 0-16,0 4-1 0,-1-2 1 0,0 2 1 15,-3-1 1-15,2 0 0 0,-2-2-5 16,-3 2 2-16,1 0-1 0,-2 0 0 0,4 1 4 15,-1 3-1-15,1-3-1 0,-1 2 3 0,2 2-2 16,-3-3 1-16,3 0 2 0,-1 2-3 16,2 0 0-16,0 1 0 0,0 0-3 0,1 1 4 15,-1 1-2-15,2 0 0 0,-4-1 0 0,4 1-1 16,-2 0 0-16,1 1 0 0,-2 1 1 0,2-2 1 16,1 2-1-16,-1-1 0 0,3 2-1 0,-1-1 1 15,0 1 1-15,-1-2 1 0,0 1 0 16,4 0 0-16,-3 1-2 0,3-1 2 0,-2 1 3 15,1-2-2-15,-2 2-1 0,0-2-2 0,2 0-1 16,-3 1 2-16,1 1-1 0,0-1 1 16,0 0 1-16,0 1-2 0,1 0 0 0,-1 1 0 0,0 0 2 15,-1-2 0-15,0-1-2 0,-1 2 1 16,4-1-2-16,-3 2 1 0,2 0 1 0,3-1 1 16,-1 0-3-16,0 1 3 0,2 0-3 0,-3-2 2 15,4 4 3-15,-2-2-3 0,2-2 2 16,-1 2-2-16,0 0-3 0,-1 0 2 0,3 0 2 15,-4 0-2-15,3-1 1 0,-3 1 1 0,3 0-3 16,-2 0 3-16,2 1 1 0,-2-1-2 16,-1 0 0-16,0 0-2 0,-1 0-1 0,0 2 0 15,-3-1 2-15,1 1 0 0,0-1 2 0,0 0-1 0,2 2-1 16,0-1 0-16,-2 0 0 0,1 2 0 16,0-1 2-16,1 0 0 0,-1 0-1 0,-1-2 0 15,3 2 0-15,2-2 0 0,-2-1 3 0,3 2-1 16,-1-2-2-16,1 1 1 0,1 1 1 15,-3-2-1-15,3 1 1 0,-2-1-2 0,2 0-2 16,0 1 1-16,-1-1 1 0,1 2 1 16,0-1 1-16,-1-1-1 0,1 0-1 0,0 0-3 15,0 1 2-15,-1-1-2 0,2 0 1 0,0 2-1 16,0-2-2-16,2 0 1 0,-1 0 1 0,1 0-1 16,0 0-1-16,1 0-3 0,-1 0-5 0,0-2-5 15,0 4-8-15,0-2-17 0,0 0-18 16,0 1-8-16,-1 3-24 0,0 2-42 0,-2 2-67 15,0 1-112-15,-3 0-460 0,3 1-823 0</inkml:trace>
  <inkml:trace contextRef="#ctx0" brushRef="#br0" timeOffset="25401.4932">2975 3546 1 0,'0'0'0'0,"0"-2"0"16,-2 1 0-16,0 0 0 0,4 0 0 15,-2-1 17-15,0 2 128 0,0-1 21 16,0 1 17-16,-2 0 7 0,4 0-10 0,-2-1-15 15,0 1-7-15,0 0 2 0,0 0-4 0,-2 0-11 16,2 0-19-16,0 0-32 0,0 0-19 0,0 1-15 16,0-1-11-16,0 0-5 0,0 0-6 0,0 1-9 15,0 1-8-15,0-2-7 0,0 1-7 0,0-1-7 16,0 0-1-16,0 1-7 0,0-1-5 16,0 0-3-16,0 1-4 0,0 0 15 0,0 3 12 15,0 1 8-15,-1 3 8 0,0-1-7 0,-1 4 2 16,-1-3 5-16,0 2 6 0,1 0 2 0,0 3 3 15,0 0-4-15,-1 2-8 0,2-2 2 16,0 3-2-16,0 1 3 0,1-2 2 0,-1 0 1 16,-1 1 1-16,1 0 6 0,-2 1 5 0,3 1-2 15,-3 0-8-15,1 2-12 0,0-2-10 0,1 1-1 16,0 1 3-16,-1 2 3 0,0 1 4 16,-2 1-1-16,2 2-3 0,0-1-4 0,-2 3 2 15,1 0-2-15,-2 1-1 0,0 2 3 0,0-1-5 16,0 1 3-16,1-2-2 0,2-5-3 0,-1 0 0 15,1-3-5-15,0-1 0 0,2-1 1 16,0-1 1-16,-2-1 0 0,2 3-2 0,0 0 4 16,0 2 0-16,0 4 7 0,-1-1 0 15,-3 1-3-15,3-3 0 0,-2 1-2 0,3 0-3 16,-2 1 2-16,1 5-2 0,-3 1 3 0,1 1 3 16,0 2 1-16,-1 0-4 0,1 0 0 0,-1 0 1 15,-2-1 0-15,4-1 2 0,-4-1-4 0,2 0-2 16,0-3-1-16,3-1-1 0,0-6 2 0,-1-2-2 15,2-1 2-15,0-2 0 0,0-2 0 0,0 0-2 16,0-2 0-16,0 0 2 0,-1-1-2 16,2 2 1-16,-1-2 1 0,0 3-3 0,0-4 3 15,2 1 0-15,-2-2 1 0,1-1-1 16,-1 4 0-16,1-3-1 0,-1 0-1 0,-1-1 2 16,0 2 0-16,-1 0 0 0,2-1 0 0,-3 6-1 15,1-3-1-15,0 2 1 0,0 0 0 0,0-1 2 16,0 0-2-16,0-3 1 0,-1 1-3 0,1 0 0 15,1-2 1-15,0 3 0 0,-1-3 1 16,2 2-2-16,-1-3 2 0,1-2-1 0,0 3-1 16,1-3 3-16,-1-1-4 0,0-2 0 0,1-1-3 15,-1 0-3-15,1 0 1 0,-1-2-2 0,1-2 1 16,-1 2-8-16,1-2-11 0,1 1-15 16,-1-1-18-16,2-4-16 0,0-2-50 0,5-6-89 15,2-2-259-15,2 0-631 0</inkml:trace>
  <inkml:trace contextRef="#ctx0" brushRef="#br0" timeOffset="26357.8618">3778 3591 1 0,'0'-1'0'0,"0"-1"0"0,0-1 0 0,0 2 162 15,0-1 122-15,0 2-11 0,0-1-46 0,0 1-73 16,0 1-46-16,0-1-17 0,0 2-1 0,0-2 13 16,0 0 7-16,0 0-5 0,0 0-15 0,0 0-13 15,0 1-9-15,1-1-1 0,-1 0 5 16,2 0-3-16,-2 2-11 0,0-2-19 15,0 2-17-15,0-2-13 0,0 0-11 0,0 1-5 0,0-1-10 16,0 0-8-16,-2 1-9 0,2-1 2 16,0 1 19-16,0 2 11 0,0 1 15 0,0-2 3 15,-1 3-6-15,1-4-1 0,0 1 0 0,0 1 4 16,0-1 0-16,0 0 4 0,-1 3 2 16,1-1 1-16,0-1 4 0,-1 3-2 0,1-1 1 15,0 1 2-15,-2 2 0 0,0 0 1 0,1 0-2 16,-2 1-2-16,0 0-1 0,0 0-3 15,1 1 1-15,-1 2-2 0,0 1 1 0,2 2-2 0,-2 3-2 16,-1-1 1-16,1 3-1 0,-1 2 4 16,0-1 7-16,1 2 0 0,-1 1-3 0,-1 2 0 15,0 0-2-15,2 0-4 0,0 4 3 0,-2 2-7 16,4-3-7-16,-2-1-2 0,3 0-3 0,0 1 12 16,0 1 11-16,0 2 5 0,2-3 5 15,-1 3-13-15,0-6-6 0,2-1-2 0,0 1-3 16,-1-2 2-16,-1-1-2 0,0 2 2 0,0 1 0 15,1-3 0-15,-2 0 0 0,1-1-2 0,-1-2 2 16,0 2-3-16,1-1-1 0,-1 1-1 16,-1 3-3-16,1 1 5 0,-1 1-1 0,-1 2 0 15,1 0 1-15,0-2-2 0,0 3-1 0,1-3 3 16,0-2 0-16,-2-2-2 0,1 1-1 0,1-1-2 16,-2-2-3-16,2 0 2 0,0-1 1 15,-1-1-1-15,-1 0 4 0,2 1-4 0,-1-1 1 16,1 1 1-16,-1 0 0 0,-1-1-2 0,2 0 0 15,0 0-1-15,-1-3-1 0,0 3 3 16,0 1-1-16,0-4-1 0,-1 0 4 0,2-1-4 16,0-3-1-16,0 2 1 0,0-3-1 0,2 0 0 15,-1-4 0-15,-1 1 0 0,1-2-3 0,0-1 3 16,-1 1 1-16,1 2 0 0,-1-1 2 0,0-1-3 16,0 1 1-16,0-1 0 0,0-1 1 0,0 0 0 15,0-1 0-15,0-4 0 0,0 1-4 0,0-1 7 16,0 0 6-16,0 0 8 15,0 0 9-15,0-1 6 0,0 1 4 0,0 0-1 0,0 0-9 16,0 0-7-16,0-3-18 0,0 0-19 0,-1-7-23 16,0-2-36-16,-1-3-53 0,-1-1-125 15,0-3-577-15,2-3-854 0</inkml:trace>
  <inkml:trace contextRef="#ctx0" brushRef="#br0" timeOffset="27448.5096">2299 4593 1 0,'-2'-1'0'16,"-4"-1"0"-16,3-2 0 0,-4 2 0 0,4 0 0 16,-3 1 0-16,3-1 0 0,-3 0 0 0,2 0 0 15,1-1 0-15,-3 0 21 0,3 0 128 0,-3 1 5 16,4-2-4-16,0 3 0 0,-4-1-10 15,4 0-21-15,0-1-8 0,-1 1-10 0,0-1-5 16,2 1 0-16,-1 1-4 0,1 0-5 0,-2-1-7 16,2 2-6-16,-1-3-5 0,1 3-2 15,1 0 0-15,0 0-2 0,0 0-4 0,0 0-11 16,1 0-6-16,-1 0-2 0,2 1 0 0,1-1 3 16,-2 0 3-16,0 0-1 0,0 0 1 0,-1 0 7 15,1-1 7-15,0 1-3 0,5-2-4 16,1 1-13-16,5-3-11 0,0 1-2 0,1-1-5 15,4 1 0-15,-1 0 0 0,1-1-3 0,4 0-2 16,0 0 0-16,5-2-2 0,0 3-1 0,2-1-2 16,1 1-4-16,2-1 1 0,-1 2 1 15,2-1 3-15,2-2 1 0,4 0 0 0,1 2-3 16,0-1-4-16,-2 2 2 0,1 0-1 0,1 0 4 16,1 1 3-16,2-1-2 0,-1-1-1 0,-1 0-3 15,0 2-1-15,0 1 0 0,-2-3 2 0,-1 1 2 16,1 0-1-16,1-2 2 0,-1 2-1 15,-4-2-1-15,1 1 0 0,1-1-2 0,2 2-2 16,-4-2 0-16,1 2-1 0,-3 0-1 0,-1-1 1 16,1 1 1-16,2 0-2 0,-1-1 1 15,5 1-3-15,-3-1-2 0,-1 2 0 0,-6-1 1 16,-1 2 1-16,3-3 4 0,1 1 1 0,-1-2-2 16,5 2-1-16,0-2-3 0,-3 0 1 0,0 2-1 15,-4 1-2-15,-2-2 2 0,-1 2 0 16,0 0-1-16,-2 0-1 0,-2 0 0 0,1 0-1 15,-2-1 1-15,-3 1 2 0,1 0-2 0,-5 0 0 16,2-3 3-16,-5 3-1 0,-1 0 1 0,0-1 3 16,-2 1-4-16,-1-1 3 0,-1 1-2 0,-2 0 0 15,0 1 2-15,0 0-2 0,-2-2 2 16,1 1-1-16,-2 0 2 0,1 1 1 0,-1-1-2 16,0 1 2-16,0 0-1 0,0-1-2 0,0 0-2 15,1-1-1-15,-1 1-4 0,0 0 2 0,1 0-3 16,-2-1-2-16,2-1-5 0,-1 2-12 15,0-1-25-15,-1 1-37 0,0-3-71 0,-2 0-149 16,-1 1-546-16,-2 0-818 0</inkml:trace>
  <inkml:trace contextRef="#ctx0" brushRef="#br0" timeOffset="29010.9477">2525 4131 1 0,'0'0'0'0,"0"0"0"0,-1 0 123 15,0 0 230-15,1-1-25 0,-1 1-49 0,2 1-66 0,-1-1-54 16,0 0-38-16,1 0-18 0,-1 1-10 15,0-1-11-15,1 2-11 0,-1-2-15 0,0 0-16 16,-1 0-12-16,1 0-9 0,0 0-8 0,0 0-3 16,0 1-3-16,0-1-7 0,-1 2-3 15,1-2 8-15,0 2 8 0,0 1 11 0,-1 4 5 16,0 0-3-16,-1-1-3 0,-1 1-1 0,3 0-2 16,-1-1 3-16,0 3 1 0,-1 0-6 15,-2 0 3-15,1 1-2 0,2 0-3 0,-1-3 0 16,0 3-4-16,-1-2-2 0,0-2-1 15,1 2 2-15,1-2-2 0,-2 0 0 0,2-2 0 0,-1 2-4 16,1-3 2-16,1-1 0 0,0-1-1 16,0-1 2-16,0 2 1 0,0-2 0 0,0 0 6 15,-1-2 9-15,1 2 7 0,1 0 9 0,-1 0 4 16,0 0-4-16,0 0 0 0,0 0-7 16,-1-1-5-16,2 1 0 0,-1 0-8 0,0 0-2 15,0 1-1-15,0-2 2 0,0 1 1 0,0 0 4 0,0-1 3 16,0 1-3-16,0 0 4 15,0 0 0-15,0-1 0 0,0 1 4 0,0-1-15 0,0-1-6 16,0-2-8-16,-1 0-3 0,1 1 2 16,-1-1 0-16,1 0-1 0,0 0-7 0,1-2 5 15,-1 0 1-15,1 0 0 0,-1-1 5 0,1-1-4 16,1 2 0-16,-1-4-1 0,1 0 1 0,0 1 1 16,0-3 0-16,2 1 0 0,-1-1-5 15,-1 0 4-15,0-3-1 0,5 3 1 0,-4-2 2 16,4-2-2-16,-4 2-1 0,4-3 1 15,-2 5 0-15,2-3-1 0,-2-2 0 0,1 1-2 16,-2 1-2-16,2-1 4 0,0 2-1 0,0 1 0 16,2 1 4-16,-1-2 0 0,-4 3-2 0,5-2 0 15,-5 5 2-15,3-1-3 0,-2 2 2 0,-1-1 0 16,1 3-4-16,-1-3 1 0,1 2 0 0,1-1 0 16,-2 1 2-16,2 3-3 0,-2-2 1 0,-2 2 0 15,2 1-1-15,0 0 0 0,-2 1-5 16,0-1-6-16,-1 4-9 0,0-1-10 0,0-1-2 15,0 2 5-15,1-1 12 0,2 3 10 0,0-1 8 16,0 2 0-16,-1 0-3 0,1 0 1 16,0-1 1-16,0 1-2 0,-2 3 2 0,3-3 1 15,0 3 0-15,-2 0 2 0,1 1 2 16,3 0-3-16,-4 2 2 0,4-1-1 0,-3 2-2 0,0-1 3 16,1 2-1-16,-2-2-1 0,-1 3 0 15,2-1 4-15,0 0-2 0,-1 1 1 0,1 0 5 16,-2-2-8-16,2 1 2 0,-1-3-1 0,0 3-4 15,-1-1 3-15,0-1 1 0,-1-2-1 0,3 0 1 16,-2-1-1-16,-1-2 0 0,2-1 0 0,-1 2 4 16,0-1-4-16,1 0 2 0,-2-3-1 15,3 3-2-15,0-2 2 0,-2-2 0 0,1 0 0 16,-1-1-1-16,0 0 2 0,-1 1 0 0,0 0-2 16,2 0 4-16,-2-2-4 0,0 1 2 15,1-1 0-15,-1 1-3 0,0-1 2 0,0 0 1 16,0 0-1-16,0-1 1 0,0 1 0 0,0 0 0 15,0-1-1-15,0 2 1 0,0-2-2 0,0 1 0 16,0 1 0-16,-1-1-1 0,1 0 1 0,0 0-2 16,1-1-1-16,-1 1-3 0,0 0-6 15,0-1-8-15,0 1-17 0,-1 1-25 0,1-1-17 16,0 0-56-16,1 0-91 0,-1 0-169 0,1 1-361 16,2-1-322-16</inkml:trace>
  <inkml:trace contextRef="#ctx0" brushRef="#br0" timeOffset="29566.6741">2545 4081 1 0,'-1'0'0'0,"1"-1"0"0,-2 0 0 16,2 0 24-16,0 1 194 0,0 1-45 15,1-1-41-15,-1 0-31 0,1-1-12 0,-1 2-2 0,1-1 6 16,-1 0-2-16,0 0 1 0,0-1 1 15,1 1 9-15,-1 0 4 0,2 0 7 0,-2 0-2 16,1 0-16-16,1-1-26 0,0-2-27 0,0 2-21 16,4-3-15-16,-2 2-2 0,2 1 0 0,-1-1 1 15,-1 1-1-15,2 0 1 0,3-1 1 16,-1 1 2-16,1-1-3 0,-1 0 0 0,4 0 0 16,-1 1-3-16,-2-3 6 0,1 2-1 0,2-1 1 15,-2 0 1-15,2 0-3 0,-2 0 1 0,0 0 1 16,-1 1 2-16,1-1-4 0,-4 0-1 15,1 0-1-15,0 2-3 0,-3-1 6 0,0 1 2 16,-1-1 6-16,-3 2 11 0,0 0 11 0,-1 0 10 16,-1 0 5-16,2 2-2 0,-1-2-9 15,0 0-6-15,1 0-5 0,-2 1-9 0,2-1-7 16,0 0-7-16,0 0-6 0,0 0-2 0,0 0 0 16,0 0-1-16,0 0 1 0,0 0 2 0,0 0-3 15,0 0 0-15,0 0-3 0,0 0-7 16,2 0-6-16,-2 0-17 0,0 0-30 0,0-3-57 15,0 5-23-15,0-2-144 0,1 2-416 0,0 3-273 16</inkml:trace>
  <inkml:trace contextRef="#ctx0" brushRef="#br0" timeOffset="34641.4203">2380 4774 1 0,'0'1'0'0,"0"-2"0"0,-1 1 0 16,1-2 0-16,0 2 0 0,0-1 0 0,0 1 0 16,0 0 0-16,-1-1 0 0,1 1 0 0,0 0 0 15,0-2 0-15,0 2 0 0,-2 0 0 0,2 0 0 16,0-1 0-16,0 1 69 0,0 0 15 0,-1 0 5 15,1 0-16-15,0 0-12 0,-2 0-2 0,2 0-5 16,0 0 17-16,0-1 12 0,-1 1 1 16,1 0 1-16,0 0-4 0,0-2-6 0,0 2-7 15,0 0-1-15,0 0-5 0,0 0-10 0,0 0-8 16,0 0-17-16,0 0-11 0,0 0-1 16,0 2-1-16,0-2 9 0,0 0 8 0,0 0 2 15,0-2 0-15,0 2 0 0,1 0-1 0,-1 0 2 16,0 0 3-16,0 0-5 0,0 0 0 0,0 0-4 15,2 0-7-15,-2 0 2 0,0 0-3 16,0 0-2-16,0 0-2 0,1 0 0 0,-1 0-1 16,0 0 2-16,0 0 5 0,2 0-1 0,-2 0 0 15,1 0 0-15,-1 0-14 0,1 0-2 0,1-4-5 16,1 3-7-16,2-1 5 0,-2 0-1 16,0-1 0-16,2 1 2 0,-2 0 5 0,4 0-2 15,1-1 1-15,-4 1 1 0,3-2-2 0,-1 2 2 16,1-1 0-16,1 1 0 0,1-2 1 0,-5 2 1 15,3-1-1-15,-2 2 0 0,1-1 3 16,-3 1-3-16,2-2-2 0,-3 3 0 0,0 0-8 16,-2 0 4-16,0 0-1 0,3 0-1 15,-3-1 1-15,0 2 0 0,1-1-1 0,1 0 2 16,-1 3 3-16,0-3-2 0,1 1 2 0,-2-1 0 0,1 2-5 16,2-2 5-16,1 0-1 15,-2 0-1-15,-1 1 2 0,3 1-2 0,-1-2 0 0,-1 1 1 16,-1 0 0-16,4 0-1 0,-3 2 0 15,0-2 0-15,1 1-4 0,3 0 4 0,-4-1-2 16,-1 1 1-16,4-2 5 0,-4 2-3 0,1 0 4 16,-1-1-1-16,0 0 1 0,4-1-2 0,-3 2 0 15,0-2-2-15,-2 1-4 0,3 0 4 0,0-1-1 16,0 1-1-16,-1 0 5 0,-2 0-6 16,3 1 0-16,-2-2 2 0,3 3-2 0,-2-2 1 15,0 0 1-15,1 1 0 0,-2-1-4 0,0 3 4 16,1-2 0-16,-2-1 0 0,3 2 3 15,0-1-3-15,-1 1 1 0,-1 1 0 0,0-1 0 16,0 1 0-16,-1-1-1 0,1 1 2 0,1 0-2 16,-2-1 1-16,0 0 0 0,0 1 0 0,0-1 4 15,0 3-2-15,-2-2 3 0,1 1 1 16,0 0-2-16,0 1 1 0,0-1 0 0,-1 1 0 16,-1-1-5-16,0-1 2 0,2 3-2 0,-1-2-1 15,-1 1 5-15,0-1-4 0,2 3 1 0,-1-2-1 16,-4 0 2-16,5 0 0 0,-1-1 1 0,-1-1-1 15,0 2-1-15,0-1-2 0,1 1 0 16,0-1 0-16,0-1-2 0,-1 2 3 0,2-2 0 16,-1 2 1-16,1 1 1 0,-3-2 0 0,1 1 2 15,1-1 1-15,-4-2 0 0,3 3 1 0,1-1-3 16,-2 0-1-16,1 0-1 0,1 0 2 16,0 0 0-16,-3-2 1 0,3 1 0 0,-1-1-1 15,-3 2 2-15,4-2 1 0,0 0 0 0,-5 0-1 16,5 0 2-16,-2 0-1 0,0 1 1 0,1 1-1 15,-2-3 1-15,2 0-1 0,0 2-3 16,0-2 0-16,0 0-1 0,0 1-1 0,-1-2 2 16,0 1-1-16,1 1 0 0,-3 0 0 0,5-1-1 15,-1-1 3-15,0 1-1 0,0-1 1 0,-1-1 0 16,2 0-1-16,1 2 0 0,0-2 1 16,0-2 2-16,0 2 0 0,-1 0-1 0,0 2-1 15,0-1-3-15,-2-1 2 0,0 1-2 0,2 0 1 16,-1 1-1-16,-3-1-2 0,2-1 0 15,1 1 1-15,0-1 1 0,-1 1 0 0,1-1 1 0,1 1-1 16,1 0-2-16,-1-1 2 0,1 0-2 0,0 0 1 16,0 0 1-16,0 0-2 0,0 0-2 15,0 0 0-15,1 0-1 0,-1 0-1 0,1-1-1 16,1 1-3-16,0 1-5 0,-2-1-1 0,1 0-6 16,0-1-5-16,-1 1-1 0,2 0 15 15,2 0 16-15,3 1 13 0,1-2 11 0,1 1-13 16,1 0-6-16,2-1-3 0,-2 1-4 0,0-1 3 15,1 0 2-15,0 0 0 0,0-1 4 16,2 1-3-16,1-1-3 0,-3 0 0 0,0-1-1 16,0 2 1-16,0-1-1 0,-2-1-1 0,2 1-3 15,-2 1 3-15,-1-1 0 0,-1 1 0 0,-1 0 3 16,-2-1-2-16,0 2 0 0,-2-1-1 16,-1 0-1-16,-1 1 3 0,0 0 0 0,0 1 1 15,0 0-1-15,0-1 1 0,0 0 2 0,0 0-3 16,0-1 5-16,-1 1-6 0,1 0-1 0,0 1-1 15,0-2-4-15,0 1 1 0,0 1 0 0,0-2-1 16,0 2-1-16,0-1 1 0,0 0 0 16,0 0 0-16,0-1 5 0,1 1-6 0,-1 0 0 15,0 0-1-15,0 0-1 0,0 0 3 0,0 0 0 16,0 0 1-16,0 1-1 0,0-1 2 16,0 0 0-16,0 0 2 0,0-1 4 0,0 1-4 0,0 1 0 15,0-1-1-15,0-1-4 0,0 1 6 16,0 0-1-16,0 0 0 0,0 1 0 0,-1-1 0 15,1 0 0-15,0 0 1 0,0-1 1 0,0 1-3 16,0 0-2-16,0 0 1 0,0 0-3 16,0 1 2-16,0-1 0 0,-1 0 1 0,1 0-2 15,0 0-1-15,0 0-2 0,0 0-6 0,-1-1-1 16,0 1-16-16,1 0-30 0,0-1-67 0,-2 1-128 16,2 0-308-16,-1 2-867 0</inkml:trace>
  <inkml:trace contextRef="#ctx0" brushRef="#br0" timeOffset="40002.5986">2146 2822 1 0,'0'-1'0'0,"0"-1"0"0,0-1 0 16,-1 0 0-16,1 2 23 0,-2-2 204 15,2 2-8-15,-1 0-9 0,1 0-23 0,0 1-7 16,0-1-3-16,0 1-16 0,0 0-22 0,0 0-38 15,0 1-35-15,0-1-26 0,1 1-12 0,-1-1-4 16,2 1-3-16,-2 0-7 0,1-1-9 0,-1 0-10 16,0 3-13-16,0-3-1 0,0 1 11 15,1 2 8-15,1 3 14 0,-1 0 2 0,4 3-3 16,-1-1-1-16,2 2 1 0,-2 1-1 0,0-1-1 16,1 3-1-16,-3-1 1 0,1 4 13 15,2 2 1-15,-3-1 0 0,3 3-3 0,-1-4-11 16,0-3 3-16,0 2 1 0,-2-3 2 0,-1-1-1 15,3 1-3-15,-1-4-6 0,-1-1 0 16,-1 1 0-16,0-4 0 0,1 1 0 0,-1-1 0 16,1-2-1-16,-1 0 2 0,-1 1 2 0,0-2 0 15,1-1 4-15,-1 0 5 0,0 0 9 16,0 0 10-16,-1 0 12 0,1 0 2 0,0 0 3 16,0 0 3-16,0 0-3 0,0-1 5 0,0 1-2 15,0 0 1-15,-1 0-2 0,1-1-13 0,-3-1-13 16,0 0-14-16,2-1-10 0,-2-1-4 0,-2 0 0 15,4-1 0-15,-2-1-4 0,-1 2 4 0,0-3 1 16,1 0-1-16,-1-1 3 0,1-1-2 16,0 1 0-16,-2 0 1 0,2-3 2 0,-2 1-2 15,0-1-2-15,-1-2-1 0,1 0-5 0,-2-2 6 16,3 0 1-16,-3 1 1 0,4-1 0 16,-3 1-3-16,3-3-1 0,0 1 0 0,-3 0 1 15,2 0 0-15,-2-1-2 0,4 2-2 0,-2-3-3 16,1 2 5-16,1 1 2 0,0 1 0 15,-1-2 2-15,2 2-3 0,-1 1 0 0,1 1 4 16,1-1 2-16,0 2-1 0,0 0-1 0,0 3-5 16,1-3-7-16,1 3 0 0,2-1-7 0,-2-2 1 15,3 1 2-15,1 0-1 0,1-1 4 0,2 0 2 16,-4 2 0-16,4-1 2 0,2 0 1 0,-1 2-2 16,0 0-1-16,0 0 1 0,0 2 2 15,-1 1 1-15,1 1 1 0,-1-2-1 0,-2 3-4 16,-1 0 0-16,3 0-1 0,-1 3 0 15,-2-1-1-15,1-1-2 0,1 4-1 0,-1-2 2 0,0 1 2 16,2 2 0-16,0 1 1 0,0 1-3 16,-1 2-2-16,-1-1-2 0,1 2-1 0,0 3 3 15,-1-1 3-15,-3 3 4 0,4 0 0 0,-5 1 2 16,1 0 4-16,-1 1 2 0,0-1 3 16,-3 0 1-16,0 0-5 0,-1 1 2 0,-2 1 0 15,-2 0 1-15,2-3-1 0,-5 2-1 0,3 1-1 16,-1-5 1-16,-2 3 0 0,1-4 1 0,-2 2 6 15,1-3-4-15,0-1 2 0,-2-1 2 16,5-1-2-16,-4-2 4 0,1-1-1 0,-1 1-2 16,-1-3 0-16,1 3-1 0,2-2 0 0,-1 0-2 15,1-1 4-15,1 1-4 0,2-2 1 0,-1 0 0 16,0 0-1-16,2 0 3 0,-1 0 0 0,1-2-2 16,3 1 0-16,-1 1-1 0,0 0-2 0,1 0 1 15,0 0 2-15,0 0-3 0,0 0-2 0,0 0-1 16,0 0-5-16,0 0 2 0,0 0 2 15,0 0-1-15,1 0 1 0,-1 0-2 0,0 0-1 16,0 0 0-16,0 0 1 0,1 0-2 0,-1 0-2 16,0 0-5-16,1 0-6 0,-1 0-5 15,2 0 5-15,1 1 3 0,-1 2 7 0,5-1 6 16,0 3 1-16,2-1 1 0,0 3 1 0,2-1 1 16,2 1-1-16,1 1-1 0,-3-1-2 0,1 0 2 15,2 1 3-15,-1 0-1 0,1-2 2 16,-2 0-3-16,3 3-2 0,-2-2 2 0,-1-2 2 15,1 1 0-15,0-1 3 0,1 0-1 0,-1-2 2 16,1-2 2-16,-1 0 1 0,-2-2 4 16,5 0-1-16,-2-3 0 0,0 0-2 0,0-1-4 0,-1 1 2 15,0-1-2-15,2-4-3 0,-2 0 1 16,2 1-2-16,-1-2 1 0,-3 0 1 0,1-1-1 16,-1-1-2-16,0-1-2 0,2 0 0 15,-6 2 1-15,0-1 1 0,0 2 0 0,-3-3-1 0,3 2-2 16,-4-3 0-16,2 4 1 0,-3-3 3 15,-1 4 1-15,0-2 5 0,-1 4-1 0,0-1 0 16,0 1 0-16,0 3-1 0,-1 0 0 0,1 0 1 16,-1 3-1-16,1-1 0 0,0 3-1 15,0-1-2-15,-1 0-6 0,1 0-7 0,0 0-10 16,0 1-13-16,0 0-13 0,1 0-13 0,-1 0-7 16,1 3 17-16,1 1 16 0,4 1 19 0,-1 3 19 15,4-1 1-15,1 1 2 0,1-3 5 16,2 0 2-16,1-1-2 0,0 0 0 0,3-2-1 15,-2-2-1-15,1-1 2 0,-1-2-2 0,0 0 1 16,-2-3 0-16,-3 1 0 0,1-1 0 16,1-1-2-16,-3-2 1 0,0 0-3 0,-3-1-1 15,-2 0 1-15,1-2-2 0,-2-1 0 0,1-1-1 16,-1 0-4-16,-1 3 0 0,-1-2 2 0,0 2 0 16,-2 0 1-16,1 1 1 0,-2 2-2 0,1 2-1 15,-2-1 3-15,1 0-2 0,0 3 0 16,1-1-1-16,-1 2-1 0,0 1-2 0,1 1 2 15,1 0-1-15,0-2 2 0,-2 2-3 0,2 0-3 16,0 0-2-16,0 2-5 0,0-1-3 0,0-1-8 16,0 0-8-16,0 1-7 0,2 1 5 0,-1 3 10 15,1 3 11-15,-1 2 12 0,1 2-1 16,2 1-2-16,1-1 0 0,-1 3-1 0,2 1-1 16,-3 0 2-16,3 1 0 0,-2 0 0 0,0 1 0 15,1 1 0-15,1 2 0 0,-1 3 2 0,-2-1 0 16,0 1 1-16,-1 0-2 15,-1 1-1-15,0 3-1 0,-1-1 1 0,0-1-1 0,-1-2 2 16,0-4-1-16,-1-2-1 0,-1 0 1 0,1 0 0 16,-2 0 0-16,-3-3 0 0,4 0-1 15,-1-4 0-15,1-2 0 0,0-4 3 0,-1 0 3 16,0-1 0-16,-1 0 4 0,-1 0 0 0,0-3 2 16,-1 2-1-16,-1-2 0 0,-2-1-3 15,0 0-3-15,-4-1 1 0,2 0-2 0,0-1 3 16,2-3-4-16,-2 2-1 0,1-1-5 0,-5 0-3 0,-2-2 0 15,0-1 0-15,-2 1 4 0,3-1 1 16,3 1-1-16,0-1 0 0,5 2-1 0,1-3 2 16,1 3 1-16,3-2-3 0,-1-1-1 15,3 1-1-15,0-1-2 0,0 2-1 0,1-1-5 0,2 0-2 16,1 0-3-16,1-2-1 0,3 0-1 16,-1-1 4-16,5-3-1 0,0 2 1 0,4-3 5 15,1 2 0-15,-1 2 5 0,2 1 3 0,-4 0 1 16,6 0 2-16,-3 3-1 0,2-1 0 15,-2 2-1-15,2-2 2 0,3 1 0 0,0 2 1 16,0-3 2-16,0 1-2 0,-1 1 0 0,2 0 1 16,-2-1-1-16,0-1-1 0,-5 2 0 0,0 1 1 15,-1 0-2-15,-2 1 3 0,-1-2 1 16,0 2-2-16,2 0 3 0,-2-1-3 0,-1 3 0 16,1-2 0-16,-3-1 0 0,1 1 1 0,-1-1-1 15,-2 2 1-15,1 1-1 0,-2-2 2 0,0 1 1 16,0 1-1-16,0-1 1 0,-1 0-2 0,0 1-2 15,0 0 1-15,-1 0-2 0,-1 0 3 16,0 1-3-16,-1-1 2 0,0 2-1 0,0-1-1 16,0 0 1-16,0 0 0 0,0 0 2 0,0 0-3 15,0 0 1-15,-1 0 0 0,1 0-3 16,0 0 4-16,0 0-1 0,0-1-2 0,1 2 3 16,-1-1-1-16,0 0 1 0,0 0 0 0,0 0 3 15,0-1-4-15,0 1-1 0,0 0 1 0,0 0-2 16,1 0 2-16,-1-2 0 0,1 2 1 15,1 0-2-15,-1-1-1 0,-1 1 2 16,1-3-2-16,-1 3 6 0,0 0-4 0,0 0 0 0,-1 0-2 16,1 0-6-16,0 0 3 0,0 0-6 0,-1 0-9 15,1 3-26-15,-2-3-59 0,2 0-61 16,0 1-121-16,0 2-419 0,-1 0-852 0</inkml:trace>
  <inkml:trace contextRef="#ctx0" brushRef="#br0" timeOffset="43114.7197">3438 2478 1 0,'1'0'0'0,"-1"-2"0"15,0 1 0-15,2-1 0 0,-1 1 0 16,0-1 0-16,-1 1 0 0,2-1 0 0,-2 1 0 16,1 1 47-16,-1 0 95 0,0 0 7 0,0-2 4 15,0 2-1-15,0 0-11 0,-1 0-17 16,1-1-21-16,0 1-17 0,0 0-7 0,0-1-7 15,0 1-6-15,0 0-1 0,0-2-3 0,-2 2-4 16,2 0-2-16,0 0-8 0,0 0-5 0,-1 0-2 16,1 0 0-16,0 0 3 0,-1 0 3 15,1-1-5-15,-2 1-1 0,2 0-2 0,0 0-7 16,-1 0 1-16,1 0-3 0,-1 0-6 0,1 0-3 16,-1-2-5-16,0 2-5 0,-2 0-2 0,2 0-2 15,0 0 0-15,-2 0 0 0,2 0 1 0,0 0-3 16,-2 2-1-16,2-1-2 0,-1-1-3 0,-1 0 0 15,0 3 3-15,-1 0-2 0,1-2 2 16,-3 2 0-16,1-1-1 0,0 4 3 0,-1-3 3 16,0 1-1-16,-1 0 0 0,3 0-1 0,-1 1 0 15,1-1 0-15,1 2 2 0,-1 0-2 0,0-1 1 16,-3 2 0-16,4-2-1 0,-1 2 2 16,0-1-1-16,1 1-2 0,0 1 2 0,0-3-4 15,0 2 1-15,3 0 2 0,-1 1 3 0,1 0 1 16,-1 0 1-16,1 0 1 0,1 1-2 15,0-1 4-15,-1-3 2 0,4 1 1 0,0 1 2 16,1-1 5-16,1-1 1 0,0-1 2 0,2 2 5 16,-1-1-5-16,-2-1-1 0,3-1 0 15,0-1-1-15,1-1 2 0,0-1 3 0,1 0-1 16,0-1-4-16,0-2-4 0,2 0-6 0,-2-1-5 16,-1-2 4-16,1 2-1 0,0-2 0 0,-3 0-1 15,0-2-1-15,1 1-2 0,-3 0 2 0,0-3 1 16,0 2-1-16,-2 0 2 0,-1-1-1 0,-1 0 1 15,1 2 1-15,-2-1-2 0,0 1-1 16,0 1 0-16,0 0-4 0,-2 1 3 0,2 0 2 16,-2 0-2-16,1 0 0 0,0 3-2 15,-1-1-1-15,1 0 1 0,-2 2 2 0,3 0-3 16,0-1 0-16,0 2-1 0,-1-2-4 0,1 1 5 16,-1 1 2-16,1 0 0 0,0 0 0 0,0 0-2 15,0 0-4-15,0 0 0 0,0 0 4 0,0 1-5 16,0-1 1-16,0 0-4 0,0 0-6 0,0 0 3 15,0 0 1-15,0 2-3 0,1-2 0 16,-1 0-12-16,0 0-7 0,-1 1-6 0,1-1-8 16,0 1 10-16,0 1 12 0,0 4 9 0,1 1 10 15,-1 0 4-15,0 2-3 0,1-1 0 16,-1 1 3-16,3 1-3 0,0-1 0 0,-2 2 0 16,1 1 0-16,1-1-2 0,-1-2 2 0,3 1-1 15,-3-2 0-15,2 0 1 0,-1-2 0 16,1 2 2-16,-3-1 1 0,3-2 0 0,-1 0-1 15,0-1 3-15,3 2 1 0,-2-1 3 0,0-2 0 16,0 2-3-16,0 0-4 0,1 1-3 0,-1-3 0 16,2 0 0-16,-2 0 1 0,2-3 0 15,-3 2 0-15,0-1 1 0,2 0 1 0,-2-1 2 16,1 1 1-16,0-2-1 0,2 0-1 0,-2 0 1 16,0-1 0-16,2 1 3 0,-2-1 2 15,2-2-1-15,-2 0 0 0,1 0 2 0,-1-1-2 16,1 0 2-16,-1 0-1 0,0-1-2 0,3-3-2 0,-1 2-3 15,-1-3 0-15,2-1-5 0,-1 1 1 16,1-3 1-16,0 2-2 0,0-1 4 0,-2 2-1 16,0-1-1-16,1 1-1 0,0 1 2 0,-2 0-3 15,2 3 1-15,-1 0 0 0,0 1 1 0,0 0 2 16,-1 0-3-16,-1 3-3 0,-1-1 0 16,0 2-2-16,0 0 1 0,-1 1 1 0,-1 0-4 15,0 0-6-15,0 0-5 0,1 1 4 0,0 2 3 16,2 0 8-16,-2 1 1 0,4 2-3 15,-2 0 0-15,0 2-3 0,2 1 2 0,-4 1 3 16,0 0-2-16,1 4 5 0,-1 2 0 0,-1-2 2 16,0 2 2-16,0-2-1 0,0-1 2 0,0-4-4 15,1-3 0-15,1 1-1 0,-2-3-1 0,1-2 3 16,0-1-2-16,-1-1 1 0,1 0 0 16,1 0 3-16,-2 0 6 0,0-1 6 0,1 0 0 15,1-3-3-15,4-3-6 0,1 2-6 0,-1-3-1 16,1 0 3-16,0-1 1 0,-1-2-1 0,3-2 0 15,-2 3-3-15,3-6 1 0,0 1 0 16,-2 1 0-16,0 1-2 0,2 1 0 0,0 1-3 16,-1 1 1-16,1-1 3 0,0 4-1 0,-2-1 3 15,1 1-2-15,-1 2 0 0,-3 2 1 0,0 3-3 16,-2-1 2-16,0 1-2 0,1 1-2 16,-1 2-3-16,3 3 4 0,-1 1 2 0,-1 1 3 15,1 1 4-15,-2 0-4 0,1 2 0 0,-2 2-1 16,1-2 1-16,-1-1 0 0,2-1 0 15,-2 2 0-15,1-4-2 0,-1 0 0 0,2-2 2 16,0-1 1-16,-3-1 3 0,4-2 3 0,1 0 0 16,3-1-1-16,2-1-7 0,5-3-18 0,-1-3-36 15,5 0-70-15,-1-2-207 0,2-3-955 16</inkml:trace>
  <inkml:trace contextRef="#ctx0" brushRef="#br0" timeOffset="54688.7044">4720 3985 1 0,'0'0'0'0,"0"0"0"0,0 0 0 0,0-1 0 0,0 1 0 16,0 0 0-16,0 0 0 0,0 0 0 15,0 1 0-15,0-1 0 0,0 0 0 0,0 1 0 16,0-1 0-16,0 0 85 0,0 0 28 0,0 0 4 16,0 0 2-16,0 0-6 0,0 0-9 15,0-1-11-15,0 1-10 0,0 1-7 0,0-1-3 16,0 0-3-16,0 0 6 0,0 0 4 0,0 0 5 15,0 0 3-15,0 0-2 0,0 1-2 0,0-1-5 16,0-1-5-16,1 1-5 0,-1 0-4 16,0 1-2-16,0-1-7 0,0 1-5 0,0-1-8 15,0 0-2-15,1 0-4 0,-1 0-4 0,0 0 0 16,0 0-3-16,0 0 0 0,0 0 0 0,0 0-2 16,0 0 0-16,0 0-1 0,1 0 0 0,-1 0 1 15,0 0 0-15,0 0 3 0,2 0 0 0,-2 0 5 16,1 0 1-16,-1 0 0 0,2-1 0 15,-2 1-4-15,0 0-3 0,0 1-4 0,0-1-1 16,0 0-3-16,0-1-3 0,0 1-3 0,0 0-1 16,0 0 0-16,0 0 2 0,0 0 1 0,0 0 2 15,0 0 0-15,0 0 0 0,0 0-2 16,0 0 1-16,0 0-3 0,0 0-2 0,2 0 0 16,-2 0-2-16,0 0-1 0,0 0-1 0,0 0-2 15,0 0-1-15,1 0-1 0,-1-1 1 16,0 2-2-16,0-1 4 0,0-1-1 0,0 1 2 15,0 0 2-15,0 0-3 0,0 0 0 0,0-1 1 16,0 1 1-16,0 0-2 0,0 0 0 16,0-1-1-16,1 1-4 0,-1 0 4 0,0 0 1 15,0 0-1-15,1 0 5 0,-1-3-5 0,3-1-3 16,1-2-1-16,-1-1-4 0,2 0 0 0,-1 0 0 16,0 3 0-16,2 0-2 0,-4 0 4 0,2 0-2 15,0-4 2-15,0 3 2 0,1 0-4 16,0 0 0-16,1 0 1 0,-3 0-1 0,3 0 1 15,-3 1-2-15,2 1 1 0,-2-1 1 0,2-1-1 16,0 2 4-16,-3-1-1 0,3-1-1 16,-2 1 0-16,-1 1-2 0,2-2 0 0,0 0-2 15,1 0 2-15,1 2 0 0,-1-2-2 0,0-1 1 16,1 3 2-16,-2-2-1 0,1 0 1 0,1 0 5 16,0 0-6-16,0-1 0 0,1 1 0 0,0-1-5 15,2 2 6-15,-3-3-2 0,2 1 1 16,-3 2-1-16,1-1 1 0,0-2 1 15,0 1 0-15,2 2 4 0,-2-3-6 0,1 0 1 0,1 0 0 16,1 0-4-16,0 0 4 0,-2 0 1 0,-1 3-2 16,0-3 1-16,0 3 0 0,2-1 0 15,1-1 0-15,-5 0 6 0,3 0-6 0,-2 0 0 16,1 2 1-16,2-2-5 0,-1 1 5 0,-1-4-1 16,2 2 0-16,-1 2 0 0,0-1-1 15,1-1 2-15,1 1-1 0,1-1 6 0,-3-1-7 16,1 4 2-16,0-1-1 0,0-1-7 0,1-1 8 15,-3 2-2-15,2-1 0 0,0 0 4 0,1 1-4 16,-3 0 2-16,-1-1-1 0,4 2 3 0,-3-2-3 16,1-3 0-16,4 3 1 0,-2-2-4 15,-1 1 3-15,-1 1 0 0,0 1-2 0,0-1 4 16,2 0-2-16,0-1 1 0,0 0 2 0,1-3-1 16,2 4-2-16,-1-2 0 0,-1-1 0 15,0 2-4-15,3 0 4 0,-2 0-1 0,-2-1 2 0,2 2 1 16,-2 0-2-16,0-1 2 0,2 0-1 15,-1 0 2-15,5-4-2 0,0 1-1 0,0-1 0 16,1 0-3-16,0 1 3 0,-1-1 0 0,2 2 0 16,-5-2 0-16,-1 3 0 0,4 1-1 0,-4-1 2 15,3-2 1-15,-1 1-2 0,3-1 0 16,-3 0 0-16,5 1-4 0,-5 0 5 0,5-2-2 16,-5 1 1-16,4 0 3 0,-3 0-4 0,2 0 2 15,-4 0-1-15,3 1-1 0,0 1 1 16,-3-2 0-16,4 2-1 0,-4 0-2 0,1 0 4 15,3-1-1-15,-3-1 1 0,1 1 2 0,2-1-3 16,0 0 1-16,-1 0-1 0,3-2 3 16,-5 3-3-16,-1 1 0 0,3-1 2 0,-3 0-7 15,-1-1 6-15,4-1-1 0,-2-1 0 0,0 1 5 16,-2 0-6-16,3 0 1 0,0 2 0 0,-3-1 0 16,-1 4-2-16,1-1 2 0,0-4 1 0,3 2-3 15,1-3 5-15,1-1-2 0,0-1 0 0,3 2 4 16,-2 1-5-16,-1 1 2 0,0-1-2 15,-1 1 0-15,1-1 2 0,-3 1 0 0,3-1 0 16,-3-1-3-16,1 2 2 0,2-2-2 16,-1 3 1-16,1-3 4 0,-1 1-3 0,0-2 1 0,0 1-1 15,1 0-3-15,-2 1 4 0,2-1 0 16,-3-1-4-16,3 3 1 0,-4-1 1 0,0 3-2 16,1-4 2-16,-1 3 3 0,0-1-3 0,-1 1 0 15,-2 1 2-15,1 0-2 0,0 2 0 16,-1-1 0-16,-3 0-1 0,4 1-1 0,-2 0 4 15,1 0 0-15,1-1-1 0,-4 0 2 0,1 1-3 16,0 3 1-16,-3-2 1 0,4 1-1 0,-7 1 1 16,3-1 0-16,-1 2 0 0,-1 1 0 15,-2-2 2-15,2 2 1 0,-2 0 3 0,2 0-1 16,-2 0-1-16,0 1 0 0,0-1-2 0,0 1 1 16,0 0 2-16,0 0-2 0,0 0 1 0,0 1-2 15,0-1-1-15,0 0 1 0,0-1-4 0,0 1 3 16,0 0-3-16,0 0 1 0,0 1 1 15,0-1-2-15,0 0 2 0,-2 0-4 0,2 0 3 16,0 1 0-16,0-1 2 0,0 0 0 16,0-1-2-16,-1 0 3 0,1 1-4 0,1 0 2 15,-1 0-1-15,0 1-2 0,0-2 2 0,0 1-1 16,0 0 0-16,-1 0-2 0,1 1-1 0,0-1 1 16,0 0-6-16,0 0 3 0,0 0-7 0,0 0-6 15,-1 0-6-15,1 0-11 0,0 0-12 0,0 0-18 16,0 0-28-16,0 0-29 0,0 2-58 15,0 0-120-15,1 2-364 0,0 2-925 0</inkml:trace>
  <inkml:trace contextRef="#ctx0" brushRef="#br0" timeOffset="57016.6448">7968 1664 1 0,'-3'-1'0'0,"0"-3"0"0,0 3 0 15,-2-2 0-15,3 2 0 0,2-1 27 16,-1 1 82-16,1-2-11 0,-1 1-3 0,0 0-3 16,0-1 5-16,-3 1-3 0,3 1-5 0,0-2-7 15,1 1 0-15,-1 1 8 0,-1 0-4 0,-2 0-5 16,2-1-1-16,0 0-11 0,-1 1-8 16,-2 0-1-16,2 0-8 0,-5-1-4 0,5 1 1 15,-4-1-10-15,2 2 0 0,-1 0 1 0,-2 0-6 16,4 0 6-16,-4 0 4 0,0 0 2 15,5 0 6-15,-1 0-2 0,-2 2-5 0,-1-2-7 16,3-2 0-16,-4 2-7 0,2 0 3 0,-1 2 4 16,0-2-3-16,1 0 7 0,-2 0-5 0,0 0 0 15,0-2-3-15,1 2-6 0,0 0-3 16,-2 0-3-16,0 2 1 0,-1-2-3 0,2 0-1 16,2 1-3-16,-2 1-4 0,-2-1 2 0,1 1-3 15,0-1-1-15,-1 0-1 0,4 2-2 0,-3-1 2 16,-1 2-1-16,1-2 3 0,0 3-3 0,0-2 0 15,-2 1 2-15,2-1-1 0,0 1 6 0,-1-2-1 16,4 1 0-16,-4-1 0 0,2 3-5 16,-2-2 0-16,1 1-1 0,0 0 1 0,-1 0-4 15,1-1 2-15,3 3-1 0,-3 0-2 0,-1-1 3 16,1 0-2-16,-1 0 0 0,-2 1 2 16,1 1-3-16,-3-1 1 0,4 2 0 15,0-1-8-15,-2 1 3 0,1-1 0 0,1 2 1 0,-1-2 6 16,0 2 0-16,1 0-2 0,-2-1-1 0,2 2 3 15,-1-1-2-15,0 1 0 0,0-1-1 16,1 0-1-16,-2-2 0 0,5 2-2 0,-2-1 3 16,0 2-4-16,0-2 4 0,0-1 1 0,3 3-2 15,-1-2 2-15,0 0-2 0,2 0-1 16,-1 0 1-16,-4 1-2 0,6-2 1 0,-3 1 0 16,4 1 0-16,-3-1 0 0,0 2 0 0,1-2 0 15,-3 3 0-15,5-2 0 0,-4 4-1 0,3 1 1 16,-5-4 0-16,2 6 1 0,3-2-1 0,-4 0-2 15,4-1 2-15,-3 1 0 0,3 3 1 16,-2-2 1-16,-2 0-2 0,1 3 3 0,-1-4-3 16,0 2 1-16,0 0 2 0,4 0-2 0,-3-1 1 15,-1 1-2-15,3-2 0 0,-2 0-1 16,4 0 1-16,-2 0-1 0,2-1-1 0,-1 0 2 0,-1 1-2 16,3-1 1-16,1-1 2 0,-1 3-1 15,-2-1 1-15,2-1-1 0,1 1-1 0,-1-2 0 16,1 1 0-16,-1 1 1 0,2-2 0 0,-2 3-2 15,2-2 0-15,0-1 1 0,0 1 1 0,0 0 3 16,2 2-2-16,-2-1-3 0,0 2 0 16,2-1-1-16,-1 1 2 0,1 0 0 0,-1 1 0 15,1 0-3-15,2 2 4 0,-1-1 2 0,-2-4-2 16,1 4 3-16,3-1-4 0,-2-5 0 16,2 4-1-16,0-2 3 0,-2-1 2 0,4-1-1 15,0 0 1-15,-1 2-3 0,2-2 4 0,1 5 1 16,1-3 2-16,2-1 3 0,-2 2-4 15,1-3 2-15,2 0-2 0,0-1 1 0,0 2 0 0,4-1 0 16,-3 1-2-16,2 0-3 0,0 0 0 16,1-2 2-16,-1 1 1 0,1-2 5 0,2 2-4 15,1-2-1-15,-2 2 1 0,2-3 0 0,-5 2 1 16,4-4 0-16,2 0-1 0,-1 3-5 16,2-4 3-16,4 0 1 0,-4 0-1 0,1 2 5 0,2-2-4 15,-2-1-1-15,-2 0 1 0,1 0-3 16,2-1 2-16,0 0 1 0,-2-2-3 15,0 0-1-15,4 1 0 0,-4-2 0 0,2 1 0 16,2-1 2-16,-2 2-2 0,2-3 2 0,-2 2 0 16,2-2-2-16,-3-3 3 0,-1 0-1 0,2 1-1 15,0-2-3-15,-2 1 1 0,4-1 1 0,-3 0 0 16,0-3 7-16,-1 0-4 0,-3 2-1 0,1-5-1 16,1 3-5-16,-2-1 5 0,3-2 0 15,2 0 0-15,-2 0-2 0,0-1 1 0,0-2 1 16,-1 1 0-16,0 0 5 0,3 0-5 0,-4 0-2 15,-3 0 1-15,3-1-5 0,-1 0 5 0,2 1 2 16,0 1 0-16,-1-1 4 0,0-1-4 16,1 0 2-16,-1-1 1 0,1-2 6 0,-2-2-5 15,0 3-1-15,0-1-1 0,-2 0-5 0,-2 1 8 16,3-1 0-16,-3 0 0 0,2 2 1 0,-4-2-2 16,5 0 1-16,-5 0-1 0,5-2 2 0,-4 0-2 15,3 2-1-15,-2-1 1 0,-1-1-5 16,-3-1 4-16,1 2 0 0,2-1-2 15,-4 0 0-15,1-2-3 0,1 2-1 0,-2 2 0 0,-1 0 3 16,0 0 1-16,-1 1 0 0,0 0-3 0,1-2 1 16,-2 3-2-16,-2-2 4 0,3 1-2 15,-2-3 2-15,1 3-2 0,0-3 0 0,-3 2 1 16,1 0 1-16,-4-2 0 0,1 0-4 0,2-1 1 16,-3-2-3-16,0 1 0 0,0-1 2 15,-1-1 0-15,0-2 2 0,0 1-1 0,-1-3-2 16,0 2-1-16,0-1 6 0,-3 1-5 0,2 3 1 15,0 0 0-15,-4 2-9 0,3-1 7 0,-4 1 1 16,3 0-1-16,-4 0 3 0,2 0-2 0,1 1-1 16,-3 1 2-16,3 0 0 0,-2 3-1 15,-2-1 1-15,4-2-4 0,-4 1-1 0,1 4-1 16,-1-1 9-16,-1 0-1 0,1 1 2 0,3-2-2 16,-2 3-6-16,-1-3 2 0,-2-1-2 0,0 4 2 15,0-3-1-15,-3 3 1 0,2-1-2 0,1 2-1 16,0 1 2-16,-2-2-1 15,2 5 2-15,-2-1-2 0,0-1-4 0,1 4 2 0,-5-3 1 16,5 2 2-16,-3-1 0 0,-1 3-1 0,2-1 2 16,-2 0-3-16,5 1 6 0,-4-1-1 15,1 1-1-15,-1-1 0 0,0 0-5 0,1-1 1 16,-1-1 0-16,2 2 3 0,0 1 0 0,-2 1-3 16,3-1-2-16,-1 1 0 0,-3 1 3 0,4 1 2 15,-5 0-1-15,4 0 1 0,0 0-4 16,-3 1 2-16,2-1-2 0,-1 0 4 0,1 1-1 15,0 0-2-15,-2 1 2 0,3-1-4 0,-3 1 3 16,2-1 4-16,-4 4-3 0,1-3 1 16,1 2-2-16,-1-2 1 0,3-1-1 0,-2 3 2 15,3-2 2-15,2 1-4 0,-4-1-1 0,3 1 0 16,1-1-1-16,0 2 4 0,-1-2 2 0,1 1-2 16,-4 0-4-16,3-1 1 0,0 0-2 0,1 3 3 15,-3 0 1-15,1-1-1 0,2 1-3 16,-1-2 4-16,0 2-1 0,-2 0 2 0,3-1 6 0,-1 0-7 15,2-1-2-15,-2 1 2 16,1 0-3-16,-5 2 3 0,5-2 3 0,0 0-3 16,-3 1-2-16,0-2 3 0,1 2-2 0,2-3 3 0,0 2 2 15,0-1 0-15,1 0-5 0,-2-1-1 16,3-1-2-16,1 2 2 0,0-2 4 0,2 2-2 16,-1 0-1-16,-2-2-1 0,2 1 1 0,3 1 0 15,-3 1 2-15,4-3-3 0,0 1-1 16,-3 0-2-16,5-1-1 0,-1 1 2 0,-3 2 0 15,4-4-1-15,0 4-3 0,0-2 0 0,0-1 0 16,0 1 2-16,-1-1 2 0,-1 0-5 0,2 1-1 16,0 0-3-16,1-1-4 0,0 1 1 15,-1 0-3-15,0 0-5 0,1 1-10 0,-1-2-10 16,1 1-18-16,0 2-22 0,-1-1-37 0,2 2-67 16,0-2-111-16,1 2-292 0,5-1-965 15</inkml:trace>
  <inkml:trace contextRef="#ctx0" brushRef="#br0" timeOffset="57795.7076">7774 1496 1 0,'1'-1'88'0,"1"-3"165"16,-1 1 53-16,0 0 41 0,0 2-10 0,0 1-74 16,-1 0-103-16,0 0-87 0,1 1-57 0,-1-1-31 15,3 1-2-15,-3-1 7 0,1 2 16 0,1 1 13 16,0 1 7-16,0 2 4 0,2 0 2 15,-1 0 4-15,-2 1 7 0,0 3 0 0,3-3-1 16,-3 0-2-16,1 2-3 0,-2 0-1 0,1 2 4 16,0 0 3-16,-1 2 4 0,0 0 0 15,0 2-5-15,0 0-2 0,0 2-2 0,0-1-4 16,0 3-1-16,0-2 2 0,-1 2-10 0,0 2 3 16,1-1-1-16,-2 0-1 0,-2 3 7 0,3-4-1 15,-1 4 1-15,0 0-5 0,0 0-4 0,-2 0-6 16,2-2-4-16,1 0-3 0,-1 1-1 15,1-3 0-15,-2 2 1 0,2-4-2 0,0 2-2 16,0 2 1-16,1 1-2 0,-1 0 1 0,0 0 0 16,-1-1-2-16,1-3 0 0,-3 3 1 0,3-1 0 15,-1 0 2-15,-1 2 3 0,-2-1-5 16,3-1-1-16,-3 4-2 0,2-2-2 0,1-1 2 16,-1 1 1-16,-1-1-1 0,2-3 1 0,2 4-2 15,-2-2-1-15,0 2 2 0,-1-6 0 0,2 2 0 16,0-2 1-16,0-1-2 0,1 1-1 15,0-1 1-15,0 0 0 0,-1 2 0 0,1 1 0 16,0-1 0-16,1-1-2 0,-1 1 2 0,0-1 0 16,0-2 0-16,0 3 2 0,1-1-1 15,-1 0-2-15,1 0 1 0,0 0 1 0,2-1 0 16,-2 1 1-16,0 1 0 0,-1-1-2 0,0 2 0 16,1-3-1-16,-1-3 2 0,1 0-2 0,-1 0 1 15,0-1 0-15,1-1-2 0,-1-1 5 0,0 0-1 16,0 0-1-16,0-4 3 0,0 0-4 0,0-1 2 15,-1 1 2-15,1-1-3 0,0-1 0 16,0 1-2-16,0-1-1 0,0 1 0 0,0-2 2 16,0-1-1-16,0 2 0 0,0-1-1 0,0 1-1 15,-1-2-2-15,1 1 1 0,0-1-2 0,0 0-1 16,0 2-3-16,0-2-6 0,0 1-7 16,0-2-5-16,0 0-11 0,0 0-17 0,0 0-14 15,0-1-29-15,0 1-35 0,1-2-51 0,-1-3-135 16,2 0-377-16,5-2-784 0</inkml:trace>
  <inkml:trace contextRef="#ctx0" brushRef="#br0" timeOffset="58506.4889">8340 1396 1 0,'1'-6'0'0,"4"-2"0"0,-3-1 0 16,1 2 8-16,1 3 342 0,-2 0-17 0,-1-1-34 15,0 4-66-15,0 1-72 0,-1 1-59 16,0 1-48-16,0-2-37 0,0 0-11 0,0 1-1 16,4 1 27-16,-4 0 33 0,0 1 24 0,1 1 19 15,-1 2-16-15,1 1-16 0,-1 3-9 0,-1 1-4 16,0 0 0-16,-3 1-3 0,3 0-6 16,0 1 0-16,1 3-5 0,-2-1 0 0,1 1-4 15,-3 1-4-15,3 2-9 0,0 1-4 0,1 0-1 16,0 0-3-16,1 0 5 0,0 1-1 0,3 4 0 15,-3-3 1-15,0 3-5 0,0-2 2 0,0 3-3 16,-1 0-4-16,1 1 4 0,-2 4-5 16,0 0 1-16,1 1-3 0,-1 2 1 0,-2 0-4 15,-2 3 0-15,2-1 1 0,-3 3-7 0,3-5 0 16,0-1-3-16,-2-5-2 0,3-2 1 0,1-3-1 16,-1-3 1-16,1 2 2 0,-2-1-1 15,2-2 1-15,0 1-3 0,1-2 0 0,0 3-1 16,0 0 5-16,0-1 0 0,0 0-1 15,0-1 3-15,0 1-4 0,1 3 1 0,-1 2 1 16,0-1 3-16,0 0-3 0,-1 0 0 0,0 4 1 16,0-2-8-16,-1 0 9 0,-2-3-5 0,2 2 0 15,1-3 6-15,-1-3-8 0,1-1 2 0,1-6-1 16,0 1-1-16,0 1-1 0,1-2 1 0,-1 1 0 16,1-2-4-16,-1-3 4 0,0 2 1 15,1-3-2-15,-1 0 6 0,1 1-5 0,-1-2 0 16,0 0 0-16,1 4-3 0,3-3 1 0,-3-2 0 15,0 1 1-15,-1-2-1 0,1-1 1 0,0-1 0 16,-1-1-2-16,0 0 4 0,0 1-4 16,0-2-1-16,1 0-2 0,-1 1-3 0,0-2 1 15,1-1-2-15,-1 1-12 0,1-2-28 0,-1-2-44 16,4-4-74-16,-1-2-147 0,-1-3-526 0,4-2-748 16</inkml:trace>
  <inkml:trace contextRef="#ctx0" brushRef="#br0" timeOffset="59364.3026">7147 2358 1 0,'0'0'0'0,"0"1"0"0,1-1 0 0,-1 0 0 16,0 0 0-16,1-1 0 0,-1 1 109 15,0 0 48-15,1 1-27 0,0-1 23 0,3 0 5 16,-2 0-1-16,2 0-7 0,2 0-43 0,-2-1-18 16,4 1-4-16,0 0-2 0,-2-2-1 0,4 1-5 15,-2-1-8-15,1 1-5 0,2 0-1 16,0-1-12-16,4 1-3 0,-1-1-3 0,3 1-4 15,-2-1 6-15,4-1-2 0,1 1 0 0,0-4 0 16,4 4 0-16,3-2-2 0,1 1-1 0,0-2-1 16,0 1-8-16,1 0-2 0,1 1-3 15,0 1-5-15,-1-1 0 0,1 0-2 0,0 0-4 16,1-2-1-16,-1 2-2 0,1-2-3 0,0 2-2 16,-1 0 3-16,-1-1-2 0,1 1 2 0,1-2 3 15,0 0-3-15,2 1 3 0,0-1 0 16,2 0 1-16,-2 1 1 0,0-2-1 0,3 1-2 15,-2 2-4-15,-2-1 2 0,-1 0-1 0,0 1 2 16,-2-4 3-16,-1 4-2 0,0 0 1 0,-4 0-2 16,-1 0 1-16,3-1 0 0,-5-1-2 15,-1 3-1-15,-3-1-3 0,-2 1 3 0,1 0-2 16,-5 0 2-16,0 0 2 0,0 1-1 0,-1-1 3 16,0-1-3-16,-1 2-2 0,-2-4-1 15,-1 4-1-15,1 0 1 0,-4-1-1 0,-2 2 2 16,1 0-2-16,-2-1 2 0,3 1 3 0,-3 0-2 15,0 0 5-15,0 0-1 0,0 0 1 0,0-1 2 16,0 1-4-16,-3-1-1 0,3 1-11 0,-2-1-7 16,2-2-18-16,-3 1-19 0,-3-1-32 15,3 1-65-15,-4-2-114 0,-2 1-357 0,-2 2-976 16</inkml:trace>
  <inkml:trace contextRef="#ctx0" brushRef="#br0" timeOffset="60764.9778">7494 1945 1 0,'-2'0'0'0,"1"0"0"15,-3 0 0-15,2 0 0 0,2 0 0 0,-1-1 0 16,1 1 158-16,0 0-16 0,1 0-40 0,-1 1-24 16,0 0-3-16,1-1 0 0,-1 2-13 15,0-2-18-15,0 0-20 0,0 0 4 0,0 1 25 16,0 3 30-16,0 0 32 0,-1-1 2 0,1 1-8 16,0 2-10-16,-1 1-14 0,1 0-8 0,0 0-14 15,-1 0-11-15,1 2-8 0,0-1-7 0,-1 0-2 16,1 2-5-16,0-1-2 0,0 1-2 15,0 0-4-15,0 2-1 0,-1-1 0 0,0 2-1 16,-2-1-1-16,1 1 1 0,1-1 0 0,-1-1-1 16,-1 0-1-16,0-4-3 0,2 1-1 15,0-4-2-15,0 2 0 0,1-1 1 0,-1-1 0 16,0 0 1-16,1-1-1 0,0-3 3 0,0 1 1 16,-1 1 3-16,1-2 5 0,0 0 5 0,0 0 14 15,0-2 20-15,-3 2 15 0,3 0 9 0,0-1-12 16,-1 1-22-16,0 0-23 0,0-3-17 0,-1 1-2 15,-3-2-2-15,3 0-1 16,1 1-4-16,0-1-1 0,-1 0 0 0,1 1 0 0,-4-3 1 16,3 1-1-16,2 1-1 0,-2-1-1 0,1-2 0 15,0-2 0-15,-3 1 0 0,3-4 0 16,0 3-2-16,1-2-2 0,0-1-1 0,-1 2 0 16,1-3 0-16,0 2 0 0,0-2-1 0,1 0 0 15,-1 0 2-15,1 1-1 0,0-1 1 16,0-2-1-16,3 2-1 0,-2 1-1 0,-1-3-2 15,2 0 1-15,3-1 0 0,-3-1 2 0,4 0-3 16,-3 0-1-16,4 1 0 0,0 3-1 0,-3 0 6 16,2 2-1-16,0 1-2 0,-2 2-2 0,4-1-3 15,-3 1-2-15,-1 2 1 0,2 0 0 0,1 3 6 16,-2-2-1-16,2 0 4 0,0 2-1 16,-3 1-7-16,4-1 0 0,-2 2-7 0,1 1-2 15,-4 1-3-15,3 0-2 0,-4 2 3 0,3 0-5 16,-3 4 5-16,-1 0 5 0,3-1 6 0,-2 3 10 15,-1-1 2-15,4 1 2 0,-4 2 0 16,0-1-2-16,-1 1 1 0,1-2 0 0,1 0 0 16,-1-2 0-16,-2 0 1 0,1-2 0 15,-1 1 2-15,0 1 2 0,-1 0 5 0,0 0 1 16,-3 1-2-16,1 0-1 0,1-2-4 0,-6 3 2 16,5-1 3-16,-4-1 1 0,3 2 2 0,-3-2 1 15,-2-1-1-15,4-2 2 0,-3 2 0 0,1-3 1 16,4-1-2-16,-5-1-2 0,5-1-4 15,-2 2 2-15,2-1 0 0,2-1 0 0,-1 1 1 16,1-1-1-16,-2 0 0 0,2-1 3 0,1 1 4 16,-1-1-4-16,1-1-1 0,0 2-6 0,0-3-9 15,1 3-1-15,-1-3 0 0,1-2-4 0,3 4-1 16,-2-1-3-16,-1 0-6 0,2-1 2 16,2-1 0-16,-1 2 2 0,5-2 2 0,-2 1 4 15,3 0-3-15,-1 0 4 0,-2 2 1 0,1 0 0 16,1 0 3-16,1 1 0 0,-2 0 0 0,0 0 0 15,-2 1 3-15,3 1-2 0,1 1 2 0,-1 0-1 16,1 2-5-16,-2 0 5 0,-2-1 0 16,3 2 2-16,0 0 1 0,-3-1-1 0,-1 0-2 15,3 1 0-15,-4-1 0 0,4 3 1 0,-5-1 1 16,3-1-1-16,-5 3-3 0,0-2 4 16,0 0 2-16,2 1 0 0,-6-2 5 0,2 3 0 15,-1 0-2-15,-1-1 3 0,-3 0 2 16,-2 1-2-16,4-1 0 0,-4 0-3 0,3 2-3 0,-2-2 2 15,-2 2 1-15,-1-2 0 0,2 0 3 16,-2 0-2-16,3-2-2 0,-1-3 0 0,-1 2-2 16,0 0 1-16,1-2 0 0,2 2-2 0,0-2-1 15,-4-1 2-15,6 2 0 0,-3-3 1 0,3 1 4 16,-2-1-3-16,3 0 0 0,-4 1 1 16,4-2 0-16,0 0 1 0,-1 0 1 0,2 1-2 0,0-1-3 15,-2 0 4-15,3 0 0 0,0 0 2 16,0 0 1-16,0 0-5 0,0-1-3 0,0 1-2 15,-3 0 0-15,3 0 1 0,0 0-1 0,0 0 1 16,1-2-3-16,0 2 0 0,0 0 2 16,0 0-2-16,0 0 3 0,0 0-3 0,0-1-4 15,0 1-3-15,0 0-10 0,0 0-14 0,0 0-24 16,0-1-48-16,0 1-72 0,0 0-114 16,1 0-402-16,5 0-812 0</inkml:trace>
  <inkml:trace contextRef="#ctx0" brushRef="#br0" timeOffset="63779.2643">7341 2535 1 0,'0'0'0'0,"0"0"0"16,0-2 0-16,0 2 0 0,0-1 0 0,0 1 0 15,0-1 0-15,0 1 65 0,0-1 60 0,0-1 10 16,0 2 10-16,0-1-7 0,0 0 3 0,0 0-11 16,0-1-11-16,0 0-2 0,0 2-9 15,0 0-12-15,0 0-22 0,0 2-22 0,0 0-18 16,0-2-15-16,0 2-8 0,0-2-7 0,0 0-5 16,0 1 0-16,0 1 3 0,0 0 6 15,0 0 4-15,0 2 3 0,0-1 0 0,-1 2 4 16,1 2 6-16,-1-1 7 0,1 1 9 0,-1 1 4 15,-2-1 1-15,2 1-2 0,1 3 5 0,-1-2-3 16,0 3 1-16,1-2 0 0,-2 4-6 16,1-3 3-16,0 3-2 0,-2 0-3 0,2 1-2 15,-1-1-4-15,1 1-1 0,-1 1-1 0,1-1-3 16,-4-1 1-16,3 1-2 0,1-3-3 16,0 1-4-16,-1-1 0 0,-1 1 1 0,2-2-2 15,-1 0-1-15,2-2-4 0,-1-1-2 0,1 0 0 16,-1 0 4-16,1-3-4 0,-1 1-1 0,1-1-1 15,0-2-5-15,0-1 2 0,0 1 2 16,0-3-1-16,1 0 3 0,-1 0 0 0,0 0 2 16,1 0 5-16,-1 0 6 0,0 0 3 0,1-1 0 15,-1 1-2-15,0-2-7 0,0 1-8 16,0-2-14-16,1 0-18 0,0-3-21 0,0 1-29 0,2-2-42 16,-2-1-72-16,1 1-129 0,0-1-280 15,4-1-331-15,-2 0 394 0</inkml:trace>
  <inkml:trace contextRef="#ctx0" brushRef="#br0" timeOffset="64417.3748">7603 2478 1 0,'1'-2'0'0,"-2"-3"0"0,1 0 0 15,1 1 0-15,-1 2 159 0,0-1 125 0,0 1-41 16,0 2-57-16,0-1-71 0,0 1-42 0,0 1-25 16,0 0-16-16,1-1-12 0,-1 1-13 0,0 1-3 15,0-1 14-15,0 2 29 0,0 1 27 16,-1 2 16-16,-1 2-2 0,-1-2-12 0,2 1-14 15,0 1-3-15,0 0-1 0,1 0-4 0,-1 1-3 16,1-1-7-16,-1 1-8 0,1 0-8 0,-1-2 0 16,2-1-1-16,-1-1-2 0,0 2 1 15,1-2-7-15,0 1-3 0,-1-1-2 0,1 0-1 16,1-2 1-16,2 1 3 0,-2-1 2 0,0 0 0 16,3-1 0-16,-2 1-2 0,1 1-2 15,3 0-2-15,-3-2 0 0,2 1-5 0,-3-1-1 16,3 1-3-16,-3 1 0 0,4 0-1 0,-4 1 1 15,5-2-1-15,-4 1-1 0,2 1 1 0,-2-1 1 16,3 2 3-16,-5-1 0 0,4 0 0 0,-4-1-1 16,-1 0-1-16,1 4 1 0,2-3 2 15,-2 1 1-15,-1 0 1 0,-1 0 0 0,1 0 1 16,-1-1 2-16,0 2 0 0,0-1-2 16,0-1-1-16,-1 1-1 0,0 0 1 0,-1 1 6 0,-2-3 4 15,2 2 1-15,1-2 1 0,-1-1-3 16,-2 2-1-16,1-3 1 0,2 2-2 0,-3-1-2 15,-1-1-2-15,2 1-2 0,-4 0-3 0,3 0-2 16,-3 2 1-16,2-2-2 0,-2 0 0 0,0-1-2 16,2 1-2-16,-1 0-1 0,-4 0 2 15,5-2-2-15,-1 3 0 0,-2-3-3 0,3 1-2 16,-2 0-1-16,1-1-2 0,2-1-4 0,1-1-12 16,-2-1-18-16,3 1-27 0,0-1-39 0,1 1-52 15,-4-4-80-15,4 2-213 0,0-2-295 16,0-1-66-16</inkml:trace>
  <inkml:trace contextRef="#ctx0" brushRef="#br0" timeOffset="64920.1772">7604 2400 1 0,'-1'-1'0'16,"0"-2"0"-16,-3 1 285 0,3 0 32 0,1-1-24 16,0 2-58-16,0 0-74 0,0 0-62 15,1 1-53-15,4-1-22 0,-2-2-8 0,0-1 2 16,4 3 3-16,3 0 1 0,0-2 0 0,0 2-2 15,2-1 2-15,4-1-3 0,-2 1 0 0,-3 0-1 16,4 1 1-16,-2-2-1 0,-2 0 2 0,0 2-2 16,-1-2 1-16,0 1 1 0,-1 1 1 15,-2 0 6-15,-3-1 5 0,2 1 8 0,-4 1 6 16,0 0 7-16,-2 0 7 0,0 0 9 0,0 0 3 16,0 0-1-16,0-1-6 0,0 1-9 15,0 0-10-15,0 0-10 0,0 0-8 0,-1 0-9 16,1 0-9-16,1 0-3 0,-1 1-6 0,0-1 1 0,0 0 0 15,0 0-1-15,0-1 0 0,0 1-1 16,0 0 2-16,0 0 0 0,0 1 1 0,0-2-2 16,0 1-1-16,0 0-1 0,-1 1-3 0,1-1 1 15,0 0 1-15,-1 0-1 0,1 0-1 16,0 0-4-16,-1 0-2 0,1 0-5 0,0 0-8 16,-1 0-18-16,1 0-17 0,0 1-2 0,-3 1-44 15,3 1-108-15,0 1-284 0,4 1-896 0</inkml:trace>
  <inkml:trace contextRef="#ctx0" brushRef="#br0" timeOffset="66869.5131">6491 2328 1 0,'0'0'0'0,"-1"-1"0"0,1 1 0 0,-1-1 0 0,1 1 0 16,0 0 0-16,0-1 0 0,0 1 0 15,0-1 130-15,0 1 27 0,0 0-6 0,0 0-15 16,0 0-18-16,0-1-20 0,0 1-13 0,0 0 0 16,0-2-6-16,1 2 0 0,-1 0 0 0,0 0-3 15,1 0-2-15,-1 0-5 0,0 0-8 0,0 2-14 16,0-2-6-16,1 1-10 0,-1-1-10 15,0 0-5-15,0 0-11 0,2 1-6 0,-2-1-1 16,2 0 2-16,-1 1 3 0,0 0 6 16,0 0 4-16,3 1 0 0,0 0 10 0,-1-1 3 15,5 1 3-15,-2 0 7 0,-1-1-5 0,0 0 1 16,1 0 0-16,3 2-1 0,-3-2-1 0,3 0-2 16,-2 0 2-16,3 1-4 0,0 0 4 0,0 0 0 15,5-1-1-15,-2 1-2 0,-1 1-6 16,3-1-2-16,0 0-1 0,-4 0 2 15,7-2-2-15,-6 0-3 0,0 0-3 0,2 1-9 0,-5-1 1 16,-1 1-1-16,0 0-3 0,-1 1 3 16,-2-1-3-16,2 0 2 0,-4 0 0 0,5 2-1 15,-5-1 0-15,3-1-1 0,-4 1 1 0,2 0-1 16,0 1 2-16,-1-2 1 0,2-1 1 0,-1 1 6 16,-1-1-2-16,3 1 4 0,-2-1 4 15,2 0-3-15,-3 0 2 0,4 0-2 0,-5 0-3 16,4-1-3-16,-4 1 4 0,-1 0 0 0,0-1 2 15,-1 1 6-15,0 0-1 0,0 0 4 16,0 0 4-16,0 0 0 0,-1 0 4 0,1 1-1 16,0-1-2-16,-1-1-5 0,1 1-6 0,0 0-5 15,0 0-6-15,0 0 0 0,0 0-6 0,0 0 0 16,0 0-1-16,0 1-2 0,0-1 3 0,0 0-3 16,0 0 0-16,0-1 0 0,0 1 1 15,0 0 0-15,0 0-2 0,0 1 5 0,-1-1-6 16,1 0 0-16,0 0 2 0,0 1-5 0,0-1 1 15,0 0-2-15,0 0-6 0,0-1-5 0,0 2 5 16,0 0 4-16,0 2 5 0,-1-1 10 0,1 2-4 16,-2 0 1-16,2 3 2 0,-3-2-2 15,2 1 4-15,0 0-3 0,-2 5 1 0,-2-3 1 16,2 4 1-16,-3 0 0 0,3 1 0 0,-4 1 2 16,1 4-4-16,-2-1 0 0,1 1 1 15,2 0 0-15,-2 0 4 0,-2 2-1 0,4 0 1 16,-3-4 0-16,-1 5-1 0,0-1 1 0,4 0-1 15,-2 1-1-15,-1-1-2 0,1-3 1 0,1-1 0 16,-2 1 0-16,4-5 0 0,-2 2-3 16,3-3 1-16,-1 1 0 0,0-3 0 0,3-1 1 0,0-3-2 15,-1 1 0-15,0-2 0 0,2-1 2 16,-2-2 1-16,2 1 0 0,0-2 3 0,0 0 2 16,0 0 4-16,0 0 6 0,0 0 5 0,2 0 4 15,-2-2 4-15,0 4 1 0,0-2 2 0,-2-2-2 16,4 2 1-16,-2 2 0 0,0-2-5 15,0 0-4-15,0-2-3 0,0 1-5 0,0 1-1 16,0-1-5-16,-2 0-7 0,2 0-6 0,0 0-4 16,-1-2-3-16,1 1-6 0,0 2-19 15,0-1-55-15,0 0-83 0,1-1-138 0,5 1-467 16,0 0-804-16</inkml:trace>
  <inkml:trace contextRef="#ctx0" brushRef="#br0" timeOffset="69393.4028">8351 3823 1 0,'-3'1'0'0,"1"-2"0"0,-6 1 0 0,5 0 0 16,-4 0 0-16,4 0 0 0,-2 1 0 16,3-1 0-16,0 0 107 0,0 1-3 15,-3-1 5-15,4 1 16 0,-1-1 10 0,0 0 4 16,-3 0-1-16,3 0-10 0,0 0-11 0,0 0-5 0,-3 0-10 15,4 0-11-15,-2-1-9 0,-1 1-7 16,1-1-8-16,1 1-9 0,-3 0-6 16,1-1-4-16,2-1-3 0,-3 2-3 0,2-1-8 15,-4 1-6-15,3 0-7 0,-5-1-5 0,2 1 0 16,2 0-1-16,-3 0 4 0,-3 1 2 0,3-1 1 16,2 0-2-16,-2 0 0 0,-1 1-1 0,0-1 1 15,-1 0 2-15,2 2 1 0,-2-2 0 16,4 0 3-16,-4 0 0 0,1-2-2 0,1 4-2 0,-1-2-2 15,1 0-5-15,0 0-1 0,0 0-3 0,-1 0-2 16,1 1 0-16,-4 0-1 0,3 1 1 16,-2 0-1-16,2-1 0 0,0 0-2 0,-2 0 2 15,1-1 0-15,1 3 0 0,0-2 2 0,-3 1 0 16,3-1-2-16,-1 2 0 0,-1-1 1 0,1-1-2 16,1 2 3-16,1-1-1 0,-1-1-2 15,0 1 0-15,-2 1 1 0,3-2-1 0,-1 3 1 16,0-3-1-16,-2 1-1 0,1 0-1 15,0 0 1-15,-1 1-1 0,0-1 1 0,2 0 0 16,-2 0-2-16,2 0 2 0,0 0-1 0,-1 1 0 16,5-1-1-16,-2 0-1 0,-1 0-3 15,1 1 0-15,0 0 0 0,-2 0 0 0,1 1-1 0,-2 0 1 16,1 1-1-16,-1 0 0 0,2 1 2 16,0-2-1-16,-1 3 1 0,1-1-1 0,-3 0 0 15,1 0 1-15,0 1 0 0,0 0-2 0,1-1 1 16,0 2 0-16,3-2 0 0,-3 1 0 15,1-2 1-15,-1 1 0 0,0 0-1 0,3 0 1 16,-1-1-2-16,-2 3-1 0,1-2 2 0,1 2-1 16,-1 2 0-16,-1-2 1 0,-2-1-2 15,2 3 1-15,-1-1-1 0,0-1 0 0,1 3 0 0,1-3 2 16,3 1-3-16,-4-2 0 0,1 2 2 0,4 1-1 16,-4 1 4-16,-2 2 0 0,1-2-2 15,1 1 1-15,2-1-1 0,-2 0 0 0,1 0 0 16,2-3 1-16,-2 3-1 0,3-2 0 0,-3 3 0 15,0-1-5-15,3 0 5 0,-3-2-1 0,4 2 1 16,-5 0 5-16,4-1-5 0,-3 3 1 16,3-1 0-16,-2 2-1 0,-1 1 0 0,2-1 0 15,-2 2 0-15,0 2-3 0,2 0 5 0,-4 0-1 16,4 3-2-16,-2-2 6 0,-2-1-5 16,-1-1-1-16,2 2 3 0,2 1 1 0,-3 0 0 15,0 0 0-15,0-6-2 0,2 3-4 0,3-5 4 16,-2 1-2-16,2-1 1 0,2-1 4 0,-1 0-3 15,0 2 0-15,1 1 1 0,1-2-3 16,0 2 2-16,0-1 0 0,1 1 0 0,-2-2-4 16,2 3 4-16,0 0 0 0,0 1 1 0,0-2 5 15,2 1-4-15,-2 2 2 0,1-1-2 16,0 2-2-16,0 2 2 0,1-1-1 0,1 4 2 0,1 1 1 16,-2 1 0-16,4 2-1 0,-2-2 0 15,-2 0 1-15,4-2-1 0,-2 4 0 16,4-2 2-16,0 1-1 0,-1-2 3 0,-1-2 1 0,2-3-2 15,2-1 1-15,-2 0-1 0,2 3 1 0,-1 0-1 16,1-1 2-16,2-2-1 0,0 0-1 16,0 1 1-16,5 3-3 0,-4-1 1 0,1 1 3 15,3-3 1-15,0-2 1 0,-3 3-1 0,6 0 0 16,-1 0-3-16,2-3 5 0,0-2 4 16,1 1 0-16,3-1 2 0,-1 0-3 0,-1-1-2 15,1-2 2-15,-3-1-1 0,1 0-1 0,0-2 0 16,0 2-4-16,5-3-1 0,-4 0-1 0,6 0 4 15,-2-5 1-15,-2 0 0 0,5-1 0 16,-1-2-4-16,-2-1 2 0,4-1-2 0,0-3 3 16,3 1-5-16,-2-2-3 0,5 0 0 0,-2 0-3 15,3-1 3-15,-2-5 2 0,-1 1 0 0,4 0 3 16,-6-1-6-16,0-1 0 0,1 1 1 16,-3-3-5-16,-2 1 2 0,-2 0 1 0,2 0-3 15,-1 1 2-15,0-3 2 0,-3 0 0 0,3 1 2 16,0 0-3-16,-4-2 4 0,0 2-1 0,3-2 1 15,-4-4 1-15,6 2-3 0,0-2 0 0,-5 3-1 16,4 0 0-16,-5-1 0 0,1-1 3 16,-2 1 1-16,-1 1 2 0,-3-5-2 0,0 0-1 15,0-4 0-15,0-5 2 0,1 3-1 0,-5 0 0 16,4-1-1-16,-4 0-2 0,0 0 3 16,-3 2 0-16,-3 0 1 0,0 1-2 0,-2 0-1 15,1 0 0-15,-2 3-2 0,1-4 0 0,-2 3 1 16,1 0 2-16,-2 0-1 0,0-1 2 0,3 0-3 15,-4-1 0-15,3 2 1 0,-3 1-2 0,-1 2 4 16,0 2-3-16,2-2 1 0,-3 1 2 16,2 2 0-16,-2 0 0 0,0 1-2 0,0 0 0 15,0-3-1-15,0-1-1 0,-2 1 2 0,0-3-2 16,1 2 0-16,-1 0 0 0,0-1-2 16,-3 2 4-16,3-1-4 0,-4 2 3 0,3 1-1 15,-2 1-1-15,0 1 0 0,-1 1 3 0,1 0-1 16,-2 3-1-16,3-1 2 0,-3 2-3 0,-3-2 1 15,3 0 1-15,-1 4-1 0,-3-2 0 16,1 4 1-16,-3-1-1 0,0 0-1 0,3 1 2 0,1 0-1 16,-1-3-3-16,0 4 3 0,4-6-1 15,-3 5 0-15,1-4 5 0,-1 0-6 0,-1 2 2 16,-1-2-2-16,2 1 2 0,0-2-2 0,-1 3 0 16,0 1 0-16,0 2-11 0,1 2 12 15,-3-1-3-15,1 0 2 0,0 0 8 0,0 3-8 16,-3-2 0-16,1 1 0 0,2 0-2 0,-1 0 2 15,1 0 0-15,0 0 0 0,-1 0-4 0,-2 1 6 16,3-2-3-16,3 1 0 0,-3 1 7 16,3-1-7-16,-1 2 2 0,0 0-2 0,1 1-3 15,-2-1 0-15,2 0 0 0,-2 0 2 0,0 0-4 16,3 2 5-16,-1 0-1 0,-2 0-2 0,-1 0 8 16,1 1-7-16,-1 2 1 0,-4-1 1 0,4 1-4 15,0-3 5-15,2 2 0 0,-2-1-2 16,1 0 2-16,1-1 0 0,-1 1 0 0,-1-1 1 15,2 0 2-15,0 2-3 0,3-2 0 0,-3 0 0 16,0 1-2-16,0-1 2 0,0 0 0 16,3 0-2-16,-2-1 1 0,-1 1 1 0,-1 0 1 15,2-2-1-15,2 2 3 0,-1 0-3 0,-3 0-1 16,1 0 2-16,0 2-8 0,-1-2 6 0,1 0 0 16,-1 0-1-16,-2-2 1 0,1 4 0 0,1-1 0 15,-3 0-1-15,2 1 3 0,1 0-3 16,0 0 1-16,0-1-1 0,1 4-2 0,0-4 2 15,1 1 0-15,3 0-1 0,-2-2 1 0,1 2 0 16,2-1-1-16,1 2 1 0,-2-1 1 0,3-1-3 16,2-1-1-16,-1 1 0 0,0 0-6 15,0-1-1-15,0 2-4 0,-2-1-6 0,2-1-10 16,0 3-19-16,0 1-32 0,-1 1-56 0,0 2-81 16,-1-3-117-16,2 3-472 0,1-1-761 15</inkml:trace>
  <inkml:trace contextRef="#ctx0" brushRef="#br0" timeOffset="70307.9157">7993 3920 1 0,'0'0'0'16,"0"-1"0"-16,0 0 196 0,0 0 192 0,0 0 6 15,0 1-67-15,0 0-87 0,0 0-83 0,0 1-61 16,0-1-31-16,0 1-16 0,0-1-4 15,0 1-4-15,0-1-5 0,0 1-5 0,0-1-8 16,0 0-2-16,0 0-4 0,0 0 1 0,0 0 0 16,0 0 1-16,0 0 2 0,0 1 1 15,0-2 0-15,1 4 2 0,-1-3 3 0,0 0 0 16,0 0-2-16,0-2-4 0,0 2-6 0,0 0-5 16,-1 0 3-16,1 2 14 0,0 1 13 15,0 3 7-15,-2-1 0 0,2 0-14 0,-1-1-6 0,0 0-6 16,0 2 2-16,-2-1-1 0,2 0-3 0,0 2-1 15,0 2-3-15,1 0-2 0,-1-1-1 16,1 2 1-16,-1-1-1 0,0 4-2 0,0-3-1 16,-2 3 0-16,3 0-1 0,-1 1 7 15,0 3-5-15,0-2 0 0,1 2 0 0,-2 1-7 16,0 1 7-16,-1 2 1 0,1 2 3 0,-1 2 1 16,-3 3-1-16,4 0-2 0,-2 2-2 0,-2-3-3 15,4 4-3-15,-3-1-1 0,2 1-1 0,2-3-4 16,-3 0 4-16,0-3 0 0,2-2 2 15,2-2 1-15,-1-2-3 0,0 0-2 0,0 0 1 16,-4-3 2-16,4 3 0 0,0 0-1 0,1 0 2 16,-1-1-6-16,0 2 5 0,0 2 1 15,-3-1 0-15,3 1 5 0,-1 0-5 0,1 0 0 16,-3-1-2-16,-1 3 1 0,2 1 0 0,-4-2 2 16,4 3-1-16,-4-2-1 0,3-1 0 0,-1 0-2 15,3 0 1-15,-1-2 0 0,-2-2 0 0,3 0-1 16,-1-2 1-16,-2 0 0 0,3-3-1 15,1 1 0-15,-2-1-1 0,2-1-1 0,-2 1 1 16,2 0 0-16,0 2 0 0,1-1 4 0,0-1-3 16,0-1 0-16,0-3 0 0,0 3-1 15,-1-3 1-15,0 1-1 0,-1 2-1 0,1-3 1 16,-2 3 0-16,1-2 1 0,2 1 0 0,-1 2 0 16,-1-1-1-16,-3 2 1 0,3 0 1 0,1 0-1 15,-2 0-1-15,-1-3 0 0,3-1 0 0,-1-2-2 16,1 0 3-16,0 1-1 0,0-2 0 15,0 0 1-15,-2-2 0 0,3 1-1 0,-1-1 0 16,0 2 1-16,1-1-1 0,-1 1 0 0,1 2-1 16,0-4-1-16,-1 1 1 0,1 4 0 0,-1-2-1 15,1 1 1-15,0 0 1 0,0-3-3 16,0-3 2-16,0 3-2 0,0-4-3 0,0 1-1 16,1-2-6-16,-1-1-11 0,0-1-11 0,1-1-17 15,0 0-22-15,-1 0-25 0,2-4-60 16,2-3-109-16,0-2-280 0,5-6-477 0,0-2 263 15</inkml:trace>
  <inkml:trace contextRef="#ctx0" brushRef="#br0" timeOffset="71105.476">8657 3872 1 0,'2'-3'0'0,"-4"-2"0"0,2 2 170 15,-2-3 84-15,4 2 20 0,-2 1-2 0,0 0-34 16,0 1-49-16,0 1-57 0,0 1-39 0,0 0-21 16,0 0 1-16,0 0 4 0,0 1-1 15,0-1 0-15,0 0-10 0,0 1-16 0,0-1-9 16,0 1-15-16,0-1-8 0,0 0-4 0,-2 3 0 16,1-1 5-16,0 1 5 0,-2 5 6 0,-2-3-3 15,2 3 1-15,-4 2-1 0,4-2-3 0,-1 3 5 16,-1 0-2-16,3 2 0 0,0 2-3 0,-3 2 1 15,2 3-1-15,-4 0-1 0,3 2 0 0,-3 3-8 16,2 2 3-16,-2 0-4 0,-1 0 0 16,3 2 1-16,-2 1-3 0,3 2-1 15,-2-2-2-15,-2 1 0 0,5-3 1 0,-3-1-1 0,3-1 2 16,0-2 0-16,-2-1 1 0,3-1 4 16,-1 1-1-16,-2-4 1 0,3 2-1 0,1-2 0 15,-1-1-2-15,0 0 0 0,-1-1-2 0,2 1-1 16,-1 0-3-16,2-1-3 0,0 0 3 15,-1 1-2-15,0 1 2 0,0 1 2 0,0-1-2 16,-3 3 0-16,2 2-1 0,0 1-1 0,-4 0-1 16,3 1 0-16,-3 5-2 0,3-2-2 0,-4-1 4 15,4-3-2-15,0-3 1 0,-3-2 1 16,4-3-4-16,0 1 0 0,0 1 1 0,-2 1 0 16,2-3-1-16,1-2 1 0,0-1-2 0,0-1 1 15,-3 2 2-15,3-1-2 0,0 1 2 0,1 3 0 16,-1 2 0-16,0 1-1 0,0 3 0 15,0-5 0-15,1-3-3 0,-5 2 3 0,5-1-1 0,-1 0-1 16,0 2 3-16,1 0-1 0,-1-1 0 16,0-4 0-16,1-3 0 0,-1-3 0 0,1-2 0 15,-1 1 0-15,1-1-1 0,0-1 1 0,-3-2 0 16,3-1 0-16,0-1 2 0,0 1-1 0,0 0-1 16,3-2 0-16,-3 0-1 0,0 1 0 15,0-1-1-15,-3 1 2 0,3 0-2 0,0 0 0 16,0-1 1-16,-1 2-2 0,1 0 4 0,-1 0-4 15,0 1-2-15,1-1 1 0,0 0-5 16,-1 1 1-16,0 0-8 0,0-1-8 0,0 1-15 16,-2-3-15-16,3 0-29 0,0-1-48 0,-1-2-101 15,1 1-378-15,-1-3-896 0</inkml:trace>
  <inkml:trace contextRef="#ctx0" brushRef="#br0" timeOffset="71986.4025">7238 4870 1 0,'0'0'0'16,"2"0"0"-16,-2 0 0 0,0 0 0 0,1 1 0 0,0-1 0 15,3 0 0-15,-2-1 0 0,0-1 0 16,0 2 0-16,3-1 0 0,-2 1 10 0,-1 0 127 15,0 0 1-15,1-1-6 0,-1 2-6 0,0-1-11 16,-1 0-12-16,1-1-8 0,2 1-1 16,-1 0-4-16,2-2-3 0,1 2-3 0,0 0-6 15,-1 0 0-15,3-1-6 0,3-1-11 16,-1 1-10-16,1-2-8 0,1 1-5 0,4 1 0 0,-3 0-5 16,3 0-8-16,3-1 0 0,-2 0 13 15,8 1 7-15,-3-1 5 0,2-1-2 0,2 0-13 16,-2-2-3-16,5 1 1 0,-2 0 1 0,2-2-5 15,-1 2 2-15,1-2-4 0,1 1-4 0,1 0 2 16,0 0-8-16,-2 2 2 0,1-3-3 16,-1 2-4-16,-4 1-3 0,4 1-1 0,0-2 1 15,0 2-2-15,0-1 4 0,1 2-1 0,-1-2 2 16,-2 3 0-16,3-4 0 0,-1 2 1 0,2 1-1 16,-1 0 1-16,1 0-2 0,-1-2 2 0,0 1-1 15,0 0 0-15,-2 1 2 0,-1 0-3 0,2 0 0 16,0-1-1-16,0 2-2 0,0 0 0 15,0-1 0-15,-3 1 0 0,3-1-1 0,-1-1 1 16,-1 0 1-16,0 0 1 0,1-1 4 0,0 1-3 16,-2-2 1-16,-1 1-1 0,-1-2-4 15,1 0 1-15,-2 1-1 0,-2-1 0 0,0 0-2 16,0 1 1-16,-1 0 0 0,1-1-1 0,0 0 3 16,-3 2-4-16,-1-2 0 0,-3 3 1 0,-2-3-3 15,-2 3 2-15,0-1 0 0,-1 1 1 16,-5 1-1-16,3-1 1 0,-4 1 3 0,3-1-1 15,-4 1 2-15,0 1-1 0,-2 0-1 0,0 0 4 16,0 0-4-16,0 0 3 0,-2 0-3 16,1 0-7-16,0 0-14 0,-1-2-25 0,-2 2-42 15,1-1-67-15,-4 1-151 0,1 0-410 0,-5 0-774 16</inkml:trace>
  <inkml:trace contextRef="#ctx0" brushRef="#br0" timeOffset="73041.1529">7848 4253 1 0,'-1'1'0'16,"-4"0"0"-16,2 0 0 0,-4-1 0 0,5 0 0 15,-1 1 0-15,1-1 0 0,-2 2 0 0,3-2 0 16,-1 0 0-16,0 0 0 0,-1 0 0 15,2 0 58-15,1 0 39 0,-1 0-26 0,0-2-9 16,0 2-7-16,-2-1-4 0,-1 1 5 0,2 0-7 16,1 0 4-16,-2 0-4 0,-2 0-1 15,1 1-2-15,-2 1-4 0,3-1 2 0,-5 0 0 16,5 0 3-16,-4-1 1 0,3 4 5 0,-2-3 2 16,2 0 1-16,-3 0 1 0,4 0-3 15,-2 0-4-15,2 1-5 0,0 0-4 0,-2-1-2 0,2 0-1 16,-1 1-2-16,-1-1 1 0,0 0-2 15,0 0 1-15,1 1-2 0,-2 0-1 0,-2 1 0 16,3 0-4-16,-2-1-2 0,3 0-6 16,-3 2-2-16,2-2-4 0,-1 2-1 0,2-1-1 15,-1 2-3-15,1-2 1 0,-2 1 1 0,3 0 0 16,-5 0 0-16,6 1-1 0,-3-1 2 0,2 1 0 16,1-2 0-16,-3 0 1 0,3 0-4 0,0-1 2 15,-1 4-3-15,-3-3 0 0,5 2 0 0,-2 0 1 16,-1 1 0-16,2 0 2 0,0 0 1 15,-3 1-1-15,2 0 2 0,2 2-3 0,-2-1 1 16,-2 1 3-16,3 1 0 0,0 1 2 0,1 1 2 16,-3 0 0-16,3 1-1 0,1-3-2 15,-1 1 0-15,2-2-2 0,-1 2 3 0,1-2-2 16,2 2 0-16,-2-3-1 0,0 0-2 0,1 1-1 16,0-2 2-16,3 1 0 0,-2-2 0 0,-1 0 2 15,3-2 0-15,-1 0 3 0,0-1 1 16,2 1 0-16,0 2 0 0,-1-3-2 0,3 2 0 0,-1-2 0 15,4 0 0-15,-4 1 0 0,6-2 2 16,0 2 0-16,-1-3 0 0,6 0-3 0,-4-1 1 16,4-1-3-16,0 0 0 0,2-4-1 0,-5 1-4 15,4 2-3-15,0-2 1 0,-6 4-4 0,5-3 4 16,-8-1 0-16,1 2-1 0,0-4 4 16,-1 3-4-16,-1 0 3 0,-2-1 1 0,-2 1 5 15,1 1 2-15,-4-2 6 0,0 1 4 16,3 1-1-16,-4-1 1 0,-1 0-2 0,-1 1-5 0,-3-1-1 15,3 1-5-15,-1-1-4 0,2 2-1 16,-1-1-4-16,0 0-2 0,0 1 0 0,-3 1-3 16,4 1-2-16,-1-2 2 0,0 1-2 0,1 0-2 15,0 0 1-15,0 0-5 0,0 0-2 16,0 0-3-16,0 0-4 0,0-2-1 0,0 4-6 16,0-2-3-16,0 1-2 0,-1 1-3 0,1 0-21 15,-1 1-43-15,-1-1-85 0,1 1-213 0,-3 2-519 16,3-1-231-16</inkml:trace>
  <inkml:trace contextRef="#ctx0" brushRef="#br0" timeOffset="76663.1009">7477 5041 1 0,'0'-1'0'0,"0"1"0"0,-1-1 0 0,1-1 0 16,-1 2 0-16,1 0 0 0,0-1 0 0,0 1 0 16,0 1 0-16,0-1 0 0,0 0 0 15,0 2 0-15,0-2 0 0,0 0 0 0,0 0 0 16,0-2 19-16,0 2 80 0,1 0 16 0,-1 0 9 16,0-1 2-16,1 1-5 0,-1 0-10 15,0 0-10-15,0 1-10 0,0-1-7 0,0 0-13 16,0 0-17-16,0 0-16 0,0 0-17 0,0 2-12 15,-1-2-6-15,1 0-4 0,0 1-3 16,0-1-2-16,-1 1-2 0,1 1 10 0,0 1 12 16,-1 1 9-16,1 1 6 0,-1-1-5 0,0-1-6 15,0 2 0-15,-1-1 0 0,-1 2 0 0,2-1 3 16,1 2-1-16,-1-1 0 0,1 2-3 0,-1-1 0 16,1 1 0-16,-1 2 3 0,0-1 2 0,0 2-2 15,-2-2-2-15,2 4-5 0,0-2-1 16,0-1 2-16,1 2 3 0,-1-4 1 15,1 4 0-15,-1-4 3 0,-1 2-1 0,-1 1 1 16,3-4 3-16,-1 4-2 0,1-4 0 0,0 0 1 16,-1 2-7-16,0-2-3 0,1 2 3 15,0 0 2-15,-1 0 5 0,0 1 5 0,0-2-5 0,0 1-5 16,-3 0-2-16,4-2-5 0,-1 0-2 0,0-2 2 16,0 2 0-16,1-3 6 0,-1 2-2 0,1-1-2 15,-1 1-2-15,0-3 0 0,0 2-2 16,-2 0 2-16,1-1 0 0,1 1-3 0,1 0 0 15,-1 0-3-15,0-2-3 0,0 1 2 0,0-1 1 16,-2 2 0-16,3-2 0 0,0 1-4 16,-1-2 1-16,1-1 1 0,0 0-2 0,0-1 1 15,0 2-2-15,0-2-1 0,0 0-1 0,0 0 2 16,0 0-2-16,0 0-2 0,0 0-4 16,0 0-9-16,0 0-18 0,0-2-34 0,0 1-49 15,1 0-64-15,-1-1-83 0,4-1-199 0,-1-1-227 16,0-3 418-16</inkml:trace>
  <inkml:trace contextRef="#ctx0" brushRef="#br0" timeOffset="77829.0136">7606 5094 1 0,'-1'-1'0'0,"0"-1"0"15,0 0 0-15,0-1 0 0,1 2 160 0,0 1 53 16,-3-1-56-16,3 1-60 0,0 1-55 0,0-1-40 16,0 0-13-16,0 1-6 0,0-1-9 15,0 1 11-15,0 1 16 0,0 1 13 0,0 0 18 16,-1 4 4-16,0-5 2 0,0 3 10 0,-1-1 16 15,0 0 6-15,-3 2 1 0,4 0 1 16,0-1-8-16,-1 0-1 0,-1 0 1 0,0 0 0 16,1 1 0-16,0-1-3 0,-2 1-6 0,2-1-14 15,1 0-8-15,1 0-11 0,-1-2-4 0,1 2 0 16,0-1-4-16,0 1 5 0,0 0-2 0,0-3 0 16,1 3-3-16,-1 0-1 0,0 2 0 15,1-2-1-15,1 0 4 0,1 1-4 0,-1 3 0 0,0-4 3 16,0 1-1-16,2 1 6 0,-2-4 2 15,1 0 4-15,4 1-1 0,-4-2 2 0,4 0-1 16,-4 1-2-16,3-3 0 0,-3 3-6 0,5-2-4 16,-5 3-3-16,3-3-8 0,-3 1 1 15,-1 1-2-15,3-1 0 0,-1 0 3 0,-2 1-2 16,5 0 2-16,-4 0 1 0,5 1 1 0,-2 0 0 16,-2-1-2-16,2 0-1 0,-1 2-3 0,-2-1 1 15,2 2-2-15,-3 0 1 0,0-1 0 16,2 0 0-16,-1 1 1 0,-2 1 2 0,-1 0 5 15,0 0-2-15,0 1 1 0,-1-1 3 0,-2-1-3 16,2 1 5-16,-3-1 3 0,2-1 1 16,-4-1 5-16,3-1-1 0,-2 2 0 0,-1-1 0 15,2-1-1-15,-2 1-4 0,-2 0-1 0,5-2-3 16,-4-1-5-16,4 2 2 0,0-1-1 16,-3 0-3-16,3-1 0 0,-2 0-1 0,2 0-2 0,-4 0-1 15,4 2 1-15,-1-3-1 0,-2 1-1 16,2 0 1-16,-2-1-3 0,2 0 1 0,-3 0 2 15,0-1-1-15,3 0 3 0,-2-2-1 0,4 1 0 16,0 0 0-16,0-3 0 0,-2 2-3 0,3-1 1 16,0 1 0-16,1-2-2 0,0 2 4 15,0-3-2-15,1 1-3 0,0-1 0 0,3 0-1 16,-3-2 1-16,0 0-1 0,1-1 1 0,-1-2-2 16,5 1-1-16,-2-2 2 0,2 2-2 0,-3 1 4 15,5 0 0-15,-5 2-2 0,3-4 1 16,-2 3 0-16,3 0-1 0,-2-2 3 0,3 0 3 15,-1-1 0-15,-2 3 0 0,1-3 0 16,-3 0-1-16,4 3 1 0,-5-1 2 0,5 1-2 0,-4 1 0 16,-1-1-1-16,3 0 0 0,-2 3-2 15,0 1 2-15,3-2-2 0,-4 0 0 0,4 1-1 16,-2 2 0-16,1-2 2 0,0 1 0 0,0 1 0 16,0-2 2-16,-2 0-2 0,4 1 2 0,-1-1 0 15,-2 0-1-15,2 1 2 0,-1-1 0 0,-2 0 2 16,3 0-1-16,-4-1 4 0,2 1-1 15,-2 0 0-15,0 0 1 0,-1-1 0 0,-1 3 1 16,1-1 0-16,-1 1 1 0,0-1-1 0,0 1-1 16,0-1-2-16,-1-1-4 0,1 0 1 0,0 1-2 15,0 2 0-15,-1-2 1 0,1 1-1 16,0-1-1-16,-1 1 0 0,1 1 0 16,0 0 1-16,-1 0-1 0,1-2 1 0,0 1-3 0,-1 0 3 15,1-1 0-15,-1 2 0 0,1 1 0 0,-3-1 0 16,1 1-2-16,2 0-1 0,-2 1 0 15,0-1-2-15,-2 1-2 0,2 0 1 0,-3-1-1 16,-1 2 2-16,4-1 3 0,-3 0 1 0,3 0 2 16,1 0-1-16,-1 0-2 0,-3 0 1 15,3 1 0-15,1-1 0 0,-3 0 0 0,0 0 0 16,2 0-1-16,1 0 0 0,-2 1 1 0,-1-1-2 16,2 0 1-16,-1 1-1 0,-2-1-1 0,3 2 1 15,-1-2-3-15,-4 1-1 0,5 0 0 0,-4 0-3 16,3 1-2-16,1 0-5 0,-4 1-12 15,4-1-13-15,0 2-30 0,-1-1-51 0,-1 1-95 16,3 0-183-16,0 2-330 0,0-1-43 0</inkml:trace>
  <inkml:trace contextRef="#ctx0" brushRef="#br0" timeOffset="81158.7408">4398 4931 1 0,'0'1'0'15,"0"-1"0"-15,0-1 0 0,-1 1 0 0,2 0 0 16,-1 0 0-16,0 0 0 0,0 0 0 0,-1 0 0 16,1 0 0-16,0-2 64 0,0 2 20 0,0 0-7 15,0-2 22-15,-1 2 12 0,1-1 3 16,0 1-10-16,0-1-11 0,0 1-10 0,0 0-12 15,0 0-6-15,1 0-13 0,-1 0-10 0,0 1-8 16,1-1-11-16,-1 0-7 0,2 0-7 0,-2 0-3 16,1 1-8-16,-1-1-9 0,0 0-4 15,2 2 9-15,0 0 10 0,-1-1 7 0,3 2 8 16,1-1-12-16,-2 2-1 0,5-2-2 0,-5 2-1 16,4-2 3-16,-1 2-2 0,0-1 4 0,2 1 9 15,-3-1 8-15,1 1 10 0,1-1 7 16,2-2-1-16,1 2-3 0,-1-1-6 0,-1-1-7 15,4 2-2-15,-1-1 2 0,0 1-2 0,0-1-3 16,-1 0-3-16,4 2-7 0,-5 0 1 16,2-2 0-16,1 1 1 0,2 0 4 0,0 1-2 15,-3 0-1-15,4-1 0 0,-1 1 2 0,-3-2 1 16,4 3 3-16,-1-2 0 0,-1-1 0 0,3 1 3 16,-2-2 1-16,1 2-1 0,1-2 4 15,-1 0-1-15,0 0 1 0,1 0-3 0,0 1-6 16,2 0-3-16,-1-1-1 0,1 4 0 0,0-3-5 15,1 2 1-15,0-1 0 0,2 2-1 16,-2-2 4-16,1 3 0 0,1-3-3 0,-4 2-2 0,4 0 0 16,-1-1-1-16,0 2 0 0,0-2 4 15,4 1-1-15,-3-2 2 0,2 0 0 0,1 0 2 16,-1 0 3-16,-3 1 1 0,3-1 1 0,-1-1-3 16,2 1-3-16,-1 0-3 0,-2-1-3 0,1 0 3 15,-1 2 2-15,2-3 1 0,1 3 1 16,-3-4-4-16,0 1-4 0,1 2 1 0,-2-1-1 15,-1 1 1-15,2 2-2 0,-1-3 1 0,2 4-1 16,-1-3 2-16,3-1 0 0,0 0 0 0,-3 0 1 16,4 1-1-16,0-3 0 0,-2 2 0 15,0-1-1-15,2 0-1 0,-4 2 0 0,2-2-3 16,-1 0 2-16,3 1 1 0,-3 0-2 0,-1-1 1 16,-1 0 0-16,-1 0 0 0,1-2 1 15,0 3-1-15,-1-1-1 0,-2 1 1 0,1 0-3 16,2-1 2-16,-2 2 0 0,2-2 0 0,-4 0-1 15,2 2 1-15,2-2 1 0,-1 0-1 0,1 1 3 16,-1-1-2-16,1 1-1 0,-4-1 1 16,0 1-3-16,2-1 2 0,-5 0 1 0,5-1 0 0,-6 0-2 15,3 2 0-15,-1-2 0 0,-3 1-2 0,-1-1 3 16,0 1-1-16,0 0 0 0,-1 0 0 16,0 2 2-16,-2-3-2 0,0 0 2 0,2 1 1 15,0-2-1-15,-3 1 0 0,1 0 1 0,2-2-1 16,0 2 0-16,0 0-1 0,1-1-2 15,-3 1 1-15,1 0-2 0,2 0 1 0,1-1 0 16,0 1 1-16,-1-1 2 0,3 1-3 16,-3 0 1-16,2-1 0 0,-2 1-1 0,1-1 1 15,0 1-1-15,-1 0 0 0,-1 1 0 0,1-1 0 16,-1 0 2-16,-4 0-2 0,2-3 3 0,0 3-1 16,-1 0-1-16,2 0 1 0,1-1-1 0,-3 1 0 15,2-1 1-15,0 1 0 0,-1 0-1 16,0-1 1-16,0 1-1 0,2-1 1 0,-2 0 0 15,-2-1 0-15,4 2-2 0,-2 0 0 0,-4-1 0 16,4 1 1-16,-4-2 1 0,4 2 1 16,-3 2-2-16,0-4 1 0,1 2 0 0,-2-1 0 0,4-2 1 15,-4 3-1-15,5-1-1 0,-2 1-3 16,-2-1 2-16,3 1 0 0,-3 0 0 0,5 0 1 16,-4-1-1-16,0 0 0 0,3 1 1 0,-3-2-1 15,3 2 1-15,1 0 0 0,-1 0 0 0,-1-1-1 16,1 0-1-16,0 1 2 0,0-1-1 15,0 1 2-15,-2 0-1 0,2-2-2 0,-5 2 2 16,4-1 0-16,-4 0 1 0,2 0 1 0,-3 0-2 16,4 1 0-16,-3 1-3 0,-1-1 4 0,-2 0 0 15,1 0 2-15,-1 0 0 0,0 0 0 16,0 0 1-16,0 0 1 0,0-1 3 0,0 1-5 16,0 0-1-16,0 0-2 0,0 0-4 0,0 0 3 15,0 0 1-15,0 0 0 0,0 0 1 16,0 0-2-16,0 0 1 0,1 0 0 0,-1-1 2 15,1 1 0-15,-1 0-1 0,0 0 1 0,0 0-1 16,0 0 7-16,0 0 6 0,0 0 2 0,0 0 7 16,0 0-1-16,-1 0 4 0,0 0-2 15,0-4-9-15,0 3-9 0,-3-2-11 0,-2 1-6 16,-1 1-1-16,2-2 2 0,-3 0 1 0,-1 0 2 16,-3-1 4-16,1 0 0 0,-3 0 1 0,2 0 1 15,0-1 1-15,0 0 1 0,2 0-1 0,-2 2 1 16,1-2-3-16,-1-1 3 0,-1 0 0 0,2-1 0 15,0 0 4-15,0 0-4 0,0-2 0 16,-5 1 0-16,4-1-1 0,1 0 1 0,-3 1-1 16,2-2 0-16,-1 1-1 0,3 2 5 0,-2-3 1 15,1 3 0-15,1-1 2 0,-5 2-2 16,2 0-1-16,2 0 1 0,-1 0 0 0,2 0 0 16,0 1 1-16,0 1 1 0,3 0-7 0,2 0 3 15,-3 1-1-15,2 0-1 0,1-1 6 0,0 1-6 16,1 1 1-16,2 1 2 0,-3-2-2 15,3 2 4-15,1 0-1 0,0 0-2 0,0 1-1 16,0 0 1-16,-2-1-2 0,3 1 1 0,0-2 3 16,0 2-6-16,0 0-2 0,0 0-3 0,3 0-6 15,-3 0-1-15,1 0-6 0,0 0-6 0,-1 2-10 16,1-2 9-16,-1 1 9 0,3 1 10 16,4-1 16-16,-2 2-6 0,1 0-2 0,3 0-2 15,0 0-4-15,-3 1 3 0,1-1 1 16,2 1 0-16,1 0 1 0,0-1-2 0,3 1 2 0,-1 0-1 15,1 1 2-15,-1 0-2 0,-2-1 0 16,1 1 2-16,-1 0-5 0,0 1 4 0,2 0 0 16,-2 0-1-16,3 2 0 0,1-3 0 0,-3 1 1 15,1 0 0-15,0 0 5 0,0 0-5 16,1 0 0-16,-2-2 1 0,-1 3-8 0,0-2 8 16,-1 2-2-16,-3-2-1 0,4 3 3 15,-2-5-2-15,-1 2 1 0,-2 1-1 0,4 0 5 0,-3 0-3 16,-1 0-2-16,2-1 1 0,-3 3-5 0,2-3 4 15,-2 0 1-15,1 1 0 0,-3 1 3 16,0-1-3-16,0 0 0 0,1-1 0 0,-2 1 3 16,0-1-1-16,0-1-1 0,-1-1 0 0,0 0-4 15,0-2 3-15,0 1 1 0,0 0 0 16,0-2 2-16,1 1-4 0,-1 0 1 0,0 1 0 16,0-1 0-16,-1-1 0 0,1 2-1 0,0-1 0 15,0 0-5-15,0 0 6 0,0 0 0 0,-1 0-2 16,1 2 3-16,-1-2-1 0,0 1-2 15,-2 1 3-15,2-1 1 0,0 0-2 0,0 2 1 16,-1-1 1-16,-3 0-5 0,2-1 6 0,-1 1 0 16,-3 1 0-16,2-1 4 0,-2 3-5 0,-3-2-1 15,1 0 0-15,0 0-1 0,-3 0-1 16,0 3 2-16,-3-3 0 0,2 2-5 0,-4 1 4 0,2 2 1 16,-3-2 0-16,-2 1 3 15,-1 3-3-15,1-2 0 0,-2 1 0 0,0 0 2 0,-3-2-2 16,5 3 2-16,-2-3-1 0,4 0-2 0,3 2 2 15,-3-4 1-15,7 1-1 0,0 0 5 16,1-3-3-16,1 1-1 0,2-1 2 0,3 0-3 16,-4 2 1-16,5-3 0 0,-3 1-2 0,3-2-1 15,-1 2 1-15,0-1-2 0,2 0 1 0,0 0 2 16,-4-1-3-16,4 2 0 0,2-2 0 16,-1 1-2-16,0-2 2 0,0 0 1 0,-1 1 0 15,0-2-3-15,1 1 4 0,1-1 0 0,-1 1 0 16,1-1 6-16,0 0-3 0,0 0-1 15,0 0 1-15,1 0-1 0,-1 0-1 0,0 0 3 16,0 0-2-16,-1-1 1 0,1 1 1 0,1 0 1 16,-1 0-1-16,0 0 4 0,0 0-3 0,0-1-2 15,0 1 2-15,0 1-4 0,0-2 0 16,0 1 0-16,0 0-3 0,1-2-3 0,-1 2-2 16,2-1-6-16,-2 1-9 0,0 0-18 0,-2 0-42 15,2 0-76-15,-1-1-179 0,2-1-493 0,4 1-671 16</inkml:trace>
  <inkml:trace contextRef="#ctx0" brushRef="#br0" timeOffset="86241.6984">8266 6436 1 0,'0'-1'0'16,"-1"-1"0"-16,0-3 0 0,0 3 0 0,0-1 11 15,-2 0 187-15,2 1-2 0,0 0-9 0,1-1-4 16,-1 1-17-16,1 0-17 0,-2-3-7 0,0 1-6 16,-1 1-12-16,1 0-16 0,1 0-9 15,-1 0-13-15,-2-4-9 0,1 5-7 0,1-2-9 16,-1 1-9-16,-3-1-3 0,5 1-10 0,-2-1-5 16,-2 1-4-16,2 1-9 0,-3-1-2 0,2 0-4 15,1 3-4-15,-2-2 0 0,2 0-3 0,-3 1 1 16,4-1-4-16,-1 1 3 0,-3 0-3 15,4 0 0-15,-5 0 1 0,5-2-2 0,-1 1 1 16,-2 0 1-16,3 1-2 0,-2-1 0 0,-2 0-1 16,3 1-2-16,-2 0 0 0,2-1 1 15,0 1-3-15,-3 0 2 0,2 0-2 0,-3 1 0 16,0-2 2-16,3 2-1 0,-3 0 1 0,2-1-1 16,-3 0 0-16,1 0 2 0,2-1-2 0,-2 2 3 15,0 0-2-15,1 0 1 0,-1-2 0 16,2 2-1-16,-1 0 3 15,3-1-2-15,-3 1-1 0,3 0 0 0,-3-1 0 0,4 1 1 0,-1-2 1 16,-2 2 1-16,3 0-3 0,-2 0 2 0,0-1-1 16,2 1-3-16,-2 0 2 0,-1 0-1 15,3 0 0-15,-1 0 1 0,-2 0 0 0,3 0-1 16,-2 0 0-16,-2 0 2 0,-2 1-2 0,4-1 0 16,-4 2 0-16,1-2-2 0,0 1 4 15,0 0 0-15,-2 1 0 0,1 1 1 0,2-3-1 16,-2 1 1-16,-1 0 1 0,-1-1 0 0,1 2-2 15,0-2 0-15,3 1 0 0,-2-1 1 16,-2 1 3-16,1 0 0 0,2-1-2 0,2 0-2 0,-4 0 1 16,5 2-1-16,-2-1-2 0,-1-1 2 15,4 1-3-15,-1 0 0 0,-1-1 1 0,4 1 0 16,-2-1 0-16,1 2 0 0,-2-2 0 0,3 1 0 16,-1-1 0-16,-4 1 0 0,4 0-1 15,-6 1 2-15,5 1-2 0,-4-1 2 0,2 2-1 16,-2-2 0-16,-2 0 2 0,2 1-2 0,-2 1 0 15,-2 1 2-15,1 0-1 0,-4 0 0 0,2 1 0 16,-1 0 0-16,-2-1 0 0,2 0 3 0,2-1 0 16,-1-1 1-16,-2 1 1 0,3-1 1 15,4 0-3-15,-1-1 2 0,-1-1-2 0,0 1 3 16,1-1-3-16,3 1 1 0,-2 0-3 0,-1-1-2 16,3 1 0-16,-1 1-1 0,3-2 4 0,-4 1-3 15,4 3 0-15,-5-1 1 0,4-1-2 16,-3 2 0-16,-1-1 1 0,3 3 1 0,-3-1-3 15,0 1 2-15,3 1 0 0,-2 0 0 0,-3 0 5 16,2 1-3-16,2 1-2 0,-1-2 1 0,-3 2-3 16,3-1 3-16,1 0 0 0,-2 3 0 0,-1-2-3 15,0 3 4-15,1-2 0 0,-2 3-1 16,2-2 4-16,-3 1-3 0,3-1 0 0,-3-2 1 16,3 1-2-16,0 0 1 0,-1-1 0 15,5-1 0-15,-3 1-2 0,1 0 1 0,2 0 0 0,0-1-1 16,-3 1 6-16,5 0-5 0,-4 1 0 15,4-1 1-15,-2 3-4 0,-1-2 2 0,3-2 3 16,-4 3-1-16,2-1 1 0,-1 0 0 16,0 1-1-16,2 0 1 0,-3 1 1 0,2 2-2 15,-3 0-1-15,-1-2 2 0,4 4-3 0,-4 0 3 16,4-2 0-16,-4 2-1 0,1-1-2 0,4-2-1 16,-4 0 2-16,5-1 4 0,-3 3 7 0,-2 1 1 15,-1 2 2-15,0-1-1 0,1 1-8 16,-2-1 1-16,1 0 1 0,1-2-2 0,2 2 4 15,-1-2-1-15,1 4-1 0,-2-1 0 0,4-1-1 16,-3 2 0-16,5-2-1 0,-1-1 0 0,-2 2-3 16,4-2 0-16,-1-1 0 0,1 0 2 15,0-1 0-15,0 1 1 0,0-2-2 0,1 3-1 16,-1 0-1-16,2-4 3 0,0 2 0 0,0 0 4 16,-1-1-4-16,1 1 3 0,3-3 1 0,-2 2 0 15,0-2 5-15,3 1 0 0,-3-1-1 0,3 3-1 16,-3-1 0-16,4 0 1 0,-3-1 0 15,4 1 0-15,1 3-2 0,-4-1-2 0,3-3-1 16,0 4 1-16,0-3-1 0,-3 4-1 0,3 0 1 16,2 2-2-16,0 0 0 0,-1-2 0 0,1 0 1 15,1-1 1-15,0-1 0 0,-1 0 0 16,4-1 0-16,0-2 2 0,0 1 4 0,2 0 1 16,-1-1 0-16,3 0 1 0,1-2-6 0,0 0 3 15,-2 1 0-15,3 2 0 0,-1-2 1 0,2 2-4 16,4-1-1-16,-3 0 1 0,1-4 3 15,3 3-4-15,-2 0-1 0,3 3-3 0,-3-2-6 16,4-1 6-16,-5-2 0 0,5 1 3 0,0-3 1 16,-2 0-4-16,4 1-1 0,1 1 0 0,1 0 0 15,-2-2 1-15,1-2 1 0,2 2 1 16,-6-3-5-16,4-1 4 0,3-1 3 0,-2 0 2 16,-1-1 6-16,1 1-7 0,-1-3-2 0,1 0-2 15,3-2-1-15,-2-1 3 0,0 0-2 16,4 0-1-16,-4-1-4 0,-2 0 3 0,0-3 1 15,0 0 2-15,4-1 4 0,-2-2-5 0,-1 1-3 16,2 2-1-16,1-3 0 0,-3 1 2 16,-3 1 0-16,2-2 0 0,-2 3-2 0,-1-4 1 15,0 0 2-15,2 0 0 0,-1 1 6 0,1 1-6 16,-2-4-1-16,-3 2-2 0,4-3-2 0,-1 2 5 16,0-1 1-16,-1-2-1 0,2 2-3 0,-3-2 2 15,-1-1 1-15,1 0 1 0,-3 0 3 0,0-2-2 16,2 0-2-16,-2-2-1 0,-3-1-1 0,1-1 2 15,0-2 2-15,-2 2-1 0,0-2-2 16,1 0 0-16,-6-3 1 0,3 1 1 0,-3-3 1 16,2-1-4-16,-4 0 0 0,-1 1-5 0,0-6 4 15,-3 5 1-15,-2 0 1 0,0 2 2 0,1 2-4 16,-4-1 1-16,-2 0 0 0,2 1 0 16,-1 0 3-16,-2 0-3 0,0 1-2 0,-2-1 1 15,0 0-5-15,1 0 7 0,0 3 0 0,-1-2-1 16,-5 2 0-16,6-1-3 0,-2 0 1 15,-3 1 1-15,4 1 1 0,-3 2 0 0,1 2-2 16,-3-1-1-16,2 2 2 0,-3-1 0 0,1 1 0 16,1 1 1-16,-3 1-3 0,0-2 1 15,-2 0 0-15,0 0 0 0,1-1 0 0,-1 0 0 16,-1 1-1-16,0-2-1 0,2 1 2 0,-3 0 0 16,2 3 0-16,0 0 0 0,1 3 0 0,0-2-1 15,-2 2 1-15,2 0-1 0,-1 0 0 0,-1 1 0 16,-2 2-1-16,2-2 0 0,1 4 1 0,-4-4 0 15,0 1 1-15,2 1 0 0,-5-1-2 16,1 1 0-16,1-1 0 0,0 2 0 0,-1-2 3 16,-1-1-2-16,0 3 0 0,-2-2 0 0,1 3-1 15,-1-2 1-15,4-1 0 0,0 3 1 16,0 2-2-16,2-2 1 0,1 1 0 0,-3 0-1 16,5 0 2-16,-2-1-1 0,-3 1-1 0,3 0 1 15,0 0 0-15,-3-2 0 0,6 2-2 0,0 2 1 16,0-1-3-16,-1 0 1 0,2 0 3 0,-2 0-1 15,2-1 4-15,-1 1-3 0,0-1-1 16,2 1 1-16,0 2-1 0,-1-2 0 0,-1 2 2 16,2-1 0-16,-1 1-4 0,0-1 1 15,-1 1-1-15,0 2 0 0,-2-2 3 0,2 2-2 0,0-1 0 16,-1 1-2-16,-1 2 3 0,1-1-1 16,-5 0 0-16,5 0 2 0,0 0-4 0,0 0 2 15,-1 0 1-15,0 0-1 0,-1-2 3 0,1 2-2 16,2 0 0-16,1 0 1 0,-1 2 1 0,4-3-2 15,-3 1 1-15,2 0 0 0,-2 0-3 16,4 0 1-16,-2 0-1 0,-3 0 0 0,0-1 3 16,0 2-2-16,0-1-1 0,0 1 1 0,-1 1 2 15,1-1-1-15,0 0 0 0,0-1 2 0,0 0-4 16,-2 1 3-16,2-1 0 0,-3 1-2 16,-1-2 3-16,4 1-1 0,-2 1 0 0,1-1 0 15,2 1-2-15,0 1 2 0,2-2 0 0,-1 1-1 16,-1-1 1-16,0 0-1 0,0 0 0 0,1 1 1 15,3 1 0-15,-4-2 1 0,2 0-1 16,2 0 0-16,-2-2 0 0,-1 2 0 0,2 0 1 16,-2 0 0-16,0 0 0 0,3 0-2 0,-2 0 0 15,-1 2-2-15,4-2 1 0,-3 1 0 16,-1 2 0-16,3-2 1 0,-2 2-1 0,4-2 1 16,-2-1-2-16,3 1 1 0,1-2 0 0,-1 2-2 15,0 0 2-15,-1 0-1 0,1-1-1 0,1 2-1 16,1-2 0-16,0 1 2 0,0 0-3 0,0-1 1 15,-2 0 0-15,2 0-3 0,0-1-3 0,0 1-5 16,0 0-9-16,2 1-10 0,-2 0-10 16,0 1-18-16,0 2-29 0,0 3-46 0,0 0-73 15,0-1-98-15,2-1-213 0,2 2-451 0,-2-5-107 16</inkml:trace>
  <inkml:trace contextRef="#ctx0" brushRef="#br0" timeOffset="87166.0387">8003 6383 1 0,'-3'-2'0'0,"-1"0"0"15,1-2 177-15,1 1 106 0,1 1 21 0,0-1-31 16,1 2-56-16,-1 1-31 0,1 0-43 0,0-1-19 16,0 1-21-16,1 1-14 15,-1-1-8-15,0 0-10 0,0 1-7 0,1-1-7 0,-1 0-10 16,0 0-7-16,0 0-3 0,0 0 0 0,0 3-2 16,0-3 1-16,0 1-3 0,0-1-3 0,0 0-4 15,0 0-10-15,0 0-6 0,0 1-3 16,-1 0 5-16,2 3 6 0,-1-1 4 0,0 5 1 15,0-3-4-15,0 2-1 0,-1 0 2 0,1 1 1 16,-1-2 3-16,1 5-3 0,-3-1-3 16,3 1-1-16,-1 1 1 0,0 1 1 0,0 2-3 15,1 1 1-15,0-2-6 0,-1 4 2 16,1 0 2-16,-1 0-1 0,-1-1 4 0,-1 3-7 16,2 1-2-16,0 0-3 0,0 1-5 0,0 2 5 15,0 2 0-15,-1 2 1 0,-1-1-1 0,1 0-1 16,2 2-2-16,0-4 2 0,0 2 0 0,0-1-1 15,1-2 1-15,0 3 1 0,2-2 2 0,-3 0 3 16,1-2-2-16,-1 1-3 0,0-3-5 0,0-1 3 16,0 1 2-16,0-1 4 0,-1-3 4 15,-2 2-8-15,1-2-1 0,1-3-1 0,-4 4-2 16,0-1 3-16,3 1 1 0,-4 0-1 0,4-1-1 16,-1 2 0-16,-3-1-1 0,4 0 1 0,-5 3 1 15,4-2-2-15,0 1-2 0,-3-1-2 16,5 1 1-16,-1-2 0 0,0 0 1 0,-2 3 1 15,3-2-2-15,0 2 0 0,1-4 2 0,-1 1-2 16,1-2 4-16,-2-3-2 0,2 2-2 0,-1 0-1 16,-3 1 1-16,2 0 0 0,1 1 1 15,-1-2 2-15,-3-1-4 0,3-1 2 0,0 3 0 16,-3 1 0-16,2-2 2 0,0 2-3 0,1-1 0 16,-2 1-1-16,3 1-1 0,0 2 2 15,1-4 2-15,-1 0 0 0,1-1-1 0,-1 2 0 16,1-3 1-16,0 1-1 0,0 0 2 0,1-2-2 15,-1-1-1-15,1-4-2 0,-1 1 1 0,0 0 1 16,0 0 0-16,0-2 2 0,0 0-2 16,0-1 1-16,0-1-1 0,0 0 0 0,0 0 3 15,0 0-4-15,0-1 1 0,0 2-2 0,0-2 1 16,0 3 0-16,0-2 1 0,-1 1 2 0,0 1-2 16,0-1 2-16,0 2-2 0,-3 0-1 15,3 2 2-15,0-1-4 0,-1 4-1 0,0 0-2 0,-3 2 1 16,4 1 1-16,-2-4 3 0,1-1 3 15,-2 1-3-15,2-2 3 0,-1 2-4 0,-1 0-2 16,2-1 4-16,0-2-2 0,0 2 0 0,-1-4-1 16,2-1-3-16,1 1 0 0,0-4 3 15,0-1 1-15,0-2 1 0,0 0 3 0,0 0-2 16,1-1 1-16,-1 0 2 0,3-2-6 0,-2-3-2 16,2 0-5-16,-2-2-9 0,5-3-8 0,-3 0-24 15,2-1-43-15,-1-1-70 0,-1-2-119 16,3 1-368-16,-3-3-892 0</inkml:trace>
  <inkml:trace contextRef="#ctx0" brushRef="#br0" timeOffset="88268.8741">8724 6688 1 0,'0'-6'0'0,"2"-3"0"0,2-1 0 16,-2 1 0-16,-1 1 0 0,1 0 0 0,-2 1 0 16,1 1 0-16,0-1 0 0,2 3 0 0,-2-1 98 15,-1 2 57-15,1-1-12 0,0 2-22 16,-1-3-11-16,1 3-20 0,-1-1-8 0,0 1-10 15,1 2-5-15,-1-2-15 0,0 0-15 0,1-2-5 16,0 1-6-16,2-2 6 0,-2 1 3 0,0 1 2 16,1-1 2-16,-2 0 4 0,2 0 7 0,-1-1 8 15,3 2 3-15,0-1 4 0,-3 1-5 16,0-1-2-16,1 1 0 0,0 0 2 0,-1-2 3 16,0 3 2-16,0-1-2 0,0 0-2 0,-1 1-1 15,0 0-3-15,0 1 0 0,0-1-4 0,0 1-3 16,0 0-1-16,0-1-2 0,0 2 0 15,0 0-3-15,0 0-6 0,0 0-6 0,0 0-3 16,0 0-6-16,-1 2-2 0,1-2-4 0,1 1-4 16,-1-1 1-16,0 0-2 0,0 0-2 15,0 1-3-15,0-1 0 0,0 0-5 0,0 0 2 16,0 1 5-16,0 3 5 0,0 0 8 0,-1 2 2 16,0 3-4-16,0-1 1 0,0 1-3 0,-1 4 1 15,-1 1 3-15,2 0-3 0,-3 3-1 16,0 0-3-16,3 0-1 0,0 4-2 0,0 0 0 15,1 3 1-15,-1 0-1 0,0 2-1 0,-1 1 3 16,-2-1 2-16,2 2-1 0,1-3 1 16,-1-2-6-16,-2 1-3 0,2-4-1 0,1 6 1 0,-1 0 5 15,-1 1 0-15,-2 0-2 0,3 3-2 0,-5-1-2 16,4 2-2-16,-3-1 2 0,3-1-1 16,-4-2-1-16,4 0 0 0,0-4-1 0,-1-2 0 15,1-1-2-15,2-1 3 0,0 0-6 0,-4-3 5 16,4 2-1-16,0-4-3 0,1-1 7 15,0 1-4-15,0-1 2 0,1 0 3 0,-1 1-2 16,1-2 1-16,3 2-1 0,-3-2 0 0,0 2-4 16,-1-1 3-16,0 2 0 0,1 1-1 0,-1 1 4 15,1 3-3-15,0-1 0 0,0 1-1 16,-1-3-2-16,0 2 1 0,0 0-1 0,-1 4 3 16,-1 0-8-16,1 0 5 0,-1-1 0 0,-3-4-1 15,4-1 5-15,-1 3-3 0,1 1-1 0,-2-2 2 16,0-2-1-16,1-5-2 0,2 2 2 15,-1 0 0-15,1 2-6 0,-1-1 5 0,0-2-2 16,1 2 0-16,-1-5 5 0,1 3-2 0,-2-1 0 16,2 2 2-16,-2 3-6 0,2-2 2 0,-1 1 2 15,0-2-2-15,1-2 3 0,0-1-1 16,0-1-3-16,0 0-2 0,0-1 4 0,0 0 0 16,1-1 0-16,-1 2 2 0,0-3-4 0,0-1 1 15,1 2 0-15,-1 0 1 0,0 1 0 0,0 0 0 16,2-1-2-16,-2-2 0 0,0 0 3 0,2 0-1 15,-2 0 0-15,0-2 2 0,0 5-6 16,0-6 3-16,0 1 2 0,0-1-2 0,0-2 3 16,1 0-4-16,-1 1 0 0,0-2 0 0,0 0 1 15,0-2 2-15,0 2 2 0,0 0 1 16,0 0-9-16,0-3-12 0,-1-2-19 0,-1-4-40 16,-1-2-60-16,2-1-134 0,-2-2-544 0,-2-4-831 15</inkml:trace>
  <inkml:trace contextRef="#ctx0" brushRef="#br0" timeOffset="89416.2911">7171 7354 1 0,'-2'0'0'16,"-3"-1"0"-16,-1 0 0 0,-1 0 0 0,5 1 0 16,0 0 0-16,0-2 0 0,-2 1 0 0,3 1 0 15,0 0 0-15,1 0 0 0,0-1 0 0,0 0 0 16,0 0 34-16,0-1 36 0,0 1 4 16,0 0-10-16,1-1 16 0,-1-2 12 0,0 2 14 0,1 0 1 15,-1 0-4-15,1 0-10 0,2 0-15 16,-2-1-1-16,1 2-5 0,0 0-1 0,4-3 7 15,-1 2 3-15,3-2 4 0,0 1 5 16,2 2 4-16,3-2-4 0,-2 2-4 0,6 0-4 16,-3-3-9-16,4 2-5 0,0 0-6 0,3-1-9 15,-1-1-2-15,1 1-3 0,1 0-2 0,1-2-1 16,5 2-6-16,-1-1-2 0,-1 2-7 0,3 1-5 16,0-2 0-16,-1 0-4 0,-2 2-2 15,1 1-4-15,-3 0-3 0,3 0-1 0,-3 0 1 16,4 0 2-16,-1 3 1 0,2-2 0 0,-2 2 4 15,1-1 0-15,1 2 4 0,-3-1 3 0,2 0 3 16,1 0-2-16,0 0-1 0,-1-1 0 16,-1-1-2-16,2-1 3 0,0 0-2 0,0 0-3 15,-1 0-1-15,-2 0-1 0,4 0 1 0,0 0-1 16,1-3 1-16,-1 3-3 0,0-3 0 16,-2 1-4-16,1-1-1 0,-2 0 0 0,1 1-2 15,2-1-2-15,0 2-1 0,-1 1-3 0,0-1 2 16,-2-2-1-16,0 2 2 0,1-1 1 0,-3 1-3 15,3 1-1-15,-4 0-4 0,4-1 2 0,0 1-1 16,-3 0 0-16,3 1-1 0,-1 0-2 16,-2-1 2-16,0 0 1 0,0 0 3 0,3 0 1 15,-1-1-1-15,0 0-2 0,3 0 1 0,-4-1 0 16,-2 0 1-16,-1-1 0 0,3 1 2 16,-4 1-6-16,-2 0 3 0,1-1 1 0,-2-1 0 0,-1 2 5 15,0-2-6-15,-1 2-2 0,2-1 0 16,-2 0 0-16,-3-1 1 0,1 2-1 15,-1-1 2-15,-3 2-6 0,4-3 4 0,-5-1 1 0,-2 1 3 16,2-1 3-16,-1 2-6 0,0 0 1 16,-2-1-3-16,-3 0 2 0,0 2 3 0,-1 0 0 15,-2-1 3-15,0 2-4 0,0-1 5 0,-1 1 3 16,-1 0 3-16,0 0 1 0,0-1-10 0,0 0-7 16,-4-3-13-16,2 0-9 0,-5 3-8 15,-2 0-20-15,0-2-31 0,-3 3-61 0,-6 0-106 16,-3 0-289-16,-6 0-999 0</inkml:trace>
  <inkml:trace contextRef="#ctx0" brushRef="#br0" timeOffset="90836.7878">7584 6773 1 0,'1'-1'0'0,"-1"0"0"16,0-2 0-16,0 3 0 0,0-1 85 0,0 1 29 16,1 0-8-16,-1 0 0 0,0 0-3 0,0 0-16 15,0 1-25-15,0-1-23 0,0 0-26 16,0 2-10-16,0-1 12 0,0 1 24 0,0 1 28 15,0 2 25-15,0 2 9 0,0 2 1 0,0 0 11 16,-1-1 4-16,0 2-2 0,-1 0-5 0,0 2-20 16,-1 0-18-16,0 1-4 0,1 2-12 15,-3 0-6-15,2-1-14 0,-3 0-17 0,4 0 5 16,0 0 11-16,0 1 10 0,-3 1 7 0,3 0-14 16,1-2-18-16,0-1-8 0,0-5-7 15,1 4-1-15,0-3 5 0,-1 2 0 0,1-1 2 16,0-3-3-16,0 0-3 0,0 0 1 0,0-3-1 15,0 1 4-15,0-2-5 0,0 0 1 0,0-2-2 16,0 1-4-16,0 0 4 0,0-2 1 16,0 0 4-16,0 0 4 0,0 0 8 0,0 0 8 15,0 0 7-15,0 0 8 0,0 0 0 0,0 0 0 16,0 0-3-16,0-2-13 0,-3 2-9 0,1-2-11 16,1 1-5-16,0-1 1 0,0-1-2 0,0 0 1 15,0 0 0-15,-3 0 3 0,3-3-5 0,0 0 2 16,1 1-3-16,0-2-4 0,0-1 5 15,0 1 2-15,-1-1-1 0,1-2 0 0,1 0-1 16,-1 0 0-16,0-2 0 0,1-1 3 0,4 0-2 16,-4-1-2-16,0 3 0 0,1-3-3 0,-1 1 4 15,1 1 1-15,2 1 0 0,-2-1-1 16,0 0 0-16,0-1-1 0,3 1 1 0,-3-1 3 16,5 0-5-16,-3-3-2 0,2 0 1 0,-2-2-4 15,2 2 4-15,-2 0 3 0,3 4 0 16,-4-1 1-16,3 3-2 0,-2-2-1 0,-1 3-1 15,3 1 3-15,-2 0-4 0,3 2 1 0,-4 0-1 16,4-1-4-16,-1 3 4 0,-1-1 1 16,0 1 2-16,0-1 3 0,2 0-4 0,-4 3 1 0,3-2-2 15,-2 2 3-15,4-1-2 0,-3 1-1 0,3 0 0 16,0 0-5-16,0 2 5 0,-2-1 1 16,2 2 1-16,0 1 1 0,-3 0-4 0,3 2 1 15,0-1-2-15,-4 2 2 0,3 2 2 0,-1 1-1 16,-1-1 0-16,1 2-1 0,-1 1 3 15,2-2 0-15,-4 1 2 0,5-1 1 0,-5 0-5 16,3 2 2-16,-3-1 0 0,3 1 1 0,-2-1 0 16,1 0 1-16,-3 0-1 0,1 2-4 0,-2-1 4 15,0 0 0-15,-1-2 1 0,0 2 4 16,0-1-4-16,-1 2 1 0,0-1-2 0,0 3 3 16,-3-4 1-16,-2 5 2 0,-1-1 1 15,3 0-3-15,-3-1-1 0,1 2-1 0,0-3 2 0,-1 1 2 16,1-1-3-16,-1 1-1 0,-1-1-1 15,3 1-1-15,-2-2 1 0,4-1 0 0,-4 0 2 16,-1-3-2-16,4 2 0 0,-3-1 1 0,3-2 1 16,-2 1 3-16,2 1-3 0,-4-1 0 15,3-1-2-15,-1 0-1 0,-1 0 2 0,3 2-2 16,-5-3 1-16,5-1-2 0,-2 1 2 0,3 0 2 0,-4-3 0 16,5 5 3-16,-5-4-3 0,4 0-1 15,-3 1 1-15,3-1-1 0,-3-1 1 0,3 1-1 16,-5 1 0-16,3-2-1 0,-2 1 2 0,2 1 0 15,-2 1 0-15,-2-2-1 0,1 0-1 16,2 1 0-16,-2-1-2 0,-2 0 3 0,2 1 0 16,0-2 0-16,3 0-1 0,-3 0 1 0,4 0 1 15,-2 0 0-15,3-1 0 0,-3 3 1 16,4-2-3-16,-1-1 0 0,-3 2-2 0,3-2 2 16,1 0 1-16,-2 0 3 0,2 0 1 0,2 0 0 15,-1 0 4-15,0 0 0 0,0 0 1 0,0 0 3 16,1-2-7-16,0 2-2 0,-3 0-3 15,3 0-5-15,0 0-1 0,0 0-4 0,3-1-11 16,-3-2-35-16,0 2-69 0,0 0-150 0,1-1-468 16,1-1-810-16</inkml:trace>
  <inkml:trace contextRef="#ctx0" brushRef="#br0" timeOffset="93566.6049">3984 5417 1 0,'1'-2'0'16,"-1"-1"0"-16,0 0 0 0,0-1 0 0,1 2 0 16,-1-1 0-16,0 2 0 0,0 0 0 0,3 0 0 15,-3 1 0-15,0-1 64 0,0 0 97 16,2-2 21-16,2-2 15 0,0 2-17 0,-3-2-37 15,1 3-49-15,0 0-43 0,0 1-1 0,1-1 17 16,-3 1 9-16,1-2-7 0,0 3-24 16,0-1-25-16,1 1-14 0,-1 1-7 0,-1-1 0 15,0 0 6-15,1 2 5 0,-1-2 8 0,1 1 4 16,2 1 1-16,-1 0-1 0,1 0-2 0,-1 0 3 16,1 1 6-16,-1 0 6 0,1-2 4 15,0 2-1-15,-1-1-5 0,2-1-3 0,-2 2-2 0,1 0 3 16,3-1 10-16,-1 1 6 0,0 1 2 15,0-1 3-15,0 0-2 0,0 2-1 0,3 0-2 16,0-1-9-16,-1 1-9 0,4 1-8 0,-2-1-5 16,0 2-1-16,2 1 1 0,-1-1-2 0,-1 0 1 15,1 1-1-15,0 0-1 0,0-3 3 16,0 5 3-16,2-2 4 0,-1 1 5 0,4 0-4 16,-2 2-2-16,0-1-1 0,2 3-4 0,-2-1-1 15,2 1-1-15,0 1-3 0,1-1-2 16,-1 3 2-16,3-1-2 0,0-1 1 0,2 1 1 15,1 1 0-15,3 1 2 0,-4 0 0 0,3 0 2 16,0 1-2-16,1-1 0 0,-2 1-3 0,3 1 0 16,1-1 3-16,-5 0-10 0,1 2 4 15,-1-1-2-15,1-3-4 0,-2 4 8 0,2 0-4 16,0 1 11-16,1 1 6 0,-3 0 3 0,3 2 0 16,0-4-12-16,-1-2-1 0,1 1-1 15,0 0-2-15,0-2 1 0,1-1-3 0,0 1 1 16,1 1 0-16,0 1-1 0,1-1 1 0,0 0-2 15,2-1 3-15,2 3 0 0,1-2 3 0,2 0 0 16,0 1 0-16,-6 1-1 0,4-1-4 0,-1 0 0 16,-2 0-3-16,3 2 2 0,-2 2-1 0,-1-2 2 15,-1 1 0-15,1 0-4 0,-3 0 5 16,0 1-4-16,-4-1 1 0,1-1 1 0,-2-2-5 16,2 1 2-16,1 1-1 0,0-3-1 15,-1 0-2-15,-2-2 5 0,2 1 0 0,-1 0-3 0,-1-3 7 16,0 2-6-16,0 0 2 15,1 0 1-15,0 2-2 0,2 0 2 0,0-4 0 0,-1 1 1 16,-1 2-5-16,0 0 2 0,-6 2 1 16,2 0-2-16,0 1 5 0,0 0-4 0,-2 2 0 15,0-3 2-15,0 1-3 0,-2 0 2 0,3-1-1 16,-1-1 0-16,0-5 0 0,-2 0 1 0,4 0-1 16,-3-1 1-16,3 0 7 0,-2-2-6 0,0-1 2 15,-2-3 0-15,0 3-9 0,2-2 6 16,0-1-1-16,0 2 1 0,-2-1 4 0,-2-1-2 15,4 1-3-15,-3 1-2 0,-1 0-1 0,1 1 0 16,-2 0 0-16,0 0 3 0,0-1-5 16,-1 0 3-16,-2-1 0 0,3 2-2 0,-3-2 3 15,2 3-2-15,2 1 0 0,0 0 1 0,-1-2 1 16,0-1 1-16,6 2-1 0,-4 0 1 0,1 1-1 16,3 0 0-16,-3-3 1 0,3-1 0 15,1 0 1-15,1-1-1 0,2 1-1 0,0 1 2 0,-2-1-3 16,-1-3 2-16,-2-1 0 0,1-1 1 0,-3 1-2 15,-3-2 0-15,-5 0 0 16,3 0-2-16,-4-1 2 0,0 3-2 0,-3-3-1 0,-1 1 0 16,1 0 0-16,-1-1 4 0,-1 0 0 15,1 0 3-15,0 1-1 0,0-1-1 0,0 0-1 16,0 0-1-16,0-2 1 0,0 2-2 0,0 0 0 16,0 1-2-16,0 0-3 0,0-1 2 0,1 0 1 15,-1 0 0-15,2 1 1 0,0 0-1 0,3 1-1 16,-4-1 1-16,1-2 2 0,3 2-2 15,-3 0 0-15,-1 0 1 0,1 1-3 0,0-2 3 16,1 1-1-16,-2-1 3 0,-1 0 0 0,0 1-3 16,0-1 0-16,0-1 2 0,0 0 2 15,0 0 3-15,0 1 2 0,0 0 3 0,0 2 0 16,-1-3 1-16,0 0 0 0,-1 0-5 16,-2-2-1-16,0 0-7 0,-2 0 0 0,-3-2-1 15,2 2 2-15,-1 0 0 0,-1 0-1 0,-2 0 1 0,-3 2-4 16,-1-1 3-16,-3-1 1 0,-1 1 0 15,4-1 2-15,-4 2-3 0,-2-1 0 0,2 0-1 16,-3-1 0-16,-1 0 3 0,0 0-2 0,2 1 2 16,-1 0-6-16,-2-1 5 0,-1 0 0 0,3 0 0 15,-2 0 4-15,-2 1-7 0,2 1-1 16,-3 0 0-16,3-1-1 0,-3 1 4 0,1 1 1 16,1-1 1-16,1 2-3 0,-1-2 0 0,3-1 2 15,0-1 0-15,2-1 4 0,0 0-4 0,1 2-2 16,3 0-1-16,0-2-1 0,2 0 4 15,0 2 1-15,3-1 1 0,1 3-2 0,0-4 0 16,4 2 0-16,-2 0-1 0,1-1 5 0,-1 2-3 16,5-1-2-16,-1 1 0 0,1 0-2 0,2 1 2 15,0 0 2-15,1 0 0 0,0 0-2 16,0 0 0-16,0 0 1 0,1 0 0 0,-1-2 2 16,0 2-2-16,0 0-1 0,0 0-2 0,1 0-3 15,-1 0 5-15,0 0-2 0,0 0 1 0,0 2 1 16,2-2-5-16,-2 1 2 0,3-1 0 15,-1 0 5-15,3 3-4 0,2 0 2 0,3 0-3 16,-1 3-2-16,2-2 5 0,1 2 0 16,6 0 3-16,-3 1 0 0,3-1-4 0,1 1 0 15,1-1 1-15,2-1 4 0,0 2-4 0,1-1 0 16,0 1-1-16,2 1-6 0,0-2 8 0,-2-1 0 16,4 0 2-16,-2 2 2 0,0-2-3 0,-3-2-1 15,-2 0-1-15,0-2 3 0,-4 2-2 0,0-2-2 16,-2 0 1-16,0 1-5 0,-3-2 5 0,-2 0 1 15,2 0 0-15,-4 0 3 0,0-2-4 16,1 1 1-16,0 0 0 0,-3-2-1 0,1 2 0 16,-3 0 0-16,2 0 0 0,-3 0-6 0,-1-1 8 15,1 1 0-15,2-2 2 0,-1 0 5 16,-1-2-7-16,1 1-1 0,2-3-2 0,-3-1 2 16,3 0 1-16,-1-1-1 0,-3 2 0 0,3-4-5 15,0 1 5-15,-2-4 2 0,0 0 0 16,1-2 3-16,0-1-4 0,-2-2-1 0,-1 2 0 15,1-4 2-15,-1 0-1 0,0 0-1 0,0-2 1 16,0 1-2-16,-1-2 2 0,-1-1 0 0,0 0 0 16,-2 1 1-16,3 1-2 0,-2 1-1 0,-3 1 0 15,3 1 1-15,-3 1-1 0,2 2 2 0,-2 1-2 16,2 3-1-16,-3-1 4 0,3 2-2 16,-3-2 3-16,3 0 0 0,-4 4-3 0,0-1 0 15,2-1-1-15,1 3 2 0,-2-1 0 0,3 2 0 16,-3 1 0-16,4 2-4 0,-2 0 3 0,2 1 1 15,1 2 0-15,2 0 4 0,0 1-5 16,0 1-2-16,-1 0-1 0,1-2 0 0,0 2 1 16,0 0 0-16,0 0 1 0,0 3-4 0,0-3 3 15,-1 0-1-15,1 0 2 0,0-1 2 0,0 1-3 16,0 0-1-16,0 1-1 0,-1-2 1 16,1 2 1-16,-2-1 2 0,-1 1-1 0,1 0-4 15,-3 0 3-15,-1-1-2 0,-1 1-4 0,0-1-2 16,1 2-15-16,-3-1-19 0,3 0-29 15,-1 1-49-15,-1 1-93 0,-1 2-209 0,3 2-733 16,1 1-389-16</inkml:trace>
  <inkml:trace contextRef="#ctx0" brushRef="#br0" timeOffset="98739.1633">7496 7591 1 0,'0'0'0'0,"-1"-1"0"0,1-1 0 15,-1 0 0-15,1 0 0 0,0 1 0 0,-2 1 0 16,1-2 0-16,1 0 0 0,-1 1 0 16,1-1 0-16,0 0 0 0,-3 0 30 0,3 1 25 15,-1-1-3-15,1 0-5 0,0 0-2 0,0 1-5 16,-1-1 2-16,1 1 1 0,0-1-2 0,0 0-3 16,0 2-3-16,0-1-2 0,0-1 11 0,0 1 6 15,0-2 6-15,0 2-2 0,-1-1-8 0,1 2-1 16,0-1 4-16,0 1 12 0,0-1 6 15,0 1-5-15,-1 0-6 0,0-1-8 0,1 0 0 16,-1-1 4-16,-3 0 2 0,3 1-2 0,0-1 0 16,0 1-4-16,1-2-4 0,-1 2 0 15,0-1-4-15,0 1 4 0,-1 2 0 0,2-2-6 16,-3-2-1-16,2 2-3 0,1-1-4 0,-1 1 0 16,1 0 1-16,0 0-3 0,-1 1 4 0,0-2-2 15,0 2-2-15,0 0-1 0,-2 0-8 16,2-1-1-16,0 1-3 0,0 0-3 0,1-2-2 15,-1 2-3-15,0 0-3 0,-4-1-1 0,4 1 2 16,0-2 0-16,0 2 2 0,1 0 3 16,-1 2 1-16,0-2 3 0,0-2 1 0,-4 2 3 15,4-2 0-15,0 2-1 0,0 0 0 0,1-1-1 16,-1 1 2-16,-1-1 1 0,1 0 1 0,-2 1 2 16,2 0-3-16,0 0 3 0,0-2 0 0,0 1 1 15,-1-1 4-15,1 2-1 0,-3-1 3 0,3 1 0 16,0 0 0-16,0 0-1 0,0 1-2 15,0-1-5-15,1 2-8 0,0-1-6 0,0-1-5 16,0 0 0-16,0 0 1 0,0 2 1 0,0 0 2 16,0 1-1-16,0 1 0 0,-5 1 3 0,4-1 0 15,1 2 3-15,-1 0-2 0,1-1 1 16,0 3 1-16,-1 1 1 0,0 0 4 0,0 0-2 16,0 0-1-16,-3 1-1 0,3 1-1 0,0-2 2 15,0 1-1-15,-1 1-1 0,1 2-1 16,-3-3-2-16,2-1-1 0,2 2-1 0,-2-1 2 15,1 0-2-15,0 0 0 0,-3 2-2 0,3-3-1 16,0 0 2-16,1 2 0 0,-1-2 0 0,1 2 0 16,0-3-2-16,0-1 0 0,0 1-1 15,0-2 2-15,0 1-1 0,0-2 0 0,0 2 0 16,0-4-3-16,0 0 4 0,0-1 0 0,0-1 1 16,0 0 0-16,0-1-2 0,0 0 2 15,0 0 0-15,0-1 4 0,0 1 1 0,0 0 2 16,0 0-1-16,0 0-3 0,0 0 1 0,0-1-2 15,0 1-2-15,0 0-1 0,0-1-8 16,0 1-10-16,1-3-20 0,-1 1-18 0,1-1-29 16,-1-1-34-16,1-1-36 0,4 1-62 0,-3 2-67 15,0-1-153-15,3 0-200 0,-1-1-214 0,3-2 654 16</inkml:trace>
  <inkml:trace contextRef="#ctx0" brushRef="#br0" timeOffset="99622.8877">7542 7604 1 0,'0'-2'0'16,"0"-3"0"-16,-1 0 0 0,1 2 0 0,0-1 55 16,0 1 177-16,0-1-11 0,1 2-28 0,-1-2-19 15,0 2-16-15,1 0-9 0,-1-1-19 16,1 1-19-16,-1 1-18 0,1 0-19 0,-1-1-9 15,0 1-9-15,1 1-5 0,-1-1-9 0,1 0-11 16,3-1-7-16,-2 1-5 0,0-3 5 16,1 1 6-16,4 0 4 0,-3-1 3 0,4 0 1 15,0-1 0-15,0 0 0 0,-2 2 2 0,2 0-7 16,1 0-5-16,1 0-3 0,-2 1-7 0,1 1-1 16,-3 0-6-16,2 2-2 0,1 0-5 15,-2 2-2-15,-3 0-1 0,4 1 0 0,-5 0 3 0,3 3-3 16,-3-1 0-16,-1 2 0 0,3 3-2 15,-3 0 5-15,-1 0 1 0,-1 0 3 0,-1 0 2 16,1-2-1-16,-3 2 4 0,-2-1 0 0,3-1 6 16,-4 2-3-16,2-2-2 0,-4 2 0 15,4-1-3-15,-3 0 5 0,-3 1 1 0,2-4 0 16,3 3 0-16,-3-4-4 0,0 1-1 0,3-1 0 16,-3 0 5-16,1-1-4 0,3-2-2 0,-2-1-1 15,3 1-8-15,0-1 5 0,-3-1 0 16,5-1 1-16,0 1 3 0,-1-1-2 0,2 2 4 15,-2-2 3-15,0 0 5 0,2 0 0 0,0-2 0 16,-1 2-5-16,1 0-7 0,-1-1 3 0,1 1 0 16,0-1 2-16,0 1 2 0,0-1-8 15,1 0-5-15,0 0-5 0,1-2-5 0,0 0-1 16,1 0-1-16,4 0 0 0,-3-2-2 0,4 2 6 16,0 0 1-16,-1 1 2 0,3-1 4 15,0 0-3-15,0 2 0 0,1-2-1 0,2 3 1 16,-3-1-1-16,-2 2 0 0,1 0-1 0,1-1-4 15,-1 2 4-15,0 1 2 0,-1 0-1 0,0 0 2 16,-1 2-4-16,1 1-1 0,-2 0 1 0,-2 2 4 16,-2 1-2-16,2-1 2 0,-2 1-1 0,-4 0-1 15,1 1 3-15,-3 0 1 0,1-1 1 0,-3 2 3 16,1 0-3-16,-2 1 0 0,-4-1 1 16,1 1-2-16,1-1 2 0,-2 0-1 0,1 0 1 15,0-1-4-15,-1 1 4 0,1-2 1 0,0-2 2 16,0-3 6-16,1 2-5 0,1-4 1 15,2 1 1-15,-4-1 2 0,2 1 1 0,1-2 1 16,3 0 1-16,-4-2-2 0,5 1 3 0,-3 0 4 16,2-1 2-16,-1-1-1 0,2 1-5 15,0 0-4-15,-3 0-5 0,4 0 1 0,-1-1 0 16,-2 2-1-16,3-1 0 0,-1 0-5 0,-2 0 2 16,3 1 2-16,0 0-3 0,0 0 5 0,-3-1-6 15,4 2-1-15,-1-1-1 0,0 0-1 0,-1 0 2 16,1 1-1-16,1-1 1 0,0 0-2 15,-1 1 2-15,1-1 0 0,-2 0 1 0,2 1 2 16,0-1-3-16,1 0 0 0,0-1-2 16,0 1-1-16,0 0 3 0,0 0-3 0,1 0-4 0,-1-1-10 15,0 1-23-15,1 0-39 0,-1-1-61 0,3 2-146 16,0-1-465-16,4 0-829 0</inkml:trace>
  <inkml:trace contextRef="#ctx0" brushRef="#br0" timeOffset="103080.2168">8074 9040 1 0,'-1'-2'0'0,"0"0"0"0,0-2 0 16,-1 2 0-16,-1-2 0 0,2 3 0 15,0 0 73-15,-1-1 35 0,0 2-4 0,-2-1-3 16,3-1-3-16,0 1 5 0,-1 0-8 0,0 0-2 16,1 0-3-16,-3-1-9 0,3 0 1 0,-1 1 0 15,-1-1-7-15,-1 1-4 0,2-2-7 16,0 0-7-16,-3 1-1 0,1-1-3 0,1 0 0 0,-3-1-4 15,2 2 0-15,-2 0-3 0,-1-2-1 16,2 1-2-16,-3 0-6 0,4 0-2 0,-3 0-4 16,-1 1 1-16,-2-1 3 0,4 1 1 15,-1 0-1-15,-2-1-3 0,0 0-4 0,0 0-2 0,4 2 2 16,-3-1-1-16,0-1 1 0,3 2-2 16,-2-1-5-16,0-1 1 0,1 1-5 0,-1-1-2 15,5 0-3-15,-4 1-2 0,3 0-3 0,0 1 2 16,-4 0 0-16,2 0-2 0,-3-1 0 0,1 1-2 15,0-1-3-15,2 1 1 0,-4 0 1 16,2 0 0-16,1 1 2 0,-1-1-2 16,-2 1-3-16,3 0 0 0,-1-1 2 0,-1 1-1 0,-1 0 1 15,4 0 1-15,-2 0-2 0,0 0 1 16,2 0 0-16,-3 0 1 0,-2 0 1 16,2 0-1-16,-2 0 2 0,3-1-2 0,-2 1 3 0,-3-2 0 15,3 1 1-15,0 1 1 0,0-3-4 16,-3 2 3-16,4 1 0 0,-1-2 1 0,-1 2 0 15,2 0-3-15,-2 0-2 0,4 0-2 0,-4 0 2 16,2 2-2-16,-2-1 2 0,0 2 0 0,1-2-5 16,0 2 2-16,-1-1 0 0,-1 0 0 0,0 1 4 15,0 0-3-15,-2 0 0 0,-2 3 0 16,3-2-1-16,-1 1 3 0,-4-3 1 0,4 2 2 16,-5-2-2-16,6 2 3 0,-5 0 0 0,4 0 0 15,0-1 5-15,-1 0-4 0,1-1-1 0,2 2-2 16,1-1 2-16,-1 1 0 0,0 0 3 0,2-1 0 15,0 1-5-15,0 0 3 0,1 1-2 16,-1 1-1-16,2 0 2 0,-1-1-3 0,0 1-2 16,-1 2 0-16,-2 0 0 0,2 0 0 0,3 2 1 15,-4 0 1-15,2 1-3 0,-1 0 2 0,-1 1-1 16,0 0 1-16,0 0 1 0,-2-2-3 16,2 1 0-16,-1-1-1 0,0 1 0 0,0 0 0 15,0 0 1-15,0 2 2 0,1-2-4 0,0 0 3 16,1 1-2-16,0 0-1 0,0-1 4 0,-1-1-4 15,-1 2 1-15,2 1-1 0,0-1-2 16,-1 3 3-16,1-2 0 0,0 1 1 0,1 0-1 16,1-1 1-16,-1 3-1 0,-1 2 1 15,-1 0 3-15,2-1-2 0,0 3 0 0,0-2-2 0,-1-1 2 16,1 2 0-16,0-1 3 0,2-2 0 0,-1 0-4 16,2 1 4-16,-1 0-1 0,0-2-2 15,2 1 5-15,-4 1-6 0,4 0 3 0,-3 0 2 16,0 0-4-16,1-2 5 0,-2 3 0 0,-1 1 0 15,1 1-1-15,2 0 2 0,-3 1-6 0,0 0 0 16,0 0 2-16,1 1-5 0,4-2 1 16,-2-2-1-16,3 1 0 0,0-4 3 0,-3 2 1 15,4 0 1-15,0-2-3 0,-4 1 2 0,5 1-2 16,0-1-2-16,0 1 4 0,0 0-5 16,1 0 3-16,-2 0-2 0,1-2 0 0,1 2 4 15,0-1-1-15,-2 2 3 0,2 0-4 0,0 2 0 16,-1-1-2-16,1-1-2 0,-1 4 5 0,1 1-2 15,0 0 2-15,0 1-2 0,1 0-1 16,2-4 2-16,1-1-2 0,-1-1 3 0,5 1 0 16,-5 0-3-16,5-2 2 0,-1-2 0 0,-1 2 6 15,5 0 7-15,0 2 1 0,4-2 1 0,-3 1-5 16,5 0-3-16,-4 0-2 0,1-1 1 16,1 2 3-16,-1 0-2 0,3-2 4 0,-2 1-3 15,1-1 4-15,-3 1-1 0,5-3-3 0,-2 3 0 16,-1-1-2-16,4-2 3 0,-4 0 0 15,3 1 2-15,0-2 1 0,2 2-2 0,-2-3 1 0,2-2-3 16,1 3-1-16,-1-2 2 0,2 0 0 16,-1-3 1-16,-1 2 2 0,1 0-6 0,6 0 1 15,-3 0 1-15,1-1-3 0,1 3 3 0,0-6-2 16,-2 2-2-16,3 0-2 0,-4-4 5 16,0 2-4-16,4 0 3 0,1-3-2 0,0 2 3 15,0-2-2-15,2 2 0 0,0-2 0 0,-6 0-7 16,4 1 5-16,1-3-3 0,-1 1 5 0,-2-3 4 15,4 0-5-15,-1 0 1 0,1 0-4 16,0-2-6-16,0-1 10 0,0 0 1 0,0-2 1 16,-1 2-1-16,0-3-4 0,2 0-2 0,-1-1 1 15,-3 1 4-15,3-2-3 0,-1 3-1 0,-1-2-2 16,1-2-1-16,-2 2 3 0,0-1 1 16,4-2 2-16,-2 2-2 0,-4-1-1 0,2-2-3 15,-3 2 2-15,2-4 4 0,-3 4-3 0,3-4 3 16,-1 3-5-16,3-3-3 0,-4 1 5 0,3 1 2 15,-6-2 1-15,5 1 1 0,-4 0-3 0,1-3 0 16,-3 2 0-16,1-2 3 0,0-1-1 16,0 3 1-16,2-3-3 0,-1 2-5 0,-2-2 5 15,-1-2 0-15,-1 1 2 0,0 0 1 0,-1-4-5 16,-5 1 0-16,2-2 1 0,0 0 2 16,-2 1 0-16,1-1 0 0,-1 0-3 0,2 1-5 0,-3-2 6 15,-1 1-1-15,1-2 4 0,-1 1 2 16,1-1-7-16,0-2 1 0,0 2-2 0,0-4 3 15,-1 4-1-15,0-2 2 0,-1 1-2 0,1 0-3 16,-1-2 3-16,1 3-3 0,-1 0 3 16,0 2-1-16,-4-2-2 0,3 4 1 0,1 0 3 15,-6-1-1-15,4 2 3 0,-4-1 0 16,-1 0-3-16,3 1-1 0,-3-1 1 0,-1-1 0 16,-1 0 2-16,0-4 0 0,0 1-3 0,-1 0 1 15,-1 0-4-15,-3-1 4 0,3-2 0 0,-2 6 3 16,-2-3-4-16,3 1-3 0,-5 2 2 0,0 1-2 15,3 1 6-15,-3 1-4 0,-2 0 0 16,1 0 3-16,-1 0-4 0,1-1 4 0,-2 4 0 16,1-2 0-16,-5 0-3 0,0 3 2 0,2-2-3 15,-3 0-4-15,4 2 8 0,0-3-5 0,0 3 3 16,0-1 3-16,1-2-6 0,1-2 4 0,-3 3-2 16,3 1-2-16,1 1 2 0,-2 1 1 0,1 1-2 15,0 1-1-15,-1-2 6 0,1-1-7 16,-1 2 4-16,-1-1 0 0,1 1-6 0,-2 1 6 15,3 0-1-15,-3 2 0 0,5 0 1 0,-5 2 0 16,3-1-3-16,-2-1 1 0,1-1 1 0,-2 1-2 16,-3-1 2-16,4-1-1 0,-5 0-2 15,4 1 4-15,-3-2-2 0,2 3 3 0,-1 0 0 16,-1 0-3-16,-1 2 0 0,4 0-2 0,-1-1 5 16,0 2-6-16,1 1 4 0,3-1 0 15,-3 1-4-15,-2-1 5 0,3 2-2 0,-2-1 1 16,-2 1 0-16,4 0-2 0,-1 3 0 0,-2-2 1 15,4 2 2-15,-1-1-2 0,-1 2 1 0,-1 0-1 16,1 0-4-16,0 1 7 0,-3-1-4 16,4 1-1-16,-1 0 6 0,-3-1-7 0,5 1 2 15,-2-1 2-15,3 0 0 0,1-1-1 0,-2 1 1 16,2 0 0-16,0 0-3 0,-1 0 7 0,2 0-4 16,1-1 0-16,-2 1 1 0,-1 0-3 15,1 0-1-15,1-1 2 0,-3 1 1 0,2-1 0 0,0-1 0 16,-1 2 1-16,1-1-6 0,-1 0 4 15,3 1 2-15,-2 0-2 0,1 0 2 0,0 1-3 16,0-1 0-16,2 0 3 0,-2 0 0 0,1-1 1 16,2 1-1-16,-3 0-3 0,-1 0-2 15,4 1 2-15,-2-1 2 0,-1 0-1 0,3 0 4 16,-2 0-5-16,0 1 0 0,2-1 3 0,-2 0-2 16,1-1 3-16,0 2-1 0,-1-1-2 0,3 2-2 15,-4-1 0-15,3-1 2 0,-1 1-1 16,4-1 2-16,0 2-8 0,-3-2 4 0,3 0 1 15,-1 2-1-15,-3-4 8 0,3 4-4 0,-2-1-4 16,3-1 0-16,-1 0 1 0,-2 3 2 16,3-3 3-16,1 1 1 0,0 1-4 0,0-2-1 15,0 0 2-15,1 0-3 0,-3-3 5 0,6 3-1 16,-3 0-3-16,0 0 0 0,0 1-1 16,-3-2 1-16,6 2 3 0,-3-1 0 0,0 0-6 0,0 0-3 15,0 0-6-15,0 0-6 0,0-4-2 0,0 4-19 16,0 0-22-16,0 3-14 0,0 0-15 0,0 0-14 15,0 1-23-15,0 0-54 0,0 1-92 16,0 0-202-16,0 1-485 0,1 0-177 0</inkml:trace>
  <inkml:trace contextRef="#ctx0" brushRef="#br0" timeOffset="104228.6827">7688 8968 1 0,'0'-1'0'0,"0"-1"0"0,0 0 0 15,-1 1 0-15,1 0 0 0,0 0 0 0,0-1 6 16,0-2 110-16,0 4 0 0,-1-3 2 0,1 2 0 16,0-1-8-16,0 1 2 0,-1-1-5 15,1 1 0-15,0 0-2 0,0 1 3 0,-2-1 9 0,2 1 6 16,0 0 6-16,0 0-6 0,-3 0-12 15,3 0-16-15,0 0-17 0,0 0-15 0,0 0-17 16,0 1-14-16,3-1-15 0,-3 1-9 0,0 0 3 16,0 1 8-16,-3-1 9 0,3 2 6 15,-1 0 2-15,1 3-2 0,-1-3 2 0,1 1 9 16,-1 0 3-16,1 0 5 0,-1 2-2 0,0 0-1 16,-4 0-4-16,4 0-3 0,-1 2 1 0,0-1-7 15,-3 1-7-15,3 2-3 0,1 0-6 16,-2 1-1-16,1-1 1 0,-2 3-2 0,3 0-6 15,-1-1-4-15,0 0-1 0,-2 1 4 0,2 1 8 16,1 1-2-16,-1 1-3 0,-2 0-4 0,3 1-6 16,-1-2 7-16,2 2 3 0,-3 2 0 15,-2-2-3-15,2 3-4 0,2-2-1 0,-1 1 1 16,-3 2 3-16,3 1-3 0,-1 0-2 0,-2 2-2 16,3-3-6-16,-1 0 4 0,2-3 1 0,-4-1 1 15,4-1 1-15,0-1 0 0,0 1 0 16,0 2 1-16,-2-4 2 0,1 2 1 0,1 2-4 15,-1-1-1-15,0-2 0 0,-2 6-2 0,1-1 4 16,1 1-1-16,-5-1-2 0,3 2-1 16,-2 2 0-16,3 0-2 0,-3 1 6 0,2-2-3 15,-4 1-1-15,5-2 0 0,-3-3-3 0,3 0 2 16,0-1 2-16,-2-2 2 0,4-1-2 0,-1-1-2 16,1 2 2-16,-4-2-2 0,4 1 4 0,0-1-3 15,1-2-1-15,0 1 0 0,1 0-3 16,-1-1 3-16,0 2 5 0,0-1 0 0,0 1 1 15,1 1-3-15,-1 1-2 0,-1 2-1 0,-1 2 2 16,0 0 2-16,-3 0-1 0,3-1 0 0,-2 4-1 16,-2 1 1-16,2-1 1 0,-3-3 0 15,6-1-2-15,-2-1-1 0,-1-2-1 0,3-1-2 0,0 1 4 16,0-5-1-16,0 2 2 0,1-3 0 16,-2 2-6-16,-1 0 5 0,2 2-1 0,0 0 1 15,0 1 2-15,1 0 0 0,0-2-1 16,0 2 0-16,-1 4-1 0,0-2 0 0,1 1-1 15,0-1 1-15,0-3-4 0,-1 2 3 0,0 1 1 16,-4-1 1-16,3 3 0 0,1-3-1 16,0 0-3-16,-1-3-1 0,-1 2 2 0,2-3-2 0,0 2 3 15,0-3 0-15,0 2-2 0,1-4 2 16,-1 1 0-16,1-4 1 0,0-1 1 0,0-1-1 16,0 2 0-16,0-2-3 0,0-2 4 0,0 0-3 15,0 1 2-15,0-2 0 0,0-1-4 0,0 1 3 16,0 0 1-16,0 0-1 0,-1 1 3 15,1-2-3-15,0 2-2 0,0-1-2 0,0 1 3 16,-1 4 0-16,1-5 0 0,0 2 2 0,-3 0-5 16,2 1 3-16,0-1 0 0,0 1 1 15,1 1 0-15,-1-1-2 0,0 1-2 0,0-2 0 16,-5 1 2-16,5 3 0 0,-1-1 0 0,0 0 2 16,-2 0-4-16,2 0 4 0,1 0-2 0,-1-2 1 15,-2 2 2-15,2-2-3 0,1 0 0 0,1-2-2 16,0-1 1-16,0 0 0 0,0-2 1 15,0 1 4-15,0 0-5 0,0-1 2 0,0 1-2 16,1-2-8-16,0 0-6 0,3-4-24 0,-2 0-32 16,0-3-39-16,0-2-69 0,4-2-176 15,3-2-657-15,-3-5-528 0</inkml:trace>
  <inkml:trace contextRef="#ctx0" brushRef="#br0" timeOffset="105508.4224">8445 9189 1 0,'0'-2'0'0,"-4"-1"0"0,3 1 159 0,0-2 162 0,1 1-43 16,0 0-49-16,0-1-47 0,0 0-44 16,0 1-20-16,1-2-23 0,0 3-17 0,0-1-9 15,-1-1-11-15,3 1-2 0,-3 1-3 16,1-1 1-16,-1 1-1 0,0 0 4 0,0-1-1 16,0 1-2-16,0-1-5 0,0 0-8 0,0 0-4 15,-1-1-6-15,1 2-1 0,0-2 0 0,0 3-5 16,0-3 2-16,0 1-1 0,0 2 3 0,0 0 4 15,0 0 3-15,0-2 2 0,0 3-2 0,0 0-4 16,0 0-6-16,0 0-9 0,0 3-2 16,0-3-9-16,0 0-3 0,0 1-3 0,0-1-2 15,0 0 3-15,0 0 0 0,1 1 2 16,-1 0 0-16,0 2 5 0,0 1 5 0,0-1 1 16,0 2 1-16,0 2-1 0,0-1-1 0,0 1 0 15,0 0 2-15,-1 2 4 0,1-1 1 0,-3 2 1 16,2-1-4-16,0 0 1 0,0 4 1 0,1-2 1 15,-2 1 2-15,1 0-2 0,0 2-2 16,-2 1-2-16,2 0 1 0,0 2 0 0,0 1 2 16,0-3 1-16,0 3-4 0,-5 0-1 0,4 1-2 15,1-3-1-15,0 2 0 0,-1 0-2 16,-1 1-3-16,1-2-1 0,1 2 1 0,1 0-1 16,-1 1 2-16,0 0 0 0,0-1-4 0,-3 1 4 15,3 0-3-15,0 0 0 0,0-1 4 0,1 2-5 16,-1-4 1-16,-1 1 0 0,1-1 1 0,-3-1 1 15,2 2 2-15,1 2 1 0,0-4-3 0,-1 1 0 16,-2 2-3-16,2 0-1 0,1 0 3 16,-2 0-4-16,-1 0 1 0,2-2 0 0,0 2-4 15,-1-1 2-15,-3 0 3 0,4 1 1 16,-4-1-2-16,3 2 2 0,-3 0-4 0,2-2-1 0,-3-1 3 16,4 4-4-16,0-3 1 0,-3-1 0 15,3 3-2-15,-3-2 4 0,4 2-2 0,-1-1 3 16,-3-2-2-16,3 1 1 0,-2-2-2 15,3 2-1-15,0 0 4 0,-1 1-4 0,-2 1 4 16,4-2 0-16,0-3-2 0,-1 2 3 0,-2 1-1 16,1 0 0-16,1 1-1 0,0 0 0 0,-3-2-2 15,3 1-2-15,2 0 3 0,-7 4 0 0,5-1-1 16,-1-1 1-16,-4 1-2 0,6-3 3 16,-1-3 0-16,0 3 2 0,-1-3-3 0,1 2 0 15,1-2-1-15,0-2-1 0,0-3 5 0,0 0-4 16,1 0 1-16,-1-1-1 0,-2 2-1 0,3-1 3 15,-1 3-1-15,1-1 2 0,0-2-1 16,0 2-1-16,-1-1 0 0,1 0-1 0,0-1 2 0,-1 1-1 16,1-1 2-16,-1 1 0 0,0-4-4 15,1-2 2-15,0 2 1 0,0-3 1 16,0 0 0-16,-2 1-1 0,2-3-2 0,0-2-1 0,0 3 4 16,0-2-1-16,0-1 0 0,0 1 0 15,0-1-2-15,0 0 1 0,2 0 0 0,-2 0 5 16,0 0 0-16,0 1 3 0,0-1 1 0,0 0 1 15,-2 0 7-15,2-1-1 0,0 0 2 0,0 1 0 16,0-1-8-16,0-2-1 0,0 2-6 16,-3-3-1-16,2-2 1 0,-2 3-6 0,3-4-1 15,-2 0-9-15,0 0-6 0,-1-4-16 0,1 4-23 16,1-2-31-16,-1-4-56 0,0 1-117 0,-3-1-393 16,3-1-1022-16</inkml:trace>
  <inkml:trace contextRef="#ctx0" brushRef="#br0" timeOffset="107022.7728">6813 9946 1 0,'0'-2'0'15,"0"0"0"-15,-2-1 0 0,1 2 0 16,-3-1 0-16,2-1 0 0,1 1 0 0,-1 1 0 15,-1-1 0-15,0 2 0 0,2-2 0 0,1 0 0 16,-1 1 0-16,0 0 0 0,-1 1 11 0,0 0 91 16,0 0-6-16,2-1-2 0,0 1 2 15,0 0-4-15,0 0 0 0,0 0 2 0,0 0-7 16,0 0-14-16,0 0-14 0,0 1-15 0,2-1-11 16,-2 0-8-16,0 0-7 0,2 0-4 0,-2 1-3 15,2-1-1-15,-1 1 0 0,-1-1 20 16,1 1 51-16,-1 0 44 0,2-1 31 0,4 2 6 15,-3-1-29-15,3-1-25 0,1 0-15 0,0-1-13 16,1-1-15-16,1 2-11 0,-2 0-11 0,5 0-7 16,-4 2-1-16,-1-2-4 0,4 1 2 15,-2 0-6-15,3-1-1 0,2 1-3 0,-3 1-4 0,2-2 1 16,-1 2 1-16,4-1-1 0,-2-1-3 16,3 1-1-16,-2-1-1 0,5 0 0 15,-2 0 0-15,2 0-2 0,-1 0-2 0,2 0-1 16,-2 0-1-16,2 0 1 0,0 0 0 0,3 1 0 15,0-1-2-15,-2 1-3 0,0 0 2 16,-1 1-2-16,0-2 4 0,0 0-2 0,-1 1 0 16,0-1-2-16,0 0-2 0,2 0 3 0,-2 0 0 0,4 0-2 15,-2 1 1-15,1 0-2 0,-3-1 0 16,2 0 0-16,-1 0 2 0,3 0 1 0,-4 0-3 16,2 0 1-16,0 1-3 0,-1-1 2 0,2 0 0 15,4 1 0-15,-4-1-1 0,1 2-4 16,0-1 3-16,-2-1 0 0,1 0 5 0,0 0 1 15,-1 0-3-15,0 0 0 0,1 0-4 0,3 0 3 16,-3 0 0-16,3-1-1 0,-3 1 1 0,0 1-7 16,-4-1 5-16,2 0 0 0,-2 0 4 15,2-1 2-15,0 1-2 0,2-2 1 0,2 2-3 16,0 0 0-16,3 0 0 0,-6 2-1 0,4-2 1 16,-5 1-5-16,2-1 2 0,-2 1 3 0,0 0-1 15,1-1 2-15,3 1-2 0,-3 0-2 0,-1 0 0 16,1 1 4-16,4-1-2 0,-3-1-1 15,-1 2 0-15,5-1-4 0,-5 0 3 0,1 0 3 16,0-1 1-16,0 0 0 0,-2 0-1 16,1 0-1-16,-2 1-2 0,1-2 3 0,-2 1-1 15,0 0-2-15,-2 0 2 0,0 0-2 0,1-1 1 0,-1 2 2 16,-1-1 1-16,1-1 2 0,-1 1-3 16,1-1-1-16,-1 1-4 0,0-1 1 0,0 1 3 15,-3-2 1-15,3 1 0 0,-5 1-3 0,0-2 2 16,-1 2 0-16,1-1 0 0,-1 0 4 15,0 0-4-15,-1 1-1 0,3-1-2 0,-3 0-1 16,-1 1 3-16,-1-1 0 0,1 1 3 0,1 0-3 16,-3-2 0-16,-1 2 2 0,2-1-1 0,-3 1 3 15,2-1-2-15,-2 0-3 0,3 1-1 16,-2-1-1-16,1 1 4 0,-2-1-1 0,3-1 2 16,-3 2-3-16,2-1 0 0,1 1 0 0,-3 0 0 15,3 0 5-15,-4 0-4 0,3-1-2 16,-2 1-2-16,-2 1-1 0,5-1 4 0,-5 0 1 15,-1 0 2-15,3 0-1 0,-2 0-3 0,0 0 1 16,-2 0 1-16,0 0 4 0,0 0 1 0,0 0-2 16,0-1 3-16,-2 2-4 0,2-1 9 15,0 0-1-15,-1 0 2 0,1 0-2 0,0-1-6 0,-1 1-3 16,-2 0-15-16,1-1-18 0,-1-1-44 0,-5 0-78 16,2 0-151-16,-2 1-489 0,-7 0-766 15</inkml:trace>
  <inkml:trace contextRef="#ctx0" brushRef="#br0" timeOffset="108612.0075">7116 9399 1 0,'1'0'0'0,"-1"0"0"0,0-1 0 0,-1 0 0 16,1 1 0-16,0-2 0 0,0 2 0 0,0 2 0 16,0-2 0-16,0 0 0 0,0 0 0 15,0 0 0-15,0 1 0 0,0-1 0 0,0 0 0 16,0 0 0-16,0 0 0 0,0 1 0 0,0-1 0 15,0 1 0-15,0-1 0 0,0 1 0 0,0 2 0 16,0-2 6-16,0 1 33 0,0 2 8 16,0-2 7-16,0 2 12 0,-1-2 5 0,1 1 5 15,0 1 4-15,0 1 1 0,0-1-1 0,0 1-5 16,0 0-5-16,0 1-6 0,0 1-3 16,-2-2-2-16,2 0-4 0,0 1-2 0,-3 1-6 0,3-2-5 15,0 1-7-15,0 0 2 0,-1 2-2 16,1-1 3-16,0 1 1 0,0 0-4 0,0 0 1 15,0 0-3-15,0 2-1 0,-1-2 3 0,1 1-3 16,-1 0 1-16,0-1-2 0,1-1 0 0,0 2 1 16,0-3-2-16,-1 0 1 0,1 1-7 15,0 0 3-15,0-1 3 0,0 1-2 0,0 2 5 16,0-4-5-16,0 2-2 0,0 0 0 0,-2 0 0 16,2 0-2-16,0-1 0 0,-2 1-4 15,2-3-4-15,0 1 0 0,0-1-1 0,-1 1-2 16,1 0 0-16,0-2-3 0,0 0-2 0,0 1-1 15,-2-2 2-15,2 0 0 0,0 1 0 0,0-2 3 16,0-1-3-16,0 0 3 0,0 0 3 16,0 0 0-16,0 0 7 0,0 0-1 0,0 0-2 15,0 0-1-15,0 0-1 0,0 0-3 0,0 0-2 16,0 0-1-16,0 0-5 0,0 0 2 0,0 0-1 16,0 0 2-16,0 0 4 0,0 0 0 15,0 0 1-15,0 0 2 0,0 0 2 0,0 0-1 16,0 0-1-16,0 0-1 0,0 0-7 0,0 0-1 15,0 0-5-15,0 0-2 0,0 0 0 16,0 0-2-16,0 0 0 0,0 0-2 0,0 0 1 0,0 0-1 16,0 0 2-16,0 0 0 0,0 0 0 0,0 0 1 15,0 0 1-15,0 0-2 0,2 0 6 16,-2 0-5-16,0 0 1 0,1 0 0 0,-1 0-3 16,0 0 6-16,4 0 4 0,-1-1 3 0,-1 1-2 15,6-2 0-15,-1 1-3 0,3 0 0 16,0 1 4-16,1-1 1 0,2-1-2 0,-2 1 0 15,2-2 0-15,2 3-1 0,-3-3 3 0,1 0 0 16,2 2-2-16,-3-4 1 0,-1 2-3 0,0 2-1 16,-1 0 0-16,-1 0-1 0,-1 1 0 15,-4-2-1-15,3 1-1 0,-5 1 1 0,0-1 1 16,2 1 1-16,-4 0-1 0,0 0 2 0,-3 0-1 16,3 0-2-16,0 0 5 0,-1 0-4 15,1 0 0-15,0 0-1 0,0 0-2 0,0 1 2 16,-2-1-2-16,2 0 2 0,0 0-4 0,0-1 2 15,0 1-1-15,0 0-2 0,0 0 4 0,0 0-4 16,0 0 0-16,0-1-3 0,0 1-11 16,0 0-12-16,-1-2-29 0,0 1-43 0,-1 1-71 15,-4-1-98-15,3 0-198 0,-4 0-272 0,1-1-108 16</inkml:trace>
  <inkml:trace contextRef="#ctx0" brushRef="#br0" timeOffset="109268.9686">7169 9363 1 0,'0'0'0'16,"0"0"0"-16,0-3 0 0,0 3 0 0,0 0 0 15,0 0 0-15,0 0 0 0,0 0 0 0,0 0 0 16,0 0 0-16,0 0 0 0,0 0 0 0,0 0 0 16,0 0 0-16,0 0 0 0,1 0 0 0,-1 0 0 15,0-2 0-15,0 1 8 0,1 0 35 16,0 0 6-16,1-1 6 0,0 1 3 0,-1-1 6 16,0 1 7-16,0-1 1 0,0 0-7 0,1 1-3 15,0 0-5-15,1 0-8 0,-1-1-7 0,-1 1-6 16,5 0-8-16,-2 1 4 0,-2-2 2 15,5 2 8-15,-3-1 6 0,4-1 4 0,2 2 7 16,-1-1-3-16,0 0-2 0,2 0-5 0,-2 0-8 16,1 0-4-16,2-1-3 0,-2 1-2 15,-1 0-3-15,1-1-1 0,-1 1-3 0,-4 0-1 16,3 0 3-16,-1 0 3 0,-3 0 2 0,1-1 2 16,-2 1 2-16,-2-1 4 0,0 1 7 15,1 1 12-15,-2-1 3 0,0 1 1 0,-2 0-7 16,2 0-17-16,0-2-10 0,0 2-10 0,0 0-8 15,2 0-5-15,-2-1 0 0,0 1-7 0,0 0-2 16,0-1-2-16,0 1-3 0,0 0 2 0,0 0-3 16,0 0-4-16,-2 1-11 0,2-1-13 0,0 0-12 15,0 1 3-15,0-1 4 0,-1 2 2 16,1-1-12-16,-1 2-39 0,-1 0-76 0,-2 0-132 16,2 2-157-16,-1-1-208 0,-5 0 645 0</inkml:trace>
  <inkml:trace contextRef="#ctx0" brushRef="#br0" timeOffset="109827.1483">7126 9540 1 0,'0'0'0'0,"0"0"0"0,1 0 0 16,-1 0 0-16,0 0 0 0,0 0 0 0,0 0 0 15,1 0 0-15,-1 0 0 0,0 0 0 0,0 2 0 16,0-2 0-16,0 0 0 0,0 0 0 0,1 0 0 15,1 0 59-15,-2 0 43 0,1 1 31 16,2-1 12-16,-1 0-3 0,0 0-4 0,0 1-26 16,4-1-13-16,-4 0-14 0,6 0-9 0,-3-1-7 15,2 2-9-15,0-1 5 0,-2 0 5 16,3 0 6-16,4-1-2 0,-2 1-15 0,0-1-16 16,1-1-13-16,0 2-2 0,0 0-3 15,-1-1-1-15,-1-1 0 0,1 0-3 0,-1 1 1 0,-2 1-3 16,-3-1 0-16,2 0 1 0,-2 0 0 15,3-2 1-15,-3 3-3 0,1-2 0 0,-3 1 0 16,-1 1 0-16,-1-1 2 0,0 1 0 0,0 0-4 16,0 0-6-16,0 0-6 0,0 0-3 0,0 0-3 15,0 1 3-15,0-1 0 0,0 0-1 16,0 1 0-16,0-1 0 0,0-1 4 0,0 1 0 16,0 0 5-16,0 0-2 0,0 0 2 0,0 0 1 15,0 0 0-15,-1 0 3 0,1 1-5 0,0-1-6 16,0 0-5-16,0 0-9 0,0-1 5 0,-1 2-1 15,0 1-1-15,-3 1-25 0,1-1-60 16,2 2-123-16,-1-2-275 0,1 2-731 16</inkml:trace>
  <inkml:trace contextRef="#ctx0" brushRef="#br0" timeOffset="113555.1269">3611 5629 1 0,'0'0'0'15,"0"0"0"-15,0-1 0 0,-1 0 0 0,1 1 0 16,0-1 0-16,-1 1 0 0,1 0 0 15,0-1 0-15,0-1 0 0,-1 2 0 0,1 0 0 16,-2-3 96-16,2 3 46 0,-1 0-10 0,1 0-12 16,0 0-6-16,0 0-13 0,0 0-15 15,0 0-17-15,1 0-19 0,-1 0-17 0,0 0-12 0,0 3-11 16,-1-3-6-16,1 0-6 0,0 0-5 16,1 0-4-16,-1 0-3 0,0 2 7 0,2-1 7 15,-2 0 9-15,0 1 9 0,1 1 4 0,-1 0 9 16,0 2 8-16,0 1 3 0,0-2 3 0,-1 1 2 15,1 1-5-15,0-2 0 0,0 2-2 16,0 0-6-16,0-2 3 0,1 3 1 0,0-3-1 16,-1 3 3-16,1-2-5 0,1 1-4 0,-1 1-1 15,0-1-1-15,2 0-1 0,0 0 0 16,-2 2 2-16,3-1-3 0,-1 0 1 0,0 2-4 16,0-3-4-16,1 1 2 0,-1 0-2 0,3 2 2 15,-2-1 1-15,0 2-3 0,1-2 1 16,-1 1-3-16,1 1 0 0,-1-1-6 0,3 2 3 15,-1-1-1-15,0-1-2 0,-2 3 4 0,1-1-5 16,0 2-3-16,1 0 1 0,-1 1 3 0,0-1 1 16,2 0 2-16,-2 1 0 0,1-1-5 0,-1 0 1 15,1 1-1-15,-1 2-1 0,1-5 1 16,1 3-3-16,-1-1 2 0,1-1 0 0,0 3 0 16,-1-2-1-16,3 0-2 0,0 1-1 0,-2 0 1 15,0 2 1-15,2-1-1 0,-2 0 0 16,0 0 3-16,1-1-3 0,1 0 2 0,0 0 0 15,-2 1-1-15,3 1 3 0,0-1 0 0,-1 0 2 16,1 2-1-16,1-1-2 0,0 3 2 0,-1-1 1 16,1 2 4-16,-1 1 1 0,3-3 1 0,-3 3-1 15,0 1-5-15,1-2-1 0,0-1-1 16,-1-2 2-16,2 2 3 0,0-1-2 0,-2 0 0 16,2 1-2-16,-2-2 0 0,1 0 4 0,0 1 1 15,-1-1 2-15,0 1-4 0,3 0-2 0,-3 0-1 16,0-1-4-16,1 1 3 0,0 2-1 15,0-1-2-15,1 0 0 0,-2 0 0 0,3 0 1 16,-3 0 1-16,1 2 0 0,1 0-1 0,-1 2 2 16,0 0 0-16,0-1 1 0,2 0-1 0,-1-1 0 15,1 4-1-15,-3-2-2 0,3 2-1 16,-2 0-1-16,2-5 2 0,1-1-1 0,-3-1 2 16,4-1-2-16,-3-3 1 0,2 3 0 0,-4-3 2 15,0 1-1-15,1 3 0 0,-2-2 1 16,0 0-2-16,0-1 6 0,1 0 1 0,2-1 3 15,-1 0-2-15,0 0-2 0,2 0-1 0,0 1-1 16,0-1 2-16,0 1-3 0,2 1-2 0,0 4-2 16,-1 3-4-16,2 1 5 0,-2 0 2 0,2 0 0 15,-1-1 3-15,0 0-5 0,2 0-1 0,-2 0 1 16,2 0 1-16,0 2 0 0,-2 2-1 16,2 0-2-16,-3 0-3 0,3-4 6 0,1 0 1 15,-1-1-1-15,2-1 2 0,-2 1-6 0,1-3-1 16,-2 1 1-16,4 2 2 0,-1 1 2 0,-1 2 2 15,2 1-4-15,-2-2-4 0,3 1 4 16,-2-1-1-16,0 0 2 0,4 1-1 0,-2 0-2 16,2 0-1-16,-1 5-1 0,-2 4 1 15,-3-2 0-15,2 3-1 0,-4-4 0 0,5-3-3 16,-3-2 2-16,-2 1-1 0,4 0 2 0,-6 2 1 16,5 2-1-16,-6 3 0 0,3 0-2 0,-1-2 2 15,-2-1-1-15,2-3 0 0,0-1 4 0,-2-2-2 16,-1-1 1-16,3 0 2 0,-1-1-2 15,-2 3 2-15,0 0-3 0,1 0 1 0,0 0-6 16,-1-4 6-16,-1-2-4 0,0 1 2 0,0-2 0 16,-2-1-2-16,1 3 2 0,1 1 0 0,-1-2 1 15,0 5 0-15,-1-2-1 0,0 3-2 0,-2-2-1 16,3-3 2-16,0-3 0 0,-4-4 0 16,2 1 3-16,-2-2-5 0,0 1 2 0,1-2 1 15,0-1 0-15,1 3 1 0,-4 2-1 0,4 0-2 16,-3 0 0-16,3-3 2 0,-4-1-2 15,3-1 2-15,-2-1 0 0,0-1-4 0,0 0 5 16,-2 2 0-16,5 2-1 0,-5 3 3 0,3-3-2 16,-1 0-4-16,-1-5 1 0,2 1 3 0,-3-2-5 15,3 0 5-15,0 2 0 0,-3-2-6 16,0-1 8-16,3 5-5 0,-3 2 0 0,1 2 6 16,3 1-5-16,-4-3 1 0,3-2-1 0,0 1 1 15,2-2-1-15,-5 1 4 0,3 2 0 0,0-2-3 16,0 1 5-16,1 4-4 0,2 2-1 15,-4 0 2-15,4-3-4 0,0 0 1 0,-1-1 0 16,0-1 3-16,1-1-4 0,3 2 3 0,-3 0 3 16,0 2-7-16,1 3 8 0,2 1-5 0,1 0-1 15,-5-8 5-15,2 0-6 0,-2-3 3 0,2 0-3 16,-1-2 1-16,-2 0 2 0,1 1 0 0,1-2 2 16,-1 3-3-16,1 1 2 0,0 2-3 15,0 0 0-15,-2-2 3 0,1 0-5 0,0-2 2 16,-3-2-2-16,4 2 3 0,-3 0 0 15,0-1 1-15,2 0 3 0,-2 1-5 0,3-1 3 0,-2-2-2 16,-1 4-2-16,4-3 6 0,-5-1-11 16,3 2 7-16,-1 2-3 0,1 0-3 0,1-1 8 15,-3 0-3-15,0-2 3 0,2 0-2 16,-4 1 4-16,5-2-3 0,-4-1 1 0,4 0 2 0,-3 2-6 16,1-2 3-16,3 0 0 0,-3 2-3 15,0-3 2-15,2 2 1 0,2 1-1 0,-6-1-1 16,4 2 2-16,-1-3-2 0,-1 1-2 0,1 1 6 15,0-3-7-15,-3 0 2 0,2 0-1 16,-3-1-1-16,2 0 5 0,0 1-1 0,-3-1 4 16,2 1-2-16,0 3-2 0,3 1 1 0,-4-2-5 15,0 2 5-15,3-4-1 0,-4 0-1 0,1-1-1 16,1-1-1-16,-2-1 3 0,-1 1-1 0,1 0 3 16,1 2-4-16,-1-2-1 0,-1 2 0 0,0-1-1 15,0 0 6-15,0-1 1 0,0 1-5 16,3-2 0-16,-2 1-2 0,-2-1 0 0,1 1 3 15,-1 1 2-15,1 0-3 0,-1 0-2 0,0-1 2 16,1 0-3-16,0 2 6 0,0-2 2 0,1 1-6 16,1 0 2-16,-2 0-4 0,0 0 2 15,-1 0 2-15,1 1 1 0,1-1 0 0,0 1-4 16,0-1 2-16,-1 0-2 0,0-1 2 0,0 0 4 16,-1-1-4-16,1 1 0 0,0-1-2 15,0 0-2-15,-1 1 4 0,3-1 2 0,-3 3 0 16,2 0-3-16,0-1 0 0,-1 2-1 0,1-2 2 15,1 0 2-15,1 2-2 0,-2-1 2 0,2 3-6 16,0-3 2-16,-1 4 5 0,3-1-1 16,-3 0 1-16,1 3-5 0,1 0 0 0,-3 0 0 15,4 1 2-15,-3-3 7 0,-1-2-6 0,3-2 1 16,-2 1-4-16,-3 0-2 0,2-2 5 0,-1 1 0 16,1-2 1-16,0 1-1 0,-2-1-1 15,1 0-2-15,-1-1 4 0,0-1 3 0,0 1 0 16,-1 0 0-16,1 0 1 0,0-1 1 0,-2 1 7 15,2 0 0-15,0-1 3 0,-3 2-4 0,0-3-7 16,-5 1-2-16,-1-3-1 0,3-1 4 0,-3 1-3 16,-4-2 0-16,0 1-4 0,0 0-6 0,-4-1 8 15,2-1-3-15,-3-1 4 0,-2 2-1 16,-1-3-4-16,-1 1 0 0,-4-1-1 0,2-2 8 16,-1 1-3-16,0-1 2 0,4 0-5 0,-3-2-6 15,0 3 7-15,4 0 0 0,2 2 1 16,-2 1 3-16,5-1-4 0,-3-1-1 0,5 3 3 15,0-2 2-15,-1-1-3 0,3 4 2 0,-1-2-3 16,1-1-3-16,-4 0 4 0,2 0-3 16,2-2 5-16,0 4 0 0,2-1-3 0,2 1 1 15,0-1-1-15,0 2 2 0,4 2 0 0,-3-1-2 16,4 1-2-16,1 0 2 0,-2 0 0 0,2 2 0 16,1 0 4-16,0 1-3 0,0 0-2 15,0-1 0-15,1 1-2 0,-1 0-1 0,0 0 1 16,0 1-4-16,2-1-2 0,0 4 1 0,1 2 3 15,4-1 3-15,1 3 4 0,2 2-1 0,0 0-2 16,2 1 3-16,-1 0-5 0,1-1 4 16,4 2 0-16,-4-1-1 0,1 2-1 0,0-2-5 15,1 2 5-15,-2-3 2 0,3 3 2 0,0-1 4 16,0 1-5-16,0-5-2 0,-2 1-3 0,1-3 2 16,-2 0 1-16,-1-1-2 0,0 1 2 15,-1-2-9-15,0 0 8 0,1-1 3 0,-1-1 1 16,-2 0 8-16,2 0-9 0,0-1-3 0,-2 0-1 15,0-1 0-15,0 0 3 0,-1 1 0 0,-3-2 0 16,2 2-2-16,-1-1 0 0,0-1 1 0,-3 1 4 16,1 0 2-16,-1 0-5 0,-1 1 1 15,1-1-6-15,-1-1 1 0,0 1 4 0,-1 0-2 16,0-1 3-16,1 1-3 0,0-1 2 0,0-1 1 16,1 0 3-16,1-3 6 0,-2 1-7 15,0-5-2-15,0 3-1 0,0-4-4 0,1 0 5 16,0-2-1-16,0-5 3 0,-2 1-3 0,-2-1 1 15,0-2 3-15,-2-2-2 0,2-3 1 0,-3 0-4 16,2-3-2-16,-1-1 2 0,-1-3 2 0,2 1 0 16,-4-2 0-16,4-2-2 0,-1 3-4 15,1-4 4-15,2-1 0 0,-1 1 2 0,1-4 5 16,-3 4-6-16,2 1-2 0,1 3 0 0,0 3-1 16,0-1 3-16,0 5 1 0,-1 0 0 0,0 4-4 15,1-1 2-15,1 2 0 0,1 1 2 16,-1 1 6-16,2 5-7 0,0-1 0 0,-1 4-3 15,0 1-2-15,0-2 4 0,-1 4 1 0,1 0 2 16,0 4-5-16,0-3 0 0,1 1 4 0,-2 2-2 16,0 0 4-16,0 2-4 0,0 0-6 0,-2 0 0 15,2 1 5-15,0-1-1 0,0 0 2 16,0 0 0-16,0 1-9 0,0-1 4 0,-1 0-1 16,1 0-2-16,0-1-3 0,-1 3-4 0,0 2-10 15,-1 3-23-15,-3 0-26 0,1 1-30 16,0 2-39-16,-1 0-74 0,0 5-182 0,1 0-692 15,1 2-434-15</inkml:trace>
  <inkml:trace contextRef="#ctx0" brushRef="#br0" timeOffset="116845.8456">7029 10231 1 0,'1'0'0'0,"-2"-3"0"0,1 0 0 0,0 2 0 15,0 0 0-15,0 1 0 0,0-2 0 16,1 2 0-16,-1-1 76 0,0 1 62 0,0-2 20 16,0 2 6-16,0 0-5 0,0 0-12 0,0 0-6 15,0 2-3-15,0-1-2 0,0-1-3 0,0 0-12 16,0 0-5-16,0 0-5 0,0 0-5 15,0 0-6-15,0 0-13 0,0 0-12 0,0 2-17 16,0-2-13-16,0 0-15 0,0 1-15 0,0 0-7 16,3-1-9-16,-3 1-1 0,0-1-2 0,0 0-3 15,-3 0-2-15,3 2 8 0,0 1 8 0,0 1 3 16,-1 4 5-16,0-2-4 0,0 2-3 16,1-2 2-16,-1 3 6 0,0-1 2 0,0-1 5 15,0 2 1-15,-3 0 0 0,3 4-1 0,0-2 2 16,0 2-1-16,0 0-1 0,0 0 0 15,-3 1-4-15,3 0-4 0,-1-3 0 0,0 2-3 16,1-3 2-16,0 4-1 0,-1-2-2 0,2 0-5 16,-2-4-1-16,2 3 2 0,-1-2 1 0,1-2 1 15,-1 3-1-15,0-2-1 0,1-1-3 16,0-1 2-16,0-3-1 0,-1 2 2 0,1-1 0 16,0-2-2-16,0 3-2 0,-1-4 1 0,1 1 0 15,0-1 1-15,0 0-1 0,0-1-1 0,0 0-2 16,0 0 3-16,0-1 1 0,0 1-1 15,0 0 1-15,0-1-6 0,0 0-6 0,0 0-6 16,0 0-16-16,-1-2-33 0,1 1-67 16,0-2-99-16,1 0-159 0,1-1-297 0,0-4-523 15</inkml:trace>
  <inkml:trace contextRef="#ctx0" brushRef="#br0" timeOffset="117746.1502">7211 10234 1 0,'-1'-1'0'0,"1"-1"0"0,-2-1 282 16,1 1 54-16,0 1-21 0,-3 1-51 0,3-1-73 15,0 1-70-15,1 0-52 0,0 1-31 0,0 0-14 16,0 1-1-16,-1 1 10 0,-2 0 13 15,0 2 5-15,0 0 3 0,2 1-3 0,-1-1-1 16,-1 0 2-16,1 0 6 0,1 2 6 0,0-3-6 16,0 1-6-16,1 1-6 0,-1 1-4 0,0-2 5 15,1 1 3-15,1 1-2 0,0 2-7 16,-1-2-3-16,2 1-8 0,-1-1-4 0,4 0-2 16,-3 0-6-16,1-1 0 0,4 3-2 0,-4-3-2 15,4 1 3-15,-4 0-3 0,4-2 0 16,-3 1-3-16,3 1 0 0,0-3-2 0,-1 2 2 15,1-1 2-15,1-1-5 0,-3 2-1 0,3-1-4 16,-1 1-3-16,-2-1 3 0,4 2 0 0,-3 0 0 16,-3 1-2-16,4 1 0 0,-4 1 0 15,1-3 2-15,1 1 3 0,-3 0-4 0,4 1 0 16,-4 1-2-16,0-2-4 0,0 0 6 0,2 2 0 16,-2-3 0-16,0 1 1 0,-2 0-1 0,2 2 1 15,1-1 0-15,-3-3 5 0,2 2-3 0,-4-2 1 16,-1 1-2-16,2-1-3 0,0 0 5 0,-2 1-1 15,-2-1 4-15,3-2-3 0,-2 0-1 16,-3-2-1-16,-1 1-2 0,4-2 3 0,-4 0-4 16,0-1-3-16,1 0-4 0,-2 0-3 0,-1-1 5 15,1-2 1-15,-2 2-1 0,1-1-1 16,1 0 1-16,-1-2-2 0,2 1 3 0,-1-1 5 16,1-2-4-16,3 2 0 0,-1 0-1 0,3-2-5 15,1-1 5-15,-1 1-2 0,3-2 3 0,-2-1-2 16,2 1 1-16,0 0 0 0,2-1-1 15,-2-1 3-15,2 1-1 0,-2-2-1 0,1 1-4 16,1-1-5-16,-1 1 5 0,3-1-3 0,0 2 5 16,1-1 2-16,2-1-5 0,0 1 3 0,-2-2 0 15,3 2 3-15,2-2 2 0,0 1-3 0,-1-1 1 16,2 3-2-16,-1 0 4 0,-1-2 3 0,3 1 1 16,-3-1-1-16,-1 3-2 0,-1-3 0 15,2 3 0-15,-1 0 3 0,-2-1 0 0,-2 3-1 16,3-1 0-16,-3 1-4 0,-2-3 2 0,3 2 2 15,-3-1 1-15,1 0-1 0,1 0 1 16,-3 0 2-16,0 0-3 0,-1 0 5 0,0 0-4 16,0 0-1-16,-1 2 1 0,-1 1-3 0,-1 1 3 15,0-3 2-15,2 3-1 0,-2 0 1 16,-1 1-4-16,2-2 0 0,-1 0-2 0,-4 2 4 16,4-1-3-16,-4 0-1 0,3 3 0 0,-3 0-3 15,-2-2 2-15,4 1 1 0,-3 1 2 0,0-3 0 16,-3 4-2-16,2 0-1 0,0 0-1 15,4-2 2-15,-3 2 0 0,0 0 2 0,2 2-2 0,1-2-4 16,-2 0 2-16,2 0 0 0,-2 3 1 16,3-1 0-16,-3 0-4 0,3 1-3 0,-3-1-7 15,5 1-9-15,-3 2-31 0,3 1-85 16,1-2-188-16,1 3-691 0,0-1-227 0</inkml:trace>
  <inkml:trace contextRef="#ctx0" brushRef="#br0" timeOffset="127097.7939">14107 5952 1 0,'-2'-3'0'0,"-1"3"0"0,1-3 0 16,-2 2 0-16,3 0 0 0,-1 1 0 0,0 0 0 16,2-1 0-16,-2 1 0 0,0 0 0 0,0 0 0 15,-1-1 0-15,1 1 0 0,1-1 0 16,-1 1 51-16,-2-2 57 0,2 1-4 0,0 1-6 15,-2-2 2-15,0 0 4 0,0 0-2 0,-2 0-5 16,3 1-12-16,-4 0-13 0,3 1-5 16,-3-1-1-16,1-1 8 0,0 1 12 0,-2 0 8 15,4 1-1-15,-3-1-9 0,3 0-19 0,-3 0-13 16,-1-1 2-16,4 1 3 0,-3 0 6 16,0 0-2-16,2 0-7 0,-2 0-3 0,4-1-5 15,-4 1 0-15,4 0 1 0,-5-3-6 0,2 3-5 16,0 0-4-16,-3 0-3 0,2 1-2 0,0-2 1 15,-2 2-3-15,1-1-2 0,-2 1-1 0,2 0-1 16,0 0-4-16,-2 1-1 0,2-2-3 16,0 2-1-16,-1-1 0 0,0 0-1 0,0 2-1 15,4-1-2-15,-3 0 0 0,-1-1-1 16,1 1 0-16,2 2 0 0,-6-1 0 0,4-1 1 0,-1 1 1 16,1 0 0-16,-3-1 1 0,1 1 0 15,1 1 0-15,-1-2 2 0,1 0 0 0,-1 0-1 16,1 0 3-16,0 1 0 0,0-1-1 0,-1 1 2 15,2 0 0-15,0 0 0 0,0-1 0 16,1 0-2-16,-3 1-2 0,2-2 1 0,-1 1-1 16,-2 1-2-16,1-2 1 0,0 1-4 0,0 0 0 15,1 1-1-15,-1-1-2 0,0 2 0 0,0-2 1 16,0 4-1-16,-1 0 0 0,0 0 0 0,1 0-1 16,-2-2 0-16,0 3 0 0,-2 0 0 15,3-1 0-15,0 0 2 0,-2-1-3 0,1 2 0 16,0-3 1-16,0 2 0 0,1-2-1 0,0 2 2 15,1 1-1-15,0-3 0 0,-1 1 2 16,2 0-1-16,0-1 1 0,-1 0 1 0,-1 0-2 16,1 3 1-16,0-2 0 0,-1 0-2 0,0 1 2 15,1 0 1-15,-1 2-1 0,0-2-1 0,-2 1 2 16,3 0-4-16,0 1 0 0,-2-2 1 16,-1 3-1-16,2-1 1 0,-2 1 1 0,-2 0-1 0,2 1-1 15,1 1 1-15,-4 0 1 0,3 2-1 16,-1 0 3-16,-1 2-4 0,4-1 1 0,-3 0 0 15,3-1-2-15,-3-1 2 0,3 2 1 16,0-1-1-16,0 1 3 0,0 1-2 0,1-2-1 16,-1 1 1-16,1-1-2 0,2 1 0 0,-2-2 1 15,2 2 1-15,1 1-2 0,-4-1 3 0,2 2-3 16,1 2 1-16,-3 0 1 0,2-1-1 0,-3 1 0 16,4 1 1-16,-1-3 2 0,0 3-2 0,-1 1-1 15,3-1 1-15,-1-1-6 0,1 0 6 16,-1 2 0-16,1-2-1 0,0-2 4 0,0 1-3 15,3-2 1-15,0 0-1 0,1 1 1 0,-1-1 0 16,-1 0-1-16,3-2 0 0,-2 3 0 16,1-1-2-16,0-2 0 0,-1 1-1 0,1-1 2 15,1 2 2-15,-3 1-2 0,-1 1 2 0,2 3-1 16,-2 1 0-16,-1 2-1 0,0-2 2 16,0 2-4-16,0 0 3 0,3-1-2 0,-2-3 1 15,4 2 2-15,0-2-2 0,-3-2 1 0,3 3 0 16,1-2 0-16,1-2-2 0,0 0 1 0,0-3 1 15,1 1-1-15,-1 1 3 0,4-1-1 16,-3 1 0-16,2-1 0 0,-2 1 0 0,1-1-2 16,2 0 2-16,-1 3-2 0,0-1-1 0,3 0 3 0,-3-2 1 15,5 4 1-15,-2 0-1 0,-1 0-1 16,1-1-1-16,0 1 1 0,3 3 2 0,-1 0 1 16,0 0 2-16,2 3-1 0,0 0 1 0,2-3 3 15,1 1 3-15,1-2 4 0,2 3-1 16,0-4-1-16,1 2-5 0,2-1-4 0,0-3 3 15,1 1-1-15,-3-1 3 0,0 1-2 0,2-1 0 16,-1-3-1-16,2-1-3 0,-5-1 2 0,2 1-4 16,-2-1-2-16,1 4-1 0,3-5 1 15,0 4 5-15,3 0-3 0,-2 3 3 0,5 1-5 16,0-4 0-16,-2 0 2 0,1 1-2 0,1-1 3 16,0 0-2-16,0-2-1 0,1 1-1 15,-1-4-3-15,1 3 3 0,0-1 2 0,0 0 1 16,0 0-2-16,-1-6 0 0,0 2 1 0,2-3 0 15,-3 0 6-15,3-1-3 0,-3-1-3 16,3 0-1-16,-5-1-6 0,1 0 7 0,3-1 1 16,-3 0 1-16,5-2 1 0,-2-2-3 0,1 2 0 15,3-3-1-15,2 1 7 0,-2-3-7 0,1 2-1 16,0 1 1-16,-1-1-8 0,-1-3 11 0,2 1-1 16,1 0 1-16,-2-2-2 0,3 1-2 0,0-1 0 15,-1-2 1-15,0 0 6 0,1-1-7 0,1 1-1 16,1-3-2-16,-2 2-5 0,0-1 7 15,-1-2 4-15,-3 3 0 0,-1-4-2 16,1 1 0-16,1-1-1 0,0-2 0 0,0 2 4 0,0 0-4 16,0-2 1-16,-1 2-2 0,-3-3-3 15,2 2 6-15,0-1-1 0,-3 0 3 0,3 0 0 16,-6 0-3-16,2-2 0 0,-3 0-1 0,1-1 6 16,-3 0-4-16,1-2-1 0,-5-1 0 0,2 1-4 15,-3-2 3-15,1 2 3 0,-1-2 2 16,-2 1 0-16,-1-4-1 0,3 2-2 0,-3-4-2 15,-2-1 4-15,2 2-2 0,-2-2-1 0,-2 5 1 16,3-1-4-16,-1 1 4 0,0 0 0 16,-2 1-1-16,-1 1-3 0,2 1 2 0,-3 0 0 15,0 0-2-15,0-1 2 0,-2 3 1 0,0-1-2 16,-1 2 2-16,1-2-2 0,-1 1 1 0,-1 1 0 16,0-2 1-16,-1 1-1 0,0-3-2 15,0 0 1-15,-1 0-1 0,0-3 3 0,0 4-2 0,0 0-1 16,-3 2 0-16,1 0-2 0,2-1 3 15,-2 1-1-15,-1-1 3 0,2 0-2 0,-1 4 0 16,-2-2-1-16,3 2 0 0,-5-2 1 16,3 1-1-16,-3 3 1 0,4 1-1 0,-4 1 2 15,2 1-3-15,-4-3 0 0,-1 2 2 0,1-3-6 16,0-1 5-16,-2 3-1 0,1-1 0 0,0 0 3 16,-1 2-2-16,2 1 0 0,-1 0 0 0,-1 1 0 15,1-2 1-15,0 2-1 0,-3-1 1 16,3 1-1-16,-5 0-2 0,3-1 0 0,0 1 0 15,-5-4 2-15,5 4-1 0,-3 1 0 0,-1 1 0 16,3 3-1-16,-2 0 0 0,2-2 2 0,1 3 0 16,-5-1 0-16,6 0-1 0,-1 0-1 15,-4 1 1-15,4-1 3 0,0 0-2 0,-1 2 0 16,3-1 0-16,-1 2-2 0,0-3 1 0,-2 2 2 16,5-2-2-16,-2 1 0 0,-2 2 0 0,1 0 0 15,2-1 0-15,-2 0 2 0,1 2-2 16,-2-3 1-16,1 1-2 0,0 3 0 0,0-1 0 15,-5-1 0-15,4 1 0 0,1-1-1 16,-2 0 1-16,1 3 0 0,-1-1-2 0,1 0 4 0,-1 2-2 16,0-1-1-16,0 1 2 0,1 1-2 0,2-1 0 15,-2-1 3-15,2 1-1 0,-2-3 0 0,1 2 1 16,0 1-1-16,-1-1 0 0,1-1 1 16,3 1 1-16,0 0 0 0,-2-1 0 0,1 2-3 15,1-3 2-15,0 2 0 0,0-1 0 0,1-1 0 16,-2 2 0-16,0 1-2 0,1-1-1 15,1 0 3-15,1 1-3 0,-4 0 1 0,1 1 1 16,1 0-3-16,0 0 3 0,-2-1-1 0,0 2 1 16,0-4 2-16,-1 2-2 0,3 0 1 15,-4 0-1-15,2 0 1 0,0 0 2 0,2 0-2 16,-2 0 0-16,1 2 0 0,0-4-1 0,0 4 1 16,-1-2-1-16,0-2 3 0,2 2-4 0,1 0 1 15,-1 0-3-15,0 2 1 0,3-1 0 0,0 1 1 16,-1-1 0-16,1 2-3 0,0-1 3 15,0-1-1-15,2 0 1 0,-3-1 2 0,2 2-1 16,-3 1-1-16,1 0 0 0,1 1 0 0,-2 0 0 16,4-3 1-16,-2 1 1 0,0 0-1 0,4-1 0 15,-3 0-3-15,0 0 0 0,3-1 4 16,-2 1-2-16,-2 0-1 0,3 1-1 0,1 0-1 16,-2-2 0-16,-1 1 2 0,3 0-1 0,0 2-1 15,0-2-2-15,0-1-2 0,0 1-3 0,-2-1 1 16,1 1-6-16,1 1-2 0,0 0-6 15,1 0-7-15,-1 0-8 0,-1 2-12 0,0-1-17 16,1 2-25-16,1 4-35 0,-2 0-46 0,1 2-83 16,0-2-150-16,1-1-510 0,0 0-342 0</inkml:trace>
  <inkml:trace contextRef="#ctx0" brushRef="#br0" timeOffset="128039.7824">13824 5932 1 0,'0'-4'0'0,"-1"-1"0"15,-1 0 0-15,0 1 90 0,2-1 192 16,-1 0-29-16,0 3-34 0,0 0-38 0,1-1-36 16,0 1-12-16,0 1-10 0,0 0-5 0,0 0-3 15,0 1-11-15,0 0-14 0,0 0-20 0,0 0-26 16,1 0-19-16,-1 1-17 0,0-1-9 16,-1 1-5-16,1-1-1 0,0 1 5 0,0 0 5 15,0 2 7-15,-1 0 5 0,0 0-2 0,-2 3-2 16,2-1 0-16,-2 1 3 0,2 1 6 15,0 2 8-15,-1-1 7 0,-4 5 2 0,4-2 3 16,-2 3-2-16,0-1-1 0,1 1 1 0,-2-1 2 16,1 2 1-16,-1 1 0 0,0 0 3 0,0 3-3 15,0 0 3-15,-3 0-2 0,5 0-9 16,-4 0-5-16,3 1-9 0,-2 0-3 0,2 1 2 16,-3 2 1-16,2-1-2 0,-2 2-2 0,0 0 4 15,3-2-8-15,-5 0-2 0,4-1-2 0,-1-2-7 16,1 0 5-16,0 1-2 0,-1-1 1 15,2 0 1-15,-1 0-3 0,0-1 1 0,0 2 0 16,0 1-2-16,-1-3 2 0,1 1 2 0,-2 1 0 16,3 0 1-16,-3 3 3 0,3-1-1 0,-4 1-1 15,1 2 0-15,3 0-3 0,-3-2 0 0,3 1-3 16,-4-4 2-16,3 0-1 0,0 0 1 16,2-4 1-16,-4 2-5 0,5-2 4 0,-4-3 1 15,3 2-1-15,1-1 3 0,-3 3-4 0,2-2 0 16,1 2-2-16,-3-1 3 0,2 2-1 0,-1 3 1 15,-2-3-1-15,4 0-1 0,-4 2 2 16,4 0 0-16,-1-1 2 0,-2 0 0 0,3-4-2 16,0 6 2-16,-1-3-2 0,-2 2 2 0,4-3 0 15,-3 0-1-15,3 0 1 0,-3-2-1 0,3 2 0 16,0 2 1-16,-3-2 1 0,1 0-2 16,1 1-1-16,-2-1 0 0,-1-1-2 0,4-1 4 15,-2 1-3-15,-2 4 0 0,2-2 2 0,-2 1-3 16,0 0 2-16,1-2 0 0,-1-4 1 15,3 2 0-15,-2-3-2 0,0 1-1 0,2 2-1 16,-4-3 2-16,3 4-2 0,-1-4 2 0,-1-1 1 16,4-2-2-16,-1-1 1 0,1-1-1 0,1 0-2 15,-2 0 2-15,1 2-1 0,-2-1 0 0,2 0 1 16,0 1-1-16,0-3 0 0,-1 1 1 0,1 0 1 16,0 0-3-16,-1-1 2 0,2-1-1 15,-1 3 0-15,0 1 2 0,1-2 0 0,-1 5-3 16,-2-1 1-16,0 1 1 0,0 0-1 0,2-1 0 15,0 1 2-15,-2 1-3 0,2-3 2 0,-2 1 1 16,3-3 0-16,-1-1 1 0,0 0-1 16,1-3-2-16,0-1 1 0,0-3 2 0,0 0-3 15,0 0 8-15,0 0 4 0,0 0 5 0,0 0 13 16,1-2-9-16,-1 0-6 0,1-3-11 16,2-3-21-16,2-3-13 0,1-2-16 0,-1-2-27 15,3-4-40-15,-1-1-72 0,3-2-151 0,0-1-481 16,1-4-749-16</inkml:trace>
  <inkml:trace contextRef="#ctx0" brushRef="#br0" timeOffset="129027.4972">14464 6104 1 0,'2'-5'0'0,"0"-2"0"0,3 0 0 0,-3 0 0 16,-1 1 45-16,2 1 152 0,1-1-24 0,-1 2-12 16,-1-1-6-16,3 0 0 0,-2 2-4 15,-1 0-6-15,1 0-14 0,0 1-18 0,-2 0-13 16,0 1-10-16,0-1 3 0,-1 1 8 16,0 1-1-16,0-1-5 0,0 2-19 0,0-1-21 0,0 0-21 15,0 1-17-15,0-1-9 0,0 0-3 16,0 0-4-16,0 0-3 0,0 2-2 0,0-2 1 15,0 0 0-15,0 1 6 0,0-1 5 0,0 2 2 16,0 0 2-16,-1 2 3 0,0-1-1 16,0 1 0-16,0 2-2 0,-1 0-4 0,0 1 1 15,0 2-3-15,1 0 3 0,-1 4 3 0,-3-2 6 16,3 2 10-16,0 2 5 0,-2-1-1 0,-1 2-6 16,2 0-6-16,-2 2-4 0,3-2 2 15,0 1 4-15,-4 1 2 0,4 1 0 0,-1 1 4 16,0-2-4-16,1 1 0 0,1 1-1 0,0-2-2 15,1 1-2-15,-1-1 0 0,0 1-2 16,1 1-1-16,-1 2 2 0,1-2-2 0,-1 1-2 16,-1 1-1-16,0-1-1 0,1 2-1 0,-1 0 0 15,0 0 0-15,-2 0-1 0,0 1 1 0,1 2 0 16,-2 1 2-16,3 0 2 0,-3-1-1 0,1-1-2 16,0-3-1-16,-3 0-5 0,3 1 0 15,-2-1 0-15,3-1-1 0,-4 2 0 0,4-1 0 0,-5 0-1 16,6 0-2-16,-4-3 4 0,4 2-3 15,-5 1-1-15,4 1 3 0,-4 0-2 0,3 0 2 16,-3-1 1-16,4-2-2 0,-4 1-1 0,3 1 0 16,-5 0 0-16,6-2 0 0,-3-2 4 15,2 1-4-15,-2 1 0 0,0 1 2 0,0 0-6 16,-1-3 3-16,4 0 2 0,-4 1-2 0,3 1 0 16,-4 2 3-16,-1 4-1 0,2-1 0 15,-1 3 5-15,0-6-5 0,1-3-1 0,5 0 0 16,-3 0-4-16,0-2 3 0,3-2 0 0,-4 0-1 15,3-4-1-15,2 0 2 0,0-3-2 0,1 0 0 16,-1 3 4-16,-1-2-2 0,0 1 0 16,1 0 1-16,0 1-5 0,1-4 3 0,-1-1-1 15,1-1-1-15,0 1-1 0,0 1 2 0,0-2 0 16,0 1-1-16,-1 4 6 0,0-1-5 0,0 1 1 16,1-2 0-16,0 1-5 0,0-2 5 15,0-1-1-15,0 0-1 0,0-3 4 0,0 2-3 0,0 1 0 16,1-3-1-16,-1 1 5 0,0-1-4 15,0-2 2-15,-1-1 0 0,1 2-4 0,0-2 2 16,0 0 3-16,0 0-2 0,0-2 4 0,0 2 0 16,0 0 1-16,0-1 4 0,0 2 3 0,0-2-2 15,-2 1-3-15,2 0-1 0,0 0-16 16,0-2-6-16,-2-1-11 0,0-3-17 0,1-3-19 16,-2 1-49-16,-2 0-80 0,1-3-179 0,-2 1-556 15,2-5-533-15</inkml:trace>
  <inkml:trace contextRef="#ctx0" brushRef="#br0" timeOffset="130286.4997">12840 6943 1 0,'-1'0'0'0,"-3"-2"0"0,0 0 0 0,-1 1 0 0,3-1 0 16,-1 1 0-16,2 0 0 0,0 0 0 15,-2-2 0-15,2 2 0 0,-2 0 0 0,1 0 0 16,2-1 0-16,-1 2 0 0,0-1 32 0,-1 0 43 16,1 0-7-16,-1 0-6 0,1 1-4 0,0 0-2 15,0 0-7-15,0-1-5 0,-1 2-7 16,0-1-9-16,1 0-11 0,-1 1 0 0,1-1-1 16,1 0 1-16,-1 0 3 0,1 0-5 0,1 0-2 15,-1 1-3-15,0-1-3 0,1 1-3 0,1-1-6 16,-2 0-3-16,1 1 8 0,-1 1 31 15,2-1 27-15,0 0 28 0,-1-1 19 0,1 4-2 0,1-3 0 16,0 0 3-16,-1 2 3 16,2-2-2-16,1 1-6 0,0 1-9 0,2-2-12 15,1 0-7-15,0 0-11 0,1 1-8 0,4-2-6 16,-1 0-8-16,1 1-6 0,4-1-5 0,0 1-7 16,-1-1 1-16,4 0-2 0,1 0 4 0,3 1-4 15,0-1-4-15,2-1-3 0,0 1-5 0,0 0 2 16,0-1-1-16,1 1-2 0,1 0 3 15,1 1-2-15,-1-2 2 0,2 1 0 0,0 0 1 16,0-1-1-16,-2 1 1 0,0-2 0 0,-1 1-3 16,0-1 2-16,0 1-2 0,-2 1-1 0,4-2-2 15,-2 2 0-15,-1 0-1 0,2-1 1 16,-4 0 0-16,3 0 0 0,-4-1 1 0,5 2 0 16,-1 0-1-16,1-2 3 0,1-2-1 0,1 3 1 15,1 0-1-15,0 1 0 0,-2-1-1 0,1-1 0 16,-1 1 0-16,-2-1 1 0,1 1 0 15,1 0-1-15,-1-1-1 0,0 1 0 0,0-2-2 16,-2 2 2-16,2-1-1 0,-4 2-2 0,4-1 1 16,-1 0 0-16,-2-2 0 0,4 3 0 0,-2-2 0 15,-1 1 0-15,1 0 0 0,-3 0 1 16,-2-1 0-16,1 1 0 0,0 1 2 0,-1 0 0 16,-1-2 0-16,4 1 0 0,-2-2-1 0,1 1 2 15,-4 0-3-15,2-1 5 0,-2 2-1 16,-1-2 0-16,1 1-1 0,0 1-3 0,-3-1 1 0,-1 2-3 15,1-3 0-15,-1 2 0 0,-1-1 0 0,-2 0 0 16,2-1-1-16,-1 2-2 0,-2 1-2 16,2-1 2-16,0-1-2 0,-4 0 2 0,2 1-1 15,-2 1 1-15,1-1 1 0,-1-2 0 0,-2 2 0 16,0 0 2-16,-4 0 0 0,4 0 2 16,-3 0-1-16,0-2-1 0,-3 2 0 0,2 0 0 15,-2 0 2-15,0 1-2 0,-1-2 2 0,0 2-1 16,0-1 0-16,2-1 1 0,-3 2 0 15,1 0-1-15,0-3 0 0,-1 2 1 0,1 0-1 16,1-1-2-16,-2 1 1 0,1 1-2 0,-1-2-1 16,0 1 0-16,1-1 0 0,-1 0 0 0,0 2-2 15,0-1 1-15,0 1-2 0,0 0-2 0,0-1 1 16,0 0-1-16,0 1 0 0,0 0-6 16,0-2-7-16,0 1-12 0,-1 0-27 0,0 0-42 15,1-1-89-15,-3-1-173 0,-2 1-468 0,1 2-742 16</inkml:trace>
  <inkml:trace contextRef="#ctx0" brushRef="#br0" timeOffset="131524.5205">13237 6465 1 0,'0'0'0'0,"0"-2"0"0,0 2 0 16,0 0 0-16,-1 0 0 0,1 2 0 15,1-2 0-15,-1 0 0 0,0 1 0 0,-1 3 0 16,1-2 27-16,-1 3 77 0,-1 1 7 0,-1-3 5 15,2 0 4-15,0 2 4 0,-1 0-3 0,1 2-8 16,-3-2-7-16,1 2-11 0,1 0-10 0,0 3-7 16,-3 0-14-16,2 1-9 0,1-2-3 15,-3 3-5-15,2-1-3 0,1 1-3 0,-1 2-6 16,0 0-5-16,1-1 2 0,0 2-3 16,0 0 10-16,0-1 4 0,-1 1-1 0,2 0 0 15,-3 3-9-15,0-2 1 0,0-2-7 0,-2 1-2 16,3-2-3-16,-1-2-5 0,0 1-1 0,2-3-3 15,-2-1-2-15,1 1 4 0,1-2 0 16,0-2 2-16,1 0-2 0,1-3-3 0,-2 2-4 16,2-3-2-16,0-1 1 0,0 0-3 0,0 0 10 15,0 0 9-15,0 0 11 0,0 0 16 0,0 0 7 16,0 0 12-16,0 0 14 0,0-1 12 0,0 1-4 16,0-2-25-16,2-2-26 0,-2-1-32 15,0-2-9-15,1 0 3 0,1-2 1 0,-2-2 2 16,2 0-4-16,1 0 0 0,0-3-3 0,-2-1 2 15,2-2-2-15,2 0 0 0,-2-3-2 0,2 3-1 16,1 0 1-16,-2 0-1 0,1-2 5 16,-3 4 0-16,1-3-3 0,1-1 2 0,-1 4-3 15,1-4 2-15,0 2 2 0,-1-1-1 0,2 5 0 16,-3-2-3-16,1 2 4 0,0-1-1 0,1 1 1 16,-3 1 5-16,3-1-6 0,0 2 0 15,-3 3 0-15,3-2-4 0,-1 1 2 0,1 3-2 16,-2-2 0-16,1 1 0 0,1 2 4 0,-3-2 0 15,4 2 0-15,-2 1 2 0,-1 1-2 0,0-2 0 16,1 0 0-16,0 1 1 0,-1-1 0 0,-1 1-2 16,3 1 0-16,0 0-3 0,-3-3 4 15,2 2 1-15,2 1 0 0,-3-1 3 0,1 1-5 16,3 1 1-16,-4-1 0 0,2 0-1 0,0-1 1 16,-1 0-1-16,1 2 0 0,1-2-4 15,1 1 2-15,-1 1-1 0,4-2 2 0,0-1 5 16,1 3-4-16,-2 1-1 0,3-1-1 0,0 0-3 15,-1 2 5-15,0 0 0 0,2 0 0 0,-1 0 1 16,-1 2 1-16,3-1 2 0,-1 0-1 16,0 0 6-16,0 0-5 0,-2-1-2 0,2 1 1 0,-3-1-4 15,0 0 5-15,-1 0 0 0,-1 0 0 16,1-1-2-16,-3 1 1 0,-1 0 0 0,-2 0 2 16,-1 0 7-16,-1 0-1 0,0 0 3 0,0 0 2 15,0 0-3-15,0-1-1 0,3 1-3 16,-3-1-4-16,1 0-3 0,-1 0-1 0,2 1 1 15,-2-2-2-15,0 2 5 0,0 0-6 0,1 0-1 16,-1 0-3-16,0 0-4 16,0 0 1-16,0 0-2 0,0 0-4 0,-1 0-3 0,1 0-7 0,0 0-8 15,-2 0-2-15,2 2-3 0,-1-1-12 16,1 1-15-16,-3-1-34 0,3 2-41 0,0 0-42 16,-1-1-58-16,-1 2-101 0,0-1-143 15,-3 2-181-15,1 1 452 0</inkml:trace>
  <inkml:trace contextRef="#ctx0" brushRef="#br0" timeOffset="132065.1641">13237 6570 1 0,'0'0'0'0,"0"1"0"15,0 0 0-15,0-1 0 16,0 3 0-16,-1-2 0 0,1 0 0 0,1-1 0 0,-1 0 0 16,0 1 0-16,0-1 0 0,0 1 66 0,0-1 37 15,0 0 1-15,1 0 13 0,0 1 30 0,-1-1 42 16,3 0 22-16,-2 1-1 0,2-1-25 15,-2 2-40-15,1-2-32 0,4 1-19 0,-2-1-10 16,3 0-7-16,-1 0-5 0,1 0-7 0,4 0-11 16,2-1-11-16,0-1-8 0,0 1-10 0,2 0-6 15,-1 0-2-15,-3 0-2 0,2 0-2 16,-3 1 0-16,0-1-1 0,-1-2-2 0,1 3 0 16,-1 0-1-16,-4 0 1 0,0-1 6 0,0 1 5 15,0-3 3-15,-4 3 3 0,3 0-1 0,-1 0-3 16,-1-1-4-16,-2 1-3 0,1 0-1 0,1-2-2 15,-2 2-1-15,2 0-3 0,-2 0 0 16,0 0-1-16,0 0-2 0,0 0 3 0,0 0-2 16,0 0 1-16,0 0-2 0,0 0-4 15,-2 0 0-15,2 0-2 0,0 0 1 0,0 2 0 16,0-2-1-16,0 0 2 0,-2-2-3 0,4 2 2 16,-2 0 0-16,0 0-1 0,-2 0 1 15,2 0-3-15,0 0-3 0,0 0-4 0,0 0-13 16,-1 0-24-16,1 0-54 0,0-2-45 0,1 4-75 15,1-2-180-15,0 3-323 0,2 0-156 0</inkml:trace>
  <inkml:trace contextRef="#ctx0" brushRef="#br0" timeOffset="134482.4386">9499 7436 1 0,'-3'-1'0'0,"2"-1"0"16,-4 1 0-16,2-1 0 0,2 1 0 16,-1 1 0-16,0-1 0 0,0 0 59 0,0-1 76 15,2 2-12-15,-1-1-12 0,1 1-15 0,-1 0-12 16,1-3-9-16,0 3-9 0,-1-1-5 16,0 1-7-16,1 0-6 0,-1 0-4 0,1 0 0 15,0-2 5-15,-1 4 3 0,1-4 5 0,0 2 2 16,-3 0 2-16,3-1 5 0,0 1 0 0,0 0-4 15,0 0-10-15,0 0-14 0,3 0-11 0,-3 1-8 16,1-1-5-16,0 2-5 0,-1-2-1 16,1 0 8-16,0 0 17 0,3-2 15 0,2 2 10 15,1 0-2-15,0 0-7 0,5 0-8 0,-1 0-6 16,3 0-4-16,-1 0-4 0,3 0-5 0,-1 0-4 16,0 0 1-16,0 0 1 0,2-1 6 15,0 1-1-15,1-1-1 0,-1 0-6 0,4 1-4 16,-2-1 0-16,1 0 1 0,1-2 0 0,-1 2-1 15,-1-2-1-15,0 1-3 0,0 0 1 0,-1 0 0 16,4 1 0-16,-5-1 0 0,4 1-1 0,-2 0-2 16,3 0-1-16,-1 0-1 0,2-1 1 15,-3 1-1-15,3 1 0 0,-2-1-2 0,-1 1-2 16,1-3 0-16,-2 5 5 0,-1-2 4 0,2 0-1 16,0 2 0-16,0-2-5 0,1 0 3 15,2 0 7-15,-2 0 1 0,7-1 1 0,-2 0-3 16,2-1-4-16,1-2 2 0,-1 2 2 0,2-1 0 15,1 1 0-15,-1-1-2 0,2 1 1 16,0-1 0-16,-2-1 3 0,0 2-2 0,0-3-2 16,1 2-1-16,-1 1-4 0,-1-3 0 0,-1 2-1 15,1 1 0-15,-1 0 2 0,0 1-2 0,-1-3-1 16,-1 3 0-16,2 0-2 0,-3 0-1 16,2 1 0-16,-1 0 0 0,-1-2-2 0,1 0 4 15,2 1-1-15,-1 0-1 0,1 1 2 0,-3-1-2 16,5-1 0-16,-1 2 3 0,-1-2-1 15,0 0-1-15,0 1-1 0,-3 0 0 0,1 0-1 0,-3 0 2 16,1-2 0-16,0 2 0 0,-1 1 0 16,2 0-2-16,-3 0 0 0,-1-1 0 0,0 1 1 15,0-1 1-15,-2 1-3 0,0 0 2 0,-1 0-3 16,-1 0 1-16,-1 1 1 0,0-1-1 16,1 0 2-16,0 2-3 0,3-2 1 0,-3 0 0 15,0 0 2-15,3 0 0 0,-5 0 0 0,2 3-2 16,-1-3 0-16,-1 0 1 0,0 0 0 0,-2 0 1 15,-1 0 0-15,1 1-2 0,0 0 0 16,-1-1 1-16,-1 0 1 0,0-1 0 0,0 1 0 16,1 1-2-16,1-1 0 0,-2 0 0 0,2 0 0 15,-2 1 2-15,2-1-1 0,-2 1-2 0,-3-1 3 16,2 0-1-16,1 0 1 0,-2-1 5 16,4 0-4-16,-2 1 0 0,3-1-1 0,-1 0-2 15,1-2 4-15,1 2-1 0,-4 0 1 0,3 1-2 16,0-1 0-16,-3-1 2 0,2 2-2 0,0-3 1 15,-1 2-1-15,0 1 0 0,-4-1 0 16,3 0-1-16,-3 0 4 0,-2-1 0 0,2 2 0 0,-1 0-1 16,-2 0-2-16,3-1 1 0,-5 0 0 15,2 0 2-15,-1 1-1 0,2-1-3 0,-2 1 0 16,0-2-3-16,1 2 4 0,-2-1-1 16,4 1 2-16,0 0-1 0,-2 0-1 0,1 0-1 0,-1-1 0 15,3-2 4-15,-1 3-4 0,1-1 1 16,0-1-2-16,0 2-3 0,3-2 6 0,1 1-1 15,0-1 2-15,-4 1 0 0,2-1-2 0,-1 1 1 16,1-1-1-16,-4-2 5 0,-1 3-4 16,0 0-2-16,-2 0 2 0,2 1-6 0,-3 0 6 15,-1-2 4-15,-1 2 3 0,0 0 6 0,2 0-1 16,-2 0 2-16,0-1-4 0,0-2-3 0,0 2-3 16,1-1-3-16,-1 2 0 0,0-3-4 15,0 1 3-15,-1-2 1 0,1 0 1 0,-2 0 3 16,0 0-7-16,-2 1 0 0,2-2-2 0,-1 0 3 15,-3 1-2-15,1-2 0 0,-2 1-2 0,-4 0-4 16,-1-1 2-16,-3-1 2 0,-1 2 1 0,-2-1 0 16,-5 0-1-16,-1-2-1 0,-2 1 2 15,0-2 4-15,1 0 0 0,-1-1 0 0,5 1 0 16,-2 2-2-16,2 0 1 0,1-2 3 0,2 1-1 16,-1 2 2-16,0-3 1 0,2 1 1 0,2 1 1 15,0 0 5-15,4-1 1 0,-1 3 0 16,3 1 4-16,1 0-2 0,2-1 2 15,1 1 1-15,0 2-2 0,-1 0-1 0,2 1-4 16,3-1-3-16,1 2-4 0,1 0-4 0,-1 0-3 0,1 0-4 16,0 2 0-16,3-1-1 0,1 2 5 15,0 0 4-15,1 2 2 0,2-1 3 0,3-1-2 16,1 2-2-16,1 1 1 0,2 1-1 0,4-1 1 16,-1 1 0-16,3 3 1 0,-1-1-2 0,3-2 3 15,0 3-2-15,2-1 0 0,-2-1 2 16,-2 1-5-16,0 0 1 0,-2 0 0 0,1-4-2 15,-2 2 2-15,-3 0 2 0,1 1 0 0,-3-2-5 16,-1-1 3-16,1 0-1 0,-1 2 2 0,-2-2 4 16,-2 0-7-16,-1-1 0 0,1 0-2 15,-1-1-3-15,-3 1 7 0,-1 0-2 0,0-2 0 16,-2 1-2-16,1-1 1 0,-1 0 2 0,-1 1-1 16,0-2 7-16,0 2-5 0,1 0-2 15,-1-1-2-15,0 0-2 0,0 1 5 0,-1 1 0 0,1-3 0 16,-1 4 0-16,-2-1-1 0,2 0 1 0,-2 0 0 15,1 1 5-15,1-1-6 0,-3 2 1 16,-2 0-1-16,2-1-3 0,-1 1 5 16,-1 2 2-16,-2-2-1 0,0 1-1 0,-4 1 0 15,1 4-1-15,-3-3 2 0,1 3 4 0,-5 1-6 16,2 2 0-16,-5 2-3 0,0-1-2 0,-4 3 4 16,1 1 2-16,-3 4 0 0,-2 0 0 0,3 0-1 15,-3 0 0-15,1 0 0 0,2-3 3 16,2-1-3-16,-1-4 0 0,3 0-1 0,0-1-2 15,4-2 5-15,0 0 2 0,2-3 0 0,4 0 1 16,2-3-2-16,0-1 1 0,2-2 0 0,3 1 5 16,0-2-3-16,3 0-2 0,2-2 2 15,-1-1-6-15,1 0 9 0,0-1 1 0,0 2 2 0,1-1 1 16,-1 0-4-16,0 0 0 0,0-1-2 16,0 2 0-16,0-1-1 0,0 0-2 15,0 0 0-15,0-1-4 0,0 1 6 0,0-1 1 0,0 1 2 16,0 0 0-16,1 0-3 0,-1-2 0 15,0 2 0-15,0 0-1 0,1-1-2 0,1-1-4 16,0 0-6-16,1-4-5 0,-2 5-5 0,-1-2-16 16,2 1-26-16,2 0-35 0,0 1-68 0,1-2-141 15,0 3-620-15,-2 0-750 0</inkml:trace>
  <inkml:trace contextRef="#ctx0" brushRef="#br0" timeOffset="137114.4774">13020 7086 1 0,'2'-1'0'0,"-4"0"0"0,2-2 0 16,-1 1 0-16,0 1 0 0,1-2 0 0,-2 2 0 16,2-2 76-16,0 3 67 0,-1-1 5 0,1-2-9 15,-1 3 0-15,1-1-7 0,0 0-18 16,0 2-27-16,0-1-33 0,0 0-27 0,0 1-25 16,0-1-6-16,0 1 6 0,0 2 8 0,0 1 15 15,0 0 7-15,0 0 0 0,-1-1-3 16,1 2 1-16,-2 0 5 0,2 2 6 0,-2-3 9 15,1 2 2-15,-2 1 4 0,2 1 1 0,0-1-2 16,0 1 1-16,0 0-6 0,-2-1-9 0,0 0-5 16,2 2-8-16,0 0 3 0,0-1 11 15,0 4 10-15,-1-3 3 0,1 3-3 0,1-1-9 0,-2 2-8 16,1-2-1-16,1 1-2 0,-1 0 0 16,0 1 0-16,1 0-4 0,-3 3-5 15,1-1-3-15,-1-1 0 0,1 0 1 0,1-3-2 16,0 0-3-16,-1 0-5 0,1-2-1 0,1-2 0 15,0 1 2-15,-1-1 2 0,-1 0-2 16,2 0-1-16,-1 0-1 0,1 1-1 0,0-2 0 0,0-2 0 16,-1 2 0-16,1 2-2 0,-1-2-1 15,1-1 0-15,-1 0 0 0,-2 1 2 0,2-2-2 16,-1 1 0-16,0 1-2 0,2-3 1 0,-1 2 1 16,0 0-1-16,1-2 1 0,-3 0-2 0,3 0-1 15,0-1-1-15,0-1 0 0,0-1 1 0,0 2-2 16,-1-2-1-16,1 1 0 0,0 1-2 15,0-2 2-15,0 1 0 0,0-1 0 0,0 1-2 16,0 1-3-16,0-2-5 0,0 0-9 0,1 0-12 16,-1 0-20-16,0 0-32 0,3 0-48 15,-2 0-69-15,0-2-130 0,3 1-270 0,1-2-509 16</inkml:trace>
  <inkml:trace contextRef="#ctx0" brushRef="#br0" timeOffset="137789.3801">13246 7186 1 0,'1'-3'0'0,"-1"-3"0"15,2 0 0-15,1-1 0 0,0 3 183 0,-1 0 65 16,-2 0-32-16,2 3-40 0,-1-2-51 0,-1 2-30 16,2 1-16-16,-2 0-5 0,0-2-3 0,0 4-2 15,1-2-2-15,-1 0-6 0,0 1-6 16,2-2-9-16,-2 2-8 0,0-1-8 0,0 0-7 16,-2 1-5-16,2-1-9 0,0 0-5 0,-1 2 0 15,-1-1 9-15,1 3 15 0,-1-1 9 16,-3 2 6-16,0-1 1 0,1 3-9 0,-1 1-2 15,3-2-3-15,-4 1-4 0,2-1 2 0,2 0-4 0,-1-2-3 16,0 2-6-16,2 0 1 0,0-2 2 16,1 1 3-16,-1-2 4 0,0 4-5 15,1-2-3-15,0 1-1 0,1-1-3 0,0 2 3 0,-1-1 2 16,2-1 2-16,1 1 1 0,0-3 1 16,-1 2 4-16,4 0 1 0,-1-1 3 15,0-1-5-15,0 1-2 0,4 0-5 0,0 0-4 0,-4-1-1 16,2 1-3-16,1 0-2 0,-2 1-2 15,2-1-1-15,1 2-1 0,-1-1-2 0,-1 0 2 16,-1 0-3-16,3 1-1 0,-3 0-1 0,0 1-3 16,2-1 5-16,-3 1 0 0,1 0 2 0,-2-1 0 15,0 2-1-15,-1-2 0 0,1 0 0 16,-1 0 3-16,-2 0-2 0,-1 0 0 0,0 0-1 16,-1 1-3-16,-1-1 6 0,1-1 3 0,-3 0 0 15,3 1 3-15,-2-2 1 0,-2 2 5 0,2-1 3 16,-4-1 4-16,1 0-3 0,-2 0-5 0,0 2-1 15,-1-3-8-15,2 0 3 0,-1 0-1 16,0 0 0-16,-1 0 0 0,-2-1-2 0,1 3-1 16,0-3-2-16,-2 0 2 0,-1 1-3 0,1 0 0 15,1-1-2-15,1 1-5 0,2-3 4 0,-2 1-2 16,4 0-1-16,-2-1 3 0,5-1-8 0,-3 0-7 16,2-2-12-16,-2 0-21 0,3 0-33 15,2-2-45-15,-2-1-79 0,3 1-135 0,0-1-281 16,2 0-460-16</inkml:trace>
  <inkml:trace contextRef="#ctx0" brushRef="#br0" timeOffset="138207.2202">13249 7156 1 0,'-1'-4'0'0,"0"1"123"16,-3-3 274-16,3 2-10 0,1 0-40 0,0 1-79 15,3 0-74-15,-1 1-65 0,0 0-40 0,4-1-28 16,-1-1-12-16,2 1 1 0,1 1-10 16,-1 0-5-16,5 0-8 0,1 0-5 0,-1 1-3 15,6-1-4-15,-3 2-4 0,2 0-4 0,2 0 4 16,-6-1 0-16,4 1 2 0,-4 0 4 0,2-1-4 15,-2 1 0-15,-2 0-4 0,0-1-1 0,-3 1-1 16,-5 0-3-16,1 0 2 0,-2 0-5 16,-2 0 5-16,0 0 2 0,0 0 6 0,0 1 10 15,-2-1 8-15,1 0 10 0,1 0 9 0,-2 0 5 16,2 0 3-16,-1 0-3 0,1-1-9 0,-1 1-10 16,1 0-6-16,0 0-10 0,0 0-5 15,0 0-3-15,0 0-12 0,0 0-4 0,-1-2-5 16,1 2-8-16,0 0-7 0,0 0-26 0,0 0-40 15,-1 2-34-15,1-1-70 0,-1 3-162 16,1-1-367-16,0 5-594 0</inkml:trace>
  <inkml:trace contextRef="#ctx0" brushRef="#br0" timeOffset="147792.751">17116 1883 1 0,'0'-5'0'0,"0"2"0"15,0-2 0-15,0 0 0 0,0 2 0 0,0 0 0 16,1-3 128-16,-1 2 29 0,0 1-1 15,1-1 4-15,-1 2-14 0,0 0-12 0,-1 1-15 16,0-1-18-16,-1 1-10 0,0-1-12 0,-1 2-13 16,1-1-7-16,0 0-4 0,-2 1-3 15,1 0 2-15,0 0 2 0,-1 0 1 0,1 0-4 16,0-2-4-16,-1 1-4 0,-1 1-2 0,2 0 0 16,-2-1 0-16,2 1 0 0,-4-1-3 0,4-1-3 15,-3 2-2-15,4-1-3 0,-3 0-1 16,0 1-3-16,2-1-2 0,-3 1-4 0,3-1-3 15,-2-1 0-15,-2 2-3 0,1-1 1 0,2 1-4 16,-3-1 0-16,3 1 0 0,-4 0 0 16,0-1 4-16,3 1-2 0,-1 0 0 0,-1 0-1 15,2 0 0-15,-3-1 5 0,-1 1 0 0,-1 1 4 16,2-2-1-16,1 1-2 0,-1-1 0 16,0-1-1-16,-3 0 2 0,3 1-3 0,3-1-1 0,-3 0-1 15,-1 1-3-15,0 0-2 0,4 0-1 16,-3 1-1-16,-1-1-1 0,0 1 1 0,0 0-1 15,2 0-1-15,-1-1 1 0,1-1 0 0,-2 2 0 16,3 0 0-16,-2 0-3 0,0 0 1 16,0 0-1-16,3 0 1 0,-4 0 1 0,0 2-3 0,0-1 2 15,-2 1-1-15,2-1 2 0,-1 2-1 16,-1-1-2-16,1-1 1 0,0 3-3 0,0-3 3 16,0 0 1-16,1 1-2 0,-1 1 3 0,0-1-3 15,0 0 1-15,1 2 0 16,-1-1-1-16,-1-1-1 0,4 1 0 0,-5 1 0 0,5-1-3 15,-1 1 3-15,-2 1-1 0,1-1-2 0,-1 0 4 16,1 0-2-16,3 1 1 0,-2 0-1 0,-1-1 2 16,-1 2-2-16,1-1-2 0,1-1 2 15,1 4-2-15,-5-1 3 0,0 0 0 0,1-1 0 16,0 1 2-16,1-1-3 0,-1 2 0 0,1-4 4 16,1 2-4-16,-2 2 1 0,3-3 1 15,1 2 0-15,-2 3-2 0,-1-2 1 0,1 1-1 16,0-2 1-16,-1 0-1 0,2 1-1 0,3 0 1 15,-4 1-2-15,0-1 1 0,1 2 1 0,0-2 0 16,3 3 0-16,-4-1-3 0,1 1 2 16,4-1-1-16,-4-1 1 0,-2-1 2 0,2 0-2 15,-1 0 0-15,3 2 1 0,-3-1-2 0,0 3 1 16,0-4-1-16,-1 4 0 0,-1 1 0 0,1-2 0 16,-1 2 2-16,1-2-2 0,1 2 5 15,-1 1-5-15,0-2 1 0,1 2 1 0,3-2-4 0,-3 0 4 16,2-1-3-16,-1 1 3 0,4-1-3 15,-4 0 3-15,4 0-1 0,-1-1-2 0,2 1 4 16,-3-1-4-16,3 1 1 0,0-2 1 0,-2 3-4 16,3 0 3-16,-2-1 0 0,0 0 0 15,1 0 1-15,1 0 1 0,0 1 1 0,-2-1-2 16,3-3 6-16,-1 4-6 0,0 0-1 0,-2 1 0 16,2 0-6-16,2 3 7 0,-3 0 0 0,2 3 2 15,-3-1-2-15,2 2 2 0,1 1 1 16,-1-2 0-16,0-1 3 0,-1 0-7 0,1-2 3 15,1 2 0-15,1 1-3 0,-2-4 4 0,1 2-3 16,1-1 2-16,0 1 2 0,-1 0-3 0,1 1 1 16,1-3 3-16,0-1-1 0,1 1 0 0,-2-1 1 15,2 1 1-15,2-1-4 0,-2 0 5 16,0 0-1-16,-1 0-2 0,4-1 3 0,-3-1-5 16,1 3 1-16,-1-2 1 0,3 4 0 0,-2 0 0 15,-1-2 0-15,2 3 0 0,-1-5-3 16,0 1 3-16,2 0 0 0,-1-1-2 0,-2-1 5 15,4 3-1-15,-3 1-1 0,3-1-3 0,-3 2-4 16,4-5 1-16,1 2 3 0,-3-3 3 0,5 3 4 16,-2-1 2-16,4 3-3 0,-1 2 1 15,1-4-2-15,2 3 0 0,-1-3 0 0,-1-1 1 16,3 0-3-16,0-2 1 0,-3 2-2 0,5-1 0 16,0 1 4-16,-2-3 1 0,3 2 2 0,2-2 0 15,0-3-3-15,1 4 0 0,0-1 0 16,0 1-2-16,-2 3-1 0,2-2-1 0,-2-2 0 15,1-1 0-15,0-2 2 0,1 0-4 16,-3 0 0-16,4 0 1 0,-1 1-3 0,-1 2 2 0,2-1 0 16,1-2 0-16,2 0-1 0,-1-3 1 0,0 0 0 15,0-1 0-15,-2-2 0 0,-1 2 1 16,0-2-2-16,0 2 0 0,-2-3-2 0,2 0 2 16,0 1 1-16,0-1-1 0,0 1 1 15,3-3-2-15,-3 1 1 0,2-2 0 0,0 0 4 16,3-1 0-16,-1 1-3 0,3-1 0 0,-1 1-4 15,1-1 2-15,-1 2-1 0,1-2 3 16,0 0-2-16,-3-3 0 0,0 0 0 0,-1 3 0 16,-1-3 1-16,4 1 1 0,-4 0-1 0,5-1-1 0,-5 1-2 15,4-2 2-15,-3 1 1 0,-3 0 2 16,1 0 0-16,-1-1 0 0,0-2-1 0,1 0 0 16,-2 1 3-16,1-1-2 0,1-1 0 0,-2 1-1 15,3-2-4-15,-2 2 4 0,1-4 0 0,0 3 1 16,0-2-1-16,-2 1-2 0,-1-3-1 15,1 4 0-15,0-4 4 0,0 0 0 0,0 5-3 16,-2-4 1-16,2 1-5 0,1-2 5 0,-2 3 1 16,2-4 1-16,-2 0 3 0,-1 1-3 15,-1-3-1-15,0 1-1 0,2-4 0 0,-2 3 0 16,1-2 2-16,0 0-2 0,0 2 2 0,-3 0-1 16,1 0 1-16,-1-1 2 0,-2 0-1 0,-2-1 1 15,1 0 0-15,-1-2-2 0,-1 0 1 16,1 1-1-16,0-3 0 0,-3 1-1 0,2-1 0 15,-3-1-1-15,0 2 2 0,-1 2 2 0,3 1 0 16,-4-1 1-16,0 0-1 0,-1 2-1 0,1-2 0 16,-2 1-1-16,4 1 0 0,-5-2 1 0,0 2-2 15,3 1 1-15,-3 1-1 0,1-2 1 0,-3 2 1 16,3-1 0-16,-3 3-3 0,2 0 0 16,-2-3-2-16,1 3 2 0,-1-2 1 0,-1 2 0 15,1-1 0-15,-2 0-3 0,-1 1 0 0,2 0 1 16,-1 1-3-16,-2-1 3 0,0 0-1 15,1 2 2-15,-1-1-3 0,-1 0 1 0,1 3 3 16,0-2-3-16,1 3 6 0,-1-2-5 0,0 2-1 16,-1-5 2-16,-2 6-4 0,0-5 2 0,2 2-1 15,-4-1 0-15,0 1 2 0,-2-2-2 16,1 3 1-16,-2-2 0 0,0 3 0 0,-2-5-1 16,2 4 1-16,0-3 1 0,-5 2-3 0,2-1 3 15,0-1-1-15,-4 1-2 0,5 2 2 16,-3-2 0-16,3 2-1 0,-2 1 1 0,3-3 0 15,-1 2-1-15,0 2 0 0,2 0 1 0,-1 1-2 16,-1 0 3-16,-2 0 0 0,2 0-3 0,0 0 3 16,-2 1-2-16,3 0 2 0,0 3 0 15,1-1 0-15,-4-2-3 0,5 2 1 0,-1-1 0 0,-3 3 0 16,3-2 2-16,0 0-1 0,1 1 2 0,0-3 1 16,-3 4-3-16,1-1 3 0,-1 0-3 15,-3 4 0-15,2-5 1 0,-1 1-2 0,-1 2 1 16,2-3-1-16,-1-1 3 0,2 3-2 0,-2-2-1 15,3-1 0-15,0 1-2 0,2-1 4 16,0 3-1-16,1 0 1 0,1-1-1 16,-1 1-2-16,1 1 3 0,0-2-3 0,0 0 3 0,-1 3-1 15,2-1-1-15,1-1 0 0,-1 2-1 16,-1 0 2-16,0 0-1 0,0 2 0 0,3-2 2 16,-4 1-2-16,1 0 1 0,-1-2-1 0,-2 2 1 15,2-1 1-15,-2 1-3 0,-2 0 2 0,3 0-2 16,-2 0 1-16,2 0 2 0,-1 1 0 0,-1-1-2 15,3 0-1-15,-1 2 1 0,0-4 1 16,1 4 0-16,-1-1 0 0,0 0-1 0,2-1-1 16,-1 1 1-16,1 0 1 0,0 1-2 0,2 1 4 15,-1-3-3-15,1 0 0 0,-1 3 0 0,3-3 1 16,-1 1 0-16,-2 0 0 0,2 2-2 16,-1-1 0-16,4-1 0 0,-3 1 2 0,1 0 0 15,-1-1-1-15,2 1 1 0,-4 0-1 0,1 1-1 16,1-1 2-16,-2 1-1 0,0 0 0 15,2-2 0-15,-2 1 0 0,1 0-2 0,1 1 4 16,2-2-2-16,0 2 1 0,-1-1 0 0,2-1-2 16,-2 1 3-16,1-3-1 0,1 2 1 0,0 1-1 15,0-2 0-15,3 2-2 0,-1-1 1 16,-1 0 1-16,-3-1-1 0,3 1 1 0,-1 0 0 16,-1-1 0-16,1 1-2 0,1-1 2 0,0 0-1 15,-1 2 1-15,0-2 0 0,2 1-2 0,-1 0 0 16,1-1 0-16,0 1 0 0,-1-1 2 15,2 0 0-15,-2-1-2 0,1 1 0 0,1-1 0 16,0 2-1-16,1-1 1 0,-1 0-4 0,0 0-3 16,0 0 1-16,0 1-4 0,0-2 0 0,0 3 1 15,0-2-6-15,0-1-8 0,0 1-8 0,0-2-18 16,2 2-12-16,-2 0-5 0,0 1-7 0,2 1-10 16,-2 1-14-16,1-1-33 0,-1 0-41 15,1 0-42-15,1 0-69 0,-1-1-115 0,0-1-201 16,3 0-250-16,-3-4 425 0</inkml:trace>
  <inkml:trace contextRef="#ctx0" brushRef="#br0" timeOffset="148777.1961">16942 1760 1 0,'-1'-1'0'0,"-1"-4"0"0,-1 0 69 15,3 2 182-15,-3 1-35 0,2 0-29 16,0 1-34-16,1 0-22 0,-2-2-18 0,0 1-10 16,2 2 3-16,-1-1-7 0,1 1 0 0,0-1-2 15,0 1-4-15,0-1 0 0,0 1-1 0,0 0-7 16,0 0-4-16,0 0-13 0,0 0-12 0,1 1-11 16,-1-1-12-16,0 0-5 0,2 1-4 0,-2-2 1 15,0 1-1-15,0 1 0 0,-2-1-2 16,2 0-8-16,0 0 0 0,0 0 0 0,2 1 4 15,-2 3 5-15,2-3 4 0,-2 3-1 0,1 0-1 16,-1 0 1-16,0 2-3 0,0 1 0 16,0 1-1-16,-1 0-5 0,-1 3 2 0,0-3-2 15,1 2 1-15,0 1 4 0,-2-1 0 0,1 3 1 16,-2 0 1-16,3-1 1 0,-1 2-5 0,0-2 0 16,-1 2-2-16,0-1-4 0,2 3 3 15,-1-1 0-15,-1 0-1 0,0 2 1 0,2 0-6 16,1 0 0-16,-1 1-1 0,-2 2 1 0,0-1 0 15,1-1-3-15,0 1-1 0,1-2-4 0,-1 1 1 16,-1-1 3-16,0 1-1 0,1 1 2 16,-1-1-1-16,-2-1-1 0,2 2 1 0,-4 1-3 15,5-2 1-15,-5 0-2 0,5 0-2 0,-1 0-4 16,0-1 3-16,-1-2 1 0,4 1 1 0,-2 1 2 16,-1 0-2-16,-1 1 1 0,2 0-1 0,1-1 1 15,-1 3 4-15,-1-3 2 0,0 3 4 16,-1 0-3-16,-2 0 2 0,1 1-2 0,-1 0-3 15,1-2 2-15,-1 2-3 0,-2 0-2 0,4-2 1 16,-4 1-1-16,4-1-2 0,-1-1 1 16,1 0-2-16,-2 0-1 0,3-1 1 0,-4-1 1 15,6 2 0-15,-2 0 2 0,1-2-2 0,-2 0-2 16,2-2 0-16,1-2 0 0,-1 2 0 0,0-2 1 16,0 2-1-16,1-3 1 0,0 3 0 15,1-2 1-15,-1 3 0 0,-1-1 2 0,-2-1-1 16,1 3-1-16,1 1 0 0,-1-1 0 0,-2 3 0 15,3-2 0-15,-3 2 0 0,0-3 0 0,-2 3-1 16,4 1 1-16,-1-2 0 0,-1-1-1 16,1-1 0-16,0-1-4 0,2-4 0 0,1 0 0 15,-2 1 0-15,-2 0 5 0,3-3-2 0,1 2 0 16,-4 2 1-16,2 1-2 0,2-4 4 0,-1-1-2 16,1-1 1-16,0-1 0 0,1-1-2 15,0 0 1-15,-3 2-2 0,3-2 1 0,0 2 0 16,0-1-1-16,-1 2 3 0,1-3-2 0,0 4 1 15,0-3 0-15,0 0-1 0,-1 0 0 16,1-2-1-16,0-1 1 0,0 1-2 0,0-1 3 16,-1 0 0-16,1-1-2 0,0-1 4 0,0-1-4 15,1 0 1-15,-1 1 2 0,0-4-1 0,0 2 0 16,-1 2-2-16,1-2 0 0,0 1-1 0,1 0 3 16,-1-1 0-16,0 0-1 0,0 0 2 15,0 0-3-15,0 1 3 0,-1-1-1 0,1 2-1 0,0-2 0 16,0 0-2-16,0 1 1 0,0 0 0 15,-1-1 1-15,1 1 0 0,0-1 0 0,0-1 4 16,0 1-4-16,0 0 5 0,0 0 1 0,0-1-2 16,-1 0 0-16,0-2-6 0,0-1-3 15,-3 1-4-15,3-4-2 0,0 1-5 0,0 0-7 16,0-3-6-16,1 0-12 0,0 2-16 0,0-1-26 16,0-3-50-16,1 2-78 0,0 0-219 0,0 0-609 15,4 0-188-15</inkml:trace>
  <inkml:trace contextRef="#ctx0" brushRef="#br0" timeOffset="149910.2416">17805 1768 1 0,'2'-3'0'0,"-2"2"0"0,2-3 0 0,-2 3 0 16,0 1 0-16,0 0 0 0,-1 0 0 0,2 0 69 15,-1 0 115-15,0 1 7 0,0-1-14 16,0 0-23-16,0 0-13 0,-1 0 4 0,1 0 9 16,0 0 0-16,0 0-23 0,0 0-34 0,1 0-24 15,-1-1-6-15,0 0 9 0,0 1 6 0,-1 0-6 16,1 0-18-16,0 0-21 0,1 1-20 15,-1-2-16-15,0 2-5 0,-1 0 7 0,0 3 7 16,-3 2 10-16,0 1 5 0,1 1 1 16,-3 2 1-16,2 1 3 0,-3 0 5 0,3 2 3 15,-2-1-4-15,4 3-7 0,-1-2-10 0,-2 1-3 16,4-2 2-16,-1 2 5 0,-3 1 6 0,4 1 3 16,-1 0 7-16,0 0 3 0,-2 1 1 0,0 1-3 15,2 1-6-15,-2-2-4 0,0 6-1 16,3-2 1-16,-3 0-1 0,-1 0 0 0,2-1-5 0,-4 1-3 15,0-1-1-15,0-1-5 0,-1 1 1 16,0 0-3-16,3 1-2 0,-1-1 0 0,-1-1-3 16,2 1 2-16,-1-2-1 0,2 0-1 0,-1 1 1 15,2-3-2-15,0 1 1 0,-2-1-1 0,2-1-1 16,2 2 2-16,0-5-3 0,-1 2 1 16,0 0-3-16,1-3 4 0,1 2 0 0,-2-2 2 15,1 2 5-15,1 0-6 0,-2 0 3 0,-2 1-2 16,1 0-1-16,2 1 1 0,-2-1-1 15,-4 2-1-15,4 2-1 0,-4-1 1 0,0 1-1 16,0 1 0-16,-3-2 3 0,3-2-7 0,1 3 2 16,2-2 0-16,-3 0-4 0,4 0 3 0,-1 0 0 15,-2 2-2-15,4-1 1 0,0-1 1 16,-1 0-1-16,0-2 0 0,3-1 6 0,-2 0-6 16,0 2 1-16,1-2 1 0,-4 2-6 0,4 0 6 15,0-1 0-15,0-1-1 0,0-2 2 16,0 3 0-16,-2 0-1 0,0 2 0 0,0 1 4 15,-3-1-5-15,3 2 1 0,1-3 1 0,-2 2-7 16,1-1 5-16,0 0-1 0,-3 1 0 0,4 0 3 16,-3 2-1-16,1-1 2 0,2-2-1 0,0-2 1 15,-3 0-3-15,4 0-1 0,-3 2 0 16,-1-1-1-16,3-1 2 0,0-1-1 0,-1-2 0 0,2-1 4 16,-2 0-4-16,3-1 1 0,-1 2 0 15,0-2-1-15,0 2 0 0,-2 0 0 0,-1 1 0 16,4-3-2-16,-2-2 4 0,1 0-2 0,1-4 0 15,-1 0 1-15,1-1-1 0,0 1 1 16,0-3-1-16,0 1 2 0,0-1-3 0,0 1 2 16,0-1 0-16,0 0-2 0,0 0 3 0,0 0-2 15,0 0 0-15,0-1 2 0,0 0 0 16,1 1 2-16,-1 0 3 0,0 0 2 0,0 0 0 16,-1 0-9-16,1-4-13 0,0-1-19 0,0-3-28 15,-1 0-43-15,-1-1-83 0,-1-5-223 0,2 0-768 16</inkml:trace>
  <inkml:trace contextRef="#ctx0" brushRef="#br0" timeOffset="151076.5354">16083 2689 1 0,'-1'0'0'0,"1"-1"0"16,-1-2 0-16,0 1 0 0,0 1 0 15,1 0 0-15,-1-2 0 0,1 3 0 0,-1-1 0 16,1-1 65-16,0 1 54 0,-3 0 9 0,3-1-1 15,-1 1-2-15,0 0-5 0,1 0-10 16,0-1-7-16,0 0-11 0,0 1-13 0,-1 1-4 16,1 0-3-16,-1-1-3 0,1 1-3 0,-1-2-8 15,1 2-8-15,0 0-6 0,-1 0 0 0,1 0-2 16,0 0-1-16,0 0-3 0,0 0-7 0,1 2-7 16,-1-2-6-16,0 0-8 0,1 0-5 15,0 0-6-15,0 0-1 0,0 1 11 0,3 0 18 16,0 1 15-16,5 1 10 0,1-2-2 0,2-1-5 15,0 1 0-15,5-1-2 0,-3 0 1 16,4 0 0-16,-1 0 1 0,-3 0-3 0,6-1-5 0,0 1-8 16,2-1-5-16,3 1-4 0,0 0-3 15,-2 0-4-15,4 1-3 0,-1-1-3 0,-2 1 1 16,0 1 4-16,3-1-1 0,0 0-2 16,-3 0-2-16,5 1-3 0,-1 0-2 0,-3 0 2 15,3 0 2-15,-4 1 1 0,4-2 4 0,0 0 4 16,-2 2 0-16,4-3 1 0,-1-3-1 0,3 6-4 15,2-3-2-15,-5 0-2 0,3 0-1 0,-3 1-4 16,1-1 1-16,-2 1-2 0,2 1 3 16,0-2 2-16,1 2 0 0,-1-2 0 0,-1 0-1 15,-1 1 2-15,-3 0-2 0,3-1 2 0,-6 1-1 16,5 0-1-16,-5-1 0 0,1 0 0 16,-2 1-1-16,1-1 1 0,-3 2-1 0,0-2-1 0,-1-2 4 15,2 2 1-15,-1 0-1 0,1 0 0 16,0 0-5-16,-2 0 0 0,2 2 2 15,3-2 0-15,-3 1 1 0,-1-2-2 0,5 1 0 0,-3 0 0 16,1-2-1-16,-1 1 1 0,-1 0-1 16,1 1 0-16,-1-1-2 0,0 1 1 0,0-1 0 15,0 1 0-15,-2 0 1 0,1 0 0 0,-2-1-1 16,1 1-1-16,2-2 3 0,-1 1-3 16,0 1 2-16,-3 0 0 0,0 0-3 0,-2 0 2 0,0 0 1 15,-3-1 1-15,-1 1 1 0,1-2-2 16,-2-1 0-16,1 2 0 0,0-2 1 0,1 2 1 15,-2 0-2-15,-1 0 1 0,0 1-2 0,-2-2 0 16,1 0 1-16,-1 1 0 0,0 1 0 16,-2-1-1-16,2 1-1 0,-3-1-1 0,3 0 1 15,-2 0 2-15,3 1-2 0,-1 0 1 0,-1 0-3 16,-2-2 2-16,2 2 0 0,-2-1 1 16,-1 2 3-16,1-2 0 0,-2 1-2 0,1 0 3 15,-2-1-1-15,1 0 2 0,-1 1 2 0,0-2-5 16,0 2-4-16,-1-2-4 0,-1 1-11 0,-2-2-16 15,3 2-33-15,-2-3-51 0,-3 2-91 16,-1-2-180-16,-4 1-410 0,-3 0-390 0</inkml:trace>
  <inkml:trace contextRef="#ctx0" brushRef="#br0" timeOffset="152974.8639">16488 2223 1 0,'0'-2'0'0,"0"2"0"0,0-1 0 0,-1 0 0 16,0 1 0-16,1-1 0 0,-1 1 0 0,0-1 0 16,-1-1 0-16,0 2 0 0,2-2 0 0,-1 2 0 15,0-1 0-15,1 1 33 0,0 0 34 0,-1 0 25 16,0 0 25-16,1 0 15 0,0 0-1 16,-1 1-8-16,1-1-14 0,0 0-13 0,0 0-8 15,-1 0-11-15,1 2-9 0,0-2-12 0,0 2-11 16,0-2-15-16,0 0-13 0,-2 1-4 15,0-1-6-15,1 1 1 0,0-1 1 0,-1 1-2 16,1 0 0-16,0 2-2 0,-1-2 0 0,-2 1 7 16,3 2 6-16,0-3 7 0,0 2 7 0,-1-1 1 15,-2 2-1-15,3-2 1 0,0 1-2 16,0-1-4-16,0 0 1 0,-1-1-4 0,-1 0-1 16,2 2 1-16,0-2 1 0,1 1-2 0,-1 0 1 15,-1 2 1-15,1-2-3 0,0 2 4 0,-4-2 3 16,4 2-2-16,1 0 1 0,-2-3-4 0,1 1-5 15,0 3 0-15,-1-2-3 0,0 0 0 0,1 1-1 16,0-3-1-16,0 3-1 0,0-1 0 16,0 0 3-16,0 1-1 0,-1 1 4 0,0-2-2 15,0 2-2-15,1 0-1 0,-1 1-2 0,-1 0 1 16,-1-1-2-16,3 0-2 0,-1 4-2 16,0-1 0-16,-2 0 3 0,3 2 0 0,-1-2 3 15,0 0 0-15,-2 1-2 0,2-1 4 0,2 3 1 16,-1-2 2-16,0 1 2 0,0-1 0 15,0 1-5-15,0 0-3 0,-3-1 0 0,3 1 1 16,0-1 2-16,1-1-1 0,-2-1-1 0,1 2-2 16,0-2-2-16,-3 2 0 0,3-3 1 0,0 0-3 15,0 1-1-15,-1 1-1 0,1-2-2 16,-3 0 1-16,2 1 2 0,2 0-2 0,-1-1-1 16,-1 0 1-16,-2-2-2 0,2 2 1 0,1-2 3 15,0-3-3-15,1 2 1 0,-1 0 1 0,1-2-2 16,0 2 1-16,-1-2 1 0,2-1-1 0,-1 0 3 15,0-1 2-15,0 2 4 0,0-1 6 0,0-1 13 16,0 1 12-16,0-3 10 0,1 2-7 16,-1-1-14-16,1 0-16 0,0-2-14 0,5-5-1 15,-4 1-2-15,0-2 1 0,3-3 0 0,-1 1-2 16,2-3 1-16,-2-1-1 0,4-1-3 16,-4 0 2-16,5-1-1 0,-3 0 1 0,-1 1 2 15,3-1-1-15,-5 0-1 0,3 2 1 0,-3 1 0 16,2 1 0-16,-3 1 1 0,1-1-2 15,2 3 1-15,-4-2 0 0,2 1-1 0,-2 1 2 16,4 0 1-16,-3 1-1 0,1-1-2 0,-1 0 0 16,3 2-2-16,-3 1 2 0,0-2 3 0,4 3-1 15,-4-2 1-15,1 1-1 0,1 2-1 0,-1-1 2 16,-2 1-1-16,3 0 0 0,-1 0 0 16,-2 2-1-16,1-2 0 0,-1 3 0 0,0-2 1 15,4 0 0-15,-3 1 0 0,0-1 0 0,-2-1 0 16,1 3 0-16,3 0 3 0,-3 1-3 15,0-2 0-15,-1 1-1 0,1 1-3 0,-1-2 2 16,1 2 0-16,0-1 0 0,2 0 1 0,-1-1-1 16,-1 3-2-16,1-1 2 0,-1 1-1 0,0-2 0 15,0 3-2-15,1-3-1 0,2 2-3 16,-2 1 0-16,0-2 3 0,4 2 0 0,-2-1 4 16,4 0-2-16,2 0 1 0,1 0 1 0,0 1 0 15,3-1 2-15,2 1-2 0,0-2 1 0,-1 1 0 16,3 0 1-16,-1 1 0 0,0-1 1 0,2 0 1 15,-3 0-2-15,-2-1-1 0,-3 2 1 16,0-1-1-16,-1 1 1 0,-2-1 2 16,-1 0 1-16,-3 1-1 0,4-1 0 0,-5 0 1 0,3-2-2 15,-4 2 2-15,-1 0 1 0,-1 1-1 0,0 0 3 16,0 1 1-16,0-1 1 0,0 0 0 16,0 0-1-16,-1-1-1 0,1 1-2 0,0 0 2 15,0 0-3-15,-1 0-1 0,1 0-2 0,0 0-7 16,0 0-1-16,0 1-10 0,0-1-9 0,0 0-3 15,-1 4-2-15,0-3-1 0,-4 2-12 16,4 2-28-16,-3 1-42 0,-2 0-46 0,4 2-46 16,-5 0-89-16,3-1-162 0,-3 3-209 0,-4-1 20 15</inkml:trace>
  <inkml:trace contextRef="#ctx0" brushRef="#br0" timeOffset="153417.5751">16519 2306 1 0,'-1'1'0'0,"-1"-1"0"0,-2 2 12 0,1-1 223 16,1 1-41-16,2-1-43 0,-1-1-40 15,1 0-30-15,0 1-15 0,0-1-5 0,0 0-7 16,1 1-1-16,-1-1 4 0,0 0 1 0,1 2 4 15,-1-2 27-15,1 1 24 0,2 0 20 0,1 0 8 16,-2 0-24-16,6 2-32 0,-4-2-24 16,3 0-13-16,-1 0-8 0,1-1 1 0,3 1-1 15,0-1-1-15,0 0-4 0,4 0-3 0,1-1-3 16,-2 1-6-16,4-1-1 16,-3 0-3-16,1-1-1 0,-1 0-2 0,-1 1-3 0,1 0-1 15,-4 0-2-15,0 1 2 0,-5-1-2 0,3 1 0 16,-6-2-3-16,3 1-2 0,-3 1-1 0,-1 0-1 15,-1 0 0-15,0 0-1 0,0 1 1 0,0-1 0 16,0 0 2-16,0 2 5 0,-1-2 5 16,1 0 4-16,0 0 5 0,-1 0 0 0,1 0 1 15,0 0 0-15,0-2-2 0,0 2-1 0,0-1-5 16,0 2-5-16,0-1-6 0,0 0-2 0,0 0-3 16,0 0-6-16,0-1-6 0,0 1-20 15,0 1-13-15,0 1-26 0,-1 0-79 0,0 2-168 16,1 0-418-16,-2 2-568 0</inkml:trace>
  <inkml:trace contextRef="#ctx0" brushRef="#br0" timeOffset="156249.1324">8915 2330 1 0,'0'0'0'0,"0"1"0"0,0-1 0 0,0 0 0 16,2-1 0-16,-2 1 0 0,0-2 98 0,1 1-18 15,-1 1-28-15,0-1-19 0,0 1-26 0,0 0-8 16,2 0-3-16,1 1 1 0,0-1 3 0,-2 1 1 15,3-1 0-15,0 2 5 0,-2-2 3 16,0 1 8-16,3 0 11 0,-1-1 19 0,-2 1 19 16,4 1 19-16,-2-2 10 0,4 2 2 0,0-4-3 15,2 2-10-15,0 0-6 0,1-2-12 0,2 1-8 16,1 1-10-16,0-1-9 0,1 0-3 16,2-1-6-16,1 2-2 0,1 0-4 0,-1 2-6 15,0-2-2-15,1 0-2 0,0 0 0 0,2 0 0 16,-1 1-2-16,-1 1-2 0,0 0-2 15,2 0-4-15,-1 1-1 0,1 0 1 0,-1-1 1 16,0 3 6-16,0-3 1 0,2 2 0 0,-1-1 2 16,5 1-5-16,-1-1 5 0,1 1 3 15,-1-1 4-15,3 0 2 0,1-1 2 0,-1-2 3 16,6 2 7-16,-1 1 3 0,4-1-1 0,-1 0-3 16,3-1-9-16,-1-1 1 0,-1 3-1 0,0-2-2 15,1 1-2-15,-2-1-2 0,3 0-1 0,1 1-2 16,0 0 0-16,-1 1-1 0,2-2 3 0,0 2 2 15,0-1 4-15,3-1-1 0,-1 2 1 16,1 0-4-16,1-1-1 0,3 0 0 0,0 1-2 16,2-1 3-16,-4 0-2 0,3 3 1 15,2-4 0-15,1 1-2 0,-2 0-1 0,1-2-3 0,1 1 0 16,0-1 0-16,0 1 0 0,1 1 1 16,-1 0-2-16,0-1 0 0,1 1 0 0,-1 0 0 15,0 1 0-15,-4 0-2 0,1-2 1 0,-4 1 1 16,2 1-2-16,-4-3-1 0,2 3-1 0,-2 0-1 15,1-3 2-15,1 3 1 0,1-2 1 16,-3 0 1-16,2-1-2 0,0-1-1 0,1 1-1 16,0-1-2-16,0 1 1 0,-1 1 2 0,0-1-1 15,0 2 1-15,-1-1-3 0,4 2-1 16,-5-1 1-16,3 1-1 0,0-1 0 0,1 1-2 16,-3 0 0-16,3 0 1 0,-5 0 0 0,1 0-1 15,2 0 3-15,-1 1-3 0,-1-2 0 0,1 1 1 16,0 1 1-16,-3-2-1 0,0-1 1 15,1 0-3-15,-1 0 2 0,0-2-1 0,0 1 0 16,-2 1 2-16,1-1-4 0,0 0 2 0,-2 0 0 16,-2-1 0-16,2 1 2 0,-4 0-2 15,3-1-1-15,-3 1-1 0,4 0 0 0,-3-1 0 0,1 1 0 16,-1 0 2-16,-1 1-1 0,-1-1-2 16,2 0 1-16,0 0-1 0,-3 0 2 0,0 0 3 15,1 0-1-15,-5-1-1 0,1 1-1 0,1 0 1 16,-1-2 1-16,2 1 0 0,1 0 0 15,0 1 0-15,-1-2-3 0,2 1 3 0,-1 1 0 16,-1-1 2-16,0 0-1 0,2 0-3 0,-1 0 2 16,2-1-1-16,-2 2 1 0,-1-1 1 0,0 1-1 15,-1 0-2-15,-2 0 0 0,2 0 1 0,-1 0-1 16,0 1 2-16,0-1-1 0,0 2-2 16,-6-2 3-16,4 0 1 0,-4 0-2 0,0 1 3 15,3-1-3-15,-3 0-3 0,5 0 1 0,-4-1 1 16,4 1 0-16,-3 0 1 0,0-2 0 0,-3 2-2 15,2-1-2-15,1 1 3 0,-3-1-1 16,3 1 1-16,0 0-1 0,2 0 0 0,-2 0-1 16,1 0 0-16,-3 0 1 0,-1-2 4 15,0 2-5-15,-1-1 2 0,1 1-1 0,1-2-2 0,-2 2 2 16,1 0 0-16,-1-1 0 0,1 1 1 16,-1 0-1-16,2-1 0 0,-5 2-1 0,1-2 4 15,-1 2-2-15,0-1-2 0,-4 0 0 0,3 1-4 16,-4 1 3-16,5-1 1 0,-5-1 1 0,5 3-3 15,-7-3 2-15,2 0 0 0,2 1 1 16,-3-2 4-16,0 1-2 0,-2 0-1 0,2 0-2 16,-1 0-2-16,1 0 2 0,-1 0 4 15,-1-1-2-15,0 1 2 0,-3 0-4 0,4-2 0 0,2 1 0 16,-2 1 2-16,-1-2-1 0,0 4 1 16,1-2-3-16,-2 0-2 0,0 1 2 0,-2 1 1 15,3-1 1-15,1-1 1 0,2 1-2 0,-2-1 0 16,1 2 0-16,-1-2 4 0,-1 1-2 0,0-1-2 15,1 0 0-15,-2 0-4 0,-1 0 4 0,-2 0 1 16,3 0 0-16,-3 0 1 0,-2 0 0 16,-2 0 0-16,2 0 4 0,-3-1 4 0,0 1 2 15,-2 0 1-15,1 0-1 0,-1 0-4 0,1 0 3 16,0 0-2-16,0 0 2 0,0 0 4 16,-1 0-5-16,1 0-5 0,-3-2-1 0,2 0-2 15,-1-1 0-15,0 0-1 0,0-1 0 0,-3 0-6 16,1 0 4-16,-1-1 3 0,2 0 0 0,-4 1 3 15,3-1-5-15,-4 0-2 0,-2 0 0 0,0-1-1 16,-1 1 2-16,-7-1-1 0,4 1 1 16,-5-2-5-16,0 1 3 0,6 0 4 0,-4 0 0 15,4 0 6-15,-1-1-5 0,-1 0-1 0,3-2 0 16,-4 2 0-16,4-2 1 0,-1-1-2 0,1 2 2 16,-3 1-7-16,3-3 5 0,0 3 0 15,0 1 0-15,-2-1 5 0,2 3-5 0,1-1 0 16,1 2-1-16,-2-1 0 0,1 1 1 0,0-2 2 15,-3 2-2-15,3 0-2 0,1-1 1 16,0 2 1-16,1-2 0 0,3 3 5 0,-2 0-3 16,5 0-2-16,-3 1 1 0,4 0-2 0,1 0 1 15,0-2 1-15,1 2-2 0,0 0 0 0,1 0 1 16,-1 0 1-16,0 0-1 0,1 2 4 16,0-2-6-16,0 0 1 0,4 2-1 0,-1 1-3 15,4 0 4-15,2 1 2 0,0 0-1 0,2 1 0 16,-1 1 0-16,6 1 0 0,-4-1 0 0,4 2 5 15,-3-1-4-15,4 0 0 0,0 2 0 16,-2 0-5-16,3-2 4 0,-2 2 1 0,-3 0-1 0,3-1-1 16,-4 1-1-16,-1-1 3 0,2-1-1 15,-2 2 5-15,-2-2-3 0,0-1-3 0,-1 1 1 16,-3-3-5-16,1 1 5 0,-3-1 2 16,1-1-2-16,-2-1 1 0,2 1-1 0,0 0 1 15,-3-1 0-15,4 2 3 0,-4-2-2 0,4 0 0 16,-3 0-1-16,0 1-4 0,5-1 3 0,-5-1 2 15,3 2 0-15,-4-2 2 0,0 1-2 0,4-2-1 16,-4 2 3-16,-1-1 2 0,0-1-4 16,-1 0 0-16,0 0-2 0,0 0-4 0,0 1 5 15,0-1 1-15,0 0 1 0,0 0 1 0,0-1-3 16,0 1 1-16,0 1 0 0,-1-1 2 16,1 0-3-16,-1 0-1 0,0 0 0 0,-1 0-3 0,-5 1 3 15,2 2 1-15,-8-1 1 0,2 1 0 16,-1 0 0-16,-2 2-2 0,-2 2 0 0,-4 1 2 15,-1-1 1-15,-1 4 0 0,-4 0-1 16,0 0-3-16,-3 2 1 0,-1 0 2 0,-3 3-1 16,-3 0 3-16,3 0-4 0,-5 4-2 0,6-6 0 15,1 4 1-15,0-3 3 0,2-2 2 0,7 1-1 16,0-3-1-16,3 0 2 0,1-4 1 0,6 1 1 16,2-3 0-16,2-1 2 0,4-1-2 0,-1 0 3 15,1-1 3-15,3-1-1 0,0 0 4 16,1-1-1-16,0 0-2 0,0 0 0 0,0 0 2 15,0 0 1-15,0 0 2 0,0-1 1 0,0 1-1 16,0-1-1-16,0 2-1 0,1-2-2 16,-1 1-3-16,0 0-3 0,0-1-3 0,0 1-6 15,0 0-7-15,0-1-24 0,0 0-40 16,-1-1-73-16,0 0-141 0,-3 2-392 0,1 0-963 0</inkml:trace>
  <inkml:trace contextRef="#ctx0" brushRef="#br0" timeOffset="158682.6986">9138 4704 1 0,'0'0'0'0,"0"-1"0"0,1 1 0 0,-2-1 0 16,2 1 0-16,-1 0 0 0,0 0 0 0,0 0 0 16,1 1 0-16,-1-1 0 0,1 0 0 0,-1 0 0 15,5 0 0-15,-2-1 0 0,-1-1 96 16,0 2 11-16,3-1-21 0,-3 0-10 0,6-1-13 16,-4 1-15-16,4-1-11 0,0 1-9 0,0 0 6 15,0-2 14-15,3 2 7 0,2-1 4 0,0-2-7 16,-2 2-5-16,5-2-1 0,-1 1 5 15,3-3 7-15,2 3 4 0,-1-2 2 0,3 0-3 16,0 0-12-16,2-2-7 0,3 1-5 0,3 1-3 16,1-2 0-16,6 0 0 0,-3 0-4 15,3 1-1-15,-1-2-4 0,3 0-4 0,2 3-1 16,-2 0-3-16,0 2-1 0,-3-2-3 0,1 0 3 16,-4 2 0-16,5-1 4 0,-2 0 1 0,3 1-5 15,0-2 2-15,1 2-2 0,-1-1 1 16,1 1 2-16,1-1 1 0,1 1 2 0,-1-2 5 0,0 1 3 15,0-1 2-15,-1 0 5 0,5-1 0 16,0-1 2-16,-2 0-2 0,2 0-3 0,-2 0-3 16,-2 1-4-16,-1 0-3 0,2 1-2 0,-2-3-3 15,-1 0-1-15,-3 1-1 0,0-1 1 16,-2 2-2-16,0-1-2 0,1 2-1 0,-3-2-2 16,0 1 2-16,1 0 3 0,0 0-1 0,-1 1-2 15,0-1 0-15,0-1-2 0,-1 1-1 0,-1-2 2 16,-2 2-2-16,1 1-2 0,-2-4 1 15,1 4-5-15,0 0 3 0,1-1 0 0,-3 1-1 16,3 0 3-16,1-1-2 0,-3 0 1 0,1 2 1 16,-1-4 3-16,-1 3-4 0,0 1 0 0,1-2-2 15,0 1-2-15,0 2 1 0,2-2-1 0,-2 0 1 16,2 2-2-16,-2-2 0 0,2-1 1 16,1 2 0-16,1-2 3 0,1 2-3 0,2-3 0 15,1 2-3-15,-4-1 0 0,1 2 2 0,3-2 2 16,-2-1-1-16,-1 2 0 0,3 0 0 15,-3-1 0-15,2-1-1 0,-3 0 1 0,-1 1 0 16,1 1-1-16,-1-3 1 0,1 3-6 0,0-2 6 16,-1 1-1-16,1 1 0 0,0 0 2 0,-1-1-1 15,0 1 0-15,1-1 1 0,0-1 4 0,0 2-1 16,0-1-1-16,0-1 2 0,-2 2-5 16,1-1 2-16,-1 0 2 0,-3-2-2 0,4 3 0 15,-2-2 2-15,0-2-1 0,3 2 1 0,-1-1 3 16,-1 1-2-16,-2 0-1 0,0-1 0 0,-2 1 0 15,-1-1 1-15,-1 2 3 0,4 0 1 16,-3-2 0-16,0 2 0 0,0 1-2 0,-1-1-1 16,3-2-2-16,-3 2 1 0,2 0-1 0,0 0-2 15,1 0 1-15,1 2-3 0,2-2 1 16,-3 1-1-16,1-1 1 0,-1 0-1 0,-2 1-1 16,3 1 2-16,-3-3-2 0,3 2 1 0,-5 2-1 15,0-2-1-15,1 3 1 0,0-2-1 0,-2-2 1 16,0 4 1-16,-1-2-1 0,1 1-2 0,-2-1 0 15,3-1 1-15,-1 0-1 0,1 1 1 16,5 0-1-16,-4-1 0 0,5 2-1 0,-4-1 1 16,3-1 1-16,-3 1 1 0,2 0 1 0,-3 0-2 15,4-1 0-15,-4 0 0 0,6-1 0 0,-6 1-1 16,5 0 2-16,-5 1-3 0,2 0-1 16,-2 0 2-16,1-1 0 0,2 1 1 0,-2 0 2 15,2 1-3-15,-3-3-1 0,0 3 1 0,3-2-1 16,-3 2 1-16,-1 0 0 0,3-2 0 15,-3 2 1-15,0 0 0 0,-1 0 1 0,-1-3 0 0,2 2 0 16,-3-3-2-16,1 2 0 0,0 1 0 16,-1-2-1-16,-1 2 1 0,-4-2 1 0,5 1-2 15,-5 3 0-15,4-3 2 0,-6 0-2 0,4 1 2 16,-2-1 1-16,2 0-2 0,-3 1-1 16,4 1 0-16,-3-2-1 0,2 1 1 0,-2 0 2 15,4 1-2-15,-4 0-2 0,5-1 2 0,-5 1 0 16,3 0 0-16,1-2 3 0,-3 2-2 0,4 0-1 15,-2 0 0-15,1 1-3 0,-4-1 3 16,4 2 1-16,-4-1-1 0,4 0 0 0,-5 0 0 0,4-1 0 16,-6 2 0-16,1 0 3 0,3-1-2 15,-3 1 0-15,1-2-1 0,-2 1-1 0,5 0 1 16,-3-2 1-16,4 2 0 0,-4-1-1 16,-1 0-1-16,5 0 1 0,-5 0 1 0,5 0 3 0,-3-1-2 15,3 1-2-15,-4-1 0 16,5-2-5-16,-6 3 5 0,6-1 0 0,-5 3 1 15,0-3 1-15,4 1-1 0,-4-2-1 0,1 3 0 16,-1-2 2-16,-2 2-2 0,0 0 0 0,1-1 0 16,1 1-4-16,-3 0 4 0,1-1 0 0,-1 1 2 15,2-1 0-15,-3 1-2 0,0 1 0 0,-3-1-1 16,4-1 4-16,-2 1-3 0,0 0 0 16,-2 1 0-16,3 0-4 0,0-1 4 0,1 1 0 15,-1-1 2-15,0-2-2 0,1 4 1 0,-1-3-2 16,1 1 0-16,-5 0 6 0,3 0-4 0,-1-1 1 15,-2 1-3-15,4 0-2 0,-2-1 1 16,-3 2 2-16,3-2 1 0,-2 1 2 0,1 0-2 16,-3 0-1-16,2-1-2 0,-2 1 2 0,3 1 0 15,-2-1-2-15,-2-1 1 0,3 2-5 0,-2 0 3 16,-2 0 1-16,2 0 1 0,1-1 5 0,-3 0-5 16,0 0 0-16,-1 2 3 0,1 0-1 15,-1-1 0-15,0-1-1 0,0 2-2 0,0-1-5 16,0-2 4-16,-1 1 1 0,1 0 1 0,-1-1 2 15,-1 0-3-15,-2-3-2 0,2 2-1 16,-1-1 0-16,-3 0 0 0,1 2 0 0,-3-3-2 16,-1 1-6-16,-1 1 7 0,-2-1 1 0,-4 1 3 15,3-2 8-15,0 1-4 0,-4 2-1 0,4-1 1 16,-4 0 0-16,3 0 0 0,-3 0 0 0,3 1 1 16,-2 2-2-16,3-1 1 0,-3 2 1 15,4-1 3-15,1 1 1 0,-1-2-1 0,1 1-3 16,3 1 1-16,-1 0-2 0,2 0 0 0,4 1-2 15,0-1 0-15,-1 2-4 0,3-1 2 0,0-1-1 16,1 2 0-16,0-1 2 0,0 3-1 16,0 0 0-16,0 0 0 0,1-1-1 0,5 1 4 15,2 1 3-15,3-1 0 0,3 3 0 0,5-2 1 16,-1 1-1-16,5 1-2 0,-1-2 3 16,3 1-2-16,-2-1-2 0,-3 1-1 0,-7 0-1 0,3-1 0 15,-6-1 2-15,-1 0-2 0,-3-1 0 16,3 1 1-16,-2 1-1 0,-4 0 2 0,4 1 3 15,-2-2-3-15,1 3-1 0,-3 0-1 16,-2 0-4-16,3 2 4 0,-3-1 1 0,-1 1 0 0,0 2 1 16,-4-1 0-16,2 2 0 0,-2-2-1 15,-2 3 4-15,-4-1-1 0,2 1-1 0,-2 0-1 16,-1-1-1-16,0-1 2 0,1 0 1 0,-3 0 1 16,-3 0-1-16,-2-2 0 0,-5 1-1 0,1 2 0 15,-2-1 1-15,-3 0-5 0,5 0-6 16,-5 1-14-16,5-3-27 0,-2 3-56 0,-4-4-112 15,0 1-342-15,-2 0-1018 0</inkml:trace>
  <inkml:trace contextRef="#ctx0" brushRef="#br0" timeOffset="160863.7859">13897 5772 1 0,'1'0'0'0,"-1"0"0"0,0 1 0 15,0-2 0-15,0 2 0 0,0-1 0 16,0 2 0-16,-1-1 0 0,1 0 0 0,0 1 0 16,0-1 0-16,0 0 0 0,0 0 0 0,0 1 0 15,0-2 0-15,1 0 29 0,-1 0 71 0,0 0-4 16,1 1-6-16,-1 0-9 0,2-1-3 0,-2 0 5 15,1 0 9-15,1 0 31 0,0 0 32 16,-1 0 23-16,0 0 16 0,1-1-12 0,3 0-27 16,-2-1-23-16,1 1-25 0,1-1-20 0,2 0-14 15,-2 0-12-15,3-1-11 0,-2 1-9 16,0-1-6-16,4-1 0 0,-1 1 1 0,0-3 2 16,2 1 2-16,-1 1-1 0,1-3-2 0,1 1-3 15,-1-1-4-15,4-1-2 0,-1-2 0 0,3 0 0 16,2-2 5-16,-2 0 3 0,2 0 1 15,1-2-6-15,1-1-5 0,-1 3-7 0,3-2-3 16,0 1 1-16,0 0-2 0,-2 0-1 0,4 0-1 16,-2 1-2-16,-2-1 2 0,1 0-1 15,1-3-1-15,3 4 3 0,-3-3-3 0,5 1-1 16,0-1 0-16,1 0 1 0,-1 2-1 0,2-1 1 16,1-1-2-16,-1 2-5 0,0-1 1 0,-1-1 1 15,2 0-2-15,-1 0 4 0,1-2-2 0,-1 1 0 16,1-1 0-16,-1-3 1 0,-1 0-1 15,1-1 1-15,2 1-1 0,-1 0-4 0,0 4 1 16,1-3 0-16,-1 0-2 0,-1 0 4 0,0-1-3 16,0 2 1-16,0-1 0 0,0-1 1 15,1 1-1-15,0 0 0 0,-1 0 1 0,1 1-1 0,0-1 0 16,-1-1 3-16,0 1-5 0,0 0 0 16,1-3 1-16,0 2-1 0,4-1 1 0,-4 1 4 15,-4 1-2-15,1 4-1 0,-1-3 0 0,-2 2-6 16,2 2 5-16,-2-2 0 0,2 2 0 15,-4 0 4-15,2 0-5 0,-2 2 1 0,-1-1 1 16,0 1 1-16,1-4-2 0,-2 4 0 0,0-3 1 16,-1 0-6-16,2 1 7 0,0-2-3 15,0 1 1-15,-2 0 1 0,6-3-1 0,-5 2 0 16,-1 1 3-16,0-1 1 0,0 4-2 0,-5-2-1 16,4 2 1-16,-1 0-5 0,-3 0 4 0,3 1 1 15,-1 1-2-15,-4-3 6 0,7 1-6 0,-2 1 2 16,-2 0 0-16,2-2-1 0,-2 1 1 15,-1 1 0-15,1-1 0 0,0 0-7 0,0 1 7 16,-1 0-1-16,2 2-1 0,-2-2 5 16,1 2-6-16,1 1 3 0,-4-2 0 0,2 2-2 0,0-2 1 15,-2 2-1-15,4 0 0 0,-4-1-3 0,3 1 3 16,-1 1-1-16,-1-2-1 0,0 1 4 16,-1 0-3-16,2-2 0 0,-2 4 2 0,-1-1 0 15,1-1 2-15,-1 2-1 0,0 0 2 16,1-2-5-16,-2 0 2 0,5 1-2 0,-3 0 0 0,3 1 4 15,-5 0-2-15,2-1 1 0,-3 1-1 16,0-2 1-16,0 1 0 0,-1 2-1 0,-1-2 0 16,-4 4-1-16,2 0 3 0,-2-1 0 0,-1 1-1 15,3-1 3-15,-4 0-4 0,4 0-2 0,-3 2 2 16,1 0-3-16,0-1 1 0,-1 0 1 16,-2 2-1-16,2-2 0 0,-1 1 0 0,-1 1-1 15,1-2 2-15,-1 2 3 0,0-2-4 0,4 1-1 16,-3 1 1-16,0-1-7 0,0 0 7 0,3-1-3 15,-1 1 2-15,0 0-2 0,0 1 2 16,-2 0 0-16,1 0 2 0,-1 0 5 0,-1 0-6 16,0-2-1-16,-1 3 1 0,1 0-4 15,-1 0 1-15,0 0 2 0,0 0-1 0,0-1 0 0,0 1 1 16,0 0 0-16,0 0 0 0,0 0 6 16,-1 0-7-16,1 0 3 0,0 0 0 0,0 0-5 15,-1 0 1-15,0-2-1 0,-3-1-3 0,2 1-2 16,-1 0 0-16,-4-2-2 0,-2 1-2 15,-1 1 4-15,0-1-4 0,-2 0 3 0,1-2-2 16,-2 2 0-16,-1-2 5 0,2-1 0 0,-1 1 3 16,2 2 3-16,-2-1-1 0,3-1 0 0,2 2 1 15,-2-1 2-15,1 0-3 0,0 0 0 0,1 0 0 16,1 2-4-16,1-1 5 0,-1 0 0 16,2 1 0-16,-3-1 1 0,0-1-1 0,3 2 1 15,-3 1 0-15,0 0 1 0,-2 1-2 0,1 0-1 16,4 0 1-16,-3 1-2 0,0-1 3 0,4 0 2 15,-1 0-1-15,2 0 5 0,2 0-1 16,1 0-1-16,0 0 0 0,0 1 1 0,0-1-4 16,0 0 1-16,0 0-2 0,1 2-7 0,-1-2 8 15,2 0 0-15,3 4 2 0,0-3 5 16,4 1-2-16,2 0 1 0,5 0 0 0,4-1 0 16,3 2-5-16,0-1 2 0,3 2-3 0,-1-2-3 15,2 1 6-15,-4 1-2 0,-3 0 1 0,-3-3 3 16,1 3-6-16,-2-3 1 0,-1 1-2 0,-1 1 2 15,-1-2-1-15,-2 0 0 0,3 0 0 16,-2-1-4-16,-2 3 5 0,-2-2-1 0,1 0 2 16,-3-1 1-16,0 1-3 0,-2 0 0 0,-3 1-3 15,2-1 2-15,1 0 0 0,-3 0-1 0,0 0 2 16,1 0-4-16,0 1 3 0,-2 0 1 16,0-1-2-16,0 1 6 0,0 1-3 0,-2 2-1 15,0-2 2-15,1 5-3 0,-2-2 2 0,-3 3-1 16,3-1-1-16,-3 1 0 0,1 4 0 0,-3 1 1 15,-2 1 1-15,0 2 3 0,-2 4-3 0,1 0-1 16,-4 1 0-16,0 4-5 0,-4-2 6 16,0 1-2-16,-1 2 1 0,1-3 2 0,4 0-2 15,-1-2-1-15,1-3 0 0,2-2-1 0,2 0-1 16,5-2 1-16,0-1 0 0,-3 0 1 16,3-1 2-16,-1 0-1 0,-1-3 0 0,4-2 0 15,-2-2 0-15,4-1 0 0,-3 0 0 0,2 1-2 16,2-4 1-16,-1 2 1 0,2-3-2 15,-1 1 1-15,1-1 0 0,0-1-1 0,0 0 2 0,0-2-1 16,0 2 0-16,0-1-1 0,0 1-5 16,0 0-9-16,0 0-15 0,0-1-26 0,0 0-39 15,0 1-73-15,0-2-159 0,1 0-698 0,0-3-606 16</inkml:trace>
  <inkml:trace contextRef="#ctx0" brushRef="#br0" timeOffset="164552.1965">16364 2819 1 0,'-1'1'0'0,"0"-2"0"16,-1-1 0-16,0 1 0 0,1 1 0 0,0 0 0 16,1-2 0-16,-1 2 0 0,1-1 84 0,-1 1 63 15,0-1-8-15,1 1-9 0,0 0-4 0,0 0-6 16,0 0-4-16,0 0-12 0,0 1-16 15,-1-1-20-15,2 1-19 0,-1-1-7 0,0 0 9 16,0 0 19-16,1 2 17 0,-1-2 12 0,0 0-2 16,0 0-11-16,0-2-9 0,0 2-18 15,0 0-14-15,1 0-10 0,-1 0-14 0,0 2-6 16,0-2-6-16,-1 0-2 0,1 0-3 0,0 1 15 16,-1 1 19-16,0 0 12 0,-3-1 11 0,2 1-13 15,2 1-13-15,-1-2-10 0,0 3-9 16,0 0 0-16,-3 1-3 0,2-2-4 0,1 2-2 15,0-1-3-15,1 3-2 0,-1 0 2 0,0 1 5 16,0 4 0-16,-3-1 4 0,2 0 1 0,2-1-3 16,-2 1 3-16,1 0 0 0,-1-1 2 15,-2 3 0-15,2-3-1 0,-1 1-4 0,-3 0-2 16,4 0 1-16,-1-1-2 0,-3 1 1 16,3-2 0-16,-2 4-2 0,3-2 3 0,-2-1 1 0,-2 1-1 15,4 0 2-15,-1 0-5 0,-1-3-2 16,2 1-1-16,0 0 0 0,0-4-1 0,-3 0-1 15,5 0 0-15,0-1-4 0,-1-2 4 16,1 0 2-16,-1 0-1 0,1-1 3 0,0 0-4 0,0 0 1 16,0-1-2-16,0 0 3 0,0 0-1 15,0 0 1-15,0 0 3 0,1 0-2 0,-1 0 7 16,0 0 5-16,0 0 3 0,0-1 2 0,1 1-3 16,-1 0-5-16,0-1-4 0,0 1-9 0,2-1-15 15,1-2-20-15,0 1-26 0,-1-2-47 16,3 1-58-16,-3 0-104 0,1 0-242 0,3-2-299 15,-2 0 37-15</inkml:trace>
  <inkml:trace contextRef="#ctx0" brushRef="#br0" timeOffset="165184.9719">16611 2860 1 0,'5'-3'0'0,"-2"-2"0"15,0-1 0-15,1 1 0 0,-3 0 178 16,0 1 11-16,0 2-13 0,-1 0-10 0,0 1-14 16,0-2-9-16,0 3-6 0,0-1-8 0,0 1-4 15,0 0-13-15,0 0-19 0,0 0-22 0,0 1-27 16,0-1-20-16,0 0-17 0,0 1-8 15,0-1-1-15,-1 3 4 0,0-1 9 0,0 4 4 16,-3-3 5-16,3 1 0 0,0-1 1 0,0 1 2 16,-1 1 4-16,1 0 3 0,-4-1 1 0,4 2 3 15,-1 0-4-15,1 2 2 0,-1-1 1 16,-1 0-6-16,2 1 1 0,0-4-5 0,1 2-1 16,0-3 2-16,0 1-2 0,0 1 1 0,0 0 2 15,1 0 1-15,0 0-1 0,3 0 1 0,-1-2-1 16,-1 4-6-16,6-2 2 0,-4-1-3 0,4 1-3 15,-2-2-2-15,1 4-2 0,1-1-1 16,0 0-2-16,-1-1 0 0,-3 2-4 16,5-1 1-16,-2 0-1 0,-2-1-5 0,1 0 5 0,-3 0-1 15,4 1-1-15,-3-1 3 0,-3 2-1 0,4-2 1 16,-4 1-1-16,0-1 2 0,0 1-2 16,-1-1 2-16,-1 0 1 0,1 1 0 0,-1-1 4 15,-2 1 2-15,-1-1 2 0,2-1 2 0,-5 0-1 16,4 1 0-16,-4 1-2 0,3 0 0 15,-3-3-4-15,-2 1 1 0,4 0-1 0,-2 0-3 16,1-3 2-16,1 3-2 0,-4-2 0 0,2-1 2 16,0 2-3-16,-1-2 1 0,-1 1-3 0,-1 1 1 15,0-1-1-15,-1 0-1 0,2-2 1 16,-1 3-4-16,-1-2 2 0,5-1-1 0,0 0 0 16,-1-4-1-16,4 4-2 0,-2 0-2 0,1 0-3 15,3 0-3-15,-1-2-6 0,1 1-16 0,-1 0-24 16,-1-2-33-16,3 2-45 0,0-1-86 0,0-1-165 15,3 0-263-15,-1 1-446 0</inkml:trace>
  <inkml:trace contextRef="#ctx0" brushRef="#br0" timeOffset="165646.6119">16669 2845 1 0,'0'-4'0'0,"1"-1"0"0,-1-3 0 16,1 3 73-16,-1 2 275 0,1-1-21 16,0 2-57-16,4 0-58 0,-3-2-51 0,0 3-27 15,4 0-18-15,-3-2-9 0,1 1-14 0,1 0-16 16,0 1-12-16,2-1-14 0,2 1-6 15,0 1-2-15,2 0-1 0,0 0-2 0,1 1-2 16,5 1-3-16,-4-2-5 0,6 0-4 0,-3 1-3 16,0 0-5-16,4-1-2 0,-3 1-2 0,-2-1-1 15,1 2-3-15,-3-2 2 0,-2 0 0 16,-2 0-1-16,1 0 3 0,-6 2 3 0,1-2-2 16,-3 0 3-16,3-2 1 0,-3 2 2 0,-2 0 5 15,0 0 5-15,0 0 2 0,-1 0 3 0,1 0-3 16,0 0-1-16,0 0 2 0,-1 0-7 0,1 0-8 15,-1 0-10-15,-3-2-7 0,3 0 0 0,0 1 0 16,0 1-1-16,0 0 0 0,0 0-3 16,1 0 1-16,-2 0 0 0,2 0-1 0,0 0-2 15,-2 0 2-15,2 1-5 0,-1 0 3 0,1 0-3 16,-1 1-8-16,0 2-15 0,-3 1-43 16,0 0-81-16,2 2-185 0,0 1-534 0,0 3-467 15</inkml:trace>
  <inkml:trace contextRef="#ctx0" brushRef="#br0" timeOffset="180912.7079">16827 2027 1 0,'0'-1'0'16,"2"-2"0"-16,-2 0 0 0,0 2 0 0,1-1 0 16,-1 1 0-16,0 0 0 0,0-1 0 0,0-1 0 15,0 2 0-15,0-1 0 0,0 1 92 0,0 0 77 16,0-1 3-16,-1 1 7 0,1 1-14 0,-2-3-13 16,0 2-14-16,1 1-21 0,0-2-11 15,0 2-9-15,-1-1-11 0,-1 1-4 0,0 0-8 16,1-1-2-16,0 1-2 0,-3-2-6 0,4 2 4 15,0 0-4-15,0-1-6 0,-2 1-6 16,0 0-10-16,1 0-7 0,1 0-4 0,0-1-2 16,0 1-4-16,-1 0-3 0,1 0 0 0,-3-1-3 15,3 1 2-15,-1 0 0 0,0 0 0 0,-3 1-2 16,2-1 1-16,-4 1-1 0,3 0 3 0,-3 2 6 16,3 0-2-16,-3-3 0 0,-2 4-1 0,4-3-6 15,-2 2 0-15,0 0-2 0,4 0-4 16,-5 0 0-16,5 2-4 0,-2-2-2 0,2 1 0 15,-1-1 3-15,-2-1-3 0,3 2 0 0,-4-1-1 16,5 2-1-16,-2 0 3 0,-1-2 1 16,1 1 0-16,-2-1-1 0,2-2 2 0,-3 2-3 15,3 1 3-15,-1-2 2 0,1 3-2 0,-2-2-1 16,1 1-2-16,-1-1-3 0,2 2 2 16,-2-2 1-16,-2 3-1 0,3-1 3 0,-3 1-4 15,0-2-1-15,3 3 0 0,-1-1-2 0,2-2 1 16,-4-1-2-16,3 1 2 0,1 1-5 0,0 1 4 15,-2-3 2-15,3 2 0 0,-4-2 2 16,4 2-1-16,-4 0-1 0,4-1 1 0,-3 0 1 16,4 1-1-16,-2 0 1 0,-2 1-1 0,2-3-4 15,-2 2 3-15,3-1 2 0,-3 1 1 0,2 3 3 16,-3-2-2-16,4-2-2 0,-2 3 1 0,2 0 2 16,0-3-1-16,-2 2-1 0,3 0-2 15,0 0-3-15,-4 0 2 0,4 1 2 0,0-2 0 16,-2 2 2-16,0 0-3 0,2 1 0 15,0 1 0-15,-2 1 0 0,2-2 1 0,1 1-2 0,-1-3-1 16,-1 1-2-16,0 2 2 0,3-2 2 16,-1 0 2-16,1 2 2 0,0-2-4 0,0-1-1 15,1 2 2-15,-1-1-1 0,3 0 0 16,0 0 1-16,-2 1-2 0,1 0-2 0,-1 0 3 16,2 1-2-16,0-2 2 0,-1 1 1 0,0 0-2 15,3 0-1-15,-1-1 4 0,-2 1 2 0,5-2 3 16,-4-2 3-16,4 0-2 0,1 2-1 0,0-2-1 15,2-1 1-15,0 1-1 0,2-2 0 16,-2 0-1-16,1 0-1 0,1-1 0 0,-1-1 0 16,1 0 2-16,6-3-1 0,-3 1 1 0,3-3-4 15,1 2 0-15,0-3 0 0,0-1-2 0,-4 2 1 16,4-2-1-16,-3-3-1 0,-2 2 1 0,4-2-1 16,-4-1 0-16,5 3-1 0,-4-3 0 15,-2 1-2-15,-2 2 3 0,-2-2 4 0,-3 4 1 16,1-1 5-16,-3 0-6 0,2-1-5 0,-1-1 1 15,0 2-4-15,-4-2 2 0,3 1 3 16,-3-1-3-16,-1 2-1 0,-1 1 1 0,-3-1-1 0,3 1 2 16,-2 0 1-16,-4 1-3 0,3-2-3 15,-3 4-1-15,-2-1-1 0,0 3 2 16,-2-2 0-16,0 1 2 0,1-1-3 0,1 2 2 0,-1 1-1 16,4 0 2-16,0 0 2 0,0 0-1 0,3-1-2 15,0 1-1-15,-3 1 0 0,4-1 1 16,2 0 2-16,-1 0-1 0,0-1 0 0,1 2-1 15,-1-1 0-15,1 0 1 0,0 0 1 16,0 0 0-16,1 0-1 0,-1 0 0 0,0 0-2 16,1 0-1-16,0 0 4 0,-1-1-2 0,0 1 0 15,0 0-3-15,2 0 0 0,4 0 2 0,-2 0 4 16,5-1-1-16,6-1-1 0,-1 0-1 16,0 0-1-16,4 1 2 0,1-2 2 0,0 1-1 15,0-2 1-15,-4 2-3 0,5-1 0 0,0-3 2 16,-2 5 1-16,0-2 0 0,-4 2-3 0,2 1 1 15,-3-2-5-15,-1 2 4 0,-2-1 2 0,-1 1-1 16,-2 0 1-16,-2 0 0 0,0 1-2 0,-2 1 1 16,-2-1 0-16,1 0-1 0,2 0-1 15,-4 0 0-15,0 2-2 0,0 0 3 0,0-1 2 16,-4 2 1-16,3 0 1 0,0 1-2 0,-1 0-1 16,0 0 0-16,-3 1 1 0,2 0 0 15,-2 1 0-15,2 1-1 0,0-1-1 0,-3 1-1 16,4 1 4-16,-1-1-2 0,-3 1 3 0,1 2-1 15,-1-2-3-15,0 6 2 0,0-2 1 0,-1 0 0 16,-1 3-1-16,1-2 0 0,0 1-2 0,2 2 1 16,0-3 3-16,-1 0-1 0,1-2 1 15,0 0 1-15,1-1-4 0,0 1-1 0,-1 0 1 16,4 0-2-16,-2 1 5 0,1 0-3 0,-2-3 2 16,3 1-2-16,0-5 0 0,0 1 2 15,-1 2-1-15,1-3 3 0,-1-1-4 0,0 1 0 16,2-1 1-16,0-1-3 0,-1-1 3 0,1 0-1 15,0-1 0-15,0 0-1 0,0 0 2 0,0-2 0 16,0 1 2-16,0-2 4 0,0 1-3 16,0 0 3-16,0-2 3 0,0 2-1 0,0 0 2 15,0-1 2-15,0 1-2 0,0-1-3 0,0-1-2 16,0-2-2-16,1 0-3 0,-1-3 3 0,0 1-6 16,4 0-5-16,-3 0-10 0,1-1-26 0,0 1-28 15,4 1-62-15,0 0-133 0,4 1-602 16,-1-1-827-16</inkml:trace>
  <inkml:trace contextRef="#ctx0" brushRef="#br0" timeOffset="191882.7592">20421 6105 1 0,'0'-2'0'0,"-3"-1"0"15,1 2 0-15,-1-2 23 0,2 0 223 16,0 2-14-16,0-1-33 0,-1 0-24 0,1 0-17 16,-2 1-19-16,3 0-8 0,-2 0-8 0,1-1-14 15,1 0-7-15,-1 1-12 0,0 0-4 16,1 0-4-16,-2 0-11 0,1-3-4 0,1 3-3 16,-1-1-10-16,-2 1-4 0,2 0-5 0,0 0-10 15,-2-1 1-15,0 0-4 0,1 1-3 16,1 1-1-16,-3-1-4 0,0 0 2 0,0-2-1 15,-3 2 0-15,4 1 1 0,-3-1 1 0,3 0-4 16,-2 1 0-16,0-2 0 0,0 1-3 0,0-1 3 16,1 1 0-16,-2 0-2 0,2 1-2 0,-2-1 0 15,1 0-5-15,0 0 0 0,1 1 0 16,-1-1-5-16,2-1 3 0,-3 1-1 0,2 1-2 16,-3 0 2-16,4 0 0 0,-4 0-1 0,2-2 0 15,0 2 3-15,-1-1-2 0,0 1 2 0,1-1 0 16,0 0-4-16,-1 1 0 0,0-2 2 15,-2 1-3-15,2 1 3 0,-4-1-1 0,0 0 0 16,0 1-1-16,1 0 2 0,-2-1-3 0,0 1-1 16,2 0-1-16,-2 0-3 0,2 1 1 15,-2-1-2-15,0 1 2 0,2 1-1 0,-1 0 0 16,-2-1-1-16,3 1 0 0,1-2 2 0,0 2-2 16,-2-2 0-16,1 1 1 0,3 2-5 0,-3-1 2 15,3 0 2-15,-2-1-2 0,2 2 1 16,0 0 1-16,-2-2-2 0,2 2 3 0,-1-1 1 15,2-1-2-15,-1 2 0 0,-4-1 2 0,2 0-6 16,1 1 5-16,-2-2 0 0,2 3-1 0,-2-2 5 16,0 0-5-16,-1 2 0 0,1-2 2 15,1 1-2-15,-4 0 1 0,4 1-1 0,-1-1 2 0,0 1-6 16,-2-1 5-16,2 1-1 0,2-1-2 16,-3 1 7-16,2-2-4 0,1 2-1 0,-1-2 1 15,0 2-1-15,2-1 0 0,-1 1 0 16,1-1 0-16,-3 1-4 0,3 0 2 0,-1 0 0 15,-1 0-1-15,2 0 6 0,-3 1-4 0,1-1 2 0,0 2 0 16,-1-1-1-16,2-1 0 0,-1 0 1 16,-2 3 0-16,1-1-4 0,-1-1 3 15,0 2-1-15,-3-2-1 0,3 1 3 0,0 0-2 0,0-1 0 16,-1 0 1-16,2 2 2 0,-1-2-2 16,3 2 0-16,-2-1 1 0,2 1-7 0,-3-2 4 15,4 1 1-15,-2 1-3 0,0-2 7 0,1 1-4 16,1 1 0-16,0 0 0 0,-1 0-4 0,0 0 3 15,3-1 1-15,-2 1 0 0,0 0-2 16,1-2 2-16,-2 3-1 0,0-1-1 0,1-1 7 16,0 1-6-16,-1 2-1 0,-1-2 1 15,0 1-3-15,2 3 4 0,-2-4 0 0,0 3-1 16,2-2 2-16,-3 0-1 0,3 3 0 0,-4-3-1 16,1 0 4-16,0 5-4 0,0-5 2 0,1 3 0 15,0-1-3-15,1-2 1 0,-1 2 1 0,-1 0 0 16,2 1 1-16,1-4 0 0,1 2 2 0,0 0-2 15,0-1 1-15,0 2 1 0,3-3-3 16,-5 0 1-16,4 1-3 0,-2 0 1 0,1-1 0 16,-1 0 0-16,0 0 2 0,1 2-2 0,0-3 0 15,1 5 0-15,-4-3 0 0,4 2 2 0,-3-2-1 16,1 1 1-16,0 4-3 0,1-2 2 0,-2-1-1 16,2 1 0-16,-3-2 1 0,3 2 0 15,-1-2-1-15,0 2 0 0,1-1 0 0,0-3 1 16,2 0 0-16,-3 0 0 0,1 1 0 0,2 0-1 15,-1-2 2-15,-2 1-2 0,4 0 2 16,-2-2-1-16,1 2-1 0,-1 0 2 0,1 2-1 16,-2-1 0-16,2-1 1 0,-1 4 0 0,1-1-2 15,-2-1 1-15,-1 4 0 0,2-1-1 0,0 0 2 16,-2 1-1-16,1 0-1 0,-1 0 1 16,2 0-2-16,-1 0 3 0,0 1-1 0,1-1 2 15,-2 1-2-15,3-2 1 0,-3 3 1 0,0-3-2 16,1 1 4-16,0-2-4 0,1 0 1 15,0 0-2-15,-2 2-3 0,3-4 5 0,-2 5 1 16,0-5 0-16,2 4 6 0,-1-1-7 0,0 1-1 16,0-2-1-16,-1 2-2 0,2-1 2 15,-1 2 1-15,1 0 0 0,0 1-3 0,-1-1 4 16,2-1-1-16,0 1 2 0,-1-3 4 0,1 1-7 0,1 0 0 16,0 0 0-16,-1-2-2 0,1 2 3 15,1-1 0-15,-1 0 1 0,0 2-4 0,1 0 4 16,1-1-1-16,-1 3 3 0,3-1 4 0,-2 2-5 15,2 0 1-15,-1-1 0 0,2 1-3 0,-1-2 3 16,0-2 0-16,1 3 2 0,1 0-4 16,0 1 0-16,-1-1 1 0,3-1 0 15,-2 0 4-15,1 0-4 0,1 0 0 0,-1 4-1 0,1-3-3 16,3 0 6-16,-1-1-1 0,0 0 1 16,2 1-3-16,1 1 2 0,0-1 1 0,1 1 0 15,2-2 9-15,-1 1-8 0,0 2-1 0,3 1-1 16,-2-2-4-16,0 0 5 0,0 1-1 0,1 0 1 15,2-1-4-15,0 3 2 0,0-2 1 16,2-2 1-16,-2 1 4 0,2-1-5 0,1 2-3 16,-2-2-3-16,3-1 2 0,-4-1 1 0,2-1 2 15,0-1 1-15,2-2-4 0,2 4 4 0,4-1 0 16,1-1 1-16,-2 0 2 0,2-3-2 0,-4-1-2 16,2-1-2-16,-2-1-1 0,0 2 2 15,-1-3 1-15,1 2 2 0,-1-3-4 0,2-1 1 16,1-2 2-16,0 0 0 0,0 1 1 0,-2-2-3 15,1 0 0-15,1 1-2 0,-1-3-1 16,2 2 4-16,-3 0-1 0,1-1 3 0,2-2-5 16,1 1 2-16,-3-2-2 0,2-1 1 0,1 2 5 15,2-2-2-15,-2-1-2 0,3 0-2 0,-2-1 2 16,-1-1-1-16,-2 1 3 0,2-1 0 0,1-4-2 16,-3 5 0-16,4-5 1 0,0 2-2 15,1 0 3-15,-3-1-1 0,1 0-4 0,-1-1 0 16,-3-1-2-16,1 2 2 0,0-1 5 0,-6 3 2 15,5-2-2-15,-4-1-1 0,5-2-1 16,-3-1 0-16,2 1 2 0,-4 0 0 0,1 1-3 16,1-1-1-16,-3-2-4 0,1 1 4 0,2-1 2 15,-3-1 2-15,0 0 3 0,-3-2-5 0,2 3 1 16,-1-1-2-16,-1-2 3 0,0 0-1 0,-3 1-1 16,1-2 0-16,1-1-4 0,0 0 6 15,-5 1-1-15,3-2 2 0,-1-1 2 0,-2 1-3 16,2-4-1-16,-2 1-1 0,-1 0 4 0,3-4-2 15,-3 1-2-15,-1 2 1 0,0-3-7 0,-1 2 5 16,0-2 2-16,0 3 1 0,0-1 3 0,-1-1-5 16,0 1 0-16,-1-2 0 0,-2 2 2 15,2-1 0-15,0 1-1 0,-4-1-2 0,3-2-4 16,-3 5 3-16,1-1 2 0,-2 2 0 0,-1 2 4 16,2 0-3-16,-1 2-2 0,-2-1 0 15,0 4 3-15,-1-2-1 0,-1 1 1 0,0 1-1 16,0-4-7-16,-1-1 6 0,-3 0 1 0,4-2 1 15,-4 3 6-15,0 0-8 0,2 1 0 0,-2-1-1 16,2 0-3-16,-4 1 3 0,3 1 1 16,-2-1-1-16,2 2-4 0,-2-2 3 0,1 2 0 15,-3 1 3-15,1-2 7 0,2 3-8 0,-2 0-4 16,1 1 0-16,-2 0-4 0,0 0 5 0,-1 1 1 16,0 0 0-16,0 2-3 0,-1-1 3 15,0 2-1-15,-1-2 1 0,0 1 5 0,-1 0-6 16,2-1 2-16,-1 3-2 0,-1-1-2 0,-3 1 2 15,3 0 0-15,1 1 0 0,-3 1-2 0,2-1 3 16,-1 1 0-16,1 0 0 0,1-1 2 0,0 2-2 16,-2-2 0-16,0 3-1 0,3-2 0 0,-2-1-1 15,1 1 2-15,-4 1 0 0,4 0-3 16,-2 0 2-16,0 1 1 0,-3-1 0 0,3-1 4 16,-5 1-4-16,3-3 0 0,-1 3-3 15,-1-2-1-15,2 2 4 0,-4-1-1 0,6-2 1 16,-5 4-1-16,5 0 1 0,-4 0 0 0,0 1-1 15,2-1 3-15,-4 0-5 0,0 1 0 0,0 3-2 16,-3-1-2-16,4 3 3 0,-5 0 1 16,3 0 1-16,0 1 0 0,2 1 2 0,1-1-1 15,-1 1 1-15,-1-1 5 0,2 0-7 0,1 1 0 16,-1-1 0-16,3 1-7 0,0 0 7 0,-2-1 2 16,3 2 0-16,1 0 0 0,-3-2-1 0,4 1 0 15,-3 0 1-15,3-2 4 0,-4 2-6 0,3-1 2 16,-3 1-2-16,-2 1-5 0,1 0 6 15,0-1 0-15,0 3 1 0,2-2 0 0,-2 0-1 16,-1 2-1-16,0-1-1 0,0 1 5 0,-3 0-4 16,3 2-1-16,2 0 0 0,-2-1-7 0,1 1 9 15,2 1 0-15,2-1 1 0,1-3 3 16,2 1-3-16,0-3 0 0,3 0-1 0,0-1 4 16,-2 1-3-16,4-1 0 0,-2 1 0 0,3-1-5 15,-2 0 5-15,1 0 0 0,2 0 0 0,-2 2 3 16,1-2-3-16,0 0-2 0,0 0 0 15,-2-2 1-15,4 2-5 0,0 2-2 0,-2 0-5 16,2-1-11-16,-2 1 0 0,1 0-8 16,1 0-6-16,-3 3-5 0,0 1-16 0,1 2-12 15,0 0-20-15,-1 0-22 0,3 1-28 0,-1 0-38 16,-1-3-60-16,-1 3-97 0,4 0-160 0,3-2-236 16,-1 0-277-16</inkml:trace>
  <inkml:trace contextRef="#ctx0" brushRef="#br0" timeOffset="192582.9682">20198 6029 1 0,'0'-2'0'0,"0"-4"0"0,-4 1 256 15,4 0 107-15,-1 1-27 0,-1 1-45 0,2-1-47 0,-1 2-25 16,1 0-37-16,-1-1-26 0,1 2-21 15,0 1-25-15,0 0-13 0,0 0-21 0,0 1-23 16,0-1-21-16,0 2-14 0,0-2-9 0,0 1-7 16,0 0 3-16,0 1 2 0,0 3 6 15,-3 0 8-15,1 1 2 0,0 2 7 0,-1 2 2 16,2 0 4-16,-3 1-3 0,0 1 1 0,2 1-1 16,-3 1-3-16,0 3 4 0,0 0-7 0,-1 0-1 15,-1 4-2-15,3 0-9 0,-3 2 2 16,0 2-2-16,0 0-1 0,-1 2-1 0,-1 3 1 15,0 1-2-15,1 0-1 0,-1 1 1 0,-2-1-4 16,4-1 0-16,-2-1 1 0,0 4-1 0,-1-3 0 16,1-2 0-16,0 4-1 0,1-5-1 15,2 2 2-15,-2 1 1 0,1 0-1 0,2 2 2 16,-3-4-4-16,3-2-2 0,-2 0 0 0,3-1 2 16,-2 1-1-16,-3-1 3 0,5 1-1 15,-2 2-3-15,0 1 1 0,0 0 0 0,-3 3 0 16,0 1 1-16,0 1 1 0,-3 2 0 0,2 1 0 15,-1 1-1-15,-3 3 0 0,2-2-1 0,-2 0-1 16,2 0 1-16,0-5 3 0,0-1-4 0,2-1 0 16,0-3 0-16,1-3-3 0,2-3 3 15,-1 0-1-15,-2 0 0 0,2 0 1 0,0-1 0 0,1-2 0 16,-1-3-1-16,3 1 2 0,-2 3-4 16,1-1 1-16,2-1 2 0,-4-2-5 0,5-2 3 15,0-1-1-15,-1 0-1 0,2 0 3 0,1-4-2 16,-2 2 0-16,-1-2-1 0,3-2 4 15,0 3-3-15,0-2 2 0,-1-2 1 0,1 1-8 16,-1-4 7-16,-1 1-1 0,2-1-3 0,0-2 3 16,1 3-1-16,0-3-1 0,-1 2 0 15,-1-2-3-15,1 1 3 0,0 1 1 0,0-3 1 16,-1 1 0-16,2 2-4 0,-1-2 0 0,0 1-2 16,0 0 6-16,-1 0-5 0,1 0-2 0,-1-1-1 15,0 2-2-15,0-1-7 0,2-1-2 16,-1 0-6-16,-1-2-15 0,1 1-5 0,0 1-14 15,-2-4-24-15,6 1-20 0,-3 0-60 0,2-5-98 16,1-1-242-16,6-4-479 0,1-5-117 16</inkml:trace>
  <inkml:trace contextRef="#ctx0" brushRef="#br0" timeOffset="193256.1058">20930 5936 1 0,'2'-6'0'0,"-1"-2"0"15,2-1 166-15,0 0 218 0,-2 5 12 0,0-1-41 16,3 3-82-16,-1 0-75 0,-1 1-58 0,-1 1-41 16,0 1-30-16,-1 0-27 0,2 0-13 15,-1 2-3-15,3 1 7 0,-2 5 8 0,-1 0 6 16,2 2 3-16,-2 4 2 0,1 0-8 0,-2-1-3 0,1 4-3 16,-1-2 1-16,0-1 3 0,0 1 1 15,-1 0-5-15,-1 0-2 0,1 0-3 0,-2 3-1 16,2 1 3-16,-5 2 4 0,2 2-3 15,-1 2 1-15,-1 2-3 0,-2 1-5 0,-2 6-2 16,-1-1-3-16,0 3-1 0,-2 0-4 0,0 1-2 16,-2-2-4-16,5 1-6 0,-1-4 3 0,-1-2-5 15,3 3 3-15,0-4-2 0,-2 4 0 0,2-2 2 16,0 1 1-16,-1 0 1 0,3 1-1 16,-2-3 2-16,1 0-4 0,-1-3 1 0,0 1 0 15,-1 1-5-15,0 1 4 0,-1-1-1 0,1 2-1 16,0 2 0-16,0-3 0 0,0 5-1 15,-2-2-2-15,2 0 5 0,0 1-4 0,-2 0 1 16,1 2 2-16,1-1-7 0,-1-2 6 0,1 0-2 16,0-4 1-16,0 4 5 0,0-2-6 0,0 0 0 15,-1-2 1-15,1-1 1 0,0 1-1 0,-4-1 1 16,4-1-1-16,-1-1-5 0,1 0 4 0,0-1-1 16,1-1 0-16,1-2 2 0,1 0 1 15,-1 0-2-15,0-2 0 0,3-3 0 0,-1-2 2 16,4 2 1-16,-2-4 1 0,1-2-3 0,2-2-4 15,0-5-1-15,1 1 0 0,1-5 4 0,-1 0-3 16,1 0 0-16,-1-1 0 0,2 1-2 16,-2-1 3-16,0-1 1 0,0 1 2 0,0-2-10 15,1-2-16-15,2-3-20 0,-1-3-33 16,1-4-40-16,1-1-72 0,-2-3-146 16,4-3-514-16,-2-1-768 0</inkml:trace>
  <inkml:trace contextRef="#ctx0" brushRef="#br0" timeOffset="194019.2335">19071 7034 1 0,'-1'-1'0'0,"-3"-1"0"0,0-1 120 0,2 0 179 16,2 3-20-16,0 0-24 0,-2-1-27 0,4 1-30 15,-2 0-35-15,0 0-27 0,0 1-19 16,1-1-10-16,0 0-10 0,2 0-17 0,-2 0-17 0,0 0-7 16,2 1-2-16,-1-1-4 0,3 0-3 15,0 0-7-15,1 3-13 0,-2-1-1 0,4-1-3 16,-2 0-4-16,1 0 3 0,2 1-3 0,1 1 1 16,4 2 2-16,-1-2 7 0,2 3 3 15,4-2 4-15,1-1 3 0,1 1 0 0,3-2 4 0,4-1-2 16,4-1 1-16,2-1-6 0,0 1-2 15,4-1-5-15,1 0-5 0,2 1-2 0,3-1-5 16,1-1-3-16,2 2-1 0,-2 2-8 16,1-2 4-16,0 1 0 0,1-1 0 0,2 1 4 15,1 0-2-15,1 1 0 0,1 1 2 0,1 0 1 16,4 0-1-16,-3-1-1 0,0 0 1 0,1 2-4 16,-2-3 3-16,3 1 1 0,-3-1-2 15,-2-1 2-15,0 0-1 0,-1 0 0 0,1 0-1 16,-3 0 1-16,-1-3-1 0,0 3-2 0,-4-2 0 15,1-1-3-15,-1 1 2 0,-1-2 1 0,-5 0-4 16,0-1 5-16,-1 2-5 0,-3-1 0 16,-2 1 0-16,-1 1 0 0,-6-1 0 0,1-1-1 15,-1 2 0-15,-3 0-4 0,-2-1 2 0,2 2-1 16,-1-2 1-16,-2 2 0 0,-3 0-1 0,2 0 0 16,-5-1 0-16,-1 3 0 0,2-2 0 15,-3 1 1-15,-4-2-1 0,1 2-2 0,-4 0 2 0,2-1 0 16,-2 1 1-16,-1-2 4 0,-1 2-2 15,0-1 0-15,0 1 1 0,1 0-1 0,1 0 0 16,-1-1 0-16,-2-1 1 0,2 2-5 16,-1-1 1-16,1 1 0 0,1-1-3 0,-2-1 5 0,0 1-4 15,0-1-1-15,-1 2-1 0,1 2-8 16,-1-4-8-16,0 0-17 0,0 0-24 0,-2-2-42 16,1 1-78-16,-3-2-180 0,-2 1-601 0,-4 0-679 15</inkml:trace>
  <inkml:trace contextRef="#ctx0" brushRef="#br0" timeOffset="195109.8883">19560 6406 1 0,'-2'-2'0'16,"2"1"0"-16,-1-2 29 0,-1 0 318 15,2 1-13-15,-1 1-24 0,1 0-42 0,-1-1-42 0,1 2-52 16,0 2-54-16,0-2-51 16,1 1-36-16,-1-1-28 0,0 2-6 0,0 1 2 0,0 1 7 15,0 4 16-15,0 1 11 0,0 3 13 0,-1 2 8 16,-2 2 1-16,1 0-3 0,-2 2-8 15,-1 1-5-15,0 0-4 0,0 1-4 0,-1 2-2 16,-2-3-3-16,-1 2-4 0,0-2-3 0,1-1-3 16,1-3-1-16,-2 1-4 0,3-3-2 0,1 0 1 15,0-2-2-15,0-2 0 0,0-1 1 16,3 0 0-16,-1-1-2 0,2-4 3 0,0 0 0 16,-1-2 1-16,2-1 2 0,-1 1-2 0,1-1-1 15,0 0-1-15,0 0 1 0,0-1 2 16,0 1 0-16,0-1 1 0,0 2 2 0,0-1 5 15,0-1-1-15,0-1-4 0,0 1-5 0,0-3-9 16,-1-2-4-16,1-1-4 0,0 2 1 16,1-2-2-16,-1 1-3 0,3-1-1 0,-1 1-6 15,2 0-2-15,-1 1-2 0,2 0 2 16,0 1 7-16,2 1-2 0,-1 0 1 0,4-1 2 16,-2 2-3-16,4 1 4 0,-1-1 3 0,3 2 2 0,-2 0 2 15,6 2 1-15,3-2 1 0,-3 1 0 16,5-1 3-16,-1 0-1 0,2 0-1 0,0 0 0 15,-3-3-5-15,1 1 6 0,-2-1-1 0,1 0 3 16,-2 1 0-16,-2-1 0 0,1-1 0 0,-4 0 0 16,-2-2 2-16,-2 0 1 0,0 1 0 0,-2 0 2 15,-3 0 1-15,1 0 5 0,-4-1 3 16,0 1 1-16,1 0 0 0,-2-3-3 0,-1 2-1 16,2 0-4-16,-2-2 4 0,-2 0-6 0,2 2 0 15,0 0 1-15,-1-2-3 0,1 2 5 0,-3-1 0 16,3 1 2-16,-1 0-2 0,1 1 3 15,-1 1 1-15,1-1 3 0,-1 2 4 0,1 0-1 16,-1 0 0-16,1 3-3 0,-2 0-2 0,2-1 2 16,0 1-4-16,0 0-3 0,0 1 0 0,0-1-9 15,0 0-3-15,0 0-2 0,0 0 2 16,0 3-1-16,0 0 0 0,-1 2 2 0,0 4-4 16,-1 4 7-16,0 2 1 0,-4 5 3 0,1 1 2 15,-1 3-1-15,-1-1 0 0,-1 2-3 16,-2 2 3-16,2 2-2 0,-1 0-2 0,1 1 1 15,-2-2-5-15,1-2 4 0,2-2 0 0,-3-2-3 0,5-2 3 16,0-2-6-16,1-4-3 16,1 1-5-16,1-1-18 0,2-3-38 0,0 0-62 15,0-1-109-15,2-1-345 0,1-1-1040 0</inkml:trace>
  <inkml:trace contextRef="#ctx0" brushRef="#br0" timeOffset="197340.3923">19501 7352 1 0,'3'-4'0'16,"0"-1"0"-16,-1 0 0 0,2-1 136 0,0 2 118 15,-2 0 1-15,-1 0-11 0,2-1-18 0,-2-1-19 16,2 1-24-16,-3 1-16 0,1 0-11 16,-1 1-16-16,0 0-14 0,0 2-15 0,-1-2-16 15,1 3-15-15,-2 0-12 0,1-1-12 0,0 2-15 16,0-1-5-16,-2 0-7 0,1 0-5 15,-2 0 2-15,-2 3-7 0,2-1-3 0,-2 3-2 16,1 2-3-16,0 0 0 0,-2 4 2 0,0-3-2 16,2 4 0-16,1-1 2 0,1 1-1 0,0-1-1 15,2 0 1-15,1 2-2 0,0-2-1 16,0 0-1-16,2 0-1 0,1 0 2 0,-1 0 0 16,2 0 3-16,1-1-3 0,2 0 2 0,0-2 3 15,3 0 2-15,-1-1 5 0,4 0 0 0,0 0 0 16,3 0-3-16,0-1-4 0,0-2-3 15,2 2-2-15,-1 1-3 0,-3-2-3 0,-2 1-1 16,-1-1 1-16,-2-1-2 0,0 2 2 16,-3 0-2-16,-2 0 1 0,0 0 1 0,-1 2 0 15,-3-2 3-15,-2 1 4 0,1 1 5 0,-3-1 3 16,-1 1 0-16,-1 2-1 0,-4-3-2 0,0 0 2 16,0 0-3-16,-4 0-3 0,2-1 1 15,-5 1-4-15,4-2 1 0,-2-3 2 0,0 1-2 16,1-3-2-16,3 0-2 0,0-2-2 0,-2 1-3 15,3-2-3-15,0-3-9 0,-2 2-15 0,3-2-21 16,0 2-34-16,1-6-51 0,2 3-82 0,2-4-173 16,-1-3-481-16,3 1-629 0</inkml:trace>
  <inkml:trace contextRef="#ctx0" brushRef="#br0" timeOffset="197605.5096">19619 7310 1165 0,'1'-2'443'0,"3"0"-170"0,1-2-51 0,3 1-20 0,0-1-2 15,1 0-29-15,2-1-51 0,-1 0-35 16,2 1-24-16,2-1-17 0,-2 0-9 0,6-1-8 16,-6 1-6-16,4 1-5 0,-2 0-2 0,1 1-6 15,-2-2-2-15,-2 1 0 0,0 2-3 16,-2-3 2-16,0 3-3 0,-3 1-1 0,0-1 0 0,-1 2 0 15,-1-3-1-15,-3 2-2 0,1-1-6 16,0 4-14-16,1-4-21 0,0 2-37 0,1 0-56 16,2-3-103-16,-3 6-235 0,3 0-583 0,-4 1-13 15</inkml:trace>
  <inkml:trace contextRef="#ctx0" brushRef="#br0" timeOffset="199904.0853">9141 10119 1 0,'0'1'0'0,"0"-1"0"16,-1-1 0-16,0 1 0 0,2 0 0 0,-1 0 166 15,0 0 74-15,1 0-26 0,-1-1-31 0,0 1-26 16,0 0-28-16,5-3-18 0,-4 2-13 15,1-1-16-15,0 1-7 0,-1-2-5 0,3 2 2 16,-1 0 1-16,-1-1 4 0,5 1-10 0,-3-2-7 16,4-1-8-16,1 1-12 0,0 0-1 0,0-1-7 15,1 2-3-15,1-1 1 0,1 0-1 0,0-4 2 16,1 3-4-16,4-1-3 0,-2 1-8 16,1-1-1-16,3-1-3 0,-3 1 0 0,0-1 2 15,3-1-5-15,-1 0-1 0,2 0-3 16,2 2 2-16,-2-2 7 0,3 1 5 0,-1-1 1 15,5 2-4-15,-5-2-1 0,4 2 0 0,-2-1 2 16,1 0 5-16,2-2 1 0,1 2-1 0,2 1 2 16,2-1 0-16,0-2 2 0,-1 2-3 15,2-3 0-15,0 2-5 0,1-2 1 0,-2 2 1 16,6-2-1-16,-2-1 4 0,4 1-7 0,-2 0-1 16,-1 0-3-16,2 1-2 0,-3 0 5 0,7-1-1 15,-2 0 2-15,1-1-3 0,1 2 1 16,1-2 0-16,3 1-2 0,-1-2 6 0,3 2-7 15,-1-1 0-15,-2 0-4 0,3 1-2 0,1-2 2 16,1 4 2-16,-1-4 0 0,0 1-3 16,1 0-1-16,-1 0 2 0,3 1 1 0,-2-3 6 15,4 2-6-15,1 0-3 0,1-3-2 0,-2 3-3 16,4-3 4-16,-3 3 3 0,2-3 0 0,1 3-3 16,-1-3-1-16,1 3 0 0,2-3-2 0,0 0 5 15,2 1-3-15,0 0-2 0,2-1-2 0,-1 4 0 16,2-5 3-16,-2 3 1 0,2 0 5 15,-1 0-7-15,-1-2 2 0,3 3-1 0,-3-2 1 16,4 1 5-16,-5-1-3 0,6 0 1 0,-4-1-1 16,4 2-1-16,2-1 6 0,-2 0 2 0,0 0 1 15,1 1-3-15,1-1-3 0,3 1-1 16,-1-3-1-16,4 1 5 0,-2-2-3 0,5 1-3 16,1 2-3-16,-3-4 1 0,1 3 2 0,1-3 1 15,2-1 2-15,0 3-2 0,1-2 0 0,2-1 0 16,-1 2 2-16,-1 0 7 0,3-2-2 15,-2 2 4-15,-2 0-1 0,1 2-5 16,-2 0 5-16,2-2-1 0,1 1 1 0,-1 0 0 0,0 1-2 16,-2-1-2-16,-1 1-1 0,-3-4 7 15,1 4-1-15,1 1-2 0,-6-3-2 0,6 4-8 16,-3-3 5-16,2 2 2 0,-4-1 0 0,1 1-2 16,-1-1-3-16,-2 2-3 0,-2-1 1 0,1-2 2 15,-2 1-2-15,-3 1 0 0,4 0-1 16,-1-2-1-16,-5 2 2 0,2 0 1 0,-4 1 2 0,0-1 0 15,-3 0-3-15,-2 1 0 0,2-1-3 16,-5-1 4-16,1 2 0 0,-1-2 0 0,-4 2 0 16,2 0-2-16,-1 1 0 0,0-1 2 0,0-1 1 15,-1 2-1-15,-3-2-1 0,-2 1-1 16,1-1-2-16,-2 0 6 0,-3 1-2 0,-1 1-1 16,0 0-1-16,-2 2-4 0,-3-3 2 0,3 1 2 15,-3-1 1-15,0 1-1 0,-1 1-1 0,-1-1-1 16,1 1-1-16,-2-1 3 0,-1 1 0 15,0 1 1-15,-3 1 0 0,-4-1-6 0,4 1 4 16,-5-1 0-16,3 0 3 0,-2 1 1 0,1 1-2 16,0 1-3-16,-3-2-3 0,4 2 4 15,-2 0-1-15,-2 1-2 0,0-2 1 0,2 3-5 16,-2-3 3-16,0 1 4 0,2-1 2 0,-1-1 1 16,0 1-3-16,-3 1 0 0,2-1-4 0,0-1 4 15,-2 1-1-15,-1 1 0 0,-1-1 1 0,1 1-4 16,-3 0 2-16,3 0 2 0,-2-1 1 15,1 0 0-15,-1 0-2 0,0 1-1 0,0 1-2 16,-2-2 2-16,-2 0 1 0,0 2 0 0,0 0 0 16,-3 3-3-16,3-3 2 0,-3 0 1 0,-2 1-1 15,0-2 6-15,1 2-6 0,-2 1-1 0,0 0-2 16,0-2-1-16,0 2 4 0,1 0 1 16,-2 1 0-16,2 1-3 0,-1-2 1 0,1-1 1 15,0 0 2-15,0 0 2 0,3 0-3 16,-4-1-1-16,2 2-2 0,1-3-2 0,0 1 3 0,0 1 1 15,-3 1 1-15,3 2-3 0,-4-4 0 16,2 2 0-16,-1 0-1 0,0-1 6 0,-3 1-7 16,-1 0-2-16,1-1-4 0,-2 2-4 0,0 0 1 15,-1-1-3-15,-1 1-2 0,-1 1-13 16,-1-1-11-16,0-1-11 0,-2-2-15 0,-1 0-6 16,-1-1-14-16,-5-1-15 0,1 1-21 0,-4 0-36 15,-1-1-43-15,0 0-62 0,-1 1-66 16,-3 0-46-16,3 1-17 0,-4-1 34 0,3 0 68 15,1-1 69-15,-2 3 66 0,3-1 44 0,1 2 37 0,-3 0 36 16,6-1 40-16,-3-1 9 0,2-1 50 0,1 1 37 16,1-1 55-16,1 1 48 0,0-3 47 15,0 2 42-15,3-2 0 0,2 3-17 0,2-2-32 16,-1 2-44-16,2 1-27 0,1-2-21 0,1 3-15 16,1-1-12-16,0 1-21 0,1 0-20 15,-2 1-22-15,4 0-11 0,3 0-9 0,4 2-2 16,0 0 0-16,2 2-4 0,2 1 1 0,-1 0 1 15,2 1 1-15,3 2 1 0,-1 1-4 16,2 0-4-16,0 1-6 0,2 1-3 0,-3-1-5 16,2 2-3-16,-2 1 0 0,-1 2-5 0,-1-2 2 15,0 1 2-15,-3 0-2 0,-1 2 1 0,-2 0-3 16,-1-2-3-16,-2 2 1 0,-2-2 2 16,-2 3 1-16,-2-1-1 0,-1 0-3 0,-2 1-3 15,-1-1 5-15,0 2 2 0,-3-3 0 0,0 2 5 16,-2-2-4-16,-1 2-2 0,-3 1 0 0,0-4-2 15,-4 4 1-15,0-2 0 0,-1 4-3 0,-1-1-5 16,1 0 3-16,-1 1 1 0,1-1 2 16,1 1 5-16,-2-1-6 0,4-2-2 0,-2-1-1 15,2 0-2-15,0-2 3 0,0 1-3 0,0-4-2 16,1-1-10-16,2-1-3 0,0-3-9 0,3-2-18 16,-4 0-26-16,4-1-74 0,0-2-164 0,0-2-629 15,2-1-723-15</inkml:trace>
  <inkml:trace contextRef="#ctx0" brushRef="#br0" timeOffset="201858.52">18153 3221 1 0,'0'-4'0'0,"-1"-3"0"0,1 0 0 0,-1 2 0 16,0-2 0-16,-1 2 0 0,1 1 169 15,0 0 35-15,-1 1-12 0,2 1-16 0,0 0-18 16,0 0 0-16,0 2-9 0,0-3-9 0,0 3-16 15,0 0-37-15,3 0-22 0,0 0-11 0,-1 0-5 16,0-2 12-16,2 1 3 0,-1 1-5 16,1-1-3-16,-1 0-4 0,1 1 1 0,-1 0-5 15,0 0-5-15,0 0-12 0,-2 0-8 0,1 1-3 16,-1 1-3-16,5 0 3 0,-4 3 4 16,1-2 4-16,-1 3 5 0,2-1 4 0,-1 4-1 15,-1-1 3-15,0 1-3 0,1 4-2 0,-1-2-1 16,-1 2-1-16,4 1-1 0,-2 2 0 15,0 1-2-15,2 0-3 0,-1-2 0 0,0 3-2 0,1 0-1 16,1 1 0-16,0 2 0 0,0 1-2 16,0 1-1-16,2 2-1 0,0 0-5 0,1 2 2 15,-3 1-5-15,2-1-1 0,2 0 1 0,-1 0-3 16,1-2 3-16,2 0 1 0,-2-2 2 16,3-1-3-16,1 0 3 0,-2 0-1 0,0 0-2 15,3 0 5-15,-1-1-1 0,-3 4-2 0,6 0 2 16,-4 0 5-16,0 3 1 0,4-2-1 15,1 1-3-15,-1 0-11 0,2 0 1 0,-1-1 0 16,4 0 1-16,-3-1 2 0,1 0-3 0,0 0-2 16,0-1 1-16,-2 1-1 0,2-1-2 15,-4 1 0-15,1-2-2 0,2 2 0 0,-3 2 2 0,3 1 1 16,0 3-2-16,0-1 2 0,-3-1-2 0,0 0 0 16,-1-1-1-16,-2 1-1 0,-2-2 2 15,3 0 0-15,-3 1 0 0,1-1 0 0,0 5 2 16,-1 1 0-16,0 0 5 0,-1 6 4 0,0-3 3 15,1 3-2-15,-1-1-2 0,0 1-2 16,2-2-6-16,1-2 2 0,1-2-2 0,0-4 1 16,0 0 3-16,0-3-2 0,-2 1 0 0,1 0 1 15,-3-2-1-15,2 0-2 0,-1-2 1 16,0-5-1-16,-1 5-1 0,0-1 3 0,-1-1-1 0,1 3-1 16,-1-1 2-16,1 0-4 0,1-2-1 15,1 1 0-15,-3-3 0 0,1 4 0 0,1-1 0 16,-1-1-1-16,0 1 4 0,1 0-4 0,-1-3 0 15,0 2-1-15,1-1 2 0,-2-5 1 16,0 6-1-16,-2-4 1 0,3 1-3 0,-3 0 2 16,0-3 0-16,-2 2 0 0,2 1-3 0,-2-2 4 15,3 1 0-15,-5-2-2 0,2-4 7 16,-1 6-7-16,3-3 1 0,-3 1 2 0,2 0-4 16,-1-3 4-16,2 1-1 0,0-3 0 0,-2 1-1 15,1 0 1-15,-1 2-1 0,2-2 0 0,-1 2 5 16,-1-2-4-16,1 0 0 0,-2-2 0 0,-1-1-6 15,1 0 4-15,0-1 1 0,1-1 0 0,-3-1-1 16,1 4 1-16,-1 0-1 0,1-1 0 16,-1-1 6-16,1-3-5 0,-1 1 0 0,0-1 0 15,0 0-2-15,-1 1 1 0,1-1 0 0,-1 0 0 16,0-1 0-16,3 0 2 0,-2 0-2 16,-1 1 0-16,2-1 2 0,-2 0-2 0,0-1 0 15,1 1 2-15,-1 1-6 0,1-1 4 0,0-1 0 16,-2 0 0-16,0 1 2 0,0-2-2 0,0-1-2 15,0 1 2-15,0-1 4 0,0 0-4 16,0 0 1-16,0-1 2 0,0 2-8 0,0-1 7 0,-2-1 0 16,1 0-2-16,-1-4 3 0,-2 2-4 15,-2-3-1-15,-3-1 0 0,-1-1-1 0,1-3-1 16,-3 0 0-16,-1-2 2 0,0 1-3 0,-2-1 5 16,-1-1 0-16,2 3-1 0,-2-3 4 0,3 4-2 15,-4-1 0-15,4 0 0 0,-2 4 1 16,2-4 2-16,3 4-1 0,-1 0 1 0,1 1-3 15,1 3 3-15,4-1 1 0,-1 1 1 0,3 0 6 16,1 2-3-16,2-1-1 0,0 1-2 16,0 2-1-16,0-1-1 0,1 0 2 0,-1 0-1 15,0 0-3-15,1 0 1 0,-1 0-2 0,0 2-1 16,0-4 2-16,2 5-3 0,-1-1 1 0,1 2 0 16,2 2 2-16,0 3 0 0,-1 1-1 15,4 3 2-15,-1-2-4 0,1 2 2 0,1-2-1 16,-2 2 1-16,2-4 3 0,1 2 0 0,1 0 0 15,2-1 2-15,0 1 1 0,1-4 0 16,-1-2 1-16,4-3 1 0,3 0-4 0,1-4 3 16,5 0-1-16,2-3 0 0,3-4 2 0,2-2-3 15,1 1-2-15,-2-4 0 0,-1 1-2 0,1-3 2 16,-4-5 0-16,1-3 3 0,0-2-3 0,0-3 1 16,-2-1-1-16,0-1-1 0,-2 0 4 0,-3 5-4 15,-6 1 1-15,-3 5 1 0,-3 5-3 0,-2 1 3 16,-3 0 1-16,0 4 0 0,0-1-2 15,-3 4 1-15,-1 2-3 0,0-2 0 0,-1 3 2 16,1 1-3-16,-3 0-4 0,2 3-7 0,0 0-17 16,-1 0-27-16,1 2-41 0,0-1-50 15,-3 3-124-15,-2 6-670 0,-3 0-811 0</inkml:trace>
  <inkml:trace contextRef="#ctx0" brushRef="#br0" timeOffset="209145.7639">9386 835 1 0,'0'-1'0'0,"2"-2"0"0,-2 0 0 0,2-1 267 16,-2 1 74-16,1-1-46 0,0 0-63 0,-1-1-49 15,1 1-24-15,-1 1-22 0,0 1-8 0,0-1-17 16,0 1-13-16,0 0-12 0,-1 0-20 0,1 1-4 16,-1-2-6-16,1 1-2 0,-1 1 1 0,-1-2-3 15,0 1-9-15,1 1-6 0,0 0-1 16,-1-1-10-16,-1 1 4 0,-1 0-3 0,3 0-8 16,-1 0 5-16,0 1-7 0,-3-1 6 0,3 1-2 15,-3-2-3-15,0 1-3 0,0 1-10 0,-2 0 6 16,0 0 0-16,0 0 1 0,0 1 2 15,-4 1-3-15,2-1-4 0,0 1-1 0,-2 2 2 16,0-2 2-16,2 1 4 0,-2 3-4 0,2-1-10 16,0 0 3-16,-1 1 1 0,1 3 1 15,0-2 6-15,0 1-8 0,2 3 1 0,-11 10-7 16,2-1 1-16,4-2 5 0,3-1-7 0,3-1 14 16,-2-2-7-16,0 4 0 0,2 0 5 15,-2-2-3-15,2 3 3 0,2 0-1 0,-2-2 1 16,4 1-6-16,0 0 1 0,0 0 0 0,0 0-2 15,2-2 4-15,0 0-1 0,2 3-2 0,1-1-3 16,-1 0 2-16,0 0 2 0,4-1-1 16,-2 1 2-16,4-1-1 0,1 0 1 0,0-2 1 15,-2-3 1-15,2-1-2 0,4-2-1 0,-2-2 2 16,3 2 7-16,2-2 3 0,1-1 3 0,1-3-4 16,4-2 0-16,2 0-5 0,0-2-2 15,-1-2 1-15,3-1-5 0,-1-2 0 0,1-2-6 0,-2 1 0 16,3 0 0-16,-5-1-1 0,5-3 4 15,-4 0-4-15,-1-4 0 0,-2 0 1 0,1-2-1 16,-1 1 3-16,-2 0-3 0,-4-2 5 16,2 0-2-16,-3 2 1 0,-3-2 3 0,0 4-6 15,-1 0 4-15,-1 0 0 0,-4 0 0 0,1 2 1 16,-3 1-1-16,-1 1 2 0,-1-1-1 0,-1 2 4 16,-1-1-4-16,-2 3-2 0,3 0 2 0,-3-1-3 15,-2 1 4-15,1 1 1 0,-2-1-5 16,1 1-1-16,-1 2 4 0,0 2-3 0,-3-1 2 15,4 2 1-15,-1 0-5 0,0 2-1 0,-3 2 2 16,1 0-2-16,-1 4 1 0,0 0 2 16,0 0-3-16,0 2 2 0,1 1-4 0,2 2 3 0,0 1 1 15,0-1 2-15,3 1-1 0,-1 1-4 16,1 0 3-16,4 2-3 0,0-2 4 0,1-2 0 16,2-2-1-16,2 2 3 0,-1-2-3 0,3 2 2 15,1-5 0-15,-1 0 0 0,5 0 1 0,-2-2 2 16,3 1 2-16,-1-3-3 0,1 0 3 15,1-4-1-15,-2-2-3 0,0-1 4 0,-1 0-4 16,1-1 1-16,-3 0 0 0,3 0-1 0,-5-1 3 16,3 0-1-16,-1-1 0 0,0 0-4 15,-3-1 5-15,2-2 0 0,-1 2-5 0,-2-1 11 16,0 2-8-16,-3-1 4 0,1 0 0 0,0-1-1 16,1 1 0-16,-4-1-3 0,0 3 3 15,1 0-5-15,-2 1 5 0,1-1 2 0,0 1-1 16,-2 1 2-16,0 2-5 0,1 1 3 0,1 1-1 15,-2-3 0-15,2 3-1 0,0 0-5 0,-1 0-1 16,1 3-3-16,0-3-4 0,0 0-1 0,0 0-3 16,-2 0 4-16,1 3-1 0,0 5 6 0,-2-1 5 15,-1 2-4-15,3-2 4 0,-2 2-5 16,2-1-1-16,-2 1 0 0,3 0 4 0,0 0-1 16,0-1 2-16,3 1 2 0,-1-1-5 0,0 1 2 15,3 1 1-15,-1 0-3 0,0-3 3 0,3-1 0 16,0 2 0-16,-1-1-3 0,1 1 5 0,2-4-2 15,-1-1 0-15,1 1 7 0,-2-3-7 16,1 2 1-16,1-2 0 0,-1-1-3 0,1 0 6 16,-1-1-2-16,-1 0 1 0,1-1-3 0,0 1 1 15,0-4 2-15,-2 0-1 0,2-2 7 16,-3 2-8-16,2-1 0 0,-1 1 2 0,-1 0-5 16,1 0 4-16,-3-2-3 0,3 0 1 0,-3 0-1 15,0 1 1-15,3-2 2 0,-3 2-3 16,1-3 2-16,0 1-2 0,-1 1-2 0,4-2 3 15,-3 1-7-15,2 0 5 0,-3 0-2 0,3-1-1 16,-2 2 4-16,3 1-3 0,-1-2 2 0,1 3-1 16,-1-1 2-16,-2 1-2 0,3 2-1 0,0-2 0 15,-1 3-7-15,-2 0 7 0,1 1-5 16,0 0-4-16,-1 2 5 0,-2 0-8 0,3 3 6 16,0 1 2-16,0 1 4 0,1 0-2 0,-1 5 4 15,-1 0 1-15,3 1-4 0,-3 0 5 16,-1 1-2-16,1-1 1 0,-2-1 3 0,0 1-2 15,3 0 2-15,-1-1-3 0,0 0 4 0,1-3-4 0,1-1-2 16,0 0 4-16,0 1-8 0,-2-2 6 16,4-2 2-16,-2 0-2 0,1-2 7 0,2 3-3 15,2-5 0-15,-3 0 1 0,1 0 3 16,2 0-2-16,-2-1-1 0,0-1 1 0,2-1-9 16,0-3 7-16,1 0-2 0,-1-1-3 0,0-2 5 15,3 2-5-15,-2-3 3 0,-1-1 0 0,2-1 2 16,-2-2-5-16,1 0 0 0,2 0 0 15,0-4-6-15,-1-3 10 0,0-1-5 0,2-3 0 16,-2-1 5-16,3 1-6 0,-2-1 4 0,-3 1 1 16,-5 11 6-16,-2 0 1 0,0-1-1 0,-1-3 0 15,-1 1-13-15,-1-2 7 0,1-1-2 16,-1-1-2-16,-1 0 7 0,-1 1-8 0,1 5 8 16,-2-2 1-16,1 2-2 0,-1 1 3 0,1 2-9 15,0 2 5-15,0-1-4 0,-2 3 7 0,2 0-1 16,1 0-1-16,-1 1 2 0,-1 2-5 15,2 2 5-15,0 1 1 0,0-1 1 0,0 2-8 16,-1 1-2-16,1 0-8 0,0 1-8 0,0 1 9 16,0-1-4-16,-1 3 7 0,1 2 9 0,-1 4-3 15,1-1 5-15,-1 5 3 0,1 0-3 16,-3 4-2-16,2 1 0 0,1 2-4 0,-1-1-2 0,1 2 12 16,0 0-4-16,1 4-10 0,0 16 5 15,4-5-10-15,0-11 1 0,0-6 13 16,2-3-7-16,1 1 5 0,2-2 0 0,0-4-1 0,1 1 1 15,4-4 3-15,-4-2-3 0,2 1-2 0,-1-3 5 16,-2-2-7-16,2-2 5 0,-4-1 2 16,-1 0-1-16,3-1 2 0,-1-4-1 0,-1-1-1 15,1-3-1-15,-1 1 1 0,1-4 2 0,0-2-7 16,-2-2 11-16,-1-3-12 0,-1 3 2 16,-1-3 4-16,1 2-9 0,-4 10 19 0,0-4-6 15,-1 2 0-15,2 0-5 0,-1 0-3 0,-1-1 5 16,0 3-2-16,1 0 5 0,-1 1-10 0,0 2 1 15,0 3-3-15,0 0-5 0,0 1-3 16,0 1-12-16,0 0 4 0,0 3 5 0,0 2 12 16,2 2-3-16,1 8 1 0,1 2 0 0,1-2-5 15,0-7 9-15,1 3 3 0,1-3-5 16,1-1 6-16,-1 2-4 0,2-5-2 0,-1 0 6 16,1-1-3-16,-1 1 5 0,1-4-1 0,-1 1 0 15,0-4 2-15,-2 1 0 0,0-3 5 0,1 1-3 16,-1-2 2-16,1-3 0 0,-3-3-6 0,2-1 4 15,0 2-3-15,-1 0-1 0,-1 4 7 16,-1-1 6-16,-1 1-8 0,-1 0 0 0,1-2 1 16,0 0-14-16,0 2 13 0,-1-1 0 0,0 2-9 15,0 1 9-15,-1 1-7 0,0 1 3 0,0 1-2 16,-1 1-7-16,1 0-12 0,-1 2 2 0,1 2 5 16,-3 5-9-16,-1 7 16 0,2 4-5 15,-4 7-2-15,2-3 11 0,1 7-3 0,-1 4 3 16,1 4 0-16,-2 5 3 0,0 5-1 0,-3 5-2 15,-1 4 4-15,-3 4-4 0,2 3 3 0,-5-2 0 16,0 2-3-16,1-1 0 0,0-5-3 16,-1 1 2-16,3-4-1 0,-2-6 1 0,3-5 2 15,2-4-1-15,-2-6 1 0,1-4 1 0,-2-4 2 16,1-8-1-16,3-4 1 0,2-6 2 16,-1-1 9-16,-2-3 8 0,4-4 4 0,-3 0-1 0,-2-4-6 15,-2-4-5-15,-4-4-4 0,3-3 0 16,-1-2-5-16,-2-4-2 0,2-3-3 0,0-4-1 15,2-2-1-15,-3-6-2 0,1-2 1 0,1-1 5 16,1-3-6-16,4-1 3 0,1 0 0 16,7-2-4-16,3 2 1 0,4 3-4 0,9-1-2 15,4-1-2-15,5 4 1 0,8-1 2 0,4 1 1 16,5 3 5-16,4-3 0 0,2 4-4 0,3 4 4 16,3 1-5-16,-2 8 5 0,-3 1 3 15,-4 1-3-15,-3 3 0 0,-1 0-1 0,-4 4 2 16,-2-2 0-16,-3 5 4 0,-3-2-3 0,-2 3-5 15,-5 2 4-15,-3 2-3 0,-5-3 4 0,-3 3 0 16,-2-1-2-16,-4 2 0 0,-2 2 1 16,-3-1 3-16,0 1 1 0,0 1 0 0,0-1-2 15,0 0-3-15,0 1-2 0,-2-2 0 0,2 1-5 16,-1 0-9-16,-1 1-11 0,-1 3-17 16,-3 3-41-16,-3 3-50 0,-8 4-132 0,-4 3-709 15,-1 2-760-15</inkml:trace>
  <inkml:trace contextRef="#ctx0" brushRef="#br0" timeOffset="213087.0406">9276 3467 1 0,'-2'-3'0'0,"1"1"0"16,0-1 316-16,-2 0 25 0,2 2-43 0,-2 1-62 15,3 0-75-15,0 1-58 0,0-1-57 16,0 1-32-16,0 1-21 0,0-2-5 0,0 3 3 15,0 1 16-15,0 1 19 0,0 5 14 0,0-2 13 16,0 5 4-16,0-2 10 0,0 3 8 0,0 0 2 16,0 1 4-16,0 3-3 0,-1 1-6 15,0 2-13-15,1 3-4 0,-1 1-1 0,-1 1-5 16,-4-2-3-16,4-1-5 0,0-1-10 0,-2-1-3 16,1-1-4-16,2-1-6 0,1-2-5 0,-1-3-3 15,2-1-4-15,-1-2 3 0,0-3 0 16,1 1-1-16,-1-3 6 0,1-1-5 0,1 1 0 15,0-2 1-15,-2-2-2 0,1 1 2 0,-1-2 3 16,0-1 6-16,0-1 11 0,0 1 21 16,0 0 20-16,0-2 8 0,0 1-9 0,0-2-23 15,0-4-22-15,-1-1-16 0,-1-1 2 0,0-2-4 16,0 0-1-16,2-3-1 0,-2 0-6 0,0-2 4 16,-2-1 1-16,2-2 0 0,1-1 3 15,-2-3-3-15,1-1-2 0,-1-3-1 0,2 0-2 16,0 1 1-16,1-2 2 0,0 3-2 0,0-2-2 15,1 4 2-15,0-2 1 0,4 3 1 16,-2-2 2-16,-2 1-2 0,3 2-2 0,-1-2 0 0,0 2-1 16,1-1 0-16,1 1-1 0,3 2 0 0,-3-1-5 15,4-1 3-15,1 2-1 0,4 0-2 16,0 2 5-16,2 0-6 0,0 1-3 0,3 3 1 16,0 0-2-16,0 3 2 0,-2 1 3 0,1 3-2 15,0 1-4-15,-5 3-5 0,-1 1-5 16,0 4-2-16,-3 1 5 0,-1 3 1 0,0 3 5 15,-3 2 3-15,1 4 1 0,-2 3 7 0,-1 5 0 16,-3 2 3-16,-6 5 0 0,1 0 2 16,-4 2 1-16,-4 0 1 0,0-2 3 0,1 1-4 15,-4-3-1-15,3-3 2 0,-2-1-3 0,-1-1 3 16,3-3 2-16,-1-2-2 0,0-4 1 0,4 0 0 16,0-4 2-16,-1-2 2 0,2-1 5 0,0-2 2 15,2-2 1-15,-1-2 1 0,1-2-1 16,3 0 2-16,-2-2 1 0,4-1-4 0,-2-2-1 15,-1-1-4-15,4-1-5 0,0 0-2 0,-1-2-1 16,2 0-3-16,1-2-2 0,0 3 1 16,0-2-3-16,0 0 2 0,1 3 2 0,4 0-3 0,-3 0 1 15,-2 2-2-15,4 1-1 0,-2 0 1 16,-1 2 2-16,4-3-4 0,-2 4-3 16,3-2-1-16,-3 2-3 0,4 1 6 0,1 0 1 0,1 0 3 15,1 1 0-15,0 1 0 0,3 0 1 0,1 3 0 16,1-1 4-16,1 2-2 0,3 1-1 15,1 1 0-15,2 0-2 0,0 0 3 0,1 1 2 16,4-2-2-16,-3 0 2 0,4-1 0 0,1-3 0 16,-1 0 1-16,1-2 0 0,0-1 0 15,-4-1 0-15,0-2 0 0,-4-2-2 16,-2 1 1-16,-2 0 1 0,-2-2 2 0,-2-1 2 0,-2-1 0 16,-2 1 0-16,-2-2 1 0,-4 1 1 0,1 0 2 15,-3-2 0-15,0 1-3 0,-2-1-3 16,-2-3-1-16,0 2 0 0,-3-2 0 0,3 0-1 15,-3 0-1-15,1 2-1 0,1 1 0 0,-3 2-1 16,4 1 0-16,-2 1 1 0,2 1 0 16,1 3-1-16,-1 1-2 0,2 1-5 0,0 0-8 15,0 1-8-15,2 0 1 0,-2 2 2 0,3 0 7 16,1 3 11-16,3 0 1 0,-2 0 1 0,4 2 0 16,3-1-3-16,3 0 4 0,-1 0 1 0,4-1 2 15,2-4 3-15,-4 1-2 0,2-3-1 0,-1-2 1 16,-2 2 1-16,-1-3 1 0,-3-2 2 0,-4 1-1 15,0-3 0-15,1 1 1 0,0-2 0 16,-5 0 1-16,3-1-2 0,-4-3-1 0,0 1-1 16,-2 1-2-16,1 2 1 0,1-2-1 15,-2 4 0-15,-2 1 0 0,2 0-2 0,-1 2 1 16,1 0 1-16,0 0 2 0,0 2-1 0,0-1-5 16,-1 2-7-16,1 3-5 0,0 1 1 0,-1 1 1 15,0 3 8-15,0 6 0 0,-1 1 1 16,1 4 0-16,1 4-1 0,1 1 3 0,-1 6 1 15,2 2 0-15,-2 4 0 0,0 4-2 0,0 4 3 16,-5 2-2-16,2 1 1 0,-5-1 0 0,-2-6-2 16,0 1 0-16,-3-2 1 0,-2-4 0 15,0-2 0-15,-2 0-1 0,-2-1 0 0,0-3 0 0,-4 0-1 16,4-5-2-16,-2-6 4 0,0-1 0 16,2-5 0-16,2-2 4 0,-3-3-3 0,3-4 4 15,-1-2 0-15,2-4 1 0,0 0-2 0,1-4-1 16,0-1-2-16,0-4-2 0,-1-1 2 15,5-2-2-15,-2-4-2 0,0 0 0 0,3-3-2 16,3 0 0-16,3-2 1 0,1-2-3 16,4 1-2-16,2 1-2 0,3-1-5 0,5 2-2 0,7-1 0 15,4 2 1-15,5-2 3 0,4 5 2 0,0-2 2 16,2 0 3-16,6 2 1 16,1 1 0-16,1-2 1 0,0 1-1 0,0 0 1 15,0 2 1-15,-3 0 1 0,-4 4 0 0,-1-2 1 0,1 3 2 16,-4-2-1-16,-2 2 1 0,-3 0 1 15,-3 1-1-15,-4-1 0 0,-2 2 1 0,-3-2 0 16,-2 5 0-16,-4-2 3 0,-1 0 0 0,0 2 2 16,-3 1 2-16,-2-1-1 0,-1 1 1 15,-1 3 2-15,0-2-2 0,-1 2 2 0,-3-2-3 16,1 1-3-16,-2 2-1 0,-2 0-4 0,1 2 1 16,-2 0 0-16,-4 2 0 0,-1 4-1 0,-2 2 0 15,-2 3 1-15,-2 4-1 0,1 0 0 0,1 2 0 16,7 1-2-16,-1-1 0 0,4-1 2 15,5 2-2-15,0 0 2 0,3 0 0 0,4-2-2 16,3-2 1-16,2 0 1 0,5-5 0 0,-1-3 1 16,7-2-1-16,0-4 1 0,-2-2 0 0,2-2 0 15,-5-2 1-15,2-2-1 0,-4-2 3 0,0 1-1 16,0-2 2-16,-2 0 0 0,-2 0-2 16,-2-1 3-16,1-2 0 0,1 1 1 0,-3 0-1 15,-2-2 1-15,-1 1-2 0,1 0 1 0,-3 1 0 16,1 0-2-16,-2 1 3 0,0 2-3 0,0 1 1 15,0 0 2-15,0 2-1 0,0 2 3 16,0 2 1-16,0-1 1 0,0 3 4 0,0 0-1 16,0-1-1-16,0 4-8 0,0-2-5 0,0 1-5 15,0 0 0-15,0 2 1 0,2 1 0 16,2 4 3-16,-2 3 1 0,0 0 0 0,1 4 0 16,2-2 1-16,-3 1 0 0,2-2-2 0,0 2 3 15,-2 0-3-15,1-1-1 0,-2 0 3 0,-1 1-2 16,0 0-1-16,0 0-5 0,0 1-10 15,0-2-19-15,-1-1-23 0,1 1-28 0,0-3-42 16,0 1-63-16,0-3-109 0,4-1-265 0,-2-2-425 16,0-2 99-16</inkml:trace>
  <inkml:trace contextRef="#ctx0" brushRef="#br0" timeOffset="213637.4526">10661 3394 80 0,'4'-7'462'16,"4"-3"-15"-16,-2 1-73 0,0 2-67 0,2 0-24 16,-3 2-64-16,2 2-64 0,-4 1-58 0,3 2-47 15,-2 1-28-15,1 0-7 0,1 6 1 0,1 2 1 16,0 0 4-16,-1 6-2 0,1-1 2 0,0 3-1 16,-1 0-4-16,-1-1-3 0,-2 3-5 15,0-1 2-15,1 1 1 0,-2-3 6 0,0 1 0 16,-1-2-3-16,2-2 0 0,-2-2-7 0,1-1-1 15,0-3 2-15,-2-3-1 0,0-2 1 16,0 0 3-16,0-2 10 0,0 1 15 0,0-1 18 16,2-1 12-16,-2-1 5 0,0 0-11 0,1-1-22 15,-1-3-17-15,1 0-17 0,2-2-4 0,0-2 1 16,-1 0-1-16,3-2 1 0,0 0-2 0,2-3 2 16,1 1 2-16,2-2-2 0,1-3 6 0,1 0-8 15,-1 2 2-15,2 1-1 16,-2-1-3-16,1 2 4 0,2 0-3 0,-1 0 0 0,3 5-1 15,-2 0 3-15,1 1 0 0,-4 4 1 0,1 1 5 16,-2 2-8-16,-1 2 2 0,0 2-1 16,-2 0-4-16,0 3 2 0,1 3 1 0,-3 4 0 15,1 1-1-15,-1 4 4 0,-2-1 0 0,-1 3-1 16,-1 0 5-16,-1 0-4 0,2 2 1 16,-2-3-1-16,0 0-4 0,0-3 3 0,0-1 0 15,1-2 2-15,-1-2-2 0,1-3 1 0,1-4 2 16,0 0 3-16,-1-3 16 0,3 0 7 0,2-3 10 15,3-2 2-15,5-4-7 0,5-4-12 16,1-3-9-16,4-3-5 0,2 1-5 0,0-4 3 16,2 1 0-16,-5-1-1 0,1-2 4 0,-2 0-5 15,0-1-2-15,-4 3 1 0,2 0-8 16,-4 5-3-16,-3 3-23 0,-2 3-58 0,-7 6-130 16,1 3-385-16,-5 6-1108 0</inkml:trace>
  <inkml:trace contextRef="#ctx0" brushRef="#br0" timeOffset="218721.8227">9049 5559 1 0,'-1'-5'0'0,"1"-3"320"16,0-3 128-16,1 3-34 0,-1 1-69 0,0 2-70 15,1 0-60-15,0 1-36 0,1 2-36 16,-2 1-39-16,0-2-31 0,0 6-35 0,0-2-26 15,2 0-7-15,-1 1 6 0,0 3 12 0,2 1 11 16,2 4 6-16,-1 0-1 0,1 2-4 0,0-1-2 16,-3 5-1-16,3-1-2 0,-1 2 4 0,-3 1-2 15,3 1 1-15,-2 0-1 0,-2 4-6 16,0 0-3-16,-1 2-5 0,-3 1-1 0,2 1-2 16,-2 1-2-16,-2-2 0 0,-2 1-1 0,3-3-3 15,-1-2-2-15,3-2-3 0,1-6-1 0,1 1-1 16,-3-3-1-16,3 2 2 0,0 0-1 0,1-4-2 15,0-1 2-15,-1 0 0 0,1-4-1 16,-1 0 1-16,1-1 0 0,0-1-1 16,-1-1 2-16,1-2-1 0,0 0 1 0,0 1-1 0,1-1 0 15,-1 0-2-15,0 0 1 0,1 1 0 16,0 3-1-16,0-1 1 0,2 3 0 0,1-1-3 16,0 4 5-16,4-1 2 0,2 2 1 0,1 0 2 15,5-1-2-15,-2 2 0 0,4-2 1 0,1-1 3 16,3-1 0-16,2-2 2 0,4-2 1 0,0 0-5 15,2-2 0-15,1-2-2 0,0-2-2 16,0 1 1-16,0-3-3 0,0 1 0 0,-3 1 0 16,0-5-1-16,-1 3 0 0,-1-2 2 0,-3-2-1 15,-4 2 0-15,-5-1 1 0,2 0 1 16,-4-2 0-16,-2 2 5 0,1-1-1 0,-4 2-1 16,-3-1 1-16,2-2-1 0,-3 2 0 0,-2-3 1 15,-1 3-2-15,0 0 0 0,0-2 0 16,-1 2-1-16,-1-1-1 0,-2 0 2 0,1 2-2 15,-1 1-1-15,-2-1 2 0,1 1-4 0,-2 2 1 16,0 0-1-16,1 1-2 0,-1 2-1 0,-2-1 1 16,-1 2-1-16,1 2 0 0,-1 2 2 0,0-1-2 15,0 1 0-15,-2 3-1 0,3 0 0 16,2 4-1-16,0 1 1 0,-3 2 0 0,3 0-2 0,4 0 4 16,-3 0-3-16,5-2 2 0,1 1-1 15,3-1-3-15,2-1 2 0,0 2 1 0,5-2 0 16,3-3 3-16,-1-1 0 0,4-1 0 0,-1-2-1 15,-2-1 2-15,4-3-1 0,-4-2 1 16,0 1 2-16,2-3-1 0,-4 1 2 0,-1-2 1 16,1-2-1-16,-1 0 1 0,-1 0-1 0,0-4-2 15,1 3-1-15,-1-4 0 0,1 1-1 0,-2 0 1 16,-2 0 4-16,-2-3-2 0,-1 1 0 16,-1 1 0-16,-2-1-3 0,0 2 2 0,-2 2-1 15,-1 2 0-15,0 1 1 0,1 0 0 0,-1 2 0 16,-2 0 0-16,3 1 2 0,-3 2-2 15,4 0-1-15,-2 2-1 0,3 0-6 0,-2 1-1 16,-3 3 1-16,-1 2-2 0,-1 5 5 16,-3-1 1-16,6 5 1 0,-2-1 0 0,5-2 1 15,0 3-2-15,2-3 1 0,0 2 2 0,6 0-5 16,-1-2 3-16,2 0-1 0,1-3-1 0,4 2 2 0,0-2 1 16,0-2 1-16,2-1-1 0,-1-4 5 15,0-1-4-15,2-1 1 0,-2-1 2 0,2-1-4 16,-1-1 2-16,1-1 0 0,-3-3-2 0,-2 1 2 15,0-3-1-15,-1-2 2 0,0 1-2 0,0-3 5 16,0 1-4-16,-2-1-1 0,-3 0 3 16,1-2-6-16,-2 0 6 0,1-2-1 15,-2 0 1-15,-3-2 1 0,0 2-4 0,0-1 2 0,0 3-2 16,-2-1 2-16,-1 2-1 0,0 1-1 16,0 2 0-16,3 0-5 0,-1 3 5 0,0 1 0 15,0 1 1-15,0 0 2 0,-1 3 0 0,2 1-1 16,-1 1-1-16,1 0 1 0,0 0-6 0,0 1-7 15,1-1-5-15,-1 3-6 0,0 5 8 16,0 0 7-16,2 7 5 0,-1-3 6 0,0 4-5 16,1 2 0-16,3-3 0 0,1 2 0 0,0 0 0 15,-2-2 0-15,4 1 2 0,0-2-3 16,2-4 2-16,0-2-1 0,0 0 0 0,1-1 0 16,0-2 1-16,1-1 0 0,-1-4 3 0,0 1 0 0,2-1 1 15,-4-1 0-15,-1-2 0 0,1 1-2 16,1-3 0-16,-1-1 0 0,-2-2 0 0,-2 0 4 15,3-1-3-15,-3-2-2 0,1 0 0 0,-4-1-2 16,3 0 3-16,-3-1 1 0,-1 0 2 16,-1 2-6-16,0 1 2 0,-1-2 0 0,-1 2-1 15,-3-1 5-15,4 3-5 0,-1 1 1 0,0 0 0 16,-1 1 0-16,1 1 0 0,1 1 0 0,0-1 1 16,0 1-6-16,0 2 7 0,1 0-2 15,-1 2-1-15,1-1 7 0,0 2-12 0,0-1-5 16,0 1-4-16,0 1-6 0,-2 3 8 0,1 2 4 15,1 1 7-15,-3 2-3 0,3 1 3 16,3 2-1-16,-2 0-1 0,-1 0 7 0,3 0-5 16,-2 1-1-16,1 0 3 0,1 1-5 0,1-1 2 15,-1-3 3-15,4 0-3 0,-3-3-2 0,4-1 4 16,-3-1-1-16,1 0 0 0,2-1 7 16,-1-1-6-16,2-1 1 0,-1 0 2 0,1-2-6 15,1-1 4-15,-2 0 0 0,3-1 2 0,-1-2-2 16,-2 0 1-16,-1-1 1 0,1 1-1 0,0-4 6 15,-2 1-4-15,0-2-2 0,0 1 1 0,-2-2-6 16,3-2 3-16,-4 0 0 0,4-2 0 16,-3-1 0-16,2 2 1 0,-3-1-2 0,2 2 0 15,-1-2 3-15,0 2-3 0,0-1 1 0,-1 2 1 16,1-2-5-16,-1 3 3 0,0 1 0 16,-2-3 0-16,5 2 0 0,-3 1 0 0,-2 1 1 0,3 2-2 15,-1 0 5-15,-2-1-4 0,1 2 2 16,-2 2-2-16,3 1-2 0,-2 1 1 0,-1-2-3 15,0 4-7-15,0-2-5 0,0 1-6 0,3 1 4 16,-1 6 4-16,2-1 10 0,3 3 3 16,-3 0 1-16,1 2 0 0,-1 2-4 0,0-3 4 15,-1 3 0-15,1-2-1 0,2 1 4 0,-1 0-3 16,3 0 0-16,-1 0-1 0,2-1 3 0,-2 0-3 16,1 0 2-16,0-1 0 0,2-2-5 15,-3 0 4-15,0-1-1 0,-1-1-1 0,4-1-5 16,-2-2-16-16,0 0-18 0,-3-1-15 0,3-2-15 15,-2-1-6-15,0-1-5 0,1-4-11 0,-2 1-14 16,2-1-16-16,-3-3-17 0,2-1-14 16,-4-2-3-16,3-1 2 0,-3-1 0 0,0-2 10 0,-1 2 13 15,2-2 20-15,-3-2 35 0,0 2 34 16,0-2 24-16,0 2 19 0,0 3 16 16,-3-2 21-16,3 2 33 0,0 2 28 0,0 1 28 0,0 2 19 15,3 0 2-15,-1 0-7 0,0 2-11 16,0 1-14-16,-1 1-18 0,2 0-13 0,0 0-19 15,-2 2-21-15,2 1-14 0,0 0-14 0,2 3-8 16,1 1-1-16,3 3-2 0,1 0 0 16,-1 4 0-16,0-1-1 0,1 1 1 0,-1 1-1 15,-1-1-2-15,1 3 0 0,-4 0 2 0,2 1-1 16,-2 0 1-16,3 0 2 0,-2 2-3 0,-2-3 2 16,0-2-2-16,1-1 0 0,-2-4-2 15,-1-2-1-15,1-2-1 0,-1-3 2 0,-1 0 13 16,-1-1 18-16,1 0 20 0,-1 0 16 0,2 0-12 15,2-5-19-15,3-1-20 0,1-4-17 0,1 0 1 16,0 0 0-16,-2 1 2 0,0-1-2 0,1-2 0 16,0 0 2-16,-1 1-2 0,0-2 3 0,1 5-2 15,2-4-1-15,-3 2 0 0,0 2 2 0,0-1-1 16,-1 4 0-16,-1 2 1 0,-3 0-3 16,2 3 2-16,-2 1-2 0,1 1-1 0,1 3 1 15,0 0-3-15,3 2 2 0,-2 2 1 0,2 2 1 16,-2 1 0-16,3 2-1 15,-3-1 0-15,0 2 0 0,-1-1 0 0,0 4 0 0,2-1 0 16,-2-2 1-16,4 2-1 0,-1-1 1 0,-1-2-1 16,3-2 1-16,0-5 3 0,-1-1 0 15,0-1 3-15,1-2 2 0,-1 1 4 0,3-7 3 16,0 2 1-16,0-3-1 0,0-2-3 0,2-3 0 16,-1 0 0-16,-1-3-2 0,2-1 1 0,-2 1-2 15,4-1 0-15,-4-1 0 0,-1-2-1 16,4 3 2-16,-6-3 0 0,1 1 0 0,-3 2-2 15,1 1-4-15,-2 2-2 0,0 1-3 0,-1 2 3 16,-2 5-3-16,-1 0-1 0,-1 3-16 16,0 1-43-16,-1 1-79 0,-1 4-267 0,-2 5-1296 15</inkml:trace>
  <inkml:trace contextRef="#ctx0" brushRef="#br0" timeOffset="223203.3803">9138 8621 1 0,'-1'-3'394'0,"-4"-3"93"0,2 0-64 15,1 0-86-15,-1 2-64 0,0 0-74 0,1-1-41 16,-1 1-18-16,-2 1-25 0,3-1-14 0,-1 0-13 15,-3 3-12-15,2 0-10 0,-2 2-10 16,3-1-6-16,-4 0-6 0,4 0-6 0,-3 0-3 16,2 1-8-16,-3 4-4 0,2 0-2 0,-3 2 2 15,-1 3 0-15,-1 2-1 0,0 3 0 0,-3-1-7 16,2 6 1-16,-2-1 0 0,1 2 3 16,5 0 5-16,0 3-6 0,-2 1-5 0,2 0-3 15,4 2-5-15,-4 0 4 0,6-1 2 0,0 1 0 16,1-1-3-16,1-1-2 0,2-1-1 15,3-1-1-15,2-4 7 0,3 2-4 0,2-4 0 16,6-2-1-16,2 0-5 0,5-7 4 0,0-1 1 16,3-4-1-16,5-5-3 0,1-1-3 15,0-4-2-15,3-1-3 0,-2-1 1 0,-2-3-4 16,-2 2-5-16,-2-2 1 0,-4 1-4 0,-2-3 7 16,-5 3 5-16,1-2 4 0,-7 1 2 0,1 0-3 15,-4 0 2-15,-4 0-3 0,1 2 7 16,-5 0-1-16,-1 1-1 0,-1 0 1 0,-2 3-5 15,-2-1 4-15,0 1 2 0,0 0 3 0,-3 1 0 16,-2 0-4-16,-1 2-2 0,0 1 1 16,0 2 3-16,-3 0-1 0,1 2 0 0,-3 3-3 15,4 3-4-15,0 2 3 0,0 1 4 0,1 3 0 0,0 2 2 16,0 0-4-16,6 2-2 0,-1 0-1 16,5-1 3-16,3 3-1 0,3 0 0 0,4 1-1 15,1 1-7-15,1-2 6 0,4-4 1 16,0-5 3-16,1-3 0 0,3-3-3 0,-4 0-2 15,-1-5-1-15,-1-3 4 0,1-2 0 0,-3-2 0 16,-1-2 0-16,2-2-7 0,-1-1 5 0,-4-2 1 16,0-3 3-16,0 1 4 0,-6-1-6 15,2 0 0-15,-3 1-3 0,-2-2 3 0,-1 2 1 16,-1 2 0-16,0-1 1 0,-4 1-8 0,-1 3 5 16,2-3 0-16,-2 3 1 0,-1-1 6 0,-2 3-9 15,0 2-3-15,1 0-1 0,-2 2-3 16,1 0-1-16,-2 2-5 0,1 2-12 0,1 2-22 15,0 2-25-15,0 0-38 0,1 2-67 0,0 3-96 16,1 0-237-16,6 2-533 0,1 1-105 0</inkml:trace>
  <inkml:trace contextRef="#ctx0" brushRef="#br0" timeOffset="223669.3173">9654 8817 776 0,'-2'-5'590'0,"2"3"-190"16,-3-2-129-16,6 2-48 0,1 2-48 0,-3 0-40 15,-1 0-40-15,2 3-26 0,-1 0-12 16,5 1-5-16,-3 3-1 0,5 1-8 0,-2 5-7 16,2-1-4-16,1 3-4 0,0-1 2 0,0 5-7 15,-1 0-6-15,-3-1-3 0,4 1-7 16,-1 1 5-16,-2-1-1 0,-1 1-1 0,-2 0-1 15,2-3-5-15,-2 0 1 0,0 0-3 0,-2-3 5 16,2-2-4-16,1-4-2 0,-4-1 0 0,3-4-7 16,-3-2 11-16,1-1 10 0,-1 0 11 15,2-2 2-15,-1-3-4 0,2-3-9 0,0 0-8 0,2-6 2 16,-2 1-2-16,3-3-2 0,-2-3-1 16,2 2-6-16,-1-1 6 0,1-3 0 0,0 0 2 15,1-1-1-15,1 1-4 0,0 3 0 16,1 0-1-16,-2 1 5 0,2 4-1 0,-1 0-2 15,1 4-2-15,1 1-2 0,-1 2 2 0,0 2 2 16,0 2 3-16,-2 1-1 0,2 2-4 0,-1 1-1 16,-1 3-2-16,-1 2 6 0,1 2-2 0,-1 2-2 15,2 4 0-15,-3-2-6 0,-1 4 6 16,-1-1 2-16,0-2 0 0,-1 2-1 0,0 1-6 16,-2-2-8-16,1 2-15 0,-1 0-20 0,0-2-33 15,-1 1-50-15,1-3-90 0,-2-1-108 0,1-1-223 16,0-2-518-16,1-4 201 0</inkml:trace>
  <inkml:trace contextRef="#ctx0" brushRef="#br0" timeOffset="224101.2412">10104 8783 1177 0,'-1'-1'413'0,"1"-2"-53"0,1 0-109 0,0 2-59 15,0 1-44-15,2 1-41 0,0 2-18 0,0 0-18 16,5 2-9-16,-2 4-5 0,1-1-16 0,1 3-8 16,-1 1-9-16,-1 1-5 0,3 0-3 0,-2 1 0 15,-3 0-2-15,4 2-5 0,-3 0-1 0,0-3-1 16,-3 3 0-16,4-1 1 0,-3-2-2 16,-2 0-3-16,4-1-3 0,-3-1 0 0,-1-3 2 15,0-3-2-15,0 0 4 0,-1-4-4 0,1 0 4 16,-1-1 8-16,0-1 10 0,0 1 8 15,0-3-3-15,0 0-7 0,0-1-11 0,0-1-5 16,0-5-1-16,0 2 0 0,1-1 1 0,2-3-4 16,1 1 0-16,0-4 2 0,2 3-1 0,4-3 5 15,-2-1-4-15,0 2-2 0,2-2 0 0,-1 4-1 16,1 1 2-16,0 2 2 0,1 0 2 16,-3 3-2-16,2 1 0 0,0 3 0 0,-1 1 0 15,-2 3 3-15,-1 0-4 0,2 4-2 0,1 1-2 16,-2 3-2-16,-1 0 4 0,1 5 2 15,-2-2 0-15,0 2-2 0,0 2-1 0,-1-3-3 16,-2 1-3-16,-1 4-8 0,2-4-22 0,0 2-29 16,-2 2-55-16,0-6-85 0,0 3-201 0,0-3-273 15,5-5-461-15</inkml:trace>
  <inkml:trace contextRef="#ctx0" brushRef="#br0" timeOffset="224437.0379">10636 8819 654 0,'-2'-1'623'16,"0"0"-203"-16,-2 1-153 0,-1 2-56 0,-1 3-6 15,-4 2-3-15,0 4-25 0,-1 0-42 0,-2 3-45 16,5 0-25-16,0 2-13 0,2 1-11 16,-2-2-7-16,4 0-10 0,3-1-5 0,1 0-6 15,1 0 1-15,3-3-3 0,2 2-2 0,-2-2-3 16,5-2-2-16,1-1 4 0,2-4 1 0,1-2 1 15,2-2-2-15,-1-1-3 0,1-3-3 0,-3 0-1 16,0-5 3-16,0 0-2 0,-4 0-1 16,2-3 1-16,-2 1-4 0,-2-2 4 0,1 2 3 15,-4-3-1-15,1 4 1 0,-2-5-2 0,0 4-3 16,-2-1-1-16,-2 0 3 0,0-1 0 16,-2 2-2-16,0-2 1 0,-2 3-4 0,1-1 0 15,-4 2-1-15,2 0-5 0,-2 2-7 0,-2 2-12 16,1 0-23-16,-3 1-44 0,1 1-69 15,-3 3-123-15,1 1-303 0,4 3-695 0</inkml:trace>
  <inkml:trace contextRef="#ctx0" brushRef="#br0" timeOffset="224749.8314">10788 8725 1140 0,'12'2'308'0,"4"2"3"0,3 0-79 0,-1 4-3 15,-4 0-21-15,-1 1-36 0,-2 3-39 16,-2 3-34-16,-1 1-28 0,3 3-23 0,-1 1-13 16,-1 0-12-16,-1-2-10 0,-1 2-1 0,-2-1-2 15,-2 0 0-15,-2 0 4 0,-1-4-3 0,1 0-4 16,-1-2-3-16,0-3 0 0,0-2 0 16,0-2 3-16,0-1 6 0,0-5 11 0,3 0 11 15,-3-5 3-15,2-1-8 0,-1-2-8 0,3-7-13 16,3 1-4-16,-1-4 0 0,2-3-1 0,2-2 0 15,5-3 0-15,0-4 3 0,4-4-4 0,2 0 4 16,0-4-1-16,3 1 2 0,-1 2 4 16,-3 3-1-16,2 6 0 0,-4 2-5 0,0 3-4 15,-3 5-2-15,-2 3-1 0,1 4-6 16,-4 3-33-16,-2 4-78 0,-4 2-225 0,0 3-1329 0</inkml:trace>
  <inkml:trace contextRef="#ctx0" brushRef="#br0" timeOffset="229336.2437">15737 5729 1 0,'-1'-2'0'0,"1"-2"123"16,-1 1 273-16,0 1-14 0,1 2-48 0,0 0-71 15,0 2-74-15,1-2-68 0,-1 0-49 0,0 1-33 16,1-1 0-16,-1 2 31 0,0 3 27 16,0 1 17-16,0 5 2 0,0-1-24 0,1 5-19 15,0-1-11-15,-1 2-11 0,1 4-8 0,2 0-9 16,-3 2 1-16,0 2-3 0,0 3-2 0,0 2 1 15,-3-1-8-15,2 0-7 0,0-2-3 0,0-1-1 16,1-4-1-16,0-1 0 0,0-3 0 16,0-2-4-16,0-3 5 0,0-3-3 0,0 1-1 15,0-4 2-15,0-1-2 0,0-2-1 0,0-2 4 16,0 2 7-16,0-2 11 0,0-2 10 0,0 1 9 16,0-3 7-16,0 3 4 0,0-2-10 15,0-1-14-15,0-3-12 0,-1-4-18 0,-1 1-2 16,-3-4 0-16,3 1-1 0,-1-2 0 15,-4-3 2-15,4-1-1 0,-3-2-1 0,3-2 2 16,-3-2-1-16,4-2 0 0,-1 0 0 0,-3 0-1 16,4 1-2-16,1 2 2 0,0 1-2 0,1 1 0 15,0-1-1-15,2 0 0 0,0-2-3 0,4 2 3 16,-2 1 1-16,4 1 0 0,0 0 2 16,0 3-4-16,0-2-2 0,6 4 0 0,1-1-3 15,4 0 1-15,1 2 3 0,1 1 0 0,-1 2-1 16,1 1 1-16,1 2 0 0,-4 1-1 15,2 3 7-15,-3 0-6 0,-2 3-4 0,1 1-1 16,-3 4-7-16,-3 1 6 0,3 3 1 0,-3 2 1 16,0 4 2-16,0 1 0 0,-2 1 0 0,0 1 1 15,-5 2 5-15,3 2-2 0,-4-1 1 0,-2 2 0 16,-1-2-2-16,-1 0 3 0,-4 1 0 16,-2-1 1-16,2-1 1 0,-4 0 1 0,0-3-1 15,-1 1 0-15,-5-1 0 0,5-2-1 0,-2 0 1 16,-2-5 3-16,4 1-1 0,-2-3 2 0,-2-1 0 15,2-3-3-15,2 1 3 0,-2-3 0 0,-1 1-2 16,4 0 2-16,2-2 0 0,-2 0-3 16,3-2 0-16,0 2 2 0,5-2-4 0,0 2 5 15,0 0-2-15,-1-1-1 0,2 0 2 16,1 1-2-16,-1 0 1 0,2-1-1 0,-1 2 1 0,0-2-4 16,1 2-2-16,-1-1 0 0,0 0-6 15,0 1-3-15,3 0-3 0,-3-1-4 0,2 4 4 16,-1-2 4-16,0 4 5 0,1 1 3 0,3 4 2 15,-1-1-1-15,5 3 0 0,1-3 1 16,1 4-1-16,0-3 3 0,7 2 0 0,-4 1 0 16,7-1 0-16,2-1-1 0,-1 1 0 0,1-1 0 15,4 0 0-15,-3-3-3 0,6-2 1 16,-1-1 0-16,2-2-1 0,-2-2 1 0,1-1 0 0,-3-2-1 16,0-1 1-16,-4-2-1 0,2-1-1 15,-3-1 1-15,-3 1 1 0,0-3-2 0,-5-1 1 16,2-2 1-16,-2-3-1 0,-3 2 2 15,-2-4 0-15,-1 1 0 0,-4-4 1 0,2 1 2 16,-4-2-2-16,-2 2 1 0,-2 1 0 0,-3 1-3 0,3 0 3 16,-2 4-1-16,-2 1-2 0,4 1 2 15,-2 5 0-15,1 0 0 0,2 1 1 0,0 2-3 16,0 2-6-16,1 0-8 0,-1 2-4 16,1 4 0-16,-3 1 3 0,-1 2 9 0,3 5 3 15,0 2 0-15,2-1 1 0,4 3-1 0,1-1 2 16,3-3 1-16,2 3 0 0,5-3 3 0,-2-3 0 15,4-2-3-15,-4 0 1 0,3-4 0 0,-4-2-2 16,-1-1 5-16,-2-2-1 0,-1 0 1 16,1-1 2-16,-1-3 1 0,-2 1 0 0,-2-3-1 15,4-2 0-15,-1 1-2 0,-4-2 0 0,2-3 1 16,-3 0-1-16,3-1 1 0,-4 1 0 0,0 1 0 16,-2 1-1-16,1-1 1 0,0 4-2 15,-1 3 2-15,0 0 2 0,-1 3-2 0,0-2 0 16,1 3-3-16,0 0-8 0,0 3-3 0,0-1-3 15,-1 2-1-15,0 3 7 0,-1 2 3 0,-4 6 2 16,5 3 2-16,-2 4-1 0,1 2 0 16,-2 1 0-16,2 1 0 0,-3 3-2 0,0 2 3 15,-5 6-1-15,0 3 1 0,-3 5-1 0,-5-1 0 16,-1 1 2-16,1-2 0 0,2 0-1 16,-4-1-1-16,1-5 0 0,-2 0-2 0,2-5 1 0,-1-3 6 15,-2 0-5-15,3-4 0 0,0-3 0 16,1-6-4-16,4-3 5 0,1-4 0 0,-3-3 1 15,4 0-1-15,0-4 4 0,2-3-2 0,2-3-2 16,-2-4 8-16,3-2-9 0,2-3 1 16,-2-2 2-16,4-3-6 0,-3-1 2 0,3-4-1 15,3 0 0-15,1-3-1 0,5-2 0 0,0 2-1 16,4-2-3-16,8 1 7 0,2 0-7 0,4 4-3 16,6 1 1-16,6 1-8 0,3 3 5 0,0-2 5 15,3 4 0-15,2 1 3 0,-1-3 1 0,0 3 1 16,1 0 1-16,-5 1 3 0,-6 0-1 15,-1 1 1-15,-4-3 0 0,-2 4 0 0,0-1 0 16,-4 1 0-16,-2-1 1 0,-2 1-2 16,-4 0 4-16,2 0 2 0,-7 1-1 0,-3 0 7 15,3 1-4-15,-7 1 3 0,3 2 1 0,-2-1-1 16,-2 2-2-16,-2 1 0 0,-1 0-2 0,1 1-1 16,-2 1 1-16,1 0-2 0,1 2-3 15,-1 0-1-15,-1 2-4 0,-3 2-2 0,-4 1 2 16,-1 3-1-16,-7 3 1 0,4 1 1 0,-4 1-2 15,6 1 0-15,1 0-1 0,4 0-4 0,3 0 3 16,-2-1 3-16,5 1-3 0,1-1 3 0,1 0-1 16,5 0-6-16,-2-4 7 0,5 0 1 15,1-3 1-15,1-3 4 0,0 1-2 0,2-3 0 16,-1-1 1-16,-4-2 0 0,1 0 1 0,-1-3 0 16,1 0 1-16,-2 0-4 0,-1-4 2 0,3 1 3 15,-4 0-4-15,-1-3 2 0,2-1-2 16,-2 0 0-16,-1 0 1 0,1-2 2 0,-2 1-3 15,0 1 0-15,-1 0 1 0,4 3-6 0,-3-2 5 16,0 4 0-16,1 1-1 0,-1 0 5 16,-1 3-3-16,0 1 0 0,0 1 1 0,-1 1-1 0,0 2-4 15,0-1-5-15,0 1-9 0,0 3-2 16,0 0 6-16,2 4 4 0,-1 2 5 16,0 5 5-16,3-2-3 0,-2 4-1 0,0-3 2 15,-2 1-1-15,2 2 0 0,0-3 0 0,1 1 0 16,-1 0-4-16,-1 0 3 0,0 0 1 0,2-1-4 15,-1-1 0-15,-1-1-18 0,2 0-30 0,-2 0-47 16,2-1-76-16,0-2-108 0,-1-1-263 16,0-2-808-16</inkml:trace>
  <inkml:trace contextRef="#ctx0" brushRef="#br0" timeOffset="229823.6163">17196 5956 1148 0,'3'-1'385'0,"1"-1"-81"16,1 1-174-16,0 4-44 0,0 2 3 15,-2 1 0-15,3 0 5 0,-1 5-1 0,1-1-12 16,-3 4-8-16,3-1-13 0,-3 2-10 0,1-1-6 16,0 1-8-16,-2-1-5 0,-1 0-2 15,2 1-8-15,0 0-2 0,-2-2-3 0,1-1-4 0,-1 0 0 16,-1 0-4-16,3-2 0 0,0-2-1 15,-2 0 2-15,0-3-2 0,0-2-1 0,0-2 3 16,-1 2-4-16,1-3 11 0,1 0 12 0,-2 0 14 16,0-3 7-16,3 2-5 0,0-4-8 0,2 1-15 15,2-6-3-15,2 2-5 0,1-5-3 16,2 1 0-16,2-2-8 0,0 0 8 0,-2-2 4 16,3-2 2-16,-1-1 0 0,-1 2-5 15,4 0-8-15,1-3-1 0,-4 7 3 0,0-1-2 16,-1 4 1-16,-1 0 1 0,0 6-5 0,5-1 3 0,-4 4 0 15,1 2-3-15,-1 3 1 0,-4 2 0 16,-2 4-2-16,1-1 2 0,0 2 1 0,-3 1-2 16,1 3 1-16,-2-1 0 0,1 3-4 0,-3 0 4 15,4-2 0-15,-4-1-2 0,1-3 6 16,-1 1-2-16,2-3-1 0,-2 2 4 0,-1-6-1 16,0 0-1-16,2-3 7 0,0 0 6 15,1-1 4-15,3-1 8 0,2-4-1 0,3-1-8 16,4-3-6-16,1-1-9 0,3-1-10 0,1-1-18 15,4 0-43-15,-2-3-104 0,3 1-426 0,0-2-1139 16</inkml:trace>
  <inkml:trace contextRef="#ctx0" brushRef="#br0" timeOffset="234509.9023">19230 1412 1 0,'2'-4'0'0,"-2"-2"0"0,-2 0 387 16,2 0 39-16,0 3-36 0,0 0-62 0,0 3-74 16,0 0-84-16,2 1-69 0,-2-1-55 0,0 2-28 15,0-1-8-15,0 0 24 0,0 4 30 16,0-1 23-16,-2 5 13 0,1 1-8 0,-1 3-11 16,-1 1-5-16,1 5 0 0,-6 3-6 0,3 2-8 15,-1 2-12-15,-3 3-9 0,3 1-11 0,-2 3-5 16,0-1-8-16,0 1-4 0,3-1 0 0,2-2-9 15,-1-1 2-15,1 1-1 0,2-4-7 16,-1-3 8-16,2-1-4 0,-2-5 0 0,4 1-1 16,-2-5 0-16,2-1 2 0,-1-2-3 15,2-4 6-15,-1-1-6 0,1-1 3 0,1-2 1 16,-3 0-4-16,3-2 8 0,-2 0 1 0,2-2 1 16,-2 0 2-16,4-2-2 0,-3-1-2 0,2-1-4 15,-1-3 3-15,-3 2-6 0,2 0-1 0,-1-3 0 16,-1-1-5-16,0-1 4 0,2-1-1 0,-3-1 0 15,0-3-1-15,1 0 0 16,0-4 1-16,1-3-1 0,-1 1 6 0,1-4-7 0,0 0 3 16,0-1 1-16,1 0-7 0,2-3 7 15,0 0-5-15,0 0-3 0,-1 4 6 0,1 1-3 16,-1 3 5-16,4 3-1 0,-3 0 3 0,5 4-7 16,-3 0 1-16,3 1 2 0,1 2-7 0,3 0 7 15,0 3-5-15,1 1 0 0,1 1 2 0,4 2 0 16,1 1 1-16,0 4 1 0,2 0 1 15,-2 5-1-15,1 1 0 0,-3 4 3 0,2 5-6 16,-4 2 8-16,1 3-1 0,0 4-1 0,-5 0 3 16,2 3-3-16,-5 1 3 0,-1 0-3 0,-3 0 5 15,-4 1-5-15,2 0-1 0,-8 3 2 0,2-3-11 16,-7 0 7-16,0-1 0 0,-4 1 0 0,-4-2 9 16,1 0-4-16,-2-3 3 0,-1-4 1 15,-2-1 1-15,4-5-2 0,-2-2 3 0,2-3 1 16,-1 0-1-16,-2-3 2 0,4-2-2 15,-3-2 1-15,3-1 3 0,-4 0-6 0,5-2 1 0,-1-2-1 16,-1 2-3-16,4-4 3 0,2 2-6 16,-3-2 0-16,6 2 2 0,0-1-1 0,1-2-1 15,3 2-5-15,-1-1-13 0,1 1-21 0,3 0-40 16,1 1-71-16,1-1-99 0,4 0-155 16,5-1-358-16,3 2-708 0</inkml:trace>
  <inkml:trace contextRef="#ctx0" brushRef="#br0" timeOffset="234985.8146">20008 1640 465 0,'-1'-6'605'0,"0"-1"-171"0,-1-2-138 16,-3 1-72-16,1 5-8 0,-1-3-25 0,-5 1-31 15,-4 1-29-15,2 1-30 0,-7 6-26 16,3-1-20-16,-3 6-12 0,-2 0-8 0,4 6-6 15,-4 0-1-15,2 2-9 0,-1 2-6 0,4-1-6 16,3 3-7-16,2-1-1 0,4 2 2 16,3 3 1-16,4-5-2 0,2 5 3 0,6-3-1 15,-1-4-1-15,6 0 1 0,-2-3-1 0,3-1 0 16,3-3 3-16,-3-2-2 0,2-2 1 0,-4-3 2 16,1-3-1-16,1-2 2 0,-3 0 4 15,1-3-1-15,-1-1 0 0,-1-2 1 0,4 0-2 16,-5-1 1-16,-2-1 2 0,2-1-1 0,-2-2 0 15,0 0 0-15,-2 0-3 0,-3-4 0 16,1 4 0-16,-2-1 0 0,3 1 2 0,-2 2 1 16,-2-1-1-16,1 1 0 0,0 3 3 0,1 2 1 15,-1 0 2-15,0 2 2 0,-1 1 0 0,0 1-2 16,0 2-5-16,0 0-4 0,0 1-11 0,0 0 0 16,2 1-1-16,-2 4 1 0,0 4 5 15,1 5 2-15,-1 0-1 0,2 3-1 0,-1 1 0 16,2-1 0-16,-2 2 1 0,2-2 0 0,-2 2-1 15,0 0-2-15,2-1-3 0,-2-1-6 0,0-1-12 16,3 0-14-16,-2-3-18 0,2 0-22 16,0-3-26-16,2-3-33 0,-1 0-54 0,5-2-85 15,-1 0-181-15,1-4-404 0,3-4-322 0</inkml:trace>
  <inkml:trace contextRef="#ctx0" brushRef="#br0" timeOffset="235606.4749">20316 1709 175 0,'0'-8'716'0,"0"-4"-188"0,-1 0-107 0,-1 2-93 16,2 2-47-16,-1 3-49 0,-1 0-51 15,2 2-38-15,-1 1-35 0,0-1-37 0,-1 3-24 16,2 0-23-16,0 4-11 0,-2-2-3 16,0 4-3-16,-1 0 1 0,-2 4 1 0,0 1-3 15,-2 1 0-15,3 3 1 0,0 2-3 0,1 0 3 16,3 0-3-16,-1 2 3 0,2-2 0 15,2 1-1-15,1-2 1 0,2 1-5 0,0-2 1 0,0 0-1 16,0-2-2-16,2-3 0 0,2-2-1 0,-1-1-1 16,1-3-2-16,0 0 2 0,0-2 0 15,1-2 2-15,0-1-1 0,-1-1-1 16,1-3 0-16,3-1 0 0,-4-3 4 0,1 1-3 0,-1 3-4 16,0-5 0-16,0 3-2 0,-2-3 2 15,0 1 6-15,1-1 0 0,-2 1 2 0,-3 0-2 16,1 1-1-16,-1 0 2 0,-3 2 1 0,0 4 2 15,-1-1 0-15,0 3-1 0,0 0-4 0,-1 2 0 16,1-1-1-16,-1 1 1 0,-3 3 3 16,-1 2-3-16,1 0-1 0,-2 3 0 0,2-1 1 15,0 3 2-15,2 1 1 0,1-1-3 0,1 0-3 16,1-2 3-16,0 1-1 0,4 0 2 0,2 0 1 16,0-1-1-16,3-3-1 0,1 2 2 15,5-6 0-15,-2 1 0 0,4-1 0 0,-1-3-4 16,-1-2-2-16,4 0 3 0,-4-1 1 0,0-2 0 15,2-2 3-15,-4-2-2 0,3 0-2 16,-2-4 1-16,0-3 0 0,1 3 0 0,-1-6 2 16,-2-1-2-16,4-1-6 0,-4-5 4 0,3 1 2 0,1-3 2 15,0 0 8-15,3 1-6 0,-1 0-2 16,-8 1 1-16,-2-1-4 0,-6 2 1 0,0 1 3 16,-3-1-3-16,-4 2 2 0,-2 0 0 0,-2 1-3 15,-5 1 3-15,-1 3 2 0,-3 0-3 0,0 1-1 16,-5 4-1-16,0-1-3 0,-1 5 1 15,2 2 1-15,1 3-4 0,4 4-6 0,2 0-7 16,2 2-16-16,4 3-20 0,4 3-27 0,-3 0-41 16,5 5-64-16,3-1-95 0,7 3-200 15,-1 1-507-15,6 1-120 0</inkml:trace>
  <inkml:trace contextRef="#ctx0" brushRef="#br0" timeOffset="236095.1283">21032 1512 753 0,'4'1'393'0,"2"0"-116"0,3 2-41 16,-5 0-10-16,3 3-9 0,-3-1-31 0,0 2-31 15,-2 1-27-15,0 4-24 0,1 3-23 0,0-1-18 16,-1 4-13-16,-2 0-12 0,0 0-6 0,-2 1-5 16,1 2-11-16,-2-1-3 0,0-1-5 0,2 1-3 15,-1-1 3-15,-1-2 3 0,0-1-5 0,2-2-3 16,1-3-1-16,0 0-6 0,1-5 5 15,1-1 2-15,1-2 0 0,-2-1 9 0,1-2 5 16,3-2 2-16,2-1 3 16,2-4-4-16,3 1-7 0,4-4-1 0,-2-1-6 0,4 0-6 0,-2-3 6 15,0 2 0-15,2-4 1 0,2-2 4 16,-1 1-2-16,-1-1 0 0,-1 0 1 0,1 1 1 16,1 5-3-16,1-2 0 0,1 3-1 0,-1 4 3 15,-2 0 5-15,-4 4 6 0,-4 3-1 16,1 0 1-16,-4 0-8 0,-3 3-4 0,2 2 1 15,-3 3-2-15,2 3 2 0,-1 3-1 0,-3-1-2 16,0 4-8-16,0 1 5 0,-1 0-1 16,-1 0 0-16,1 0 8 0,0-1-6 0,2-4-1 15,3 3 1-15,-3-2 0 0,0-4 1 0,4-2 4 16,-3-1-1-16,4-1 0 0,-4-2 6 0,4-1 2 16,-3-2 2-16,5 0 4 0,1-2-3 0,2-2-1 15,6 0 0-15,0-4-4 0,0-1-1 16,2-2-4-16,-2-3-1 0,5-1-7 0,2 0 2 15,4-3 1-15,1-2-2 0,-3-1 8 0,4-2-2 16,2 0-4-16,-1-1-7 0,-3-2-28 0,-6 2-46 16,-2 2-89-16,-5 2-351 0,-10 3-1243 0</inkml:trace>
  <inkml:trace contextRef="#ctx0" brushRef="#br0" timeOffset="239281.8655">20640 8812 550 0,'1'-2'393'0,"1"-1"8"0,-2 0-79 15,1 2-44-15,-1 2-49 0,1-1-86 0,-2 2-66 16,1-1-41-16,0 0-14 16,-1 2 11-16,-1 5 22 0,1 0 18 0,-2 5 9 0,1 1-7 15,0 4-6-15,-1 2-11 0,-1 1-7 0,2-1-6 16,-1 1-11-16,-4 3-1 0,5 0-6 0,-4 3-2 15,1-3-3-15,0-1-5 0,0-2-6 16,-2 1-2-16,3-1 0 0,-2 1-2 0,-1-2 2 16,3 1-2-16,-4-2-3 0,3-3 1 0,0 3-1 15,3-5-2-15,-1 0 1 0,2-2-1 0,0-3-6 16,2 0-7-16,0-3-13 0,2-2-19 16,-1-1-22-16,3-2-24 0,0-1-41 0,4-4-63 15,-1 0-112-15,2-3-315 0,1-3-574 0</inkml:trace>
  <inkml:trace contextRef="#ctx0" brushRef="#br0" timeOffset="240291.0771">20969 8732 386 0,'6'-1'264'0,"-1"1"27"0,5 0-78 0,-6 2-13 16,1 4-16-16,-2 0-23 0,-2 5-22 0,-2 4 2 15,-2 1-5-15,-4 5-17 0,-3 2-16 16,-1 0-18-16,-6 2-13 0,-1 2-14 0,-7 1-10 16,1 1-9-16,-6 0-13 0,0-2-2 0,0-1-7 15,2-2-1-15,6-4 4 0,0-4-4 0,3-7 4 16,2-2-2-16,3-2 2 0,1-1 3 16,1-2 3-16,1-2 4 0,3 0 1 0,2-2 1 15,-2-2-6-15,4 0-4 0,-2-1-3 0,4 1-8 16,1 1-2-16,0-2-5 0,1 0-3 0,1-1-1 15,0 4-5-15,3-2-2 0,1 0-6 0,2 1 0 16,0 1-1-16,2 0 1 0,5 2 6 16,1 2 0-16,1 1 4 0,2 2 1 0,3 1-5 15,1 2 4-15,2 1 1 0,2 0 3 16,0 3 1-16,4-3 3 0,0 1-3 0,1-3-2 16,3 0 4-16,0 0-3 0,0-2 1 0,1-2 2 15,2 0-4-15,1-2 3 0,-4-2 1 0,3 0 0 16,-6-2-1-16,-1-1 2 0,-4-2-4 0,0 0 0 15,-3-2 4-15,-1-1-4 0,-5 1 5 16,0-3 4-16,-5 0-2 0,-2 1 4 0,-1-3-1 16,-3-2 1-16,0 0-1 0,-4-3-1 0,-2 4 0 15,-1-1-4-15,-1 1 5 0,-5 2-4 0,2 1 2 16,-3 3 1-16,-2 1-2 0,0 1 4 0,-1 2-2 16,-1 1 3-16,-4 3-2 0,2 1-1 15,-4 5-3-15,3 1-4 0,-2 3 4 0,1 2-6 16,3 2 4-16,0 1-1 0,3 2-4 0,3-1 5 15,4 4-2-15,1 0 0 0,4-1 0 16,0-1-2-16,3 1-2 0,3-2 0 0,1 0 1 0,4-2-6 16,1 2 2-16,0-5-4 15,5 1-13-15,0-3-6 0,2-3-16 0,0-2-14 0,0-2-11 16,-1-2-16-16,0-1-12 0,-5-1-13 0,0-4 0 16,-2-1 2-16,2-3 9 0,-5 0 14 15,2 0 11-15,-2-3 19 0,0-1 15 0,0-2 16 16,0 0 16-16,0 2 4 0,-4-1 9 0,0 3 7 15,2-1 7-15,-5 2 10 0,4-2 10 16,-3 4 11-16,3-2 6 0,-4 0 10 0,5 3 7 16,-3 1 5-16,-1 0 6 0,-2 3-7 0,2 2-13 15,0 1-14-15,-2 1-13 0,3 3-8 0,0 1-1 16,-2 2 1-16,4 1-5 0,0 2 4 0,-3 1-6 16,4 0-2-16,-1 2 0 0,-2 0-6 0,3 0 0 15,-2 1-6-15,1-1 0 0,1-1-1 16,-2-1 0-16,1 3 0 0,2-5-4 0,-3 0 4 15,-2-2-3-15,4-3 2 0,-4 0 5 0,5-1-3 16,-1 1 2-16,-2-4 4 0,0-1-4 16,4-3 1-16,-1 2-1 0,2-2-2 0,-1 1-3 15,0-2 3-15,4-1-4 0,2-2 0 0,-3 1 4 16,6-2-8-16,1-2 4 0,-1-1-2 16,0-2 0-16,-1 1 1 0,1 0 1 0,-2 2 2 15,0 1-3-15,-4 4 8 0,-3-2 1 0,-3 3 2 16,0 2 12-16,-2 2-3 0,-4-2 2 0,0 3-1 15,-1 0-13-15,0 0-7 0,0 2-4 0,-1 0-3 16,1 1-1-16,-3 5 3 0,0 2-1 16,0-1-2-16,2 5 6 0,-3 0-5 0,0-1 2 0,2 1 0 15,1-1-4-15,-1-1 4 0,1-1 0 16,1 1-3-16,0-1-9 0,0 1-4 0,1-2-13 16,-1-2-16-16,1-2-19 0,-1 0-33 0,0-3-33 15,0 0-43-15,-1-2-102 0,0-2-209 16,-1-2-866-16</inkml:trace>
  <inkml:trace contextRef="#ctx0" brushRef="#br0" timeOffset="240467.6091">22067 8700 34 0,'-2'-5'315'0,"2"-2"26"16,-1 0-27-16,1 2-39 0,0 3-45 0,1 0-99 15,-1 2-121-15,0 2-54 0,2 0-24 0,-1 3 8 16,1 1 28-16,2 4-40 0,-1-1-132 0,0 4-210 16,2-1-341-16</inkml:trace>
  <inkml:trace contextRef="#ctx0" brushRef="#br0" timeOffset="240928.1603">22277 8994 1 0,'3'3'24'0,"1"2"408"15,4 1-17-15,-2-1-37 0,-3 0-66 0,3-1-88 16,-3 4-51-16,1-1-23 0,1 0-22 0,-2 5-16 16,-2-1-16-16,2 1-15 0,-1 1-13 0,-2-2-9 15,1 2-15-15,-1-2-7 0,0 1-11 16,0 1-8-16,0-2 3 0,0 3-6 0,0-2-2 15,-1 0-4-15,-1 0 0 0,2-1-2 0,-2-3 1 16,2-1 1-16,-1 0-3 0,1-4 3 0,1-2 5 16,-1-1 15-16,2-1 21 15,0-1 1-15,1 0-4 0,0-3-14 0,5 1-17 0,1-2-2 16,1-2-2-16,-1-1 3 0,1 1-4 0,0-4 0 16,2 1-2-16,0-2 0 0,0-2 4 15,5 1-3-15,-6 1-1 0,1 1 0 0,4 2 0 16,-6-1 5-16,0 4 4 0,-1 1 3 0,-3 1-3 15,3 0-3-15,0 3-2 0,-3 1-2 0,-2 0 2 16,-1 2-6-16,2 2-2 0,-3 3-4 16,1 1-1-16,2 1 1 0,-3 3 3 0,0 0 3 0,-1 2-2 15,3-1 1-15,-2 2-2 0,0-3-1 16,0 0 4-16,3-1 1 0,-2-2-2 0,-1 0 1 16,5-1 0-16,-3-2 3 0,3 0 5 0,3-1 3 15,1-1-3-15,5-1-4 0,4 0-6 16,2-1-12-16,3-2-34 0,5 1-81 0,1 0-272 15,6 0-1352-15</inkml:trace>
  <inkml:trace contextRef="#ctx0" brushRef="#br0" timeOffset="254214.9686">16899 2759 1 0,'2'-2'0'0,"-1"0"0"0,1 1 0 0,-1-2 0 16,-1 2 0-16,0 1 128 0,1-1 7 0,-1 0-22 0,0 1 8 16,2 0 5-16,-2 0 2 0,0 0 0 15,0-2-10-15,0 1 1 0,0 1-3 0,0-1-2 16,0 0-9-16,-2 1-14 0,2-1-8 0,-1 0-10 16,1-1 3-16,0 2 3 0,0-2-1 15,0 2-3-15,-1-1-8 0,0 0 0 0,0 1-7 16,0 0-5-16,-1 0-2 0,0 0-7 0,0 0-5 15,2-2-2-15,-1 2-2 0,-3 2-8 0,2-4 3 16,-1 2-5-16,2 0-4 0,0 0 1 16,-1 0-6-16,-1 0 0 0,0 0-1 0,1 0-1 15,0 2-1-15,-3-2 0 0,3 1 1 0,-2-1-2 16,-2 1 6-16,4 1-2 0,-4 0 3 0,4-2 1 16,-1 1-5-16,0 0 2 0,0 0-3 15,1 3-2-15,-1-4 0 0,0 1-2 0,0 1 2 16,1 0-5-16,0 0 2 0,-3 0-2 0,3 1-5 15,0 1 6-15,-4-1-5 0,5 0 1 0,-2 0-1 16,0 1 0-16,-2 0 0 0,3-1 0 16,0 2 1-16,-3-1-3 0,4-1 3 0,-1 1 0 15,0-1-1-15,-2 2 2 0,2-1-2 16,0 0 1-16,1-1-1 0,-3 0 0 0,2 0 0 16,0 0-2-16,2-1-1 0,-1 0 1 0,1 2 1 15,-1-2 0-15,0 1-1 0,1-1 3 0,-1 1-4 16,-1 0 3-16,0-1-1 0,1 3 0 0,0-2 1 15,0 0 0-15,0 1 0 0,-1-2-1 0,0 1 1 16,0 1-2-16,1-1-1 0,1 4 2 16,-1-2 0-16,1-1 0 0,-1 0 0 0,1 1-1 15,-1-2 2-15,-2 1-1 0,0-1-1 0,2-2 2 16,0 2 0-16,0 0-1 0,0-1 0 0,0 1 0 16,0 0-1-16,0 2 1 0,-2-1 0 15,2 0-2-15,0-1 0 0,-1 2 0 0,1-2 1 16,0 2-2-16,1 0 2 0,-2-1-1 0,0 0-3 15,1 1 2-15,0 1-2 0,1 0 2 16,0 0 1-16,0 0-1 0,0 1 1 0,0-1-2 16,0-1 2-16,1-2 0 0,-1 3 0 0,1-1-1 15,1-3 1-15,0 4 0 0,-1-1 0 0,0 0-1 16,0-2 1-16,1 2 1 0,-1-3 0 16,3 2-1-16,-3-1 0 0,2 0 0 0,-2-1 0 15,3 1 1-15,-1 1 0 0,-1-2 0 0,0 0 1 16,3-1 0-16,-1 2 1 0,1-1-1 0,-1-1 1 15,4 0-1-15,-4-1-1 0,2-2 1 0,-3 3-1 16,4-1 1-16,-4 0-2 0,3 2 0 16,-1 0-1-16,2-2 2 0,-3 0-1 0,3-2 1 15,0 1 1-15,-1 0-2 0,3 0 1 0,0-2 1 16,0-1-1-16,-1 1 0 0,0 0 0 0,-1 1 0 16,3-2-1-16,-1 1 1 0,-1-2 1 15,0 0 0-15,-1 0-2 0,2-2 0 0,0 1 1 16,-2 0-4-16,-1 0 2 0,1-1-1 0,-1 1-1 15,-1 0 2-15,2-3 0 0,-2 1 0 16,2 1 1-16,-5-2 2 0,4 1-2 0,-3 1 0 16,-1-2-1-16,2 0 1 0,0 0 0 0,-3-1 0 15,2 2 0-15,0 1 0 0,-3-2-2 0,0 0 0 16,0-2 2-16,0 1-2 0,0 2 3 16,-2 0-1-16,1 1-1 0,-2 0 2 0,3 0-2 15,-3 1 1-15,1 1 0 0,-2 1-2 0,2-3 2 0,0 3-4 16,0-2 4-16,-2 1 0 15,2 0-1-15,0-1 0 0,-2 1-2 0,1 1 0 0,-1 1 0 16,-2 1 2-16,3 0-3 0,-2 1 0 0,2-2 0 16,-1 0 3-16,0 2 0 0,2-3 2 15,-2 3-2-15,-2-2-3 0,3 3 0 16,-1-2 0-16,0 1 2 0,-2 1-1 0,2 0 1 0,-1 0-2 16,-1 0 1-16,0-2 0 0,1 2 1 0,-2-1 3 15,1 1-3-15,-1-1 0 0,0 1 0 16,3-1-1-16,-3 1 1 0,2-1 0 0,-1 1 0 15,-2 0 1-15,3-1-2 0,-2 1 1 0,2-2 1 16,-2 0 1-16,-1 2-1 0,-1 0 0 16,2 0-1-16,0-1-2 0,-1 1 3 0,2 0-1 15,0-1 1-15,-3 2-1 0,5-1 0 0,-1 1 0 16,0-1-1-16,0 0 2 0,1 0 0 0,-3 2-1 16,3 0-1-16,-2 0-2 0,2-1 2 0,-2 1 2 15,3 0 0-15,-4 0 0 0,4 1 0 16,-3-2-2-16,4 1 1 0,-2-1 2 0,-1 2-1 15,-1 3-1-15,1-3-1 0,0 2-4 0,0-2 4 16,1 2 1-16,-2 1 1 0,4 0 2 0,-5-1-3 16,5 1 0-16,-4 1 0 0,3-3 1 15,0 1-1-15,-2 1 1 0,3-1 0 0,0 2-1 16,0-1 0-16,-4 0 0 0,5 2 0 0,-1-1 0 16,0-2 2-16,-2 4-2 0,2-1 2 0,2-1 1 15,-2 1-2-15,-2-1 2 0,1-1-1 16,2-1-5-16,-1 1 4 0,0 0 1 0,-1 0 1 15,1 0 3-15,0-1-4 0,2 2-2 0,-1-1 1 16,0-2 1-16,1 2 1 0,0 1 0 16,-1-3-1-16,1 2-5 0,0 0 5 0,0-1 0 15,0 0 0-15,1 0 4 0,0 0-5 0,-1-2 1 16,1 2 0-16,-1-1-2 0,1 0 4 0,2 1-2 16,0 0-1-16,-2-1-1 0,-1 2 1 0,1-2 1 15,0-1 1-15,0 2 2 0,0-2-2 16,0 1-1-16,4 2-1 0,-2-3-3 0,-2 0 5 15,4 1-1-15,-2 0 0 0,-1 0-4 0,4 0 2 16,-2 0 2-16,1-2 1 0,-1 2 7 0,2-1-6 16,-2-1-2-16,4 1 1 0,-5-1-2 0,4 2 0 15,-3-3 1-15,3 1 0 0,-3-1 0 16,5 0-1-16,-3 1 2 0,-2-2 0 0,3 1 5 16,-3-1-4-16,4-1-3 0,-3 1 2 0,1 0-4 15,2-2 3-15,-1 2 2 0,-1-1-2 0,2-1-4 16,-1 1 3-16,1 0 0 0,-1-1 1 15,2 0 8-15,-1 1-6 0,0-1-4 0,-1 0 2 16,2 0-5-16,-1 0 3 0,0-1 3 0,0 0-1 16,-2 0 0-16,4 0-2 0,-2 0 2 15,-2-1 1-15,1 0 3 0,-1 0-3 0,-2 1-1 16,5 1-1-16,-4-2-5 0,0 0 7 0,1 0 0 16,-2 0-1-16,0-1 0 0,2 0 0 0,-3-1-1 15,2 2 3-15,-1 0 3 0,1-1-4 16,-3 2 0-16,0-3 0 0,0 1-4 0,0 0 4 15,1 1 0-15,-2-2-1 0,1 0 3 0,-1 1-4 16,-1-1-1-16,0 0 3 0,0-1 4 0,0 2-5 16,-1-2-1-16,1 1 0 0,-3-1-6 0,2 1 6 15,-1-1-1-15,-1 1 2 0,2-2-2 16,-1 3 1-16,0-2 0 0,-3 1-1 0,1 0 7 16,-1-2-7-16,2 1 0 0,-3-1 0 0,1 2-8 15,-2 1 7-15,3 1 2 0,-3 0-1 0,-2 0 2 16,5 1-1-16,-3 0-2 0,2 0-1 15,-1 2 2-15,-3-2 0 0,3 2-2 0,-2 1-1 16,1-1-6-16,-3 2 7 0,5-1 1 0,-2 1 0 16,-1 1 2-16,0 0-2 0,2-1-1 15,-2 1 3-15,1 2 0 0,3-3-1 0,-3 0-2 16,3 2 0-16,2-3-2 0,-3 1 3 0,5 2-1 16,-2-2 1-16,0-1 2 0,1 0-5 0,-3 2 0 15,3-1-1-15,1 0-1 0,0 1 2 16,-1-1-3-16,1 0-2 0,-1 0-4 0,1 0-1 15,0-1-4-15,0 1-4 0,0 1-2 0,1-1-13 16,0 1-21-16,0 0-35 0,4 4-85 0,-1-1-201 16,2 0-776-16,-1-1-404 0</inkml:trace>
  <inkml:trace contextRef="#ctx0" brushRef="#br0" timeOffset="274741.6442">3370 3755 1 0,'0'-2'0'0,"0"1"0"15,-2-1 0-15,2 2 262 0,-1-1 48 0,0 0-27 16,1 1-48-16,-1-2-50 0,1 2-40 16,0 2-36-16,-1-2-11 0,1 1-9 0,0-1-2 15,-2 0-6-15,1 0-9 0,-2 0-9 0,3 0-7 16,-2 0-2-16,0 1 1 0,-1-1 0 16,0 1-3-16,1 0-6 0,-2 0-7 0,1 1-6 15,-1-1-1-15,0 1-4 0,0 2 0 0,-2 0-2 16,2-1-3-16,0 2-5 0,-3 0-4 0,0 0-5 15,2 1-3-15,-2 0 0 0,4-2-2 0,-3 3 1 16,3 0 1-16,-2 0-1 0,1 2 1 16,0-1 5-16,-2 2 2 0,2-1 3 0,-2 2-2 15,3 0-3-15,-2 1-2 0,2-2 2 0,1 2 0 16,-1-2-1-16,1 1-3 0,0-2-4 16,2 0-1-16,0 3 1 0,0-3 0 0,2 2 2 15,-1-3 0-15,0 2 0 0,2-2-1 0,0 1 0 16,0 1-2-16,1-2 1 0,-1-2 1 15,1 1-2-15,2 0 0 0,0 0 2 0,-2-3 0 16,4 3 1-16,-1-3 2 0,1-1 0 0,0 0 1 16,1-1 1-16,0-1 0 0,0-1 3 0,0-1-1 15,3 0 0-15,-2-1-1 0,1-1-2 0,0 0 1 16,0-2-1-16,-1-1 3 0,1 1-3 0,-1-2 1 16,2-2-2-16,-4 1 0 0,2-1 1 15,-2-2 0-15,-2 0-2 0,1 2 3 0,0 0-2 16,-2 0 2-16,-1 0 1 0,1-1 0 0,-4-1 0 15,3 1-1-15,-3 1 2 0,-1-1-3 16,0 2 1-16,0-2-1 0,-1 2-2 0,-3-1 0 16,3 0-1-16,-1 0 0 0,0 2-1 0,-2-3 1 15,1 3-3-15,1 1 1 0,0 0 0 16,-2 3-1-16,0-2 1 0,-1 0 0 16,1 2-2-16,1-1-1 0,-1-1 1 0,0 3 0 0,1 0 1 15,-1-1-2-15,1 2-1 0,0 0-2 0,-2-1 0 16,0 2 0-16,-1-1 0 0,2 1 0 0,-2-2-1 15,2 2 0-15,-3 0 0 0,4 0 0 16,-1 2 0-16,1-2-3 0,-1 0-5 0,0 0-9 16,2 1-13-16,1-1-19 0,-2 2-23 0,-1 0-37 15,2 1-48-15,1-1-73 0,1 2-139 0,0 1-309 16,1 1-639-16</inkml:trace>
  <inkml:trace contextRef="#ctx0" brushRef="#br0" timeOffset="275412.557">3894 3830 1 0,'-5'-1'432'0,"1"-1"-61"0,-1 0-1 0,2 0-27 0,3 0-63 15,-2 1-51-15,1 1-65 0,1 0-54 16,1 0-31-16,1 0-22 0,-1 0-6 0,0-1-9 16,3 0-8-16,-2 0-8 0,1-2-8 0,3-1-3 15,0 0 0-15,2 2 2 0,0-2-4 16,0 2 2-16,2 0-1 0,-1-1-2 0,-2 1 1 15,2 0 0-15,1 1-4 0,-3 1-2 0,3 0-3 16,-1 1-2-16,-2 1-1 0,1 0 3 16,-1 1-4-16,2 1 0 0,-3 1 0 0,0 2-2 15,1 0 2-15,-3 0 1 0,2 3 0 0,-3 2 3 16,-1 2 4-16,0-1 1 0,-2 2-4 0,-1-1 4 16,0 1-8-16,1 0 3 0,-4 0 4 15,1 0-1-15,-1 2 4 0,-1-2-2 0,-1 0-4 16,2 0 1-16,-2-2-1 0,-2 1 1 0,0-3-1 15,1 2 1-15,-1-3-4 0,1-2-1 16,1 2 0-16,1-4-3 0,0-1 2 0,2-2 1 0,1 2-1 16,0-3 0-16,2 1-1 0,0-1-2 0,0-1-2 15,2 1 3-15,0-1-3 0,3 1 3 16,3 0 2-16,2-1-3 0,2-1 4 0,5-1-2 16,2-1-1-16,1-1 3 0,4 1-2 0,0 0 3 15,0-2 0-15,4 1-1 0,-2-2 1 16,-1 1-1-16,0 3 2 0,-5-3-2 0,0 1 2 15,-5-1 0-15,-2 1-1 0,0-1 3 16,-2 2-4-16,-4 1 2 0,0 0-1 0,-4 1 1 16,0-2 0-16,-2 2 3 0,-1 0 4 0,0 2 0 15,-1-2 6-15,0 0 0 0,1 0 0 0,-2 0 3 16,1 0-8-16,0 1 0 0,1-1-5 0,-1 0-6 16,1 0-3-16,0 0-4 0,0 0-7 15,0 0-18-15,0-1-46 0,0 1-110 0,0-2-260 16,0 4-1140-16</inkml:trace>
  <inkml:trace contextRef="#ctx0" brushRef="#br0" timeOffset="276523.2968">8024 1672 1 0,'-2'1'0'0,"2"-2"0"0,-1 1 0 0,-1 0 0 16,1-1 0-16,-2 1 0 0,1 0 0 0,2-1 0 16,-2 1 0-16,1 0 0 0,-1 0 0 0,-1 0 0 15,2 0 0-15,0 0 0 0,1 0 0 0,-3 0 0 16,2 0 0-16,-2 0 0 0,1 1 0 16,1 0 0-16,-1 0 0 0,0 1 0 0</inkml:trace>
  <inkml:trace contextRef="#ctx0" brushRef="#br0" timeOffset="277325.1086">7911 1725 1 0,'1'0'0'0,"-1"0"0"0,0 1 0 16,-1-1 0-16,1 0 0 0,1 0 0 0,-1 0 163 15,0 0 80-15,0 0-6 0,1 0-6 0,-1 0-16 16,1 0-11-16,3 0-20 0,-4 0-22 16,0 0-22-16,1 0-18 0,-1 0-17 0,1 1-15 0,0-1-12 15,-1 1-8-15,0-1-14 0,1 0-10 16,0-1-8-16,0 1-6 0,3-1-4 15,0-1-2-15,3 1-6 0,-2-2-8 0,3 0 0 16,2 1 0-16,0 0 2 0,-1-1 2 0,0 2 2 16,1-1-4-16,-1 1-2 0,0 1 0 0,-2-1-4 15,1 1 1-15,-1 0-3 0,-1 0-6 16,2 1 1-16,-1-1-3 0,-4 1 2 0,3 1 4 0,-2 1-4 16,1 0-1-16,-1 1-4 0,0 1-2 15,1 1 4-15,-3 1 0 0,0 1 4 0,2 0 0 16,-2 3 1-16,-1 0 3 0,-1 1 2 0,0 0 5 15,-2 1-3-15,1-2-2 0,-4 1-1 0,4 1-3 16,-2-1 1-16,-1 1 2 0,0-1 0 16,0-2-2-16,-1 4 2 0,0-2-2 0,-1-1 1 15,0 1 3-15,1-2-4 0,-3 0-2 0,3 0 1 16,-3 0-5-16,1 0 4 0,1-2 0 0,0-1-1 16,-1 0-1-16,2-1 0 0,-2 2 2 0,2-3 0 15,-1-1 3-15,3-1-1 0,-2 0-1 16,3 1 1-16,-1-2-2 0,-1-1 1 0,2 0 2 15,1-1-1-15,-1 0 0 0,1 0-1 0,-4 0 1 16,4 0-1-16,0 2 1 0,1-2-2 0,-1 0-1 16,0 0-1-16,-1 1-3 0,1-1 2 15,1 0 0-15,0 0 1 0,1 0 2 0,-1-1-4 16,1 1 0-16,0 0-5 0,0 0-1 0,1 0 4 16,7-2 1-16,-2 2 6 0,3 0 1 15,2 2 0-15,5-2 4 0,-3 0-1 0,5 1 0 16,0 0 1-16,-5 0-1 0,5 0 1 0,-5 0 1 15,3 1 1-15,0-1-1 0,-3 0 0 0,4 0-4 16,-4 1-1-16,3-1 0 0,-3 0-1 16,0-1 0-16,-2 1 0 0,-4-1 0 0,-1 0 2 15,-1 3 2-15,-3-3 0 0,4 0 3 0,-5 0-1 16,-2-3 1-16,0 3 3 0,0 0 3 0,0 0 0 16,0 0 0-16,0-1-3 0,0 1-2 0,0 0 0 15,0 0-4-15,0 0-1 0,0 0-4 16,0-1-6-16,1 0-7 0,-1-1-3 0,2 0-11 15,1-1-23-15,-2 2-39 0,1-2-70 0,-1-1-152 16,2 2-440-16,3-4-821 0</inkml:trace>
  <inkml:trace contextRef="#ctx0" brushRef="#br0" timeOffset="277865.8793">8664 1570 1 0,'-1'-1'0'0,"1"-2"283"0,0 1 138 0,-1 0-23 16,1 0-51-16,0 2-64 0,-1 0-74 0,1 2-58 16,0-2-50-16,0 0-35 0,0 1-20 15,0 0-13-15,0 0-7 0,0 0-5 0,0 2 4 16,0 0 11-16,-1 1 7 0,1 1 4 0,-1 1 2 16,1 1-5-16,0 1-5 0,0-2 1 0,0 3-4 15,1 1-1-15,-1 1 0 0,1 4-3 0,0-5-1 16,-1 3-3-16,0 0-4 0,0 0-7 15,-1 0-1-15,1 2-1 0,0-3-3 0,0 1 3 16,-1 0-4-16,1-1 0 0,-1 0-1 0,-1-1 0 16,2 0 1-16,-2 0-3 0,1-2 1 15,0 2-4-15,1-2 1 0,0 1 2 0,-1-1-3 16,1-2 2-16,-1 1-3 0,0-4-2 0,0 3 1 16,-2-4 0-16,2 3 0 0,1-4-1 0,-1 2 0 15,0-2-2-15,1 1 0 0,0-1 2 0,-1-1-2 16,1 3 2-16,-1-3-2 0,1 0-2 15,-1 2 2-15,1-2-1 0,-2 0-1 0,2 1-4 16,-3-1-7-16,3 0-6 0,0 1-7 0,0 0-9 16,-2-2-17-16,2 0-23 0,2 0-26 15,-2 0-44-15,3 0-54 0,-1 0-104 0,-1-2-293 16,1 1-462-16</inkml:trace>
  <inkml:trace contextRef="#ctx0" brushRef="#br0" timeOffset="278436.2991">8771 1585 237 0,'-4'1'415'0,"3"-1"-35"16,0 0-31-16,1 0-38 0,-2 1-55 15,2 0-70-15,0-1-51 0,0 0-34 0,2 1-25 16,-2-1-20-16,0 0-12 0,1 2-7 0,0-2-2 16,1 0-3-16,-2 0 3 0,3 0 11 15,0 0 3-15,1 1 7 0,3-1-6 0,3 2-13 16,1-2-10-16,3 0-12 0,-1 0-6 0,-1 2-3 16,0 1-2-16,-1-1 0 0,3 0-1 0,-2 0 0 15,-1 0-2-15,0 0-1 0,-2-1 2 16,0 2-1-16,-1-1 2 0,1 0 0 0,-1 2 3 15,0-1-4-15,4-1 1 0,-4-1 2 0,2 0-5 0,-3 1 5 16,-1-1-5-16,1 1-2 0,-4 2 0 16,3-2 1-16,-4 0 2 0,4 4-1 0,-3-1 1 15,2 1 0-15,0-1 0 0,-2 2 4 0,2 0-1 16,-3 0 0-16,0 1-1 0,1 0-3 16,0 0 4-16,-2 3-2 0,0 1 7 0,-1-1 1 15,0 1 0-15,-1 3 6 0,-1-1-2 0,-3 3 1 16,2-1-4-16,-3-2 4 0,3 2-5 15,-2 1-1-15,0 0 3 0,1-2-9 0,-1 0 5 16,2-2-3-16,-3 1-2 0,4-3 4 0,-3 1-5 16,1-2 2-16,1 1-1 0,1-3 0 0,-3 1-3 15,4-2 1-15,-1 0 1 0,1 0-4 16,1-4 4-16,-1 2-2 0,1-2-1 0,0-2 2 16,0 0-4-16,-2 2-1 0,2-2-3 0,0 0-5 15,-2 0-10-15,2 0-10 0,0 1-17 16,0-1-26-16,0-1-28 0,-1 0-65 0,0-1-105 0,1-2-204 15,-1 3-498-15,0-1-42 0</inkml:trace>
  <inkml:trace contextRef="#ctx0" brushRef="#br0" timeOffset="278797.3506">8920 1752 1017 0,'-1'0'439'16,"0"0"-142"-16,1 0-89 0,0 2-36 0,2-2 1 15,1 1-15-15,-2-1-29 0,0 3-19 16,2-1-14-16,6 1-9 0,3-1-12 0,5 2-11 16,4-2-21-16,1 0-6 0,0-2-5 0,4 0-14 15,-3-2 1-15,4 1-6 0,-5-1-5 0,2-1-1 16,0-2 2-16,-1 4-3 0,-3-1-3 0,0-2 6 15,-6 2-8-15,4 0 2 0,-7 1 1 0,0 1-6 16,-2-3 5-16,-2 3-2 0,-3 0 1 16,2 0-4-16,-5 0 5 0,-1 0 1 0,0 0-2 15,0-1 11-15,0 2-7 0,-1-2 3 0,1 1 2 16,0 1-7-16,-2-2 4 0,2 1-3 16,0 0-2-16,-3 0 0 0,3 0-5 0,-1 1-5 15,1-2-15-15,0 1-27 0,0 0-63 0,0-2-148 16,-1 2-463-16,0 2-970 0</inkml:trace>
  <inkml:trace contextRef="#ctx0" brushRef="#br0" timeOffset="280278.5399">8046 4314 1 0,'-1'0'0'0,"-1"-3"0"0,0 1 0 16,-3 2 0-16,4-1 0 0,-1 1 47 16,1-1 118-16,0 1 6 0,-1-1-5 0,-2 1-12 0,3-1-6 15,-1-1-8-15,1 2-1 0,-1 0-1 16,1 0-7-16,-2 0-6 0,2-1-8 15,1 1-6-15,-1 0-3 0,2 0-8 0,-1 0-18 0,1 0-16 16,-1 1-12-16,3-2-8 0,-2 2-5 16,1-1-5-16,-1 0-3 0,1 0-5 0,4-1 3 15,-2 1 1-15,4 0 0 0,2-2 5 0,1 1-9 16,-1 0 0-16,0-1-2 0,4 0-6 16,0 0 2-16,-1 0-5 0,0 1-3 0,3-2-7 15,-4 2 2-15,2 0-4 0,0 1-2 0,-2 0 2 16,0 1-6-16,-2 3-1 0,-1-1-1 0,1 0 1 15,-7 2-1-15,4 1 1 0,-7 1 3 16,1 1-1-16,-2 2 5 0,-2 2 2 0,-3 0 1 16,-1 2 4-16,-1 1-4 0,-2-1-3 0,-3 1-1 15,2 0-4-15,4 1 4 0,-2-1-2 0,-1-3 0 16,0 1-2-16,2-2 0 0,-2 0 2 16,2 0-1-16,3-4 6 0,-3 3-4 0,1-3-3 15,3 0 0-15,-2 0-2 0,3-2 2 0,0-1 0 16,-2 1 0-16,4 0-1 0,0-4 1 0,0 0-1 15,1-1 1-15,0 0 5 0,1 0-5 0,-1 0-1 16,1 0-3-16,-1 0-5 0,1 0 7 0,4 1 5 16,-1-1 4-16,3 0 6 0,3 2-3 15,3-2-1-15,0 0-3 0,4 1 1 16,2-1-5-16,-4 1 0 0,6 0 1 0,-1-1-2 16,-1 0 5-16,1 0 1 0,0 0-1 0,-1-1 1 15,-1 0-4-15,-4 0-1 0,1 1 2 0,-3-2 2 16,-1 1-2-16,-1 1 1 0,-2-1-1 0,-3-2-4 15,2 2 5-15,-4-1 1 0,5 1 3 16,-6 0 0-16,3 0 2 0,-3-1-1 0,0 2-1 16,-1-1 2-16,1-1-5 0,2 1-4 0,-3 0 0 15,1 0-6-15,-2 0 2 0,1 1 0 0,0-1-3 16,0 0-3-16,3 1-7 0,-4-2-10 0,1 2-15 16,0 0-20-16,0-1-41 0,0 1-72 15,0 0-127-15,1-2-357 0,5 2-841 0</inkml:trace>
  <inkml:trace contextRef="#ctx0" brushRef="#br0" timeOffset="280810.7775">8640 4291 568 0,'0'-1'385'0,"0"-3"-54"0,1 2-31 15,1-2-33-15,-1 1-38 0,4 1-53 0,-1-2-54 16,2 2-36-16,-1-1-25 0,6-2-12 0,0 3-6 16,2-1-5-16,-1 2-8 0,0 0-7 15,-3 2-7-15,-1-1-5 0,-3 2-2 0,2 2-1 16,-3 2-1-16,5 0 4 0,-3 1-3 0,-3 2 1 15,0 0 0-15,1 1-3 0,-3 3 2 0,-1 0 1 16,0 1-1-16,-3 0 1 0,0 0-1 16,1 3 0-16,-3 0 3 0,-1 1 1 0,-3-1-1 15,2-1-4-15,1-1-1 0,-3 0-2 16,-3 1-1-16,2-4 1 0,-4 1 1 0,3-3-2 16,1 0 2-16,0-5 0 0,5 1 0 0,-2-2 1 0,4-2-1 15,-3 1-1-15,5 0 1 0,0-2 0 16,0 0 2-16,1-1 3 0,1-1 2 0,0 0-2 15,0 0 0-15,4-1-5 0,0-2-1 0,4 2 0 16,2-3-1-16,0 2-3 0,-1 0 2 0,3 0 0 16,-3-2 1-16,4 1 0 0,-3 0 0 15,0 0-1-15,1 0-1 0,1 1 0 0,-1-1-1 16,0 1 2-16,0 1-2 0,-1-1 0 16,-2 1-2-16,-2 0 0 0,-2 2-3 0,3-1-1 15,-4 0-6-15,1 0-10 0,-2-1-14 0,2 1-21 0,-1 0-28 16,-2 0-48-16,4-3-96 0,-2 1-212 15,4-1-490-15,-1 0-149 0</inkml:trace>
  <inkml:trace contextRef="#ctx0" brushRef="#br0" timeOffset="281215.8197">9035 4300 1 0,'-1'-1'678'0,"-3"-2"-206"0,2 1-74 15,0 1-60-15,-1 0-75 0,0 1-65 0,2 1-68 16,-2 0-46-16,2 0-32 0,-4 2-17 0,4 1-6 16,-3 1 3-16,-2 2 6 0,2 1 1 15,-2 1-1-15,3 3-3 0,-2 0-5 0,3 2-5 16,1 1-3-16,-1-3-6 0,4 2-1 0,-1 0-2 16,4 3-2-16,0-2 0 0,4-3 1 0,0 1 0 15,3-4 1-15,-2-1 0 0,2 0-4 16,3-3-1-16,-2 0 0 0,4-3-3 0,-3-1-2 15,2-1-1-15,-4-1-3 0,1 0 0 0,-1-3 5 16,2 1 0-16,-3-2 0 0,0-3 2 0,-1 2-2 16,-1-1 3-16,-5-2 2 0,3 1-1 15,-4-1 1-15,1-1 3 0,-2 0-1 0,-2 0 1 16,-2 0 1-16,-2 0-4 0,2 0-1 0,-3-1 2 16,0 0-3-16,-3 2 0 0,-2-3-1 0,-1 2-3 15,1-1-1-15,-3 0-1 0,-3 2 0 0,3 0 0 16,-4 0-1-16,2 3-1 0,-2 0-1 15,3 1 0-15,-3 2-6 0,6 2-10 0,0 3-14 16,2 5-47-16,0 0-91 0,-1 2-258 0,5 5-1090 16</inkml:trace>
  <inkml:trace contextRef="#ctx0" brushRef="#br0" timeOffset="282347.4301">8075 6918 72 0,'-1'-4'290'0,"1"0"-13"0,-1-3-14 0,2 2 1 16,-1 0 9-16,0 1-30 0,1-1-47 0,0 0-45 15,2 2-44-15,-1-1-24 0,0 0-9 16,2 1 0-16,0 1-3 0,-1-3-4 0,0 3-7 16,4-2-7-16,-1 2-4 0,0-2-7 0,2 1-1 15,2 0-9-15,-2 1-6 0,2-2-5 16,-1 1-5-16,-3 1-3 0,5 1-5 0,-3 1-3 16,1 0-3-16,-1 1 0 0,1 1-1 0,-2 1 0 15,2 1-1-15,-1 1 0 0,2-1 0 0,-2 2 0 16,-3 0-2-16,2 2 4 0,0 1-4 15,-4 3 0-15,-1-1 1 0,-1 3 1 0,0 0 5 16,-2 2-2-16,-1 0 3 0,-2 2-1 0,-3-2-1 16,-1 1 1-16,-2-1-1 0,-2-1 4 0,2 1-3 15,-1-2 1-15,-3 0 0 0,4-3-4 16,-3-1 5-16,2-3 0 0,2 0 1 0,3-1 1 16,-2-1 0-16,0-2 0 0,4-1-1 0,-3 0 3 15,5-2-5-15,0 1-2 0,2-1-1 0,0 0-5 16,0 0 4-16,1 0 0 0,0 0-1 15,0 0 5-15,1-1-2 0,6-1 3 0,1 0 1 0,3 0-1 16,4-2-2-16,1 1-1 0,4-2-1 16,3 3-2-16,-1-2 1 0,-1 1 2 0,-1-1-2 15,0 1 2-15,-1 1-3 0,-2-1-1 0,-1 0 1 16,-4 2 1-16,0-1-1 0,-2 2-1 16,-2 0 1-16,1 0-4 0,-3-2 3 0,-4 1 2 15,2 1 0-15,-3-1 2 0,-1 1-2 0,-1 0-2 16,0 0 0-16,0 0 0 0,0 0 0 0,0 0-2 15,0 0-4-15,0 0-11 0,1-1-7 16,0-1-16-16,0 2-26 0,5-2-37 0,-3-2-101 16,6 1-206-16,-1-2-524 0,3 0-344 15</inkml:trace>
  <inkml:trace contextRef="#ctx0" brushRef="#br0" timeOffset="282638.936">8851 6788 1487 0,'0'2'388'0,"1"-2"-97"0,-1 0-84 15,1 1-35-15,-1 0-23 0,0 2-26 0,0 0-23 16,2 2-18-16,-1 2-3 0,0 5-15 0,0 0-11 16,3 1-6-16,-2 1 0 0,0 0-6 15,-1 2-6-15,0-1-3 0,3 1-10 0,-2 0-4 16,-1 2-5-16,0-1-5 0,-1 1 1 15,0 0-3-15,1-3-2 0,0-1-3 0,-1 0 1 0,2-1 0 16,0 0-1-16,-2-2 2 0,1-1-7 16,0-2-7-16,-1 0-15 0,2-1-21 0,-2-2-19 15,1-1-34-15,0-1-37 0,4-3-47 16,-2 0-90-16,-1-2-212 0,4-3-530 0,-1-2-118 16</inkml:trace>
  <inkml:trace contextRef="#ctx0" brushRef="#br0" timeOffset="282967.791">9130 6841 804 0,'-1'-2'574'0,"0"-3"-145"0,-1-1-111 15,-2 3-53-15,2 2-47 0,1 0-50 16,-1 1-53-16,-3 0-43 0,3 2-25 0,-1 1-14 0,-4 2-6 16,4 0-1-16,-3 3-2 0,4 0 1 15,0 2-2-15,2 2 0 0,1 0-3 0,1-1-1 16,5 2-1-16,0-2-5 0,-1 2 3 0,4-3-2 15,0 4-2-15,1-2 0 0,1 0-5 16,4 0 0-16,-4-1-3 0,-1 0 1 0,4 2-2 16,-5-3-1-16,1 2 0 0,-1-1-5 0,-4 0 4 15,2 0-1-15,1-1 2 0,-5 0 2 16,3-2-5-16,-5 3 1 0,3-3-2 0,-3 0 2 0,-1 0 0 16,-1-4 0-16,-1 2-1 0,-1-1-5 15,-3-1 6-15,1 2 0 0,-2-3 0 0,2-1 0 16,-5-1-4-16,0 2-3 0,-1-2-5 0,-4 0-3 15,-1-1-7-15,1-1-9 0,-3-2-12 16,2 1-20-16,-1-2-24 0,2 1-45 0,-1-3-76 16,3 0-169-16,2 2-551 0,1-3-481 0</inkml:trace>
  <inkml:trace contextRef="#ctx0" brushRef="#br0" timeOffset="283295.6342">9198 6785 1734 0,'4'0'301'0,"1"-2"-59"15,1 1-16-15,2-2-14 0,3 2-34 0,-1-1-58 16,5-1-40-16,1 1-22 0,4-1-12 0,2 2-7 16,2-4-7-16,-1 2-3 0,-1 0-4 15,2 0-3-15,0 2-4 0,0-1-2 0,-4-1 0 16,0 2-5-16,-1-1-1 0,-4 1-2 0,-1 1-1 15,-4 0 1-15,-3-2 3 0,-1 2 4 0,-2-2 0 16,-1 2 8-16,-3 0 2 0,-1 0 4 16,-1 0 3-16,0 0-5 0,1 2-3 0,0-2-6 15,1 0-3-15,-1 2-4 0,1-2-4 0,-1 0-1 16,1-2-5-16,0 4 1 0,-1-2-3 16,1 0-1-16,0 1-2 0,0-2-12 0,0 1-16 0,0 0-34 15,0 0-60-15,0 0-76 0,1 1-254 0,-1 1-1294 16</inkml:trace>
  <inkml:trace contextRef="#ctx0" brushRef="#br0" timeOffset="284577.7151">7831 9587 1 0,'-2'-2'0'0,"0"-2"154"0,0-3 276 0,-2 2-7 16,3 1-49-16,-1 0-87 0,0 1-72 0,-2 0-40 15,3-2-27-15,0 3-15 0,1-2-9 0,0 2-14 16,0-1-10-16,1-1-16 0,4 0-16 0,-1-1-6 15,2 0-16-15,3 1-4 16,-1-1-9-16,1 0-4 0,0-1-3 0,4 2-7 0,-1 2-4 16,-1 0-10-16,1 1-2 0,-1-1 1 0,0 4-1 15,-2-1 2-15,1 2-3 0,-1 1-4 16,1 3-1-16,-4-1 0 0,3 2 4 0,0 3 0 16,0-1 0-16,-2 3-4 0,-3-1 0 0,1 1 3 15,-2-1 0-15,-2 1 6 0,-1-3-5 16,0 3-3-16,0-1 0 0,-2 2-2 0,-3-3 5 15,3 0 1-15,-2 0 0 0,-2 1-3 0,-3-3 1 16,3 0 2-16,-4 2 2 0,-3-3 3 0,0 4-3 16,0-3-3-16,-4 2-1 0,2-1 1 15,-1-3 1-15,3 2 0 0,-2-3-2 0,8 0-3 16,1-2 1-16,-1 2 3 0,4-4-1 0,2 1 4 16,-1-3-4-16,4 0-3 0,-1 0 1 0,-1 0 0 15,3 1 6-15,3-1 4 0,-2 1 4 0,5-2-1 16,3 1 0-16,2-1 0 0,0-1-4 0,4 1 5 15,2 0-5-15,-1-1-2 0,1-1-1 16,1 2-3-16,-1 0 3 0,0 1 0 0,0-2 2 16,-6 1-5-16,4 1 0 0,-6 0 1 0,-2 0-1 15,2 1 3-15,-1 1 0 0,-1-2-4 0,-2 0 0 16,0 0-4-16,-4 1 6 16,2-1 0-16,-4 0 0 0,1-1-1 0,-2 1-1 0,-1 0-1 15,3 0 2-15,-3 1 2 0,0-1-2 0,0-1-1 16,0 1-4-16,0 0-3 0,1 0-6 15,1-2-11-15,0 0-21 0,5-2-38 0,0 1-57 16,-2-1-116-16,5 2-301 0,1-1-1008 0</inkml:trace>
  <inkml:trace contextRef="#ctx0" brushRef="#br0" timeOffset="285049.9526">8448 9613 557 0,'0'-3'739'0,"1"-5"-327"16,2-4-113-16,5 4-51 0,2 0-39 16,0 0-25-16,2 0-46 0,3 0-42 0,1 1-26 15,2 3-20-15,2 0-10 0,1 3-9 0,-1 1-6 16,-2 3-5-16,-3-1-6 0,0 2-2 15,-4 1 0-15,-1 0-5 0,-5 2 1 0,3 1-3 16,-2 3-1-16,-3-1 2 0,-3 3 3 0,1-1 1 16,-2 3 1-16,-2 1 2 0,-4 2-4 0,-1-1 3 15,-2 0-3-15,2-2 2 0,0-1-1 16,-1-1-5-16,-2-2 0 0,3 1-2 0,0-1 3 16,-3-2 0-16,5-3-2 0,-1 2 1 0,0-3-7 15,5 1 4-15,-4-3 1 0,4 2-1 0,1-2 1 16,1-2-1-16,0 2-3 0,0-1 0 0,1-1 4 15,0 0 0-15,4 1 1 0,-3-1 4 16,1-1-2-16,4 0 6 0,2 0-2 0,2-1 0 16,0 1-1-16,0-2-5 0,3 1-2 0,-1 0-4 15,0 0 4-15,-1-1-1 0,5 0 0 16,-4 1 1-16,-1-1-6 0,3 1 0 0,-4-2 1 0,2 1-6 16,-2 2-7-16,0-3-17 0,4 2-27 15,-2-2-33-15,-1 1-38 0,-1-2-61 0,3 2-102 16,-2-1-253-16,-1-1-407 0,0 1-102 15</inkml:trace>
  <inkml:trace contextRef="#ctx0" brushRef="#br0" timeOffset="285393.6453">8981 9634 1 0,'-1'-1'588'16,"-1"-3"-79"-16,-2 3-88 0,0-3-91 0,2 1-62 15,0 1-54-15,-2 1-51 0,0 0-37 0,3 2-25 16,-2 0-20-16,-3 4-8 0,2-1-2 0,-3 3-2 15,-1 1-4-15,2 2-7 0,-3 0-10 16,2-1-14-16,1 1-7 0,2 1-7 0,1-1-6 16,0 2 3-16,0-1-5 0,3 0-1 0,5 2-1 15,-2-2-2-15,0 2 1 0,5-4 2 16,3 2-1-16,0-3-3 0,6 0-1 0,-3-2-3 16,5-1-3-16,-3-2 4 0,-1-2-4 0,2-2-2 15,-3 0 1-15,0-3 2 0,-2 1-1 16,-1-5 4-16,-1 1 1 0,-2-2-5 0,0-1 4 0,-3-1 1 15,-3 0 0-15,1-1 4 0,-3-1-1 0,0 0-1 16,-3 1-2-16,1-1-1 0,-3-1 2 16,-3 0 1-16,0 2 1 0,-1-1-2 0,-3 3-1 15,-4 1-3-15,1-2-1 0,-2 5 3 0,-4 0-5 16,3 0-2-16,2 5-10 0,0 1-34 16,3 4-70-16,1 2-191 0,-2 1-981 0</inkml:trace>
  <inkml:trace contextRef="#ctx0" brushRef="#br0" timeOffset="288367.4458">14011 6395 1 0,'0'-1'0'0,"0"0"0"15,-1-1 0-15,1 2 0 0,-1-2 0 0,1 2 0 16,0-1 0-16,0 1 138 0,0 0 79 0,0 0 1 16,0 0-3-16,0-2-12 0,0 2-19 15,0 0-23-15,-1 2-25 0,2-2-34 0,-1 0-39 16,0 1-28-16,0 1-20 0,0-2-2 0,-1 2 9 15,0 1 8-15,0 1 6 0,-1 3 2 0,0 1 5 16,1-2 2-16,0 1 5 0,0 4 1 0,1-1 0 16,-3 1-2-16,2-1-3 0,-3 3-6 15,3-2-2-15,-1 4-4 0,1-3-1 16,-1 3 1-16,-3 1-2 0,3-1 0 0,-2 1-6 0,-1 0-2 16,3 0-5-16,-2-2-4 0,1-2-1 0,1 1-1 15,2-5 3-15,-2 2-3 0,1 0-1 16,-3-3-3-16,4 0 0 0,-1-1 0 0,1-2 1 15,0-1 0-15,0-1-1 0,0 0-1 0,0-2-1 16,0 0-1-16,0-2-1 0,1 2-3 0,-1-1-10 16,2 1-13-16,0 0-19 0,-1-2-36 15,1 0-71-15,0-2-114 0,3-1-304 0,1-1-411 16,1 0 430-16</inkml:trace>
  <inkml:trace contextRef="#ctx0" brushRef="#br0" timeOffset="288757.2447">14180 6383 1 0,'0'-4'0'0,"-1"-1"326"0,1 1 87 16,-3 1-3-16,1 2-41 0,1 1-88 0,0 0-97 16,0 1-74-16,1 0-53 0,0 1-25 0,-1 1-7 15,0 2 8-15,-2 3 8 0,0 0 5 16,2 0 1-16,0 2-4 0,0 0-2 0,0 1-6 15,1 1 4-15,0-1 2 0,1 0-4 0,1 2 1 16,-1 0-7-16,2 0-4 0,2-2-2 16,-2 3-4-16,3-3-2 0,3 3-5 0,-5-3-3 15,5 1-2-15,-1-2-1 0,1 1 1 0,-3-1-6 16,1 1 0-16,0-1-2 0,-3 0 0 0,3-1 1 16,-4 0 1-16,-2-1-1 0,0 2-2 0,0-2 2 15,-1-1 1-15,-1 1 2 0,0-2 3 16,-1-1 0-16,0 1 0 0,-3-1 2 0,2-2-1 15,-2 1 3-15,1 0 2 0,1-3 3 0,-2 1-2 16,1 0 2-16,0-2-4 0,-2-2-4 0,-1 0-2 16,2-1-7-16,-2 0-7 0,0-1-9 15,-2 0-13-15,3-2-23 0,-2 0-42 0,0 0-56 16,2-1-94-16,-1 0-225 0,-1-2-459 0,4 0-77 16</inkml:trace>
  <inkml:trace contextRef="#ctx0" brushRef="#br0" timeOffset="289088.2565">14201 6313 654 0,'1'-3'429'0,"-1"-1"-58"0,0-3-72 16,1 4-36-16,2 0-54 0,1 2-60 0,-2-2-51 15,1 0-33-15,4 1-21 0,2-1-10 0,2 2-10 16,1-1-3-16,5 1-4 0,-2-2-4 0,2 1-1 16,1 1-1-16,-5 0-2 0,2-1-1 0,-2 1-1 15,-1 0-1-15,-2-2 1 0,-2 1-1 0,0 2-1 16,-3 0-2-16,-3 0-1 0,1 0-1 16,-1-1 1-16,-2 1-1 0,0 0 1 0,0 1 1 15,-2-1 0-15,2 0 5 0,0 0-1 0,0 0 0 16,-2 0-1-16,2 0-4 0,0 0-2 15,0 0-10-15,0-1-14 0,0 1-42 0,0-1-53 16,0 1-97-16,4 2-222 0,-2 2-457 0,1 1-144 16</inkml:trace>
  <inkml:trace contextRef="#ctx0" brushRef="#br0" timeOffset="289731.9458">14616 6438 1 0,'-5'-2'0'0,"2"0"309"0,-1 0 53 16,-1-2 1-16,4 2-26 0,-1 1-53 0,1-2-52 16,-1 1-42-16,0 0-33 0,4 2-39 0,-2-1-23 15,0 0-16-15,2-2-12 0,0 1-5 16,-1-2-6-16,2 0-7 0,3 0-9 0,-2-1-5 16,5 0-4-16,0 1-5 0,1-2 2 0,0 1-7 15,0 1-5-15,0 0-3 0,-2 2-6 0,-3 1 1 16,2-1-3-16,-2 1-2 0,0 2-3 15,-2 2-3-15,3 0-2 0,-4 3 2 0,0 1 5 0,2 4-1 16,-3-2 3-16,-1 4 0 0,-4 0-1 16,1 3 5-16,-6 1-2 0,4-2 1 15,-4 2-4-15,1 0-3 0,-2-4 3 0,3-2-4 16,3-3 5-16,-3-1-4 0,2 2-2 0,-1-4 0 16,4-1-3-16,0-1 3 0,1 0-2 0,1 1 2 15,0-4 0-15,0 1-1 0,0-1-1 0,1 0 2 16,-1 0 0-16,1 0-2 0,1 1 3 15,-1 1 1-15,6 0 0 0,0 3 5 0,-1-1-4 16,3 1 4-16,-1 0-3 0,-3 2 1 0,3-1-1 16,0 1-3-16,1 2 2 0,-4-2-3 0,3 4 1 15,-2-2 1-15,-2-2-2 0,-1 3 1 0,3 1 2 16,-4 0-1-16,-2-2 3 0,0 1-1 16,-1-1 0-16,-2 1 0 0,-4 0 3 0,4-2 1 15,-4-2 1-15,0 2 3 0,2-5-2 0,-3 2 3 16,0-1 1-16,3-3-4 0,-2 2 1 0,-1-2-3 15,4 0-5-15,-5-1 0 0,1 0-3 16,-3-2-4-16,2-1-5 0,1 0-11 0,1-2-27 16,-1-2-34-16,0 0-63 0,5-2-89 0,1 0-192 15,3-4-407-15,1-1-448 0</inkml:trace>
  <inkml:trace contextRef="#ctx0" brushRef="#br0" timeOffset="290097.5116">14962 6418 618 0,'1'0'495'16,"-1"0"-86"-16,0 0-111 0,0 2-53 0,-1-1-33 15,0 1-71-15,1 0-58 0,-4 1-23 0,1 3-4 16,-5 1 9-16,0 2 3 0,1 3-3 16,-1-1-9-16,-1 2-15 0,5 0-10 0,-2 1-10 15,3-4-6-15,1 5-2 0,-1-1-5 0,3-1 1 16,0 1-2-16,4-2 0 0,-1 1 3 0,0-1-4 15,4 0 2-15,3-4 2 0,0-1-1 16,3 0-2-16,3-1 0 0,-3-5-1 0,5-1 0 16,-5-1 4-16,3-3 1 0,-2-2 0 0,0-1 3 15,-1 1 1-15,-2-4 2 0,-1 0 1 0,-2-1-1 16,-4-1 2-16,2 1 1 0,-3-3-1 16,-1 2-2-16,-1-2 1 0,-1 0-2 0,-1 2 0 15,-2-2 2-15,-1 0-5 0,0-1-2 16,-3 2-1-16,2 1-3 0,-6 0-1 0,-1 0-2 15,-3 3-4-15,-4-3-4 0,3 5-1 0,-4 2-2 0,-4-3-4 16,3 6-7-16,-1 2-30 0,-3 5-75 0,-1 3-196 16,-3 4-818-16,6 3-551 0</inkml:trace>
  <inkml:trace contextRef="#ctx0" brushRef="#br0" timeOffset="297157.3862">17322 1964 1 0,'3'1'0'16,"-3"-1"0"-16,0 0 0 0,0 0 0 0,0 0 0 15,0 0 0-15,0 0 0 0,0 0 0 0,0 0 0 16,2 0 0-16,-2 0 0 0,0 2 0 16,0-2 0-16,0 0 0 0,0 0 0 0,0 1 0 15,0-1 0-15,0 1 0 0,0-1 0 0,0 0 0 16,0 0 0-16,0 0 87 0,0 0 40 0,0 0 8 16,0 0 4-16,0 0 3 0,-2 0-1 15,2 0-3-15,0 1-16 0,0-1-18 0,0 0-24 16,0 0-26-16,0 0-15 0,0 1-15 0,0-1-10 15,0 0-4-15,0 0-6 0,0 0 2 0,0 0 7 16,0 2 11-16,0-2 16 0,0 0 18 0,0-2 13 16,0 2 13-16,0 0 16 0,0 0 9 15,0 0 8-15,0 0 1 0,2-1-5 0,-2 1-11 16,1 0-11-16,0 0-9 0,1 0-14 0,-1-1-14 16,2-1-23-16,4-2-15 0,1-2-11 0,5 0-3 15,2 1 2-15,0 1 0 0,2-1 1 16,-3 0-1-16,3 1-2 0,-3 2 1 15,0-1-3-15,-3 3 2 0,-1 0-1 0,-3 2 0 0,0-1 2 16,0 3-3-16,-2 1 2 0,1-1-1 0,-3 3 0 16,0 2 3-16,-3 1 1 0,-3 5 5 15,-1 0-3-15,-3 3 6 0,-4 1-2 0,-1 2-1 16,-5 0 3-16,3 3-6 0,-3-5 0 0,0 2-3 16,1-1-1-16,0-5 0 0,4-4 1 15,1 0-1-15,2-5-1 0,0-1 1 0,6-1 0 16,1-4 0-16,1 0 5 0,1 2-1 0,0-4 4 15,1 2 2-15,-1 2 0 0,1-4 2 16,-1 2-6-16,2-1-3 0,3-2-8 0,2 1 2 16,3-1 0-16,0 0-3 0,5 1 8 0,-3 1-7 15,0 0 2-15,-1 0-1 0,-1 3-1 0,0-1 0 16,-2 1-1-16,0 3 2 0,-3-2-1 16,4 4 2-16,-4 1 0 0,-1 1-2 0,-2-2 4 15,-2 5-2-15,1-3 2 0,-2 3 0 0,-1-1-2 16,-2 1 2-16,-2-2 1 0,-2 1 1 15,-1-2-1-15,1 0 2 0,-3 2 0 0,-1-3 0 0,1 0 5 16,-2-1-4-16,-1-1 3 0,0-2-1 0,4-2-1 16,-1 2 2-16,-1-3-1 0,1-1 0 15,1 0-1-15,-1-1 2 0,1-1-3 0,1 0-3 16,-1 0 1-16,2-2-8 0,-1 1-2 0,5-2-9 16,-2 1-27-16,5-1-51 0,1-2-90 0,4-2-183 15,3-3-489-15,4 0-587 0</inkml:trace>
  <inkml:trace contextRef="#ctx0" brushRef="#br0" timeOffset="297571.7258">17667 2045 43 0,'-1'-3'518'16,"-5"0"-47"-16,1-1-94 0,-3 1-42 0,5 1-57 15,-4 2-75-15,2 1-57 0,-3 4-40 0,-1 1-20 16,0 2-17-16,-1 0-12 0,0 2-9 0,1 4-11 16,-3 2-3-16,5-4-6 0,0 4-5 15,-1-4-2-15,2 2-4 0,2 0-4 0,1 1-2 16,1 2-2-16,4-2-3 0,0-1 0 0,3 0-1 16,3-4-1-16,0-2 3 0,2 2 0 0,3-6-1 15,-1-1 1-15,5-1-2 0,1-2 2 16,1-1-3-16,2 0-1 0,-3-3-1 0,-1-1-4 15,0 0-1-15,-3-1 1 0,1 0 0 16,-2-1 3-16,-3-1 0 0,0-2 0 0,1 0 0 0,-4 0 2 16,-3 0-1-16,0-1 0 0,-1 0 1 15,-1-2-1-15,-2 2 2 0,-2-2-2 0,-1 0 1 16,-1-1-2-16,-2-1-1 0,-1 1 0 0,-5 1-2 16,0 4 4-16,-2 1-2 0,2 0 0 15,-1 3 2-15,-2 0-2 0,3 3 2 0,-3 2-3 16,1 1-2-16,0 1-6 0,3 2-10 0,2-2-24 15,1 3-50-15,3 1-81 0,2 0-139 0,5 1-331 16,4 0-862-16</inkml:trace>
  <inkml:trace contextRef="#ctx0" brushRef="#br0" timeOffset="298079.6798">18097 2008 195 0,'0'-3'645'0,"-3"-3"-146"0,0-1-143 0,-1 5-68 16,2 0-44-16,-2 1-57 0,-1-1-45 0,0 4-32 16,-2 1-26-16,1 3-18 0,-2 4-9 0,0 1-5 15,-3 3-6-15,2 1-3 0,3 2-4 16,0 4-6-16,-1 0-5 0,1 0-6 0,0 1-7 15,4-5-3-15,2 0 0 0,0 0-4 0,2-3 1 16,4 0-3-16,0-4-2 0,4 1 0 0,0-4 0 16,7-2 1-16,-1 0-2 0,2-4-2 0,4 0-3 15,-4-3 0-15,3-1 0 0,-6 0 2 16,-1 0 0-16,-3-1 0 0,-3 0-2 0,1-2 3 16,-3-3 0-16,1 3 1 0,-1-2-1 0,-2-1-1 15,0 2-3-15,0-2 3 0,-2-1 0 16,-1 3 3-16,1 3 1 0,-2 0 1 0,0-2 1 15,0 2 4-15,-2 0 1 0,2 0 4 0,0 2 2 16,0-1-1-16,-1 3-5 0,1 0-3 0,-1 3-4 16,0-1-1-16,-3 4 2 0,-2 0 0 15,-2 3-1-15,-1 1 2 0,1 1 0 0,0 1 2 16,0 2 3-16,0-1-2 0,-2 6-5 0,3-1 1 16,0 2 0-16,-1 0 0 0,-1 1 4 0,-1 0-5 15,0 1-3-15,1 0-1 0,-2-1-2 16,2 0-1-16,2-4-5 0,1-2-9 0,3-2-17 15,1-2-30-15,2-2-23 0,2-3-46 0,0-1-92 16,2-4-206-16,1-1-645 0,2-4-256 0</inkml:trace>
  <inkml:trace contextRef="#ctx0" brushRef="#br0" timeOffset="298482.1705">18435 2092 1057 0,'0'-3'497'16,"0"-1"-142"-16,0 0-65 0,0 0-40 0,0 2-47 0,0 2-54 15,-2 0-53-15,2 1-48 0,-2 4-15 16,-1 3-1-16,-1 4 9 0,-3 0 6 0,-2 5-8 16,-1-2-8-16,3 0-6 0,1 2 0 0,-1 1-8 15,-2-3-4-15,4 5-3 0,-1-2-9 0,3 0 4 16,-1-1 0-16,1 2-2 0,3-3-1 15,2-1 0-15,2-2-2 0,0-1 1 0,5-4 4 16,4-1-4-16,-1-2 1 0,3-1-3 0,2-3-5 16,0-1 5-16,-1-3 2 0,2 0-1 15,-2-3 2-15,1-1-1 0,-3-2-2 0,3-1 1 16,-2-2 2-16,1-1 0 0,-5-1-1 0,1 2-1 16,-4-1-4-16,-1 2 5 0,-2-3 4 0,0 0-1 15,-3 0 4-15,-1-1-3 0,-2 1 0 16,0 0 0-16,-4 2 3 0,0-1 0 0,-1 3-1 0,-2-3 1 15,-4 4-5-15,0-3 1 0,0 3-2 16,-5 0 0-16,-2-1 0 0,3 2-3 0,-4 3-2 16,3 3-5-16,-2 3-16 0,4 5-43 15,0 3-113-15,1 4-507 0,2 2-1021 0</inkml:trace>
  <inkml:trace contextRef="#ctx0" brushRef="#br0" timeOffset="301533.3163">20430 6500 1 0,'1'-1'0'0,"0"-4"0"0,2-1 0 0,0 2 196 16,0-2 73-16,-2 1-14 0,-1 0-2 0,1 2-11 15,0-2-23-15,0-1-20 0,1 1-32 16,-2 2-26-16,3-1-16 0,-3 1-12 0,1 0-11 15,-1 1-9-15,0 0-10 0,0-1-13 0,-1 3-14 16,1 0-16-16,0 0-16 0,0 3-15 0,0-2-4 16,-5 1-1-16,3 2 4 0,-2 2 6 15,-3 3 0-15,1 2-1 0,-2 1 0 0,1 0-3 16,-3 3-1-16,1 1-1 0,0 0-2 0,0 4-3 16,0-1 0-16,0-4-1 0,4 1-1 0,3-2 1 15,0-1 0-15,5-5-2 0,0 3 3 16,5-6 4-16,4 1 6 0,2-2 5 0,0-1 5 15,6-3-3-15,0-2-2 0,1-2-3 0,-2-1-3 16,1 0 4-16,-7-2 3 0,2-1-1 16,-2 0 1-16,-3-2 0 0,0 2-3 0,-3-1 1 0,-2 0 0 15,3 2-1-15,-6-1 2 0,0 3-1 16,-2-2-1-16,3 2 2 0,-6 1-2 0,3 1 0 16,-1 0-2-16,1-1-2 0,-1 3 1 0,1 1-3 15,0 0-1-15,0 0-6 0,-1 1-5 16,1-1-6-16,0 4 0 0,-1-1 4 0,-3 2 1 15,0 2 4-15,-1 4 1 0,0-2-2 0,1 3 1 16,-2-2 0-16,2 1-1 0,0 3 0 0,1-1 0 16,-2 0 0-16,1 2-1 0,-1 1 2 0,0 1-1 15,2 1 0-15,-1 0 0 0,0-2-3 16,-1 1-4-16,0 0-15 0,3-5-26 0,-3 1-34 16,1-3-48-16,-1 0-69 0,1-1-116 0,2-2-270 15,0 0-367-15,2-3 94 0</inkml:trace>
  <inkml:trace contextRef="#ctx0" brushRef="#br0" timeOffset="301872.2891">20704 6594 200 0,'-6'-3'573'0,"3"0"-171"15,-4 0-93-15,4 3-62 0,-4 0-48 16,2 3-44-16,-3 0-35 0,-5 5-16 0,1 1-8 0,-1 1-13 15,0 3-19-15,3-2-19 0,1 4-14 16,-1 0-10-16,4 1-8 0,1-1-2 0,1 2-2 16,3-2-1-16,2 0 0 0,2-3 2 0,2 1-1 15,1-4 2-15,3-1 1 0,-3-2-2 0,1-1 5 16,1-2 4-16,3-1 1 0,-2-2 3 16,0-1 3-16,0-2 1 0,1 0-1 0,-2-3 5 15,-1-3-8-15,2 1-4 0,-4-2-4 0,0-2-7 16,3 1 0-16,-5-1 0 0,3 0-1 15,-2-1 1-15,-3 1-1 0,2-1-3 0,-2 0-1 16,0-1-1-16,-1-1-2 0,-2 3-2 0,-1-2-1 16,0 2-9-16,-4-1-3 0,4 3-10 15,-5 0-16-15,3 3-20 0,-1 1-34 0,-2 2-61 16,4 0-129-16,-3 3-310 0,2 5-724 0</inkml:trace>
  <inkml:trace contextRef="#ctx0" brushRef="#br0" timeOffset="302334.973">21172 6488 1053 0,'-6'-2'449'0,"3"-1"-95"15,-4 0-80-15,4 1-55 0,-1 2-52 0,-1 3-51 16,-2 0-33-16,0 1-22 0,-2 2-17 0,1 0-6 15,0 5-8-15,4-1-6 0,-2 5-3 16,4 2-6-16,-1 0 0 0,1 3-1 0,1 1 0 16,2 3-7-16,1-3 2 0,1 0-4 0,2-2-3 15,0-1 5-15,5-3-4 0,0-1-1 16,0-3 0-16,1-2 1 0,-1-2 0 0,-1-2 6 16,2-4 6-16,-1-1 1 0,-2-3 7 0,-1 0-1 15,1-4-1-15,1-2 5 0,-1-1-5 16,1-1-3-16,0-1-1 0,-2-2-7 0,0-1-3 15,3 1 0-15,-3-2-1 0,-2 2-1 0,2 0 1 16,0-2 1-16,1 4-3 0,-2 0 11 0,-2 2-5 16,2 3 1-16,-4 0 6 0,1 4-3 15,0 1 5-15,-2 0-2 0,-1 2-7 0,0 0-10 16,0 2-3-16,0 0-3 0,-1 2 1 0,-2 4 7 16,0 2-1-16,1 3-1 0,0 2 2 0,-4 4-3 15,3 1 0-15,-4 0 1 0,1 3-1 0,-2 2-3 16,0 2-5-16,-1-1-15 0,1 0-21 0,-1-5-28 15,3 0-35-15,-2-2-36 0,4-5-45 16,-1 0-87-16,7-4-173 0,2-2-406 16,3-4-343-16</inkml:trace>
  <inkml:trace contextRef="#ctx0" brushRef="#br0" timeOffset="302671.5378">21534 6580 616 0,'5'-9'593'0,"-3"-2"-104"0,4-4-165 0,-5 3-49 16,-1 2-45-16,-3 4-48 0,2 0-36 0,-3 2-33 16,2 1-30-16,0-1-26 0,-2 4-27 0,3 0-13 15,-1 4-11-15,1-1-6 0,-1 1 2 0,-3 5-2 16,3 2 0-16,0 1 1 0,1 4 2 0,1 1-2 16,2-3 2-16,-1 4 0 0,2 1-3 0,4-3 2 15,-2 3-1-15,1 0 1 0,3-1 2 16,-3 1-2-16,-1 1-1 0,-1 1 0 15,0-3 0-15,-2 0 0 0,-2-5 0 0,0 1 1 0,0-1-2 16,-2-2 2-16,-2 0 0 0,0 0 0 16,-2-4 4-16,-1 2-3 0,-2-2 1 0,0-1 0 15,1 0 0-15,1-3 1 0,-3 1-1 0,2-2-1 16,-2 0-5-16,-1-1 0 0,-1-1-5 16,2-1-6-16,0-1-5 0,3 0-15 0,-1-2-22 15,-2 1-32-15,6 1-57 0,-2-4-97 0,4 0-228 16,1-4-508-16,1-1-205 0</inkml:trace>
  <inkml:trace contextRef="#ctx0" brushRef="#br0" timeOffset="302914.4487">21526 6538 1 0,'8'-5'458'0,"7"-3"11"0,5 0-58 0,3 1-58 15,3 1-43-15,-1-1-59 0,4 0-55 16,2 2-34-16,1-2-31 0,1 1-23 0,-1 1-19 15,-1 0-12-15,0 0-10 0,-1 0-9 0,-6 1-9 16,-4 2-11-16,-3-1-11 0,-7 3-7 0,-3-1-4 16,-1 1-5-16,-5 0-1 0,0 0-3 15,-2 1-5-15,1 1-1 0,-1-1-3 0,-3 1 1 16,-2 3 0-16,-2 2-2 0,1-1-4 0,-4 2-12 16,-2 1-24-16,2-1-40 0,-1 1-64 15,-2 2-125-15,-1 1-400 0,2 1-950 0</inkml:trace>
  <inkml:trace contextRef="#ctx0" brushRef="#br0" timeOffset="303636.2992">21031 7277 488 0,'1'-3'525'0,"-1"-1"-65"0,1-1-113 0,0 2-47 15,1 3-63-15,-2-1-62 0,0 2-51 0,0-1-48 16,0 1-35-16,0 1-17 0,-2 0-8 0,0 2-1 16,2 2 7-16,-3 0 5 0,-2 6-2 15,3 0 0-15,-4 3-6 0,1 1-5 0,3-2-3 16,-1 2-4-16,2-4-1 0,1 2-1 0,1-2-1 16,2-1-2-16,-1-1 3 0,5-2 4 15,1-3 3-15,0 0 5 0,2-2-1 0,3-2 0 16,0 1-3-16,0-4-3 0,1-1 1 0,-1 0-3 15,0-1 1-15,-2 0-3 0,-1-2 2 16,-2 1-2-16,-4-3 1 0,3 1 3 0,1-2-6 0,-1 0-2 16,-1-1-1-16,-1 3-3 0,0-3 5 15,0 2 0-15,1 0 2 0,-2 0-3 0,1 0 3 16,-3 2 2-16,2 1 1 0,-1 1 7 0,-2 1-6 16,0 0 2-16,-1 2-4 0,0 1-3 15,0 0 0-15,0 0-2 0,-1 1-4 0,1 2-1 0,-1-1 0 16,0 4 2-16,-4 0 2 0,3 6 4 0,-4 1-3 15,0 1-2-15,-1-1 0 16,3 3-1-16,-3 1 2 0,3-1 1 0,-3 2 0 0,-1 0-1 16,3 1-1-16,-2 1 0 0,4 0-2 15,-3-1 0-15,4-1-14 0,-1-2-20 0,1-3-36 16,4 0-64-16,-2-3-89 0,4 1-187 0,-2-3-537 16,6-1-452-16</inkml:trace>
  <inkml:trace contextRef="#ctx0" brushRef="#br0" timeOffset="304008.3696">21517 7275 1326 0,'-3'-4'362'0,"-3"-4"-51"0,-3 1-41 0,4 0-28 15,0 1-45-15,0 2-49 0,-1 0-44 0,3 2-33 16,-2 1-27-16,3 2-23 0,0 1-10 0,-4 3-9 15,3 2 0-15,-5 2 0 0,5 0-3 16,-3 1 5-16,3 1 0 0,1 4 0 16,0 0 1-16,2 0 0 0,3 2 0 0,-1 0 2 15,3-1 2-15,1 3 0 0,4-2-1 0,0 2 0 0,0-2-3 16,1 1 0-16,-2 1 1 0,-2 0-2 16,-3 1 1-16,3-4-3 0,-5-2 0 15,-1 1 0-15,0-3 2 0,-2 1-1 0,0-4-1 0,0-2 0 16,-3-2-2-16,0 2 3 0,2-3 3 15,-3 0 2-15,1 0-1 0,-1-2 0 0,-2 1-4 16,-2 0-1-16,0-1 2 0,0-2-5 16,2-2-1-16,-1 0-4 0,1 0-9 0,1-2-7 15,1 0-16-15,0-1-22 0,0-1-33 0,2-2-59 16,-1 0-93-16,3 1-197 0,2-5-496 16,4 0-309-16</inkml:trace>
  <inkml:trace contextRef="#ctx0" brushRef="#br0" timeOffset="304307.9221">21562 7213 157 0,'0'-2'604'0,"0"-2"-65"16,-1-2-131-16,2 4-68 0,2-2-64 0,-1 0-60 16,0 1-48-16,0 0-44 0,4-1-34 0,-2 1-28 15,5 0-21-15,1 2-10 0,2-5-5 16,3 4-3-16,2 0-4 0,2 1 0 0,4-1-3 0,1 1-3 15,-1 0 2-15,-1 0-6 0,4 1-2 16,-3-2-1-16,0 0-2 0,3 1 1 0,-5 0 1 16,0 0-1-16,-2 1-1 0,-6-2 2 0,0 1-2 15,-4 0 2-15,-2-1 2 0,-5 2 1 0,2 0 3 16,-4 0 5-16,0 0 0 0,-2 0 4 16,0 0-4-16,2 0-3 0,-1 0-6 0,1 0-6 15,-1 0-8-15,0 0-9 0,-1 2-8 0,-2-1-25 16,1 2-42-16,-5 2-80 0,3-1-182 15,-4 4-628-15,0 3-651 0</inkml:trace>
  <inkml:trace contextRef="#ctx0" brushRef="#br0" timeOffset="305122.9328">20217 7320 1 0,'2'-5'27'15,"-2"-2"491"-15,2 0-76 0,0 1-25 0,-1 2-62 16,0-1-63-16,1 0-70 0,-4 3-53 0,2 0-36 15,-1-1-36-15,1 3-33 0,-1 0-29 16,-1 1-20-16,0 3-8 0,0 2 5 0,-5 5 12 16,0 4 6-16,-3 2 5 0,-3 4 0 0,2 0-7 15,0 0-1-15,-1 3-8 0,2-1-6 0,1 0-2 16,0 0-5-16,6 0-3 0,0-2 0 16,4-6-2-16,3-1-1 0,2-3 5 0,4-2 0 15,1-3 3-15,4-3 6 0,2-1-2 0,0-2 1 16,0-3-2-16,2-1-8 0,-1-1 4 15,-3-2-3-15,0-1 0 0,-1 1 2 0,-3-3-1 16,2-2 1-16,-3 0 0 0,-1-1 5 0,-2 0-3 16,2 1 0-16,-3-2 0 0,-1 3-4 0,1 0 2 15,-2 1 1-15,-2 3 0 0,-1 2-1 0,-1-1 3 16,0 2-1-16,0 0 1 0,0 1 4 0,0 0-2 16,0 3-2-16,0 2-3 0,-1-1-10 15,1 1 0-15,-2 2 0 0,-3 0 2 0,-1 4 3 16,-2 3 0-16,2 1 0 0,-2 3-2 0,0-1 5 15,0 2-4-15,1 2 0 0,-2 0 0 0,2 0-5 16,-2 0 4-16,0 1-3 0,-3-1-6 16,3 0-15-16,-1 0-23 0,0 0-35 0,0-2-47 15,3-2-63-15,1 1-134 0,2-5-274 0,2 0-403 16,4-4 164-16</inkml:trace>
  <inkml:trace contextRef="#ctx0" brushRef="#br0" timeOffset="305451.5648">20555 7414 670 0,'-1'-5'554'15,"0"-2"-63"-15,0 0-154 0,-1 2-58 0,0 4-69 16,-1 0-68-16,1 2-51 0,-5 1-27 0,0 3-16 16,-3 3-4-16,-3 5-2 0,-1 3-7 0,0 0-5 15,-2 3-8-15,5 1-9 0,-1-2 0 16,4 1-6-16,1 2-1 0,5-2 1 0,2-1-1 15,1-4-1-15,6-2 1 0,1-4 1 0,5 2-2 16,-2-6 5-16,4 0 0 0,0-3 0 16,2-1 7-16,-1-4-5 0,3 1-1 0,-4-5 1 15,-2 1 0-15,-1-1 2 0,-1-3 1 16,-3-2 1-16,-2-1-4 0,-1-1 0 0,-2-2-2 0,1-2-2 16,-2 1 5-16,-4 1-6 0,1-2 0 15,-5 1-1-15,2 1-2 0,-1 0 0 0,-3 1-2 16,1 1-1-16,-4 3-8 0,-1 2-2 0,-1 5-10 15,2 1-22-15,-7 4-29 0,2 7-79 16,-4 2-178-16,0 5-702 0,-5 6-625 0</inkml:trace>
  <inkml:trace contextRef="#ctx0" brushRef="#br0" timeOffset="306586.6571">8354 10326 1 0,'0'-3'0'0,"1"-3"0"0,-1-3 8 15,1 2 338-15,0 0-3 0,0 0 1 0,0 0-25 16,4 0-42-16,-4 1-30 0,0-1-35 0,0 2-36 16,-1 0-31-16,0 1-26 0,0-2-18 15,0 5-11-15,0-1-13 0,0 2-18 0,-1 0-13 0,0 2-19 16,0-1-13-16,-3 2-3 0,2 3-7 16,-2 2 7-16,-3 3 0 0,-2 3 3 0,-2 1 3 15,3 0 0-15,2 2 2 0,-1 1-4 0,-2 0 4 16,2 4-1-16,3-1-2 0,-3 0 2 15,4 1-8-15,0-2-2 0,-2-2-4 0,5-4-4 16,5-2 3-16,-1-3-1 0,3-3 6 0,-1-2-1 16,8-2 2-16,-1-4 1 0,4-3-3 15,0-3 0-15,3-3-2 0,4-2-4 0,-7 2-2 16,6-3-1-16,-8-2 2 0,4 2 1 0,-7 0 3 16,3-1-4-16,-5 3 0 0,-3 0 1 0,1 1-2 15,-1 1 5-15,-4 2 1 0,-2 2-1 16,0-1 0-16,-1 2 0 0,-1-2 2 0,0 3 2 15,0 1 3-15,-1 1-2 0,-2 0 3 0,1-1-1 16,2 2 0-16,-1 0 5 0,-3 0-6 0,4 1-1 16,0 0-1-16,1 2-10 0,0 1 4 0,-1 2 0 15,1 0-1-15,-3 4 1 0,-1 2-2 0,2 1 0 16,1 1 0-16,0 2 4 0,-1 0 0 16,-2 2-2-16,2 1-1 0,0 1-1 0,-1 0 0 15,-3 2 4-15,4 1 0 0,-4 1-2 0,3 1-2 16,-3-2-3-16,3 0-2 0,1-2-2 0,1-5-11 15,0-3-22-15,2 0-25 0,0-5-45 16,1-1-47-16,4-2-77 0,-1-3-158 0,4-2-473 16,2-3-620-16</inkml:trace>
  <inkml:trace contextRef="#ctx0" brushRef="#br0" timeOffset="306925.9208">8668 10278 1158 0,'-4'-3'469'0,"1"0"-89"16,-1-2-103-16,0 5-61 0,4-2-53 0,-1 5-60 16,-1 1-41-16,-3 3-19 0,2 3 0 0,-4 5 9 15,2 4 0-15,0-2-3 0,3 3-8 16,1-1-11-16,1-1-11 0,0 0-6 0,3-3 0 16,2 2-4-16,0-3 0 0,4-3-3 0,0-2 2 15,3-5 4-15,6-4 0 0,0-4-1 0,-1-3-2 16,6 0-5-16,-4-4-3 0,0 1 0 0,-2-5 0 15,0 3 1-15,-4-3 2 0,-4 1-2 16,-2-2-4-16,-3 0 6 0,-2 1 0 16,-2 0 3-16,-1 1 4 0,-1-1-6 0,-5 1-1 15,3 0 0-15,-5-4 0 0,-2 2 3 0,-2 3 0 0,-3-1-5 16,3 3 0-16,-5 1 0 0,5 2-4 16,-5 3 7-16,-1 5-4 0,0 0-3 0,-2 3 1 15,6 1-5-15,-2 0-2 0,7 5-10 0,1-1-28 16,5 1-67-16,-2 6-152 0,7-3-689 0,6 4-723 15</inkml:trace>
  <inkml:trace contextRef="#ctx0" brushRef="#br0" timeOffset="308466.6388">17888 2695 1 0,'-1'-1'0'0,"0"-4"0"16,-1 4 0-16,-1-2 0 0,2 1 0 0,0 0 115 15,-2 1 74-15,2-2-7 0,-1 1-2 0,1 0-2 16,-1-1-9-16,2 1-5 0,0 0-11 0,0-1-12 15,0 2-11-15,0-1-1 0,0 2-5 16,0-1-3-16,-1-1-4 0,1 2-17 0,-1 0-23 16,1 0-25-16,-1 2-24 0,1-2-18 0,0 1 5 15,-3 1 10-15,-1 4 9 0,2 0 7 0,-3 1-4 16,1 0-5-16,-2 3-2 0,2-1 3 16,1 3-2-16,-3-1-3 0,2 3-1 0,-2-2-6 15,0 5 1-15,0 0 0 0,1-2-5 0,0 3-3 16,0 1-2-16,1-2-5 0,1 0-1 15,1 1 3-15,2-3-4 0,3-4-1 0,-1 0 2 16,5-4 1-16,-1-1 8 0,1-1 5 0,4-3 3 16,4-1-4-16,-1-1-1 0,0-1-5 0,4-2-3 15,-2-2 0-15,-2 1-3 0,-1-2-3 0,-1 0-1 16,-3 0-4-16,0-3 5 0,-2-2 1 16,0 3 1-16,-1-4 1 0,0 2-2 0,-2 1 0 15,0-1 0-15,-1 2 3 0,1 1-3 0,-2-2 2 16,-1 4-1-16,0 1-2 0,-1-2 2 15,0 0 2-15,0 2 0 0,0 2 2 0,0 0 1 16,-1 1-1-16,1 1-1 0,0 0 0 0,0 1-9 16,0 0-3-16,0 2-1 0,-1 2-2 0,-1 3 6 15,-1 1 2-15,1 2 0 0,0-1 3 16,-1 1-2-16,0 2-1 0,2 1 0 0,-1 0 2 16,-1 0 0-16,1-2-1 0,-1 2-1 0,-3-2-2 15,2 2 4-15,1-1 1 0,-3 0-1 16,3 1 1-16,-2-2-3 0,2 0-2 0,-1-1-1 15,1 0-2-15,2-2-8 0,1-2-16 0,0 1-25 16,3-2-44-16,-1-1-45 0,2-1-70 0,2 0-110 16,0-2-301-16,2-1-760 0</inkml:trace>
  <inkml:trace contextRef="#ctx0" brushRef="#br0" timeOffset="308836.1696">18226 2799 1 0,'-1'-6'615'0,"-1"-3"-150"0,-1 0-86 16,-2 4-63-16,5 2-53 0,-3 0-66 0,-1 2-69 15,1 1-51-15,-1 4-28 0,-1 0-5 16,0 5 7-16,-4 2 6 0,1 1 1 0,-1 5-7 16,-2-1-9-16,4 0-8 0,0 2-8 0,1 1-9 15,0 1-7-15,1-2-1 0,1 0 2 0,1 0 3 16,3-4-3-16,5-1-2 0,1-2-1 15,2-1 1-15,1-3 5 0,6-1 2 0,1-2 0 16,1-1-4-16,-1-3-3 0,1-1-1 0,-4-2 0 16,2-1 4-16,-4-1-1 0,0-1 0 0,-1-2 0 15,1-1-2-15,-4-1 2 0,1 0 1 0,-3 1-1 16,-1-2-2-16,-1-2 0 0,-1 2 1 16,-2-3 0-16,-1 0 4 0,0 1-3 0,-3-2-2 15,0 4-1-15,-4 0-3 0,3 2-1 0,-2 1 0 16,-3 0-4-16,-2 2-3 0,-1 1-2 15,-2 2-2-15,1 3-2 0,-3 2-5 0,-1 2-20 0,0 3-49 16,-3 3-94-16,-1 3-216 16,1 3-637-16,-1 3-429 0</inkml:trace>
  <inkml:trace contextRef="#ctx0" brushRef="#br0" timeOffset="309693.782">17034 2878 1 0,'2'-3'0'0,"-1"-4"119"0,0-1 260 0,3-1-39 16,-1 3-55-16,0 0-63 0,2 2-39 0,-2-3-22 15,0 1-18-15,4 1-13 0,-2 1-18 0,2-2-18 16,0 0-16-16,2 0-10 15,3-4-3-15,0 3-1 0,4 0-1 0,-1 2-4 16,1-2-7-16,-3 2-9 0,-1 1-10 0,-1 3-12 0,-2 1-7 16,0 1-6-16,-3 3-4 15,-2 1 0-15,1 3-2 0,-1 0 1 0,-3 5 0 0,-1-2 2 16,-1 4 3-16,-5 1 3 0,0 0 2 0,-2 5 1 16,-2-3-1-16,-1 0 0 0,0-1 0 15,0-4-4-15,-2-1 3 0,3-1-3 0,0-1-1 16,0-4 1-16,4 2-1 0,-2-4-2 0,5 0 0 15,0-1-2-15,0-1-3 0,3-1 1 0,0-1-2 16,0-1 2-16,1 1-1 0,1 0 6 16,1 0 4-16,0 0 1 0,5 0 3 0,0-2-7 15,1 2-2-15,2 0-3 0,-3 2-1 0,1 0-2 16,-1 1 2-16,2-2-2 0,-1 5 0 0,0 0 1 16,-3 1-2-16,1 3-1 0,-1-2 1 0,-2 1 2 15,2 2-1-15,-4-1 2 0,-1 1-2 16,-1-1 1-16,0 1 0 0,-1 0 0 15,-3-1 1-15,-1 1-1 0,1-2 2 0,-2 2 1 0,0-3 2 16,0 0 3-16,-3 0 2 0,1-2 0 16,-2 0 1-16,3-1 2 0,-1 0 2 0,-1-1-1 15,1-2-1-15,-2-1-3 0,4-1 1 0,1 1-1 16,0-1-1-16,1-1 2 0,0 0-3 16,-1-1-2-16,-1 1-3 0,0-2 0 0,0 0-4 15,2-3-4-15,-1 3-5 0,1-3-16 0,2 1-25 16,0 1-32-16,1-4-49 0,1 0-63 0,2 1-103 15,1-4-245-15,4 4-397 0,2-3 26 0</inkml:trace>
  <inkml:trace contextRef="#ctx0" brushRef="#br0" timeOffset="310102.0104">17390 2910 1 0,'1'-7'0'0,"1"-2"342"0,-1-2 107 0,3 2-4 15,-3 3-54-15,-1 1-82 0,0 2-69 0,0 0-60 16,0 1-34-16,0 0-32 0,-1 1-27 0,1 1-23 16,-4 0-21-16,3 3-13 0,-2-1-3 15,-5 1 2-15,4 5 0 0,-3-1-1 0,-2 5-3 16,0 0-5-16,4 1-2 0,-1 0-4 0,1 0 1 16,0-1-6-16,2 4-1 0,1-4 0 0,-3 4-5 15,5 0 3-15,3 0-1 0,0-1-2 16,1 0 1-16,2-4-2 0,1 0 2 0,1-2-1 15,7-5 5-15,-3 1-3 0,2-2 1 0,3-2-1 16,-1-2-3-16,0-2 2 16,1 0 0-16,-3-2 1 0,2-1 1 0,-5 1 1 0,0-2 5 15,-2-1 1-15,-2-1 3 0,0-1-7 0,0-1-3 16,-4 0-2-16,1 1-4 0,-2-3 6 0,-2 2 1 16,-2-1-2-16,-2 1 3 0,2-2-1 15,-6 1-1-15,4 1 1 0,-6-1-1 16,1-1-3-16,-2 1-1 0,0 1 1 0,-3 4-3 0,2 0 2 15,-1 1-2-15,-5 2 2 0,4 3-1 0,-2 1-4 16,2 2 1-16,0 3-6 0,5 0-1 0,2 3-20 16,-1 6-48-16,4 0-97 0,0 4-288 15,6-1-1200-15</inkml:trace>
  <inkml:trace contextRef="#ctx0" brushRef="#br0" timeOffset="312312.3992">14569 7279 1 0,'-1'0'0'0,"-5"-1"0"16,1 0 120-16,2-1 183 0,-2 2 6 0,4 0-29 15,0-1-44-15,1 1-24 0,0 0-24 16,0 0-25-16,0 0-27 0,1 0-23 0,0 0-22 15,4-3-18-15,-3 0-8 0,0-2-8 0,5 0 6 16,-3 0 6-16,4-1-7 0,1-1-8 0,0 0-7 16,-3 0-6-16,8-1 0 0,-6 1 0 15,2 0-7-15,0 0-2 0,1 1-11 0,-4 1-6 16,1 3-3-16,-1-1 0 0,-4 3-4 0,-1 0-4 16,1 0-3-16,-1 2-6 0,0 0 4 0,-1 1 2 15,1 4 2-15,-1 0 2 0,3 0 2 16,-3 4 3-16,-1 0 3 0,-3 1 3 0,-1 1-1 15,0 3-2-15,-2 1-4 0,-2-2-3 16,3 3 1-16,-3-5 2 0,-1 3 0 0,0-4-1 0,4-1-2 16,-1-5-2-16,3 0-1 0,2-1 1 15,0-3-2-15,1-2 0 0,1 0 1 0,-1-2-1 16,1 1 5-16,1 0 3 0,2-2 1 16,2-1-2-16,5 0-5 0,0-2-1 0,0 2-2 0,3 1 0 15,-3 1-1-15,0 2-2 0,-1 0 0 16,-1 1-3-16,1 2 4 0,-5 0 0 0,4 3 1 0,-3-1 1 15,-2 3-2-15,3 0 0 0,-5 2 2 16,-1 1 3-16,0 0-1 0,-2 0 3 0,-1 0 0 16,-4 0 1-16,2 1 4 0,-4-1 4 15,0-1 2-15,-2 2 1 0,0-4-1 0,3-1 0 16,-5 0-2-16,4-1 2 0,-2-5-3 0,1 2-3 16,0-1-1-16,0 0-5 0,1-2 1 0,0-2-1 15,2 1-2-15,-1-1-2 0,4-1-13 16,-1-3-22-16,1-1-33 0,2-2-56 0,1-3-89 15,4-1-174-15,2-4-474 0,4-1-731 0</inkml:trace>
  <inkml:trace contextRef="#ctx0" brushRef="#br0" timeOffset="312614.0571">14941 7138 863 0,'-6'1'858'0,"1"1"-605"16,-5 4-50-16,3 0-17 0,-1 2 5 15,2 5-14-15,-2-2-46 0,-1 4-40 0,1-2-28 16,3 3-17-16,0 1-11 0,4-2-8 0,1 1-1 16,4 0-6-16,2-2-1 0,2 1-5 0,3-4-1 15,0 1 0-15,2-5-2 0,4-2 0 0,1 1-2 16,-4-6 1-16,3 0 0 0,-3-5-1 16,-3 3 5-16,-1-5 0 0,-2 3 5 0,-2-3 3 15,-4-2-3-15,-2 2 2 0,0-5-6 0,-6 2-2 16,3-4-1-16,-6 3-4 0,-1-1-1 15,1 1 1-15,-3-2-3 0,-1 1-2 0,-2 0 1 16,0 1-1-16,-1 1-3 0,2-3 2 0,-4 3-9 16,0-1-17-16,1 3-26 0,0 1-43 15,-2 2-89-15,1 4-226 0,2 3-735 0,-1 6-427 16</inkml:trace>
  <inkml:trace contextRef="#ctx0" brushRef="#br0" timeOffset="313117.4285">13800 7278 589 0,'-3'-3'465'16,"2"-1"-6"-16,-1-2-125 0,1 2-47 0,-1 1-53 15,1 1-54-15,1 2-33 0,-2 0-28 0,2 0-33 16,0 0-33-16,0 0-22 0,0 2-7 16,0 3 8-16,-1 3 9 0,0 2 5 0,-1 6 0 15,-3 2-9-15,0 0-5 0,-1 5-6 0,1-1-3 16,-3 3-1-16,-2 1-5 0,1 3 1 0,0-1-7 15,-2 3-1-15,1 2-5 0,1-2-2 16,0-1-1-16,3-3-5 0,-2-4-5 0,3-3-14 16,4-4-17-16,1-6-27 0,3-2-37 0,2-3-39 15,3-5-79-15,3-3-144 0,5-3-377 0,2-4-830 16</inkml:trace>
  <inkml:trace contextRef="#ctx0" brushRef="#br0" timeOffset="313444.2308">14020 7279 1219 0,'-3'1'400'0,"-5"-2"-75"0,1 2-78 0,1 0-20 15,-1 3-35-15,3 1-38 0,-3 1-36 16,-2 0-28-16,3 2-22 0,1 2-13 0,3-3-15 0,-3 4-8 16,3-1-3-16,1 3-8 0,2 0-3 0,3-1-4 15,1 3-4-15,0 1-2 0,3-1 0 16,1-1 0-16,1-1 0 0,1 0 3 0,-1 1-6 15,0-4-1-15,0 3 1 0,-1-2-7 0,-1-1 4 16,-2-1 0-16,1 1-1 0,-3-1 1 16,-1 1 1-16,-2 1-1 0,-2 1 2 0,-4 0 7 15,2-2-4-15,-7 1 4 0,2-4-1 16,-2 2-6-16,-2 0 1 0,1-1 0 0,0-2-3 16,-1-1 2-16,2 1 0 0,-3-2-4 0,3-1 0 15,2-1 3-15,-2-1-5 0,1 0-5 0,1-1-9 16,2 0-23-16,0-2-15 0,-2-2-28 0,4 0-53 15,-2-4-89-15,3 1-223 0,0-1-628 16,3-4-239-16</inkml:trace>
  <inkml:trace contextRef="#ctx0" brushRef="#br0" timeOffset="313766.2978">13976 7294 1218 0,'4'-4'247'0,"6"-3"17"16,6 1-51-16,1-3-1 0,1 0-17 16,3 3-59-16,1-2-45 0,3-2-24 0,-2 2-13 15,4-1-13-15,-3 0-12 0,2 3-8 16,-2-1-9-16,-1-1 1 0,2 1-1 0,-5 0-3 0,-2 0 4 16,-3 3-1-16,-5 0 3 0,0 2 3 15,-3-1 1-15,-4 2 5 0,-2 0 6 0,-1 1 8 16,0 1 1-16,-1-1 2 0,1 1-2 0,-1-1-10 15,1 0-1-15,-1 0-10 0,0 0-8 0,-3 2-3 16,2-2-5-16,0 1-1 0,-2-1 0 16,1 0 0-16,2 0-5 0,1 0 5 0,-1 0-2 15,1 0-3-15,0-1 1 0,0 1-20 0,0 0-35 16,1-2-61-16,-1 1-84 0,0 0-196 0,2 0-645 16,4 1-317-16</inkml:trace>
  <inkml:trace contextRef="#ctx0" brushRef="#br0" timeOffset="315721.9965">8623 4913 1 0,'0'-2'0'0,"-1"1"0"0,0-1 0 0,-1-1 0 16,2 6 0-16,-1-6 177 0,1 3-32 0,-3-2-37 15,3 1-17-15,0-1-12 0,0 0 1 16,3 1 10-16,-3-1 6 0,0 1 5 0,1 0-4 15,-1 0-7-15,1 0-11 0,-1-1-2 0,1 1-1 16,0 0-3-16,-1 0 1 0,1 0-12 16,1 1-11-16,2-1-6 0,-2-3-10 0,0 3 2 15,5-1-1-15,-3-1 2 0,2 1-2 0,-1 0-3 16,3-2-3-16,1 1-8 0,0 1-1 0,0-3-5 16,-3 4-4-16,3 0-2 0,-1 0-5 15,-1 1-2-15,-2 1-3 0,3 0-2 0,-5 5-1 16,2-3 1-16,-2 3 2 0,-2-1 3 0,1 4 7 15,-2-1 3-15,-1 2 3 0,-1 1 3 16,0 0-1-16,-4 1 1 0,3 0-4 0,-5 2-2 16,3-3-3-16,-1-2 1 0,0 0 1 0,2-2 0 15,-1-1 6-15,-1 0-5 0,3-2-2 0,-2 2-2 16,3-4-6-16,1 0 2 16,0 1-3-16,1-3 0 0,0 1-6 0,1-1 4 0,0 0-2 15,-1 0-2-15,0-1 5 0,0 1-4 0,1 0 3 16,1 1 2-16,2-1 1 0,-2 2-2 0,1-1 0 15,3 2-2-15,-3-2-1 0,4 1 1 0,-4 2 0 16,6 0 0-16,-3 1 4 0,0 1-5 16,0 1 0-16,-2 0 1 0,3 2-2 0,-4-1 4 15,2 3 1-15,0-2 0 0,-4-2 1 0,0 4 1 16,-1-1 2-16,0-2 2 0,-2 1 6 16,0-1 1-16,-1 2 3 0,-2-5 6 0,3 1 3 15,-4-2 5-15,3 0 4 0,0 0 1 0,-3-1-2 16,4-1-1-16,-2-1-4 0,0-1-5 0,2 0 0 15,-3 0-8-15,1 0-6 0,1 0-3 0,-2-1-13 16,2 0-4-16,-1 1-17 0,0-2-41 16,2 0-60-16,0-1-138 0,1 0-351 0,0 0-607 15</inkml:trace>
  <inkml:trace contextRef="#ctx0" brushRef="#br0" timeOffset="316138.2171">8958 4892 1 0,'-1'-4'114'0,"0"1"339"0,-1-3-36 15,-2 2-32-15,2 1-70 0,2 1-64 0,-3-1-65 16,2 0-45-16,0 3-30 0,-1 0-28 16,2 0-30-16,-2 0-26 0,1 3-20 0,0 2-9 0,-5 1 9 15,1 4 3-15,-2 1 2 0,2 0 2 16,-1 2-5-16,2-1-2 0,-1 1-3 0,2 2 0 15,1-1-4-15,-1 1-2 0,3-2 0 0,2-2-4 16,0 1 2-16,1-5 0 0,3 1-2 0,-1-1 12 16,4-2 5-16,2-1 11 0,5-3 8 15,3-1-2-15,1-4-4 0,-5 0-6 0,4-2-5 16,-8-1-1-16,0 2 3 0,-1-5 2 0,-1 2 1 16,-1 0 3-16,-4-1-4 0,2 1-3 15,-3-1 1-15,-2 1-1 0,0 0 1 0,-2-1 0 16,0 0-3-16,0 1-4 0,-4 0-1 0,0-1-2 15,-3 2-1-15,2-1-1 0,-2-1-3 0,-2 2 0 16,0-1 0-16,-2-1 0 0,-1 4 1 16,0-2-1-16,2 1-1 0,-3 1-7 0,4 1 5 15,0 1-1-15,2 0-3 0,-1 2-5 0,5 1-30 16,-1 1-54-16,4 2-90 0,-3 0-232 0,3 4-587 16,-2 1-162-16</inkml:trace>
  <inkml:trace contextRef="#ctx0" brushRef="#br0" timeOffset="317497.2507">8462 2255 1 0,'0'1'0'0,"0"-1"0"15,0 2 0-15,0-2 0 0,0 1 0 0,0 0 0 16,0 3 0-16,0-3 0 0,0 1 0 0,0 2 0 15,0-2 0-15,1 1 0 0,-1-1 0 16,3 0 16-16,-3 0 41 0,2 1-6 0,-2 1-7 16,1-2-5-16,0 2-1 0,-1-3-1 0,0 1 0 15,0-1 1-15,1-1 1 0,0 2 15 0,-1-2 7 16,0 0 10-16,0 1 2 0,1 0-6 0,-1 1-5 16,0 0-4-16,3 0-4 0,-3 1-3 15,1-2-2-15,-1 0-4 0,0 0-5 0,1 1-4 16,-1-1-1-16,0-1 2 0,0 1 4 15,1-1 9-15,-1 1 11 0,0-1 18 0,1-1 17 0,-1 1 14 16,0-1 7-16,0 0 3 0,0 1-1 16,1 0-16-16,4-2-19 0,-2 0-21 0,0-1-23 15,4-1-6-15,-3 0-5 0,3 0-2 0,1 0-2 16,-4 0-5-16,3 1-5 0,-3-2-4 0,4 3-4 16,0-2 1-16,-3 1 0 0,2 1-3 15,0 0 0-15,-4-1 0 0,4 2-3 16,-3 1 1-16,-1 0 0 0,2 1-3 0,-3-1-1 0,2 3 1 15,0-1-1-15,-2 2 2 0,0 1-1 0,4 0 4 16,-4 3-2-16,-1 0 0 0,-1 0 3 16,0 1-3-16,0 0 3 0,0 3 0 0,0-2 0 15,-2 3 2-15,0-3-1 0,0 3 3 16,-3-3-2-16,2-1 2 0,-2 1-2 0,1 0 0 0,-1 0 2 16,2-1-2-16,0-3 1 0,-2 0-3 15,3-2-4-15,2-3 2 0,-1 1-3 0,2-1 2 16,-1-1 3-16,0 0 1 0,1 0 2 0,-1-1-1 15,1-1 1-15,3 2-4 0,-3 0 3 0,2 0 1 16,0-1 1-16,4-2 0 0,2 1-5 0,-1 0-3 16,-2 2-3-16,1 0-1 0,-1 0-1 15,-1 3-2-15,5-1 1 0,-4 3-1 0,-2 0 4 16,2 1 1-16,-2 2 2 0,-2 0 1 0,4 1-4 16,-4 1 5-16,-1-1-3 0,-1 1 4 0,0 0 1 15,-1 1 0-15,-1-3 4 0,-4 0-4 16,4-1 4-16,-1 0 3 0,-3 0 1 0,3-3 7 15,-3 3-2-15,2-3 1 0,-5-1 1 0,6 0-7 16,-4-1 5-16,5-1-1 0,-4-1-1 0,3 0-2 16,-1 0-8-16,-2-2-8 0,3-2-19 15,-3 1-22-15,2-3-60 0,-2 1-92 0,4 1-200 16,0-3-506-16,-2-1-308 0</inkml:trace>
  <inkml:trace contextRef="#ctx0" brushRef="#br0" timeOffset="317865.626">8827 2265 308 0,'0'1'431'16,"-1"0"-117"-16,1-1-91 0,0 2-61 0,-1 0-25 16,-2 2-17-16,-2 1 2 0,3 5 10 0,-5 1-9 15,3 2-17-15,-2 1-17 0,4 3-11 16,-2 0-7-16,3-1-14 0,0 2-11 0,-2 0-10 15,6-1-14-15,-1-2-3 0,2 1-5 0,3-3-1 16,2-1 1-16,-2-1 1 0,4-3 1 0,-1-1 0 16,5-4 2-16,-2-1 0 0,6-1-1 15,-1-3-2-15,0-1-2 0,-2-3-1 0,2 0 0 16,-5-3 1-16,4 1 7 0,-6-2 1 0,-2 1 3 16,0-2 2-16,-5 1-2 0,2-2 6 0,-5 2-2 15,0-3 0-15,-2 4-6 0,0 0-8 16,-2-3-5-16,-1 3-5 0,-2 0 3 0,0-2-2 15,-3 4 1-15,0-4 1 0,-1 3-3 0,-3 0 2 16,-1-3-2-16,-1 4 1 0,2-1-3 0,-3 2-4 16,4 1 0-16,-2 3-8 0,0 0-3 15,3 2-16-15,1 1-31 0,0 2-66 0,3 4-221 16,-1 2-963-16</inkml:trace>
  <inkml:trace contextRef="#ctx0" brushRef="#br0" timeOffset="321882.2196">7993 2569 1 0,'0'1'0'0,"1"0"0"15,1 3 0-15,1-2 0 0,-2-1 0 0,1 1 0 16,-1-1 0-16,-1 0 0 0,1 0 59 0,0 1 44 16,2 0-1-16,-3-1-7 0,1 3-13 0,-1-2-11 15,0 3-7-15,1-2-5 0,-1 2-4 0,1-2-3 16,-1 3 1-16,1-1 0 0,-1 1 2 0,0-2-1 15,1 3-7-15,-1 0 1 0,0-1-4 16,0 2-2-16,1-1 2 0,-1 1 1 0,1 0 1 16,2-1 4-16,-3 3-1 0,1 0-3 15,0 2-3-15,0-2-1 0,0 3-3 0,-1-3 2 16,3 2-4-16,-2-2-5 0,2 2-5 0,-2-2-4 16,-1-1-1-16,1 3 0 0,0-3 3 0,-1 0 2 15,1-1 0-15,-1 0-1 0,1-1-3 0,-1-3-5 16,1 0-2-16,-1-2-3 0,1 1 1 15,-1-2 0-15,0 1 1 0,3-2-1 0,-3 1 0 16,0-1-1-16,0 0 1 0,0 0-1 0,0-1 5 16,0 1 0-16,1-1-3 0,-1 1-6 15,0-1-15-15,0 0-22 0,0 1-51 0,1-2-46 16,0 0-111-16,1 0-245 0,4-3-332 0,-1-1 489 16</inkml:trace>
  <inkml:trace contextRef="#ctx0" brushRef="#br0" timeOffset="322337.844">8172 2563 1 0,'-5'-3'0'0,"3"2"0"0,-5-2 278 15,4 1 26-15,1 1-59 0,-3-1-69 0,2 2-60 16,2 0-49-16,0 2-37 0,-1-1-24 15,1 0-9-15,-3 3 1 0,3-1 3 0,0 2 5 16,-1-1 2-16,1 3 3 0,-4 0 0 0,4-1 3 16,1 1 2-16,0-2 2 0,0 1 1 0,0 1-2 15,1 0-1-15,4 0-1 0,-3 1 4 16,0 2 1-16,3-3 3 0,-1 1 1 0,0 0-3 16,3-1-1-16,-1 0 0 0,-1 1 0 0,4-2-1 15,-1 1-8-15,-3-3-3 0,3 5-4 0,-2-3 3 16,0-3 2-16,1 4 2 0,-3-1 1 0,2-2-4 15,-3 0 0-15,3 1-3 0,-4-2-4 16,1 3 2-16,1-1-2 0,-4 0 0 0,2-2 3 16,-2 2 3-16,0-2 6 0,0 2 6 0,-2-3 9 15,-1 2 2-15,0-1 9 0,2-1 9 0,-2 1 8 16,-3 0 4-16,2 0-3 0,-3 2-9 0,3-3-9 16,-3 1-6-16,0-1-7 0,3-1-7 15,-3 0-3-15,3 1-8 0,-4 1-4 0,0-1-4 16,3 0-7-16,-2 2-4 0,-3-2-15 0,5-1-28 15,-2 2-49-15,-1-1-79 0,1-2-111 16,3 1-164-16,0-2-210 0,-1 0 269 0</inkml:trace>
  <inkml:trace contextRef="#ctx0" brushRef="#br0" timeOffset="322705.8709">8136 2602 1 0,'1'-2'0'0,"2"0"0"15,-3-3 307-15,1 3 53 0,0-1-42 0,0 2-99 16,0-1-84-16,3 0-66 0,1 1-35 0,-1-1-10 16,4 0-4-16,1 1 2 0,1-1 0 15,0-3 1-15,1 3 0 0,1 0 1 0,-1-1-2 16,0 2 0-16,-1-1-1 0,-1 1-5 15,-1-1 0-15,-1 1-2 0,-3 1-1 0,-1-1 4 0,1 1 0 16,-2-1 6-16,-2 1 2 16,1 0 3-16,-1 0 9 0,0 1 6 0,0-1 8 0,-1 0-1 15,1 0-1-15,-1-1-3 0,1 1-1 0,-1 0 1 16,1 0-2-16,0 0 0 0,0 0-9 16,-1 0-11-16,1-1-10 0,0 1-10 0,0-2-3 15,0 0-1-15,0-1 0 0,0 2 0 0,0 0-1 16,0 0-2-16,0 1-6 0,0 0-8 0,0-2-18 15,1 4-28-15,-1-2-13 0,1 0-41 0,1 1-93 16,0 0-279-16,4 3-824 0</inkml:trace>
  <inkml:trace contextRef="#ctx0" brushRef="#br0" timeOffset="324906.1565">8061 5139 1 0,'-1'0'0'0,"-2"-1"0"0,3-1 0 16,-1 1 0-16,1 0 0 0,-1 1 33 0,1-2 138 15,0 2-8-15,-1 0-11 0,1 2-13 0,0-2-22 16,0 1-23-16,0 0-20 0,-2-1-7 0,1 1-3 16,1-1-4-16,-1 0-8 0,1 1-15 15,0 0-11-15,0 1-8 0,-1-2-2 0,1 2 1 16,-3 2 3-16,3-3 5 0,-1 5 10 0,1-3 11 15,-1 3 8-15,0 1 4 0,0-1 2 16,0 0-4-16,0 2-6 0,1 0-3 0,-1-1-5 16,-2-1-3-16,3 4-4 0,0-2-7 0,-1 1-4 15,2 3-2-15,-1-2 3 0,0 3 0 0,3-4 6 16,-3 5-3-16,0-4-1 0,0 1-2 16,0-1-4-16,0 0 0 0,0-2-3 0,0 1-3 15,0 1-4-15,1-3-1 0,-1-1-1 0,0 1 0 16,1-2 2-16,-1-1-2 0,1 0-1 15,-1-1 0-15,1 1-3 0,-1-1 3 0,1-1-2 16,-1-2 1-16,0 1-1 0,0-1-1 0,0 1 1 16,1-1-1-16,-1 0 1 0,0 0-2 0,0 1-1 15,0-1-2-15,0 0-2 0,0 0 1 0,0 0-3 16,0 0-3-16,0 0-11 0,0 0-20 0,0 0-43 16,1 0-70-16,-1 1-120 0,3-1-181 0,-2 0-228 15,1 0 59-15</inkml:trace>
  <inkml:trace contextRef="#ctx0" brushRef="#br0" timeOffset="325577.4033">8101 5184 1 0,'1'-2'0'0,"-1"-3"0"16,1-1 0-16,0 1 118 0,-1 0 84 0,2-1-25 16,2 1-33-16,-1 2-26 0,1-2-18 15,1 1-14-15,-3 1-13 0,0-1-7 0,5 2-4 16,-5 0-9-16,4-1-6 0,-3 1-13 0,1 0-11 16,3-1-7-16,-4 2-8 0,4 1-4 0,0 0-4 15,-3 0 0-15,4 2-2 0,-1 2 2 16,-2-1 1-16,0 0-1 0,-1 0 4 0,5 2-4 15,-6-2 2-15,3 5 0 0,-2-3 0 0,2 0 0 16,-3 1-1-16,4 2-1 0,-4 0-1 0,-2 0 2 16,4 2 3-16,-4-2 1 0,2 0 7 15,-3 2 2-15,0-1 3 0,-2 3 6 16,0-1 0-16,-3 2 5 0,2 0-3 0,-5 1-3 16,4-3-3-16,-4 3-3 0,0-5 1 0,-2 1 0 15,2 0 2-15,3-2-3 0,-3 2-4 0,-1-2-3 16,5 1-5-16,-3-2 0 0,5-1-1 0,-3-1-1 15,4-2-3-15,0 2 2 0,0-4-2 0,1 1 0 16,0 0 5-16,0-1-4 0,0 0-1 0,0-1-1 16,0 1-3-16,0 1 5 0,0-2 0 0,1 1 2 15,0 1 0-15,0-1 0 0,2 0 1 16,-1 0 1-16,0 0 7 0,0 0 2 0,5 0 8 16,-2 2 6-16,3-3 5 0,2 0 5 0,2-4 1 15,4 3-3-15,-2-2-6 0,3-1-3 0,-3 2-6 16,1-1-3-16,-2-1 2 0,-1 0-2 15,-2 1 2-15,-1-1 3 0,2 1-4 0,-3 1 2 16,0-1-1-16,0 1 0 0,-4-1-1 0,-2 1 3 16,3 1 2-16,-3-1 2 0,-1 1 5 15,-1-1 2-15,0 2 2 0,0 0 2 0,0 0-4 16,0 2 1-16,0-2-3 0,-1 0-6 0,1 0-4 16,0 0-5-16,-1 1-4 0,1-1-3 0,0 2-6 15,-2-2-5-15,-1 1-4 0,1 0 0 16,0 0-3-16,0 2 3 0,1-2-3 0,-4 1-4 15,4 0-5-15,-1 1-18 0,0 2-39 0,-1-1-97 16,1 2-245-16,2-1-584 0</inkml:trace>
  <inkml:trace contextRef="#ctx0" brushRef="#br0" timeOffset="327861.7856">8962 7601 1 0,'-2'-2'0'0,"1"-2"0"0,0 1 0 0,-1 1 0 16,1 2 167-16,0 1 20 0,1-1-46 16,0 0-44-16,-2 1-35 0,2 0-11 0,0 1 21 15,0-1 23-15,-2 4 16 0,0-3 13 0,2 1-8 16,-2 1-7-16,1 1 1 0,0-1-4 15,0 1-5-15,-3 0-7 0,2-1-9 0,2 3-12 16,-2 2-8-16,-2-1-6 0,1-1-3 0,2 0-3 16,-1 3-4-16,0-1-5 0,-1 3 2 0,1-1 0 15,2 3 4-15,-3-2 3 0,1 5-3 16,-2-1-4-16,2 0-4 0,0 0-1 0,-2 4-5 16,0-5-1-16,2 2-6 0,-2-1-6 0,0 0-4 15,1-2-5-15,1-1-1 0,-2-1-2 0,2 1 0 16,2-2-3-16,-2-3-1 0,2-2 0 15,-1-2-3-15,1-3 1 0,0 0-3 0,0-1-4 0,1 0-3 16,0-1-8-16,0 0-2 0,0-2-15 16,5 0-22-16,-2-3-37 0,6-4-60 0,-1-1-90 15,0-3-164-15,3-2-273 0,-1 2-425 0</inkml:trace>
  <inkml:trace contextRef="#ctx0" brushRef="#br0" timeOffset="328245.5282">9139 7525 1 0,'-2'-3'0'0,"-2"-2"231"0,1-1 209 0,1 2-34 16,-2 3-92-16,0-1-79 0,2 2-61 16,-2 2-47-16,0-1-26 0,2 3-21 0,-4 1-14 15,2 3-14-15,-2-1-6 0,4 2-7 0,-1 1-2 16,1 1-4-16,-1-1-5 0,3 3 0 0,3-1-2 15,-2 0 0-15,1 0-3 0,1 0-5 0,3-1-3 16,1 0-4-16,-1-1 0 0,3-2 3 0,-1-1 0 16,0 0 3-16,-1-1-6 0,2 1-4 15,0-2-3-15,0-1-2 0,-3 1 0 0,0 1-1 16,2-1 1-16,-5-1-3 0,3 1 4 0,-3 1 2 16,-2 1 2-16,-1 0 5 0,0 0-4 15,0 2 1-15,-1-3 3 0,-1 1-1 0,-5 1 4 16,4 0 0-16,-5 0-1 0,2 1-3 0,-1 1-1 15,-3-2 0-15,1-1-2 0,-3 2 1 0,-1-2-6 16,1 1-2-16,0-1-4 0,0-3-7 16,1 1-5-16,-1-2-14 0,0 0-27 0,2-1-43 15,2-4-68-15,2-2-113 0,0-1-302 0,2 2-403 16,3-6 408-16</inkml:trace>
  <inkml:trace contextRef="#ctx0" brushRef="#br0" timeOffset="328527.7691">9067 7521 1 0,'2'-6'313'0,"-2"-1"99"0,5-5-54 0,1 5-64 16,2-1-70-16,3-2-55 0,2 2-30 0,3-2-27 15,3 2-24-15,-1-1-25 0,4 0-16 16,-1 0-13-16,1 2-7 0,-4-1-5 0,-1 2-6 15,1 2-3-15,0-1-3 0,-5 2-2 0,2-1-4 16,-5 3-3-16,-5 1-1 0,3 0-7 16,-4 1 4-16,0-1 1 0,-3 1 1 0,-1 2 4 15,0-2-4-15,0-1-2 0,0 0-2 0,-1 0-2 16,-1 3 0-16,0-1-9 0,0 2-25 0,1 0-55 16,0-1-92-16,0 1-183 0,0 1-272 15,1 0-323-15</inkml:trace>
  <inkml:trace contextRef="#ctx0" brushRef="#br0" timeOffset="329515.9846">8141 7709 1 0,'-4'-1'0'0,"3"-3"0"0,-1 2 0 0,0-1 196 15,1 1 103-15,-4-3-26 0,4 3-32 0,1-2-43 16,0 2-35-16,0 1-22 0,0-1-21 0,0-1-6 16,1 0-6-16,4-1-5 0,-2 0-8 15,-2 1-15-15,5-1-13 0,-3 0-13 0,5-1-8 16,-2-1-6-16,2 1-4 0,2 1-5 0,0 0-7 16,0 2-3-16,0-1-4 0,2 0-2 0,-1 3-4 15,3 0-2-15,-4 0-4 0,0 1-2 0,0 2-2 16,-4 0-2-16,2 2 4 0,-2 0-2 15,-2 5 2-15,3-1 1 0,-4 2-1 16,-2 2 5-16,0 2-1 0,-1-1 2 0,-1 3 1 0,0-1-2 16,-2 1 1-16,-3 1-2 0,2 0 1 15,-3 0-1-15,0-2 0 0,2 1 0 0,-4-3-2 16,2-1 1-16,0-1 2 0,-1-2 1 0,-1 2-1 16,0-3 0-16,1-1-3 0,2 0-2 0,-1-2 2 15,4-1-1-15,-1-1 1 0,2-3-2 16,2 0 1-16,0-1-2 0,0 0 0 0,0 0 0 15,1-1-2-15,0 1 2 0,2 0 1 0,-1-1 3 16,3-2 5-16,5 1 0 0,1-2 0 0,5-2-1 16,1-1-5-16,-2 2 2 0,1-2-1 0,0-1 0 15,1 1-1-15,-2 1-1 0,0 0 0 16,-1-1 0-16,2 1 0 0,-4 3 2 0,-1-1-2 16,-1 1 0-16,1 1-2 0,-3 0 0 0,-4 0 1 15,2 2 1-15,-5-2 2 0,1 2-2 0,-2 0-1 16,0 0 1-16,0 0 2 0,-1 2 0 15,1-2 2-15,0 0 0 0,0 0-1 0,-1 0 3 16,1 0-1-16,0 0 1 0,0 2 0 0,-1-1-3 16,0 0-2-16,-1 0-2 0,-2 0 0 15,3 2-2-15,0-2-1 0,0 2-3 0,0-3-11 16,1 3-16-16,-1-1-40 0,2 0-75 0,0 3-169 16,0-2-541-16,2 2-638 0</inkml:trace>
  <inkml:trace contextRef="#ctx0" brushRef="#br0" timeOffset="332167.5115">7674 10496 1 0,'-1'0'0'0,"-2"0"0"16,1-3 0-16,2 0 0 0,-1 1 0 0,1 0 66 15,0-1 75-15,0 1 2 0,0-1-5 16,0 0-3-16,0 0 3 0,0 0-11 0,1-1-11 15,-1 1-14-15,1-1-13 0,0-1-11 0,2 0-11 16,-2 0-6-16,0-1-7 0,1 0 0 0,-2 3-2 16,2-2 0-16,2 0 2 0,-2 0-4 15,-1 2 2-15,1-2-5 0,-2 3-3 0,1 0-3 16,1 0-10-16,1-1-2 0,0 0-7 0,-2 0 0 16,1 1-7-16,4-3 0 0,-4 3-1 0,4-1-6 15,-2 0 6-15,-2 2-7 0,4 0-2 0,-4 0-2 16,0 1-6-16,4 0 1 0,-4 2 0 15,0 2 2-15,5-1 0 0,-4 3 5 0,3 0 1 16,-3 1-1-16,-1 3 6 0,4-1-3 0,-4 2 1 16,0 2 1-16,2 2-4 0,-1 0 1 15,-2 4-2-15,-1 0 2 0,0 0-3 0,-1 0 2 16,0 1 1-16,-2-2-4 0,-1 2 6 0,2-2-4 16,-1-2 1-16,-2 1 1 0,2-1 0 0,-3-3 1 15,2 1 3-15,-3-3-1 0,3 0 0 0,-1-5 3 16,2 0 0-16,2-3-1 0,-1 0 5 15,-2-2-3-15,4 1 3 0,0-2 2 0,0 0-4 16,0-2-3-16,3 1-5 0,-3-1-4 0,1 1-1 16,-1 1-2-16,1-1-3 0,-1 1-2 0,2-1 3 15,-1 1 3-15,4-1 4 0,-1-2 2 16,2 1-3-16,1 0 0 0,1-1-2 0,0 1 1 16,0-2-1-16,-1 1 0 0,3 0-1 15,-1 0-3-15,0 1 3 0,-1-2-1 0,0 3 0 0,-2-2 3 16,3 2-6-16,0-1 0 0,-2 2 0 15,-3 0 0-15,2-3 2 0,-2 2 1 0,3 1 2 16,-4 0-2-16,-1-1 2 0,2 1 0 0,-2 0 0 16,-1 0 2-16,0 0-2 0,0-1 1 0,0 1 2 15,2-1-4-15,-2 0 3 0,0-1-2 0,1 0-1 16,-1 0-4-16,-1-1-1 0,1 1-5 16,0 0-7-16,0 0-10 0,2-2-25 15,-2 1-40-15,1-2-68 0,-1 1-133 0,6-1-268 16,-4-2-303-16,3 2 502 0</inkml:trace>
  <inkml:trace contextRef="#ctx0" brushRef="#br0" timeOffset="332773.4264">7862 10390 1 0,'-2'-3'298'0,"-2"-2"26"15,-2 1-52-15,5-1-20 0,1 0-28 16,1 0-46-16,1-1-49 0,3 0-43 0,-1 1-19 16,5-1-14-16,-1-1-7 0,1 0-9 0,1 1-3 15,2 1-7-15,0 0-9 0,-1 0-1 0,0 3-9 16,0-1-1-16,4 2-3 0,-5 2-4 15,-1 2-2-15,-1-1-3 0,1 4 4 0,-1 1 0 16,-2 1 6-16,-3 2 1 0,1 3 2 0,-1 1 4 16,-3 3 1-16,-3 2 2 0,1-1-2 15,-2 1-2-15,-2-1 0 0,2-3-2 0,-3 1 2 16,-1-2-1-16,2-1-1 0,-1 0 2 0,0-2-1 0,3-3 3 16,-3 1 5-16,3-5 0 0,-2 0-1 15,4-2-4-15,2-1-8 0,0-1-6 0,0-1-4 16,1 0-1-16,0 0-1 0,2 0 9 0,2-1 3 15,-3 0 8-15,6 0 4 0,0-4-2 0,1 0 0 16,4-1-3-16,-2-2 0 0,1-1-3 16,-1 1 0-16,4-4 1 0,-3 4-2 0,-1-2-1 15,1 2-2-15,-1 0-2 0,-2 3 1 0,1 0 0 16,-1 2 0-16,-1 3 1 0,-1-3-2 16,-3 0 0-16,0 3 0 0,1-1 1 0,-3 2 0 15,-2 0 0-15,0 0-1 0,0 0 1 0,0 0 4 16,0 0 1-16,0 0 4 0,0 1 0 0,0-1-2 15,0 1-2-15,0-1 1 0,0 0 0 0,0 0-2 16,0 0 2-16,-1 0-3 0,1 0 1 16,0 1 4-16,-1-1-1 0,0 4-1 0,0-2-3 15,-3 1-3-15,1-3-4 0,2 2 1 0,-1-2-1 16,1 1-5-16,-3-1-8 0,3 0-22 0,1 1-47 16,0-2-81-16,0 1-147 0,0 0-372 0,1 0-667 15</inkml:trace>
  <inkml:trace contextRef="#ctx0" brushRef="#br0" timeOffset="335145.7802">3819 4490 1 0,'0'1'0'16,"-1"-2"0"-16,0-2 0 0,-1 2 0 0,2 0 233 15,-1 0-6-15,1-1-27 0,0 1-28 16,-1-1-19-16,1-2-16 0,0 2-5 0,0-1-11 15,1 0-11-15,-1-1-9 0,1 1-13 0,1 0-4 16,-1 1-5-16,2-1-6 0,-2-1-10 0,0 0-9 16,2 1-13-16,-1-2-12 0,2 1-6 0,1-1-8 15,-2 1-3-15,2 0-4 0,-2 2-2 0,3-1-1 16,-3 3-4-16,1-1 0 0,-1 1-5 16,2 1 0-16,0-1-1 0,0 2 0 0,1 1 2 15,1 1 2-15,1 0-1 0,0 1 0 0,0 1 1 16,1 1-2-16,0 3 1 0,1-2 2 0,-1 3 0 15,0 0 0-15,-1 0-1 0,-1 0 1 16,0 1 0-16,-2-1 3 0,-2 1 2 0,0 1 2 16,-1-2 2-16,0 2 0 0,-2-2 0 0,0 2 0 15,-2-3-1-15,1 4 2 0,-3-4 1 16,2 2-1-16,-2-1 0 0,1 0-1 0,-3-1-1 16,3 1 0-16,-1-3-1 0,0 2 0 0,0-2-1 15,1 0 1-15,-2-2-1 0,1-1 1 0,2 1 2 16,-2-1 0-16,1-1 1 0,0 0 1 15,0-2 2-15,2 0-2 0,-2-1-1 0,2 2-2 16,0 0-2-16,-2-2-1 0,3 1-4 0,0-1 1 16,-1 0-4-16,1-1-4 0,0 1 0 0,0 0-3 15,1 0-1-15,-1 1 3 0,0-1 0 0,4 0 2 16,-1 0 3-16,2 1 3 0,-2 0 3 0,4-1 2 16,0-1 4-16,4-3 2 0,0 1 3 15,4-1 0-15,-2-2-2 0,2-1-2 16,0-1-2-16,-1 3-3 0,-1-2-1 0,0 3-1 0,-2-1-2 15,-2-1 2-15,-2 2-2 0,1 1 1 16,-1 0 3-16,-3-1 2 0,-2 2 2 0,2 0 3 16,-3 0 1-16,-1 0 1 0,0 1 3 0,0 0 4 15,0 1 0-15,0-2 2 0,0 1-7 0,0-2-12 16,0 1-11-16,-1-1-19 16,-2-3-23-16,2 2-39 0,-1-1-90 0,0 2-184 0,0-2-412 15,-5 2-387-15</inkml:trace>
  <inkml:trace contextRef="#ctx0" brushRef="#br0" timeOffset="335658.2371">3307 4652 390 0,'-3'0'423'0,"-4"-3"-59"15,4 1-75-15,-1 0-19 0,3 2-40 0,-1 0-59 16,2 2-65-16,2-2-52 0,-2 1-45 16,0 0-25-16,0-1-26 0,1 1 7 0,-1 2 24 15,0 4 24-15,0 5 25 0,0 1 1 0,0 1-14 16,0 0-11-16,0 2-1 0,1-2-3 0,1 0 2 15,-1 2 1-15,0 2-2 0,1-4 2 16,2 4 2-16,0-2-1 0,0 0-2 0,1-3-3 16,-2 0-5-16,4-2 1 0,-1-3 12 0,1 0 3 15,3-2 8-15,0-2 7 0,1-2-5 0,2-1 6 16,4-2-3-16,0-2-2 0,0-1-6 0,0-4-4 16,0 2-2-16,-1-2-2 0,-1-4 9 0,-2 0 0 15,-3-1 2-15,0-1 1 0,-3 0-4 16,-2 0-1-16,-2 0-1 0,0-2-1 0,-3 4-4 15,-3-2 1-15,0 1-4 0,-1-1-4 0,-3-2 2 16,-2 3-6-16,1-1-1 0,-4 2 0 0,-1-1-1 16,0 2 8-16,-4-1-2 0,6 4-1 15,-2-1-5-15,-5 1-8 0,1 2-2 0,-1 3-1 16,2 1 0-16,1 2-1 0,0 3-4 16,3 1-2-16,-2 1-8 0,1 5-13 0,2 1-29 15,-2 4-61-15,2 1-128 0,-3 5-438 0,5 2-902 16</inkml:trace>
  <inkml:trace contextRef="#ctx0" brushRef="#br0" timeOffset="336422.3649">2155 6088 1 0,'-5'-6'201'0,"3"-6"117"15,-3 0-17-15,0 0-10 0,5 4-7 0,-2 0-15 16,0 0-55-16,-2 1-62 0,2 1-34 0,1 1-19 16,-1-1-12-16,-1 3 0 0,0 1-7 0,2 1-15 15,1 1-15-15,-1 1-23 0,-1 1-19 16,-1 1-10-16,-1 4-2 0,2 1 3 0,-5 7 4 16,3-1 2-16,-2 4-3 0,3 0 0 15,1 0-1-15,-1 1-2 0,3-3 3 0,0 0-1 16,3 1 1-16,-1-3 0 0,1-1-1 15,5 0 0-15,0-2 1 0,2-1 2 0,1-1 0 16,0 0 1-16,0-2-1 0,0 2-2 0,0-2 3 0,0 0-1 16,-2-2 0-16,-1 1-1 0,-2-1-2 15,-1-2 0-15,-1 1-1 0,0-1 3 0,-2 0-2 16,-1 1 1-16,-1-3-1 0,1 3 0 0,-1 0 5 16,-1-3 4-16,1 1 10 0,-1 1 7 15,-2-1 5-15,-3 2 0 0,2 1-4 0,-5 1 0 16,0-2-7-16,-2 1-3 0,-4-2-2 0,0 3-6 15,0-1 4-15,1-1 2 0,0-1 0 0,1 0 0 16,0-1-3-16,2-1 0 0,1 0 1 0,0-1 4 16,3 0 1-16,2 0 1 0,0-1 2 15,3 1-5-15,1 0 3 0,1 0-4 0,1-1-4 16,-1 1-5-16,2-1-7 0,1 0-8 0,-2 1-17 16,0-3-35-16,1 0-28 0,7-4-27 0,2-2-31 15,3-1-43-15,6-2-103 0,-2 2-260 16,8-1-369-16,-1-2 104 0</inkml:trace>
  <inkml:trace contextRef="#ctx0" brushRef="#br0" timeOffset="336656.9891">2443 6049 1 0,'-1'-3'432'0,"-1"2"33"15,-2 0-60-15,1 0-48 0,3 0-67 16,-1-2-50-16,0 2-57 0,1-1-52 0,0 0-47 15,1 1-37-15,0-2-28 0,2 1-16 0,1-2-3 16,0 1-3-16,6 2-1 0,-1-2 1 0,1 2-3 16,1 0 4-16,-1 0-1 0,3 0 2 0,1 2-3 15,-1-1-3-15,1 0-9 0,-1 1-14 16,0-1-23-16,-1 1-43 0,-2-1-52 0,1 1-68 16,-2 2-103-16,0-1-123 0,-4 5-92 15,0-1-104-15,-5 3 507 0</inkml:trace>
  <inkml:trace contextRef="#ctx0" brushRef="#br0" timeOffset="336822.5462">2464 6203 1 0,'-3'4'0'0,"-5"0"0"0,1 1 268 0,3-1 55 15,3-2-11-15,0-1-33 0,1-1-54 16,1 0-51-16,0 0-44 0,0 0-22 0,-1 0-10 16,1-1-5-16,1 1 16 0,4-1 5 0,2-2-14 15,2 0-16-15,4-1-37 0,5-2-31 16,0 1-9-16,3 1-8 0,-2-2-8 0,2 0-19 15,-2 0-47-15,6 2-88 0,-3-3-158 16,0 1-282-16,1-1-302 0,-1 2 523 0</inkml:trace>
  <inkml:trace contextRef="#ctx0" brushRef="#br0" timeOffset="337141.5594">2851 6041 1 0,'-5'1'439'0,"-2"-1"18"0,-2 1-58 0,2 0-70 16,-1 2-82-16,-1 3-72 0,1 0-46 15,-1 1-28-15,-1-1-23 0,5 4-11 0,-1-1-14 16,1 3-16-16,1-3-7 0,4 2-9 0,0-1-4 16,4 0-4-16,1 1 0 0,1-1 2 0,1-1 1 15,2-3-1-15,4 0 0 0,1-1-1 0,1 0 0 16,3-4 1-16,-2-1 3 0,1-3-2 16,-2 0 0-16,-1-2-1 0,1 1 1 0,-5 0 2 15,-1-2 5-15,-4-2 7 0,-1-1-1 0,-1 2 5 16,-2-2-6-16,-1 0-6 0,-1 0 2 15,-3 0-7-15,1 0-1 0,-2-1-4 0,-3 1-5 16,-1-3-1-16,-3 2-3 0,-2-2 1 0,2 1-2 16,-5 1-2-16,2-1 0 0,-4 2-2 15,1-1 0-15,-2 2-3 0,0 2-6 0,1-1-7 16,1 3-15-16,2 2-30 0,3 1-57 0,-1 1-94 16,3 0-190-16,4 3-369 0,0 0-647 0</inkml:trace>
  <inkml:trace contextRef="#ctx0" brushRef="#br0" timeOffset="337870.7971">2575 5752 1 0,'-10'-5'0'0,"-1"-3"175"16,-6 0 151-16,2 2-42 0,-3 1-44 0,4 2-47 15,-3-1-36-15,2 0-30 16,-1 2-26-16,0-1-21 0,-1 2-14 0,0 0-9 0,-3-1-5 16,0 2-5-16,3 0 1 0,-4 0 5 0,-1 2-1 15,1-2-3-15,1 1-10 0,-2 1-15 16,1 2-9-16,-6 1 1 0,2 1 0 0,-2 0-2 16,0 0-1-16,2 4-5 0,-3 1-3 0,3 2 1 15,-2-1-1-15,3 2-1 0,0-2 0 16,1 2-1-16,2-1-1 0,1 1 4 0,3-3-2 15,0 3 1-15,0 0 7 0,0-1 2 0,3 3-1 16,-2-1-2-16,3 2-9 0,1 0-2 0,2 3 1 16,1 3 0-16,-3 1 3 0,3 1 3 0,-1 2-1 15,3-2 2-15,2 0 0 0,2 1-5 0,-1 0 1 16,2 0-1-16,2 1-3 0,2 3 2 0,2-1 1 16,-1 2-3-16,2 1 7 0,2 6 3 15,1 0 0-15,2-1 2 0,3 0-3 0,-2-5-5 16,7-2-2-16,0-1 4 0,1-3 3 0,3-3-3 15,1-4 4-15,5-1-1 0,1-4 1 16,-1-2 9-16,5 0 3 0,1-1 2 0,3-2-1 16,2-2-5-16,3-3-2 0,0-2-1 0,1-1-4 15,-2-1-1-15,-1-1 1 0,2-1-1 16,-2-1-5-16,0-1 0 0,1 0-2 0,-3-1 0 16,-1-2 1-16,-1-3 2 0,-1-1-2 15,0 1 0-15,-6-2 3 0,1 0 2 0,-6-3 0 0,1 2 2 16,-4-2 1-16,-2-2 4 0,1 1 0 0,-2-3 1 15,-1 0 1-15,-1-3 1 0,0 0 0 16,0-2 3-16,-2 0 0 0,1-3-1 0,0 0 1 16,-4-3-2-16,0-6-1 0,-3 3 2 0,0-5-1 15,-4-2-3-15,-2 3 2 0,0-4 1 0,-4 3-2 16,-1-2-1-16,-3 0-2 0,-3 2-10 0,-2-1 0 16,-3 5 2-16,-4 1 0 0,-1 5 3 15,-2 2-3-15,-1 2 0 0,-2 2-2 0,-3 1-2 16,-4 2-1-16,-2 3-1 0,-4 2-1 0,-4 5 0 15,1-1 0-15,-1 3 1 0,-3 2-2 0,-1 2 2 16,0 3-1-16,2 3-2 0,2-1 1 16,0 5-2-16,3 1-4 0,0 3-4 0,3 4-6 15,-3 4-18-15,4 3-37 0,1 5-90 0,6 5-225 16,0 2-1028-16</inkml:trace>
  <inkml:trace contextRef="#ctx0" brushRef="#br0" timeOffset="339606.2244">9736 7821 1 0,'-2'-3'0'0,"1"-2"0"0,-2-2 86 0,3 3 252 16,-2-1-32-16,0 0-55 0,0 3-57 16,1-4-38-16,-1 3-25 0,1 0-12 0,1-1-2 0,0-1-5 15,-1 0-4-15,1 0-8 0,-1 3-15 0,0-2-8 16,-1 2-5-16,0 0-4 0,0 2-7 15,0-2-12-15,1 1-17 0,-1 1-14 16,-3 1-8-16,2 2-5 0,-5 1 1 0,1 3 4 0,0 4 3 16,-2-2 2-16,0 3 6 0,-1-1 3 0,1 3-2 15,4-3 1-15,-1 3-5 0,-1-3-3 16,4 2-1-16,1-3-4 0,1 3-2 0,1-4-1 16,0 3-3-16,2-3 3 0,-1 0 1 0,3 1 1 15,2-2 0-15,0-2-1 0,-1 1 1 16,2 0 0-16,4-2 4 0,-2 0-5 0,0 3-5 15,1-3 0-15,1 1-6 0,-2-1 5 0,1 1 2 16,-2-4 0-16,-1 3-1 0,2 0-2 0,-4 0-2 16,1 0 0-16,-4 0 2 0,2 0-1 15,-4-1 1-15,0 2 0 0,-2 2-3 0,-1-2 6 16,0 0 6-16,-4 0 2 0,0 0 7 0,0-1-6 16,-2 1 0-16,-2-1-2 0,1 2 2 0,-5-2-1 15,2 0-2-15,3 1 0 0,-4-1-6 16,1-2 4-16,2 0 1 0,-1-1 1 0,2-1 2 15,2 0-5-15,1-1-3 0,0-1-1 0,1-1-3 16,1-2-8-16,3 1-25 0,2-3-43 0,1-2-63 16,2 0-92-16,4-2-164 0,3 0-392 0,3-2-529 15</inkml:trace>
  <inkml:trace contextRef="#ctx0" brushRef="#br0" timeOffset="340272.9841">9913 7895 476 0,'0'-2'406'0,"1"-1"-57"0,2-1-67 0,2 0-60 16,-1-1-28-16,4 0-47 0,1-1-50 0,1 1-41 16,4 0-27-16,0 0-18 0,0 1-8 0,2 1 0 15,-2 1-3-15,2 0-3 0,-4 2-3 16,0 0-9-16,-2 3-8 0,0-1-17 0,-2 2-28 15,-4 0-39-15,1 2-42 0,-3 1-46 0,-1 1-50 16,-2-1-37-16,0 2-56 0,-5 0-55 0,2 4-17 16,-4-1 410-16,-3 2 0 0,1-3 0 15,-2 1 0-15,-1 1 0 0,2-2 0 0,0-2 0 16,1-2 0-16,3 0 0 0,-3-4 0 0,3 0 0 0,-1 1 0 16,5-2 0-16,-1-1 0 0,1-1 0 15,3 0 0-15,2 0 30 0,2 0 54 0,-1-1-17 16,3-1 2-16,1-1-3 0,6 0-17 15,-2-1-17-15,3 2-14 0,5-4-13 16,2 1-8-16,-1-1-7 0,2 0-5 0,4-2-8 0,-3 2-20 16,4-2-20-16,-3-1-13 0,2 2-1 15,-2-4 18-15,-3-1 23 0,-3 2 24 0,-2-1 14 16,-1 0 18-16,-2 1 24 0,-3 1 33 0,-2 1 48 16,0-1 63-16,-4 4 50 0,0 0 31 0,-1 1 19 15,-3 3-23-15,0 1-45 0,-1 0-50 0,1 1-58 16,-2 1-46-16,-2 0-17 0,2 1-2 15,-4 2 7-15,0 1 16 0,-1 2 8 0,-2 0-1 16,2 0-4-16,-3 4-13 0,3-2-13 0,0 3-10 16,1-2-16-16,1 3-6 0,3-3-5 0,2 2-2 15,2-2 0-15,3 1 0 0,1-1 0 16,4-3-4-16,-1-2 5 0,3-1 0 0,0-2 2 16,2-1-2-16,-2-2-2 0,-1-2-1 0,1-1-2 15,-3-2 4-15,1-1 0 0,-1-2 0 16,-3 0 2-16,0-3-4 0,-2 0 5 0,0 0 0 0,-2-1 0 15,-2 0 5-15,0-2-6 0,-1 2 0 16,-1 0 1-16,-2 1-1 0,0-1-1 0,-2 1 1 16,0-1-2-16,-4-1-2 0,-1 1 0 0,-1 1 0 15,-2-2-4-15,1-1 3 0,-3 3-5 16,2-2-4-16,-4 3-5 0,5 2-15 0,-2 1-19 16,1 3-50-16,1 1-85 0,2 1-180 0,-2 2-456 15,5 1-661-15</inkml:trace>
  <inkml:trace contextRef="#ctx0" brushRef="#br0" timeOffset="341011.7578">10120 7522 1 0,'-11'-5'0'15,"-2"-2"0"-15,-2 0 0 0,-1-1 0 0,5 3 201 16,-1 0-21-16,-4 1-29 0,4-1-29 0,-1 3-5 16,-4-1-7-16,4 2-9 0,-5-1-5 0,2 2-1 15,0 0 1-15,-2 3-1 0,0-2-4 0,0 3-6 16,0 1-13-16,-1-2-10 0,0 3-10 16,-1-1-9-16,-1 3-8 0,1-1-4 0,-3 2-6 15,2 1-2-15,-2-1-2 0,5 2 3 0,-3-2-1 16,4 2-1-16,-3-1 2 0,2 1 0 15,3 0 0-15,-4-3 1 0,1 3-2 0,-2 1-1 16,3 0-5-16,-1 1-1 0,0 0-2 0,0-1 0 16,1 2 2-16,3-2 1 0,1 4 2 0,-1-4-2 15,1 6 1-15,2-1 0 0,1-2 2 16,0 3 0-16,5 0 0 0,-1 0-2 0,2 0 0 16,-1 1 2-16,4 1 0 0,1 0-1 0,-1-1-1 15,2 2-3-15,-1-1 0 0,1 2 0 0,0 0-1 16,3 2-1-16,0-2-1 0,2 3-1 15,-1-3 0-15,5 0 2 0,1-2 2 0,3-1-1 16,1-4 3-16,4 2 2 0,2-2 0 0,4-1 4 16,2-2 0-16,3 1-5 0,2-3 1 0,4 0-4 15,-1-1-2-15,5-2 0 0,-1-1-4 0,-1 0-2 16,2 1-1-16,-3-3-4 0,0 0 2 0,-2-3 0 16,-1-1 0-16,0 0 1 0,-3-4-2 15,2-1-1-15,0-3 1 0,-2 0 1 0,-1-2-4 16,-2-3 1-16,0 0-3 0,1-1 0 0,0 0 2 15,0 2 2-15,-4-5 0 0,2 2 0 0,-6 0 1 16,2-1-1-16,-3 0 0 16,-1 0 4-16,-1 1 1 0,-4-3 2 0,2 3 2 0,-5-1 0 15,1-1 6-15,-2 1 2 0,-3-3 3 0,-2 1 0 16,1-2-3-16,-4 3-2 0,0-3-1 16,-3-1-4-16,0-2 0 0,-4-1-2 0,0 0-1 15,-3-1-1-15,0 1-1 0,-5-1 0 0,3-1-1 16,-3 1 0-16,-4-1-1 0,1 1 0 15,-2 0-2-15,-3 1 0 0,-1-1 1 0,-3-1-2 16,-5 1 0-16,2 1-4 0,-4 6 1 0,0 4 0 16,1 3 0-16,-1 7 2 0,1 0-3 0,-1 4-2 15,0 1-2-15,5 3-4 0,-2-1-2 0,6 4-19 16,-1 0-34-16,5 4-61 0,1 2-132 16,2 6-357-16,3 0-977 0</inkml:trace>
  <inkml:trace contextRef="#ctx0" brushRef="#br0" timeOffset="342081.0395">15594 7196 1 0,'0'-7'0'0,"0"1"0"16,1-3 25-16,-1 1 337 0,0 2-15 0,0 0-26 15,-1 3-59-15,0-1-33 0,-1-1-37 0,-3 2-25 16,3 0-23-16,0 1-26 0,-3 1-28 15,2-1-21-15,-1 2-13 0,-3 1-8 0,0 1-4 16,0 3-1-16,-3 1 4 0,-5 2 0 0,2 2 6 16,-5 4-7-16,4-2-7 0,-3 5-13 15,4-2-15-15,2 0-1 0,2 2-2 0,2-3 0 16,2 2 0-16,0-3-1 0,6-1 1 16,5 0 1-16,-3-5 8 0,5 1-2 0,1 2 0 0,2-4 1 15,1 0-7-15,4 0 1 0,-2-1-3 16,3-2-3-16,-3 2 3 0,2-2-5 0,-4 3 0 15,0-3-1-15,-2 2 0 0,0-1-3 0,-3 1 3 16,-3 0 0-16,3 1-4 0,-4-2 4 0,-2 0-2 16,0-1 1-16,-1 1 2 0,-1 0 2 15,1 0 2-15,-2-1 2 0,-1 1 5 0,-3 0-2 16,-2 2 1-16,-1-1 2 0,2 1-7 0,-4 0 3 16,1-1-3-16,-5-2-1 0,5 2 4 0,-1-2-5 15,0 1 0-15,1-2-2 0,0 0 2 16,-1-1-6-16,2 0-2 0,-1-1-8 0,1 0-21 15,5-2-19-15,2 0-46 0,-2-2-84 0,4-2-144 16,1-2-366-16,5-1-421 0</inkml:trace>
  <inkml:trace contextRef="#ctx0" brushRef="#br0" timeOffset="342663.4913">15828 7222 1 0,'10'-4'69'0,"1"-2"370"0,0-2-55 16,7 3-40-16,-7 0-91 0,1 0-81 0,3 2-61 16,-3 1-34-16,-1-1-24 0,-1 1-20 0,0 2-17 15,1 0-11-15,-3 1-8 0,1 3-4 16,-3-2 1-16,2 2-4 0,1 3-8 0,-3-1-12 16,-2 2-21-16,-2-1-26 0,-1 2-22 0,-1-1-25 15,-1 3-13-15,-1-1 5 0,-5 2 10 16,2 0 28-16,-5-1 26 0,1 0 20 0,-2 1 17 0,0-4 12 15,-1 2 11-15,-1-1 7 0,2-2 6 16,2-1 1-16,2-2 2 0,2 0-2 16,1-2-10-16,3-1-14 0,2 1 5 0,2-2 15 15,3-2 18-15,1 1 21 0,7-2-5 0,2-2-16 16,5-3-9-16,3 1-10 0,1-3-2 0,4 0 2 16,-1-1-3-16,-2 0 3 0,2-2 3 0,-2 2 3 15,-4-1 14-15,-2 2 28 0,-5-1 37 16,1 2 47-16,-4 2 42 0,-1 1 5 0,-3 1 0 0,-5 4-14 15,1 1-35-15,-4 0-19 0,0 1-29 16,-3-1-37-16,2 3-9 0,0 1 1 0,-3 3 12 16,-4 3 16-16,-2 3 3 0,0 1-10 0,0 0-11 15,-1 3-10-15,3 1-13 0,3-4-6 16,0 4-5-16,4-2-5 0,1-3 1 0,1 0-1 16,1-3-1-16,5-2 3 0,2-1 10 0,3-4 4 15,5-2 0-15,3-3-1 0,1-1-14 0,0-6-2 16,0 0-1-16,-1-1-3 0,-2-4 4 15,-3 0 0-15,0 0 2 0,-3-1 2 0,-5 2 5 16,-1-3-1-16,-2 0 3 0,-1 0 3 0,-3 2-2 16,0-3 0-16,-3 2-1 0,-1 0-4 15,0-2-2-15,-2 2 0 0,-4-1-4 0,1 1-1 16,-2 3 1-16,-1-2-6 0,0 4-2 0,-6 0 0 16,5 3-8-16,-4 2 1 0,-2-1-2 15,3 1-11-15,-2 1-21 0,-1 1-73 0,3 4-215 16,1 2-807-16,3 3-450 0</inkml:trace>
  <inkml:trace contextRef="#ctx0" brushRef="#br0" timeOffset="343564.0045">19271 2676 1 0,'0'-3'0'16,"-1"-4"244"-16,0 0 127 0,-2 1-13 15,0 2-37-15,0 3-73 0,-2-1-92 0,1 2-61 16,-2 2-28-16,1-1-8 0,-3 4 12 0,-2 0 8 15,-2 2 8-15,-2 2 5 0,1-1 0 16,2 2-3-16,-2 0-8 0,3 3-14 16,0-1-17-16,0 3-11 0,2-3-12 0,3 3-8 0,0-2-5 0,1 2-6 15,3-1 0-15,1-1-1 0,1 1-1 16,3 0 2-16,1-1 0 0,1 1 0 0,3 0-4 16,2-1-4-16,-1 0 0 0,0-2 2 0,1 0 9 15,3-1 0-15,-3 2-2 0,0-2-3 16,-2-1-3-16,-2-2-2 0,-2 1 0 0,-3-3-1 15,0 1-1-15,-1-1 2 0,-1-1 4 0,0 1-1 16,0-2 8-16,-3 2 0 0,3-3 7 0,-4 1 6 16,-1 0 3-16,-3 0 0 0,1-1-4 15,-3 0-3-15,1 1-5 0,-2-2-1 0,-1 0-2 16,0-1 0-16,2-1 2 0,-1 1-5 0,2-1 1 16,1-2-1-16,0 1-3 0,1 1 1 15,2-1-1-15,-2-1-2 0,1 2-5 0,4-1-3 16,-3-1-11-16,3 2-28 0,0-3-46 0,2 0-91 15,2 0-150-15,2-1-338 0,5 2-792 0</inkml:trace>
  <inkml:trace contextRef="#ctx0" brushRef="#br0" timeOffset="344207.1574">19518 2813 323 0,'4'-4'454'0,"1"1"-43"0,0 0-69 16,0-1-47-16,3 1-59 0,-2 1-81 0,3-1-62 16,-1 2-47-16,4 1-19 0,-1 1-14 15,6 2-9-15,-5 1 0 0,3-1-4 0,-1 3-1 16,-3 3 0-16,1-1 0 0,0 3-1 0,0-1-2 16,-5 4-6-16,1-2-18 0,-3 2-23 0,-1-1-16 15,-4 1-19-15,-3-4 3 0,-2 3 4 16,-2 0 2-16,-4 0 12 0,-2-2 10 0,-1-1 17 15,-2-1 13-15,1-1 15 0,-1-1 4 0,2-1 8 16,-1-1 3-16,7-2 1 0,0-2 9 0,3 1-2 16,3-1 5-16,2-1 6 0,1 0 6 15,3-1-1-15,-1-1-6 0,5 0-6 0,3-1-14 16,7-1 0-16,0-1-3 0,9-1 0 0,0 1 2 16,4-1-6-16,3 1-2 0,0-2-4 0,4 2-5 15,-3-2 1-15,-2 0-1 0,1-1 4 0,-4 0 1 16,-3 0 7-16,-2-3 3 0,-6 4 4 15,1-3 9-15,-7 1-1 0,1-1 9 0,-4 0 15 16,-4 2 16-16,-1 0 25 0,-1 2 21 0,-3 1 13 16,-1 0-5-16,-1 2-8 0,-3 1-15 0,-1 0-15 15,-1 1-4-15,-3 1-6 0,-6 3 0 16,3 2 0-16,-6 2-5 0,4 6-1 0,-3-1-8 16,5 3-8-16,1-2-9 0,0 0-6 0,2-1-4 15,4 1-4-15,2 1 1 0,4-1-6 16,5 1 0-16,2 0 0 0,5 1-4 0,4-2 4 15,4-3-3-15,3-1 0 0,2-2-4 0,0-2 0 16,1-2-2-16,-5-3-1 0,0-2 7 0,-3-1-8 16,0-2 3-16,-7-2 0 0,0 0-4 15,-4-2 7-15,1-2-2 0,-6 0 1 0,1-1 0 16,-2 0 0-16,-2-1 1 0,-3 0-1 0,0 0 4 16,1 0-6-16,-6 0 1 0,4-3 0 15,-4 3-4-15,-3-5 4 0,1 1 1 0,-6 1-1 16,2-1 0-16,-1 0 0 0,-1 4-1 0,1-1 0 0,1 4 0 15,3 0-10-15,2 5-24 0,2 2-65 16,2 3-134-16,0 2-392 0,1 3-1021 0</inkml:trace>
  <inkml:trace contextRef="#ctx0" brushRef="#br0" timeOffset="345362.825">21784 8190 238 0,'1'-4'460'16,"-1"-3"-35"-16,0-3-89 0,-1 3-54 0,1-1-48 15,0 3-47-15,-1-2-34 0,1 3-26 0,-1-1-21 16,-3 1-26-16,0 2-19 0,1 2-17 16,-3-1-13-16,-2 0-2 0,0 2-2 0,-2 0 7 15,-3 3 2-15,-1 0 0 0,-2 3-2 16,2 1-5-16,2 0-2 0,0 1-8 0,2 1-3 16,1 1-7-16,-1 2-3 0,4 1 0 0,3 1-3 15,-1 1 5-15,3 0-4 0,-1 0-2 0,1 2-2 16,2-4-2-16,2 2 4 0,1-2 1 0,1-3 3 15,1 1-5-15,5-3 1 0,-1 0 0 16,0-1-2-16,1-1 6 0,-1-2-5 0,-1 1-2 16,1 0-1-16,-3-2-3 0,-3 1 4 0,0-2 1 15,1 2 1-15,-5 0-2 0,1-2 0 0,-1 1 0 16,-1-1 2-16,0 1 6 0,-5-1-2 16,3 2 0-16,-2-2 0 0,-2 1-3 0,-2 0 4 0,-1-1 1 15,-4 1 1-15,0 2 0 0,1-3-2 16,-5 1 0-16,2 0-1 0,-2-3 3 0,-1 3-4 15,0-2 0-15,0 0-3 0,5 0-5 0,-4-1 6 16,8-1 0-16,-1-1 0 0,4-1-6 16,4 1-15-16,3-2-36 0,1-1-59 0,5-2-78 15,3-4-119-15,5 0-289 0,7 0-663 16</inkml:trace>
  <inkml:trace contextRef="#ctx0" brushRef="#br0" timeOffset="345605.165">22015 8176 1297 0,'2'-1'391'0,"-2"-2"-47"0,2-2-107 16,3 2-38-16,-2 0-28 0,3-2-43 0,1 0-36 16,2 1-30-16,6-1-27 0,-1-2-9 15,4 4-11-15,2-2-5 0,-4 3-1 0,3 1-7 16,0 1-4-16,1 0-3 0,-3 0-1 0,-2 1-7 15,1 2-8-15,-5 2-13 0,-2 1-23 16,-4 2-20-16,3-1-42 0,-6 3-67 0,2 1-87 16,-3 0-151-16,-2 4-202 0,-3 0-189 15,-1 1 456-15</inkml:trace>
  <inkml:trace contextRef="#ctx0" brushRef="#br0" timeOffset="346030.4378">22047 8387 1 0,'-3'2'0'16,"-3"-1"0"-16,2 1 211 0,4-2 137 0,2 0 13 15,0 0-35-15,2-3-78 0,2-1-91 0,6-2-71 16,6 1-33-16,3-1-19 0,3-4-15 16,2 4-13-16,4-2-8 0,1-3-10 0,0 3-10 15,3-2-15-15,1-2-14 0,-1 1-18 0,2 0-11 16,-4 1 2-16,-3-2 13 0,-7 2 24 16,-1 0 25-16,-1 1 19 0,-7 0 4 0,3-1 5 15,-5 2 7-15,-1 1 10 0,-1-1 30 0,-2 2 34 0,-2 2 28 16,-4 0 23-16,1-1 15 0,2 3 8 15,-3 0 3-15,-1 2-10 0,0 0-32 0,0 0-35 16,-1 2-35-16,1-2-27 0,-1 1-5 0,-4 3-5 16,2 1 2-16,-5 0 2 0,-2 3-3 15,2 2-1-15,2 0-4 0,-1 2-5 0,0-2-4 16,5 3-4-16,2-4 0 0,1 1 0 0,5 3 2 16,-1-3-2-16,4 0-2 0,2-1 0 0,8-4-4 15,-1 0 1-15,2-4 2 0,2-3 0 16,-1-3 2-16,-2 1-1 0,-1-3 3 0,-6 0 2 15,0-3 6-15,-4 0 4 0,-3 0 2 0,2-1 2 16,-5-1 2-16,0 0 5 0,-4-1 0 0,0 0 1 16,0-2-4-16,-5 1-3 0,3-1-3 15,-4 0-3-15,-1 1 1 0,-1 0-4 0,-2 2-5 16,-1 2-3-16,-3 1-7 0,-4 3 0 0,0 4 0 16,1 1-5-16,-1 2-12 0,0 3-49 0,5 0-129 15,-3 5-635-15,0 0-875 0</inkml:trace>
  <inkml:trace contextRef="#ctx0" brushRef="#br0" timeOffset="348760.1136">4193 5123 1 0,'0'0'0'16,"1"-1"0"-16,-1-1 0 0,0 0 0 0,0 0 0 16,0 0 0-16,0 2 215 0,1-1 29 0,-1-1-8 15,0 1-13-15,0-1-12 0,0 2-22 0,0 0-26 16,2 0-33-16,-2-1-23 0,0 1-17 0,1 0-12 15,-1 0-13-15,1 1-13 0,-1-1-12 0,1 0-8 16,-1 0-6-16,0 1-8 0,0-1-4 16,0 1-8-16,0-1 0 0,2 1 4 15,-2 1 3-15,3-1 6 0,0 1 3 0,0 0-4 0,1 3-1 16,0-3 0-16,1 2 0 0,0-1 2 16,2 1 2-16,0 1 0 0,-2-2 0 0,0 1-1 15,2 1-4-15,0-2-2 0,0 1-3 0,2 0 0 16,-3 2-2-16,-1-2 2 0,3 0 1 0,-3 2 0 15,2 1-1-15,0 1-1 0,0-2-1 16,0 2 0-16,-2 0 0 0,1 0 0 0,2 0-3 16,0 2 2-16,0-3-2 0,-1 0 1 0,1 2 2 15,3-1-1-15,-1-1 2 0,1 3-1 16,3-5 2-16,1 1 1 0,0 1-1 0,-2 0 3 16,2-3-5-16,-2 2-1 0,-1 1-3 0,-1-1-4 15,1 0 1-15,-3 0 0 0,0 2 0 0,-1 0 0 16,1-2-1-16,-2 3 0 0,0 0 0 0,1-1 1 15,-2 1-1-15,3 2 0 0,-2-2-1 16,1 2 1-16,-1 1 4 0,3-1-1 0,-1 2 3 16,2-1-1-16,-1-3-2 0,-1 2-1 0,1-2 0 15,1-2 0-15,-1 0-1 0,0 1 0 0,2 0 1 16,1 0 0-16,-2-1 4 0,3 2 1 16,-2-3-2-16,2 2 1 0,-2-2-4 15,-2 0-3-15,3 1 2 0,-3-1-1 0,1 1 1 0,-1 0-2 16,1 0 0-16,-1 1-4 0,1 2 4 0,-1-1 0 15,2 0 0-15,0 0 6 0,-3 0-4 16,2 1 2-16,-1 0 1 0,0 2-5 0,1-3 2 16,-1 3-2-16,3 0-1 0,-2 1-2 0,0-2 4 15,0 1 0-15,-1 1 3 0,1 0 3 0,3 1-5 16,0-1 0-16,-1 1-1 0,1 0 0 16,0 1 1-16,0-3 0 0,0 2-1 0,0-1-1 15,0 1 1-15,1-2 2 0,-4 4-1 0,0-5 5 16,0 2-5-16,-2 1 1 0,2-3 0 15,0 3-5-15,-1-1 5 0,-1 0 1 0,1 0-2 16,1 0 3-16,-1-3-3 0,1 1 1 0,-2-2-1 16,1 0 5-16,0 2-4 0,0-1 1 0,-1 1 0 15,2-2-2-15,-2 2 2 0,0-2-1 0,0 0 1 16,0 1-4-16,2 0 3 0,0-2 0 16,0 1 1-16,1-1 4 0,-1 1-4 0,-1-1 0 15,1 0 0-15,3 3-1 0,-3-3 1 0,2 1 0 16,-1-1 0-16,0 0-2 0,1 1 5 0,-2 0-2 15,3 1 1-15,-3 1 3 0,-1-2-5 16,2 2-2-16,2-2 2 0,-1 0-4 16,-2 1 2-16,4-1 1 0,-1 3 0 0,-2-3 0 0,4 4 0 15,-2-4 1-15,2 2-1 0,0 0 2 0,2-2-4 16,-4 5 0-16,4-5 0 0,-5 3-1 0,5-1 1 16,-1 0 0-16,-2-2 0 0,4 3 0 15,-4-2 3-15,5 0-1 0,-3 2 3 0,1-2-1 16,-2 3-3-16,-1-3-1 0,-2 4-1 0,2-3-1 15,-4 3 2-15,0-3 0 0,2 0 1 16,0 0-2-16,1-1 2 0,-2-1 0 0,1 3 0 16,2-3 1-16,-1 0-3 0,3 2 3 0,-3-3-1 15,4 3-1-15,-2-2 2 0,0-1-2 0,3 4-1 16,-2-2 1-16,1 4 1 0,-3-1 0 16,3-1-1-16,-4 3 3 0,1-4-3 0,-1 2 2 15,-1-1 0-15,-1 1-3 0,2-2 1 0,-4 2-1 16,-1-3 0-16,0 2 1 0,-1-3 0 15,1 0-1-15,-1 2 1 0,2 0 1 0,-3-1-2 0,-2 2 2 16,3 1 1-16,2-3-3 0,-1 6 1 0,0-3 1 16,2 1-2-16,1-1 2 0,-2-1 0 15,3 3 0-15,2-4 0 0,-2 3 0 0,-2-4-2 16,1 2 0-16,1-2 0 0,-3-3 0 0,-1 2 0 16,-1-3 1-16,0-1-1 0,-1-1 1 15,-3-1 2-15,4 2-1 0,-4-3 1 0,1 1 1 16,-2-2-4-16,-2-1 2 0,0 1-1 0,1-1 0 15,-2 1 3-15,2-1-1 0,-2 0 1 0,0 0 1 16,0-1 1-16,0 1 0 0,0 0-1 0,0-1-2 16,0 1-4-16,0 0-6 0,0-1-4 15,2-3-8-15,-1 1-8 0,-1-3-14 0,1 1-23 16,-1-2-33-16,-1-3-64 0,1 3-128 16,-3-2-396-16,-1 0-872 0</inkml:trace>
  <inkml:trace contextRef="#ctx0" brushRef="#br0" timeOffset="349065.4559">6092 7047 1798 0,'-8'-6'256'0,"-3"-2"-15"0,0-4-35 0,3 3-32 15,4 1-32-15,1-3-45 0,2 3-32 0,2 0-13 16,2-3-13-16,4 1-7 0,0-5-6 16,5-1-6-16,3 2-9 0,2-5-3 0,1 0-3 15,4 0-3-15,-2-1 1 0,4 0-2 0,-2-2-1 16,-1 3-1-16,-1 0-4 0,0 3-6 0,-3-1-6 16,-4 0-10-16,-1 3-13 0,-3 0-10 15,0-1-10-15,-5 3-12 0,1 2-15 0,-5 2-31 16,1 2-46-16,-4-1-78 0,0 2-165 0,0 1-322 15,-2 1-418-15</inkml:trace>
  <inkml:trace contextRef="#ctx0" brushRef="#br0" timeOffset="349333.9505">5591 6663 231 0,'-11'-7'408'0,"0"-6"69"0,-3 1-76 16,5-2-65-16,5 1-48 0,0 0-72 0,2 0-53 16,2-2-39-16,2-1-39 0,2 1-27 15,2-2-22-15,1-1-14 0,4 2-9 0,2-2-6 16,3 0 1-16,-2-1-8 0,3 2-2 0,2 1-4 16,0 0-7-16,-2 3-5 0,0-1-7 0,2 3-9 15,-7-2-11-15,1 3-9 0,-3 0-9 16,-4 1-16-16,-2 3-19 0,-4-1-27 0,-2 2-37 15,-3 0-76-15,-3 3-124 0,-3 0-160 0,-3 2-97 16,-4 2 212-16,-2 0 407 0</inkml:trace>
  <inkml:trace contextRef="#ctx0" brushRef="#br0" timeOffset="349563.2196">5214 6327 1 0,'-13'-2'0'0,"-1"-1"0"16,-4-1 410-16,6 1 2 0,2-2-70 15,3 1-36-15,3 0-31 0,-2-1-43 0,3 0-39 16,2 1-46-16,1-1-40 0,0 0-26 0,1-2-25 16,4-1-21-16,0-2-16 0,4 0-10 15,2-2-4-15,3-1-3 0,3 0-2 0,3-1-1 16,0 1 0-16,-1 0-3 0,0 0 1 0,0 0-2 16,-3 1-2-16,2-2 0 0,-4 0-6 0,0-2-4 15,-2-1 0-15,-5-2-17 0,-2 3-17 16,1-2-20-16,-3 3-27 0,-2 1-34 0,-4 0-46 15,-3 1-103-15,3 1-175 0,-5 1-182 0,-2 0 21 16</inkml:trace>
  <inkml:trace contextRef="#ctx0" brushRef="#br0" timeOffset="349843.4684">4600 5850 1 0,'-10'-1'0'0,"-4"-2"112"16,-4-2 131-16,6 0 24 0,3 1 9 0,1 0-10 16,2-1-49-16,1 2-71 0,5-1-49 15,0-2-38-15,0 1-31 0,5 0-18 0,-1 0-11 16,6-2 3-16,-1-2 2 0,2 0-2 0,0-4-2 16,4 3-3-16,0-3 4 0,-2 2 0 0,5-1 0 15,-2 1 0-15,0-1-5 0,0-2 1 16,-3 2 1-16,2-2-2 0,-3 0-1 15,1-2 0-15,-5 1-11 0,1 0-11 0,-4-1-11 0,0 2-26 16,0-1-51-16,-5 1-89 0,0 0-119 0,-3-1-133 16,0 3-7-16,-2-4 463 0</inkml:trace>
  <inkml:trace contextRef="#ctx0" brushRef="#br0" timeOffset="350102.3719">4093 5360 1 0,'-13'0'0'0,"-6"-3"0"0,-4 1 0 15,10 0 154-15,-1-1 164 0,7 1-9 0,2-3-32 16,1 3-70-16,3-2-91 0,3-2-77 16,3 2-42-16,4-3-15 0,7-1 13 0,0-2 17 15,7-2 7-15,0-1 0 0,5-1 0 0,-1 1-1 16,4-2-5-16,0 4-5 0,-2-2-5 15,-3 5-5-15,-1 0 0 0,-3-3-6 0,-3 4-8 16,-1 1-14-16,-1 1-23 0,-6 1-40 0,-2 2-94 16,-3-1-161-16,0 1-166 0,-3 1 262 15</inkml:trace>
  <inkml:trace contextRef="#ctx0" brushRef="#br0" timeOffset="350268.6983">3899 5207 1 0,'-1'-2'121'0,"-2"0"-54"15,6-3-45-15,2-2-57 0,5 0-11 0,6-1 31 16,6-1 5-16,7 1-11 0,6-2-54 16,10 0 67-16,5 0 8 0</inkml:trace>
  <inkml:trace contextRef="#ctx0" brushRef="#br0" timeOffset="351973.2556">9500 7113 1 0,'-4'-1'0'0,"0"0"0"0,-4-1 0 0,0 0 0 16,4 1 0-16,-3-1 0 0,3 1 0 0,-1 0 0 16,3 1 4-16,0-1 139 0,-1 1-8 0,1-2 0 15,2 2-23-15,0 0-29 0,0 0-29 16,0 0-40-16,2 2-28 0,0-2-13 0,0 1 15 15,-1-1 18-15,1 1 30 0,3 0 16 0,-1-1-1 16,4 2 2-16,-3-2-10 0,4 0-3 0,0 0-5 16,0 0-6-16,0 0 1 0,1 0 0 0,3 0 2 15,-2 0-1-15,5 1 3 0,-1-1 4 0,3 0-3 16,-1 0-2-16,1-1-3 0,2 1-6 16,1 0 0-16,4 0 0 0,0 0-5 15,3 0 0-15,2 0 0 0,1-2-4 0,3 1 3 0,1 0-3 16,0 0-5-16,1-3 1 0,-1 3-6 15,3 0 1-15,0-1 1 0,-2 2-2 0,0 0 1 16,-1-2-2-16,0 1-1 0,-2 0 1 0,6 0 1 16,-4-1 2-16,1 2 0 0,-3-1-1 0,3-1 0 15,-3 2-1-15,5-2 2 0,-3 1-2 16,2 0 1-16,-3 1 1 0,0-1 1 0,0-2-5 16,-1 2 3-16,1 1 0 0,2-2-1 0,-1 2 7 15,-1-1-5-15,-1 0-1 0,0-1 4 0,-1 1-4 16,-1 0 5-16,4-1-1 0,-3 1-1 0,-1-2-2 15,1 2 0-15,-2 0 0 0,2 1 0 0,-1-2 6 16,0 0-2-16,3 1 2 0,-2 0 1 16,-1 0 0-16,-3-1 2 0,-1 0 2 0,0 0 3 15,-2 0 0-15,1-1 2 0,-3 1-1 0,4 0-2 16,0 1 2-16,-3-1-3 0,3 1-3 16,-1 0 2-16,-2-1-9 0,2 1 1 0,1-1 0 15,0 2-1-15,3-1 1 0,-2 1 1 0,3-1 0 16,-1-1-3-16,-3 1 4 0,3 0-2 0,-3-1-1 15,1 1 1-15,-3-1-3 0,2 0 0 16,-1-1 1-16,2 0-1 0,-2 2-1 16,-4-3 1-16,-1 3-4 0,-1-1 1 0,-1 0 3 0,-3 1-1 15,-1 0 1-15,-1-1 0 0,-3 2-6 16,-1-1 3-16,-1 0-1 0,-2 1-1 0,1-1 2 16,-2 0-4-16,-1 1 0 0,-3 1-3 0,-1-1 1 15,1 0 0-15,-2 1 2 0,0-1 3 0,0 1-1 16,0-1 4-16,0 0-2 0,-2-1-2 0,2 0-1 15,0 1-6-15,0-1-7 0,0 2-12 16,0-1-11-16,0 1-19 0,-1-1-46 0,1 1-82 16,0 0-152-16,-1 1-197 0,0 0-219 0,-2 0 585 15</inkml:trace>
  <inkml:trace contextRef="#ctx0" brushRef="#br0" timeOffset="352202.6393">12052 7020 1 0,'-4'2'0'16,"-1"-2"0"-16,0 3 97 0,-2-2 219 0,4 5 13 16,-7-2-2-16,4 1-30 0,-2 3-38 0,-2 1-29 15,2 1-46-15,-2 3-46 0,0-1-27 0,-2 6-22 16,0-1-13-16,-3 4-15 0,3-3-17 16,-3 3-18-16,0 0-11 0,3 1-2 0,0 0-6 15,-1-5 2-15,4-2-3 0,0-1-2 0,3-3-2 16,1 0-9-16,1-4-17 0,-1 0-38 15,3-1-68-15,-1-2-110 0,2-1-167 0,1 0-263 16,0-1-389-16</inkml:trace>
  <inkml:trace contextRef="#ctx0" brushRef="#br0" timeOffset="352418.0623">11632 7118 1 0,'-7'-6'2'16,"-2"0"503"-16,0 1-82 0,-1 0-75 0,1 2-81 15,1 3-80-15,-3 3-54 0,-2 2-21 0,0 1-16 16,-1 2-18-16,2 3-16 0,-4 1-17 16,4-1-12-16,-1 1-6 0,-2 6-6 0,3-2-4 15,-2 1-1-15,-1 4-5 0,0-1 1 0,2-1-7 16,-2 0-5-16,3-2-8 0,1-1-10 0,0-2-9 16,2-4-21-16,0-2-37 0,0 0-68 15,-1-2-110-15,0-1-166 0,-2-3-199 0,1-1-113 16</inkml:trace>
  <inkml:trace contextRef="#ctx0" brushRef="#br0" timeOffset="352620.5201">10813 7151 1 0,'-16'-4'0'0,"-5"-3"87"0,-5 0 312 16,7 3-62-16,3 3-58 0,-1 4-67 15,3 2-88-15,-5 2-46 0,5 3-18 0,-3 1-8 16,1 3-3-16,2-1-4 0,3 4-6 0,-1 0-7 15,1 3-8-15,-2 0-4 0,1 1 3 0,0 3-7 16,2-2-6-16,2-2-14 0,3-5-7 0,1-3-8 16,2-2-18-16,0 0-55 0,1-3-99 15,0 1-163-15,1-4-195 0,0-1-80 0,1-2 629 16</inkml:trace>
  <inkml:trace contextRef="#ctx0" brushRef="#br0" timeOffset="352819.4762">10224 7091 1 0,'-13'-2'0'0,"-7"-1"170"0,1 3 11 15,1 3-43-15,3 3-25 0,2 3-15 16,-4 0-19-16,2 4-9 0,-1-1-11 16,2 1-15-16,2-4-17 0,1 5-8 0,-1 0-5 0,1 2 1 15,3 2-5-15,-2-1-3 0,-1 0-3 16,3-1-8-16,-1-3-10 0,1-1-25 0,1-2-67 15,1 0-108-15,-1-3-165 0,2-2 87 16,0-1 292-16</inkml:trace>
  <inkml:trace contextRef="#ctx0" brushRef="#br0" timeOffset="353018.6233">9596 7163 1 0,'-13'2'0'15,"-6"1"0"-15,-4 4 0 0,5 2 0 0,2-3 0 16,2 4 15-16,-2-2 25 0,4-1-13 16,1 4-16-16,1-2-5 0,0 3-5 0,1-2 0 15,1 1 1-15,3-1 0 0,-3-2 0 0,2 1-1 16,1-2 3-16,0-1-9 0,2 0-23 0,0-3-51 16,-4 2 79-16</inkml:trace>
  <inkml:trace contextRef="#ctx0" brushRef="#br0" timeOffset="354970.2645">13803 5542 1 0,'0'1'0'0,"1"-2"0"16,-1 1 0-16,1-1 0 0,-1-1 0 0,1 1 0 16,1-1 0-16,1 1 0 0,1 0 0 0,-3-1 0 15,1 2 0-15,1-1 0 0,-1 1 0 16,0-2 0-16,-1 2 0 0,0 0 0 0,0-1 0 16,2 1 0-16,0 0 0 0,-2 0 0 0,0 0 0 0,0 0 30 15,0-1 118-15,2-1 46 0,2 0 18 16,-4-1-4-16,3 1-24 0,-1 0-34 0,-1-2-37 15,0 2-25-15,2-2-16 0,0 1-12 0,-2-2-6 16,3 2-7-16,-1-1-7 0,1-1-5 0,0 0-3 16,2-1-2-16,-2 2 1 0,4-1 1 15,-1-1 0-15,2-1 0 0,2 1 2 0,-1-2-1 16,5 1 4-16,2-4-1 0,1 1-5 0,3-2-8 16,0 2-8-16,0-1-3 0,-2 3-4 15,2-1 1-15,-2 1-2 0,-1 2-1 0,-2-2 0 16,0 1-2-16,-1 2 1 0,-3-1-1 0,4 1 0 15,-4-2 2-15,1 1 1 0,3-1 4 16,-2-3 3-16,0 1 2 0,3-1 2 0,-4-3 0 16,5 2 1-16,-1-3 1 0,-3 0 1 0,5 1 1 15,-2-3 1-15,3 3 2 0,-1-4-3 0,0 3-3 16,2 0-2-16,0-1-4 0,2 2-2 16,-3-2-1-16,0 1-1 0,1 2-3 0,-2-1 1 15,0 1-1-15,-1 0 0 0,0 1-1 0,-3 0 2 16,2-1-2-16,3 1 0 0,-1 0 1 0,0 0-1 15,-1-3 1-15,2 2 0 0,-1-3-5 16,2 3 4-16,0-3-1 0,2-1 0 0,0-1 3 16,3-1-3-16,-1 0 1 0,3 0-1 0,0 0 1 15,1 0-1-15,-5 2-2 0,2-1 0 0,0-1-3 16,-2 3 2-16,-2-1 2 0,3 1-1 16,-4 0 1-16,4 0 0 0,-2-1-1 0,-1 0 1 0,3-2 1 15,-3 0-2-15,3 1-1 0,-2-3 0 16,3-1-5-16,-2 0 4 0,2-1 0 0,-4 2-1 15,6 0 4-15,-2 1-4 0,-2 1 0 0,2 0 2 16,-2 0 1-16,-3 2-3 0,4 0 2 16,-4 0-1-16,0 0-4 0,-1 1 3 0,5-1 0 15,-3 1 0-15,-1-1 0 0,-3 0 0 0,1 1 0 16,0 1 0-16,-2 1 2 0,1 1-3 0,-3 1 2 16,2-3 0-16,2 1-4 0,0 1 4 15,0-2 0-15,2 1 0 0,-1-2 4 0,6 2-5 16,-3-4 0-16,3 0 0 0,-3 0-1 0,2-1 2 15,-1-3-1-15,3 3-1 0,-3-1-1 16,2 2 3-16,-6-1 0 0,5 1 0 0,-2 3 3 16,-4-3-3-16,0 3 0 0,0 0 0 0,-1-1 1 15,-1 4-1-15,-2-2 1 0,2 2 0 16,1-3-4-16,0-2 3 0,0 2 2 0,-2-2-2 16,1-1 5-16,2 2-4 0,-2-1-1 0,-3 1-1 15,4 0-1-15,-3 3 2 0,-2 2 1 0,-2 0-1 16,1 3-3-16,-2 0 2 0,-1 1 1 0,0 0 0 15,-3 3 4-15,1-1-4 0,-2 1 0 0,-2 0 0 16,1 0-1-16,-1-1 2 0,-1 0 1 0,4 1-1 16,-4-1-2-16,3 1 1 0,-4-1 1 15,4 0 0-15,-2 1 6 0,-2-1-5 0,3 1-2 16,-2 1-1-16,-1-2-3 0,4 1 4 0,-3 1 1 16,-2 0-2-16,3 0-1 0,-1 1 0 15,-1 1-2-15,-1 0 0 0,-1-2 1 0,1 2-7 16,-1 2-3-16,0-2 0 0,0 1-2 0,0 2 5 15,0-1 4-15,-1 3-4 0,1-1-4 0,-3 2-11 16,-2 1-24-16,1 0-42 0,-4-1-69 16,4 2-130-16,-3 0-214 0,2 0-247 0,-1 1 174 0</inkml:trace>
  <inkml:trace contextRef="#ctx0" brushRef="#br0" timeOffset="355278.5694">16372 3917 709 0,'-4'-3'497'15,"4"2"-67"-15,0-1-137 0,0 2-75 16,4 1-85-16,-4 0-66 0,1 2-20 0,1 0 17 15,0 3 18-15,4 3 2 0,-1 2-7 0,3 2-20 16,1 2-14-16,0 3-10 0,0 2-7 16,3 1-6-16,-1 0-7 0,0 0-2 0,1-1-7 15,-1 0 3-15,3 0 0 0,-3 0-3 0,1-1-2 16,0-4-11-16,-2 4-22 0,1-2-43 0,0 0-53 16,-2-2-82-16,-2-1-107 0,-4 0-226 15,-2-2-274-15,-1 1 13 0</inkml:trace>
  <inkml:trace contextRef="#ctx0" brushRef="#br0" timeOffset="355535.5746">16031 4246 440 0,'-10'0'366'0,"1"-1"20"16,0 1-102-16,3 0-44 0,5 0-62 0,-2 1-66 15,6 6-35-15,-2 1 1 0,2 5 11 0,0 2-8 16,3-1-13-16,2 5-10 0,1 1-12 0,2 0-11 16,2 2-10-16,0-3-6 0,4 1-6 15,3 4-2-15,-1-4-5 0,3 2-6 0,-1-4-7 16,0-4-17-16,-2 1-31 0,-4-3-40 0,-1-2-76 16,-5-1-128-16,-3 0-182 0,-1-3-164 15,-4-1-153-15,-3 1 762 0</inkml:trace>
  <inkml:trace contextRef="#ctx0" brushRef="#br0" timeOffset="355779.1235">15085 4616 1 0,'-29'5'227'0,"-3"3"80"0,-3-1-62 16,13 0-30-16,16 2-51 0,1-2-44 15,5 3-8-15,6 2 19 0,-1 2 19 0,4 0-6 16,7 1-15-16,-3-2-22 0,7 3-25 0,1 3-21 16,-1 1-22-16,3 0-15 0,1 0-9 15,-4 3-2-15,0 0-5 0,1-2-3 0,-5-2-4 16,4 0-11-16,-2-3-16 0,1-1-28 0,-4-3-62 16,-1-3-80-16,-2 0-113 0,-2-2-157 0,-3 1-234 15,-3-3 278-15</inkml:trace>
  <inkml:trace contextRef="#ctx0" brushRef="#br0" timeOffset="356010.8374">14507 5018 1 0,'-13'4'0'15,"-5"3"236"-15,-1 0-81 0,10 2-19 0,7 1-19 16,2-1-21-16,1 4 0 0,4 0 7 0,-2 0 1 15,3 0-9-15,0 1-5 0,3 0-9 16,2 1-8-16,3 0-14 0,0-2-10 16,1 3-6-16,2-4-8 0,1 2-4 0,-3 0-14 15,3-5-13-15,1-2-19 0,-7-1-27 0,0-3-60 16,3 0-127-16,-5 2-102 0,-5 0-186 0,4-1 133 16</inkml:trace>
  <inkml:trace contextRef="#ctx0" brushRef="#br0" timeOffset="356215.3142">14171 5329 1 0,'-13'8'0'0,"-7"2"0"0,-1 1 0 16,7-3 0-16,10-2 0 0,-2-3 0 0,8 0 0 15,2 1 0-15,-2 1 0 0,5 0 0 0,-2-1 0 16,4 0 0-16,1 0 0 0,1 1 0 0,2-2 0 15,-3 0 0-15,2 0 0 0,-1-1 0 16,-3 1 0-16,-1-2 0 0,1 1 0 0</inkml:trace>
  <inkml:trace contextRef="#ctx0" brushRef="#br0" timeOffset="356415.7843">13983 5458 1 0,'-5'6'0'0,"-4"4"0"0,-2 5 0 0,4 0 0 0,4-3 0 16,2-1 0-16,0 0 0 0,1-2 47 16,1 1 9-16,0 0-21 0,1 2-14 0,3-2-3 15,-1 3-10-15,6-3-18 0,0 3-50 16,6-4-55-16,3-2 115 0</inkml:trace>
  <inkml:trace contextRef="#ctx0" brushRef="#br0" timeOffset="357759.0811">17860 3201 1 0,'-1'-1'0'0,"0"0"383"0,0 0-47 0,1 1-20 15,1 0-30-15,-1 0-71 0,1 0-52 0,0 0-30 16,-1 0-12-16,0 1-4 0,2-1-15 16,-2 0-22-16,1 0-21 0,-1 0-23 0,0 0-17 15,0 1-15-15,1 0 0 0,2 0 0 0,-1 1 3 16,1 1 7-16,4 2-4 0,-3 2-2 0,2 1 1 15,-2 2-1-15,2 1 3 0,-1 1 5 16,2 2 1-16,-1 1 3 0,-2 3 3 0,3 0-3 16,-1 2 1-16,2 1 1 0,2 1-9 0,-1 2 0 15,2-1-2-15,3 3-5 0,3 0 5 0,-1 0-1 16,5 0 0-16,0 3-2 0,3 2 1 16,-2 0-1-16,2 3-2 0,-5 5 3 0,2-1-4 15,-3 0 0-15,0 0 0 0,-3-3-4 0,-3 2 3 16,-1-2-1-16,0 2 0 0,-3-4 2 0,-2 2-1 15,0-4 0-15,-1-2 0 0,-1 0 1 16,-2-1-2-16,4 0-1 0,-4-2-1 0,0-2-2 16,3 1 1-16,-2 2 0 0,-1 0 1 0,5 0 1 15,-2 0-1-15,2 2-1 0,3 1 0 16,0 3 0-16,1-2 0 0,3-1 1 0,1-2 0 16,1 0-1-16,1-3 1 0,0 1 0 0,-4-4-1 15,4 0 1-15,-4 2 0 0,-1-3-1 0,3 0 1 16,-4 1-1-16,1-3 0 0,-2 1 1 0,1-3 0 15,-2-1-1-15,0 4 1 0,-3 0-1 0,1-1 1 16,3 0 2-16,-3 2-1 0,-1-2-1 0,3 2 0 16,-2 4-3-16,-1 0 3 0,3 0 0 15,-2 2 0-15,5 1 3 0,-4-1-4 0,2 3 1 16,1-3-1-16,-2-1-1 0,1 1 2 0,3-2 0 16,-3 1 0-16,0-1-4 0,-1-4 4 15,1 0 0-15,-1 0 0 0,0-3 7 0,-3 1-7 16,0 2 1-16,1-1 2 0,-2 1-3 0,0 2 6 15,-1 1 0-15,-2 2 1 0,0-1-5 16,2 0 0-16,-1 2 0 0,0-1-2 0,1 0 4 16,1 1-4-16,4-1-1 0,1-1 0 0,-3 0 1 15,3-2 0-15,-1 0 0 0,3-1 1 0,-1-3-2 16,1 2 1-16,-2-3 0 0,3 1 0 16,-1-2 4-16,-1 0-3 0,0-1-1 0,1 0 1 15,-2 0-2-15,-1 1 3 0,0-2 2 0,1-2 1 16,-1-2-2-16,-1-1 0 0,0-2 0 0,2 0 1 15,-2 2 2-15,0-1-2 0,0-1-2 0,-1 1 0 16,0-2-2-16,1 0 2 0,-3-1 0 16,2 1 0-16,1 0-1 0,-2-1 0 0,1 0 0 15,1 1-2-15,-1 0 4 0,1-3-2 0,-2 3 0 16,2 2-1-16,-1-1-3 0,2-1 3 0,-3-1 1 16,-1 0-2-16,0-1 1 0,0 1-1 0,0-1 1 15,0 3 0-15,-3-1-1 0,1 0 1 16,1 3 0-16,-3-2-1 0,1-1 0 0,1 0 2 15,-1-2 0-15,0 0 0 0,0-1 1 0,-1-1-3 16,0-1 3-16,1 3-1 0,-2-3 1 16,1 0-1-16,-1-1 0 0,1-1-1 0,-1 0-4 15,0 0-1-15,0 0-10 0,1 0-16 0,1-3-23 16,0 1-44-16,1-4-97 0,0 0-260 16,1-1-504-16,1-1-190 0</inkml:trace>
  <inkml:trace contextRef="#ctx0" brushRef="#br0" timeOffset="358035.28">19187 6081 1682 0,'-7'-4'376'0,"-4"-2"-49"0,3 2-101 15,3 0-29-15,1 0-50 0,4-1-48 16,-2-2-29-16,1 2-17 0,2-2-14 0,1-4-8 15,2-2-9-15,2-1-8 0,4-6-2 0,2 2-4 16,2-3-1-16,1-1 0 0,4 1-3 0,-2-2-2 16,4-1 0-16,-1-1-1 0,1-3-3 15,-1 3 2-15,0-4-2 0,-3-1-6 0,0 0-7 16,3-1-16-16,-6-1-13 0,0 2-12 0,-4 2-24 16,-2 4-26-16,-3 6-50 0,-3 3-77 15,-1 3-156-15,-2 5-359 0,0 2-681 0</inkml:trace>
  <inkml:trace contextRef="#ctx0" brushRef="#br0" timeOffset="358282.7681">19078 5612 789 0,'-7'-3'494'16,"-1"-3"-39"-16,0 0-137 0,-1 0-50 15,5 0-67-15,2 0-74 0,0-2-40 0,1-2-25 16,1-1-16-16,1-4-10 0,2-2-14 0,6-2-7 16,-1-1-5-16,1-4-6 0,5-2-2 15,-3 0-4-15,5-2-1 0,0 0-5 0,2-2-9 16,-1-6-18-16,1 0-33 0,-2-2-52 0,-1 1-58 16,-1 1-87-16,-4 4-195 0,1 0-306 0,-3 5-247 15</inkml:trace>
  <inkml:trace contextRef="#ctx0" brushRef="#br0" timeOffset="358520.1134">18842 4946 696 0,'-16'-6'387'0,"-3"-3"42"0,-2-2-134 0,9 1-35 16,4 2-38-16,5 0-62 0,1-1-43 0,1-3-32 15,1 2-21-15,1 0-11 0,0-2-15 16,2-2-15-16,2 0-9 0,1-1-13 0,2-2-1 16,2 2-1-16,3-1-4 0,-1-2 1 0,4 3-10 15,0-2-7-15,-1 1-11 0,-1-2-29 16,1 0-51-16,-2-1-77 0,-2-1-116 0,3-2-239 16,-3 3-302-16,-3 3 137 0</inkml:trace>
  <inkml:trace contextRef="#ctx0" brushRef="#br0" timeOffset="358750.4427">18580 4277 494 0,'-12'-9'357'16,"-4"-3"25"-16,0-1-41 0,3 2-54 0,7 1-50 15,1-1-59-15,2 0-49 0,2-2-30 16,0 3-20-16,2-4-23 0,1 3-21 0,1-4-19 15,4 1-10-15,2 0-4 0,1 3-3 0,1-5-1 16,2 0-4-16,2-2-7 0,2-1-6 0,1-4-6 16,-1 3-16-16,-3-3-36 0,2 0-60 0,-2-1-73 15,-5-2-115-15,1 0-227 0,-4 1-253 0,-4 2 321 16</inkml:trace>
  <inkml:trace contextRef="#ctx0" brushRef="#br0" timeOffset="358947.3678">18337 3591 1 0,'-8'-6'0'16,"-2"-4"67"-16,-3-3 284 0,4 1-8 0,2 3-28 15,1-1-42-15,-2 0-58 0,5 1-47 0,-1-1-42 16,3-1-33-16,-1 1-32 0,2-3-23 16,0 1-18-16,3 1-17 0,1 0-7 0,-1-1 0 15,5-2-8-15,0-1-4 0,-3 0-9 16,4 3-10-16,0-3-30 0,-1 3-49 0,-1-3-92 0,2 0-158 15,0 1-174-15,-3-1-152 0</inkml:trace>
  <inkml:trace contextRef="#ctx0" brushRef="#br0" timeOffset="359217.0042">17807 3220 1 0,'-17'0'0'0,"-4"-1"0"0,0 0 365 15,5-1 30-15,7-3-41 0,3 0-84 16,4 2-87-16,2-1-71 0,1-2-63 0,3-1-42 16,4-1-18-16,1-1 0 0,4-3 1 0,3 1 1 15,5-2 5-15,-1-2-6 0,3 1-4 16,0-2-2-16,1 1-3 0,-3-2 1 0,0-2-9 16,-7 2-16-16,1 1-9 0,-4 0 3 0,-3 0 16 15,-3 1 17-15,-5-1 15 0,0-1 3 0,-4 3 3 16,-3 0 6-16,-2 1 1 0,-1 0-1 15,-1 2 0-15,1 0 2 0,-4-1-3 0,3 1-1 0,1 2-5 16,1 1-14-16,2 3-155 0,7 5-456 16,3 0-63-16</inkml:trace>
  <inkml:trace contextRef="#ctx0" brushRef="#br0" timeOffset="393561.2721">24969 1228 1 0,'0'0'0'0,"0"0"0"16,0-1 0-16,0 1 0 0,0-1 0 0,0-1 0 15,0 0 0-15,1 0 0 0,-1-1 27 0,0 1 157 16,0 0 18-16,0-1-12 0,0 2-24 0,0 0 2 16,0 1-19-16,0-1 1 0,0 0-2 15,0 0-9-15,0-1-5 0,0 1-12 0,0 0-11 16,0 1-11-16,0 0-11 0,0-2-13 0,0 2-7 15,-1-1-6-15,-1 1-9 0,2-1-4 0,-2 1-7 16,1 0-5-16,0 0-7 0,0-1 0 16,-2 0-2-16,0 1-2 0,0-1 0 0,1 1-2 15,-2 0-4-15,0 0-3 0,-2 1 0 0,0 1 4 16,-2 2 3-16,-2-2 1 0,0 4 3 0,-4 1 2 16,-1 0-1-16,1 3-1 0,-1-1 0 15,0 4 0-15,-2 1 0 0,1 4 2 0,-1-1 1 16,-2 2-4-16,5 0-1 0,-3 2-4 0,3-4-3 15,-2 4-3-15,3-3-4 0,0 0-1 16,4 0-2-16,2-4-2 0,1 1-2 0,3-3-1 16,4 1 2-16,5-2 3 0,0 1 4 0,4-2 3 15,6 0-3-15,1 1-1 0,5-4-3 16,0 3-2-16,2-4-1 0,2-1-2 0,-2-2-5 16,1-1-3-16,-1-1-1 0,-1-1-6 0,-2-1-2 15,2-3-10-15,-6 1-15 0,1 0-17 0,-2 0-21 16,-1-2-32-16,-3 2-34 0,2-5-68 0,-4 4-130 15,-1-1-395-15,-1-1-812 0</inkml:trace>
  <inkml:trace contextRef="#ctx0" brushRef="#br0" timeOffset="394052.1293">25417 1234 1482 0,'0'-1'238'0,"2"-2"-36"0,0 3-25 0,1-2-40 16,1 4-44-16,-1-2-39 0,1 0-20 16,1 1-13-16,3 4-4 0,2 3-3 0,-1 0 1 15,-1 5-1-15,1 3-1 0,0 0 0 0,0 2-3 16,-3 2 6-16,-2-2 1 0,2 2 1 15,-3-1 1-15,-1 1-5 0,-2-2-2 0,0-1-1 16,-2-1 0-16,0-3-2 0,-1-2-1 0,-1-4-2 0,4-3-4 16,-1 1 3-16,1-4 8 0,0-1 11 15,0 0 17-15,0-1 9 0,1 0 4 0,-1-3-9 16,2 1-20-16,2-3-17 0,-2-3-14 0,1-2-1 16,2-2-1-16,0-1 7 0,3-3 2 0,2 1-2 15,1-2 6-15,0 0-3 0,3 1-2 16,0 0 0-16,1 0 1 0,0 4 1 0,-1 0 6 15,3 1 1-15,-4 4 2 0,-1 0 4 16,2 4 2-16,-7 2 0 0,1 0-1 0,-2 4-6 16,-1-1-7-16,2 4 1 0,1 1-2 0,-4 4 2 15,3 2-1-15,-4-1-3 0,4-1-2 0,-4 3 2 16,1 1 1-16,0 1 2 0,-2-2 3 0,-1-1-6 16,2 2-2-16,-1-2-3 0,0-1-8 15,-1 2-6-15,0-5-18 0,-1 0-31 0,2 0-37 16,-2-2-58-16,0-3-131 0,0 1-305 0,0-3-509 15</inkml:trace>
  <inkml:trace contextRef="#ctx0" brushRef="#br0" timeOffset="394222.7555">25846 863 1 0,'0'-4'0'0,"-1"-1"227"0,1 0 28 15,0 1-56-15,0 0-92 0,0 0-190 0,0 1-59 16,1 1-27-16,2 5 12 0,-2 1 30 16,9 9 17-16,1 1 110 0</inkml:trace>
  <inkml:trace contextRef="#ctx0" brushRef="#br0" timeOffset="394698.2018">26317 903 1085 0,'0'3'234'0,"1"-2"18"15,3 1-44-15,-1 3 28 0,1 1 9 0,4 5-68 16,-2 0-51-16,2 6-32 0,-2 2-24 0,0 2-21 16,0 7-6-16,2-2-16 0,-3 3-3 0,-1 1-4 15,-2 2-9-15,-1 0-2 0,-1 0-9 16,0 1-6-16,1-4-14 0,-2-1-10 0,1-4-13 15,0-4-22-15,-1-2-22 0,1-4-24 16,-3-3-39-16,2-1-42 0,0-3-57 0,0-1-49 0,-1-5-4 16,2-1-17-16,0-5-70 0,0 2-9 15,2-3 148-15,-1-2 250 0,0-2 0 0,1 0 0 16,0-2 0-16,0-1 0 0,2-2 0 0,0 0 0 16,1-5 0-16,2-1 0 0,3 0 0 0,-2 1 0 15,2-2 0-15,1 3 8 0,-2 0 380 16,1 1 15-16,1 1-22 0,0 3-56 0,4 0-66 15,-1 3-31-15,-2 2-24 0,3 3-27 0,-1 1-18 16,-1 2-32-16,2 0-22 0,-1 7-21 16,1-2-22-16,0 4-4 0,-1 1-15 0,0 5-8 15,-1 0 0-15,-2 5-13 0,-1 1-3 0,-1 2-5 16,-3 1-2-16,-2 3-4 0,1 2 1 0,-4 0 1 16,-2 1-3-16,-5-2-1 0,3 0-6 15,-1-3-5-15,1-2-7 0,-2-2-2 0,1-5-3 16,3-3-8-16,-1-4-10 0,1-1-26 0,0-2-30 15,1-1-34-15,-1-2-40 0,2-3-93 0,-1 0-333 16,4-2-607-16</inkml:trace>
  <inkml:trace contextRef="#ctx0" brushRef="#br0" timeOffset="394854.4999">26803 784 1 0,'1'-3'317'0,"-1"0"-2"0,0 1-73 0,0-1-98 16,1 1-70-16,-1 1-70 0,1 3-25 0,1 3 10 16,0 2-67-16,0 3-268 0,5 16-294 15</inkml:trace>
  <inkml:trace contextRef="#ctx0" brushRef="#br0" timeOffset="395675.0394">27355 896 1284 0,'-2'-1'329'0,"2"-2"-42"0,-3 2-24 16,0 0-40-16,1 1-57 16,0 1-49-16,-2 0-32 0,-2 3-16 0,-1 2-6 0,-2 5-6 15,-3 0-8-15,0 6-8 0,1 2-7 16,1 1-8-16,-4-3-3 0,4 6-6 0,1-3-4 15,0 3-6-15,0-1 1 0,4 0-2 0,1 1-1 16,3-1 0-16,1 0-5 0,4 1 0 0,2-3-7 16,5 0-3-16,5 1-5 0,3-2-3 0,5 1-6 15,4-5-2-15,3-5 0 0,1-2-5 16,1-4 4-16,1-2 1 0,0-3 1 0,-5 0 8 16,0-5 2-16,-2 1 4 0,0-1 7 0,-3-3-2 15,1-1 6-15,-2-1 3 0,-2-5 2 16,-2 3 4-16,-7-3 4 0,0 1 3 0,-3 0 4 15,-4 2 5-15,-3-1 2 0,-4 3-1 0,-3-1-1 16,0 3-8-16,-5 2-7 0,2 2 1 16,-4 0 0-16,-1 3 4 0,-2 1 4 0,-4-1 1 15,3 5-3-15,-2 2 0 0,3 2-3 0,3 1-4 16,2 1-2-16,4 2-3 0,1 0-5 0,2 3-1 16,3-1 2-16,2 2-5 0,4 0 5 15,0-1-3-15,4 1-8 0,6 2-5 0,-1-4-6 0,7-1-3 16,2-2 2-16,1-3-1 0,4-2 5 15,0-2-2-15,-2 0 6 0,-2-2 7 0,-2-4 2 16,-3 0 6-16,0-3-1 0,-1 2-2 0,-6-2 6 16,3 0-1-16,-4-4 3 0,-2 2 1 0,1-1 0 15,-5-2 0-15,-2 2 4 0,0-1 0 16,-3-1 0-16,-1 1 6 0,0 4-6 0,-1 0-1 16,-2 3 0-16,2 2-8 0,-1-2 1 0,-2 2-2 15,2 0-3-15,1 1-7 0,0 1-6 0,1 2 0 16,0 1 0-16,0 3 6 0,1 0 5 15,3 6 0-15,3 0-4 0,4 0-6 0,6 0-2 16,2-4-7-16,2 0 1 0,5-4 0 0,2-1 0 16,5 0 5-16,3-3 4 0,2-2 9 15,3 0-1-15,-3-3-1 0,-3 1 5 0,-3-6-4 16,-3 0 10-16,-1-7 3 0,-5 0 3 0,-3-4 7 16,0 0-4-16,-4-1 3 0,1-6-2 0,0 1 0 15,-6-2 1-15,0-3 0 0,-1 1 2 0,-2 1-1 16,-5-2 8-16,0 4 5 0,-3 3 3 0,-3 3 8 15,2 8-5-15,-4 0 4 0,0 4 0 16,0 3-2-16,-2 3-8 0,-1-1-10 0,0 6-7 16,-2 3-11-16,-3 3 5 0,2 5-3 0,-4 3 0 15,5 5 3-15,0 3-4 0,3 4 2 16,3 6-3-16,1-2 4 0,2 1-5 0,2 3-2 16,2 4 4-16,1 4-6 0,1 0 3 0,4 1-15 15,1-3-13-15,1-3-28 0,-2 1-37 0,0-1-46 16,1-2-104-16,-2-4-449 0,-1-3-982 15</inkml:trace>
  <inkml:trace contextRef="#ctx0" brushRef="#br0" timeOffset="396325.1832">29713 926 1566 0,'0'-10'-30'0,"0"-5"38"0,-2 0 10 16,2 8 45-16,-3 0 58 0,-3 1 51 0,3 2 20 16,-4-1-20-16,1 1-31 0,-14 3-44 0,1 8-10 15,-2 7 1-15,2 8-7 0,1 6 5 16,3 7-6-16,-1 3-6 0,-1 8-9 0,2 7-5 16,-4 6-18-16,-2 8-12 0,0 3-8 0,-1 3-12 15,-2-1 3-15,5 0-3 0,-2-2-2 0,3-3-3 16,2-5-2-16,2-9-1 0,4-5-1 15,3-8 0-15,4-12-2 0,0-5-1 0,0-6 2 16,2-5-1-16,-1-3 4 0,1-4-2 0,1-5 0 0,0 0 6 16,1 0 9-16,1-1 6 0,-2-4-2 15,2-4-9-15,4-6-12 0,-2-9-5 16,4-4 1-16,0-5 1 0,3-3 2 0,-1-6-5 16,1-2-1-16,1-7-2 0,5-3-1 0,0-4 2 15,5-3 0-15,-1-1-1 0,3-2-2 0,2 0 0 16,-1 3 2-16,4 5 0 0,-3 9 4 15,0 4 1-15,3 10-4 0,-4 3 8 0,1 5-3 16,-4 9 2-16,-3 2 5 0,0 5-4 0,-7 1-1 16,-1 5-5-16,-2 3-3 0,-3 3-6 0,-2 6 5 15,-2 2 4-15,3 6 4 0,-5 6 13 0,-7 7-6 16,-1 4 3-16,-3 2-2 0,-8 4-2 16,0 3 0-16,-4 2 1 0,-4 1 1 0,-1-1-5 15,0-1 3-15,2-7-4 0,2-5-2 0,10-8-1 16,-1-2-12-16,10-6-8 0,-2-4-27 0,6 1-48 15,2-4-49-15,3-4-78 0,10-2-114 16,3-4-331-16,9-2-381 0</inkml:trace>
  <inkml:trace contextRef="#ctx0" brushRef="#br0" timeOffset="397488.4259">30143 1213 847 0,'3'-5'571'0,"-5"-2"-99"15,1 1-132-15,-5 2-92 0,-2 1-80 16,1 2-58-16,-7 1-28 0,-4 4-11 0,-1 2-8 15,-6 2-6-15,1 3-10 0,-4 3-14 16,-1 2-5-16,5 1-6 0,-2 3-9 0,6-1 2 16,4-1-10-16,2-1-3 0,8-2 0 0,-1 3-2 15,7 0 1-15,2-3-2 0,7 3-1 0,2-2-3 16,8-2 0-16,0 0 2 0,3-3-4 16,4-2 2-16,-1-4-5 0,-3 0 1 0,3-4-3 15,-5 0 1-15,-5-1 2 0,2-1-2 0,-6 0 5 16,1-2 2-16,-2 1 1 0,-1-1 1 0,-1 1 0 15,-3-2 2-15,3-1 2 0,-4 0-1 0,1-1 0 16,-3 0 1-16,4 0 1 0,-2-3 1 16,-2 3 3-16,3-2-4 0,-2 2 2 0,-1 0 2 15,2 1 0-15,-2 1 4 0,0-1-3 16,-2 3 2-16,1-1-3 0,0 2 1 0,2-1 0 0,-2 1-1 16,0 1 1-16,0-1-4 0,-1 2 2 15,2-1-1-15,-2 0-4 0,0 1 0 0,0-1-5 16,0 0 0-16,0 1 1 0,2 0 2 0,3 3 2 15,-2 1-1-15,4 1 0 0,-3 1-2 16,5 3-1-16,0-3 5 0,0 1-2 0,0 3 2 16,2-4 1-16,1 0-5 0,1-2 3 0,2 0 0 15,1-1 0-15,2-2 1 0,3 0-1 0,-2-4-2 16,3 1 0-16,0-3 0 0,5-1 0 0,-5-1 1 16,5-2 0-16,-4-3 0 0,4-1-2 15,-3 0 1-15,-3-1 1 0,4-3-2 0,-4 2 4 16,0-4 0-16,-2-2 1 0,-2 2 1 0,-2-2 4 15,-2 0 0-15,-4-3 3 0,-1 2 1 16,-3-1 0-16,2 3-1 0,-4 3 2 0,1-1 1 16,-2 4-3-16,-1-4 1 0,0 3-4 0,0 0 1 0,1 1 1 15,1 1 3-15,-1 3 1 0,-1 1 0 16,0 3 1-16,0 3 0 0,-1 2-2 0,0 0-4 16,-1 2-6-16,0-2-8 0,0 3-4 0,-1 2 5 15,-3 2 2-15,1 4 5 0,-4 5 3 16,-2 4-4-16,0 2-1 0,1 3 0 0,-1 2 1 15,0 2 0-15,1 1-1 0,3-1 3 16,0-3-4-16,5 0 2 0,1-5-2 0,1-1 2 16,6 0-1-16,-2-3-2 0,3-1 1 0,0-1-2 15,1-1 2-15,-2-3 0 0,6 0 2 0,-1-3-2 16,-1-1-2-16,1-3 2 0,5-1-3 0,-3-1 0 16,5-2 0-16,-1-1 1 0,0-3-3 0,0 0 1 15,0-5 2-15,2 2-3 0,-1-2 4 16,-5-1 1-16,4-1-2 0,-3-2 1 0,-1 1 3 15,-3 0-1-15,-2 2 1 0,-2-3 0 0,-1 2-2 16,0 0 0-16,-3 2 2 0,2-3 0 16,-3 2 3-16,-1-1 0 0,0 2-5 0,-1 1 1 15,0-2 0-15,0 4 2 0,-1-1 1 0,1 0-2 16,-1 4-1-16,1-1-1 0,-1 1 2 16,1 3 1-16,-1 0 0 0,-2-1-5 0,3 2 0 15,0-1-1-15,0-1-1 0,0 2 3 0,0-1-6 0,0 0-7 16,-1 0-4-16,0 3 3 0,1 1 4 15,-2 2 8-15,0 1 4 0,-2 0 0 0,1 1-1 16,-1 2 0-16,-1-3-2 0,3 4 3 16,-1-2 0-16,-2 3-2 0,1 1 0 0,-1-2 0 15,2 1-1-15,-4-2 5 0,3 1-1 16,1 0-1-16,-2 0-1 0,4-1-1 0,0 1 2 0,-1-2-2 16,2 0 3-16,0-2-3 0,0-3-2 0,1-1 4 15,0-1-1-15,1 0 1 0,-1-1 7 16,4 0-6-16,-2 0-1 0,4-1 4 0,-2 0-5 15,3 0 6-15,0-2 2 0,2-2-3 0,3 1-3 16,-2-4 0-16,6-1-1 0,-3 0 1 0,5 0 6 16,-3-4-4-16,0 3-4 0,3-1-1 15,-3 1-3-15,-1 4 2 0,-3 0 4 0,2 1-2 16,-3 2-1-16,-6-1 0 0,2 3 0 0,-5 0 3 16,0 1 1-16,2 2-1 0,-1 3-2 15,1-1 0-15,1 6-3 0,-2 3 3 0,2 3 3 16,-2 0-1-16,1 1 0 0,2 1 2 0,-1-2-2 15,4-1 4-15,-1 0 3 0,3-2-5 0,-2-1 1 16,2-1 0-16,6 0-4 0,-2 0 2 0,10-2-1 16,-2-3-7-16,7 0-16 0,3-4-31 15,6 1-65-15,1-2-113 0,2 1-444 0,0-2-1044 16</inkml:trace>
  <inkml:trace contextRef="#ctx0" brushRef="#br0" timeOffset="398827.5117">24806 3113 1 0,'3'-2'0'0,"-1"0"0"15,0-2 0-15,2-1 0 0,-3 1 0 0,2 1 7 16,-2-1 219-16,4 0 4 0,-2 0 8 15,-1 0-15-15,5-2-15 0,-4 1-8 0,2 2-24 16,-1-1-16-16,0 1-17 0,0 0-15 0,-1 2-15 16,-2 1-25-16,-1 0-26 0,2 1-27 0,-4-1-22 15,2 2-15-15,-1 0 1 0,2 2 10 16,1 2 10-16,1 5 15 0,-1 0 8 0,0 5 8 16,-2 3 3-16,0 3-2 0,-1 3-4 0,-3 0-9 15,-1 4-1-15,0 1-6 0,-3-1-6 0,1 0-2 16,-3-4-8-16,5-1-3 0,-2-4-1 15,2-2-4-15,2-5-1 0,2-5-3 0,-1-2-2 16,2-5 2-16,0 3 8 0,2-4 13 0,-1-1 20 16,-1-2 22-16,1 2 4 0,3-3-11 0,-1-3-18 15,2-4-22-15,2-6-7 0,3-2 0 16,3-4 1-16,0-2-4 0,1-1 4 0,2-5-3 0,0-3-4 16,4-5 3-16,-1 0-6 0,0-1 0 15,2 1-1-15,-2 1-1 0,1 1 3 0,-4 5 1 16,2-1 4-16,-3 7 1 0,-2 4 7 0,-1 4 2 15,-2 4 2-15,-4 5 5 0,-2 3-8 16,-3 3-2-16,1 0-7 0,-1 6-7 0,-1-2-11 16,0 1-1-16,2 5 0 0,0 3 0 0,1 5 12 15,3 6 2-15,1 2-2 0,-1 2 6 0,0 2-7 16,-1 0 1-16,4-1 0 0,0 4-4 16,1-1 4-16,-2 2-2 0,2 0 0 0,-2 1-2 15,-1 0-1-15,1 2-6 0,-2-1-11 0,-1-1-16 16,-3 2-37-16,1-2-28 0,-1-2-36 0,0-4-42 15,0-6-36-15,-1-4-81 0,4-4-60 0,-3-5-196 16,-1-3-303-16,0-1 360 0</inkml:trace>
  <inkml:trace contextRef="#ctx0" brushRef="#br0" timeOffset="398992.2578">25010 3159 694 0,'-2'-2'292'0,"-1"-2"22"15,3 0-91-15,5 1-83 0,5-2-47 16,6 1-37-16,10-1 17 0,8-2 4 0,7 0-12 16,13 0-22-16,4 0-26 0,8-1-21 0,3 2-23 15,5 2-36-15,1-1-84 0,-1 1-139 0,2-2-285 16,-3 1-417-16</inkml:trace>
  <inkml:trace contextRef="#ctx0" brushRef="#br0" timeOffset="399240.9091">26394 2822 788 0,'0'-8'541'16,"0"-3"-109"-16,0 1-69 0,0 1-59 16,-1 6-57-16,0 0-62 0,-1 2-52 0,1 1-47 15,1 0-37-15,0 1-24 0,-1 2-16 0,1 0-5 16,-2 6 7-16,-1 3 7 0,-1 5 5 16,-1 4 3-16,2 5-2 0,-1 1-5 15,1 1-4-15,-2 4-2 0,3-4-4 0,-4 5 0 0,1 2-3 16,0 2-2-16,-2 2-1 0,0 4-2 0,-2 2-2 15,2-4-10-15,0 1-9 0,3-7-12 16,0-5-10-16,2-5-5 0,-1-6-8 0,1-5-19 16,2-4-31-16,-1-3-42 0,1-5-51 0,-1 0-17 15,1-4-51-15,1-1-302 0,0-3-359 0,4-5 289 16</inkml:trace>
  <inkml:trace contextRef="#ctx0" brushRef="#br0" timeOffset="399533.2361">26261 2745 884 0,'-4'-12'342'16,"0"0"22"-16,2-6-69 0,4 9-73 0,3 2-51 15,3 1-66-15,2 3-44 0,8 2-22 0,5 4-4 16,6 4 2-16,8 4-3 0,4 4-3 16,1 5-7-16,2 6-9 0,-6 4-5 0,-3 2-2 15,-1 3-1-15,-4 0-1 0,-3-1 0 0,-3 3 0 16,-4-6-2-16,-5 0-1 0,-5 2 1 0,0-3 0 15,-5-1 1-15,-4 1 1 0,-6-5 4 16,0-1 4-16,-5-1 5 0,-1-4 3 0,-7 0 2 0,1-2 1 16,-2-2-2-16,-4-2-6 0,1 0 0 15,-1-3 0-15,-3 0 0 0,2 0 5 0,-2-5-8 16,4 0-4-16,-3 1-7 0,1-4-7 0,1 0-10 16,3 0-21-16,4-4-40 0,5 1-87 0,5-1-186 15,3-4-710-15,6-1-227 0</inkml:trace>
  <inkml:trace contextRef="#ctx0" brushRef="#br0" timeOffset="400004.3821">27223 2794 2436 0,'0'-1'94'0,"0"1"-20"0,0 0-34 15,0 2-17-15,0-1 14 0,-2 3 26 0,-1 4 17 0,0 5 10 16,-2 7-6-16,-3 2-20 0,3 6-17 15,0 1-11-15,3 1-9 0,-2 0-6 0,3 0-6 16,-2 3-5-16,2 2-1 0,-3 1-2 16,2 2-1-16,1-2-3 0,1 0-3 0,1-5-3 15,0-2-1-15,-1-1-4 0,0-8-9 0,0-1-5 16,-1-2-11-16,1-5-11 0,-1-1 0 0,-1-3-9 16,2-4-4-16,0-2 11 0,0 0 10 0,0-4 17 15,2-3 4-15,0-2-10 16,4-2-5-16,1-6-2 0,-2-4 7 0,1-3 11 0,1-1 2 15,1-5 4-15,0-3-1 0,0-2 0 0,-2-2 1 16,3-6-3-16,-2-5 7 0,1 0 6 0,1-1 11 16,-3-1 2-16,0-1 7 0,0 4 7 15,-1 2 11-15,3 5 14 0,0 5 7 0,-1 1 5 16,0 7 2-16,3 2 0 0,-1 2-4 0,2 3-9 16,-2 0-10-16,4 0-13 0,1 5-8 15,3-1-8-15,3 2-9 0,3 3 0 0,3 0-2 16,3 2-2-16,-2 5-6 0,-2 1-2 0,1 6-1 15,-2 0 0-15,-2 3 6 0,2 3-3 0,-6 3-2 16,2 3 0-16,-1 3-7 0,-1 1 1 0,-1-2-5 16,-2 1-8-16,0 3-11 0,-4-3-34 15,-1 0-38-15,-4 0-43 0,1-4-62 0,-5 1-111 16,0 1-248-16,-3-5-419 0,-1 4 170 0</inkml:trace>
  <inkml:trace contextRef="#ctx0" brushRef="#br0" timeOffset="400234.9942">27343 3064 1363 0,'2'2'258'0,"6"-2"10"0,1-2-4 0,4 2-16 16,5-1-54-16,2 0-65 0,5 0-38 15,2-1-26-15,7 0-20 0,2 1-17 0,0-2-13 16,1 1-6-16,-2 0-2 0,0-1 1 0,-3 1-5 15,1 2 1-15,-1-1-2 0,-3 0-1 0,-2 1-2 16,-6-1-2-16,-1-1-10 0,-4 1-10 16,-2 0-23-16,-4-1-42 0,0-1-92 0,-1-2-258 15,1-2-676-15,2 0 19 0</inkml:trace>
  <inkml:trace contextRef="#ctx0" brushRef="#br0" timeOffset="400820.0313">28231 2668 1967 0,'0'-4'263'0,"0"2"1"0,0 0-56 0,0 2-35 0,0 3-46 15,-2-2-40-15,2 1-32 0,-1 1-23 16,1 1-3-16,0 3-3 0,-1 5 4 0,1 4 3 16,0 4-8-16,0 2-9 0,1 3-4 0,-1 1 1 15,0 5-3-15,0 4-1 0,-1 1-3 16,-4 0-2-16,3 0 4 0,-2 0-6 0,3-2-8 15,-2-1-9-15,3-4-9 0,0-2 2 0,2-5-2 16,-1-4 1-16,-1-5-4 0,-1 0-2 0,-1-7 2 16,1-1 1-16,-2-3 11 0,2 1 3 0,1-6 6 15,-1 2 1-15,-3-4-7 0,0 0-5 16,0-4-13-16,-3-3-13 0,4 0-12 0,-3-2-20 16,3-2-17-16,-1 0-8 0,1-2 2 0,2 0 9 15,2 0 16-15,5 1 11 0,0 1 4 0,2 1 12 16,6 3 4-16,0-2 10 0,3 1 9 0,2 1 8 15,2 0 12-15,0 0 9 0,1 2 14 16,0-2 16-16,3 1 17 0,2-1 20 0,3 0 7 16,-2-2 5-16,-1-1-3 0,-1 1-3 0,2 0 0 15,-1 2-6-15,-1-1-3 0,-4 0-2 16,-1-3-4-16,-2 1-6 0,-2-3 1 0,-4 1-8 16,-3-3-8-16,0 1-4 0,-3 3-4 0,-3-2 0 15,0 2 3-15,-4 3 1 0,-3-1-1 0,-1 1-2 16,0 0-1-16,0 2-3 0,-1 0-1 15,0 4-1-15,3 3-4 0,-1 2-2 0,2 0-5 16,1 2-9-16,-2 0-6 0,2 2-7 0,-1 1-4 16,0 3 3-16,-2 9 2 0,-4 2 4 15,1 7-1-15,0 5-1 0,-1 1-4 0,4 4 2 16,-2 5 3-16,0 2-1 0,-4 2 3 0,-1 5-2 16,1-3-3-16,-2 1 1 0,0-5-1 0,-1 0 1 15,-1-1-1-15,5 0-6 0,-1-1-21 0,0-4-9 16,5-2-11-16,2-6-22 0,3-3-12 0,2-7-38 15,1-2-63-15,6-6-151 0,0 0-907 16</inkml:trace>
  <inkml:trace contextRef="#ctx0" brushRef="#br0" timeOffset="400994.5541">28988 2907 1872 0,'1'-4'899'0,"-1"-1"-785"0,1-3 5 0,0 6-7 0,-1 1-19 16,0-1-28-16,0 2-26 0,0 0-25 0,-1 2-24 16,1-2-22-16,0 1-12 0,-1 2-1 0,1 2-14 15,-1 5-49-15,-2 1-127 0,-5 4-448 16,-6 3-979-16</inkml:trace>
  <inkml:trace contextRef="#ctx0" brushRef="#br0" timeOffset="401615.667">24254 4066 2137 0,'-30'-10'168'15,"-11"-3"-150"-15,-5 1-1 0,9 4 15 0,12 4 23 16,5 1 33-16,4 0 25 0,4 1 7 16,4 1-7-16,6 0-21 0,1 1-25 0,2 1-25 15,0-1-14-15,1 0-9 0,3 1-3 0,1 0 10 16,9 0 2-16,2 2 4 0,7 0-1 15,7 1-6-15,3-1-4 0,8 1-3 0,5-2-5 16,2 1 0-16,5-1 0 0,6-1-2 0,3-2 0 16,11-1 0-16,3 1-5 15,5-1 0-15,5 0-1 0,5 1-3 0,2-2 3 0,6 0-2 0,1 1-2 16,3 0 1-16,1 1 0 0,5-1 3 16,4-1 0-16,6 1 5 0,0 0-2 0,4-2-1 15,2 2 3-15,3 2-2 0,6-3 5 0,3 3 2 16,4 2-2-16,1-2-1 0,1 2-1 0,6-1 0 15,2 1-1-15,-2 1 0 0,6-1-7 16,-2 0 1-16,1 2-1 0,1-2 0 0,-6 2 1 16,-1 1 0-16,-4 0-3 0,-4-1 5 0,-4 0 2 15,-6 0 1-15,-8 0 2 0,-9-1 1 0,-6 0-5 16,-9-2 1-16,-5 1-2 0,-10-2-8 16,-6-2 7-16,-12 0 0 0,-6-1-3 0,-10-3 3 15,-8 2-3-15,-12 1 1 0,-9-2 2 0,-5 1 8 16,-11-3-6-16,1 2-1 0,-4 0-1 15,-2 2-11-15,0-2 1 0,0 2-8 0,0-1-11 16,-3-1-8-16,-4 1-14 0,-1 1-10 0,-4-1-10 16,-8 1-10-16,-5-1-19 0,-7 3-22 0,-5 2-42 15,-4 1-80-15,-5 2-160 0,0 0-404 0,-5 2-763 16</inkml:trace>
  <inkml:trace contextRef="#ctx0" brushRef="#br0" timeOffset="403147.6238">23913 3852 664 0,'4'-23'485'0,"2"-11"-191"15,-3-8 7-15,-2 3-68 0,-2 1-45 16,0-3-34-16,-6-4-40 0,2-2-18 0,-2-3-16 16,-3-4-3-16,-1-7-8 0,-2-4-1 0,-2-13-11 15,2-4-7-15,-4-5 2 0,2-7-3 0,-1-4-3 16,-5-3-6-16,2-2 6 0,-1 0-9 16,3-1-4-16,0 3-5 0,0-1-15 0,5 2 2 15,0 0-2-15,2 4 4 0,2 2-4 0,4 5 4 16,-2 6-1-16,5 0-5 0,1 6-3 0,2 1-5 15,4 4 3-15,-3 2 1 0,4 5 3 0,-4 5-3 16,3 4-5-16,-2 2 0 0,4 3 3 0,-5 4-2 16,5 0 2-16,-6 26 0 0,3-6 4 15,-1 4-10-15,-1-5 6 0,5 3-3 0,0-2-8 16,-4-2 10-16,4 3-7 0,2 1 0 0,-3 4 1 16,-1 4 4-16,2-1-1 0,2 5-5 15,-2 0-4-15,0 2-2 0,1 1 3 0,4 1 4 16,-2 0 4-16,2 2-6 0,5 0 0 0,1 2-1 15,3 0-11-15,-1 3 14 0,3 0 4 0,2 1-6 16,3 2 13-16,1 1-10 0,1 0 0 16,3 1 7-16,5 1-5 0,2-1 3 0,1 2-9 15,7-1 5-15,2 0-3 0,2-1 3 0,5 1 7 16,3 0-7-16,2-1 5 0,6-1-8 0,2 0 4 16,5-1 1-16,1 1-6 0,6-2 12 0,4 1-12 15,-1-1 0-15,5 0 12 0,3 0-12 16,3 0 7-16,-1 0 0 0,5-1 2 0,4 1-4 15,0-2 0-15,5 2 2 0,0-1-6 0,3 0 13 16,0 1-11-16,3 1 2 0,1 0-2 16,0 1-4-16,3 0 11 0,0 0-4 0,1 1 6 15,-2 0-6-15,1 2-4 0,4-2 4 0,0 0-3 16,1-1 4-16,-1 2 1 0,-1-2-4 0,1 2-3 16,-1-1 0-16,-1-1 4 0,-1 1-3 15,0-2 3-15,-1 1 0 0,1-1 1 0,0 1-3 16,1-1 0-16,0 0 2 0,0-1-6 0,-3 1 5 15,-3 0 1-15,-2-1-3 0,1 0 6 0,-5 0-1 16,1-1-5-16,-1 1 2 0,-1 0-1 0,3 0 4 16,-4 0 7-16,3 0-5 0,-5 0-7 15,6 0-3-15,-2 0 4 0,-4-1-1 0,4 1 8 16,-7-1-5-16,3 0-4 0,-4-2 1 0,-5 2-6 16,1-3 8-16,-5 2-6 0,-3-2 9 0,-6 0-3 15,-4 1-2-15,-2-1 5 0,-8 1-6 0,-5 0 0 16,-5-1-1-16,-8 0-2 0,-7 0-1 15,-5 1 3-15,-6-1 6 0,-7 1 7 0,-5-1-1 16,-4-2 0-16,-4 3-12 0,-2-1 0 0,-2 1-1 16,-3-1 4-16,-1 2 2 0,2 0-6 15,-2-1 1-15,-1 1-5 0,4 0 4 0,-2 2 5 16,-2-1-4-16,3 1-1 0,-2 1-7 0,-1 1-4 16,4 0 1-16,-4 0 6 0,0 1 0 0,-3 0 1 15,4 2 1-15,-3 1-4 0,1 2 7 16,-1 0 3-16,-1 3 0 0,-2 2 4 0,0 2-4 15,0 3 0-15,-1 3 2 0,-3 2 1 0,0 2 5 16,0 10 0-16,-10 30 4 0,0 3-9 0,2 0 3 16,0-6 2-16,-2 3-7 0,-1 4 7 15,-2 6-4-15,-1 0 0 0,3 0 0 0,-3-1 2 16,0 1 1-16,-2-1 1 0,2 2 4 0,1 3-5 16,1-4 1-16,1 3 0 0,-1 0-5 0,-1-3 5 15,2-3-1-15,-4 0 0 0,5-2 3 0,1 1-2 16,1 1 3-16,0-1-3 0,1-1 1 15,1 0-1-15,-4 2-3 0,0 0 2 0,2 2-3 16,-1-6 4-16,-3 0-2 0,5-4-1 0,1-4 3 16,-2 1-3-16,2-1 1 0,1-5 0 15,-2 0-3-15,2-4 2 0,-1-3-1 0,0-3 1 16,-1-2 2-16,0-3-2 0,-5-1 2 0,0-2-3 16,-6-3 0-16,-3-3 2 0,-1 0-1 0,-4-3 2 15,2 1-2-15,-2-3-2 0,1 1 2 16,5-5-2-16,-3-3 5 0,1 0-2 0,1-3-2 15,1-5 1-15,3 0-1 0,-4-4 0 0,3-2 2 16,-2-1-1-16,-3-2-5 0,-1 0 3 0,-3-5-1 16,-6 2-2-16,-3-3 5 0,-6 1-4 0,-5 0-1 15,-5-1 0-15,-10 1 0 0,-3-1 0 16,-5 2 4-16,-6 1 0 0,-5 0-5 0,-5-1 2 16,-5 1 0-16,-3-1 0 0,-6 0 5 0,-4 1-2 15,-3-2 2-15,1 0-1 0,2 0 1 16,1-1 3-16,3 3 3 0,2 0 3 0,4 0 2 0,7 1 1 15,7 0 0-15,14 0 0 0,9 1 2 16,11 0-6-16,13 2-4 0,12 0-5 0,9-1-6 16,9-2 4-16,4 0 0 0,3 0-3 0,3 0 2 15,-3 0-5-15,1 0 0 0,0 0-3 16,0 0 1-16,-1 0-12 0,1 0-4 0,3 0-11 16,7 4-25-16,3 1-40 0,5 2-106 0,7 1-344 15,8-2-1178-15</inkml:trace>
  <inkml:trace contextRef="#ctx0" brushRef="#br0" timeOffset="404241.6646">26434 4019 1 0,'-2'-3'0'0,"-2"-2"0"16,0-1 0-16,3-1 0 0,1 2 156 0,-1-1 119 15,2 1-3-15,-1 0-7 0,1 0-18 16,0-1-12-16,2 1-15 0,-1 0-17 0,3-1-13 16,0 1-9-16,0 0-16 0,-1 0-12 0,-2 2-20 15,1-2-17-15,-1 4-18 0,0 0-16 0,-2 1-16 16,0 1-17-16,-2-1-14 0,2 3-14 15,0-3-8-15,-1 2-8 0,1 1-1 0,0 2 6 16,-1 4 3-16,1 4 7 0,-1 1 4 0,-1 6-4 16,1 1 5-16,0 1-2 0,-1 1-2 0,0 1 2 15,0 3-5-15,-1 1 0 0,-1 5 0 16,1-4 0-16,-1 3-5 0,1 2-2 0,1-4 0 16,0 1-9-16,0 1 7 0,1-1-2 0,0-2-1 15,-1-3 2-15,2-6-2 0,0-2-2 0,-1 0 2 16,1-5 2-16,0-2-4 0,-1-3 1 15,1-1-2-15,-1-2-6 0,1-2 5 0,0 0 0 16,0-1-2-16,1-2 1 0,-1 0-12 0,1-2-10 16,0 2-18-16,2 0-20 0,4-1-29 0,2-3-52 15,5-3-94-15,3-4-230 0,2-3-660 0,2-5-236 16</inkml:trace>
  <inkml:trace contextRef="#ctx0" brushRef="#br0" timeOffset="404463.9702">26796 3940 1080 0,'5'-11'578'0,"-2"-2"-242"16,1-3-11-16,-1 8-72 0,0 4-44 16,-2 2-50-16,-1 2-55 0,0 0-46 0,0 1-29 15,0 0-23-15,0 3-5 0,0 3 4 0,0 6 7 16,1 6 9-16,0 2 7 0,1 4 1 16,-2 3-6-16,0 4 2 0,-2 2-5 0,1 3 0 15,-1 1 4-15,-4 4-8 0,-2 4-4 16,-3 1-4-16,-3 2-7 0,2 1-5 0,-3-1-11 15,0-3-17-15,5-7-16 0,-1-5-15 0,6-5-19 16,0-4-18-16,1-2-32 0,-1-5-72 0,-1-1-150 16,-2-2-289-16,-2-3-520 0</inkml:trace>
  <inkml:trace contextRef="#ctx0" brushRef="#br0" timeOffset="404860.4766">26195 4581 1049 0,'-11'-7'721'0,"1"-3"-316"0,-1 3-87 16,6 2-81-16,3 3-47 0,4 0-46 0,-1 1-44 16,0-1-28-16,4 2-23 0,1 0-19 0,5 2-8 15,7 1-6-15,4 2-2 0,6 1-3 16,2 5-4-16,4 1-1 0,4 2-1 0,2-1-2 16,1 0 0-16,1-1-3 0,-1 1-3 15,-2-3-5-15,2 0-12 0,-4-2-23 0,2-3-20 0,1-1-25 16,-2-3-23-16,-3-1-13 0,-1-3-10 0,-4-3-2 15,-4-3 19-15,-4-2 24 0,-2-2 33 0,-3-1 30 16,-5-3 22-16,-1-2 14 0,-1 0 13 16,0-2 14-16,-3-3 22 0,-2 2 26 0,3-1 21 15,-3 4 16-15,-2-1 1 0,1-2-2 0,1 5-11 16,-2 0-12-16,-2 3-10 0,3 1-8 16,-1 2-3-16,0 3-4 0,-3 2-7 0,1 4-9 15,-1 1-12-15,0 1-12 0,0 0-10 0,-1 1-9 16,1-1-5-16,0 1-3 0,0 0-1 0,0 2 0 15,-1 3-2-15,-3 1 2 0,0 7-2 16,2 2 0-16,-2 3 0 0,-2 0 0 0,2 2-2 16,0-2-13-16,2 0-24 0,-2-1-44 0,3 3-66 15,1-1-135-15,1-1-609 0,1-3-856 16</inkml:trace>
  <inkml:trace contextRef="#ctx0" brushRef="#br0" timeOffset="405631.9592">24954 5023 1793 0,'-3'-5'172'0,"-2"1"12"16,1 0-14-16,3 4-41 0,1 1-33 0,1 1-40 0,0-1-26 16,-1 2 5-16,0 3 24 0,0 5 15 15,-1 3 8-15,1 6-2 0,0 4-11 0,0 7-5 16,-1 5-9-16,0 4-7 0,0 3-7 0,-4-1-4 16,4 4-6-16,-3 2-2 0,-2 6 2 15,2-1-10-15,-2-2-3 0,1-1-8 0,0-4-8 16,2-3 2-16,-4-3-1 0,3-3 0 0,0-8-1 15,1-3 1-15,0-5-1 0,0-7-2 16,0-4 2-16,2-5 1 0,0-1 6 0,0-3 9 0,1-1 6 16,-3-2-1-16,-2-5-3 0,2-3-9 15,-5-5-7-15,-1-4 0 0,-1-2-2 0,1-6-2 16,1-2 3-16,-3-3-3 0,3-4 0 0,1-3 0 16,-1-7-2-16,5-2 0 0,-2-4 1 15,2-3 0-15,2-1-1 0,1 1 1 0,0-6-1 16,2-2 0-16,6 2 5 0,1 1-5 15,2 6 0-15,5 8 1 0,0 3-6 0,3 6 5 16,4 4-2-16,0 5 2 0,2 6 3 0,1 3-1 16,-2 4 2-16,-1 2 0 0,-3 7 1 0,1 2-3 15,-2 5 0-15,0 3-1 0,-3 7-4 0,1 4 4 16,1 4-1-16,-5 3 3 0,3 4 1 0,-6 3 2 16,-3 7 3-16,-1 1-3 0,-4 3 5 0,-6 2-5 15,-3-1-2-15,-3 4 1 0,-8 1-6 16,2-3 3-16,-5 0 1 0,0-9 0 0,1-4 1 15,0-5 0-15,-1-4-1 0,2-2 0 0,0-3 2 16,1-2-3-16,3-3 0 0,0-4-3 16,3-3-12-16,3 1-4 0,4-5-12 0,0-2-20 15,4-3-32-15,1-1-56 0,1-3-71 0,7-5-84 16,3-2-146-16,7 0-257 0,1-2-167 0,4-3 142 16</inkml:trace>
  <inkml:trace contextRef="#ctx0" brushRef="#br0" timeOffset="406140.8379">25191 5166 1 0,'22'-12'63'0,"6"-5"485"0,8-4-33 15,-6 7-62-15,-1 2-72 0,1 3-84 0,-6 3-81 16,6 2-61-16,-2 4-46 0,-1 7-35 0,2 4-15 16,0 3-8-16,-1 7-11 0,-2 3 0 0,-1 3-13 15,-4 1-12-15,-2 1-6 0,-4-1-1 16,-3 1-1-16,-6-2 2 0,-1 0 5 0,-7 2-2 16,-2-1 0-16,-5 1-1 0,-5 1-4 0,-4-3-3 15,-1-6-2-15,1-4-1 0,3-5-3 16,-1-5 5-16,0-2 0 0,-1-3 0 15,1-4 4-15,2 0-2 0,3-4-1 0,1 0-1 0,-1-1-1 16,3-3-2-16,1 0 1 0,4-1 0 16,1 1-3-16,3-2-2 0,2 2-3 0,4-4-4 15,4 5 4-15,9-5-2 0,8 2 1 0,2-1 2 16,6 1-1-16,8-1 3 0,1 2 0 0,5-2 4 16,1 1 0-16,2-1 0 0,-3 5 4 15,0-5 0-15,1 5 1 0,-3-1 1 0,-3 0-1 16,-5-1 1-16,-4 4 2 0,0-4 1 0,-9 3 0 15,-3 0 3-15,-3-3 4 0,-6 4 6 0,-1-1 6 16,-6 0 5-16,-2 3 6 0,-2-1 2 16,-1 0-4-16,-3 1-3 0,0-2-10 0,0 1-2 0,-3 1-1 15,1 0-1-15,-2-3-3 0,2 3-2 16,-2 1-4-16,-1-2-4 0,-1 3 3 0,1-1-5 16,-3 1 1-16,2 2-1 0,-2 1-3 0,-3 0 0 15,-2 3-1-15,-4 3 0 0,3 2 1 0,-5 3 0 16,3 4 1-16,-4 1 1 0,4 0 1 15,-2 3-1-15,4-2 0 0,1 2 0 0,4 0-1 16,-1-2 1-16,4 2 0 0,2-2-1 0,4-3 3 16,3 3-2-16,3-1 0 0,4-1 1 15,4-1-1-15,3-1-2 0,7-1-2 16,-1 1-5-16,7-2-16 0,1-1-25 0,3-2-43 0,-1 0-83 16,2-4-212-16,2 1-1334 0</inkml:trace>
  <inkml:trace contextRef="#ctx0" brushRef="#br0" timeOffset="407096.343">27150 5266 1 0,'1'-7'373'0,"-1"0"191"0,1-2-92 0,-1-2-83 16,2 4-82-16,-2-1-64 0,-2-1-56 15,1 1-36-15,0-2-24 0,1 2-22 0,-4 1-15 16,2-1-14-16,-1 2-12 0,1 2-10 0,-2 0-9 16,0 0-10-16,2 2-7 0,-3-3-6 0,0 2-9 15,-5 3-7-15,0 0-2 0,-7 5-4 0,-5 4 4 16,-4 2 1-16,-6 7 2 0,-1 2 0 0,-2 0 1 15,0 1 0-15,1 1-2 0,3-2 1 16,2 5-5-16,5-1-1 0,4 2-2 16,2-2-3-16,8-1 2 0,5-3 0 0,4 0 0 0,5-1-1 15,7-3 1-15,5-2 0 0,5-1 2 16,5-9 4-16,8-1-3 0,5-6 0 0,4-3 0 16,3-4-5-16,-4-2 3 0,1-3 1 0,-5-2-2 15,0 1 1-15,-4-3 0 0,-1-4 0 0,-2-2 0 16,-4-4 1-16,1-2-1 0,-5-1 1 15,0-2 1-15,-3-3-5 0,-2 0 4 0,-3-4 2 16,0 2 0-16,-6 5 3 0,0 2-1 0,-7 6 1 16,-1 3 3-16,-1 4 6 0,-2 4 2 15,0 6 3-15,-2 0 3 0,0 4-5 0,0 1 1 16,0 3-5-16,1-1-4 0,-3 5-5 0,1 0-2 16,-4 4-3-16,-5 5 0 0,-2 4 3 0,1 7-2 15,0 4 0-15,0 1 1 0,4 4-6 0,1 0 6 16,1 5-1-16,2 3-1 0,2 0 5 15,1 2-4-15,4-2-1 0,3-3 1 0,3-1-4 0,5-4-1 16,4-4-5-16,7-4-1 16,2-2-5-16,5-6 6 0,4-6 1 0,2-3-1 0,1-5 2 15,0-3-5-15,-2-5-5 0,0-1 2 16,-5-2 4-16,1-4 1 0,-1 1 9 0,-3-3 1 16,-2 0-5-16,-5-1 7 0,1-2 0 0,-6-3 3 15,3-1 6-15,-6-1-6 0,0-1 1 0,-2 0 1 16,-6 0-1-16,3 1 3 0,-5-1 2 0,-2 3 2 15,-1 3 1-15,-3 2 4 0,2 3 2 16,-3 1 0-16,3 2 4 0,-5 3-7 0,5 1 0 16,-4 1-3-16,2 1-4 0,-1 1-2 0,4 2-4 15,-5 2-3-15,3 6-7 0,-4-2 4 0,-2 5 0 16,-1 5 0-16,1 2 10 0,0 4-8 16,0 2 0-16,2-1 1 0,1 5-6 0,2-3 5 15,1 1 0-15,-1 1 1 0,4 0-4 0,1 1-3 16,5-2-4-16,0 0-5 0,4-4-3 0,3-3-10 15,6-2-4-15,4-2-8 0,-1-3-19 16,7-1-18-16,2-4-35 0,1-4-51 0,2 0-102 16,6-4-252-16,-3 0-542 0,0-2-104 0</inkml:trace>
  <inkml:trace contextRef="#ctx0" brushRef="#br0" timeOffset="408696.6848">28486 5208 1 0,'3'-1'0'0,"-2"-2"170"0,0-2 238 0,-1 1-20 16,0-2-46-16,0 2-62 0,0 1-51 0,0-1-46 16,0 1-39-16,-1 1-25 0,1-1-19 0,-1 0-11 15,0 0-15-15,-2 1-11 0,0 1-12 16,2-1-14-16,-1 0-6 0,-2 1-5 0,-1-1-3 15,3 1-1-15,-4 0 0 0,2 1-2 16,-4 0 1-16,0 1-4 0,0 0 0 0,1 0 2 16,-2 0 1-16,-2 3-1 0,1-1 2 0,0 1 0 15,0 3 0-15,0-2 0 0,-3 2-4 0,3 3-2 16,0-2-1-16,2-1-5 0,-3 4 0 16,2-3-4-16,1 4-1 0,-1-2-2 15,-1 3 2-15,3-1-1 0,0 4 0 0,0 0 4 0,0 0-4 16,2 3 1-16,1-2 0 0,3 1-1 0,2 1 4 15,3 0-1-15,-1-1 2 0,6-3-3 16,1 1 2-16,5 0 0 0,1-1-1 0,4 0 4 16,-1-3-6-16,4 0 1 0,4-3-1 0,-1-2 0 15,0-4-1-15,4-3-1 0,-2-1 0 0,-3-3-3 16,2 0 2-16,-5-2-2 0,3-2 0 16,-4 0 3-16,3-1-3 0,-2-1 0 0,-1-3 1 15,2 2-1-15,-4-4 1 0,1-1 0 0,-2 1 3 16,-2-3-1-16,-1-1 1 0,-4 0 2 0,0 3-3 15,-1-3 3-15,-2 3 0 0,1 3-1 0,-7 1 2 16,0 2-1-16,0 3 5 0,-1 3 1 0,-2-1 4 16,1 3 0-16,-2 0-4 0,0 2-4 15,1 0-5-15,-5 2-2 0,-1 1-3 0,-6 4 1 16,-1 5 2-16,-2 1-1 0,-1 1 2 0,1 3-1 16,2-3 0-16,3 3 1 0,1 0-3 15,1 1 0-15,4-1-1 0,3 0 3 0,7-1-2 16,3-3 0-16,3 1 2 0,4-5 0 0,5 2 1 15,5-5 2-15,1-1-3 0,4-4 2 16,1-2-2-16,0-2-1 0,1-2 1 0,1 1 2 16,-2-4-2-16,-4-1 1 0,2-3-2 0,-7-1-4 15,5 0 7-15,-5-3 0 0,1 1 3 0,2-4 2 16,-4-1-1-16,1 2 2 0,-3-1 0 16,2 1-1-16,-2 1 0 0,-5 3 0 0,4 0-1 15,-6 6 0-15,0-1 2 0,2 3 4 0,-6 3-2 16,-1 1 0-16,-1 1-2 0,-3 2-5 0,3 1-3 15,-2 3 1-15,3 3-2 0,-4 1 0 16,4 3 1-16,-3 5-2 0,-2 0 2 0,2 2 1 16,-3 2-1-16,-1-2 0 0,-1 5 1 0,-1 1-3 15,-1 0-2-15,2 1-2 0,1-8-5 0,0 0-2 16,4-6 1-16,0 0-2 0,1-3 3 0,6-2 2 16,-1-2 2-16,5-4 6 0,5-3-2 0,0-3 1 15,1-2 1-15,-1-4 1 0,1-1 1 16,-3-2 2-16,-2-4-2 0,2 1 1 0,1-1 0 15,1-3 1-15,-1-2 0 0,3-1 1 0,-1-2-1 16,-1-3 0-16,1 1 1 0,0-1 1 16,-3 1 0-16,-2 0 3 0,-4 2 3 0,-2 1-2 15,-5 5 5-15,0 5 0 0,-3 4 0 0,-1 1 5 16,-2 4-1-16,0 1-1 0,0 2-1 16,-2 2-5-16,2 0-5 0,1 1-5 0,0 1-8 0,0-2-13 15,0 5-1-15,-1-1 1 0,1 6 5 16,0 5 12-16,-1 2 3 0,1 6-2 0,1 2 2 15,0 0 0-15,4-1-2 0,-2 0 0 0,-1-1 1 16,5 0-2-16,-4 1 3 0,5-1-2 16,-1 1 0-16,-2 0 2 0,3-1-1 0,-2 0-1 15,1 2 0-15,-1-2-2 0,-3-1-4 0,3 0-4 16,-4-2-5-16,-2-2-5 0,-1-1 1 0,-1-3 0 16,-3-2 1-16,3-3 0 0,-1-1 2 0,-2-2 1 15,3-2 7-15,0-2 6 0,2-1 5 16,3-2-12-16,0-3-19 0,5-2-14 0,8-2-9 15,3-2 9-15,6-2 15 0,6-1 10 0,5-2 6 16,4 0 5-16,5-2 4 0,4-5 3 16,2 0 2-16,-2-3 5 0,-4-2 3 0,-5-2 5 15,-3 1 10-15,-10 2 10 0,-3 6 13 0,-5 1 9 16,-7 2 7-16,-3 4 2 0,-5 2-6 0,-3 1-6 16,-1 2-11-16,-2 1-8 0,-1 1-10 15,-3 2-9-15,3 3-6 0,-4 1-7 0,3 2-6 16,-4 1 0-16,-3 4-3 0,2 5 3 0,0 1-1 15,1 2-2-15,4 3 1 0,2-1 2 0,1 1-1 16,2 2 1-16,3-2 2 0,2-1-2 0,0 2 2 16,2 0 0-16,2-2-1 0,-1 0 1 0,0-2 1 15,0 1 0-15,1 1-2 0,0 0 3 16,-3 0-2-16,6 1 1 0,-6 0 3 0,3 0-2 16,-2-2 0-16,0 3-2 0,-4-3-3 0,2 0-1 15,-4-1-6-15,-1-3-5 0,0 3-10 16,-2-2-8-16,0-1 0 0,-1-2-6 0,-3-3 8 15,4-1 2-15,0-2 8 0,1-3 16 0,2-2 1 16,2-2 10-16,1-4-2 0,4-2-1 0,8-4 4 16,-3-1-4-16,7 0 2 0,4-4 4 15,0 0 10-15,5-4 6 0,3 0 8 0,5-2 5 16,2-1-8-16,4-2 1 0,4-1-3 0,3-3-5 16,0 2-1-16,-2-1 0 0,-5 3 0 0,-5 0 2 15,-9 6 0-15,-4 2-2 0,-9 4-4 16,-1 2-3-16,-7 5-8 0,-6 4-7 0,-3 2-29 15,0 3-51-15,-3 3-43 0,-6 5-126 0,-8 5-629 16,-4 2-829-16</inkml:trace>
  <inkml:trace contextRef="#ctx0" brushRef="#br0" timeOffset="412208.0154">27012 6714 1 0,'-9'14'0'0,"-1"-1"86"0,-1 3 294 16,2-3-4-16,3-4-25 0,0 0-35 0,2-2-49 15,3-4-38-15,1-2-8 0,0-2 3 16,2 0-6-16,2-3-36 0,7-5-56 0,4-7-51 16,11-6-27-16,5-7-11 0,9-6-6 0,8 0-9 15,4-4-9-15,2-1-3 0,-1 1-4 16,-2-2 3-16,1 1-2 0,-4-1 3 0,-3-1 0 16,-3-2-4-16,-6 1 0 0,-5 0-1 0,-6 5 3 15,-9 6 3-15,-2 5 6 0,-9 7 4 0,-6 6-2 16,-5 1-2-16,-5 5-10 0,-1 2-7 15,-8 4-4-15,-1 3 5 0,-8 4-1 0,0 3 3 16,-2 3 1-16,1 5-7 0,4 1 2 0,4 2-2 16,6 4-3-16,2 1 2 0,8 5-3 15,3 2 3-15,6 6 0 0,2 1-2 0,7 1 3 0,1 1 0 16,0 0 2-16,4 1 3 0,-1-2-2 16,0-4-1-16,-1-3-1 0,-3-3 2 0,0-5-2 15,-2-1 2-15,-4-5 1 0,-1-2-4 0,-3-2 3 16,1-5 0-16,-1-3 0 0,1-1 3 0,-2-4-1 15,5-1 2-15,0-2 0 0,7-5 1 16,3-2-2-16,10-4-3 0,3-1-2 0,7 0 0 16,3-1 2-16,-1 0 0 0,2-1 2 0,-3 3 1 15,2-3-3-15,-3 4 0 0,0-3 0 16,-1-1 2-16,-1 2 1 0,-4-4 0 0,-4 3 2 16,0 2 0-16,-3-2 4 0,-3 2 3 0,-1-2 2 15,0 3 7-15,-7 1-4 0,0 2 4 0,-4 1 3 16,-3 3 2-16,-2 3 0 0,-3 1-3 15,0 2-7-15,-1 1-13 0,-1-1-1 0,-1 1-3 16,-2 4 0-16,-8 6 7 0,-3 4-6 16,-9 4 2-16,0 2-3 0,0 0-2 0,2 0 4 0,1 2-1 15,5-3 0-15,3 4-2 0,4-4 0 16,4-3-1-16,6-2 0 0,4-3 6 0,3-2-4 16,7-1 2-16,5-4 0 0,6-4-1 0,9-3 5 15,8-5-2-15,7-2 0 0,3-4-5 0,0-3 2 16,-1 0 0-16,-3-3-2 0,-1-4 8 15,-3-2-7-15,-3-2 0 0,-5-4 1 0,2-9-6 16,-2-2 7-16,2-3-1 0,2-5 0 0,-3-1 1 16,-4-2-2-16,-5 1 2 0,-4 2 1 15,-5 2 2-15,-4 2-2 0,-7 7 3 0,-1 3 1 0,-6 7 3 16,-2 6 2-16,-3 3 1 0,-1 8 1 16,-1 1-3-16,-1 3-1 0,-3 3-5 0,0 3-2 15,-3 2-2-15,-3 7-2 0,-5 7-1 0,-6 9 1 16,3 7-2-16,-5 3 3 0,1 1 0 0,6 4 1 15,3 7-2-15,7 3 0 0,3 4 1 16,6 5 0-16,4 0 4 0,6 0-9 0,7-2-3 16,12-6-4-16,6-7-6 0,4-4 10 0,7-9 0 15,0-5 1-15,1-6-1 0,-1-4-3 0,5-7 2 16,-5-4-1-16,-2-5 5 0,0-3-2 0,-3-2 1 16,-7-4 1-16,-1-1-1 0,-5-3 9 15,-7 1 1-15,0-4 3 0,-4-1 3 0,-1 0-4 16,-3-3 1-16,-5-1 0 0,1 1 2 15,-5 1 0-15,-2 1 2 0,-6 6-2 0,3 0-5 16,-5 3 7-16,-3-1-2 0,-4 5 0 0,-2 2 1 16,0 2-7-16,-6 3-1 0,0 1-2 15,-2 3 4-15,4 4 0 0,2 1-1 0,1 0 0 0,7 3-9 16,2-1 5-16,4 1-2 0,3 3 0 16,4-1 6-16,7 4-8 0,2 0 1 0,7-2-2 15,4-3 0-15,4 2 4 0,8-6-1 0,3 2 3 16,3-5-2-16,-2-2 1 0,-3-3-1 0,-1-1-1 15,-5-2 6-15,-1-1-6 0,-2-2 2 16,-4 1-1-16,-3-5 1 0,-5 0 3 0,1 0 1 16,-4-1 1-16,-4 2-5 0,2-1 5 15,-6 1 2-15,-2-1 0 0,0 3 6 0,0-3-6 0,0 3-1 16,-2-1-2-16,0 1-2 0,-4 2 2 16,4 0-2-16,-2 2 0 0,0 1-6 0,2 1 2 15,-6 3 0-15,4 2 1 0,-3 2 3 0,0 1-4 16,4 1-1-16,1 4-1 0,3 0-1 0,3 2 1 15,4-1 0-15,6 1 1 0,2-2-2 16,7 0 4-16,5-5-1 0,2-3-4 0,3-2-1 16,5-4-12-16,1-3-6 0,1 0-5 0,-5-3 0 15,1-3 6-15,-4-2 7 0,-1-3 10 16,0-4 4-16,-2-2 4 0,1-4 2 0,-1-3 0 16,-3-4 5-16,-1-4-4 0,-2-2 2 0,-2-4 0 0,-2-4-1 15,-5-3 5-15,1 0-1 0,-2-1 0 16,-5 2-1-16,-5-1 3 0,-2 4 4 0,-1 3 2 15,-2 2 8-15,-2 3 2 0,-2 4 3 0,-4 7 1 16,2 5-5-16,2 5-1 0,0 7-4 16,2 3-8-16,-1 3-4 0,3 4-6 15,-6 3-3-15,3 7 2 0,-4 8 6 0,-1 13-7 0,0 2 2 16,2 6-1-16,5 5-6 0,3 1 6 0,2 3 1 16,4 3 0-16,-1 5-1 0,1-3-2 15,1 0-1-15,4-4 0 0,4-4 3 0,-1-5-5 16,4-5 1-16,3-9-3 0,4-4-1 0,0-4 3 15,-2-8-1-15,1-1 2 0,-1-6 2 16,-3-4-1-16,-2-4 2 0,-2-4 0 0,2 0 3 16,0-4-3-16,-4-4 1 0,1-1 1 0,-2-1-4 15,-1-3 4-15,-2-2 1 0,-1 0-1 0,0-3-1 16,-1-1 2-16,-4-1 0 0,3 2 0 0,-4 1 8 16,0 2-7-16,0 3 1 0,-2 1 0 15,-1 7-10-15,-1 1 11 0,-2 3 1 0,3 4 0 16,-2 0 4-16,1 3-10 0,1 2-2 0,-1 1-3 15,-2 5 2-15,-3 3 0 0,1 4 2 0,-2 3-1 16,-1 3-5-16,5 1 7 0,1 1-3 16,3 1 2-16,2 1 1 0,4-1-2 0,-1 2-2 15,7-1 0-15,2 0 0 0,4-4-3 0,3-3 0 16,8-2-1-16,0-2-4 0,4-5 1 0,4 2 1 16,0-5-1-16,2-2 5 0,-1 0-1 15,-4-4 3-15,-3-1 2 0,2-3 1 0,-7-3 1 16,3-2 0-16,0-3 1 0,-2-3-2 0,0-1 2 15,-3 0 1-15,-3-4-1 0,2-1 3 0,-7-4-1 16,2 2-1-16,-7-3 1 0,1 2-1 16,-7 2 1-16,0 2 3 0,-4 4 2 0,-5-1-4 15,-2 4 3-15,-4 1-1 0,3 2-4 0,-5-1 8 16,-5 3-7-16,-2 3-2 0,-3 0 3 16,-1 4-4-16,-6 1 2 0,4 6 0 0,-5 0-2 15,1 4-2-15,5 2 2 0,0 1 2 0,3 2 0 16,1 2 3-16,6 1-4 0,-1 2-2 0,7 1 1 15,-2 0-2-15,3 0 0 0,5-1 1 0,6-4-3 16,1 0-2-16,3-1 5 0,1-6-1 0,2 2 3 16,6-4 1-16,2-4-2 0,2 0 0 15,-1-2-1-15,7-1 0 0,-1-2 1 0,-1-1 1 16,2-3-1-16,-4-1 0 0,2 2 2 0,-2-2-1 16,2-1 1-16,-2-2 1 0,-2 3-3 0,-1 1 0 15,-1 0 1-15,-3 4-3 0,1-1 1 16,-4 2 0-16,-4 0 0 0,2 0-1 0,-1 1 4 15,-2 1-1-15,0 1-3 0,0 2 4 0,-2 3-5 16,-2 0 1-16,2 2 2 0,-4 2-1 16,4 0 1-16,-5 0-2 0,4 0 1 0,-2 0-3 15,-3 0 4-15,1 2-2 0,2-2 2 0,-2 1-3 16,-1-3-1-16,0-2-2 0,-1-2-1 0,1-3 3 16,0-1 1-16,3-2 2 0,-1-2-1 15,5-2 1-15,-3-1 2 0,5-1-2 0,0-3 1 16,-1 2 1-16,1-5-3 0,4 3 1 0,0-4 1 15,-2 0-2-15,8-1 2 0,-1-4 0 0,0 0 0 16,1 0 0-16,0-1 0 0,-4 2 0 0,2 1 0 16,-1 3 4-16,-3 0-4 0,-2 5 1 0,4 0 0 15,-5 4-3-15,-2 3 1 0,1 1 1 16,-1 1-1-16,-4 1 0 0,2 1 2 0,1 5-2 16,-2 1 0-16,4 3 1 0,-2 3-4 0,3 1 2 15,-2 0 1-15,1 1-3 0,2 2 2 0,4-3-4 16,3 0-5-1,4 1-5-15,6-6-1 0,5-1-6 0,3-2-2 0,-1-5 0 0,3-3 3 16,-3-3 4-16,-2-6 8 0,-5-1 8 0,-3-4 4 16,1-3 2-16,-6 0 1 0,3-2 1 15,-5-4 1-15,-1-2 3 0,-3-1 3 0,-3 0-1 16,-2-2 0-16,-7 0 3 0,0 0 3 0,-6 2 6 16,-1 1 4-16,-5 7-2 0,-5 1-3 15,0 2-7-15,-7 7-5 0,-1-1-3 0,-2 3-1 16,0 5-2-16,-1 3-2 0,-2 4-2 0,1 4 0 0,3 1-2 15,3 3 2-15,5 1-1 0,5 1 0 16,4 2 1-16,3 0-2 0,2 4 2 0,4 2-1 16,1 1-1-16,3 2-3 0,4 0 2 0,0 1 0 15,2-1-2-15,1 1 8 0,-2 0-7 16,0-2 1-16,-3-1 2 0,0 0-2 0,-2-4 1 16,-2 1-1-16,1-3 1 0,-2 4-3 0,1-1 2 15,-3-3-2-15,-1-2-3 0,-1-4 5 0,0-6-1 16,0-2 0-16,-1-1 4 0,0-5 0 15,0 1-2-15,0-3 1 0,-3-1-3 0,3-1-12 16,1-2-3-16,0-1-11 0,0-1-14 0,5-2-9 16,-1-2-17-16,3 0-17 0,4-3-17 0,1-1-18 15,3-2-6-15,3-1-2 0,2-4 6 16,3 0 13-16,-1-1 25 0,1-3 29 0,-2 3 29 16,-2 2 25-16,-1 3 16 0,-3 5 23 0,3 2 29 15,-6 6 28-15,0 1 18 0,-3 1 0 16,1 3-20-16,-1 5-20 0,0 0-14 0,0 6-7 15,1-1-3-15,-1 2-2 0,-1 5-9 0,-1 1-5 16,3 3-7-16,-2 3-7 0,-3 2-1 0,0 0-3 16,-2 0-3-16,3 1-3 0,-2 0-1 0,-1-1-2 15,2 0-3-15,0-4 6 0,2-1-5 16,2-3-1-16,0-2 2 0,-3-5-3 0,1-1 4 16,2-3 5-16,-2-3 1 0,0 1 0 0,1-5 2 15,2-1-3-15,3-2-2 0,-4 0 2 16,0-2-3-16,0-1-1 0,1 0-1 0,0-3-5 0,-3 1 2 15,-1-1-1-15,-1 1 0 0,0-1-3 16,6 1 3-16,-4-2-2 0,3 0-1 0,1-1 6 16,-4 1-6-16,3-1-1 0,1 1 4 0,-1 2-5 15,-1 2 3-15,1-2 1 0,-4 4-2 16,4 3-2-16,1-1 0 0,3 3-1 0,-4 2-3 16,-2 1 6-16,0 2-5 0,0 4 3 0,1 4 1 15,1 2-5-15,-4 3 7 0,-2-2-2 0,2 5 1 16,-2-1 6-16,8 1-5 0,-2-2 17 15,0 1 1-15,3-3 2 0,-6-9-3 0,1 1-16 16,2 0 0-16,1-2-4 0,0-2 4 0,5 1 0 16,-2-3 0-16,4-1 1 0,-2-2 1 15,1-3 1-15,1-3-1 0,-2-2 6 0,2-1-6 0,-1-3-1 16,-1-4 1-16,3 2-12 0,-5-5 10 0,1-1 2 16,1-3-4-16,-2-2 8 0,3-3-4 15,-3-1 0-15,2 0 0 0,-3-2 0 0,1 0-2 16,-1 2 2-16,-1 1 3 0,-2 5 2 0,-5 2 6 15,-1 5 2-15,-2 3 3 0,0 4-1 16,-2 3-5-16,-1 4-5 0,0 3-4 0,-3 2-1 16,2 3-1-16,-2 7 1 0,-1 1 1 0,0 5-1 15,-3 5 2-15,0 6-1 0,-1 3 2 16,2 6 3-16,-2 3-2 0,-5 4 0 0,0 3-1 16,-3 6-1-16,-3 0-1 0,4 2 1 0,-2-3-2 15,4-1-5-15,0-4 4 0,2-2-1 0,4-5 0 16,5-5 6-16,1-3-4 0,0-4-1 15,-2-5 1-15,2-1-3 0,0-6 0 0,0-2 3 16,1-3 4-16,1-3 6 0,-3-5 8 0,3-1 0 16,0-5-5-16,1-2-2 0,2-3-9 0,0-2-1 15,0-2-1-15,0-3-2 0,1-4 1 16,2-2 1-16,2-1 0 0,1-4-8 0,-2-1 6 16,2-4-2-16,3-2-2 0,2-1 7 0,5-2-4 15,0 2-1-15,1-1 2 0,4 2-3 0,0 3 0 16,2 3 0-16,-1 5-1 0,4 4-4 15,-5 2 4-15,2 7-1 0,-1 4-1 0,-3 3 10 0,4 3-9 16,-4 3 3-16,1 4 1 0,-3 4-7 16,-1 0 6-16,-3 6-1 0,-3 0 1 0,-3 3 1 15,-1 1 1-15,-4 2-1 0,-5 0-2 0,-3-1 10 16,-3 1-7-16,-1-2 1 0,-1-1 2 0,-5-2-7 16,-4-1 6-16,-3-5 1 0,-1-2 0 15,-2-2 0-15,-2-2 0 0,-4-4-1 0,-2-3-2 16,-2-2 5-16,-2-4-7 0,-2-1-9 0,-3-3-10 15,0-4-28-15,-1-3-22 0,-1-4-37 16,-1-2-72-16,-3-10-180 0,-33-24-859 0,15-3-447 16</inkml:trace>
  <inkml:trace contextRef="#ctx0" brushRef="#br0" timeOffset="412333.6821">32858 5738 2718 0,'2'-7'81'0,"7"-4"4"0,2-1-5 15,-3 4-14-15,-2 6-11 0,-6-1-20 16,-1 3-69-16,-1 4-107 0,0 5-701 0,-1 6-832 0</inkml:trace>
  <inkml:trace contextRef="#ctx0" brushRef="#br0" timeOffset="420096.5154">29158 2510 1 0,'1'-2'0'0,"-1"-1"0"0,-1-1 0 16,1-1 0-16,0 3 264 0,-2 0-1 0,2-1-29 15,-2 0-27-15,1 0-17 0,0 1-14 0,0-1-11 16,0 1-18-16,-1-1-12 0,0 1-6 16,1-2-12-16,1 3-7 0,-2-2-10 0,1 0-6 15,0 2-9-15,0-1-6 0,-1 2-2 0,-1-1-8 16,-1 2-3-16,1-3-5 0,-3 1-5 0,4-1-2 15,-6-1-1-15,3 2-6 0,-2 1-1 16,-2-2-1-16,-1 0-2 0,3 1 1 0,0-1-3 16,-2 1-4-16,-2 1-5 0,1-1-3 0,0 0-3 15,-1 1-2-15,2 0 0 0,0-1-3 0,0 1-3 16,3 0-3-16,0 0-3 0,-2 1 0 16,-2 0 0-16,1 0-2 0,2 3 0 0,-1-2 1 15,-1 0-2-15,1 1 4 0,-1 0 1 16,2 0-1-16,0 0-2 0,-1 1-1 0,0-1-2 15,-2 2 1-15,5 1 1 0,-3-1-2 0,-1 4 1 16,-1-2 0-16,0 1-4 0,3 1 2 0,-5-2 5 16,4 3-7-16,-2 0 1 0,-3 2 1 0,3 2-10 15,-1 0 8-15,0 3 1 0,1-1-1 16,0-1 3-16,-1 2-4 0,2-3-2 0,-1 4 1 16,1-4 1-16,4 1-2 0,-2 1 0 0,1 0-2 15,0-2-7-15,-2 2 7 0,5 2 1 16,-1-4 2-16,0 4 1 0,-2-2-2 0,2 0 1 15,-1 2 0-15,0-1 5 0,3-1-4 0,-4-1-1 16,4-4-1-16,-1 0-4 0,0-1 4 0,1 1 0 16,0-2 0-16,2 1 4 0,0-1-4 0,-1 0-1 15,2 3 1-15,-1-3-1 0,1 1 1 0,3-2-2 16,0 3 1-16,-2-2-5 0,2 0 5 0,1 2 0 16,4 0 2-16,-3 0 5 0,3 0-6 15,2 1-1-15,3-2 1 0,-1 2 0 0,5-5 0 16,1 2 2-16,-2 0-3 0,4-4-3 0,0 1 4 15,2 0 1-15,-1-4 0 0,3 2 4 16,0-3-4-16,-4-1-3 0,4 0 1 0,-1-3-1 16,0-1 1-16,1-2 1 0,-1-1 0 0,1-1-9 15,-2 0 6-15,-3 1 2 0,-4-1 0 0,2-1 5 16,-1 0-4-16,-3-2 0 0,-2 2 0 16,2-1 2-16,-3 1 2 0,-4 0-1 0,-1-2-1 15,1 0-4-15,-2-1 3 0,0 2 3 0,-2-2 0 16,-2 2 6-16,-1-3-8 0,0 3-2 15,0-1 0-15,-1 1-3 0,-2 2 2 0,-2-2 0 16,0 0-1-16,-2-1-2 0,1 2 1 0,0 0 1 0,-3-3 1 16,-2 1 3-16,1 0-3 0,1 2-1 15,-1 2-1-15,4 3-1 0,2 3 2 16,-1-1 0-16,5 1-3 0,0 1-2 0,4 0 0 0,-3 0-1 16,0 0-3-16,3 0 1 0,-1 0-3 15,1 1 2-15,7 2 3 0,6 3 2 0,6 0 3 16,7 0 2-16,6 3-1 0,-2-1 1 0,4 1-2 15,-3 1 1-15,1 0 0 0,-6 0 3 0,-7 1-1 16,-1-1-3-16,-3 1 0 0,-5 0-2 16,-1 1 1-16,-5 1 3 0,-2 2 1 0,1 2-1 15,-5-2 4-15,-1 6 1 0,-2-1 1 0,0 3 4 16,-2 0-5-16,-4 1-2 0,-1 0-1 16,-3 2-2-16,0 2 1 0,0-2-1 0,-6 1 1 15,3-1-2-15,-3-2 0 0,4-1-2 0,-2-3 2 16,3 2 0-16,2-2-3 0,0-3-6 0,2 0-6 15,3-4-9-15,0-1-7 0,2-4-11 16,1-4-14-16,2-2-24 0,3 1-26 0,3-3-40 16,0-2-103-16,7-1-449 0,3-3-1028 0</inkml:trace>
  <inkml:trace contextRef="#ctx0" brushRef="#br0" timeOffset="420765.3577">30118 2694 2619 0,'1'-6'105'0,"2"2"27"0,-2-2 20 15,-1 4 4-15,0 2-16 0,0 0-29 0,-1 1-33 16,1 2-35-16,-3-2-21 0,3 0-16 0,0 1-3 16,0 3 3-16,0 7 6 0,0 4 5 15,0 4 5-15,0 3-1 0,0 6-4 0,0 2-1 16,3 4-4-16,-3 0-4 0,-3 0-1 0,2 1-3 15,-1-4-4-15,-1 1 1 0,-2-3-1 16,2-1 0-16,-4-3 2 0,4 0-3 0,-2-5-1 16,1-1 0-16,-3-2-5 0,4-4 0 0,-5-1-3 15,4-4-5-15,-4-1-5 0,4 0-3 0,-3-3-1 16,-2-2 0-16,4-2 0 0,-2-2-2 0,-2-1-8 16,1-3-2-16,4-1-1 0,-2-5-1 15,4 0-5-15,2-1-7 0,1-2-10 0,4-1-3 0,-1-2 6 16,6-1 3-16,2-2 6 0,3 0 0 15,4 2-1-15,-2 1 4 0,3 3 1 16,7 0 7-16,2 3 12 0,1-1 9 0,2 2 13 16,1-1 6-16,-1 2 4 0,2 1 6 0,-7-2 2 15,3 1 7-15,0-2 6 0,-2 3 4 0,0-2 7 16,-4 0 0-16,-3 0 3 0,1-2 2 16,-2-1 4-16,-1-2 2 0,0 1-1 0,-6-3 2 15,3 2-1-15,-6 0-3 0,1-2 1 0,-3 0-3 16,-3-1-1-16,3 4-3 0,-5-4-3 15,4 2-6-15,-5-1-4 0,-1 2-3 0,0 1 0 16,-1-1 0-16,-1 4 2 0,1 2 0 0,-1 1-3 16,0 1-3-16,-1 3-2 0,1 1-2 0,0 1 2 15,-3 0-3-15,2 0-3 0,2 4-1 0,0-1-7 16,-1 0-3-16,1 0 0 0,-1 3-2 16,-1 3 0-16,-3 5 0 0,1 6 0 0,-2 7 0 15,2 2 4-15,-4 3-1 0,6 3-1 0,-3 3 2 16,3 5-2-16,0-2 0 0,-4 2 3 0,4 0 3 15,1-4-7-15,-1 3 2 0,0 1-2 0,-3 0-4 16,5-3 6-16,0 2-2 0,0-5-1 0,1-2 1 16,3 0-2-16,-2-3 0 0,0 0-2 15,-1-5-5-15,1 2 0 0,2-2-10 0,-2-2-14 16,0-2-18-16,-1-7-17 0,3 2-23 0,-4-5-42 16,0 1-76-16,-4-4-225 0,3-1-1341 15</inkml:trace>
  <inkml:trace contextRef="#ctx0" brushRef="#br0" timeOffset="464285.3605">1499 11283 1 0,'0'-2'0'0,"0"-1"0"16,0-1 48-16,-1-1 278 0,1 1 3 16,-1 1-38-16,1 1-79 0,0-1-54 0,-1 2-36 15,1-1-11-15,0-1 4 0,0 1-3 0,0 1-3 16,-1-1-12-16,-2-2-10 0,3 3-8 15,-2 0-12-15,2 0-2 0,-1-1-2 0,1 0 4 16,-1 1 3-16,1-2-5 0,0 1-3 0,0-1-9 16,0 0-4-16,-1 1-5 0,0-2-6 0,0 1-5 15,0 1-3-15,-1 0-3 0,0 0-4 16,0-1 1-16,0 1-4 0,0-2-2 0,-2 1 6 0,3 0-4 16,0-1 2-16,-2 1 1 0,-3-2-7 15,4 0 1-15,-1 1-3 0,-3-2 0 16,2 2-1-16,-4 0 2 0,-1 1 1 0,1-1-3 15,3 0 1-15,-2 1-2 0,-3 2-2 0,0 0 0 16,0 0-4-16,-2 1-1 0,2 1-4 16,-2 1 2-16,2 3 0 0,1-1 0 0,-1 0 2 0,-1 1-6 15,2 5 10-15,0-2-7 0,-1 3 1 16,0 0 3-16,0 1-9 0,1 0 6 0,3 3-2 16,-1 2 2-16,-2 1 1 0,5 2 1 0,-3-2 0 15,5-2-2-15,0 2 7 0,2-1-5 0,2-1 2 16,0 1 2-16,0 1-6 0,7-3 4 0,0 0 0 15,1 1 0-15,3-3 1 0,3 1 0 16,0-4 1-16,2 1-2 0,4 0 5 0,0-1-7 16,2-2-2-16,-6-1 1 0,-2 2-8 0,-1-3 5 15,-3 1-1-15,-1 1 1 0,-1 2 1 16,1 0-1-16,-2 0 1 0,-1-2-3 0,-4 1 6 16,0 0-5-16,0 1 0 0,-4-1 4 0,-4 1-8 15,0-1 4-15,0 1 0 0,-4 1 0 0,0-3 6 16,-3-1 1-16,-1 1 1 0,-5-2-1 15,3 0 4-15,-5 0-5 0,1-3-1 0,-3-1 4 16,0 2-11-16,2-4 7 0,-2 0 0 0,2-3-3 16,0 0 5-16,0-2-3 0,3 1 2 15,-2-2-2-15,4-2 0 0,-3 0-3 0,6-4-4 16,1 2 0-16,1-3-13 0,1 1-9 0,5-2-19 0,2 1-23 16,2-1-20-16,1 3-39 0,5-2-49 15,3 1-92-15,1 2-171 0,3 1-458 0,6-1-503 16</inkml:trace>
  <inkml:trace contextRef="#ctx0" brushRef="#br0" timeOffset="464539.6835">1675 11255 1018 0,'4'-6'408'0,"-2"-3"-39"16,0-1-53-16,2 5-48 0,-4 1-35 0,0 0-41 15,0 2-62-15,0 4-52 0,0-2-36 16,0 3-20-16,2 3 5 0,-1 1 9 15,2 4 10-15,2 3 5 0,-2 4-6 0,1 3-2 16,3 3-11-16,-3-2-7 0,2 3-6 0,0 1-8 16,0-2 2-16,3 2 1 0,-2 1 0 0,-1-2-3 15,1 1-3-15,2-2-7 0,0-1-7 0,-1 1-5 16,-4-2-15-16,2 0-18 0,-2 0-21 16,-3-5-29-16,2 0-31 0,-3 0-51 0,-2-4-93 0,1-1-92 15,-3-3-190-15,-1-4-339 0,1-2 37 16</inkml:trace>
  <inkml:trace contextRef="#ctx0" brushRef="#br0" timeOffset="465329.2175">1579 11555 1 0,'0'-6'209'0,"0"1"168"0,0-1-73 16,6 0-40-16,1 0-22 0,5 1 2 15,3 0-17-15,0-1-40 0,4 1-47 0,8-1-30 16,1 4-26-16,5-2-14 0,-1 2-14 0,2 1-10 15,1-2-9-15,-3 2-7 0,0 0-2 16,-3 0-2-16,-1 0-2 0,-4 1-1 0,-1-2-5 16,-3 2 2-16,-3-2 1 0,-1 2 4 0,-8-1 11 15,-1 1 5-15,-1 0 11 0,-4 0 6 16,-1 0 5-16,-1-2 5 0,-1 2 0 0,-1 0-6 0,0 0-16 16,1 0-14-16,-3-3-10 0,2 1-8 0,-5 1 2 15,4 1-7-15,-3-1-3 0,2 2-2 16,-2 1-4-16,2-1 2 0,-1 4-1 0,2 1 0 15,2-1-2-15,1 2-1 0,1 0 1 0,5 2-1 16,4 1 4-16,2 0-2 0,7 0 2 16,3-4-3-16,8 3 0 0,1-5 0 0,0 0-4 15,0-1-1-15,-2-3-3 0,0-1-3 0,-4-2 2 16,4-2 1-16,-2-3 3 0,-2 0 1 0,-2-3 2 16,-2-3 1-16,2-1 2 0,-7 1 1 15,1-4 2-15,1 0 4 0,-4 0-3 0,5-5 3 16,-5-1 3-16,-1 0 1 0,-4-1 5 0,0-2-1 15,-5 3-2-15,-3 1 1 0,-2 2 1 0,-1 2 8 16,-4 2 3-16,-2 5 1 0,2-1-3 16,-1 6-7-16,-1 3 0 0,4-1-6 0,-2 3 2 15,3 2-4-15,-3 2-8 0,2 4-2 0,-1 3-2 16,0 5 2-16,-2 4 1 0,5 5 3 0,-1 4-3 16,0 5-1-16,3 1 1 0,3 8-2 15,-2 0 5-15,-2-1-1 0,1 1-1 0,-4-3-3 0,2-4-1 16,1-2 1-16,1-3 2 0,0-2 1 15,0-7-1-15,1-1-3 0,5-4 1 0,-4-6-2 16,0-1 4-16,1-5 1 0,-2 0-2 0,1-3 3 16,-1-1-3-16,2-4 4 0,2-1 0 15,-1-2 0-15,6-4 1 0,-3-1-3 0,-2-2 1 16,3-2 0-16,-1-3 1 0,1-5 3 16,2 0-7-16,0-1 2 0,1 1-3 0,2 1 0 0,1 3 3 15,-1 3 0-15,0 1-1 0,1 7-2 16,-1-3 0-16,-1 4-2 0,2 4 3 0,-2-2 2 15,-2 4-4-15,0 2 1 0,1 3-3 0,-2 3 0 16,-1 1 2-16,0 2 2 0,0 3 0 16,-1 1-1-16,-1 2 0 0,-3 0 0 0,-2 2 4 15,-1-4 1-15,0 4-2 0,-3 1 1 0,-3-4-3 16,2 2-3-16,-4-3 5 0,-1 1 3 0,1-3 0 16,-1 1 1-16,-5-3-1 0,3 0-2 0,-3-1 2 15,-1-3 5-15,0 0-4 0,-1-1 2 16,1-3-4-16,0 0-5 0,3 0 4 0,0-2-2 15,1-2-2-15,2-1-15 0,0 0-26 0,1-2-47 16,2 0-98-16,3-4-302 0,5-2-1275 0</inkml:trace>
  <inkml:trace contextRef="#ctx0" brushRef="#br0" timeOffset="466144.2605">3001 11309 482 0,'1'-2'271'0,"-1"-2"-39"0,7-1-1 15,-5 3 63-15,0 2 22 0,0 0-14 16,-2 0-72-16,0 0-85 0,0 0-43 0,0 0-12 16,0 0 3-16,0 1 3 0,-2-1 2 15,2 0-6-15,0 0-11 0,-1-1-13 0,0-1-23 16,0-3-9-16,0 1-9 0,-1-2-2 0,2 0 2 16,0-3-5-16,2 1-3 0,0-1-8 0,0-3 1 15,6 2-3-15,0-1 1 0,2 0 4 0,2 1-9 16,0-1-2-16,2 3-2 0,2 0-4 15,-2 3 5-15,0 2-1 0,0 3 1 0,-1 0-4 16,1 4 0-16,-1 3-1 0,3 5 2 0,-2 4 7 16,1 1-6-16,-1 6 0 0,-2 4-1 15,-2 1-7-15,0 3 7 0,-2 1 3 0,-6 1-1 16,-2 0 1-16,-1-1-2 0,-8-1-2 0,-2 0 4 16,-5-2 4-16,-1 2-6 0,-6-2 1 0,1-4-4 15,-2-2-3-15,2-6 6 0,-1-1 2 0,1-3 0 16,3-5 0-16,1-3-1 0,0-2 0 15,2-3 4-15,2-2 6 0,2-1-5 0,2-3 1 16,0-4-1-16,2 1-6 0,4 0 7 0,-1-2-1 16,4-1-2-16,2-1-2 0,-1 2-3 15,6-3-2-15,0 4 0 0,0-2 5 0,3 4-6 16,-2 0 0-16,1 3-4 0,0 3-6 0,3 1 8 16,-1 2 3-16,4 2 2 0,2 3 4 0,4 2-2 15,3 3-1-15,-2 3-1 0,3 0 5 16,-2-1-4-16,-1 2 0 0,2 0 0 0,0 0-6 15,1 0 7-15,-2-3 0 0,1-2 2 0,-2-4 2 16,-2 0-2-16,-1-1 1 0,-1-4 3 16,-3 0 7-16,-2-3 0 0,0-2 3 0,-2 0 1 0,-1-2-3 15,-1-2 7-15,-1 0 1 0,-2 0 1 16,-1-4 0-16,0 1-5 0,-1 1-1 0,1-1-3 16,-2 0 4-16,-1 0-3 0,-1 1-2 0,1 1 0 15,-1 0-4-15,2-2 3 0,-2 3 1 16,0 0 0-16,1 1 1 0,-1 1-4 0,0 3-5 15,0 1 1-15,0-1 2 0,0 2-2 0,1 0 0 16,-1 0-4-16,0-1-6 0,0 2 4 0,0 0-1 16,0 0 3-16,0 0-1 0,-1 0-3 15,1 0-1-15,0 2-7 0,0-2-2 0,-1 1-7 16,-1 1-11-16,0 3-19 0,-3 1-30 0,1 4-34 16,-3 2-53-16,-2 1-103 0,-4 0-424 0,-8 1-1054 15</inkml:trace>
  <inkml:trace contextRef="#ctx0" brushRef="#br0" timeOffset="466711.2915">1133 12233 1 0,'-18'0'266'0,"-6"-1"80"0,-3 1-3 16,3 0 21-16,4 0-2 0,-1-2-37 0,3 1-54 16,13 1-58-16,-6-1-41 0,3 1-32 0,-2-1-35 15,3 1-12-15,-4 0-11 0,3 0-4 16,2 0-10-16,-1 0-10 0,3 0-7 0,0 0-11 15,3 0-2-15,1 0-4 0,0 0-4 0,0 1 0 16,1-2-6-16,3 2 0 0,-1-1-1 0,10 2-1 16,7 0-14-16,6 1 0 0,5-2-2 0,5 0-2 15,9 1 14-15,2 0-3 0,4-1 0 0,7 3 3 16,3-4-4-16,7 1 0 0,3 0-1 16,3 0 0-16,5-1 0 0,-1 0 2 0,8-1-2 15,3-3-3-15,3 0 2 0,3 1-7 0,3-2 3 16,-3-3-2-16,0-4-2 0,-1-1 1 15,-3 1-1-15,-5 1-2 0,-7-1 3 0,-9 2-1 16,-8-1 2-16,-9 1-2 0,-7-1 2 0,-7 1 1 16,-7 3 0-16,-8 0 5 0,-5 3-3 0,-8 0 1 15,-3 2 0-15,-5 1-1 0,0 1 0 16,-3 1 1-16,0-1-1 0,-3 1-3 0,3-1 1 16,0 0-5-16,-1 0 2 0,1 1 0 0,0-2-7 15,0 1 5-15,-1 0-4 0,1 0 1 0,0 1 1 16,0-1 0-16,0-1 2 0,0 1-3 0,0-2 2 15,0 2-7-15,0 0-10 0,0 0-16 16,-1-1-33-16,-2 1-32 0,-2 2-58 0,-3-1-144 16,-7 3-1353-16</inkml:trace>
  <inkml:trace contextRef="#ctx0" brushRef="#br0" timeOffset="472795.4144">4070 11202 1 0,'0'-4'0'0,"0"-2"0"0,0-1 237 16,-3 0 114-16,2 1-26 0,0 0-49 0,-2 1-47 15,2 2-48-15,1 0-26 0,-1-1-11 0,1 0-13 16,0 0-7-16,0 2-6 0,0 0-4 16,0 0-9-16,0 1-6 0,1 0-15 0,-1 1-19 15,0 0-13-15,0 1-17 0,1 0-8 0,-2-1-8 16,1 2-4-16,0-2-7 0,0 1-1 0,1 1 5 16,-1 2 4-16,3 3 12 0,-1-2 5 15,1 5 2-15,-2 1 1 0,1 2-6 0,0-1 0 16,0 1-5-16,-1 0-4 0,1-1-1 0,-2 2-4 15,0 1-3-15,2-1-2 0,-2 0 0 16,1 3-3-16,-1-3 0 0,1 2 0 0,-1-2-4 16,0-2-1-16,0 0-1 0,2 0 1 0,-2-3 1 15,0 2 0-15,0-3 0 0,0-2-4 0,0 0 1 16,-2-1 0-16,2 0-3 0,0-2-1 0,-1 2-12 16,1 0-14-16,-1-4-23 0,1 0-25 15,-2-2-23-15,2 0-32 0,-3-3-69 0,1 0-178 16,-2 0-461-16,0-2-618 0</inkml:trace>
  <inkml:trace contextRef="#ctx0" brushRef="#br0" timeOffset="474513.8256">3875 11211 1 0,'-1'-1'0'15,"1"-4"374"-15,0-1 59 0,1 1-49 0,3 2-72 16,1-2-81-16,3 1-48 0,5 0-23 0,0-1-19 15,7 0-14-15,1 3-14 0,1 2-17 16,4-1-15-16,2 2-15 0,-3 2-10 0,1 2-14 16,-2 1-10-16,0 0-6 0,1 1-8 0,-2 1 1 15,-3 1-3-15,0 2-2 0,-1-1-3 16,-4 5-7-16,-1-3-1 0,-3 2 0 0,-4-1 1 0,-2 1 1 16,-3 1 0-16,0-3 4 0,-4 4 2 15,0-3 4-15,-3 1 2 0,-2 0 1 0,-1-1-1 16,-2 2-1-16,0-3 0 0,-2 0 0 0,-1-5 1 15,0 0-1-15,1-1-2 0,2 0-2 16,-1-3-1-16,0-2 0 0,2 1-1 0,1-1 2 0,4-1 0 16,-1 1 0-16,4-2 4 0,1 0-4 15,1-2-1-15,4-6-5 0,2 2-8 16,4-3-1-16,4-3-2 0,5-1 2 0,4-1 1 16,2 2 3-16,2 0-1 0,-2 3-1 0,2 0 3 15,-2 3-1-15,-3 3 3 0,0-1 5 0,-1 4-3 16,2 1-1-16,-5 2-2 0,2 3 0 0,-6 2 1 15,1 1-1-15,-1 4-1 0,-1 1-3 0,-2 3 1 16,1 0 0-16,-5 1 0 0,0-2 3 16,-2 2-3-16,0-2 0 0,-3 1-2 0,-3 0 1 15,-1-1 1-15,-2 0 0 0,-2-4 1 0,3 2-1 16,-2-5-1-16,0 0 0 0,2-3 0 0,-1-2 4 16,-1 0-4-16,2-1 1 0,1-1-4 15,-1-1 0-15,1 0 5 0,1-1 1 0,1 0-1 16,1-2-8-16,-1 0-3 0,4-3-7 15,2-2 2-15,5 2 2 0,5-3 1 0,5 0 2 0,6 1 0 16,2 0 2-16,1-1 6 0,1 0 1 0,0-1 5 16,1 2-1-16,-3-2-1 0,-2-2 1 15,1 2-1-15,-4-2 5 0,-1 3-1 0,-2 0 0 16,-2 0-1-16,-4 2-1 0,-2-1 7 0,-3 1 2 16,-3 2 2-16,-5 2 0 0,1 1-2 0,-2-1 1 15,-1 3 0-15,-1 0 4 0,-1 0-4 16,1 0-3-16,-2 0-5 0,2 0-8 0,0 0 2 15,-1 1-2-15,1 1 0 0,-3 1 1 0,0 1-1 16,-5 3 0-16,0 3 2 0,-4-1 2 16,1 2-1-16,-1-2 0 0,0 2-3 0,2 2-3 15,3 0 3-15,-3-1 1 0,8 0 2 0,-1 1 0 16,3-1-4-16,3 0 2 0,-1-3-1 0,4 0 6 16,3-2-4-16,1-2 2 0,3-1-1 15,-1-1-4-15,1-3 7 0,4-1 0 0,-6-2 4 16,2-2-1-16,1-1-2 0,-1-1-1 0,-1-1-1 15,-1 2 6-15,3-4-4 0,-4 1 2 16,-1 0-1-16,-1-1-4 0,2 1 5 0,-2-2 1 0,-2-1-1 16,-2 3 5-16,2-5-5 0,-2 5-2 15,-2-2 1-15,-1 2 1 0,1-1 3 0,-1 1-2 16,-1 3 2-16,1-1-6 0,-1 3 6 0,0 0 2 16,0 3-1-16,0 0 5 0,3 1-9 0,-3 0-4 15,0 1-4-15,0-1-3 0,0 1 0 16,1 5 3-16,0-1-1 0,2 4-4 0,1 2 8 15,-2 0-4-15,4 2 4 0,-1-2 3 0,2 2-6 16,-3-2 0-16,4 2-1 0,2-3-1 0,-1 3 0 16,1-3-5-16,1-2-12 0,0 3-15 15,-2-3-10-15,2-3-11 0,-2 2-4 0,1-3 1 16,1-2-8-16,-1 0 1 0,0-2-1 0,2-3 7 16,-1-2 10-16,3-2 14 0,-1 0 14 15,-2-3 5-15,0-1 14 0,-2 0 2 0,0-1 4 0,-1 0 9 16,-3-1-5-16,0 1 2 0,-1-3 1 15,-3 0-1-15,0 1 13 0,-1-1 9 0,0 2 8 16,-1 2 6-16,1 3 3 0,-2 2 2 0,-2-1 2 16,1 4 2-16,2 0-10 0,0 2-8 15,0 1-14-15,-2 1-11 0,-1 2-4 0,2 2-1 16,-2 1-1-16,0 2-3 0,2 2 2 0,0 3-2 16,-1 1 3-16,0-1 5 0,3 1-7 0,3-2 1 15,0 3-2-15,1-3-4 0,4 1 10 16,1-4-3-16,-1 3 1 0,5-5-4 0,0 0 2 15,4 0 1-15,-1-3 1 0,0-1 5 0,2-4-4 16,-5-1-1-16,3-2-1 0,-3-2-3 0,0 0 2 16,1 1 0-16,-1-2 1 0,-2-2-1 0,-1 1 1 15,0-1-1-15,-3 0 2 0,-1 2 5 16,0-3-6-16,-3 2 2 0,1-1-2 0,2 1-7 16,-4 0 7-16,2 0-1 0,-1 1 1 0,-3 1 0 15,1 2-2-15,0 3 1 0,-1 1-3 0,0 1 3 16,-1-1-7-16,1 1-1 0,-1 3-3 15,1 2-2-15,0 3 9 0,0-1 1 16,0 3 1-16,1-4 0 0,1 3-3 0,3-1 0 0,-1 0 2 16,4-1 3-16,-1 2-3 0,3-3 1 15,3-2-3-15,-2 1-3 0,1-3 7 0,2-1 0 16,-3 0 3-16,3-4-1 0,-2 1-4 0,2-1 1 16,1-2 1-16,-3-2 4 0,4 1-2 0,-5-2 0 15,1-4-2-15,-1 3-1 0,1-1 2 0,1-3 1 16,-1 1 2-16,-4-2 1 0,0 0-2 0,-2-1-2 15,-3-3 1-15,1 2 3 0,-1-1-4 16,-3-2 2-16,-3 2-4 0,-1-1-5 0,1 1 7 16,-3-1-3-16,1 2 3 0,-4-1 2 0,1 0-4 15,-3 3-2-15,-2 1 0 0,-3 1 1 16,-1 3-1-16,-3 0 1 0,-1 3-2 0,0 3-4 16,-2 1 6-16,4 2 1 0,-2 2 0 0,4 2 2 15,2 3-4-15,4 0-2 0,1 1 0 0,7 3 1 16,1-1-1-16,6 1 3 0,5 3 0 0,4 0-3 15,8 1 4-15,8-3 1 0,3 0 1 16,7-1 3-16,3-1-5 0,3-3 0 0,-2-2-1 16,-2 0 2-16,-6-4 2 0,1-2-1 15,-4-2 1-15,-2-3-2 0,0 2 2 0,0-2 2 16,-3-1 1-16,-4-2 2 0,-1 1-2 0,-5-1 2 16,-3 2-1-16,-2-1 4 0,-3 0 1 0,-1 1-2 15,-5 2 2-15,1-1-3 0,-1 2-1 16,-3 0 1-16,0 2-3 0,-1 0 1 0,1 0-6 0,-2 1-2 15,2 0-2-15,-1 1 0 0,-3 0 1 16,2-1 0-16,-5 1-2 0,3-1-1 0,-4 3 3 16,3-2-2-16,0 1 1 0,-2 3-2 0,3-3-6 15,-4 1-10-15,5 2-14 0,-4-1-17 0,4 1-28 16,-3 1-32-16,2-1-65 0,-4 0-153 16,5 1-783-16,-3 0-614 0</inkml:trace>
  <inkml:trace contextRef="#ctx0" brushRef="#br0" timeOffset="475843.6484">6753 11368 266 0,'0'-4'643'0,"-1"-4"-183"0,2 1-89 16,5 0-72-16,-1 0-54 0,4 1-42 0,1 1-44 15,1-1-32-15,1 2-26 0,7 0-18 0,1 5-16 16,4 2-12-16,1 4-7 0,-1-2-12 0,4 5-8 15,-5 3-8-15,4 2-7 0,-6 2-2 0,2 1-3 16,-4 1 0-16,1 0-3 0,-3-5-2 0,-4 4-1 16,-3-1-2-16,-1-1 1 0,-2 0 0 15,-4 1-1-15,-3-3 1 0,-2 1 0 0,-5-1 2 16,3 0 1-16,-4-1 4 0,-1-3-3 16,-1-2 3-16,0-2 0 0,0-2 0 0,-1-2 2 15,2-1 1-15,3-1 4 0,1-3 3 0,-2 2-1 16,5-3-1-16,-2-2-4 0,3 0-3 0,1-1-3 15,2-4-3-15,3 0-4 0,4 2-3 0,4-1 2 16,4-1-1-16,2-2 0 0,8 2 0 16,-2-1 1-16,5 0 0 0,2 0 3 0,3 0 2 15,-5 0 0-15,0 1-1 0,-3-1 2 0,0 3-1 16,-5-2 4-16,-2 3 1 0,0 0 5 16,-7-1 2-16,1 3 1 0,-7 3 5 0,-1 1-3 15,-5 2-2-15,-1 0-5 0,0-1-6 0,-1 2-4 16,0 2-2-16,-1 4 2 0,-3 3 0 0,2 0 2 15,-4 2-1-15,5-1-2 0,-5 2 2 16,4-1 1-16,2 1-1 0,-1-1 1 0,2-2-3 0,2 0 1 16,1-1 0-16,6 1 4 0,3-3-2 15,5-2 3-15,1-1 1 0,5-1-4 0,-1-3 5 16,4-3-3-16,-3-1-1 0,-2-1 3 0,2-3-3 16,-4-3 0-16,2 1-2 0,-2-5 4 15,1 3-3-15,-1-5 4 0,-5-2 0 0,4-1-2 16,-3-3 3-16,-2-1-3 0,-1 1 0 0,-2 3-1 15,-6 3 0-15,1 2-1 0,-4 4-1 16,-1 2 3-16,-2 5-5 0,-3-1 1 0,1 1 1 16,-5 3-5-16,1 1 7 0,-3 1-5 0,-1 3 1 15,0 2 0-15,-3 1-4 0,5 1 2 16,3 2-3-16,1 3 1 0,2 2-1 0,0 0 2 0,7 2 2 16,1 1-1-16,3 1 3 0,0 1-1 15,6 0 0-15,2 0 2 0,3-2-3 0,0-1 0 16,-1 1-2-16,2-1 2 0,0 0 1 0,2-2 3 15,-2 2 1-15,-2-1-3 0,-3-3 1 0,-2 3-1 16,-3-6-2-16,-2 1 2 0,-4-3-4 16,-3-1 0-16,0 1 0 0,-1-2 0 0,-2-2 1 15,-3 1 2-15,2-3 2 0,-3-1-2 0,-3 3 1 16,1-5 0-16,1-2-1 0,1 2 1 16,0-3-1-16,0-1-2 0,4-3 0 0,1-1-4 0,2 0-2 15,2-5-4-15,4 2-6 0,4-6-8 16,5 1 7-16,3-1-4 0,4 0 3 0,1 0 8 15,5 0-5-15,-4 3 8 0,2 1 3 0,-3 1 0 16,2 1 5-16,-4 2 1 0,-5-1 4 0,2 3 0 16,-6 1 7-16,4 1-2 0,-7 2 2 15,-4 3 3-15,0 0-8 0,-3 2 2 0,-1 0-3 16,-1 2-1-16,1 1 6 0,-1 5 2 16,-1 0 1-16,1 3-1 0,-3-1 1 0,-2 3-4 15,2 0-3-15,1 2 2 0,1-1-10 0,1-1 5 16,3 0-1-16,0-3-1 0,5 1 6 0,4-2-2 15,0 0 2-15,6-3 1 0,0-3 1 0,2-3-3 16,0-1-2-16,-2-1 2 0,0-2-9 16,-1-2 9-16,0-3-1 0,-4 0 0 0,-2-2 7 15,-3 0-2-15,-3 0 0 0,0-1-1 0,-3 1 0 16,-2-3-3-16,0 2-1 0,-3-3 0 0,-3 2-7 16,2-4 4-16,-3 3 0 0,-4-4-3 0,0 2 7 15,-1-3-5-15,-5 0 0 0,3 1 1 0,-4 1-4 16,-2 3-1-16,0 0-2 0,-4 4-2 15,0 1-4-15,4 0-2 0,5 2-16 16,1 3-26-16,6 2-36 0,1 2-54 0,5 3-68 0,3 2-127 16,3 2-504-16,13 1-821 0</inkml:trace>
  <inkml:trace contextRef="#ctx0" brushRef="#br0" timeOffset="476928.9532">8694 11335 1764 0,'0'-4'429'16,"-1"-2"-134"-16,1-2-70 0,0 0-34 0,0 1-21 15,0 1-28-15,0 2-29 0,0-1-24 0,0 5-31 16,0 0-16-16,0 0-20 0,0 1-11 0,0 3-6 16,0 0 1-16,0 2 2 0,0 4-1 0,0 3 7 15,1 2-4-15,0 1-2 0,0 4 2 16,2 0-8-16,0 2 3 0,-1-2 0 0,2-2-1 15,1-1-1-15,-2 2 1 0,5-3-1 0,2-3-3 16,-1-2 6-16,2-1-4 0,1-4-2 0,1-2 4 16,0 0-6-16,1-4 3 0,1-2 0 15,-1-1 1-15,-2-4 1 0,3 4-2 0,-4-5 1 16,2-1-3-16,-1 0 5 0,3-1-4 0,-2-1 2 16,0 1 1-16,2-2-4 0,-4 1 2 0,0-3-1 15,0 2 0-15,-2-5 2 0,-3 1 2 16,-1 2-1-16,-3 1-2 0,0 2 2 0,0 3-2 15,-2 2 0-15,0 3 5 0,0 2-6 0,-2-1 2 16,2 2-1-16,-1 0-1 0,0 0 2 0,1 4-2 16,-4 1 1-16,-1 2-2 0,2 3 3 15,-2 0-3-15,1 3 1 0,4-1 3 0,-1 4-7 16,0-2 4-16,2-2-2 0,-1 3-1 0,1-4 5 16,3 2-1-16,0-1-1 0,-1 0 1 15,3-1 0-15,0-1-1 0,2-4-1 0,2-1 2 16,-2-1-3-16,2-3 2 0,1 0-1 0,0-2-1 15,5-2 3-15,-1 1-1 0,4-2 1 0,1-1-1 16,1 0-1-16,0-2 2 0,0 0-1 0,-3-4 1 16,2 2-2-16,-6-1 1 0,5-3 0 15,-1 2-2-15,-4-6 4 0,5 3 0 0,-4-1 3 16,0-2-5-16,-4 3 2 0,0 0 0 0,-2 2-4 16,-1 4 5-16,0 2-4 0,-5 2 1 0,4-1 0 15,-3 2-3-15,-2 2 4 0,3 2-1 0,-3 3 0 16,0 1-2-16,3 3 0 0,-2 0 0 15,1 3 0-15,2-2 3 0,-4 4-1 0,3 0-1 16,-2 1-1-16,0-2 0 0,2-1 3 0,-1-1-1 16,4 2 2-16,-2-3-2 0,2 0-3 15,0-1 1-15,3-2-1 0,-1-1 4 0,6-4-3 16,-2 1-1-16,0-2 1 0,3-2-4 0,1 0 3 16,-3-2 1-16,0 1-1 0,-2-3 1 0,0 0-1 15,1 0 0-15,-2-1 1 0,0 1 1 0,-1-4 1 16,1 2 0-16,-2-3-1 0,0 0-1 15,0-3 1-15,-1 2 2 0,0-1 1 0,-2 1 0 16,-1 3-2-16,1 0 0 0,-1 2-1 16,-2 0 2-16,-1 1 0 0,1 4 0 0,-1 0 0 0,-3 1-3 15,3 0 1-15,-1 1 2 0,0 1-2 16,2 2 3-16,1 2-4 0,0 1-1 0,2-1 1 16,-1 2 1-16,1 1 2 0,1 2 0 0,1 1-1 15,0 2-2-15,2-2 0 0,0 2 1 0,2-4 1 16,-2 2 2-16,3-2-4 0,-1-1-2 15,-1-1 0-15,3-3 0 0,0 0 3 0,2-2-4 16,-3-1 1-16,4 0-4 0,-2-2 1 0,1 0 3 16,1 0 0-16,-4-2 3 0,3 0-1 0,-1-5 1 15,-1 0-2-15,-2 1 3 0,3-4 0 16,-2 2 1-16,2-4 2 0,-2 1-4 0,-1-4 0 16,3 0 3-16,-2 0 0 0,2-2 2 0,-1 2-1 15,0-1-1-15,-4 0 0 0,-1 2 0 0,1 1 5 16,-4 2-1-16,-3 2 3 0,-1 2-2 15,-1 1-1-15,-1 4 3 0,-1 2 2 0,-1-1 2 16,-1 4-4-16,-1-1-5 0,0 2-3 0,-5 1 2 16,-5 3 5-16,-1 2 1 0,-1 3 4 15,-3-1-3-15,3 4-2 0,-1-1 2 0,1 1-3 16,4-2 2-16,4 1-3 0,0 0-3 0,6-2-1 16,1 1 1-16,5-4 4 0,1 4-2 0,4-1 0 15,4-2-3-15,5 0-9 0,5-2-4 16,3-1-20-16,4-1-21 0,4-1-36 0,-2-2-68 0,5 0-195 15,3-1-1361-15</inkml:trace>
  <inkml:trace contextRef="#ctx0" brushRef="#br0" timeOffset="480759.71">11548 11258 1 0,'2'-2'0'0,"-2"-1"23"15,-2-1 332-15,2 1-19 0,-1-2-67 0,1 3-70 16,0-1-54-16,-1 2-43 0,1 0-11 0,0 0-11 16,-1-1-5-16,1 2 10 0,-2-1 0 15,2 1-6-15,-2 0-4 0,1-1-10 0,1 1-11 16,-3-1-2-16,1-1-3 0,-3 2-2 0,2 0 4 15,-2-1 0-15,2-1-1 0,-4 1 8 0,2 0 0 16,-2 0 2-16,1-1 0 0,-1 1-4 16,0-2-4-16,-4 3-4 0,3-2-1 0,0 0-6 15,-2 0-2-15,0 1-3 0,-2-1-5 0,2 0 0 16,-2 1-2-16,1 0-2 0,-2-1-4 0,0 2-1 16,-2-1-2-16,-1 1-1 0,-2 0 3 15,-2 0-3-15,1 1-1 0,-2 1-2 0,4-1-8 16,2 1 3-16,1 2-1 0,3-1-1 0,0 1-2 15,1 2-2-15,1-1-2 0,-1 3-3 16,3-1 7-16,0 3-5 0,0 0 1 0,0 2-2 16,2 0-5-16,0 2 6 0,-1 3 0 0,3-3 0 15,-2 5 1-15,1-1-3 0,-1-2 0 16,3 0 0-16,-1 0 6 0,3-2-4 0,1-2 1 16,5-4-1-16,-2 2-5 0,7-4 10 0,0-1 3 15,4-3 2-15,1-1 3 0,3-2-5 0,7-2-3 16,-2-2-2-16,4 0 3 0,1-5-3 0,-1 0 2 15,-1-4-3-15,0-3-6 0,-3 0 6 0,-1-3-1 16,0-2 2-16,-4-1 0 0,0-1-3 0,1-2-2 16,0-1 0-16,-3-4 6 0,-1 0-3 15,-1-1 0-15,-4 2-1 0,-3 1-6 0,-4 0 5 16,-2 5 3-16,-2 4 4 0,-1 1 1 0,-1 4-4 16,-2 1-1-16,-1 3 1 0,1 1 3 15,-3 5 0-15,1 0-2 0,0 4-3 0,-2 2-3 16,-1 2 1-16,-1 5-1 0,-3 6 2 0,0 2 0 15,2 2-3-15,1 2 1 0,-1 1-2 16,4 2 4-16,1 4 1 0,5-1 1 0,1 4-4 16,0 0-4-16,5-2 4 0,2-1 2 0,7 0 1 15,0-3 6-15,7-1-6 0,4-3-2 0,1-1 0 16,3-2-1-16,2-3 1 0,1-1 0 16,2-3-1-16,-1-1-9 0,-2-3 4 0,-1-2-1 15,-2-3 1-15,0-2 4 0,2-2-3 0,0-3-2 16,-1-2 1-16,-2 0-1 0,-3-1 2 0,-2-2 1 15,-4-1-1-15,0-2-2 0,-5 0 5 0,-1 1-1 16,-3-2 2-16,-3 1 8 0,-3-1-8 0,-4 0 1 16,-3-1-2-16,-1 1-3 0,-5-1 4 15,-4 3 1-15,-1 2-2 0,-1 1-3 0,0 3 4 16,1 3-2-16,0 0 4 0,-1 3 5 0,-2 3-7 16,2 4-1-16,1 2-2 0,0 5-2 15,3 1 5-15,2 2 0 0,0 4-1 0,5-2-5 16,5 3 0-16,2-1-2 0,7 1 3 0,3 4 7 15,6 0-2-15,7-3 2 0,7-1-2 0,7-3-4 16,3-7 4-16,2 0-1 0,-2-5 0 16,-2-2 1-16,-4-2-4 0,0-2-1 0,-2-3-1 15,-2-1 3-15,-2-5-3 0,-4 0 0 0,-3-2 0 16,-6-5-2-16,-2-2 8 0,-1-2 0 0,-2 0 1 16,-2-2-1-16,0-1 0 0,-1-4 1 15,-3 2 2-15,-4-3 4 0,0 0-5 0,-4 0 1 16,0 1-2-16,-1 2-5 0,-3 3 6 0,1 5 2 15,-2 2 2-15,-1 6 2 0,3 2-2 16,-2 2 2-16,5 1-3 0,-2 4 2 0,1 5-5 0,1 2-3 16,-5 5-1-16,1 6-1 0,0 2 5 0,4 4 0 15,-1 1 2-15,4 3-2 0,2 4 0 16,3 1 2-16,0 2-2 0,0 5 5 0,-2 3-5 16,0 2-3-16,-3-1 0 0,1-3-3 0,-2 0 4 15,0-8 1-15,1-2 0 0,1-8 0 0,3-6-3 16,-1-4-1-16,-1-6 1 0,1-3 2 15,-1-2 1-15,-3-4 1 0,5-1 0 16,0-4-4-16,0-4 4 0,0-2-1 0,-2-4 3 16,1 1-2-16,-2-3-2 0,-1-1-2 0,-1-2 0 15,0-3 2-15,0-1-2 0,-1-3-1 0,-1-5-1 16,0 0-3-16,0 0 5 0,0 0 0 0,2 5 4 16,0 4 1-16,2 2-4 0,2 3 1 15,0 3-4-15,2 4 2 0,3 1-3 0,-2 4-2 16,3 2-1-16,0 1-4 0,3 5 5 0,2 5 2 15,-3 1 3-15,3 3 0 0,0 5-1 0,-1 2-1 16,-1 3 1-16,-1 5 3 0,-4 0 0 16,-3 1 2-16,3 1-4 0,-7 5 0 0,-1-2 1 15,-2 0 1-15,-5 1 2 0,0-4-1 0,-1-2-1 16,-2-4 1-16,2-3-2 0,0-5 1 0,3-4 0 16,0-2 2-16,2-3 0 0,0-2 2 0,1-1 9 15,2-1 0-15,2-2 2 0,2-3-6 16,-2-4-7-16,6-1-2 0,1-5-3 0,4 2 4 15,3-3-3-15,3-1 0 0,5 1 0 0,1-4-3 16,2-2 1-16,5-1 1 0,1 1 2 16,-1-2 0-16,2 4-1 0,-4 0 1 0,-3 2-2 15,-2 1 4-15,-2 3 0 0,-2-1-2 0,-2 0 3 16,-2 1-4-16,-5 1 4 0,1 1 2 0,-4 2 0 16,-1 2 2-16,-4-2-3 0,0 4-2 0,-1 0 0 15,-3 2 3-15,0-1-1 0,-3 1 0 16,-1 2-2-16,0-1-2 0,-5 2 1 0,0 2 0 15,-4 2 0-15,-1 2 1 0,-3 2-2 0,-2 3 1 16,0 0-2-16,-1 3 1 0,1 1 0 0,-2 3-1 16,2 1 2-16,-2 0-2 0,4 2 2 15,1 1 0-15,3-1 0 0,3-2 0 0,2 1-1 16,0 1 0-16,6-2-2 0,3-1 1 0,5 1 0 16,-1-2 0-16,3-3 2 0,2 1-2 0,3-2 2 15,1-3 2-15,1 0 0 0,4-4 2 16,0-1-3-16,-2-2-1 0,0-1 0 0,2 0-1 15,-4-1 2-15,1-2-1 0,1 1 4 0,-3-2-3 16,3-2 1-16,0 1 1 0,-2 0-3 0,5-2 4 16,-7-4-3-16,5 2 0 0,-2-1-2 0,0 2 0 15,-2 1 2-15,1-1-1 0,-1 3 2 16,2 0-4-16,-1 2 3 0,1 1 0 0,-4 2-1 16,4 1 2-16,-5 1-2 0,-2 2-2 0,2 0-1 15,-5 3 1-15,1 0 2 0,2 1 0 16,-1 1 1-16,-3 0-1 0,3 1 0 0,-1 0-1 15,-1 1 1-15,0-1 0 0,-1-4-2 0,1 1 0 16,1-2 0-16,1 0-1 0,0-2 0 0,1 0 2 16,5-2-2-16,1-1-2 0,3-3 0 15,2 2 0-15,2-1-2 0,2-1 3 0,4-3-3 16,2 1 0-16,2 1-1 0,2 1 1 0,2 0 2 16,1 1 2-16,-3-2 2 0,5 2-1 15,-4-2 0-15,1 2 2 0,-4 0 0 0,-4-2 1 0,-4 1-1 16,-1-1-2-16,1 0 0 0,-3 0-1 15,-1 2 5-15,-5-2 0 0,1 1 0 0,-4-2 2 16,-3 0 0-16,-1 1-1 0,-2 0 3 16,1-1 3-16,-5 1-2 0,-1-3 1 0,1 1-2 15,-2-1-2-15,-2 2 3 0,0-2 0 0,-3 0-1 16,-2 2-1-16,-3-4-2 0,-4 3-2 0,-4 1 0 16,-5 1 2-16,-2 2-2 0,-5 1 1 0,2 1 0 15,2 0-2-15,0 2 2 0,3 3-1 0,4 3 0 16,1 2-1-16,6-1-1 0,2 4-1 15,6-1-1-15,-1 2 3 0,7-2-2 0,3 3 0 16,6-4 1-16,2-1-1 0,6-2 3 0,1-3 0 16,4 0 1-16,0-5-1 0,0-3-2 0,-1 2 0 15,1-2-2-15,-2-1 4 0,0-3-1 16,-2-3 1-16,1-1 0 0,-2-4 0 0,-1 2 2 16,-5-5 2-16,-1-2 2 0,2-2-2 0,-2-4 1 15,-1-1-3-15,2-3-1 0,3-3 4 16,-4-2-6-16,5-3 5 0,-7 2 1 0,-1-3-4 15,-2 3 5-15,1 0-1 0,-2 0 1 0,-2 1 1 16,-2 5-1-16,1 5-1 0,-1 3 2 0,-2 6 2 16,0 6 2-16,-2 3 2 0,0 2-2 0,1 4-6 15,-1 2-2-15,2 5 0 0,-4 2-2 16,-3 4 1-16,-2 8-2 0,-1 6-2 0,4 6-1 16,1 2 3-16,2 4 1 0,1 3-1 0,2 2 0 15,0 0-5-15,4 2 3 0,-2-1 1 0,6-2 0 16,1-4 2-16,-1-4-3 0,4-3 0 0,-1-3-1 15,1-1 2-15,6-3-3 0,-4-5 4 16,4-3 0-16,-4-6-2 0,4-3 2 0,-4 0-1 16,3-4 0-16,1-3 2 0,2-3 0 0,-1 1-4 15,1-6-1-15,0 3 3 0,1-3-3 16,-3-4 5-16,2-2 0 0,-2-1-2 0,1-2 5 16,1 2-4-16,-6-2 1 0,0-1 0 0,-2 2-3 15,-2 0 3-15,1 1 0 0,-5 3 0 0,-2 1-2 16,-2-1 2-16,-2 0 0 0,-1 2-3 15,-1-1 7-15,-3 4-8 0,-1 0 0 0,-4 0 2 16,0 2-5-16,-5 2 5 0,0 2-2 0,-4 2 0 16,-1 2-1-16,0 2 3 0,-2 2 1 15,3 0-2-15,-1 3 4 0,7 2-3 0,-3 2-2 16,5 0 3-16,4 1-6 0,1-1 2 0,3 3 0 16,1 0 1-16,2-2-1 0,4 0 2 0,-1 1 1 15,6-7-1-15,-1 2 4 0,4-2-3 0,-1-2 1 16,5 0 1-16,-1-3-2 0,3-2 1 0,2-1-2 15,0-2 0-15,1 1 0 0,1-2 3 16,-1-1 2-16,-2-3-1 0,1 2 6 0,-2-1-4 16,-5 1-3-16,5-1 1 0,-5-1-9 0,4 1 5 15,-4 2 1-15,-2 1-2 0,0 1 4 0,-2 1-1 16,1 0 1-16,-2 1-2 0,-4-1 4 16,3 2-5-16,-3 1-1 0,2 1 3 0,-2 1-4 15,4 1 1-15,0-1 2 0,-2 1-3 0,0 0 3 16,4 0 0-16,-2-2 2 0,1-1-2 0,0-1 5 15,0 0-6-15,1-2-2 0,2 0 6 16,-1-1-12-16,0-2 7 0,2-2 0 0,-1 0-5 16,2-2 6-16,-1 0-3 0,-1 1-2 0,4-4 1 15,-4 4 2-15,1-1-2 0,-2 0 0 16,-1 1 3-16,0 1-6 0,1-1 0 0,3 3-1 16,0 1-3-16,0-3 7 0,-1 4 2 0,-7-2 5 15,2 1-2-15,-3 0 2 0,-2 1-6 0,1 1-3 16,-3 1 1-16,3 1-11 0,-1 1 9 0,0 1 1 15,3 3 0-15,0 0 10 0,-1 3-4 0,4 0 3 16,0 0-1-16,0 3-1 0,3-2-1 16,0 1 1-16,5-2 2 0,-3 1-4 0,6-4 4 15,1-1-1-15,4-1-1 0,-2-3 5 0,0 1-2 16,-4-3 1-16,3-4 1 0,-1-1-1 16,-1-1 0-16,0-1-1 0,0-5 3 15,-4-1-6-15,-2-3 8 0,2-1 1 0,-3-1 1 0,-2-1 9 16,-1 0-3-16,0-3 3 0,-3-3-4 0,-3 0-1 15,2-4-1-15,-2-1-4 0,-2-4 4 16,3 2-7-16,-1-3 2 0,-3-1 3 0,0 2-3 16,2 2 7-16,-3 3 0 0,0 4 0 0,0 5 2 15,0 4 2-15,0 6 0 0,0 2-1 16,0 5 2-16,0 3-10 0,0 0 0 0,0 1-4 16,0 4-7-16,0 3 5 0,0 5-2 0,-3 7 0 15,2 4 1-15,1 3-4 0,0 5-1 0,1 2-3 16,3 2 3-16,-3 1-4 0,0 3 6 15,-1 2 1-15,0-2-4 0,-1 1 8 0,0-2-6 16,1-5 1-16,-1-1 0 0,2-3-12 0,-1-6-6 16,0-3-15-16,0-5-12 0,-1-2-15 0,1-4-17 15,0 1-11-15,0-3-21 0,0-3-21 0,1-4-22 16,0-1-39-16,1-3-57 0,1-3-141 0,2-2-347 16,-2-2-599-16</inkml:trace>
  <inkml:trace contextRef="#ctx0" brushRef="#br0" timeOffset="481039.7915">15589 11210 1 0,'-12'-8'525'0,"0"-5"97"0,1 2-109 16,6 0-85-16,1 5-72 0,3 2-86 0,2 1-71 15,4-1-67-15,1 1-38 0,8 0-26 0,0 1-9 16,7 0-1-16,7 2-9 0,0 0-4 16,4-1-6-16,2 1-4 0,4-2-1 0,-3 1-4 0,3 0 0 15,-8 0-6-15,1-2-1 0,-5 0-3 16,-5 1-3-16,-1-3 4 0,-6 2-4 15,-2-1 3-15,2 1 0 0,-9 0 3 0,1 1-1 0,-3 0 0 16,-2 1-2-16,0-2-8 0,-1 0 0 16,0 2-6-16,0-1-1 0,0 0 2 0,-1 1-3 15,1-1 0-15,0 2-4 0,0 0-1 0,0 0-3 16,-1 0-5-16,0 0 0 0,-1 2-14 16,-3-1-12-16,2 1-19 0,-5 2-33 0,0 1-44 15,1 2-83-15,-3 1-310 0,-5 0-1224 16</inkml:trace>
  <inkml:trace contextRef="#ctx0" brushRef="#br0" timeOffset="484327.1158">16926 10942 1 0,'3'-6'53'0,"-1"-4"561"15,2 1-40-15,-2-3-73 0,2 5-115 0,-1-1-81 16,-2-2-61-16,1 4-45 0,2-1-42 0,-2 2-27 16,0 1-29-16,-2 0-21 0,0 3-18 0,0 1-14 15,0 1-15-15,0 0-10 0,1-1-7 16,-1 2-11-16,0-1 4 0,0 5-3 0,0 0 3 15,1 3 8-15,2 4-2 0,1 1 2 0,-2 4 1 16,-1 0-2-16,3 2-2 0,-1 1 1 0,0-3-4 16,2 2-3-16,-1-1 3 0,-3-1-6 15,4 4 0-15,-3-2 1 0,0 0-8 0,-2 0 6 16,0-2-2-16,0 3-2 0,0-2 4 0,0 0-3 16,-2-1 1-16,0-2-2 0,-2 1 5 15,2-5-7-15,-2 2-5 0,-1-3-4 0,3 0-16 16,-1-2-16-16,0-3-18 0,0 3-25 0,2-5-23 15,-1 1-29-15,-1-3-44 0,0-2-57 0,2-2-152 16,-2-1-510-16,1-2-631 0</inkml:trace>
  <inkml:trace contextRef="#ctx0" brushRef="#br0" timeOffset="484702.8048">16789 11135 1 0,'-1'1'189'0,"-2"0"99"0,3 2-64 0,0 1 28 15,3 3 62-15,-1-1 1 0,1-1-51 0,6 2-52 16,1 2-45-16,1-4-33 0,8 1-30 0,2-1-23 16,2-2-16-16,6-2-18 0,1-2-13 15,2 0-11-15,-1-3-5 0,1 0-7 0,-1-1 1 16,-4 1 0-16,1-2 1 0,-5-2 6 0,-4 1 0 16,-1-1 6-16,-3-1 7 15,-1 1 10-15,-3 0 10 0,0-3 5 0,-2 2 9 0,-4 0-3 16,2-1-2-16,-4-1 0 0,3 4-6 0,-5 0-3 15,1 3-1-15,-2-2-7 0,0 2-3 0,0 3-9 16,-1 1-9-16,1 0-8 0,0 0-8 0,0 1-5 16,0 1 0-16,0 2 0 0,0 1-4 0,1 4 4 15,-1 4 0-15,0 0-1 0,1 2 2 16,-1 3-3-16,3-2 0 0,-1 0-1 0,-1 2 1 16,1-1 0-16,-1-2 0 0,0 2 1 0,0-3-4 15,1-2 4-15,0 1-3 0,-2-3-6 16,0-1-12-16,-2 2-20 0,-1-4-21 0,3-3-27 15,-2 0-24-15,1-3-26 0,0-2-37 0,0-1-147 16,-1-6-503-16,-1 1-776 0</inkml:trace>
  <inkml:trace contextRef="#ctx0" brushRef="#br0" timeOffset="484860.439">17127 10678 1166 0,'0'-8'344'0,"0"-1"1"0,1-1-113 15,2 2-33-15,1 6-58 0,-2-1-67 0,-1 3-50 16,4 1-27-16,1 3-5 0,2 4 0 0,2 1 4 16,1 4-4-16,0-1-22 0,3 4-53 0,-2-1-132 15,-1 4-367-15,3 0-887 0</inkml:trace>
  <inkml:trace contextRef="#ctx0" brushRef="#br0" timeOffset="485822.5365">17538 11037 1047 0,'4'3'549'0,"-4"-3"-195"16,1 1-67-16,0 0-31 0,-1 0-15 0,0 0-59 15,1-1-70-15,-1 2-39 0,3-2-11 16,2 3-10-16,0 3-3 0,2 0-13 0,3 4-12 15,-2 0-1-15,0 1-7 0,-1 2 3 0,1 1-3 16,2 1-4-16,-2 1-3 0,1 0-3 0,-3 0-1 16,0 0 0-16,-2 0 1 0,0 0-2 15,0 2-3-15,-2-4 2 0,-1-2-2 0,-1 0 1 0,0-2 3 16,0-2-4-16,0-1 1 0,0 0-4 16,0-4 4-16,0-2-2 0,0 0 3 0,3-1 1 15,-3 1 0-15,0-2 9 0,1 0 2 0,-1-3 1 16,1-2-1-16,1-2-11 0,-2 0-1 0,1-5-3 15,1 1-1-15,-1-1 2 0,1-1-2 16,-1-1 2-16,1 0-2 0,-1-1 0 0,2 0 1 16,0 0 2-16,0 3 1 0,1-1-3 0,2 1 0 15,2 2-4-15,-4 1 0 0,4 1 3 16,-1 2 0-16,-1 1 1 0,2 4-4 0,1 0 1 16,1 1-1-16,-1-2 2 0,1 3 4 0,1 4-4 15,-2-3 2-15,-1 2-3 0,1 1-1 0,4 2 4 16,-3-1 1-16,0 4 1 0,1 2-1 15,0-3-3-15,-2 1 0 0,1 0 2 0,-2 0 2 16,-2-2-2-16,4 2 0 0,-5 1-4 0,0-3 0 16,-1 1 3-16,0 0 1 0,-2-2 1 15,-1 1-2-15,1 0 0 0,-1-3-2 0,-1 3 1 16,2-4 6-16,-2 1-5 0,0 2 2 0,0-4-4 0,-2 1-1 16,1 0 5-16,-1-1-1 0,2 0 1 15,0 2-4-15,-1-2 1 0,1-1-1 0,0 2 0 16,0-6 7-16,0 2-4 0,1 1 2 0,-1 0-3 15,0-3-6-15,2-1 5 0,2 0-3 16,1-3 2-16,1 0-2 0,1-3-3 0,2 1 0 16,2-3 1-16,0-2 7 0,3 0-4 0,-1 0 4 15,0 2-4-15,2-1-8 0,-3 1 9 0,-1 0-4 16,1 1 4-16,1 1 1 0,-1 3-4 16,-3 0-3-16,2 3-3 0,-2-1 1 0,-2 4-3 15,0 2 1-15,2 0-2 0,-1 4-4 0,-1-1 8 16,0 4 3-16,2-2 4 0,0 4 4 15,0 0-4-15,2-1 0 0,-1 2 0 0,0-2 4 16,0 2 0-16,3 0 0 0,-1 1 0 0,1 0-6 16,3-1 5-16,-2-3 1 0,1-2 2 0,1 0 5 15,-1-3-5-15,3 0-1 0,-2-2-1 0,2-3 2 16,3-1 2-16,-3-1 0 0,-2-3 0 16,-1 1-3-16,-2-4 4 0,2-1 1 0,-2-2 2 15,0 0 4-15,0 1-5 0,-1-1 1 0,-3 0 1 16,-1-2 1-16,-2 1 6 0,2 1 0 0,-4-2 1 15,-3 2-6-15,0 1 3 0,-2 2 1 0,0 0 0 16,-2 3 2-16,-2 1-6 0,-2-1-3 16,-1 4-3-16,-1 1 1 0,-4 2 0 0,-2 2 2 15,-1 1-3-15,1 7-6 0,-1-1 5 16,0 4-1-16,5 1 4 0,-1 3 7 0,2 1-8 16,3 1 2-16,2 0-1 0,4 2 0 0,4-2 3 15,3 1 1-15,4-1-1 0,3 0-8 0,4-2 4 16,6 1-3-16,1-2 0 0,8-4 3 15,6 3-21-15,1-2-23 0,1 1-44 0,2-4-79 16,-1 0-212-16,1-2-1333 0</inkml:trace>
  <inkml:trace contextRef="#ctx0" brushRef="#br0" timeOffset="486535.1491">19557 10870 1159 0,'1'-8'373'0,"1"-3"28"0,2-1-117 0,0 1-29 16,1 4-41-16,-2 2-49 0,-1 1-54 0,-1 4-47 15,0 0-30-15,2 6-23 0,0 2-1 0,2 5 8 16,2 2 12-16,3 5 4 0,-3 3 0 16,-1 4-3-16,2 1-14 0,-3 4 1 0,-3 1-3 15,-2 1-2-15,-1 3 2 0,-3-2-6 0,2-3-3 16,2-2-1-16,-1-5-1 0,-1-5 0 16,1-2-1-16,-1-5 0 0,-2-3-2 0,3-3 3 15,-1-4-1-15,1-1 7 0,0 0 4 0,2-2 14 16,-1 0 8-16,0-3-3 0,0-1-3 15,0-5-15-15,-1-2-8 0,2-1-3 0,0-5-6 16,2 2 3-16,-1-2 0 0,3-1 2 0,3-3 1 16,0 2-5-16,5-1-2 0,1 2-2 0,-2 2 0 15,5 0 1-15,-3 5 0 0,2 2 0 0,-1 3 0 16,3 2 1-16,-3 0 3 0,0 2 2 0,-4 0-1 16,1 4-3-16,-1 0-2 0,-3 3-3 15,1 1 3-15,-4 3 1 0,1 2-1 0,-2 1 4 16,-2 2-3-16,-1 0 2 0,-3 0 2 0,-2 1 0 15,0 0 5-15,-3-3-6 0,1 2 1 0,-3-1-2 16,-3 1 3-16,-1-3 1 0,1 1-1 0,-3-3 3 16,1-2-4-16,0 1 1 0,2-2 2 15,-3-1-2-15,5-1 1 0,1 0-2 0,1 0-3 16,3-2-1-16,-2 1-7 0,5-2-9 16,2-2-20-16,0 1-28 0,1-3-42 0,3 1-49 15,2-2-67-15,5 0-120 0,3 1-330 0,7-2-775 16</inkml:trace>
  <inkml:trace contextRef="#ctx0" brushRef="#br0" timeOffset="488157.8516">20118 11151 1 0,'7'-2'510'0,"0"-4"82"0,0 0-89 16,0 2-88-16,-4 1-98 0,1-1-85 0,-3 4-61 16,-1-1-39-16,2-1-31 0,-2 4-28 0,-2-2-23 15,2 1-19-15,-4 1-6 0,1 0-2 16,-1 3 0-16,-3 2 6 0,-2 4-1 0,-2 0-4 15,-2 3-2-15,2 0-7 0,0 2-5 0,2-1-4 16,2-1-2-16,0 4 0 0,5-4 0 0,2 2 1 16,1 0-3-16,7-3 0 0,0 1 1 15,2-1-1-15,3-4 3 0,-1 0-1 0,5-3 1 16,0-3 0-16,1-2-1 0,0-3 1 0,2-1 1 16,-4-4-1-16,-1 0-1 0,1 0 0 15,-1-2 1-15,0-1-1 0,0-3 2 0,-4 1-1 16,0-2 1-16,-3 0-1 0,2 0 1 0,-6-1 2 15,1-1 0-15,-4 2 1 0,-1-2-3 0,-1 0-1 16,-2 2 0-16,-1 2-3 0,2 2 3 0,-2 2-3 16,1 1-1-16,0 4 0 0,2-2-1 15,-1 3 2-15,1 2 0 0,0 0 0 0,-1 0-4 16,1 2 1-16,-1 3-1 0,-2-1-1 0,0 3 5 16,1 0-3-16,0 4 0 0,1 0 0 0,0 2-2 15,2 1 3-15,0 1 2 0,2-1 0 16,2-2-1-16,-1 2 1 0,5-2-1 0,-1-1-1 15,3-1 4-15,0-2-3 0,1 0 1 0,2-1 0 16,0-2-1-16,1-2 4 0,0 1 0 16,-1-3 1-16,0-1 0 0,-1-1-1 0,1-3-1 15,-1 1-1-15,2-2 4 0,0-2-3 0,-1-1 1 16,0-1 0-16,1 0-3 0,-2-1 1 0,0-1 1 16,4-2 2-16,-3 2-3 0,1-3-1 0,-3 0-2 15,4 1 0-15,-5-3 4 0,1 4-4 16,1-1 2-16,0 3-1 0,-4 1-2 0,2 1 3 15,-1 1-1-15,1 1 0 0,0-1-1 0,-1 2 0 16,0 1 0-16,-1 2-4 0,1 1 2 0,-3 1-3 16,3 1 0-16,1 2 3 0,-1 4-1 15,2 3 4-15,1 2 0 0,-1 1-1 0,4 3 2 16,-2-1-2-16,-3 5-2 0,1 1 1 0,-1-1 0 16,-2 3-3-16,-2-1 4 0,0-3 0 0,-5 3-3 15,1-2 3-15,-3 1-1 0,1-1 0 0,-1-3 3 16,0-3-3-16,-1-3-2 0,-2-2 1 15,1-4 1-15,2-1 0 0,1-2 1 0,0-2 2 16,0 0-3-16,0-1 6 0,1 0 0 0,0-1-1 16,2-4 2-16,3-2-5 0,-1-3-2 15,0 0-1-15,4-2 1 0,0 3-2 16,-2-2 3-16,0 2 1 0,1-2-2 0,3 3 3 16,-3 0-2-16,-4 0 0 0,3 0 4 0,-2 2-5 15,1-2 0-15,-3 4 1 0,4 0-2 0,-5 1 1 16,1-1 2-16,1 2 1 0,-3 0-3 0,0 1 2 15,0 0 1-15,1-1-1 0,-2 2 1 0,0 0-2 16,0 0-1-16,0 1 1 0,0 0-1 16,0 1 0-16,0-1 1 0,0 0-1 0,-2 0-2 0,2 0 3 15,0 0-4-15,0 0-1 0,0 0 3 0,0 0-4 16,0 0 3-16,0 0 3 0,0 0-2 16,0 1 2-16,0-1 2 0,0 0 0 0,2-1-1 15,-2 1 3-15,0 0-2 0,1 0-1 0,-1 0 2 16,2-1-4-16,1 1 0 0,-1-1 0 15,4 1 2-15,-3 0-3 0,5-1 4 0,-2 1 0 16,2-2-4-16,2 0 5 0,2 1-3 0,4 1 1 16,0-1 1-16,4 1-5 0,3-1 3 0,0 1 0 15,1 1-1-15,2 0 1 0,4-1 1 16,-4 0 1-16,4 0-1 0,-2-1 2 0,0 0-3 16,-1-1-1-16,-3 1 4 0,1-1-5 15,-4-1 2-15,-1 0 1 0,-5-2-1 0,-3 2 6 16,0-3 0-16,-2 2 0 0,-2-2-1 0,2-1 1 15,-3-1-1-15,-3 1-1 0,0 1 3 0,0-1-4 16,-3 3 2-16,0-3 0 0,0 4-1 16,-2-1 2-16,0-1-1 0,0 1 1 0,-3-1-6 0,-1 2 4 15,2-1-3-15,-5 2-3 0,-2 0 3 16,0 1-7-16,0-1 4 0,-5 2 2 0,1 3-1 16,0-1 3-16,-3 3-1 0,1-1 0 0,1 2-1 15,-1 4 3-15,1-1-5 0,2 5 0 0,0 1 4 16,3 1-9-16,0 0 6 0,5 1 0 15,2 0-3-15,-1 2 7 0,8 1-3 0,-1-4 2 16,7 2-2-16,5 0 2 0,7-1-3 0,5-2-1 16,9-1 5-16,4-3-9 0,3-1 6 0,6-4 0 15,2-2-4-15,-6 0 9 0,2-3-5 16,-5-2 0-16,-1-2 2 0,1 0-1 0,-2-3-2 16,-1 0 1-16,-8-3 1 0,0-1-5 0,-4-2 4 15,-6 0 1-15,-1-1-1 0,-5 0 7 0,-1 0-3 16,-1 1 1-16,-7-2 0 0,-1 3 0 15,-4-2-3-15,-1 3-2 0,-2 1 3 0,-4 0-6 16,-2 2 4-16,-5 0-1 0,0 1-1 0,-6 1 6 16,-5 2-3-16,-3 2 0 0,-2 0 2 15,-3 2-8-15,1 0 4 0,0 4-3 0,3 1 1 0,6 2-3 16,9 3 2-16,2 0-1 0,5 3-1 16,5 1 8-16,4 0-6 0,7 1 2 0,7 1 0 15,6-3-1-15,7 1 0 0,7-2-2 0,0-2 2 16,-1-3-5-16,-3-3 5 0,-2-2-2 15,-3-3 1-15,-3-5 5 0,-3-1-3 0,-6-2 2 0,2-4 2 16,-5 1-6-16,3-3 4 0,-4 0-1 16,-1-3 1-16,0-2 0 0,-1 0 2 0,1-2 0 15,-1-1-2-15,2 0 8 0,-1-1-6 0,-3-2 2 16,1-3 1-16,-1 2-8 0,0-1 4 16,-5-2 0-16,-2 2 0 0,0 0 4 0,-1 2-2 15,0 2 2-15,-1 0-4 0,0 4 5 0,0 2 0 16,-1 7 3-16,1 2 4 0,1 4-5 15,-3 3-4-15,3-1-6 0,0 5 0 0,-3 2-4 16,1 5 5-16,-1 3 4 0,-3 6-4 0,4 2 3 16,0 5-3-16,-1 1-1 0,3 3 4 0,4 1-7 15,-2 2 4-15,0 2-3 0,4 0 0 16,-2-1 5-16,4 1-3 0,-4-3 3 0,3 0-6 16,-2-1-4-16,1 1-14 0,2-1-24 0,-4-3-36 15,3 0-76-15,-4-5-182 0,2 0-1207 0</inkml:trace>
  <inkml:trace contextRef="#ctx0" brushRef="#br0" timeOffset="490581.458">23076 11130 349 0,'-2'-4'447'0,"-1"-1"38"0,1 2-77 0,-1 0-78 0,6 3-96 16,-3 3-102-16,1-1-64 0,1 3-10 16,0 1 20-16,5 4 21 0,-1 3-1 0,2 2-17 0,1 5-18 15,3 1-17-15,-2 0-12 0,0 1-12 16,0-1-6-16,0 1-2 0,0 1-3 0,1-2 0 15,-1-1-3-15,0-2 1 0,1-3 0 0,-2-3 0 16,0-3 4-16,-2-4 0 0,-1-1 2 16,2-2-1-16,0-1-1 0,-1-3 0 0,1 0-6 15,1-4 0-15,4 0-6 0,-1-5-3 16,-1 0-4-16,1-4 2 0,0-2 2 0,2 1-1 16,-1-2 3-16,0-2-3 0,-1 1 0 0,1 0 3 0,-2 3 0 15,-6 1 2-15,4 3-2 0,-3 1 0 16,-2 3-1-16,-2 3 0 0,2 0-1 0,-2 2-10 15,0 3-7-15,-1 4-5 0,7 2-1 0,-5 3 11 16,4 5 8-16,0 3 5 0,-1 2 4 16,5 2-3-16,3 1 0 0,-1 1 2 0,-1-3 0 15,6 3 1-15,-3-5 1 0,8 0 0 0,-1 0-2 16,1-7 5-16,4 0-1 0,-1-4 3 0,3-1 1 16,-2-2-4-16,-2-2 0 0,2-2-2 15,-5-2 2-15,4-3 2 0,-4 0 1 0,0-1 1 16,-5 0 0-16,-1-4-1 0,0-2 0 0,-3-2 2 15,-2-1 0-15,-1-2-3 0,0-2 1 0,-4 1 0 16,-2 1 1-16,-3-1 0 0,0 2 2 16,-2 3-3-16,-1 1 1 0,-1 4 3 0,-3 0 2 15,-2 3 1-15,2 2 0 0,-4 0-6 0,-3 2-3 16,-1 3-6-16,0 2 2 0,-2 3-1 16,-1 4 2-16,1 0-3 0,-1 5-5 0,4 1 5 15,0 0-1-15,4 0 2 0,2 3 2 0,4 4-4 16,3-3 0-16,3 2-2 0,5-1 2 0,4-3 3 15,5-3 3-15,5 2 1 0,6-3-4 0,5-5 4 16,0 1-2-16,5-5 1 0,2-3 3 0,2 0-6 16,-1-4-1-16,1-2-2 0,-3-3-1 15,-3-2 4-15,-3-1 0 0,-3-4-1 0,-5 1-1 16,2-7 1-16,-5-1-1 0,0-1 4 0,0-7 2 16,3-2-5-16,-5-3 0 0,0-4-2 15,-5-1-2-15,2 0 4 0,-8-1 3 0,-4-1-2 16,1 1-2-16,-6-1-1 0,0 5-1 0,-7-1 3 15,2 4 3-15,-7 3-3 0,-2 4 0 0,2 4-3 16,-5 2 3-16,6 6 4 0,1 1 1 16,-1 3 4-16,2 5-2 0,4 1-3 0,-1 3-5 0,3 1 1 15,-4 4 0-15,4 5-1 0,-3 2 3 16,4 6-6-16,0 4 5 0,3 4 3 0,1 3 0 16,4 4 4-16,2 5-6 0,0 2 2 15,6 1-2-15,0 5 0 0,-2 0 6 0,7 1-8 16,-4 2-1-16,0-1-3 0,-1-1-9 0,2-5 0 15,-2-3-3-15,5-9-5 0,1-3-8 0,5-4-8 16,-3-3-11-16,0-3-7 0,-2-4-1 0,1-2-3 16,-1-5 2-16,-1-3 0 0,-3-1 5 15,0-5 15-15,-1-1 10 0,-1-1 13 0,0-6 10 16,0-1 0-16,-1-2 1 0,0 1 2 0,1-3 4 16,0-3-1-16,-2 3 3 0,1-2-1 0,-5 0-2 15,1 5 11-15,-4-2 5 0,-2 3 12 16,-2 3 9-16,-1 0 5 0,-3 2 2 0,0 1-2 15,-1 2-5-15,0 3-13 0,-3 1-9 0,-1 1-10 16,-4 5-8-16,0 5 9 0,0-1 0 0,-2 3 2 16,3-1 1-16,3 3-8 0,3 0-2 15,1 4-1-15,2-1 5 0,6 1-3 0,-1-2 2 16,4 1-4-16,3 1-7 0,3-2 7 0,3-4 1 16,3 1 1-16,0-3 5 0,6-3-6 15,-5-2-3-15,3-3-1 0,-2 0 2 0,1-3 1 0,-2-3 0 16,1 0 0-16,-1-3-8 0,0-2 8 15,0 1-1-15,-4-2 3 0,0-3 5 0,-1 0-6 16,-2-2-1-16,-1-3-2 0,1 3 2 16,-1-3-1-16,-4-1 3 0,3 3-2 0,-2 0-6 0,-2 4 6 15,-1 0-2-15,-3 3 4 0,0 4 3 16,-1-2-5-16,0 3 0 0,-1 2-1 0,-1 1-4 16,0 1 1-16,-1 3 0 0,1 2-1 0,-4 0-3 15,2 3 6-15,1 5 0 0,0-1 2 16,0 2 1-16,2 2-3 0,1-4 0 0,4 3-1 15,-1-2-1-15,4-1 0 0,0 1 2 0,3-3-2 16,4-1-1-16,1-1 5 0,1-3-1 0,2-3 2 16,3 2 6-16,-5-3-9 0,1-1 1 0,1-2 0 15,-5-1-2-15,3-1 4 0,-3-1 0 16,-1-2-2-16,-1-1-1 0,-1-3 2 0,-2 3-3 16,-1-2 6-16,1-3 1 0,0 1-5 0,-2-1 3 15,0 0-5-15,-3 0-1 0,4 0 3 16,-4-2 0-16,-2 3 0 0,4 0-1 0,-4 1 1 15,-1 2 0-15,2 2 1 0,-4 2 4 0,1 1-4 16,0 2-1-16,-1-1-3 0,0 4-5 0,0-2 2 16,0 0-3-16,-1 4 3 0,1 0-1 0,-1 5 4 15,1 2 2-15,1 0 1 0,1 3 2 16,0 0-4-16,4-1 0 0,1 2-1 0,0-3-2 16,3 2 4-16,3-2 0 0,2 1 1 0,-3-6-2 15,1 2 1-15,3-3 0 0,-4-2 0 0,2-2 5 16,0-3-3-16,-2-1-1 0,-3-1 1 15,1-1-5-15,-1-3 5 0,1 1 2 16,-3-2-1-16,1-2 1 0,1-1-3 0,0 0-2 0,1 0 3 16,-1 2 2-16,0-3-2 0,0 0-1 15,-1-2-2-15,1 2-2 0,-1-1 4 0,1-3 0 16,-2 5 2-16,3-3-2 0,-4 4 0 0,0 1 0 16,-2 2 1-16,0 4 2 0,-1-1-3 0,-2 3 0 15,0 0-1-15,-1 2-2 0,-1 0 2 16,1 3 0-16,0 3 2 0,-1 1-2 0,-2 2 1 15,0 4-2-15,2-2 1 0,-2 6 2 0,2-2-2 16,-1-1-2-16,0 1 0 0,0 0-3 0,2 1 3 16,-3 2-2-16,1 1-1 0,2-2-13 15,0-3-14-15,2-1-9 0,2-4-13 0,5-1-6 16,0-3-13-16,4-2-17 0,4-1-16 0,0-3-13 16,3-3 0-16,-3 0 12 0,4-4 23 0,-1-1 27 15,-2-1 24-15,0-2 19 0,-3 0 10 0,3-3 5 16,-6 1 6-16,2-4 2 0,-2-1 4 0,-1-1 6 15,2 0 14-15,-2-2 11 0,4 3 18 16,-5 1 12-16,-2 1 4 0,-2 4 4 0,1 2-3 16,-4 5-3-16,-1-1-7 0,0 4-11 15,-2 1-13-15,0 0-19 0,0 3-9 0,-3 0-8 16,2 4-5-16,-6-1 2 0,0 5-1 0,1 1 0 16,-4 1-2-16,2 3 1 0,-4-1-1 0,1 2-1 15,-2 1 1-15,-2-1-4 0,-1 2 4 16,-1 2-2-16,-3 0 0 0,2 0-4 0,0-3-7 15,2-1-5-15,3-2-5 0,5-3-1 0,4-3 4 16,1-5 5-16,3 0 6 0,0-2 1 0,0-1 3 16,3 1 5-16,1-1 1 0,3 0 3 0,3-1-1 15,4 1-3-15,4 1-2 0,2 0 2 0,1 2-1 16,-1-2 2-16,1 2 0 0,-2 0-1 16,1 1 3-16,1 0 1 0,3 0 3 0,-1 0 1 15,2-1 0-15,0 2-2 0,1-2 0 16,-2 1 3-16,-2-1-1 0,-4-2 2 0,0-1 2 0,-4-1-2 15,1-2 4-15,-6-1 1 0,0 1 0 16,-2-3 3-16,2-1-3 0,-2 0-2 16,-3-2-2-16,0 0-3 0,-1-1-1 0,-1 1-1 0,-1 0-2 15,-1-4-1-15,0 4-1 0,-1-3 0 0,-1 0-1 16,-1-1 0-16,-1 0-2 16,1-3-2-16,-3 2-1 0,1 0-1 0,-1-1-2 0,0 2-4 15,0-2-5-15,-3 0-14 0,-2 3-11 16,1-1-16-16,-3 2-14 0,-5 5-11 0,-4-3-18 15,-1 3-19-15,-4 3-30 0,-2-1-35 0,-1-2-44 16,0 3-107-16,-4-1-296 0,-3 1-706 0</inkml:trace>
  <inkml:trace contextRef="#ctx0" brushRef="#br0" timeOffset="491005.4304">24801 11082 1 0,'-16'-2'0'0,"-3"-4"217"0,-4 0 137 0,10 3-3 15,2 0-8-15,2 1-32 0,5 0-44 0,-2 1-43 16,3-1-37-16,-3 1-31 0,5 0-25 16,-1-1-16-16,1 0-5 0,0 2-9 0,1 0-13 15,1-2-14-15,1 1-21 0,-1 1-16 0,4-2-13 16,0 1-7-16,1 1 2 0,4-1-5 0,3 0 3 15,4 1 1-15,3-1-3 0,6 3 4 16,11-1 0-16,5 2 1 0,5-2-1 0,6 3 2 16,2 2-2-16,5 1-3 0,2 0 3 0,1 1-7 15,-2-1-3-15,2 0 2 0,-8-2-2 0,3 3 4 16,-6-3 3-16,-2-1 1 0,-3 0-3 16,-2-3 1-16,-6 2-2 0,-6-1-2 0,-5-1 2 15,-9-1-2-15,-4-1 2 0,-5 1 3 16,-4-2 4-16,-3 2 8 0,-3-2 0 0,0 0-1 15,-1 0-9-15,-1-3-2 0,-1 1-6 0,0 0-4 16,-3-2 0-16,1 2-5 0,-1-1 0 0,0 1 2 16,-2 1-4-16,1 1 2 0,3 1-2 0,-2 1-3 15,3 0-8-15,0 1-18 0,-1 2-34 0,3 5-59 16,-2 2-105-16,3 3-478 0,0-1-1036 16</inkml:trace>
  <inkml:trace contextRef="#ctx0" brushRef="#br0" timeOffset="499788.9279">27637 11517 1 0,'-1'-2'156'0,"0"-1"257"0,-2 1-6 0,3 0-62 16,0 1-58-16,0 1-46 0,1-2-64 0,1 2-29 16,-1 0-31-16,0 0-26 0,-1 0-23 15,0 0-16-15,1 0-10 0,-1 0-8 0,0 0 0 16,0 2-3-16,0-2-1 0,0 0 2 0,0 1 1 15,-1-1 6-15,1 0 4 0,0 1-2 16,0-1-4-16,-1 0-2 0,1 0-1 0,0 0-5 16,-1 0 2-16,1 0-7 0,0 0-6 0,0 0-2 15,0 0-10-15,0 0-2 0,0 0-4 0,0 0-1 16,1 0-2-16,-1 0-1 0,0 0-3 0,0-1-14 16,1 1-18-16,-1-1-53 0,0 1-59 15,1 0-143-15,4 1-515 0,1 0-766 0</inkml:trace>
  <inkml:trace contextRef="#ctx0" brushRef="#br0" timeOffset="503875.2566">27788 11519 1 0,'0'0'0'0,"-2"-2"0"0,1-1 0 0,1-1 215 16,0 2 114-16,-1-3-48 0,1 4-36 0,0-2-27 15,0 2-27-15,1-3-2 0,-1 2-17 16,0 0-13-16,-1-2-12 0,1 2-21 0,0-1-11 15,-2 0-20-15,1 1-17 0,0 2-15 0,-1 0-15 16,-1-1-6-16,-1-1-9 0,2 1-2 16,-4 0-4-16,2 0 0 0,-2 0-1 0,0 0 3 15,-2 0 1-15,0-1 2 0,1 1 1 0,1 1-2 16,-1 0 0-16,3 0-2 0,-4 0-2 0,2 0 0 16,-2 0-3-16,1 0-1 0,-2 0-3 15,0 1-2-15,-1 1 0 0,-2-1-2 0,1 2 2 16,1 1-3-16,-5 0-2 0,4 2 2 0,-2-1-2 15,2 1 0-15,0 1-3 0,0 2-2 0,-2 0-1 16,-1 1-1-16,2-2 3 0,1 4 0 0,0-1 0 16,1 2-1-16,1 1-1 0,1 0 0 0,2-1 0 15,1 3 1-15,3-4-2 16,1 3-1-16,1-2 1 0,0-1-3 0,1-2 3 0,3 3 0 16,1 0 1-16,1-4-2 0,0 3 0 0,4-2 0 15,0-2 0-15,4-1 3 0,1 1-2 16,3-3 1-16,1-2-4 0,2 0-2 0,0-3 2 15,3-2-1-15,-2-1 5 0,3-2-2 0,-1-1-1 16,-1-3 1-16,4-2-2 0,-5 0 3 16,3-2 0-16,-1-3-2 0,-1-2 1 0,0-1-1 15,2-4 2-15,-2-1 1 0,2-3-2 0,0-1 1 16,-5 1-4-16,0-2 0 0,-5 0-2 0,0-2 3 16,-5-2 1-16,1-1-2 0,-5-2 1 0,-2 3-2 15,-2 1 2-15,0 2-1 0,-1 3 3 16,-2 1-2-16,-1 1-2 0,1 1 0 0,0 0-2 0,1 4 3 15,0-1 1-15,-1 5-1 0,1 1 0 16,0 3-2-16,-1 0 2 0,1 3 3 0,0 3 0 16,0 1-2-16,0 5-3 0,0-3 0 0,0 2-1 15,0-1 3-15,0 2-2 0,0 0 1 16,0 0-1-16,-2 0-3 0,2-1 6 0,0 2-3 16,0-1 0-16,0 0 0 0,0 3-5 0,0-3 0 15,-1 0 0-15,1 3 3 0,-1-3 0 0,-1 5 0 16,1 1 1-16,0 3-2 0,-1 0 2 15,-2 3 3-15,1 2-2 0,0 3 2 0,-1 3-2 16,-1 0-1-16,-2 3 0 0,4 1 0 0,-6 1 2 16,4 2 1-16,-1 1-2 0,0-1-2 15,1 2-2-15,0 2 3 0,2-1 2 0,2-1 1 16,0 0-2-16,2-3-1 0,0-4-1 0,2 1 1 16,2 0 3-16,-2-1-2 0,4-2 1 0,-1 1-2 15,3-2-1-15,2-2 3 0,3 0-1 16,-1-1 2-16,4-1-1 0,3-2-1 0,-3-3-2 15,4 1 1-15,2-7 1 0,0 1 2 0,-3-3 1 16,5-1-4-16,-1-2 0 0,-1-1 1 0,-3-1 0 16,4-3 2-16,-5 0-4 0,3-6-1 15,-1 2-2-15,2-4 4 0,-1-3 4 0,-1 5-2 16,1-6 1-16,-1-3-3 0,-3 3-1 0,1-2 2 16,-7 1 2-16,-1-1 1 0,0 2-1 0,-3-1-2 15,-4 4-1-15,0-2 0 0,-3 1 4 0,-1 3-1 16,-1 0 2-16,0 2-3 0,-2 1-2 15,-1 2 3-15,3 3-1 0,-3 2 3 0,1 0 0 16,1 2-4-16,-1 1-1 0,-5 1-2 0,2 2 5 16,0 2-2-16,-1 3 1 0,1 3-1 0,0-1-6 15,-3 3 7-15,4-2-3 0,0 4 4 16,-1-1 2-16,1 3-6 0,1 2 1 0,2-1 0 16,0-2 1-16,4 2 0 0,3-1 2 0,1-1-2 15,1 2-5-15,6 0 5 0,1-2 1 16,0-1-1-16,6 0 4 0,0-3-4 0,7 1-2 15,-3-3 2-15,5 0 1 0,2-3-1 0,0-2 1 16,1 0 0-16,1-2-7 0,0-3 6 0,0 0-2 16,-2-1 2-16,1-4 7 15,4 2-8-15,-3-5 0 0,-2 0-2 0,0-3 0 0,0 0 2 16,-1 1 3-16,0-3-3 0,1-2-3 0,-1 2 4 16,-3-2 0-16,-3-1 3 0,0 2-2 0,-6-1-1 15,-1 4 1-15,-4-1-2 0,-3 1 7 16,-2 1-2-16,-5 0 2 0,2 1-1 0,-3 1-7 15,0 1 6-15,-2-1-1 0,0 2 3 0,0 1 5 16,-2 1-7-16,0-1-2 0,-1 0-3 0,-1 1-4 16,-2 2 4-16,-1 1-1 0,-4 1 0 0,-6 1 0 15,-3 1 0-15,-2 2 0 0,-4 3 3 0,1-1 6 16,-3 2-6-16,2 1 0 0,0-1-2 16,7-1-4-16,-2 4 5 0,9-2 2 0,0 4-2 15,3-1-6-15,3 0 2 0,6 1-1 0,1 1 2 16,6-3 10-16,2 4-9 0,3-5 2 15,0 3-3-15,6-4-5 0,0 1 8 0,2-3-1 16,4-3 2-16,-2 0 1 0,3-1-2 0,-1-3-1 16,-2 0 3-16,0-1 6 0,-3-1-7 0,1-3 2 15,-2-1-4-15,0-1-4 16,-4 0 7-16,2-2 0 0,-3 0 2 0,-1 0-2 0,-3-1 2 16,0-2-2-16,-4 2 1 0,1-2 8 0,1 2-8 15,-5-2 1-15,-1 2-2 0,-1-2-8 16,0 3 10-16,0-1 0 0,-2 1 0 0,0 0 2 15,-2 1-5-15,1 3-1 0,0 0 2 0,0 3 2 16,0 1-4-16,2 0 1 0,-2 1-4 0,-3 2-8 16,3 1 10-16,-5 3-1 0,0 2 1 0,0 2 5 15,3 1-6-15,0 0 0 0,0 3 0 0,5 1 5 16,3 0-4-16,2 1 1 0,0-2-2 16,7 1-4-16,2-3 6 0,-2 1 0 0,8-3 2 15,-1-3 0-15,3-1-1 0,-1-2-1 0,2-2 1 16,1-1 5-16,0-2-5 0,-2-1 2 0,4-2-4 15,-4-2-4-15,-1-1 7 0,2-2-1 16,-3-1 3-16,4 1 1 0,-5-4-3 0,-1 1-1 16,1-2-1-16,0 1 4 0,-2-1-3 15,-3 1 3-15,-3-1-3 0,2 1-7 0,-5 2 9 16,0 0 0-16,-3 1 2 0,-2 1 6 0,-1 1-8 16,-1 0 1-16,-1 3-1 0,-1 1-1 0,0 1 2 15,-1 1 0-15,0 0-4 0,-1-2-9 16,2 5 5-16,0 2-3 0,-1-2 3 0,-3 2 8 0,2 1-8 15,-3 3 3-15,2 3-4 0,1 0 3 16,-2 3 2-16,4 0-2 0,1 2 2 0,0-1-7 16,0 5 7-16,1-3 0 0,1 2 3 0,-2 1 4 15,0-1-7-15,0 2-1 0,0-1-1 16,0 0-1-16,-2-1 3 0,0 1 1 0,0-3 0 0,0-1-3 16,-3 1 3-16,2-2-2 0,-3-3 2 15,3 1 2-15,-2-1-3 0,1 1 1 0,-2-3-2 16,0 1 1-16,-1-2 0 0,4 0-2 0,-2-2 2 15,1 0-2-15,2-3 3 0,1 1-1 16,-3-2 3-16,3-1 0 0,0 0-3 0,0-1 0 16,0 1 0-16,1 1-1 0,-1-2 2 0,0 1 0 15,-4-1 0-15,3 0-2 0,1 3 0 0,0-3-1 16,0 0 4-16,-2 1-1 0,0-1 0 16,2 2 0-16,1-2-2 0,-1 2 1 0,1-2-1 15,-1 0 2-15,1 0-1 0,0 0-2 0,-1 0 3 16,1 1-2-16,-1-1 2 0,-1 1 1 0,-1-1-2 15,2 2-1-15,-1-2 0 0,0 2 2 16,-3-1-3-16,3 1 4 0,0 0-2 0,-2-2-2 16,0 2 3-16,1-1-1 0,-3 2 1 0,3-1 1 15,-4-1-1-15,4 3-3 0,-3-1-1 0,4-1 1 16,-2 1 1-16,-2-1 2 0,3 0 0 0,-3 0-4 16,4-1 4-16,1 1-2 0,0-1 1 15,-1 0 2-15,-2 1-3 0,3-1 2 0,0 1-2 16,-2-1-2-16,-1 0 2 0,2-1-1 0,0 0 3 15,-2-1-2-15,-1 0 3 0,1-1-3 0,-1 1 0 16,2-1 1-16,-3 0-2 0,4 0 0 16,-2 2-3-16,-3-3 2 0,5 3-1 0,-2-2 0 15,0 0 2-15,2-1-4 0,-4 1 4 0,4 0-2 16,0 1 1-16,-4-3 2 0,4 2-3 16,0-2 2-16,1 1-1 0,-4-1 1 0,4 1 1 15,0-1 1-15,1-1 0 0,0 2-4 0,0-2 2 16,1 2-2-16,2 0-1 0,0 1 1 0,-1-4-5 15,1 4 2-15,4-3-2 0,1 1 1 16,1 1 2-16,4-2 3 0,-1 0 2 0,7 1-2 16,-1 0 3-16,3-1 0 0,0 2-3 0,1-2 6 15,3-3-5-15,1 2 1 0,3 1 0 0,-4-4-1 16,5 4 4-16,1-4 2 0,3-2 0 0,0 0-3 16,3-3 1-16,-2 0-3 0,5 0 1 0,-1-3 2 15,-1-2-2-15,2 0 1 0,1-3-1 16,-4-1-2-16,3-1 3 0,-1 0 0 0,1 0 2 15,-3 3-1-15,-6 1-1 0,-5 0-1 0,-2 6 0 16,-9-1 3-16,2 3 2 0,-6-2 1 0,-2-2-1 16,-5 4-2-16,4 0 3 0,-6 2 2 15,-2 3 1-15,0-2-1 0,-2 2-4 0,-6 1-2 16,4 0-6-16,-5 4 3 0,-3-1-1 0,-5 2-1 16,-3 1 3-16,-2 1-3 0,-4 4 4 15,3 1 0-15,-1 0 1 0,0 1 0 0,7 2-1 16,0 2-2-16,5 1-1 0,4 0 2 0,3 3-2 15,2-3 0-15,4 1 0 0,3-1-1 16,1 2 3-16,4 0 1 0,1 1 1 0,6 0 0 0,-3-2-1 16,1 2-2-16,3-3-1 0,-4 3 2 15,2-3 1-15,-2 2-1 0,-4-3 1 0,-1 2-2 16,-3-4 2-16,3 3 2 0,-4-1-2 0,0 0 3 16,-3-2-4-16,-2 1 0 0,0 0-1 0,-3 2 2 15,1-1 0-15,0-3-1 0,-3 1 2 16,3-2-4-16,-2 1 4 0,3-3-1 0,0-2 1 15,1 0 1-15,1-3-5 0,1 1 0 0,0-1-2 16,1 1 2-16,4 0 0 0,4-1 3 16,4 0-1-16,5-1-2 0,5 1 2 0,3-2-3 15,4-2 0-15,5 0 3 0,-2-2-2 0,3 0 1 16,-2-3-3-16,3 0 3 0,-3-2-2 0,5-3 5 16,0 1 1-16,-3-2-6 0,-1 0 5 0,0 2-2 15,-8-1 1-15,-3 4 2 0,-4-5-2 16,-2 4 1-16,-7-2 0 0,-3 4 4 0,2-1-1 15,-6 2 2-15,-2 0 1 0,-2-1-3 0,-1 4 3 16,-1-1-2-16,-1 1-3 0,-4 0 1 16,0-2-4-16,-1 6-1 0,-3 0-1 0,-3-1 0 15,-3 6 2-15,-3-3 1 0,4 5 1 0,-6 0-3 16,1 2 1-16,1 4 1 0,1 1-2 0,4 2 0 16,-1-2 0-16,5 5-1 0,5 1-2 0,0-2 4 15,1 0-3-15,4 1 1 0,3-3 1 0,0 1-2 16,4-1 1-16,2-1 0 0,2-3 1 15,1-1 2-15,3-3-4 0,-1-1 2 0,4-3-1 16,-5-2 2-16,3-1 2 0,-1-2 1 0,1-2 0 16,-2-2-2-16,2-3 3 0,-2 1-3 15,1-2-1-15,1 0 3 0,-1-2-5 16,0-2 2-16,0-1-2 0,1-1 0 0,0-2 3 0,-1-1 2 16,0 1 1-16,0 0-2 0,-4 2 2 15,0-1-1-15,-1 5-2 0,-2-1 4 0,-3 2-5 16,-2 1 2-16,0 2-1 0,-2 4-2 0,0 1 3 15,-1 1-2-15,0 1 3 0,-1 1-3 0,0 0 0 16,1 1-5-16,-4 1-1 0,-2 3 6 0,0 2-4 16,-7 4 4-16,1 1 0 0,2 3-2 15,-2 1 1-15,3 1 1 0,1 1 2 0,4 0-2 16,-1-2 2-16,4 0-2 0,2 0-2 0,3-1 3 16,-1 0-4-16,5-4 2 0,-1 1 1 0,4-1-2 15,-4-2 2-15,3-3 1 0,4 0 0 0,-1-2 0 16,1-2 2-16,4-2-3 0,1 0 0 15,-2-2 6-15,3-2-6 0,-3-2 2 0,6 0 2 16,0-3-6-16,0 2 5 0,4-3 0 0,-3-1-2 16,6-2 1-16,-3-1-3 0,2 0 0 0,0 1 0 15,-2-1 1-15,2 4-3 0,-5-2 3 16,0 3 0-16,-6 2-2 0,-1-1 4 0,-6 2 1 16,-2 2 0-16,2 1 0 0,-8 1 1 0,0 1-4 15,-2 1-2-15,-1 0 0 0,0 1-7 0,0-1 0 16,0 1 1-16,0 2-1 0,1 2 8 15,1 5 2-15,1 1 1 0,2 3-2 0,1-2 2 16,-1 4-2-16,2-4-3 0,-3 3 4 0,3-4-6 16,-1 2 4-16,2-3 1 0,1 2-2 15,0-3 5-15,0-1-3 0,-4-2 2 0,6-1 0 16,-1-1-1-16,3 0-1 0,-3-3-1 0,-1 1 2 16,3-4-3-16,1 1 3 0,-1-3 2 0,3 0-4 15,0 0 7-15,2-3-5 0,3 0 1 0,-1-1 0 16,2 0-3-16,-1-2 1 0,-1 0-3 0,0 1 3 15,-1 0-8-15,0 1 7 0,-3-1 1 16,-1 3-3-16,-1 0 10 0,-4 2-9 0,-1 1 3 16,0 0 1-16,-2 2-5 0,0-1 3 0,-3 2-4 15,-2 0 0-15,2 0-3 0,0 3 4 16,-1 0 1-16,0 1-3 0,-1 0 9 16,4 4-5-16,-2 2 0 0,2 0 3 0,1 1-9 0,1 1 5 15,-3-2 0-15,3 1 0 0,1-2 0 16,-3 2 2-16,3-4 2 0,-1-1-4 0,-1 0 8 15,0-2-5-15,-2 0-1 0,2-2 4 0,0 1-6 16,1-5 1-16,3 2 0 0,-3-2 3 0,2-2-3 16,3 1 3-16,0-2 3 0,0-1-5 0,4 1 5 15,-2-2-4-15,1-1 0 0,-1 2-1 16,3-2-4-16,-4 1 4 0,4 0-4 0,-3 0 2 16,4 0 1-16,-2 1 0 0,2 1 3 0,-2 1-3 15,-6 0 5-15,0 1-4 0,-3 1 0 0,1-1 0 16,0 3-4-16,-3-2 2 0,2 1 0 0,2 0 1 15,-5-2 1-15,3 2-1 0,-1 0 3 16,-1 0-3-16,-2 1 8 0,4-1-9 0,-4-2-2 16,4 3-1-16,0-2-24 0,2 1-3 0,-4-2-23 15,0 3-30-15,0-1-39 0,4 1-73 16,1 0-152-16,-1 3-836 0,1-2-424 0</inkml:trace>
  <inkml:trace contextRef="#ctx0" brushRef="#br0" timeOffset="521487.9831">3570 12329 1 0,'1'0'0'0,"-1"-1"0"0,0 0 0 16,0 1 0-16,0-2 0 0,0 2 144 0,0-1 86 16,-1 1-9-16,1-1-21 0,0 1-26 0,0 0-13 15,0-1-12-15,-1 2-7 0,1-1-6 0,0 0-4 16,0 0-9-16,1 0-11 0,-1 0-7 15,0 0-14-15,0 0-7 0,0 1-7 0,0-1-10 16,0 0-4-16,0 0-7 0,0 0-6 0,1 1-3 16,-1-1-3-16,0 0-4 0,0 0-4 15,-1 0-2-15,2 0-7 0,-1 0-4 0,0 0-1 16,0 0-6-16,0 0 0 0,-1 0-1 0,1 2 0 16,0-2 1-16,0 0 2 0,0 1-1 15,0-1-4-15,-1-1 2 0,1 2-7 0,0-1-3 16,0 0 1-16,0 2-3 0,-1 0 6 0,1-1 2 15,-1 3 1-15,-1-1-2 0,2 0-1 0,-1-2 0 16,1 2-3-16,-1 0 0 0,1 0 1 0,-2 1-2 16,2-2 3-16,0 1-1 0,0 1 1 0,0 0 0 15,-1 1 0-15,1-2 2 0,0 1 2 16,0 1 0-16,-1-1-1 0,1 1 5 0,0-1-6 16,0 2-1-16,0 0 2 0,0-1-7 0,0 0 3 15,0 0 1-15,0 0-3 0,0 1 3 16,0 0-2-16,0-2 1 0,0 1-1 0,-1 2 2 15,1-2-4-15,1 1-2 0,-1-1 3 16,0 2-7-16,0-1 5 0,1-1-2 0,-1 2-1 0,0 1 4 16,0-2-2-16,0 1 2 0,0 1-2 0,0 0 4 15,0 0-4-15,0 1-2 0,0 0 4 16,0 0-7-16,-1 0 5 0,0 0 2 0,1 0-4 16,0 0 6-16,-2 1-3 0,2 0 1 0,-3 1-1 15,2 0-1-15,-1 0 1 0,1 4-2 16,0-4 4-16,0 2-4 0,-2-2 1 0,1 4 1 15,0-3-3-15,1 0 4 0,-1-1-2 0,0 2 1 16,0-1 0-16,0 2-2 0,1-4-1 16,-1 2 0-16,1-1 2 0,-2 1-2 0,1-3 1 0,0 2 0 15,2 0-1-15,0-1 2 0,0 0-1 16,-1 1-1-16,0 0 2 0,0 2-3 0,0-2 2 16,-1 1 0-16,2 0 0 0,-1-1 1 15,-2 0 0-15,3 1-1 0,-1-1-1 0,0-1 3 16,0 2-2-16,0 0 2 0,-2 0 0 0,2 0-2 15,-1 1-2-15,2-3 1 0,-1 0 2 0,-1 1-1 16,1 0 2-16,-2-1-1 0,2 1-1 0,0 0 1 16,1 1 0-16,-2 1 0 0,1 0 2 0,-1 1-3 15,0-1 2-15,1-3-1 0,0 1 1 16,-1-1 1-16,2 1-3 0,-1 0 2 0,0-2-1 16,0 3-1-16,0-1 2 0,1 1-1 0,-2-3 0 15,1 3-2-15,0-4 1 0,1 2-2 0,-2 0 1 16,2-5 6-16,-1 2-6 15,1 4 1-15,-1-1-1 0,0 3-5 0,0 0 6 0,-2 1 0 16,2-1 1-16,-2 1 1 0,2-2-4 0,0 2 1 16,0-1 0-16,0 0 5 0,-1 2-3 15,1 0-2-15,0 0 0 0,-1 0-6 0,2-1 7 16,0 1-1-16,-1-3 2 0,0 3 1 0,0 0-4 16,-2-1 1-16,1 1 0 0,0 0 5 15,0 1-3-15,0 2 0 0,-2-5 0 0,3 3-8 16,1-2 5-16,-3-4 2 0,2 1 1 0,0-3 3 15,1-1-6-15,-2 3 0 0,2-4 0 0,-1 0 4 16,1 2-3-16,-1 1 1 0,1-1-2 0,-2 1-5 16,2 0 7-16,-1 2-1 0,0 0 2 15,0-2 0-15,0 5-2 0,-1-2 0 0,0 4 0 0,0-1 3 16,1-3-1-16,-1 1 0 0,-2-1-2 16,2 4-7-16,0-4 7 0,1 2-1 0,-1 1 2 15,-1-1 3-15,1 3-3 0,0 0-3 0,-1-1 2 16,0-2 0-16,2-2 0 0,0 0 3 15,-1-1-4-15,2 1-1 0,-1 0 2 0,0 2-1 16,0 1 3-16,-3 0-1 0,3 0-1 0,-1-1-2 16,2 0 1-16,0 2 0 0,-2-3 1 0,1 4 2 15,-2-3-2-15,2 2-4 0,-2 0 5 16,3 2-2-16,-2-2 3 0,1 1 3 0,0 0-5 16,-1-3 0-16,1 2-2 0,0-1 2 0,-1 3 0 15,1-1 1-15,-1 0 0 0,-1-2-2 16,1 0 2-16,1 1 0 0,-1-3 1 0,1 2 2 15,-1 2-5-15,-1-1 1 0,1 0-1 0,0 2 2 16,1-4 1-16,-1 2 0 0,-1-2-1 0,1 1-2 16,0 1 2-16,0-2-1 0,-3 3 4 0,2-2 2 15,1 1-4-15,0-3 0 0,0-2-4 0,-2 2 2 16,4-1 1-16,-1 0 2 0,0-1-3 0,-1 1-4 16,0 1 1-16,0 1-1 0,0-1 4 15,2 0 2-15,-1-1 1 0,-1 0-2 0,1 1-2 16,-1-3 3-16,0 5-1 0,-1-2 1 0,2 2-1 15,-1-1-3-15,-1 0 4 16,1-1-3-16,0 0 2 0,1 0 1 0,-1-1-2 0,-1 2 0 16,-1 0-1-16,4 0 2 0,-2 3-1 15,1-2 1-15,0 0 1 0,-3-1-4 0,2 0 5 16,1 1-5-16,-1 3 4 0,1-4 1 0,-1 2-5 16,1-3 2-16,0 0-3 0,-1-2 2 0,2 2 0 15,-1-1 5-15,-1 1-2 0,1-2-3 0,-1 3 4 16,1 1-4-16,0-3 2 0,-1 2 2 15,2-4-3-15,0 4 1 0,-2 2-1 0,1-2 0 16,0 1 2-16,-1-1 1 0,1 0-1 0,-1-1-4 16,0 1 5-16,1 4-3 0,0-4 1 15,-1 2 4-15,2-3-8 0,-2 1 4 0,1 1-1 0,0 0-1 16,-1 2 2-16,2 0 1 0,-1-2 2 0,0 0-6 16,0 0 9-16,0-2-9 0,-1 4 2 15,-1-2 4-15,2-1-8 0,0 3 6 16,-1-3-3-16,-1 4 1 0,1 0 3 0,0 0-1 0,0-6 0 15,1 1-1-15,-2-1 4 0,2 1-6 0,0 0 1 16,-1 0 4-16,2 2-11 0,-3 1 9 16,2 0-3-16,-2-1 1 0,2-1 3 0,-1 4 0 15,1-4-1-15,-1 4-2 0,1-2 5 16,-2-2-8-16,1-1 4 0,0 0 3 0,2 0-9 16,-1 1 10-16,0-2-5 0,0 0 0 0,0 2 8 15,-2 1-6-15,0 0 1 0,2-2-1 0,0 1 0 16,-1 0-2-16,0 1 1 0,-1-2 2 15,2 2-10-15,1 0 10 0,-3-3-2 0,2 3-1 16,-1-3 6-16,-2 2-4 0,4-3 2 0,-2 3-3 16,1 3 2-16,-2-3-5 0,2 0 0 0,-2-1 6 15,3 0-8-15,-2-1 7 0,1 1-3 0,-2 1-3 16,2-2 7-16,0 3-1 0,-1 1 2 0,1 0-3 16,-1 1-1-16,-1-3-1 0,2 0 0 15,0 0 5-15,-2 0-4 0,3 0 2 0,-1-2-4 16,0 1 0-16,0-3 4 0,-2 1-2 15,0 1 5-15,2 1-4 0,0 0-4 0,0 0 2 16,0-1-1-16,0-1 3 0,-1-1 2 0,2 0-2 16,-1-1-3-16,-1-1-2 0,1 0 7 0,1 3-4 15,0-2 2-15,0 1 1 0,-1 2-6 0,0-2 2 16,0-1 0-16,0 1 5 0,1-3-2 0,-2 0 3 16,1-1-5-16,-2 2-4 0,2-1 6 15,0 1-4-15,0 2 4 0,0-3-1 0,-1 6-4 16,1-3 3-16,0 2-1 0,-1 1 4 0,1 1 1 15,0-4 0-15,-1 2-4 0,-2-3-2 16,2-2 1-16,2 3 0 0,-1-1 4 0,1 2-2 16,-1-1-3-16,0 0 2 0,0 0-4 0,-1 0 6 15,1 1 4-15,0 0-3 0,-2 0-1 0,2-2-2 16,0-1 1-16,0 2-1 0,0-2 4 16,-1 3-2-16,1 0-4 0,-1-1 2 0,1-1-3 15,1-2 5-15,-1 2 7 0,1 0-3 0,0 0-2 16,-1 1-5-16,1 0-5 0,-1-3 4 0,0 3 4 15,-1 2 2-15,1 0-3 0,-1-1-1 16,1 1-4-16,0-3 7 0,0 2 7 0,0 0-8 16,-1-2 1-16,1 1-6 0,1-3-5 0,-4-1 8 15,4 1 2-15,0-1 1 0,0 1-2 16,-1 1-1-16,0-2-1 0,1 0 2 0,0 1 6 0,0 1-3 16,-1-1-4-16,0-1-4 0,1-3-5 15,0 3 3-15,0-2 10 0,-2 0 0 0,2 3-2 16,0-1 0-16,-1-3-5 0,1-1 3 0,0 3 4 15,-1-3 1-15,1 3-2 0,-2 0-4 0,2-2-6 16,0 1 2-16,0-1 7 0,0 0 2 16,0-1 3-16,0 1-3 0,0-2-5 0,0-1 2 15,0 1 3-15,0-1-1 0,0 1 0 0,0 0-5 16,0-2-5-16,2 1 7 0,-2-1 3 16,0 1 4-16,0 1-4 0,-2 0 0 0,2-1-6 0,0-1 4 15,0 1 7-15,2-1-2 0,-2 2 1 16,0-1-8-16,0 0-3 0,0-1 4 0,0 0 3 15,0 2 2-15,0 0 2 0,0-1-5 0,0 0-2 16,0 0 0-16,0-1 3 0,0 0 0 0,0 1-2 16,0 0-4-16,0 0-16 0,0-1-18 15,0 0-37-15,1-3-60 0,0-1-181 0,2-4-1336 16</inkml:trace>
  <inkml:trace contextRef="#ctx0" brushRef="#br0" timeOffset="524701.6904">3043 17751 1 0,'0'2'0'0,"0"-2"0"0,2 0 0 16,-2-2 0-16,0 2 0 0,0 0 0 0,0 0 0 16,0 0 0-16,0 2 0 0,0-2 0 0,0-2 0 15,0 1 0-15,0 0 0 0,0 1 0 0,0 0 0 16,0-1 0-16,-2 0 0 0,4-2 0 0,-2 2 0 15,0 0 0-15,0 1 0 0,0-1 0 0,0 0 0 16,0 1 0-16,0 0 0 0,0 0 0 16,0 1 0-16,0-1 0 0,0 0 0 0,0 0 0 15,0 0 0-15,0-1 0 0,0 1 0 0,1 0 0 16,-1-2 0-16,0 0 0 0,0 1 0 16,3 0 0-16,-3 1 0 0,0-1 0 0,0 0 0 15,0-1 0-15,0-1 0 0,0 2 0 0,0-1 0 16,0-2 0-16,0 1 0 0,1 1 0 0,-1-1 0 15,0 2 0-15,0 1 0 0,0 0 0 0,0-1 0 16,0 1 0-16,0-1 0 0,0 1 0 16,0 1 0-16,0-1 0 0,0-1 0 0,0 1 0 15,0 0 0-15,0 0 38 0,0 1 44 16,0 0 16-16,0-2 15 0,0 1 21 0,-1 1 20 16,1-1 9-16,0 0 4 0,0 0-8 0,0-1-28 0,0 1-29 15,0-1-16-15,0 1-10 0,0 0-1 16,0 0 1-16,0-1-11 0,0-1-6 15,1 4-3-15,-1-2-7 0,0 0-6 0,0 0-12 0,1-2-3 16,-1 2-3-16,0 0-2 0,0 2-1 16,0-1-4-16,0-1-2 0,1 0 4 0,0 0 6 15,-1 0 9-15,0 0 10 0,0 0 2 0,0 0-2 16,2-1-4-16,-1-1-6 0,0 1-5 0,1 1-8 16,0 0-3-16,-1 0-2 0,0-1 0 15,-1 0 5-15,3 1 4 0,-2 0-4 0,-1 0-3 16,2 0-3-16,0-1-3 0,-1 0 2 0,0-1 2 15,2 4 0-15,0-2-7 0,-1 0 2 16,0 0-1-16,1-2 3 0,1 0 7 0,-2 2-4 0,-1 2-5 16,4-4-3-16,-1 1 0 0,0 0 0 15,2-1 4-15,-2 2-4 0,2 2-1 0,0-2-1 16,0-2-1-16,2 2 3 0,-3 0 1 16,1 2-1-16,0-1-6 0,0-1-1 0,0 0-3 15,0-1 4-15,0 1 4 0,0 0-1 0,0 1-1 16,3 0 4-16,0-1 1 0,3-1 3 0,-2 1 7 15,0 0-5-15,1 0-2 0,-1 0-4 0,2-3-3 16,-1 1 2-16,3 1 11 0,-2 1 0 0,-1 0-4 16,0 0-1-16,0-2-9 0,1 2 1 15,-1 0 3-15,2-1-4 0,-1 2-4 0,-1-1-2 16,-1 0-1-16,-1-1 1 0,3 1 6 0,-3 1-1 16,1 1-2-16,0-1 1 0,1 0-4 0,0-2 3 15,0 2 4-15,-1-1-2 0,2 1-1 16,-1 1-3-16,-1-2-3 0,0 0 5 0,2-2 2 15,0 2 3-15,0 0-1 0,0 0-3 0,1 2-1 16,2-5 1-16,0 3 7 0,1 0-4 16,-1 0 0-16,3 1-4 0,1-2-2 0,-3 2 1 15,0-2 2-15,0 2 0 0,0 1-1 0,0 0 0 16,-1 0-4-16,1-2 3 0,-1 2 4 16,0-1 0-16,0 1-1 0,0-1-3 0,1-1-2 15,0 0 0-15,0 0 4 0,2 0 2 0,0 0 1 16,1 1-4-16,0-2-2 0,2 1 1 15,-3 0 0-15,0-1 6 0,0 2 0 0,2 0-4 0,-1-2-3 16,0 1-2-16,2-1 3 0,0 1 4 0,-1 0 0 16,-1 0-1-16,2 0-4 0,-3-1-2 15,2 1 4-15,-4-1-2 0,1 0 2 0,0 1-2 16,-1-2-4-16,2 2 6 0,-3-2 0 0,4 2 3 16,-2-1-1-16,3 1-2 0,0 0-4 0,-2-1 1 15,3-1 4-15,-5 1-2 0,3 1 1 16,2-1-2-16,-4 0-4 0,3-1 3 0,-4 1 1 15,4 0 3-15,-1 1 2 0,0 1-2 0,1 0-3 16,-3-3 0-16,4-1 2 0,-2 0-2 16,0 2 3-16,0-1-4 0,1 1-3 0,-2-2 8 15,2 0 0-15,-3 2 5 0,3 1 0 0,-1-2-7 16,-2 2-2-16,4-2-2 0,-2 2 2 0,0-3 2 16,1 3 1-16,0 0-5 0,1-3-4 15,0 2 3-15,0-1 1 0,-1 0 6 0,0 2 1 16,2 0-2-16,-3 0-4 0,4-1 0 0,0 1 2 15,1 0-1-15,-3 0 2 0,1 0-3 0,-3-2-2 16,3 4 3-16,-3-4-1 0,1 2 6 16,0 2 1-16,-1-2-5 0,-2 0-1 0,0 0-3 0,2 0 2 15,0-2 1-15,1 2 3 0,-3 0-1 16,3 0-5-16,0 0 2 0,0-2 0 0,0 1 7 16,-2 1-1-16,1 1 0 0,1-1-5 0,1-1-5 15,0 1 7-15,3-1-4 0,-4-1 6 0,4 2-3 16,-3-1-7-16,0 2 5 0,1-2 0 15,-1 1 3-15,1 0 3 0,-4 0-2 0,2 1-2 16,4-2-2-16,0 0 1 0,-3 1 0 0,2-1 3 16,0 1-2-16,-1 0-4 0,-3 0 4 15,2-1-2-15,-3 0 4 0,-1 2 2 0,2-1-1 16,-3 1-2-16,1-1-5 0,0-1 2 0,-2 0-1 16,2-2 5-16,-1 4-2 0,-1-3-3 15,3 2 2-15,-6 0-2 0,7-1 8 0,-7 1 0 0,5-1-1 16,-3 1-4-16,1 0-3 0,-1-3 2 15,4 2-1-15,-5 0 4 0,6 1-2 0,-3-1-3 16,0 1 4-16,1-3-5 0,-3 1 6 16,2 3 2-16,-1-2-3 0,1 1 0 0,0 1-4 0,1-2 0 15,-1 1-1-15,0-1 4 0,3 2 1 0,0-1-5 16,0 1 4-16,2 0-2 0,0-2 2 16,1 2 7-16,1-1-4 0,4 3-3 0,-4-3-1 15,2-4-1-15,-3 3-1 0,0 0 8 0,-1 1-2 16,-1-2-4-16,0 2 1 0,1 0-3 15,-2 0 6-15,2 0 2 0,0 0-1 0,0 0 0 16,0-1-6-16,2-1 1 0,-1 2 0 0,-1-1 4 16,0 0 4-16,1 2-4 0,0-2 2 0,6 1-4 15,-4-3 1-15,1 3 3 0,-3-1-1 16,-1 0 1-16,0-1-6 0,-4-2 4 0,-1 1-1 16,-1-2 3-16,-2 4 5 0,-2-2-5 0,0 2 2 15,0-2-8-15,-1 1 1 0,-2 2 5 16,3-3-4-16,-3 3 3 0,-4 0-3 0,2-2-5 15,-3 2 2-15,2-1 3 0,-3 1 1 0,-1 1-2 16,0-1 4-16,-1 1-7 0,0-2-1 16,0 1 7-16,0 0-9 0,0-1 8 0,0 2-4 0,0-1-3 15,0 0 7-15,0 0-5 0,0 0 6 0,-1 1-3 16,1-1-2-16,0 0-2 0,0 0 1 16,0 0 4-16,0-1-1 0,-1 2 1 0,1-1-4 15,0-1-6-15,0 2 4 0,0-2 1 0,0 1 2 16,0 1-4-16,0-2-3 0,0 2-13 15,0-2-15-15,0 1-11 0,-1 0-39 0,1 0-68 16,-1 1-155-16,-3-1-655 0,2-1-675 0</inkml:trace>
  <inkml:trace contextRef="#ctx0" brushRef="#br0" timeOffset="537950.8052">7511 17648 1 0,'1'0'0'0,"-2"0"0"0,1-1 0 0,-3 1 0 16,3 0 0-16,0 0 0 0,0-2 0 0,0 1 0 15,0 0 0-15,0 0 0 0,-1 0 0 0,1 1 0 16,0 0 0-16,0 0 0 0,0-1 8 16,-1 1 91-16,1 1-10 0,0-1-4 0,0 0-3 15,0 0 2-15,0 0 8 0,0 0 9 0,0 0 8 16,0 0 4-16,0-3 2 0,0 3-9 0,-1-1-3 16,1 1 0-16,0 0-7 0,0 1 7 15,0-1-5-15,0-1-3 0,0 1-1 0,0 0-4 16,0 1 0-16,0-1-10 0,0-1-3 0,0 1-8 15,1-1-4-15,-1 2 2 0,0 0-8 16,0 1-1-16,0-2-4 0,0 0-2 0,0 0-1 16,0 0 6-16,1 0 1 0,-1 0-11 0,0-2-4 15,0 0-11-15,-1 1 0 0,1 0 4 0,1 1-4 16,-1 0-3-16,0 0-4 0,0-1-1 0,0 2-2 16,0-2 1-16,0 2-5 0,0-1-7 0,0-1 4 15,0 1-8-15,0 0 2 0,0 0 1 16,0 1-8-16,0-1 8 0,-1 0-3 0,2-1 2 15,-1 1 2-15,0 0-2 0,1 1 1 0,-1 0-6 16,0-2 7-16,0 1-8 0,0 0 5 0,0 0-1 16,0 1-5-16,0-1 1 0,0 0-4 15,0 0 1-15,0 0 3 0,0-1 1 0,3 2 1 16,-3-1-4-16,0-1 7 0,1 0-7 0,-1-1 5 16,1 2 1-16,0 2-5 0,0-1 2 15,2-1-3-15,2-1 2 0,-3 1 0 0,4-2 1 16,-3 2 0-16,0 0-6 0,1-1 7 0,0 1-7 15,-2 0 4-15,3 1 3 0,-2 1-10 0,0-1 6 16,4 0-4-16,-4-1 3 0,3 0 6 16,-2 0-3-16,2 1 0 0,-3 0-5 0,4-2 5 15,-4 2-4-15,3-1 2 0,-2 0 5 0,2 3-10 16,-3-3 6-16,4 1-2 0,-3-2 1 0,-1 1 4 16,3-2-1-16,-4 4-1 0,4-1-5 15,-3-2 5-15,2 2-6 0,0-1 4 0,-3 0 4 16,4 0-8-16,-3 1 7 0,2-1-5 15,-2-1-1-15,-1 1 9 0,3-1-5 0,-1 1 2 0,-1 1-4 16,2-2-1-16,-2 2 0 0,2-2 1 16,0 1 6-16,0 1-10 0,0-1 7 0,2 0-4 15,-2-1 0-15,2-1 8 0,0 1-6 0,-1 1 4 16,1 0-5-16,-3 0 1 0,3-1-5 0,-1 0 4 16,-1 1 2-16,2 1-8 0,-2-1 10 0,2 1-5 15,-3-2-1-15,3 0 7 0,-3 1-4 16,2 0 0-16,0 0 2 0,-2 0-4 0,2 0-1 15,-1-2 0-15,-2 2 5 0,3 1-7 16,-2-1 9-16,2 1-5 0,-2-2-7 0,4-2 15 16,-2 2-10-16,-2 1 4 0,4 1 0 0,-4-1-5 15,4 2 2-15,-2-5 0 0,-2 2 3 0,4 3-7 16,-4-2 6-16,4 2-1 0,-4-2-3 0,2-3 10 16,0 2-7-16,-1 2 3 0,2 0-3 15,-2 2-4-15,3-2 1 0,-1-3 1 0,-1 0 4 16,3 2-2-16,0-1 2 0,-1 1-1 0,1-1-4 15,0-3 8-15,-4 3-7 0,4 0 4 16,-1 3-1-16,-4 1-5 0,3-2 4 0,-4-1-5 16,4-1 8-16,-4 2-4 0,4-1 2 0,-2 1 0 15,1-1-5-15,-2-2 8 0,3-1-4 16,0 2 3-16,-2 2-1 0,3 2-6 0,0-3 2 0,-3 0-1 16,2-4 5-16,3 3-1 0,-2 0 2 0,-3 2-2 15,4-2-6-15,1-1 10 0,-2 1-7 16,0 0 4-16,2 0 0 0,0 2-6 0,-4-2 4 15,1 0 0-15,1-2 0 0,-3 3 3 0,3-1-1 16,0 2-2-16,-2-1-4 0,1-3 6 0,1 3-5 16,-3-2 5-16,3 2 2 0,1 0-10 15,-2 0 6-15,-3-2-2 0,3 2 3 0,-2-1 2 16,3 0 0-16,-1 1-3 0,-2-2-2 0,3-1 4 16,0 3-5-16,0-1 5 0,-3 1 0 15,4 1-5-15,-1-1 2 0,-3 0-1 0,3-2 3 16,0 1 0-16,1 0 2 0,-4 1-2 0,3 1-3 15,0-2 3-15,1-1-2 0,-4 0 1 0,4 2 3 16,0 0-3-16,-1 1 0 0,-2-1-3 16,2-1 1-16,1 0 3 0,0-1 1 0,-4 2 1 15,2 0-4-15,2 0-1 0,0-1 0 0,0 0 3 16,0 1 2-16,-3 1-7 0,4-1 3 0,0 0-3 16,-1-1 1-16,2 0 8 0,-2-2-3 0,1 3-1 15,1 0-4-15,-1-1-1 0,0 0 1 16,0-3 4-16,0 4 3 0,0 0-6 0,-1 0 2 15,-1 1-4-15,-3-2 2 0,4-1 6 0,0 2-5 16,-2 0 4-16,-1 2-5 0,2-2-2 0,1 0 1 16,0-1 2-16,-2 1 5 0,0 1-4 0,3-1 4 15,-2 0-6-15,1-2-1 0,-1 0 6 16,-1 0-2-16,1 1 1 0,1 1-3 0,1 0-1 16,-2 0-2-16,-2-1 4 0,2 1 4 0,2 0-5 15,-2 1 3-15,0-1-3 0,-3-1-3 16,4-1 7-16,-2 1 0 0,0-1 0 0,0 2-4 15,3 0-1-15,-1 0 0 0,0-1 0 0,3-2 6 16,-2 3-4-16,0-1 2 0,1 1-4 16,0-3-1-16,-1-1 6 0,3 3-3 0,-3 0 3 15,3 0-2-15,-2 0-5 0,-1-2 2 0,0 1 2 16,1 1 4-16,-2 0-4 0,0 1 4 0,-2-2-6 16,1 1-2-16,1-1 7 0,-2 0-4 0,-3 2 4 15,4 0-2-15,-4 1-4 0,2-2 1 16,-2 1 0-16,4-3 3 0,-1 3 1 0,-2-1-2 15,4 1-2-15,-2 0 0 0,4-1 3 0,-2-2-2 16,1 3 3-16,2 2 0 0,-1-1-8 0,0-1 5 16,3-1-3-16,-1-1 6 0,1 2 3 0,1 0-1 15,-3 2-3-15,1-2-6 0,-3-2 5 16,2 2 0-16,2-1 2 0,-2 4 0 16,-2-2-6-16,1 0 1 0,1-2 1 0,-3 0 4 0,1 1-1 15,0 0 1-15,0 1-2 0,0-1-4 0,0-1 3 16,-1 1-3-16,1 0 4 0,1 1 0 15,-1 1-3-15,0-2 3 0,0-1-3 0,0 1 3 16,-1 0 2-16,-3 0 1 0,3 0-3 0,0 0-3 16,0-1 1-16,0 0-1 0,-2 1 6 15,1 0-1-15,1 2-5 0,4-1 0 0,0-1 0 16,0 0 3-16,-1 0 4 0,5 3-2 0,-4-2-3 16,5 0-2-16,-5-1 3 0,2 0-4 15,0 0 7-15,1 1-2 0,-1 1-5 0,2 0 6 0,-4-2-4 16,4 0 4-16,-3-2 2 0,1 2-2 15,0 0-2-15,1 2-4 0,-1-4 0 0,2 2 3 16,-4 2 2-16,3-1 3 0,-1 1-4 0,0 0 2 16,0-2-4-16,-2-1 2 0,1 0 6 0,-1 1-5 15,1 1 0-15,-3 0-5 0,1-1-1 16,0 0 2-16,-2 0 5 0,2 0 0 0,-1 3-5 16,4-2 4-16,-2 0-4 0,-1-1 5 0,5-1 3 15,-3 1-2-15,4 0-2 0,-3 0-6 0,3 0 1 16,2 0 0-16,-2-1 3 0,1 2 3 15,-3 0-2-15,1 0 3 0,1-1-6 0,-2-1 4 16,1 0 1-16,0 1-1 0,-1 1 1 0,2 0-4 16,0 1-4-16,-2-1 3 0,0-2 1 0,-4 2 6 15,5 0 0-15,-5 2-1 0,1-2-5 16,4-1 1-16,-5 2 4 0,5-2-3 0,-4 1 2 16,3 2-4-16,-4-2-3 0,1 0 2 0,-1-1 4 15,-1 0 4-15,3 1-4 0,-3 1 2 0,1 0-7 16,-1-1 3-16,5-1 4 0,-1 1-1 15,0 0 0-15,3 0-3 0,0 0-4 0,4 2 5 16,0-3 1-16,1 2 2 0,-4-1 1 0,3 1-3 16,-2-1-2-16,0-1 1 0,0-1 2 15,1 1-2-15,-4 1 3 0,4 0-4 0,-3 0-7 0,-3-1 6 16,-2 0 0-16,0 0 6 0,-2 2 2 16,3-2-5-16,-3 1-1 0,-1-1-2 15,1-1 4-15,0 1-2 0,1 0 4 0,-1 1-7 0,-1-1-3 16,3 1 3-16,-1-2 3 0,-1 1 5 15,4 1 2-15,-4 0-3 0,6-1-3 0,2 2-2 16,2-2 3-16,2 0-1 0,-5 0 1 0,2 2-2 16,-1-2-5-16,1 0 5 0,0 0-1 0,1-2 5 15,-2 3 5-15,1 0-5 0,1 0-3 16,-2 0-4-16,2-2 0 0,0 0 3 0,0 1 4 16,0 1-3-16,0 0-4 0,-3 1 1 0,2-4 1 15,-3 1 6-15,3 0 1 0,-1 0-2 0,1 2-6 16,-3-2-3-16,-2-2 2 0,2 2 1 15,-4 0 5-15,0 1-2 0,1 1-3 0,-1-1 0 16,-2-1 2-16,3 0 2 0,-1-1 5 0,-3 2-5 16,3 0-1-16,-3-1-4 0,1-1-2 0,1-1 4 15,2 1 2-15,-3 2 0 0,2-3-1 0,-3 3 0 16,3-1 0-16,-3 0 3 0,0 1 3 16,1-1-4-16,-1 2-2 0,2-2-3 15,-1 1-2-15,0 0 3 0,4 0 5 0,0-1-3 16,4 1-1-16,-2 0-1 0,3-1-1 0,1 1 7 15,-2 0 4-15,1 0-4 0,-4 0-3 0,4 0-5 16,-5-2-1-16,5 1 4 0,-5 1 4 0,-2 0 0 16,1 0-2-16,1 0 0 0,-4 0-5 0,3-1 5 15,-3 1 3-15,0 0-2 0,3 0 0 0,0 0-4 16,3 0-1-16,2 0 3 0,1-1 6 16,4 2 0-16,-2-1-3 0,0 1-3 0,2-1-2 15,0-1 4-15,-2 1 6 0,-2 0-2 0,1-1-4 16,1 1-3-16,0-2-3 0,4 0 8 15,-1 1 5-15,3 1 1 0,1 0-4 0,1 1-4 16,0-1-3-16,1-1 5 0,0 1 5 0,-1-1-3 16,0-1 1-16,-1 1-7 0,-4-2-3 0,3 2 6 15,-2-2 2-15,-2 2 5 0,2 1-5 16,-1-1-3-16,-1 0-2 0,3-3 3 0,-2 3 4 16,1-1-3-16,-4 2 0 0,2-1-7 0,-5-2 1 15,2 2 2-15,-4 0 4 0,4 1 2 16,-2 0-1-16,0 0-4 0,1-1-2 0,1 0 3 0,-1 1 1 15,1 0 1-15,-2 0 1 0,-2 1-6 16,2-2-3-16,-3 1 2 0,3 0 2 16,-4 0 4-16,2 0 0 0,1 0-2 0,-4 0-3 0,5-3 0 15,-2 3 3-15,1-1 2 0,-2 0 1 0,3 3-5 16,0-4-7-16,-4 2 4 0,5 0 4 16,-2-1-1-16,2-1 6 0,1 2-3 0,-1 0-7 15,2-1 6-15,4 0 0 0,-3 0-1 0,2-1 4 16,0 2-6-16,4 0-4 0,-2-1 1 15,0-2 3-15,3 3 3 0,-1-1 3 0,1 0-1 16,2 1-6-16,1-2 0 0,2 1 2 0,-2-2 1 16,-1 1 2-16,2 2-3 0,1-2-3 0,-3 2 0 15,6-2 3-15,-5 1 3 0,2 1 2 16,1-2 2-16,0 2-5 0,-1-1-3 0,2 0 6 16,-3 0-6-16,3 1 2 0,-2 0-1 0,3-1-4 15,-3 1-1-15,3-2 4 0,1 1 5 0,0 4-2 16,0-3 2-16,-1 1-4 0,1-1-3 15,0 0 5-15,-1-1-1 0,-1 1 1 0,1 1 1 16,2-1-7-16,-2 1 2 0,-3-1 0 0,2 1 4 16,-3 0 0-16,3 1 0 0,-2 0-3 0,1-2-3 15,-3-1 3-15,3 1 0 0,-3 0 3 0,-1 2 0 16,1-2-6-16,2 1 2 0,-2 0-2 16,-1-1 7-16,-1 3 2 0,-1 0-2 0,0-2-3 15,0 0-3-15,0-1 3 0,0 1 0 0,-1 0 2 16,1 2-1-16,-1-3-5 0,-5 1 4 0,5-1 1 15,-6 2 3-15,3 0 3 0,-3-1-3 16,-2 2-5-16,1-2-3 0,0-1 3 0,-3 0-1 16,1 0 5-16,-1 1-1 0,-2-1-4 15,-3-1 2-15,-3 0-2 0,5-2 3 0,-5 3 4 16,0-1-2-16,0 1-2 0,-2 0-5 0,-1-2 2 16,-3 0 2-16,2 1 6 0,-3 1 0 0,1-2-4 15,-1 2-2-15,1-1 0 0,-2-1 3 0,-1 3 3 16,4-2 1-16,-4 1-5 0,0-1 2 15,2-1-4-15,0-1-2 0,-2 1 6 0,2 1-6 16,1 0 1-16,2 0 2 0,-3 1-3 0,2-2 4 16,0 3 3-16,3-1-2 0,3 0-1 0,-2 1-6 15,-1-2 3-15,2 1-4 0,3-1 7 0,3 2 3 16,9 0-7-16,3 2 10 0,5 2-12 0,3-3 3 16,1 4 9-16,4-5-11 0,0 3 7 15,-1 0-8-15,-1-2 1 0,1 2 4 0,0-3-1 16,0 2 3-16,-1 2-6 0,0-1 3 0,1-1-5 15,2-2 6-15,-1 6 4 0,3-6-8 16,0 2 6-16,-5 1-7 0,2-2 0 0,-3 2 5 16,-2-4 3-16,-1 2 0 0,-2 0-2 0,0-1 0 15,-9 3-7-15,4-3 2 0,-2 2 7 0,-4-2-5 16,-1 1 4-16,-2-2-5 0,0 0-5 16,-4 2 7-16,-2-2-1 0,-3 0 5 0,-1 1 0 15,-3-2-3-15,-4 1 2 0,-2-2 4 0,1 2 2 16,1-1-7-16,-2 1 4 0,-1 0-3 0,0-2-2 15,0 3 10-15,0-2-4 0,0 1 3 16,0 0-5-16,0 1-3 0,0-1-4 0,1 0 2 16,-1 0 6-16,1-1-5 0,0 1 4 0,-1 0-6 15,0-2-1-15,1 1 9 0,-1 0-6 0,2 0 4 16,-1 1-4-16,-1 0-2 0,2 0 3 16,-2-3-1-16,1 2 11 0,-1 1-2 0,0 0 1 0,3 0-1 15,-3-1-7-15,0 0 6 0,0 0 2 16,0 0 4-16,1 2-2 0,-1-2-1 15,0 1-2-15,0-2-3 0,-1 2 10 0,2 2-4 16,-1-2 4-16,0 0-5 0,0 0-4 0,0-3 7 0,0 3-6 16,0-1 4-16,0 1 1 0,0 0-10 15,0 0 5-15,0 0-2 0,0-1 0 16,0 2 5-16,0-2-3 0,0 2-2 0,0-1-6 0,0-1-3 16,0 1 5-16,0-1 3 0,0 2 1 15,0-1 1-15,0 1-7 0,0-2-2 0,0 1 7 16,0 0-9-16,0 0 9 0,0 1-6 0,0-1-4 15,0 0 10-15,0-1-10 0,0 1 9 0,-1 1-2 16,1-2-5-16,0 2 0 0,0-1 0 16,0-1 5-16,0 3 0 0,0-2 3 0,0 0-6 15,0 0-3-15,0-1 5 0,0 1-3 0,1-1 4 16,-1 2 2-16,0-1-10 0,0 1 5 0,0-1-1 16,0-1 4-16,0 2 6 0,0-2 0 15,0 2-4-15,0-1-6 0,0-1 1 0,0 1-1 16,0-1 4-16,0 2 1 0,1-1-1 0,-1 1-1 15,0-2-4-15,0 1 6 0,0-1 0 16,0 2 1-16,0 0-3 0,0-2-5 0,-1 1 2 0,1 0-2 16,0-1 5-16,0 2 1 0,0-2-6 15,0 2 5-15,0-2-4 0,0 1 0 0,0-1 2 16,0 1 2-16,0 1-1 0,0-1-2 0,0 0 2 16,0 0-6-16,0-2 5 0,0 2 5 15,0 1-9-15,0-1 7 0,0 0-3 0,0-1-2 16,1 2 8-16,-1-4-5 0,2 3-4 0,-1-1-2 15,1-2 1-15,-1 2-1 0,0-2 5 0,0 2 4 16,0 1-13-16,-1 0 7 0,0 0-5 16,2-3 2-16,0 3 3 0,0-2-2 0,0 2 0 15,0-1-6-15,3-2 11 0,0 3-7 0,-1-1 0 16,1 1 6-16,-1 1-6 0,1 1 5 0,-2-1-2 16,3-1 0-16,-2 0 5 0,0-3-2 15,0 3 2-15,-2 0-4 0,2-1-1 0,1 0 0 16,1-1 4-16,-1 2 2 0,1 0-5 0,-1 0 3 15,1 0-4-15,-2-3 2 0,4 2 6 0,1-1-3 16,0 1 3-16,1 0-10 0,1-4 3 0,1 2-3 16,0 1 5-16,1-1 5 0,2 3-10 15,0 0 7-15,-1-1-6 0,0-2 2 0,1-1 6 16,-1 1-5-16,0 0 4 0,0 3-3 0,-2-1-2 16,-1 0 2-16,3 0 0 0,-3-1 3 15,2 3-7-15,-1-1 5 0,-2 0-3 0,1 0-5 16,-1 0 13-16,0 0-7 0,1 1 1 0,-3 1 0 15,0-1-3-15,0 2 0 0,1-1-1 0,-1-1 8 16,1 2-13-16,1-1 13 0,-2 1-6 0,2-3-3 16,0 3 16-16,0-1-16 0,1 1 10 15,2 2-7-15,-1-3-4 0,-1 0 4 0,3-1-1 16,-4 2 6-16,2-1-3 0,-2-1 2 0,0 2-2 16,0-3-8-16,-1-2 14 0,-3 2-8 15,1-1 4-15,1 4 1 0,-3-3-8 0,-3 1 2 16,0-2 0-16,-1-1 6 0,-1 4-9 0,0-2 10 15,0 1-4-15,0-1-3 0,0-1 11 0,0-1-9 16,-1 1 4-16,1 2-3 0,0-1-5 0,0 2 2 16,0-4-1-16,0 2 9 0,-2 2-7 15,2-4 4-15,0 4-4 0,0-2-5 0,0-2 12 16,0 1-5-16,-1 0 2 0,1 1 0 0,-1-1-11 16,1 1 4-16,0-2 0 0,-2-1 3 0,1 2-1 15,0-1 3-15,0 2-8 0,-2-1-3 16,1-3 9-16,0 3-17 0,1-3 1 0,0 3-8 15,-1 0-24-15,0-1-10 0,0 1-35 0,-1-2-62 16,0 1-175-16,-1-1-1286 0</inkml:trace>
  <inkml:trace contextRef="#ctx0" brushRef="#br0" timeOffset="543440.088">18826 17588 1 0,'1'0'0'0,"0"0"0"15,1-1 0-15,-2 0 0 0,0 0 0 16,0 1 0-16,1 0 0 0,-1 1 0 0,0-2 0 16,0 1 0-16,0 0 36 0,0 0 81 0,0 0-7 15,-1 0-7-15,1-2-4 0,0 1 6 0,0 1 2 16,0 0-18-16,0 0-22 0,0 0-15 15,1-2-8-15,-1-1 5 0,0 3 3 0,0-1 0 16,0 1-6-16,0 0-5 0,0-1 2 0,0 0-12 16,0 1-3-16,0 1-9 0,0-1-10 0,-1 1 0 15,1-1-3-15,0-1 3 0,0 2-3 16,0 0 4-16,0 2-1 0,0-3-4 0,-2-4 6 16,2 3-8-16,-1 1 2 0,0 0-1 0,1 0-7 15,0 0 2-15,-2 0-1 0,1-1 1 0,0 1-3 16,-2-1-3-16,1 1-4 0,1 0-4 0,-1-1 8 15,0 1-5-15,-1 0 5 0,-1 0 4 16,3 0-5-16,-2 0 7 0,2 0 1 0,-2 0 5 16,2-2-1-16,-2 2 2 0,2 0-2 0,1 0-3 15,-1-1 2-15,0 0-1 0,-1 1 1 16,1 0 4-16,1 0-4 0,-1 0 3 0,-1 0-4 16,1-1 2-16,0 0 1 0,1 1 0 0,-1 0 1 15,1 0-4-15,-1-1 4 0,1-1-1 0,-2 2 2 16,2 0 0-16,-1 0-6 0,0 0 3 15,1-1-2-15,0 1 3 0,-2-3 1 0,0 2-1 16,0 1-3-16,-1 0-3 0,1 0 2 0,2 0-1 16,-3-3 2-16,2 3 2 0,-2 3-5 0,2-3 4 15,0 0-2-15,-1 0 1 0,2 0 10 16,-1-3 3-16,1 6 7 0,0-3 6 0,-1-3 9 16,1 3 0-16,0-1 0 0,0 1-2 0,-1 0-15 15,1 0 1-15,-1 0-8 0,1 0-2 0,-2-1 2 16,1-1-6-16,1 2-4 0,-1 0-4 0,1-1 0 15,0 1-3-15,-2-1 1 0,2 1 1 16,-1 1-4-16,0-1 4 0,0 0-4 0,-1-1 2 16,0 1 3-16,1-1-4 0,0 1 2 0,-1 1-2 15,1-1-1-15,0 0 0 0,-1 0-1 0,0 0 5 16,0 1-3-16,2-1 2 0,-2 1-2 0,1-2-5 16,0 0-3-16,0 1-1 0,0 0 0 15,1 0-1-15,-2-1 0 0,2 1-6 0,-1 0-2 16,1 0 0-16,-1 1-1 0,1-1 4 0,0 1 2 15,-3-1 5-15,3-1 9 0,0 1 4 16,0 1 8-16,-1-1 1 0,1 0 2 0,0 0-1 16,0-1-4-16,-1 1 2 0,1 1-4 15,-3-1 2-15,2 0 0 0,1-1-3 0,-1 0 5 16,0 1-1-16,1 0 5 0,0 1-1 0,0 0 0 16,0-1 0-16,0-1 0 0,0 0 7 0,-2 2 3 15,1-2 3-15,1 2-1 0,-1-2-1 0,0 1 7 16,-1-1 0-16,2 1 3 0,0 1 2 15,-1-1 3-15,2 1 13 0,-1-2 14 0,0 1 19 16,2 1 11-16,-2-1 14 0,0 1-1 0,1-2-17 16,-1-1-14-16,0 0-17 0,0 0-5 15,-1 2 1-15,1-1 0 0,0 1-3 0,-2-1-4 16,2 0 0-16,0 1-5 0,0 1-2 0,-1-1-9 16,1 0-6-16,0-3-2 0,0 3-9 0,1-1-2 15,-1 2-6-15,0 1-5 0,0-1 0 0,0-2 2 16,0 1 3-16,0 1-1 0,2-1 3 15,-2 1-3-15,1-1 3 0,-1-2 9 0,0 2 2 16,1-2 9-16,0 4-2 0,1-2 0 16,0-2-1-16,3 1-3 0,0 0 2 0,-1 0-5 0,1 1-3 15,0-1-4-15,0 0-2 0,2-3 3 16,-2 0-2-16,2 3 1 0,2 0-6 0,1 0-2 16,0-1 3-16,0 2 0 0,2-3 4 0,0 2-2 15,1 0-2-15,1 0-5 0,-1-1-3 0,0-2 6 16,2 1-2-16,-2 2 3 0,1 0-3 15,2 1-6-15,-5 0 2 0,3-1 0 0,-1 1 5 16,1 0-2-16,2 0 2 0,-2 1-6 0,2-1-2 16,-2 0 7-16,4 0-2 0,-2 0 3 0,1 1-2 15,0 0-7-15,1 0 2 0,2-1 3 16,-2 0 3-16,1-1 3 0,1 1-4 0,-1 0 0 16,-1 0-6-16,2-2 5 0,3 1-2 0,-2 0 3 15,1 2-1-15,-2 0-6 0,2-1 4 0,1 0-2 16,-4-1 4-16,0 1 4 0,1 0-5 15,-2 1 0-15,2-1-6 0,-1 0 5 0,-1 0 1 0,1 0 3 16,0 1 1-16,0 0-8 0,-2 0-1 16,3-1 0-16,-3 0 4 0,-2-1 6 15,2 1-2-15,-3 1-3 0,3-1-3 0,-2 0-1 16,3-1 1-16,1 1 6 0,-1 0-1 0,2 1-3 0,-2 1 0 16,3-4-2-16,-4 1 4 0,4 1 4 15,-2-1-2-15,0 1-1 0,-1 1-7 0,-3-2-3 16,3 1 2-16,-3 0 4 0,1 1 2 0,-2 2-3 15,2-2 3-15,-3 1-5 0,2-2 2 16,-2 0 8-16,2 1-3 0,-3 0-3 0,2 0-3 16,2 0 0-16,-1-1-1 0,1 0 10 0,2 1-2 15,-2 2-5-15,3-3 2 0,-5 0-6 16,5 0 5-16,1-2 6 0,-2 2-4 0,3 0 2 16,-2 0-8-16,3 0-1 0,-1 0 2 0,-1 0 4 15,0 0 4-15,1 3-2 0,-3-3-2 0,2 0-3 16,-1 0 0-16,-1 0 7 0,4 2-3 15,1 0 1-15,-2-1-7 0,2 1-1 0,0 0 4 0,1-1 2 16,-3 2 5-16,2 0-3 0,1-1-5 16,0-2-4-16,-2 2 5 0,3-2 2 0,1 1 4 15,0 2-2-15,-1 0-7 0,-1-1-3 0,1 0 1 16,-3 1 6-16,3-2 2 0,-1 2 1 16,-3 0-1-16,5-2-5 0,-1-1 1 0,4 0 5 15,-1 1-2-15,-1 2 4 0,4-1-5 0,-1-1-7 16,-1 2 5-16,3-2 1 0,1 0 4 0,-2 1 3 15,0 2-3-15,1-2-6 0,0-1 4 0,-2 1-2 16,-3-1-3-16,0 1 5 0,2 0-6 16,-1 0-5-16,0-1 6 0,2 1 4 0,-4 0 2 15,3 2 5-15,-2-1-4 0,-2-1-7 0,3 1 2 16,-5-2 1-16,6 1 1 0,1 1 3 16,-3 0-1-16,3-1-6 0,1-2 3 0,-4 0-1 15,3 3 5-15,0 2 6 0,0-3-4 0,-1 1-6 16,1-2-1-16,0 0 1 0,0 0 1 15,0 1 6-15,0 1-10 0,-4-2-6 0,1 1 3 16,-1 1 0-16,1-2 10 0,1 2 3 0,0 0-3 16,-4-1-3-16,-2 0-3 0,0-2 1 0,3 0 1 15,-2 1 2-15,-1 2 0 0,1-1-5 0,2-1 3 16,-2 1 1-16,-2-2 3 0,4 3 4 0,-3-3-5 16,0 2-1-16,-2-2-4 0,2 0 0 15,-2 0 3-15,-1 0 4 0,-1 0-2 0,-4 1-4 16,6 2 2-16,0-3-3 0,0 0 6 0,3 1 6 15,3 1-6-15,-3 0-1 0,6 0-5 16,-2 0 0-16,-2-2 1 0,5 1 5 0,-1 1-2 16,0 1-3-16,1 1 2 0,0-2-4 0,0 2 7 15,-4 0 2-15,2-1-2 0,-6 0-2 0,3-2-5 16,-4 0 1-16,2-1-1 0,-4 2 6 0,1-1-1 16,-4 0 0-16,-1 0 0 0,-4-2-1 15,-1-1 3-15,-3 4 5 0,-2-4-3 0,5 3-3 16,-1-2-5-16,-1-2-3 0,1 2 4 0,-1 0 6 15,6 1-1-15,-3-1-4 0,2 1 0 16,-1 0-1-16,3-3 3 0,-2 6 6 0,4-4-3 16,-3 3-4-16,4-1-4 0,1-1 0 0,3 1 2 15,5 3 5-15,1 0 0 0,6 2-3 16,-2-1 0-16,2-2-5 0,2-1 6 0,-2 3 3 0,2-2-5 16,-5 2 3-16,-1-1-7 0,-4-3 0 0,0-1 4 15,-3 1 1-15,-1 0 2 0,-2 1-1 16,1-2-1-16,0 0-3 0,-3-2 4 0,1 2 4 15,-7 0-3-15,0-1 2 0,-3 0-6 0,2-3 1 16,-2 2 1-16,1-3 4 0,-1 3 2 0,3-1-1 16,-3 1-3-16,3 0 0 0,3-1 0 15,0 2 2-15,5 0 0 0,5 1-5 16,-3 1-2-16,2-2-1 0,3 2 1 0,-2 0 6 0,5 1 2 16,5 2-2-16,0 0 2 0,6 2-7 0,2-3 1 15,0 2 4-15,-1-2-4 0,-1 2 4 16,-2-1-5-16,1-1-5 0,1 0 3 0,-5-2 4 15,0 2 4-15,-3-2 1 0,-1 1-2 0,-2-1-5 16,1-1 0-16,-1 3 5 0,-2-3-1 16,-2 0 2-16,-1 0-7 0,-5-3-1 0,2 2 2 15,-3 0 6-15,-3-1 2 0,2 1-3 0,-1-1-1 16,2 0-6-16,-1-1 2 0,1 1 7 0,-1-1 0 16,-1 0 1-16,0 3-5 0,-1-3-3 15,3 1 1-15,-3 0 2 0,0 1 6 0,3 1-1 0,-4 0-3 16,3 0-4-16,-2-2-3 0,0 1 6 15,1 0-2-15,2 2 5 0,3 2-6 0,2-2-3 16,6 1 2-16,1 1 2 0,3-1 4 0,-7 3-2 16,3-1 0-16,1 0-4 0,1 0 1 0,2-2 4 15,-1 1-1-15,0-1 3 0,3 1-5 16,-2 0-5-16,3-2 1 0,-2 3-2 0,0-1 7 16,0 0 2-16,-2 0 1 0,0-2-4 15,-1 1-1-15,-1-2 0 0,0 0 1 0,-1 0 5 16,1 2-5-16,2-2-3 0,-3 0 1 0,-1-1 0 15,-1-2 7-15,-3 3 2 0,1-1-1 0,-4 0-5 16,0 0-3-16,-2-1 3 0,-1-1-2 16,4 2 7-16,-6 1-5 0,2-2-5 0,1 2 2 15,-3-4 0-15,3 4 8 0,-2 1-2 0,2 2-1 16,-4-1-6-16,-1-2-4 0,-1 0 5 0,-1 0-1 16,-2 0 4-16,2 1 1 0,-4 0-5 15,-2 1 2-15,3-4 1 0,-4 1 1 0,2 2 4 16,-1-1-1-16,0 2-3 0,0-2-5 0,0-3 3 0,0 2-3 15,3 0 7-15,2 2-1 0,-1 0-4 16,3 2 3-16,0-2-5 0,-2-1 6 0,2 2 0 16,0-2 2-16,-1 2-4 0,1 0-4 0,-1-2 3 15,-1 1-4-15,0-1 7 0,3 3 0 16,5-2-5-16,5 6-1 0,4-1 1 0,3 1 2 16,3 2 4-16,-3-3 0 0,2-1-3 0,2-2-3 15,-1-1 3-15,1 1 0 0,0 0 4 16,1 2-3-16,2-2-6 0,-3-2-2 0,0 3 1 15,3-3 5-15,-2 1 6 0,-2 1-4 0,-3-1 0 16,1-2-5-16,-3 0 0 0,2 2 3 0,1-3 2 16,-4 1 1-16,3 0-1 15,-3 0 2-15,-1-1-5 0,-3 0 4 0,-2 2 2 0,0-2 1 16,1 2-4-16,-2-2-6 0,-1 0 4 0,0-2-4 16,1 2 8-16,-3 2-1 0,1 0-4 15,0-1 3-15,0-1-4 0,-4 0 2 0,-1 1 2 16,4 0-3-16,-7 1 3 0,6 0-3 0,-6-2 1 15,4 1-1-15,-1-1 2 0,0 2 2 0,-1 2-5 16,1-2 2-16,-1-1-2 0,-2 0 3 0,1 2 3 16,-2-1 1-16,-2 2-3 0,-1-3-4 0,1-3 1 15,-1 3-1-15,-4-1 5 0,4 1 2 0,-5 0-6 16,4-1 1-16,-4 0-2 0,3-2 3 16,-4 2 5-16,4 2 1 0,-3-2-4 15,-1 1-5-15,0-2 0 0,3 0 0 0,-3 0 4 0,-1 1 3 16,1 1-3-16,1-1-5 0,0 1 3 15,-1-2 3-15,-1 2 2 0,3 0-4 0,-1-1 1 16,-1 1-4-16,-1-3-1 0,1 1 9 0,3-1-4 16,-3 3 3-16,0 0-5 0,5 0-4 0,4 2 3 15,9-1 2-15,6 4 4 0,8-1 1 16,3 2-3-16,-1 0-7 0,0 0 1 0,-1-2-1 16,3 1 3-16,-1 1 7 0,4 1-5 0,-2 0 0 15,4 0-1-15,3-1-2 0,-3 1 5 16,5-1-3-16,-6 0 1 0,3 0-2 0,-3-1-2 15,-4-3-1-15,4-1 3 0,-2 2 5 0,-2-2-4 16,1 2 4-16,-1 0-3 0,-5-2-4 0,-1-1 6 16,3 0-5-16,-4 0 7 0,-1 1-5 0,-4-1-1 15,3 0 4-15,-2 0-2 0,-4-1 6 0,0 2-4 16,1-1 1-16,-1 0-6 0,-2-1-1 16,1 1 7-16,0 1-4 0,3-1 4 0,-4 2-4 15,1-2-6-15,-1 1 8 0,-1-1-3 0,-1 0 3 16,1 4 1-16,-2-3-7 0,-2 0 5 15,1-1-1-15,-4-1 4 0,4 1-3 0,-4 0 3 16,2 1-3-16,0-1-4 0,-4 0 12 0,0-1-11 16,3 0 4-16,-7 2 2 0,1-1-2 0,2 0-1 15,-3 0 0-15,-2-3 1 0,1 0-5 16,-4 2 9-16,4 1-5 0,-4-2-3 0,1 1 8 16,2-3-9-16,-3 2 10 0,0 2 0 0,-1-1-6 15,0 1 0-15,3-2-6 0,-1 0 6 0,-1 1-3 16,3-1 6-16,-3 0 0 0,2 0-7 15,2-2 1-15,-3 2 3 0,4-2 2 0,-2 3 4 16,3 1-8-16,5 0 2 0,4 0-6 0,4 1 4 16,6 3 7-16,2-2-2 0,-1 4 1 0,2 0-8 15,4-2 3-15,-2 3-6 0,1-1 6 0,-1 2 2 16,5-2-8-16,3 1 5 0,-4-1-5 0,3-1 3 16,1 0 3-16,0-1 5 0,-1-1-1 15,-1 3-6-15,-3-5 6 0,-2 2-7 0,1-2 6 16,-3-1 3-16,-5 0-5 0,3 0 2 15,0 0-4-15,-6 0 2 0,4 0 4 0,-4-1-1 16,-1 1 4-16,2 0-8 0,-3-2 0 0,-1 1-2 16,0 1 1-16,2 0 5 0,-2 3-8 0,2-3 6 15,-2 1-5-15,-2-2 1 0,1-1 8 0,-4 2-5 16,3 2 4-16,-5-2-4 0,3 0 2 16,-2 0-6-16,-3-3 4 0,-1 2 0 0,0 1-7 15,0-2 12-15,-1 0-8 0,1-1 1 0,1 0 7 16,0 0-5-16,-2 3 2 0,-1 0 0 0,-5-3-2 15,4 3-4-15,-4-2 4 0,5 1 2 16,-4 1-6-16,3-1 9 0,1-1-6 0,-3-1-2 16,3-1 10-16,3 1-9 0,-3 2 4 0,1 2-2 15,2-1-3-15,1 2 0 0,-1-2 3 0,0 0 3 16,-1 1-8-16,2-1 9 0,1 0-6 16,-2 0-4-16,3 0 12 0,-1 0-8 0,2 2 4 15,-3 2-1-15,0-3-3 0,4 2-1 0,-4-3 0 16,1 0 6-16,-3 1-7 0,0 0 8 0,0 0-4 15,-1-2-3-15,0-1 8 0,-2-1-6 16,-1 2 5-16,3 1-3 0,1 0-5 0,0 0 1 16,0-1 1-16,-1 0 5 0,0-1-3 0,0 0 2 15,1 2-4-15,0-4-1 0,2 1 11 0,0-1-6 16,4 2 3-16,-2 3-4 0,3 0-9 16,-3 0 2-16,0-1 0 0,1 0 6 0,0 1-6 15,-2 1 8-15,1 0-2 0,-5-2-5 0,1-1 15 16,0 1-13-16,2 1 5 0,-1 0-2 0,2 0-4 15,1 1 2-15,-4-2-1 0,0 0 3 16,-2 1-4-16,-2 0 7 0,6 0-4 0,-2-1-6 16,3-2 12-16,2 2-11 0,-2-1 8 0,2 2 0 15,-6 0-9-15,1-1 6 0,1-2-2 0,-2-2 5 16,4 2 0-16,-1-2 0 0,5 3-2 0,1 0-6 16,-4-3 11-16,2 3-9 0,-2 1 3 15,0 1 3-15,0 2-10 0,0-2 5 0,-4-1-1 16,0 0 4-16,1 0 0 15,-1 0 4-15,2 1-4 0,2 0-6 0,-2-2 9 0,1 2-6 16,0-1 5-16,1 2 0 0,-3 1-7 0,-2-2 6 0,0-1-5 16,-4-4 4-16,3 2 5 0,1 0-5 15,0 1 4-15,0-2-8 0,-1-1 7 16,2 1-3-16,-2 1 2 0,1 2 3 0,-2 0-13 16,-1 0 8-16,2-1-6 0,1-2 7 0,2 3-1 15,2 2 11-15,-5-1-1 0,4 1-10 0,-1 0 10 16,3 4-18-16,-1-2 7 0,1-1 1 0,0 2-9 15,1 1 7-15,-4-2-3 0,-1 0 2 16,-2-1 8-16,-2-2-4 0,-1 2 1 0,-3-3-3 16,0 0 2-16,-2 0-2 0,-2 0 5 0,2 0 3 15,0 0-6-15,0 0 5 0,-1 0-8 0,1 0 5 16,0 0 2-16,-1-1-4 0,2 1 3 0,-1 0-8 16,0-2 6-16,0 2-7 0,0-1 8 15,1 1 3-15,-1 0-13 0,3 0 11 0,-3-1-8 16,2 0 1-16,0 0 10 0,-2-1-4 0,2 2 1 15,-1-1-6-15,1-1 0 0,-2 0-2 16,1 1 2-16,0 1 6 0,-1 1-9 0,1-1 5 16,-1 0 0-16,0-1-2 0,0 1 9 0,0-1-7 15,0 1 0-15,0 0-2 0,0-1-1 16,-1 1-3-16,1 0 6 0,-1 0 2 0,1 0-9 0,0 0 6 16,-1-3-12-16,-2 2 0 0,1-3 10 0,0 2-10 15,0 1 5-15,-2-1-11 0,0-2-8 16,1 1-9-16,-2 0-17 0,3 2-24 0,-3 0-52 15,0 0-105-15,-4-2-483 0,1 1-944 0</inkml:trace>
  <inkml:trace contextRef="#ctx0" brushRef="#br0" timeOffset="552013.4758">3870 18108 1 0,'2'0'0'0,"-1"0"0"16,0-2 0-16,0 1 0 0,1-1 0 0,-2 2 0 15,0-2 0-15,0 2 0 0,1 0 0 0,-1 2 0 16,0-2 0-16,1-2 0 16,0 1 154-16,1-1 14 0,-1 2-3 0,0-1-17 0,0-1-11 15,1 1-8-15,-2 0-6 0,1 1-4 0,-1 0-4 16,1 0 1-16,-1 0-2 0,0-1-5 15,0 2-12-15,0-2-13 0,1 2-16 0,-1-1-14 16,2 0-10-16,0 0-10 0,-2 0-4 0,0 0-6 16,0 1-7-16,0 0 4 0,0 1-6 0,0-4 1 15,0 4 7-15,0-2 2 0,0 0 9 16,0 1 7-16,0-2 5 0,1-1 3 0,-1 1 4 16,0 2 1-16,0-1-10 0,0 0 0 0,0 0-10 15,0-1-2-15,3 2 0 0,-3-1-8 0,0 0-4 16,2 0-5-16,-1-1-2 0,1 1-2 15,-1-1 6-15,0 1 0 0,0 0-5 0,1 0 5 16,0 0-9-16,1 0-2 0,0 0 4 0,0 0-7 16,0 1 0-16,0-1-1 0,-2 0-3 15,4 0 3-15,-2-1 0 0,1 2 2 0,-2 2-3 16,1-2 0-16,-1 0-2 0,1-1 2 0,0 1 7 0,0-3-9 16,2 3 6-16,-3 0-9 0,2-2 0 15,0 3 14-15,-2-2-9 0,2 2 4 0,0 1-4 16,0-1 1-16,-1-2-2 0,1 0 2 15,1 0 3-15,-1-5-7 0,2 5 8 0,-1 0-6 16,1-2 0-16,1 2 0 0,-2-1 4 0,-1 2 3 16,-1 1-3-16,-1 0 0 0,-1-1-6 0,2-2 0 15,0 1 5-15,-2-2-5 0,0 4 5 16,-1-1-5-16,0-2-1 0,0-1 5 0,0 0-2 16,0 1 8-16,0 4-2 0,0-3 3 0,0 0 0 15,-1 0 2-15,2-2 6 0,-1 4-4 0,0-2 2 16,0 2-6-16,0-4-5 0,0 4 5 15,0-2-7-15,0-2 3 0,0 4-4 0,0-4-7 16,0 2 2-16,-1-2 0 0,1 2 3 0,0-1-8 16,0 2-1-16,0 1-8 0,0-4-13 15,0 2-5-15,0-1-18 0,0 1-19 0,0 0-25 16,0 1-38-16,-1-1-54 0,1-1-103 0,0 0-238 16,-2 0-431-16,2 0 451 0</inkml:trace>
  <inkml:trace contextRef="#ctx0" brushRef="#br0" timeOffset="554884.8077">3986 17696 1 0,'3'1'0'16,"0"-2"0"-16,1-2 0 0,-1 0 0 0,0 1 0 16,0 0 0-16,-1 2 0 0,0-1 0 0,-1-2 0 15,1 2 0-15,1 0 0 0,-1 1 0 0,1 1 0 16,0-2 0-16,1 0 0 0,-1-1 0 15,1 1 0-15,0-2 0 0,-1 3 0 0,1-1 0 16,0-1 0-16,-1 1 0 0,1 1 0 0,0 0 0 16,-4 1 0-16,2-1 0 0,-2 0 0 15,4 0 0-15,-4-1 0 0,1 1 0 0,0 1 0 16,-1-1 0-16,0-3 0 0,-1 3 0 0,1-1 0 16,0 2 0-16,0 1 0 0,0-2 0 0,0 0 0 15,1-2 0-15,-1 2 0 0,0 0 0 16,2 2 0-16,-2-4 0 0,1 1 0 0,0 0 0 0,0 0 0 15,-1 1 0-15,2 0 0 0,-2 0 40 16,1-1 82-16,-1 0-14 0,0 0-18 0,1-2-12 16,-1 3 5-16,0 0 2 0,0-2 0 15,-1 1-10-15,1 1-15 0,0 0-16 0,-1 0-15 16,-1 0-4-16,2-1-6 0,-1 0 4 0,1-1 2 16,0 2-1-16,-1 0-6 0,1-2-5 0,0 0 0 15,1 0-4-15,-1 0 1 0,0 1-1 16,1 0-1-16,-1-2 0 0,2 1 1 0,-1 0 3 15,-1-1 6-15,1 2 7 0,-1 0 5 0,0 0 5 16,1-2 6-16,-1 1 5 0,0 1 5 0,0 1 4 16,-1 1-5-16,1-1-1 0,0-1 0 0,1-1 4 15,-1 2 2-15,0-1 7 0,0 2 3 16,0-2-2-16,2 1 9 0,-2-2 3 0,0 1 3 16,0 2 0-16,0-1-10 0,0 1-3 0,0-1 0 15,0-1 4-15,0 1 2 0,0 0-5 16,0 1-6-16,0-1-10 0,0-1-4 0,0 1-7 0,0-1-3 15,0 1-8-15,0 1-8 0,0 0-3 16,0-1-6-16,0 0-2 0,0 0 2 0,0 1-7 16,0 0-4-16,0-1-1 0,0 0-2 15,2 3 3-15,-2-1 8 0,0 4-1 0,1-1-5 16,-1 1 5-16,1-1-3 0,-1-1 8 0,0 1 4 16,0-2-4-16,0 3-3 0,0 1-6 0,0 0 2 15,0-1 2-15,0-3 3 0,0 4 0 0,0-1-3 16,0 1 0-16,0-3-1 0,0-1 2 0,0 0 5 15,0 1-3-15,0 1-4 0,0 0-2 16,0-1-5-16,0 1 6 0,0 1 4 0,0 0 0 16,0-1-1-16,0 1-5 0,-1-1-1 0,1 0 2 15,0 0 4-15,0-1-3 0,0 0-4 16,0 0-4-16,1 1-1 0,-1 1 3 0,0 0 6 16,0-1 1-16,0 4-2 0,0-7-1 0,2 0-4 15,-2 1 2-15,0-1 7 0,0-1-5 0,0 2-1 16,0-1-3-16,0-2-5 0,0 0 4 15,0 0 4-15,0 0 3 0,0 1 1 0,0-1-4 16,0 2-4-16,0-4 1 0,0 4 2 16,0-2 1-16,0 2 0 0,0 1-3 0,0-3-3 15,0 1 3-15,0 0 1 0,0 1 4 0,0-1-1 0,0 2-2 16,-2-1-5-16,2-2 4 0,0 3 3 16,0-3 0-16,0 1 1 0,0 1-7 0,0-2-5 15,0 2 5-15,0-1 3 0,0 1 4 16,0 1-1-16,0 0-2 0,0-2-4 0,0 0 0 0,0 3 1 15,2-3 2-15,-2 1 3 0,0 2-4 16,0-3-3-16,1 0 1 0,-1 2 3 0,1-3 5 16,-1 1 0-16,0 0-4 0,0-1-2 0,0 0-1 15,0-1 6-15,1 1 2 0,-1 0 9 16,0 0-1-16,0-1-1 0,-1 1 12 0,1-3-1 16,0 2 0-16,0-1-3 0,0-2-12 0,0 1-5 15,0-4-1-15,-1 3 5 0,1-4-3 0,0 1 5 16,0 1-8-16,0-3-2 0,0 2 2 15,0-4 1-15,0-2 6 0,0 4 0 0,0-3-4 16,0 5-4-16,1-3-1 0,-1 2 1 0,1 3 0 16,1-2 3-16,-2 2-4 0,0-1-4 0,0 3 4 15,-2 0-2-15,2-1 6 16,-1 2 1-16,1-2-1 0,0 1-4 0,-1 1-2 0,1-1 2 16,0 1-1-16,-1 0 7 0,1 0-7 0,-2 0-3 15,2 1 2-15,0-1-2 0,-1 0 9 0,1 2 0 16,0-2-3-16,0 2-2 0,-1-2-3 15,1-1 0-15,0 1 3 0,-2 2 2 0,2 2-4 0,0-3-3 16,0 3-3-16,0-3 0 0,0-1 1 16,0 3 1-16,0-1-4 0,0 2-8 0,0-2-7 15,0-1-7-15,-2 1-10 0,2 0-13 0,-1 4-28 16,-1 1-49-16,-1-4-80 0,2 1-183 16,0 0-509-16,-1 2-540 0</inkml:trace>
  <inkml:trace contextRef="#ctx0" brushRef="#br0" timeOffset="558457.5228">4089 18148 1 0,'2'1'0'0,"-4"2"0"16,2-3 0-16,0 0 0 0,0 1 0 15,-1-2 0-15,1 2 0 0,0-1 0 0,-1-1 0 16,1 1 0-16,0 0 0 0,-1 1 0 0,-1-1 0 16,1 0 0-16,-2-1 0 0,3-3 0 15,-2 5 0-15,1-2 0 0,1 2 0 0,-1-2 0 16,0 0 0-16,-1 0 0 0,0 0 0 0,1 2 0 15,-1-1 0-15,1 0 0 0,0-1 0 16,0 1 0-16,-2-3 0 0,2 2 0 0,1 1 0 0,-1-1 0 16,1 2 0-16,0-2 0 0,0-1 0 15,0 2 0-15,0 2 0 0,-2-4 0 0,1 2 0 16,1-3 0-16,-1 2 0 0,1 0 0 0,-1-1 0 16,2 1 0-16,-2 1 0 0,1-2 0 0,0 0 0 15,0 2 0-15,-2-2 0 0,1 2 0 16,1-1 0-16,-1 0 0 0,-1-1 0 0,2 2 0 15,0 0 0-15,0-1 0 0,-2 1 0 0,2-2 0 16,-1 1 0-16,1 2 0 0,-1-1 0 16,1 0 0-16,0-1 0 0,0 0 0 0,0 1 0 15,0 0 0-15,-1 0 0 0,1 0 5 0,0 0 46 16,-2-1 9-16,2 1 11 0,0 0 11 0,0 0 4 16,0 0 6-16,0 0 3 0,0-1 6 0,0 2 0 15,0-1-3-15,0 1-11 0,0-1-14 16,0-1 1-16,0 1-11 0,0-1 6 0,0 2-4 15,0-1-11-15,0 0-2 0,0 0-8 0,2-1 2 16,-2 2-1-16,0-1 2 0,0 2-5 16,1-2-10-16,-1-1 1 0,0 1-11 0,1-1 1 15,-1 2-1-15,1 0-8 0,-1 0 2 0,2-1-3 16,-2 0 0-16,0 0-4 0,0 0 2 0,0 2-4 16,2-2-6-16,-2-2 20 0,2 4 7 0,2-4 15 15,-1 5 3-15,2-3-21 0,-2 2-8 0,0-2-9 16,1 0 6-16,1 0 2 0,-2 0 5 15,3 1-2-15,0-1-8 0,-1-1 6 0,2-1-7 16,-1 2 1-16,0 0 0 0,-1 2-8 0,2-1 4 16,-2-1-4-16,0-1 3 0,3 1 1 15,-4 0 2-15,0 1-3 0,0 0-4 16,-1-1 4-16,0 0-7 0,1 0 5 0,-4 2-1 0,1 0-3 16,1-2 2-16,-2 1-3 0,1-2 1 0,-1 1-1 15,0 0 1-15,0 1-1 0,0-1-4 16,0-1 6-16,0-1-7 0,0 0 2 0,0 4 3 15,0 0-7-15,0-1 8 0,0-1-2 0,0 0 4 16,0-1 3-16,0 1-2 0,0 0 2 0,0 1-1 16,0-2 7-16,0 1-4 0,0-2 3 15,0 2 4-15,0 2-12 0,0-2 5 0,0 1-3 16,0-2-4-16,0-1 3 0,0 2 0 0,0 0-4 16,0 2-2-16,2-4 7 0,-2 2-6 15,2-2 0-15,-1 2 7 0,1 2-11 0,0-2 7 16,1 0-1-16,-2-2-2 0,3 1 6 0,-4 0-5 0,1 2 1 15,-1 0-4-15,1-1 3 0,-1 0-2 16,0-1 2-16,0 2 6 0,-1 1-7 0,1-2 5 16,0 2-1-16,0-4 0 0,0 2 5 0,0-2-1 15,0 2 2-15,0 2-5 0,0-2 5 0,-1 2-6 16,1-4-1-16,0 2 5 0,0 2-12 16,0-2 8-16,0 1-3 0,0-1 1 0,0-1 6 15,0-1-7-15,0 4 5 0,0-2-4 16,0 0-2-16,0 1 7 0,0-1 3 0,0 0 6 15,-3 2-7-15,3 0 2 0,-1-1-5 0,1-1-1 16,-1 0 7-16,-1 0-5 0,1 1 3 0,0 2-7 16,1-1 3-16,-1 0-4 0,1-2 0 15,0 1 4-15,0 2-8 0,0-3 8 0,0 1-4 16,0-1 0-16,-2 0 7 0,2-1-7 0,0 1 4 16,0 1-2-16,0 0-2 0,0-1 0 0,0-1 3 15,0 1 1-15,0 1-4 0,0-1 5 0,0 1-4 16,0-2-3-16,0 0 9 15,0 0-7-15,0 1 4 0,0 1 0 0,0 1-2 0,0 1 1 16,-1-3 1-16,1 1 3 0,0-1-6 16,0 1 4-16,0 0-4 0,0-1 0 0,0-1 8 15,0 0-5-15,0 0 3 0,0 2-3 0,0 1-7 16,0-2 6-16,0 0-1 0,0-1 3 0,0 1 1 16,0 1-1-16,0 0 0 0,0-2-1 0,0 0 9 15,0 0-4-15,0 0 3 0,0 2 0 0,0 0-9 16,0 0 6-16,0-1-1 0,0-1 2 0,0 1-2 15,0 0-2-15,0 1-2 0,0-1-5 16,0-1 7-16,0 0-7 0,0 1 3 0,0 0 3 16,0 2-8-16,0-2 4 0,0 0-2 0,0-1 5 15,0 1-3-15,0-1 2 0,0 1-3 16,0 0-3-16,0-1 10 0,0 1-4 0,0-3 3 16,0 6 0-16,0-1-7 0,0-1 4 0,0-1-1 15,1-1 1-15,-1 0 5 0,0 0-3 16,0 2 1-16,0-1-7 0,0-1 10 0,0 1-6 15,0-3 4-15,0 6 4 0,0-1-12 0,0-1 8 16,0-2-5-16,0 0 3 0,0 1 1 0,0 0-2 16,0 1 0-16,0-1-6 0,0-2 7 0,0 2-5 15,0-3 4-15,0 6 2 0,0-1-6 16,0-1 1-16,0-1-1 0,0-1 3 0,0 0 6 16,0 1-2-16,0 0-1 0,0 1-6 0,0-2 2 15,0 1-3-15,0 0 4 0,0 0 0 0,0 2-9 16,0-1 6-16,0-1-5 0,0-1 4 0,0 0 6 15,0 0-4-15,0 2 1 0,0 0-5 16,0-2 1-16,-1 1-2 0,1 0 5 0,0 0 2 16,0 1-6-16,0 0 6 0,0 1-7 0,0-4 2 15,0 0 6-15,0 1-4 0,0 2-1 0,-1 0-2 16,1 0 3-16,0 1-2 0,0-1 6 16,-1 0 1-16,1 2-8 0,0 0 5 0,-2-2-5 15,2 0 1-15,0-1 7 0,0 0-5 0,0 1 25 16,0-1-12-16,0 0 6 0,0 2-8 15,-1-2-12-15,1 1 13 0,-2 0-17 0,2 0 13 16,-1-1-13-16,1 2-2 0,0-1 14 0,0-1-6 16,0 2 5-16,0-2-12 0,0 0-4 15,-2 1 3-15,2 0 3 0,0 0 13 0,-1 0-5 16,1 1 0-16,0 0-10 0,0-1 3 0,0-1 8 16,1 2 1-16,-1 0 0 0,0-1-10 0,0 1-5 15,0 0 0-15,0 1 4 0,0 0 11 0,0-1-8 16,0 1 5-16,0-2-8 0,0 1-3 0,0 0 18 15,0-1-10-15,0 1 9 0,0-1-8 16,2-1-20-16,-2 2 15 0,0-1-7 0,0-1 17 16,0 1 2-16,0 1-2 0,0-2-2 0,0 0-7 15,0 0 10-15,0-2-5 0,0 4 16 0,0-4-7 16,0 2-4-16,0 0 6 0,0 0 6 16,0 0 13-16,0 0-2 0,0 0 2 0,0-1-20 15,0 1-8-15,1-1 3 0,-1-1-9 0,0 1 8 16,0 1-2-16,0-1-13 0,0 0 4 0,0 0 4 15,0-1 5-15,0 4 11 0,0-2-1 16,0 0-15-16,0-2-2 0,0 2 0 0,0 0 2 16,0 0 10-16,0 2-8 0,0-4-10 0,0 2 1 15,0 0-1-15,0 0 17 0,0 0 4 0,0 0-3 16,0 0-6-16,0 0-11 0,0-1 9 16,0 1-1-16,0 0 8 0,0 1-4 0,0-2-11 15,0 1 2-15,0 0-1 0,0 0 8 0,0 1 5 16,0-1-3-16,0 0-2 0,0 0-10 0,0-1 10 15,0 1-4-15,0 0 12 0,0 1-3 0,0-1-16 16,0 0 5-16,0-1-7 0,0 2 11 0,0 1 6 16,0-2 1-16,0 0-9 0,0 0-10 15,0 0 8-15,0 0-7 0,0 0 13 0,0 0 2 16,0 0-7-16,0 0 2 0,0 0-9 0,0 0 12 16,0 0 1-16,0 1 2 0,0-1-4 15,0 0-11-15,0 0 5 0,0-1-3 0,0 2 12 16,0-1-1-16,0 0-7 0,0 0 5 0,0 0-9 15,0 0 11-15,0 0 12 0,0 0-6 16,0 0-3-16,0 0-16 0,0 0-2 0,0-1 4 16,0 1 12-16,0 1 5 0,0-1-11 15,0 0 4-15,0-1-11 0,0 1 14 0,0 0 8 0,0 0-5 16,0 0 3-16,0 0-17 0,0 0-1 16,0-2 1-16,0 2 12 0,0 2 3 0,0-4-9 15,0 4 11-15,0-2-18 0,0-2 10 0,0 4 10 16,0-2-10-16,0 0 4 0,0 0-9 0,0-2-4 15,0 2 4-15,0 0 5 0,0 0 11 16,0 0-14-16,0 2 7 0,0-2-14 0,0-2 3 16,0 4 17-16,0-2-9 0,0 0 5 0,0 0-14 15,0-2-2-15,0 2 3 0,0 0 9 0,0 0 9 16,0 0-6-16,0 0-4 0,0-1-9 0,0 1 5 16,0-1 5-16,0 1 4 0,0 0-4 0,0-1-15 15,0 1 0-15,0 0 0 16,0-2 12-16,0 4 4 0,0-2-6 0,0 0 1 0,0 0-7 15,0 0 2-15,0 0 14 0,0 0-5 0,0 0 5 16,0 0-14-16,0 0-10 0,0 0 2 16,0-2 8-16,0 2 14 0,0 0-7 0,0-1 3 15,0 1-15-15,0-1 6 0,0 0 11 0,0 1-8 16,0 0 8-16,-1-2-14 0,1 1-2 16,0 1 1-16,0-1 7 0,0 1 8 0,0-2-12 15,0 2 7-15,0-2-17 0,0 2-1 0,0 0 12 16,0-1-3-16,0 1 3 0,0 0-9 0,1-1-1 15,-1 0 1-15,0 1 1 0,0-1 19 16,0 1-5-16,0 0 2 0,0-1-8 0,0-1-12 0,0 2 20 16,0 0-7-16,0 0 11 0,0 0-8 15,0-1-11-15,0 1 1 0,0-2 6 0,0 2 12 16,0 2-1-16,0-2 3 0,0 0-13 0,0 0-7 16,0 0 9-16,0 0 0 0,0 0 8 15,0 0-8-15,0 0-8 0,0 0 0 0,0-2 1 16,0 2 11-16,0 2 1 0,0-2-1 0,0 0-11 15,0 0 1-15,0 0 2 0,0 0-1 0,0 0 16 16,0 1-9-16,0-2-13 0,0 2 12 16,0-2-12-16,0 1 11 0,0 0 13 0,0 1-6 15,0-1-6-15,0-1-1 0,0 1 2 16,0 0-4-16,0 0 9 0,0 1-3 0,0-2-12 0,0 1 1 16,0 0 0-16,0 0 9 0,0 1 1 15,0-1 5-15,0 0-16 0,0 0-5 0,0 0 8 16,0 0-2-16,0 0 10 0,0 0 0 0,0 0-10 15,0 0-1-15,0-1 1 0,0 1 5 0,0 1 8 16,0-1-2-16,0 0-8 0,0 0-16 16,0 0 1-16,0-1-5 0,0 1 10 0,0 1 4 15,0-2-14-15,0 1 5 0,0-2-9 0,0 2 10 16,0 2 3-16,0-2-2 0,0 0-4 0,0 0-13 16,0 0 7-16,0 0-1 0,0 0 16 0,0 1 3 15,0-1-12-15,-1 0 2 0,1 0-14 16,0 0 1-16,0 2 4 0,0-1-15 0,0 0-16 15,0-1-34-15,0 0-48 0,0 0-58 0,0 0-75 16,0 1-116-16,0-1-196 0,0 0-79 0,0 1 665 16</inkml:trace>
  <inkml:trace contextRef="#ctx0" brushRef="#br0" timeOffset="561231.0365">3908 18122 1 0,'1'0'0'0,"-1"-2"0"16,1 2 0-16,1 0 0 0,-1-1 0 0,-1 1 0 16,1-2 0-16,-1 2 0 0,0 0 0 0,1-1 0 15,-1-1 0-15,0 1 0 0,1 1 0 16,-1 0 43-16,0-2 97 0,0 1-12 0,0 0-11 16,2 0-4-16,-2 1-5 0,1 0-1 0,-1 0-4 15,0-2-10-15,0 2-13 0,1-1-7 0,-1 1-8 16,0 0-7-16,0 1 0 0,0-2-4 0,0 1 9 15,0 0 9-15,2-2-7 0,-2 4 10 16,0-2-2-16,1-2 0 0,-1 2 7 0,1-2-2 16,0 4-7-16,0-2-4 0,-1 0 1 15,0 0-4-15,0-2-2 0,0 4-9 0,0-2-14 0,-1 2-12 16,1-1-13-16,0-2-2 0,0 2-2 16,0-1-1-16,0 0-2 0,0 2-7 0,0-4 5 15,0 2-7-15,0 0 3 0,0 2 4 0,0-2-9 16,0 1 11-16,0 1-6 0,0-2 5 15,0 3 8-15,0-3-4 0,0 2 5 0,0 2-6 0,0-4 1 16,0 4-4-16,0-2 4 0,0 1 2 16,0 1-5-16,0-3 4 0,0 2-5 15,0-2 1-15,0 1 4 0,1-1-1 0,-1 1 2 0,0 2-4 16,0-3-1-16,0 4-3 0,0-3 0 16,0 1 6-16,0 1-7 0,0 0 6 0,0-2-5 15,0 1-1-15,0-2 28 0,-1 1-6 0,1 1 1 16,0 0-11-16,0-2-17 0,-1 1-6 15,1 0 12-15,-1 1 12 0,1 1-22 0,-1-1 18 16,1 2-16-16,-2-2-1 0,2 0 15 16,0 0-8-16,0 1 3 0,-1-1-4 0,1 0-2 0,0 1-3 15,0-1 4-15,0 0 10 0,-1 1-13 16,1-1 11-16,-2 1-10 0,2-2-10 0,0 1 21 16,0 1-10-16,-1-1 7 0,1 0-6 0,-1-2-9 15,1 2 0-15,0-1 1 0,0 0 8 0,-1 1 0 16,1-1 3-16,0 2-6 0,0-3 1 15,0 2 13-15,-1-2-12 0,1 2 6 0,0 0-5 16,0-1-11-16,-2 1 5 0,2 0 5 0,0 2 6 16,-1-2-3-16,1 1 1 0,0-1-11 0,0-1 0 15,0 0 10-15,0-1-6 0,0 2 14 0,-1-2-8 16,1 0-12-16,0 2 8 0,0-3-3 0,0 1 9 16,0 0 8-16,0 0-4 0,0 0-10 15,0-1-7-15,0 0 5 0,0 1-2 0,0 1 12 16,0-1-1-16,0 1-12 0,0-2 7 0,0 1-6 15,0 0 16-15,0 2-4 0,0-1 6 16,0-1-8-16,0 0-14 0,0 1 15 0,0-1-8 16,0 2 9-16,0-2-4 0,-2 1-9 0,2-1 3 15,0-1-1-15,0 1 10 0,0 1 6 16,0 0-5-16,0-1-5 0,0 0-8 0,0 0 6 16,0-1 1-16,-1 0 5 0,1 2-1 0,0-1-13 15,1 0 4-15,-1-1-4 0,0 0 14 0,0 0 4 16,0 1-2-16,0-1-4 0,2-1-10 15,-2 0 11-15,0 1-10 0,0-1 21 0,0 2-6 16,0-1-11-16,1 0 14 0,0-1-16 0,2-1 16 16,-1 2 1-16,-1 0-1 0,3 0-3 0,0-1-9 15,-2 0 10-15,3-2-8 0,-1 2 9 16,-1 1 2-16,0-1-19 0,1 0 8 0,0 0-9 0,0-2 5 16,2 2 10-16,-3-1-3 0,1 2 0 15,0-3-2-15,2 1-2 0,-1 1-9 0,3 0 10 16,-5 0-4-16,4-1-5 0,-2 1 11 0,0-1-10 15,0 1 11-15,1 0 9 0,0 1-3 0,-2-2-4 16,0 2-18-16,-1-2 9 0,-2 2-7 16,2 0 13-16,0 0 4 0,-2 0-15 0,0 0 9 15,2-1-10-15,-1 1 7 0,-1 0 7 0,2 0-4 16,-2 0 6-16,1 0-14 0,0 0 2 0,0 0-6 16,2 0 7-16,-2 1 8 0,0-1-12 15,0 1 10-15,1-1-11 0,-1 0 7 0,1 0 11 16,0 0-9-16,0 1 5 0,-1-1-10 0,1 0 0 15,-1 0-3-15,1 2 9 0,-1-1 8 0,0 0-16 16,1 0 11-16,1 0-17 0,-1 0 4 0,-1-1 17 16,0 2-11-16,1-1 8 0,1 0-12 15,-3 0 1-15,1 0 7 0,1 0-2 0,-1 2 9 16,0 0-9-16,1 0-2 0,0-2 2 0,-1 0-7 16,2 0 14-16,-2 2-7 0,2-2 2 0,-1 0-6 15,-1-1-8-15,1 1 6 0,-2-1 2 16,2 2 12-16,-3 0-6 0,1-1 0 0,0 1-9 15,0 1-2-15,1-1 15 0,-1-1-8 0,-1 3 11 16,1-1-16-16,0 0-9 0,-1-1 5 16,2 1-2-16,-2 1 21 0,0 1-6 0,0 0 3 15,0-2-7-15,0 0-1 0,0-1 9 0,0 2-8 16,0 1 9-16,0-3-12 0,0 2-6 0,-2-2 7 16,2 2-2-16,0-1 12 0,-1 2-4 15,0 0 1-15,0-1-12 0,-2-1 2 0,2 0 10 16,0 1-6-16,-1-2 12 0,0 3-9 0,1-1-8 15,-2-2 5-15,2 2-2 0,-1-2 2 0,-1 2 7 16,0-1 3-16,0-1-14 0,3-1 4 16,-3 3 7-16,1-3-11 0,-1 2 16 0,1 0-8 15,0-1-14-15,-1 1 5 0,0 0 5 0,1-1 7 16,-2 2 3-16,0 0 2 0,1 0-10 0,-4-2-6 16,4-1 7-16,0 2-5 0,-1-1 11 0,2 0-4 15,-1 1-7-15,-1-3-1 0,2 2-2 16,0-2 13-16,0 2 6 0,1-1 1 0,-1 0-7 15,0-1-8-15,1 0 1 0,-1 0-4 16,0 0 14-16,0 0-5 0,-3 1-15 0,2-1 13 0,-2 0-11 16,1-1 18-16,0 1 3 0,-1 0-5 15,1 0-12-15,-1-1-5 0,1 0 13 0,-1-1-5 16,-1 2 13-16,1-2-7 0,0 2-9 0,0 0 5 16,1 0-3-16,-1 0 11 0,2 0 4 15,-2-2-4-15,1 2-3 0,1-1-9 0,1 1 3 16,-2-3 0-16,2 2 9 0,0 1 2 0,0-1-10 15,-1-1 8-15,1 1-11 0,1 0 6 0,-3 1 9 16,2-1-1-16,-1 0-6 0,2-1-16 0,0 1 7 16,-1 0-7-16,0 0 20 0,1-1 5 15,-1 2-14-15,1-2 0 0,-1 2-9 0,2-1 11 16,-3 1 8-16,2 0-2 0,0 0-3 0,-1-1-13 16,1 1 1-16,0 0 3 0,1 0 7 0,-3 0 3 15,3 0-11-15,-1 0 5 0,0 0-6 16,1 0 6-16,-1 0 12 0,0 0-9 0,-1 1 2 15,2-1-11-15,-1 0-4 0,1 0 4 0,0 0 2 16,-1 0 10-16,1 0-15 0,0 0-11 16,0 0-37-16,1-1-27 0,-1 1-29 0,1 0-118 15,1 0-256-15,0 0-772 0</inkml:trace>
  <inkml:trace contextRef="#ctx0" brushRef="#br0" timeOffset="562773.0685">5492 17640 1 0,'0'0'0'0,"0"-2"0"0,0 1 0 0,0 0 0 0,0 0 0 15,0 0 0-15,0 1 0 0,0-1 142 0,1-1 49 16,-1 1-20-16,0-1-12 0,0-2 7 16,1 3 5-16,-1-2-4 0,0 3-17 0,0-1-13 15,0 0-8-15,0 0-12 0,0 1-12 0,0 0-9 16,0 1-4-16,0-1-3 0,1 0-1 0,-1-1-6 15,0 2-6-15,3 0-8 0,-3-2-9 16,0 2-9-16,0-1-6 0,0 0-3 0,0 1-2 16,0-1 1-16,0 0-2 0,1 0-3 0,-1-1 0 15,0 1-4-15,0-1-1 0,-1 3-7 0,1-2-8 16,0 0-3-16,0 2-3 0,0-4-1 16,0 5 0-16,-3-3-3 0,3 2-3 0,0 1 4 15,0-1 3-15,0 1 4 0,0-1 1 0,0 1-2 16,0 1 0-16,0 1-1 0,-1-1-3 15,1 0 4-15,0 2-1 0,-1-3 0 0,1 3-4 16,0 0-3-16,-1-5 1 0,1 7-1 0,0-3 5 16,0 2-3-16,0 2 2 0,0-3-3 0,0 0-1 15,-1 2 2-15,-1-2 2 0,2-1-3 16,-1 5-1-16,1-4-5 0,1-1-2 0,-1 0 2 16,2 1 3-16,-1 1 4 0,-1-2-5 0,0 5 0 15,0 0-3-15,0-2 1 0,1 3 4 0,-1-5 1 16,1 0-4-16,-1 0-4 0,0-1 2 0,1 0 0 15,-1 0 4-15,0 0 2 0,0 0-4 16,0 2 0-16,3-3-2 0,-3 0 4 0,1 2 3 16,0 0-3-16,-1-2 0 0,2 1-4 15,-2-3-2-15,1 2 3 0,0-3 1 0,-1 4 4 0,1 1-3 16,-1-1 0-16,0-1-6 0,1-3 5 16,-1 4 4-16,0-2-1 0,2 2 0 15,-2 0-6-15,0-4 0 0,0 1 0 0,1 1 4 0,-1 0 2 16,2 1-3-16,-2 1 0 0,0-2-4 0,0-2 5 15,1 2 3-15,-1-1-2 0,0 0 2 16,0 0-7-16,0-4 0 0,0 2 1 0,0-1 6 16,0 1 3-16,0 1-3 0,0-1 3 0,0 0-3 15,1-1 2-15,-1 2 7 0,0-2-2 16,0 1-2-16,0-1-9 0,1-2-15 0,0-1-11 16,0-1-24-16,1 0-45 0,-1 2-120 0,2-3-381 15,-2 2-1039-15</inkml:trace>
  <inkml:trace contextRef="#ctx0" brushRef="#br0" timeOffset="563515.9422">5494 18193 1 0,'0'0'0'16,"1"0"0"-16,-1 0 0 0,3 0 0 15,-3 1 0-15,1-1 224 0,-1 0 39 0,0 0 8 16,1 1 1-16,-1-1-6 0,0 2-28 0,0-2-43 15,0 2-39-15,0-2-39 0,0 0-12 16,2 1-21-16,-2-1-25 0,0 0-8 0,0 1-15 16,0-1-1-16,0 0 5 0,0 0-23 0,0 2 6 15,0-2-8-15,0 0-4 0,0 0 18 0,0 0 0 16,0 2 8-16,0-1-9 0,0 1-6 0,1 0-11 16,-1 1-3-16,0 0 16 0,1 2-11 15,-1 1 7-15,0-3-14 0,0 1-1 0,1 0 17 16,-1 1-14-16,0 1 6 0,1-2-9 0,-1 1-9 15,2-1 9-15,-1 2 3 0,2 2 13 16,-2-3-11-16,-1 2 0 0,2 1-10 0,-1-2-2 16,1 0 5-16,1 1-1 0,-2 0 4 0,0-1-9 15,-1 0 1-15,0 0-4 0,0 1 2 0,1-1 8 16,-1 0-6-16,-1 1 11 0,1 0-13 16,0-1-5-16,0-2 11 0,0 3-9 0,0-2 16 0,0-1-9 15,1 0-3-15,-1-2 1 0,1 1-2 16,-1 0 16-16,1-2-12 0,2 3 12 15,0-3-7-15,-2 0-5 0,0 0 19 0,0 1-15 16,2-2 7-16,-1 0-12 0,1 1-11 0,-1-1 4 0,1 1 3 16,-1-1 11-16,1 1-5 0,-3 1-2 15,2-2-13-15,1 0-10 0,-1 1-10 0,0-1-30 16,-1 1-27-16,0-1-63 0,0 0-119 0,0 0-165 16,2 0-404-16,0-1-63 0</inkml:trace>
  <inkml:trace contextRef="#ctx0" brushRef="#br0" timeOffset="564205.5616">5723 18287 1 0,'0'0'0'0,"-1"0"394"0,0-2 34 16,1 2-79-16,-2-1-58 0,1 0-57 15,1 0-56-15,-1 0-31 0,1 0-26 0,0 0-7 16,0 1-11-16,0 0-23 0,0 0-8 16,0 0-18-16,0 0 2 0,0 0 1 0,0 0-10 15,-1 1-11-15,1-1-18 0,-4-1 5 0,4 1-12 16,-1 1 1-16,-1-1 0 0,1 1-25 0,-1 0 14 16,1 0-10-16,-2 1 11 0,0 1 11 0,1 0-7 15,0 2-1-15,-1 0-7 0,-1-2 0 16,2 1-5-16,0 1 11 0,-2 1-6 0,1-1-12 15,2 1 15-15,0-1-9 0,0 0 4 0,1 0 14 16,-3 1-3-16,3-1-5 0,0 0-13 0,0 1 15 16,3-1-17-16,-2-1 21 0,-1 1 8 0,3-1-20 15,0 1 8-15,2-2-8 0,-3 0 8 16,2 0 4-16,0 0 3 0,-1 0-6 0,3-2-12 16,-3 1 13-16,6-2-14 0,-4 1 15 0,0-1 8 15,2 0-24-15,-2 0 16 16,3-1-12-16,0-1 4 0,-1 1 11 0,-2-1-5 0,4 1 3 15,-5-2-10-15,3 0 5 0,-2 0-4 16,0 0 5-16,0 0 7 0,1 0-13 0,-4 1 8 16,2 0-14-16,0-2 12 0,-2 1 9 0,2 1-2 15,-1-1 8-15,-2-2-17 0,0 3 1 0,1-1-4 16,1 0 12-16,0 1 5 0,-2-1-11 0,0 0 8 16,0 0-14-16,2-3 3 0,-2 3 18 0,1-1-12 15,-2 1 6-15,1-1-13 0,-1 0-6 16,0-1 6-16,0 1 4 0,0 2 12 0,-1-1-13 15,-1 2 6-15,-2-2-13 0,3-1 1 0,0 1 15 16,-3-2-7-16,0 2 8 0,2-1-11 0,0 1-9 16,-3-1-4-16,2 1 9 0,1-1 19 0,-3 3-13 15,2-1 11-15,-3-2-17 0,1 2-9 16,0 0 13-16,0 0 0 0,-2 0 5 0,4 1-7 16,-6-1-7-16,4 0-6 0,0 2 6 15,-1 0 18-15,1 0-10 0,-1 0 6 0,1 0-14 16,1 0-11-16,-1 0 17 0,1 0-9 0,-1 2 2 15,-1 0-21-15,2-2-32 0,2 1-49 0,-2-1-87 16,0 1-178-16,2-1-585 0,1 0-397 0</inkml:trace>
  <inkml:trace contextRef="#ctx0" brushRef="#br0" timeOffset="565788.6875">6712 17670 1 0,'1'0'0'0,"0"-4"0"0,0 2 0 15,-1 1 0-15,0 1 0 0,0 1 0 16,0-1 0-16,0-1 0 0,0 1 0 0,0-1 146 15,0 1 18-15,-1 0-15 0,1-1-11 0,1 1-1 16,-1-2 14-16,0 2 7 0,0-1 3 16,2 1 1-16,-2-2-10 0,0 0-20 0,0 1-20 0,2 1-24 15,-2-2-13-15,1 2-11 0,0-3-8 16,-1 0-3-16,0 2-2 0,1 0 0 0,-1 0-3 16,1 1 5-16,0-1-1 0,-1-2 4 0,1 2 5 15,-1 0-5-15,2 1-2 0,-2-1-9 0,3 0-4 16,-3 2 3-16,0-2-3 0,0 1 0 15,0 1-5-15,0-1-3 0,0 1-6 0,0-2-2 16,0 1 0-16,0 0-9 0,0 1 2 16,-3-1-5-16,3 0-2 0,0 0 2 0,0 0 4 0,0 1 2 15,0 0-1-15,0-1 0 0,0 0-3 16,0 2 8-16,0 0 10 0,0 0 1 0,3 2 5 16,-2 1-12-16,1-4-5 0,-2 3 1 0,0 1 0 15,1 1 1-15,0 4-4 0,2-2 1 0,0 1-6 16,-2 1 1-16,0 0 7 0,0 3-13 15,0-4 11-15,1 4-5 0,0-3-2 16,-1 1 6-16,0 0-8 0,0 2 1 0,-1 1-3 0,1 0-4 16,0 0 0-16,0-5 1 0,1-1-4 15,2 1 1-15,-3 0 2 0,0 2-3 0,0-2-1 16,0-2 4-16,-1 1-6 0,1 0 7 0,-1 2-2 16,2-5-5-16,0 2-2 0,-1-2-1 15,0-1 9-15,0 2-9 0,0-3 9 0,-1 3-7 16,1-5-4-16,-1-1 14 0,0 1-9 0,0-1 4 15,0 1 1-15,0-2-6 0,0 2-1 0,0-2 1 16,-1 1 5-16,1 0-2 0,0 0 4 0,0 0-3 16,0 0-7-16,0 0 9 0,0 0-4 0,0 0 4 15,0 0-1-15,0 1-5 0,0-1 0 0,0 0-4 16,0-1 5-16,0 1-8 0,0 0 2 16,0 1-4-16,0-1-14 0,-1-1-10 0,1 1-32 15,-1 1-42-15,0 3-69 0,0-3-144 0,1 3-387 16,0 0-965-16</inkml:trace>
  <inkml:trace contextRef="#ctx0" brushRef="#br0" timeOffset="566315.4402">6763 18254 414 0,'1'1'437'16,"-1"-1"-47"-16,0 0-8 0,1 0-44 0,-1 0-97 15,1 1-69-15,-1-1-47 0,2 0-20 16,-2 0-18-16,0 0-2 0,0 0 0 0,0 3-24 16,0-3-4-16,0 1-22 0,0-1-18 0,0 0 7 15,0 1-10-15,0 0 5 0,0 2-1 16,0-2 9-16,0 1-3 0,0 3 4 0,0-1 7 16,0 2-18-16,0-1 11 0,0 3-7 0,0-2-5 15,-2 1 15-15,2 0-12 0,-1 3 0 0,1-2-16 16,-1 1-8-16,1-1 2 0,0 0 6 15,1 1 16-15,-1 0-12 0,1-1 2 0,1 2-13 16,0-3 3-16,-1 0 13 0,0 1-4 0,0-1 7 16,0 0-15-16,-1-1-4 0,1 1 9 15,0-3-6-15,1 1 14 0,0-2-13 0,-2 0-1 0,1 1-4 16,0-2-2-16,-1-1 20 0,1 0-10 16,-1 1 5-16,0-1-6 0,0 0-11 15,0-1 1-15,1 0-1 0,-1 1 17 0,1-1-17 0,-1 1-1 16,1-1-31-16,-1 0-40 0,0-1-22 0,2 0-83 15,0 1-108-15,0-1-303 0,0 0-887 16</inkml:trace>
  <inkml:trace contextRef="#ctx0" brushRef="#br0" timeOffset="566761.8736">7018 18299 549 0,'-1'-1'534'0,"-1"0"-204"0,-1 1-19 16,0 0 0-16,1 0-85 0,-4 0-77 0,2 1-59 15,2 0-29-15,-2 1-7 0,0 0-1 0,1 0-13 16,-2-1-5-16,3 2 4 0,-1 2-8 16,-2 1 10-16,3-2-3 0,1 5-18 0,-1-2 2 15,-1 1-8-15,1 0 4 0,1-1 4 0,1 1 4 16,1 0-9-16,1-3-17 0,1 2 18 15,-1-2-11-15,4 1 22 0,-1 1 2 0,4 0-23 16,0-2 3-16,0-2-13 0,2 3 13 0,0 1-5 16,1-2 7-16,-2 1-8 0,-1-3-15 15,1 2 12-15,1 0-11 0,-3 0 13 0,-3 1-2 0,2-1-13 16,1-1 9-16,-5 2-7 0,5-3 11 16,-5 2 12-16,3-2-17 0,-4 3 7 0,1-2-14 15,1 1 3-15,-3 0 7 0,0 0 1 0,-2-1 7 16,1 3-15-16,-1-1 9 0,-3-2-16 0,1 0 11 15,2 2 21-15,-5-2-4 0,3 2-2 16,-2-1-12-16,-1-2-2 0,-1 1-9 0,2-1 19 16,-2 2 4-16,-1-2-18 0,1 1 7 0,-2-3-15 15,0 1-2-15,1 0-6 0,-1-1-28 0,-2 0-36 16,1-1-71-16,2-1-72 0,2 0-125 16,-1-1-361-16,2 0-761 0</inkml:trace>
  <inkml:trace contextRef="#ctx0" brushRef="#br0" timeOffset="567119.3228">7001 18295 849 0,'2'-3'365'0,"-1"2"-52"0,2 0 10 16,-2-1-46-16,3 2-73 0,1-3-74 0,3 1-52 16,1 1-15-16,3-1-11 0,-1 1-11 0,2-2-19 15,3 1-13-15,-1 0 0 0,2-2 1 0,3 2 5 16,-2 1-12-16,-2-1-10 0,2 1-1 0,2 0 7 16,-3 0 8-16,-3 1 4 0,-1 1-5 0,0-1-10 15,-7 0-3-15,2 0 5 0,-1 1-2 16,-4-1 11-16,-2 1-1 0,-1-1-6 15,-1 2 13-15,-1-2-9 0,-4 0 16 0,3 1 6 16,-3-1-13-16,3 1-7 0,0-1-13 0,-3 0 0 16,4 0-4-16,-1 0 5 0,-2 0-32 0,4-1-55 15,0 1-79-15,1-3-167 0,0 2-438 0,0-1-621 16</inkml:trace>
  <inkml:trace contextRef="#ctx0" brushRef="#br0" timeOffset="568156.5866">7973 17691 1 0,'0'0'0'0,"0"-3"148"0,-1 2 292 0,1 1-56 16,1-1-66-16,0 1-53 0,0 0-35 15,2 1-31-15,-2-1-33 0,-1 1-27 0,0-1-23 16,1 0-19-16,-1 2-12 0,0-1-18 0,-1 0-10 16,2-2-6-16,-1 1 2 0,0-1 4 0,0 1 2 15,-1 1-12-15,2-4-19 0,-1 3-6 16,0-3-5-16,1-1 9 0,-1 4 7 0,-1 0-4 15,1 0-4-15,0-1-3 0,0-2-3 0,0 3 2 16,1-1 4-16,-1 2-3 0,0-1-4 16,1 0-1-16,-1-1-5 0,0-2 1 0,0 2 0 15,1-1-2-15,0 2-3 0,0 0-3 0,-1-1 1 16,0 1 0-16,0-2 2 0,0 4-3 0,-1-2-3 16,1 1-3-16,0-1-5 0,0 0 6 0,0 6 3 15,-1-1 2-15,2 2-3 0,-1 0-2 16,0 1 1-16,1-1 0 0,2 1 4 0,-3 3-1 15,1-2-2-15,-1 4 2 0,0-1 1 16,0 1 7-16,1 6 4 0,-1-2-1 0,1 4-4 0,1-1-7 16,-2-4-1-16,1-1 4 0,0 2 4 15,-1 1 1-15,1-4-6 0,2 4-1 0,-2-6-2 16,-1-1 4-16,2 5 5 0,-2-7-3 0,1 3-4 16,0-3-4-16,0 0-3 0,3-1 2 0,-2 0 6 15,0 0-1-15,0-1-4 0,1-1 1 16,-1-2-3-16,-1-1 5 0,0 1 5 0,-1-1-3 15,3 1-4-15,-3-2-4 0,1-2-4 0,-1 0 4 16,0 0 3-16,0 2 0 0,3-2-1 0,-3 3 2 16,0-3-5-16,0-3 3 0,-3 6 5 15,3-4-4-15,0 1 2 0,0 0-9 0,0-2 0 16,0 1-5-16,0 0-7 0,0 1-15 0,3-1-29 16,-3 2-30-16,1-1-55 0,1-1-76 15,-1 1-193-15,2 0-707 0,3 1-327 0</inkml:trace>
  <inkml:trace contextRef="#ctx0" brushRef="#br0" timeOffset="568782.6365">8022 18456 44 0,'0'-1'413'0,"0"0"-36"0,0 0 3 16,0-2-17-16,0 1-75 0,0-1-71 0,0 2-48 16,2-2-33-16,-1-1-27 0,0 0-14 0,3 0 1 15,-2 1-14-15,0-2 0 0,0 2-24 16,4-3-12-16,-2 3 1 0,2-2-5 0,-2 0 11 15,3 2-10-15,0-1-8 0,-3 0-12 0,4-1-5 16,1 3 8-16,-4-2-6 0,3 3 0 0,0-1-8 16,-2 0-16-16,1 1 7 0,1-1-2 15,-4 2 9-15,3 2-1 0,0-1-7 0,-3 1-6 16,2 0-8-16,-2 1 15 0,2 0-8 0,-2 3 15 16,0-1-11-16,1 1-12 0,-2 3 11 15,1-1-9-15,-1 0 22 0,-2 3-10 0,0 1 7 0,-1-1-17 16,-2 2-10-16,0-2 18 0,-4 2-7 0,3-2 14 15,-5 2-5-15,4-3-10 16,-3 2 1-16,-1-3-1 0,3 1 11 0,-3-3 10 0,0 2-17 16,3-2 7-16,-3-2-15 0,0-1 6 0,1 0 0 15,4-2 13-15,-1 1 5 0,0-2-10 16,2-1 21-16,2 0-27 0,0 0 16 16,0-1 2-16,0-1-10 0,0 1 0 0,1-1-15 0,1 0 12 15,1 0-9-15,0 1 26 0,-1-3-12 16,3 2-20-16,-1 1 16 0,3-2-19 0,-3 0 21 15,4 2 6-15,0 0-24 0,-2-1 16 0,2 1-8 16,1 1 7-16,1 0 19 0,1 1-11 0,-1 1 1 16,0-1-18-16,1 0 9 0,0 2-22 0,1 0 1 15,1-1 6-15,-1 2-31 0,0-2 1 16,-1 1-35-16,1-1-19 0,3-1-31 0,-3 0-25 16,2 1-38-16,1-1-82 0,-1-2-81 0,1 1-156 15,-2-3-186-15,-1 1 66 0,0 1 632 0</inkml:trace>
  <inkml:trace contextRef="#ctx0" brushRef="#br0" timeOffset="569158.0434">8541 18529 1 0,'1'-2'0'0,"-1"-1"0"16,1 0 339-16,3-2 88 0,-4 0-57 0,1-1-25 15,-1 2-45-15,0-1-37 0,-1 0-54 0,1 2-41 16,-4-2-25-16,4 2-24 0,-1 0-2 16,0 0-22-16,1 1-10 0,0 0-21 0,-1-1-20 15,0 2 2-15,0 0-13 0,0 1-7 0,-3 0-20 16,2 1-10-16,0 0-8 0,-3 2 17 15,2 0 8-15,-1 3-19 0,-3 0 16 0,0 1-19 16,3 2 6-16,-2 1 14 0,3 0-15 0,0-2 10 16,-2 4-13-16,3-3 10 0,2 1-8 15,0-1-3-15,0-1 19 0,6 0-10 0,-3-2 9 0,1-1-15 16,4 1 0-16,2-2-7 0,1 0 12 0,-1-2 13 16,5 1-9-16,-2-3-10 0,-2 0 1 15,2-3-2-15,2 1 18 0,-4-2 6 16,-1-1 4-16,0-1-15 0,0 1-6 0,-5-2 21 0,2-3-14 15,-4 2 18-15,3-2-10 0,-4 0 12 16,-2 0-21-16,0-1 1 0,0-1 9 0,-3 1-13 16,-2 0 14-16,2 0-14 0,-4-1-10 0,2 1-2 15,-5 2 10-15,1 0 12 0,0 0-3 16,-3 1-7-16,1 2-10 0,1-1 0 0,-2 1 11 16,-1 1-14-16,1 1 9 0,2 1-32 0,1-2-47 15,3 3-68-15,-3 0-171 0,1 1-526 0,5 0-775 16</inkml:trace>
  <inkml:trace contextRef="#ctx0" brushRef="#br0" timeOffset="570184.188">9340 17613 1 0,'0'2'0'0,"-1"-4"120"15,1 1 277-15,-2 0-23 0,4 0-53 16,-1 1-53-16,0-1-31 0,0 1-37 16,0-3-21-16,-1 3-35 0,0 0-12 0,0 0-17 0,0 3-23 15,0-3-9-15,0 0-11 0,0 0-6 0,1 0-4 16,-1 0-4-16,0 1-8 0,0-1-10 0,0-1 3 16,1 1-10-16,-1 0 0 0,0 0-3 15,0 1-14-15,0 0 5 0,0-1 1 0,3 1 4 16,-1 2 2-16,0 0 2 0,0 3-8 0,0 1-7 15,2-1 8-15,-3 1-9 0,1 3 3 0,-1 0 1 16,0 3-10-16,0 1 3 0,1-2-1 0,0-3 4 16,0 3-3-16,-1-3 5 0,0 1-2 15,-1 2-6-15,1-3 8 0,0 3-7 0,2-2 2 16,-1 7-1-16,-1 0-7 0,0 0 3 0,1 0-5 16,-1-5 5-16,4 2 0 0,-3 1 3 15,3 0-4-15,-1 1-7 0,-2-4 11 0,2 1-9 16,1-1 5-16,-3 1 2 0,0 1-14 0,2-3 9 15,-1-2-6-15,-1-2 9 0,1-2 3 16,0-1-2-16,-2 3 2 0,1-3-11 0,-2-3 6 0,0-1-6 16,0 0 7-16,1 2 1 0,-1 0-8 15,0-1 8-15,0-1-8 0,0-1 3 0,0 0 6 16,0-2-3-16,0 5-1 0,0-2-1 16,0 0 1-16,0 0-5 0,0-2 5 0,2 2-2 15,-2 2-15-15,0-2-6 0,0 0-29 0,0-2-19 16,4 2-21-16,-2 2-49 0,0 3-65 0,1 1-181 15,0 3-576-15,-1 1-667 0</inkml:trace>
  <inkml:trace contextRef="#ctx0" brushRef="#br0" timeOffset="570914.0778">9435 18276 1604 0,'0'0'317'0,"0"-2"-30"0,1 0-5 16,5-2-56-16,-5 2-45 0,2-1-64 0,-2 1-47 16,5-1-11-16,-3 0-15 0,4 1 2 15,-3 1-5-15,4 1-3 0,1 0-19 0,-1 2-13 16,-1 0 11-16,1 2-10 0,2 2 8 0,-1 4-7 15,1-2-14-15,-2 3 5 0,-1 0 0 0,-1 3 20 16,1 1-4-16,-3 1-4 0,-1 1-16 0,-1 0-13 16,-2 1 20-16,-4 1-6 0,1 0 13 15,-2-2-4-15,1 1-15 0,-2-4 3 0,1-1 3 16,0-1 12-16,1-3 6 0,2-4 1 0,0 2-12 16,-3-5-11-16,4 0 6 0,2-2 5 0,5 0 7 15,-3-3-2-15,5 0-16 0,2-2 6 16,2 0-5-16,2-2 13 0,3-2 10 0,1-2-9 15,1-1-3-15,0-3-10 0,-1-1 9 0,1-3-1 16,1 2 19-16,-1-3-11 0,2 1-20 0,-5-1 10 16,-1 2-12-16,0 3 20 0,-4-2 12 15,-1 5-4-15,-1-1-8 0,-5 2-9 0,0 0 3 16,-1 2-2-16,-2 1 14 0,1 3 1 0,-2 0-14 16,-3 1 5-16,0 1-12 0,0 1-1 15,1 0 23-15,-1 1-8 0,-2 1-9 0,0-2 4 16,0 2-13-16,-1 2 5 0,1 1 12 0,-1 0 0 15,2 2-12-15,1-1 0 0,-3 2-6 0,5 1 13 16,-3 1 11-16,4 0 2 0,0 2-11 0,2 0-21 16,1 0 2-16,2-1-6 0,-1 4 19 15,3-2 9-15,-1 2-12 0,2-1 9 0,0 0-12 16,1 0 7-16,-1 1 9 0,0 0-2 0,-1 1-2 16,1-3-14-16,0 3-8 0,-2-3 7 0,2 1 12 15,-4 0 5-15,2-1-6 0,-2-2-2 0,0 3-10 16,-1-2 8-16,-2-2 15 0,4 3-8 15,-5-3 5-15,1-1-14 0,-1-1-7 16,0 0 3-16,0-2 17 0,-1-2 6 0,1 1-17 0,-2-2 12 16,-1 0-24-16,2-1 11 0,-2 0 22 15,-1 0-16-15,0 1 3 0,1-2-17 0,-3 1-1 16,-1-1 1-16,0 0 10 0,-2-1 2 0,1 0-15 16,-1 1-9-16,1-3-26 0,1 2-18 0,-3-2-9 15,2-1-34-15,-1 2-52 0,2-2-114 16,2-1-280-16,-2 1-725 0</inkml:trace>
  <inkml:trace contextRef="#ctx0" brushRef="#br0" timeOffset="571278.937">9874 18226 1 0,'-1'-2'725'16,"1"1"-250"-16,0-2-36 0,-1 2-23 0,0-1-95 16,1 0-95-16,0 0-75 0,1-1-30 0,0 1-38 15,5 0-7-15,-2 0-13 0,5-1-20 16,2-1-4-16,2 1 2 0,2 1 0 0,4 1-9 16,-2-2-5-16,0 3-17 0,3-3-6 0,-1 2 5 15,0 0-1-15,-3 1 6 0,-1-1-10 0,-1 1 1 16,-2-1-10-16,-2 1 1 0,-3 0 11 15,2 1-7-15,-7-1 12 0,3 1-5 0,-4-2-5 16,0 2 9-16,-1-2-6 0,-1 2 15 0,0-1-8 16,1 0-8-16,-2 0-4 0,1-1-9 0,-2 1 22 15,3 0-6-15,-1 0 5 0,0-1-15 16,-1 0-19-16,0 1 0 0,2-1-23 0,-1 1-25 0,1 0-58 16,0-2-99-16,-3 2-215 0,3 0-710 15,0 0-204-15</inkml:trace>
  <inkml:trace contextRef="#ctx0" brushRef="#br0" timeOffset="572208.945">11004 17690 1 0,'4'-3'0'0,"-3"-1"0"0,2 0 223 0,-2 2 123 15,-1-2-43-15,1 1-26 0,1 3-23 16,-1-3-37-16,0 3-20 0,0-1-32 0,0 0-14 16,1-1-8-16,-1 0-6 0,0 0-18 0,1 1-15 15,-1-1-11-15,0 1-13 0,-1 0-4 0,1 1-4 16,-1-1-7-16,0 1-11 0,0-2-10 15,0 2-6-15,0 0-9 0,0 0-6 0,0 3-6 16,0-3-10-16,0 1-3 0,0 0 1 0,0 1 4 16,0 3 5-16,0 1 0 0,1 2-2 0,-1 1-3 15,0-2 3-15,0 3 2 0,0-3 8 0,0 2 0 16,0 1-7-16,0-2 1 0,0 2-4 16,0-2 4-16,0 1 1 0,0 3-3 0,0-2-2 15,-1 5-4-15,0-3-1 0,0 4 3 0,0 0 0 16,-1-3-1-16,0-1-4 0,2 2-3 15,-3-1 0-15,2-2 3 0,0 4 3 0,1-5-1 0,0 3-3 16,0-4-6-16,1-1 2 0,0-1 1 16,-1 1 2-16,1 1 2 0,1-2-3 15,0 0 1-15,1 0-2 0,-1-2 5 0,-1-1 1 16,2-1-2-16,1 3 1 0,-2-3-10 0,-1-2 4 16,3 0-3-16,-1-1 6 0,-2 3 1 0,2-2-6 15,-3 2 3-15,2-3-5 0,-1 0 2 0,0 0 7 16,-1 0-5-16,0 0-6 0,0 0-11 0,0-1-12 15,2 1-17-15,-1-2-19 0,0 2-35 0,1 3-63 16,0-3-94-16,2 3-281 0,-1 2-958 16</inkml:trace>
  <inkml:trace contextRef="#ctx0" brushRef="#br0" timeOffset="572790.829">10972 18301 868 0,'1'-2'343'0,"1"0"-2"15,-1 0-13-15,1-2-19 0,2 0-76 0,1-1-62 16,-2-1-40-16,5-1-27 0,0 3-29 0,2-3-18 15,-2 1-1-15,1-1-11 0,2 3 5 0,2 0-11 16,-3 1-20-16,2-1-4 0,-3 2-14 16,2 2 1-16,-2 1 5 0,-2 0-3 0,1 2-5 15,-2-1-6-15,0 3 12 0,-2 0-13 0,-1 4 17 16,-1-1-5-16,-2 3-16 0,0 0 9 0,-2 1-14 16,0 0 18-16,-3 2 6 0,-1-1-4 15,1 0-5-15,1-2-9 0,-2 1-5 16,2-3 8-16,0-1 14 0,-1 1 3 0,4-3-12 0,0-1 2 15,0-2-7-15,1 1 9 0,1-2 17 16,1 0-4-16,1 0-3 0,1-2-12 0,0 0 15 16,4 0-18-16,0 0 10 0,3 1 5 0,-2-1-23 15,1 1 16-15,2 0-9 0,-2 1 6 0,0 0 1 16,-1 1 13-16,-1 3-8 0,0-1-20 16,0 0 15-16,0 2-20 0,-3 0 18 0,0 2 6 15,-1-1-8-15,-1 2 5 0,0-3-8 0,-2 2 13 0,-1 0 9 16,-1 0-4-16,0-2 6 0,-2 0-15 15,1-1-8-15,-1 0 11 0,-2 0 8 0,1 0 4 16,-2-1-5-16,-1 0-4 0,-2-1-11 0,0 0 8 16,-1 1 4-16,0-2-4 0,-2 1-1 15,0-2-10-15,-1 2-11 0,2-2 2 0,-3 1 12 16,2 0-4-16,-1-2-16 0,1 0-9 0,2-1-39 16,-2-1-3-16,5 0-8 0,-2-2-28 15,3-1-47-15,1 1-107 0,3-3-197 0,2 1-463 16,2-6-213-16</inkml:trace>
  <inkml:trace contextRef="#ctx0" brushRef="#br0" timeOffset="573183.922">11494 18341 1 0,'1'-1'575'0,"0"1"-126"15,2 0-13-15,-3 0-16 0,1-2-91 0,0 2-93 16,2 0-106-16,-3 2-38 0,-3 1-12 15,2-1-2-15,0 2 10 0,-3 0-1 0,0-1 0 16,0 4-25-16,-2 2 1 0,0-2-20 0,-1 1-10 16,-1 1 10-16,2 0-16 0,1 2-1 0,-1-1-12 15,1-2-4-15,2 3-3 0,1-1-1 16,1 0 17-16,1-1-22 0,1 0 17 0,1 0-14 16,2-2-9-16,3 0 37 0,1 2-24 15,1-3 12-15,4-1-10 0,-2-4-19 0,1 1 6 16,3-2 9-16,0 0 8 0,-3-2-8 0,1-1 11 15,1 0-18-15,-2-5-1 0,-2 0 32 0,-1 1-28 16,-1-1 19-16,-3-1-13 0,1 0-22 16,-3-2 12-16,-1-1 1 0,0 1 17 0,-2-1-12 15,0 1 11-15,-3-2-13 0,2-2-10 0,-4 4 21 16,0-2-14-16,-3 3 13 0,-2 0-7 0,0-2-21 16,-1 4 7-16,-3 0 0 0,-2 3 19 15,0 1-2-15,-2 2 3 0,0 0-22 0,2 1-15 0,-2 2-7 16,1 0-49-16,4 2-52 0,1 1-114 15,2 2-323-15,2 1-1106 0</inkml:trace>
  <inkml:trace contextRef="#ctx0" brushRef="#br0" timeOffset="574028.7234">12333 17704 511 0,'0'-7'429'15,"-1"0"-32"-15,1-2-53 0,1 4-27 16,1-2-33-16,1 1-58 0,-1 1-65 0,1 0-34 16,-1 0-23-16,1 2-20 0,1 2-5 0,-2-2-12 15,1 0-7-15,-1 3-17 0,0 0-8 0,-1 3-15 16,-1-2-10-16,1 1 10 0,0 5-9 15,1 1 8-15,0 3 2 0,-1 2-3 0,-1 1 6 16,-1-1 1-16,1 3 8 0,-4-4-5 0,2 3 3 16,-1 1-7-16,-1-1-6 0,2 4 7 15,1 2-8-15,-3 1 3 0,3 1-3 0,-2-2-10 16,2-2 2-16,1-1 0 0,0 2 5 0,0-3 0 16,0-1-2-16,2 2-4 0,0-2-8 0,0-4 11 15,2 0-6-15,-3 1 4 0,3 1-1 16,-1-2-14-16,-1-2 7 0,1-4-5 0,0-1 8 15,0 2-1-15,-2-4 4 0,0 2-5 0,0-3-5 16,0-3 7-16,1 1-8 0,-1 0 9 0,-1 0 1 16,0 2-10-16,0-1 3 0,1-2-2 15,-1 0 6-15,0 0 2 0,0 1 0 0,0 0-6 0,0-1-9 16,0-2-1-16,2 1-15 0,-1 0-15 16,0 1-30-16,1 1-53 0,2 0-50 0,-1-2-99 15,3 0-266-15,-1 1-1124 0</inkml:trace>
  <inkml:trace contextRef="#ctx0" brushRef="#br0" timeOffset="574790.7519">12314 18308 1 0,'1'-2'0'16,"-1"2"0"-16,2 0 0 0,-1-1 84 0,2 0 178 15,-3-1-33-15,1 1-12 0,-1 1-4 0,0-2-14 16,0 1-15-16,0 0-24 0,0-1-9 16,1-1-14-16,-1 2-15 0,1-2-12 0,0 3-23 15,-1-1-10-15,3-2-8 0,-2 1 13 0,2 1 3 16,-2-1-2-16,4-1-13 0,0-4-18 0,0 4 11 15,2-3-1-15,2 1 6 0,2 1-10 16,0-3-17-16,3 1-2 0,0 2-5 0,1-1 11 16,0 3-4-16,1-2-12 0,-1 2-11 0,-4 0-21 15,4 2 4-15,-5 0-3 0,0 4 4 0,-3 2-7 16,1 0-7-16,-6 3 1 0,0 2-2 16,-1 1 17-16,-4 3 3 0,1 0-4 0,-2-2-4 15,-3 3-7-15,-2-5 9 0,3 2-6 0,-2-3 16 16,1 1-4-16,-4-3-18 0,3-2 11 15,3 0-10-15,-1-2 18 0,2 0 4 0,2-1 2 0,-2-1-8 16,3-2-12-16,1 1 7 0,0-2-2 16,0 1 12-16,2-1 2 0,3 1-9 15,-1-1-2-15,1 0-4 0,1-1 12 0,2 2 3 16,3 0-3-16,-1 0-10 0,-1 2-13 0,2-1 7 0,-1 0-1 16,-1 2 11-16,0 2-1 0,-1 2-8 15,-1-1 2-15,2 3-6 0,1 2 10 0,-2 0 12 16,-2 0 0-16,0 1-9 0,1-2-18 0,-2 1-3 15,0 1-2-15,-2-2 22 0,-1-2 4 0,1 1-11 16,-2 0 5-16,-1-2-9 0,0 0 12 16,-1-1 15-16,-1 0-4 0,0 0-2 0,0-1-12 15,-4-1-5-15,2-1 3 0,-5-2 15 0,3 3-6 16,-2-3-12-16,0 0-3 0,-2 0-16 16,-2-1 11-16,2 0-5 0,1 0-28 0,-1 0-31 15,-2-1-54-15,2 0-65 0,2-1-108 0,-1-1-287 16,-1-1-837-16</inkml:trace>
  <inkml:trace contextRef="#ctx0" brushRef="#br0" timeOffset="575146.6414">13002 18266 484 0,'0'-1'571'15,"-1"1"-222"-15,-1 0-37 0,1 0 1 16,-2 0-53-16,1 1-80 0,0 0-70 0,-1 0-33 15,-1 3-11-15,3-2 3 0,-4 1 10 0,1 2-20 16,2 1 2-16,1 1-18 0,1 0-1 16,-2 0 4-16,2 5-15 0,2-2 6 0,-1 3-21 15,2-1-19-15,4 1 6 0,-3 0 2 0,3 1 12 16,2-1-2-16,-2 0 0 0,3-1-16 0,-1 1-5 16,-1-2 14-16,5 0-7 0,-3-1 9 15,0-1-7-15,0-1-8 0,-2 0-1 0,0 0-1 16,-1-1 13-16,-3 0-3 0,0 0 2 0,0-2-14 15,-4 1-6-15,0 1 20 0,-1 1-19 16,-2-1 22-16,-2-1-7 0,-1 1-16 0,0 0 14 16,-3-1-3-16,0-1 9 0,-2 2-1 0,1-3-1 15,-2 0-18-15,-2-1-10 0,2-1 1 0,0-1-19 16,0-1-3-16,0 0-38 0,0-2-37 0,1-1-44 16,-2 0-109-16,3-2-190 0,1-2-490 0,0 0-66 15</inkml:trace>
  <inkml:trace contextRef="#ctx0" brushRef="#br0" timeOffset="575416.39">12985 18265 654 0,'1'0'429'0,"4"-2"-81"16,-1 0-17-16,4 1 1 0,2-1-68 0,0-1-98 15,1 1-75-15,7-2-30 0,-4 3-21 0,5-3 5 16,-1 2-5-16,0 0-20 0,1 0-6 16,-2 0-11-16,2 1 8 0,-4 1 5 0,0-1-4 15,-2 1-8-15,0-1-8 0,-3-1 1 0,-3 1 1 16,1 1 10-16,-2 0-7 0,-2-1-2 0,-4 1-6 16,1 0-14-16,-2-1 0 0,1 1-28 0,-1 0-42 15,-2-1-98-15,0 0-235 0,0-1-616 0,3-1 3 16</inkml:trace>
  <inkml:trace contextRef="#ctx0" brushRef="#br0" timeOffset="576178.5086">14169 17636 182 0,'0'-2'382'0,"0"-3"60"16,0-1-7-16,0 3-36 0,0 1-79 0,0 1-101 15,0 1-61-15,0 0-47 0,0 0-37 0,0 2-31 16,0-2-17-16,0 0 1 0,0 3 15 15,1-1 14-15,-1 5 5 0,1-2-3 0,-1 1-6 16,2 0-10-16,1 2 5 0,-1 2-3 0,0 4-5 16,1-1 2-16,-1 2-8 0,3-1 0 15,-3-1-3-15,-2 0-7 0,2 2-3 0,-1-1-5 0,1 4 0 16,0 0-2-16,-2 1 0 0,-2 3-2 16,0-6-5-16,1 5 5 0,0-3-9 0,0 2 6 15,1 0 4-15,-1 1-6 0,1 0 1 0,0-3-7 16,1-1 2-16,-1 0-5 0,1 2 7 15,0-1 1-15,0-3-5 0,1 3 3 0,0-2-3 16,-1-4 4-16,0-5 44 0,0 1 15 0,-1-1-24 16,0 1-8-16,0-2-34 0,1 1-17 0,0-1 25 15,-1-1-1-15,2 3-18 0,-1-3 13 16,-1-3-8-16,2 2 12 0,-2-1 14 0,1 0-27 16,-1 1 7-16,0-2-15 0,1 0 1 0,-1-2 8 15,0 2-12-15,1-1-25 0,-1 1-45 0,0-1-38 16,2 1-74-16,-1-1-114 0,1 3-323 15,0-2-985-15</inkml:trace>
  <inkml:trace contextRef="#ctx0" brushRef="#br0" timeOffset="576686.495">14179 18350 1694 0,'0'0'291'0,"0"1"-10"0,0 1-64 0,0-1-37 0,0 0-40 16,-1 0-49-16,-1 2-2 0,0 1-10 16,1 2-2-16,0 1-27 0,0-1-13 0,-1 4 0 15,-1 0-6-15,1 0 2 0,1 2-14 0,0-1 3 16,1-1-18-16,0 1 3 0,1-1 5 15,4-3-4-15,-2 1 10 0,2-1-5 0,3-3-7 16,1 0 5-16,1-2-10 0,4 1 19 0,1-2-13 16,3-1-11-16,-3-1 2 0,4-3-13 0,0 1 24 15,0-3-24-15,-2-1 28 0,-2 0-11 16,1-3-9-16,-2-1 11 0,-2-1-10 0,-1-1 22 16,-1 3-7-16,-1-2 15 0,1 1-15 0,-2 0-12 15,-4 3 19-15,2 0 0 0,-4 1 4 0,3 2-12 16,-2-1-5-16,-1 0 2 0,-2 2 8 15,2 0 16-15,-2 2-5 0,1 1-5 0,1-1-8 16,-2 1-11-16,0 1 12 0,0 1-11 0,0 3 15 16,2-1-11-16,-2 3-24 0,1 0 29 15,-1 2-22-15,1 3 16 0,0 1 2 0,0 0-19 16,1 3 9-16,0-1-1 0,0 1 11 0,-1-1 2 16,0 1-4-16,0-1-12 0,0 0-9 0,1-3 9 15,2 1-18-15,-2-2 7 0,0-1-28 0,0-1-53 16,2 1-23-16,-1-3-62 0,-1-1-49 0,4 0-109 15,-2-3-271-15,5 0-551 0</inkml:trace>
  <inkml:trace contextRef="#ctx0" brushRef="#br0" timeOffset="577064.0374">14892 18336 939 0,'-1'-2'426'0,"1"1"-32"15,-2-2-29-15,1 2-66 0,-3-1-67 0,3-1-73 16,0 1-47-16,-2 2-19 0,-2 0-28 16,3 1-11-16,-3 2-15 0,0-1-5 0,-4 4-6 15,5 1 8-15,-3 3 2 0,3 0-19 16,-2 3 11-16,1-2-24 0,1 5 7 0,3-2 10 16,0-1-14-16,1 3 8 0,1-2-16 0,0-1-4 15,6-1 1-15,-4 0 10 0,4-2 14 0,-2 1-18 16,4-4 16-16,2-3-22 0,-2 0 0 0,2-1 17 15,0-2-5-15,2-1 3 0,-2 0-12 16,0-4 1-16,-1-1-2 0,0 1 4 0,0-2 22 16,-4-2-22-16,2-1 12 0,-1 0-12 0,0-3-12 15,-2-1 29-15,-3-1-14 0,2 1 7 16,-3-1-9-16,-2 0-10 0,-2-1-3 0,1 0 8 0,-2 2 15 16,-3 1-11-16,-3 0 10 0,0 0-13 15,-4 2-5-15,-2-1 16 0,-3 4-8 0,3 0 8 16,-3-1-24-16,1 4-12 0,-2 1-39 0,5 1-62 15,0 0-114-15,3 2-502 0,2 0-958 16</inkml:trace>
  <inkml:trace contextRef="#ctx0" brushRef="#br0" timeOffset="578436.625">15692 17641 1 0,'1'-1'0'16,"-1"-2"0"-16,0-1 0 0,1 1 0 0,0 1 305 15,0-3-2-15,1 4-23 0,2-2-21 16,-1 1-15-16,-1 0-26 0,2-1-12 0,-2 2-31 16,-1-1-20-16,1 1-19 0,-2-1-23 0,2 1-14 15,3-3-12-15,-3 0-6 0,0 3-13 16,-1-3-3-16,3 2-10 0,-2 0-6 0,-1 0 7 0,0-1-8 16,-1 1 4-16,1 2-3 0,0 0-7 15,0 0 1-15,2-1-4 0,-2-2 0 0,0 2-4 16,-1 1-2-16,1 0-5 0,-1 0-8 0,0-1 2 15,0 0-4-15,1 0 0 0,-1 2-1 0,0 0-10 16,0 0 0-16,0-1-5 0,0 0 4 16,0 0-2-16,0 1 2 0,0 3 1 0,2 0 1 15,2-1 7-15,-1 0-3 0,-2 2 5 0,0 3 0 16,0-2-8-16,1 2 2 0,2-2-2 16,-3 4 5-16,1 0 2 0,-1 4 0 0,3-2-3 15,-2 4-7-15,-1 0 7 0,1 0-6 0,-1 1 3 16,3 1 3-16,0-2-12 0,-1 0 9 15,3 3-9-15,-4 1 3 0,1-1 1 0,1-1-3 16,-1-1 2-16,-1-2-8 0,2-3 10 0,-1 0-8 16,-1-3 3-16,-1 3 3 0,0-1-10 15,3 0 5-15,-3-2-2 0,0-4 3 0,0 1 1 0,0 0 3 16,-1-1-3-16,0-1-5 0,0-2 12 16,1 0-14-16,-1-1 10 0,0 2-5 0,1 2-18 0,-1-3-4 15,0-1-16-15,3 1-17 0,-1-1-23 16,-1 1-31-16,1 1-54 0,-2-2-88 0,1 2-195 15,0 0-578-15,-1-2-492 0</inkml:trace>
  <inkml:trace contextRef="#ctx0" brushRef="#br0" timeOffset="578911.4139">15896 18161 1233 0,'-1'0'671'16,"1"1"-425"-16,-1 0-2 0,1 1 15 0,-3-1-12 16,3 2-58-16,-1 1-73 0,0 3-36 0,0-2-17 15,-1 3-27-15,0 3-3 0,-2 0 6 16,3 3-15-16,-3 0 10 0,0 1-23 0,3 0-8 16,1-1-8-16,0 0 10 0,1-1 8 0,3 1-9 0,0-4 13 15,1 2-22-15,-1-4 5 0,2 1 12 16,-1-3-4-16,5 0-2 0,0-2-4 0,0-2-11 15,2 1-7-15,-1-1 14 0,4-2 20 0,-3 0-13 16,-1-2 11-16,2-2-18 0,-3 1-12 16,0-4 24-16,0 1-17 0,-1-2 23 0,0 2-14 15,-1-5-9-15,0 1 13 0,-3 0-10 0,1-2 23 16,-2 5-7-16,-2-2 5 0,4-2-2 0,-3 3-15 16,-1-1 25-16,2 2-4 0,-3 2 2 15,1 2-2-15,-2 0-12 16,1-1 4-16,-1 2 3 0,0 2 10 0,1 0-5 0,-1 1-8 0,0-1-10 15,0 0-10-15,0 0 13 0,0 4-10 16,0 0 21-16,0 2-14 0,0 2-21 0,0 2 12 16,0 1-13-16,0 4 22 0,0-1 2 0,0 3 4 15,0-1-10-15,0-2-13 0,0 2 15 0,1 0-22 16,2 0-1-16,-2 0-7 0,1 1-52 16,0-3-21-16,4 0-34 0,-2-3-31 0,5 1-46 0,-2-4-92 15,2-1-239-15,-1-2-618 0,2-4 119 16</inkml:trace>
  <inkml:trace contextRef="#ctx0" brushRef="#br0" timeOffset="579245.4618">16487 18167 550 0,'0'-2'555'0,"0"-3"-70"16,0-1-45-16,-2 0-86 0,-1 4-109 0,-1 2-87 15,1 2-59-15,-3 3-26 0,-1 0-14 16,2-3 27-16,1 1-1 0,-1 2-6 0,0 1-9 15,-1 3-46-15,-2-1-2 0,4 2-8 0,-2 2 9 16,4 3 5-16,2-2-20 0,0 0 16 16,1 0-21-16,4 1 8 0,1 0 17 0,3-3-19 15,0 3 4-15,1-4-22 0,2 3 5 0,1-1-4 16,0-1 11-16,-1 2 8 0,-1-1-19 16,0 0 8-16,-2 0-8 0,-2-4 3 0,-2 2 18 0,2 1-3 15,-4-1-5-15,-3-1-13 0,0-2-5 0,-1 0-1 16,-2-1 16-16,-5 2 3 0,1-1-8 15,1-1 8-15,-3 1 1 0,-2-1-8 0,-3-1 18 16,1-1-17-16,2 1-14 0,-4-1-6 16,1-1-26-16,1 0-6 0,-4 0-12 0,5-2-14 15,-2 2-50-15,-1-2-68 0,3-2-163 0,1-2-521 16,1 0-695-16</inkml:trace>
  <inkml:trace contextRef="#ctx0" brushRef="#br0" timeOffset="579528.1707">16566 18145 1717 0,'7'-2'344'0,"3"0"-64"0,7-1-17 16,3 0-65-16,-3 1-72 0,4-2-42 15,-1 3-33-15,1-1-12 0,1 4-11 0,0-4-15 16,1 0-1-16,-1 1-5 0,0 1 4 0,-5 0-1 15,0 0-2-15,-1 0-5 0,-3-1-1 0,-4-1 4 16,-1 1-1-16,-3-1 6 0,-1 2 1 16,-1 2-3-16,-3-2 7 0,0-2-1 0,0 0 5 15,-1 2-4-15,-1-1-7 0,0 1-7 0,0-1-10 16,1-3 1-16,-2 3-12 0,2-1-23 16,-1 1-43-16,-1-1-79 0,2 0-193 0,1-1-762 0,0-2-396 15</inkml:trace>
  <inkml:trace contextRef="#ctx0" brushRef="#br0" timeOffset="580164.1818">17827 17623 1062 0,'3'-7'708'0,"4"-3"-391"0,-1-1-3 16,1 3-35-16,-1 2-41 0,-2-2-59 15,0 1-47-15,0 3-35 0,-2 3-21 0,-2 1-22 16,0 1-25-16,0-1-6 0,0 0-10 0,0 3 4 16,0 2 7-16,-1 5 2 0,1 1 2 15,-1 3-2-15,0-1 5 0,-2 3-2 0,1 3-2 0,2-2-5 16,-2 4-11-16,2 1 3 0,-1-3 1 15,0-1 3-15,1-2 1 0,0 1-6 0,-1-1-8 16,1 4 0-16,1-1-1 0,-1-1-4 0,2 3 6 16,-2-5-7-16,3-3-4 0,2 4 4 0,-3-2 0 15,0-1 5-15,-1 1 2 0,2 1-4 16,-2 1-7-16,1-2-7 0,-1-1-3 0,0-1-13 16,2 3-13-16,1-1-25 0,-1-1-39 0,2 0-37 15,-1-1-72-15,0-3-155 0,3 4-594 0,0-4-714 16</inkml:trace>
  <inkml:trace contextRef="#ctx0" brushRef="#br0" timeOffset="580549.0214">18060 18192 1004 0,'-4'1'608'0,"1"-1"-329"0,-3 2-15 15,1 2 18-15,-4-2-45 0,1 3-68 16,2-1-56-16,-1 2-18 0,3 2-22 0,-2 1 3 16,2 0-8-16,0 1-27 0,1 0 7 0,3 2-24 15,0-2 16-15,1 3 7 0,2-2-12 0,1 3-6 16,0-2-21-16,2 1 5 0,-2-2-6 16,3 3 10-16,-2-2-2 0,3 1-23 0,0 0 17 15,-2-2-9-15,0-2 6 0,1 3 16 0,0-3-11 16,-1-1-11-16,2 0-11 0,-3-1 14 0,1 0-12 15,0 0 15-15,-1 0 9 16,-1-1-26-16,1-1 11 0,-3 2-2 0,1-2-2 0,-1 1 11 16,0-3 1-16,-2 3-6 0,-2-3-11 0,-1 1 3 15,0 0-9-15,0-3 22 0,-3 3 8 0,2 0-22 16,-4-1 13-16,-1 0-21 0,0-1 2 16,1 1 6-16,-2-2-21 0,1 1-16 0,1 0-37 15,-3-1-25-15,3-1-22 0,-1 0-42 16,1 0-67-16,-1-3-167 0,1 1-500 0,2-2-585 15</inkml:trace>
  <inkml:trace contextRef="#ctx0" brushRef="#br0" timeOffset="580769.31">18029 18296 858 0,'4'-1'444'0,"4"-4"-53"0,0 3-43 15,2-3-54-15,3 1-76 0,1 1-72 16,2-4-38-16,1 4-48 0,-1-1-24 0,2 2-11 16,1 0-10-16,-2 2-5 0,-1 0-8 0,3-2-14 15,-4 4-13-15,4-1-12 0,-4 0-10 0,-1-1-31 16,3 1-55-16,-2 0-96 0,0-1-142 16,-2 1-212-16,-2-1-282 0,3 0 291 0</inkml:trace>
  <inkml:trace contextRef="#ctx0" brushRef="#br0" timeOffset="581099.4539">18520 18299 1 0,'2'0'101'0,"1"2"478"0,0-1-71 0,0 0-126 15,-1 1-98-15,2-1-50 0,-2 3-37 0,-1 1-9 16,-1 2-31-16,-1 0-34 0,0 1-10 0,-3 4-22 16,0-1 2-16,-3 3-9 0,1 0-10 15,-1 2-25-15,0 1-16 0,-3-3 6 0,4 1-20 16,0 1 10-16,2-1-12 0,0-1-14 0,3-1 11 15,2 0-3-15,3-1 26 0,1-3-11 0,4-1-1 16,3 1-13-16,1-4-19 0,2-2 18 16,2-1-6-16,2-2 12 0,-1-2-9 0,1-2-10 15,1-1 3-15,-3-4-4 0,0 0 19 0,-1-2 5 16,-4 1 7-16,1-4-10 0,-2 1-19 16,-2-2 15-16,-3-1-15 0,-1 2 13 0,-2-3 3 15,-1 2-19-15,-2-2 8 0,0 1 2 0,-4 1 9 16,-1 2 3-16,0-3-7 0,-5 5-11 0,-1-2-14 15,-3 3 15-15,-1-2-4 0,-2 4 19 16,-2 0-2-16,-2 0-26 0,2 2 1 0,-2 0-24 16,1 3-12-16,2-1-47 0,0 4-82 0,3 0-268 15,-1 0-1280-15</inkml:trace>
  <inkml:trace contextRef="#ctx0" brushRef="#br0" timeOffset="581853.9212">19741 17662 115 0,'-1'-8'760'0,"-1"-3"-337"0,0-1 6 15,1 4-43-15,-2 3-58 0,2-2-72 0,-3 1-73 16,0-1-36-16,3 5-20 0,0 2-14 15,1-1-22-15,0 1-25 0,0 0-17 0,0-2-21 16,0 4-10-16,0 2-1 0,1 3-3 16,-1 0 10-16,1 2 1 0,1 3 3 0,1 5 0 0,0-2-8 15,1 4 2-15,-2-1-3 0,2-3-2 16,-3 2 4-16,3 1-5 0,0-1-2 0,-2 5-8 16,3 2 3-16,-1-2-10 0,-3 1 4 0,1-3 3 15,0 0-13-15,0 2 11 0,0-3-6 16,-1 1 0-16,2-2 0 0,0 2 2 0,0 0 2 15,-1-2-8-15,0-2 5 0,0 0-15 0,3 0-6 16,-4 1-10-16,4-1-29 0,0 2-28 16,-4-12-26-16,3 4-67 0,1-2-126 0,0 2-351 15,1 0-1002-15</inkml:trace>
  <inkml:trace contextRef="#ctx0" brushRef="#br0" timeOffset="582277.6957">20011 18269 785 0,'1'-2'582'16,"2"0"-189"-16,-2-1-39 0,1 0-14 0,2-1-83 16,-1 0-88-16,-1 2-43 0,-1-2-40 0,-1 2 1 15,0 1-20-15,-1 0-16 0,0 1-16 0,-1 0-17 16,-2 0 18-16,-1 1-9 0,1 2 7 15,-1 3-12-15,-2-2-15 0,2 2 5 0,-2 2-1 16,1 3 13-16,1 0-11 0,0 2 16 0,1-1-24 16,2 3 1-16,1 1 26 0,1-2-28 15,0 4 17-15,1 0-11 0,1 0-19 0,2-4 13 16,1 2 0-16,4 0 9 0,-3 0 0 16,2-3 1-16,1 0-15 0,-1-1-13 0,3-3 24 0,-2 1-14 15,1 0 17-15,-2-3-6 0,-2 2-20 16,2-3 6-16,-3 0-4 0,-1-1 20 0,0 2-7 15,-2-4 9-15,0 0-12 0,-2-1-8 0,0-2 16 16,-2 2-13-16,1-1 19 0,-3 1-15 16,2 0-17-16,-5 0 7 0,-1-1-3 0,-1 2 28 0,-1-2-2 15,-4 1-5-15,1 0-22 0,-2-2-28 16,0 0 5-16,-1 0-22 0,2-1-14 16,2 1-32-16,-3-1-64 0,6-1-61 0,1-2-212 0,2 0-593 15,5 0-406-15</inkml:trace>
  <inkml:trace contextRef="#ctx0" brushRef="#br0" timeOffset="582630.5642">20483 18253 1061 0,'1'-2'449'0,"0"-1"-108"0,2-1-37 0,1 1-19 16,-4-1-63-16,1 0-84 0,-1 1-48 0,-1 1-38 15,-3 2-3-15,-1 1 8 0,0 1-15 0,-1 2 10 16,-4-1-9-16,0 3-1 0,0 2 1 0,-1 1-13 15,2 2-8-15,0-2-16 0,3 0 1 16,-1 3 0-16,3-1 7 0,3 3 11 0,1-3-7 16,4 4-4-16,-1-2-15 0,7 0 12 0,-2 1 2 15,2 1 7-15,2-1-1 0,0-1-25 16,2 1 8-16,-3 0-10 0,2-3 13 16,-2 0 5-16,-1 0-15 0,-1-3 8 0,-2 1-12 0,-2-1 5 15,0-3 21-15,-2 2-13 0,-1-3 4 0,-2 3-14 16,0-4-2-16,0 1 5 0,-2 0 11 15,-1 0 11-15,-1 1-22 0,1-2 12 0,-5 1-15 16,2-2-1-16,0 1 22 0,-3-1-13 0,-2 1 7 16,-2 0-13-16,1-2-6 0,-3 1-6 0,1-1 14 15,-2 1 3-15,2-1-24 0,-3 0-7 16,4-1-56-16,1-2-47 0,-1 0-105 0,6-1-371 16,0-1-1040-16</inkml:trace>
  <inkml:trace contextRef="#ctx0" brushRef="#br0" timeOffset="583744.0582">21690 17655 1 0,'-1'-1'0'16,"-2"-2"8"-16,0-1 395 0,2 1 37 0,1 2-40 15,0 0-92-15,-1-1-69 0,0 0-39 0,1 2-13 16,0-1-6-16,0 2-17 0,-1-1-20 16,2-1-25-16,-1 0-25 0,0 2-15 0,0 0-16 15,0 1-11-15,0-1-7 0,0-2-7 0,1-1 0 16,-1 4-3-16,0-2-5 0,0 2-10 0,0-1-8 15,0-1 7-15,1 1 8 0,-1 6 11 16,1 1 2-16,2 2-8 0,0 2-6 0,-2-2-5 16,1 1 4-16,-2 0 2 0,0 2-4 0,1 1-4 15,-1 1-6-15,0 0 2 0,0 5-2 16,-1 0 4-16,1 3-4 0,0 0-10 0,-1-1 4 16,1-2-8-16,-1 0 10 0,1 3 2 15,-1-1-6-15,1 1-2 0,0-3-7 0,1 0 0 0,0 0 3 16,0-3 6-16,1 0-2 0,4-3-4 0,-4 0 2 15,1-5-7-15,3-2 7 0,-3 3 7 0,4-4-7 16,-4 0-3-16,5 1-11 0,-3-4-12 16,-1 0 18-16,0 0-42 0,2 0 1 0,0-1-41 15,2-1-81-15,0 2-59 0,1-1-198 0,1-1-572 16,-2 1-613-16</inkml:trace>
  <inkml:trace contextRef="#ctx0" brushRef="#br0" timeOffset="584183.0845">21970 18305 1900 0,'0'-1'372'0,"0"0"-54"0,0 0-67 16,-2-2-49-16,0 1-53 0,1 0-58 0,-1 2-24 15,-3-3-32-15,1 3-1 0,-3 0-8 0,0 4 9 16,-1 1 5-16,-2 0-11 0,-3 3 3 15,1 2-14-15,0 1-2 0,-2 3 8 0,0 0-6 16,1 4 0-16,1 0-16 0,1 2-4 0,0-2 2 16,2 1 6-16,0 2 10 0,1-2-8 15,4 1-1-15,0-2-12 0,3-2 2 0,2 1 13 16,4-1-2-16,-2-3 4 0,7 0-23 0,-1-1-3 16,2-4-6-16,2 0 15 0,3-3 25 15,2-1-15-15,-3-1 2 0,4-3-13 0,1 0-1 16,-2-2 13-16,-2-1-1 0,1-1 6 0,-2 1-14 15,-2-3-14-15,-3-1 8 0,0 0 3 0,-3 1 17 16,-1-1-3-16,-4-1 1 0,2 0-14 0,-4 1 1 16,0-2 13-16,-5 0-7 0,3 0 6 15,-5 0-13-15,0 0-3 0,-1-1-2 0,-3 1 6 16,-3 0 17-16,0 0-13 0,-2 1 10 16,1-1-24-16,-3 3-3 0,-1 0 21 0,1 0-21 15,4 0 7-15,1 3-33 0,-1-1-40 0,5 2-30 0,3 1-40 16,1 2-44-16,3 0-94 0,7 0-195 15,-1 2-568-15,6-1-195 0</inkml:trace>
  <inkml:trace contextRef="#ctx0" brushRef="#br0" timeOffset="584576.8644">22321 18421 1196 0,'2'-2'418'0,"4"0"-48"0,-3 1-47 16,4-4-56-16,-2 3-70 0,1-1-48 0,-2 1-33 15,1 1-40-15,-3 0-12 0,-1 0-21 0,-1 1 3 16,0 1-5-16,-1 0-6 0,-1 0-10 16,-2 3-11-16,0-1 13 0,-3 4-10 0,-1-1 14 15,0 3-2-15,-1 2-20 0,-6 1 13 0,4 1-12 16,1-1 4-16,-1 2 7 0,2-1-2 0,4 1-12 16,-1-2-18-16,4-1 16 0,1 0-14 0,2 0 26 15,6-1 4-15,-1-1-20 0,4-3 5 16,5 1-10-16,-2-1 12 0,7-2 3 0,-3-2 0 15,4-1-11-15,-1-2-11 0,0 0 10 0,0-4-8 16,-5-1 18-16,4-1 0 0,-6 0-19 16,4-5 13-16,-6 2-8 0,0-4 13 0,-3 1 9 0,-4-1-3 15,3-2-3-15,-5 1-18 0,3 0 16 16,-5-2-11-16,-5 3 6 0,3 0 11 0,-6 2-28 16,3 1 17-16,-4-1-16 0,-3 1 16 0,-3 5 14 15,0 0-5-15,-1 0-1 0,-5 0-21 16,4 1 6-16,0 3 0 0,-1-2-1 0,2 3-9 15,2 0-41-15,3 1-39 0,1 1-59 0,0 0-113 16,2 2-331-16,5-1-1105 0</inkml:trace>
  <inkml:trace contextRef="#ctx0" brushRef="#br0" timeOffset="585281.2884">23587 17767 1757 0,'1'-3'320'15,"-1"0"15"-15,0-2-59 0,0 2-41 16,-1 3-70-16,1-2-71 0,-3 4-39 0,3-1-19 16,-1 3 4-16,0 3 2 0,0 2 9 0,0 2-5 15,0 0 1-15,0 6-1 0,-3 2-8 0,4-1-3 16,-1 2-11-16,2-6-2 0,3 3-2 15,-3 0 0-15,1 3-2 0,-1 0-5 0,-1 2 0 16,1-1-7-16,0-2 1 0,2 2 4 0,-2-4-18 16,0 3 14-16,0 1-9 0,0-3 2 15,0 3 10-15,1 1-8 0,1-13 28 0,-2 5-16 16,1-2-1-16,0 3-19 0,0 1-35 0,4 0-11 16,-3 2-38-16,4 2-37 0,1-1-87 15,-3-2-149-15,5 1-568 0,-2-1-764 0</inkml:trace>
  <inkml:trace contextRef="#ctx0" brushRef="#br0" timeOffset="585705.522">23743 18387 2191 0,'0'-3'300'15,"-1"1"-60"-15,0 1-31 0,0-1-39 0,-3-1-80 16,3 3-32-16,-3 0-19 0,-3 0 7 0,-1 4 8 16,-2 0 0-16,-1 4-16 0,0 1-17 0,-1 1 19 15,-5 3-15-15,4 3 5 0,-4-1-6 16,4 2-22-16,-1 1 5 0,0 0-5 16,2 0 13-16,2 0-5 0,2 1 2 0,4-4-11 0,-3 1-14 15,6-1 6-15,1-2 3 0,1-1 28 0,6-2-15 16,-3 0-2-16,4-4-15 0,1 1-18 15,2-2 33-15,1 0-21 0,4-3 26 0,-3 0-14 0,4-2-17 16,-4 0 42-16,3-1-34 0,-4 0 25 16,-1 0-4-16,-1-4-28 0,-1 3 18 0,-5-3-13 15,2 2 23-15,-3-2-1 0,-3 1-2 0,1-2-8 16,-1 0-16-16,-1 1 21 0,-2-1-10 16,-3-1 8-16,2 2 9 0,-5-1-22 0,-1-1 10 15,0-1-4-15,-2 2 12 0,-4-2 5 0,4 1 5 16,-5 0-14-16,4-2-35 0,-1 2 6 0,-1 0-38 15,3 2-7-15,2 0-36 0,1 2-85 16,4-2-151-16,-1 2-389 0,5 0-925 0</inkml:trace>
  <inkml:trace contextRef="#ctx0" brushRef="#br0" timeOffset="586084.8584">24204 18340 1861 0,'-2'-2'286'0,"1"1"-49"0,-2-1-8 0,-3 1-42 16,1-2-60-16,-3 2-38 0,-2 2-27 15,-2-1-13-15,-3 4 1 0,0-1-3 0,-2 6-4 16,2-2-13-16,-2 2-6 0,0 1-8 0,5 1 7 16,-2 3 6-16,5 0-15 0,2 1 7 15,3 0-14-15,3-1-2 0,2 2 20 0,2-1-8 16,3-1 0-16,-1 1-20 0,6-4-5 0,2 3-5 15,0-4 13-15,1 3 16 0,1-1-19 16,-1-2 10-16,-2-1-18 0,5 1 11 16,-5-3 14-16,-1 2-5 0,-1-1 10 0,0 0-26 0,-3-3-7 15,-2 2 3-15,1 0 5 0,-3-2 19 0,-2 3-8 16,0 0 6-16,-1-2-12 0,-2-1-5 16,1 1 23-16,-3-2-11 0,-3 3 8 0,-1-2-7 15,-2-2-8-15,0 1 1 0,-1-2-1 0,-1 1 24 16,-6 1-27-16,5-4 12 0,-4 0-27 0,3 0-14 15,-3-4 24-15,4 0-42 0,-3 1-10 16,4-1-56-16,2-1-88 0,-1-1-130 0,1-3-616 16,6-1-675-16</inkml:trace>
  <inkml:trace contextRef="#ctx0" brushRef="#br0" timeOffset="586350.0848">24325 18320 2163 0,'4'-1'257'0,"0"-3"-37"0,2 2-24 15,1-2-34-15,2 1-50 0,5 0-32 0,0-1-20 16,4 2-12-16,0 1-18 0,5 0-14 0,-1-2 3 16,1 3-18-16,4 3 12 0,-3-1-3 15,3-1-15-15,-5 2 7 0,0-2-5 0,-2 0 7 16,-2 1 6-16,-5-1 5 0,-3-1-11 0,-2 0-18 15,-1 0 16-15,-5 0-13 0,-2 0 18 0,-1 0 1 16,-6 0-27-16,5 0-18 0,-6 0-43 16,4 0-66-16,-4 0-211 0,-2 0-1049 0</inkml:trace>
  <inkml:trace contextRef="#ctx0" brushRef="#br0" timeOffset="597340.9384">1520 17290 1 0,'0'0'0'0,"0"0"0"0,0 0 0 15,-1 0 0-15,1 0 0 0,0 0 0 16,-1-2 0-16,1 1 0 0,-1 0 0 15,0 0 0-15,0 1 119 0,0-1 35 0,-2 1 4 0,2-1-13 16,1-1-9-16,-1 2-12 0,0-1-22 16,1 1-9-16,-1-1-22 0,1 1-19 0,-1-1-16 15,0 1-17-15,-1 0-9 0,-1 0-14 0,2 0-3 16,1 0-9-16,-2 0 3 0,1 0 3 0,0 0 3 16,-4 0 6-16,4 1-2 0,0-2 6 15,1 1-3-15,0 0 2 0,0 0 2 0,-1 0-4 16,0 0 7-16,1 0-2 0,-1 0 5 0,0 0 4 15,1-1-1-15,-2 1-1 0,0 0-4 0,0-1-2 16,2 0 1-16,0 0 3 0,-1 0 0 16,0 0-4-16,0 1 3 0,0-2-4 0,1 0 4 0,-2 1 4 15,2 0-1-15,-2 1 5 0,1 0 6 16,0-1 21-16,1-1 22 16,-1 1 33-16,0 1 29 0,0 1 9 0,0-1 5 0,1 0-17 0,1-1-13 15,-1 1-13-15,1 0-12 0,-1 0-9 0,0 0-17 16,1 0-5-16,-1 0-12 0,1-1-1 15,-1 1-2-15,0 1-13 0,0-1-2 0,1 0-9 16,-1-1-1-16,1 1 8 0,-1 0 1 0,0 0-4 16,0 0-9-16,2 0-2 0,-2 0-6 15,2-1-1-15,-2 2 7 0,0 0-7 0,0-1 2 16,0 0-4-16,0 0 0 0,1-1-3 0,-1 1 7 16,0 0 0-16,0 1-3 0,2-1 4 0,-1 0-5 15,3-1 0-15,0 2 7 0,-2-1-3 16,2 0 1-16,2 0-2 0,-1-1 0 0,0 0 0 15,2 0 2-15,-3 1 2 0,5-1-4 16,-2-1 7-16,-3 0-8 0,3 0 2 0,-3 1 3 16,4 2-9-16,-5-1 6 0,4 0-1 0,-4 0 0 15,3-3 4-15,-3 3-2 0,4 0 1 0,-3 0-3 16,2 0 3-16,-3 0-5 0,4-1 0 16,-2 0 6-16,2 2-10 0,-3-1 7 0,3 1-3 15,0-1-1-15,-3 0 4 0,4 0-2 0,-2 2 0 16,-1-1-2-16,0-1 3 0,1 0-4 0,0 0 1 15,0 2 4-15,1-1-10 0,1 2 9 16,-4-2-4-16,5-1 0 0,-2 0 11 0,-2 0-5 16,3 1 4-16,0 1-6 0,-1-2 0 0,-1 1-4 15,2-1 1-15,-2 0 3 0,1 0-2 0,1 3 2 16,-4-2-4-16,4 0 2 0,-1 1 2 0,0-4-4 16,-1 2 5-16,3 2-3 0,-4 0-4 0,2-1 6 15,1-1-2-15,-4 0 5 0,2 2-5 16,-1-2 2-16,3 1-2 0,-1-2-4 0,-1 0 9 15,0 1-3-15,1 1 0 0,-1-1-5 0,2 2-4 16,-1-2 3-16,-1-1 2 0,2 1 6 0,-1 0-3 16,-1 1-1-16,1 0-2 0,2-1-2 15,-1-1 4-15,-1 1 0 0,0 0 0 0,1 0 0 16,1 1-6-16,-3-1 3 0,1 0 2 0,2-1 3 16,-1 2 1-16,1-1 0 0,-4 0-6 15,3 0-2-15,0-1 6 0,-4 1-3 0,2 0 5 0,-3 0-4 16,1 1-5-16,2-1 3 0,-1 0-2 0,0 1 9 15,-1-1-4-15,1 1 1 0,-2-1-3 16,3 0-5-16,-2-1 7 0,5 1-1 0,-2 0 3 16,-2 1-2-16,3 0-7 0,2 1 5 15,-2-2 0-15,1 0 1 0,-1 0 2 0,-1 0 0 16,2 1-3-16,-1 0-2 0,1-2 6 0,-2 1-6 16,1 0 5-16,1 1 0 0,1 1-7 0,0-1 4 15,0-1-1-15,0-1 5 0,-2 1 2 0,0 0-3 16,-3 1-3-16,4-1 0 0,-1 0 0 15,-2 0-2-15,1 0 7 0,2 0-5 0,-3 2-4 16,0-2 3-16,1-2 0 0,-1 2 7 0,2-1 4 16,1 0-4-16,-2 2-4 0,-1-2-6 15,1 0 3-15,-2 0 1 0,1 1 2 0,-1 0 1 16,0 1-6-16,2 0 4 0,-3-1-4 0,2 0 7 16,-2-1 2-16,1 0-3 0,-1 2-1 0,-1-1-5 15,3 0 4-15,-3-1-3 0,3 1 6 16,-3 0-1-16,2 0-7 0,-1 0 5 0,0-1-3 15,3-1 3-15,-3 1 6 0,1-1-4 0,2 2-1 16,-3-2-7-16,3 1 9 0,-3 0-5 0,0 0 8 16,1 1 0-16,-1 2-13 0,0-2 6 15,1 0-6-15,2-1 6 0,-3 0 5 0,1 0-3 16,-2 1 0-16,4 0-6 0,-4 0-2 0,5-2 3 16,-3 2 5-16,2 0 2 0,-2 2-2 0,-1-2-3 15,4 0-2-15,-4 0 3 0,3-4 2 0,1 3 0 16,-1 1-1-16,1-1-6 0,1 1 3 15,-2-1-2-15,2-2 3 0,0 3 5 0,-3 1-5 16,3-1 2-16,-2 0-4 0,0-2 2 0,0 1 5 16,0 0-3-16,-4 1 3 0,3 0-6 0,-2 0-1 15,-2 0 1-15,1 0 1 0,0 0 3 16,-2 1-2-16,1-1 1 0,-2 0-2 0,3-1-1 16,0 0 6-16,-2-1-4 0,1 2 5 0,-1 0-5 15,2 0-3-15,0-1 1 0,1 1 0 0,-3-1 5 16,3 1-1-16,0 0 0 0,-2 0-3 15,0-2-1-15,2 1 4 0,-1-1-3 0,0 1 4 16,0 1-3-16,1 0-3 0,-3-1 0 0,2 1 3 16,2-2 1-16,-3 2 0 0,-1 0 2 0,2 0-4 15,-1-2-1-15,0 1 4 0,-1 0 0 0,0 1-1 16,1 0 1-16,-2 1-7 0,0-1 2 16,1 0 2-16,-1 0 4 0,0 0 0 0,0 0-1 15,-1 0-3-15,1 0 0 0,0 0 3 0,-2-1 0 16,2 2 1-16,0-1-3 0,-1 0-3 0,0 1 0 15,1-2 3-15,-1 1 1 0,0 0 2 16,-1 0-5-16,-1-1-4 0,2 0-3 0,0-1 2 16,-1-1 0-16,-4 0 3 0,5 2-2 0,-3 1-3 15,0-2 3-15,0-1-2 0,-1 1 5 16,1-2 0-16,-2 1 1 0,1 1-4 0,-4-1 0 16,3-1 3-16,1 0 0 0,-3 0 4 0,3 1 0 15,-2 1-4-15,1 1 2 0,0-1 0 0,-1 0 4 16,3-1 2-16,-3 1-2 0,3 1-3 15,-2-2-1-15,0 1 1 0,0 0 2 0,-3-2 3 16,5 1-1-16,-2 3-5 0,1-1 2 0,1-1-1 16,1-1 5-16,-4 2 4 0,3-1-3 15,0 2-4-15,0-2-4 0,1 1 0 0,-2-2 0 0,3 2 6 16,-2 1-2-16,1 0-4 0,0-2 3 16,0 2-1-16,-1-3 3 0,1 3 3 0,1-1-3 15,-4 1-2-15,4-1-4 0,0 0 1 0,-3-2 1 16,2 3 5-16,1 0-1 0,0-2-4 0,-1 2 2 15,0-1-3-15,3-1 5 0,-2 1 3 0,0 1-2 16,0 0-2-16,1-1-4 0,1 1-1 16,-2-1 1-16,2 1 5 0,-1 0 1 0,1 0-3 15,0 0-1-15,-1 0-1 0,1-2 1 0,-1 2 4 16,0-1-1-16,-1 2-3 0,-1-1-1 16,1-1-4-16,2 1 3 0,-1 0 2 0,1 0 1 15,0 1-2-15,0-1 0 0,-1 0-3 0,2-1 2 16,-1 1 5-16,0 0-2 0,1 0-1 15,-1 0-5-15,2 0-6 0,-2 0 4 0,3-1 2 16,-1 2 1-16,-2-1 3 0,1 0-7 0,0 0-3 16,0 0 6-16,0 1 4 0,2 1 2 0,1 0 2 15,-1-1-5-15,4 1-6 0,-2 1 7 0,3-1 2 16,0 1 2-16,-1 1-1 0,0-1-1 16,2 1-3-16,0-1 1 0,1 2 7 0,1-2-6 15,-1 2 1-15,-1 1-1 0,2-1-10 0,-2 0 7 16,1-1 2-16,-2 3 2 0,0-1 5 0,1 0-4 15,-3-1-6-15,2 1 2 0,-1-1 3 0,-1-2-2 16,1 2 4-16,-1-1-4 0,1-1-4 16,-2 1 1-16,1-1 5 0,0 0 3 0,-3 0 0 15,3-1 1-15,-1 0-7 0,1 1-1 0,-2-2 6 16,-1 0 0-16,2 0 0 0,-3 3-1 0,2-4-5 16,0 2 0-16,-1-1 1 0,0 0 3 15,0 1 1-15,-1 0 0 0,-1 1-4 0,0-2 0 16,-1-1 4-16,2 0-4 0,-2 1 4 15,1-1-2-15,-1 0-4 0,0 0 2 0,0 0 1 16,0 0 4-16,0 1-1 0,0-1 2 0,-1 0-6 16,1 0-4-16,0 0 7 0,-2 0-2 0,2 0 4 15,0 1-3-15,0-1-4 0,0 1 3 16,-1 1 1-16,0 0 4 0,-1 1 0 0,0 1-1 0,0 1-2 16,-1-1-1-16,-1-1 1 0,-2 1 1 15,2 1 1-15,-2 3-2 0,-3-2-3 0,3 1 2 16,-2 0 0-16,0 0 5 0,-1 4 0 0,-2-3 0 15,1 0-4-15,1 0-2 0,0-1 3 0,0 0-1 16,-1 0 5-16,0 2-2 0,0-4-4 16,0 3 1-16,-2-1 0 0,3-3 6 15,3 1 1-15,-1 0 2 0,0 0-6 0,2-1-5 0,-3 0 5 16,4-1-3-16,-3 0 5 0,4 0-1 0,-4-2-7 16,5 3 4-16,-1-2-2 0,-2 2 3 15,4-1 2-15,-1-2-3 0,-2 0-2 0,2 0-2 16,1-1 1-16,1 0 2 0,-1 2 2 0,0-1 1 15,0-1-4-15,1 1 0 0,-2-1 0 0,0 0 2 16,1 2 4-16,-1-2 2 0,1 3-5 16,1-3-4-16,-1 0 2 0,0 0-2 0,0 1 7 15,0 1-2-15,-1-1-4 0,1 1-2 0,-1-1-1 16,2-2 8-16,-1 2 1 0,1-1 2 0,0 0-2 16,0 0-4-16,0-1 2 0,0 1 0 15,0-2 4-15,0 4 2 0,0-2-3 0,0 0 4 16,0 1-6-16,0-2 2 0,1 1 5 15,-1-2-9-15,0 2 5 0,2-1-8 0,-1-2-11 0,-1 2-14 16,2-4-24-16,0 2-49 0,-1 0-105 16,1-4-319-16,3 1-1186 0</inkml:trace>
  <inkml:trace contextRef="#ctx0" brushRef="#br0" timeOffset="600112.2848">1497 17255 1 0,'1'0'0'15,"0"-1"0"-15,0-1 0 0,0 1 0 0,1 1 0 16,0-2 0-16,-2 2 0 0,0-1 0 0,0 0 0 16,0-1 17-16,0 2 13 0,0 0-15 0,1-2-12 15,0 2-13-15,0-1-7 0,0 0 4 16,0 1 1-16,0 0 7 0,2 0 0 0,-2-1 3 16,0 1 11-16,1 0 4 0,-2 0 17 0,0 0 14 15,0 0 15-15,0 0 16 0,0 0 14 0,0 0 11 16,0 0 3-16,0 0 0 0,0 1-13 0,-1-1-16 15,1-1-16-15,0 1-25 0,0 0-14 0,0 1-16 16,0-1-8-16,0 0-6 0,0 0 1 16,0 0 7-16,0 0 4 0,0 0 16 0,0 1 7 15,1-2 12-15,-1 1 16 0,0 0 8 0,0 0 11 16,0 0 5-16,0 0 3 0,0 0-5 0,0 0 0 16,0 0 2-16,0 0-6 0,0 1 9 15,-1-1-3-15,1 0-2 0,0 0 2 0,-1 0-12 16,1 0-5-16,0 1-10 0,-1-1-6 0,0 2-6 15,1-2-3-15,0 0 2 0,-3 2-6 16,3-2 6-16,-1 0-2 0,1 0-2 0,0-2 9 16,0 2-5-16,-1 2 3 0,0-1-10 0,1-1-9 15,-3-1-7-15,-1-1-6 0,2 0 6 16,1 4-2-16,-1-2 5 0,-2 0-2 0,1 0-3 16,2-2 7-16,0 1-5 0,-2 1 3 0,-3 0-3 15,4 0-1-15,-4 1-3 0,4-1-2 0,-1 0 3 16,-4 2-7-16,5-2 4 0,-4 3-1 0,3-3-5 15,0-1 7-15,-3 2-4 0,3-1 4 16,-3 1-2-16,4 1 3 0,-1-2-1 0,-2-2 1 16,3 1 4-16,0 1-5 0,0 0 5 0,-3 1-5 15,3-2-3-15,0-2 4 0,-3 1-6 16,2 1 2-16,-1 1-2 0,-1 0-5 0,3 0 4 16,-4-1-2-16,4 1 4 0,-2 0-7 0,-2 0 6 15,3 1-3-15,-3-2-4 0,3 1 10 0,-5-1-6 16,5 1 2-16,-5 0 0 0,4 0-4 0,-2 0 2 15,4 0-1-15,-2 0 3 0,0 0-2 16,2 0 2-16,-6 0-1 0,6 0-2 0,-1-2 7 16,-2 1-3-16,4 1 3 0,-1 0 0 0,-3 0-6 15,3 0 1-15,0 0-2 0,-1-1 1 16,-4 0-2-16,3 1 2 0,-3 0-1 0,0 0-2 16,4-2 9-16,-5 1-8 0,5 1 3 0,-4 1 0 15,4 2-5-15,-3-3 4 0,2 0-2 0,-1-1 4 16,1-1-2-16,1 2 2 0,-2 2 0 15,2-4-3-15,-1 0 6 0,0 1-4 0,3 0 2 16,-1 1 1-16,-4 1-8 0,3-1 5 0,1 0-1 16,-3-1 0-16,3-1 2 0,1 2 0 0,-2 0-2 15,-3 0 0-15,3 0 2 0,-4 0-5 16,3 0 4-16,-2 2-2 0,0 0-4 0,1-1 6 0,0-1-4 16,0 0 3-16,1 0 3 0,-2 0-1 15,3 1 0-15,-3-1-5 0,1 0 5 0,-2 2-6 16,4-4 5-16,-3 4 2 0,2-1-7 0,-2 0 5 15,3-1-2-15,-2 0 1 0,1-1 4 16,-2 1-2-16,3 0 1 0,1 0-4 0,-4 1 3 16,4-1-5-16,-1 0 2 0,-2 0 3 0,2 1-6 15,0 1 6-15,-3-2-4 0,4 0 1 16,-4-2 4-16,4 1-1 0,-1 2 1 0,-2-1-2 0,1 0 0 16,-2 0-2-16,3 0 1 0,-1 2 2 15,-2-2-7-15,2 2 6 0,-4-2-4 0,1-1 0 16,3 0 8-16,-2-1 9 0,2 4-12 0,-2-2 10 15,5 0 2-15,-3 0-15 0,-1 0 16 16,2 0-9-16,1 0-6 0,-3-2 5 0,3 2-5 16,-2 0-1-16,-1 0 4 0,2-1-3 0,-3 1 0 15,3 0-1-15,-3-1-3 0,3 1 2 16,-4-1 0-16,4 2 4 0,-2-1-3 0,-1 0 1 16,2 0 0-16,-2-1-5 0,-1 1 7 0,0 0-3 15,0 0 1-15,-1 0-3 0,3 0 0 0,-4 0-2 16,1 0 2-16,0 1 6 0,4 0-5 0,-4-1 3 15,3 0-3-15,0 0 0 0,-2-1 4 16,3 2-1-16,-3 0 2 0,4-1-3 0,-5 0-4 0,5 0 4 16,0 0-1-16,-3-1 0 15,4 2 3-15,-3-1 0 0,2 0-1 0,0-1 2 16,-1 0 2-16,1 0-3 0,2 1 4 0,-1 0-3 0,-3-2-2 16,3 2 0-16,1-1-1 0,-1 1 0 15,-3 0-1-15,3 0 3 0,-2 0-3 0,-1-1-2 16,3 0 8-16,-5 0-7 0,3 1 5 0,-2 0 0 15,3-2-5-15,-4 1 2 0,4 1 0 0,-1-1 3 16,-2 1-3-16,3 0 3 0,-3-1-2 16,2 0-2-16,-2-2 6 0,3 2-3 0,0 1 4 15,-2 0-1-15,3-2-3 0,-1 2 3 0,-2-2-2 16,3 1 4-16,-4 1 2 0,3 0-1 16,0-1-3-16,-2 0-4 0,3 0 2 0,-1-1-3 15,-3 1 3-15,4 1-2 0,-5 0-4 0,4-2 2 16,-1 1-3-16,-2 0 7 0,4-1 2 0,-5 2-3 15,4-1-1-15,-3 0-3 0,4 0 4 0,-1-1 2 16,-2 2 0-16,3 0 1 0,-1 0-7 16,-1-2 3-16,1 1-3 0,0 0 3 0,-4 1 2 15,5 0-2-15,-4-1-1 0,3 0-2 0,-1 0 0 16,-2-1-1-16,-1 2 3 0,4 0 2 0,-4 0-5 16,3 0 4-16,-2-1-3 0,3 1 1 15,-1 0 5-15,-2 1-2 0,4-2-2 0,-4 1-3 16,3-1 2-16,1 1-2 0,-3 0 6 0,2 0 1 15,1 0-7-15,-4 0 3 0,4 1-2 0,0-1 2 16,0 0 3-16,-2 0-1 0,3 1-1 16,0-1-3-16,1-1 0 0,0 1 4 0,0 0 1 15,0 0 5-15,0 1-3 0,1-1 0 0,-1 0-1 16,1-1 0-16,-1 1 6 0,1 1-3 0,-1-1-1 16,0 0-1-16,0-1-5 0,0 1 2 15,0 0-2-15,0 1 2 0,0-1 0 0,0 2 0 16,-1-4-3-16,1 2 2 0,0 0 4 0,0 0-2 15,1 0-1-15,-1 0-7 0,0 0-4 16,0 0 2-16,0 0 1 0,0 0-5 0,3 0-8 0,-3 0-17 16,0 0-25-16,0 0-34 0,0 0-8 0,0 0-58 15,1 2-155-15,-1-1-390 16,1 0-842-16</inkml:trace>
  <inkml:trace contextRef="#ctx0" brushRef="#br0" timeOffset="603666.0788">551 17015 1 0,'0'-2'0'0,"0"2"0"16,-2-1 0-16,2 0 0 0,0-1 0 0,-3-1 0 15,3 2 136-15,0-2 119 0,0 3-11 0,-1-1-22 16,1-2-25-16,0 2-28 0,0 0-15 0,0 1-11 16,0-1-15-16,0 0-8 0,-1 0-14 15,1-1-11-15,0 2 3 0,0 0-7 0,0-1-1 16,0 1 1-16,0 0-8 0,0 0-4 0,0 0-1 16,1 0-8-16,-2 0-8 0,1 0-5 0,0 0-13 15,0 1-8-15,0-1-5 0,0 0-13 16,0 0-4-16,-1 0-9 0,1 2-5 0,0-2 4 15,0 1 0-15,0-1 0 0,0 0-6 0,0 1 0 16,0 0 0-16,0 0 4 0,0 3 8 16,0-1-3-16,0 2-3 0,0-1-3 0,0 2-4 15,-1 0 5-15,1 2 6 0,0-1 0 0,-1-1 1 16,1-1-3-16,0 3-5 0,0-2 3 0,0-1 3 16,0 2-1-16,1-1-2 0,-1-2-4 15,0 1-4-15,0-2 5 0,0 1 2 0,1-1 1 16,-1 0 5-16,0 1-4 0,0-3-4 0,0 0 4 15,0 0 4-15,0 0-3 0,0-1 3 0,0 0-5 16,0 0-7-16,0 0 6 0,0 0 2 16,0 0-1-16,0 0 4 0,0 0-3 0,0 0-2 0,0 0 5 15,0 0 7-15,0 0 1 0,0 0 8 16,0 0 0-16,0 0-2 0,0-1 8 0,0 0 5 16,0 1 2-16,0-1 0 0,0 1-2 0,0-1-12 15,0-2-7-15,0 2-2 0,0-3-11 16,0 1 0-16,-1-2-4 0,0-1-5 0,0-1 5 15,-3-1 6-15,3 0 1 0,-1 0 5 0,2-1-6 16,-2 0-6-16,1-2 1 0,0 3 2 0,-3-2 1 16,3-1 0-16,0 1 1 0,0 0-9 15,0 1 3-15,0-2 3 0,1 2 1 0,0 0 6 16,-1 0-4-16,1 1-4 0,0-2-2 0,0 1 4 16,0 1-1-16,0-2 3 0,0 0-3 15,-3 1-7-15,3-3 4 0,0 0 2 0,-1 0 4 16,1 0 2-16,0 0-3 0,-1 1-3 0,1-2-2 15,1 3 2-15,-1-1 0 0,1 1 4 0,-1 0-6 16,3 1 2-16,-1-1-3 0,-1 1 2 16,0 1 3-16,-1-1-4 0,2 2 4 0,-1-1-2 0,3 2-3 15,-3 0 1-15,1 1-2 0,-2 1 6 0,2 0-4 16,-1 1-5-16,4 0 3 0,-4-1 2 16,0 2 1-16,1 0 3 0,2-1-3 0,-2 0-6 15,0 1-1-15,0 1 1 0,2-2 1 0,-1 1 2 16,0 1-1-16,4-3-3 0,-4 4 1 15,4-1 1-15,-2 0 5 0,4 1 2 0,-1 0-3 16,0 0-3-16,0 0-4 0,-2 2 0 0,3-1-2 16,-1 3 5-16,-3 0 0 0,2-1-4 15,2 2 11-15,-2-1-5 0,-1 3 6 0,2 1 4 16,-2 0-8-16,-1 1 1 0,3 0-6 0,-4 0-2 16,3 1 2-16,-3-2 4 0,3 1 2 0,-4-1-3 15,3 0 4-15,-3 2-2 0,2-2 2 16,-3-1 2-16,-1 3-3 0,0-1 0 0,1 0-3 15,1 2-1-15,-3-4 5 0,0 2 1 0,-3-2 0 16,1 1-5-16,1 1 4 0,-1-2-6 0,-3-1 5 16,2 1 3-16,-1 1 1 0,-3-2 1 0,-2 0-2 15,2 3 2-15,3-2-4 0,-4-1 6 16,2 0 1-16,-1 0-3 0,0-2-1 16,1 0-3-16,0-1 2 0,-2 1 2 0,3-3 0 0,-2 2-2 15,3 0-4-15,-2 0 0 0,-3-1 2 16,5 0 0-16,-3 0 3 0,4 0-4 0,-3-1-1 0,3 0 1 15,-3 0 0-15,4 1 7 0,1-1-7 16,0-1 3-16,-1 1-6 0,1-1-2 0,1 2 9 16,0-2-2-16,-3 0 2 0,3 0-2 0,0-2 0 15,0 2-4-15,0 0 2 0,0 0 2 16,0 0-4-16,-1 2 6 0,0-2-3 0,0 0-3 16,0 0 3-16,0 3 0 0,-1-3 3 0,-1 0-1 15,1 0-3-15,1 0-1 0,1 0 1 16,0 1 6-16,-1-2 0 0,1 1-1 0,0 1-1 15,0-2-5-15,0 1 10 0,1 0-3 0,-1 0 3 16,0-3-3-16,0 3-5 0,0 0 2 0,0 0-1 16,1 0 7-16,0 3-1 0,-1-3-3 0,1 0-3 15,-1 0-3-15,3 0 0 0,-3 0 3 0,2 0 2 16,-2 0-2-16,0-3-4 0,1 3 1 16,0 0-6-16,-1 3 5 0,0-3-6 0,1 0 1 15,-1 0-2-15,1 0 1 0,3 0 9 0,-1 1 0 16,0 0 6-16,4 0-2 0,-4 2-1 0,5 0-4 15,-1-3-1-15,-2 4 5 0,5 0-6 16,-2-1 6-16,-1 2-3 0,-2-3-4 0,4 1 8 16,-1 0-5-16,1 1 5 0,-3 0-1 0,3-1-5 15,0 2 3-15,0-2 0 0,1 1 1 0,-2-1 0 16,1 2 1-16,-3-3-3 0,3 1-2 16,1 0 2-16,-3 0 1 0,1-1 3 0,-1 0 2 15,1-2-2-15,0 0-2 0,0 0 1 0,-1 0 2 16,1-2 1-16,0 2 3 0,-1-2-3 15,0 1-3-15,1-1 1 0,0-1-1 0,-3-1 5 16,3 2-1-16,-2-2-3 0,-1 1-1 0,2-2-2 16,-3 3 8-16,2-6-2 0,-2 3 2 0,3-1-3 15,-5 0-4-15,4-1 7 0,-2-1-3 16,1 1 2-16,-2-2 1 0,-1 2-5 0,0 1 3 0,-1-2-4 16,3 2 1-16,-3 2 3 0,-1-1 0 15,1 2 0-15,-2-2-4 0,1 1 3 0,0 2-3 16,0 0 3-16,-1 2 3 0,1-1-7 15,-1-1 4-15,1 2-6 0,-3 0-1 0,3 2 0 0,-1-2-1 16,0 1-3-16,1-1-3 0,-1 0 0 16,1 0-9-16,0 2 8 0,-2 0 3 0,0 2-4 15,-2 1 12-15,3-1-6 0,-1 2 1 0,0 1 4 16,0 1-3-16,-1-1 1 0,2 1-3 16,2-1 4-16,2 0-3 0,-1-1 4 0,7 7 3 15,3-5-4-15,-1-2-11 0,1-4-4 16,4-1 4-16,-3 0-2 0,4-3 14 0,-4 0 3 0,-2 1-8 15,1-3 5-15,0 0-1 0,-3-3 1 0,0-2 6 16,-1 1-6-16,2 2 3 0,-6-3-3 16,3 0 3-16,-1 2 3 0,-2-2-1 0,-3 0 1 15,3-1-5-15,-2 1 6 0,-2 1-5 0,-2 0 3 16,0 2 2-16,-1-1-6 0,2 2 2 0,0-3-3 16,-1 3 1-16,-2 2 5 0,3 0-1 15,0 0 1-15,0 1-3 0,0-1 1 0,-1 3 0 16,2 0 2-16,0 0 0 0,-3 0-9 0,6 0 3 15,-3 0-5-15,1 0-1 0,-1 2 2 0,1-2-4 16,-1 0-3-16,0 1-8 0,0-1-1 0,0 0-5 16,-1 2 10-16,1 3 9 15,0 2-1-15,1 3 11 0,-1-2-9 0,1 0 2 16,0 4 3-16,-1-1 0 0,1 2 1 0,1 1-2 16,3-2 0-16,-3 4-4 0,1 0 4 0,2 1 3 15,-2 1-6-15,1-1 6 0,0 0-5 0,0-1-2 16,1 0 5-16,-3 1-1 0,-1 0 2 0,0 2-2 15,1-4-1-15,2 3-1 0,-4-1 1 16,1 1 2-16,-1-2-3 0,0 0 7 0,0-4-3 16,-1 0-3-16,0-2 7 0,-2-1-6 0,1-3 6 15,0 2-8-15,2-2 0 0,-2-1-1 0,0-3-1 16,-2 2 9-16,3-1-9 0,-2-2 9 16,0 2-4-16,0-3-1 0,2 0 11 0,-2 1-9 15,-4-1 3-15,4 0-2 0,-4 0-7 0,2 0 0 16,-1-2 2-16,-5 0 2 0,3 1-7 15,1-1 7-15,-4 1-9 0,-2-3 0 0,2 1 9 16,0-3-7-16,1 2 6 0,-1 2-1 0,1-3-5 0,1 2 5 16,5-2-1-16,-2-2 4 0,4 2-5 15,0-1 8-15,-1 2-10 0,1-5-5 0,4 0 7 16,1 2-12-16,-1 0 5 0,0 0 1 0,5 0-4 16,-3 1 2-16,5-2 0 0,1 0 4 15,1 3 0-15,-1-3 3 0,3 2 1 0,3 0-1 16,0-4 7-16,-1 3-3 0,4 1 1 0,-2 0 2 15,0-1-7-15,2 2 4 0,-1-2 0 0,1 2 1 16,-5-2 2-16,5 1 1 0,-6 1-1 16,5-1-5-16,-1-2 11 0,-3 4-9 0,1-2 5 15,-1 2 2-15,-3-3-11 0,4 3 7 0,-1-1-3 16,-1 2 1-16,-4-1 0 0,1 0 4 0,0 1-3 16,-3-1-1-16,-3 1 5 0,0 0-6 15,1 1 5-15,-3 1-1 0,4-2-3 0,-3 1 2 16,-1 0-1-16,1-5 2 0,0 7 0 0,-1-4 1 15,-1 0 1-15,1 1-7 0,2-1 9 0,-3 2-4 16,1 0 1-16,-2-1 4 0,1 2-12 16,-1 0 9-16,1 0-5 0,1-2 4 0,-2 2 6 15,3-2 0-15,-3 3 2 0,0 0-7 16,0 0 8-16,-3 0-7 0,3-1 4 0,-2 2 0 16,1-1-7-16,0 0 5 0,1 0-6 0,-1 0 4 15,0 0 1-15,0 0 0 0,0 0-1 0,-2 2-4 16,1-2 6-16,1 0-14 0,-6 0 2 0,1 1 2 15,-3 1-10-15,1 2 10 0,0 0-5 0,3 0 4 16,-4 3 3-16,1 0-2 0,4 1 2 16,-4 0-3-16,0-2 0 0,3 0-2 0,-1 2 3 15,3 0 4-15,-2-1-11 0,3 3 9 0,1-3-8 16,1-1-1-16,0 0 9 0,1-1-7 0,0 0 5 16,0-2-4-16,3 0 4 0,0-1-1 15,2-1 1-15,0 1 7 0,3 1-10 0,2-3 9 16,4 0-2-16,-3-3-2 0,1 1 7 0,4 0-5 15,-5-2 3-15,0 0-3 0,1-1 0 16,0 0-3-16,-5-3 2 0,0 3 5 0,0 0-8 16,2-3 6-16,-4 2-3 0,-2-2 0 0,0 1 8 15,0-1-3-15,-2 1 3 0,-2 0-6 0,0-2 3 16,0 0-4-16,-1 1 0 0,0-2 4 0,-1 5-9 16,0 2 8-16,-2-2-1 0,3 1-3 15,0-2 11-15,-1 3-8 0,0-1 3 0,-1 3-1 16,2 0-2-16,0 0-1 0,1 1 0 0,-1-1 2 15,1 1-7-15,0 0 7 0,-1 0-6 16,2 0-2-16,-1-1 6 0,0 1-6 0,0 0 4 0,0 0-3 16,0 2-3-16,0-2-3 0,1 1-3 15,-1-1 5-15,0 0-10 0,0 0 8 0,-1 2-1 16,1 2-2-16,0-2 17 0,0 5-7 0,0-2 2 16,-1 1 0-16,1 0-5 0,-1 0 1 0,1 1 3 15,1 0 2-15,0 2-4 0,0 0 5 16,-1 0-4-16,1-5-2 0,1 2 8 0,3-1-6 15,-2 1 3-15,-2-1-1 0,2 1-3 0,1-2 0 16,-2-1-1-16,5-1 4 0,-4 0-3 16,3 0 4-16,-2 0-2 0,0-2-2 0,1 0 8 15,-2 1-6-15,4-1 5 0,-5 0-3 0,4 3-7 16,-2-4 5-16,0-1-4 0,2 0 7 16,0-1-1-16,0 2 1 0,2-2-1 0,0 0-2 0,0-4 4 15,3 2-4-15,-3 0 4 0,-1 1 1 16,3-1-6-16,-2-1 4 0,1 0-4 0,-3-2 1 15,1-2 2-15,1 3 2 0,-2 0-3 0,0 4-2 16,1-2 3-16,-3 2-4 0,3-2 4 0,-4 3 5 16,2 0-7-16,-2-2 3 0,0 1-2 15,2-2-3-15,-1 1 4 0,3 2-2 0,-4 2-2 16,-1 0-5-16,4-1 4 0,-4 2-3 0,4-2 5 16,-1 2 1-16,0 3-5 0,-1-3 3 0,4 2-4 15,-5 1 2-15,4-2 3 0,-2 3 0 16,2-1 1-16,0 2-4 0,-2 1 3 0,4-2-3 15,-2 5 2-15,-3 0 2 0,2 1-3 0,-3 0-1 16,1-3-2-16,0 0 1 0,-1 1 3 0,-1 0-1 16,0-2 0-16,0 2-3 0,-1-2 0 0,-1-3-1 15,0-1 3-15,1-1 4 0,-1 0-5 16,0-2 7-16,0 0-4 0,2-2 3 0,-2-2 8 16,2 2-5-16,3-1 3 0,-2-2-6 15,3-2 0-15,-1-1-1 0,2 2 2 0,-3 0 1 0,4-3-4 16,0 3 3-16,-1-4-3 0,0-3 0 15,2-1 6-15,-1 3-3 0,2-1 1 0,-2 1-1 16,-2 2-3-16,2-2 2 0,2 2 1 0,-1-1 2 16,-3 4-2-16,0 1-1 0,2 0-2 0,-4 1-1 15,3 0 5-15,-4 1-3 0,4 2 2 16,-5 1-7-16,2 1 1 0,0 1-1 0,-2-1 0 16,-1 0 6-16,4 4-6 0,-1-1 4 0,-1 3-3 15,3 0 2-15,1 1 3 0,-3 0-1 0,2 1 0 16,-2 2-1-16,0-2-2 0,2-1 2 15,2-1 1-15,-4-3 3 0,5 4-2 0,0 2 0 16,-1-5-3-16,-3 2 0 0,2-5 6 0,0-1-2 16,-2 1 3-16,5-2-1 0,-2 0-2 15,1-3 3-15,3-3-1 0,0-1 3 0,4 0-2 16,-2-1 0-16,2 2-3 0,-2-1-3 0,-1-2 5 16,2 0-2-16,-4 2 2 0,0-1-2 0,-4 3-6 15,-3 0-4-15,0 0-38 0,-1-1-92 16,-3 1-440-16,0 0-1185 0</inkml:trace>
  <inkml:trace contextRef="#ctx0" brushRef="#br0" timeOffset="606976.2219">551 16286 1 0,'0'0'34'0,"1"0"429"16,-1 0-177-16,1-2-119 0,-1 2-73 16,0 0-63-16,1-1 51 0,-1-1 3 0,1 1 0 15,-1 0 9-15,1 0-2 0,-1 1 2 0,0-1 4 16,0 1-4-16,0-2 2 0,0 2 0 0,0 0-4 16,0 0-8-16,0 0-8 0,0 0-7 0,0 0-6 15,0 0 1-15,0 0-8 0,0 0-9 16,0 0-5-16,0 0-10 0,0 0-10 0,0 0-4 15,0 0-10-15,0 2-9 0,0-2 7 0,0 0-2 16,0 0 5-16,3 0 8 0,-3 1-6 0,0-1-1 16,0 0 0-16,1 0 0 0,-1 0-3 15,1 0 1-15,-1 0-4 0,0 0-9 0,1 0 4 16,-1 0 1-16,1 0 6 0,-1 0 7 0,1 0 3 16,4 0-2-16,-1 0-4 0,-1 1-1 15,4-1-1-15,-3 1 4 0,5-1-3 0,-1 1-6 16,1-1 7-16,0 0-3 0,1 2 4 0,0-2 6 15,-1 0-10-15,1 0-1 0,1 0-2 0,0 0-2 16,-2 0 4-16,2 0-1 0,-2 0 0 16,1-2-6-16,0 2-1 0,-3 0 6 0,1 0 0 15,2 2 7-15,-1-2-2 0,-1 0-3 0,1 0-2 16,1 0-2-16,-3 0 0 0,3 0 2 16,0 0 1-16,0-2-4 0,0 2 6 0,4-1-3 15,-4 1 3-15,-3-1 5 0,14 1-7 0,-5-1-15 16,-4 0-3-16,-1-1-1 0,0 2 4 0,-2 0 16 15,0 0-4-15,0 0-2 0,0 0-1 16,-5 0-1-16,3 0 5 0,0 0 4 0,-1 0-7 16,3 0 2-16,0 0-3 0,0 0-3 0,0 0 9 15,0 0-2-15,-2 0-1 0,7 0-1 16,-4 2 0-16,1-2-1 0,2 0 4 0,-3 0 2 16,1 0-6-16,0 0 2 0,0 0-2 0,3 0-3 15,-2 0 7-15,-1 1-1 0,1 0 0 0,-1-1 4 16,-2 0-6-16,3 1-2 0,-3-1 3 0,1 0-2 15,0 1 1-15,0-1 2 0,0 2-3 0,0-2-2 16,0 1 6-16,-1-1-3 0,2 0 2 16,-2 0-3-16,0 2 0 0,0-2 0 0,-3 0 1 15,4 1 5-15,-2-1-6 0,3 0 2 0,-2 0-2 16,0 0-4-16,2 1 6 0,-1-1 0 0,1 2 2 16,0-2-1-16,-1 0-1 0,0 1-3 15,0-1 0-15,0 3 6 0,-1-3-2 0,1 1 0 16,-2-1-4-16,2 0-3 0,2 3 4 0,-2-2 1 15,1 0 2-15,0 0-1 0,0-1-2 16,2 1 0-16,1-1 1 0,-1 2 3 0,3-2-2 16,-2 1 2-16,3-1-3 0,-3 0-4 0,2 1 4 15,-2 0 2-15,-3 1 3 0,0-2-1 0,2 0-2 16,-1 1-4-16,-2-1 1 0,1 2 4 16,0-2-4-16,-2 1 2 0,-1-1-3 0,2 0-1 0,-2 0 4 15,2 2-2-15,-1-2 4 0,0 0-2 16,-2 0-4-16,1 1 0 0,4-1 1 0,-6 0 3 15,3 2-1-15,1-2 0 0,0 0-1 0,-2 0-2 16,1 1 4-16,2-1-1 0,-1 1 1 0,0 1 1 16,1-2-3-16,-2 0 0 0,1 0 0 15,1 0 1-15,-1 1-1 0,0-1 3 0,0 0-4 16,0 0-2-16,-4 0 5 0,1 0-3 0,3 0 3 16,0 0 1-16,0 0-3 0,0 0 1 15,0 0-2-15,1 1 4 0,3-1-2 0,-1 0 2 16,-2 1-2-16,-1-2-5 0,0 1 5 0,0 1-2 15,-1-1 3-15,-1 1 1 0,3-1-5 0,-1 0 2 16,0 1 0-16,2 1 2 0,-2-2 0 16,-2 1-1-16,1-1-1 0,-1-1-4 0,0 2 5 15,1-1-1-15,-2-1 3 0,-1 1 1 0,3 0-4 16,-1 0 2-16,0 0-3 0,1-2 1 16,-2 2 1-16,1 0 1 0,1 0-1 0,-2 0-2 15,3-1 2-15,-3 1-3 0,3-1 5 0,-1 1 0 16,0 0-4-16,2-1 1 0,-3 1-2 0,1 0 2 15,-1 0 2-15,5 0 0 0,-4-1-1 0,-1 1-4 16,2-1 3-16,-3 1 1 0,3 0 3 0,-2 1-1 16,-4-1-2-16,4 0-1 0,0 0-2 0,-3 0 2 15,3 0 2-15,-1 0 0 0,-1 0-2 16,1 0-2-16,2 0 3 0,0 0-4 0,-1-1 4 16,-1 1 2-16,1-2-4 0,1 2 0 0,1 2 1 15,0-2-1-15,-2 1 2 0,1-1 1 16,-1 0-1-16,2-1-2 0,-3 1 1 0,2 0-2 15,-1 0 3-15,-1 1 2 0,-1-1-5 0,1 0 2 16,-4 0-2-16,1 0 3 0,0 1 1 16,-1-1 0-16,0 0 0 0,0-1-3 0,-2 1 2 15,0 0-1-15,0 0 2 0,-1 0 1 0,0-1-3 16,0 1 2-16,0 0-2 0,0 0 2 0,1 1 2 16,-1-2-1-16,0 1 1 0,1-2-4 0,2 1 1 15,0 1-1-15,-1-1 0 0,2 1 3 0,0 0-4 16,0-2 1-16,0 2-3 0,2 0 0 15,-1 0 4-15,-1-1 0 0,0 1 1 0,2 0-4 16,-2 0 2-16,3 0-3 0,-1 0 3 0,-2 0 2 16,2 0-3-16,-1 0 1 0,-1 1-1 0,2-1-1 15,1 0 3-15,-2 2 0 0,1-2 0 16,0 0-2-16,-1 0 2 0,-1 0-3 0,1 0 2 16,-3 0 3-16,0 0-5 0,0 0 3 0,0 0-2 15,0 0 0-15,-1 0 4 0,-1 0-2 0,0 0 3 16,0 0-3-16,0-2 2 0,0 2-2 15,0 0 3-15,0 0 5 0,-1 2-3 0,1-2 4 16,0 0-3-16,-2-2-4 0,2 4 7 0,0-2-5 16,0 0 3-16,0-2-3 0,-2 2 2 15,2 0 0-15,0-1-1 0,-1 1 2 0,1 0-7 16,-1-3 1-16,1 2-4 0,-2 0-1 0,2 0 4 16,0 1-2-16,0-2 3 0,0 2-3 0,-1-1 1 15,1 0-2-15,0 1 2 0,0 0 2 16,0 0-3-16,-1 0 3 0,1 0-4 0,-1 0-2 15,1 0 4-15,0 0-3 0,0 0 5 0,1 1-2 0,-1-2-2 16,-1 1 1-16,1 0 0 0,-1 0 3 16,-1 0-2-16,1-1-2 0,-1 1-1 0,1-2-2 15,-2 1 2-15,-1 0 1 0,1-1 1 0,-2 1 0 16,-1-1-1-16,-1-1 1 0,1 2 1 16,-1-2 3-16,-1 1-2 0,2-1 2 0,-2 0-2 15,0 1-2-15,0-1 3 0,3 0-1 16,-2 1 1-16,1-3 1 0,1 3-3 0,-5 0 1 15,6-2 0-15,-2 2 2 0,0 1-2 0,1-2 3 16,-2 1-1-16,1 0-1 0,-1 1 4 16,1-2-5-16,2 1 4 0,-3 2-1 0,3-1-2 15,-1 1 1-15,1-2-1 0,0 1 2 16,-2 0 0-16,1-1 1 0,-1 1 0 0,3 0-2 0,-1-1 7 16,1 1-4-16,2-1 3 0,-1 1-1 0,0 1-5 15,1-1 0-15,-1 1 0 0,2 0 1 0,-1 1-1 16,2-1 0-16,-1 0-1 0,0-1-3 15,2 1 3-15,-2 0-3 0,1 0 2 0,1 0 1 16,-2 0-5-16,1 0 1 0,-1 1-5 16,1-2 0-16,0 2-3 0,-1-1 0 0,1 0 3 0,-1 0-1 15,5 3 5-15,-1-1 3 0,2 0 0 0,0 2 4 16,1-1-4-16,-1-2 0 0,1 4-1 0,3-2 0 16,-1 2 2-16,1-2 0 0,0 1 0 15,-2 0-3-15,1 1 5 0,2 0-4 0,-1-1 3 16,0 1 2-16,1-2-6 0,0 2 2 0,-1 0-2 15,0-2 2-15,-1 1 0 0,0-2 4 16,-1 2-1-16,2-2-3 0,-3-1 5 0,0 2-7 16,-2 0 4-16,1 0 0 0,-3-2-5 15,0 1 4-15,-2-2-3 0,1 1 0 0,-1 0 3 16,-1-1 1-16,0 2-2 0,0-2 0 0,0-2 4 16,-1 2-8-16,1 0 6 0,-2 2 0 0,2-2-7 15,-1 1 7-15,1 0-4 0,-1 0 2 0,1 0 1 16,-2 0 0-16,2 2 2 0,-3 1-5 15,-2-1 7-15,2 0-6 0,-1 1 3 0,-2 0 2 16,0 2-10-16,0 1 8 0,-2-2-2 0,1 1-1 16,0 1 5-16,0 0-2 0,-1 1 1 0,0-1-3 15,2 3 2-15,-5-4-3 0,3 2 0 0,-1 3 4 16,2-2-8-16,-3 1 7 0,3 0-3 0,-1-2-4 16,-1 2 6-16,2-2-2 0,0-1 1 15,-2 2 0-15,2-1-1 0,-1-2-2 0,2 0 0 16,-1 1 6-16,4-1-5 0,-3-1 4 15,1 0-2-15,2 0-2 0,-1-2 9 0,2 0-6 16,0 1 2-16,-3-2-5 0,4 1-1 0,0 1 1 16,-1-3 1-16,0 0 3 0,2 2-3 0,0-3 3 15,0 0-2-15,0 0-1 0,2 0 5 0,-2-2-3 16,0 4 2-16,0-2-1 0,0 0-2 16,0 0 0-16,0-2 2 0,0 2 6 0,0 0-1 15,0 0 4-15,0 0-2 0,0-1-2 0,0 0 6 16,0 0-3-16,0 1 2 0,0-1-3 0,0 1-6 15,0-3-1-15,0 1-4 0,0 0 5 16,0-1-6-16,0 1 0 0,0-1-11 0,0-2-27 16,0-1-48-16,0 0-148 0,0 2-880 0,0 0-607 15</inkml:trace>
  <inkml:trace contextRef="#ctx0" brushRef="#br0" timeOffset="613428.1297">820 15774 1 0,'0'-1'0'0,"0"1"0"0,0-1 0 16,-1-1 170-16,1 2 85 0,-1-2-63 0,1 0-49 16,0 2-20-16,-1 0-24 0,-1-1-20 0,1-1-10 15,0 1 3-15,-3 0 5 0,3-1 20 16,0 0 7-16,1 1-12 0,-1 0 2 0,0 0-10 16,-1 1-11-16,-1-2-1 0,2 1-11 0,0 1-1 15,0-1-3-15,1 1-3 0,-2 0 0 0,0-1-4 16,-1 1-5-16,1-2-4 0,1 2-4 0,-3-1-6 15,0 1-1-15,2-2 3 0,-1 1-1 16,-1 1-2-16,1-2-2 0,2 1 9 16,-2 0-8-16,-2 1-2 0,4-1-3 0,-2 1-17 0,-2-1 5 15,2 1-4-15,1 0 4 0,-3 0-1 0,2 0 1 16,0 0 2-16,-3 0-4 0,2 1 2 16,-3 0-1-16,4 0 1 0,-3 0 2 0,2 2-6 15,-2-1 3-15,1 1 0 0,-2-1-2 0,4 1 4 16,-4-2 1-16,0 3 0 0,4-2-4 15,-5 0 2-15,4 1-4 0,-2 1 2 0,3 0 4 16,-3-2-5-16,3 2 2 0,-5-1-5 0,5 2-2 16,-1-2 4-16,-1 0 0 0,3 1 3 0,-4-1-3 15,3 0 1-15,1 0-2 0,-3 1 1 0,2-1 3 16,0 2-5-16,-1-2 3 0,1 1-5 16,0-1-1-16,-2 1 4 0,3-3-2 0,-3 3 1 15,0 1-3-15,3-2 1 0,-4 1-3 0,3 0 1 16,1-1 4-16,-4 2-6 0,4 1 4 0,-1-1-3 15,-3 1 0-15,4-1 6 0,0 2 0 16,-3-1 4-16,3 1-3 0,0-3-1 0,-3 5-3 16,3-4-1-16,1 2 1 0,0 0-3 0,-1-1 4 15,1 1-4-15,-4-1 0 0,4 2 5 0,0-1-1 16,1 0 1-16,-1 3-2 0,-1-2-3 0,1 1-2 16,1 0 2-16,0 0 3 0,-3 2-4 15,3-2 4-15,3-1-6 0,-3 3 0 0,1-2 4 16,1 1-3-16,-1-1 4 0,0 1-4 0,5-2-1 15,-4 0-1-15,0 0 1 0,0 0 7 16,2-2-4-16,0 1 4 0,-2 0-2 0,4-1-4 16,-3 1 5-16,5-1-2 0,-1 0 3 0,0-1-1 15,1-2 0-15,2 3-3 0,-1-2 0 0,2 2 4 16,0-4-3-16,1 2 4 0,1-1-2 0,1-1-3 16,-2 0 7-16,5 0-5 0,-3-2 4 15,4 0-2-15,0-2-2 0,-2 2-2 0,2-2-1 16,2 0 3-16,0-1-1 0,0-1 3 15,-3 2-3-15,3-3-2 0,-3 0-11 0,18-4-3 16,-10 0 2-16,-5 1-1 0,-6 1 13 0,-2-1 0 16,-3-1-1-16,1 0 4 0,-3-4-3 0,3 0 3 15,-2-1-3-15,0-1-5 0,0 4 8 0,-5 0-6 16,-1 1 7-16,0 2-1 0,1-1-5 16,-2 2 3-16,-1 3-3 0,0-2 4 0,0 1-2 15,-1 1 3-15,-2 0-2 0,1 1-5 0,1-1 6 16,0 2-5-16,-1 0 1 0,-3 0 2 0,1-1-5 15,-2 2 3-15,3 0-3 0,-5-1 3 0,4 2-2 16,-4 0 2-16,1 2 2 0,3-2-6 16,-4 1 7-16,0 0-5 0,1 0 2 0,0 1 2 15,-1 1-3-15,3-2 17 0,0 1 0 0,1-1 0 16,-2 2-1-16,2 0-14 0,-3 1-1 16,3-1-4-16,-4 3 5 0,4 0-2 0,-2 0 0 15,0 0 4-15,1 0-8 0,-1 3 4 0,4-1-1 16,-1 3 2-16,1-1 2 0,-1-1-1 0,3 0 0 15,0 1-3-15,3-1 4 16,-1-2-4-16,1-1 2 0,0 1 3 0,4-3-7 0,-4-1 7 0,4-1-2 16,1 1 1-16,5 0-13 0,-1-2 1 15,2-2-2-15,-7 0-1 0,2-1 17 16,5-2-5-16,-4 1 5 0,0 1 3 0,-2-3-7 0,1 0 5 16,0 0-3-16,-1-3 0 0,-1 0 6 0,-3 0-4 15,-2-1 4-15,3 1-3 0,-3 2 5 16,-1-1-5-16,-1 0 3 0,1 0 1 0,-1 1-5 15,0 2 6-15,0-1-5 0,-1 4 0 0,1-3 3 16,0 2-1-16,0 2 3 0,0 0-2 0,-1-1 4 16,1 1-5-16,-1 0 1 0,1 0 1 15,0 1-7-15,0-1 2 0,-1 0-2 0,1 0-4 16,0 1 2-16,0-1-3 0,0 0-1 0,-1 3-3 16,1-1 8-16,-3-1-4 0,2 3 3 15,0 0 5-15,0 1-8 0,1-1 6 0,0 3-3 16,-1 0 0-16,1 0 4 0,0-2 0 0,0 4 0 15,0-1-1-15,0-1-1 0,0 2-2 16,1-3 1-16,-1 0 2 0,2 1-6 0,-1-2 7 16,3 1-4-16,-1-2 0 0,-2 1 5 0,5 0-4 15,-4-1 2-15,-1 0 0 0,2-2-1 0,1 1 0 16,-1-1-2-16,-1 1 4 0,4 0-6 0,-2-2 8 16,2 0-3-16,-1 0-3 0,3-1 9 0,-5 1-6 15,3-1 2-15,-3 0 0 0,4 0-3 16,-3 0-1-16,3 0 2 0,-2-1 2 0,1 0-4 15,1 0 6-15,-1-3-2 0,1 2-2 0,1 0 5 16,1-2-5-16,3-1 4 0,-4 2-2 0,-2-2-2 16,1 1 1-16,0-1-2 0,-1 0 3 15,1 0-5-15,-2-2 7 0,0 1-1 0,-2-1-4 16,4 0 7-16,-5-2-7 0,4 1 3 0,-3 0 0 16,-2 0-3-16,5-2 2 0,-4-1-3 15,0 1 4-15,0-2-5 0,3 2 4 0,-4 0-1 16,-1-2-3-16,1 3 8 0,-1-2-6 0,0 3 2 15,0 1-1-15,-1 0-6 0,0 1 3 0,-4 0-1 16,4 1 2-16,-1 0-2 0,0 1 4 16,0 1-3-16,-4 0-3 0,3 2 9 0,-2-2-9 15,3 3 4-15,-3-1-1 0,0 1-6 0,2 0 5 16,0 0-4-16,1 0 3 0,2 0-5 16,0 1 1-16,0-1-3 0,-1 1-2 0,1 1 12 0,0-2-7 15,1 4 6-15,1-2 0 0,0 3-5 16,1-1 5-16,-1 0-1 0,7-1 3 0,-1 2 1 0,3-2 2 15,1 2 0-15,2-1-3 0,3 1 8 16,0-1-8-16,-3 2 3 0,3-1 1 0,-5 3-11 16,-2-3 8-16,-2 1-3 0,1-1 1 0,-5 2 4 15,2 0-1-15,-2 0 0 0,-3 1-1 16,2 0 3-16,-1-1-4 0,-1 2 1 0,-1 0 2 16,-1-1-7-16,-1 1 6 0,0-2-4 0,1 2 1 15,0-2 1-15,1 1 1 0,1-3-1 16,-1 0-3-16,1 0 6 0,1-2-6 0,1-2 5 15,-1 2 0-15,0 1-6 0,4-2 4 0,-2 0-2 16,3 1 2-16,-2-2 5 0,3 2-3 0,2 0 1 16,0-1 0-16,0 0-1 0,2 1-2 15,-1-2 0-15,4 0-1 0,-6 0-3 0,2-1 7 16,0 2-3-16,0-4 0 0,0 1 5 0,0 0-4 16,-1 0 1-16,0-2-3 0,1 1 4 0,-2 0-4 15,1-2 3-15,1-2 3 0,-3 3-9 0,1-3 7 16,0 1-4-16,-2-2 1 0,2-2 6 15,-1-2-2-15,-2-2-1 0,-1-2-2 0,-1 3-3 16,1-4 0-16,-3-1 5 0,1 1 3 16,-1-3-2-16,-2 0 0 0,0 3-5 0,0-1-3 0,-2 0 8 15,-1 1-4-15,2 2 0 0,0 0 0 16,0 3-3-16,-1-1 2 0,-2 3 2 0,3 0 1 16,-1 0-2-16,-1 2 4 0,0 0-2 0,0-1-2 15,1 1 7-15,0 0-6 0,-1 1 3 16,0 1-2-16,2 1-2 0,-1 1 0 0,1-1 2 15,0 2 3-15,-2-1-3 0,2-1 2 0,1 3-2 16,-1-1-2-16,1 0 5 0,0 2-2 0,0-1 0 16,0 0-1-16,0 1-2 0,0-2 0 15,0 1 0-15,0 0 5 0,-1 0-1 0,1 1 1 16,0 0-1-16,-1-2-4 0,1 0 6 0,0 1-3 16,-1-1 2-16,-1 1-1 0,0 1-6 0,0-2 3 15,2 1-1-15,0-1 4 0,-1 0 1 0,1 1-2 16,-1 1-1-16,1-2-2 0,0-1 5 15,0 1-3-15,0 0 3 0,0 1-3 0,0 0-4 16,-1 0 4-16,1 0-4 0,0-1 4 0,0 1-6 16,0-1 6-16,-1 1 0 0,1 0-1 0,-1-1 8 15,1 1-8-15,0 1 4 16,-1 0-1-16,1 1-6 0,-2-1 3 0,2 0 0 0,-2 0-1 16,2-1 0-16,0 1 3 0,-1 1-3 0,2 1-3 15,-1-2 9-15,-1 0-8 0,0 2 2 0,-1 0 3 16,0 3-9-16,-2-1 4 0,2-1-1 15,2 2 3-15,-2 0 0 0,-1 2 2 0,1-1 0 16,-1 3-5-16,2-1 3 0,0 1 0 0,-1 2 0 16,-1 1 3-16,0 2-4 0,2-1-1 0,0 0-1 15,0 0 3-15,-1 1 3 0,-2-1-1 16,3 2-2-16,0-1-3 0,0-1 1 0,1 1 1 16,1-1 2-16,-1-1 2 0,1 1-7 0,-1 1 4 15,2-2-3-15,4 1 2 0,-4-4 3 16,4 2-2-16,-3 0 2 0,3 0-4 0,0 0 2 15,2-3 1-15,-1 0 0 0,-3 1 2 0,4 1-3 16,-3-1 1-16,3-2-3 0,-1-1 1 0,-1-3 3 16,1 1 0-16,-3 1-1 0,1-1 0 0,0 3 0 15,-1-3-1-15,0-1 3 0,3 1-1 0,-5 0-2 16,3-2 0-16,-2 1-3 0,0 1 3 16,3-4 2-16,-3 2-1 0,3 0 2 0,-1-1-5 15,3 2-1-15,-3-3 1 0,1 2 2 0,2-2 4 16,0 1-4-16,-3-1 2 0,4 0-4 15,-2 0 2-15,1-3 2 0,-2 3 0 0,1 0-1 16,-1 0-2-16,1 0-3 0,-1 0 2 0,-2 0 1 16,2-1 2-16,-2-1 1 0,3 0-1 0,-3 1-2 15,3-2 0-15,0-2 4 0,-1 3-3 0,1-2 2 16,-2 2-2-16,1-1-6 0,-2 0 5 16,2-1 0-16,0 0 1 0,0 0 1 0,1 0 0 15,-3 0-2-15,2 1-1 0,-2-3 5 0,0 2-2 16,0 1 2-16,-1 0-3 0,3-1-5 0,-4-2 4 15,0 0 1-15,3 0 3 0,-3 0 0 16,-1 1 1-16,0 1-6 0,-1-1 2 0,0 0 2 16,0 0-2-16,1 1 3 0,-1 0-2 0,-1-1 1 15,1 1-2-15,0 0-1 0,0 2 5 16,-1-1-4-16,0 0 2 0,-1 1-2 0,-2-1-4 16,2-1 2-16,1 3 0 0,-1-2 3 0,-1 2-1 15,0 2-3-15,0-2 1 0,1-1-1 0,-1 1 6 16,0-1 2-16,1 2-3 0,0 0-3 0,-1-1-2 15,1 1 1-15,1 0 2 0,-1 0 2 0,0 0-2 16,-2 1-4-16,1 0 2 0,2-1 0 16,0 1 4-16,-1-1 5 0,-2 1-5 0,2 1-2 15,-1-2-3-15,0 1-3 0,0 2 5 0,2-1 3 16,-1 3 0-16,-2-2-4 0,2-1 1 16,1 2-1-16,-1-2 2 0,0 1 7 0,1-1-5 15,-1 1-3-15,-1 2-1 0,3-3-2 0,-1 3 2 16,1-1 4-16,0 0 0 0,0 1-5 0,0 2 2 15,0-2-1-15,0 1 2 0,0 0 5 0,0 2-2 16,0-1-3-16,0-1-2 0,0 1-4 16,0-3 5-16,0 0 3 0,1 2 0 0,-1-1-1 15,2 2 0-15,-1-3-3 0,1 1 1 16,0-1 7-16,-1 0-7 0,1 2 2 0,-1-3-3 16,3 2-7-16,-2-1 7 0,-1-1 2 0,0 0 0 15,1 1 0-15,2-2 3 0,-1 1-6 0,-1-1 3 16,3 1 4-16,-2-2-5 0,0 1 1 15,3 0-4-15,-3 0-4 0,1 0 5 0,1 2 3 16,0-3 1-16,2 1 0 0,0-2-1 0,-3 0-5 16,4 0 5-16,2 0 0 0,-1-1 0 0,1 1 2 15,-2-1-5-15,-4 0-5 0,5-2 2 0,-1 1 6 16,-1-1 2-16,3 0 0 0,-2 0 4 0,1-1-7 16,-1 1 1-16,1 0 4 0,-2-1-4 15,-1-1 3-15,1 3-3 0,-3-2-1 0,2 1 5 16,-3 1-1-16,-2-1 5 0,2-1-1 0,0 1-1 15,-3 1-4-15,1-2 0 0,0-1 6 16,-1 2-8-16,0-3 3 0,2 0-2 0,-2 0-8 16,0 1 11-16,1-3-4 0,1 0 3 0,-2-1 3 15,1 1-6-15,1-1 0 0,-1 3 0 0,-1 3 1 16,0-2 0-16,0 4 3 0,0 1-4 16,-1-2-6-16,1 2 7 0,-2 2-2 0,2-2 1 0,-1 0 4 15,-1 2-7-15,1 2-2 0,-1-2-1 16,1 3 3-16,-3 3-1 0,1 0 4 15,2 1-1-15,0 0-7 0,1-1 6 0,0-4-1 16,0 4 3-16,2-1 5 0,-1 0-7 0,5-2 0 16,0 1-2-16,1-3 2 0,1 2 1 0,1-2-1 15,0-1 0-15,3-1-5 0,-1-1 6 0,1 0-2 16,5-1 2-16,-4-1 4 0,1 1-9 0,-1-4 4 16,0 2-2-16,-3-2-1 0,0-1 5 15,2 0 4-15,-4-2-2 0,1 0-4 0,-3 1 7 16,2-5-3-16,0 1 3 0,-4 0 7 0,0-1-8 15,-2 2-1-15,-1 0-2 0,0-1 0 0,-1 2 5 16,0 0 1-16,-1 2 1 0,1 0-7 16,-1 3 3-16,-1-1 1 0,-1-1 0 0,-1 3 6 15,3 2-6-15,-4-1 2 0,4 0-3 0,-2 1-3 16,3 0 4-16,0 1-1 0,-1-1-3 0,1 1-1 16,0 0-3-16,0 0-1 0,1 1 3 15,-1 0 4-15,0 3-3 0,-1-2-2 0,1 1 1 16,0 3-5-16,0 0 6 0,0-1 1 0,0 1 0 15,1 0 2-15,-1 3-3 0,0-1-1 16,3 4 2-16,-2-2 1 0,2 3-3 0,0 1 0 16,-2-1 0-16,2 3-3 0,0-3 4 0,-1 1 0 15,-1-1 0-15,2-1 0 0,3 2 0 0,-4 2-2 16,2-1 2-16,0 0 4 0,-2-1-4 16,1 1 0-16,0-4-2 0,-1 3 0 0,0-3 1 0,0 2 2 15,-2-1-1-15,0 0 0 0,-2-3-1 16,0 0-2-16,0 2 3 0,-1-4 3 0,0 1-3 15,0-1-1-15,-3 0-2 0,3-1-1 0,-3 1 5 16,1-3 1-16,-3 0 0 0,1-2-2 16,2 1 0-16,-4 0-3 0,3-1 4 0,1 0 1 15,-3 1-4-15,-2-2 3 0,5 1-4 0,-3-2-1 16,0 1 5-16,-3 1-1 0,1-1 2 0,-1 0-2 16,-2 0-2-16,-2 0 0 0,3-1 1 15,0 2 4-15,1 0-4 0,-3-1 3 0,1-1-4 16,2 0-2-16,0 2 5 0,2-2-1 0,-1 2 0 15,0-2 2-15,1 1-4 0,-2 3 0 16,5-3 2-16,1 0 3 0,-1 1-4 0,2-1 3 16,1-1-3-16,-3 0-4 0,4 1 6 0,0 0 0 15,-4-1 1-15,5 1-1 0,0-2-2 0,0 2-2 16,1-2 0-16,0 2 4 0,0-1-3 0,0 0 1 16,0 0-4-16,1-1-4 0,-1 1 2 0,0 0-5 15,1-1-1-15,-1 0-10 0,0 0-22 0,1-2-58 16,0-2-125-16,4 2-677 0,-2-2-797 15</inkml:trace>
  <inkml:trace contextRef="#ctx0" brushRef="#br0" timeOffset="620136.4024">630 15313 1 0,'0'0'0'0,"-3"0"0"15,3 0 0-15,-1 0 0 0,1 0 0 0,-1 0 51 16,1 0 47-16,-1 0-22 0,1 0-6 0,0 0-1 16,0 0 3-16,0 0 7 0,0 0 0 15,0 0 3-15,0-1-13 0,0 1-4 0,1 0-10 16,-1 0-12-16,0 0-4 0,0 0-7 15,0 0-6-15,0 0-23 0,-1 0-19 0,1-1-17 0,0 1-16 16,-1 0 13-16,-1-1 9 0,-2 0 8 0,3 1 13 16,-1-1 2-16,0 1 3 0,0 0 2 15,-2-1-1-15,2 1 2 0,1-2 3 0,0 2 4 16,-4-1-1-16,4 1 5 0,-1 0 2 16,2 0 9-16,-1-2 11 0,-1 1 13 0,1 1 15 0,-2-1 14 15,2 0 15-15,1-1 5 0,-1 2 3 0,0-1-5 16,1 0-7-16,-1 1 1 0,0-1-10 15,0-2-2-15,1 3-10 0,-1-1-15 0,-2 1 1 16,2-1-5-16,0 1 3 0,0 0 5 0,1-1 5 16,0 1-2-16,-2 0-4 0,1-1 5 15,-1 1-9-15,-1 0 1 0,3 0 1 0,-1-1-12 16,1 1 3-16,-1 0-6 0,1 0 0 16,0 0 3-16,0 0 0 0,1 0-1 0,-1 0-5 0,0 0 3 15,0 0-12-15,0 0-3 0,0 0-3 16,1 1-14-16,-1-1 4 0,0 0-6 0,0 0-3 15,0 0 2-15,0 0-2 0,0 0 1 0,0 1-4 16,0-1 7-16,0 0-7 0,0 0 3 16,0 0 1-16,0 0-8 0,0 1 6 0,0-1-3 15,0 0-2-15,3 0 6 0,-3 0 2 0,3 1 1 16,-1-1 5-16,0 1 4 0,3 2-5 0,-2-2 3 16,4 0 0-16,-2 2-9 0,3-1 4 15,0-1-3-15,-4 1-1 0,4-2 7 0,0 1-5 16,-3 1 3-16,3-1-1 0,-1-1 3 0,-3 1-3 15,5-1 0-15,-2 0 1 0,-1 1-9 0,2-1 9 16,2 0-4-16,-2 0 2 16,0 0 3-16,-1 0-4 0,3-1 0 0,-1 1-2 0,0 0 2 15,1 0-2-15,1 0 2 0,0-1 1 0,0 2-4 16,2-2 5-16,-1 1-4 0,1 0-2 0,-3-1 6 16,6 1-5-16,-5 0 4 0,1 0-2 15,1-2 0-15,-2 2-2 0,3 0 1 0,9 0-11 16,-5 0-6-16,-5 0 7 0,1 2-5 0,-4-2 14 15,1-2 4-15,2 2-5 0,-2 2 2 0,0-2-2 16,-1 1-1-16,1-1 2 0,-1 0-1 0,0 1 3 16,-1-1-3-16,3 0 2 0,-2 0-2 15,0-1 0-15,2-2 4 0,0 3-3 0,4-1 2 16,-2 1-1-16,5 0-2 0,-3 0 0 0,0 0 1 16,0 0 3-16,-2 0-5 0,3 0 5 15,-4 0-4-15,2 1-1 0,0-2 6 0,1 2-5 0,-2 1 2 16,4-2-1-16,-4 2-2 0,2-2 1 15,-2 0 0-15,2 0 2 0,-3-1 0 0,0 1 0 16,2 0-1-16,-2 0-2 0,1-3 5 0,1 3-4 16,-2-1 3-16,4 1-2 0,-5 0-3 15,1 0 3-15,3 0-2 0,-4-2 3 0,-1 0-2 16,4 2 3-16,-4 0-2 0,-1 0-2 16,2 0 4-16,-2 0-4 0,-1 0 2 0,-2 0 0 0,0 2-5 15,1-2 4-15,1 2-1 0,-1-2 4 0,-1-2-1 16,3 1 0-16,2 1 1 0,1 0-1 15,0 0 2-15,4 0-1 0,-4 0-2 0,2 1 1 16,0 1-5-16,-1-1 4 0,2 1-3 0,2-1 4 16,-4-1 0-16,3 1 0 0,-2-1 1 0,2 1-4 15,-4 0 2-15,3 0-2 0,-5-1 1 16,0 1 3-16,1 2-4 0,-1-3 2 0,0 2-2 16,-2-2 0-16,1 0 2 0,-2 0 1 0,1 1 0 15,0-1-3-15,-1 0 2 0,3 0-2 16,-2 0 2-16,-1 0 1 0,1 1-3 0,7-1 1 15,-3-1 0-15,0 1 0 0,5-1 3 0,-1 2-2 16,-4-1 0-16,2 1-2 0,0 0 0 0,-2-1 0 16,4 2 2-16,-4-1-1 0,3 1 0 15,-3-1 2-15,-2-1-2 0,2 0 1 0,1-1 1 16,-3 2-3-16,1 1 3 0,-1-1-4 0,-1 1 0 16,1-2 2-16,-3 1-1 0,-1-1 3 15,0 1-2-15,0-1 2 0,0 0-3 0,1 0 2 0,1-2 2 16,2 2-4-16,-4 0 3 0,2 0-4 0,-2 1-1 15,-3-1 2-15,4 0 1 0,-2 0 2 16,0 1-1-16,4-1 0 0,-1 0-3 0,0 0 3 16,2-2 2-16,-2 2-2 0,-2 0 1 0,2 1-3 15,-1 0-2-15,4-1 3 0,-5 0 0 16,4 0 3-16,-2 0-1 0,1 0-2 0,-1 2-1 16,0-2-1-16,-2-2 4 0,0 2-4 0,3 0 4 15,-4 0-3-15,-2 2-3 0,2-2 3 0,-2 0 1 16,3 0 2-16,-3 1 0 0,2-1 2 15,0 0-5-15,-1 0-1 0,0-1 3 0,0-1-4 16,2 2 4-16,-1 2-1 0,2-1-1 0,0-1 3 16,0 0-3-16,-2 0 2 0,0-1 1 0,-2 1-2 15,-1 0 0-15,2 0-1 0,-1-2 1 0,2 2 0 16,-2 0 1-16,2 0-1 0,-3 3-5 16,1-3 4-16,0-1 0 0,1 2 2 0,-1-2 2 15,0 1-1-15,3 1-2 0,-4-2-2 0,3-1 2 16,-2 2-2-16,2 0 5 0,-2 0-4 0,3 2-1 15,0-4 1-15,0 2-2 0,-1 0 7 16,-2 0-2-16,-1 0-2 0,1 0 1 0,-2 0-4 16,2-1 3-16,1 1 0 0,1 0 2 0,2 0-2 15,-2 1-2-15,0-1 2 0,1 0-2 0,0 0 2 16,-2-1 5-16,0 0-6 0,-3 1 1 16,2 0-2-16,-1-1 0 0,-2 2 2 0,1-2 2 15,-2 2 0-15,2-1-5 0,1 0 3 0,-1 0-1 16,0 0 2-16,-1 0 5 0,0 0-6 15,-1 0-1-15,2 0 0 0,0-1-2 0,1 1 3 16,-1 0 2-16,-1-1-2 0,1 2-2 0,0-1 1 16,2 0 1-16,-2 1 1 0,6-2 5 0,-5 1-7 15,2-1 0-15,-2 1-2 0,-1 1-4 16,4-1 9-16,-3 1-2 0,0-1 2 0,-1 1-2 16,1-1-1-16,-1 1 0 0,1-1 1 0,1-1 3 15,-2 1-2-15,-1 0-1 0,0 0-2 16,1 0 0-16,-1 0 2 0,0 0 1 0,1 0 2 15,0 1-3-15,-1-1-3 0,0 0 2 0,2-1 1 16,-2 0 6-16,2 0-3 0,-2 1-3 0,1 0-1 16,-1 0-6-16,2 0 4 0,1-1 4 0,-2 1-2 15,-1 1 1-15,2-1-3 0,0-1-3 0,-2 1 2 16,-1 0 2-16,0-1 0 0,1 1 1 16,-2 0-3-16,1 0-2 0,0 0 5 0,0 0 1 15,0 0 0-15,-1 1 4 0,1-2-3 0,0 1-4 16,-3-2-1-16,2 0-1 0,-2 0-7 0,-1-1-1 15,-2 1-2-15,-4-1-6 0,3 0 10 16,-4 0 0-16,-2-2 2 0,2 1 3 0,0-2-3 16,-5-1 1-16,4 2 3 0,0 0 6 0,-1 0 0 15,0-2 1-15,-1 1-2 0,1 1 0 0,0-2 1 16,3 1 0-16,0-1 1 0,-1 4-1 16,1-3-1-16,1 0 0 0,-2 2 2 0,3-1 2 15,-1 2 0-15,-1 0 2 0,2-1-2 0,0 0-3 16,4 1 6-16,-3-1-1 0,3 2 4 0,-2-1 1 15,4 2-6-15,0 0-2 0,-2-1 0 16,2 1 0-16,0 1 3 0,1-2 3 0,0 2-2 16,1 0-1-16,0-1 3 0,0 1 0 0,0 0 2 15,0 1 3-15,0-1-8 0,0 0-2 0,1 0-2 16,-1-1-1-16,0 1 0 0,0 1 0 0,0-1-3 16,1 0-7-16,-1 0 4 0,1 0-5 15,-1 2 0-15,1-2 3 0,-1 1-5 0,2 1 6 16,2 2 5-16,-1-1 5 0,5 2 4 0,2 1-1 15,-1-2-2-15,1 1-6 0,2-1 4 16,0 1-3-16,0 2 3 0,1-1 4 0,1-1-6 16,-1 1-2-16,-1 1-1 0,3-1-1 0,-2 0 5 15,1-1 1-15,-2 1-3 0,-1-3-2 0,-3 1 0 16,0-1 1-16,-1 1 1 0,-2-2 6 16,-1 0-5-16,-2 2-2 0,2-2 0 0,-4-1-3 15,0 1 4-15,0-1 2 0,0 0-3 0,0-1 0 16,1 1 1-16,1 1-2 0,-2-1 3 15,1 1 3-15,-1-1-6 0,1 1 2 0,-1-1-1 0,1 1-3 16,-1 3 5-16,1-3 0 0,-1 2 0 0,-1-1-2 16,1 2 1-16,0-1-2 0,-1 2 2 15,1 0 4-15,-1-2-4 0,1 2 0 0,-3-1-2 16,2 0-3-16,-3-1 4 0,3 0 2 0,-1-1 0 16,-1 1-1-16,1 1 0 0,-1 0-1 0,-2 1 2 15,1-1 2-15,-3 0-5 0,0 2 1 16,-1-1-2-16,-1 1-1 0,0 1 4 15,-2-2 1-15,-1 0 0 0,0-1 1 0,2 2-1 0,-2-2-2 16,-1 1 3-16,1 0 3 0,2 0-3 16,-2-3 0-16,1 1-2 0,-1-2-1 0,3 2 3 15,0-2 1-15,0 0 0 0,0-1 1 0,2 1-2 16,2 1-1-16,-3-1 2 0,1 0 2 16,1 0-4-16,1 0 2 0,1-1-3 0,2-1-4 15,1 0 5-15,-1 0 1 0,2 0-1 0,-1 0 1 16,2 0-2-16,-1 0 0 0,0 0 0 0,2 0 3 15,-2 2-3-15,0-4 3 0,0 4-3 0,1-4-3 16,-1 2 5-16,0 0 0 0,0 0 1 16,0 0 1-16,0 0-4 0,0 0-3 0,0-1-1 15,0 2-3-15,0-2-13 0,0 1-22 0,1 0-50 16,-1-3-100-16,0 2-220 0,-1 1-716 0,0-2-237 16</inkml:trace>
  <inkml:trace contextRef="#ctx0" brushRef="#br0" timeOffset="623965.7639">633 14781 1 0,'0'0'0'0,"0"-2"0"16,-1 2 0-16,1-1 0 0,-2 0 0 0,-1 0 124 16,2 0 87-16,0-1-20 0,0 1-18 15,1-1-24-15,0 1-34 0,-1-3-19 0,1 3-12 16,0 0-8-16,0 0-7 0,0 0-12 0,0-1-10 15,0 2-5-15,0-1-6 0,0 0-1 16,0-1-3-16,0 1-3 0,0-1 4 0,0 0 1 16,0 0 5-16,0 0 2 0,0-1-2 0,0 1 2 15,-1 1 1-15,1 0 5 0,0 0 7 0,0 0 5 16,0 0 0-16,0-1-4 0,0 2-4 16,-1 0-7-16,1 2-2 0,0-2 1 0,0 0 2 15,0 0 6-15,0 0 2 0,0 1 2 0,0-1-5 16,0 0-2-16,0 0-10 0,-1 0-11 15,1 1-4-15,0-1-12 0,0 0-3 0,0 1-2 16,1-1-6-16,-1 0 0 0,0 0-3 0,0 1 5 16,0 0 5-16,0 2 4 0,1 0 7 15,-1 1 0-15,-1 0 0 0,1 0 1 0,-1 2 4 0,1 2-1 16,-3-2 0-16,3 2 0 0,-2 0-5 16,1 1-1-16,1 0-1 0,-1 1 0 0,0-1-2 15,-1 3-4-15,-1-2 3 0,1 2-5 0,1-2 2 16,0 0 0-16,-2 2-2 0,0-1 1 15,2 1 0-15,-1-2-3 0,2 2-1 0,-1-1-2 16,-1-2 0-16,1 1 0 0,1-1 3 0,-3 0-5 16,2-2 4-16,1 2 0 0,0-3-6 15,0 0 6-15,0 0-4 0,-1 1 2 0,1-3-1 16,0-1 2-16,0 2 0 0,0-3-4 0,0 2 4 16,0 0-3-16,0-1 1 0,1-1 3 15,-1 0-4-15,0 0 2 0,-1 0-3 0,1-1 2 0,0 1 1 16,1-2 0-16,-1 1 1 0,0 0-4 15,0-1 6-15,0 0-5 0,0 1 3 0,0-1 2 16,0 0-8-16,0 0 6 0,0 0-3 0,0 0 3 16,0 0 1-16,0 0 2 0,1 0 1 0,-1-1-2 15,0 1 5-15,0 0-6 0,0 0 1 16,3 0 1-16,-3-1-8 0,1 1 6 0,1 1 1 16,-1-1 6-16,1 1 6 0,4 1-2 0,-2-1 0 15,3-1-8-15,-3 2 1 0,4 1-5 16,2-2 2-16,0 0 3 0,0 0-6 0,0 0 7 15,1 0-5-15,0 1 2 0,4 0 4 0,-3-1-2 16,2 0 2-16,2 0-3 0,-1-1 5 0,3 2-7 16,-1-2 2-16,-2 1 2 0,3-1-12 15,-2 0 10-15,-1 0-4 0,-2 0 0 0,2 1 6 16,-2-1-5-16,-4 0 3 0,1 0-5 0,-3 0 3 16,-2 0-4-16,2 0-1 0,-4 1 3 0,-1-2-9 15,2 2 10-15,-4-1-5 0,1 0 1 16,0 0 7-16,-1 0-6 0,0 0 4 0,0 0-2 15,0 0 5-15,-1 0-6 0,1 0 1 0,0 0 4 16,0 0-12-16,0 0 9 0,-1-1-3 0,1 1-2 16,0 1 7-16,0-1-5 0,0 0 1 0,0-1-4 15,0 1 1-15,0 0-6 0,0 0-2 0,0 0-2 16,0 0-12-16,1 0-11 0,-1 0-5 16,1 0-13-16,1 1-11 0,5-1-28 0,-2 1-23 15,6-1-20-15,-1 0-18 0,3-1-10 0,0 0-23 16,4-1-14-16,-2-1-30 0,5 1-16 15,-1-2-16-15,0 2 5 0,0-4 42 0,-3 3 53 16,2-2 62-16,0 2 49 0,-5-2 28 0,0 0 29 16,-3 0 20-16,-1 0 39 0,0 1 42 15,-3 0 50-15,-2 0 39 0,-3 0 7 0,-1 1-2 16,0-1-29-16,-1 3-21 0,1-1-18 0,-2-1-24 16,-3 1-8-16,2 0-15 0,1-2-7 0,1 3-9 15,-3-2-7-15,1 0-8 0,2 2-9 0,0-1 1 16,-1-1-10-16,-2 1-1 0,3 0 1 0,0-1-7 15,-1 2 1-15,1 0-2 0,0-3-6 0,-4 3-6 16,3 0-2-16,-3-2-5 0,0 2-6 16,2 0 6-16,-2-1-9 0,3 0 4 0,0 2-1 15,-3 0-6-15,2-1 3 0,1 1 1 0,-5 0 2 16,4-1 1-16,-3 2 4 0,2-1-2 16,-4 0-2-16,4 0 4 0,-3 1-4 0,3 1 3 15,-2-1 1-15,-1 1-7 0,3-2 2 0,-3 1-1 16,3 2 0-16,-2-2 3 0,3 4 0 0,-2-3 1 15,1 1-6-15,1-1 5 0,-4 2-5 16,5-3 2-16,-5 5 2 0,5-1-7 0,-1 0 5 16,-1 1-4-16,1 0 2 0,2 2 2 0,-1-1-1 15,1-1 1-15,-2 2-5 0,2-1 6 0,1 0-5 16,0-1 0-16,1 1 5 0,2-1-8 16,-1-1 7-16,0-1 1 0,4 1 0 0,-2-2 7 15,5-1-1-15,-1 0 0 0,-2 0-4 0,3-2 4 16,2 0-5-16,-1 0 1 0,1-3 0 0,3 2-6 15,-3-2 5-15,1-1-3 0,-1-2 0 16,1 0 2-16,3 0-2 0,-7-1 1 0,-1 0-1 16,0-1 3-16,-2-2-4 0,1 2 2 0,-2 0 2 15,0-1-7-15,-2 2 5 0,-1-2-1 16,0 1 0-16,0 0 4 0,1 3-1 0,-2-1-1 0,0 1-2 16,-2 2 2-16,2-1-2 0,0 2 5 15,-1 0 2-15,0-1-7 0,0 3 6 0,-1-2-6 16,1 2 0-16,1-1 3 0,0 1-3 0,-3 0 1 15,2 0-3-15,-1 0 4 0,2 1-6 16,-1 1-1-16,-1-2 2 0,1 3-7 0,-2 0 6 16,0 2-2-16,3 0 1 0,-1 0 6 0,1 0-5 15,-1 3 3-15,0 0-2 0,0 2-2 0,0-2 1 16,1 3 0-16,1-2 2 0,-1 0-1 16,2 2 2-16,-1 0-2 0,-1-1 0 0,2 0 4 15,4 0-4-15,-3-1 3 0,4 0-2 0,-2 2-1 16,3-5 3-16,2 2-1 0,0-1 3 15,0-3-2-15,3-1 2 0,1-1-2 0,0 1-1 16,-1-4 2-16,4 2-2 0,0-1 3 0,-2 0-3 16,0 0-3-16,0-1 2 0,-1-3-2 0,1 0 4 15,-2-1-1-15,3-2 2 0,-5 1-5 0,2-1 1 16,3-4 2-16,-4 2-3 0,1 1 5 0,-3-2-4 16,-1 2-2-16,1-4 2 0,-2 0-1 15,-4-2 5-15,2 2-2 0,-3-2 0 0,2 1-1 16,-2 1-3-16,-2 1 9 0,-1-1-4 0,0 3 1 15,-1-1 2-15,0 3-9 0,-1 0 4 16,-2-1-2-16,3 3 2 0,0 2-3 0,-1-1 2 16,1 1 2-16,-2 1-4 0,3 0 6 0,-3 1-6 15,3 1 3-15,-1 0 0 0,1 2-5 0,0-2 4 16,0 0-5-16,-1 1 4 0,-2 1-8 0,-2 1 9 16,3 2 0-16,-5 0-3 0,5 2 10 15,-1 1-8-15,-2 0 1 0,3 1-1 0,0 1-4 16,0 1 1-16,-2-1 0 0,3 1 4 0,0 0 2 15,1 1 0-15,-1 2-2 16,1-1-2-16,1-2-1 0,-1 3 1 0,4-4 3 0,-1 0 0 0,0 1-2 16,1-4 3-16,1 0-4 0,-2 1 3 15,5-5 3-15,-2 0-3 0,-1 1 0 0,4-2-4 16,0 0 1-16,1-2 2 0,1 0 2 16,0-2 2-16,-1 2-5 0,1-2 0 0,3-2-2 0,-1 1 2 15,0-4 3-15,-3 1-4 0,0 1 4 16,-1-1-4-16,-3 0 0 0,0-2 4 0,1 3 0 15,-4-4 1-15,4 4-1 0,-3-5-3 0,-3 1 0 16,4 0 1-16,-4-3 5 0,1 5-4 16,-2-4 4-16,0 3-7 0,1 2-1 0,-1-3 5 15,1 5-4-15,-1-2 8 0,-1 5-5 0,1-4-1 16,-1 2 1-16,1 0-2 0,0 0 7 0,-1 1-5 16,1 2 2-16,-2-1-3 0,3 2-5 15,-1-1 10-15,1 0-4 0,-1 2 4 0,-1-2-4 16,1 0-7-16,-1 0 3 0,2 1-3 0,-1-2 7 15,0 2-3-15,-1 1 2 0,0 2-2 0,1 4-7 16,0-3 10-16,0 0-4 0,0 4 5 0,-2-1 4 16,2 0-5-16,0 5-2 0,2-4 0 15,-2 1 2-15,1 1-1 0,1 2 2 0,-2-3 1 16,1 3-8-16,1-2 5 0,2-1 1 0,-2 3 1 16,0-4 4-16,0 2-5 0,3-2-3 15,-1 0 0-15,2-2 2 0,-2 0 1 0,2 0 0 16,-3 0-2-16,0-1-3 0,3-1 5 15,-2 0-1-15,2 0 3 0,0-2 5 0,0 0-9 16,2-1 2-16,1-1-2 0,-1-1-1 0,1 0 7 16,4 0-3-16,-3 0-1 0,-2 0-4 0,1-1 3 15,1-2-1-15,-2 1 3 0,0-1 4 0,-2-1-7 16,0 1 3-16,-2-2-3 0,2-1 1 16,-2 2 2-16,0-4 1 0,-2 2-1 0,3-1-4 15,-2-4 2-15,0 2 0 0,0-2 2 0,0-2 5 16,-1 0-6-16,0 1 0 0,-1-2-2 0,4 1-4 15,-4 0 9-15,1 3-2 0,0-3 0 0,-2 6-1 16,0-2-2-16,0-1 0 0,0 2 2 16,-2-1 5-16,0 2-8 0,-1 2 2 0,-1 0-1 15,2-1-4-15,-2 1 7 0,0 2-1 0,1 0 2 16,-2 3-3-16,2-2 1 0,-1 1-1 16,0-1 0-16,1 2 6 0,0-1-6 0,-2 1 0 15,4 0-2-15,0 0 2 0,1 0 0 0,0 0-2 16,0 0 1-16,0 0-5 0,1 1 1 0,-1-1 1 15,1 0 1-15,2 2 6 0,1 1-5 16,-1 1 2-16,5 0-4 0,0 1-2 0,0 0 7 16,1 1-1-16,4-1 2 0,-3 4-1 0,2-3-2 15,-1 1 0-15,1 0 1 0,-3 0 6 0,0 0-6 16,-1 0 1-16,-4 1-4 0,5-1-4 0,-3 1 7 16,-2 0 0-16,-2-1 3 0,2 0-1 15,-1 0-3-15,-1 2-1 0,-1-2 0 0,0 0 6 16,-1 1-5-16,0-2 3 0,0 2-4 0,-1 0-3 15,1-3 6-15,0 0-1 0,0-1 1 16,0 2 1-16,0-4-2 0,0 2-2 0,0-2 0 16,1 1 6-16,1-2-4 0,-1 1 1 0,2-1-2 15,0 0-6-15,3-1 8 0,-1 0 0 0,3 2 1 16,1-4 2-16,2 1-7 0,1 0-4 0,-1-1-3 16,4-2-5-16,-4 2-7 0,2-2-5 15,-3 1-5-15,0-3-6 0,1 1 3 0,-1 0 0 16,0-4-5-16,1 2 2 0,-2-2-5 0,0-1 2 15,-3 2 6-15,-1 0 7 0,-3-1 9 16,1 4 7-16,-1-2 3 0,-1 1-3 0,0 0 8 16,-1-2 1-16,-1 4 2 0,-2 0 5 0,2-3-4 15,-2 2 1-15,3 1 2 0,-1-1 1 0,-1 1 5 16,1-2 5-16,-1 2 0 0,2 1 1 16,2 1 7-16,-1-1 0 0,0 1 6 0,0 1 3 0,-1 0-6 15,1 1 1-15,-1 0-5 0,1-2-5 16,-1 2-1-16,3 0-4 0,0 2-5 0,-1-1-4 15,0 0 2-15,3 1-1 0,-1 1 2 0,1 1 6 16,0 1-10-16,-1 2 2 0,1 0-3 0,-2-1-2 16,2 5 6-16,-2-3 1 0,4 5-2 15,-4-3-2-15,-1 1 3 0,3 1-3 0,-2-2 2 16,-2 4 2-16,0-3-5 0,1-1 2 0,-1-1-2 16,2 1 0-16,-2-3 3 0,1-2 0 0,-2 0-3 15,1-3 0-15,2 2 0 0,-3-3 0 16,3-1 4-16,-2 1 3 0,-1-2-5 0,0 1 8 15,0 0 2-15,1-1-1 0,1-3 4 0,1 2-4 16,2-3-7-16,-2-1-1 0,2 0 0 16,-1-1-3-16,3 0 5 0,-4 1 1 0,3-3-4 15,-2 0 1-15,5-1-2 0,1-3 0 0,0 2 3 16,0-2 0-16,0 3 3 0,-1-1-2 16,1 1 3-16,-3 1-1 0,1 1 1 0,0 2 3 15,-1 1-7-15,-1-2-1 0,2 2 0 0,0 0-3 16,-2 3 3-16,-1 1 1 0,-1 1-1 0,-1-1-2 15,1 2 1-15,-3-1-4 0,3 2 1 0,0 0 3 16,-2 2-2-16,0 1 2 0,2 2-4 0,-2-1-1 16,-1 2 6-16,2 1-2 0,-2 2 3 0,1-3-5 15,0 2 1-15,-2 0-2 0,1 0 2 16,0 0 6-16,0-2-8 0,0 2 3 0,2-4-2 16,0-1-3-16,0 0 6 0,0-1 2 0,1-1 2 15,0-1 1-15,3-2 0 0,-3 1-1 16,4-1-1-16,0 0 1 0,1-1-5 0,2 0-1 15,0-3-5-15,2 0-8 0,2 0-12 0,-3-1-25 16,0 2-41-16,-1-2-64 0,6-4-177 0,-4 3-885 16,1-3-405-16</inkml:trace>
  <inkml:trace contextRef="#ctx0" brushRef="#br0" timeOffset="626706.3578">767 14266 1 0,'-1'-1'0'0,"0"1"0"0,0-1 0 0,0 0 0 15,-3-1 0-15,2 1 0 0,2 0 0 16,-1 1 108-16,-2-1 47 0,2 0-13 0,-3 1 3 16,3-2-10-16,0 1-9 0,-1 1-6 0,0-1-11 15,-2 0 1-15,2 1-3 0,1-1-3 16,-1 0 1-16,1-1-4 0,-3 2-5 0,3-1-4 16,1 1-3-16,-1 0-7 0,1-1-5 0,0 1-5 15,0 0-14-15,0 0-11 0,0 1-5 0,0-1-6 16,0 0 3-16,0 0-4 0,0 0-2 15,0 0-7-15,0 0-6 0,1 0-5 0,-1 0-7 16,0 0-1-16,0 0-8 0,1 0-3 0,-1 1 7 16,4-1 1-16,-2 0 7 0,0 2 3 0,1-2-3 15,3 1-1-15,1-1 0 0,-1 1 3 16,3-1-1-16,0 1 3 0,1-1 0 0,0 0 2 0,1 0 1 16,0 0-3-16,-1 0 3 0,1 0-4 15,5 0-1-15,-5 0 0 0,2 0-2 0,-2 0 2 16,3-1-1-16,-1 1-11 0,10 0-4 0,-4 0 1 15,0-1-2-15,-7 1 9 0,1 1 3 0,3-1-4 16,-2 0 1-16,4 1 2 0,-1 0-1 16,-2 2 2-16,4-2-1 0,-2 0 0 15,-1 0 0-15,5 0-1 0,-3 2 1 0,2-2-2 16,-1 2 2-16,-1-3-1 0,-3 1-1 0,4 1 3 0,0-2 0 16,-4 2 1-16,2-2 0 0,1 0 2 15,0 0-4-15,1 0 1 0,-3 1 2 0,2-1-4 16,-4 0 3-16,4 0-1 0,0-1-1 0,-3 2 3 15,3-1-1-15,2 0 1 0,-2-1-1 0,-1-1 2 16,1 2-4-16,1 0-1 0,1 2 1 16,-1-2-5-16,-2 1 4 0,-1 1-3 0,1-1-1 15,1 2 3-15,-3-1-2 0,4-1 4 0,-4 2-2 16,1-2 3-16,-5 0-4 0,6 0 2 0,-4 3-1 16,1-3-4-16,2-1 3 0,-1 1-1 15,1-1-1-15,3 1 3 0,-2-1-2 0,0 0 3 16,2 1-1-16,-2-2-1 0,2 1-2 15,-1 1 2-15,0 0-2 0,-1 1-2 0,1-1 3 16,-4-1-1-16,3 0 0 0,1 1 5 0,-2 0-3 16,4-1 2-16,-1 2-2 0,1-1-1 0,0 0-1 15,-2 1 0-15,0 0 2 0,-2-1-5 0,3 0 5 16,-4 0 0-16,1-1-4 0,2 2 8 0,-4-2-6 16,4 0 3-16,-5 0-1 0,3-2 1 15,-2 2-3-15,3-1 0 0,-3 1 4 0,3 0-7 16,-4 0 5-16,1 0-2 0,3-1-2 0,-4 1 6 15,1 0-4-15,-2 1 1 0,-2-1 0 0,-2 1-1 16,1-1-2-16,1 2 0 0,-4 0 3 16,3-2-7-16,-1 1 8 0,0-1-3 0,1 0-2 15,2 1 6-15,-4-1-5 0,2 1 3 0,-1-1 0 16,0 0-2-16,-1 1-1 0,1-2 2 16,1 1 0-16,0 0-3 0,2 0 3 0,-2-1-3 15,-2 1 0-15,0-1 6 0,1 1-3 0,-1-1 3 16,-1 1-1-16,0 0-4 0,2-2 2 15,1 2-1-15,1-2 0 0,1 2-1 0,0 0 1 0,-2 0-2 16,0 0 0-16,2 0 6 0,-1 0-4 16,2 0 1-16,1 2 2 0,0-2-6 0,1 0 2 15,-2 2-1-15,0-1 0 0,0 1-2 16,-1-1 4-16,2 0 0 0,-1 1-3 0,-1-2 9 0,0 1-8 16,-3-1 2-16,1 1 3 0,-2 0-6 0,0-1 4 15,1 0-3-15,-2 1 2 0,0-1-3 16,2 0 4-16,-5 1 0 0,3-1-4 0,-2 0 9 15,1 0-8-15,-1-1 2 0,1 1 3 0,-1 0-7 16,0 0 5-16,2-1-3 0,-2 1 2 16,1-1 0-16,-2 1 0 0,4-1 0 0,-3 1-2 15,3-1 4-15,-1-1-4 0,0 1 2 0,3 0 1 16,-3 0-7-16,2 0 5 0,0 1-3 0,2-1 2 16,-3 1 3-16,-1 0-2 0,-1 0 2 15,-1 0-4-15,-1-2 4 0,0 2-3 0,-1 0 0 16,-1 0 3-16,1 0-5 0,-1 0 6 0,0 0-2 15,-1-2 1-15,2 2 2 0,-2 0-3 16,0 0 2-16,0 0-1 0,0-1 3 0,0 1-2 16,0 0 1-16,0 0 0 0,1 0-7 0,-1-1 6 15,0 0-5-15,1-1 2 0,-1 1 4 0,0 1-5 16,0-1 2-16,0 0-1 0,0 1 4 0,0-1-6 16,0-1 1-16,0 2 1 0,0 0-9 0,0-1 8 15,2 0-2-15,-2 0 0 0,0-2 5 16,0 2-2-16,0-1-2 0,0-2 1 0,0 2 2 15,-2 0-2-15,2-1 0 0,-1 0 1 0,-2 0-7 16,1 1 5-16,-1-2-4 0,-2 2-3 16,-1-3 4-16,-3 1-3 0,0-1 0 0,-2 0 2 15,-1 0 1-15,1-1 0 0,-3 3 2 0,4-3 4 16,2 3-7-16,0 1 8 0,0-4-2 0,0 2 0 16,3 1 5-16,-4-1-5 0,1 2 1 15,3-1 0-15,-4 1-1 0,-1-1-1 0,2 0 1 16,-1 1 0-16,-2 1-2 0,2 0 4 0,-1-1-1 15,0 0-2-15,1 1 6 0,1-2-3 0,1 2 2 16,1 1-1-16,3-2-2 0,1 2 2 16,1 0-2-16,1 0 3 0,0 0-3 0,0 0-1 15,0 0 1-15,0 0-3 0,0 0 5 0,1 0-5 16,-1 0-1-16,0 0-2 0,0 2-8 16,1-2 2-16,-1 2 1 0,1 0 5 0,1 1 3 15,-1 0 6-15,2 0 0 0,3 0-1 0,2 1 4 0,0 1-3 16,1-1 2-16,0 0-2 0,3 2-4 15,-1-1 0-15,-1-2-1 0,-2 4 2 0,3-3-3 16,-2 1 2-16,-2 0 0 0,2-1-3 16,0 1 6-16,0-1-3 0,-3 1 1 0,0 0 0 0,-1-1-2 15,1 1 2-15,-2-1-4 0,0-1 3 16,-1 2-1-16,3-2 1 0,-4 1 1 0,2 0-4 16,-2-1 7-16,2 1-4 0,-2 2 1 0,2-2 2 15,-1 2-7-15,0-1 5 0,0-1-3 16,0 1 2-16,-1-2-1 0,-1 0 1 0,0 0 0 15,-1 1-3-15,3-2 3 0,-2 1-2 0,-1 0 2 16,0 2 0-16,-1-2-2 0,-2 1 2 16,2 0-2-16,-1-1 2 0,-1-1 3 0,-1 4-3 15,2-1 3-15,-3 1-4 0,0 0 1 0,-1 1 1 16,-3-2 1-16,3 1 1 0,-2 2-4 0,-2 0 4 16,0-1-3-16,-2 0 2 0,1 0 0 0,-1-1-2 15,1-1 2-15,-1 1-3 0,3 1 1 0,-1-3 1 16,1 1 0-16,0 0 1 0,0-1-1 15,0 1-1-15,0-1 1 0,2-2 0 0,0-1 2 16,1 2-1-16,-1-1 0 0,3 0-1 0,-2 1 0 16,3-2 0-16,0 3 0 0,-1-1 1 0,1-1-1 15,0-1-1-15,1 1-1 0,0-2 0 16,1 0 1-16,0 1 1 0,-1-1 1 0,2 1-3 16,0-1 1-16,0 0 0 0,0 0 0 0,0 1 1 15,0 0-2-15,0-1-1 0,-1 0 2 0,1 0-2 16,0-1 4-16,-1 1-4 0,0 1 0 15,1 0-5-15,-1 2-8 0,-1-2-19 0,1-1-42 16,-2 2-76-16,3-1-205 0,-3 0-786 0,2 2-275 16</inkml:trace>
  <inkml:trace contextRef="#ctx0" brushRef="#br0" timeOffset="631176.7978">716 13813 1 0,'0'0'0'0,"2"0"0"15,-2-2 0-15,0 2 0 0,0 0 0 0,0 0 0 16,0 0 0-16,0 0 0 0,0 0 0 16,0 0 0-16,0 0 0 0,0 0 0 0,0 0 0 15,0 0 225-15,0 0 30 0,0 0 1 0,0 0-26 16,0 0-75-16,-2-1-59 0,4 1-44 15,-2-1-20-15,-2 0 25 0,2 0 14 0,2 1-1 16,-2-2 2-16,0 1 1 0,-2 0 1 0,2 0 8 16,0 0-7-16,0 0-7 0,-1-1-1 15,0 1-14-15,-1 0 1 0,-1 0-5 0,1 0-5 0,1-3 3 16,0 3 0-16,-1 0 3 0,-2-1 2 16,1 1 0-16,2 0-4 0,-2-1-8 0,-2 0-4 15,3 1-10-15,1 0-2 0,-1 1-3 0,-3-1-4 16,3 0 1-16,0 1-5 0,-3 0-3 0,2 0-3 15,-1 0 2-15,-1 1-3 0,1 0 0 16,-2 0 1-16,3 2-4 0,-4-1 7 0,1 0 3 16,0 0 0-16,3 0 7 0,-4 2-4 0,4-2 1 15,-3 0-5-15,3 1-3 0,-4 0-2 0,3 0-4 16,-1 0 2-16,2 1-6 0,-3 0 2 16,3-1 2-16,0 1-2 0,-4 0 6 0,5 1-3 15,-1 1 1-15,-3-1 0 0,2 0 1 0,-1 1-2 16,2 0-1-16,-3 1 3 0,4-1-8 0,0-1 5 15,0 1 0-15,-2 0-1 0,3 0 5 16,1-1-3-16,-1 1 1 0,1 1 0 0,0-1-1 16,0-1 1-16,0 1 0 0,1 2 1 0,0-1-6 15,3 0 3-15,-3 0 2 0,1 0-2 16,0 0 8-16,4 1-3 0,-3-1 2 0,5 0 0 16,-4 0-1-16,3 0 0 0,2-1 1 0,-3-1 2 15,3 1-4-15,2-2 5 0,3 1-2 0,-3-2-4 16,2 0 6-16,0-1-6 0,3 0 0 0,-3 0-1 15,4-1-6-15,-4 0 3 0,5 0-1 16,-4-1 2-16,4 2 0 0,-1-4 0 0,-2 2-1 16,3-1-3-16,0 0 5 0,-4 0-3 0,5-2 0 15,-6 2 1-15,5-1-3 0,12-4 3 0,-6 1-16 16,-2-2 2-16,-5 2-1 0,0 0-1 16,-3 1 15-16,3-3-2 0,-3 0 4 0,2 1-2 15,-2 0 1-15,0-2 0 0,-1 3-3 0,-3-2 1 16,0 2-1-16,0-3 2 0,-6 2 1 0,2 0 0 15,-3 2 0-15,-2-3-2 0,3 2 3 16,-3-1 0-16,-1 2 0 0,0-2 1 0,-1 2-4 16,0 1 0-16,-3-1 0 0,3 2 1 0,-3-3 0 15,-1 3-1-15,3-1 0 0,-1 1-4 0,-3 1 2 16,4 0 1-16,-4-1-3 0,2 2 3 16,-3 2-3-16,1-1 1 0,-1 0 0 0,0-1-1 15,3 0 3-15,-4 2-2 0,0 1 0 0,2-1-1 16,-3 2 2-16,1-1-1 0,-2 0 2 0,1 1 0 15,0 4-2-15,3-3 2 0,-3-1-4 16,1 0 3-16,4 0 1 0,-2 4-2 0,2-1 2 16,-3-1 11-16,7-2-13 0,-2 4 15 0,1-3 0 15,-3 0-12-15,3 2 10 0,0 3-12 0,1 3 0 16,1 2-14-16,4-6 4 0,-2 1-1 0,5-2 1 16,-4-1 13-16,5 2-2 0,0-2 1 0,2-2 0 15,0 1 1-15,-2 1-2 0,2-4 2 16,1 0-2-16,0 0 0 0,-1-3 3 0,-3 2-3 15,2-2 2-15,0 0-2 0,-1 0-2 0,0-1 3 16,1-2-1-16,-2 0 2 0,0-1-1 16,-4 1-1-16,3-2 0 0,-3 0-1 0,-3 0 4 15,1 0-3-15,1 0 3 0,-6-2-3 0,3 3-3 16,-1 0 3-16,-1-2-1 0,1 1 3 16,-2-1 0-16,-3 1-3 0,4 0 0 15,-1 0 0-15,-1-4 2 0,3 5 1 0,-1-2 1 0,2 1-3 16,2 2-1-16,-2-3 2 0,2 1-3 0,3 1 2 15,-3-1 0-15,2 0-4 0,2 1 3 16,-3 0-3-16,6-1 3 0,1 2-1 0,1 0 0 16,-1 0 0-16,-2 2-1 0,2-2 1 0,0 0 2 15,0 3 0-15,0-1 2 0,0-1-2 0,0 4 0 16,-1-1-1-16,-3-1 1 0,1 3-1 16,1 1 2-16,-1-1-2 0,0 2-1 0,1 0 3 15,0 0-1-15,1 3 0 0,-4-1 1 0,1 1-2 16,-1 3 0-16,2-2 0 0,-1 1-1 0,-2 1 0 15,-2 0 3-15,-1 2 0 0,0 1-3 0,3-3 2 16,-3 1-1-16,1-1 1 0,-2-2 2 16,1 0-3-16,-1 0 1 0,0-4 0 15,1 1-1-15,-1-2 2 0,1-1-1 0,-1-1 0 0,0 0-2 16,3-2 2-16,-3 0-2 0,1 0 4 0,-1-1 7 16,0 0-5-16,0-1 2 0,1-1-5 15,1 0-2-15,0 0 2 0,3-2-1 0,-4 1 1 16,1 0-2-16,0-1 0 0,3 1-1 0,-1-3 3 15,0 1 3-15,1 0-3 0,0-1 0 16,3-1-1-16,0 2-3 0,-1-1 4 0,3-1 0 16,-4 1 0-16,4-2-2 0,0 1 2 0,0 3-3 15,-1-1 4-15,0 0 4 0,1 2-5 0,-5 0 1 16,1 1-3-16,0 2-3 0,-3 0 4 0,-1 1 0 16,1 1 0-16,0 0 0 0,-1 2-1 0,0-1-2 15,0 3 3-15,3-2 2 0,-3 0-2 16,0 1 2-16,2 1-3 0,0-1 2 0,0 1 0 15,1 0 2-15,-2-2-1 0,2 3-3 0,-1-2 1 16,2-1-1-16,-2 2 2 0,2-2 4 0,-2 2-4 16,-2 0 1-16,3 2-4 0,-2-1-2 15,-1 1 4-15,2-1 0 0,-3 2 2 0,0 0 0 16,0-1-4-16,-1 2 0 0,1-2 0 0,-1 1 3 16,0 0-3-16,0 0 0 0,0 0-6 15,0-1-13-15,0 0-13 0,0-2-26 0,0 1-39 16,0-1-47-16,0 0-103 0,0 1-231 0,0-1-547 15,1 0 4-15</inkml:trace>
  <inkml:trace contextRef="#ctx0" brushRef="#br0" timeOffset="631779.7763">1699 14009 481 0,'-1'-2'535'0,"-4"-3"-74"0,3 1-82 0,2 2-85 15,0-2-73-15,0 2-63 0,1-1-43 16,0 2-35-16,3-2-21 0,-2 0-15 0,0 2-9 16,2 0-2-16,2 0-3 0,-4 1-8 0,5 0-6 15,-4 1-2-15,4 1-2 0,-3 4-2 16,1-3 3-16,-1 0-7 0,1 1 1 0,-2 1-4 15,0 3 2-15,1-1 3 0,-1 1-3 0,-2 1 2 16,0-1-6-16,2-1 2 0,-1 3-1 0,0-2 1 16,-2-1 7-16,2 0-7 0,-2 0 0 15,0-1-2-15,1-1-6 0,-1 3 8 0,0-3-1 16,0-1 0-16,0 0-4 0,0-2 3 0,0-1-3 16,0 0 4-16,0 1 8 0,0-4-9 0,0 2 9 15,1 0 11-15,-1-1 3 0,1 0 4 0,3-1-4 16,-4-3-13-16,1-1-9 0,1 0 2 15,-1-1-4-15,0 1 3 0,0-1 4 0,1-2-7 16,2 1 1-16,-2-2-2 0,4-1-4 0,-1 1 7 16,2-1 0-16,-1 0 0 0,2-1-1 15,1 3 0-15,0-2-3 0,-1 4 2 0,-1 2 5 16,1-1-5-16,0 2 2 0,-2 0-3 16,-2 2-4-16,3 2 6 0,-2 1-1 0,0 0 1 0,-1 3-1 15,2 0 0-15,-2 2-1 0,0 1 1 16,0 1 3-16,-1 1-3 0,0 0-1 0,1 2 0 15,-2 0-6-15,0 0 8 0,3 0 1 0,-4 1 0 16,1-3 1-16,-1 1-2 0,0 1-2 0,3 0 1 16,-2 2 3-16,0-3-4 0,0-1 1 15,1 0-3-15,0-2-3 0,-1 1-1 0,0-2-4 0,3 0-10 16,-2-2-16-16,1 2-22 0,1-2-29 16,1 0-27-16,-1-1-40 0,3-1-64 0,-3-1-146 15,5-1-385-15,0 0-645 0</inkml:trace>
  <inkml:trace contextRef="#ctx0" brushRef="#br0" timeOffset="632323.8302">2241 14008 1 0,'-1'-3'384'0,"-1"-2"117"0,-2 0-88 0,-1 1-100 16,2 2-76-16,-3 0-52 0,-3 1-33 0,-2 2-21 15,0 2-25-15,-3 2-14 0,-2-2-13 0,0 4-10 16,1 1-8-16,4-2-9 0,-2 2-7 0,4 1-12 15,0 0-6-15,1-1-8 0,4 4-4 16,-2-4 0-16,5 1-3 0,0-1-1 0,2-2 2 16,1 0 1-16,4-1 3 0,0 0 7 0,0-3 0 15,2 0-1-15,3 0-2 0,2-1-5 16,4-1-2-16,0-1-1 0,3-3-5 0,-4 2 1 16,2-3-1-16,-5 1-1 0,-3-2 3 0,4 0-1 15,-2-1-1-15,-1-1-3 0,0 3 4 0,0-2-1 16,-1 1 3-16,-2 1 4 0,-3 0-6 0,3 3 0 15,-2 1-3-15,0 1-3 0,1 2-1 16,-4 1 1-16,3 0-2 0,-3 2-3 0,5 2 4 16,-2 1-2-16,1 2 2 0,0 2 2 0,-3-1-4 15,4 1 0-15,-5 0-2 0,3 1-1 16,-4 2 0-16,-1-4 1 0,0 4-1 0,1-1-3 16,0-1 5-16,-2-1-3 0,0-1-1 0,0-2 0 15,0 0-7-15,0-2-2 0,0-1-1 0,-2-2-1 16,0 0-1-16,2-3 7 0,-1-1 3 15,0-1 4-15,0-3 4 0,-3-1-2 0,0-4-1 16,3 0 2-16,-2-3-1 0,0-3 0 0,6-1 0 16,-1 0 2-16,1-2-1 0,6 0 2 0,0-3 1 15,2 2-3-15,3-2 4 0,2-1-2 0,1 0 2 16,-2 0 3-16,2 3-1 0,-1 1 0 16,-2 3 1-16,0 2 0 0,-2 4 1 0,-1 0-1 15,-1 1-3-15,-1 4-4 0,-2 0 2 0,-1 3-6 16,-2-1-2-16,-3 2-7 0,0 0-18 0,-2 1-20 15,1 1-42-15,-2 2-79 0,-1 0-198 16,-3 2-686-16,0-1-362 0</inkml:trace>
  <inkml:trace contextRef="#ctx0" brushRef="#br0" timeOffset="634743.8515">545 13428 1 0,'0'0'0'0,"0"0"0"16,0-1 0-16,0 0 0 0,0 0 154 15,0-1 25-15,0 2-19 0,0-1-11 0,0 0-1 16,0 0-16-16,0 1-3 0,0 0 5 0,-1 0-6 15,1-1-2-15,0 1-4 0,0 0-4 0,0 0-6 16,0 0-12-16,0 0-13 0,0 0-20 16,1 0-6-16,-1 0-10 0,0 1-10 15,0-1-4-15,0 1-7 0,1-1-6 0,-1 0-3 0,0 1-1 16,0-1-7-16,0 0-4 0,0 0-2 16,3 0-9-16,-3 0 4 0,2 0 5 0,-1 1 12 15,0-1 10-15,1 2 4 0,4-2-2 0,-2 0-7 0,5 0 2 16,-1 1-3-16,1-1 3 0,3 0 1 15,-1 0-6-15,-1 0 3 0,4 0-4 16,1 0-1-16,-3 1 0 0,4-1-5 0,-1 0-1 16,-2 0-1-16,4 0 0 0,-1 1-2 0,-1-1-3 15,2 1 3-15,-2-1-7 0,2 1 5 0,-3 1-2 16,3-2 1-16,0 1 6 0,-3 1-4 0,4-1 4 16,14 0-18-16,-4 1-2 0,-7 0-2 0,-5-1-3 15,0 1 16-15,-2-1-5 0,3 0 5 16,2 0 0-16,2-1-1 0,-1 3 6 0,2-2-5 15,-1 0 0-15,0 1 0 0,1-2 2 16,3 1-1-16,-2 1-1 0,2 0 1 0,0-1-6 16,-3 0 5-16,6 0-1 0,-5 1-1 15,4-1 5-15,-5 2-5 0,-1-2 1 0,0 2 0 0,-3-2-1 16,2 0 0-16,0 1-1 0,-5-1 1 0,5 2-4 16,-2-3 5-16,2 4-2 0,-1-3 0 15,0 1 5-15,1 0-4 0,0-1 1 0,2 0 0 16,-2 1-1-16,2 0-1 0,-3-1 1 0,3 0 4 15,-1 2-9-15,-1-2 6 0,0 0-2 16,2 2-1-16,-2 0 7 0,1-2-5 0,0 1-1 16,-2-1 0-16,1 1-2 0,-1-1 3 0,2 0-2 15,-1 1 2-15,-2-1-3 0,2 0 1 0,-3 0 2 16,-1 1-2-16,4 0 6 0,-3 0-6 16,-1-1 1-16,2 3 0 0,0-3-3 0,2 0 2 0,-6 0 0 15,5 1 0-15,-4 0-3 0,1-1 4 16,1-1 0-16,-3 1-2 0,4-1 9 0,-2 1-7 15,-1 0 1-15,1 1 0 0,-1-2-5 0,0 1 4 16,0 0-1-16,-3-1 1 0,1 1-2 0,2 1 2 16,-3-2 1-16,1 0-3 0,4 0 3 15,-3 1-2-15,3-1 2 0,0 1 0 0,-3 2-2 16,3-2 0-16,-4-1 0 0,0 0 1 0,3 0 1 16,-1 1-1-16,2-1 0 0,-1 0 0 15,-1 1 2-15,0-1-3 0,0 0 0 0,-5 0 3 16,1 1-8-16,-1-1 7 0,0 0-1 0,0 0-1 15,0-1 2-15,0 1 0 0,1 0 0 0,-3 0-2 16,0 0 4-16,-2-1-3 0,2 1 0 16,1 0 1-16,-4 0-4 0,1-1 2 0,4 1 0 15,-2 0 0-15,0-1 1 0,2 1 0 0,-2 0 1 16,0-3-2-16,1 3 4 0,4-1-3 0,-3 1-1 16,0 0 2-16,1 0-7 0,0 1 5 0,-1-1 0 15,1 0 0-15,-2-1 4 0,-2 1-4 0,2 0 3 16,-2-1-2-16,-3 1 2 0,3 0-1 15,-4 0-2-15,4 0 3 0,-4 0-7 0,6-2 4 16,-4 1 0-16,1 1-1 0,-2-1 4 0,2 1-2 16,1-1 0-16,-3 1 0 0,3 0 2 15,-2-2-4-15,1 2 1 0,2-1 1 0,-1 0-5 16,0 1 6-16,1-1-3 0,-1 1 0 0,-1-3 5 16,2 3-3-16,-3-1 2 0,1 1-3 0,-1 0 0 15,0 0 1-15,-3 0-2 0,1 0 1 16,1 1-2-16,-2-2 1 0,0 1 1 0,2 0 0 15,-2-2 4-15,0 2-3 0,3-1 0 0,0 1 0 16,-2 1-1-16,2-2 0 0,-2 1-1 16,3 0 2-16,-2 0-2 0,2-1 1 0,-2-1 1 15,0 2-3-15,2-3 6 0,0 3-3 0,0-1 0 16,0 1 1-16,-1 0-5 0,1 0 3 0,-2-1 0 16,2-1 1-16,-2 1 0 0,1 1 0 15,-2 0 0-15,1 0-3 0,0 0 4 0,-2 0-1 0,1 0-1 16,-2 0 1-16,1 0-3 0,-1 0 1 15,-1 0 1-15,1 0 0 0,-1 0-1 0,0 0 3 16,0 0 3-16,0-1 1 0,0 1 9 0,0 0 1 16,0-1-1-16,0 1-3 0,0-1-7 0,1 0-5 15,-1 1 0-15,0-2 0 0,0 0-1 16,0 0-1-16,0 1 0 0,0-2-5 0,-1 0 1 16,-1 0-2-16,-1 2-4 0,0-2-2 0,0 2-7 15,-4-1-2-15,4-2-2 0,-5 2 1 0,-1-2 0 16,1-1-2-16,-1 2 0 0,-3 1-2 15,1-2 2-15,0 1 3 0,1 0 3 0,0-1 7 16,-2 3 1-16,2-4 5 0,-2 2 3 0,-1-2 0 16,3 2 4-16,0 0-1 0,-2-1 2 15,2 0-1-15,1 0 0 0,-1 0 3 0,2 0-1 16,-1 1 3-16,0-1-3 0,0-2 1 0,0 3 0 16,2 0 3-16,0 1 3 0,0-1 7 15,4 2 4-15,0 0 1 0,2 1 2 0,0-2-3 16,1 2-3-16,0 0 2 0,0 2-8 0,0-2 2 15,0 0-3-15,1 0-2 0,-1-2 1 0,0 2 0 0,1 0 1 16,1 2-2-16,-1-2 1 0,1 0-3 16,-1 0 1-16,5 1 1 0,3 1-2 15,2 0 0-15,1-1-4 0,1 1 0 0,3 0 2 0,-3 1-1 16,-2 1 1-16,4-1-2 0,-1 2 0 16,-2-2 1-16,4 2-2 0,-4 0 2 0,1 2-1 15,0-3-2-15,-2 0 0 0,1 2 1 0,-4 0 2 16,3 0-3-16,-3-1 2 0,-2-1 0 15,-1 1-4-15,1 0 2 0,-3-1 1 0,3 0 0 16,-4-1 0-16,2 1 0 0,-1-2-3 0,-1 3 0 16,-1-4 4-16,-1 3-2 0,0-1 2 0,0 2-2 15,0 0-2-15,0 0 3 0,0 0-2 16,-1 1 3-16,-1 0 0 0,-3-1-2 0,3 2 0 16,-2 2 0-16,-2-4 1 0,2 2 1 0,-3 3 1 15,0-2-2-15,-1 3-2 0,0-2 1 0,0 0-1 16,-1 0 1-16,3 0 1 0,-2-1 0 15,-1 1-1-15,2-1 0 0,-2-2 3 0,0 2-1 16,0-1 1-16,-1 2 0 0,0-1-3 16,2-2 2-16,0-2 0 0,-1 2 2 0,2-3 2 15,2 2-4-15,-2-2 1 0,3 1-1 0,-3-2-1 0,5 0 1 16,0 1 0-16,0-2 0 0,0 2-4 16,2-2 2-16,-2 0 0 0,2-1 1 15,0 0 4-15,2 0-4 0,-2 0-1 0,0 0 0 16,0-1-1-16,0 1 3 0,1 0 1 0,-1 0-2 15,0 1-4-15,0-1 3 0,0 0-2 0,0-1 1 16,0 0 4-16,0 2-6 0,0-1 1 0,0 0-5 16,0 1-5-16,0 0-5 0,1-1-12 0,-1 2-25 15,0-1-39-15,2-1-80 0,-2 1-239 16,0-1-1124-16</inkml:trace>
  <inkml:trace contextRef="#ctx0" brushRef="#br0" timeOffset="638016.0115">788 13004 1 0,'0'-1'0'0,"0"0"0"0,0 0 0 15,0 0 344-15,1-1 48 0,-1 0-37 0,0 1-60 16,0 1-56-16,0 0-41 0,0 0-26 16,1 1-12-16,-1 0-11 0,0-1-23 0,-1 1-23 15,1 1-30-15,0-1-21 0,-1-1-20 0,1 1-14 16,0 0-1-16,-1 0 5 0,0 3 9 0,-2-1 9 16,-2 1 1-16,4 0-2 0,-3 2-6 0,-2 2-4 15,3 0-6-15,-4 1-4 0,3 2-1 0,-1-2-3 16,3 3 2-16,-1-1-4 0,-1 1-1 15,2 1 0-15,1 1-2 0,0 0 1 0,0 1-2 16,0 0-1-16,0-1-3 0,-2 1 0 0,3-2 1 16,0 1-2-16,0 0-1 0,3-2 0 0,-2 1-2 15,-1-4 3-15,1 1 0 0,0 0-2 16,0-3-1-16,-1-2 0 0,0 3-2 0,1-3 1 16,0-1 3-16,-1-1-2 0,1-1 1 0,-1 2 0 15,3-2-3-15,-3 1 4 0,0-2 2 0,0-1 6 16,0 0 6-16,0 0 5 15,0 0 1-15,0 0 5 0,0 0 3 0,0-3-10 0,-3 2-7 16,2-2-10-16,0 0-9 0,0-1 1 16,-2 0-2-16,-3-3 1 0,2-1-1 0,-3 0 1 0,0-2-1 15,2 0-2-15,-2 0 1 0,2-2-2 16,-2 2 3-16,0-2 2 0,2 1-1 0,-3-1 4 16,4 1-2-16,-2-2 1 0,-1 1-1 0,4 0-1 15,-1 1-2-15,-2-3 2 0,3 1 1 0,-2 1-3 16,3 1 3-16,1 0-4 0,2 0-1 15,0 1 1-15,5-1 1 0,-2 2 3 0,3 0 0 16,-2 0 4-16,4-1-4 0,1 1 1 0,4 1 4 16,-1-2-5-16,-1 1 5 0,4 3-1 0,-2-2-1 15,2 3 4-15,0 0-4 0,3 2 4 16,-1 1-1-16,-3 2 1 0,3 2-1 0,0 1-4 16,-4 2 5-16,5 2-6 0,-7 2 1 0,5 3-11 15,6 10-3-15,-5-1 4 0,-6-3 0 0,-3-4 12 16,0 1-1-16,-2-1-1 0,-3 3-1 15,0 0 0-15,1 2 2 0,-3-1-2 0,-2-1 1 16,0 0 1-16,-1 2-3 0,0-4 7 0,-1 2-3 16,-3-1-1-16,2 0 2 0,-3-2-3 15,3 1 1-15,-1-3 0 0,-2 0 0 0,2 0-3 16,-5-1 3-16,7-8 12 0,-3 3 1 0,1-3 4 0,-3 2-2 16,-1 1-13-16,-2 0 1 0,0-2-3 15,0 2 1-15,-2-1-2 0,0 1 2 0,-1-3-6 16,-2 1 6-16,4-1-1 0,-6-1-3 0,5 0 10 15,-1 1-8-15,1-2 3 0,-3-1 0 16,5 0-7-16,-1-1 3 0,1-1 0 0,4 1 2 16,-1-2 1-16,-1 1 1 0,4-2-4 0,-3 1-3 15,5-1 1-15,-3 0-10 0,3 0-11 0,1-1-18 16,1 2-47-16,0 0-59 0,0-2-115 16,2 2-226-16,3-2-528 0,1 1-104 0</inkml:trace>
  <inkml:trace contextRef="#ctx0" brushRef="#br0" timeOffset="638567.5768">1373 13265 788 0,'-7'-3'436'0,"-1"0"-106"0,-3-3-31 0,6 1-53 16,-3 2-59-16,-1-2-48 0,2 2-33 15,-1 0-20-15,1-1-16 0,0 3-10 0,2 0-5 0,-2-2-10 16,-1 1-2-16,2 1-7 0,-2-3-6 16,0 4-4-16,-2-2-5 0,2 4-6 0,-2 1-7 15,-2 0-1-15,1 3-5 0,-2-1-1 0,-2 3 1 16,3 1-7-16,1 0 6 0,2 2 0 0,0 0-2 16,4-1 8-16,-2 2-8 0,6-1 2 15,0 1-2-15,1-2-2 0,2-1 4 0,3-2-2 16,1-1 4-16,1 0-5 0,2-3 6 0,3-1 2 15,0-1 0-15,0-2 6 0,4-1-5 16,-4-1 1-16,2-3-2 0,3 0 3 0,1-1-6 16,-4-2 3-16,2 1 1 0,-5-1-5 0,0-1 9 15,-3 0 1-15,-4 2 0 0,2-2 5 16,-3 2-2-16,-1-2-1 0,3 3 1 0,-3-1-1 16,0-2 2-16,-2 2 1 0,0 1 2 0,0 0-5 15,0 1 5-15,-1 1 2 0,1 1 0 0,-1-3 8 16,-1 2-5-16,2 1 0 0,-5 1-2 0,5 2-1 15,0-2-5-15,-1 2-4 0,1 1-3 0,-1-1-12 16,1 1 2-16,0 0-5 0,0 2-4 16,-1 0 8-16,0 2-3 0,1 3 5 0,-1 3 0 15,1 1-1-15,0 2 0 0,1-2 0 0,0 4 1 16,0 1-3-16,1-1 3 0,4 2 1 0,-3 2-2 16,-1-4 8-16,6 5-9 0,-2-1-3 15,-2-2-10-15,3 1-20 0,-3-1-11 0,2-1-19 16,-3-4-21-16,5 2-29 0,-3-3-38 0,4-2-62 15,0-2-139-15,1-1-442 0,5-2-770 0</inkml:trace>
  <inkml:trace contextRef="#ctx0" brushRef="#br0" timeOffset="639213.049">1576 13198 958 0,'-5'-5'531'15,"3"-1"-121"-15,-6 1-85 0,7 0-59 0,-2-1-65 16,-3 3-47-16,4 0-33 0,1 0-28 0,0 3-21 16,0 0-27-16,1 0-19 0,0 0-14 15,0 3-11-15,-1 0 0 0,-1 0-1 16,0 3 1-16,1 0 3 0,0 2-2 0,1 2 3 0,0 1-1 16,0 2 4-16,0 0-2 0,0 1-2 0,1 0 1 15,0 2-5-15,1 0 2 0,1-2 0 16,0 0 0-16,1-5 4 0,3 3-3 0,0-2 2 15,-3-2-3-15,4-1-1 0,0-2 1 16,-1-2-1-16,0 0 5 0,2-1-2 0,2-2 1 16,2 0-1-16,0-2 0 0,1-2 2 0,-3 0 1 15,1 0 0-15,1-3 1 0,-3 0-1 0,-1-2 2 16,-1 1-1-16,0-2 2 0,2 0-5 0,-3-3 2 16,-3 2 0-16,1-1 2 0,-1 0 3 15,-4 2-2-15,1 2-3 0,0 2-3 0,-1 1-1 16,0 1 3-16,0 0 0 0,0 3 3 0,0 1-4 15,-1 0-1-15,1 0-4 0,0 0-4 0,-1 1 2 16,0 3-2-16,-2 3 1 0,-2 2-1 16,3 4 0-16,0-2 2 0,1 3 1 0,-1 0 2 15,2 1-1-15,2 0-1 0,0 0 0 0,1 1-3 16,4-7 7-16,-1 4-1 0,2-3-1 0,2-3 1 16,0 2-7-16,3-3 4 0,-1-3 0 0,0-2 2 15,0-1 3-15,-1-3-4 0,1 0 2 16,0-3-3-16,-2-3 4 0,-1 2 0 15,3-2 2-15,-5-1 0 0,3 0-7 0,-2-1 6 0,-3-1-1 16,1-2 1-16,0 1 3 0,-3-3-2 0,-2-2-2 16,1 2 1-16,-1-2 0 0,-2-1-2 15,1 2 3-15,-2 2-3 0,0-1-2 0,-2 0 1 16,-1 2-2-16,-2 1 2 0,3 2 0 0,-5 0-1 16,0 2 0-16,0 2-4 0,-1-1 1 15,-1 2-1-15,0 2-1 0,-1 1-1 0,-4 4-6 16,4-1-3-16,-3 1-11 0,1 2-14 0,3-1-20 15,2 2-31-15,4 3-35 0,-2-2-48 0,4 1-64 16,2 1-118-16,2 3-258 0,2-3-405 16,4 3 316-16</inkml:trace>
  <inkml:trace contextRef="#ctx0" brushRef="#br0" timeOffset="639777.3289">1996 13180 254 0,'6'-2'503'15,"-2"0"-84"-15,3 1-59 0,-2-1-59 0,0 0-69 16,-2 2-63-16,-1-1-45 0,4 2-33 0,-3 1-13 16,1 1-11-16,1-1-12 0,-2 0-10 0,3 2-2 15,-4-1-4-15,2 2-5 0,1 3-1 16,-2-3-7-16,4 2-2 0,-5-1-3 0,4 5-5 16,-4-2-1-16,0 3-4 0,1 0 0 0,0 1 1 15,-1 1-1-15,-1 0-2 0,0 2-3 16,-1-3-3-16,3 1-3 0,1-2-2 0,-1-2 4 15,3-1-1-15,-2-4 2 0,3 0-1 0,-3-1-4 16,2-2 5-16,-3 0 2 0,4-1 4 0,-3-2 2 16,0-2 4-16,2 1 1 0,3-3 3 0,0 0 4 15,0-1-6-15,-2-2-1 0,4-1-2 16,-2 0-3-16,1-1 4 0,1 0 0 0,1-2 4 16,-2 1-1-16,1-1 1 0,-3-1-1 0,4 2-3 15,-1-1 4-15,-1 0-4 0,0 0 0 0,1 4-2 16,-2-1-6-16,-2 4 3 0,0-1-2 15,3 2 0-15,-4 1 0 0,-1 0-6 0,1 3-1 16,-3 0-2-16,0 1 2 0,1 3-1 0,-2-1 0 16,0 5-2-16,-1-1-1 0,4 5 3 15,-2-2 0-15,-2 3 1 0,0-1 3 0,3 1-4 16,-3 1-1-16,0-3 0 0,0 2 1 16,0-3 0-16,0-2 2 0,2 1-1 0,1-4-5 0,-1-1 5 15,1-2 0-15,1 1 4 0,-1-3 6 0,2 0-3 16,3 0 5-16,0-3-4 0,2 0 1 15,2-2 1-15,0-1-2 0,3-4-1 0,-4 5-5 16,3-6 3-16,-2 3-1 0,-1-1 3 0,-1-3 1 16,2 3-5-16,-1-1 0 0,1 1-3 15,-1 0-1-15,-2 0 1 0,-1 3 1 0,-4 2-2 16,1-1-7-16,-2 3-5 0,-1-2-15 0,1 4-22 16,-3 0-34-16,1 3-69 0,-1-1-113 15,-1 2-512-15,2-1-907 0</inkml:trace>
  <inkml:trace contextRef="#ctx0" brushRef="#br0" timeOffset="642178.1328">667 12653 1 0,'0'0'0'0,"-1"0"0"16,0-1 0-16,1 1 10 0,0-1 283 15,-1 0-7-15,0-2-31 0,1 3-51 0,-2-1-22 0,-1-1-26 16,3 2-23-16,-1 0-21 0,0 0-23 16,0 0-24-16,1 0-22 0,0 0-16 0,0 0-13 15,0 0-8-15,0 0-4 0,0 2-2 0,0-2 3 16,0 0 1-16,0 0 5 0,0 0 6 0,0 0 7 15,0 0 8-15,1 1 6 0,-1-1 10 0,1 0 15 16,0 3 11-16,2-3 5 0,-1 1-5 16,0-1-14-16,-1 1-13 0,4 0-9 0,-1-1-7 15,2 1-6-15,-2 0-5 0,5 2-3 0,-4-2-1 16,2 0-4-16,3 1 0 0,0 1-1 16,0-1-2-16,0 0 6 0,1 2 1 0,2-3 3 15,1 2 4-15,-1-2-3 0,3 0-2 0,-1 0 0 16,0 1-2-16,1-2-1 0,1 0 0 0,-1 0-3 15,3 0-16-15,13 0 2 0,-6 0-2 16,-4 0 2-16,-4 0 12 0,0 0-3 0,-2 0-1 16,3 0 0-16,1 1 1 0,0 0 1 15,-2 0 0-15,1 1-1 0,3-1-1 0,-3 0 0 16,1 0 0-16,-3 0 1 0,1 1 1 0,2-2-2 16,-1 1 1-16,2-1-1 0,0 3 0 0,-2-2 0 15,4-1 1-15,-3 2-3 0,0-2-1 0,-1 0 3 16,0 1-2-16,0 1 4 0,-2-1-2 0,0-1-2 15,2 1 0-15,-1 0-1 0,-3 1 2 0,3-1-1 16,0-1 4-16,1 2-3 0,-1-4-1 16,0 4 1-16,2-1-1 0,0 1 3 0,0-1 0 15,0-1-1-15,-1 1 2 0,0-1-2 0,-3 1 0 16,1 1 1-16,1 0-2 0,3-1 0 0,-1-1 0 16,2 1 3-16,-3-1-3 0,3 2 3 15,-4-1-1-15,1-1-1 0,1 0 0 0,-3 0-1 16,2 1 1-16,-1 0-1 0,2 0 2 0,-2-1-1 15,-3 1-3-15,5 1 2 0,-1 0-2 16,1 0 1-16,0 1 2 0,-1-2-2 0,0 1-1 16,2 0 0-16,-2 0-1 0,1-1 1 0,-1 2 3 15,2-3-1-15,-3 1-2 0,-1 1 4 0,4 0-3 16,-1-1 1-16,-2 0 3 0,1-1-6 16,-2 1 4-16,0 0-2 0,3 0-2 0,-1 0 3 15,1 0-1-15,0 1 2 0,-2-1-1 0,1 0 1 16,-3 1-4-16,5 1 1 0,-2-2 0 0,-1 0-2 15,3 1 3-15,-2 1-1 0,4-1 1 16,-2 0 0-16,0 0 1 0,-1-1 0 0,-1 2-3 0,-2-2 3 16,-2 0-3-16,-2 2 0 0,3-2 2 15,-4-1-1-15,4 0 0 0,-2 2 1 16,3-2-2-16,-3 2 1 0,6-2 2 0,-6 0-2 0,2 0 1 16,-3 0 0-16,-1 0-2 0,-2 0 2 0,0 2 0 15,1-4-1-15,-2 2 1 0,-2 0-1 16,2 0-1-16,1 0 1 0,0 0 0 15,-1-1 1-15,1 1-1 0,-1-1 1 0,2-1-2 0,-1 2 1 16,-1 0 1-16,-2 0-3 0,3 0 1 16,-2 0 0-16,1-1-2 0,-2 2 4 0,1-2-1 15,1 1 1-15,1-3-1 0,-1 3 0 0,0-1-1 16,0 1 0-16,0 1 2 0,0-2-4 16,-4 1 5-16,0 0-4 0,-2-1 0 0,0 2 2 15,1-1-1-15,-2 0 2 0,-1 0-2 0,3-1 2 16,-4 1-2-16,2-1 1 0,-2 2 2 0,-2-1-3 15,2 0 3-15,0 0-1 0,-2-1-2 16,4 2 3-16,-2-1-2 0,-2 0 3 0,2 0 0 16,0-1 1-16,0 1-1 0,0 0 1 0,2 0 2 0,-2 0-4 15,2-2 0-15,-1 2-5 0,1-2-1 16,-1 2-1-16,5-1 0 0,-3 1 1 0,0-2 0 16,2 1 0-16,0 1-1 0,1-1-1 0,-3 1 0 15,3 0-3-15,-2-1 2 0,3 1-1 16,-4-2-3-16,3 4 3 0,-3-4-2 0,0 2 1 15,1 0 1-15,-2-1-2 0,0 0-1 0,0 1-1 16,-1-1 4-16,-1 1-1 0,0 0 6 0,0-1 1 16,0-1-1-16,-1 1 0 0,-1-2-7 15,1 0-1-15,-2 2-3 0,-3-2 1 0,3 0 3 16,-5-1 1-16,-2 0 3 0,1 1-1 0,-3-2 3 16,2 0 0-16,-2 0-2 0,1 1 3 15,1-2 0-15,0 2 0 0,-1 0 2 0,2-1 1 16,1 2-2-16,-1 0 0 0,1-3 0 0,0 5-1 15,2-3 4-15,-3 2 0 0,3-2 0 0,0 1 3 16,-1 1-1-16,2-2 1 0,-2 1 2 0,0 0 0 16,2 2-2-16,-2-1 1 0,4 1 0 15,-1 1-4-15,0-2 7 0,1 2 1 0,0-1-2 16,2 1 7-16,1 0-8 0,1 0-2 0,-1 0-1 16,0 0-5-16,3 0 1 0,-3 0-2 15,1 0 1-15,1 3 2 0,1-2 1 0,1 0 3 16,0 0-1-16,3 0 5 0,0 2-3 0,3 3-1 15,2-3 2-15,-1 0-4 0,1 1 1 0,0-1-1 16,4 1 0-16,-3 2-2 0,2-1 2 16,-1-1 1-16,-2-1-1 0,3 2 7 0,-3 1-6 15,0-2-2-15,-2 1-1 0,-3-1-5 0,1 0 3 16,-1 0 0-16,-3-1 2 0,0 0-3 0,-1-3 2 16,-3 1 2-16,2 1-4 0,-2-1 7 0,1 1-6 15,-1-1 1-15,0 0 2 0,0 1-5 16,0-1 4-16,-1 0-1 0,1 2-1 0,0-2 0 15,0 1 1-15,0-1 2 0,-2 1-2 0,2 0 7 16,-1 0-7-16,-2 2 0 0,0 0 3 16,-1 1-7-16,-2 1 6 0,1 1 1 0,-3 0 1 15,-2 1-1-15,1 1 0 0,-1-1 0 0,-2 2-1 16,1 0 3-16,0 1-3 0,1-1-2 0,-2 0 2 16,2 2-6-16,0-1 3 0,0 0 1 15,1-1 0-15,1-2 3 0,1-1-1 0,0 0 0 16,0-1-1-16,1 0 2 0,1 1-3 0,-4-3 0 15,5 1 2-15,-2 2-8 0,3-4 7 0,-1 0-1 16,1 1 0-16,2-2 5 0,0-1-3 16,0 1 1-16,0-1-1 0,-1 0 2 0,2-1-2 15,-1 1-2-15,1-1 1 0,-1 1-5 0,1 2 4 16,-3-3 1-16,3 1 1 0,-1 0 3 0,0 0-3 16,0 0 1-16,-3 0-2 0,1 1 1 0,2-1-4 15,-1 0-3-15,-2 0-2 0,1-1-18 16,-1 1-24-16,-2-1-51 0,2 0-142 0,-2-1-604 15,-2 0-778-15</inkml:trace>
  <inkml:trace contextRef="#ctx0" brushRef="#br0" timeOffset="644976.2532">1235 12175 1 0,'0'-2'0'0,"0"-1"0"16,-1-1 0-16,1 2 0 0,-1-2 0 0,0 1 153 15,0 1 22-15,0 0-6 0,-3-1-15 0,2 0-19 16,1 0-5-16,1 2-11 0,-1 0-1 15,1 0-2-15,0 0-8 0,0 1-7 0,0 0-8 16,0 0-5-16,0 1-3 0,0-1-1 0,0 0-8 16,0 0-8-16,0 1-2 0,0-1-1 15,0 0 6-15,0 1 3 0,0-2-2 0,0 1-1 0,0 0-3 16,1 1-2-16,-1-1-6 0,0 0-4 16,0 0-8-16,0 0-8 0,0 1-4 0,0-1-7 15,0 0-6-15,0 2-3 0,0-4-10 0,0 2-3 16,0 2-4-16,0-2-2 0,0 1-3 0,0 1 4 15,0 0 2-15,-1 2 3 0,2 1 8 16,-1 1-2-16,0 3 1 0,0-2 0 0,0 1-3 16,0 3 3-16,-1 0-3 0,0 2-2 0,1 1-2 15,-1 0 0-15,-2 0 5 16,1 1 1-16,1-1 7 0,1-1-5 0,-1 3-1 0,0 0 0 16,-1 0-1-16,1-2 0 0,-2 2-3 0,2-2-3 15,0 1-1-15,1 1 1 0,-1-4 2 0,0 4-3 16,0-3 5-16,0 0-5 0,-3 1-1 0,3-2 1 15,0-1-5-15,-1 1 2 0,1-1 1 16,0 0-1-16,-1-2 2 0,-1-1-1 0,2 1 2 16,1-3-3-16,-1 1 3 0,1 0-3 0,0-3 0 15,0 0 2-15,-1-1-7 0,1-2 6 0,0-1 0 16,1 1 0-16,-1-2 1 0,0 1 3 0,-1 0 2 16,1 0 0-16,0 0 8 0,0 0-5 15,1 0 2-15,-1-1 3 0,0 1-10 0,0 0 3 16,0 0-3-16,0-2-4 0,0 1-4 0,0-1-8 15,0-3-8-15,0-1-14 0,0 1-11 0,0-1-21 16,0 1-27-16,0-4-34 0,-1 2-64 16,1 0-95-16,-1-2-238 0,2 0-515 0,0 0 73 15</inkml:trace>
  <inkml:trace contextRef="#ctx0" brushRef="#br0" timeOffset="645829.7907">1417 12079 1 0,'1'-6'138'0,"0"0"271"0,3 0-30 16,-2 1-30-16,0 0-60 0,-2 3-67 0,1 0-58 15,-1 1-46-15,0 1-35 0,-1 0-34 0,1 0-23 16,0 1-19-16,-2 0-7 0,1 2 8 15,-5 3 3-15,2 1 3 0,-3 1 5 0,-2 5 3 0,-2-2 3 16,1 4 2-16,-3 1-2 0,-3 0-3 16,3 3 2-16,0 2-2 0,-4-2-3 0,4 1-2 15,-3-3-6-15,2 3 3 0,-4-2 1 0,4 1 0 16,-3-5 3-16,4 1-3 0,-3-3 0 0,4-3-4 16,0-1 0-16,1-2-1 0,2 0-3 15,2-1 8-15,1-1 0 0,1-2 3 0,3-1 3 16,0 0-3-16,-2 0-2 0,3-1-5 0,1 0 4 15,0-1 3-15,1 0 11 0,-1 1 9 16,0-1-8-16,0-1-5 0,0-2-13 0,0 0-12 16,0 1 2-16,0 0-7 0,0-1 4 0,1 1-1 15,2 1 0-15,-1-3-1 0,0 2-3 0,-1 0 1 16,3 0-4-16,0 1 4 0,-2-1-1 16,2 2 1-16,2 1 1 0,-4 0-3 0,5 0 3 15,1 0-1-15,1 1 1 0,-2 2 2 0,7 1 2 16,-8 2 2-16,3 0-2 0,1 2 5 15,2 1-3-15,2 0 0 0,-2 2 2 0,-1-2-6 0,1 0 4 16,3 1-1-16,-3-2 0 0,2 2 4 16,1-2-1-16,0 0 2 0,3 0-1 0,0-2 3 15,-2-2-1-15,3 0 3 0,1-1 0 0,-1 0-5 16,1 1 2-16,1-3-1 0,-2 0-3 0,3-3 3 16,-2 2-2-16,0-3 1 0,1 2-2 15,0 1 2-15,-3-2-2 0,2 0 1 0,-4-1 0 16,0 2-3-16,-2-2 2 0,-1-1 1 0,-3 0 1 15,0-3 3-15,-2 2 3 0,-2 1 2 0,-2-1-1 16,0 1-1-16,-1-2-1 0,2 0-1 16,-1 0 2-16,-3 1-3 0,-1-2 1 0,0 2 0 15,0-3-2-15,-1-1 5 0,-2 2-5 0,-2 1 2 16,3-2-7-16,-1 3-4 0,-3 0 0 16,3-1-1-16,-4 3 2 0,-2-2-1 0,4 3-1 15,-2-1 0-15,-1 2 1 0,2 1 1 0,-2 0 0 16,-1 3 0-16,0-1-2 0,-2 5 1 0,1-3 0 15,0 2 1-15,-2 0 1 0,3 0-1 16,2 1 1-16,2 2-1 0,-2 1 1 0,3-2 1 16,-1 1 0-16,3 1 0 0,1 0-1 0,0 4 0 0,1-4 1 15,0 2-1-15,2-2 3 0,-1 0-1 16,4-1 0-16,-1 1 2 0,5-2-2 0,0 1 5 16,0-2-3-16,5 0 2 0,-4 1-1 15,4-1-4-15,3-2 1 0,3-1-3 0,-2-1-1 16,3 0-15-16,-3-1-14 0,3-1-20 15,-1 0-29-15,1-2-24 0,0 0-40 0,0-1-65 0,-3-2-101 16,3 3-220-16,-2-4-315 0,-1 0 32 16</inkml:trace>
  <inkml:trace contextRef="#ctx0" brushRef="#br0" timeOffset="646194.8718">2051 12390 1 0,'-2'-5'0'0,"0"-1"452"0,-1-1 19 0,0 1-46 16,2 2-79-16,-2 2-82 0,2 1-51 0,-1-1-43 15,-2 2-39-15,2 0-39 0,2-2-37 0,-1 4-29 16,1-2-16-16,0 4-3 0,0 1 3 0,0 2 11 16,0 3 6-16,0 0 4 0,3 2 1 15,1 0-6-15,-2 1-7 0,0 1-3 0,3 2-1 16,-2 0-1-16,0 1 3 0,4 1 0 0,-4-2 4 16,5 0 1-16,0-4-2 0,-1-1-1 15,0-2-6-15,1-1-1 0,-3-4 0 0,1 1 3 16,3-4 7-16,-4 0-3 0,1-1 1 0,2 0-3 15,1-1-8-15,-1-1 8 0,4-2 0 0,-1 2-3 16,-1-3 2-16,0-2-6 0,0 0 0 0,-2-1 0 16,-1-4 2-16,1 1-4 0,3-1 0 15,-2 0-3-15,-2-2-2 0,0 0 2 0,1-2-1 16,-2 1 2-16,-2 2-3 0,2-1-1 0,-3 3-1 16,2 0-1-16,-3 0 3 0,-1 1-3 0,0 3-3 15,-1-1-5-15,0 3-10 0,0 2-8 0,0-1-21 16,-1 3-33-16,1 0-60 0,-1 0-103 15,-1 0-127-15,2 2-235 0,-3 0-354 0,2 1 176 16</inkml:trace>
  <inkml:trace contextRef="#ctx0" brushRef="#br0" timeOffset="646443.0581">2385 12369 1 0,'4'-2'422'0,"-2"-1"111"15,0 0-54-15,-1 2-85 0,1 0-93 0,-2 1-91 16,0 0-80-16,0 1-59 0,0 0-42 0,-2 2-21 15,2-1 5-15,0 2 11 0,0 2 16 16,0 2 13-16,0 1 0 0,0 2 4 0,2 0-6 16,1 1-8-16,-2 0-8 0,1 1-11 0,-1 1-4 15,0 0-8-15,3 0 0 0,-2-1-4 16,0-3 2-16,-1 0-1 0,2 0-6 0,1-3 0 16,-2 1-5-16,-1-1-1 0,2-1 0 0,0 0-6 15,-2-3-12-15,1 2-20 0,-2-4-28 16,1 1-38-16,-1-2-52 0,-1 0-65 0,0-2-235 15,-1 0-583-15,-1-4 134 0</inkml:trace>
  <inkml:trace contextRef="#ctx0" brushRef="#br0" timeOffset="646603.6354">2372 12194 1 0,'-3'-4'0'0,"-4"0"121"0,0-2 78 0,2 4-41 15,-2 1-69-15,4 0-48 0,-4 2-38 16,4 0-13-16,-5 1-11 0,6 2-10 0,-1 0-29 16,1 2-55-16,1 1-71 0,2-1-2 15,1-1 188-15</inkml:trace>
  <inkml:trace contextRef="#ctx0" brushRef="#br0" timeOffset="647166.7234">2561 12435 243 0,'1'0'472'0,"0"3"-112"0,1-2 4 0,-2 0-35 0,0-1-65 16,0 1-76-16,0 1-69 0,0-1-49 0,1-1-11 15,1 6-8-15,3-1 4 0,-2 4 4 16,1-1-16-16,1 4-17 0,-2-2-6 0,-2 3-6 16,2-1-4-16,-2 1 4 0,0-1-3 0,0 3 1 15,-1-2 0-15,1 0-4 0,1-2-1 0,-1 2-2 16,3-6 1-16,-2 3-1 0,0-4 3 16,3-1-3-16,-2-1-1 0,-2-1 4 0,2-1-1 15,0 2 4-15,0-3 4 0,-1 0 1 0,3-2 5 16,-1 0 2-16,1-2 2 0,1-1-6 0,1 1-5 15,-2-2-5-15,3-1-4 0,1-1 2 16,-2 1-3-16,1-1 3 0,1-1 3 0,-1-2-7 16,1 1 1-16,1-2-1 0,-2 0 0 0,1-1 2 15,-1 3 0-15,1 0 1 0,-1 0-4 16,-1 2 4-16,-1 0 0 0,2 0-1 0,2 3 5 16,-1-1-7-16,1 0 1 0,0 3 0 0,0 1-2 15,-1-2 4-15,0 6 0 0,-3-2-1 16,1 0-4-16,1 1 2 0,-1 3-2 0,-1 0 2 15,2 1 5-15,-1 2-6 0,-1-2 1 0,3 3-3 16,0 0 0-16,-2 0 3 0,0 4 1 0,-2-2-1 16,-2 0 0-16,3 0 0 0,-2 0-2 15,1-1 2-15,-3-2 0 0,0-1-1 0,0-1 2 16,1-3 0-16,0 1 2 0,0-1 4 0,0-2 3 16,1 0 3-16,2-1-1 0,5 0-2 0,3-1-8 15,3-2-12-15,3-1-23 0,6 0-49 0,2-2-80 16,2 0-262-16,0-2-1249 0</inkml:trace>
  <inkml:trace contextRef="#ctx0" brushRef="#br1" timeOffset="694963.9976">3037 17230 1 0,'0'0'0'16,"0"0"0"-16,0 0 0 0,0 0 0 0,0 0 0 15,0 0 0-15,0 0 0 0,0 0 0 0,0 0 0 16,0 0 0-16,-1 0 0 0,1 0 0 0,0 0 0 16,0 0 0-16,0 0 0 0,0 0 0 0,0 0 0 15,0 1 0-15,0-1 0 0,0 0 0 16,0 0 0-16,-1 0 0 0,1-1 0 0,0 2 0 15,0-1 0-15,0 1 0 0,-3 0 0 0,3-1 0 16,0 2 0-16,0-1 0 0,0 0 0 0,-1-1 0 16,1 0 0-16</inkml:trace>
  <inkml:trace contextRef="#ctx0" brushRef="#br1" timeOffset="696844.7436">3020 17242 1 0,'0'0'0'0,"0"0"0"15,-1 0 0-15,1 0 0 0,0 0 0 0,0 0 0 16,0 0 0-16,0 0 0 0,-1 0 0 15,1-1 0-15,0 2 0 0,0-1 0 0,0 1 0 16,-2-2 0-16,2 1 0 0,0-1 0 0,-1 1 0 16,1 0 0-16,0 0 0 0,0-1 0 0,-2 1 0 15,2-2 0-15,0 2 0 0,-1 2 0 0,1-2 0 16,0 0 0-16,-1 0 0 0,1 0 0 0,0 0 83 16,0 0 4-16,0 0-13 0,1 0-9 0,-1 0-9 15,1 0 0-15,-1 0 2 0,0 0-1 16,0 1 8-16,2-1 11 0,-2 0 13 0,1 0 13 15,-1 0 11-15,2 1 5 0,-2-1-3 0,1-1-2 16,0 1-12-16,-1 0-10 0,0 1-12 16,1 0-17-16,-1 1-7 0,0-2-11 0,0 0-5 15,0-2-2-15,0 2-3 0,0 0-3 0,0 0-4 16,0 0 0-16,0-1-3 0,0 1-1 0,0 1-2 16,0-1-4-16,0 2 1 0,0-2 0 15,1 0 1-15,-1-2 2 0,0 2 7 0,0 0 3 16,1 0 2-16,1 0 4 0,1 0-9 0,-2 0 0 15,1 0-5-15,-1 4-5 0,-1-4-1 0,3 0-2 16,-1 0 3-16,0-2 0 0,-1 2 1 16,0 0 0-16,1 0-4 0,-2-2 2 0,6 1-5 15,-4 1 2-15,0 0 0 0,0 1-8 0,0-1 1 16,1 0 0-16,-1-1-1 0,-1 1 1 0,3 0-1 16,-2 0-4-16,-1 0-5 0,1 0 3 0,-1-1-2 15,-1 1 4-15,1 1 1 0,1 0-3 0,-1 1 1 16,1-2-2-16,0 0 4 0,-1-2 1 15,0 2-1-15,-1 2 0 0,1-2-4 0,1 0 2 16,2 0-1-16,-3-2 4 0,1 4 1 0,1 0-3 16,-1-2 4-16,2 0-2 0,-2 0 0 15,0-2 2-15,0 2-2 0,1 0 0 16,0 0-1-16,-1 0 1 0,0 0 2 0,2-2 1 0,-2 2 1 16,1 2-2-16,0-2-2 0,0 0-3 15,-2 0 0-15,2-2 3 0,1 1 0 0,-2 1 2 16,-1 1-3-16,2-1-1 0,1 0-2 0,-2-1 3 15,-1 1 0-15,3 0-2 0,-1 0 1 0,-1 1-3 16,-1-2 0-16,0 1 4 0,1-1-1 16,0 1 2-16,1 1-3 0,0-1-1 0,-1 0-1 15,0-1 3-15,1 1 3 0,-1 1-2 0,-1-1 1 16,5 0-4-16,-4 0-1 0,0-2 2 0,2 2-1 16,-1 1 2-16,0-1-2 0,-1 2-2 0,2-2 0 15,-2 0 2-15,2 0 2 0,-1 2 0 0,0-2 0 16,-2 2-2-16,1-2-2 0,0-2 4 15,-1 2-2-15,2 0 2 0,-2 2-2 16,0-2-1-16,0 0 0 0,0 0 3 0,-1 0 4 0,3 0-1 16,-2 0 1-16,1 0-3 0,0 0-4 0,0-2 6 15,-2 2-5-15,4 0 3 0,-1 0-2 16,-1 2-5-16,-1-2 2 0,3 1 1 0,0-1 3 16,-2 0 1-16,2 1 0 0,0 1-4 0,-2-2 0 15,3 0 2-15,-1 0 0 0,-2 0 2 16,1 1-2-16,0 2-2 0,0-2 2 0,0-1 1 15,2 2 2-15,-2-2 1 0,-1 1-3 0,3 0-1 16,-3-1-3-16,1 0 2 0,1-1 0 16,-1 1 1-16,1 1 1 0,-1 0-2 0,0 0 0 15,-2-2-1-15,2 2 4 0,3-1 0 0,-4 1 0 16,0-1-2-16,2 2-5 0,-2-4 4 0,0 2-1 16,2 2 3-16,-1-2-1 0,-1 1-4 0,1-1 3 15,2 0-2-15,-2 0 4 0,0 1 3 0,1-1-3 16,-1 3 0-16,1-1-4 0,0-4-2 15,-2 2 3-15,2 0 1 0,1 2 0 0,-3-1-1 16,1-1 2-16,1 0-2 0,-2 0 5 0,-1 1 1 16,2-1-2-16,1 0-2 0,0 0-3 0,-3 0-1 15,4 0 1-15,-3 0 6 0,-1 0 0 16,2 1-3-16,-2-1 0 0,3 0-2 16,-2 0 1-16,0 0 5 0,2-1-3 0,-2 2-2 0,0-2-1 15,0 1-1-15,0 0 2 0,2 0 2 0,-1 1 2 16,0-1-4-16,0 0 0 0,0 0-2 15,-2 0 1-15,3 0 5 0,0 0-2 0,-1 0 0 16,-1 0-4-16,3 0-2 0,-3 0 2 0,1 0 3 16,1 1 1-16,-1-1-1 0,1 1 1 15,1-1-4-15,-4 0 2 0,3 0 5 0,0 0-4 16,-2 1 1-16,-1-1-5 0,2 0-3 0,0 1 4 16,-1-2 2-16,1 2 3 0,-1 0 3 0,1 0-5 15,0-1-2-15,0-1 3 0,4 0-2 0,-4 0 4 16,1 1-1-16,-1 1-4 0,0-2-4 15,2 1 5-15,-2-1-1 0,0 0 5 0,3 1 3 16,-4 0-6-16,1 0-2 0,2-1 0 0,-2 1 4 16,0 0-1-16,0 0 0 0,1 0-2 0,-2 0-5 15,3 0 4-15,-3-1 1 0,1 0 4 16,1 1 0-16,-1 0-1 0,3 0-4 0,-2-1-1 16,4-1 3-16,-3-1 0 0,1 2 1 0,-1 1-2 15,3-1-3-15,-1 1 2 0,-1 0 0 0,0 0 3 16,-2 1 3-16,1-1-2 0,-2 0-3 15,2 0-1-15,0 0 0 0,-3-1-1 0,2 1 4 16,0 1 0-16,-2-2-6 0,2 2 3 0,-2-2 0 16,0 1 4-16,-1 1 3 0,2-1-4 0,-1 0-2 15,0 0-2-15,-1 0 0 0,1-1 4 16,-1 1 0-16,-1 0-2 0,1 0-2 0,-1 0 1 16,0 0 2-16,0 0 3 0,0 0 2 0,0 0-3 15,0 1-3-15,0-2-2 0,0 1 1 16,0 0 1-16,0 0 1 0,0 0 0 0,0 0-5 0,2 0 6 15,-1-2-2-15,1 1 3 0,-1 1 9 16,3-1-9-16,0 1-3 0,-1-1-2 0,-1 0-3 16,1 0 3-16,1-1 4 0,-2 2-1 0,1-1-2 15,0 2 1-15,-1-2-2 0,1 0 3 16,1 1 5-16,-2 0-3 0,1-2-2 0,-1 2-3 16,1 0-2-16,-2 0 3 0,2 0 3 15,-1 0 0-15,2-1-3 0,-2 1 1 0,0-2-1 0,1 2 2 16,0 0 4-16,-1-1-4 0,1 1 0 15,0 0-4-15,0-3-2 0,2 3 5 0,-4-2 0 16,1 2 2-16,0 0-1 0,-1 0-1 0,0 0-2 16,0-1 2-16,-1 2 4 0,0-1-3 0,0 0-2 15,0 0-1-15,-1 0-4 0,1 0 4 16,0 2 6-16,-1-2 0 0,1 0 2 0,0 2-1 16,-1-4-1-16,1 0 4 0,0 4 1 0,0-2-2 15,0 0-3-15,0 0-4 0,0 0-3 0,0 0 0 16,0-2 3-16,0 4-1 0,0-4 0 0,0 4-3 15,-2-2-10-15,2-2-1 0,0 2-6 16,0-1-17-16,-1 1-24 0,0-1-63 0,0 0-169 16,1 1-455-16,-4-3-796 0</inkml:trace>
  <inkml:trace contextRef="#ctx0" brushRef="#br1" timeOffset="702510.015">3124 17385 1 0,'0'-2'0'0,"0"1"0"0,0 0 0 15,0 1 0-15,0 0 0 0,0 1 0 0,0-2 0 16,0 0 0-16,0 1 0 0,0 1 0 0,0 0 0 15,0-1 0-15,0-1 0 0,0 0 0 16,0 0 0-16,0 1 0 0,0 1 0 0,0-1 0 16,0 0 0-16,0 0 0 0,0 0 0 0,0 1 0 15,0 0 0-15,0-1 0 0,0 0 37 0,0-1 72 16,0 0 0-16,0 1-4 0,0 1-18 16,0 0-17-16,0-1-12 0,0 0-11 0,0 0-3 15,0 0-5-15,0 1-3 0,0-1 0 0,0 0-1 16,0-1 1-16,0 1-5 0,0 1-1 0,0-1-4 15,0 0 1-15,0 0 7 0,0-1 7 16,0 1 11-16,0 1 2 0,0-1 0 0,0 0-3 16,0 0-1-16,0 0 2 0,0-1-6 0,0 1 2 15,0 1-3-15,0-1-5 0,0 0 4 0,0 0-1 16,3 0 2-16,-3 2-3 0,0-1-4 16,0-1-7-16,1 0-1 0,-1-1 1 0,0 1-2 15,0 0-2-15,0 0-6 0,2 1-5 0,-2-1-2 16,0 0-2-16,0 0 2 0,0 1-1 15,0 0-2-15,1-1-2 0,-1-1-1 0,0 0 2 0,2 0 0 16,-2 1 1-16,0 1-4 0,0-1 6 16,0 0 10-16,1 0 3 0,2-1 7 0,0 1-7 15,-1 0-9-15,0 0-6 0,0 0-2 0,0-3 2 16,1 3-1-16,-1-1 1 0,-1 2-4 0,1 0-6 16,1-1 2-16,0 0-1 0,-1 0 3 15,-1 0 4-15,2 0-3 0,0 2-2 0,-1-2 1 16,0-3 0-16,2 3 0 0,-1 0 4 0,-1 0 0 15,-1 1-4-15,3 1 3 0,-1-2 2 16,-2 0 2-16,1 0 3 0,-1 0-2 0,1 1-7 16,-1-2-2-16,1 1-1 0,-1 0 1 0,1 0 2 15,-1 0-2-15,-1 1-4 0,2 0 1 0,0-1 1 16,0 0 2-16,0 0 6 0,0 0-3 16,2 1-2-16,-3-1-2 0,2 0 2 0,-1 0 1 15,-1 0 4-15,2 0-2 0,0 0-5 0,-1 2 1 16,0-4 0-16,1 2 3 0,1 0 1 15,-1 0-1-15,1 0-3 0,-1 0-2 0,0-1-2 16,-1 1 2-16,2 0 1 0,-2 1 1 0,0 1-4 16,0-2 0-16,0 0 0 0,2 0 3 15,-2 1 3-15,0-1-1 0,3 1 4 0,-3-1-2 0,0 0-1 16,-2 0 2-16,4-1-2 0,-1 2 0 16,0-1-4-16,1 1 0 0,1-1-1 0,-2-1 3 15,2 1 4-15,-2-1-4 0,1 1-3 16,0 0-1-16,-2 0-2 0,2-1 2 0,0 1 4 0,-2 0-3 15,3 1 1-15,0-1-1 0,-2 0-2 0,1 0 4 16,-1 0 5-16,0 0-5 0,2 1-1 16,-2-2-6-16,0 1-2 0,2-1 5 15,-3 1 4-15,2 0 0 0,1 1 0 0,-2-1 0 0,1 0-3 16,-1-1 2-16,0 1 6 0,2 0-5 16,-3 1 0-16,0-1-5 0,0 0-4 0,2 0 8 15,-1-1 3-15,0 2 3 0,-1-1 1 0,2 0-5 16,0 0-2-16,1-1 2 0,-2 1 1 0,-1 0 0 15,2 0-3-15,-2 0-2 0,0 0-5 16,0 0 3-16,2 0 4 0,-2 0 0 0,0 0-1 16,0 1 1-16,0-1-3 0,2-1 2 15,-1 1 4-15,1 0-4 0,0 0 3 0,-2 0-4 0,2 0-4 16,1 0 5-16,-2-2 1 0,3 2 2 16,-2 2 1-16,0-2-4 0,-1 1-6 0,1-2 2 15,-1 1 3-15,0 0 0 0,0 0 2 0,-1 1-5 16,3-1-1-16,-3 0 1 0,0-1 2 15,2 2 3-15,-2-1 2 0,1 1-4 0,-2-1-2 0,1-1 3 16,1 1 1-16,1 0 0 0,-3 0 3 0,4 1-6 16,-2-1-1-16,0 0 2 0,1 0 3 15,-1-1 2-15,3 2 2 0,-2-2-2 0,-1 1-5 16,3 0 0-16,-2-1 1 0,1 1 1 0,-1 0 3 16,1 0-4-16,0 0-3 0,-3-2 1 15,4 2 1-15,-3-1 5 0,1 1 0 0,-1 0-1 16,-2 0-3-16,3-1-3 0,-1 1 4 0,0-1-2 15,0 2 2-15,0 0-1 0,0-2-2 16,0 1-1-16,-2-1 2 0,1-1 2 0,0 4 2 16,1-2-2-16,-1 0-2 0,0 0-1 0,1-2 0 15,-2 1 1-15,0 2 2 0,0-1-1 16,1 0-2-16,-2 2 1 0,2-2-2 0,0-2 6 16,-1 4 1-16,1-2-3 0,0 0-1 0,-2 0-5 15,3-2 5-15,-2 0-3 0,2 1 6 0,-2 1-4 16,1 0-4-16,0 0 4 0,2-1-1 15,-2-1 4-15,0 2 0 0,1-1 0 0,0 1-5 16,1 0 1-16,-2-2 0 0,0 2-1 0,1-1 4 0,-1 1-2 16,1 0-2-16,-1 0 2 0,-1 0-2 15,1-1 3-15,0 2 4 0,-1-1-3 0,1 1-1 16,-2-1-4-16,2-1 2 0,0 0-1 0,0-1 5 16,1 2-1-16,-1 0-5 0,0 0 2 0,1-1-1 15,-2 0 4-15,1 1 3 0,0-1-1 16,0 1-4-16,1 0-4 0,-1-1 2 0,0-2 0 15,-2 2 2-15,2 1 1 0,-1 0-1 0,-1 1-1 16,0-1-1-16,0-1 2 0,0 2 3 16,0-1-1-16,0 0-2 0,-1 0-4 0,1 0-1 15,0-1 2-15,-2 1 5 0,2 0-1 16,0-1-5-16,0 1-3 0,0-2-4 0,-2 1-1 0,1-1 5 16,0-2-1-16,0 4-3 0,-1-3-6 15,1 1-1-15,0 0-1 0,-1-1 6 0,2 1 4 16,-1 0-4-16,1 0 3 0,-1 1-3 0,1-1 4 15,0 0 3-15,-1 0 0 0,1 0 1 16,0-1-3-16,-1 1 1 0,1 0 1 0,0-2 3 0,0 3 3 16,1 0-2-16,-1 0-1 0,0-1-2 0,1 0 0 15,-1 2 4-15,1-1-1 0,-1 1 2 16,1 0-6-16,-1-2 2 0,0 1-3 16,2 0 4-16,-1-1 1 0,-1 0-2 0,1 1 2 0,-1-1-4 15,2-1 4-15,-1 1 6 0,0 0-5 16,-1 0 1-16,1 1-6 0,1-1-1 0,-2 1 5 15,0-2 3-15,2 1 2 0,-2 1 0 0,1 0-3 16,1-1 0-16,-2 0 0 0,1-1 1 0,0 0-1 16,-1 1 3-16,2 2-2 0,-2-3-2 15,2 3 2-15,-2 0 0 0,0-1 2 0,0 1 4 16,0 0 0-16,0 0-5 0,0-1 1 0,0 0-1 16,-2 0 0-16,2-1 6 0,0 2-2 0,0-1 0 15,0 2 7-15,0-2-4 0,-2 1 2 16,2 1 0-16,-1-5-7 0,1 4 1 0,-1 0-3 15,1 0 2-15,0 0 0 0,-2 0 3 0,2 0 1 16,-1-3-3-16,1 3 3 0,0-1-5 16,-2 1 3-16,2 1 4 0,0-1-7 0,0 2 2 0,0-4-2 15,0 2 2-15,-2 0 0 0,1 0 2 16,0 0-2-16,0-1-5 0,-2 1 5 0,2-1-1 16,-1-1 2-16,1 4 3 0,-1-1-3 0,1-1-2 15,-1-1-1-15,1 1 1 0,0 0 0 0,1 0 3 16,-2 1 0-16,2-2-7 0,0-1 6 15,-1 2-1-15,1-2 3 0,0 4 2 0,0 0-2 16,0-2-1-16,0 0-3 0,0-2 0 0,0 4 0 16,0-4 4-16,0 5 1 0,-2-4-3 15,2 1 1-15,0 0-2 0,0 0 2 0,0 1 3 16,0-1-3-16,0 0 2 0,0 0-3 0,0 0 2 16,0 0-2-16,0-1 2 0,0 2 0 0,-1-2-4 15,1 2 1-15,0-1-3 0,0 0 1 16,0 1 2-16,0 2 1 0,0-3 3 0,-1 2-2 15,1 0 0-15,-2 1 1 0,2 0-3 0,0 1 1 16,0-2-1-16,0 4 1 0,0-4-2 0,0 1 4 16,0 2 10-16,0-2-3 0,0 4 3 0,0-1-5 15,0-2-4-15,0 0 1 0,0-1 3 16,0 1 1-16,0 1-7 0,2 0 0 0,-2 1-4 16,0-1 3-16,0 1 2 0,0 0-1 15,0-2-4-15,0 2-2 0,1-3 0 0,-1 3 0 16,0-1 4-16,0-1-3 0,0 1-2 0,-1 0 0 15,1 0-2-15,-2-2 7 0,2 2-1 0,-1 2 3 16,1-2-5-16,0 0-3 0,0-2-1 0,0 0-3 16,0-1 7-16,-1 3 1 0,1 0-5 15,0-1 4-15,0 1-6 0,0-3 2 0,0 1 8 16,0 0-9-16,0 0 6 0,0 2-5 0,0-2-1 16,-2 2 9-16,2-4-4 0,0 3 0 15,0-1-3-15,0 2 7 0,0-2-9 0,0 1 3 16,0-1 5-16,0-2-10 0,0 3 9 0,-1-2-5 15,1 0-2-15,0 2 5 0,0-3-1 0,0 3 0 16,-1 1-2-16,1-3-2 0,-1 3 0 0,-1-2 1 16,2 1 4-16,0 2-3 0,-1-2 5 15,1 0-4-15,0-2-4 0,0 0 4 0,0 1-3 16,0 0 6-16,0 4-3 0,0-3 0 0,0-1-1 16,0-1-1-16,0 3 5 0,-1-2-2 15,2 2 0-15,-1-2-3 0,0-1 0 0,0 0-1 0,0-1 3 16,0 2 3-16,0 1-2 0,0-2-2 15,0 0 0-15,0 1-3 0,0 0 5 0,0 2-4 16,0-2 5-16,0 1 0 0,0-2-5 0,1-1 6 16,-1 1-5-16,0 0 2 0,0 3 2 0,0-1-4 15,0 0 0-15,0-3-1 0,0 1 5 0,0 0-2 16,2-1 3-16,-2 1-2 0,0-2-6 16,0 0 9-16,0 0-5 0,0 0 3 0,0 2 1 15,0-2-8-15,0 1 5 0,0-1-1 16,0-1 3-16,0 2-2 0,0-1 2 0,0 1-1 15,0 1-4-15,0-2 9 0,0 0-8 0,0 0 5 16,0 2-1-16,-2-2-5 0,2 2 3 0,0-1-3 16,0 1 2-16,0 1 0 0,0-3 3 0,0 1 1 15,-1 0-5-15,1-2 5 0,0 2-6 16,0-1 3-16,0 1 3 0,0 1-8 0,0-1 5 16,0-1-2-16,0 0 2 0,0 0 1 0,0 0 1 15,0 2-2-15,-1-2-1 0,1 0 6 16,0 0-7-16,0 0 3 0,-1 1 0 0,1 1-6 15,0-1 5-15,-2 2-1 0,2-6 1 0,0 6 2 16,0-2-1-16,0 1-1 0,-1 0-4 0,1-1 6 16,-1 0-4-16,1 1 2 0,-1 0 2 15,1-1-7-15,-2 3 6 0,2-1-5 0,-1-3 4 16,1 1 4-16,0 0-3 0,0 3 1 0,0-1-6 16,0-1 5-16,1 1-5 0,-2-1 3 0,1-1 4 15,0 2-8-15,0-1 4 0,-1-1-1 0,1-1 1 16,0 0 5-16,0 0-4 0,0 0 0 0,0 1-3 15,1-2 1-15,-1 1 1 0,0 0 1 16,0 0 1-16,-1 1-8 0,1 0 7 0,0-1-3 16,0 0 1-16,1-1 7 0,-1 0-6 0,0 2 4 15,0-1-5-15,0-1 4 0,0 1-3 16,1-1 4-16,-1 1 7 0,-1 1-11 0,1-2 10 16,0 1-6-16,0-4-2 0,1 0 7 0,1-2-4 15,-2-2 1-15,1 3-3 0,0-3 0 16,2 2-1-16,-2-4 2 0,1 2 6 0,0-1-11 15,-1 1 7-15,0 1-5 0,2-3-2 0,-2 1 10 16,0-1-5-16,2 1 2 0,-3 1-3 0,1 1 1 16,-1-4-1-16,2 3-2 0,-2-1 6 0,1 1-8 15,-1 3 6-15,0-5-3 0,0 0-1 0,0 2 7 16,2-2-5-16,-2 3 3 0,0 0-2 16,0-1-5-16,0 1 2 0,1-1-1 0,-1-1 6 15,1 4-6-15,-1-1 6 0,0 2-3 0,0-3-2 16,0 0 7-16,0 2-7 0,0 0 4 15,0 2-2-15,0-3-8 0,0 3 5 0,0-2 1 16,0 2 3-16,0 0-1 0,2 0 0 0,-4 2-4 16,2-2-1-16,0-1 9 0,0 2-8 0,0 0 5 15,0 2-2-15,0-3-6 0,0 2 5 0,-1-1-3 16,1 1 4-16,0 1-1 0,0-2 5 16,0 1-7-16,0 0-1 0,0-1 10 0,0-2-11 15,0 3 10-15,0 0-4 0,0 0-6 0,0 0 4 16,0-1-2-16,0-2 3 0,0 3 0 0,0-2 1 15,0 2-1-15,1 0-4 0,-1-3 7 16,0 2-8-16,0 0 6 0,2 1 2 0,-2 0-10 16,0 0 6-16,0 0-2 0,0 0 1 0,0-1 4 15,0 2-1-15,0 0 0 0,0-1-7 16,0-1 10-16,0-1-9 0,1 1 6 0,-1 2 2 16,0 0-10-16,0 0 6 0,0-1-2 0,1-1 3 15,-1 2-2-15,0-1 5 0,0-2-3 0,0 2-4 16,1-1 6-16,-1 0-5 0,0 0 3 15,1 1 2-15,-1 1-6 0,0 0 4 0,0 0-4 0,0-2 1 16,2 1 7-16,-2 0-4 0,0 1 2 16,0-2-5-16,0-1 1 0,0 2-1 0,1-2 4 15,-1 0 0-15,1 3-7 0,-1-1 6 0,2 0-10 16,-2-2 4-16,1 1 2 0,0 0 0 16,-1 0 6-16,0 1-4 0,0 0 5 0,0 0-4 15,0 0 1-15,0 0 1 0,0 1-6 0,-1 0 5 16,1 0-2-16,0-2-1 0,-1 0 6 0,1 0-3 15,0 0 2-15,0 2-4 0,0-1 3 16,0 0-5-16,0 0 1 0,0 1 4 0,-2 0-6 16,2-2 6-16,0 2-2 0,0-1-1 0,0-1 4 15,-1 1-3-15,1 1 1 0,0 0-2 16,0 0 3-16,0 0-5 0,0-1 4 0,0 1 3 16,0 1-12-16,0 0 11 0,0 0-6 0,0-2 0 15,0 0 8-15,0 0-5 0,0 1 1 16,0 0-2-16,0 0 1 0,-1 1-2 0,2-2 1 0,-2 2 3 15,1 0-7-15,0 0 5 0,-2 0-3 0,2-2-6 16,0-1 7-16,0 2-8 0,0 0-1 16,0 1-7-16,0 1-4 0,0-1-5 0,-1-1-6 15,0 3-12-15,0-1-26 0,0 2-25 0,1-1-34 16,-2-2-49-16,2 0-79 0,0 0-163 0,0 1-301 16,0 1-434-16</inkml:trace>
  <inkml:trace contextRef="#ctx0" brushRef="#br1" timeOffset="703384.3296">3499 17225 1 0,'0'0'0'0,"0"0"0"0,0 0 0 15,0-1 0-15,0 1 0 0,0-1 0 16,0 1 0-16,0 1 61 0,0-2 90 0,0 1-20 16,0-3-28-16,0 2-17 0,0 1-15 0,0 0-14 15,0-2-14-15,0 2-14 0,-1-2-3 16,1 2 5-16,-1-1 3 0,1 1-2 0,-1-1 5 15,1 1 11-15,-3-1 6 0,3 0 9 0,0 1-1 16,-1-2-3-16,0 1 2 0,1-1-5 16,-2 1-2-16,1 1-4 0,1 0-9 15,-1 1-5-15,0-1 2 0,-1 0 3 0,2 0 7 0,-1 0 0 16,1 0 1-16,-1 0 0 0,1 0-2 0,0 0-2 16,-2 0-10-16,2 0-10 0,0 2-6 15,-2-1-3-15,1 2 0 0,-2-1 2 0,1 1 4 16,-1-1 4-16,0 2 4 0,-2 0 1 0,1 1 0 15,0-1-3-15,0 1-3 0,1-1-2 0,0 3-4 16,-1 0-8-16,2-1 2 0,0-3-3 16,-2 2 3-16,3-2 3 0,-2 0-3 0,1 1 2 15,-1-1-5-15,0 1 1 0,3 1-2 0,-2-1 2 16,1-1-4-16,-2 1-1 0,1-1 0 16,0-1-3-16,1 0 3 0,0 0 3 0,0-1-3 0,0 3-4 15,-2-4-3-15,3 0-4 0,-1 2 4 0,1-2 4 16,0 1 1-16,0 0-3 0,-1 0-1 15,1 1-1-15,0-2 1 0,0 1 3 0,-2-1-3 16,2 1 2-16,0 0-7 0,0 0-1 0,-1-1 2 16,1 2 2-16,-1-1 1 0,-1 0-9 15,0 0-4-15,1-1-11 0,0 0-13 0,1 1-19 16,-2-1-58-16,2 0-122 0,-1 1-196 0,-1 1-256 16,1-2-62-16</inkml:trace>
  <inkml:trace contextRef="#ctx0" brushRef="#br1" timeOffset="703740.9661">3378 17277 1 0,'-1'1'0'0,"-2"-2"0"0,-3 1 137 16,4 0 235-16,-2 2-56 0,0-1-83 0,0 2-47 16,0 0-28-16,0 1-22 0,0 1-22 15,-1 0-23-15,2 0-19 0,-4-2-9 0,4 0-5 16,-4 0-6-16,4 3-8 0,-4-2-12 0,5 0-15 16,-4-1-7-16,3 1-3 0,0-3 0 0,-1 1 3 15,2 1-3-15,0-1-6 0,1 1-1 16,0-2 0-16,-1-1-2 0,0 1-1 0,2-1-4 15,-1 0-6-15,1 1-1 0,1-2-2 0,-1 1-5 16,0 0-6-16,2-1-19 0,-2 1-26 0,2-1-22 16,-1 0-62-16,-1-1-91 0,1 1-162 15,0 1-200-15,0-1 222 0</inkml:trace>
  <inkml:trace contextRef="#ctx0" brushRef="#br1" timeOffset="704012.2421">3462 17287 1 0,'-1'0'0'16,"-3"1"270"-16,-2-1 159 0,2 0-67 0,-1 2-92 15,1-1-63-15,-3 2-43 0,2 1-37 0,0-2-30 16,1 0-19-16,-1 1-11 0,1-2-9 15,-2 1-15-15,2 1-8 0,1-1-11 0,-2 0-5 16,2 3-1-16,-2-3-7 0,1 0-5 0,3 1-8 16,-1-2-3-16,1 0-5 0,1 0-3 0,0 0-5 15,-3 1-15-15,6-1-16 0,-3-1-40 16,0 1-77-16,1-1-138 0,1 1-229 0,-1-1-224 16,5 0 451-16</inkml:trace>
  <inkml:trace contextRef="#ctx0" brushRef="#br1" timeOffset="704281.0938">3630 17288 1 0,'0'0'40'0,"-1"0"366"15,-2-1 8-15,2 1-55 0,-2 0-90 0,1 0-87 16,-1 1-35-16,-1 1-27 0,2-1-18 15,-1 2-13-15,-1 0-22 0,3-1-12 0,-3 0-11 16,-1 1-7-16,2-2-9 0,-1 0-9 0,0 1-9 16,1-1-6-16,1 2-4 0,-2-1 1 0,1 0 0 15,1 2-3-15,0-1 0 0,-1-1-8 16,3 0-5-16,-1 0-8 0,1-1-17 0,0 2-20 16,0-1-46-16,0-2-92 0,0 1-162 0,1 0-247 15,2-1-199-15,0 1 641 0</inkml:trace>
  <inkml:trace contextRef="#ctx0" brushRef="#br1" timeOffset="704515.9619">3797 17263 1 0,'1'0'73'15,"-2"0"340"-15,0 0 17 0,1 0-56 0,-2-1-99 16,1 1-81-16,0 1-64 0,0-1-35 0,0 3-20 15,-2-2-18-15,2 2-7 0,-1 0-5 16,1-2-8-16,0 1-4 0,-2-1-9 0,2 2-7 16,-1-2-9-16,2 2-1 0,-2-1-2 15,0 0 2-15,1 2-4 0,0 1-5 0,1-2-16 16,-2 1-20-16,2-3-26 0,0 0-63 16,2 1-136-16,-2-2-226 0,1 3-288 0,2-2 203 0</inkml:trace>
  <inkml:trace contextRef="#ctx0" brushRef="#br1" timeOffset="704728.8637">3878 17263 1 0,'1'-2'0'0,"-1"0"152"0,-1-1 306 0,1 1-20 16,0 0-88-16,-1 2-76 0,1 0-66 0,-2 0-47 16,1 0-29-16,0 2-30 0,0-2-23 15,-1 0-16-15,0 0-17 0,0 2-10 0,-1 0-13 16,1 0-12-16,-2 0-3 0,2-1-2 0,-2 2-2 15,1-2 0-15,0 2-5 0,1 0-8 0,-2-2-12 16,2 1-19-16,-2 0-33 0,2 0-77 16,-2 1-201-16,1 0-405 0,0-1-398 0</inkml:trace>
  <inkml:trace contextRef="#ctx0" brushRef="#br1" timeOffset="705162.581">3307 17256 1 0,'-1'-1'86'0,"1"0"283"0,-1-1 18 0,1 2-21 16,0 0-90-16,-1-1-82 0,0 1-64 0,-1 0-49 15,0 0-19-15,2 1-14 0,-2 1-16 0,0 0-3 16,0 1-8-16,-1-1-3 0,0 2-3 16,1-2-6-16,-2 3-3 0,1-3-6 0,1 0 1 15,1 0-4-15,-2 0 3 0,0 2 0 16,0-2-10-16,0 0-5 0,-2 1-19 0,2-2-31 16,2 2-62-16,-1 0-135 0,-2-1-229 0,2 0-236 15,2-2 331-15</inkml:trace>
  <inkml:trace contextRef="#ctx0" brushRef="#br1" timeOffset="705367.878">3252 17217 1 0,'-2'0'0'0,"-2"-2"73"0,3 1 330 15,-1-1 4-15,-1-1-77 0,2 2-88 0,-2 1-69 16,2-2-38-16,-1 4-19 0,-1-4-16 0,-1 4-15 15,2-2-13-15,-2 0-12 0,-2 3-14 0,3 0-7 16,-3 0-10-16,2-3-13 0,-2 3-4 16,3 0-9-16,-4-1-5 0,5 2-6 0,-2-3-7 15,2 2-18-15,0-1-36 0,2 0-100 0,0 1-390 16,2-2-887-16</inkml:trace>
  <inkml:trace contextRef="#ctx0" brushRef="#br1" timeOffset="708410.5753">3441 17023 1 0,'0'1'0'0,"1"-2"0"0,-1 0 0 0,0 1 0 16,0 0 0-16,0 0 0 0,0 1 0 0,0-2 0 15,0 1 0-15,0 0 0 0,0-2 0 16,0 2 0-16,0 0 0 0,1-1 0 0,-1 1 56 16,0 0 20-16,0 0 16 0,0 1 14 0,0-1 10 15,0-1-1-15,0 1 0 0,0 0 4 0,0 0 4 16,0 0 3-16,0 1-1 0,0-2-10 0,0 1-13 16,0-1-11-16,0 1-13 0,0 1-7 15,0-1-10-15,0 0-5 0,0 0-4 0,0 0-11 16,0 1-4-16,0-1-9 0,-1 0-4 0,1 0-2 15,1 0-3-15,-1 0 0 0,0 0-1 16,0 2-2-16,0-2 4 0,0 0 1 0,0 0 3 16,0 1 2-16,0-1 1 0,0 0 3 0,0 1 1 15,0-2 7-15,0 1 0 0,0 0-2 0,0 0-5 16,0 1-11-16,0-1-3 0,0 0-4 16,0 0-2-16,-1 0 0 0,1 0-3 0,0 1-5 15,0-1-1-15,0 0-2 0,0 1 7 0,0 0 7 16,-1 4 3-16,-1-1 1 0,1 0-2 0,0-3-3 15,0 1 2-15,0 3 1 0,-2-3-2 0,2 4-5 16,0-1-3-16,-2-3 1 0,2 3 1 16,1-3 1-16,-1 1 0 0,-1-1-3 0,1 1 1 15,0 2 1-15,1-2-1 0,-2 1 3 0,1-1-3 16,0 1-3-16,0-2-1 0,0 0-1 0,-1 2 0 16,1-1 2-16,0-1-2 0,-1 0-3 15,2 2 2-15,-1-2-2 0,1 0 3 0,-1 1 5 16,1-1-4-16,0 2-1 0,-1-3-3 0,1 0-3 15,0-1 5-15,0 1 1 0,0 2 0 0,-1-2-3 16,1-1 1-16,0 0 0 0,0 0 1 16,1 0 4-16,-1 0-2 0,0 0-2 0,0 0-3 15,0 0-2-15,0-1 2 0,0 2 4 0,0 0 0 16,-1 0-2-16,1 1 1 0,0-2-5 16,0 1 5-16,0-1 3 0,0 2-2 0,0-2-1 15,0 0-4-15,1 0-2 0,-1 0 3 0,0-2 4 16,0 2 3-16,0 0 1 0,0 0 0 0,0 0-1 15,0 0 2-15,0 0 1 0,0 0 5 16,0 0 5-16,0 0 1 0,0 0 6 0,0-1-3 16,1 1-2-16,-1-2-5 0,0 0-8 0,0-1-2 15,0 0-4-15,0 0 2 0,1 0 4 16,-1-1-4-16,1 1 1 0,-1-2-7 0,0-1-5 0,3 1 5 16,-2 1 4-16,1-1 3 0,-1 0-1 0,0 2-1 15,-1-1-2-15,1-1 1 0,0 2 4 16,-1-2-4-16,2-1 3 0,-1-3-5 15,0 3-4-15,1 3 3 0,-1-2 2 0,0 0 2 16,2-1 3-16,-3 2-3 0,2 0-3 0,2 0 0 0,-3-1 3 16,1-3-2-16,-2 5 2 0,2-1-3 15,-1-1-5-15,0 2 5 0,1-3 0 16,-1 4 4-16,0-2 0 0,0 1-1 0,0 0-4 0,1-1-1 16,0 2 5-16,0-3-2 0,0 1 3 15,-1 0-4-15,0 1-4 0,2-2 1 0,2 0 2 16,-3 0 3-16,2 0 4 0,-1 1-3 0,0-2-2 15,0-1-2-15,-1 1 2 0,2 0 0 16,-1 2 0-16,-1-3 0 0,3 2-6 0,-3 0 3 16,1-2 3-16,1 1 1 0,-1 0 3 0,1 2-3 15,0 0-2-15,-2-1-2 0,1 3 1 0,1-3 2 16,-3 3 2-16,1 0-2 0,-1-1-5 16,1 1 2-16,0 1 1 0,0-2 4 0,0 1 1 15,1-1-2-15,-2 2-5 0,0 0 2 0,2-1-1 16,-1 1-1-16,-1-1 3 0,2 2-4 0,2-1-3 15,-3 1 3-15,1 0-3 0,-1 0 3 16,2 1 5-16,-2 1-5 0,1 1 1 0,1-1-2 16,-2 1 2-16,1-1 3 0,3 1 1 0,-3-1 0 15,0 1-2-15,2 0 0 0,-2 1 0 0,-1 0 2 16,1 1 3-16,0-2-2 0,-1 1-3 0,0 2 0 16,1 0 0-16,0-2 2 0,-2 1 2 0,1 0-1 15,0-1-1-15,0 1 0 0,0 0-1 16,-1 1 3-16,0 0 0 0,-1 1 5 15,0-2-5-15,0 0-3 0,0 1 0 0,0-2-2 0,2 2 5 16,-2-2-2-16,1 1-2 0,-1 1 4 16,1 1-2-16,1 0 3 0,-2 0 1 0,1-1-2 15,-1 2-2-15,0-2-2 0,0-1-1 0,2 4 1 16,-2-4 3-16,1 1 1 0,-1-1-2 16,0 1 2-16,0-1-2 0,0 0 4 0,0 1 3 15,0 3-4-15,0-2 1 0,0 0-3 0,-1-2 0 16,1-1 2-16,0 1 0 0,0-1-1 0,0-2-2 15,-2 1 1-15,4 0-4 0,-2-2 3 0,1 1 2 16,-1-1-2-16,0 2 1 0,2 0-2 0,-1-2-1 16,-1 1 3-16,1-1 0 0,-1 0-1 0,0 1 0 15,2-1-2-15,-2 0 2 0,0 0 0 16,0 1 3-16,0 0-2 0,0-1-1 0,2 1-1 16,-2 0 0-16,0 0 3 0,0 0 1 0,0 0 2 15,0 2-2-15,0-1 0 0,0-2-4 16,1 1 2-16,-1 1 0 0,0-1-1 0,0-1 1 15,0 2-5-15,0-3 1 0,0 0 4 0,1 0-2 16,-1 2 5-16,0-2-2 0,0 0-8 0,0 0 5 16,0 0 1-16,0 0 1 0,2 0 5 15,-2 0-3-15,0 0-3 0,0-2-1 0,0 2 3 16,0 0 3-16,0 0 2 0,0 0-2 0,0-3-7 16,1 1-10-16,0-2-12 0,0-1-28 15,1 0-56-15,-1 1-107 0,0-3-235 0,0 1-483 0,1-1-155 16</inkml:trace>
  <inkml:trace contextRef="#ctx0" brushRef="#br1" timeOffset="709127.1944">3504 17033 1 0,'0'0'0'0,"0"0"0"16,0 0 0-16,2 0 0 0,-2 0 0 0,0 0 0 0,1 0 0 15,-1 0 0-15,1 0 0 0,-1 0 0 16,1-1 0-16,-1 1 0 0,1 0 75 0,-1-2 46 16,0 2-8-16,0 0-12 0,0 0-14 0,0 0-17 15,0 0-11-15,3 0-8 0,-3 0-5 0,1 0-2 16,1-1-1-16,-1 1 1 0,0-2 0 15,-1 2 1-15,1 0 1 0,-1 0-4 0,0 0 0 16,1 0-1-16,-1 0 3 0,0 2 0 16,0-2 6-16,2 0 2 0,-1 0-2 0,0 0 1 0,3-2-6 15,-3 2-3-15,1 0-3 0,1-1-4 16,1 1-2-16,0-1 1 0,-1 1 0 0,1 0-6 16,0-1 0-16,2 1-3 0,-2 0-5 0,1 0 3 15,-2-1-1-15,3 1-2 0,-2 0-1 16,4 0 0-16,-5 0-2 0,5-1 0 0,-3 1 1 15,0 0-5-15,-1 0-1 0,2 0-2 16,-2 0-1-16,1 0 3 0,-2-2-2 0,4 2 3 0,-2 0-3 16,1 0-3-16,-1 0 2 0,0 0 0 15,-1-1 6-15,1 2-3 0,-2-2 3 0,1 1-4 16,-1-1-2-16,1 1 5 0,-2 0-1 0,-1 0 9 16,-2 0 5-16,1 0 5 0,-2 0 6 15,2 0 0-15,-2 0 5 0,-1 1-4 0,3-1-1 16,-2 0-6-16,2 0-6 0,0 0 2 0,0 0-5 15,0 0 0-15,-1 0-2 0,1 0-4 0,0 0-1 16,-1 0-4-16,1 0-1 0,0 0-3 0,0 0 1 16,0 0-7-16,0 0-4 0,-2-1 2 0,1 1-11 15,0 0-1-15,0 0-9 0,-2-1-26 16,2 1-76-16,0-1-309 0,1 0-1085 0</inkml:trace>
  <inkml:trace contextRef="#ctx0" brushRef="#br1" timeOffset="731704.2397">3832 17200 1 0,'0'1'0'0,"0"-2"0"0,-1 1 0 0,1 0 0 15,-2 0 0-15,1 0 0 0,0 0 0 0,1 0 0 16,-1 0 0-16,1 1 0 0,-2-1 0 0,2 0 0 15,-1 0 0-15,0 0 0 0,0 1 0 0,-1-1 0 16,1 2 0-16,1-2 0 0,0 0 0 16,0 0 0-16,0 0 0 0,0 1 0 0,0-1 0 15,0-1 0-15,0 1 0 0,0 0 0 0,0 0 0 16,0 0 0-16,0 1 0 0,0-2 0 16,0 1 0-16,0 1 0 0,0-1 0 0,0 0 0 15,0 0 0-15,0-1 0 0,0-1 0 0,1 2 0 16,-1 0 0-16,0 0 0 0,0 2 0 0,-1-2 0 15,1-2 138-15,0 4 40 0,0-2-15 0,0 0-21 16,0 0-18-16,0 0-15 0,0 0-19 16,0-2-16-16,0 4-8 0,0-2-11 0,0 0-8 15,0 0-6-15,0 0-4 0,1 1 2 0,-1-1 1 16,2 0 1-16,-2 0 3 0,0-1 6 0,0 1-1 16,0-2 9-16,0 4 3 0,0-2 0 0,0 0 5 15,0 0-5-15,0 0-6 0,-2 0-8 16,4 0-6-16,-2 1-7 0,0-2-7 0,0 1-1 15,0 0-5-15,0 0 1 0,0 0 2 0,0 0-4 16,0 1-3-16,0-2-4 0,0 1-6 16,0 1-3-16,0-1-2 0,0 1-2 0,0-1-6 15,0-1 0-15,0 0-6 0,0 1-1 0,0 1 2 16,1-1-3-16,-1 0 4 0,0 0 0 0,0-1 1 16,0 2 0-16,0-1-2 0,0 0-6 15,0 1-11-15,-1-2-8 0,1 1-17 0,0-1-17 16,-2 2-25-16,2-1-39 0,0 1-40 0,-1-2-61 15,1 0-77-15,0 1-65 0,0 0-44 16,0 0 290-16,0 0 131 0,0-2 0 0</inkml:trace>
  <inkml:trace contextRef="#ctx0" brushRef="#br1" timeOffset="734294.0889">3823 17231 1 0,'0'0'0'0,"0"0"0"16,1-1 26-16,-1 1 198 0,0 0-32 15,2 0-30-15,-2 1-21 0,0-2-23 0,0 1-13 16,0 0-14-16,0 0 3 0,0 0 7 0,0 0 2 15,0 0 3-15,0 0-5 0,0 0-6 0,0 1-7 16,0-1-4-16,0 0-7 0,0 0-12 16,0 0-2-16,0 0-10 0,0 0-6 0,0 0-6 15,0 0-7-15,0 1 0 0,0-2 2 16,0 1-2-16,0-1-27 0,0 0 0 0,0-1-3 16,-2 0 5-16,2 0 28 0,0-2-10 0,0 4-4 15,0 0-2-15,0-2-7 0,0 2 6 0,0-2 2 16,0 0 0-16,-1 1 1 0,1 0 2 0,0-1-4 15,0 1-2-15,1-1 5 0,-1 0-4 0,0 0 1 16,0 1 2-16,-1 0-6 0,1 1 2 16,0-3-2-16,0 1-1 0,0 0-1 0,0 0 1 15,0 1-2-15,0-1-5 0,0 1 7 0,0 0-8 16,1-1 3-16,-1 2 1 0,0-3-9 0,2 2 6 16,-2-1-3-16,0-1-1 0,0 1 1 0,1 1 2 15,-1 1 0-15,1-2 1 0,0 1 1 16,-1-1-4-16,2 0 4 0,-2 2 3 0,0 0-7 15,0 0 3-15,0-1 0 0,0 1 0 0,0-1 1 16,0 1 2-16,0 0-2 0,1-1-7 16,-1-1 5-16,1 0-8 0,-1-1 2 0,2 2 3 15,-2-1-9-15,0 2 7 0,2-4-2 16,-2 2 1-16,1-1 7 0,0 0-6 0,0 1 2 0,-1 0-5 16,2 1 2-16,-2-2-1 0,1 1 4 0,-1-1 0 15,1 3-3-15,-1-2 5 0,0 1-5 16,1-1 2-16,-1 0 2 0,0 1-1 0,2 0 2 15,-2 0-4-15,0-1 6 0,0-1-6 0,0 1 1 16,0 0 3-16,0 0-11 0,0 1 9 0,0-3-5 16,0 2 1-16,1 0 5 0,-1-2-5 15,1 2 3-15,-1-1-4 0,0-2 3 0,0-1-3 16,0 1 2-16,0 0 3 0,0 3-7 0,0 0 9 16,0 0-4-16,0 0 0 0,2-3 4 15,-2 2-5-15,0 1 1 0,0 0-1 0,0 1 0 16,-2 0-1-16,2-1 0 0,2-1 4 0,-2 0-8 15,0-1 9-15,0 1-3 0,0 0-1 0,0 0 6 16,0-1-7-16,0 1 1 0,0-2-2 16,2 3-2-16,-2-3 0 0,1 2 1 0,-1 0 4 15,0 1-4-15,0-1 3 0,0 0-3 0,0 0-1 16,1 0 6-16,-1-1-2 0,2 2 1 16,-2 0-3-16,0 0-1 0,-2 0 0 0,2-1-1 0,0 2 5 15,0-1-4-15,0-1 2 0,2 1 0 16,-2-2-3-16,0 0 6 0,0 1-4 0,0 0 2 15,0 0-1-15,1 1-2 0,-1 0 0 0,0-2 0 16,0 0 4-16,0 1-5 0,0-1 5 0,0 2-3 16,0-2-2-16,0 1 6 0,0-1-4 0,0-1 2 15,-1 1 0-15,1 2-4 0,0-3 1 16,0-1 0-16,0 1 3 0,-2-2-2 0,2 2 4 16,-1 1-4-16,1 1-3 0,0-3 7 0,-1 2-5 15,1 1 3-15,0-1 0 0,-2 3-2 16,2-3 0-16,0 1-2 0,0-1 4 0,-2 1-4 15,4 1 3-15,-2 0-1 0,0 0-3 0,0-2 6 16,0 2-5-16,0 1 3 0,0-1 1 16,0 1-4-16,0-2 3 0,0 0-4 0,0 1 5 15,0-2-1-15,2 3 1 0,-2-1 0 0,0 0-4 16,0-1 5-16,0 1-5 0,0 1 3 0,0 0 1 16,0 1-8-16,0-1 5 0,0-3-2 0,1 2 4 15,-1-1 4-15,0 1-2 0,0 1-1 0,0-1-3 16,0-1 0-16,1 0 0 0,-1 1 2 0,0-2 2 15,2 3-5-15,-2-1 2 0,0-1-4 16,0 0 3-16,0 0 3 0,0 1 0 0,0-1 1 16,0 1-4-16,1-3 0 0,-1 2-1 0,0 0 3 15,0 0 2-15,0 2-5 0,0-2 4 16,1 1-2-16,-1 0 0 0,0-3 4 0,0 2-4 16,0-1 0-16,0 2-3 0,2-2 2 0,-2 1-3 15,1-1 5-15,0 3 0 0,0-3-3 0,-1 2 4 16,2 0-4-16,-2-1 3 0,2-1 2 15,-2 0-3-15,1 2 3 0,-1-1-5 0,0 2 3 16,0-3-3-16,1 0 2 0,-1-1 4 0,2 3-6 16,-2-2 3-16,1 1-1 0,-1-3-2 0,0 1 7 15,0 0-4-15,0 2 1 0,0-2-3 16,1 3-1-16,-1-4 0 0,0 1 2 0,0 0 3 16,1 0-4-16,-1-1 2 0,2 2-3 0,-2-1-1 15,0-1 7-15,0 0-4 0,1 0 2 16,-1 0-1-16,1 1-3 0,-1-1 1 0,1-2 0 15,1 4 2-15,-1-1-1 0,0 1 3 0,0 1-4 16,-1-2-1-16,2 0 1 0,-2 2 0 0,0 0 5 16,0-1-4-16,1 0 1 0,-1 1-3 15,0-1 2-15,1 2 4 0,-1 1-2 0,1-3 3 0,-1 1-6 16,0-1 0-16,0 0 4 0,0 0-3 16,0 2 2-16,2-1-3 0,-2 2 0 0,0-4-1 15,2 2 0-15,-2-2 5 0,1-1-4 0,-1 3 3 16,3 0-2-16,-3 0-2 0,0 0 6 15,0 0-5-15,0-3 2 0,1 3-2 0,-1 1-2 16,0-2 3-16,1 1-1 0,-1-1 3 0,0 0-3 16,1-1 4-16,-1 2-4 0,0-1-1 0,2-1 5 15,-2 1-6-15,0 1 5 0,1-3-1 16,-1 6-3-16,0-4 3 0,0 2-3 0,0-1 4 16,0 0-2-16,0 1 2 0,0 0-3 0,0-3-2 15,0 3 6-15,0 0-5 0,0 0 1 16,0 1 4-16,0 1-6 0,0-1 3 0,0 0 1 15,0 1 0-15,0-2-1 0,0 2 1 0,0-1-1 16,0 1-4-16,0-2 7 0,1-1-5 0,-1 1 3 16,0-1 3-16,0 2-7 0,0-2 2 0,0-2-1 15,1 0 1-15,-1 0 3 0,2-1-1 0,-2 1 0 16,0 1-3-16,1 1 2 0,-1-2-1 16,0 1 2-16,1 1 2 0,-1 1-5 0,0 0 2 15,0 0-3-15,0 0 3 0,0 1 3 0,0-1-1 16,0 2 0-16,0 0-4 0,0 0 1 0,0 0 1 15,0 0 1-15,0-1 1 0,0 2-5 16,0-1 3-16,-1 0-2 0,1-1 3 0,0-1 1 16,0 2 0-16,0-1 0 0,0 1-4 0,0 0 2 15,0-2-2-15,-1 2 2 0,1 0 2 16,0 2-3-16,0-4 1 0,0 2-2 0,0 0-2 16,0 0 2-16,-2 0-4 0,2 0-3 0,-1 2-5 15,1-1 1-15,-2 1 1 0,-1 2 7 0,1-1 4 16,-2 5-2-16,-1-3 1 0,1 0-2 0,1 2 2 15,-1-1 2-15,1 1 0 0,-2 1 0 16,-1 2-1-16,0-1-1 0,2 0-1 0,-3-1 4 16,3 1 1-16,-1-1-2 0,0 1 3 15,0-2-6-15,1-1 3 0,1 0 2 0,-3-1-2 0,4 1 1 16,-4 0-2-16,3 1-1 0,-3-2 1 16,4-2 0-16,-1 0 5 0,1 0-3 0,-1 1 1 15,2 2-4-15,0-2-1 0,-1-3 4 0,0 1-2 16,1 1 3-16,-1-1-2 0,1-1-2 0,0 3-2 15,0-3 2-15,1 3 5 0,-4-4-4 0,3 3 3 16,0 1-4-16,-2-2 0 16,1 0 4-16,0 1-2 0,0-2 0 0,-1 1-2 0,2-1-9 15,-2 1 7-15,3-2 2 0,0 0 4 0,0 0 8 16,0 0-6-16,0 0-3 0,0 0-2 16,0-3-1-16,0 1 0 0,0-3-1 0,0-1-2 15,2-1-6-15,-1 0 4 0,2-2 1 0,-1-2 4 16,1 1 3-16,0-2 0 0,0 2-4 15,0-1 0-15,-1-1 3 0,-1 0-1 0,1 3 2 16,0 1-2-16,0 1-3 0,1 1 1 0,-2 0 1 16,2 1 2-16,-1-1 2 0,2 0-2 0,-3 3-3 15,2-1-4-15,1 2 2 0,-3-1-1 0,1 1 4 16,2 1-1-16,-3 1-4 0,1-1 3 0,-1 1-1 16,2-2 3-16,1 2 4 0,-2 0-2 15,0 0-3-15,0 0-1 0,2 2 0 0,-1-2 2 16,0 1 4-16,2 0 0 0,-1 2-4 0,-2-1 1 15,4 0-2-15,0 1 2 0,1-1 4 0,0 2-1 16,1 0-1-16,-2 0-3 0,4 1 0 16,-3-2 0-16,2-1 3 0,0 1 1 0,0 1-4 15,2 0 2-15,-2 0-3 0,0-1 4 16,0-2 5-16,1 3-3 0,0-2-1 0,-1 2-3 0,0-1-3 16,2 2 3-16,-3-3 2 0,-1 0 1 15,-1 2 2-15,0-3-1 0,-1 1-3 0,-1 1 2 16,0-2 2-16,-3 0-4 0,3 0 2 0,-2 0-3 15,-1 1-7-15,1 0 6 0,-2-2 3 16,0 0 1-16,0 1 0 0,0-1 2 0,0 0-2 16,0-1 4-16,0-1 6 0,0 2-2 0,0 0 1 15,0 0-4-15,0 0-6 0,0 0 6 0,0 0 2 16,-2-2 0-16,2 2-1 0,-1-1-7 0,1 0-8 16,-1 0-4-16,-3-1-6 0,3-1-24 0,0 1-29 15,-2 0-58-15,2-1-87 0,0 0-155 16,-2-1-390-16,3 1-754 0</inkml:trace>
  <inkml:trace contextRef="#ctx0" brushRef="#br1" timeOffset="735418.1491">3910 16288 1 0,'0'-1'0'16,"2"-2"0"-16,-2-1 0 0,1 1 0 16,1 1 0-16,-1-1 0 0,-1 1 0 0,0 0 0 15,0 1 0-15,0-1 0 0,0 1 0 0,0 1 0 16,0 0 46-16,0-1 68 0,-1 1 3 0,0 0-2 15,0-1-3-15,0 1 0 0,1-1-12 0,-2-1-9 16,2 2-5-16,-1-1-3 0,1 1-3 0,-1 0-4 16,1-1-8-16,0 1-5 0,0 0-3 15,0 0-9-15,0 0-1 0,0 0 1 16,0 0 1-16,0 0 8 0,0 0-4 0,0 0-15 0,0-1-12 16,0 1-7-16,0-1-1 0,0 1 7 15,0-1 8-15,0 1-4 0,-2 0-4 0,1-2-7 16,1 2-7-16,-1-1 0 0,1 0-4 15,-1 1 2-15,1-1-5 0,-2 1-4 0,1-1 0 0,1 1 0 16,-1 0 5-16,0-1-6 0,1 1 1 16,-3-1-4-16,2-1-3 0,1 2 9 0,-2 0 2 15,0 0 5-15,2 0 7 0,0 0 4 0,-1 0 4 16,2 0 6-16,-1 2 2 0,0-4-7 0,0 2-3 16,-1 0-4-16,1-1-4 0,0-1 6 15,0 1 2-15,0 1 0 0,-1 0 3 0,2 0-5 16,-1 1 0-16,0-1-2 0,1 0 1 0,-1 0-3 15,2 0-5-15,-2 0-6 0,2 0-10 0,-1 0 5 16,2-1 2-16,2 1 4 0,0 0 4 16,3-2-8-16,1 1 2 0,4 1-2 0,-3-1 4 15,1-1 0-15,-1 2 0 0,4-1-2 0,-1 0-2 16,0 1 5-16,-2 0 0 0,3 0 0 0,-3 0-2 16,2 0-4-16,-1 0-1 0,0 1 0 15,-1-1 2-15,2 1-1 0,-2-2 0 0,-1 1-1 16,-1 0-4-16,0-1 6 0,0 1-1 0,-1-1 2 15,-1 0 3-15,1 1-8 0,-3-1 1 0,-2 1-2 16,1 0 1-16,-1 0 0 0,-2 0 0 0,-1 0-2 16,0 0-1-16,0 0 5 0,-1 0 3 15,1 0 5-15,0 0 6 0,0 0 0 0,0 0 2 16,0 0-2-16,-3 0-5 0,1 1-7 0,-2-1-3 16,1 0-7-16,-3-1-3 0,0 1 5 15,0 0-3-15,-2 1 2 0,-1 0 3 0,1-1-3 16,-1 1 0-16,-1 0 0 0,-2 2 1 15,-1-2 2-15,0 0 1 0,0 1-2 0,-2-1-2 0,1 2 4 16,3-1-5-16,-2-1 4 0,1 1 2 16,1-2-6-16,-1 1 3 0,2 0 1 0,1-1 1 15,0 1 3-15,4-1 0 0,2 0-2 0,-1 0-5 16,3 0 4-16,-2 0 0 0,2 0 1 16,1 0 0-16,0 0-8 0,0 2-4 0,0-2-8 0,1 0-4 15,-1 0-4-15,3 0 2 0,-3 0 5 16,0 0 9-16,2 1 11 0,2-1 4 0,0 1 2 15,1 1 3-15,1-2-5 0,2 0 1 0,1 0 0 16,4 0-2-16,-3 0 4 0,1 0 0 0,4 0 0 16,-3-1-4-16,2 0-1 0,2 0-1 0,-1 0 1 15,1 1 4-15,0-2-5 0,-1 1 0 16,0 1-1-16,-1 0-2 0,-3 0 2 0,2 0 1 16,-3 0 0-16,-3-1-2 0,0 1 2 0,0 0-1 15,-3 0 1-15,-1 0 3 0,-1 0-3 16,-1 0 4-16,-1 0 4 0,0 0 5 0,0 0 8 15,0 0 3-15,0 0 1 0,0 0-3 0,-1 0-1 16,1 0-3-16,0-1 2 0,0 2 0 16,0-2-8-16,0 1-3 0,0 0-9 0,-2-1-2 15,1 1 1-15,1-1 0 0,-1 1-1 0,0 0-1 16,-1 0-1-16,2 0-1 0,-1-1 0 0,1 2 0 16,0-1-7-16,0 0 0 0,0 0-6 15,-1-1-6-15,1 2 0 0,0-1-11 0,-2 1-27 0,1 0-82 16,0 0-233-16,0 3-728 0</inkml:trace>
  <inkml:trace contextRef="#ctx0" brushRef="#br1" timeOffset="739819.432">7454 17596 1 0,'0'-1'0'0,"0"1"0"0,0 0 0 0,0-2 0 15,0 1 0-15,0 0 0 0,0 1 142 16,0-1 36-16,0 1-11 0,0 0-24 0,0-2-6 16,0 2-8-16,0 0-2 0,0 0-13 0,0-1-19 15,0 0-13-15,0 0-13 0,0-2-2 0,0 1-2 16,0-2-11-16,0 4-8 0,0-1-9 16,0 0-3-16,0 0 0 0,0 1 7 0,0-1 3 15,0 1-2-15,0 0 0 0,0-2-3 0,0 2-5 16,0 0-8-16,0-1-4 0,0 1-9 0,0-1-2 15,1-1 6-15,-1-1 0 0,0 2 5 0,1 0 2 16,-1-2-3-16,0 3 3 0,1-3-4 16,-1 1 3-16,0 0 1 0,3 0-4 0,-3 0 0 15,0-1-8-15,0 1 1 0,0 0-2 0,0-1 1 16,0 3 2-16,0-1-9 0,0 0 3 0,0 0-7 16,0-4 1-16,0 3 2 0,0-1-3 15,0 1-5-15,1 0-4 0,-1 1-3 0,0-3-11 16,0 1-16-16,1 0-32 0,-1-1-54 0,1 2-68 15,-1 0-107-15,1-1-172 0,-1 0-194 0,0-1 220 16</inkml:trace>
  <inkml:trace contextRef="#ctx0" brushRef="#br1" timeOffset="740033.1315">7490 17356 1 0,'-3'-2'0'0,"2"0"0"16,0-2 138-16,1 3 154 0,-1-1-78 16,1-1-62-16,0 1-50 0,1-1-30 0,-1 2-24 15,0 0-26-15,1-3-12 0,0 3-16 0,2-1-3 16,-2-1 2-16,0 2-3 0,1-1-3 0,-2 0-16 16,2-3-28-16,-1 2-40 0,4-1-100 15,-4 1-149-15,1-1 67 0,-2 1 279 16</inkml:trace>
  <inkml:trace contextRef="#ctx0" brushRef="#br1" timeOffset="740476.5431">7512 17170 1 0,'-4'-1'0'0,"1"-3"0"0,0 1 131 15,-3 1 292-15,4 1-45 0,-1-2-76 0,-1 1-65 16,3 0-32-16,0-2-42 0,1 3-40 0,0 0-34 15,0-2-28-15,1 1-24 0,-1-1-12 0,1 0-7 16,2 1-9-16,-2-1 2 0,2 0-5 16,-3-1-2-16,1 0 0 0,1 0-3 0,2 1 5 15,-2 1 1-15,-1-2-1 0,0 3 1 0,-1-5-5 16,0 4 0-16,0-2-7 0,1 1-8 16,-1 0-17-16,1-1-28 0,-1-4-19 0,0 2-24 15,0 0-35-15,0 1-71 0,0-1-55 0,1 3-43 16,-1 0-49-16,3-2 15 0,-3 2 45 15,0-2 218-15,0-1 76 0,0 2 0 0,1-1 0 0,-1-1 0 16,1-2 0-16,-1 2 0 0,1-1 0 16,-1 1 0-16,0 0 0 0,0-1 0 0,0 2 0 15,0-1 0-15,1-1 0 0,-1 2 0 0,0-1 38 16,0 1 234-16,0 0-6 0,0 1-14 0,-1-1-43 16,1 1-33-16,0 0-31 0,-1-1-33 15,1 2-24-15,0-1-22 0,0 1-25 0,0-1-21 16,0 0-9-16,0 1-8 0,1-2-4 0,-1 0-1 15,0-1-2-15,0 1 1 0,1-2-9 0,-1 1-5 16,1 1-8-16,0 1-25 0,0-1-15 16,2-2-130-16,-2 1-275 0,0-1-192 0,0 1 469 15</inkml:trace>
  <inkml:trace contextRef="#ctx0" brushRef="#br1" timeOffset="740698.6894">7544 16628 1 0,'-3'-4'0'0,"-1"2"0"0,1-5 143 16,1 3 102-16,2 0-44 0,-1 2-86 0,1-3-83 16,1 3-30-16,0-2-19 0,0 0-10 0,1 0 15 15,0-1 1-15,3 0 6 0,-4 1-3 16,0-1-16-16,1-1-32 0,2 1-81 0,-3-2-93 15,1 2 19-15,-1-2 211 0</inkml:trace>
  <inkml:trace contextRef="#ctx0" brushRef="#br1" timeOffset="740951.3692">7569 16304 1 0,'-1'-3'0'0,"1"-1"0"16,-1-5 151-16,1 4 193 0,1 0-37 0,-1 0-76 16,0 2-47-16,1-3-28 0,-1 3-25 0,0-2-16 15,3 1-19-15,-2 0-16 0,1-1-16 16,-1 0-8-16,0 0-1 0,2 2 1 0,-1-2-2 16,-1 0-7-16,1 1-6 0,-1-2-5 0,-1 0 0 15,1 1-2-15,0-3 1 0,-1 4-6 16,0 1-7-16,0-2-6 0,0 2-7 0,0-1-5 15,0 4-5-15,0-2-13 0,0 2-8 0,0-1-66 16,0 0-153-16,0 0-330 0,4 1-691 0</inkml:trace>
  <inkml:trace contextRef="#ctx0" brushRef="#br1" timeOffset="744031.8349">4194 16234 1 0,'0'2'0'16,"0"-2"0"-16,0-2 0 0,0 2 0 0,0-1 0 15,0 1 0-15,0 0 0 0,0-1 0 16,0 1 0-16,0 0 0 0,1-1 0 0,-1 1 0 16,0-1 0-16,0 0 0 0,0-1 40 0,0 2 38 15,0-2 21-15,-1 2 10 0,2-1-1 0,-1 1-10 16,0-1-2-16,0-2 0 0,0 2-11 0,0 0-4 16,0 0-9-16,0 0-5 0,0 1 8 15,0 0 11-15,0-1 6 0,0 1-6 0,0 0-7 16,0 1-10-16,-1-1-10 0,1 1-5 0,0-1 2 15,0 0 8-15,0 1 4 0,0 0 6 16,0-1-5-16,0 1-10 0,0-3-8 0,0 3-8 16,0-1-3-16,0 0-3 0,0 1 1 0,0-1-2 15,0 0 1-15,0 0-1 0,0 3-8 0,0-3-2 16,0 0-8-16,0 1-4 0,0-2-1 16,0-2-4-16,0 6-1 0,0-3-4 0,0 2-3 15,1-2 1-15,-1-1-2 0,0 1 3 0,0 1-3 16,0-1 0-16,0 1-1 0,0-1 1 0,2-1 1 15,-2 1-1-15,0 0 4 0,1 0 4 0,-1 2 7 16,1-2 5-16,2 2 4 0,-2-1-2 16,2-1-2-16,0 1-1 0,-1-1-4 0,0 0 1 15,0 1-2-15,2-1 1 0,-1 0 0 0,0 1-4 16,1-2-1-16,1 1-2 0,1 0 1 0,-2 0 1 16,1 0 1-16,0 0-2 0,0 0-1 0,0 0-3 15,2-1 3-15,0 1-2 0,-1-1 1 16,0 1-3-16,-1 1-3 0,2-1-1 0,-2 0 1 15,2 0 2-15,-1 0 1 0,-1 1-1 0,2-1-1 16,0 0 0-16,-1 0 1 0,1-1-2 16,3 1 4-16,-2 0-1 0,-1 1-3 15,1-2 1-15,3 1-1 0,-2 0 2 0,1 0 2 0,-1 0-2 16,0 0-3-16,0-1-2 0,2 1 2 16,-3 0 0-16,0 1 2 0,1-1-2 0,1 1-2 15,-1 0 1-15,1-1-1 0,0 0 4 0,-3 0 2 16,3 1-1-16,0-1-2 0,-1 0-2 0,-1 0 1 15,3 0 0-15,0-1 2 0,-1 1-1 16,0 1-1-16,2-1-1 0,-2 0 0 0,1 0 2 16,-1 0 2-16,-1 0-1 0,3 0-1 0,-3 2-4 15,0-2 1-15,-2 1 1 0,4 0 3 16,-1 1 0-16,-1-1-3 0,1 1 1 0,1-2-2 16,-1 1 2-16,0-1 6 0,0 2-6 0,-2-2 4 15,3 1-3-15,-1-1-1 0,0 1 2 0,0 0 0 16,2-1 1-16,-1 1-4 0,0 0 1 0,2-1-2 15,1 0 2-15,-4 0 4 0,1 0-3 0,2 0 0 16,-3 1-3-16,2-1-1 0,-1 0 2 16,3 0 3-16,-3 2-2 0,-1-1 1 0,1-1-1 15,-1 1-1-15,0-1 2 0,0 0 5 0,2 1-4 16,-1 0 1-16,2 0-4 0,1-1-6 0,-3 2 5 16,1-2 2-16,1 1 1 0,1-1 2 15,0 1-2-15,3-1-1 0,0 0 0 0,0 0 4 16,0 0-6-16,-1 1 5 0,-1-1-4 0,1 0-3 15,-2 1 4-15,2-1 0 0,-1 0 1 16,-3 2 0-16,3-2-1 0,-2 1-1 0,0-1 1 16,1 0 3-16,1 0-3 0,-1 2 3 0,1-2-4 15,-3 0-4-15,3 0 5 0,-1 0 1 0,2 0 2 16,-1 0 4-16,-3 0-5 0,6 0-3 16,-5-2 0-16,4 2 4 0,-2 0-3 0,0 0 2 15,-3-1-2-15,6 1-5 0,-5 0 4 0,5 0 1 16,-5 0 2-16,4 1 3 0,-4-1-6 15,2 0 1-15,-1 0 0 0,2 0 4 0,-1 0 0 16,3 0 1-16,-3 0-1 0,2 2-4 0,3-2 5 16,-3 0 1-16,5 0 0 0,-2 2 5 0,3-2-6 15,-1 0-1-15,5 1 0 0,-4 1 0 16,2-2 1-16,-1 0 0 0,-2 2-3 0,1-1-3 0,-4-1 2 16,4 1 1-16,-2-1 2 0,-1 0 5 15,-2 0-6-15,0 0 0 0,2 0-1 0,-2 0 1 16,-3 0 1-16,3 0 1 0,-3 0-1 0,2-1-7 15,0 1 5-15,-2-1 1 0,1 1 3 0,0 0 6 16,0 0-5-16,3 0-4 0,0 0 2 16,-5 0-3-16,4-2 2 0,-2 2 4 0,-1 0-5 15,-3 0 0-15,4 0 2 0,-5 0-2 0,-1 0 2 16,1 0 6-16,-1 0-8 0,-1 0 1 16,-1 0-3-16,0 0 0 0,1 0 2 0,0 0 5 15,1 0-1-15,-1-2-3 0,1 2 3 0,1-1 0 16,-3 1 3-16,1 0 6 0,2 0-6 0,1 0-2 15,-2-2-1-15,2 0-3 0,1 1 3 16,1 1 1-16,-2-2-1 0,-1 1-1 0,2 1 0 16,1 0-1-16,-1 0 2 0,-1 1 1 0,1-1-6 15,2 0 3-15,-2 0-5 0,4 2-2 0,-5-2 7 16,5 0-1-16,-5 0 0 0,1 0-1 0,3 0 0 16,-3 0-1-16,-1 0 1 0,0 1 5 15,2-1-10-15,-3 0 3 0,-2 0-2 0,3 0-3 16,-4 0 8-16,1 0-1 0,-2 0 0 0,2 0-1 15,0 0-5-15,1 0 2 0,-3 2 1 0,-2 0 4 16,2-2-3-16,-2 0 1 0,0 0-3 0,4 0-3 16,-4 0 5-16,2 0 0 0,1 1 2 15,-1-1 0-15,0 0 0 0,2 0-5 0,0 0 3 16,0 2 3-16,-1-2-6 0,-3 0 6 0,4 0-6 16,-1 0-2-16,-3 0 5 0,2 0 0 0,1 0 1 15,-3 0-1-15,3 0-1 0,-1 0-2 16,-3 0 1-16,3 0 3 0,-4 0-2 0,5 2 2 15,-5-2-3-15,3 0-4 0,-2 1 7 16,2-1-4-16,-4 1 4 0,5 0 0 0,-4-1-4 16,-1 1 2-16,4-1 0 0,-3 2 2 0,0-1 1 15,3-1-1-15,-3 0-3 0,4 0-4 0,-4 2 5 16,3-2 0-16,-3 1 3 0,4-1-1 0,-3 0-2 16,4 1-1-16,-1-1 0 0,-3 2 4 0,3-2-5 15,-4 0 4-15,5 0-2 0,-4-2-2 0,2 2 5 16,-3-1-2-16,4 1 2 0,-5-1 0 15,5 1-3-15,-3-2 0 0,-2 2 0 0,2 0 3 16,-1 0 0-16,-1 0 0 0,3 0-2 0,-3-1-3 16,0-1 3-16,5 1 0 0,-4 1 1 15,-1 0 2-15,3-1-5 0,-2 0 1 0,0 0-2 16,2 1 2-16,-3 0 2 0,5-2 0 0,-4 2-2 16,0-2-2-16,1 1 3 0,0 1-2 0,-3 0 2 15,4 0 3-15,-4-2-4 0,1 2 1 16,-1 0-1-16,0 0-1 0,0 0 3 0,4 0-1 15,-3 0-1-15,-1-2-3 0,0 2 3 0,1-1-1 16,3 1 3-16,-3 0 1 0,1-2-3 16,2 2 0-16,-2 0-3 0,-1 0 3 0,3 0 0 0,-3 0 1 15,0-1 0-15,0 0-4 0,2 1 4 16,-1 0-3-16,-2 0 4 0,4 1 3 0,-4-2-7 16,1 1 2-16,-1 0-1 0,1 0-1 0,3 0 3 15,-3 0 0-15,-1 0-1 0,1-1-3 0,-1 1 3 16,-1 0-2-16,0 0 3 0,0 1 3 0,0-1-4 15,0 0 1-15,0 0-1 0,0-1 1 16,-1 2 3-16,1-1 0 0,0 0 3 16,0-1-2-16,0 1 4 0,0 0-1 0,0-1 1 0,-1 2 2 15,1-1-3-15,0-1-1 0,0-1-7 16,-1 1-4-16,0 0-3 0,-1 0-7 0,1-1-15 16,-5-1-30-16,4 0-46 0,-4-1-91 0,0 0-199 15,-4 2-687-15,-7-2-406 0</inkml:trace>
  <inkml:trace contextRef="#ctx0" brushRef="#br1" timeOffset="747313.8292">3882 16267 1 0,'0'1'0'0,"0"-1"0"0,0 0 0 15,-2 0 0-15,2 0 0 0,0-1 0 0,2 1 11 16,-2 0 122-16,0-2-22 0,0 2 20 16,0-1-6-16,0 1-9 0,0-1 4 0,0 1-4 15,0-1 12-15,0 0-1 0,0 1-21 0,0-2-14 16,-2 1-12-16,2 1-12 0,0-1 4 0,0 0 9 15,0 0-9-15,0 0-8 0,0 1-5 16,0-2-4-16,0 1 3 0,0 0 3 0,0 0 2 16,0 0-3-16,2 0-1 0,-2 0 4 0,0-1-9 0,0-1 2 15,0 2-9-15,1-3-5 0,-1 1-1 16,0 2-6-16,0 0 3 0,1-1-3 0,-1-1-2 16,1 1-3-16,-1-3-4 0,2 2-2 15,-2-1-4-15,0 1 1 0,1-1-3 0,0 0 1 16,0-1-1-16,3 0-5 0,-3 2 4 0,2-1-2 15,-2-1-1-15,0 1 4 0,0-2-1 0,1 1-1 16,0 0-4-16,-1 2 2 0,1-2-6 0,-1-1 2 16,2 2 2-16,-2-1-7 0,1 1 6 15,-1-1-2-15,-1 1-1 0,2-1 4 0,-1-1-3 16,-1 0 1-16,1 0-3 0,1 0 4 0,0 0-4 16,-1 1 2-16,0-1 0 0,-1 4-7 15,3-3 7-15,-3 0-3 0,1 1-2 0,0-3 5 16,-1 3-4-16,2-1 0 0,-1 1-2 0,0 0 2 15,-1 1-3-15,3-3 0 0,-3 3 4 16,1 0-10-16,-1-1 8 0,1 1-2 0,-1 0-2 16,1-3 8-16,-1 4-5 0,2 0 2 0,-2 0-1 15,0 2-2-15,0-1 0 0,1-2-1 0,-1 1 3 16,0 1-5-16,0-1 4 0,0 1-1 16,1 0 0-16,-1-1 5 0,1 2-5 0,-1-1 1 15,0 1 1-15,0 0-5 0,0 0 2 0,0 0-1 16,0-2 1-16,0 2-3 0,0 0 4 15,0 0-1-15,0 0-2 0,0-2 8 0,0 2-7 16,2 0 4-16,-2 0-3 0,0 0-2 0,0 0 1 16,0 0-2-16,0 0 3 0,0-1-4 0,1 0 1 15,-1 0 1-15,0 1-1 0,1-2 6 0,-1 2-3 16,0-1 0-16,1 0 0 0,-1 2-4 0,2-2 2 16,-1 0-2-16,1 0 3 0,1 0-4 15,-3-1 2-15,2 1-1 0,-1 1-3 0,2-1 8 16,-1 1-6-16,0 0 2 0,2 0 1 0,-2 1-6 15,2-1 4-15,1 0 3 0,0 0 1 0,0-1 0 16,0 1 2-16,0 0-3 0,0 0-1 16,1 0 2-16,2-1-2 0,-1 1 4 0,0-1 0 15,0 1-2-15,2-1-1 0,0 1-1 0,2-2 2 16,0 1 2-16,0 0-1 0,0 1-2 16,0 0 0-16,-1 1 1 0,0-1-1 0,3 0 1 15,-2 0-2-15,2 1-3 0,0-1 4 0,0 2-2 16,2-2 2-16,-1-2 5 0,0 2-4 0,-1 2 0 15,1-2-1-15,-1 1-1 0,-1-1 0 16,3 1 1-16,-1 0 1 0,1 1-4 0,0 0 4 16,1-1-2-16,-1-1 0 0,5-3 5 0,-2 3-2 15,0 0-1-15,0 0-2 0,0 0 3 0,2 0-4 16,-2-1 4-16,1 1 2 0,-2 1-5 0,0-1 3 16,1 0-2-16,-1 0 0 0,0 0 3 0,2 0-1 15,-3 0 2-15,2 2-2 0,1-2-2 16,2 0 0-16,-1 0 2 0,0-2 1 0,-1 5 1 15,1-3 1-15,-1 0-2 0,1-1-1 0,-2-2 1 16,5 3-2-16,-2 0 0 0,0 0-3 0,-1 0 1 16,2 1 0-16,0-1 0 0,-1 0 4 15,-2 3-4-15,1-2 1 0,-2 0-1 0,2 0 0 16,0-2 2-16,1 3 0 0,1 0 1 0,0-1-3 16,1 1-1-16,-2 0 0 0,1-2 1 15,-2 2 3-15,2-1-2 0,-1 0 1 0,-1-1-2 16,1 1 0-16,0-2 3 0,-1 2-2 0,2-1 4 15,1 1-5-15,-1 2-2 0,1-2 2 16,-2 0 2-16,1 0 1 0,-3 0-1 0,2 1 0 16,-2-2-4-16,0 1 1 0,1-1 3 0,-4 1-2 0,2-1 2 15,0 1-1-15,-5 1-2 0,4-1 1 16,-5 0 0-16,2 2 2 0,1-2 1 0,-3-1 0 16,2 1-2-16,-1 0-1 0,0-1 0 0,-3 1 1 15,2 1 1-15,1-1-1 0,-2 2-2 16,2-2 0-16,-1-1 0 0,0 2 1 0,4-2 4 15,-1 0-1-15,4 1-1 0,1 1-2 0,0-2 1 16,2 1-1-16,-2-1 3 0,0 1-1 0,1 0-3 16,-1 0 1-16,-2 1 1 0,2 0 2 15,-1-2 1-15,0 1-1 0,0-1-2 16,-2 0-2-16,3 0 2 0,-1 0 0 0,2 0 2 0,-1 0 1 16,-1 2-5-16,1-2 2 0,-2 0-1 0,-3 0 1 15,3-2 4-15,-3 2-2 0,1 0 0 16,-1 0-4-16,1 0 0 0,-2 0 1 0,0 0 2 15,-1 0 1-15,1 0-2 0,0 0 0 0,-2 0-4 16,3 0 6-16,-2-3 0 0,0 3 0 0,-2 0-1 16,-1 0-4-16,1 0 1 0,1 0 1 15,-2 0 2-15,3 0 1 0,-5 2-2 0,6-2 0 16,-3 0-1-16,-1 0 2 0,4-2 3 0,2 2-4 16,-3 2 1-16,0-2-3 0,2 1-2 15,-4-1 3-15,-1 0 1 0,2 0 2 0,-3 2 0 16,1-2-1-16,0 0-1 0,0 0 1 0,0-2 4 15,1 2-1-15,-1 0-2 0,-1 0-4 16,2 0-3-16,-1 0 3 0,-1 0 3 0,2 0 1 0,0 0-1 16,-2 0 2-16,2 0-4 0,0 0 2 15,0 0 2-15,0 0-2 0,-1 0 2 0,0 0-3 16,3 0-4-16,-5 0 2 0,2 0 1 16,2 2 4-16,-2-2 1 0,0 1-2 0,-1-1-1 0,0-1-2 15,1 1 4-15,1 0-3 0,-2 0 1 16,0 0-2-16,0 1-5 0,2-1 4 0,-1 0 1 15,0 0 4-15,0 0 0 0,0 1-1 0,-2-1-2 16,2 1-2-16,-1-2 5 0,1 1-2 0,-1 0 1 16,-2 1-3-16,1 1-4 0,0-2 3 15,-3 1 1-15,3-1 2 0,0 0 4 0,-3 1-3 16,2-1-1-16,3 0-2 0,0 0-1 0,0 0 1 16,1 0 3-16,-1 0 0 0,1 0-7 0,0 0 6 15,0 0-2-15,0 0 0 0,2 1 7 16,-3-1-5-16,1 0-2 0,-1 1-1 0,0-1 3 15,-4 0-2-15,3 2 3 0,-1-2-2 0,-4 1-4 16,3-1 4-16,0 0 0 0,-4 0 2 0,4-1 3 16,-4 1-4-16,-1 0-2 0,3 0 1 15,-2-2-2-15,0 2 3 0,4 0 0 16,-5 0-1-16,3 0 0 0,-1 0-3 0,-2 0 2 0,3 0 3 16,-2 0 3-16,2 0-1 0,-1 2-5 0,-1-2-1 15,3 0-2-15,-3 0 2 0,3 0 3 0,-1 1 0 16,3-1-4-16,-4 1 3 0,3-1 0 15,1 0 1-15,-4 0 7 0,4 0-7 0,-2 0-2 16,-2 0-1-16,-1 0-4 0,3 0 6 0,-3 0 1 16,3 0 0-16,-3 1-3 0,0-2 2 0,2 1 0 15,-3 0 2-15,0 0 3 0,0 0-7 16,-2 0 4-16,0 0-5 0,0 0 0 0,0 0 5 16,0 0 0-16,0 0 1 0,0 1 0 0,0-2-2 15,0 1 0-15,0 0 2 0,0 1 6 0,-2-1-8 16,2 0-1-16,0 0-1 0,0 0-7 15,0 1 7-15,-1-1 2 0,1 0-1 0,0 0 0 16,0 0-1-16,0 0-2 0,0 0 1 0,-1 1 2 16,1-1-2-16,0 4 1 0,0-2 0 0,-1 3 0 15,1-1 3-15,-1-1 0 0,1 0 1 0,0 0 1 16,-1 3-4-16,0-1-2 0,-3 1 3 16,3 0 3-16,0 0-1 0,1 1-1 0,-1-1-2 15,1-1-8-15,0 2 9 0,-1-3 2 0,1 3 1 16,0-1 2-16,0 2-3 0,1-1-3 15,-1 0 0-15,0 2 3 0,0-3-3 0,0 3 2 16,1 0-2-16,-1-1-3 0,0-1 5 0,0 1 0 16,-1 0 1-16,1-1 2 0,-1-1-7 0,1 0 1 15,0-1 1-15,0 1 2 0,0 3 0 16,0-6 0-16,0 3-2 0,0 0-3 0,0-2 5 16,-1 2 0-16,1-2 3 0,-1-1 2 0,1 2-6 15,0-2-1-15,1 0 0 0,-1 0 2 16,1-1 2-16,-1 1 0 0,1-2-2 0,-1-1-4 15,0 1 1-15,1-1 2 0,-1 1 2 0,0 0 4 16,0-1-2-16,0 0-4 0,0-1-1 0,0 2 6 16,0 1-1-16,0-2 5 0,0 0 1 0,-1-2-4 15,1 1 6-15,0 1 0 0,0 0 2 16,0 0 2-16,0-1-6 0,0 1-1 0,0-1-2 0,-1 2 0 16,1-2 0-16,-1 1-2 0,0-2-7 15,-3-1-8-15,3-1-5 0,-1 0-9 16,1 0-18-16,-1 1-26 0,-3-2-43 0,2-2-62 0,-4 1-133 15,1-1-486-15,-4 0-846 0</inkml:trace>
  <inkml:trace contextRef="#ctx0" brushRef="#br1" timeOffset="747709.8922">7309 16072 137 0,'-1'-2'598'0,"-3"-1"-97"0,3-2-64 15,0 2-91-15,0 1-96 0,1-1-51 0,-1 3-49 16,0-2-38-16,0 2-21 0,1 0-21 16,-2 2-9-16,2-2-8 0,0 2-10 0,0-1-5 15,0-2-8-15,-2 2-8 0,1-1-5 16,0 2-3-16,-1 3 1 0,-2 1-2 0,-3 0 3 0,-1 2-3 15,4-1-2-15,-4 2 0 0,-1 0 0 0,1 0 0 16,-2 2-2-16,1-2-1 0,-2 2-2 16,2-1 1-16,-1 3 1 0,3-4-4 0,-2 0 1 15,0 2-3-15,-1-3-2 0,1-1 4 0,2 1-2 16,3-2 1-16,1 0-2 0,-4-2-1 16,6-1-1-16,-1 0 2 0,-2 0 3 0,4-2-7 15,-1-1 4-15,1 0-4 0,1-1-5 0,-1 1 5 16,0-1-10-16,0 1-8 0,2-1-12 15,0-2-20-15,-1 0-26 0,0 0-31 0,-1-1-41 0,0-1-67 16,0-1-132-16,-2-2-357 16,-3-2-522-16</inkml:trace>
  <inkml:trace contextRef="#ctx0" brushRef="#br1" timeOffset="747953.7018">7077 16068 1 0,'-1'-1'466'0,"-2"-2"122"0,1 0-126 0,1 0-109 15,-2 1-98-15,2 0-63 0,-3 2-60 0,0 2-49 16,1-1-22-16,-4 1-11 0,1 3 5 16,-2 1 6-16,-1 0 4 0,0 5-1 0,0-4-2 15,-2 1-9-15,1 1-11 0,-2-1-5 0,1 3-11 16,-3-3-4-16,0 2-5 0,3 1-7 0,-5 0-2 16,3-1-3-16,0 0 2 0,-2 0-6 15,3-3 3-15,0 1-5 0,2 0-5 0,0-2 1 16,0-2-14-16,1 1-11 0,5-2-23 0,-3 0-34 15,-1 1-40-15,5-3-50 0,-4 0-83 16,2 0-196-16,-2-2-457 0,-4-1-134 0</inkml:trace>
  <inkml:trace contextRef="#ctx0" brushRef="#br1" timeOffset="748203.9475">6447 16059 198 0,'-4'-5'643'0,"0"0"-91"0,1-1-110 0,-3 1-89 16,4 3-93-16,2 0-73 0,-2 2-60 0,1 0-40 16,-4 0-28-16,4 2-16 0,0 0-8 15,-2 3 2-15,-4 1 2 0,-2 4 5 0,-3 0-7 16,2 1-3-16,0-1-6 0,-2-1-11 0,-1 1-1 16,-1 0-8-16,2 1-2 0,-5 0 1 15,2-1-4-15,-3 0-1 0,4-1-4 0,-3 1-2 16,4-2-11-16,0 0-10 0,0 0-17 0,3-2-29 15,0 0-35-15,0-3-65 0,5 1-81 0,-3-2-153 16,-2 0-379-16,0-2-602 0</inkml:trace>
  <inkml:trace contextRef="#ctx0" brushRef="#br1" timeOffset="748449.4997">5863 15997 861 0,'-5'-3'461'0,"-3"-1"-38"16,1 1-83-16,-2-2-99 0,3 4-78 0,-1 1-75 16,3 3-34-16,-4 0-11 0,2 1-8 0,-1 2-2 15,-1 1-2-15,2 2-4 0,-3 0-4 16,2-2-3-16,-2 5-5 0,0-2-5 0,-1 3-1 16,0-2-4-16,-1 1-1 0,0-2-1 0,1 0-5 15,0-1-4-15,-1-2-15 0,1 0-22 16,1-3-42-16,-2 2-63 0,3-2-81 0,-2 0-132 15,2 0-248-15,-1-1-282 0,2-2 398 16</inkml:trace>
  <inkml:trace contextRef="#ctx0" brushRef="#br1" timeOffset="748680.3395">5402 16004 555 0,'-3'-2'556'0,"-4"0"-95"15,-1-1-95-15,4 2-122 0,-5 1-91 0,4 1-53 16,-1 3-21-16,-3 0-6 0,2 2-2 0,-1 1-6 16,-2-2-12-16,3 5-6 0,-3-2-14 0,0 0-5 15,-3 4-8-15,1-1-11 0,0-1-1 16,2-1-4-16,-1 0-1 0,2 0-3 0,2-3 1 16,-3 1-5-16,3 0-14 0,-3-2-14 0,2 1-40 15,0-2-55-15,2 3-79 0,-2-2-132 16,1-2-259-16,0 1-320 0,0-3 300 0</inkml:trace>
  <inkml:trace contextRef="#ctx0" brushRef="#br1" timeOffset="748895.7926">4924 16070 304 0,'-5'-1'571'0,"0"-1"-144"0,-5 0-53 16,4 1-52-16,1 2-91 0,-2 1-88 0,0 1-55 15,1 2-14-15,-3 2-15 0,3 0-1 0,0 1-8 16,-3 0-12-16,4 0-7 0,-1 1-10 0,-3 0-6 16,3 1-11-16,0 0 4 0,-1 0-10 0,2-1-1 15,-1 1 1-15,0-2-23 0,0 0-7 16,1 0-40-16,0-2-64 0,0 0-72 0,1-2-136 16,-2 2-314-16,2-2-514 0</inkml:trace>
  <inkml:trace contextRef="#ctx0" brushRef="#br1" timeOffset="749120.2816">4499 16067 559 0,'-3'-3'349'0,"-6"2"15"0,-2 0-45 15,2 0-51-15,3 2-83 0,-1 0-64 16,0 1-42-16,-1 2-27 0,1 0-14 0,1 0-15 15,-3 5-9-15,4-2-8 0,-1-1 1 0,0 1-3 16,2-1-3-16,-1 0 4 0,-1 0-7 0,3 1 0 16,-2-1-7-16,3 0-14 0,-2 0-25 0,0 1-58 15,2-1-91-15,-6-1-156 0,5 0-267 16,-2 1-285-16</inkml:trace>
  <inkml:trace contextRef="#ctx0" brushRef="#br1" timeOffset="749342.417">4198 16091 149 0,'-5'-2'438'15,"-4"0"32"-15,2-1-62 0,-1 3-107 16,1 3-105-16,-1-1-71 0,-1 2-45 0,1 2-8 16,2-1-11-16,-1 1-12 0,2-1-10 0,0-1-11 15,1 1-2-15,-3 1-11 0,4-2-2 0,-1 2-4 16,0 1-9-16,1-2 4 0,0 1-4 15,-1-1-3-15,0 0-5 0,2-1-20 0,-2 2-32 16,2-1-62-16,2-2-82 0,-3 1-123 0,1-1-195 16,-2-2-227-16,3 0 290 0</inkml:trace>
  <inkml:trace contextRef="#ctx0" brushRef="#br1" timeOffset="749546.411">3938 16061 1 0,'-4'-3'360'0,"-4"1"160"0,2-3-75 0,1 4-94 16,0 0-114-16,1 2-93 0,-1 0-53 0,2 4-25 15,-3-3-16-15,2 1-12 0,1-1-7 0,0 2-10 16,0-1-7-16,1 0-7 0,-1 0-5 16,1 1 1-16,-1-1-7 0,2 2-2 0,-1 0-14 15,2 2-26-15,3-1-64 0,1 0-96 0,0-2-236 16,2-1-436-16,3 0 210 0</inkml:trace>
  <inkml:trace contextRef="#ctx0" brushRef="#br1" timeOffset="750817.318">5674 15686 1 0,'0'-2'337'0,"0"-1"86"0,-3 0-4 16,2 1-74-16,-1 1-76 0,0-1-67 0,1 2-52 0,1 0-37 16,0 0-37-16,-1 2-24 0,1-1-25 15,0-1-12-15,0 0-12 0,0 1-1 16,0-1 7-16,-2 2 7 0,2 3 8 0,-1-1 2 16,0 2 5-16,1 0-3 0,-2 0 2 0,2 1 2 15,0 2-10-15,-1 0 2 0,1 0-5 0,-1 2-2 16,1-3 3-16,-1 1-5 0,0 3-1 15,-1-3-4-15,0 3-3 0,0-2 0 0,1-1 1 0,1-2 2 16,-1 0-1-16,1-2 0 0,-1 2-4 16,1-3-1-16,0 0 4 0,-1-3-3 0,1 1 1 15,0 0-2-15,0 0-3 0,0-2 3 0,0 0 3 16,0 0 5-16,0 0 2 0,0 0 5 16,0 0 1-16,0-1 4 0,0 0 8 0,0 1 2 15,0-2 6-15,0 2-6 0,0 0-13 0,-1-2-7 16,-1-1-8-16,-1 0 0 0,1-1 3 15,1-2-4-15,-3 1-3 0,0 1-1 0,2-3-1 16,-2 2 1-16,-2-2 1 0,4 0-3 0,-4 2-4 16,4-3 3-16,-3 1 2 0,1 0 2 0,2-2 4 15,-1 3-5-15,-1 0-2 0,1 1 0 16,3-2 2-16,-1 1-1 0,0 0 0 0,1 2-1 16,0 1-7-16,1-2 3 0,0-1-1 0,0 1 3 15,3 1 0-15,1-4-2 0,-2 3 0 0,4-3-2 16,-2 1 4-16,1-1-1 0,3 1 2 0,0 0-1 15,-2 3-2-15,0-3 0 0,3 2 2 16,-1 0 1-16,2 2 0 0,-1-1 2 0,-1 1-2 16,1 1-2-16,0 0 4 0,-1 1-2 0,-2 2 0 15,0 2-1-15,2 3-3 0,-1-3 2 0,-2 2 0 16,0 1 1-16,2-2 3 0,-4 5-4 0,2 0 3 16,-3 1-1-16,1-2 0 0,-1 1-1 15,-2 1 3-15,-1 0-1 0,0 1-3 0,0-2 6 16,-1 0-4-16,-2 2 5 0,0-3 5 0,0 2-6 15,-2 0 1-15,0-2-2 0,-3 1-5 16,4-1 6-16,-4-2 1 0,1 1 1 0,2-2-2 16,-4 0 1-16,4-2-4 0,0 0 5 0,0 0 4 15,1-2-5-15,-2 3 0 0,2-3-3 16,3 0-7-16,-1-1 12 0,0 0 1 0,2 0 2 16,0 0 7-16,0 0-5 0,0 0 2 0,0-1 2 15,0 0-1-15,0-3-5 0,0 2-8 0,2 0-5 16,-2-1-10-16,2 0 1 0,0 0 2 0,6 0 2 15,-3 0 3-15,2-1 2 0,1 3-1 0,3 0 2 16,0-1 5-16,0 2-4 0,2 0 3 16,-2 1-3-16,2 1-3 0,-2 3 5 0,-1-2 1 15,1 2 3-15,-1 2 0 0,-1 1-3 0,-3-1 0 16,1 0-1-16,0 2 2 0,-4-1 1 0,4 0 0 16,-5 0-4-16,0 0-3 0,-1-1 6 15,-1 0 1-15,-1 2 4 0,-1-1 5 0,0 1-4 16,-5-1-3-16,1 1 2 0,-2-1 2 0,-1-1-3 15,-1 1 5-15,-3-1-3 0,2 0-6 0,1-2 4 16,-1 0 2-16,-2-2 3 0,3-2 2 16,-2 3-2-16,1-3-5 0,1-1 0 0,-1 1 1 15,1-2 0-15,1 1 3 0,-1-1-2 0,5-2-3 16,0 2 3-16,1 0-1 0,1-1 3 16,0 2 1-16,2-1-5 0,0 1-3 0,-3-1-4 15,2 0 3-15,1 1-1 0,0-2 3 0,1 2-5 16,-1 0-7-16,1 0-4 0,0 0-26 0,0 0-56 15,1 2-132-15,-1 0-657 0,1-1-789 0</inkml:trace>
  <inkml:trace contextRef="#ctx0" brushRef="#br1" timeOffset="755240.9486">5655 15901 1 0,'0'0'0'16,"0"0"0"-16,0 0 0 0,0 0 0 0,0 0 0 16,0 0 0-16,-1-1 0 0,1 1 0 0,-2 0 0 15,2 0 0-15,0 0 0 0,0 0 0 0,2 0 0 16,-2 0 0-16,0-1 0 0,0 1 0 0,0 0 0 15,0 0 0-15,0-2 0 0,0 2 0 0,0 0 0 16,-2-1 0-16,2 1 0 0,0 0 0 16,0 0 0-16,0-1 50 0,0 0-1 0,0 1 4 15,0-1 3-15,-2-1 10 0,2 2 6 0,0-1-4 16,0 0-4-16,0 1-10 0,0-2-12 0,0 2-8 16,0-1-8-16,2 1-10 0,-2-3-7 15,0 3 1-15,2-1 5 0,-2 0 6 0,0 1 5 16,0-1 5-16,0 1 7 0,0-1 6 0,0 2 7 15,0-1-4-15,0 0-4 0,0 1-7 0,0-1-9 16,0 0-1-16,-2 1-5 0,2-1-1 16,0 0-3-16,0 0 1 0,0 1 3 0,-2-1 4 15,2 0 5-15,0 1-2 0,0-1-1 0,2 0-4 16,-2 0 2-16,0 0 4 0,0 0-1 0,0 2-3 16,0-2-12-16,0 0-10 0,0 1 14 15,2 2 11-15,-2 0 18 0,0 1 6 0,0-1-8 16,0 1-8-16,0-2-4 0,0 1 5 0,0 2-2 15,0-1 0-15,0 0-1 0,-2-4-7 0,2 4-4 16,0-3 1-16,0 1-1 0,0-1-3 16,0 0 0-16,0 1-4 0,2-1-4 0,-2 1 3 15,0 0-4-15,1-1 0 0,-1 2-1 0,0-1-1 16,1-1-3-16,-1 2 2 0,0-2-2 0,1 1 0 16,0 1 1-16,2-1-3 0,-2 0-2 0,1 1 3 15,-1-2-1-15,-1 2 1 0,1-1 1 16,0-1-1-16,0 1 0 0,1 1-1 0,-1-2 2 15,2 1-4-15,-3-1 3 0,1 1 0 0,-1-1-4 16,1 0 5-16,-1 0-3 0,0-1 0 16,1 2 2-16,-1-2-5 0,0 2 2 0,1-1 0 15,-1 1 0-15,2 0 0 0,-1 0 1 0,-1 0-2 16,0 0-1-16,3 1 3 0,-3-1-1 0,1 0 0 16,-1 3 1-16,1-3-4 0,-1 0 2 15,0 0-1-15,0 0 2 0,1-1-1 16,-1 0 2-16,1 0-2 0,-1 1-3 0,1-2 5 0,1 3-4 15,-2-2 4-15,1-1-1 0,-1 1-2 16,2 0 1-16,-2 0-1 0,1 1-1 0,-1 0 2 16,0-1 1-16,0-1-1 0,0 0-2 0,0 2 4 15,0-2-4-15,1 1 3 0,-1 0 0 16,0 0-4-16,0 1 5 0,0 0-3 0,0-1 1 0,0 0-1 16,0 2 2-16,0-2-1 0,0 0-1 15,0-1 3-15,0 1-4 0,0-1 2 0,0 0 2 16,0 0-7-16,0 0 5 0,0 0-2 0,0 0 0 15,0 1 1-15,0-1 2 0,0 0 1 0,0 2-3 16,0-2 4-16,0 2-5 0,0-2 1 16,0 1 3-16,0 0-4 0,0 0 3 0,0-1-2 15,0 2-1-15,0-2 2 0,0 0 1 0,0 1 1 16,0-1-2-16,0 0 3 0,0 0-3 0,0 0 0 16,0 0 2-16,0 0-6 0,0 0 5 15,0 0-3-15,0 0 0 0,0 1 4 0,0-1-3 16,0 0 2-16,0 0 0 0,0-1 0 0,0 1-2 15,0 0 2-15,0 0 1 0,0 0-3 0,0 0 6 16,0 0-2-16,0 0-2 0,0 0 1 16,0-1-6-16,0 1-5 0,0 0-16 15,1 0-26-15,-1 0-50 0,1 0-110 0,0 1-297 0,1 1-846 16</inkml:trace>
  <inkml:trace contextRef="#ctx0" brushRef="#br2" timeOffset="794208.2819">3991 17266 1 0,'0'0'0'0,"1"0"0"16,-1-1 0-16,0-1 0 0,0 2 0 16,0 2 0-16,0-2 0 0,2 0 0 0,-2-3 0 15,1 2 0-15,-1 1 0 0,-1 0 0 16,1 1 0-16,-2-1 0 0,2-1 0 0,0 1 0 0,0 0 0 16,0 1 0-16,0-1 0 0,0 0 27 15,0-2 64-15,2 2-8 0,-2 0 6 0,0 1 8 16,1 0 5-16,-1-1 9 0,0 0 1 0,0-1-2 15,0 2-7-15,0-1-2 0,0 1-6 0,1-1-5 16,-1-1 0-16,0 0-8 0,0 2-3 0,0-1-4 16,0 1-3-16,1-1-1 0,-1 0 2 15,0 0 4-15,2 0-8 0,-2 2-4 0,0-1-12 16,0-2-11-16,0 1-5 0,0-2-10 16,0 4-2-16,0-1-7 0,0-1-1 0,0 0 3 0,0 0 3 15,0 1 3-15,0-1-3 0,0 0 0 16,0 0-5-16,0 0-3 0,0-1 5 0,0 1-5 15,0 0 2-15,0 0-3 0,0 1-4 16,0-1 3-16,0 0-1 0,0 0 6 0,0 0-1 0,0 1 2 16,0-1-3-16,0 0-3 0,0-1 2 15,0 1-4-15,0 0 1 0,0 0-2 0,0 0 0 16,0 0-1-16,0 0 3 0,0 0 4 0,1 0-3 16,-1 0 6-16,0 1-4 0,0-2-2 0,0 0 2 15,0 1-5-15,0 0 0 0,0 0-1 16,0 1-7-16,0 0 2 0,0-2-3 0,0 1 3 15,0 0-2-15,0 0 1 0,0 1-1 0,1-1-4 16,-1-1 13-16,3 0 5 0,0 1 2 0,1 0 3 16,1 0-12-16,-1-1-3 0,-1-1-1 0,0 0 3 15,1 1-1-15,-3 1 2 0,3-1-2 16,-2 0 2-16,1-1 4 0,-1 0-3 0,1 2 1 16,-1 0-6-16,0 0-4 0,2 1-1 15,-1-2 0-15,-1 1 3 0,0 0 0 0,-1 0-1 0,0 1 1 16,3-1-2-16,-2-1 2 0,0 1-1 15,1 0 3-15,0 0-1 0,-1 2-4 16,0 0 1-16,1-2-2 0,0 0 3 0,-1-2 1 0,1 2 1 16,-1 0-2-16,2 0-4 0,-1 0 5 15,0-1-4-15,2 1 3 0,-3 3 2 0,4-1-5 16,-3-1 3-16,0 0-3 0,2-1 3 0,-1-1 0 16,-1 2 1-16,1-1-2 0,1 1-3 0,1-1 3 15,-3 0-3-15,2 0 3 0,-1 0 0 16,-2 2-1-16,3-2 1 0,-2 0-1 0,1-2 3 15,0 1 0-15,-1 1 1 0,0 1-2 0,1-1-4 16,0-1 4-16,0 0-2 0,1 0 4 0,-1 1 0 16,3 2-4-16,-3-2 1 0,-1-1-2 15,1 1 2-15,1-2 2 0,-1 2-2 0,2 1 1 16,-2 0-3-16,-2-1 0 0,3 1-1 0,-2-1 2 16,2 0 2-16,0 1-2 0,-1 1 0 0,0-2-2 15,1-2 2-15,0 1 5 0,0 0-3 16,0 1 0-16,-1 0-2 0,3 0-3 0,-3-1 3 15,1 1 0-15,-1 0 2 0,2 1-4 16,-3 1 4-16,3-2-5 0,-2-1 0 0,-1 1 6 0,1-1-2 16,-1 2 0-16,-1-1 0 0,2 1-3 0,0-1 0 15,-1 0 3-15,5 0 2 0,-3 2-3 0,0-1 1 16,0-1 0-16,0 0-3 0,2 0 4 16,-1 0-1-16,2 0-2 0,-1 1 0 0,1 0-4 15,-2-1 3-15,3 0 2 0,-4 4 2 0,1-3 1 16,3 0-2-16,-3 0-2 0,0-2 0 15,2 1 3-15,1-1-1 0,2 1 1 0,-3 1-2 16,2-1-5-16,-2 1 3 0,2-2 0 0,-3 1 4 16,2 0 2-16,-2 0-3 0,-1 1-2 15,2-1-1-15,2 0 4 0,-4 0-2 0,0 0 2 16,1 1-2-16,1-1-4 0,1 0 3 0,-3 0 0 16,3-1 4-16,1 1 2 0,-1 0-2 0,-1 0-3 15,2-1-2-15,-1 0 1 0,-2-2 2 0,2 3 1 16,2 0 0-16,-1 0-4 0,-1 0 3 15,2-2-2-15,-1 1 3 0,0 1 2 0,0 0-1 16,-2 0-3-16,1-1-2 0,-1 0 1 0,1-2 0 16,-3 3 4-16,2 1-1 0,-1-1-4 15,2 0 1-15,-3-1 0 0,3 1 3 0,-3-1 1 16,1 2-1-16,1-1-2 0,-1 0-1 0,0-1 0 16,0 0-1-16,1 1 3 0,-4 0-2 0,3 1-3 15,-2-1 3-15,2-1-1 0,1 0 4 0,-2 1 3 16,0 0-1-16,3 1-2 0,1-1-2 15,-3-1-3-15,2 0 4 0,1 1 3 0,0 1-2 16,0-1-3-16,0 1 2 0,-3-2-5 0,2 0 8 16,1 2 5-16,0-2-5 0,0 2-1 15,1-1-4-15,-1-1-2 0,1 1 4 0,-1-2 2 16,-1 2 1-16,1 0-2 0,-1 0 0 0,2 0-3 16,-1-1 2-16,-3 1 6 0,4 0-3 0,-2 0 0 15,0 1-3-15,1-1-4 0,-2 0 4 16,1-1 3-16,-1 1 2 0,1 0-4 0,-4 0 1 15,2 0-3-15,-1 0 1 0,1 0 6 0,0 0-3 16,0 0-1-16,-1 0-4 0,1 0-3 0,2 0 3 16,-2 0 6-16,-1 0 0 0,2 0-1 0,0 1 0 15,-2-1-4-15,1-1 2 0,2 2 3 0,-2-1-2 16,-2 0 1-16,3 0-5 0,-4 0-3 0,3-1 4 16,-4 1 1-16,5-1 1 0,-2 1 3 15,-1 1-1-15,0-1-4 0,0 0 4 0,4 1 2 16,0-1-4-16,1 2 2 0,2-1-4 0,-1-1-6 15,5 1 6-15,-3-1 0 0,-1 1 4 16,5-1 3-16,-5 1-5 0,3 0 0 0,0-1 2 16,-1 3 3-16,3-2-1 0,0 0-3 0,-2 1-4 15,4-2-5-15,-2 2 6 0,-2-2 2 0,3 1 1 16,-6 0 4-16,0 0-5 0,1 0-3 16,-3-1 0-16,-3 0 2 0,1 0 0 0,-3 0 2 15,0 1-2-15,0-2-5 0,0 1 5 0,-2-1 2 16,4 1 1-16,-5 0 6 0,3 0-5 15,-2 0-4-15,2-1-1 0,0-1-1 0,1 0 1 16,1 0 3-16,2 0-2 0,2 1-5 0,6-1 3 16,-3 1 3-16,4 1 3 0,2 0 2 15,-2 0-1-15,3-1-9 0,-2 0 1 0,0 1 1 16,-1-1 2-16,1 1 2 0,-1 1-2 0,0-2-4 16,2 1 1-16,-5-1 2 0,3 1 2 0,-1 2 5 15,-3-2-5-15,2 1-2 0,-3-2-2 0,-2 1 1 16,0 0 2-16,-1 0 1 0,-3 0-1 0,-1-1-2 15,1 1 1-15,-4-1 0 0,4-1 4 16,-2 2 3-16,0-1-3 0,5 1-4 0,-1-3-2 16,3 3 0-16,4-1 4 0,-1-1 2 15,4 2-2-15,-2-2-4 0,0 0 0 0,2 0 1 0,0 1 2 16,1 1 4-16,1-1-2 0,-1 0-1 16,-1 1-3-16,1-2-2 0,-6 0 2 0,4 2 3 15,-3 1 0-15,0-2-3 0,-4 2 2 16,1-1-2-16,-1-1 4 0,-3 2 2 0,1-2-6 15,-4 1 2-15,0 0-1 0,-3-1 0 0,2 1 1 16,0-2 2-16,-2 4-1 0,4-2-1 0,-3 0 4 16,4 0-4-16,-3-2 2 0,4 4 2 0,-2-4-5 15,0 2 2-15,4 0-3 0,-2-2-2 16,3 1 4-16,0 0 0 0,-2-1 3 0,1 2-2 16,-1 0 0-16,1-1-2 0,-1-1 2 0,-3 3 2 15,3-1-1-15,1 0-1 0,-1 0-6 0,0-2-2 16,-1 3 5-16,-2-1 3 0,3 0-1 15,0 1 1-15,0-3 0 0,-3-1-4 0,1 3 4 0,2 3 2 16,0-6-6-16,-1 6 4 0,-3-6-2 16,4 2-4-16,-1 1 6 0,0 0 2 0,-3 0-2 15,4 0-1-15,-1 0-1 0,-2 0-1 0,0 0 1 16,4 0 5-16,-2 0-6 0,-1 0 2 16,0 0-2-16,2 0-2 0,1 0 2 0,-1 0 2 15,2 0 3-15,-1 0-4 0,1 0 3 0,1 0-7 16,0-2 3-16,0 2 5 0,1 2-4 15,-3-2 2-15,0 1-5 0,-1-1 0 0,0 4 4 16,-4-4 0-16,3 1 3 0,0 0-2 0,-3-1-3 16,3 0 1-16,0 0-1 0,-3 1 3 0,2 1-3 15,-2-1 2-15,1 0-3 0,1-2-2 0,-1 1 2 16,2 0 2-16,0 0 2 0,-1 1 1 0,-3-2-2 16,5 1-3-16,-3 0 0 0,1 0 5 15,1 0-4-15,2 0 3 0,-1 1-2 0,0-3-6 16,1 0 8-16,-4 1-3 0,2 1 4 0,1 0 0 15,1 1-2-15,1-1-4 0,-2-1 2 16,1 1 2-16,-1 1-2 0,-1 1 4 0,-3-1-4 16,4-2-2-16,-2-1 5 0,-3 2-4 0,2 0 1 15,-2 2 3-15,3-2-8 0,-3 0 6 0,3 1 0 16,-4-1 1-16,3 1 5 0,-2-1-3 0,3 2-2 16,-3-2-3-16,3 2 0 0,-4-2-1 15,3 0 5-15,-3 1 1 0,4-1-1 0,-3 1-3 16,2-1-3-16,-3 0 6 0,3 0-2 0,-2 1 3 15,3 1-3-15,-3-2-3 0,3 0-1 0,-2-2 3 16,2 2 3-16,0 2 1 0,-2-2-3 16,1 1 0-16,-2-1-2 0,3 1 0 0,-4-1 6 15,4 1-2-15,-4-1-1 0,0 0-4 0,2 0 2 16,-2 0-1-16,2 0 3 0,-3 2 2 0,0 0-2 16,0-1-1-16,4-1-1 0,-4 1 0 15,-1-1 2-15,4 0 0 0,-3 2-2 0,0-2-3 16,-1 0 5-16,1-2-4 0,2 2 6 0,-2 0 1 15,-1 0-4-15,6 2 1 0,-4-2-2 0,-2 0 1 16,2 0 0-16,2 0 1 0,-3 0 0 0,4 0-3 16,-3-2 2-16,0 1-2 0,3 0 3 0,-3 2 3 15,3-1-2-15,-3 1-2 0,3-1 0 16,-2-1-2-16,-2 1 2 0,5-1 2 16,-5 2-2-16,1-1-1 0,1 0-1 0,-1 0 0 0,-1-1 2 15,2 2 3-15,0-2-4 0,-3 2 3 16,4-1-4-16,-2-1 2 0,-1 3 1 0,3-4 0 15,-3 3 2-15,1-1-5 0,2-1 2 0,-2 1-1 16,-1 0 1-16,3 0 2 0,0 1-3 16,-3-1 2-16,2 0-2 0,-2-1-2 0,0 1 6 15,0 0-4-15,2 0 4 0,-1 0-3 0,-1-2-2 16,3 2 1-16,-1-2 1 0,-2 2 3 0,3 0-4 16,-2 0 3-16,0 0-4 0,0 0 1 15,-1 0 3-15,-1-1-3 0,0 2 3 0,1-1-3 16,-1-1 1-16,2 1-3 0,-2 0 4 0,1 0 3 15,0 1-6-15,-2-1 6 0,2 0-7 0,-1 0-1 16,3 0 6-16,-2 0-2 0,-1 0 3 16,1 0-1-16,2-1-3 0,-2 2-1 0,0-2-1 15,3 1 6-15,-3 1-4 0,1-1 4 0,0 0-4 16,1 0-3-16,-2 0 6 0,-1 0-2 0,2 0 1 16,2 0-2-16,-3 0-1 0,0 0 0 0,3-1 2 15,-1 1 3-15,-1 0-3 0,1 1 2 16,-1-1-3-16,-2-1-1 0,3 1 3 0,-2 0 0 15,1 0 2-15,-2 0-2 0,3 0-3 16,0 0-1-16,-3-1 0 0,1 1 4 0,2 1 0 0,-1-1 1 16,-2 0-2-16,1-1-2 0,4 1 0 15,-4-1 1-15,0 1 3 0,3 0 1 0,-2 0-4 16,-1 0 1-16,0 0-3 0,3-2 4 0,-3 4 0 16,3-4 1-16,-2 2-2 0,-1-2-2 15,5 1 4-15,-4-1-4 0,0 1 4 0,1 2-1 16,-2-2-2-16,-1 1 1 0,1 0-2 0,2-1 2 15,-3 2 0-15,1-1 4 0,-1 1-2 0,-1-2-5 16,0 0 6-16,0 1-6 0,0-1 3 16,1 2 3-16,-1-1-5 0,0 0 4 0,0 0-2 0,0-1 2 15,-1 3 0-15,1-2 1 0,1 0 1 16,-1 0-7-16,0-1 6 0,0 1-5 16,-1-1 3-16,1 2 2 0,0-2-5 0,0 2 2 15,0-1-2-15,0-1 3 0,0 2 1 0,0-1 1 16,0 0 0-16,0 0-2 0,0 0 4 0,0-1-3 15,0 1 0-15,0 1 2 0,0-1-6 0,0 0 5 16,0 0-3-16,0 0 0 0,0 0-1 0,0 0 2 16,0 0 1-16,0 0-2 0,0-1 0 15,0 1-1-15,0-1 1 0,1 2 2 0,-1 0-5 16,0-1 5-16,0 1-4 0,0-3 2 0,0 3 2 16,0-2 0-16,0 1-1 0,0 0-4 0,0 0 7 15,0-1-7-15,0 1 4 0,0 0 2 0,1 0-8 16,0 0 7-16,-1-2-5 0,3 1 2 15,-3 0 2-15,1 0 0 0,0 1 1 0,0-1-3 16,-1-3 4-16,2 4-6 0,-2-2 3 0,1 2 3 16,-1 0-8-16,1 0 6 0,-1 0-1 15,0 0-2-15,1 0 4 0,-1 0-2 0,0 0 1 16,0 0-3-16,-1 0 3 0,1 0-4 0,-1 0 1 16,1 0 4-16,0 0-7 0,-1 0 4 0,1 2-1 15,0-4 0-15,0 2 4 0,0 0-1 16,0 0 0-16,0 0-1 0,0 0 0 0,0 0-2 15,0 0 2-15,0 0 2 0,0 2-8 0,-2-2 6 16,2 0-3-16,0 0-1 0,0-2 6 0,0 2-2 16,0 0 0-16,0 2-4 0,0-2 4 0,0 0-4 15,0 0 1-15,0 0 4 0,0 0-9 16,0 1 7-16,0 2-3 0,-1-6-3 0,1 3 13 16,0 3-8-16,0-1 5 0,-1 0-3 0,1 0 0 15,0-1-1-15,-1 0 1 0,1 0 3 0,0 2-8 16,-3-1 8-16,3 1-3 0,0-3-4 15,-1 0 8-15,1 1-5 0,0 0 3 0,-1 0-1 16,1 3-1-16,0-2-2 0,-1 0 1 0,1-1 3 16,0 2-6-16,0-2 6 0,0 2-4 15,0-1-1-15,-1 0 7 0,1 0-5 0,0 0 5 16,0 3-3-16,0-3-3 0,0 1 2 0,-1-2-4 16,1 1 5-16,0 1 2 0,0 0 3 15,0 1-2-15,0 0-3 0,-1-1 1 0,1-1-5 0,-1 1 6 16,1 1-4-16,-3-1-4 0,3 0 5 15,0-2-2-15,-1 0 4 0,0 1 1 0,1 1 0 16,-1 0-3-16,1-2-3 0,0 0 4 0,0 0-4 16,0 1 5-16,0 0 1 0,0 2-7 0,0-1 3 15,0-1-1-15,0 0 2 0,-1 0 2 16,1 2 1-16,-1-1-2 0,1 0-5 0,-1 0 6 16,1 0-4-16,-4 0 3 0,3 3 2 0,1-1-8 15,-1-2 4-15,1-1-3 0,0 1 5 0,0-1 3 16,-1 1-2-16,2-1-1 0,-1 1-5 15,0-2 3-15,0 1-1 0,-1-1 3 0,1 0 2 16,1 4-8-16,-1-2 4 0,0-1-1 0,0 1 2 16,0-3 5-16,0 1-3 0,0 2-2 0,0 0-2 15,0-1 2-15,0 0-3 0,0-2 4 16,0 1 1-16,1 1-6 0,-1 0 6 0,0-2-5 16,0 0 3-16,0 0 5 0,0 0-2 0,0 1 0 15,0 1-7-15,0-2 1 0,0 0-1 16,0 0 5-16,0 1 3 0,0 0-6 0,1 0 2 15,-1 0-1-15,0-1-1 0,0-1 6 0,-1 1-3 16,1 0 1-16,0 1-3 0,0 1-3 16,1-2 5-16,-1 0-1 0,0 0 2 0,0 2-2 0,0 0-2 15,0-2 0-15,0 0 2 0,0-2 4 0,0 2-4 16,0 2 2-16,0-1-4 0,0 1-2 16,3-1 1-16,-3-1 4 0,0 2 2 0,0 2-2 15,0-3 1-15,0 0-4 0,0-1-1 0,0 0 6 16,0 0-3-16,0 2 2 0,0-2-2 0,0 2-3 15,0-2 2-15,0 0 1 0,0 0 5 16,0 0-4-16,0 0 3 0,0 0-5 0,0-1 0 16,0 0 6-16,1 1 1 0,-1-2 3 0,0 4-1 15,0-2-1-15,1 0 4 0,-1-2 0 0,0 1 1 16,0 1-4-16,0-1-3 0,1-2-6 16,-1 2 0-16,0-2 4 0,0 0-1 0,0 1 4 15,0 2-6-15,0-1-4 0,0 0 1 0,0-1-2 16,0 0 7-16,0 1-2 0,0 0-6 15,0-1-11-15,-1 0-20 0,1-1-29 0,-1 2-56 16,1-2-114-16,-1 2-382 0,-3 1-1033 0</inkml:trace>
  <inkml:trace contextRef="#ctx0" brushRef="#br2" timeOffset="798315.6047">3889 17387 1 0,'0'0'0'0,"0"-1"0"16,1 1 0-16,-1 0 0 0,0 0 0 0,0 0 0 0,0-1 0 15,-1 1 0-15,1-2 0 0,0 2 0 16,0 0 0-16,0 2 0 0,1-1 0 0,-1-1 0 16,0 0 0-16,0-1 0 0,0 1 0 0,0 0 0 15,0 0 0-15,0 0 0 0,0 0 0 16,0 0 0-16,0 1 0 0,0-1 0 0,0 1 0 15,-1-1 0-15,1 0 0 0,0-1 0 0,0 2 0 16,0-1 0-16,0-1 0 0,0 1 0 0,0 0 0 16,0 0 0-16,0 1 0 0,0-1 0 15,0 0 0-15,0 0 6 0,0 0 49 0,0 0-4 16,0 1 0-16,0-1-2 0,0-1 2 0,0 1 1 16,0 0 1-16,0 0-3 0,0 1-7 15,0-1-2-15,0 0-6 0,0 0-5 0,0 0 0 16,0 0-8-16,0 0-3 0,0 2-3 0,0-2-3 15,0 0 4-15,-1 0 4 0,1 0 7 0,0 0 3 16,0 1 1-16,0 0-1 0,0-1 1 16,0 0 7-16,-1 0 7 0,1 1 2 0,0-1-5 15,0-1-8-15,1 1-9 0,-1 0-1 0,0 0 3 16,0 1 1-16,1-1 1 0,-1 0-4 16,0-1-4-16,1 1 0 0,-1 0-5 0,0 0-2 0,0 1-4 15,0-1-7-15,0 0 1 0,0 0 12 16,0 1 12-16,0 0 5 0,0 1 4 15,0 0-8-15,0-2-3 0,2 1 3 0,0-1-5 0,-1 0 2 16,-1 1-4-16,3-1-2 0,-3 0 4 16,1 2 0-16,0-1 1 0,0 0 3 0,1 2 2 0,-1-3-5 15,1 0 4-15,0 0 4 0,-1 0-5 16,3 0 5-16,-2 1-5 0,1-1-7 0,1 2 3 16,-2-4-5-16,0 2-4 0,3 2-3 0,2-2-4 15,-5 0-5-15,3 1 1 0,-2 1 5 16,2-2-3-16,1 0 5 0,-3 1-3 0,2-2-5 15,-1 1 3-15,1-2 3 0,0 2 4 16,3 0 1-16,-5 0-5 0,4 0-3 0,-2-1-2 0,0 1 2 16,1 0 3-16,1 0 0 0,-1 0-3 15,0-2-3-15,0 1-3 0,-1 1 1 0,1-2 8 16,-1 4-2-16,-1-2 1 0,2 0-4 0,-1 0-5 16,1-2 3-16,-1 2 3 0,1 0-1 15,-1 0-1-15,2 0-2 0,-4-1-3 0,4 0 0 16,-1 1 5-16,-1 1 0 0,-2 2-1 0,4-3-3 15,-4 0-3-15,4 0 5 0,-3 1-2 0,3-1 2 16,-2 2 0-16,0-1-5 0,1-1 5 0,-2 2-2 16,3-2 3-16,-2 2 2 0,0-1 0 0,1 1-2 15,-1-2-2-15,1-2 5 0,1 1-8 16,-2 0 10-16,0 2-1 0,1-1-6 0,1 0 7 16,-2 0-9-16,0 0 4 0,2 0 1 0,-2 1 1 15,0 1-2-15,1-2-1 0,1-2 0 0,-2 1-2 16,0 1 3-16,2 1 0 0,-1-2-4 15,-1 1-1-15,2 0 0 0,-1-1 4 0,1 1 3 16,1 0 1-16,-1 0-3 0,-2-1-4 0,2 1 3 16,-1-2 1-16,3 1 0 0,-3 1 0 0,0 0-2 15,1 0 0-15,0-2-1 0,-1 2 1 16,2 0 3-16,-2 0-6 0,0 2 5 0,0-2-3 16,1-2 0-16,-1 2 0 0,3 0 2 15,-2 0 1-15,-1 0-5 0,1 0 7 0,1-1-6 0,1 1 1 16,0 0 5-16,-2-2-7 0,1 2 5 15,3-1-4-15,-4 0 0 0,3 0 4 0,-1-1-3 16,0 2 3-16,-2 0-5 0,1 0 0 0,3 0 0 16,-4-1 1-16,0 2 4 0,-1-1 2 0,4 2-3 15,-3-2-4-15,-2-2-1 0,3 2 0 0,-1 0 3 16,-1 0 4-16,1 2-2 0,-2-2-2 16,2 1-1-16,1-1 0 0,-2 0 1 0,-1 1 0 15,2 0 2-15,0-1-4 0,1 0 2 0,0 0 2 16,-2 0-1-16,0 0 2 15,3 0-2-15,-3 0-1 0,3-1 0 0,-2 0 1 0,3 2 5 16,-1-2-9-16,0 1 7 0,2 0-6 0,-1-1-1 16,-1 1 10-16,-1 0-3 0,4 0 3 0,-5 0-3 15,2 0-4-15,-1 1-3 0,0-1 2 16,2 0 3-16,-3 2-4 0,1-2 4 0,0 2-4 16,0-2 0-16,3 0 6 0,-2 0-3 0,1 0 2 15,-2 0-1-15,0 0-4 0,2 0 2 16,-3 0 1-16,2-2 1 0,0 4 0 0,-4-2 1 15,2 0-2-15,0-2-3 0,-1 1 6 0,0 0-3 16,0 0 0-16,-1 2-2 0,2-1-4 0,0 1 2 16,-1-1-2-16,2 0 8 0,-2 1 0 0,1-1 1 15,1 0 1-15,2-1-5 0,-1 1 2 0,0 0-2 16,-1 0 2-16,2 3 0 0,-2-3-4 16,1 0 3-16,1 0 0 0,-1 0 3 0,3 0-1 15,0 1 1-15,1 1-2 0,0-2-3 0,-3 0 5 16,1-2-2-16,-1 2 3 0,-1 0-1 0,2-1-4 15,-4 1 2-15,1 0-2 0,-2 0 2 16,3 0 0-16,-3 0 1 0,-1 0-1 0,3 0-4 16,-1-2 7-16,0 1-7 0,1 1 4 0,2 0 1 15,-3 0-4-15,1 0 4 0,-2 0-5 16,2-1 2-16,0 2 4 0,1-2 0 0,-1 2-1 16,2-2-4-16,3 0 4 0,1-1-5 0,-3 1 4 15,1 1 3-15,3 0-8 0,-3 1 4 0,-1-1-2 16,1 0 1-16,-2 0 4 0,-1 0 1 15,2 0-3-15,-3 0-1 0,0-2 4 0,0 2-7 16,-1-1 6-16,1 2 1 0,-2 0-8 0,-1 0 4 16,4-1-2-16,-3 0 1 0,-1 0 3 15,-2 0-1-15,1 2 1 0,-1-1-4 0,-1-2 1 0,3-1-2 16,-1 2 1-16,-1 2 5 0,4 0-7 16,-1-1 6-16,1 1-5 0,3-2-1 0,0 0 4 15,0 0 0-15,0 1 2 0,-1 1-4 0,0-2 6 16,2 0-7-16,-2 1 3 0,1 1 1 15,1-1-6-15,-1 0 6 0,1-1-2 0,1 0-1 16,-2 0 6-16,2 0-1 0,-1 1 0 0,-3-1-3 16,1 0 1-16,0 2-2 0,0-4 1 0,1 4 3 15,-2-1-9-15,-3-1 6 0,3 2-1 0,-2-2 0 16,0 0 8-16,2 1-6 0,-2 0 3 16,1 0-3-16,1 1 0 0,3-2-3 0,-2 0 1 15,1 0 3-15,1 2-5 0,0-1 6 0,-2-1-4 16,1 1 0-16,0-1 5 0,0 0-3 15,1 2 2-15,0-2 0 0,-1 1-2 0,4-1 1 16,-2 0 0-16,-1 0 3 0,0 1-7 0,0 1 6 0,-2-1-5 16,-1-1 0-16,-2 0 7 0,2 0-6 15,-3 0 1-15,0 3 0 0,3-2-1 0,-5 0-1 16,4-1 2-16,-4 0 3 0,2 4-4 0,0-3 8 16,4 0-2-16,-5-1-5 0,2-1 12 15,0 0-6-15,0 1 5 0,3 1-3 16,1-1-6-16,-2 0 2 0,3 0 0 0,-1 0 4 0,0 0-6 15,2 0 2-15,-2 1-3 0,-1-1-3 0,2 0 8 16,0 0-5-16,-3 0 2 0,0 0 1 16,-1 2-6-16,0-1 1 0,3-1 0 0,-2 1 2 15,-4 0-3-15,3-1 4 0,-3 1-2 0,3-1-2 16,0 0 7-16,-3-1-6 0,3 1 4 16,-4 0-2-16,0 1-6 0,3 0 5 0,-3-2-4 15,4 2 7-15,-4-1-1 0,4 0 2 0,-4 2-2 16,5-2-4-16,1-2 6 0,-2 1-4 0,1 1 1 15,5 1 0-15,-1 1-4 0,-1-2 1 16,2-2 0-16,-2 2 3 0,0-1 0 0,2 1 2 16,-1 0-4-16,-1 0-3 0,-1-1 5 0,-1 1-3 15,2-1 3-15,-5 1 3 0,3 1-8 0,-1-1 4 16,2-1-2-16,0 1 3 0,0-1 2 16,1 0 1-16,-1 1 0 0,2-2-5 0,3 1 6 0,-4 0-7 15,2-2 2-15,-3 1 3 0,-1 3-7 16,2-1 8-16,0-1-5 0,0 1 2 15,2-1 2-15,-3 0-4 0,5 1 2 0,-4 0-1 0,-1-2 0 16,2 1-1-16,-1-1 2 0,1 1 4 16,1 2-5-16,0-1 3 0,-2 0-1 15,0-1-3-15,-1 0 6 0,2-1-4 0,-3 2 1 0,0-1-2 16,1 1 1-16,-3-1-1 0,2 1 4 0,-5 0 1 16,3 0-4-16,-3 1 5 0,2-1-4 15,-3-1 4-15,0 0 2 0,3 0-3 0,-2 1 2 16,2 0-8-16,-3 0 2 0,0 0 0 0,1 0 3 15,-2-2 2-15,4 4-4 0,-3-2 0 16,0 0-4-16,3-2 2 0,-1 1 4 0,1 0-4 16,-3 2 3-16,3-1-6 0,-2 1-1 0,4-1 1 15,2 0 1-15,0 0 4 0,-2 2-4 0,2-2 2 16,-4 1-2-16,3-1-1 0,1-1 5 16,-1 1-3-16,-1 0 3 0,0 1-3 0,-2 0-3 0,3-1-1 15,-1 0 2-15,-4 0 5 0,3 1-3 16,-2 0 4-16,-1-1-5 0,-2 0-2 0,0-1 7 15,3 1-2-15,-2 0 0 0,2 0 1 16,-2 0-8-16,0 0 3 0,3 0-1 0,-3 0 6 16,0 0 0-16,3 0 0 0,-3 0-2 0,3 0-6 15,-2-1 6-15,3 0-2 0,-4 1 2 0,4 1-1 16,-4-1-3-16,4 0 1 0,-2-1 0 16,2 1 3-16,0 1-1 0,-1-1 0 0,2 0-2 15,2-1 0-15,-1 0 2 0,0-1 1 16,-5 4 2-16,4-2-2 0,-2 1-5 0,-2 0 0 0,3-2 1 15,-3 1 4-15,5 0 0 0,-1 0 0 0,-4 0-3 16,3 0-2-16,-3-1 5 0,3-1-5 16,-3 2 6-16,3 3-1 0,-4-2-7 0,3 0 5 15,-3-1-2-15,5 0 3 0,-5 0 3 0,3 0-2 16,-2 0-2-16,3 0-3 0,0-1 3 16,-3 1 0-16,3-1 3 0,-3 2-1 0,3 0-5 15,1-1 2-15,-2-1-2 0,1 1 6 0,0 0 1 16,-3 0-2-16,5 0 1 0,-5 0-6 0,3-1 3 15,0 1-4-15,-3-1 4 0,3 2 2 16,-4-1-5-16,0 0 4 0,3 0-1 0,-4-1 1 16,4 1 3-16,-3 0-1 0,4 0-1 0,-3 0-5 15,-1-2-1-15,3 2 1 0,-3-1 4 0,4 2 2 16,-1 1-5-16,-1-2 0 0,3-2 0 16,-4 1 3-16,3 0 2 0,-3 0 2 0,4 2-5 15,-2 0-4-15,-2-2 3 0,2 1-2 0,-1-1 6 16,2 2 1-16,-3 0-5 0,3 0 2 15,-3-1-4-15,3-1 2 0,-4 0 5 0,3 0-2 16,-2 1-2-16,1 0-1 0,-2 0-2 0,-1 0-1 0,3-2 6 16,-3 4 0-16,0 0-1 0,-1-1 0 15,3 1-5-15,-1-4 2 0,-2 1 6 0,0 1-3 16,1 1 1-16,1 1-5 0,-1-2-2 0,0 0 3 16,0-2 3-16,2 2 3 0,-1 3-2 15,-1-2-3-15,3 0-1 0,-1-2 2 0,-2 0 5 16,0 1-4-16,4 0 1 0,-5 1-4 0,4-1-5 15,-2 0 5-15,0-1 4 0,2 1 2 16,-1 1-2-16,-1-2-2 0,4 1-2 0,-5-1 0 16,3-2 6-16,-2 2-2 0,-1 2 1 0,3-1-5 15,-1 3-3-15,-1-5 0 0,2 1 4 0,-3 0 4 16,0 1 0-16,2 0 1 0,-2 0-6 16,0 0 0-16,-1-3 4 0,4 3-3 0,-2 2 3 15,-1-1-3-15,0 0-5 0,2 0 4 0,-2-2 1 16,0 0 5-16,0 2 1 0,3 0-2 0,-3 1-5 15,-1-2-1-15,1-2 2 0,2 1 1 16,-3 1 2-16,-1 0-1 0,0 1-5 0,0 1 3 16,0-2-2-16,0 0 6 0,0 0 3 0,0 0-4 15,0 1-1-15,0-2-5 0,0-2 4 0,0 2-2 16,0 1 6-16,-1 2-2 0,1 0-7 0,0-2 5 16,0-2-1-16,0 2 4 0,0 0 3 0,0 0-4 15,0 2-4-15,-1-2-4 0,-2-3-7 16,3 3-12-16,-2 0-18 0,2 0-42 0,-1 1-40 15,-1-1-50-15,-4-1-111 0,2 1-341 0,-4-1-859 16</inkml:trace>
  <inkml:trace contextRef="#ctx0" brushRef="#br2" timeOffset="798840.0544">7798 17267 1 0,'1'0'0'0,"-1"-1"0"16,0 0 0-16,0-1 303 0,0 0-3 0,0 1-31 15,-1 1-53-15,1-1-17 0,-1 1-17 0,1-1-16 16,0 1-11-16,0 1-17 0,0-1-17 0,0 1-23 16,0-1-27-16,-1 1-23 0,1-1-10 15,-1 1-1-15,1 2 0 0,-3-2 5 0,1 0 3 16,0 0-2-16,-1 1 0 0,-3 1-4 0,2 0-8 16,-2 0-6-16,2-1-3 0,-2 1 0 15,-1-1 2-15,2 0-2 0,-3 2-4 0,3 1-4 16,-1-2-3-16,-2 1 0 0,4 0-3 0,-4-1 1 15,-1 1-7-15,5 1-5 0,-3-1 4 0,-2 0 2 16,3 1 3-16,-1-1 2 0,-2 1-2 0,0 0-5 16,4-1 2-16,-1-3 0 0,-1 2 0 15,3 0 5-15,-3-1-6 0,3-1-3 0,-2 1 3 16,3 1 0-16,0-1 6 0,-1 0-2 0,1-2-1 16,2 2-5-16,-1-2-2 0,-3-2 6 15,4 2-3-15,0 0 1 0,1 0-3 0,0 0-7 0,0 0-1 16,-1 0-4-16,1-1-5 0,0 1-9 15,-1-1-22-15,1 0-28 0,-1-3-39 0,0 2-54 16,-3 1-89-16,2-1-177 0,-1 0-293 16,-2 0-236-16</inkml:trace>
  <inkml:trace contextRef="#ctx0" brushRef="#br2" timeOffset="799120.7302">7464 17284 1 0,'0'0'0'0,"-3"-1"281"16,-2-2 217-16,3 1-50 0,-2 2-92 0,-2-1-88 15,2 1-74-15,-4 1-43 0,0 0-24 16,-1 0-14-16,-2 2-19 0,1 0-18 0,0 1-15 16,-2 1-12-16,1-1-14 0,-1 2-9 0,-3-2-8 15,3 1-1-15,-2 1-5 0,0-1-4 0,1 0-2 16,1-1-4-16,0-1 0 0,-2 3 1 15,2-1-3-15,2-1-3 0,1 2-11 0,3-4-6 16,-1 1-9-16,-2 1-11 0,6-2-18 0,-3 1-27 16,4-2-29-16,1-1-48 0,0 0-73 15,0 0-122-15,1-1-177 0,-2 1-130 0,2-2 134 16</inkml:trace>
  <inkml:trace contextRef="#ctx0" brushRef="#br2" timeOffset="799363.0152">7056 17278 1 0,'-4'-2'0'0,"0"-1"76"15,1-2 418-15,-2 3-16 0,3 1-72 16,-2-1-106-16,-2 2-82 0,2 0-50 0,-3 0-38 16,2 3-22-16,0-2-23 0,-3 2-17 0,3 1-8 15,-3-1-4-15,-1 1-6 0,-1 2-14 0,1-1-8 16,2 2-10-16,-4-2-8 0,3 0 1 0,-1 0-7 15,-2 1 1-15,2 1-9 0,0-4-7 16,0 2-6-16,-1 0-12 0,4 0-17 0,1-1-32 16,-4-1-44-16,5 1-58 0,-2 0-101 15,3-2-152-15,-3 3-250 0,3-3-242 0</inkml:trace>
  <inkml:trace contextRef="#ctx0" brushRef="#br2" timeOffset="799582.871">6661 17314 1 0,'-3'-2'262'0,"-4"-2"237"0,-1 1-19 15,4-1-71-15,-4 3-99 0,3 0-91 0,-1 0-59 16,-2 1-45-16,1 0-33 0,0 0-26 16,0 1-22-16,1 1-13 0,0 2-12 0,-3-1-7 15,3 1 0-15,-3-2-1 0,2 4-4 0,-3 2-4 16,1-3-13-16,1-1-15 0,-2 0-21 0,6-2-32 15,-4 2-34-15,1 0-51 0,2-1-78 16,-4-1-98-16,1 1-173 0,4-1-139 0,-3 0 287 16</inkml:trace>
  <inkml:trace contextRef="#ctx0" brushRef="#br2" timeOffset="799795.8395">6314 17298 1 0,'-6'0'0'0,"1"-4"201"0,-3 0 283 16,1 0-50-16,3-1-85 0,-3 4-76 0,3-1-58 16,-3 1-46-16,1 1-50 0,1 0-35 0,0 1-26 15,0 1-18-15,-2 2-11 0,2 0-11 0,-3 0-10 16,0 2-8-16,3-4-5 0,-3 2 0 16,0 1-14-16,4 1-14 0,-4 2-22 0,0-2-42 15,3 0-39-15,-3 0-54 0,1-1-140 0,3 0-164 16,-3-1-116-16,2 1 103 0</inkml:trace>
  <inkml:trace contextRef="#ctx0" brushRef="#br2" timeOffset="800009.273">6003 17322 1 0,'-3'1'0'0,"-4"-1"396"0,-1 1 26 0,-1-1-54 15,-1 0-97-15,-1 3-71 0,1-1-44 16,0 0-33-16,-3 1-31 0,3-2-22 0,2 1-23 16,-4 1-17-16,1 2-14 0,2-1-17 0,-2 1-12 15,1 0-13-15,2-2-23 0,-4 2-55 0,5 1-104 16,0-2-188-16,-2 2-280 0,0-1-42 16</inkml:trace>
  <inkml:trace contextRef="#ctx0" brushRef="#br2" timeOffset="800233.8172">5600 17345 1 0,'-6'1'0'0,"-5"0"0"0,1 0 287 15,0 0 73-15,0 2-42 0,0-1-82 16,1 3-78-16,-2-1-44 0,1 2-30 0,1-1-33 15,-1 0-21-15,3-1-17 0,2 1-15 0,-2 0-11 16,3 0-19-16,-3-2-26 0,5 2-60 16,-5 0-125-16,4-1-221 0,1 0-257 0,-4-1 721 15</inkml:trace>
  <inkml:trace contextRef="#ctx0" brushRef="#br2" timeOffset="800443.2491">5229 17354 1 0,'-4'-2'230'0,"-3"-2"165"16,0-1-33-16,0 3-57 0,1-1-65 0,-1 2-87 16,0 0-49-16,1 0-32 0,-1 2-18 15,1 1-19-15,-2-2-18 0,3 3-18 0,0-2-14 16,0 2-11-16,1 0-52 0,0 1-52 0,0 0-127 15,0 0-250-15,-3 3-250 0,4-2 561 0</inkml:trace>
  <inkml:trace contextRef="#ctx0" brushRef="#br2" timeOffset="800661.317">4853 17351 1 0,'-1'-2'166'0,"-7"1"237"0,3-1-13 16,0-1-15-16,3 2-87 0,-1 0-100 0,-2 2-81 15,0 0-61-15,0 1-19 0,2 0-14 0,-3-1-3 16,3 2-13-16,-1-2-3 0,0 2-12 0,1 0-17 16,-4-2-28-16,3 2-68 0,-2 2-105 15,1 0-202-15,-1 0-251 0,0 0 295 0</inkml:trace>
  <inkml:trace contextRef="#ctx0" brushRef="#br2" timeOffset="800886.3413">4610 17320 1 0,'-1'0'0'15,"-3"-5"338"-15,-2 3 118 0,3-2-33 16,1 4-96-16,-2-1-97 0,0 2-83 0,-1 2-58 15,2-1-16-15,-6 0-10 0,4 2-2 0,-1-1-11 16,1 1-14-16,0-2-12 0,-4 3-15 16,4-2-4-16,-2 1-5 0,-1 0-7 0,2-1-1 15,-3 1-17-15,2 2-15 0,-1-3-30 0,-2 2-48 16,3-3-78-16,1 0-154 0,-1 2-221 16,2-1-237-16,-2 1 670 0</inkml:trace>
  <inkml:trace contextRef="#ctx0" brushRef="#br2" timeOffset="801078.9631">4344 17359 1 0,'-5'1'0'16,"-2"0"53"-16,-4-1 353 0,2-1-33 0,1 1-92 15,-1 1-93-15,0 0-59 0,2 3-39 16,-2-3-29-16,0 0-24 0,1 1-16 0,-2 1-16 15,0-1-20-15,1 2-31 0,3-1-72 0,1 0-144 16,0 0-252-16,-1 0-175 0</inkml:trace>
  <inkml:trace contextRef="#ctx0" brushRef="#br2" timeOffset="801266.7128">4097 17367 1 0,'-6'0'0'0,"1"-1"0"0,-5-2 146 16,4 2 184-16,-2-1-33 0,2 1-68 0,-3 0-92 15,0 2-45-15,1 0-29 0,0 0-27 16,0 0-27-16,3-1-18 0,1 0-30 0,1 1-92 16,2 2-183-16,1-2-313 0,1 0 408 0</inkml:trace>
  <inkml:trace contextRef="#ctx0" brushRef="#br2" timeOffset="802502.1759">5218 16970 1 0,'1'-2'0'0,"-1"-1"0"16,0 0 0-16,0-1 0 0,-1 4 0 15,1-2 220-15,-1 0-2 0,-2-1-18 0,0 1-22 16,0 1-13-16,0 0-11 0,1-2-10 0,-2 2-10 15,3-1-7-15,-2 1-5 0,1-2-4 16,0 4-10-16,1-2-11 0,-1 1-9 0,1 0-9 0,-2-2-8 16,1 2-9-16,-1 0-13 0,2 0-12 0,-3 0 6 15,-1 0-6-15,3 0 3 0,-7 2 0 16,5 1-13-16,-2-2 2 0,2 0-2 0,-2 0 3 16,1-1 5-16,-2 4-7 0,0-2-28 0,1 1-210 15,-1-1-7-15,-3-1-1 0,0 0 6 0,0 1 235 16,1-2 4-16,0 4-1 0,2-3-3 15,1 0 1-15,-3 0-2 0,0 1-5 0,4-2 1 16,-2 1-3-16,2 0-5 0,-2 0-2 16,0-1 0-16,1 2-2 0,1 0-2 0,1 1-1 0,-1-1-3 15,0 0 2-15,1 2-1 0,1-3-110 16,-1 1 109-16,1-2 0 0,2 0 0 0,4-13 288 16,-8 18 2-16,0 1-59 0,0-1 105 0,-5 14-398 15,7-18-4-15,1 0 63 0,0 2 2 16,0-1-1-16,1 0-1 0,1 2-4 0,-1-2 0 0,1 2-1 15,0-1 2-15,-2 1 2 0,2 0-2 16,0-1 1-16,-1 2-2 0,2-2 1 0,-1 0 2 16,0 2-2-16,2 3 1 0,-1-3-5 0,-1 3-1 15,1-1 2-15,1-3 0 0,1 0 4 0,0 1 0 16,-2-3-2-16,1 1-1 0,2-2 1 16,0 1 5-16,-2-1 0 0,3 1 3 0,-1-2-2 15,0 0-4-15,1 0 2 0,-3 0 1 0,3 0 2 16,1 0 1-16,-1-1-1 0,0 0-2 15,2 0 0-15,-1-2 4 0,0 3-4 0,0-3 5 16,-1 3-3-16,2-1-4 0,-3 0 3 0,4 0 0 16,-3 1 3-16,0-1 1 0,0 1-3 0,0 0-4 15,-1-1 2-15,1-1-1 0,1 1 2 16,-1 1 4-16,1 0-3 0,-1-1-3 16,3 0 0-16,-1 0 1 0,-1 1 4 0,2 0 1 0,1-1-2 15,-2 1-2-15,-2-2-3 0,2 1 4 0,-1 1-1 16,1 0 0-16,-1 1 1 0,-1 1-4 15,0-2 2-15,-1-2 1 0,-3 2 4 0,1 0 3 16,1 0-2-16,0 0-1 0,-2-1-3 0,3 0 1 16,-1 0 1-16,1 1 1 0,-2 0-1 15,2-2-4-15,0 2 2 0,-2-5 0 0,1 1 1 16,1 5 4-16,-3-3-2 0,-1 2-3 0,0 0-1 0,0-3 2 16,0 3 1-16,0 0 6 0,-1 3 1 15,1-3-2-15,-2 0 0 0,1 1-4 0,1-5 1 16,0 8 0-16,-1-4-3 0,1 3-3 0,0-3-5 15,0-3-3-15,0 3-2 0,0-4 5 16,0 8 1-16,0 0-1 0,0 2 3 0,-2-2-7 16,2-2 2-16,0-1-3 0,-1 1-8 0,1 0-8 15,-1 0-18-15,1 0-27 0,-1-1-36 16,1 1-81-16,-3 1-212 0,3 1-500 0,-1-2-123 16</inkml:trace>
  <inkml:trace contextRef="#ctx0" brushRef="#br2" timeOffset="808721.9928">7990 17516 1 0,'1'0'0'0,"-1"0"0"16,0 1 0-16,-1-2 0 0,1 1 0 15,0 0 0-15,0 0 0 0,0 1 0 0,0 1 0 16,0-2 0-16,0-2 0 0,0 2 0 0,0 0 0 16,0 2 0-16,0-2 0 0,0 0 0 15,0-2 0-15,0 2 0 0,0 0 0 0,0 0 0 0,0 2 0 16,0-2 0-16,0 0 0 0,0 0 0 15,-1 0 0-15,1 1 0 0,1-1 0 0,-1 0 0 16,0 0 0-16,0 0 0 0,0 0 0 0,0 0 0 16,0 0 0-16,0 0 0 0,0 0 0 0,1 0 0 15,-1 2 0-15,0 0 143 0,0 1 25 16,0-2 12-16,2 1-85 0,-2-2-34 0,0 4-6 16,0-2-6-16,0-2-7 0,0 2-5 0,0 0-6 15,0 0 0-15,0 0-1 0,0 2-3 0,0-2-2 16,0-1-5-16,0-1 3 0,-2 2-3 15,2 0 0-15,0 1-1 0,0 0-4 0,0-2 3 16,0-1 1-16,0 3 5 0,0-2 2 0,0 1-4 16,-1-1-7-16,1 0-4 0,0-1 2 15,0 2-2-15,-1 0 3 0,1 0-3 0,0 3-8 16,0-4 5-16,-1 0 0 0,1 1 2 0,0 0 2 16,-3-1-3-16,3 1-7 0,0-2-4 0,0 1 0 15,0-1-2-15,0 1 2 0,0 0-2 16,3-1-7-16,-3 2-1 0,0-1-5 0,1-1-4 15,-1 1-3-15,0 0-12 0,1 2-19 0,-1-2-25 16,1-1-37-16,-1 3-61 0,0-2-77 0,2 2-69 16,-2-2 141-16,0 0 183 0,1 0 0 0</inkml:trace>
  <inkml:trace contextRef="#ctx0" brushRef="#br2" timeOffset="809119.6095">8002 17658 1 0,'1'0'0'0,"-1"0"0"15,0 1 0-15,0 2 0 0,1-2 0 16,-1 1 0-16,0 0 0 0,0 1 0 0,0 0 0 15,0 1 0-15,0-1 0 0,0 0 0 0,0 2 0 16,-1-3 0-16,2 1 0 0,-1 0 0 0,0 0 0 16,1 1 0-16,-1-2 0 0,3 2 0 0,-3-3 0 15,0 0 0-15,1 0 0 0,-1 2 0 16,0-1 0-16,0-2 0 0,1 1 0 0,0-2 0 16,-1 1 0-16,0 1 0 0,0 0 0 0,-1 0 0 15,2-2 0-15,-1 1 0 0,0 0 0 16,0 0 0-16,-1 1 0 0,2-2 0 0,-1 1 0 15,0-1 12-15,0 1 33 0,0 1 10 0,0-1 3 16,0 1-4-16,1-3-8 0,-1 1-9 0,0-1-16 16,0 0-21-16,1 2-53 0,-1-2-78 15,1 0-13-15,0-2 144 0,4 2 0 0</inkml:trace>
  <inkml:trace contextRef="#ctx0" brushRef="#br2" timeOffset="811561.1576">7311 17913 1 0,'0'-2'0'0,"0"1"0"16,0 0 0-16,-1 1 0 0,1 0 0 15,0 0 0-15,0-1 0 0,-1 2 0 0,1-2 0 0,0 1 0 16,0 1 0-16,0-2 0 0,0 1 0 16,0-2 0-16,0 2 0 0,0 2 0 0,0-2 0 15,0 0 0-15,1 0 28 0,-1 0 80 0,0-2-6 16,0 4-5-16,0-1-10 0,0-2-12 0,-1 1-5 16,1 0-5-16,0 0-6 0,0 0-9 0,0 1-5 15,0-1-15-15,0-1-13 0,0 1-8 16,0-2-7-16,0 2-1 0,-1 0 3 0,1 0-2 15,0 0-4-15,-1 0 1 0,1 0-1 0,0 0-4 16,-3 0 2-16,3 0-1 0,0 0 2 16,-1 0 3-16,1 0-1 0,0 0 3 0,0 0-4 15,0-1 1-15,0 1 0 0,0 0 1 0,0-1 2 16,0 2-2-16,0-1 0 0,0 0-1 0,0-1-1 16,-1 1 1-16,1-1 5 0,0 1-2 15,-1 1-3-15,1-2 2 0,0 1-3 0,0-2 4 16,0 2 5-16,-1 2 0 0,1-2 4 0,0 0 5 15,-1 0 5-15,1-2 8 0,0 2 3 0,-1 0 8 16,1 0 4-16,-2-1 2 0,2 2 9 16,0-2-4-16,-2 1 4 0,2 1 1 0,0-2-8 15,0 2 0-15,0-2-1 0,0 1 1 0,0 0 6 16,0 1 4-16,0-1 0 0,0 0 0 0,0-1 2 16,0 1-3-16,0 0 2 0,0 3-8 0,0-3-4 15,0 0-15-15,0 0-9 0,2 0 1 16,-2 1-6-16,0-1 5 0,2 1-5 0,-2-1-5 15,0 0-3-15,0-1-2 0,0 1 0 0,-2 1-2 16,4 0-2-16,-2-1-4 0,0 0 3 0,-2 2 7 16,2-1-2-16,0 3 7 0,-2 0-5 15,2-2-2-15,0 3 6 0,0-2-1 0,-1 0 4 16,0 2 2-16,1-2 0 0,0 2 1 0,-1-1-3 16,1-2 3-16,-1 2 3 0,-1-1-3 15,0 3-4-15,-1-3-5 0,2 1-3 0,0-1 0 16,0 1 3-16,0 0 0 0,0 2-1 0,1-1-3 15,0-2-2-15,-1 1-1 0,1-1 1 0,-3 1 2 16,3 2-2-16,0-2-5 0,-1 1 4 16,1-1-3-16,-1 1 4 0,1 1 1 0,0-3-7 15,0 2 2-15,0-1 0 0,-1 0 2 0,1-1 0 16,0 1-1-16,0-1 1 0,0 1-2 0,0-1 5 16,0-1-5-16,0-2 2 0,0 3 0 15,0-3-4-15,0 3 3 0,0-3-3 0,0 0 2 16,0 0 0-16,0 1 5 0,0 2-2 15,0 0-4-15,0-2-4 0,1-1 2 0,-1 1 3 0,0 1 4 16,0 2-4-16,0-1 1 0,1-2-6 0,-1-1 1 16,0 2 9-16,0-4-5 0,0 4 2 15,0-2-4-15,0-2-2 0,0 2 4 0,0 0 3 16,0 0 3-16,1 0 0 0,-1 2-2 0,0-2-5 16,0-2 0-16,0 1-7 0,0 0-1 15,3 1-5-15,-3-1-15 0,0-1-10 0,0 0-24 16,0 0-41-16,-3 1-47 0,6-3-85 0,-2 3-139 15,1-2-281-15,0 0-275 0</inkml:trace>
  <inkml:trace contextRef="#ctx0" brushRef="#br2" timeOffset="812469.452">7400 17948 1 0,'0'0'0'0,"0"0"0"0,0 0 0 15,-1 0 0-15,1 1 0 0,0-2 58 0,0 1 90 16,0 0-5-16,0 0 0 0,1 1-4 0,-1 1 0 16,0-2-6-16,1-2 3 0,-1 2 5 15,0 0 4-15,0 0 0 0,0 0-11 0,0 0-10 16,0-1-20-16,0 1-23 0,0 0-19 0,0 0-19 16,0 0-8-16,-1 0 4 0,1 0 4 15,0 0-3-15,0 0-2 0,0 1-7 0,0-1-7 16,1-1 1-16,-1 1-11 0,0-1 3 0,0 2-2 15,0 0 0-15,1 1 7 0,-1-2 0 0,0-2 3 16,1 2-1-16,-1-1 0 0,2 1-4 16,4 0-6-16,-3-3-1 0,3 0-10 0,-2 2 4 0,3 0 0 15,-3 2-7-15,5-1 6 0,-1-1-6 16,-3-1 5-16,3 2 1 0,1 0 0 0,0 0 1 16,-1 0-5-16,3-3 8 0,-1 3-7 15,-1-2 2-15,1 1 1 0,0 1-8 0,-3 0 8 16,1 0-1-16,2-2 1 0,-2 1 4 0,0-1-9 15,-4 2 4-15,3-1-4 0,-4 1 3 16,0 0-1-16,2 0-3 0,-4 0 4 0,0 0-9 0,-1 1 6 16,0-1-1-16,0-1 0 0,0 1 6 15,0 0-2-15,0 1 1 0,0-1-5 0,-1 0 5 16,1 0-6-16,-1 0 4 0,1 0 3 0,-1 2-8 16,1-1 6-16,0-1-5 0,-1-1 1 0,2 1 5 15,-1 0-4-15,0 0 2 0,0 1-5 16,-1-2 0-16,1 1 0 0,0 0 1 0,0 1 6 15,0 1-7-15,-3-1 7 0,2 1-1 0,1 1-2 16,-1-3 3-16,1 0-6 0,0 2 3 16,-1 0-3-16,1 1 2 0,0-1-3 0,0-1 0 15,0 3 4-15,-1 0-8 0,1 0 8 0,0 1-4 16,0-1-2-16,-1 0 10 0,1 2-2 0,-1 1-1 16,0 0 1-16,-3-1-6 0,3 3 1 0,0-2 4 15,1 1 2-15,-2 4-6 0,0-2 4 16,-2 1-5-16,2-1-1 0,0 0 9 0,0-2-6 15,-2 1 1-15,3-1-1 0,0 1-3 0,1-2 1 16,-1-2 2-16,0 2 2 0,0-2-7 0,0-1 8 16,1 1-3-16,-4-1-2 0,4-3 11 0,-1 3-9 15,1-2 5-15,0 2-2 0,0 0-9 16,0-1 3-16,0-1-1 0,-1-1 6 0,1-1 0 16,0 1 3-16,0 1-3 0,0-2-4 0,0-2 8 15,0 1-2-15,0 1 5 0,0 1 2 16,0 1-6-16,0-2 6 0,0 0 2 0,0 0 5 15,0 0-3-15,0-2-1 0,0 2-8 0,0 0-9 16,1-2 2-16,-1 0-24 0,0-1-26 0,0 1-60 16,-1 1-158-16,2-3-516 0,4-2-756 15</inkml:trace>
  <inkml:trace contextRef="#ctx0" brushRef="#br2" timeOffset="845223.5466">3969 15986 1 0,'1'0'0'0,"-1"-2"0"0,0 0 0 0,0 2 0 0,0-1 0 16,1 1 0-16,-1-1 0 0,0 0 0 16,0 1 0-16,0 0 0 0,0-2 0 0,0 2 0 15,0-1 0-15,2 0 0 0,-2 0 0 0,0 0 0 16,0-2 0-16,0 2 0 0,0-1 76 0,1 1 29 15,-1 0 3-15,0-1-2 0,1 1 7 16,-1 0-2-16,0 1 3 0,0-3 1 0,0 2-6 16,0 0-9-16,0 0-7 0,0 0 0 0,0-1-9 15,0 1-4-15,0 0-6 0,0 0-17 16,0 0-4-16,0-2-5 0,-1 2 2 0,1 0-2 16,0-1-1-16,0 0-5 0,0 0-6 0,0-1 4 15,0 0-6-15,1 1 1 0,-1 1-1 0,0-1-10 16,0-1 2-16,0 2-2 0,0-2 0 15,0 1 1-15,1-1-2 0,-1 0 0 0,0 0-6 16,0 1 3-16,0 0-4 0,0-1-1 0,0 1 2 16,0-1-5-16,1 0 6 0,-1-1 0 0,0-1 5 15,0 2 3-15,0-2-1 0,0 2-1 0,0-1-6 16,-1 1 6-16,1-2-8 0,0 1 2 16,0 1 2-16,1-1-8 0,-1-1 4 0,0-1-4 15,0 1-1-15,0 1-1 0,0 0 1 0,0 0-1 16,0-3-2-16,0 1 3 0,2 2-5 15,-2-1 2-15,1 2 1 0,-1-1-6 0,0-1 3 16,0 0-2-16,0-1 1 0,1 1 3 0,-1-1-1 16,2 1 0-16,-2 0-3 0,0 0 5 0,0 0-5 15,1-1 5-15,-1 0 1 0,1 3-6 16,-1-2 6-16,0-1-4 0,1 0 1 0,-1 0 2 16,0 2-2-16,3-1-1 0,-3-1-3 0,0 1 4 15,0 1-3-15,0 1 0 0,0-1 1 0,0 0-5 16,1-1 6-16,-1 2-4 0,1-2 1 15,-1 0 3-15,0 1-4 0,0-2 5 0,0 1-3 16,1 1 2-16,-1-1-3 0,0 0 0 0,0-1 4 16,0 2-5-16,0 1 3 0,0-2-1 15,0 1-4-15,0-1 5 0,0 0-2 0,0 2 1 16,0-1 0-16,0 0 0 0,0 0-2 0,2 0 0 16,-2 1 4-16,0 0-5 0,0-1 4 0,-2 2-2 15,2-1-1-15,0 0 4 0,0-2-3 16,0 3 2-16,0-2-2 0,0 2 0 0,0-1-1 15,-1 0-2-15,1 1 2 0,0-1-6 0,0 0 7 16,0 0-2-16,0 1-2 0,0 0 7 0,0-2-6 16,0 1 3-16,-1 0-1 0,1 1-3 0,0-2 1 15,1 1 0-15,-1 1 1 0,0-1-4 16,1 1 5-16,-1-1-2 0,0 0 0 0,0 0 4 16,0 1-3-16,0 0 1 0,0-1 0 0,0 0-2 15,0 1 1-15,0-2-1 0,0 2 2 0,-1 0-5 16,1 0 6-16,0 0-2 0,0 0-1 0,0-2 7 15,0 2-8-15,0 0 3 0,0-1-1 16,0 1-2-16,0 1 0 0,0-2-1 0,0 3 3 16,0-2-5-16,0-1 7 0,0 2-2 0,0-1-3 15,0-2 7-15,0 2-6 0,0 1 2 16,-1 0 1-16,1-1-5 0,0 1 4 0,0 0-2 16,0 0 2-16,0 0-2 0,0 0 2 0,0-1-1 15,0 1 0-15,0 0 6 0,-1-1-8 16,1-1 3-16,0 2-1 0,0-1-4 0,0 0 5 15,0 1-1-15,0-2 0 0,0 3 0 0,0-3 1 16,0 2 0-16,-3-2-3 0,3 2 8 0,0-1-8 16,0 1 3-16,0-1 2 0,0 2-8 15,0-1 6-15,0 0-3 0,0 0 2 0,0-1 0 0,0 0 0 16,0 2 1-16,0-1-2 0,0-1 4 0,0 0-4 16,0 0 1-16,0 1 2 0,0 0-6 15,0-2 5-15,0 3-2 0,0-3 1 0,0 0 2 16,0 2-2-16,0-2 0 0,0 0-1 15,0 1 3-15,-1 0-3 0,2 1 3 0,-1-1 0 16,0 2-6-16,0 0 5 0,-1-1-3 0,1 0 2 16,0-1 2-16,0 1-1 0,0-1 1 0,0 1-4 15,0 1 4-15,0-1-4 0,-1-1 3 0,1-1 0 16,0 2-4-16,0 0 4 0,0-1-3 16,0 2 2-16,0-2 4 0,0 1-4 0,0 0 2 15,-1 0-4-15,1 1 2 0,0-2-2 0,0 1 2 16,0 0 2-16,0 1-5 0,0-1 5 15,0 0-3-15,-2-1-1 0,2 0 5 0,-1-1-4 16,1 2 3-16,0-1-3 0,0 1 2 0,-1 0-1 16,1 0 0-16,0 0 3 0,-2 0-6 15,2 1 4-15,0-1-2 0,-1 1 0 0,1-2 4 0,0 2-5 16,0 0 1-16,0 0-2 0,0 2 0 0,0-1-2 16,0-1 0-16,0 1 1 0,-1-2-5 15,1 1 3-15,0 0-1 0,0 0-2 0,-1 0 1 16,1 0-2-16,0 1 2 0,-3 1 2 0,2 3 1 15,-2 0 4-15,1 0 0 0,-2 0 2 0,2-2-3 16,-2 5 1-16,2-1 1 0,-2 0-4 16,3 0 5-16,-3 2-2 0,1 0 1 0,0-1 0 15,-2 3-4-15,1-3 3 0,0 2-1 0,1-1 2 16,-1 1-1-16,1-2 2 0,1 1 0 16,-2-1-2-16,3-4 3 0,-1 2-3 0,0-2 2 15,1-1 0-15,-1 4-4 0,1-5 3 0,0 2 0 16,0-2 2-16,1-1-2 0,-3 1 2 0,2 0-1 15,-1-1-2-15,0-1 3 0,1 1-2 16,0 0 2-16,0 1 3 0,1-2-3 0,-2 0 2 16,0 0-1-16,1 0 1 0,-1-2-1 0,1 2 0 15,-1-1-2-15,0 0-1 0,0-1 1 0,-2-1-4 16,1 0 4-16,1-1-2 0,-1 0-1 16,0-1 1-16,2 1-2 0,-3-2 1 0,0-2 1 0,2-1 0 15,-1 4 0-15,1-2-3 0,0 0 2 16,0 0-1-16,2 1 1 0,0 1 0 0,0-1-3 15,2-1 0-15,0 2-2 0,0-1 0 0,1-1 3 16,-1 5-3-16,3-3 4 0,-2 1-3 16,-1 3 2-16,2-2-1 0,-1 0 2 0,3 0 0 15,-3 3-1-15,0-2 0 0,1-1-1 0,1 2 3 16,-2-1 1-16,5 3 1 0,-2 1 0 0,-1 1-1 16,2-1-1-16,1 1 1 0,1 0 0 15,-1 0 4-15,1 1-2 0,2-1 1 0,-2 1-1 16,1-3 0-16,1-1 3 0,-1 4-1 0,1-2 3 15,0 1-3-15,-2-2-1 0,1 0 1 16,-1 0 0-16,0-1 1 0,1 1-3 0,0 1 2 16,-2-2-3-16,1 0-1 0,1 0 3 0,-1 0-2 15,-2 1 3-15,1-1-4 0,-1 1-1 0,0-1 3 16,0 0-1-16,-1 1 2 0,-1-1 0 0,0 0-1 16,-1 0-1-16,1 0 0 0,-2 0 0 0,0 0 0 15,-1 0 0-15,0 2-1 0,0-1-2 0,1 1 1 16,-3-2 0-16,0 0 3 0,1 0-1 15,-1 0-1-15,1 0-2 0,0 1-1 0,-1-2-2 16,2 2-5-16,-1-1-7 0,1 1-29 0,0 2-51 16,1-3-121-16,1 1-404 0,1 2-916 15</inkml:trace>
  <inkml:trace contextRef="#ctx0" brushRef="#br2" timeOffset="847629.9514">6834 17159 1 0,'0'-1'0'0,"0"-2"0"16,0 0 0-16,0 0 0 0,0 2 0 0,0 0 0 15,0 0 0-15,0 0 0 0,0-1 158 0,0 2 35 16,-1 0-12-16,1-3-20 0,-1 1-19 16,0 0-1-16,1-1-10 0,0 1-5 0,-2 1-14 15,2 0-9-15,-2-1-4 0,1 0-13 0,0 2 2 16,0-2-11-16,1 1-6 0,0-2-2 0,-1 2-10 16,1 0-1-16,-2 0-1 0,2 0-4 15,0-2-7-15,-1 2-1 0,1 0 1 0,0 0-7 16,-2 0 3-16,2-2-5 0,0-2-3 0,0-1 1 15,0 0-5-15,0 2-1 0,0 1-4 16,0 0 1-16,0 2-3 0,0-2 1 0,0 1 1 16,0 0-7-16,0 0 3 0,-2-1-2 0,2 1-4 15,0-2 3-15,0 1-3 0,0-1-2 0,0 3-3 16,0 0-5-16,2 0 1 0,-2-1 0 16,0-2 2-16,0 2-4 0,0 1 2 0,2-1-3 15,-2 0-3-15,0-1 10 0,0 0-7 0,0 0 4 16,1 1-2-16,-1 1-3 0,0 0-1 0,0-2-1 15,0 1 1-15,0 1-1 0,0 0 2 0,0 0-1 16,0-1-3-16,0 1 4 0,0 1-7 16,0 0 1-16,0 0-5 0,-1 0-11 0,1 0-5 15,0 0-20-15,-2 0-23 0,2-1-44 0,-2 0-71 16,2 1-111-16,-1 0-183 0,1 0-253 0,0 0-168 16</inkml:trace>
  <inkml:trace contextRef="#ctx0" brushRef="#br2" timeOffset="848038.6931">6834 16823 217 0,'-1'-3'286'0,"-3"-2"30"16,-1-3-3-16,1 3-6 0,0 0-32 15,1-2-72-15,2 2-65 0,0 0-39 0,0 0-21 16,1 2-8-16,0-2-11 0,0 1-10 0,-2 2-4 16,2-2-4-16,0 1 1 0,0 0-7 0,0 1-1 15,0-3-9-15,0 2-5 0,0-1 2 0,0 2-3 16,0-2-3-16,-2 1-2 0,2-1 0 16,-1-1 0-16,1 0 5 0,-1 2 0 0,1-1-6 0,0-1 2 15,0 2-7-15,0-2 0 16,0-1 2-16,0 3-2 0,0-1-1 0,-1-1-1 15,1 2-3-15,-1-2 1 0,1 0-2 0,-1 1 2 0,0-1-4 16,-1-1 0-16,0 2 0 0,2 0-2 16,-1-2 5-16,1 1-4 0,-1-1 2 0,1 3-2 15,0 2-3-15,0-3 0 0,0 2-2 0,0-2 1 16,0 2-7-16,-1-1-8 0,1-1-13 16,-1 2-25-16,1-2-29 0,-2 2-47 0,2 1-47 15,0 0-65-15,0-3-170 0,2-1-224 0,-1-1-174 16,0 1 598-16</inkml:trace>
  <inkml:trace contextRef="#ctx0" brushRef="#br2" timeOffset="848311.0254">6812 16375 1 0,'-1'-5'0'0,"0"-3"0"15,-3-2 155-15,2 4 244 0,2-2-28 0,-2 1-59 16,1 1-57-16,0 0-47 15,-1-1-45-15,0 1-34 0,1 1-33 0,1-1-22 0,0-2-17 16,0 4-9-16,0-1-6 0,0-1-8 0,0 1 1 16,0 1-9-16,1-1-2 0,-1 2-3 15,0-1-9-15,0 1-2 0,2-1-5 0,-2 1-1 16,0 0-2-16,-2-1-2 0,2 2-4 0,-1-1-4 16,0-2-8-16,1-2-10 0,-1 2-8 15,0 0-14-15,-1 2-27 0,0 1-45 0,2-4-99 16,-2 3-160-16,4-4-248 0,-2 0-231 0,4 0 790 15</inkml:trace>
  <inkml:trace contextRef="#ctx0" brushRef="#br2" timeOffset="848595.8663">6785 15933 1 0,'-1'-6'0'0,"0"-2"0"0,-1-4 65 16,-1 2 308-16,0 2-23 0,1-1-45 15,0 1-55-15,1 1-55 0,-1-3-34 0,0 2-33 16,2 3-18-16,0-3-14 0,0 2-22 0,0 0-11 16,0-2-13-16,-1 2-8 0,0 0-5 15,1 2-12-15,-1-3-3 0,0 3-8 0,0-1-4 16,-1-2-1-16,2 0-4 0,-2 2 2 0,2 1-5 16,-2-1-1-16,1 1-1 0,0-2-1 0,0 0 1 15,1 1-5-15,0-1-4 0,-1-2-5 16,1 0-7-16,-1 1-8 0,1-2-28 0,0 3-34 15,0 1-46-15,1-1-50 0,-1 0-49 0,0 0-55 16,1 0-82-16,-1 0-8 0,0-3-76 0,-1 1 352 16,1 0 105-16,-1-1 0 0</inkml:trace>
  <inkml:trace contextRef="#ctx0" brushRef="#br2" timeOffset="848785.0248">6731 15519 1 0,'0'-3'0'0,"-1"-3"0"0,1-2 0 0,-3 3 286 15,3-1 27-15,0 1-21 0,0-2-62 0,3 3-48 16,-3-1-47-16,3-1-49 0,-2 0-25 0,0 2-22 16,2-1-8-16,-1 1-5 0,-1-2-7 0,1 0-9 15,-2 0-2-15,2 1-6 0,0-1-2 16,0-1 2-16,-1 2-9 0,0 0-6 0,0 0-15 16,-1 1-22-16,1-2-25 0,0 1-129 15,-1 1-188-15,1-2-226 0,1 0 283 0</inkml:trace>
  <inkml:trace contextRef="#ctx0" brushRef="#br2" timeOffset="849004.8641">6747 15262 1 0,'-2'-3'0'0,"0"-1"0"0,2-1 0 0,-2 0 186 15,1-1 178-15,-1 3-34 0,0 0-50 16,1-1-61-16,1 1-58 0,-1-1-31 0,1 0-22 15,1 2-23-15,-1 1-12 0,0-2-14 0,0 2-15 16,0 0-5-16,0 0-8 0,0 0-7 0,-1 2-11 16,1-1-7-16,0 0-8 0,0 0-5 0,-1-1-9 15,1 1-15-15,0 0-27 0,0 0-40 0,0 1-48 16,0 0-191-16,0 1-389 0,1 1-5 16</inkml:trace>
  <inkml:trace contextRef="#ctx0" brushRef="#br2" timeOffset="851732.2797">4152 15352 1 0,'0'0'0'0,"0"0"0"0,1 0 0 16,0-1 0-16,1 1 0 0,0-1 0 0,-1 0 0 15,1 0 149-15,-2 1 57 0,0-1-2 0,0-1-20 16,0 2-28-16,0 0-33 0,0 0-31 15,0 0-26-15,0 0-23 0,0 2-19 0,0-2-11 16,0 1-9-16,0 0-6 0,0-1 4 0,0 0 1 16,0 0 7-16,1 1 12 0,0-1 13 15,-1 0 26-15,0 0 22 0,1-1 21 0,-1 1 11 16,0 0 2-16,2 0 1 0,0 0-13 0,-1 0-9 16,1 0-15-16,2-1-17 0,-1 0-4 0,-1-1-7 15,0 2-2-15,0-1-3 0,1 1-3 0,-1-1-5 16,2 0-5-16,0 1-5 0,-2-1-8 15,1-2-2-15,1 2-4 0,-1 1-2 0,-1-1 4 16,0 1-4-16,0 0-1 0,1-2-2 0,-1 2 0 16,0 0-2-16,-1 0-3 0,1 0 2 0,1 0-7 15,1 0 6-15,0 0-1 0,0 0-4 0,-1 0 5 16,2 2-4-16,-2-2 1 0,0 1-1 16,2 0-2-16,-1-1 3 0,2 3-1 0,-1-3 5 15,0 0-3-15,-1 0 4 0,2 0 2 0,-1 0-2 16,2-3 8-16,-1 3-6 0,1-1 1 15,1 0-2-15,0 1-3 0,-1-2 0 0,0 2-2 16,1 0 2-16,1 0-5 0,-3 0 2 0,2 0-1 16,-1 0-1-16,-1 0 6 0,3 0-6 15,1 0 1-15,-2 2 0 0,3-2-6 0,-1 1 5 16,0-1-1-16,1 0 3 0,-2 0-3 0,1 0 3 16,2 0-2-16,-2 0-1 0,0-1 8 0,1 1-8 15,0 0 2-15,-1 0 0 0,1 0-4 16,-2 1 3-16,0-1-2 0,2 0 2 0,-2 1-5 15,0 2 5-15,2-3-1 0,-1 1-3 0,0-1 9 16,1 1-7-16,-1 0 1 0,1-1 2 0,1 1-5 16,0 1 4-16,-1-2-1 0,3 1 1 15,-2 0-1-15,2 0 1 0,1-1 0 0,-3 1-3 16,3-1 7-16,0 0-6 0,-3 1 5 0,1 1 1 16,1 0-6-16,-2-1 3 0,2-1-2 15,1 1 1-15,-3-1-3 0,2 0 5 0,1 1-1 16,-3-1-3-16,1 0 6 0,-1 0-7 0,1 0 2 0,1 2 2 15,-1-1-8-15,2-1 8 0,-1 1-4 16,-2-1 1-16,3 0 4 0,-2 2-3 16,2-2 1-16,-2 1-3 0,2-1 6 0,-1 2-6 0,5-2 2 15,-5 1 3-15,5 0-9 0,-1-1 6 16,0 2-1-16,2-2 0 0,-2 0 3 0,0 0-2 16,0 1 1-16,3-1-1 0,-4 2 2 0,1-2-4 15,-1 0 2-15,0 1 1 0,1-1-4 0,-3 1 4 16,3-1-2-16,-5 0 0 0,5-1 5 15,-4 1-4-15,3 0 2 0,-4 0-4 0,5 1 3 16,-5 0-3-16,3-1 1 0,-3 0 4 0,2 0-7 16,-2 0 5-16,0 0-2 0,-2 0 1 15,3-1 1-15,0 1 0 0,-2 0-1 0,2 0 0 16,0 1 2-16,-1-1-3 0,1 0 2 0,1 0 2 16,0 0-6-16,0 0 4 0,0 0-1 0,1 1-1 15,-2-2 2-15,2 1 1 0,-1 0 1 16,0 0-1-16,-3 0 0 0,2-1-2 0,0 1-1 0,-3 0 3 15,2 0-4-15,-1-1 4 0,3 1-1 16,-4 0-2-16,2-3 5 0,4 2-5 0,-5 1 2 16,2 0 0-16,-4 1-3 0,3-1 1 15,-2 0 0-15,0 0 2 0,-1-1-2 0,2 1 3 0,-1 0-3 16,0 0 0-16,2 0 4 0,-3 0-3 16,3-2 2-16,-2 2-2 0,2 0 0 0,0-1-1 15,0 0 0-15,0-1 3 0,-2 2-3 0,3-1 2 16,-3 1-2-16,2-2-2 0,-1 0 4 0,-2 0-3 15,1 2 3-15,0-1-1 0,-2 2-1 16,0-2 0-16,1 1-2 0,-1-1 4 0,-2 0-4 16,-1 1 4-16,3 0-2 0,-4-1-2 0,0 0 3 15,2 1-2-15,-3 0 2 0,5 0 0 16,-1 2-4-16,-1-2 3 0,0 0-2 0,4 0 3 16,-1-1 0-16,0 1 1 0,1 0-1 0,-1 1-3 15,-1-1 2-15,0 0-1 0,0 0 2 16,-1 0 1-16,3 1-4 0,-5-1 1 0,3 1-1 0,-1-1 3 15,3-1 1-15,-2 1 0 0,0 0 0 0,0 0-4 16,-3 0 3-16,2 0-4 0,-1 0 4 16,-4 1 0-16,5 0-3 0,-5 1 3 0,3-1-4 15,-4-1 4-15,3 0 0 0,-1 0 0 0,0 1-1 16,3 1-2-16,-5-2 3 0,4 0-2 16,-3 1 2-16,2-1 2 0,-1 2-4 0,-1-2 2 15,3 0-2-15,-4 0 1 0,1-3 3 0,2 3-1 16,-3-2 1-16,0 2-3 0,1 0 1 0,0 0-2 15,-1-1 2-15,-2 1 3 0,2 1-3 16,-1-2 2-16,1 1-3 0,1-1 2 0,-1-1 1 16,-1 1-1-16,0 1 0 0,1 0-3 0,2 0 0 15,-2-1 0-15,-1 1 1 0,0 0 2 16,2 0-2-16,-1 0 1 0,1 0-1 0,-3-1 0 16,2 0 2-16,-1 0 1 0,-1 2-1 0,0-1-1 15,0 1-1-15,0-1 3 0,0-1 2 0,0 1 3 16,0 1-3-16,0-2 1 0,0 1-4 0,2 0 0 15,-2-3 0-15,3 3-3 0,-1-1 3 16,0 0-4-16,2 1-1 0,0 0 1 0,-2-1 1 16,0 1 2-16,3 0 0 0,-3 0 0 0,0 0-2 15,4 0 0-15,-3-1 3 0,-2 0-2 0,1 1 2 16,0 0-4-16,0 1 0 0,-1-1 1 16,0 0 1-16,-1 0 3 0,-1 0-1 0,1 0 0 15,-1 0-2-15,1 0-1 0,-2 0 3 0,0 0-2 16,1 0 4-16,1 0 0 0,-1 1-4 0,0-1 2 15,1-1-2-15,-3 1 1 0,-2 0 1 16,4-1-4-16,0 1 1 0,1-2-5 0,-1 1-1 16,1 1-11-16,0-1-28 0,-1 0-57 0,0 1-112 15,-2-1-307-15,0-3-1123 0</inkml:trace>
  <inkml:trace contextRef="#ctx0" brushRef="#br2" timeOffset="854867.6686">4070 15383 1 0,'0'-1'0'0,"0"0"0"0,-2-2 0 16,2 2 0-16,2 1 0 0,-2-1 0 0,0 1 0 16,0-1 0-16,0-1 0 0,0 2 0 0,0-1 105 15,0 1 30-15,0-2 7 0,0 1 0 16,1 0 2-16,-1 1-9 0,0-2-7 0,0 1-11 16,-1-1-9-16,1 1-6 0,0 0-5 0,0-1-4 15,0 2-8-15,0-1 0 0,0 0-4 0,-2-1-2 16,2-1 4-16,0 2-3 0,0 0-1 15,0 0-2-15,0 0-10 0,0-2-3 0,0 2-3 16,0 0-5-16,-1 0 1 0,1 0-2 0,0-3-9 16,0 1-2-16,0 2-2 0,0-1-6 15,0 0 1-15,0 0 0 0,0-1-7 0,0-1 0 16,1-1-3-16,-1 0 2 0,0 0-2 0,2 1 2 16,-2 0-1-16,0-3-7 0,0 3 5 0,1-1-5 15,-1 0-1-15,1 2 2 0,0-4-9 16,-1 3 0-16,2-2-2 0,-2 1 2 0,1 1-1 15,-1-2 4-15,1-1-3 0,-1 2-2 0,0-1 3 16,0-1-4-16,0 1 2 0,0 1 0 16,0 0-5-16,0-2 0 0,0 0-2 0,1 0-5 15,1-1 2-15,-2 3 1 0,3 0 0 0,-2 1-3 16,1-1 3-16,-1 0-2 0,0 1 3 0,0 2 2 16,1-2-2-16,-2 1 1 0,0 1-3 15,0-1 1-15,1 2 0 0,-1-2 1 0,1 0 0 0,1 1-3 16,-2 0 1-16,1 0-2 0,-1 1 3 15,1 0 2-15,-2 0-4 0,1 0 2 0,1-2-3 16,-1 2 1-16,0 0 0 0,1 0 2 0,-1 1-1 16,0-2-2-16,0 0 2 0,0 1-3 15,0 0 2-15,0 2 4 0,2-1-6 0,-2 0 2 16,0-1-1-16,0 1-3 0,0 0 5 0,0 0-1 16,0 0-1-16,0-2 2 0,0 2-1 0,0 0-2 15,0-1 2-15,0 2 2 0,0-1-5 16,0-1 4-16,0 1-4 0,0-1 0 0,1 1 4 15,-1-1 0-15,0 1-1 0,0-1-1 0,1 0 1 16,-1-1 0-16,1 1 2 0,2 0 0 16,-3 0-2-16,0 0 1 0,1 0-2 0,-1-2-1 15,0 1 4-15,1 1-1 0,-1-3 1 0,2 3-3 16,-2-1 1-16,0-1-2 0,0 1 3 0,0 0 3 16,0-1-3-16,2 0 3 0,-2 0-3 0,1-2-2 15,0 3 3-15,1-2-2 0,-1 1 1 0,0-2 0 16,-1 1 0-16,1-2-3 0,-1 1 3 15,2 2 2-15,-2-1-1 0,0 0 4 0,0 0-4 16,1-2-1-16,-1 2 2 0,1 0-2 0,0-1 1 16,1 3 0-16,-2-3-1 0,0 2-1 0,1 0-1 15,-1 2 2-15,0 0-2 0,0 0 2 16,1 1-2-16,-1-2-2 0,0 2 4 0,0 0-3 16,0 0 3-16,0 2-1 0,0-4-3 0,0 2 0 15,0 0-2-15,0 0 2 0,0 2-3 0,0-2 0 16,0 0-3-16,0 0-5 0,0 0 6 15,0 0-3-15,0 0 6 0,1 1 4 0,-1-1-1 16,2 1 2-16,-2 0-3 0,1 0 3 0,0 1-2 16,2-2 4-16,-2 1-2 0,1-1-1 15,0 1 0-15,1 0-2 0,2 1 4 0,-2 0-2 16,1-1 0-16,-1 0-2 0,0 0 0 0,1 2 2 16,1-1 0-16,-1 1 2 0,1-2-2 0,-1 1-1 15,1-1 3-15,1 2-3 0,1-2 3 16,-1 2-2-16,0-2-2 0,2 2 2 0,-1-2-1 15,3 1 3-15,-1 1-2 0,-1-2 3 0,0 0-3 0,4 0-2 16,-4 1 3-16,1 1-3 0,2-2 3 16,-3 4 2-16,2-4-3 0,2 2 1 0,-2-3-1 15,1 1 0-15,4 1 0 0,0 1 1 16,0-1 0-16,1-1-3 0,2 0 2 0,1 1 0 16,-1 1 1-16,0 0 3 0,0 0-4 0,-2-1 2 15,0 0-3-15,2 2 2 0,0-1-1 0,-2-2 0 16,2 1 1-16,1 1-4 0,-1-1 7 15,1 2-3-15,1-2 0 0,1 2 3 0,-2-3-6 16,3 1 1-16,0-1 2 0,1 0 2 0,-2 2 1 16,3-2 0-16,-3 0-1 0,1 0-4 0,1-1 2 15,3 1-1-15,-1 1 0 0,2-1 2 16,-1-1-3-16,1 1 2 0,0 2-2 0,-1-3 2 16,0 2 1-16,1-1-1 0,3 0 2 0,-2 1-4 15,2-2 2-15,-2 1-3 0,-3-1 2 0,3 1 2 16,-1 0-4-16,-1-1 2 0,2 1 0 0,-4-1-2 15,4 1 6-15,-5-1-4 0,4 0 1 16,-3 0-2-16,0 0 2 0,0 2-2 0,-3-2 2 16,3 1 1-16,0-1-6 0,-3 1 5 0,0 0-3 15,0 1 1-15,0 2 3 0,-3-3-3 16,2 0 3-16,1 1-2 0,-5-1 2 0,2 0-4 16,0 2 2-16,1-3 2 0,-2 2-6 0,1-1 6 15,2 1-4-15,0-1 0 0,3 0 4 16,-2-1-1-16,-1 1 1 0,-2-1-1 0,1 0 0 0,-3 0-2 15,-1 1-1-15,0-1 5 0,-1 2-6 16,-3-2 6-16,2-2-2 0,-1 2-3 0,0 0 6 16,-2-1-3-16,1 1 1 0,-2 0-1 0,-1 0 1 15,0 0-2-15,0 0-2 0,1 0 5 16,-1 0-4-16,0 0 2 0,1 0 1 0,1 0-4 16,1-1 2-16,-1 1 0 0,0 0 2 0,3 0-2 15,-5 0 2-15,1 0-4 0,0 0 0 0,1 0 5 16,-1 0-6-16,1 0 4 0,-1 0 0 0,0-1-4 15,1 1 6-15,0 0-4 0,-1 0 2 16,0 1 1-16,2-1-5 0,-1 0 2 0,0 0 0 16,2 0 2-16,-1 0-3 0,-1 0 4 0,0 0-2 15,0 0-2-15,0 0 7 0,0-1-6 0,-2 0 2 16,0 1 1-16,-1-2-4 0,3 1 1 16,-2 1-1-16,-1-1 3 0,-2 1-6 0,2 0 7 15,-4 0 0-15,3-1-4 0,-2 1 9 0,2 0-10 16,-3 0 5-16,4-2-2 0,-4 1-2 0,4 1 3 15,-3-1-2-15,4 0 1 0,1 1-2 16,-5 0 3-16,4 0 0 0,-3 0-5 0,0-2 10 16,0 2-8-16,1 0 2 0,-4 0 2 0,4 0-6 15,-4 0 4-15,1 0-2 0,1 0 2 0,-1 2-2 16,-2-2 4-16,1 0-1 0,3-2-2 16,-3 2 7-16,0 0-8 0,0 0 3 0,2 0 0 15,-2 0-5-15,0 0 4 0,3 0-2 0,-2 0 2 16,2 2 0-16,0-2 0 0,-3 0 0 15,4 0-2-15,-3 0 5 0,-1 1-4 0,3-1 1 16,-3 0 3-16,-1 1-6 0,1-1 4 0,4 0-4 16,-5 0 3-16,1 0 1 0,0 0 0 0,1 0 0 15,0 0-3-15,-2-1 5 0,0 1-5 0,-1 0 3 16,1 1 1-16,-1-1-9 0,0 0 7 0,1 0-1 16,-1 0 0-16,0 0 7 0,0 0-5 0,-1 0 0 15,1 0-1-15,0 0 4 0,-1 0-4 16,1 0 0-16,0 0 3 0,0 1-9 15,1-1 9-15,-1 0-3 0,0 0 0 0,-1-1 3 16,1 1-2-16,0 0 1 0,0 0-3 0,0 1 4 16,1-1-6-16,-1 0 1 0,0 0 2 0,-1 2-9 15,1-2 6-15,1 1-1 0,-1 1 0 0,1 1 10 16,1 2-6-16,0 0 3 0,0 0-3 0,-1-1 1 16,0 1-1-16,1-1 1 0,0 3 2 15,2-1-6-15,-3 0 5 0,0 1-2 0,1 1-1 16,1-3 6-16,-1 1-3 0,0 1 0 0,0 0-1 15,-1-2 0-15,0 3 0 0,1-1-1 16,0 0 4-16,-2 0-7 0,0 1 7 0,0-2-4 16,0 1-1-16,0-1 6 0,-2 4-3 0,2-2 2 15,2 2-1-15,-2-2-2 0,0-1-1 0,0 1-1 16,0-2 2-16,1-1-3 0,0 1 4 0,-1 2-2 16,1-2 0-16,-1-1 4 0,0 1-5 15,0 0 3-15,0 1-1 0,0 1-2 0,0-3 1 16,0 1 0-16,0-1 2 0,0 0-4 0,0-1 4 15,0 0 0-15,0 2-3 0,0-2 6 16,0-2-5-16,0 2 1 0,0-1 0 0,0 3-3 16,0-1 2-16,0-2 0 0,0 1 3 0,-1-1-3 15,1 2 3-15,-1-1 0 0,1 0-6 0,-1-1 6 16,1 1-3-16,-2-2 2 0,0 2 1 0,1-1-6 16,1-1 3-16,0-1-1 0,0 1 2 15,0-2 0-15,0 0 1 0,0 2 0 0,0-2-2 16,0-2 6-16,0 2-5 0,0 0 5 0,1-2 2 15,-1 4-1-15,0-2 8 0,0 0-2 0,-1-2 0 16,1-1-4-16,-1 0-7 0,1-1-7 0,-2-2-14 16,1 1-11-16,-2-4-23 0,-1 0-26 15,2-2-46-15,-5 1-84 0,3-2-161 0,-4-1-573 16,0 1-675-16</inkml:trace>
  <inkml:trace contextRef="#ctx0" brushRef="#br2" timeOffset="855201.6313">6561 15174 196 0,'-2'-4'510'16,"-2"3"-26"-16,-1-2-70 0,3 3-79 0,-1-1-80 15,-2 1-72-15,3 1-44 0,-4-1-24 16,3 2-17-16,-2 0-12 0,0 2-10 0,-3-1-5 15,4 2-8-15,-3 1-7 0,1 0-12 0,-1 2-5 16,-4-1-3-16,2 0-6 0,0 3-1 16,-3-2-8-16,2 5-5 0,-1-4-6 0,0 0-1 15,1 2 1-15,-5 0-2 0,4 1 2 0,1-2-3 16,-1-1-4-16,3-2 2 0,0-1-2 0,1 0-1 16,-1 0-2-16,2 1-4 0,1-2-2 15,1-2-4-15,-1 0-6 0,3-2-16 0,-1 2-18 16,1 0-27-16,0-2-30 0,1-2-24 0,1 1-37 15,-1-3-34-15,1 0-133 0,0 2-325 0,0-3-365 16,0-2 486-16</inkml:trace>
  <inkml:trace contextRef="#ctx0" brushRef="#br2" timeOffset="855428.4738">6250 15180 1 0,'-5'-3'97'0,"2"0"431"0,-5-2-47 0,1 4-63 16,2 1-101-16,-2-2-77 0,1 4-55 15,-1-2-37-15,-2 2-30 0,0 4-14 0,-2-1-18 16,1 1-7-16,0 2-4 0,-2 2-9 0,-1 0-7 16,0 2-10-16,0-2-8 0,-1 3-11 0,-2 0-6 15,-1 0-5-15,-1 2-7 0,3-1-3 16,-3-1-5-16,3-2-4 0,-1-3 0 0,0 3-1 16,1-2-3-16,3 0-9 0,-1-2-11 15,3 1-19-15,0-3-22 0,2-2-25 0,0 1-42 16,2-3-66-16,0-1-104 0,-2 1-212 0,3-2-359 15,-3-3-57-15</inkml:trace>
  <inkml:trace contextRef="#ctx0" brushRef="#br2" timeOffset="855666.5422">5550 15144 323 0,'-8'-3'509'0,"-1"-2"-11"0,-3 1-53 0,4 1-97 16,0 1-85-16,1 0-85 0,0 4-57 15,-1-2-30-15,0 2-18 0,2 3-13 0,-3 0-12 16,1 4-10-16,0 0-4 0,-2 0-8 0,3 2-5 16,-3 1-3-16,1 0-9 0,0-1-3 15,0 2-4-15,0-4 0 0,-2 4-3 0,2-2-2 16,1 1-8-16,1-2-17 0,-1-1-13 0,0 1-31 16,-1-4-42-16,3-2-57 0,-3 0-87 0,3-1-132 15,-4 0-265-15,5-2-265 0,-4-2 472 16</inkml:trace>
  <inkml:trace contextRef="#ctx0" brushRef="#br2" timeOffset="855882.7284">4966 15119 286 0,'-7'-4'494'0,"-6"1"22"16,1-2-72-16,2 2-100 0,1 0-79 0,-1 3-85 15,1-1-55-15,2 2-29 0,-3 2-25 0,3-1-8 16,-3 4-18-16,1 1-10 0,-1 2-7 0,4 0-10 15,0 1-7-15,-3 1 0 0,3 0-5 16,-2 2-6-16,2 0 4 0,-2 1-4 0,1-1-2 16,0-1-4-16,-1 2-19 0,3-3-22 0,0 0-29 15,-1-2-38-15,1-2-44 0,0-2-77 16,-1 1-127-16,0 1-260 0,3-4-287 0,-3-2 424 16</inkml:trace>
  <inkml:trace contextRef="#ctx0" brushRef="#br2" timeOffset="856120.2074">4524 15066 431 0,'-6'-1'462'0,"-4"-2"-7"0,0 0-80 16,1 3-79-16,-2 0-75 0,1 1-70 16,0 0-28-16,-1 1-25 0,1 1-20 0,1 0-17 15,3 2-23-15,-3 2-14 0,2-1-8 0,-1 1-2 16,2 1-6-16,-1 1-1 0,2 0-5 0,0 0-6 15,0 0 4-15,0 1 0 0,1 1-4 16,-3-2-7-16,3 0-19 0,-1 0-27 0,2-1-36 16,0-1-48-16,0-3-68 0,2 1-96 0,-2-2-163 15,3 0-221-15,-1-1-159 0</inkml:trace>
  <inkml:trace contextRef="#ctx0" brushRef="#br2" timeOffset="856292.3863">4171 15090 1 0,'-5'-1'374'0,"-2"-1"83"0,0-1-25 0,-2 2-86 15,3 2-105-15,0 1-86 0,1 0-70 0,-2 0-31 16,1 2-17-16,0 2-15 0,-1 0-14 16,2 1-3-16,-1 1-6 0,0 2-2 0,1 0-5 15,0 0-29-15,2-1-64 0,-5-1-122 0,4 0-245 16,-1 0-321-16,1-2 203 0</inkml:trace>
  <inkml:trace contextRef="#ctx0" brushRef="#br2" timeOffset="858156.5304">5408 14702 1 0,'0'-2'0'15,"0"0"0"-15,0-1 106 0,0 2 272 0,0 0-25 16,2 0-39-16,-2 0-60 0,1 0-35 0,0 1-32 16,-1 0-22-16,0 0-12 0,1 0-21 15,-1 0-24-15,1 0-21 0,-1 0-21 0,0 1-15 16,0-1-9-16,0 0-8 0,0 1-6 0,0-1-8 16,0 0-3-16,-1 1-9 0,1-1-1 0,0 2 6 15,-1 1 7-15,1 1 12 0,0-1 3 0,0 3-1 16,0-1-7-16,0 4-1 0,-1-2-3 15,0 2-3-15,-1 2 2 0,1-2-5 0,-2 1 1 16,2 1-4-16,0 0-3 0,1 0 2 0,-1-1 1 16,1 2 3-16,1-1-1 0,-1 0-2 15,0 0-3-15,1 0 0 0,-1 0 4 0,0 0-3 16,0-2 1-16,0-1-2 0,1-1-6 0,-1 0 5 16,0-1-4-16,0 1 0 0,0-2-2 15,0 0-4-15,0 0 3 0,0-1-1 0,0 1 2 0,0-2-6 16,0 0 6-16,0 0-3 0,0-2-2 15,3 2 9-15,-3-2-8 0,0 0 2 0,0 0 0 16,0 0-3-16,0-1 0 0,0 0 0 0,0 2 2 16,0-1-7-16,0-1 8 0,-3 1-4 15,3 0-3-15,-1-1 8 0,0 2-10 0,0 0-3 16,1-1-6-16,-2 0-16 0,0-1-13 0,-1 0-20 16,1 1-23-16,1-1-31 0,0-1-42 0,-2 1-82 15,0-1-172-15,1-2-415 0,1-1-371 16</inkml:trace>
  <inkml:trace contextRef="#ctx0" brushRef="#br2" timeOffset="858692.0108">5325 14736 1 0,'0'-3'355'16,"1"-3"37"-16,0 0 8 0,1 1-49 0,0 2-75 16,3-1-77-16,-1 2-54 0,0-1-34 0,3-1-18 15,-1-1-7-15,2 3-14 0,4 0-9 16,-2 0-8-16,3 2-13 0,-1 0-1 0,3 0-4 16,0 1-3-16,-3 0-1 0,5 1-4 0,-4 0-1 15,3 4-5-15,0-2-1 0,2 2-5 16,-3 1-2-16,0 4-2 0,-2-1-8 0,3 2 6 15,-6-4-6-15,0 4 0 0,0 0 2 0,-2 0-3 16,-1 1 1-16,0 2-1 0,-4-1 0 0,4 3-1 16,-6-2 1-16,0 0 2 0,-1 1-3 15,-1 0 6-15,-1-1-1 0,-5-2 0 0,4 0 4 16,-4-1-4-16,1 1 3 0,-2-1-1 0,-4 1 0 16,4-2 0-16,-4-2 1 0,-2 0 2 0,2-2-5 15,-4 0 3-15,1 0-2 0,-3-3-4 16,2-2 7-16,-1 1-5 0,2 1 1 0,-1 0-3 15,2 1-2-15,0-3-1 0,2-1 0 0,1 0 5 16,1 0-5-16,0 1 2 0,0-1-1 0,5 0-2 16,0-1 4-16,0 0-3 0,0 0 2 0,3 1-2 15,-1 1-2-15,-1-2 1 0,2 0-2 0,1 2 4 16,-2-4-2-16,0 4-1 0,1-1 1 16,1-1-4-16,0 0 5 0,-2 1-3 0,2-1 1 15,-1 1-1-15,2 0-5 0,-1 0-1 16,0 1-8-16,1-1-11 0,-1 0-29 0,2 2-40 15,0-2-64-15,2 1-143 0,1 1-436 0,0-1-851 16</inkml:trace>
  <inkml:trace contextRef="#ctx0" brushRef="#br2" timeOffset="875358.7486">4182 14813 1 0,'0'0'0'0,"0"0"0"16,0 0 0-16,0 0 0 0,0-1 0 0,0 2 0 16,0-1 0-16,0 0 0 0,0 0 0 15,0 0 0-15,0 0 0 0,0 0 0 0,0 1 0 16,0-1 0-16,0 0 0 0,0 1 0 0,0-2 0 16,0 2 0-16,0-1 2 0,0 0 23 0,0 1 8 15,0-1 8-15,0 0 8 0,0-1 8 0,0 1 12 16,0 0 14-16,0 0 21 0,0 0 19 15,0 0 10-15,0 0-6 0,0-1-16 0,1 1-16 16,-1 0-15-16,0 0-18 0,0-1-20 0,0 0-19 16,0 1-11-16,0-1-3 0,0 1 5 0,0 0 2 15,0-2-3-15,0 1-2 0,1 1-2 16,-1-1-1-16,0 0-1 0,0-1 2 0,1 0 1 16,-1 0 4-16,2 0 7 0,-1 1 1 0,-1-2 6 15,1 2 4-15,-1-1-2 0,3 0 1 16,-3 0 0-16,0 1 0 0,1-1-2 0,0 1-1 15,-1 0-5-15,1-2-8 0,2 2-3 0,-2-1-4 16,-1 1 0-16,1-1 2 0,1 0-1 16,-2 0-1-16,1-2-1 0,1 2 2 0,-1 1-3 15,1-2 3-15,-1 1-1 0,0-1-1 0,0 1-1 16,1 0-2-16,-2-1 1 0,1 2 1 0,0-2-4 16,1 1-1-16,-1 1-1 0,-1 0 0 0,1 0 2 15,-1 1 0-15,0 0 0 0,0-1 0 0,0 1 3 16,0 0-1-16,0 0 2 0,0 0 2 15,0 0-3-15,-1-1 2 0,1-1-5 0,0 1-2 16,0 1 4-16,0-1-2 0,-1 1 2 0,-1-1-1 16,2 0-1-16,-1 1 0 0,1 0 0 0,-1-1 0 15,1 1 0-15,-2-2 0 0,2 1-1 16,-1 1 0-16,1-1 0 0,-1 1 0 0,0-1-1 16,-1 1-1-16,2-1 0 0,-1 1-3 0,-1 0 1 15,2 0 2-15,0-2-5 0,-1 4 2 0,1-2-3 16,0-2-2-16,0 4 0 0,0-2 0 15,0-2 1-15,0 2-3 0,1-2-1 0,-1 2-2 16,0-1-3-16,0 1-6 0,0 0-12 0,0 0-20 16,0 0-35-16,0 0-60 0,0 1-95 15,-1-1-140-15,1 2-174 0,0 0 306 0</inkml:trace>
  <inkml:trace contextRef="#ctx0" brushRef="#br2" timeOffset="886206.5193">4246 14689 1 0,'0'0'0'0,"-1"0"0"15,0-2 0-15,0 1 0 0,1 1 0 0,0-2 0 16,0 1 0-16,0 1 0 0,-2 0 0 16,2-1 0-16,0 1 0 0,0 0 0 0,-1 0 0 15,1-1 0-15,0 1 0 0,0 0 0 0,0-2 24 16,0 2 24-16,-1 0 3 0,1-1 4 15,0 1 6-15,-1-1 9 0,1 0 4 0,-2 1 4 16,0-1 3-16,2 1-11 0,-1-3 6 0,1 3 2 16,-1-1-6-16,1 0-1 0,0 1-12 0,-2-1-7 15,2 1-9-15,-1-1-3 0,1 1-1 16,0-2-6-16,0 1 2 0,0 1-2 0,-1-1-3 16,1 1-2-16,0-1-4 0,-1 1 2 0,1-1-5 15,0 1 2-15,-2 0-2 0,2 0-1 0,0 0 3 16,-1 0-1-16,1 0 1 0,0 0-2 0,-1-1-1 15,1 1 0-15,-1-2-1 0,1 2 9 16,0 0-5-16,0-1 3 0,0 1 2 0,-2-1-8 16,2 1 6-16,0-1 2 0,-1 0 4 0,1 1 1 15,0-1 4-15,0-1-1 0,0 2-3 16,0-1 4-16,-1 0-10 0,1-1-4 0,0 2-3 16,0-1-9-16,0 1 5 0,0-2-4 0,0 2 0 15,0 0-1-15,0 0 2 0,0 0-1 0,-1 0-1 16,1-1 5-16,0 1-7 0,0 0 1 15,0 0 1-15,0-1-5 0,0 1 3 0,-2-2 0 16,2 1-2-16,0 1 3 0,0-1-3 0,0 0 0 16,0 0-1-16,0 1 0 0,0-1 0 0,0-2 1 15,2 2 0-15,-2 0-3 0,0 0 5 0,0 0 0 16,0-2 1-16,0 1 1 0,1 1 0 16,-1-1 0-16,0 1-2 0,0 0 4 0,0 0-5 15,0-1-1-15,0 1 2 0,0 0-8 0,0 0 4 16,1-1-1-16,-1 1-2 0,0 0 7 0,0 0-4 15,0 0 5-15,0-1-1 0,0 1 0 16,0 1-1-16,0-4-1 0,0 2 1 0,0 1-3 16,0-1 3-16,1 0 1 0,-1-1 0 0,0 2 2 15,0-1-2-15,0 1-1 0,0-1-2 0,2 0 1 16,-2 1-3-16,0-3-1 0,0 3 5 16,0 0-12-16,0-2 8 0,0 2-2 0,1-1-3 15,-1-1 7-15,0 2-4 0,0 0 2 0,0 0-2 16,0 0 0-16,1 0 0 0,-1 1 1 15,0-2 4-15,0 2-5 0,0 0 6 0,0 0-3 16,0-2-3-16,0 1 6 0,0 0-6 0,0-2 1 16,0 3-1-16,0 0 0 0,0-1-2 15,-1 0 0-15,1 1 4 0,0 0-7 0,0-2 5 16,0 2-1-16,0 0-1 0,0 0 5 0,0 0-5 16,0 0 2-16,0-1-1 0,0 2-2 0,0-2 1 15,0 1 0-15,-1-2 0 0,1 2-2 0,0 0 4 16,0 0-1-16,0 0 0 0,0-1 4 15,0 1-4-15,0 0 2 0,0 1-1 0,0-1-3 16,0 0 1-16,0 0-2 0,0-1 3 0,0 1-3 16,0-1 3-16,0 1-1 0,-2-1-2 15,2 0 5-15,0 1-4 0,2 0 3 0,-2 0-1 16,0 1-4-16,-2-2 4 0,2 1-3 0,0 0 2 16,0-1 0-16,0 1-1 0,0 0 2 0,0 0-2 15,0 0 2-15,0 0-1 0,0 0 0 0,0 0 0 16,0 1-2-16,2-1 2 0,-2 0-2 0,0 0 1 15,0 0 2-15,-2 0-2 0,2 0 2 16,0 0-2-16,0-1 4 0,0 1-2 0,0 0 0 16,2 0 1-16,-2 1-5 0,0-2 2 0,0 1-2 15,0 0 0-15,0-3 2 0,0 3-2 16,-2 0 3-16,2 0-2 0,0 0 3 0,0 0-2 16,0 0-1-16,0 0 3 0,0 2-4 0,0-2 3 15,-1 0-2-15,1 0 1 0,1-2 2 0,-1 2-2 16,0 0 2-16,0 0-1 0,0 0 2 15,0 0-2-15,0 0 0 0,0 0 0 0,0 2-3 16,0-2 1-16,-1-2 1 0,1 2 2 0,0-1 0 16,0 1-1-16,0 0 0 0,0 0-2 0,0 0-1 15,0 0 2-15,0 0-2 0,-1 0 3 16,1 0-2-16,0 0 2 0,0-2-2 0,1 2 0 16,-1-2 1-16,0 1 0 0,0 1-1 0,0-2-2 15,0 4 1-15,0-4 1 0,0 0-1 0,0 2 1 16,0 0-1-16,0-1 0 0,0 1 1 0,1-1 1 15,-1-1 2-15,0 2-1 0,0 0-2 16,0 0-1-16,0 0 0 0,0 0-2 0,-1 0 2 16,1 0 1-16,0 0-4 0,0 0 2 0,0 0-3 15,0 0-3-15,0-2 1 0,0 2-2 0,0 0 1 16,0-1-4-16,-1 2-2 0,1-1-2 16,1 0-3-16,-1 0 0 0,0-1-3 0,0 0-2 15,0 1-4-15,-1 0-7 0,1 0-7 0,0 0-12 16,0 0-13-16,0 0-15 0,0 1-21 15,0-2-27-15,0 1-64 0,0 0-79 0,0 0-109 16,0 0-121-16,1 0 70 0,0 0 435 0</inkml:trace>
  <inkml:trace contextRef="#ctx0" brushRef="#br2" timeOffset="889136.6773">4253 14418 1 0,'0'0'0'0,"0"-2"0"0,0 2 0 0,0-1 0 0,0 1 0 16,-2 0 0-16,2 0 0 0,0 0 0 15,0 0 0-15,0-1 0 0,-1 1 0 0,1-1 10 16,0-2 66-16,-1 3 5 0,1-1 5 0,0 0 0 16,-1 0 9-16,1-1-3 0,0 1-5 15,0 0 6-15,0 0-4 0,-2 0-5 0,2-2-3 16,0 2-10-16,0 0-4 0,0 0-2 0,-1 1-7 16,1-1-10-16,0 0-11 0,0 1-6 15,-1-2-5-15,1 2-3 0,0-1 0 16,0 0-2-16,0 0 0 0,1-1 1 0,-1-1-1 0,0 2-2 15,0 0-3-15,0 0-1 0,0-2 1 0,0 2 4 16,1-1 2-16,-1-1 2 0,0 2 1 16,0-1 0-16,0 0 1 0,0-1 4 0,0 0 0 15,0 2-1-15,0 0-2 0,0 0-4 0,0 1-3 16,0 0 4-16,-1-1-1 0,1 1 1 16,0 0-1-16,0 0-4 0,0 0-5 0,0 0-2 0,0-1-2 15,0 2-5-15,0-1-1 0,0 0-2 16,-1 0-5-16,1 0 6 0,0 0 1 0,0 0 1 15,0 0 5-15,0 0-1 0,0 0 2 16,0 0 5-16,1-1 3 0,-1 1-1 0,0 0-4 0,0 0-6 16,0 0-8-16,-1 0 3 0,1-2 0 15,0 2 2-15,0 0 4 0,-1 0-4 0,1 0-1 16,0 0 1-16,0 0-2 0,0-1-1 0,0 1 0 16,0-1-2-16,0 1-2 0,0-1 2 0,0-1 0 15,0-1 1-15,0 1 3 0,0 0-3 16,0-2 0-16,0 3-1 0,0-2 3 0,0 0-1 15,0 1 2-15,0 0 0 0,0 1-4 0,0-2 4 16,0 2 0-16,0 0 1 0,0 0 2 16,0 0-4-16,0-1 0 0,0 0 0 0,-2 2 0 15,1-1 2-15,1 0 1 0,-1 1-2 0,1-1-1 16,-1-1 2-16,1 1-1 0,-2 0 2 0,2 1 1 16,-2-1-3-16,2 0-2 0,-1-1-1 15,1 1-1-15,0 1 3 0,-1-1 2 0,1 1-2 16,0 0-3-16,-2 0 3 0,2-1 0 0,0 1 1 15,0 0 5-15,0 0-7 0,0 0 0 0,0-2-2 16,0 2 1-16,0 0 3 0,0 0 0 0,0 0 0 16,0 2 0-16,2-2 3 0,-2 0 1 15,-2-2-2-15,2 1 3 0,-1 1-9 0,1-1 1 16,-1 0 0-16,1 0-2 0,0-3 2 0,0 3 2 16,-1-1-1-16,1 1-2 0,-2-2 2 0,2 2-2 15,0-1 1-15,0 1 4 0,0-1-5 0,-1 1 1 16,1 0-2-16,0 0-1 0,0 0 2 15,0-1 1-15,1 2-1 0,-1-1 0 16,0 1 1-16,0 0-2 0,0 0 2 0,0 0 0 16,0 0-2-16,-1 0 0 0,1 0-1 0,0 0 1 15,0 1 2-15,0-1 0 0,0 0 1 0,0-1-2 16,0 1 5-16,0 0 1 0,0 0 6 0,0 0 0 16,0-1-6-16,0 0-1 0,0-1-6 0,0 1 2 15,0 0 3-15,0 0-2 0,0-1 1 16,0 1-3-16,0 0 4 0,0 1-2 0,0-1 2 15,0 1 4-15,0 0-5 0,0 0 1 0,0 0-1 16,0 0-1-16,0 0 5 0,0 0 1 0,0 0 4 16,0-1-1-16,0 1-2 0,1 0-4 0,-1-2-1 15,0 2 0-15,0 0-1 0,-1-1 4 0,1 1-2 16,0 0-1-16,0 0 5 16,0-1 0-16,0 1 2 0,0 0 0 0,0 0-2 0,0 0-1 15,0 0-1-15,0 1 0 0,0-1-3 16,0 0-2-16,0 0-2 0,0 0-4 0,0 0 2 15,0 0-1-15,0 0 2 0,0 0-1 0,0 0-1 16,0 0-1-16,0 0-1 0,0 1 3 16,0-1-2-16,0 0 1 0,0 0-3 0,0 0-3 0,1 0 3 15,-1 0 1-15,2 0 5 0,-1 2 3 16,1-2 0-16,0 1 2 0,2-1-1 0,0 1 2 16,-1-1-1-16,-1 1 1 0,2-1-2 0,0 0-1 15,1 1 2-15,0-1-2 0,1 0 2 16,-1 0 0-16,2 0-2 0,0 0 0 0,-2-1-1 15,2 2 1-15,-2-1-1 0,1 0 1 0,0 0-1 16,1-1-3-16,-1 2 2 0,-1-1 0 0,-1 0-1 16,-1 2 2-16,1-2-2 0,0 1 0 0,0-1 0 15,4 1 1-15,-4-1-1 0,1 0 3 16,-1 1-2-16,2-2-3 0,-2 2 4 0,3-1 0 16,-1 0 2-16,1 0 1 0,-1 0-3 0,-1 0 0 15,2 0-2-15,-1 0 3 16,1 2-2-16,-1-2 1 0,1 0 0 0,1 0-3 0,-2 0 3 15,-1 0-2-15,1 0 2 0,-1 0 0 16,3 0-2-16,-3 0 1 0,0 0-2 0,0 0 2 16,0 1 0-16,-2-1 1 0,5 0 0 0,-3 0-4 15,-1-1 4-15,3 2-4 0,-2-1 2 0,1 1 3 16,-2 0-3-16,2-1 0 0,-2 2-1 0,2-1-1 16,1 0 2-16,-1 0 2 0,-1 0-2 0,0-1 0 15,0 0 1-15,0 2-2 0,0-1 2 0,1-1 1 16,1 0-1-16,-2 0 1 0,3 0-1 15,0 0 0-15,-1 0 2 0,0-1-1 0,1 1 0 16,0-2-3-16,-2 2 3 0,2 0-3 0,-2 0 2 16,1 0 1-16,0 0-3 0,-1 0 2 0,0 0-2 15,1 2 0-15,-1-1 1 0,1-1 1 16,1 0 0-16,-2 2-3 0,-1-2 3 0,4 1-2 16,-4 0 1-16,1 1 1 0,0-1-2 15,2 0 2-15,-1 0-2 0,1 0 1 0,-1 2 1 16,-1-1 2-16,2-1 1 0,-1-1-2 0,-2 0 0 15,3 0-3-15,-1 0 3 0,2 0 1 0,-2 0-4 0,2-1 2 16,0 1-2-16,1 0 1 16,-3 0 2-16,1 0-1 0,3 0 0 0,-4 0-2 15,1 0 1-15,0 0-1 0,-1 1 1 0,0-1 2 0,1 0-3 16,-1 1 3-16,0-1-3 0,1 0-1 16,1 3 2-16,0-3 0 0,-1 1 1 0,-2-1-1 15,2 1 1-15,0 2-3 0,1-2 3 0,-3 1 1 16,1-1-3-16,1 1 2 0,0 0-2 15,1-2 0-15,-3 3 2 0,3-1 0 0,1-2 1 16,-1 0-1-16,1 0 0 0,1 0-1 0,-3 0 0 16,2 1 3-16,3-1-4 0,-3 0 2 0,0 0-1 15,1 1-2-15,0-1 3 0,-1 1-2 16,0-1 2-16,0 1 0 0,-1 0 0 0,2 1-3 16,-4-1 2-16,1 1 1 0,1 0-2 0,0 0 3 15,-1-1-3-15,1 0 0 0,-1 1 2 0,0-2 0 16,0 0 1-16,-1 1-2 0,2-1 1 15,-2 0-1-15,-1 0-1 0,2 0 4 0,3 2-2 16,-4-2 2-16,1 0-1 0,-1-2-3 16,3 2 4-16,-1 0-3 0,0-1 3 0,-2 1-1 0,0 0-1 15,1 0-2-15,1 0 1 0,0 0 0 0,-1 0-1 16,1 0 3-16,1 0-2 0,1-2-1 0,-1 2 4 16,3 0-2-16,-1-1 3 0,-1 1-1 15,3-3-3-15,-3 2 1 0,3-1-3 0,-3 2 2 16,-2 0 0-16,3-1 2 0,-1 1-1 0,-1-1-1 15,3 1 4-15,-2 0-4 0,3 0 4 16,-3-2-1-16,0 1-1 0,3 1 1 0,-1-1-2 16,0 0 1-16,0 1-2 0,0 0 2 0,1 1-2 15,-4-1 0-15,2 0 3 0,-1 1-3 0,-1-1 1 16,3 1 2-16,-3-1-3 0,3 2 2 16,-2-2-3-16,0 1 2 0,1 0-4 0,-3 0 5 15,1 0 0-15,2 0-3 0,-2-1 4 0,0 3-4 16,2-2 1-16,0-1 2 0,-4 2-2 15,2-2 2-15,-1 0 0 0,1 1 1 0,0 1-2 16,-1-2 1-16,0 0 1 0,0 2-3 0,2-2 4 16,-4 0-2-16,2 0 0 0,0 0 2 15,-1-2-4-15,1 2 4 0,0 0-2 0,-1 0 1 16,1 0 1-16,-2-2-1 0,4 2-1 0,-1-1-1 0,-1 1 2 16,2 0-3-16,-1 0 2 0,-1 0 2 15,0-2-5-15,1 1 4 0,0 0-2 0,0-1-1 16,1 2 0-16,-2-1 2 0,-1 0-1 0,3 1-1 15,-4-1 2-15,0 0-2 0,1 1 0 0,2 0 3 16,-2-1-6-16,-1 1 4 0,0 0-1 16,2 0 2-16,-3 0 2 0,-1 0-1 0,4 0 0 15,0-2-4-15,-2 2 7 0,2-1-6 0,-1 0 1 16,3 1 2-16,-2-1-6 0,0 1 5 16,1-1-2-16,0 0 1 0,-1-1 0 0,0 2 1 15,-4-2 0-15,2 1-1 0,-2 1 3 0,1 0-5 16,2-1 0-16,-5 1 2 0,3 1-4 15,-3-1 3-15,1 0 0 0,-1 0-1 0,-1 0 3 16,-1 0-2-16,0 0 2 0,2 0-3 0,0-1 3 16,-2 2-3-16,-1-1 0 0,1 0 1 0,-1 0-2 15,0 0 2-15,0 0 0 0,1 0 0 16,-1 0 2-16,0 0 0 0,0 0 0 0,-1 0-1 16,1 0 0-16,0 0-1 0,0 0-1 0,0 0 2 15,0 0-7-15,0 0 8 0,0 0-2 0,0 0-2 16,0 0 8-16,0 0-8 0,0 0 1 0,0 0 2 15,0 0-3-15,0 0 0 0,0 0 2 0,0 0 1 16,-1 0-4-16,1 0 6 0,0 0-2 16,0 0-3-16,0 0 6 0,0 0-3 0,0 0 2 15,0 0-2-15,0 0-1 0,-1-1-6 0,-2 1-10 16,1-1-22-16,1 1-61 0,0-3-139 16,1 2-431-16,-2 1-898 0</inkml:trace>
  <inkml:trace contextRef="#ctx0" brushRef="#br2" timeOffset="891527.7588">8036 17074 1 0,'0'1'0'15,"-1"-2"0"-15,-1 0 0 0,2-2 0 0,0 3 0 16,-1 0 0-16,1 0 0 0,0-1 0 16,0 0 0-16,1 0 0 0,-1-1 0 0,0 2 0 15,0-1 0-15,0 1 0 0,0-1 0 0,0 1 0 16,0-1 20-16,0 1 68 0,0 0 8 16,0-1 10-16,0 1-6 0,1-2-3 0,-1 1-2 15,0 1-2-15,0 0-2 0,0-2-6 0,-1 0-12 16,2 2-7-16,-1-2 0 0,0 1-5 0,0 0-4 15,1 0-5-15,-1 0-13 0,0 0-2 16,0 0-4-16,1 1-4 0,-1-1-1 0,0-1 0 16,0 2 5-16,0 0-4 0,0 0 10 0,0-2 2 15,0 1 1-15,0 1 4 0,0 0-9 0,0-2 2 16,0 1-3-16,0 0-5 0,3 0-1 0,-3 1-4 16,0-2-3-16,1 2-5 0,-1-1-1 15,0-1-6-15,0 1-4 0,0-1 7 0,0 1-4 16,0 0 0-16,0 0-1 0,0 1-6 0,0-1-1 15,0 1-3-15,0-1 2 0,0 1-2 0,0-2 2 16,0 2-1-16,0 0-3 0,0 0 5 16,0 0-6-16,0 0-2 0,0-1-2 0,0 1-11 15,-1 0-9-15,1-2-22 0,0 1-32 0,0-2-42 16,-3 0-46-16,3-2-66 0,0 2-98 0,0-1-87 16,0 1-56-16,0-2 444 0,0 1 33 15,0-2 0-15,0 1 0 0</inkml:trace>
  <inkml:trace contextRef="#ctx0" brushRef="#br2" timeOffset="891756.0485">8061 16867 1 0,'0'-4'0'0,"0"0"0"0,0 0 0 0,0-1 0 16,0 0 225-16,0 2 74 0,0-2-24 0,0 3-36 16,0-2-45-16,0 1-25 0,0 0-15 15,0 0-17-15,-1 1-16 0,1 0-15 0,0-1-28 16,-3 1-17-16,3 0-10 0,0 1-16 0,-1 0-6 15,1-2-10-15,0 2-6 0,-1-2-5 0,1 3-3 16,0-3-3-16,1 1-4 0,-1 0-3 16,1-2-8-16,-1 3-7 0,0-2-12 0,0 1-26 15,0-1-24-15,0 0-61 0,0-1-76 16,-1 1-143-16,1-2-184 0,-1 1-115 0,0 0 584 0</inkml:trace>
  <inkml:trace contextRef="#ctx0" brushRef="#br2" timeOffset="891989.2554">8014 16574 1 0,'-1'-4'0'15,"0"-1"0"-15,-1-3 0 0,0 2 0 0,-2 1 211 16,3 0 88-16,1 2-28 0,0-2-28 16,-1 0-29-16,1 1-26 0,-2 0-11 0,2 1-28 15,0-1-19-15,2 0-25 0,-2 1-18 0,0 1-15 16,1-1-17-16,-1 1-8 0,0 1-18 0,1-3-8 15,0 2-8-15,-1-2-9 0,3 0-1 0,-3 4-6 16,1-4-3-16,-1 2-7 0,1-1-15 16,-1 2-26-16,0-1-40 0,1-1-62 0,0 0-103 15,-1-1-173-15,1-1-189 0,-1 0-31 16,0 2 652-16</inkml:trace>
  <inkml:trace contextRef="#ctx0" brushRef="#br2" timeOffset="892232.6626">7962 16240 1 0,'-2'-4'0'0,"1"0"0"16,-4-2 370-16,4-1-26 0,0 3-64 0,1-1-64 16,0 1-53-16,-1 0-35 0,1 1-35 15,-1-2-20-15,1 2-21 0,0 2-23 0,1-3-10 16,-1 2-15-16,0-2-7 0,1 2-4 0,-1 1-3 15,0-1-8-15,1-1-11 0,0 0-10 16,-1 1-24-16,3-2-34 0,-3 2-60 0,2-2-103 16,-1-1-132-16,1 0-110 0,-2 0 308 0,0-1 194 15</inkml:trace>
  <inkml:trace contextRef="#ctx0" brushRef="#br2" timeOffset="892441.324">7982 15918 1 0,'0'-5'0'16,"1"-4"0"-16,-1-1 0 0,0-1 0 0,0 4 185 16,0 1 21-16,0-2-24 0,-1 1-22 15,1 2-12-15,-1-1-22 0,1-2-8 0,-1 2-24 16,1-1-22-16,-1-2-7 0,1 2-24 0,0 0-18 16,1 0-15-16,0-2-7 0,0 1-10 0,0-2-9 15,4 3-7-15,-2-1-25 0,0 0-28 16,2 1-51-16,-1-2-80 0,-2-2-133 0,3 2-101 15,-2-3 317-15,-2 3 126 0,4 1 0 0</inkml:trace>
  <inkml:trace contextRef="#ctx0" brushRef="#br2" timeOffset="892659.4943">8034 15443 1 0,'1'-4'0'0,"-2"-3"0"15,0 0 0-15,1 1 170 0,0 2 105 0,-1-2-41 16,1 1-49-16,-1 1-44 0,0-1-34 0,0 0-29 16,1 1-27-16,0 0-19 0,0 0-23 0,0-1-8 15,1 2-10-15,0-2-5 0,0 1-7 16,0 0-13-16,-1 1-14 0,1-1-45 0,0 1-55 16,0-2-65-16,2-3-113 0,-1 3-51 15,-1-3 377-15,-1 0 0 0,1 4 0 0</inkml:trace>
  <inkml:trace contextRef="#ctx0" brushRef="#br2" timeOffset="892844.0018">8044 15121 1 0,'0'-5'0'16,"-1"-2"0"-16,0-2 0 0,0 2 0 0,0 0 111 15,0 1 7-15,-2-1-18 0,3 2-23 0,-1 0-31 16,1 1-14-16,0 0-19 0,0 0-4 15,1 0-10-15,-1-1-11 0,0 0-7 0,3 1-32 16,-3-2-80-16,0 1-161 0,1 1 292 0</inkml:trace>
  <inkml:trace contextRef="#ctx0" brushRef="#br2" timeOffset="893075.2194">8054 14795 1 0,'0'-1'0'0,"-3"-4"0"0,1 2 0 0,-1 1 0 16,3-1 0-16,-1 0 0 0,1 1 0 0,0-1 0 16,1 0 0-16,2-2 0 0,-2 2 0 0,3 0 0 15,-3-1 0-15,4 0 0 0,-3-1 0 16,0-1 0-16,-1 2 0 0,3-1 0 0,-2 0 0 15,0-2 0-15,0 2 0 0,2 0 0 0,-3-2 0 16,1-1 0-16</inkml:trace>
  <inkml:trace contextRef="#ctx0" brushRef="#br2" timeOffset="893339.3567">8083 14551 1 0,'0'-4'0'0,"0"-3"0"0,3-1 0 16,-2 0 0-16,-1 3 0 0,0 1 0 15,0 0 0-15,0 1 118 0,0-1 68 0,0 3-6 16,0 0-10-16,-1 0-15 0,1 0-7 0,0-1-14 16,-3 1-15-16,3-1-3 0,0 0-11 0,0 0-3 15,0 0-7-15,0 0-16 0,0-1-14 16,0 0-10-16,0-1-8 0,0 2-9 0,0-1-1 16,0 1-13-16,0 0-6 0,0-1-3 0,0 1-11 15,0 0 2-15,0 0-5 0,0-1-3 0,0 2-5 16,0-1-6-16,0 0-15 0,0 1-25 15,0-1-29-15,-1 1-46 0,1-1-57 0,0 0-85 16,0 1-97-16,1-4-86 0,-1 0 24 0,0-1 429 16,3 0 0-16</inkml:trace>
  <inkml:trace contextRef="#ctx0" brushRef="#br2" timeOffset="893570.7347">8083 14319 1 0,'0'-1'0'15,"-1"-3"0"-15,1 1 0 0,-1-1 167 0,0 2 96 16,0-1-21-16,-2 2-30 0,2 1-27 0,0-1-22 16,1-1-18-16,-1 1-13 0,0 0-12 0,0 0-10 15,1 1-19-15,0-1-21 0,-1 1-19 16,1-1-16-16,0 1-11 0,0 0-11 0,0 0-5 16,0 1-10-16,0-1-8 0,-1 0-3 0,1 0-15 15,0 0-5-15,-3 0-6 0,3 1-7 0,0-1-14 16,-1 1-27-16,0 0-50 0,1 0-68 15,0 1-107-15,-1-1-154 0,0-1-127 0,0 2 593 16</inkml:trace>
  <inkml:trace contextRef="#ctx0" brushRef="#br2" timeOffset="896372.2296">6628 14329 1 0,'-3'0'0'0,"0"0"0"15,0 0 0-15,-2-1 0 0,3 1 0 0,0 0 0 16,0 0 0-16,-3-1 0 0,2 1 0 0,2-1 0 16,0 0 0-16,0-1 0 0,-1 2 0 15,0-1 0-15,1 0 0 0,0 0 0 0,1 1 0 16,0-1 0-16,-1 1 0 0,1-1 0 0,0-1 0 16,0 2 0-16,0-2 0 0,0 2 0 15,0 0 0-15,-1 0 0 0,1 0 0 0,-1 0 58 16,1 0 10-16,-1 0 4 0,1 0-4 0,0 0-6 15,-2 0-5-15,2 0-3 0,0 0 2 0,0 0 1 16,0 0-7-16,0 0-1 0,2 2 0 0,-2-2-1 16,0 0 5-16,0 2 5 0,0-2 5 15,1 0 11-15,0 0 10 0,-1-2 5 0,1 2-4 16,-1 0-3-16,0 0-4 0,0 0-5 0,1 2 1 16,-1-2-5-16,0 0-6 0,0 0-8 0,1 0-12 15,-1 0-2-15,1 0 0 0,1 0 0 0,1 0-4 16,-1 0-8-16,3 0-10 0,0 0-8 15,-3 0 5-15,2 0 2 0,1 0 2 0,-1 0 4 16,1 0 0-16,3 0 1 0,-4-2-1 0,5 0 3 16,-1 1-4-16,-1 1 0 0,1-1-3 15,0 1-8-15,1-1 6 0,2 1-2 0,-2 0 0 16,0 0 2-16,1 0-2 0,0 0-3 16,-3 0 3-16,0 0 1 0,2 0 0 0,1-2 0 15,0 2-1-15,0 0-5 0,0-1 5 0,-1 1-1 16,3-1 1-16,-2 1 1 0,-1 0-4 0,1-1-3 15,0 0-1-15,-1 1 2 0,0 0-4 0,-2 1 0 16,1 0-1-16,2-1-5 0,0 0 4 16,0 0 0-16,-2 1 1 0,1-1 2 0,-1 0-4 15,-2 1 0-15,3-1 0 0,-2 0 2 0,1 0-1 16,0 0 3-16,0 0-3 0,2-1-3 0,-1 1 4 16,-1 0 0-16,2-1 2 0,-2 0 3 15,2 0-3-15,-2 1-1 0,3-2-1 0,-2 2 2 16,-1-1-1-16,1 1 0 0,-1 0-1 0,0-1-3 15,0 1 3-15,2 0 0 0,-1 0 0 16,0-1 1-16,1 1-3 0,1 0-1 0,-2 0 1 16,1 0 0-16,1 1-2 0,-3-1 1 0,0 0-2 15,-1 0-3-15,1 1 3 0,1-1-1 0,0 0 3 16,0 1 0-16,-3 1-2 0,3-1 2 16,0-1-2-16,1 1 5 0,-1-1-3 0,-2-1 1 0,0 1 0 15,0-1-3-15,2-1 3 0,-2 2-2 16,-1 0 2-16,3 0 2 0,0 0-4 0,1 0 0 15,-1 0-1-15,-1 0 1 0,-2 2 1 0,2-2 0 16,2 0-2-16,-3-2-2 0,-1 4 3 0,2-2-2 16,1 1 2-16,-2 0 1 0,-2-1-3 15,3 0 0-15,-2 1-1 0,-1 0 0 0,2 1 1 16,-4-1 2-16,3-1-1 0,-2 1-3 0,-2-1 3 16,4 1-2-16,-3 1 3 0,0 0 1 15,2-2-3-15,-3 1-1 0,4-1 0 0,-3 1 1 16,0-1 0-16,4 1 3 0,-3-1-1 0,2 0-2 15,-2 1 1-15,2-1-2 0,-3 1 2 0,5 1 1 16,-5-1-2-16,3-1 0 0,-3 1 0 0,3-1 0 16,-3 1 1-16,4-1 3 0,-4 0-1 15,3 0-2-15,-2 0 1 0,-1 0-2 0,3 1 2 16,2-1 3-16,-4 0-5 0,3 0 2 16,-2 0-2-16,2 1-1 0,1-1 2 0,-3 0-1 0,3 0 1 15,0 0-1-15,-3 2 1 0,3-2-1 16,-2 0 0-16,-1 1 3 0,3-1-2 0,-2 0 2 15,-1-1-1-15,2 1-1 0,-3 0 2 0,2-2-1 16,-2 2-1-16,3 0-2 0,-2-1 2 0,0 1-2 16,-2 0 2-16,2 1 1 0,-3-1-3 0,1 0 1 15,-1 0 0-15,2 0-1 0,-2 0 2 16,0 0 0-16,-2 0 1 0,2 0-3 0,2 0 2 16,-3 0-3-16,1 0 2 0,-1 2 3 0,0-2-3 15,1 0 1-15,1 0-2 0,-1 0 1 0,-1 0 1 16,0 0-1-16,0 0 2 0,1 0-4 15,2 0 2-15,0 0-1 0,-2 1 2 0,3-1 0 16,-3 1-1-16,1-1 1 0,2 0-1 0,-2 0-1 16,3 0 2-16,-2 0 0 0,2 0 2 0,-2-1-1 15,-1 1-1-15,3 0-1 0,-4-1 0 16,3 2 3-16,-1-2-2 0,-2 1 1 0,4 0-2 16,-3-2-2-16,-1 2 4 0,4-1 0 0,-4 1 0 15,4-1 0-15,-2 0-2 0,-2 0 0 16,3 0 0-16,-2 2 1 0,-1-1 0 0,4-1 2 15,-4 1-2-15,4-3-2 0,-2 2 3 0,-2 0-1 16,4 0 2-16,-3 1 0 0,2-3-1 0,-1 1-1 16,-2 1 0-16,4 0 1 0,-3 0 0 0,0 1 0 15,1-2 0-15,-2 1-4 0,-1 0 4 16,0 1-3-16,0 0 3 0,-1-1 0 16,1 0-2-16,-1 1 1 0,0 0-1 0,0 1 3 0,0-1-3 15,0 0 2-15,0 0-2 0,0-1-2 0,0 1 2 16,0 0-2-16,3 1 3 0,-3-1 0 15,1 0-2-15,0 0 1 0,1-1-2 0,-2 2 1 16,2-1 1-16,2 0 1 0,-3 1-1 0,1-2-1 16,0 1 3-16,-2 0-3 0,1 0 2 15,0 1 2-15,0-2-3 0,2 0 1 0,-2 1 1 16,-1 0-1-16,0 0 1 0,0 0 4 0,0 0 0 16,0 0-1-16,0 0 3 0,0 0-5 0,0 0 3 15,0 0-2-15,0 0-2 0,0 0 0 0,0 0-1 16,0-2-1-16,0 4-1 0,0-2 2 0,0 0-1 15,2-2-2-15,-1 2 4 0,-1-1-4 16,2 0 4-16,2 1 0 0,-2 0-3 0,0 0 1 16,-1-1-1-16,0-1-1 0,3 2 2 0,-3 0 1 15,-1 0-1-15,1-1-1 0,-1 1 3 0,0 0-3 16,0 0 2-16,-1 0 1 0,1 0-3 16,0 0 4-16,0 0-1 0,0 0 2 0,0 0 3 15,0 0 2-15,0 0 2 0,0 0 0 0,-1 0 3 16,1 0-5-16,-1-1-4 0,1 1 0 15,-3-1-6-15,2 0 1 0,0 0-1 0,0-2 0 16,0 3-1-16,-1-1 1 0,1 0 0 16,-2 0-4-16,1-2 1 0,1 2-7 0,-1 1-8 0,-2 0-19 15,2-1-41-15,1 1-62 0,-1 0-116 16,0-2-247-16,-2 4-545 0,2-2 84 0</inkml:trace>
  <inkml:trace contextRef="#ctx0" brushRef="#br2" timeOffset="903612.4369">4241 14116 1 0,'0'0'0'0,"0"0"0"0,2 0 0 15,-4-1 0-15,4 1 0 0,-2 0 0 16,0 0 0-16,0 0 0 0,0 1 0 0,0-1 0 15,0 0 0-15,0 0 0 0,0-1 0 0,0 1 0 16,0 0 0-16,0 0 0 0,0 0 0 0,0-1 0 16,1 1 0-16,0 0 0 0,-1-1 0 15,0 1 0-15,0 0 0 0,0 0 0 0,0 0 0 16,1 0 0-16,-1 0 0 0,0 0 10 0,0 0 69 16,-1 0-21-16,1 0-18 0,0 1-16 15,0-1-10-15,0 0-7 0,0 1-2 0,-1-1-2 16,1-1 3-16,1 1 9 0,-1 0 16 0,0 0 25 15,0 0 17-15,0 0 6 0,0 0-3 0,1 0-13 16,-1 1-10-16,0-1-7 0,0 0-8 0,0 0-9 16,0 0-11-16,0 1-8 0,0-1-9 15,0 0-2-15,0 2-1 0,0-2-1 0,0 1 12 16,0 0 16-16,2 0 9 0,-2 1 9 0,0 2-4 16,1-3-10-16,-1 0 4 0,0 0 7 0,0 2 1 15,1 0 5-15,-1-1 0 0,0 0-5 0,1 1 3 16,-1-1-2-16,0 3 1 0,0-3-3 15,0 1-1-15,0 0-2 0,0-1-5 0,2 2 0 16,-2 0-4-16,0-3-2 0,0 4-2 0,0-3-2 16,0 2 0-16,-2-2-1 0,2 3-1 0,0-2-1 15,0 0-3-15,-1 2-1 0,1-2-6 16,0 2 3-16,0-3-2 0,0 2 0 0,0-2 1 16,0 0-1-16,1 1 1 0,-1 1-1 0,0 0 2 15,2-2 1-15,-2 2-1 0,0-1 0 16,0 0-4-16,0-1 2 0,0 0-3 0,0 0 1 15,0 0 2-15,0 1-1 0,0-1 1 0,0 0 1 16,-2 1 0-16,2-1-1 0,0 0 0 16,-1 1-3-16,1 1-2 0,0-2 1 0,-1 1-2 15,1-1 0-15,0 0 0 0,0 0-2 0,0-1-1 16,-1 1-1-16,1-1 2 0,0 2 0 0,0-1 0 16,0-1 0-16,0 0-2 0,0 2 3 15,0-1-2-15,0-1 0 0,0 1 3 0,0 1-4 16,0-2 2-16,-2 3-1 0,2-2 0 0,0 2 0 0,0-2 2 15,0 0-2-15,-1 0-2 16,1-2 4-16,1 0-3 0,-1 0 4 0,0 0 5 16,0 0 3-16,0 0 10 0,2 0 9 0,-2-2 10 15,0 2 7-15,1 0 3 0,-1-2-12 0,1 0-13 16,0-2-13-16,1 1-10 0,-1-1 3 0,1 0 1 16,0-3 0-16,0 3-1 0,-1-2-4 0,1-3 2 15,-1 2-1-15,1-3 0 0,-1 1 0 0,1-2-1 16,-1 0 0-16,0 0-2 0,1 0 1 15,-1 1 1-15,-1-1-3 0,0 1 2 0,0 1-3 16,2 1 0-16,0 0 1 0,-1 1 1 0,1 1 1 16,0 1-2-16,-1-1-1 0,0 3 0 15,2-1-1-15,-2 3 3 0,-1 0-2 0,1 0-1 16,0-1-2-16,-1 1-3 0,2 1 1 0,-2 0-2 16,0 0 2-16,0 0-1 0,0 0 3 0,0 0 0 15,0 0 2-15,0 0 3 0,0 0-2 16,0 0 2-16,0 0-1 0,0 0-2 0,0 1 2 15,0-1-3-15,0 0-3 0,0 0-4 0,0-1-4 16,0 2 5-16,0 1 2 0,1-1 7 0,0 1 3 16,3-1-2-16,-3 0-1 0,3 1 0 15,-3 0 2-15,1 0 0 0,2-1 2 16,-1 3-1-16,3-4 0 0,-2 1 0 0,2-1-1 0,-1 0 2 16,-1 0-1-16,1 0 2 0,0 0-2 0,0 0 0 15,3 0 1-15,-3 0-1 0,1-1 0 0,-2 1 0 16,1-2-1-16,0 4-1 0,1-4 0 15,-1 4 0-15,2-2-1 0,-1 0 3 0,0 1-1 16,3-1-1-16,-2 1 3 0,1-1-3 0,3 1 3 16,-2-1-1-16,-2 0 0 0,2 0 1 0,3 0 0 15,-2 0 1-15,0 2-3 0,3-2 5 16,-1 0-1-16,2 0-1 0,-2-2 3 0,3 2-4 16,-2 0 2-16,0-1-1 0,4 0-1 0,-5 1 1 15,3-1-3-15,-1 1 1 0,-3 0 0 0,0 1 2 16,-1-1-1-16,2 0-1 0,-2 1 2 15,0-1-3-15,0 1 1 0,1-1 1 0,-2 0-2 16,1 2 0-16,0-2 0 0,0 1 0 0,1 0 0 16,0-1 3-16,-2 2 2 0,1-1-1 15,1 0 4-15,-1-1-3 0,3 0-1 0,-1-1 1 16,1 1-2-16,-1-1 0 0,1 1-1 0,2-2 0 16,-4 2-2-16,2 0 1 0,0 0 2 15,-2 0-3-15,3 0 4 0,-2 0-2 0,2 0 1 0,-1 2-1 16,-1-2-2-16,-1 0 2 0,0 1 1 15,2-1-2-15,-1 1 1 0,1 0 1 0,-2 0-1 16,1 2-1-16,2-3 2 0,-3 1-3 0,1 1 1 16,1-1 1-16,0 2-3 0,0-1 2 0,1-2-1 15,1 1 0-15,-2 0 0 0,-1 0 1 16,3 1 0-16,-3 0-2 0,2-1 4 0,1 2-4 16,0-2 2-16,-2 1 1 0,1 0-3 0,-1-2 3 15,-2 1-2-15,5 0 0 0,-2 3 0 0,-1-4 2 16,3 1 0-16,-3-1-1 0,1 0 4 15,2 0-3-15,-1 0 0 0,2 0 2 0,-1 1-6 16,-3-1 3-16,2 0-2 0,0 0 0 0,-5 0 2 16,3 1 0-16,0-1 1 0,-2 0 0 15,3 2 0-15,-3-2-3 0,-1 1 0 0,2-1 0 16,-2 0-2-16,2 2 4 0,-1-2-4 0,-3 1 1 16,1 0-1-16,1 1 1 0,-2-1 1 0,1 1-1 15,-2-1 4-15,3 0-2 0,0 0 2 0,0 0 1 16,1-1-5-16,-1 2 4 0,3-2-3 0,-3 0-1 15,-2 0 7-15,1 0-5 0,4 0 2 0,-2 0-1 16,0 0-4-16,-1-2 2 0,1 2 1 16,0 0 1-16,-2 0-1 0,1 0 3 0,4-1-1 15,-1 1-1-15,1 0 4 0,-2 0-5 0,-2 0 3 16,0 0-2-16,-1 0 2 0,1 0-1 16,2-1-1-16,-2 2 2 0,1-1-8 0,2 0 6 15,-1 0-2-15,-1 0 0 0,1 0 6 0,1 0-3 16,1 1-1-16,-1 1 0 0,1-2 0 15,1 0-1-15,-3 3-1 0,2-3 4 0,1 0-4 16,-3 0 3-16,1 0 0 0,2 0 0 0,-3 0 3 16,-1 0-3-16,2 0 2 0,-1-3-1 0,2 3 0 15,-2 0 1-15,-2-2 1 0,1 1 1 16,3 0-3-16,-1 0 3 0,-1 1-5 0,-1-1-1 16,2-1 4-16,2 2-4 0,-2 0 2 0,1 0-1 15,1 2-3-15,-3-2 2 0,6 1-2 0,-5 0 2 16,4-1 0-16,-3 1 0 0,3-2 1 0,-3 0-1 15,3 0 4-15,-4-1-3 0,4 2 2 16,-5-1-1-16,2 1-3 0,1-2 4 0,-4 1-2 16,2 1 2-16,1-1-4 0,0-1 5 0,-1 2-2 15,3-1-1-15,-3-2 7 0,0 2-6 16,1 0 0-16,-2-2-1 0,0 3-2 0,1-1 0 16,3 1 0-16,-5-1 1 0,1 0-3 0,4 1 5 15,-5 0 0-15,1-2-1 0,0 1 6 0,3 0-6 16,-3 1 0-16,-2-3 1 0,3 3-3 0,-3-2 2 15,-1 1-1-15,2-2-1 0,0 1 0 16,-2 1 0-16,2 0 2 0,-2 0 0 0,1-2 6 16,0 1-5-16,-1 1-2 0,0 0 1 0,-1 1-6 15,3-2 5-15,-2 1-1 0,-4 0 0 16,3 0-1-16,0 1-1 0,0-1 3 0,0 1-1 16,6-1 5-16,-3 1-4 0,2 0-2 0,-1 0 3 15,1 1-4-15,3-1 4 0,-5-1-2 0,5 1-1 16,-3-3 1-16,-1 2 1 0,4 1 1 0,-4-2-1 15,1 2 2-15,1 0-2 0,-1-1 0 0,0 0 2 16,1 1-5-16,0-1 3 0,0-1 0 16,1 0 0-16,-2-1 3 0,3 3-1 0,-3-1 0 15,0 0-3-15,3 1 3 0,-3 0-3 16,-1-2 1-16,3 1 1 0,-4 1-4 0,-1 0 6 16,2-1-3-16,-1 1 0 0,-1-1 2 0,1 0-1 15,-1 1 1-15,0 0 0 0,-1 0 1 0,-2 0 0 16,-2 0-1-16,2 0 0 0,2 1-5 15,-5-1 5-15,2 0-1 0,-2 0 0 0,2-1 5 0,-2 1-4 16,3 0 1-16,-4 0 0 0,5 1 1 16,-5-1-1-16,4 0 0 0,-4 0 0 0,5 0-4 15,-5-1 3-15,3 1 0 0,-3 0-1 0,3 0 3 16,-1 0-2-16,3 0-1 0,-4 0 1 16,3 2-2-16,0-2 1 0,-2 0-2 0,4 1 2 15,-2-1-4-15,-2 1 3 0,2 1-1 0,0-2 0 16,-2 0 5-16,3 0-4 0,0 0 3 0,-3 1-2 15,3 0-2-15,-1-1 0 0,-3 0 0 0,3 0 2 16,1 0-4-16,-3 0 3 0,2 1 0 16,-3-1-2-16,2-1 5 0,-3 1-2 0,4 0 0 15,-2 0 1-15,3 2-3 0,-1-2 1 0,-2 0-1 16,4 0 1-16,-2-1-1 0,-3 1 1 0,5 0 0 16,-3 0-1-16,-1-1 5 0,1 1-4 15,-2 0 1-15,-2 0-1 0,3 0-1 0,-3 0 0 16,-1 0-1-16,1 0 2 0,3 0-3 0,-2 0 2 15,-3 0 1-15,1 0-1 0,1 0 4 0,2 0-4 16,-2 0 2-16,-1 0-1 0,1 1-1 16,2-1 0-16,-2 0 0 0,0-1 1 0,1 0 0 15,2 1-1-15,-2 0 1 0,-1 0-1 0,2 0 1 16,-3 0 1-16,1-1-1 0,-1 1 0 0,-1 1-4 16,0-1 2-16,0 1-1 0,0-1 2 15,0-2 1-15,0 2-1 0,0 0 1 0,0 0-3 16,0 1 2-16,0-1 0 0,0 0 0 0,0 0 0 15,0 1-2-15,1-1 1 0,3 0 0 16,-3 0 1-16,0 0 2 0,0 0-1 0,0 0-2 16,0 0 0-16,-1 1 0 0,0-1 1 0,1 1 1 15,-1-1 1-15,1 3-3 0,2-3-1 0,-2 2 2 16,0-1-1-16,-1-2 2 0,1 2-1 0,0 0 2 16,-1-1-2-16,2 1 0 0,0-1 0 15,1 2 0-15,-2-2 2 0,0 2-2 0,0 0-1 16,0-2 0-16,-1 1 0 0,1-1 3 0,0 2-2 15,0 0 1-15,2 0-1 0,-1 0-1 16,-1 0 1-16,1 1 0 0,-1-1 1 0,0 0-2 16,2 1 1-16,-3-1-1 0,1 2 1 0,-1-2 2 15,0 1-1-15,-1-1 1 0,1 3-3 0,0 0-2 16,0-2 4-16,0 1-1 0,-3 0 3 0,3 0 2 16,0 1-4-16,0 0-1 0,0-1 0 15,0 0 2-15,-1 1 1 0,1 0 2 0,-1 0-2 16,0 1-5-16,1 0 4 0,-1 0 0 0,0 0 2 15,1 1 7-15,0 0-7 0,-1 1-1 0,1-2 1 16,-1 1-4-16,-2 0 6 0,2-1 1 16,1-3-1-16,-1 3-4 0,0-1 3 0,1 0-3 15,0-3 3-15,0 2 5 0,0-2-8 0,0-1 0 16,0 1-2-16,0-2 0 16,0 2 1-16,0-2 1 0,0 1 0 0,0 0-4 0,0-1 4 15,0 0-2-15,0 0 3 0,0-1 7 0,0 1-8 16,0 0 0-16,0 0 0 0,0 0-4 0,0-1 6 15,0 1-1-15,0 0 0 0,0 0-6 16,0 0 2-16,0 0-6 0,-1-2-12 0,0 0-17 0,-4 0-39 16,1-2-47-16,1 0-56 0,-3-2-90 15,-2 1-205-15,2 0-403 0,-2 0-193 0</inkml:trace>
  <inkml:trace contextRef="#ctx0" brushRef="#br2" timeOffset="903921.6112">7932 14119 1 0,'-1'-3'0'0,"-1"1"395"15,0 0 61-15,-2-1-67 0,2 3-78 0,1 0-75 16,-1 0-67-16,-3 3-35 0,3 0-15 0,-2 1-1 16,-2 0 2-16,2 3-4 0,-3-1-11 0,0 1-14 15,2 0-14-15,-2 0-8 0,-3 1-17 16,5 1-8-16,-4-1-12 0,-2 1-13 0,1 0 1 15,-3 0-7-15,2 1-3 0,0 0-1 0,-1-2-5 16,2 2-1-16,-1-3-1 0,2 0 2 16,-1 1-5-16,5-3 0 0,-2 0-3 0,1-2-10 15,3-1-5-15,1 1-15 0,-1-2-21 0,-1 0-30 16,3-1-40-16,1-1-34 0,-1 0-27 0,1 0-60 16,1-3-103-16,-1 1-142 0,0-3-82 0,1-2-21 15,3 0 413-15,-3-1 181 0,2 0 0 16</inkml:trace>
  <inkml:trace contextRef="#ctx0" brushRef="#br2" timeOffset="904127.7038">7716 14144 1 0,'-3'-4'0'0,"-1"1"300"16,3-2 127-16,-1 2-57 0,-1 1-68 0,-1 0-54 15,2 0-48-15,0 2-38 0,-3 0-33 16,3 2-31-16,-3 1-17 0,-2-1 5 0,-2 4 4 16,-1 1 5-16,0 1-3 0,0 0-17 0,0 1-16 15,-1 2-15-15,2-3-11 0,0 3-11 16,-2-1-6-16,2 3-6 0,-2-2-8 0,1-1 2 15,0 1-2-15,1 0-1 0,2 0 1 0,-2-3-10 16,2 2-9-16,0-5-13 0,4 0-20 0,-1 0-25 16,-3-1-31-16,4-2-35 0,-1-2-41 15,2 2-38-15,1-4-65 0,1 1-125 0,-2-1-135 16,0-2-132-16,-2-1 473 0</inkml:trace>
  <inkml:trace contextRef="#ctx0" brushRef="#br2" timeOffset="904329.3974">7358 14175 1 0,'-8'-1'0'16,"-1"-4"313"-16,-3 2 113 0,1 1-50 0,0 1-59 16,0 2-43-16,3 0-57 0,-7 2-44 15,5 0-37-15,-1 3-31 0,-1 1-14 0,1 1-11 16,-5 2-10-16,3 1-13 0,-1 2-11 0,-2-2-13 16,2 2-11-16,-3 0-2 0,4 0-10 0,0-1-4 15,0 1-3-15,1 0-4 0,0 2-4 0,-5-1-12 16,5-2-23-16,-1-2-42 0,-1-2-29 15,6-1-40-15,0-4-43 0,1 3-40 0,4-4-98 16,-3 0-189-16,5-4-175 0,-2 0 305 16</inkml:trace>
  <inkml:trace contextRef="#ctx0" brushRef="#br2" timeOffset="904543.1833">6881 14203 1 0,'-7'-1'0'16,"-3"-1"270"-16,-5 0 177 0,2-1-54 0,2 6-78 15,-2-1-62-15,-1 1-51 0,-1 2-40 16,0 1-32-16,-1 2-28 0,-2 0-25 0,-1 2-18 16,4 1-14-16,-3-2-14 0,2 1-10 0,2 0-7 15,3-1-7-15,-1 0-3 0,3 0-2 16,0-2-4-16,-2 2-6 0,4-3-16 0,2 1-24 16,-2-2-40-16,4-2-62 0,-3 1-82 0,4-4-113 15,1 2-173-15,0-2-168 0,-2-2 253 16</inkml:trace>
  <inkml:trace contextRef="#ctx0" brushRef="#br2" timeOffset="904729.0239">6388 14239 1 0,'-6'-3'0'0,"-1"0"329"0,-3-1 125 0,0 2-39 16,1 2-67-16,0 0-84 0,-2 2-66 0,1 3-31 15,-3 0-31-15,-3 3-27 0,4 0-23 0,-4 2-25 16,2 1-20-16,1-1-11 0,-2 0-11 0,3-1-9 15,0 2-3-15,-2 1-4 0,-1-1-3 16,3 0-6-16,-5-1-12 0,5 0-21 0,-1-3-39 16,0 0-56-16,-1 0-79 0,3-2-120 0,1-1-206 15,-1-1-200-15,3-2 161 0</inkml:trace>
  <inkml:trace contextRef="#ctx0" brushRef="#br2" timeOffset="904948.1396">5976 14242 1 0,'-5'-2'0'0,"-3"-2"350"0,-3 1 94 0,2-1-56 16,-1 4-67-16,-2 0-64 0,1 1-55 0,-2 2-41 15,-3 0-34-15,3 1-34 0,-4 1-21 0,3 1-17 16,-3 1-15-16,4-1-12 0,-5 0-11 16,6-1-5-16,-3 0-6 0,1 1-2 0,2 1-1 15,3-3-8-15,0 1-5 0,-1 0-16 0,4-1-24 16,0 1-43-16,1-1-69 0,0-2-87 0,0 1-127 15,1-2-180-15,2 1-133 0,1-2 325 16</inkml:trace>
  <inkml:trace contextRef="#ctx0" brushRef="#br2" timeOffset="905147.0918">5597 14280 1 0,'-8'0'0'0,"-4"-3"75"15,-1 1 334-15,-1 0-49 0,-1-1-52 0,3 2-50 16,-2-2-29-16,-2 3-31 0,5-1-35 0,-3 1-25 15,-1 0-28-15,4 0-25 0,-3 1-14 16,0 2-17-16,1-1-13 0,2 2-14 0,-1-2-9 16,1 1-10-16,3 1-6 0,0 2 0 0,-2 1-6 15,5-2-1-15,-1 2-7 0,-1 0-18 16,3 2-32-16,-4-4-66 0,3 2-91 0,1 1-134 16,1-5-212-16,-1 4-198 0,-1-3 348 0</inkml:trace>
  <inkml:trace contextRef="#ctx0" brushRef="#br2" timeOffset="905333.7837">5132 14332 1 0,'-6'-2'81'0,"-2"0"329"0,0-3-10 0,2 3-55 16,-2 0-56-16,1 1-77 0,1-1-66 15,-1 2-40-15,0 2-36 0,2-2-28 0,-2 1-21 16,5 0-14-16,-4 1-6 0,4 2-5 0,0-2-4 15,-2 2-13-15,1-2-31 0,1 1-62 16,-2 1-136-16,2-1-238 0,-1 1-285 0,1-1 353 16</inkml:trace>
  <inkml:trace contextRef="#ctx0" brushRef="#br2" timeOffset="905548.9089">4920 14301 1 0,'-6'0'0'0,"-5"-3"177"0,1 1 216 16,1 0 2-16,2-2-44 0,-1 3-52 16,-1 0-80-16,2 0-62 0,-2 0-45 0,3 1-37 15,0 1-27-15,1-1-27 0,-3 1-6 0,3 1-11 16,2 2-2-16,-3-2-2 0,3 0-3 0,-1 1-2 16,0-2-8-16,2 2-10 0,-3-1-35 0,2 0-55 15,0 2-90-15,0-1-159 0,1 1-206 16,-2-2-195-16,1 1 606 0</inkml:trace>
  <inkml:trace contextRef="#ctx0" brushRef="#br2" timeOffset="905759.75">4675 14273 1 0,'-3'-3'0'0,"0"-1"0"15,-5 1 336-15,2-1 40 0,1 2-38 0,1-1-79 16,-2 2-62-16,0 1-47 0,1 0-32 0,0 0-20 15,0 1-24-15,-3 0-15 0,5 1-19 0,-6-1-12 16,4 1-4-16,-1-1-13 0,1 3-5 16,1 0-3-16,-1-2-6 0,-1 2-2 0,1 0-5 15,0-1-10-15,0 1-28 0,0-2-43 0,2 3-80 16,-2-4-141-16,2 1-186 0,-1 0-195 16,-2 1 427-16</inkml:trace>
  <inkml:trace contextRef="#ctx0" brushRef="#br2" timeOffset="905954.1825">4429 14266 1 0,'-2'-1'0'0,"-1"0"35"0,0-2 369 0,-3 2-38 16,3 1-50-16,-1-1-79 0,1 1-52 0,-1 1-46 16,1 0-38-16,1 1-26 0,-1-1-23 15,-2 0-13-15,3 2-16 0,0 0-7 0,-2 0-7 16,1 0-6-16,1 0-3 0,0 1-5 0,0-1-3 15,1 0-9-15,-1 2-33 0,1 0-65 16,-1-3-144-16,2 3-248 0,-3 0-302 0,2 1 579 16</inkml:trace>
  <inkml:trace contextRef="#ctx0" brushRef="#br2" timeOffset="907311.53">4093 14312 1 0,'-2'0'0'0,"-1"0"0"0,-1 1 0 15,2-1 94-15,0 0 112 0,0 0-41 0,1 0-31 16,-1 0-27-16,0 1-22 0,0 1-21 0,-1 1-15 16,0 0-7-16,-2 1-7 0,0-1 1 15,1 1-3-15,0-1-5 0,-1 2-4 0,1-2-7 16,-2 1 0-16,2 0-3 0,-1 1-3 0,-1-1 2 15,1 3-8-15,2-4 0 0,-1 2-4 16,1-1-4-16,0-1 4 0,1 2 3 0,0-2 10 16,-2 1 4-16,2-1 1 0,-2 1-5 0,2-2-6 15,-1 1-3-15,0-1-5 0,2 3 3 0,-1-3 0 16,-1-2-1-16,2 3 5 0,0-2-1 16,1-1 1-16,0 1-1 0,0-1-4 0,-2 0-7 15,2 0-6-15,0-1-9 0,0 1-24 0,2 0-34 16,-2 0-40-16,0 0-84 0,1 0-162 15,3 0-95-15,1-1 459 0</inkml:trace>
  <inkml:trace contextRef="#ctx0" brushRef="#br2" timeOffset="908888.0576">5556 13851 1 0,'6'-3'0'16,"-4"0"0"-16,-1-2 0 0,1-1 0 0,3 2 0 16,-3 1 0-16,-1 0 0 0,0 0 0 15,2 0 0-15,-2-1 0 0,2 0 108 0,-3 2 2 16,1-1-4-16,-1 1 0 0,0-1-10 0,1 0-1 16,1 1 3-16,0 0-4 0,-2-2 4 0,0 2-5 15,0 0-11-15,2 0-6 0,-4-1-13 0,4 1-5 16,-4 1-8-16,2-1-6 0,0-1 5 0,0 2-1 15,0-1 7-15,0-2 1 0,0 3 5 16,0-1 2-16,0-1 6 0,0 1 7 0,0 1 0 16,0 0-2-16,-2 1-4 0,2-2-8 15,0 1-6-15,0 0-4 0,0 0-8 0,0 1-6 0,0-2-2 16,0 2-5-16,0 0-7 0,0-1-1 16,0-3-4-16,0 2-1 0,0 0 1 0,0-1-6 15,0 2-2-15,-2-2-5 0,4 1 1 0,-2 1-2 16,0-2-1-16,0 2 1 0,0 0-3 15,0 1 0-15,0-1 0 0,0 1 2 0,-2-1 1 16,2 1-2-16,2-3-2 0,-2 2-3 0,0 1 0 16,0-2-2-16,0 1-2 0,0-1 0 0,2-1-2 15,-2 1 2-15,2-1-5 0,0 1-4 16,-1 0-4-16,0-1-13 0,-1 0-5 0,1 1-12 16,2-1-13-16,-1 1-17 0,0-1-22 0,0 2-16 15,-2-1-10-15,0 2 9 0,1-2 17 0,-1 2 16 16,-1 0 7-16,1 0 0 0,0 0 8 15,-1 0 14-15,1-1 19 0,-1-1 24 0,1 0 9 16,-2 1 5-16,1 0 6 0,0-2 7 0,1 2 11 16,-2-2 15-16,2 2 19 0,0 1 12 15,-1-1 16-15,1 0 6 0,-1 0 5 0,1 0 9 16,0 1 2-16,0-2 3 0,0 2-2 0,0-1-4 16,0 1-10-16,0 0-16 0,0 0-19 0,0 1-23 15,0-1-9-15,0 2-7 0,0-2-3 0,0 0 1 16,0 0-1-16,0 2 5 0,0 0 6 0,-1 2 5 15,1 1-1-15,-1 1-3 0,1-2-3 16,-2 2-6-16,2 1 4 0,-2-1-2 0,0 1-1 16,0 1 1-16,1-1-6 0,1 1-3 0,-2 1 0 15,0 2-1-15,1 1 2 0,-1 2-1 16,0 0 1-16,1-2-3 0,-1 1 0 0,-1-1-2 16,0 2-1-16,1-5 3 0,1 3-3 0,-2-2 0 15,1-2-3-15,-1 2 0 0,3-3-2 0,-1-2-1 16,1 1 3-16,0 1-4 0,0-3 1 15,1-1 0-15,-1 1-1 0,1-4 3 0,-1 1-2 16,2 1 0-16,-2-1 0 0,2 3-3 0,-2-4 1 16,2 1 0-16,-2 0 2 0,0-1-3 15,1 0 1-15,-1 1 0 0,0-1-2 0,1 1 4 16,-1-1-2-16,0 2 1 0,0-1-1 0,0 0-3 16,0 0 2-16,1-1-2 0,0 0 2 0,-1 0-1 15,3 1 2-15,-2 0 0 0,2 1 0 0,-2-2 4 16,1 0-3-16,2 1 1 0,0-1-1 15,3 1-3-15,-1-1 1 0,2 0 1 0,1 0 0 16,2-1 0-16,1 1-1 0,3-1 1 0,-1 1-2 16,5-2 1-16,-5 2 2 0,4 0-3 15,0 0 1-15,-1 3-1 0,0-3 0 0,1 0-1 16,-3 0 2-16,1-1 0 0,-5 1 0 0,3 0-1 16,-4 0 0-16,-2-2 2 0,0 2 0 0,0 0 0 15,-4 0 0-15,2 3-3 0,-4-4 0 16,-1 1 1-16,-1 0 1 0,1-2 2 0,-1 2-1 15,-1 0 3-15,1 0 0 0,0 0 2 0,0 0 1 16,-1 0 1-16,1 0 1 0,0 2-3 0,0-2 0 16,0 0-5-16,0-2 0 0,0 0-2 0,0 2-8 15,0-1-9-15,0 0-23 0,-1 0-25 16,0-1-39-16,-5 0-68 0,3 1-102 0,-3 0-211 16,0 0-474-16,-3-2-273 0</inkml:trace>
  <inkml:trace contextRef="#ctx0" brushRef="#br2" timeOffset="909302.8387">5499 13755 1 0,'-7'-2'0'15,"-2"-1"311"-15,0 0 90 0,6-1-5 16,0 2-42-16,0-2-70 0,3 2-76 0,3 0-57 16,-2 1-46-16,3-2-32 0,0 1-19 0,2-1-8 15,2 1-1-15,4-2-3 0,-1 4-10 0,5-3 0 16,0 2-5-16,2-2 1 0,0 1-1 16,1 0-5-16,-1-2-2 0,3 2-5 0,0-4 1 15,-1 4-3-15,0-1-1 0,0 0-2 0,-3 0-4 16,2 1 0-16,0-1-2 0,-6 0 2 15,1 0 4-15,-1 0-4 0,-3 1 1 0,-2-1-1 16,2 2-2-16,-5 0 2 0,0 1 2 0,-3-1-1 16,-1 2 2-16,0-1 4 0,-1 0 2 0,0 0 3 15,-1-1 4-15,1 1-5 0,0 0-1 0,0 0-4 16,-1 0-4-16,1 0 0 0,0 0-5 16,0 0-6-16,0 1-7 0,0-1-8 0,0 0-9 15,-2 1-7-15,2-1-13 0,0 2-30 0,-1 1-46 16,-1 1-85-16,0-1-130 0,1 1-278 15,-4 1-418-15</inkml:trace>
  <inkml:trace contextRef="#ctx0" brushRef="#br2" timeOffset="909706.0546">5577 13873 1 0,'-1'0'0'0,"0"2"0"0,0-1 0 0,1-1 65 0,1 0 179 15,0 1-29-15,0 0-12 0,2 0 4 16,0 0 13-16,-1 1-14 0,4-2-34 16,-2 0-21-16,1 0-24 0,1 0-25 0,2 0-21 15,-1-2-19-15,-1 2-10 0,3-1-11 0,0 1-4 16,-2 0-3-16,1 0-3 0,0 0 4 0,1-1 0 15,1 1 1-15,-1-1-3 0,1 0-7 0,1-2-4 16,-2 2-1-16,1 0-2 0,1-1 2 16,-1 1-2-16,0-2-2 0,0 0-5 0,-3 0 4 15,1 1-1-15,-3 1 3 0,4-2 3 0,-6 2-7 16,1 1-1-16,-1-1-1 0,-2 1 2 0,-1-1 4 16,0 1 2-16,1 0 0 0,-1 0-2 15,0 0 0-15,0 0-1 0,-1 0-4 0,1 0 0 16,0 0-10-16,0 0-3 0,0 0-4 0,0 1-7 15,0-1-5-15,0 0-16 0,0 0-17 16,0 0-45-16,0 2-133 0,0 1-406 0,0 0-909 16</inkml:trace>
  <inkml:trace contextRef="#ctx0" brushRef="#br2" timeOffset="961378.925">14604 5753 1 0,'0'0'0'0,"0"-1"0"16,-3-1 0-16,2 1 0 0,0 0 0 0,0 0 0 15,1 0 0-15,-1 0 0 0,0-1 0 0,0 1 0 16,-1 0 0-16,2 1 0 0,-2-2 0 0,1 1 0 16,1-1 0-16,-1 1 0 0,1 0 0 15,-1-1 0-15,1 2 67 0,0-1 8 0,0-1-5 16,0 2-9-16,0-1-3 0,-1 0-5 0,1 0 0 15,0 0-3-15,-1-1-1 0,1 1 3 16,-1 1 0-16,1-1 5 0,0 0-3 0,0 1-8 16,0 0-12-16,0 0-13 0,0 0-7 0,0 0-5 15,0 0-2-15,0 0-1 0,0 0-2 0,0 0-2 16,0 0-2-16,0 1-2 0,1-2-2 16,-1 2 1-16,0-1-1 0,0 0 2 0,-1 1 0 15,1-1-2-15,0 0-1 0,0 0-2 0,0 0-3 16,0 1 2-16,0-1-2 0,0 0-2 0,1 0 4 15,-1 2 6-15,1-1 8 0,0 0 6 16,-1 0 1-16,0 2-3 0,0-2-2 0,0 1-1 16,1 0-4-16,-1 1 1 0,1 1-1 0,0-1-1 15,1 0 0-15,-2 0-2 0,2-1-1 0,-1 0-1 16,0 1 2-16,0 0-3 0,-1 1 0 0,0 0 1 16,0-3-4-16,0 1-5 0,0 1-3 15,1-2 2-15,-1 0 2 0,0 1 8 0,1 2 4 16,-1-2-5-16,1 3-2 0,-1-2 1 0,3 0 0 15,-2-1 5-15,1-1 4 0,-1 2 4 0,-1 1 3 16,0-1 0-16,1 2-3 0,0-3-3 16,0 2 5-16,-1-1-5 0,4 0 4 0,-3 0-3 15,-1-1-5-15,1 1 3 0,0 1-5 0,0-2 4 16,-1 2 0-16,1-2-2 0,-1 1 3 16,1 0-3-16,1-1 1 0,-2 3 5 15,2-3 3-15,-1 1 1 0,-1-1 2 0,1 1-2 0,0-3 0 16,0 1 1-16,0 1 1 0,0 0 1 15,1 0 1-15,-2-1 2 0,2 0-2 0,-1 1 0 16,1 1 0-16,-1-2-1 0,0-1 3 0,2 1 2 16,2 1 0-16,-3 0 0 0,0-1 0 0,2 0-2 15,-1 0 0-15,-2-1-3 0,1 1 2 0,2 0 1 16,-1-1 3-16,-2 1-4 0,5-1 2 0,-4 0 1 16,0-1 0-16,0 1 5 0,2 0 0 15,0-1-3-15,2 0 0 0,-2-1-3 0,4 0-2 16,-4-1-2-16,2 2-2 0,-2-2-2 0,3 0-1 15,1 0-3-15,-4 0-2 0,4 1 1 0,-4 1-1 16,3-2-1-16,2-1 1 0,-1 1-1 16,-2-2-2-16,2 3 0 0,1-2 0 0,-3 2-1 15,0-2 3-15,3 0 0 0,0 0 0 0,-1-1 2 16,-1 0-1-16,2 1 0 0,2-1 1 16,-1-2-2-16,-1 1 0 0,1 2-1 0,0-2-1 15,-2 2-1-15,-1-1 1 0,-2 1 1 0,3 0-3 16,-4 0 1-16,4 2 0 0,-2-2-2 0,0 0 3 15,1 1-2-15,-3 0 0 0,3 2 0 0,-4-1 1 16,4-1 0-16,-2 1 2 0,-1 0 0 16,-2 1 0-16,0-1 3 0,2 1-1 0,-2 0 1 15,-1-1 0-15,0 1 0 0,-1-1 0 0,1 2 1 16,-1-1 2-16,0 2 2 0,1-2 3 16,-1 1-2-16,0-1-2 0,3-1 0 0,-3 2-2 0,0 0-1 15,0 0 1-15,1-1-1 0,-1 1 0 16,0 0-1-16,0 0-2 0,0 0-1 0,0 0 1 15,0 0-2-15,-1 0 1 0,1 0-1 16,0 0-3-16,0 0-1 0,0 0-4 0,0 0-5 0,0 0-8 16,-3 0-12-16,3 0-22 15,0 0-11-15,0 1-10 0,0-1-21 0,0 3-35 16,0 0-82-16,0 2-97 0,-1 0-129 0,0 0 20 16,0 2 418-16</inkml:trace>
  <inkml:trace contextRef="#ctx0" brushRef="#br2" timeOffset="962714.0424">14567 5989 1 0,'0'0'0'0,"0"-1"0"0,1-1 0 0,-1 1 0 16,0 1 0-16,0-1 0 0,0 2 0 16,0-1 0-16,0 0 0 0,0 0 0 0,0 0 0 15,0 1 0-15,0-1 0 0,0 2 0 0,0-2 0 16,0 1 0-16,0-1 0 0,1 0 0 0,-1 1 0 16,1 0 0-16,1 0 0 0,1 2 0 15,-2-2 0-15,1 0 0 0,-2 0 0 0,0 0 0 16,1 0 0-16,0 1 0 0,2 0 6 0,-1 0 11 15,0 0 2-15,-1 0 1 0,-1 1 4 0,1 0-5 16,0 1-1-16,0-1-3 0,1 1-4 16,1-1 9-16,-2 2-1 0,0-2 1 0,0 1 5 15,0-1-8-15,3-1 1 0,-3 3 1 0,2-3-4 16,-3 2 3-16,1-2 2 0,0 2-2 0,4-2 0 16,-4 0-1-16,1 1 2 0,-1 1 0 0,0-2 2 15,0 0-4-15,3 2-1 0,-2-3-3 16,0 1-2-16,-1 1 3 0,2-1-3 0,-1 0 0 15,1 1 2-15,-2-1 2 0,3 0 9 0,0 0 16 16,-1-1 20-16,1 0 18 0,1 0 6 0,-2-1-1 16,4 0-15-16,0 0-15 0,-3-1-15 15,3 0-11-15,0 0-5 0,-1-1 1 0,4 1 3 16,-2-2 1-16,1 0 5 0,3 0-4 0,-1-2 0 16,0-1-2-16,7-1-6 0,-6 1 1 0,6-1-3 15,-3-3-6-15,3-1 1 0,-2 2-3 16,-1-3 0-16,0 3 1 0,0 0 1 0,-3 0-2 15,4 1-1-15,-3-2-2 0,0 4-4 0,0-1 0 16,-2-2 3-16,1 4-1 0,-3-1 3 16,-1 2 2-16,-1-2 0 0,2 1 3 0,1 1-1 0,0 0-5 15,0-1-2-15,-3 2-3 0,-3-1-2 16,0 3 2-16,-1 1 2 0,-3-1 3 16,0 1 7-16,0 0 2 0,0 0 0 0,0 0-4 15,0 0-1-15,-1 0-2 0,1 0 0 0,0 0 1 0,0 1-6 16,0-1 2-16,0 0-3 0,0 0-1 15,0-1 2-15,0 1-3 0,0 0 0 0,0 0 0 16,0 0 3-16,0 0 0 0,0 0 0 0,0 0 1 16,-2 0-4-16,2 0 5 0,0 0 2 15,0 0-1-15,0 0 3 0,0 0-1 0,2 0 0 16,-2 0 2-16,0 0 3 0,0 0 3 0,-2 0 2 16,2 0-1-16,0 1-3 0,0-1-1 0,0 0-2 15,0 0-2-15,0 0-2 0,-3 0-3 16,3 0-1-16,0 0-3 0,3-1 0 0,-3 1-1 0,0 0-1 15,0 0 1-15,-3 0-3 0,3 0 3 16,0 0 0-16,0 0 1 0,0 0 3 16,0 0-2-16,0 0-2 0,0 0 2 0,0 0-4 15,0 0 3-15,0 0 0 0,0 0 1 0,0 0-1 16,0 0 1-16,0 0-1 0,0 0 0 0,0 0 2 16,0 0-3-16,0 0-1 0,0 0 0 0,0 1-3 15,0-1 0-15,0 0 0 0,0 0-3 0,0-1 0 16,0 1 0-16,0 0 1 0,0 0 1 15,0 0 2-15,0 0 1 0,0 0-2 0,0 0 1 16,-1 1-1-16,1-1 2 0,0 0 2 0,0 0 1 16,0-1 0-16,0 1 1 0,0 0 0 0,0 0-2 15,0 0 2-15,-1 0-3 0,1 1-2 16,0-1-1-16,0 0-1 0,0 0-2 0,0 0-1 16,0 0-3-16,0 0 0 0,0 0 0 0,0 0 4 15,0 0 1-15,0 0 5 0,0 0 0 0,0 0 0 16,0 0 2-16,0 1-3 0,0-1 2 0,0-1 0 15,0 1-1-15,0 0 0 0,0 0-1 16,0 0-3-16,0 0-1 0,0 0-1 0,0-1-1 16,0 2 1-16,0-1-1 0,0 1-2 15,0-1-2-15,0 0-6 0,0 0-3 0,0-1-5 16,0 1-4-16,0 0-1 0,0 0-1 0,0 0 2 16,0 0-1-16,0 0 0 0,0 0 6 0,0 1 8 15,-1 0 12-15,0 2 7 0,0-2-1 16,0 0-6-16,1 0-9 0,-1-1-12 0,1 0-17 15,0 2-4-15,0-1-9 0,0 0-21 0,0 0-31 16,1 0-55-16,-1 0-42 0,0 1-57 0,1-1-80 16,0 0 245-16,0 1 97 0</inkml:trace>
  <inkml:trace contextRef="#ctx0" brushRef="#br2" timeOffset="973916.6284">17781 5721 1 0,'1'-4'0'0,"1"-4"0"15,-2-2 0-15,0 0 0 0,-2 3 0 0,1 0 0 16,-1-1 0-16,1 3 106 0,-1-2 36 0,1 1-17 15,0-2-16-15,-2 2-11 0,1 0-2 0,-1 0 1 16,1 0-1-16,-3-1-10 0,2 1-8 16,-3 1-9-16,2-1-8 0,-3 1-2 0,2-1-7 15,-2 1-7-15,-2-2-4 0,5 1-6 0,-2 1-7 16,-1-1-4-16,0 3-1 0,-2-4-9 16,0 4-2-16,0-2-3 0,-1 2-4 0,0 0 3 15,0-2 6-15,-1 1 1 0,1-1 1 16,0-1 8-16,0 1-4 0,0-2 3 0,1 2 3 0,-2 1-2 15,0-4 9-15,1 1-8 0,-3 0-7 0,-3 1-9 16,2-1-12-16,-3 2 8 0,-1-2-2 16,2 1 0-16,-5-1 0 0,0 3-7 0,0 0 6 15,-2 0 0-15,-1-2 4 0,-3 0-3 0,3 1-1 16,-2 1 0-16,2-1-1 0,2-1 2 0,1 0-1 16,0 2 2-16,0 0 5 0,-2-1-4 0,3 0 3 15,-1-1-3-15,3 2-5 0,-1 2 2 16,0-2 0-16,1 1 3 0,-2 0-1 0,4 1-1 15,-1-2 1-15,0 3-2 0,5 0 1 0,-3 0 0 16,0 0 2-16,1 0 7 0,1-2 6 16,1 1 0-16,0 0-5 0,-1 2-7 0,1-2-7 15,0 1-1-15,-1 0 2 0,2 1 3 0,-2 0-2 16,-3-1 1-16,3 2 1 0,-5-1-3 0,3 0 1 16,-3 0 5-16,-2-1-5 0,0 1 2 0,-1 0 0 15,-1 0-5-15,-3 1 4 0,3-1 1 16,0 1-2-16,3 0-1 0,-1 1 3 0,0 0-3 15,5 0 0-15,-3 2 0 0,1-2 0 0,1 2 0 16,0 0 1-16,1 1-1 0,-2-1 0 16,-1 1 0-16,4 0 1 0,-5 1 0 0,0-1 1 0,0 1 0 15,0 1-1-15,2 1 0 16,-2-1 0-16,1 1 0 0,-1 1 2 0,0 1-1 0,-1-1 3 16,-1 2-2-16,-1-1 1 0,1 2 1 0,0-2 1 15,0 3 1-15,-1-3-1 0,2 3-1 16,0-1 1-16,2 0 1 0,-1 0 2 15,-1 1 2-15,0 2-3 0,1 1-2 0,2-2-4 0,0 1 1 16,-1 0 3-16,3 2 2 0,-3-2 4 0,-1 6 1 16,0-1-5-16,6 1-1 0,-4 2-2 15,6-2-1-15,0 0-2 0,0 1 2 0,2 1 1 16,-1 1 4-16,2 1 2 0,3 1-1 0,-2 2-2 16,-2 0-5-16,6-1 0 0,-1 3 4 15,-1-3-1-15,2 0 0 0,-2 1 0 0,3-2-4 16,1 2 2-16,2-1-1 0,-1 1 1 0,2 3-4 0,2-2 3 15,-1 0 2-15,3 3-3 0,-1-5 7 16,3 1 0-16,1-2 1 0,-3 1 4 0,3 0 1 16,2 2 0-16,4-1 0 0,-1 1-2 0,2-1-2 15,1 0 2-15,5-1 1 0,1 1 0 0,0-3 6 16,3 1 0-16,-1-1-1 0,0-1 2 16,1 1-5-16,2-5-1 0,1-2 0 15,1-1 2-15,1 0-2 0,1-1-1 0,1-1-1 0,3 1 0 16,-2-2 4-16,3 0-2 0,-2 1 2 15,4-1-4-15,2 2 2 0,6-5 3 0,-1 1 1 16,5-5 3-16,1-1-5 0,4-1 0 0,-2-2-2 16,3-1-2-16,-3-2 3 0,-1 1-6 0,6-1 1 15,-7 0 1-15,6-1-2 0,0-5 3 16,-3-2 0-16,1-1-2 0,0-3-1 0,4-1 2 16,1-1-1-16,-1-2 1 0,1-4 3 0,-1-1-3 15,0 1 1-15,-1-3-3 0,-1 1-2 16,2-4 4-16,-1-2 1 0,-3-5 2 0,1 0 0 15,-6-1 0-15,3 2-1 0,-5-1 1 0,0-2 2 16,-5 2 0-16,-5-2 0 0,-2-2 7 16,-5 3-5-16,-1-3 1 0,-4 0-3 0,-2-1-3 0,-4-3-5 15,-2 0 3-15,0 1-2 0,-5 1-2 16,0 2 5-16,-8 1 2 0,-1 0-1 0,-5-1 0 16,-3-2-7-16,-2 2-3 0,-7-2-2 15,-3 2-2-15,-4 3 0 0,-4-1 0 0,-1 0 0 0,-7 2-2 16,-2 1 7-16,-3 0-5 0,-1 2 1 15,-1 1 0-15,-5 2-4 0,-1-1 2 0,0 3-2 16,-3 0-1-16,3 7-1 0,-1-1 1 0,1 1-1 16,-4 2 1-16,4 2 1 0,-2 2-3 0,3 3 2 15,2-1 1-15,2 3-2 0,2 1-2 16,0 1-1-16,4 3-5 0,-1 3-3 0,1 0 2 16,2 2-11-16,0 2-12 0,-2 2-20 0,1 6-30 15,0 0-29-15,5 6-90 0,-1 1-196 0,-1 6-462 16,5 5-566-16</inkml:trace>
  <inkml:trace contextRef="#ctx0" brushRef="#br1" timeOffset="1.0017E6">8288 17208 1 0,'-1'1'0'0,"-1"1"0"15,0-2 0-15,-3 1 0 0,4 0 0 16,-1-1 0-16,-3 2 0 0,2 0 0 0,1-2 0 16,0 2 0-16,-2-2 0 0,2 0 0 0,1 1 0 15,-2 2 0-15,-1-3 0 0,2 1 0 0,0 0 0 16,-3 0 0-16,2 0 0 0,2-1 0 15,-1 0 0-15,1 2 0 0,0-2 0 16,-3 0 0-16,3 1 0 0,0-1 0 0,-1 0 0 0,0 0 0 16,-1-1 0-16,2 1 0 0,1 0 0 0,-1 0 0 15,0-2 0-15,0 2 0 0,0 0 0 16,-1-1 0-16,-1 1 0 0,0 0 0 0,2 0 0 16,0-1 0-16,0 1 0 0,0-1 0 0,0 0 0 15,-3 1 0-15,3-3 0 0,1 3 0 0,-1-1 0 16,1 1 0-16,-1 0 0 0,0 0 0 0,0 0 0 15,1 0 0-15,-1-2 0 0,-2 2 0 16,3-2 0-16,0 2 0 0,-1-1 0 0,1 1 0 16,0 0 0-16,0-1 0 0,-1 1 0 0,1-1 0 15,0 1 0-15,-1-1 0 0,-1-1 0 0,1 2 0 16,-2 0 4-16,2-1 6 0,-2 1-1 16,3 0 2-16,-2-2 3 0,1 2 5 0,0 0 2 15,-3 0-4-15,2 0-4 0,2-1-6 16,-1 1-2-16,-1-1-1 0,1 1 0 0,-3 0 0 15,2-2 0-15,2 2 3 0,-2 0 2 0,0 0 1 16,-1 0 4-16,0 0 3 0,2 0 2 0,1-1 6 16,-1 0-5-16,1 1-3 0,-1 0 1 0,0 0-3 15,0-1 6-15,-2 1 6 0,2-2 3 0,1 2 12 16,0 0 3-16,-1 0-3 0,1-2 0 16,0 2-7-16,0-1-6 0,0 0 0 0,-1 1 0 15,1 0-3-15,-1-1 0 0,0 1 2 0,1 0-4 16,-2 0 1-16,-2 1 0 0,3-1-1 0,0-1-2 15,0 1 4-15,-1-1 0 0,-2 1 0 16,1 1 0-16,2 0-1 0,-2-1-2 0,-1 0 7 16,2-1 8-16,1 1 2 0,0 0 3 0,-1 1-9 15,-2-1-10-15,2 0-5 0,2 0 2 0,-2-1 6 16,1 1 8-16,0 1 1 0,1-2-3 16,0 2-6-16,0-2-4 0,1 1-1 0,-1 1 5 15,0-1-2-15,1 1 1 0,-1-2-3 0,0 1-1 16,0 0 4-16,0 1-1 0,1-1 0 0,-1 0-3 15,0 0 0-15,0 0 1 0,0 0 1 16,0 0 4-16,1 1-5 0,-1-1-6 16,0 0-5-16,0 2-5 0,0-4-1 0,0 2 0 0,0 2-3 15,0-4-3-15,0 4 2 0,0-2-1 0,0 0 4 16,0 0 6-16,0 0-1 0,0 0 2 16,0 0 2-16,0 0-2 0,1 0 4 0,-1 0 3 15,0 2 28-15,2-2 8 0,1 1 5 0,-1 0-2 16,-1-1-24-16,0 3-8 0,0-3-3 0,0 1-6 15,3-1-5-15,-2 1 0 0,-1-1 1 0,0 2-1 16,2-2 0-16,1 0-1 0,-2 0-2 16,0 0 1-16,-1 0 4 0,5 0 3 0,-4 0 0 15,-1 0-2-15,4 0-1 0,-3-2-1 0,0 1 2 16,1 0 3-16,2 1-3 0,-2 0-5 16,-1 1 3-16,4-2-5 0,-4 1 2 0,6 0 5 15,-5-2-9-15,4 2 1 0,-3 0-2 0,3-1-4 16,-4 1 3-16,4-1 1 0,-3 1 3 0,4-1-1 15,-1-1-1-15,-3 2 0 0,3-2 3 16,-2 2 3-16,1-1-4 0,-3 1-1 0,3-1-2 16,-2 0-2-16,2 1 2 0,-3-1 1 0,4 1-2 15,-4-1 0-15,3-1-1 0,-2 1-2 0,-1 0 2 16,3 1 2-16,-3 0-3 0,4 0 1 0,-4-1-2 16,3 1-1-16,-4 0 3 0,4 0 0 15,-2 1 0-15,-1-2-1 0,3 2 0 0,-2-1-2 16,2-1 0-16,-3 3 5 0,3-2-4 0,-3 1 1 15,4 1-2-15,-3-2-3 0,1-2 1 0,-1 4 3 16,3-2 2-16,-4 1-2 0,4 0 4 0,-3-1-7 16,-1 0 2-16,3 1 2 0,-2-1-4 15,2 0 4-15,2 1-5 0,-4-2 1 0,1 2 0 16,-1-2 2-16,2 2 2 0,-2-1-2 0,4 1 1 16,-5-1-1-16,5 2 1 0,-5-2 0 15,3 2 1-15,-3-1 0 0,4 0-4 0,-3-2-2 16,2 0 2-16,-2-1 0 0,3 4 5 0,2-2 0 15,-5 1-1-15,4-1-2 0,-3-1-1 16,2 1 4-16,2-2-4 0,-1 2 4 0,-3 2-3 16,3-4-4-16,2 2 6 0,-1 0-4 0,0 0 2 15,-4 2 1-15,4-2-4 0,-2 1-1 0,-2-1 3 16,3 0 1-16,2-1 1 0,-1 1 1 0,-2 0-2 16,-1 0-2-16,3 0 2 0,0-2 0 0,0 2 0 15,0 0 2-15,0 2-2 0,-3-2-1 16,3 0 0-16,1 0 1 0,-2 0 0 0,1 0 2 15,-4 1-2-15,5-1-2 0,-2 0 1 0,1 0-1 16,-2 1 3-16,0 0 0 0,2-1-3 0,-1 0 2 16,2 0-2-16,-2 0 1 0,1 2 1 15,0-2 1-15,-1 0 0 0,0-2-4 0,1 2 9 16,2-1-8-16,-1 1 3 0,0 0 1 0,0-1-7 16,-1 1 4-16,1 0 0 0,-1 0 0 15,1 1 2-15,-1-1 0 0,-3 1-2 0,5-1-1 16,-3 0 0-16,1 0 1 0,-1-1 2 0,-1 2 3 15,1-2-4-15,0 2 0 0,0-2-1 0,0 1 0 16,-3 0 1-16,3-1 2 0,-1 1-3 16,-1 0-2-16,1 0 3 0,0 0-3 0,-2-1 3 15,3 2 3-15,2-1-3 0,-4-1 0 0,1 1-2 16,2-2 2-16,0 2 2 0,0 0 0 16,-1 0-1-16,1 0-3 0,-1-2 3 0,0 2-2 15,2 0 1-15,-1 0 2 0,-2-1-5 0,-2 1 4 0,3 0-2 16,0-1 0-16,-3 2 4 0,2-1-2 15,-1 0 2-15,0-1-3 0,2 1 1 0,-3 0-2 16,3-1 1-16,1 2 2 0,0 0-2 0,-3-1 0 16,1-1-2-16,3 0 2 0,0 1 1 0,0 0-1 15,-1 0 2-15,0-1-2 0,0 0-1 16,-4-1 0-16,3 1 0 0,2 1 3 0,-2 0-3 16,1 0 2-16,1 0-3 0,-4-1 2 0,3 1 2 15,0 0-2-15,2 0 2 0,-1 0-3 16,-1-1 0-16,1 1-1 0,0-1 1 0,-2 1 4 15,2 0-5-15,-3 0 6 0,1 0-5 0,2-1-2 16,-1 1 5-16,0 0-2 0,-1 0 0 16,-1 1 1-16,3-2-2 0,-3 1-1 0,1 0 0 15,1 0 4-15,-4 1-2 0,4-1 2 0,0 0-3 16,0 0-2-16,-2 0 3 0,-1 0 1 0,2 0 0 16,2 1 0-16,-2-2-2 0,-1 0-1 15,0 1 0-15,3 0 5 0,0 1-3 0,-2-1 1 16,2 0-1-16,-1-1-3 0,-2 1 5 0,3-2-2 15,0 2 2-15,-2 0-1 0,0-2-2 0,1 2 0 16,0-1-1-16,-3 0 3 0,1 1-3 0,0 0 3 16,-2 0-1-16,2 0-2 0,1 0 4 0,-4-2-4 15,5 2 3-15,-4 0-1 0,1 0-1 16,0 0 0-16,-2-2-2 0,2 2 4 0,-1 2-1 16,2-2 2-16,-2 0-1 0,2 0-3 0,0-2 3 15,-2 2-2-15,4-1 2 0,-3 2 0 16,-2-2-2-16,3 1 4 0,2-2-4 0,-2 2 3 15,1 2-2-15,2-2 1 0,-1 0-1 16,-1-2-2-16,0 2 5 0,1-1-4 0,-3 1 3 0,3 1-1 16,-2-2-2-16,1 1 0 0,0-2 0 15,0 2 1-15,0 0 0 0,-1 0 3 0,-1 0-4 16,1 0-1-16,0-2 3 0,-1 2-4 0,2 0 5 16,-4 0 0-16,3 0-3 0,-4 0 0 0,3 0-1 15,-3 0 2-15,3 2 0 0,-3-2 2 16,-1 0 0-16,3 0-4 0,-1-2 4 0,0 2-3 15,1 0 2-15,0 2 1 0,0-2-6 0,1 0 3 16,-1 0-2-16,1 0 2 0,-1 0 0 16,2 0 2-16,-3 0 1 0,3 0-3 0,-2 0 1 0,2 0-2 15,0 0 3-15,-3 0 1 0,2 0-3 0,-2 2 1 16,3-2-2-16,-4-2 1 0,6 2 2 16,-2 0-1-16,-3 0 1 0,4 0-3 0,-2 0 5 15,1 0-5-15,-1-2 2 0,1 4 2 0,-1-2-6 16,2 0 5-16,-4 0-3 0,4 0 1 15,-4 0 1-15,1 0 1 0,2 0 0 0,-2 0-1 16,-1-2 2-16,1 1-5 0,-1 0 3 16,2 2 1-16,-2-1-4 0,3 0 4 0,-2 0-2 0,0 0 1 15,0-1 2-15,1 1-2 0,2 0 1 16,-2 0-2-16,1 0 4 0,2-1-5 0,-1 1 1 16,-1 0 3-16,0 1-6 0,2-1 5 0,2 1-1 15,-2-1-2-15,0 0 3 0,1-1-1 16,0 2 1-16,0 0-1 0,0-1 0 0,-1 2-2 15,0-2 2-15,-1 0 1 0,0 0-4 0,-1 2 5 16,-1-2-3-16,0 0-1 0,1 0 5 0,0 0-3 16,-1 0 2-16,0 1-2 0,-1-1 2 0,3 0-3 15,-3-1 0-15,1 1 2 0,-1 1-5 16,0-1 6-16,0 0-2 0,2-1-2 0,-2 1 6 16,-1-2-5-16,0 2 2 0,2 0-2 0,2 0 2 15,-5 0-1-15,4 0 0 0,-2 0 3 16,0 0-6-16,1 0 6 0,1 2-4 0,1-4-1 15,-3 2 5-15,1 0-5 0,1 0 4 16,0 0-2-16,1 2 0 0,2-1-1 0,0-1 0 0,-1 0 4 16,2 3-7-16,0-1 5 0,1 0-2 15,-1-1-1-15,2-1 7 0,-1 1-6 0,0 0 1 16,-2 0 1-16,0 1-4 0,2-2 4 0,-1 0-2 16,-3 0-1-16,3 0-1 0,-2 0 4 0,0 1-1 15,0-2-1-15,0-2 6 0,-1 2-5 0,2 1 1 16,-1 0 2-16,-1 0-4 0,1 0 1 15,1-1 0-15,0 1 2 0,1 0-3 0,3-1 4 16,2 1-3-16,1-2-2 0,0 2 8 0,0 0-8 16,0 2 2-16,0-2 2 0,-2 1-7 0,0 0 5 15,1-1-2-15,-2 0 1 0,1 0 2 0,-2 1-2 16,-1-1 0-16,1 0-2 0,1-1 7 16,-4 1-6-16,0-1 2 0,-5 2 4 0,0 0-8 15,-1-1 5-15,-2-1-1 0,1 0 1 0,0 0-3 16,0 1 5-16,1 0-1 0,-1-2-5 0,0 2 9 15,-2-2-7-15,2 2 2 16,-1 0 2-16,0 0-8 0,0 0 3 0,0 0 0 0,2-1 2 16,0-1 2-16,1 2-1 0,-2 0 0 0,0 0-5 15,2 0 4-15,-1 0-3 0,0 0 3 16,0 0 0-16,3 0-6 0,0 0 6 0,0 0-1 16,5 0 1-16,0 0 1 0,2 0-1 0,1 0 2 15,-4 2-5-15,4-1 6 0,-4-1-5 0,-1 2 0 16,0-2 2-16,-4 2-6 0,3-1 6 15,-1-1-1-15,1 0-1 0,0-1 4 0,0 2-2 16,1-1 2-16,0 1-1 0,-1-1 1 0,-2 0-2 16,3-1 2-16,-3 1 2 0,-1 1-6 0,0-2 5 15,0 1-5-15,0-1 2 0,2-1 3 16,0 0-2-16,1 2 1 0,0-1-5 0,1 1 3 16,2-2-2-16,-2 2 3 0,0 0 4 0,1 0-7 15,2 0 6-15,-3 0-4 0,0-3-1 0,0 1 5 16,0 1-3-16,1 1 3 0,-1 0-3 0,0 0-1 15,2 0-1-15,-1 0 0 0,-2 0 4 16,0 1-4-16,-2 1 4 0,2-2-3 0,-3-2 0 16,2 2 1-16,-1 0 0 0,-1 0 1 15,3 0-2-15,0-1 0 0,-3 1-2 0,2-1 2 16,-2 1 2-16,1 0-4 0,2 0 4 0,-2 0-3 16,1 0-1-16,2-1 8 0,-3 0-5 0,1 1 1 15,-2 0-2-15,3 0-3 0,-3 0 2 0,1-1-1 16,1 1 4-16,2-1-3 0,-1 2 1 0,-2-1 0 15,1-1-2-15,0 1 5 0,1 0-3 16,-1 0 2-16,-1 0-2 0,2 0-2 0,-1-1 0 16,0 1 2-16,-1-2 1 0,-1 2-2 0,1 0 3 15,-1 2-3-15,-2-4-2 0,2 1 5 16,1 0-3-16,0-1 2 0,-2 4 0 0,0-1-5 16,0-1 3-16,0-1-1 0,-1 1 5 0,0 0-3 15,-1-2 3-15,2 2-3 0,0 0-4 0,-2 0 6 16,1-3-4-16,-1 3 2 0,2 0 1 15,-3 0-2-15,2 0-1 0,-2 0 2 0,2-1-1 16,0 1 0-16,1 1 2 0,-3-1-1 0,1 0-3 16,2-1 2-16,-1 0-2 0,-3 2 1 15,2-1 1-15,1 1-1 0,-1 2 1 0,-1-6-1 0,2 3 2 16,-1 0 1-16,-2 0-1 0,0 3 1 0,3-3-3 16,-2-3 2-16,1 3 0 0,-2 0 1 15,0 0-1-15,2 3-3 0,-2-3 3 0,1 0-4 16,0 0 5-16,-1 0 1 0,0 0-1 0,0 0 0 15,2 0-2-15,-2 2-1 0,1-2-1 0,-1-2 2 16,-1 4 3-16,0-1-4 0,1 0 3 16,-1-1-2-16,2 0-1 0,-2-1 6 0,0 0-5 15,0 2 1-15,0-1-1 0,0 0-2 0,0 0 2 16,0-1 1-16,0 2 2 0,0 0-3 16,0-1 2-16,0 0-2 0,0 0 1 0,0-1 5 15,0 1-2-15,0 0-1 0,0 0-3 0,1 1-1 16,-1-2-1-16,0 0 4 0,0 2 1 0,0 0-2 15,0-1 0-15,0 0-1 0,0 0 0 0,-1-1 2 16,1 1 0-16,0 0 0 0,0 1-2 16,0-1-3-16,0 0 1 0,-2-1-1 0,2 2 4 15,2-1 0-15,-2 0-1 0,0 0 0 0,0 0-1 16,-2-1 3-16,4 1 0 0,-2 1 3 16,0 2-3-16,1-2-2 0,1-1 0 0,-2 1 1 15,1-1 3-15,-1 1-3 0,1 1 2 0,1-2-3 16,-2 0 0-16,1 1 3 0,-1 1-1 0,0-2 2 15,0 3-2-15,0-1-1 0,0-1 1 0,0 1 0 16,0 0 3-16,0 0-1 0,0 0 1 16,0 1-3-16,0-2 0 0,0 0 3 0,0 0-3 15,0 0 3-15,0 2-2 0,0-1-5 0,0-1 2 16,0 0 2-16,0 1 3 0,0 0-1 0,0 0 1 16,0-1-4-16,0 1-2 0,0-2 3 15,0 1 1-15,0 2 2 0,0-2-2 0,0 1-3 16,0-1 1-16,0-1-1 0,0 1 5 0,0-1 0 15,0 0-1-15,0 1-2 0,0-1-1 0,0 0 0 16,0 0 1-16,0 0 1 0,0 1-2 16,0 1-3-16,0-2 2 0,0 0 1 0,1 2 2 15,-1-2 5-15,0 0-3 0,0 4-4 16,0-4-1-16,0 0-2 0,0 1 2 0,0-1 4 16,0 2-1-16,0 1-4 0,0-1 5 0,0 0-3 15,0 1 3-15,0-1 2 0,-1 0-1 0,1 0-3 0,0 1-3 16,0 0 2-16,0 0 0 0,0-2 3 15,0 3-1-15,0 0-4 0,0-1 4 0,0 1-2 16,0 1 1-16,-1-3 3 0,-1 1-3 16,2 0-1-16,-1 1 2 0,1-2-1 0,-1 2 3 15,1 0 3-15,-2 1-5 0,-1-2 0 0,2 3-2 16,1-2-4-16,0-2 4 0,-1 4 4 0,1-3-2 16,-2 2-1-16,2 0-4 0,0-1-1 15,-1 1 2-15,0 0 4 0,1 0 0 0,-2-2-4 16,2 1 0-16,0-2-1 0,0 0 3 0,2 3 3 15,-2-1-1-15,1-1-2 0,-1 2-3 0,1-3-1 16,-1 2 2-16,0-3 3 0,2 3 2 16,-2-3-2-16,0 1-2 0,0-1-1 0,0-2 4 15,0 1 3-15,1-1 0 0,-1 2 1 0,0-1-2 16,0-1 0-16,0 1 6 0,0-1 8 0,0 2 7 16,0-2 1-16,1 1-5 0,1-2-10 15,-2-2-4-15,3 1-2 0,-2 0-2 0,-1-1-3 16,1 1-5-16,1-2-7 0,-2-1-4 0,0 2-3 15,-2 1-12-15,1 0-24 0,0 0-50 0,-1 1-142 16,-1 0-479-16,1-1-833 0</inkml:trace>
  <inkml:trace contextRef="#ctx0" brushRef="#br1" timeOffset="1.00495E6">8094 17398 1 0,'1'-1'0'0,"-1"-1"0"16,0 0 0-16,0 2 0 0,-1-1 0 0,1 1 0 15,0 0 0-15,0 0 0 0,0 0 0 0,0 0 0 16,0-1 0-16,0 0 0 0,0 1 0 0,0-2 0 15,0 2 0-15,0 0 0 0,-1-1 0 16,1 1 0-16,0 0 0 0,-1 1 0 0,1-2 0 16,0 2 0-16,-1-2 0 0,1 1 1 0,-1 1 72 15,1-2-3-15,0 1-7 0,-3 0-9 0,3 0-8 16,0 0-5-16,0 0-3 0,0 1-7 16,0-2-2-16,0 1 9 0,0-1 7 0,0 1 17 15,0 1 9-15,0-1 4 0,3 0 7 0,-3 0 4 16,0 0 3-16,0 1 0 0,0-1-7 15,0 0-7-15,0 0-4 0,0 0 2 0,0-1-5 16,0 1-6-16,0 1-13 0,1-1-14 0,-1 2-5 16,0-2-2-16,0 1 3 0,1-1-3 0,-1 0 0 15,0 1-7-15,1-1-5 0,-1 0 0 0,0 0-6 16,0 0 5-16,0 0-2 0,0 0-2 0,1 0 4 16,-1 0 0-16,0 0 3 0,0 1-5 0,0-1 0 15,1 0 8-15,0 0 6 0,3-1 14 16,-2 1 1-16,0 0-8 0,0 1-9 0,3-1-12 15,-2 0-6-15,1 0-2 0,1 0 3 16,-3 1-3-16,5-1 4 0,-4 3-3 0,2-2-1 16,-2-1 5-16,-1 0-6 0,5 0 3 0,-4 1-2 15,3 0-3-15,-2 0 3 0,4-1-1 0,-3 0 3 16,2 3 0-16,0-3 4 0,-2 0-1 16,4 1-1-16,2-2 4 0,-2 0-6 0,0 1 3 15,-1 0-1-15,-2 0-4 0,2 1 1 0,1-2-1 16,-1-1 2-16,-2 2 0 0,1 0 3 0,2-1 0 15,1 0-4-15,-1 0 4 0,-1 0-4 16,-2-1 4-16,3 2 1 0,1-2-8 0,-2 2 6 16,1-1-6-16,-4-1 4 0,3 2 3 0,1-2 0 15,-1 1 1-15,-2 1-5 0,2-1 2 16,0 0-5-16,2-1 1 0,-2 2 2 0,-3 0-7 16,4 0 4-16,-1 2-4 0,-3-4 3 0,3 4 5 15,1-2-1-15,0 1 2 0,-1-1-5 0,-1 0 3 16,2 0-7-16,1 0 4 0,-1 0 1 15,1 1-6-15,0-1 4 0,-1 0-3 0,0 0 2 16,0 0 4-16,-3 0-1 0,3 3-2 0,-1-3-4 16,1-2 3-16,-1 2-5 0,-2-2 6 0,2 2 0 15,3 1-5-15,-2-1 4 0,-1 0-4 0,2-1 3 16,0 1 4-16,-4 0-2 0,3 0 3 16,0 1-5-16,1-2 4 0,-1 1-6 0,0 0-1 15,-1 0 6-15,-1 0-8 0,1 0 6 0,2 1-2 16,0-2-1-16,-2 1 4 0,0-1-2 15,-1 2 3-15,2-1-4 0,0 0 2 0,1-1-1 16,0 1 1-16,0-2 4 0,1 4-9 0,-1-2 6 16,1 0-2-16,2-2-2 0,-3 1 9 0,2 0-5 15,-1 1 0-15,1 0-2 0,0-1 0 0,2 1-1 16,2 0 0-16,-5 0 2 0,4 1-4 16,-1-1 5-16,-3 1-2 0,1-2 0 0,0 0 3 15,1 1-4-15,-1 0 4 0,0 1-1 0,2-1-3 16,-1 1 1-16,-2-2 0 0,1 1 2 15,-1 1-2-15,1-1 1 0,0 1-2 0,1-1 0 16,-1 0 7-16,-1-1-5 0,-1 1 4 0,3 0-5 16,-1-1-2-16,2 0 2 0,-2 0-2 0,-2-1 6 15,2 2-6-15,-1 0 4 0,5 0-2 0,-5-1 0 16,0 1 6-16,0-1-6 0,-1 1 1 0,0 1 0 16,1-1-5-16,2 0 4 0,-3-1 0 15,3 1 2-15,-2 0-2 0,3-1 1 0,-4 2-1 16,6-2-1-16,-2 0 6 0,3 0-4 0,0-1 2 15,1 4-3-15,0-2-2 0,1 0 0 16,-3-2 2-16,1 2 4 0,2 2-2 0,-2-2 2 16,1 0-5-16,-1-2-1 0,4 0 6 0,0 1-6 15,2 1 6-15,-1 1-2 0,-1 0-6 0,-4 0 4 16,1-2-1-16,1 1 2 0,-4 0 2 16,2 0-2-16,-1 1 1 0,-1-1-5 0,2-2 6 15,-1 2-2-15,0-1 0 0,1 1 3 0,-3 2-6 16,3-1 3-16,-4-1-1 0,5 0 3 15,-5 0 2-15,3 0-2 0,-3 2 0 0,0-2-3 16,-1-2 4-16,-2 2-3 0,1-1 4 0,-1 1-1 16,-1 1-4-16,5-1 2 0,-1-1-2 0,1 0 4 15,0 1 1-15,0-1 0 0,3 1-2 16,-4 0-5-16,5 0 2 0,-5 0 0 0,4 0 1 0,-2 0 2 16,1 1-7-16,0 0 4 0,-1-1-1 15,-3-1 2-15,5 0 3 0,-4 0-2 0,1 2 0 16,-1 0-4-16,0-1 2 0,-3 0-2 0,-1-1 3 15,2 1 2-15,-3 1-5 0,-1 0 3 0,0-2-1 16,3 1-1-16,0-2 6 0,3 2-1 16,1 0-4-16,-1 0-3 0,1 1-1 0,0-1 0 15,0 0 7-15,1 1 1 0,-1 0-1 0,0 0 0 16,1-1-3-16,-2 0 0 0,4-1 2 0,-2 1-1 16,2 0 2-16,0 1-6 0,-2-1 1 15,3 2 0-15,-2-2 2 0,-1 0 4 0,1 2-3 16,-1-1 2-16,-1-1-5 0,1 0 2 0,-3-2 6 15,-1 2-6-15,2 0 4 0,0 0-4 0,-2 1-4 16,1-1 2-16,3-1 2 0,-4 0 3 16,3 1-4-16,-2 0 3 0,-1 0-2 0,-1 0-1 15,0-2 4-15,3 2 0 0,-4-1-1 0,-1 1-1 16,2 0-2-16,1 0-1 0,-3-1 3 16,0 1 5-16,2-1-3 0,-2 1 1 0,5-1-4 0,0-3-2 15,-1 1 5-15,5 0-1 0,-3 2 0 0,2 1-2 16,-1 0-4-16,0 0 4 0,-2 0 0 15,5-1 3-15,-4 2-1 0,3-1-3 0,-3 0 1 16,1 0-1-16,0-1 4 0,-2 1-3 0,1 1 3 16,-1-1-3-16,-1 3-3 0,-1-2 1 15,-1-2 1-15,3 2 4 0,-6-1 1 0,1 1-1 16,-1 0-2-16,-3-3-3 0,1 1 3 0,0-1 0 16,1 1 4-16,-1 1-2 0,2 3-5 0,-3-3 1 15,2-2-1-15,-1 2 4 0,2-1 2 16,4 1 0-16,-1 1-3 0,1-1-5 0,3 0 4 15,1 0 0-15,-1 3 2 0,3-2 1 16,-1 1-8-16,-1-1 5 0,2-1-1 0,-2 0 4 16,1 3 1-16,-2-2-1 0,1 0-4 0,-1-1-4 15,2 0 3-15,-2 0 1 0,-1 0 2 0,0 0 2 16,-4 2-5-16,-1 0 1 0,0-2-1 0,-5-2 3 16,4 1 2-16,-4 1 1 0,3 0-3 0,-3 0-3 15,1 0 1-15,-1-1-2 0,-1 1 6 16,2 0 1-16,-1 1-5 0,0-1 2 0,2 0-2 15,1-1 2-15,-1 0 1 0,0 1 0 0,2 0 0 16,0-1-5-16,1-2 4 0,4 3-3 16,-1-1 3-16,4 2 0 0,1 2-4 0,-1-2 3 0,2 0-4 15,1-1 4-15,-1 0 3 0,2 0-3 16,-2 1 1-16,-2 0-3 0,3-1-2 0,-7 0 2 16,0 0 3-16,-1 2 2 0,-1 0-6 0,-3-1 3 15,1-1-2-15,0 0 3 0,-2-1 5 16,1 1-4-16,-4 1 0 0,1-1-6 0,-1 0 0 15,0 0 0-15,1-1 6 0,0 1 2 0,-1 2-4 16,1-2 1-16,0 0-3 0,1 0 1 0,0-1 3 16,1 0 0-16,1 2 1 0,-1-1-5 15,-1 0-2-15,2 1 1 0,-1-2 3 0,0 1 4 16,1 1-2-16,1 0 0 0,-1-1-2 0,0-1-2 16,0 0 4-16,2 1-2 0,-2 0-1 0,-2 0 0 15,2 1-3-15,-1-1 2 0,-1 0 4 16,2 0 1-16,-2 1-1 0,-2 1-1 0,2-2-3 15,0-2 0-15,-2 2 5 0,2-1-2 0,0 1 2 16,-2 1-5-16,4-1-3 0,-2 0 3 0,1 0 2 16,0 0 2-16,-1 2 2 0,1-2-3 15,-2 0-3-15,1 0-1 0,0-2 3 0,1 1 0 16,0 2 2-16,-2-1-2 0,1 2-6 16,0-1 4-16,2-2-1 0,-2 1 6 0,-2 1 1 0,3-1-3 15,-2 1-3-15,2-1-1 0,-1 0 2 0,-2-1 0 16,2 2 3-16,-3 0-5 15,0 0-3-15,1 1 3 0,-1-4 0 0,0 2 7 0,1 0 0 16,0 2-1-16,-2-1-3 0,0-1 0 0,0-1 0 16,0 1 1-16,0 0 4 0,-2 1-1 15,2-1-2-15,0 1 7 0,-1-1 1 0,1-1 7 16,-1 2 10-16,1-1-7 0,0 0-2 0,-1 0-6 16,1-1-5-16,0 1 3 0,0-1-1 0,0 2-4 15,0-1-7-15,0 0-5 0,-1 0 0 16,1-1 0-16,0 1-3 0,0 0-9 0,0 0-18 15,0-2-29-15,-2 0-48 0,2 1-94 0,-1 0-189 16,-2 1-528-16,0 1-125 0</inkml:trace>
  <inkml:trace contextRef="#ctx0" brushRef="#br1" timeOffset="1.00543E6">12136 17212 256 0,'-1'-1'423'15,"0"-2"-15"-15,-2 1-31 0,3 1-35 0,-1 0-71 16,0-2-65-16,-1 2-48 0,0 2-42 0,1-1-26 16,-1 0-22-16,1 0-19 0,-2 0-11 15,3 0-8-15,-3 3-5 0,-1-1-4 0,-1 3 0 0,-1 1 5 16,0 0 2-16,-1 2 4 0,-2 1 1 15,1 2-5-15,-1-2-7 0,0 1 2 0,0-1-2 16,0 0-5-16,-3 2 1 0,2-2-9 0,-2-1-4 16,1 3 4-16,0-4-4 0,2 0 5 0,2 0-4 15,1-1-2-15,-1-1-4 0,4-3-2 0,-1 3 6 16,-1-4-2-16,4 1 0 0,-2 1-8 16,2-2-9-16,1-1-2 0,-1 0-11 0,1 0-10 15,1 0-22-15,0 1-26 0,2-2-30 0,-3-2-39 16,1 0-49-16,1-1-153 0,1 1-369 15,1-1-638-15</inkml:trace>
  <inkml:trace contextRef="#ctx0" brushRef="#br1" timeOffset="1.00569E6">11959 17225 1 0,'-3'-2'16'0,"-2"-1"431"0,0 0 7 15,-2 1-35-15,0 4-97 0,0-2-86 0,-2 2-55 16,1 3-34-16,-2-2-15 0,0 1-24 16,2 1-21-16,-2-1-17 0,-1 3-7 0,-2 0 1 15,1 0-12-15,-3 4-3 0,-1-5-11 0,0 2-12 16,2 0-7-16,-3-1-6 0,4 1-6 16,-1-2-5-16,-1 2-2 0,4-2-11 0,1-1 1 15,-1-1-12-15,1 0-15 0,1 1-21 0,0-3-37 16,4 1-45-16,-2-3-64 0,1 2-113 0,1-1-240 15,-4 0-308-15,3-2 229 0</inkml:trace>
  <inkml:trace contextRef="#ctx0" brushRef="#br1" timeOffset="1.00592E6">11432 17212 252 0,'-4'-1'454'0,"-1"-2"16"0,0 0-60 15,1 2-76-15,-2 2-79 0,3-1-94 0,-3 1-51 16,1 1-21-16,-3 3-15 0,0-1-12 0,2 2-12 16,-2 0-13-16,-1-2-8 0,0 3-3 15,-2 1-9-15,1 0-4 0,-1-1-8 0,-1 2-2 16,1-3-3-16,-2 1-5 0,2-1-12 0,-1 2-30 16,2-2-40-16,-2-2-73 0,2 1-115 15,0 1-256-15,2-2-413 0,0 0 160 0</inkml:trace>
  <inkml:trace contextRef="#ctx0" brushRef="#br1" timeOffset="1.00615E6">10950 17241 574 0,'-5'-1'369'0,"-2"1"31"0,-2-2-29 16,5 2-53-16,-4 0-77 0,2 0-85 0,-1 2-43 15,0 0-25-15,1 3-20 0,-1-3-17 0,0 1-13 16,0 3-12-16,-1-2-5 0,1 4 0 0,-1-1-8 16,-1 0-4-16,1-1-10 0,-1 1-8 15,2-2-10-15,0 1-18 0,0 0-24 0,-1 0-36 16,1-1-53-16,-1 0-71 0,3-1-123 0,-4 2-240 16,2-1-268-16,1-2 351 0</inkml:trace>
  <inkml:trace contextRef="#ctx0" brushRef="#br1" timeOffset="1.00636E6">10533 17267 1 0,'-4'-4'532'0,"-3"1"-98"16,-1-1 10-16,3 2-65 0,1 2-77 15,-1 0-92-15,-2 0-74 0,4 1-42 0,-5 2-28 16,5 0-18-16,-2-1-17 0,0 2-10 0,0 2 0 15,0-3-6-15,-3 2-3 0,4 0-8 16,-2 1-10-16,0 0-5 0,2-3-6 0,0 4-10 16,-2-2-32-16,1 2-43 0,-2-2-72 0,-1-1-104 15,4 1-199-15,-5-2-272 0,1 2-100 0</inkml:trace>
  <inkml:trace contextRef="#ctx0" brushRef="#br1" timeOffset="1.0066E6">10139 17252 401 0,'-5'0'347'0,"-4"-1"24"0,-4 1-36 0,4 1-43 16,0-1-45-16,-1 3-67 0,0 0-48 15,1-1-44-15,2 0-27 0,-1 3-15 0,0 1-16 16,1-3-8-16,0 1-12 0,0 0-6 0,0 0-5 15,4 2-12-15,-3 0-12 0,3 0-28 16,-3-1-43-16,2-1-63 0,-3 1-104 0,3 0-191 16,-2 1-268-16,3-1-57 0</inkml:trace>
  <inkml:trace contextRef="#ctx0" brushRef="#br1" timeOffset="1.00684E6">9724 17259 1 0,'-5'-3'0'0,"-5"1"427"15,1 0 23-15,-1-2-28 0,2 4-71 0,2-1-99 16,-1 2-78-16,1 0-54 0,1 1-30 0,-4-1-23 16,6 2-13-16,-4 2-15 0,4-2-16 0,-4 1-6 15,4 3-10-15,-5-4-3 0,4 1-2 16,-2 2-4-16,3-2-5 0,-3 3-9 0,3-4-13 15,-4 1-33-15,4-1-42 0,-2 1-69 0,1-1-114 16,-2 2-163-16,-1-1-179 0,-1-1-111 16,0-1 740-16</inkml:trace>
  <inkml:trace contextRef="#ctx0" brushRef="#br1" timeOffset="1.00706E6">9364 17284 1 0,'-2'0'285'0,"0"0"107"0,-4 0 1 16,4 2-45-16,-2 0-83 0,-1 1-84 0,2 1-57 15,-2-2-33-15,2 0-10 0,-2 0-21 16,2 2-15-16,0 0-18 0,0-2-6 0,-2 1-12 16,2 2-3-16,-2-1-3 0,3 2-10 0,0-1 1 15,0-1-10-15,-2 0-16 0,2-1-14 16,0 0-49-16,-2 1-61 0,0 0-109 0,2 0-194 15,0-1-240-15,-4 2 149 0</inkml:trace>
  <inkml:trace contextRef="#ctx0" brushRef="#br1" timeOffset="1.00729E6">9018 17320 464 0,'-3'-1'293'0,"-1"-3"63"0,2 1 4 0,-1 2-17 16,2 1-75-16,1 0-105 0,1 1-72 0,-1-1-54 16,0 1-24-16,0 0-16 0,0-1-1 0,-1 2-2 15,0-2 1-15,-1 4 10 0,0-1-6 16,1 2 0-16,0 0-6 0,0 0-14 0,-2 0-14 16,-3-1-27-16,2 1-39 0,-4-1-74 0,0 3-125 15,-1 2-223-15,2-4-239 0,-2 0 376 0</inkml:trace>
  <inkml:trace contextRef="#ctx0" brushRef="#br1" timeOffset="1.00752E6">8675 17352 1 0,'-2'0'73'0,"-3"0"310"0,-2 0 51 16,3 0-17-16,0 0-76 0,2 2-103 0,0-1-98 15,-3 2-44-15,3-1-23 0,-2-1-7 16,-1 0-7-16,4 3-14 0,1-3-14 0,-1 1-16 16,0-1-7-16,0 1-5 0,0-1-3 0,-2 1-5 15,2 2-11-15,0-3-7 0,0 1-20 16,-1 1-24-16,-3 0-40 0,3 2-81 16,-1-1-131-16,-3 0-229 0,3-1-251 0,-2-1 492 0</inkml:trace>
  <inkml:trace contextRef="#ctx0" brushRef="#br1" timeOffset="1.00775E6">8277 17361 1 0,'-4'0'153'0,"-4"-1"249"0,-1-1 63 0,1-1-21 15,5 2-108-15,-2 1-133 0,2 0-88 0,2 0-49 16,-1 0-19-16,1 0-18 0,1 1-13 0,-1 2-8 15,1 0-7-15,0-1-1 0,-3 2-3 16,3-2 0-16,3 2-6 0,-3-2-3 0,0 2-10 16,1-1-11-16,-1-2-18 0,0 2-33 0,-1-1-56 15,2 1-106-15,-1 0-153 0,0 0-173 0,1-2-139 16,-1-1 711-16</inkml:trace>
  <inkml:trace contextRef="#ctx0" brushRef="#br1" timeOffset="1.00794E6">8135 17328 1 0,'-4'-1'0'0,"-4"-2"0"0,-1 1 71 0,1-1 284 16,5 0-67-16,-3 2-86 0,3-1-80 0,2 1-48 15,-1 0-31-15,1-1-25 0,1 2-26 0,-3 0-31 16,3 0-50-16,3 0-63 0,-3 0-42 15,1 0-52-15,0 2-87 0,1-2 221 0,0 0 112 16</inkml:trace>
  <inkml:trace contextRef="#ctx0" brushRef="#br1" timeOffset="1.00873E6">8144 17263 1 0,'0'-2'0'15,"0"-1"0"-15,1-3 0 0,-1 6 35 0,0-4 349 16,0 3-50-16,0-3-80 0,0 3-85 0,0 1-72 15,0 0-51-15,2 1-29 0,-1 1 9 0,3-2 13 16,-1 2 12-16,0-2 3 0,4 2-14 16,1-2-8-16,1 0-10 0,0 0-6 0,-3-1-1 15,5 0-7-15,3 2 0 0,-4-1-3 0,2 1-4 16,-3 1-1-16,1-1-1 0,0-1-4 16,-3 2-1-16,1 0 0 0,1-2-2 0,1 2 1 15,-2-4-1-15,0 2-5 0,-2 2-1 0,3 0 0 16,-1-1-6-16,-4-1 0 0,2-1-1 0,-3 1 1 15,4 1 5-15,-4 0 5 0,-1 0-2 16,2-1-5-16,-2 0-4 0,-1 2-10 0,-1-2-5 16,0 2-4-16,0 1-1 0,0 0 8 15,-1-1 13-15,-1 0 17 0,-2 1 9 0,2 1 12 16,1-2-1-16,-2 0-1 0,-2 0 4 0,3-1-3 16,-2 3 3-16,-2-1 7 0,4 0 3 0,-3 0 7 15,2-2 6-15,2 2 4 0,-1-3 4 16,1 0-4-16,1 1-8 0,0-1-14 0,1 0-9 15,0 0 2-15,0 2 12 0,0-1 10 0,5 1 9 16,-2-1-2-16,3-1-6 0,2 0-4 0,1 0-11 16,2 0-7-16,1 0-10 0,-1 0-4 15,6 0 0-15,-6-1-2 0,5 2 1 0,-3-1-4 16,3 1-6-16,-3-2 0 0,3 0-3 0,-3 0 2 0,2 0-1 16,-4 0-8-16,-1 1-7 0,1-2-7 15,-1 1-7-15,-4-1 2 0,2 0 0 0,-3 0-2 16,-2 1 2-16,2-1 5 0,-3 0 3 0,-2-1 13 15,0 1 8-15,-1 1 3 0,0 1 1 16,0-3-11-16,0 2 0 0,-1-1-4 0,1 1 6 16,0 1 5-16,0 1-3 0,0-1-5 0,0-1-22 15,1 1-26-15,-1 0-4 0,2 0 7 0,1 1 19 16,-1 0 25-16,0-1 12 0,-1 0 6 16,2 1 7-16,1 0 4 0,-1 1-1 0,4-1 0 15,-3-1-3-15,4-1 3 0,0-1-2 0,-3 1 2 16,3 1-4-16,0-1-5 0,-3 0 3 15,3 0-6-15,0 0 4 0,0 1 0 0,-2-2-6 0,2 2 1 16,0-1-2-16,-3 1 2 0,4-2 3 16,-2 2-2-16,-1 0-2 0,-1 0-2 0,1 1 1 15,-1-1-1-15,-3 0 2 0,3 0 3 0,-2 0-1 16,0 0 4-16,2 0-1 0,-3-2 1 16,-1 1 1-16,2 0-1 0,0 1 4 0,-1 0 2 15,-2 0 7-15,0 0 15 0,0-1 13 16,0 2 12-16,0 0-3 0,0 0-5 0,-2-1-12 0,2 0-10 15,0 0-4-15,0-1-10 0,-1 2-6 0,2-1-13 16,-1 0-11-16,0-1-14 0,0 0-19 16,2 1-9-16,-2 1-3 0,1 0-12 0,0 1-36 15,0-1-155-15,4-1-280 0,-1 1-79 0</inkml:trace>
  <inkml:trace contextRef="#ctx0" brushRef="#br1" timeOffset="1.01033E6">10827 16738 1 0,'0'0'0'0,"0"-1"0"0,-1 0 71 15,1 0 300-15,1 0-31 0,-1-2-37 0,1 1-29 16,-1 0-28-16,2-1-32 16,-1 2-27-16,2 0-27 0,-2-2-21 0,0 2-14 15,-1 0-14-15,0-2-12 0,2 2-16 0,-2 1-12 16,0 0-15-16,0-1-6 0,0 3-6 0,0-2-14 15,0 1-2-15,-2 1-9 0,2-2-5 0,0 0 7 16,-1 1-4-16,1-1 4 0,0 2 2 0,-1 1 5 16,0 1-5-16,-1 0-3 0,-1 0 0 0,3 2-7 15,-1-3 4-15,0 4-4 0,-1-1-5 16,-1 0 4-16,2 3-3 0,-2-1 3 0,2-1-4 16,0 3-2-16,-1-1-2 0,0 1 2 0,0 2 3 15,0-2-4-15,0 3 3 0,1-1-3 16,-2-1-4-16,1 1 4 0,0 0-1 0,0-1 1 15,-1 0 0-15,3-4-5 0,0 0 0 0,-2 0-1 16,2-3 2-16,0 1 1 0,2 0 0 0,-2 1 0 16,0-4-3-16,1 3 2 0,-1-3-1 15,0 0 2-15,2 1 2 0,-2 0-8 0,2-1 3 16,-2 1-1-16,0 0 2 0,0 1-2 0,0-4 4 16,-2 1-3-16,2-1 0 0,0 2 2 0,0-2-6 15,-2 1 3-15,2 0-4 0,-1-2-3 0,1 1-2 16,0 0-3-16,0-1-1 0,0 2-8 15,1-2-12-15,-1 1-20 0,2-3-35 0,0 1-34 16,-2-1-56-16,0-3-104 0,-2 2-255 0,0-1-443 16,2 0-11-16</inkml:trace>
  <inkml:trace contextRef="#ctx0" brushRef="#br1" timeOffset="1.01073E6">10809 16757 1 0,'-2'-1'431'0,"2"-1"31"0,0-3-28 0,2 0-88 16,-1 1-93-16,2 1-84 0,-1 0-61 16,0 0-26-16,2 1-18 0,2-2-6 0,-2 2-9 15,3-1-8-15,0 1-3 0,-1-1-5 0,3 2 0 16,-1-2 0-16,2-1-2 0,1 2 2 0,1-1 0 15,1 2 0-15,2-3-3 0,2 1 0 16,-1-1-5-16,2 1-4 0,0 1 1 0,0 0-8 16,-4 1 0-16,1 0-3 0,0-1-3 0,-2 0 3 15,-2 0-2-15,0 0 3 0,-1 1-3 16,-3-2-1-16,0 3-2 0,-3-1-2 0,-1 1 5 16,-1 0-4-16,-1 0 3 0,-2 1 0 0,1-1-1 15,-2 0 6-15,2 0-2 0,-1 1 2 0,1-1-5 16,-1-1-4-16,1 1-2 0,0 0-3 15,-1 0 1-15,1 1-7 0,0-1-4 0,0 0-13 16,0-1-21-16,0 2-8 0,0 1-18 0,1-1-24 16,-1 2-35-16,0 0-69 0,-1 0-135 0,1 1-297 15,-2 0-499-15</inkml:trace>
  <inkml:trace contextRef="#ctx0" brushRef="#br1" timeOffset="1.01122E6">10813 16895 1 0,'1'0'0'0,"-1"0"0"16,1 0 201-16,-1 0 124 0,0 0-93 0,1-1-76 16,0 1-38-16,-1-1-26 0,3 1 5 0,0-2 4 15,0 2-2-15,-1 0-3 0,1 0-11 16,2-1-15-16,0 1-4 0,0 0 6 0,0-3-9 16,2 3 0-16,1-1-6 0,-2 1-16 0,3-1-1 15,-1 1-7-15,0-2-3 0,1 2-2 0,-1-1 0 16,3 0-3-16,-1 0-1 0,0-2 0 15,2 1-2-15,0-3 0 0,2 3 3 0,-3 1-6 16,3-3 2-16,-2 2-1 0,-2-1-2 0,3 2 4 16,-2-1-3-16,-2 1 1 0,1-1-3 0,-3 0-1 15,0 2-3-15,-1-1-1 0,-2 1 0 0,-2 0-4 16,0 0 0-16,-2 1-3 0,0-1 3 16,0 0 4-16,0 0 3 0,-1 0 6 0,1 1-2 15,-1-2 3-15,1 2-2 0,0-1-1 0,-1 0-4 16,1 1-6-16,0-1-4 0,-1 0-6 0,1 0-3 15,0 0 2-15,0 0-10 0,1-1-9 0,-1 1-13 16,0 1-25-16,0 1-30 0,1-1-83 16,0 0-220-16,0 1-581 0,-1-1 2 15</inkml:trace>
  <inkml:trace contextRef="#ctx0" brushRef="#br1" timeOffset="1.02519E6">12393 17049 1 0,'0'1'0'0,"-1"-2"0"16,1 1 0-16,0-1 0 0,0 1 0 15,0 0 0-15,0-1 0 0,0 1 0 0,0 0 0 16,0 0 0-16,0 0 0 0,1 0 0 0,-1 0 0 16,0 0 0-16,0-1 0 0,0 2 0 0,0-1 0 15,-1 1 0-15,1-1 0 0,0 0 0 0,0 1 0 16,1-1 0-16,-1-1 0 0,0 0 0 16,0 0 0-16,0 0 0 0,0-1 0 0,-1 2 0 15,1-2 24-15,0 2 17 0,0-1-14 0,0 1-10 16,-2 0-7-16,2 0 1 0,0 0 0 0,0-2-3 15,0 2 3-15,-1-1-4 0,1 1-1 16,-1 0-2-16,1-1-6 0,0 1 1 0,0-1-2 16,0 1 0-16,0 0-1 0,0 0-4 0,0 0-4 15,0 0-1-15,0-2 3 0,0 2 1 16,0-1 1-16,0 1-2 0,0 1-11 0,0-1-6 16,0 0-13-16,0-1 34 0,0 1 6 0,-2 0 0 15,2 0 0-15,0 0 0 0,0 0 0 0,0 0 0 16,0 0 0-16,0 0 0 0,2 0 0 15,-2-2 0-15,0 2 0 0,1-1 0 0,0-1 0 16</inkml:trace>
  <inkml:trace contextRef="#ctx0" brushRef="#br1" timeOffset="1.02845E6">3496 13543 1 0,'0'0'0'0,"1"0"0"0,0 0 0 0,-1-1 0 16,0 1 0-16,0 0 0 0,0 0 0 0,0 1 0 15,0-1 0-15,0 0 0 0,0 0 30 0,0 0 58 16,0 0-23-16,0 0-11 0,1 0 2 15,-1 0 5-15,1 0 14 0,-1 0 4 0,0 0-2 16,0 2-2-16,0-2-4 0,0-2-10 0,0 2-6 16,3-1-4-16,-2 0-16 0,1 1-2 0,-1 0-5 15,-1-1-11-15,1 1-2 0,0 0-2 16,0-1-5-16,2 2-3 0,1-1-1 0,-2 0-3 16,1 0-2-16,2 0 4 0,-1 0-2 0,0 1 4 15,1-1 1-15,0 0-3 0,2 1-1 16,2-1-8-16,-1 1-8 0,1-1-22 0,2 2-28 15,0-2-74-15,0 1-135 0,0 0-219 0,2 0 439 16</inkml:trace>
  <inkml:trace contextRef="#ctx0" brushRef="#br1" timeOffset="1.0287E6">3985 13501 1 0,'1'0'276'0,"-1"0"44"16,0 0-29-16,0 0-37 0,0 0-58 0,0 0-68 15,-1 1-60-15,2-1-31 0,-1 0-27 16,0 1-25-16,0-1-25 0,0 0-15 0,3 2 8 16,-2 0 18-16,3-1 26 0,1 2 15 0,1-2-5 15,3 1-4-15,3 0-21 0,0 1-28 0,1-2-46 16,2-1-69-16,1 0-79 0,0 0-36 15,4 0-29-15,0-1 30 0,3-2 275 0,0 2 0 16</inkml:trace>
  <inkml:trace contextRef="#ctx0" brushRef="#br1" timeOffset="1.02889E6">4630 13466 1 0,'4'0'0'0,"1"-1"160"16,-2 1 146-16,0-1-107 0,1 2-86 0,-4-1-61 15,1 0-29-15,-1 1 3 0,0-1-9 16,1 0 0-16,-1 2-10 0,3-2-2 0,2 3 12 16,0-1 9-16,2 1 4 0,2 0 2 0,3 1 3 15,6-2-14-15,-3 1-5 0,6-1-25 0,0-1-41 16,4 2-58-16,-4-2-98 0,7 1-150 16,-4-1-17-16,4 1 373 0</inkml:trace>
  <inkml:trace contextRef="#ctx0" brushRef="#br1" timeOffset="1.02907E6">5591 13505 1 0,'6'2'0'0,"3"-1"0"0,2-1 0 0,3 3 0 15,-4-2 0-15,1 1 0 0,1 0 0 16,-1 1 0-16,1-1 0 0,0-1 0 0</inkml:trace>
  <inkml:trace contextRef="#ctx0" brushRef="#br1" timeOffset="1.02926E6">6376 13495 1 0,'9'-1'0'16,"4"0"0"-16,4-1 0 0,-3 1 0 0,2 0 0 16,-2 2 0-16,2 0 0 0,0 1 18 0,0 0 4 15,1 0 2-15,-2 1-5 0,3-2-29 0,-3 0-63 16,3 4 73-16,0-1 0 0,-4-1 0 16</inkml:trace>
  <inkml:trace contextRef="#ctx0" brushRef="#br1" timeOffset="1.02944E6">7486 13518 1 0,'25'0'0'16,"2"-2"0"-16,8 1 0 0,-3 1 0 15,-2 1 0-15,0 1 0 0,0 0 0 0,1-1 0 16,0 1 0-16,0 2 0 0,0-1 0 0</inkml:trace>
  <inkml:trace contextRef="#ctx0" brushRef="#br1" timeOffset="1.02968E6">8988 13597 1 0,'12'0'0'0,"7"1"0"15,-1 1 0-15,-5 1 0 0,0-1 0 0,0 0 0 16,-2 1 0-16,-1-2 0 0,1 2 27 16,-2-2 1-16,-4 0-10 0,3 1-7 0,-1 0-4 0,-3 0 3 15,3 2 1-15,-3-2 4 0,3-1-19 16,-1 2-48-16,0-1-19 0,3-1 71 0,1 1 0 15</inkml:trace>
  <inkml:trace contextRef="#ctx0" brushRef="#br1" timeOffset="1.02988E6">9744 13626 1 0,'13'-3'31'15,"1"0"171"-15,7-2 12 0,-1 0-20 0,-1 2-24 16,2 0-59-16,0-1-50 0,-2 2-23 16,5 0-15-16,-1 1-5 0,2 2-8 0,0 0-8 0,0 2-13 15,3-1-22-15,-5 0-35 0,4-1-65 16,-6 2-110-16,1-2-207 0,-1 0 314 0,0 0 136 16</inkml:trace>
  <inkml:trace contextRef="#ctx0" brushRef="#br1" timeOffset="1.0301E6">10900 13602 1 0,'16'-2'0'0,"7"-1"0"0,7 1 0 15,-5 0 0-15,1-1 0 0,-6 2 0 0,5 0 0 16,-2 0 0-16,1 1 0 0,0 0 0 0,-2 0 0 15,1 0 0-15,1 1 0 0,-1-1 0 0,2 0 0 16,2 0 0-16,-1 0 0 0</inkml:trace>
  <inkml:trace contextRef="#ctx0" brushRef="#br1" timeOffset="1.03028E6">12139 13552 1 0,'17'0'0'0,"3"-2"0"0,6-1 0 15,-2 2 0-15,-3 0 0 0,-4 2 0 0,3-1 0 16,-3 1 0-16,4 0 0 0,-4 1 0 0,1-2 0 16,0 2 0-16</inkml:trace>
  <inkml:trace contextRef="#ctx0" brushRef="#br1" timeOffset="1.0305E6">13013 13583 1 0,'5'0'0'0,"1"-1"0"16,3-1 0-16,-4 2 0 0,1-1 127 0,-6 1 123 15,0 0-10-15,0 0-29 0,0 0-48 0,0 0-75 16,0 1-73-16,0-1-72 0,0 0-37 0,0 0 7 16,1 0 10-16,0 2 30 0,2-1 7 0,-2 0-52 15,2 0-74-15,-2 2-168 0,4-2 234 16,0 0 100-16</inkml:trace>
  <inkml:trace contextRef="#ctx0" brushRef="#br1" timeOffset="1.03071E6">13283 13585 1 0,'-1'0'0'0,"-2"-1"0"0,1 0 151 0,2 1 5 16,-2-1-20-16,0-1-32 0,-1 2-12 0,3 0-17 16,-1 0-60-16,2 0-80 0,1 0-43 0,1 2-206 15,0-1 72-15</inkml:trace>
  <inkml:trace contextRef="#ctx0" brushRef="#br1" timeOffset="1.03794E6">12389 17067 1 0,'0'1'0'0,"0"-1"0"0,0 0 0 16,0-1 0-16,0 1 0 0,0-2 0 0,0 2 0 16,-1 0 0-16,1-1 0 0,-2 1 0 0,2 0 0 15,0-1 96-15,-1 1 18 0,1-1-9 0,-1 0-6 16,1 1 2-16,0-2-8 0,-1 1-2 0,1 1-7 15,0-2-3-15,0 0-3 0,0 0 5 16,0 0 9-16,0 1 6 0,-1 0 6 0,1 0-5 16,-2 1-14-16,2-1-6 0,0 1-11 0,0-1-6 15,-1-1 4-15,1 2-11 0,0 0-6 0,0-2-4 16,0 4-8-16,-1-4 2 0,1 1 4 16,0 1 2-16,0 0-1 0,0-2 2 0,0 2-1 15,0-2 1-15,0 1 2 0,0-2-1 0,0 1-1 16,0-1-7-16,-2 2-4 0,2 0-7 15,0 0-2-15,0 1 0 0,-1 0-7 0,1-1-1 16,0 1-5-16,-1-1-3 0,1-1 1 0,0 1 2 16,0 1 0-16,0-1-1 0,0 0 0 0,0 0 1 15,0 0-1-15,-1 1 4 0,1-2-3 0,0 2 0 16,0-1 0-16,0 0-4 0,0 1 4 16,0-1-2-16,0 1 2 0,0-1-2 0,-1 1-2 15,1-3-3-15,0 2 0 0,-2 1 5 0,2 0-4 16,-1 0 3-16,1-1-5 0,0-1-1 15,0 2 4-15,-1 0-1 0,1-1 1 0,-2 1 0 0,2-2-4 16,-3 2-1-16,3-1-1 0,0 1 4 16,-1-2 0-16,0 1 0 0,1-1-3 0,-2-1-3 15,2 1 4-15,0 1 0 0,-1 0 2 0,1-2 0 16,0 1 0-16,0 1-4 0,0 0 0 16,-1 0 2-16,1 1-6 0,0-1 6 0,-2 1-4 15,2-3-5-15,0 2 4 0,0 0-2 0,0-1 3 16,0 2-2-16,-1 0-6 0,1 0-5 0,0-1-6 15,0 0-2-15,0 0-5 0,0-1-10 16,-1 1-12-16,1-2-14 0,0 0-10 0,-1 0-7 16,1 0-8-16,-2 0-9 0,4 1-10 0,-2-2 3 15,0 1 5-15,0-2 7 0,-2 1-4 0,2-1-7 16,0 2-7-16,-1-3 0 0,1-1 12 16,0-1 21-16,0 2 26 0,0 1 24 0,0-1 17 15,-1 0 8-15,1-1 4 0,0 2 10 0,-1-4 15 16,1 2 23-16,-2 0 31 0,2-1 26 0,0 2 25 15,-1 0 8-15,1 2 1 0,0-3-5 16,0 1-11-16,0 1-6 0,0-1-11 0,0 0-11 16,-1 1-14-16,1-1-10 0,0 0-15 15,1-1-11-15,-1 2-8 0,1 0-12 0,1 0-3 0,-1 1-4 16,0-2-5-16,0 0-4 0,2 1-3 0,-3 0-3 16,1 2-1-16,0-1-2 0,1 1 1 15,-2 1-5-15,1 1 1 0,0 0 0 0,-1-1 1 16,0 4 2-16,0-4-5 0,0 1 0 0,0 1-5 15,-1-1-1-15,0 0 1 0,-1 0-6 16,1-2-5-16,0 2-9 0,1-4-6 0,-1 2-10 16,-1-2-6-16,1 2-12 0,0-2-17 15,0-3-18-15,-1 2-19 0,2-3-13 0,0 0-5 0,0 2 3 16,0-3 5-16,0 1 19 0,0-1 27 16,-1-1 24-16,1 3 28 0,0 1 16 0,-1-3 2 15,1 3 9-15,-3-1-2 0,2-1 2 0,0 2 8 16,0 0 0-16,1-1 7 0,-2 1 4 15,0 2 10-15,2-1 12 0,0-1 12 0,0 2 11 0,-1 0 4 16,1 1 4-16,0 0 1 0,0-3 3 16,0 2-1-16,0 0-7 0,0 0-7 0,0-1-14 15,0-1-10-15,0 4-12 0,0-2-7 0,0 1-5 16,0-3-7-16,1 3-1 0,1 0-5 0,0-1-2 16,-2 2-1-16,2-3-5 0,-1 0-3 15,1 1-14-15,-1-1-20 0,-1 3-29 16,1-4-45-16,0 2-68 0,1 1-101 0,-2-2-172 0,0 0-189 15,0 0-55-15,-2 1 704 0</inkml:trace>
  <inkml:trace contextRef="#ctx0" brushRef="#br1" timeOffset="1.03812E6">12339 16225 1 0,'0'-7'0'0,"1"-1"0"0,-1-1 27 16,0-2 334-16,2 5-45 0,-2 0-44 15,0 0-33-15,1-1-39 0,-1 1-25 0,0 1-18 16,1-2-30-16,0 1-15 0,-1-1-22 0,2 4-19 15,-2-4-16-15,1 0-20 0,-1 1-9 0,1-1-14 16,-1 2-5-16,0 0-7 0,0-1-9 16,1 1-7-16,-1-1-23 0,2 1-37 0,-1-3-83 15,0-2-150-15,2 1-246 0,1 1-301 0,-2-2 593 16</inkml:trace>
  <inkml:trace contextRef="#ctx0" brushRef="#br1" timeOffset="1.03834E6">12370 15774 37 0,'-2'-4'429'0,"-2"-3"47"15,1 0-50-15,0 0-62 0,2-1-69 0,-2 3-86 16,2 0-64-16,-2 0-41 0,2-2-27 0,0 1-22 16,0 1-20-16,1 1-12 0,0-1-10 15,1-2-5-15,0 1-2 0,0 1-8 0,2-1 2 16,-3-1-4-16,2 2-1 0,1 1 2 0,-2-1-13 15,1-3-9-15,-2 2-25 0,1-1-42 0,-1 1-60 16,0-2-86-16,0 2-102 0,0-3-120 0,0-2-138 16,-1 1-81-16,-1-1 642 0</inkml:trace>
  <inkml:trace contextRef="#ctx0" brushRef="#br1" timeOffset="1.03877E6">12403 15296 1 0,'1'-10'0'15,"1"-2"315"-15,1-3 115 0,-2 3-40 0,2-1-69 16,-2 5-73-16,0-2-67 0,0 3-28 0,2 0-14 16,0-2-16-16,-2 3-19 0,-1-1-24 15,1 2-23-15,0-2-17 0,0 1-15 0,-1 1-12 16,4-1-7-16,-3-1 1 0,2 1-7 0,-2 1 3 16,3-3-4-16,0 1-2 0,-1 0 3 15,2-2-5-15,-2 1-2 0,3 0-2 0,-2-2-10 16,-2 3-6-16,1 0-12 0,-1 2-16 0,0-4-25 15,0 3-30-15,-2-2-35 0,1-3-31 0,0 3-25 16,-1 0-29-16,2-1-10 0,-2 3-26 16,-2 0-46-16,2-3-7 0,-1 1-10 0,1 2 237 15,-1-3 90-15,1-1 0 0,-1-2 0 0,-2 2 0 16,2-1 0-16,1 1 0 0,-1 1 0 0,-1 0 0 16,2-1 0-16,-1 3 0 0,1-2 0 15,0 2 0-15,0 0 213 0,1 0 71 0,-1 0-4 16,0 1-30-16,2-2-28 0,-2 2-40 0,1 1-21 15,0-1-20-15,1 1-24 0,-1-2-27 0,0 2-25 16,-1 0-15-16,1-1-10 0,-1-2-6 0,1 3-7 16,-1-2-11-16,2-2-9 0,-1 4-9 15,0-1-7-15,2-1-7 0,-3 0-17 0,2 0-40 16,4 2-69-16,-3-1-121 0,-1-1-186 0,1 2-98 16,-2-2-98-16,0-1 645 0</inkml:trace>
  <inkml:trace contextRef="#ctx0" brushRef="#br1" timeOffset="1.03901E6">12521 14511 1 0,'1'-7'0'0,"-1"-1"0"16,-1-2 0-16,-3-1 150 0,3 5 20 0,0-2-62 16,-3-2 5-16,3 2 16 0,-2-1 13 0,2 1-1 15,0 0-36-15,1-1-36 0,-1 1-12 0,2-2 21 16,-1 1 29-16,0 0 8 0,0 1-9 15,0 0-39-15,0-1-43 0,0 2-15 0,0-1-9 16,1 0-5-16,0 1 3 0,-1-2-7 0,1 2-17 16,-1 2-46-16,0 1-81 0,2-3-78 0,-2 1-35 15,1 3-12-15,-2-1 0 0,-1 1 2 16,1 1 182-16,0-2 94 16,0 3 0-16,-2-3 0 0,1 2 0 0</inkml:trace>
  <inkml:trace contextRef="#ctx0" brushRef="#br1" timeOffset="1.04023E6">12508 14198 1 0,'0'-5'0'16,"0"-1"0"-16,0 1 0 0,0 0 200 15,-1-1 41-15,1 3-37 0,-1-1-35 0,0-1-26 16,0 0-39-16,-2 1-21 0,2-2-10 0,-1 0-12 16,1 1-7-16,0-1-11 0,0-1-17 0,1 0-14 15,-3 0-2-15,2-1-5 0,0 1-4 16,-3 0 0-16,3-2-1 0,0 2-1 0,1 0-3 0,0-1-7 15,0 2-5-15,0-1-4 0,0 1-11 16,1-2-19-16,0 3-14 0,-1-2-2 0,4 0 6 16,-8 0-17-16,3 2-50 0,0 0-90 0,-3 1-45 15,1-3 20-15,2 4 60 0,0-2 182 16,1 2 0-16,-1-1 0 0,0 2 0 0,-2-1 0 16,2 1 0-16,-2 0 0 0,2 1 0 0,-2 1 0 15,1 0 0-15,1 0 0 0,-3 0 0 16,3 0 0-16,0 0 0 0,-1 0 0 0,1 0 0 15,0-1 0-15,-1 0 0 0,1 1 0 0,1-1 0 16,-2 0 0-16,1-1 0 0,-1 1 0 0,0 0 0 16,0-1 0-16,1-1 0 0,0 1 0 0,0-1 0 15,1-3 0-15,0 5 0 0,-1-2 0 16,1 0 0-16,0-1 0 0,-2 1 0 0,2 0 0 16,0-2 0-16,0 0 0 0,-1 2 0 0,0-1 0 15,-2-1 0-15,2 0 0 0,1 1 0 16,-1 0 0-16,1 1 0 0,0-1 13 0,0 1 104 15,1-1-18-15,-1-2 3 0,0 3-19 16,0-1-23-16,1 0-17 0,-1 1-20 0,3-3 4 0,-2 1 15 16,0 2 8-16,1-2 3 0,-2 2 2 0,1-1-3 15,-1 0-5-15,0 1-6 0,1 0-7 16,-1 0-1-16,1 1-3 0,0-1-4 0,1 1-6 16,0 0-6-16,0 0 0 0,-1-2-4 0,-1 2 4 15,3-1 0-15,-1 0 3 0,-1-1 4 16,2-1-1-16,-2 3 0 0,-1-4-2 0,0 3-4 15,1-1-1-15,0 1 0 0,2-1 0 0,-2 1 0 16,0-2-2-16,0 3-3 0,1 0-4 0,-1-2-2 16,-1 1-1-16,1 0 1 0,2 0 0 0,-2 1 0 15,0 0 2-15,1-2-1 0,-1 2 5 16,-1 1 1-16,0-1 2 0,1-1-1 0,-1 2-4 16,0-1 1-16,0 0-2 0,0 0 1 0,0 1-2 15,0 0-2-15,0 0-3 0,0-2-1 0,1 3 3 16,-1-3-2-16,1 3 1 0,-1-1 0 15,2-2-5-15,-1 2 3 0,0-1 0 0,1 0 2 16,-1 0 2-16,-1-1-2 0,1 2 1 0,4-2 0 16,-4 0 1-16,2-1 0 0,-2 1 0 15,0 0 0-15,0-2-1 0,0 3 1 0,-1-2 1 16,2 0 2-16,-2 2 6 0,0-1 1 0,0 1 2 16,-2 0 0-16,2 0 1 0,-1 1-7 15,0 0-1-15,1 1-2 0,-1-1-5 0,1 1 2 0,0-1-1 16,0 1 2-16,-1 0-1 0,-1-1 0 15,0-1 0-15,-2 1 0 0,2-1 1 0,2 1-1 16,-1-2 2-16,-1 2-3 0,2-1-2 0,-1 0 3 16,0 0-1-16,1 1 0 0,0-1 1 0,0-1-1 15,-2 1-1-15,2 1 0 0,0-2 3 0,0 2-1 16,0-2 1-16,-1 1-1 0,1 0 0 16,-1 0 1-16,1 1-1 0,0-2 3 0,-1 2 1 15,0-1-2-15,1 0 0 0,0 1-1 0,-2 1 1 16,2-1 0-16,0 1 1 0,-1 0 0 15,1-1-2-15,-1 1 1 0,1 0 0 0,0 0 3 16,0 0-2-16,0-2 0 0,0 2-3 0,0 0-2 16,-2 0 1-16,2 0-1 0,0-1 2 0,0 1 0 15,0-3-1-15,0 2 1 0,0 0-1 16,-1 0 2-16,1 0-2 0,0-2 1 0,0 3-1 16,-1-1-1-16,1 1 1 0,0-2 1 0,0 1 2 15,0 0-1-15,0-1-1 0,0 1 2 16,0 0 0-16,0 1 2 0,0-1 3 0,0 0-2 15,0 1 1-15,0 0-3 0,0 0-1 0,0 1-4 16,0-1 1-16,0 0-1 0,0-1-1 0,0 1 5 16,0 0 0-16,0 0 7 0,0 1 5 0,0-1 7 15,0 0 14-15,0 0 4 0,0 0-6 0,0-1-9 16,-1 1-13-16,1-1-8 0,0 0 4 0,-2 0 4 16,1 1 0-16,1-3 3 0,-1 3 0 15,0-1-1-15,-2 1-1 0,2 0-2 0,1-1-3 16,-1 1 0-16,1 0-1 0,-1 0-5 0,1 0-6 15,-2 1-1-15,1 0-5 0,0 2 2 16,-1-1 3-16,-1-1-3 0,2 2-2 0,-2 1-10 16,0-1-28-16,1 3-94 0,1 0-323 15,1 3-848-15</inkml:trace>
  <inkml:trace contextRef="#ctx0" brushRef="#br1" timeOffset="1.04583E6">12693 13518 1 0,'-3'0'0'0,"1"0"0"15,-1-2 0-15,1 2 0 0,0 0 0 0,1-1 0 16,0 1 0-16,0-1 0 0,1-1 0 0,-1 2 0 15,-1-1 0-15,1-1 0 0,-1 1 0 0,2 0 0 16,-2-1 0-16,2 0 0 0,-1 1 0 16,0 0 0-16,0 1 0 0,1-1 0 0,0-1 0 15,-1 1 0-15,-1-1 0 0,1 0 33 0,0 0-2 16,-1 0-4-16,1 2-2 0,0 0-3 16,-1-1-1-16,0 1 4 0,1-1-2 0,-2 1-6 15,2 0-6-15,0 0-2 0,-1 0 4 0,-1-2 7 16,-2 2 8-16,4 0 6 0,-2 0 3 0,1 0-1 15,0-1 3-15,0 1 5 0,1-1 5 16,-2 1 8-16,1-3 5 0,-1 3 6 0,2 0 6 16,-1-3 2-16,-1 3 2 0,2-1-1 0,-4 1-5 15,4 0-4-15,-2 0-3 0,1 0-6 16,-1 0-4-16,1-1-1 0,1 1-3 0,-2 0 2 16,0 0 2-16,1 0-3 0,2 0-2 0,0 0-6 15,-1 1-12-15,1 0-9 0,-1 1-8 0,1-1-3 16,-2-1 3-16,2 4 7 0,-1-3 2 0,-1 2 4 15,2-2 1-15,-2 0 4 0,2 0 2 0,-1 2 2 16,1-2 1-16,0 1-2 0,0-1 2 0,0-1-3 16,0 0 2-16,0 0 3 0,0 0-3 15,0 0 1-15,1 0 0 0,-1-1 1 0,0 1 1 16,2 0-2-16,-2 0-6 0,0 1-9 0,0-1-2 16,2 0 1-16,-1 0 5 0,2 2 4 15,-2-2-4-15,4 1-4 0,-1-1-5 0,-1 0-3 16,3 0 1-16,-3 0-1 0,3 0 0 0,-1 1-1 15,2 0 0-15,-1-1 2 0,-1 0 0 0,5 0 1 16,-3 0-2-16,2 0-1 0,0 0-1 16,3-1-3-16,-2 1-1 0,5 0 0 0,-5 1-1 15,1 1-3-15,5-2 2 0,-3 0-2 0,2 0 3 16,0 0 0-16,-1 0-1 0,2 0 1 16,-3 0-2-16,1-2 1 0,0 2 0 0,-1 0 0 15,0 0-1-15,1 2-4 0,-2-2 4 0,1 2-2 16,-1-2 1-16,2-2 6 0,-2 4-6 15,0-2 0-15,2 0 0 0,0 0-5 0,1 1 5 0,-1-1-1 16,0 0 0-16,2 3-2 0,-3-3 2 0,2 0-1 16,0 1 1-16,-1-1 5 0,1 0-7 15,-2 0 0-15,0 2-2 0,3-2 0 0,-5 1 4 16,6-1 0-16,-3 1-1 0,5 2-1 0,-3-3-1 16,3 1 0-16,-3-1 3 0,4 0 1 15,0 0-1-15,0 1 0 0,1 0-2 0,0 0-5 16,-2 1 6-16,3-1-2 0,-1 0 2 0,0 2 0 15,2-1-1-15,1-1 0 0,-2 0 0 0,3-1 5 16,-5 0-4-16,3 1-2 0,-2 0 1 16,-1 0-6-16,0 2 6 0,1-2 2 0,-2 0-1 15,0 2-1-15,-2-2-2 0,3 0 0 16,0 0 1-16,-1-1 5 0,1 2-5 0,0-1 1 16,-2 0-1-16,2 3-6 0,-3-4 6 0,0 1 1 15,0-1 2-15,-3 0 0 0,5 0-2 0,-2 0-1 16,-1 0-1-16,2 0 5 0,0 1-4 0,-4-1 1 15,4 0-2-15,-3 1-4 0,2-1 6 0,-1 1-2 16,-2-1 2-16,3 1 3 0,-3 0-6 16,0 1 1-16,3-1 0 0,-1-1 3 0,0 1-1 15,1 1 0-15,2-2-2 0,1 3-7 0,-3-2 8 16,6 1-1-16,-3-2 3 0,0 1 3 0,1-1-5 16,2 0 0-16,-3 1 0 0,2-1 0 15,0 0 1-15,4 0 1 0,-5 3-2 0,2-3-4 16,3 0 6-16,-3 0 0 0,-1 0 1 0,4 0 4 15,-3 0-3-15,0 0-3 0,4 0 2 0,-4-3-2 16,4 3 1-16,2 0 1 0,-3 0 0 16,4 0-8-16,0 0 7 0,1-1-1 0,0 1 3 15,0 0 6-15,3-1-8 0,0 2 0 0,-3-1 0 16,0 0 0-16,0 1 2 0,-2-1-1 16,-2 0 0-16,-2 3-3 0,0-3 2 0,-1 1 2 15,-3-1 0-15,5-1 5 0,-3 1-7 0,-3 0-1 16,1 0-1-16,-3-3-1 0,-4 3 4 0,3 0 1 15,-5 0-1-15,-1 0-3 0,0-1 4 16,-1 1-3-16,0-1 3 0,1 0 7 0,-2 0-8 16,0 0 1-16,0-2 0 0,-3 3-5 0,2-2 5 15,1 1 1-15,1 0-3 0,-3 1-2 0,-3-2 1 16,3 2 0-16,-3 0 2 0,4-1 2 0,-4 1-5 16,4-1-1-16,-1 1-1 0,1-1-2 15,-3 1 4-15,3 0 1 0,0 0 0 0,2 0-2 16,-5 0 1-16,4 0-2 0,-1 0 3 0,0-1 1 15,-1 1-1-15,0 0-3 0,1 0 0 16,-4 0-3-16,4-1 5 0,-4 1 1 0,1 0 0 16,-2 0 0-16,1 0-2 0,-2 0 0 0,-1 0 2 15,-1-1 7-15,0 1-3 0,0 1 2 16,-1-1 0-16,1 0-2 0,-1 0 6 0,1 0 2 16,0 0-1-16,-1-1 0 0,1 1-4 0,-3-1-5 15,2-2-2-15,-1 1 2 0,1 2-4 0,1-2 1 16,-1 1-4-16,1 1-3 0,0 0 1 0,0-1-8 15,-1 1-19-15,1-1-33 0,0 1-63 0,-3 0-82 16,2 1-217-16,0 1-984 0</inkml:trace>
  <inkml:trace contextRef="#ctx0" brushRef="#br1" timeOffset="1.04779E6">12571 13674 1 0,'-3'-1'0'15,"0"-1"0"-15,-5 0 0 0,3-1 0 0,-1 1 0 16,1 1 0-16,0 0 0 0,-3 1 0 0,5-3 0 15,-2 2 0-15,0 0 0 0,2-1 0 16,1 0 79-16,-1 1 20 0,2 0-18 0,0 0-22 16,1-1-16-16,-1 0-13 0,-1 2-10 15,1-1 0-15,0-1-5 0,1 1-5 0,-2 1-8 16,2 0-10-16,-1 0-8 0,0 0-3 0,0 1-2 16,-2 1 4-16,1-1 10 0,-4 0 2 0,5 0 5 15,-3-1 0-15,1 2-2 0,1-2 3 0,-2 1 0 16,1-1 1-16,1 0-1 0,-2 0 1 0,-1 0 0 15,3 0-1-15,-1 0 5 0,2-1-4 16,-2 1 6-16,3 0 3 0,0-2-3 0,-1 2 4 16,1-1-1-16,0 0-3 0,0 0-2 15,-2-2-1-15,2 2 1 0,0-1-3 0,0-2 6 0,0 3-3 16,0-1 2-16,0-1 9 0,-1 2 8 16,1-1 18-16,-2-2 18 0,2 2 22 0,-1 1 28 15,0-2 16-15,-1 2 13 0,2 1 7 0,-1-1-4 16,0 0-4-16,0 1 4 0,1-2-6 0,-1 1-6 15,-2-1-2-15,2 1-13 0,-3-1-12 16,2 1-13-16,1 0-11 0,-2-2-8 0,-1 1-9 16,3 0-2-16,-3 1-11 0,2 1-2 0,-1-1-3 15,-1 0-4-15,2-1 1 0,-3 1-4 0,4 0-5 16,-2 2-5-16,1-1-3 0,-1 1-5 16,1 1-6-16,1-1 3 0,-3 1-5 0,1 0 1 15,1 3 2-15,-1 0-3 0,-1-2 3 0,-1 1 0 16,1 2 1-16,0 2-2 0,0 0 4 15,-1 2-1-15,1 0-2 0,-1 1 7 0,-1 1-7 0,0 2 1 16,-2 1-1-16,2 2-5 0,-2 0 1 16,-1 3 2-16,3 0 0 0,-2-2-4 0,0 0 4 15,0-1-3-15,2-3-1 0,1 2 5 16,0-3-6-16,0 0 0 0,1-2 0 0,-1 1-5 16,4-3 3-16,-2-1-3 0,1 0 2 0,1-2-2 15,-2 0 2-15,2 0-1 0,1-1-2 0,-1-3 4 16,1 2-5-16,-2-4 1 0,2 1 3 0,0-1-3 15,0 0 6-15,0-1-1 0,0 1 4 0,0-1-1 16,0 1 4-16,0 0 2 16,0 0-3-16,0-2 4 0,0 2-9 0,0-1-5 0,0 0 0 15,0 1-12-15,-1-2-3 0,1-1-10 0,0-1-13 16,0 1-17-16,0-1-22 0,1 1-22 16,2-2-29-16,-2 1-28 0,3-5-52 0,1 3-74 15,2-1-139-15,2-2-278 0,0 2-265 0,1-1 539 16</inkml:trace>
  <inkml:trace contextRef="#ctx0" brushRef="#br1" timeOffset="1.04822E6">12394 13708 1 0,'1'-4'0'0,"-1"-2"174"0,-1-2 224 16,1 3-48-16,1 0-53 0,2 1-53 0,-2-1-52 15,1 3-19-15,1-1-15 0,-1 2-15 16,1-1-10-16,-2 1-19 0,2-2-17 0,-2 3-19 15,1-1-12-15,2 2-8 0,-1 1-4 0,3-2 2 16,-1 2-4-16,1 1-4 0,0 1-2 16,2 3-2-16,-1-1 0 0,2 1-1 0,0 3-1 15,3-1-4-15,-1 1-2 0,1 3-4 0,0 1-2 16,2-1 2-16,1 3-5 0,-2-3 1 16,6 2-2-16,-3 0-4 0,4-1 3 0,-2 0 0 15,4-2 1-15,-1 2-5 0,3 0-1 0,-3 0-3 16,4 1-3-16,-3-3 3 0,1 2-5 0,-4 0-1 15,-1 0-2-15,-4 1-4 0,2-3 1 16,-1-1-1-16,-3-2 1 0,1-1 0 0,-2 0-1 16,-1-2 1-16,-4 0-2 0,1-4 3 0,-4 2-2 15,0-2 0-15,-2-2 2 0,0 3-3 0,-1-3 4 16,0 0 1-16,0 0 7 0,0-2 2 16,0 1 1-16,-1 1 3 0,1 0-2 0,0-1 2 15,0 0-5-15,-1-2-5 0,-1 1-5 0,0 1-6 16,2-3 0-16,-1 1-1 0,0-1 1 0,-1-2 0 15,0 3-4-15,0 0-5 0,2 0-13 0,0 0-19 16,-1 2-35-16,1 0-59 0,-1-1-126 16,1 2-469-16,1 0-1035 0</inkml:trace>
  <inkml:trace contextRef="#ctx0" brushRef="#br1" timeOffset="1.05385E6">7849 16202 1 0,'1'2'0'0,"-2"-4"0"0,1 2 0 0,-1 0 0 16,1 0 0-16,0 0 0 0,0 0 0 15,0 0 0-15,0 0 27 0,0-1 105 0,0 1-1 16,1-1 2-16,-1 1 5 0,0 0-10 0,0-1-10 15,0 1-7-15,0 0 1 0,-1 0 5 0,1 0 0 16,-1 1-11-16,0-1-20 0,1 1-19 16,-3-1-18-16,3 0-8 0,0 1-1 0,-1-1-2 15,1 0-3-15,0 0-1 0,-1 0 5 0,0 2 11 16,1-1 19-16,-1 0 13 0,1-1-5 16,1 0-11-16,-1 1-19 0,0-2-13 0,0 2-6 15,0-1-7-15,0 0-2 0,0 0-6 0,0 0-3 16,1 0-4-16,-1 0-1 0,0 0 4 0,1 2 10 15,3-2 14-15,-2 1 6 0,0-1 3 16,1 0-3-16,4 0-10 0,-4 0-5 0,5 0-6 16,-1 0-4-16,-3 0-3 0,2 0-2 0,-3 1 1 15,3-1-5-15,-2 0 0 0,-1 1 0 0,1-2-3 16,-1 2 5-16,-2-1 0 0,0 0-2 0,0-1-1 16,3 1 0-16,-4 0-3 0,0 0 3 15,0 1 3-15,0-1-2 0,0 0 2 0,0 0-1 16,0-1-3-16,0 1 2 0,0 0-2 0,0 0-2 15,0 0-3-15,1 0-12 0,-1 0-17 0,1-1-17 16,0 1-29-16,1-1-45 0,4-1-73 0,-1 2-146 16,3-1-255-16,2 2-299 0,2-1 508 15</inkml:trace>
  <inkml:trace contextRef="#ctx0" brushRef="#br1" timeOffset="1.05422E6">8330 16209 1 0,'4'1'0'0,"-4"-1"0"0,0 0 383 0,1 0 25 16,-1 1-82-16,1-1-64 0,0 0-29 16,0 1-23-16,1-1-37 0,3 1-29 0,-2-1-44 15,0 2-27-15,3-1-12 0,2-1-5 0,-4 1-9 16,5-1-9-16,-1 0-4 0,2 1-7 15,-1-1-3-15,1 0-2 0,2 0-7 0,-1 0-4 0,-1-1-3 16,2 1-3-16,0 0 2 0,3 0-1 16,-3 0-2-16,0 0-4 0,4-1 3 15,-4 1-2-15,1-1 1 0,-2 2 1 0,0-1-3 16,0 0 0-16,-2 1-1 0,-2-1 0 0,-4 2 1 16,3-1 1-16,-3 2-1 0,-2-2-3 0,0 0 3 15,-1-1-4-15,0 0 1 0,0 1 3 0,0-1-6 16,0 0 2-16,-1 0-5 0,1 0-4 0,0 0-7 15,0 0-12-15,1 0-15 0,-1-1-24 16,3 0-26-16,-1 0-56 0,0-2-102 0,5 3-176 16,-1-1-283-16,4 0-109 0</inkml:trace>
  <inkml:trace contextRef="#ctx0" brushRef="#br1" timeOffset="1.05447E6">9077 16180 1 0,'1'0'0'0,"0"-1"0"0,0 0 205 16,0 0 255-16,0 0-36 0,2 0-101 0,-2 1-90 15,0 0-54-15,1 0-37 0,-1 0-22 16,1-3-18-16,2 3-16 0,-2 0-17 0,0 0-17 16,2 0-8-16,1 0-12 0,-3-2-8 0,4 2-6 15,-2-1-5-15,4 1-3 0,1 0-5 16,1-1 0-16,0 1-4 0,2-1-1 0,-1-1 0 15,4 1-7-15,-1 0-3 0,2 0-12 0,0 0-19 16,4-1-23-16,0 0-38 0,1 1-61 0,1 0-145 16,1 0-249-16,1 1-301 0,-1-2 443 15</inkml:trace>
  <inkml:trace contextRef="#ctx0" brushRef="#br1" timeOffset="1.05469E6">9751 16100 236 0,'0'-3'401'0,"0"1"-23"0,-1 0 25 0,1-1-52 16,0 2-60-16,-1 0-67 0,2 0-54 0,-1 0-45 0,1 1-27 15,-1 0-21-15,0 0-26 0,0 0-17 16,1 0-20-16,1 0-15 0,0 0 1 0,2 0-1 16,2 0 3-16,1 1 2 0,2-1-7 0,1 1-4 15,0 0-6-15,1 0-9 0,4 2-24 0,-1-2-35 16,-1 0-53-16,6 0-53 0,0-1-131 15,8 3-328-15,-1-2-594 0</inkml:trace>
  <inkml:trace contextRef="#ctx0" brushRef="#br1" timeOffset="1.0549E6">10401 16062 364 0,'-1'-1'527'0,"-1"-3"-77"16,-1-1-56-16,0 3-64 0,0 1-79 0,1 1-74 15,-2-1-48-15,1 1-31 0,3 0-24 0,0 0-23 16,0 0-25-16,0 0-18 0,1 1-8 0,1 0-1 16,1 0 1-16,1 2-1 0,3 0-1 15,-1 2-6-15,2-2-3 0,2 2-9 0,0 0-14 16,0-4-23-16,2 3-40 0,1-3-48 0,2 1-85 16,2-1-148-16,0 2-124 0,4-1-240 0,2-1 92 15</inkml:trace>
  <inkml:trace contextRef="#ctx0" brushRef="#br1" timeOffset="1.05516E6">10989 16061 1 0,'1'1'472'0,"-1"-1"-50"0,0 0-46 0,0 0-90 16,0 3-87-16,0 0-81 0,0-1-58 0,2 1-13 15,-2-1 5-15,0 0 9 0,1 3 12 16,2-3-2-16,-1 2-8 0,2-1 6 0,3 0-10 15,2-1-13-15,0 1-7 0,2-1-16 0,2 1-9 16,3-1-6-16,0-1 1 0,2 2-6 0,4-2-2 16,3 0-3-16,0 2-15 0,3-1-3 15,2-1-13-15,-1-1-12 0,0-1-12 0,3 0-33 16,-5 0-36-16,2-1-53 0,-1 1-53 0,0 0-47 16,-1 0-67-16,0 0-78 0,-2 1-45 15,1-3 217-15,-4 2 252 0,0 0 0 0,-3-1 0 16</inkml:trace>
  <inkml:trace contextRef="#ctx0" brushRef="#br1" timeOffset="1.05546E6">11651 16101 1 0,'0'1'0'0,"0"-1"0"0,0-1 0 16,0 1 0-16,0 0 0 0,1-1 0 0,-1 1 32 15,0 0 20-15,1 0-31 0,2-1-16 16,0 1-8-16,0-2-3 0,3 2 2 0,-1 0-2 16,4 0-1-16,2 2-11 0,-2-2-18 0,2 0 6 15,5 1 30-15,-1-1 0 0,6 1 0 0,5 0 0 16,0 1 0-16,2-1 0 0,2 0 0 15,-4 0 0-15,1-1 0 0,2 2 0 0,1-1 132 16,-2-1 164-16,0 2 72 0,-1-1 27 0,-3 1-53 16,-2 0-71-16,0-1-53 0,-4 1-36 15,-3 0-33-15,0-1-27 0,-2-1-17 0,-6 1-23 16,-1-1-4-16,-2 1-2 0,-3 1-5 0,-2-2-2 16,1 2-12-16,0-2-15 0,0 0-15 0,-1 0-9 15,1 0-5-15,0 0-6 0,-2 0 3 16,2 0-9-16,0 0-1 0,0 0-1 0,0 1-8 15,0-1 1-15,0 0-7 0,0 0-12 0,0 1-31 16,0-1-50-16,0 0-98 0,0 1-278 16,2 1-1125-16</inkml:trace>
  <inkml:trace contextRef="#ctx0" brushRef="#br1" timeOffset="1.06498E6">16011 13694 1 0,'0'0'0'0,"0"-3"0"0,0 1 0 15,0 1 0-15,0-2 0 0,-1 2 0 16,0 0 0-16,1-2 0 0,-1 3 37 0,1-3 90 15,-1 2-12-15,1 0-3 0,0-1-12 0,0 0-9 16,0 1-2-16,0-1-8 0,0-1 2 0,0 2-2 16,0 0-2-16,0 0-2 0,0 1-4 0,0-1-5 15,0 1-9-15,0 1-12 0,1-1-18 16,-1 0-17-16,1 1-14 0,0 0 0 0,-1 1 21 16,1 1 24-16,-1-1 25 0,0 2 16 0,1 1 1 15,0 0-4-15,2 3-1 0,-3 1-3 0,0 0-3 16,0 2-3-16,0 0-5 0,-3 3-8 15,2 0-4-15,0 1-8 0,-1-3-5 0,0 1-4 16,-4 1-7-16,5 0-3 0,-2 0-2 0,-1-2-1 16,2 2-1-16,1-3-2 0,-2 4-3 15,-1-5-4-15,2 3 2 0,1-2-1 0,0 1 0 16,-1-1-1-16,1 0-3 0,-2-2-1 16,3 2 0-16,-1-1 0 0,1-2-1 0,-1 3 1 0,1-4-4 15,0 0-4-15,0 3 3 0,0-3-2 16,0 0 1-16,0 1 2 0,0-2-6 15,0-1 0-15,0 1-2 0,0 2 0 0,1-2-3 16,-1 0-5-16,0 1-12 0,0-1-17 0,0 0-23 0,0 0-36 16,0 1-52-16,1-1-83 0,-1 0-145 15,3 2-239-15,-3 2-349 0</inkml:trace>
  <inkml:trace contextRef="#ctx0" brushRef="#br1" timeOffset="1.06522E6">15952 14452 1 0,'3'7'0'0,"-3"0"0"0,0 2 61 0,0 2 210 16,1-1-30-16,0 3-35 0,0-2-35 0,0 2-28 16,0-2-16-16,-1 2-16 0,0-2-24 0,0 0-27 15,0-1-18-15,-1 1-9 0,1 0-14 0,-1 1-7 16,0 1-8-16,0-4-11 0,0 4-15 15,-3 0-20-15,3 0-29 0,0 1-76 0,-1 1-150 16,0-1-208-16,-3 0 8 0,4 3 497 0</inkml:trace>
  <inkml:trace contextRef="#ctx0" brushRef="#br1" timeOffset="1.06541E6">15917 14974 1 0,'2'7'0'0,"0"4"0"0,3 2 306 15,-2 1 7-15,-1-1-29 0,2-2-50 0,0 3-34 0,-2-2-28 16,3 3-7-16,-3-2-25 0,0 1-29 16,-1-2-16-16,3 2-12 0,-3 0-23 0,0-2-25 15,0 1-6-15,0-1-13 0,-1 2-5 0,0-3-4 16,0 2-9-16,0-2-5 0,0 3-10 16,-1-2-8-16,0 1-21 0,0 0-41 0,0 0-79 15,-3 0-164-15,3 3-135 0,0 1-169 0,0-2 152 16</inkml:trace>
  <inkml:trace contextRef="#ctx0" brushRef="#br1" timeOffset="1.06564E6">15916 15613 1 0,'1'5'0'0,"-1"1"0"15,-1 4 188-15,2 0 115 0,-1 1-12 0,2-1-7 16,-2 1-44-16,0 0-60 0,0 1-24 0,0 0-24 15,0 0-15-15,0-2-32 0,-2 3-29 16,1-2-17-16,0 2-7 0,1-1-9 0,-3 0-13 16,3-1-4-16,-1 2-6 0,0-1-2 15,1 1-5-15,0-2-12 0,0 1-18 0,-1-2-32 16,0 1-90-16,-1 2-129 0,1 0-154 0,-3 1-283 16,3 1 331-16</inkml:trace>
  <inkml:trace contextRef="#ctx0" brushRef="#br1" timeOffset="1.06585E6">15844 16190 1 0,'0'6'0'0,"2"3"88"16,-1 2 298-16,0-2-49 0,0 0-15 0,1 1-56 16,3-2-35-16,-3 2-68 0,0 0-65 0,2 1-15 15,-1 0-15-15,-1-1-14 0,3 4-17 0,-4-1-21 16,3 2-10-16,-4-1-4 0,1 1-6 15,-1 2-17-15,0 0-10 0,-1 1-19 0,1 1-48 16,-4 1-97-16,-1-2-154 0,3 6-79 0,-5-2-110 16,2 2 95-16,-2-1 443 0</inkml:trace>
  <inkml:trace contextRef="#ctx0" brushRef="#br1" timeOffset="1.06608E6">15738 16964 1 0,'-1'8'0'0,"0"3"254"0,0 3 134 0,1-1-47 15,0-1-55-15,0 1-57 0,1-2-60 0,-1 1-28 16,1 0-26-16,1 4-13 0,2-2-20 16,-3 1-24-16,1-3-5 0,-2 1-7 0,0-1-19 15,2 1-13-15,-2 0-4 0,1 0-11 0,-1 0-8 16,0 0-1-16,0-1-6 0,-1 0-8 15,-1 2-45-15,1 3-68 0,-1-3-62 0,-2 1-153 16,2 0-263-16,1-1-268 0</inkml:trace>
  <inkml:trace contextRef="#ctx0" brushRef="#br1" timeOffset="1.06628E6">15732 17653 1 0,'-5'5'95'16,"2"3"368"-16,-5 3-55 0,5-1-57 16,-3-2-84-16,3 0-82 0,-2-2-81 0,2-2-52 15,2 1-27-15,-2 1-22 0,-1-4-31 0,2-1-58 16,1 1-148-16,1-2-366 0,-1 0-405 0</inkml:trace>
  <inkml:trace contextRef="#ctx0" brushRef="#br1" timeOffset="1.07113E6">12540 13475 1 0,'0'0'0'16,"-2"0"0"-16,0-1 0 0,2 1 0 16,0 0 0-16,-1 0 0 0,1 0 0 0,0 0 0 15,0 0 0-15,-1 0 0 0,-1 0 0 0,0 0 0 16,0 0 0-16,1 0 0 0,0 1 0 0,0 0 0 16,-2 2 0-16,-2-2 0 0,3 3 0 15,-1-3 0-15,1 3 0 0,-1-2 0 0,1 2 0 16,1-1 0-16,-2 0 0 0,2-2 0 0,-1 2 0 15,2-1 0-15,-1-1 0 0,1-1 0 16,0 1 0-16,-1 1 0 0,1-1 0 0,0 1 0 16,0-1 0-16,0-1 0 0,0 1 0 0,1 1 0 15,-1-2 0-15,0 1 0 0,0 0 0 0,0-1 0 16,0 0 0-16,0 0 0 0,0 0 0 0,0 0 192 16,0 0 38-16,0 0 14 0,0 0-1 15,0 0-20-15,-1 0-24 0,1 1-22 0,0-1-23 0,0 0-34 16,0 0-31-16,-1 0-19 15,1 0-13-15,-1-1 7 0,-2 1 9 0,-2-1-1 16,4-2 3-16,0 2-4 0,0-2 0 0,-2 2 2 16,0-2-6-16,1-2-1 0,1 3-6 0,-2-3-6 15,2 0-4-15,-2 1-4 0,2-3-1 16,0 3-6-16,-2-1 2 0,1 0-4 0,-2 0-4 0,2-1 1 16,-1 1-6-16,1 0 1 0,-1 0-2 0,1-2-1 15,-1 1-3-15,1 1 0 0,-1-1-1 16,2 2-3-16,1-3-1 0,-1 2-5 0,1 1-2 15,0-2 2-15,0 0-7 0,0 1 1 0,0-1-1 16,0 1-4-16,1 1 3 0,-1-2 1 16,1 2 1-16,-1 1-1 0,1-2-1 0,-1 2-1 15,0-2 0-15,0 1 3 0,0 2-3 0,2-1 0 16,-2 1-1-16,0-2-2 0,1 2 3 16,-1-1 0-16,0-3 1 0,0 3-2 0,0 0 0 15,0 0-2-15,0 0-1 0,0 0 2 0,0 1-2 16,3-3 3-16,-3 1-3 0,0 1 0 15,1 0 2-15,-1 1-2 0,0-1 4 0,0 0-2 0,0 0 0 16,2 0-1-16,-2-1-1 0,1 2 1 0,1-1-1 16,-2-1 1-16,0 2 1 0,1-2-2 15,-1 0 2-15,1 1 0 0,-1 0 2 0,0 0-1 16,2-1 0-16,-2 3-2 0,0 0-1 0,0 0 2 16,0 1-4-16,1 0 1 0,-1-2 0 15,0 2-1-15,0 0 4 0,0 0-2 0,0 0-1 16,0 0 2-16,0 0-3 0,0 0 0 0,0-1-1 15,0 1 2-15,2 1-3 0,3-1 4 0,-1 0-1 16,-2 0-1-16,4 2 3 0,-2-2-1 16,2 1 1-16,1 0-1 0,-1-1 1 0,3 0-2 15,-2 1 0-15,3-1 2 0,2 2-3 0,-2-1 2 16,2 0 2-16,-2-1-5 0,2 1 4 0,2-1-2 16,-1 2 1-16,0-2 1 0,-1 0-1 0,4 1 0 15,-3-1-1-15,3 0 1 0,-2 0-1 16,5-1 0-16,-3-1 1 0,5 1-1 0,0-1 2 15,2 0 1-15,-2 2-2 0,0 0 1 16,-2-2-2-16,2 2-1 0,-1-1 2 0,-1 1-1 0,2 0 0 16,-4 0 1-16,6 0 0 0,-3 0-2 15,3-2 5-15,-4 2-2 0,3 0-1 0,-1 0 3 16,2 0-5-16,-1 0 1 0,1 0-1 0,-3-1 0 16,2 1 1-16,-1 0 0 0,2-1 3 0,0 1-3 15,0 0 2-15,-1-1-2 0,-2 1 1 0,5 0 1 16,-3 0-5-16,2 0 6 0,-4 1-3 15,2-1 0-15,0 2-1 0,4-2 2 0,-5 2 0 16,5-2-1-16,0 1 6 0,-4-1-4 0,4 1-1 16,-5 0 2-16,2-1-5 0,-1 0 1 15,2 0 1-15,-2 0 0 0,1 2 2 0,-1-2 0 16,4 0 1-16,-4 0-3 16,0 0 6-16,3 1-6 0,-1-1 1 0,-3 1 1 0,0 0-5 0,1 1 4 15,-2-2-3-15,6 0 2 0,-5 0 1 16,2 0 0-16,-1 1 2 0,4-1-2 0,-2 0 6 15,2 0-6-15,-2 0 0 0,0 1 0 0,2 0-4 16,2 0 3-16,-2-1 0 0,3 2 0 16,0-2 1-16,0 2 0 0,-2-2 2 0,-1 1-2 15,2-1 3-15,1 1-3 0,-3-1 0 0,2 0 1 16,0 1-7-16,-1-1 7 0,1 0-3 0,2 0 0 16,-2 0 6-16,0-1-1 0,-3 1 1 0,2 0 0 15,-2-1 0-15,2 1-4 0,-5 0 0 0,3 0 0 16,-2 0-5-16,0-1 5 0,-2 1-1 15,0 0 0-15,0-2 4 0,0 2-3 0,-2 0 1 16,1 0 0-16,-3 0 2 0,-3 0-3 0,2 0-1 16,-4 0 3-16,-1 0-9 0,-1 0 7 0,0 0 0 15,-2-2-2-15,0 2 7 0,-2-1-5 16,2 1 2-16,-1 0-1 0,-2 0 2 0,3-1-4 16,0 1 0-16,-3-1 1 0,3 1-6 0,1 0 6 15,1 1 0-15,-2-2 0 0,1 1 5 16,-1 0-4-16,1 0-1 0,0 1 0 0,2 0-2 15,3-1 2-15,-3 0-2 0,1 1 3 0,-1-1-6 16,1 0 5-16,4 0 0 0,-3 0-1 16,1 0 5-16,2 0-3 0,-3 0-1 0,4 0 2 15,-4-1-1-15,1 1-1 0,0 0-1 0,-3 0 1 0,-1 1-6 16,2-1 6-16,-3 0-1 0,1 0 0 16,1-1 8-16,-2 1-6 0,3 0 0 0,0-1 0 15,2 2-3-15,-1-1 2 0,-3-1-2 0,0 1 2 16,1 0-3-16,1 0 3 0,-2-1 0 15,4 1-2-15,-4 0 8 0,1 1-6 0,-1-1 1 16,-4 1 1-16,3 0-5 0,2-1 4 16,-3 0-3-16,1 0 2 0,0-1-1 0,-3 1 1 0,2 0 1 15,0 0-2-15,-2-1 4 0,0 2-3 16,0-1 0-16,-2 0 2 0,2 1-6 0,-3-1 3 16,6 0 0-16,-6 2 0 0,3-2 1 0,-3 0 0 15,3 0 0-15,-2 0 0 0,1 0 3 0,0 0-2 16,1 0-1-16,-2 2 1 0,3-2-5 15,-3 0 4-15,5 0-1 0,-3 0 1 0,-2 0 1 16,-1 0-2-16,3 0 2 0,-4 0-2 0,0 1 4 16,2-1-2-16,-1 0-1 0,-2 0 1 15,0 1-5-15,-1-1 3 0,0 0 1 0,1 0 0 0,-1 0 2 16,0 0-2-16,0 0 1 0,0 0-3 16,0 0 5-16,0 0-4 0,1 1-1 0,-1-1 4 15,3 3-7-15,-2-2 4 0,0 0 0 0,0 1 0 16,0-2 0-16,-1 2 1 0,1-1 0 0,0 1-2 15,0 2 4-15,-1 0-2 0,3 0-1 16,-2 0 2-16,-1 2-4 0,1-1 4 0,-1 4-2 16,0-4 0-16,1 1 1 0,-1 3 0 0,1 0 1 15,-1-1 0-15,0 3 0 0,0-2-1 16,0 2 0-16,1-2 1 0,0 0-1 0,0 1 0 16,2-1-2-16,-2-1 0 0,3 2 2 0,-4-2 0 15,1 1 3-15,3-1-4 0,-3 1-1 0,0 0 2 16,0 0-2-16,0-3 4 0,0 4 2 15,0-2-4-15,0-1-1 0,2 0 0 0,-1-1 2 16,-1 0 0-16,1-1 1 0,-1 1-1 0,3 1-4 16,-2-4 3-16,1 2-1 0,-2-1 1 0,1 1 4 15,1-2-4-15,-2 0 0 0,0 1 0 16,1-1 0-16,-1 2 1 0,-1 1 1 0,2-2-2 16,-2 2-2-16,3-1 2 0,-2-2 0 0,0 2 1 15,0-1 3-15,0-1-3 0,-1 1 0 0,0-2-3 16,1 1 1-16,-1 1 1 0,1 1 1 0,-1-1 1 15,1 0-5-15,-1 0 3 0,0 1 0 16,3-2 1-16,-3 1 4 0,1 0-4 0,-1-2-1 16,0 2-1-16,1-2-2 0,-1-1 3 0,2 2 2 15,-2-1 0-15,1 2-4 0,-1-2 2 0,0 1 0 16,0-2 0-16,0 1 3 0,0 0-3 16,1-1 1-16,-1 2-3 0,0-1 0 0,0-1 3 15,0 2 0-15,0-2 1 0,0 2-2 0,0-1 0 16,0-1-2-16,0-1 2 0,0 0 5 0,0 0-5 15,0 0 1-15,0 0-2 0,0 0 0 16,0 0 2-16,0 0 0 0,0-1 2 0,0 1-5 16,0-3-3-16,-1-1-6 0,1-1-8 0,-3-1-9 15,1 0-23-15,-2 1-26 0,2-1-30 16,-1 0-39-16,-3 0-53 0,2 1-93 0,-3 3-209 16,-2-1-364-16,0 2-285 0</inkml:trace>
  <inkml:trace contextRef="#ctx0" brushRef="#br1" timeOffset="1.07148E6">15606 13604 1 0,'-2'-2'0'0,"-6"-2"342"0,4 2 155 0,-2 0-50 15,4-1-89-15,0 2-83 0,1 0-52 0,-4 1-37 16,4-1-42-16,1 1-38 0,1 0-33 0,0 0-21 15,3 0-4-15,-1 0-2 0,3 0-1 0,0-1 3 16,8-1-4-16,-1 1-4 0,2 0-3 16,3 0-10-16,3-1-5 0,0 2-3 0,4 0-3 15,-5-1-1-15,2 1-1 0,0 0-4 0,-2-3-5 16,1 2 3-16,0 0-2 0,-4 0 1 16,-2-1 2-16,0 0-4 0,-3 1-1 0,-1-1-2 15,-2 1-2-15,-2 0 4 0,-2-1 1 0,0 1 1 16,-4 1 0-16,-1 0 7 0,0 0 1 0,0 0 1 15,-1 0 3-15,-2 0-12 0,2 0-9 16,0-2-8-16,-2 0-15 0,-2 0-7 0,1-2-12 16,-4 1-19-16,-1 1-23 0,-1-3-32 0,0 0-66 15,0-1-120-15,-3-1-321 0,1 2-517 0</inkml:trace>
  <inkml:trace contextRef="#ctx0" brushRef="#br1" timeOffset="1.0718E6">15439 13227 285 0,'-2'-5'517'16,"-3"-2"29"-16,2 1-111 0,-2 3-72 0,3 0-91 15,1 3-98-15,-2 0-58 0,-4 0-36 0,2 3-16 0,-2 2-3 16,-1-1-1-16,-3 4-2 0,2 1-5 15,-1-1-2-15,-1 5-11 0,1-1-4 0,-1 1-6 16,-2 2-11-16,-1 0 2 0,2 2-6 16,0-1-3-16,0 0-3 0,0 0-4 0,-1-2-3 15,2-1-2-15,1-1 4 0,4-1-3 0,-1-1-1 16,-1 0-3-16,-1-3-6 0,6 2-4 16,-1-3-13-16,-1-2-20 0,3 1-23 0,0-2-28 15,1 0-26-15,-2-3-24 0,2 0-24 0,-1-1-41 16,2-2-123-16,0 0-283 0,0-2-265 0,0-2 307 15</inkml:trace>
  <inkml:trace contextRef="#ctx0" brushRef="#br1" timeOffset="1.07204E6">15178 13300 1 0,'0'-5'172'0,"-2"-3"381"0,0 1-52 16,-2 3-87-16,1 0-83 0,0 1-80 15,-2 0-58-15,1 1-33 0,-2 0-35 0,3 2-27 16,-5 2-15-16,2 0-16 0,-2 3-6 0,-1 0-3 15,-4 2-8-15,-1 2-4 0,-1 0-6 0,-2 2-11 16,-3 0-12-16,1 0-2 0,4 3-7 0,-3-2-1 16,0 1-1-16,3-2-5 0,-2 2-1 0,2-2-2 15,-1 2 0-15,-2-1-4 0,5-2-3 16,-5-1-11-16,5-1-17 0,0 0-17 16,-2-3-25-16,5-2-24 0,-1 0-29 0,2-3-55 15,-1-2-83-15,0-1-148 0,2-2-274 0,-2 0-296 16,2-5 701-16</inkml:trace>
  <inkml:trace contextRef="#ctx0" brushRef="#br1" timeOffset="1.07228E6">14554 13279 1 0,'-12'-2'0'0,"-3"-2"470"0,-5 0 84 16,6 0-39-16,-3 3-101 0,5 1-117 0,-4 1-84 16,3 0-46-16,-2 4-36 0,0-1-21 0,-3 1-18 15,3 2-14-15,-3 3-13 0,-3-1-12 16,2 4-6-16,-3-2-14 0,1 3-7 0,0-1-9 15,2 1-6-15,-1-2-1 0,2 3 0 0,-1-1-2 16,6-1-3-16,-2 1 0 0,1-2-7 0,3 2-3 16,0-3-5-16,2 0-9 0,-1-3-10 0,1-2-12 15,4 1-13-15,-2-3-11 0,4-1-8 16,-2 0-5-16,3-5-13 0,-4 1-26 0,2-2-48 16,2-1-60-16,-2-2-77 0,0 1-120 15,-1-3-163-15,0-2-158 0,-2-3 438 0</inkml:trace>
  <inkml:trace contextRef="#ctx0" brushRef="#br1" timeOffset="1.07249E6">13898 13333 1 0,'-10'-3'16'0,"-5"-1"494"0,-2-1-49 0,-1 3-52 0,6 1-78 15,-3-1-81-15,1 4-57 0,2-1-45 16,-5 1-31-16,4 3-21 0,-3-1-21 0,2 4-19 16,-4 2-8-16,5 1-14 0,-3 1-10 0,1-1-7 15,0 2-8-15,1-1-3 0,1 3-3 16,0 0-1-16,-1-1-6 0,2 1-3 0,1-1-8 15,-3 0-7-15,-1-1-7 0,2-4-14 0,0 1-14 16,-2-2-22-16,5-2-31 0,0-1-38 0,1 0-49 16,3 0-71-16,0-2-126 0,1-2-112 0,1 0-114 15,1-2 314-15,-3-1 306 0</inkml:trace>
  <inkml:trace contextRef="#ctx0" brushRef="#br1" timeOffset="1.07291E6">13370 13391 1 0,'-2'-2'222'0,"-3"-4"231"0,-1 2-40 16,-3 0-79-16,5 2-88 0,-2 1-67 0,-3 2-55 16,1-1-33-16,-1 2-24 0,0 2-15 0,-3-1-15 15,1 2-7-15,0 0-9 0,1 1-3 0,-2-1-5 16,2 0-2-16,-1 2-4 0,3-3-5 16,-1 2 2-16,-1-2-5 0,1 3-1 0,1-1-4 15,1-1-6-15,-1 1-6 0,-1 1-8 0,4-1-12 16,-3 0-17-16,0-2-23 0,1 0-24 15,2 1-26-15,-3-1-24 0,5-3-42 0,-3 0-58 16,3 1-60-16,-2-5-54 0,0 2-15 0,2-1 180 16,-3-1 201-16,3-1 0 0,-4-1 0 15,1 1 0-15,1-1 0 0,2-1 0 0,-4-1 0 16,4 2 0-16,-4 1 0 0,0 0 0 0,1 0 0 16,-1-2 0-16,1 4 0 0,-2-1 0 0,0 0 0 15,0 0 94-15,2 0 236 0,0 1-5 16,-2 0-35-16,4 2-58 0,-2 0-58 0,3 0-59 15,-4 2-39-15,3 2-24 0,-3-2-12 0,4 1-9 16,-2 1-5-16,0 1-4 0,-1-1-6 16,3 1-2-16,-3-1-6 0,1 1-3 0,0-1-2 0,0 3-5 15,1-2-2-15,-1 1-3 0,0-2-5 0,0 4-5 16,2-3-10-16,-3 1-18 0,4-1-26 16,-5-3-31-16,4 4-53 0,-2-2-99 0,0 3-113 15,1-3-123-15,-2 0 190 0,2-1 300 16</inkml:trace>
  <inkml:trace contextRef="#ctx0" brushRef="#br1" timeOffset="1.0731E6">12714 13488 1 0,'-3'-1'0'0,"1"-2"0"0,-4-1 283 16,1 3 77-16,4-2-52 0,-2 3-69 0,2 1-71 15,-1-1-51-15,0 2-39 0,1-1-20 0,0 2-13 16,-2 1-6-16,-1-1-2 0,2 2-7 0,-4 0-7 15,2-2-8-15,2 3-5 0,-2-1-4 16,-1 1-3-16,0 1-1 0,1 0-7 0,-3 0-9 16,2 0-25-16,-2 2-59 0,2-1-130 0,-2 0-270 15,-2 1-396-15</inkml:trace>
  <inkml:trace contextRef="#ctx0" brushRef="#br1" timeOffset="1.07329E6">12502 13546 1 0,'-4'-3'0'0,"1"0"0"0,-1-2 350 16,-1 2 31-16,4-1-24 0,0 2-90 0,0 1-92 15,1 1-69-15,-2-2-66 0,2 2-50 0,0 0-33 16,0 2-17-16,2 0-30 0,-1 1-53 16,1 1-229-16,7 1-586 0</inkml:trace>
  <inkml:trace contextRef="#ctx0" brushRef="#br1" timeOffset="1.07452E6">14223 12329 1 0,'0'-6'0'0,"4"-3"0"0,-2-2 17 15,0 2 329-15,-1 0-6 0,-1 2-37 0,1 1-51 16,-1-1-44-16,-1 3-45 0,0 0-32 16,0 1-16-16,-2-1-17 0,-1 1-17 0,2-2-14 15,-2 4-13-15,-1-1-9 0,-3 1-6 0,-1 1 0 16,1 0-2-16,-6 2 4 0,3 0 3 15,-1 2 3-15,-4-1-1 0,3 1 0 0,-3 0-1 16,0 0-4-16,0 0 0 0,3 2-5 0,-5-2-2 16,6 1-1-16,-4 0-4 0,1 3 0 15,2-2-2-15,-2 0-2 0,2 1-4 0,2 3-2 0,-1-3-2 16,2 1-5-16,0 2 1 0,2 0-3 16,-2 0-2-16,1 1 2 0,0 1-3 0,3 1-1 15,-1 0 0-15,2 1-1 0,0 0 0 0,0 2 1 16,2-3 2-16,2 1-4 0,0 0 5 15,-1 0-3-15,4-1 1 0,-1-1-1 0,0 0 0 0,3 2-1 16,1-1-2-16,0-2 2 0,0 0-4 16,4-1 3-16,-1-1 1 0,2 0 1 0,-2-2 7 15,2 0-4-15,1-3-1 0,4 2-1 0,-3-2-5 16,5-1 2-16,-3-1-1 0,4 1-1 16,-1-3 2-16,-1 0 0 0,1-1-1 0,4-2 0 15,-3 0 3-15,2-1-4 0,-4 2-1 0,1-3 2 16,0 1-5-16,-6 1 3 0,0-2 1 0,1 0 0 15,-4-2 1-15,-1 3 2 0,-2-1 2 16,0 0 0-16,-2 1 3 0,-1-1 0 0,-1-2-1 16,-1 3 1-16,0 0-5 0,0 1 2 0,-1-1-1 15,1 0-1-15,-1 2 4 0,0 1-1 0,0-1 0 16,-1 2-1-16,0 0 2 0,2 0-6 16,0 0-2-16,0 2 0 0,-1-1-5 0,1 0 4 15,-2 4 1-15,2-1-2 0,0-1 4 0,0 2-1 16,-1 1 0-16,1 2 0 0,0 0-1 0,0 0-1 15,0 2 0-15,0 1 4 0,0 2-4 0,0 0 4 16,0 2 0-16,0 0-1 0,0-1 5 0,0 1-5 16,0-2 3-16,0 1-2 0,0-1 1 15,0 3-1-15,0-4-2 0,0 2 3 0,1-1-4 16,-1-1 2-16,0 1 1 0,0-3-1 0,2 0 2 16,-2 1-1-16,0 0-1 0,1-3-1 15,-1 1 0-15,0-2 0 0,2-1-1 0,-2-1 2 16,0 0-5-16,0-3 3 0,0 1 1 0,0 0-1 15,0-3 3-15,0 1-2 0,0 1 0 16,0-2 0-16,0 1 0 0,0-1 1 0,0 0 1 16,0 0 6-16,0-1 0 0,0 1 5 0,0-2-1 15,0 1-5-15,-2-2 2 0,1 0-7 0,-1 2-4 16,0 0-4-16,1 0-10 0,-1-1-16 16,1 0-34-16,1 2-69 0,0-1-99 0,0 2-322 15,1 3-1137-15</inkml:trace>
  <inkml:trace contextRef="#ctx0" brushRef="#br1" timeOffset="1.08692E6">15921 13195 1 0,'0'0'0'15,"0"0"0"-15,0 0 0 0,0 0 0 0,0 0 0 16,0 0 0-16,0 0 0 0,0 0 166 0,0 0 57 16,0 0-6-16,0 0-16 0,0-2-26 15,0 2-33-15,1 0-30 0,-1-2-21 0,0 1-4 16,0 0 4-16,0-2 5 0,3 2-9 0,-3-1-14 16,0-1-10-16,1 1-2 0,0 0 7 15,-1-1 1-15,1 0 3 0,0-1-3 0,-1 2-6 16,0-1-8-16,0 0-2 0,0 0-4 0,0 2-6 15,0-1-4-15,1 0-6 0,-1-2-7 0,0 2-1 16,1-1-1-16,-1 1-2 0,1 0 0 0,-1-2-3 16,3 1-2-16,-3 2-3 0,1-3 0 15,0 1-3-15,1 0 0 0,-1 2 2 0,-1-2-3 16,1 0 3-16,-1 1-3 0,1 0 1 0,-1 1 2 16,0-3-3-16,3 1 2 0,-3 1-2 0,1 0 2 15,-1-1-4-15,0 1 2 0,1-2-2 16,-1 1-1-16,1-1 3 0,0 2-2 0,-1-3 0 15,1 3-1-15,-1-2-3 0,0 2 0 0,0-1-1 16,0 0 1-16,0 2-2 0,0-1 0 0,0 0-1 16,0-2-2-16,0 2 4 0,0 0-5 0,0-1 0 15,0 1 0-15,0 0-6 0,0 0-1 16,0 0-5-16,0 0-5 0,0 1-10 0,0-3-12 16,0 1-22-16,0 0-30 0,0-2-30 0,-1 2-51 15,0-2-55-15,0-2-88 0,0 2-138 0,-3-1-111 16,3 2-80-16,0-3 533 0,-2 3 113 15</inkml:trace>
  <inkml:trace contextRef="#ctx0" brushRef="#br1" timeOffset="1.08974E6">15925 12850 1 0,'1'-3'0'16,"0"-4"0"-16,0-4 0 0,-1 3 301 0,1 1 2 15,-1 0-17-15,0-2-39 0,0 1-40 0,0 0-37 16,0 1-21-16,0-2-20 0,0 2-21 0,1 1-19 15,0-1-16-15,0-2-13 0,2 2-10 0,-2-1-8 16,0 0-3-16,1 1-7 0,-1 1-4 16,-1-1-6-16,0 3-5 0,1-1-5 0,-1 2-5 15,1-2-2-15,2-1-4 0,-3 2 1 0,1-1 0 16,-1 2-1-16,1-1 2 16,-1 0-3-16,0-1-2 0,1 1-1 0,-1-1-1 15,1 1-3-15,0-1-1 0,-1 0 2 0,0 1-6 0,0-3-2 16,1 4-2-16,-1-3-5 0,1 0-1 15,-1 0-6-15,3 0-6 0,-2 1-17 0,0-2-12 16,-1 1-6-16,0 0-39 0,1 0-24 0,-1 1-28 16,0-1-16-16,0 0 36 0,0 0 13 0,0 0 18 15,0 0 16-15,0 1 10 0,0 1 27 16,0-1 26-16,0-1 15 0,-1 0 5 0,1 1 1 16,0-1 2-16,-1 0-1 0,1 0-3 0,0 2 0 15,0-1 3-15,0 0-1 0,-1 0 3 16,1-1 5-16,-3-1-3 0,2 0 7 0,1-1 4 0,-1 2 3 15,1 0 9-15,0 0 6 0,0 0 8 16,0-2 12-16,-1 1 19 0,0 0 16 0,1 1 15 16,-1 1 14-16,0-1 12 0,0 2 7 15,-2-1 6-15,2 1-1 0,0 0-12 0,0 1-9 16,-1-1-11-16,1 2-9 0,0-1-5 0,1 0-15 16,-3 1-8-16,3-1-9 0,-1 1-11 0,1 1-4 15,0-2-7-15,-1 2-6 0,1-2-7 16,0 1-2-16,-1 0-3 0,1 1-3 0,0 0 4 15,0 0-3-15,0-1-1 0,0 1 1 0,-1 0-2 16,1 1-1-16,-1-1-2 0,1 0-1 0,-1 1-1 16,2 0 1-16,-1 0 0 0,1-2-3 0,-1 2 3 15,0 0-4-15,-1 0 0 0,1 0 0 0,-1 0-4 16,1 0 1-16,0 0 0 0,0 0-1 16,0 2 1-16,0-2 0 0,0 0 0 0,0-2 0 15,0 2 1-15,0 0-2 0,0 0-1 16,0 0 2-16,1 0-5 0,-1 0 2 0,1 0 0 15,-1 0 0-15,0 0-1 0,0 0 5 0,0 0-1 16,-1 0-1-16,1 0 4 0,-1 0-4 0,1 0 0 16,0 0 1-16,1 0-6 0,-1 0 2 15,0 0-1-15,1 0-1 0,-2 0 2 0,2 0-3 0,-1 0 0 16,0 0 1-16,0 0 5 0,0 0-3 16,0 0 0-16,1 0 4 0,-1 0-4 0,0 0 5 15,2 0 3-15,2 0-2 0,-3 0 0 16,2 0 0-16,-2 0-1 0,-1 0-1 0,2 0 3 15,-2 0-4-15,3 0 0 0,-2 0 1 0,0 2-3 16,0-2 2-16,0 0 1 0,0 0 2 0,-1 0 0 16,0 0-1-16,1 0 2 0,3 0-4 0,-2 0 4 15,-1 0-2-15,1 0-2 0,0 0 3 0,2 1-6 16,-3-1 4-16,2 0 0 0,-2 1-2 16,0-1 4-16,3 0-1 0,-3 1 0 0,1-1 1 15,-1 0 2-15,0 1-4 0,0-1 1 0,0 0 1 16,2 2-5-16,-1-2 6 0,-1 0 0 0,0 0-2 15,-1-2 5-15,1 4-3 0,0-2 1 16,0 0 0-16,2 0 0 0,-2 0-3 0,0 1 1 16,1-1 0-16,-1 0-5 0,-1 0 4 0,2 0-1 15,1 0 1-15,-2 0 6 0,0 0-3 16,0 1 2-16,0-1-1 0,0 0 1 0,0 0-1 16,0 0-2-16,2-1 3 0,-2 1-4 0,0 0 2 15,0 0 1-15,0 0-3 0,-1-1 6 16,0 1-5-16,0 0-1 0,1 0 1 0,-1 0-4 15,0 1 1-15,0-1-2 0,0 0 1 0,0-1-3 16,0 1 3-16,0 0 1 0,1 0 0 0,0 0 6 16,2 0-4-16,-2 0 1 0,1 0 0 0,1 0-2 15,-1 0 1-15,2-2-1 0,-1 2 0 0,-1-1-2 16,5 1 1-16,-5-1 1 0,3 1-3 16,-2 0 6-16,0 0-4 0,2 0 0 0,-2 0 0 15,-1 1-2-15,3-1 2 0,-1 1 0 16,-2-1 0-16,5 0 0 0,0 2 1 0,-3-1 0 0,-1-1 0 15,4 1 1-15,-1-1-2 0,-1 1-1 16,4 0 2-16,-3 0-2 0,-1 1 0 0,2 0 2 16,-1-1-2-16,1-1 0 0,1 1 1 0,0 0 1 15,-2-1-3-15,0 2 4 0,-2-1-1 0,2 0-2 16,-1-1 3-16,3 2-5 16,0-2 3-16,-3 2-2 0,1-2 2 0,-3 0 1 0,3 0 0 15,-4 0 0-15,4 1-2 0,-4-1 4 0,0 0-3 16,-1 0 2-16,-1 0 0 0,0 1-3 15,0-1 2-15,0 0-1 0,0 0 3 0,0-1 2 16,0 1 0-16,0 0 4 0,0 0-2 0,0 0 4 0,0 0-3 16,-1 0 0-16,1 0-3 0,0 0-4 15,0 0 0-15,0 0-1 0,1 0 0 0,-1 0 1 16,0 0-2-16,0 0 3 0,0 0-3 0,0 1 2 16,0-1-1-16,0 0 0 0,0 0 2 15,0-1-2-15,0 1 1 0,0 0-2 0,0 0 0 16,0 0 1-16,0 0 1 0,0 0 0 0,0 0-2 15,0 0 1-15,0 0 0 0,0 0 0 0,0 0 2 16,0 1-4-16,0-1 2 0,0-1 0 16,0 1-1-16,0-1 3 0,0 1-2 0,0 1 1 15,0-1-3-15,0 0 0 0,0 1-1 0,0-1-1 16,0 0 3-16,0 0-2 0,2 0 1 16,-2 0-1-16,3 1 0 0,-2-2 2 0,-1 2 0 15,1-1 1-15,-1 0-1 0,0 2-1 0,1-1 2 16,0-1-1-16,0 2 3 0,0-2-2 0,3 0-1 15,-2 1 2-15,-1-1-2 0,1 0 4 16,1 1-1-16,2-1-1 0,-3 0 0 0,2 1-2 16,1-1 2-16,-2 0-2 0,3 2 1 0,-3-2 0 15,3 0 0-15,-2 0 0 0,-2 1-2 0,4-2 4 16,-2 2-2-16,2-1 1 0,-1 0 0 0,2 3-2 16,1-3 1-16,-4 0-1 0,4 0 1 0,0 0 1 15,0 0-1-15,-2 0 0 0,2 0 0 16,1 0 0-16,-1 0 1 0,-3 2 0 0,4-2-1 15,-1 2 0-15,0-2-2 0,-3 2 1 0,3-2 2 16,0 0 0-16,0 1 0 0,-1-1-1 16,2 0-2-16,0 0 3 0,-1-1 0 0,2 1-1 15,0 0 1-15,-2 1-2 0,2-1 1 16,3 0-1-16,-3 1 2 0,0-2 1 0,0 1-2 0,-2 0 2 16,3-1-4-16,-4 1 1 0,3 0 1 15,0 0 0-15,0 0 1 0,0 1-1 0,-1-1 0 16,1 0-1-16,-1 0 1 0,1-1 1 0,-2-1 0 15,-1 2 0-15,1 0-2 0,1 2 0 16,-1-2 1-16,1-2 0 0,-2 2 2 0,0 0-3 0,1-1 1 16,2 1-1-16,-2 0 1 0,-3-1 1 15,3 1 0-15,1 0-1 0,-1 0 0 0,-3 0-2 16,3 0 2-16,-1 1 1 0,0-1 0 16,1 1 0-16,1-1-1 0,0 0-2 0,-1 0 1 0,-2-1 3 15,2 1-2-15,2 0 2 0,-3 0-2 0,-2 0 0 16,4 0 0-16,0 0 0 0,-1 1 2 15,1 1-1-15,-4-2-2 0,4 1-1 16,-4-1 0-16,1-1 4 0,3 1-1 0,-1 0 0 0,-1 0-1 16,0 1-3-16,1-1 3 0,0 0 1 15,2 0 0-15,-3 1 0 0,0 0-1 16,4-1-1-16,-2 1 0 0,1-1 2 0,-2 0-2 0,1 0 3 16,0 1-2-16,-3-1-3 0,4 2 4 15,-2-2-2-15,-1 0 2 0,-2 0 1 0,3 2-2 16,0-2 0-16,-1 0 0 0,0 0 1 0,0 0 0 15,0 1 1-15,-1-1-1 0,1 1-4 0,2-1 3 16,-3 0-1-16,2 0 3 0,0 0 1 16,-2 0-2-16,1 0-1 0,2 1-1 0,-2-2 2 15,-2 2-1-15,2-1 2 0,0 2-1 0,-1-1-2 16,2-1 1-16,0 1 0 0,-3-1 1 0,4 1 3 16,-1-1-4-16,1 0 0 0,1 2-1 0,-3-2 1 15,1 1 2-15,2-1-1 0,2 1 1 16,-1 0-5-16,2 0 3 0,-1-1-2 0,0 2 4 15,4-1 2-15,-4 0-3 0,4-1 0 0,-1 1-2 16,0 0 1-16,0 0 1 0,-1 1 2 0,2-2-3 16,-2 1 0-16,-1 0 2 0,2-1 0 15,-3 1 1-15,-2-1 3 0,4 0-3 0,0 0-1 16,-2-1-1-16,-2 1-1 0,1 0 2 0,0 0 1 16,-1 0-1-16,-1 1-4 0,2-1 4 0,-4 0-3 15,1 0 3-15,-3 0 3 0,5 0-5 16,-1 0 1-16,0 0-1 0,-2 2-3 0,1-2 4 15,0 0 0-15,0 0 0 0,2 2-1 0,-2-2 2 16,-1 0-2-16,0-2 2 0,2 2 5 16,0 0-7-16,-3-2 2 0,3 2-2 0,0 0-3 15,0 0 3-15,1 0 1 0,1 0 1 0,-2 2-3 16,-1-2 2-16,1 0-3 0,2 0 2 0,-4 0 6 16,2 0-5-16,2 0 1 0,1 0-3 0,-1 0-2 15,1 0 4-15,0 0 1 0,4 0 0 0,-4 0-1 16,1 0 0-16,1 0-1 0,-1 0 1 0,0-2 4 15,0 2-4-15,-2 0 0 16,-2-1-1-16,-1 1-4 0,0 0 7 0,1 0 0 0,-3 0 1 16,1 0-2-16,2-1 0 0,2 0-2 0,-3 1 3 15,0-2 3-15,0 2-4 0,-1 0 0 16,-1-1-2-16,1 1-4 0,-1-1 6 0,2 1 0 16,-2-1 0-16,1 1 4 0,1-1-6 0,2 1 0 15,-4 0 1-15,3-1 1 0,-1 1-2 16,1-2 1-16,1 2-1 0,-3 0-6 0,1 0 7 15,1 0-2-15,-2-1 3 0,2 1 3 0,0-1-5 16,-2 1 0-16,0 0 0 0,1-1 2 0,1 1-2 16,-3 0 2-16,1 0-3 0,-1-1-5 15,-2 1 7-15,3 0-1 0,-3 0 2 0,-1 0 2 16,3-2-4-16,-3 2 0 0,1 0-2 0,-1 0 3 16,-1-1-1-16,-1 1 2 0,-1 0-2 15,2 0-4-15,0 1 4 0,0-1-1 0,-1 0 2 16,0-1 2-16,1 1-3 0,-2 0-1 0,1-1 1 15,3 1-1-15,-2 0 1 0,1 0 2 0,-1 0-2 16,2 0-6-16,-2 0 6 0,3 0 0 0,-1 0 1 16,-2-1 7-16,1 1-9 0,0 0 0 15,0 0 0-15,-1 0 1 0,-2 0 0 0,1 0 2 16,-1 0-2-16,0 0-3 0,0 0 6 0,0 0-1 16,-1 0 5-16,1 0 5 0,0 0 0 0,0 0 3 15,0 0 2-15,0 0 1 0,0 0 2 16,0 0-5-16,-2-2-5 0,2 0-11 0,-1 1 2 15,0 1-1-15,1-2 0 0,0 2 7 0,-1 0-9 16,1 0-1-16,-1 0-5 0,-1 0-6 0,2 0-1 16,-1-2-8-16,1 2-13 0,-2-1-23 15,2 0-43-15,-1 0-83 0,0 1-135 0,-3 2-436 16,1-1-796-16</inkml:trace>
  <inkml:trace contextRef="#ctx0" brushRef="#br1" timeOffset="1.09222E6">16023 12249 1 0,'0'0'0'16,"-1"-1"0"-16,0 1 0 0,0-1 0 0,1 0 0 15,-1 1 0-15,1 0 0 0,0-2 0 0,-1 2 0 16,1 0 0-16,0 0 0 0,0 2 0 15,-1-2 0-15,0 0 0 0,-2 0 0 0,2 1 0 16,0-1 0-16,0 0 0 0,-1 0 0 0,1-1 0 16,0 1 0-16,-2 0 0 0,1-2 0 15,2 4 0-15,-1-4 26 0,-1 2 84 0,1 0 15 0,0 0 18 16,1 0 7-16,-3 0 11 0,3-2 4 0,0 2-5 16,-1-1-3-16,1 0-19 0,0 1-19 15,1-1-20-15,-1 0-14 0,0 0-9 0,3 0-6 16,-3-2 2-16,0 2 0 0,1-1 1 0,-1 1 2 15,0-1-2-15,1-1-2 0,-1 1-3 0,2-2-5 16,-2 2-7-16,0-2-7 0,1 1-5 16,-1-1-6-16,0 1-2 0,2-1-2 0,1 0 0 15,-2-1-2-15,1 0 0 0,0 0-4 16,-1-1-2-16,3-1 0 0,-1 2-1 0,-1-1-1 16,0-2 1-16,3 2-2 0,-1-1 1 0,-3 1-1 15,4-3-1-15,-2 2-1 0,-2-1-4 0,5-2-2 16,-3 3-6-16,0-2 1 0,3 1-2 15,-3 0 1-15,2 1 0 0,-2-2-1 0,-1 2 1 16,3-2 0-16,-3 1 0 0,0 1 0 0,0 1 0 16,1-2-1-16,0 1 0 0,-2 0 0 0,2 0-3 15,1 0 3-15,-3 0-1 0,0 0-3 0,0 2 5 16,0-1-6-16,0 1 1 0,0 1-1 16,0-2-3-16,2 2 1 0,-2 1-3 0,-1 0 3 0,1 1-1 15,0 0 1-15,0 0-1 0,-1 0 0 16,0 1 2-16,1-1-1 0,0 2-1 0,-1-1 2 15,0-1-4-15,1 2 1 0,-1 0 0 0,0 0 0 16,0 0-2-16,0 0 4 0,0 0-1 16,3-2-1-16,-3 2 4 0,0-1-2 0,0 1-1 15,1 0 2-15,-1-1-3 0,1 0-1 0,0 1 0 16,1-1 0-16,-2 2 0 0,1-2 2 0,3-1 0 16,-1 2-2-16,-1-1 4 0,-1 1-3 15,4-1 0-15,-2 1 1 0,0 0-4 0,2 0 2 16,-1 0-1-16,1 0-1 0,-1 1 0 0,-2 0 2 15,4 1 2-15,-2-2 0 0,2 0 0 16,-2 1-1-16,1-1 1 0,-2 1 0 0,0 0 0 16,4-1-1-16,-1 1 0 0,1-1-1 0,1 4 0 15,0-4 2-15,0 0 0 0,2 1-1 0,1-2 6 16,0 2-7-16,1 1 2 0,0-2 2 0,4 0-7 16,-2 0 5-16,3 0-2 0,-3-2 1 0,5 4 1 15,-2-2 0-15,-1 0 1 0,2 0-1 16,1-2 0-16,0 2 0 0,0 2-1 0,1-2 2 15,2 0-4-15,-1 0 2 0,2 0-1 16,-2 1 0-16,5 0 4 0,-4 0-1 0,1-1 1 0,4 0-1 16,-4 0 2-16,4 0-3 0,-4 0 0 15,4 0 2-15,-1 0-6 0,1 0 4 16,1-1 0-16,-1 0-3 0,1 1 5 0,-1 0 0 0,0 0-1 16,0 0 0-16,4-1 2 0,1 1-3 15,0 0 0-15,-1-2 1 0,1 2-5 0,-3-1 4 16,-2-3 1-16,3 3-2 0,-1 1 5 0,1 0-3 15,0 1 1-15,0-1-2 0,-5 2 2 16,4 0-2-16,-1-1-2 0,-5 1 2 0,5-2-5 16,0 1 4-16,-4 0 2 0,3 2-2 0,-3-2 6 0,3 0-4 15,-2 0 2-15,-2-1-2 0,2 0 1 16,-4 0-2-16,-1 0-2 0,1 1 4 0,0 1-7 16,-3-4 5-16,2 2 1 0,-3 0-3 0,0 0 8 15,4 2-5-15,-5-1 0 0,1-1 0 16,-2 0-2-16,-2 0 1 0,2 0-1 0,-1 0 2 15,-3 2-6-15,2-1 5 0,0 0 1 0,-2 1-1 16,1-2 5-16,2 1-4 0,-1 1 0 0,1-1-1 16,0-1 1-16,1 1-2 0,-3-1 0 15,2 2 2-15,-1-1-6 0,-1-1 5 0,3 0 2 16,-2 1-4-16,0-1 8 0,-1 1-5 0,-2 0 0 16,1 0 2-16,-1-1-6 0,3 2 2 0,-3-2-1 15,0 1 2-15,1-1-2 0,-1 0 2 16,0 0 1-16,0 1-2 0,-1-1 7 0,-1 0-6 15,1 0 2-15,0 0 0 0,-1 0-6 0,-1 0 4 16,0 0-2-16,2 0 2 0,-1 0-2 16,-2 0 3-16,1 0 1 0,1 0-3 0,-4 0 5 15,5 1-4-15,-2-1 0 0,-1 0 2 0,4 0-7 16,-4 0 5-16,0 0-2 0,0 0 1 0,1 0-1 16,-3 0 3-16,1 1 2 0,-1-1-4 0,-1 0 5 15,1 0-4-15,-3 0-1 0,0 0 2 16,0 0-3-16,-1 0 2 0,-1 0 1 0,1 0 3 15,0 0 0-15,0 0 3 0,-1 0 0 0,1 0-1 16,0 0 4-16,0 0-5 0,0 0 0 16,0 0-1-16,0 1-7 0,0-1 2 0,0 0-1 0,0 0-1 15,0-1 3-15,1 1-3 0,-1 0-1 16,0 0-2-16,0 0 0 0,0 0-1 0,0 0-1 16,0 0 5-16,0 1-5 0,1-1 6 0,-1 2 0 15,2-1 0-15,-2 0 4 0,0 0-2 16,0 1 2-16,1 0-1 0,0 0 1 0,2 1-2 15,-3 0 0-15,1 2 1 0,0 0-4 0,-1 2 3 16,1-3-1-16,0 3 1 0,1-1 4 0,-2 3-3 16,1-1 3-16,-1 2-2 0,1 2 1 15,-1-2 2-15,0 3-3 0,0-2 2 0,2 3-2 16,-2 1 1-16,0 0 1 0,1 1-3 0,-1 0 4 16,0-1-2-16,0 4 2 0,0-1-1 0,-1 2-3 15,-1-4 3-15,2 0-2 0,-1-1 2 16,0-2 0-16,1 1-1 0,-2-3 0 0,1 0-2 0,0 0 4 15,0 0-1-15,-3-1 1 0,3 0 1 16,1 1-1-16,-1-1-2 0,1-1 1 0,0-2-2 16,-2 0 0-16,2 0-1 0,0-1 0 0,0 1 0 15,2-2 3-15,-2 0-1 0,0-2 1 16,0-1-1-16,0 2-2 0,0-4 1 0,0 2-1 16,0-2 3-16,0-2-1 0,0 2 2 0,0 0 3 15,0 0-2-15,0 0 7 0,0-1-1 0,1 1 2 16,-1-2-5-16,0 1-8 0,0-2-4 15,1-2-9-15,-1 1-3 0,0-2-14 0,-1 0-21 16,1-3-25-16,-1 0-32 0,-2 0-39 0,0-2-95 16,-1 3-327-16,-1-2-1016 0</inkml:trace>
  <inkml:trace contextRef="#ctx0" brushRef="#br1" timeOffset="1.09252E6">18366 12047 608 0,'-3'-4'474'0,"-4"1"2"0,-1-2-80 0,2 2-53 16,1 0-84-16,-2 0-81 0,2 3-55 16,-1 0-29-16,0 3-19 0,-2 2-19 0,0 1-11 15,4 1-12-15,-5 5-4 0,0-4-3 16,0 5-4-16,1-2-2 0,0 5-3 0,-3-2-4 15,3 1-1-15,-1 3-4 0,-1-3-3 0,0 2-1 16,1 0-1-16,-2 1-4 0,2-3-4 0,0-1-4 16,-2-2-8-16,2 2-7 0,2-4-11 0,0 0-19 15,0-4-19-15,-2 1-21 0,4-4-21 16,-1 2-32-16,-1-4-41 0,1 0-53 0,-1-1-105 16,0-2-190-16,1-3-129 0,0 0-83 0,1-4 728 15</inkml:trace>
  <inkml:trace contextRef="#ctx0" brushRef="#br1" timeOffset="1.09335E6">18042 12103 1 0,'-1'-12'35'0,"-1"-1"510"0,-4-3-35 0,3 4-52 16,-2 5-105-16,1 1-69 0,-2 3-60 0,1-1-40 15,-2 3-41-15,-1-2-29 0,-1 3-25 0,2 0-20 16,-3 4-13-16,1 1-12 0,-2 1-7 0,-1 1-8 16,0 2-4-16,-1 1-6 0,0 3-5 15,0-2-5-15,-3 6-5 0,4-4 2 0,0 1-2 16,1 1-1-16,1-1 0 0,-1 1-6 0,2-1-2 15,0 1-5-15,1-2-6 0,-2-2-7 16,3-2-12-16,1-1-12 0,-1-1-16 0,0-2-13 16,1-2-13-16,-1 0-17 0,3-5-27 0,-3-1-42 15,0 1-63-15,2-4-77 0,-2-1-87 16,3-2-73-16,-4-1 6 0,-1-6 65 0,-1 2 227 16,0-2 177-16,0-2 0 0,-1 0 0 0,0 0 0 15,-1-1 0-15,-2 0 0 0,0 1 214 0,2 3 122 16,-6 1 73-16,6 3 9 0,-3 2-81 15,1 3-24-15,0 3-56 0,-2 1-48 0,2 2-36 16,-2 0-31-16,3 4-35 0,-5 1-24 0,2 4-16 16,-2 1-15-16,0 0-8 0,-1 4-8 0,0-3-8 15,4 4-3-15,-2 0-11 0,3 1-6 16,-2 0 0-16,4 2-6 0,1-2 1 0,3 1-2 16,1-2-2-16,2-1-4 0,1 1 1 0,-1-6-4 15,3 0-7-15,1-2-11 0,0-2-15 0,1 2-13 16,-2-4-15-16,0 0-5 0,1-2 0 0,1-2 9 15,-1-1-10-15,-1 0-25 0,-2-4-34 16,-1 1-40-16,-4-4-23 0,0-1-6 0,-2-2 6 16,0-2 8-16,-2-2 26 0,-4-1 40 0,1-1 41 15,0-2 47-15,-2 3 31 0,-1-2 16 0,1 0 15 16,1 3 14-16,-3 5 41 0,3 0 39 16,1 4 27-16,0 3 17 0,0 1-1 0,2 1-4 15,-3 2-15-15,3 2-21 0,-4 1-26 0,6 3-33 16,-3 2-9-16,-1 0-6 0,0 2-5 0,3 3-3 15,0-1-9-15,0 3-6 0,-1 1-6 16,2-1-3-16,3 2-7 0,0-1-5 0,5-2-4 16,-4 1-6-16,6-2 1 0,0 1-3 0,1-6-4 15,-3 1-1-15,2-1-20 0,0-1-14 16,-1-1-20-16,1-1-21 0,0-2-17 0,1-2-16 16,-2 0-12-16,-2 1-20 0,3-4-27 0,-2 1-46 15,-1-2-24-15,-2-2-16 0,1-2-11 0,-2-1 22 16,-1-1 28-16,4-2 46 0,-2-2 64 15,-3-2 59-15,1-2 35 0,0 3 30 0,-1 1 36 0,3 0 54 16,-6 1 81-16,2 2 73 0,3 2 51 16,-3 2 17-16,4 1-20 0,-5 4-36 15,4 1-44-15,-1 1-44 0,-1 3-41 0,-2 0-30 16,-2 6-16-16,3-3-15 0,0 4-11 0,-2 2-10 16,3-1-15-16,-1 2-6 0,-2 0-6 0,3 1-7 15,0 0-2-15,-3-4-2 0,2 2-5 0,0-4-5 16,1 1 1-16,1 0-3 0,-3 0 1 15,3-1 2-15,1-2-7 0,1 2-5 0,-3-1-9 16,-2-1-13-16,1 2-21 0,3-2-32 0,0-1-54 16,-1-3-85-16,2 0-138 0,3-2-339 0,0-1-651 15</inkml:trace>
  <inkml:trace contextRef="#ctx0" brushRef="#br1" timeOffset="1.09413E6">17299 11579 1 0,'5'-6'0'0,"1"1"15"0,3-3 458 0,-1 0-26 16,-4 2-49-16,-2 2-64 0,3 0-60 16,-3-1-50-16,-1 2-32 0,0-2-29 0,-1 2-25 15,1 0-26-15,-1 1-16 0,0 1-25 0,0 1-21 16,0 0-24-16,0 1-22 0,-1 1-4 0,1 1 0 15,0 3 3-15,-1 3 5 0,-1 0-4 0,0 5-1 16,-3-2 1-16,3 3 2 0,-3 2-2 16,0-3 1-16,-1 4-1 0,2-2-6 0,-2 0 6 15,0 1-1-15,-2-1 1 0,0-2 5 0,2 0-7 16,-2-1 1-16,0-1 0 0,-1-2-1 16,5-1-1-16,-3-2 2 0,5-4-3 0,-2-1-5 0,0-1 5 15,3 0-3-15,1-1 1 0,0 0 4 16,0-1-6-16,1 0-3 0,1-1-7 0,0 1-5 15,1-5-4-15,-1-1 1 0,0-2 0 0,3 0 2 16,-1 0 5-16,2-1-1 0,-1 1 3 16,5 0 3-16,0 0-2 0,0 2 0 0,3-1 0 15,1 2 1-15,0 1 5 0,1-1 2 0,0 1 2 16,2 1 1-16,-2-1 1 0,4 0 1 0,0 0 3 16,1 0 4-16,-2 2-6 0,2-2 1 15,0 1-1-15,-2-2-2 0,-1-1 4 0,1 3-1 16,-2-1 2-16,-2-1-4 0,-2-1 5 0,-1 2 1 15,-2-1 7-15,-1 0 7 0,-4-1 1 16,-1 1 3-16,-1-1-3 0,-2 1 0 0,0-2 2 16,-2 1 0-16,-1 0 2 0,2-1-1 0,-2 2 2 15,-1-1 2-15,1 1 0 0,3-1 9 0,0 2-7 16,0-1 0-16,0 2 0 0,0 0-7 0,-1 1 3 16,1 3-3-16,0 0-7 0,0 0-7 15,0 0-7-15,0 0-4 0,-1 5-1 0,1 0 5 16,0 2-3-16,-1 2 3 0,2 3-4 0,-1 2-3 15,0 1 5-15,1 1-1 0,0 0 2 16,-1 2-1-16,0 1-1 0,1 1 0 0,4 2 0 16,-3 0 4-16,0 1-8 0,-1-1-2 0,4 1-12 15,-3 1-16-15,1 1-13 0,2 2-30 0,0-1-39 16,2 2-58-16,-1-1-134 0,1 2-438 0,3 1-860 16</inkml:trace>
  <inkml:trace contextRef="#ctx0" brushRef="#br1" timeOffset="1.09486E6">18449 12532 1 0,'3'0'0'0,"-2"-2"94"0,2 0 368 0,-2 1-30 16,1 1-66-16,-2 1-76 0,-2-1-75 15,1 4-62-15,1-4-49 0,-1 1-36 0,1 1-20 16,-2 0-6-16,1 1-1 0,-2 1 1 0,0 2 3 16,-1 3-7-16,1-2-7 0,0 2-3 0,0 1-6 15,0-2-3-15,-1 4-3 0,0-1-4 16,1 2-3-16,-1 0-2 0,0 0-3 0,2 1-2 15,-1 2 1-15,0 2-8 0,0 0-8 0,1 2-7 16,2 0-29-16,-1 2-21 0,1-1-38 16,0-2-63-16,0 1-106 0,-1 3-46 0,1-1-134 0,1-1-138 15,0-1 90-15,1-3 505 0</inkml:trace>
  <inkml:trace contextRef="#ctx0" brushRef="#br1" timeOffset="1.09505E6">18406 13118 1 0,'0'4'0'0,"0"4"0"0,0 2 0 16,1 3 0-16,-1-2 122 0,2 3 50 0,1-2 20 16,0 3-14-16,1 1 19 0,1-2-8 0,-1 3-21 15,3-1-16-15,-3 0-49 0,-1 1-32 16,1 3-24-16,-1-1-16 0,-1-2-11 0,0 1-14 16,0-1-4-16,-2 3-19 0,-2 3-11 0,-2-1-48 15,2 1-158-15,-3 0-255 0,1 0-317 0</inkml:trace>
  <inkml:trace contextRef="#ctx0" brushRef="#br1" timeOffset="1.09526E6">18400 13898 1 0,'3'7'0'0,"0"6"0"0,0-2 19 15,-1 3 173-15,1-3-6 0,-2 1-31 0,2 0-32 16,-2 3-25-16,-2 1-9 0,1 1-17 0,-3 4-18 15,0-2-18-15,0 1-12 0,3-3-1 16,-2 2-6-16,-2 2 0 0,-1 1 1 0,1-1-7 16,-2-1-4-16,4-1-7 0,-2-3-7 0,2 4-22 15,-3 2-22-15,-1 1-14 0,2 0-101 0,-1 0-197 16,2-2-97-16,0 1 460 0</inkml:trace>
  <inkml:trace contextRef="#ctx0" brushRef="#br1" timeOffset="1.09548E6">18313 14763 1 0,'1'7'205'0,"-1"-1"334"0,1 1-70 0,-1-1-101 15,1 2-106-15,-1-4-60 0,0 2-36 0,0 1-31 16,0 2-16-16,0 1-19 0,0 4-34 0,0 2-20 16,-1 0-20-16,1 2-5 0,-1-1-1 15,1 0-5-15,-1-1-4 0,-1 3-6 0,1 3-3 16,-2 2-3-16,2 0 4 0,-1-3-5 0,0-2 0 15,0 1-4-15,-1 0-7 0,2 1-14 0,0 1-20 16,-1 1-6-16,-1-1-35 0,-1 0-60 16,1-3-89-16,0 0-161 0,-2 3-424 0,2 3-114 15</inkml:trace>
  <inkml:trace contextRef="#ctx0" brushRef="#br1" timeOffset="1.09568E6">18213 15584 1 0,'-1'5'19'16,"-3"4"537"-16,1 1-59 0,1 0-96 0,1-1-117 16,0 1-96-16,-1 0-45 0,1 3-37 0,-1 0-13 15,1 0-9-15,1 1-39 0,-1 0-15 0,1 3-12 16,-1-1-7-16,1 3-1 0,1 2-7 0,-1-2-2 16,0 1-10-16,0-2-4 0,0 4-33 15,-1 1-17-15,0 2-29 0,0-1-108 0,-1 0-136 16,1 1-482-16,-2 0-94 0</inkml:trace>
  <inkml:trace contextRef="#ctx0" brushRef="#br1" timeOffset="1.09594E6">18082 16734 348 0,'-6'14'543'16,"1"3"-69"-16,-4 6-126 0,2-1-67 0,2-1-37 15,0 3-88-15,0 1-88 0,-2 3-29 0,3-3-16 16,-2 0-3-16,4-2-2 0,0 0-5 16,1-2-3-16,-1 3-6 0,1-1-1 0,-1 2-8 15,2 0-7-15,0-2-8 0,0-1-25 0,0-1-38 16,2 2-81-16,-1-2-141 0,-1-1-279 0,0 2-343 15,0-1 481-15</inkml:trace>
  <inkml:trace contextRef="#ctx0" brushRef="#br1" timeOffset="1.09616E6">18041 17838 167 0,'-5'11'748'0,"-2"1"-226"0,0 6-103 16,3-4-72-16,-3 2-81 0,-1 2-33 16,2 1-66-16,-3 0-55 0,3-6-20 0,3-3-21 15,-2 2-15-15,0 2-18 0,1-2-11 0,0 0-18 16,1-4-9-16,0-3 0 0,0-2-10 0,3 2-8 16,0-3-27-16,-2-1-42 0,1-1-61 15,1-2-120-15,-1-2-366 0,0-4-992 0</inkml:trace>
  <inkml:trace contextRef="#ctx0" brushRef="#br1" timeOffset="1.09747E6">15919 12294 1 0,'-2'-2'0'0,"0"-1"0"15,-3-2 289-15,3 3 158 0,-1-2-33 0,-1 2-65 16,3-1-54-16,1 1-51 0,-1 1-35 0,1-2-39 16,-1 1-26-16,0 1-25 0,0-1-26 15,-1 2-16-15,-3 2-18 0,3-1-11 0,-4 3-5 16,-1 0 3-16,-1 2-1 0,-2 1 2 0,-2 3-1 15,-4-2-7-15,-2 4-5 0,1 0-5 16,-8 1-1-16,2 1-4 0,-4 1-2 0,3 2-1 0,-4 0-6 16,-3 1 2-16,2-1-1 0,0-2-1 15,5 2 4-15,1-4-10 0,4 0-1 0,-1 0-2 16,2-2-3-16,7-2 2 0,0-1-1 0,1-2-4 16,6 0-6-16,-2 1 6 0,4-5-2 0,0 1 2 15,2 0 7-15,0-1-12 0,1 2-2 0,2-1-5 16,-1 2-10-16,4-2-3 0,-2 0-7 15,5-2-18-15,0 0-19 0,0 1-23 0,2-1-30 16,0-2-37-16,1-1-63 0,5 0-119 0,-4-3-272 16,6-2-343-16,-2-1 186 0</inkml:trace>
  <inkml:trace contextRef="#ctx0" brushRef="#br1" timeOffset="1.09778E6">15775 12361 1 0,'2'-4'62'0,"3"0"553"0,1-1-86 16,0 1-77-16,-3 3-99 0,0 1-102 0,2-2-65 16,-2 2-34-16,5 3-20 0,0-3-13 0,-2 4-12 15,8 0-13-15,-1 1-9 0,1-1-10 0,6 1-14 16,1 1-9-16,7 0-7 0,1 0-7 16,0 1-6-16,5 2-6 0,5-2-2 0,0 2-3 15,-1 2 0-15,-1 0-7 0,0-1-3 0,-4 1-5 16,-2-2-6-16,-1 0 5 0,-1 1-2 15,-8-3 2-15,1 0-2 0,-3 1-1 0,-7-3-2 16,3 1 2-16,-9-1 3 0,2-2-4 0,-3 1 1 16,-3-3-4-16,-1-1-4 0,-1 2 6 15,0-2 0-15,-1 0 2 0,1-2-1 0,0 2-5 16,0 0-4-16,-1 0-6 0,1 0-8 0,-1-1-19 16,-2-1-26-16,2-1-38 0,-2-1-52 0,-4 1-80 15,1-2-164-15,-6 2-496 0,0 0-702 16</inkml:trace>
  <inkml:trace contextRef="#ctx0" brushRef="#br1" timeOffset="1.09828E6">15782 12532 1 0,'1'-5'0'0,"1"-1"390"16,0-1 30-16,0 0 2 0,5 1-51 0,-4 1-85 15,4 1-60-15,-4 1-44 0,4-2-34 16,-5 0-21-16,3 2-18 0,-2 0-12 0,-1 1-13 16,-1 2-13-16,0-2-16 0,2 1-17 0,-1 2-10 15,-1 1-5-15,-1-1 4 0,1 4 9 0,0 2 4 16,-1 1 2-16,1 3-6 0,0 2-2 15,-1 3-3-15,3-2-1 0,-2 4 0 0,-1 0-8 16,-1 3 0-16,-2 3-5 0,1 1-1 0,0 5 0 16,-5 0-3-16,3 6-1 0,-4-1-5 15,-2 4-1-15,2 1-2 0,2-1 1 0,-1 0-2 16,0-1-2-16,5-4 5 0,0-3-4 0,0-3 2 16,2-2 2-16,-1-5-3 0,1 1 1 15,0-4-1-15,0 1 1 0,0-3-2 0,-3 0 2 0,3-1 0 16,0-4-2-16,-1-1 2 0,1-3-3 0,0-2 2 15,0-2 3-15,0-2-2 0,0 0 1 0,0-1-1 16,-1 0 4-16,2 0 2 0,-1-1 5 16,1 1 4-16,-1 0-4 0,0-1 2 0,0-1-6 15,-1-1-4-15,1 0-1 0,-1-2-6 16,1-1-1-16,0 2-5 0,-2-3-6 0,1 5-10 16,1-4-15-16,-1-1-34 0,2 1-59 0,-1-2-113 15,1 0-473-15,1 0-1021 0</inkml:trace>
  <inkml:trace contextRef="#ctx0" brushRef="#br1" timeOffset="1.14153E6">25782 13837 1 0,'3'-5'206'0,"-2"-1"123"0,2-2-1 0,2 0-20 16,-2 2-13-16,3 0-52 0,-2 1-47 0,2 0-47 16,-2 3-39-16,-1-1-20 0,2 0-17 15,-2 2-7-15,0-1-4 0,-1 1-11 0,0 1-8 16,-2 1-14-16,0 0-4 0,0 0 1 0,0 2 7 16,0 0 10-16,0 1 1 0,0 4 1 15,0-1-2-15,-2 3-6 0,0-1 2 0,-1 1-5 16,2 3-3-16,-2-1-4 0,-2 3-3 0,2-2-5 15,1 2 0-15,0 0-2 0,-3-1-3 0,4 3 1 16,-2 0 0-16,-1 2-4 0,2-4 4 16,-1 3-4-16,-2 2-1 0,1-3-1 0,-2 3-1 15,2-1-1-15,-2 1-3 0,1-2 1 0,-3-1-1 16,5 0-2-16,-4-2-1 0,4-5-1 0,-2-4 4 16,3 2 0-16,0-2 0 0,1-2 1 15,0 1-5-15,1-4 3 0,0-1 3 0,0 2 6 16,0-4 8-16,1 2 2 0,-1-1 4 0,1-1-1 15,0-1-6-15,0-1-3 0,-1-2-7 0,3-2-3 16,1 3-5-16,-1-5 1 0,0-1 0 16,1 0 2-16,-1-3 1 0,0 0-2 0,3-2-2 0,-2-1-1 15,1-1 2-15,0 0 0 0,1-2 0 16,-2 0 0-16,3-1-3 0,-2-2 2 16,1-1-2-16,2 1 3 0,-1-3-2 0,1 2 1 15,1 0-1-15,-1-2-1 0,2-2 3 0,0 1-1 16,1-5 2-16,0 4-1 0,0 0-3 0,1 0 0 15,2 2 1-15,-2 2 0 0,3-1 1 0,-2 3-1 16,-1 2 0-16,0 0-1 0,1 0 1 16,0 6 2-16,-3-2 0 0,0 3-1 0,2 2-2 15,-1 0 1-15,-1 1-2 0,0 2 4 0,0-2-1 16,-2 3 0-16,1 2 0 0,-3-1-3 16,5 0 8-16,-5 3-4 0,0 1 0 0,-2 1 0 15,-1 2-6-15,0-1 2 0,-2 0 3 0,2 0-2 16,-2 0 0-16,1 3-1 0,0 1 0 0,-2 2 1 15,1 1 1-15,0 1 2 0,1 3 1 0,-1-1-1 16,0 3-3-16,0-3 3 0,1 3-4 16,1-3 4-16,-2 2 0 0,2-2 0 0,-2 1 0 15,2 1-2-15,-3 1 0 0,4 0 1 0,-2 0 0 16,0 0 0-16,1 2 0 0,0 0 0 16,-1-1-1-16,0 3 2 0,1-2 2 0,-1 2-1 15,1 0 0-15,-1 3-2 0,1 0-2 0,-1-1 2 16,1 2 1-16,0 0 2 0,-1-1-2 0,2 1 0 15,-1-1-1-15,2 0 1 0,-1-1 4 0,0 1-3 16,0 1 2-16,-1 1-4 0,0-2-1 16,2 1 2-16,-2-1 0 0,2-3 1 0,-1 2 1 15,0-2-3-15,0-2-1 0,0 1 1 0,2-1 2 16,0 0-1-16,-1 0 1 0,0-1-4 0,1-3-6 16,-1 2 7-16,0-1 0 0,0 0 3 15,0-1 7-15,0 1-9 0,-3-1 0 0,4-2 0 16,-3 1-2-16,1-1 3 0,-2 0 0 0,0-1-1 15,1-2-4-15,0 0 5 0,-2 0-3 0,0-3 3 16,0 0 4-16,-1-1-8 0,2 1 1 16,-2-2-1-16,0 0 0 0,0-1 0 0,0 0 1 15,0-1-3-15,1 1-8 0,-1-1-1 0,0 0-9 16,0-1-14-16,0 0-23 0,0-1-41 16,0 0-40-16,-1-4-50 0,1-1-94 0,0 2-217 15,-2-3-470-15,-2 2-220 0</inkml:trace>
  <inkml:trace contextRef="#ctx0" brushRef="#br1" timeOffset="1.14185E6">26005 14057 635 0,'-8'-6'448'15,"-2"0"3"-15,-2-1-50 0,5 2-72 16,2 1-66-16,3 0-73 0,2 2-53 0,0 0-35 15,1 0-29-15,2 1-22 0,1-1-13 0,2 0-6 16,5-1 5-16,2-1-5 0,4-1-1 0,-1 1-8 16,6 4-9-16,1-2 2 0,2 1-4 15,3-1-3-15,-2 1-1 0,3-1-3 0,-1 1-1 16,-2-1 0-16,1 1 7 0,-5-1-8 0,2 1 0 16,1-3-2-16,-5 3-5 0,0 0 5 0,1-1 2 15,-4 0-2-15,0 0-2 0,-3 1-2 16,-4-1-5-16,-1 2-2 0,0-2-2 0,-3 2-9 15,0-1-7-15,-1 1-10 0,3-1-15 0,0 1-6 16,0 0-18-16,2-1-19 0,1 0-25 0,3-2-42 16,1 2-66-16,0-2-155 0,6 1-309 15,-1 0-486-15</inkml:trace>
  <inkml:trace contextRef="#ctx0" brushRef="#br1" timeOffset="1.14245E6">27273 13758 1 0,'4'-5'0'0,"0"0"0"16,1-3 402-16,0 1-20 0,-3 3-26 0,2-1-58 16,-1-1-62-16,0 3-43 0,-1 1-33 0,2-1-19 15,-1 0-11-15,-2 0-7 0,0 0-10 0,1 0-11 16,-1-1-12-16,-1 1-9 0,1 1-5 15,-1 0-7-15,0-1-4 0,-1 1-12 0,0-1-2 16,-1 0-8-16,1 1-5 0,0 1 1 0,0-2-12 16,-1 2-3-16,-2-2-4 0,2 2-5 15,-1 0 0-15,-1 0 0 0,0-1-2 0,0 0-6 0,-2 2 2 16,1-1-1-16,-2 1-1 0,-2 1 4 16,1 2-6-16,1 0-2 0,-3 1 1 15,1 2-1-15,-2 1 3 0,-1 1 4 0,-1 2-2 16,-3 0-2-16,2 4 4 0,-1-2-3 0,-1 3 4 15,2 3 2-15,1-3-5 0,-1 3 0 0,-1 1 0 16,1 0-5-16,1-1 4 0,1 3 0 0,0-2-2 16,3 1-1-16,2 0 1 0,-1-1 1 15,4-1 1-15,1 0 5 0,2 0-7 0,2-2 2 16,4 2-3-16,-2 1 0 0,4-3 3 0,2 1 3 16,0 0-1-16,3-1-4 0,1-2 1 0,6 1-2 15,1-3 3-15,4 1 6 0,2-2-5 0,2 0-2 16,2-3-2-16,3 1-1 0,-3-3 1 15,-1-1 1-15,4-2 0 0,-2-1-3 0,1 0 2 16,1-1-1-16,-1-1 1 0,1 3 2 0,-5-5-8 16,1 2 4-16,-3-1-3 0,-3 0 0 0,-3-1 7 15,-2-1-1-15,-1 1 1 0,-3-2-4 0,-4 1 3 16,0 1-2-16,-4-2 2 0,0 1 3 0,-2 0-3 16,-1 2 1-16,-2-1 0 0,-1 1 0 15,1-1 3-15,-1 0-2 0,0 1-1 16,0-3-5-16,0 2-1 0,-1 0-6 0,1-1-7 15,0 1-15-15,0 1-31 0,0 1-49 0,0-2-109 16,0 1-273-16,-4 1-1285 0</inkml:trace>
  <inkml:trace contextRef="#ctx0" brushRef="#br1" timeOffset="1.14667E6">28650 13809 1 0,'0'-2'0'0,"0"-1"0"0,0 1 0 0,0-2 0 16,0 2 26-16,0-1 250 0,0-2 23 0,0 2 3 16,0 0-9-16,1-1-19 0,-1 1-27 0,1-1-17 15,0 2-24-15,-1-3-14 0,0 4-22 0,1-1-24 16,-1-1-16-16,0 2-17 0,0-1-12 16,0 0-15-16,-1 2-13 0,1 2-18 0,0-1-16 0,0-1-11 15,0 1-10-15,0-1-5 0,-1 2-1 16,0 1-2-16,-2 1 1 0,-1 2 1 0,2 0 3 15,-2 2 0-15,1 1 3 0,1 0-3 0,1 2-3 16,-2 1 2-16,2 2-1 0,-2-2 1 16,2 4 5-16,0-1-6 0,1-1 0 15,0 3-2-15,1-2 0 0,-1 3-2 0,1 0 2 16,-1 2-3-16,0-3-5 0,0 3 4 0,0 0-2 16,0 0 1-16,-1-3 4 0,1 1-7 0,0-1-3 15,1-2 0-15,-1 0 0 0,0-2 2 0,0-1 4 16,0 0-5-16,3-2 0 0,-3 0 1 0,0-3-1 15,0-1 2-15,-3 0 1 0,3-2-4 16,3-3 1-16,-6 0 0 0,3-1 1 0,0 0 2 16,0 0 3-16,0 0 1 0,3 0-1 0,-3-1 4 15,-3-3-3-15,2 0-2 0,0-2 2 16,1-4-8-16,-1-1-1 0,0-1 0 0,-2-4-5 16,0-2 6-16,1 0 0 0,1-4-1 0,0 0-1 15,-2-3 0-15,0-1-1 0,1 1 3 16,1-3 5-16,-1 2-6 0,-4 0 2 0,4 2-2 15,0 0-3-15,-2 1 6 0,1 0-1 0,2 3 0 16,0 0-2-16,1 2 1 0,1-2-1 0,-1 0 2 16,2 1 9-16,3 1-9 0,-2 0 0 0,5 2-1 15,-1-1-6-15,0 2 8 0,7-2 0 0,-1 4 1 16,1-1 0-16,7 0 0 0,4 1-1 0,-1 2 4 16,2-2 5-16,-2 3-5 0,5 2 3 15,-5 1-5-15,4 0-4 0,-3 3 5 16,-1 1-1-16,-3 1 2 0,-1 3-2 0,-3-1-2 0,-1 1-1 15,-2 1 0-15,1-1 6 0,-4 1-6 16,0 2 0-16,-1-2-2 0,0 1-8 0,-1 1 10 16,-3 0-3-16,0-2 0 0,0 2 3 0,-3-2-5 15,1 2 2-15,3-2 1 0,-5 0 4 16,4 2-8-16,-4-1-2 0,4 2-9 0,-3-1-13 16,-2 3-5-16,1-1-17 0,3 1-15 0,-2 1-18 15,-3 1-28-15,0 2-30 0,-1 2-43 0,-4 0-82 16,-1 1-163-16,-2 1-365 0,-2 0-732 15</inkml:trace>
  <inkml:trace contextRef="#ctx0" brushRef="#br1" timeOffset="1.14694E6">28623 13908 1 0,'-15'7'137'0,"-2"-1"328"0,-2 0-19 0,8 0-34 15,7 0-73-15,3-4-98 0,2 1-50 0,1-1-22 16,1 2 0-16,3-1 2 0,1-1-23 0,5 2-28 15,4 0-24-15,2-2-22 0,3 1-14 0,5-3-10 16,2 0-9-16,5-2-8 0,0 1-1 16,0-2-6-16,-2 0-4 0,4-1 0 0,-2 1-9 15,-1 1-4-15,-2-1-3 0,-1 1-3 0,-4 1 3 16,-1-2 0-16,-4 2-5 0,-2 0-6 0,1 0 3 16,-7 1-1-16,3 1 4 0,-2-1 6 15,-3 1-9-15,1 0-6 0,-1 1-11 0,0 0-20 16,1-1-17-16,-1 1-31 0,3 0-48 0,3-1-73 15,2 0-146-15,4 0-418 0,0-1-830 16</inkml:trace>
  <inkml:trace contextRef="#ctx0" brushRef="#br1" timeOffset="1.14743E6">30183 13689 865 0,'3'-9'582'15,"1"0"-278"-15,1-1-6 0,-4-1-3 0,-1 2-39 16,-1 1-44-16,-5-2-60 0,2 5-42 0,-3 1-23 16,2-1-17-16,-5 0-11 0,0 1-12 15,-6 2-7-15,1 1-6 0,-4 4-2 0,-2 1-2 16,-4 2-1-16,2 3-2 0,-5 2-3 0,2 5-4 16,-5 2-3-16,2 3-1 0,-3 7 0 15,4-1-6-15,-1 4-2 0,0 2-5 0,6 3-4 16,-3 1 2-16,10 1 0 0,1-2 0 0,9-1-1 15,6-6-1-15,10-3-1 0,5 1 0 0,5-4 6 16,8-2-5-16,4-3 1 0,3-4-2 16,3-3-3-16,0-2 6 0,0-5 0 0,-3-4 2 15,-3 0-3-15,-1-4 1 0,-3-2-2 0,2-2 0 16,-1-3 7-16,0-1-5 0,-1-2 3 16,-1-3-3-16,-1 0-1 0,-4 1 4 0,-2-3 0 15,-3 1 3-15,-3 3 1 0,-4-1 1 0,-2 1 1 16,-3 5 3-16,-3 2 5 0,2-1-1 0,-3 4 3 15,-1 1-2-15,0 1-5 0,0 3 1 0,0 0-5 16,-1 0-5-16,1 2-2 16,-4 0-2-16,3 4-2 0,0 2 1 0,-2 5 2 0,1 4-1 15,-1 1 3-15,3 1-4 0,0 3-1 0,3 3 3 16,-1 0-2-16,-2 5-1 0,-2 0-3 0,-2 1-5 16,2 1-10-16,-1-1-14 0,1 0-4 15,2-3-9-15,0-3-5 0,1-5-9 0,2-3-23 16,-2 1-46-16,2-1-63 0,2-2-119 15,-2 1-415-15,-1-8-931 0</inkml:trace>
  <inkml:trace contextRef="#ctx0" brushRef="#br1" timeOffset="1.148E6">30837 13818 2194 0,'3'-16'255'0,"5"-4"5"0,1-4-37 0,2 7-48 15,0 5-34-15,-1 2-41 0,0 5-30 16,0 2-22-16,-3 5-16 0,-2 3-10 0,3 4-7 0,2 4-1 16,1 4-1-16,-1 5 1 0,0 4 0 0,-3 2-2 15,-2 1-4-15,1 4-2 0,-3-2-1 16,-3 5-3-16,-2 0 3 0,-2 4-2 0,-2-2-9 16,-1 0-7-16,3-6-11 0,-4-2-9 0,5-5-3 15,-2-5 1-15,1-5 1 0,1-3-1 16,-2-3 1-16,2-3-3 0,-4-1 9 0,6-3 14 15,-1-2 6-15,2-2 10 0,0-3-2 16,1-3-3-16,0-1-1 0,7-4 0 0,0-2 0 16,3-3-2-16,4-2 2 0,3-2-4 0,4 0 4 15,4 2 2-15,-2 2-3 0,2 0 5 0,-1 1-5 16,3-2 2-16,0 1 4 0,-2 0 3 0,2 0 3 16,1-3 2-16,-4 0 10 0,1 0 6 15,-2-1 11-15,-4 3 10 0,-1-2-2 0,0 1 2 16,-6 0-4-16,3-1-4 0,-3 4 3 0,-4 0-1 15,-1-1-1-15,-3 1-4 0,1 0-2 0,-2 0-3 16,2 1 0-16,-3 4 3 0,-2 1-5 16,-1 2 0-16,1 1-2 0,-1 2-4 0,1 2-2 15,-1 2-1-15,0 1-3 0,3 1-6 0,-3-2 1 16,0 4-9-16,-3-2-1 0,3 2 2 16,0 1-6-16,0 6 4 0,-1 3-1 0,0 7-2 15,-2 6 2-15,-2 2 2 0,2 6 1 0,-5 2-2 0,3 0 3 16,-2 5-5-16,-3 2 1 0,0-1 2 15,0 4-2-15,2-1 0 0,2-1-3 16,0 0-1-16,2-2-1 0,-1 2 4 0,3-3 1 16,0 1-1-16,-3-4 2 0,2 0-10 0,2 1-10 15,-1-2-12-15,-3 0-35 0,2-1-18 0,-1-4-52 16,-3 0-63-16,-2-3-193 0,0-2-1409 0</inkml:trace>
  <inkml:trace contextRef="#ctx0" brushRef="#br1" timeOffset="1.15014E6">25178 14791 926 0,'-16'-2'224'16,"-9"0"-22"-16,2 1 23 0,5 1 41 0,8-2 23 15,0 0-25-15,5 2-68 0,0 0-60 16,5 0-42-16,-1 0-33 0,2 0-17 0,-1-1-13 16,0 1-5-16,2 1 1 0,1 0 1 0,-1 2 9 15,1-2 0-15,4 1 3 0,3 3-1 0,1-1-7 16,5 2 3-16,0-3-6 0,6 2-2 15,3-3 4-15,1 2-7 0,6-2 0 0,1 1-7 16,3-2 0-16,4 0-1 0,8-1-1 0,4 0 8 16,4 0-6-16,8 0 3 0,7-1 0 0,4 0-2 15,6-2 4-15,2 2-6 0,4 0-1 16,0 2-6-16,3-1 3 0,-2 1-9 0,4-1 3 16,0 1 1-16,2 2-9 0,2-1 7 0,-3 1-4 15,2 0 1-15,2-1 3 0,-1 2-1 0,6 1 0 16,-1-1-2-16,-2 3 1 0,5-4-2 15,-2 0-1-15,0 0 3 0,4 0-7 0,0 0 6 16,0 1 2-16,-1-2-2 0,0-1 4 0,-3 1-5 16,-1 1 3-16,-1-1-3 0,-6 1-3 15,5-1 3-15,-5 1-1 0,1-2 6 0,0 2 1 16,-7 0-3-16,1 1-5 0,1 0-2 0,-1-4 3 16,1 3 3-16,-3 2 3 0,2-1-1 0,0 1-6 15,-4-2 1-15,3 0 0 0,-3-1 3 16,3 0 2-16,-4 1 0 0,6-2-3 0,-2-1-1 15,-1 0 1-15,3 1 0 0,-6 0 4 0,1 0-3 16,-4 2-4-16,0-3 5 0,-5 0-2 16,3-2 4-16,-7 1 5 0,-2 0-8 0,-4 0 1 15,-2 1-1-15,-6-2 0 0,1 2 4 0,-8 0-2 0,4 1-1 16,-7 2-3-16,0 0-2 0,-3-1 1 16,-1 0 4-16,-2 1 2 0,-1 1 1 0,1 0-7 15,-3 3-2-15,0-3 0 0,-5 2 0 0,-6-2 5 16,-1-1 0-16,-3 3-5 0,-4-5 4 0,-1 2-2 15,-5-2 1-15,-3-1 8 0,3 1-10 16,-4 0 3-16,-5-1-3 0,3 0-4 0,-4 0 10 16,2 0-1-16,-3-1 2 0,0 4 0 15,0-3-4-15,-2-2 2 0,1 1 2 0,0-1 2 16,2-1-1-16,0 2-2 0,-3 1-6 0,4-1-2 16,-2-2 6-16,-1 0-1 0,3 1 2 0,-2-1-2 15,0 0-2-15,4-1 0 0,-3 0 3 16,2-3 6-16,-3 1-7 0,5 0 1 0,-2-1-2 15,0-1-6-15,2-2 6 0,0 0 2 0,-1-3 1 16,1 3 2-16,2-5 0 0,-1-3-4 0,2-3 1 16,-1-4 0-16,0 0-4 0,1-2 1 0,4-5-3 15,-4-1 1-15,2-4 2 0,-2-3 0 16,5-3 1-16,-2-2-2 0,2-5-1 0,-1-2 1 16,-1-4 0-16,2-2 5 0,2 0-1 0,-4 0-1 15,4 1 2-15,-6 2-1 0,3-1 0 16,-4 5 0-16,-2 1-1 0,-4 4-8 0,1 3 5 0,-3 2 0 15,-3 1 0-15,-1-1 4 0,-1 3-3 16,-4 3 3-16,3 2-5 0,-4 6 5 0,0 3-2 16,1 2-2-16,-3 4 3 0,1 1-6 0,3 0 3 15,-1 1 1-15,-1 2-2 0,0 2 2 0,1 3 1 16,1 2-2-16,0 1 1 0,0 0 2 16,-3-1-4-16,0 2-1 0,2 1 4 0,-1 1-7 15,-3-2 4-15,2-2 1 0,-3 3-2 0,-2-3 5 16,1 1-1-16,-1-1 1 0,-2 0-2 15,-1 1 1-15,-2-2 0 0,-2 2-1 0,0 1 2 16,-3-2-10-16,-2-1 6 0,-2 2 0 0,-3 0-2 16,0-4 9-16,-1 3-7 0,0 0 1 15,-3 0-3-15,-2-1 4 0,0 0-4 0,-7 1 0 16,-1-2 3-16,-1 1-6 0,-3-3 5 0,-1 2-1 16,1 0 0-16,-2-1 8 0,-4 0-6 0,1 1 2 15,-4 0-2-15,1 2-2 0,-5-3 1 0,-2 0-1 16,-4 3 2-16,-4-3-6 0,-2 1 5 0,-4 0 1 15,2 1 0-15,-3-1 6 0,2-2-6 16,-1 1 1-16,-2 2-2 0,3-3-6 0,-4 2 7 16,0 0-1-16,-1 0 3 0,-1 1 0 0,4-2-2 15,-1 2-1-15,-4 1-2 0,0-3 7 0,-1 2-5 16,-5 0 0-16,2 1 2 0,-6 0-4 16,1 0 3-16,-1 0-1 0,0 0 5 0,-2 0-5 15,-4 0 3-15,-2 1 0 0,-3 1-5 0,0-1 9 16,-2-1-6-16,4 5 1 0,1-3 0 0,-2 2-5 15,1 0 4-15,-1 1-2 0,1-1 1 16,-2 3-2-16,3-1 6 0,2 2 0 0,-2-1-2 16,2 1 10-16,1 1-11 0,0 0 3 0,2 1 1 15,0 2-8-15,5-1 5 0,-1 2 0 16,5-1 0-16,2-2 0 0,3 2 2 0,2 0-2 16,3 0 0-16,2 1 8 0,2 0-7 0,3 0 1 15,3 3 3-15,2-1-9 0,1 0 4 0,5-1-1 16,-1 0 1-16,5-1-2 0,4 2 3 0,1-3 1 15,0 1-3-15,8 0 7 0,1 1-5 0,2-2-2 16,8 2 3-16,1 1-7 0,8-2 4 0,0 0 0 16,3-2-1-16,2 0 1 0,6 0 2 15,3 1 0-15,3 0-1 0,-2-2 4 0,4 0-4 16,-2 1-1-16,2-2 2 0,0 3-3 0,0-1 2 16,0-2 0-16,2 1 0 0,0 0 1 15,-1 2-1-15,-1 0 2 0,0 2-3 0,2 0 3 16,-2 0-2-16,0 4 1 0,-1 2 2 0,0 4-5 15,1 3 2-15,0 1 0 0,0 1 0 16,1 3 5-16,-1 3-2 0,1 5 1 0,1 1-3 16,0 3-5-16,-1 3 5 0,-2 6 0 0,0 1 3 15,-1 4 1-15,-2 3-3 0,0 3 0 0,-3 0 2 16,3-2 2-16,1 0-1 0,-2-4-2 16,-3-2-1-16,2 2-4 0,-1-2 4 0,-1-1-2 15,-1-1 2-15,2 0 6 0,0-5-8 0,2-2 0 16,-1-3 0-16,4-3-3 0,-2-3 6 0,1-1 2 15,2-4-3-15,0 0-4 0,-1-1 3 0,3-1-2 16,0-5 5-16,2-3 5 0,-1-4-9 16,2 2 2-16,-1-3-4 0,-1 2 2 0,2 1 2 15,-1 0 1-15,1-4-3 0,0 2-5 0,1-1 7 16,-2 0-3-16,3 0 4 0,0 1 4 16,-1-4-5-16,0-2 0 0,3 3-1 0,-1-5-2 0,1 1 5 15,2-2 3-15,2 4-3 0,2-4 0 16,4 2 2-16,3-2-1 0,3-1 3 0,6-1 0 15,7-1-8-15,3-1-1 0,11-2 1 0,3 0-2 16,2-2 7-16,8-2-1 0,3 2-2 16,5-3-1-16,-1 3 1 0,-1-2-1 0,-3 3 2 15,-2 1 10-15,-5 3-13 0,-3-2 2 0,-8 1-4 16,-4 1-5-16,-7 0 8 0,-5-1 0 16,-5 1 2-16,-8-1-2 0,-4-1 2 0,-5 1-2 15,-4 0 1-15,-1 2 9 0,-2-1-8 0,-1 0 1 16,0 0-2-16,-1 0-4 0,1 0 6 0,-1 0 1 15,-1 0-1-15,2 0-4 0,-1 0 1 0,1 0-2 16,0 0 0-16,-1 0 6 0,1 0-9 16,0 0-4-16,0 0-5 0,0-1-16 0,0 1-3 0,0 0-15 15,1 0-29-15,0-1-35 16,1 0-49-16,2 1-98 0,5 0-353 0,6 1-1160 16</inkml:trace>
  <inkml:trace contextRef="#ctx0" brushRef="#br1" timeOffset="1.1508E6">26560 15544 2702 0,'1'-22'72'0,"-2"-6"-1"16,-1-2 24-16,-2 7 12 0,-4 7 10 15,-3 3-7-15,-5 2-21 0,-8 1-28 0,-5 5-18 16,-8 5 0-16,-4 5-8 0,-5 6 2 0,0 3-2 15,-5 8-3-15,3 4-4 0,1 3-4 0,3 5 6 16,6 4-13-16,4 3 2 0,7-1-7 0,3 2-9 16,6 2 7-16,4 0-8 0,2 2 5 15,9-1-2-15,3-1-4 0,5-1 0 0,7-3-2 0,3-1 3 16,6-5-4-16,4-4-4 0,4-2-6 16,5-5-16-16,1-3-5 0,7-4-19 0,3-6-23 15,-3-2-32-15,0-3-50 0,-1-6-80 0,-3-3-154 16,-2-7-408-16,-4-2-767 0</inkml:trace>
  <inkml:trace contextRef="#ctx0" brushRef="#br1" timeOffset="1.1512E6">26577 15795 83 0,'3'-27'782'0,"0"-5"-142"15,4-7-140-15,-1 8-112 0,-1 10-85 16,0 2-79-16,0 1-64 0,1 4-39 0,3 4-35 16,1 2-14-16,1 2-18 0,4 4-8 0,1 0-6 15,4 8-5-15,3 3-3 0,0 3-12 0,3 8 4 16,-2 5-16-16,-1 3-1 0,-1 6-2 15,3 2-12-15,-4 1 11 0,0 1-4 0,-5 1 2 16,0-2 3-16,-5 2-4 0,-3-2 2 0,-3 0-7 16,-1-4-1-16,-4-7-2 0,-2-4 3 0,-2-8-1 15,0-3-1-15,-1-6 5 0,0-1-1 16,2-4 5-16,-1-4 4 0,2-2-3 0,2-4 1 16,-1-4-6-16,2-4 0 0,0-6 1 0,4 0-2 15,3-2 5-15,2-2-4 0,6 0 3 16,-1-1-5-16,7-2 2 0,2 0 3 0,4 2 0 0,1 4 0 15,6 3-3-15,2 3 0 0,3 3-1 16,1 4 4-16,-1 4 6 0,-2 4-5 0,0 4 5 16,-3 2-6-16,-3 4-1 0,-2 4 5 15,-6 2-3-15,0 6 1 0,-7 4-5 0,-3 2-3 16,-3 2 0-16,-6 1 1 0,-1-1 6 0,-4 1-3 16,-4 2 0-16,-3-3-4 0,-5 0-9 0,0-5 0 15,-8-2-13-15,2 0-3 0,-2-5-10 0,1-2-10 16,0-5-2-16,2-4-7 0,1-3-5 15,3-3-19-15,3-5-44 0,1-6-83 0,4-3-173 16,4-5-487-16,2 0-741 0</inkml:trace>
  <inkml:trace contextRef="#ctx0" brushRef="#br1" timeOffset="1.15171E6">28028 15376 2180 0,'4'1'186'0,"-1"1"-12"0,6 3-13 16,-1 2-4-16,0 3-13 0,5 4-33 15,-4 2-24-15,-1 5-13 0,-2 8-14 0,2 2-12 16,-5 7-4-16,0 5-11 0,-3 4-8 0,-1 7-5 16,-3 7-10-16,2-2-3 0,-5 3 0 0,3-1-2 15,-3-2 3-15,4-5-6 0,-3-7 0 0,5-8-2 16,-1-8-5-16,-3-8 2 0,3-4 3 16,1-5 2-16,0-5-1 0,0-5-1 0,1-3 1 15,0-4 2-15,1-2 6 0,-1-7-3 16,4-4-4-16,3-6-3 0,1-3-5 0,-1-5 4 0,7-5 4 15,1-5 2-15,3-3-1 0,4-2-2 16,3-1-2-16,0 0 2 0,5 2 3 0,-2 3 0 16,3 8-1-16,-1 4-3 0,1 7 9 0,2 6 2 15,3 4 6-15,-3 6 4 0,-1 3-8 0,0 3 1 16,-1 5-4-16,-3 3-6 0,0 0 2 16,-2 10-5-16,0 3 1 0,-6 6-1 0,-1 2-7 15,-6 4 5-15,-3 1 2 0,-3 2 3 16,-5 2 1-16,-3-1-5 0,-6 0-10 0,2-2-6 0,-6-3-5 15,-1-6-16-15,-1-3-12 0,1-6-19 16,0-4-27-16,-2-2-40 0,1-3-98 0,2-2-264 16,0-4-1189-16</inkml:trace>
  <inkml:trace contextRef="#ctx0" brushRef="#br1" timeOffset="1.15191E6">28786 15326 2545 0,'0'-15'172'0,"-2"-2"-5"0,-1-6-32 0,1 7-16 0,0 4-22 16,0 3-29-16,2 9-33 0,-2-2-27 15,2 3-13-15,-1 3-6 0,-1 6-2 0,1 5-1 16,1 4-8-16,3 4-31 0,1 2-63 0,5 2-116 16,2 1-313-16,1 7-1106 0</inkml:trace>
  <inkml:trace contextRef="#ctx0" brushRef="#br1" timeOffset="1.15267E6">29748 15763 2420 0,'3'-6'220'0,"-2"-1"-8"0,0-4-25 16,1 4-19-16,-4 4-33 0,0 2-49 0,-6 0-34 0,-5 3-24 15,-5 2-14-15,-4 6 12 0,-8 3 2 16,-1 7 1-16,-2 2-7 0,-4 3-7 0,4 3-2 15,-4 3-2-15,4 4 5 0,5 0-12 0,2 8 0 16,5-2-5-16,6 0-5 0,8 0 9 0,7-4-5 16,5-4 2-16,8-2-2 0,8-2-5 15,6-5 0-15,4-8 1 0,6 0 4 0,-2-8 2 16,4-4 0-16,-1-4-4 0,3-4-1 0,-5-2 2 16,2-2 5-16,-1-4 1 0,-3-1 0 15,-3-3-5-15,-1-1 1 0,-3-3 1 0,-2 1 8 16,1-4-3-16,-5 1 0 0,-6 2 0 0,1 3-5 15,-7 3 12-15,-5 3 1 0,-2 1 2 16,-2 3 2-16,-2 3-6 0,1 1-4 0,-4 1-1 16,0 2 0-16,-4 0-2 0,0 1-1 0,0 2-2 15,1 0-8-15,-1 4 7 0,0 0 0 0,1 3 1 16,0 1 2-16,6 1-4 0,0 2-3 16,3 2 0-16,4 2 3 0,3 0-4 0,7 1 2 15,0 1-3-15,6-4-6 0,6-2 5 0,2-4 4 16,1-2 2-16,0-5 3 0,1-3-8 0,1-3 1 15,1 0 2-15,-3-6 1 0,-1 1 4 0,-1-1 0 16,-5-5-2-16,0-1-4 0,-3-1 5 16,6-2-2-16,-4-3 3 0,0-1 7 0,-1 0-7 15,-1 0 1-15,-3 1 0 0,-5-2-7 0,-3 5 10 16,-4 1 2-16,0 2-2 0,-3 6 3 0,-1 2 2 16,-2 2-7-16,1 3 4 0,0 0-1 15,0 4-12-15,0-2 1 0,0 1-6 0,1 5 3 16,4 2 3-16,-1 2 6 0,4 8-3 15,5-1-2-15,6 3 5 0,4 1-5 0,7-4 5 0,5-1 1 16,3 0-5-16,8-5 2 0,-2-2-2 16,3-2 0-16,-2-4 6 0,4-3-2 0,-2-4 0 15,-2-4-6-15,1-3 3 0,-9-1-1 0,2-2 5 16,-8-5 4-16,0-2-5 0,-1-6 0 0,-4-3-2 16,-3-4 4-16,-2-1 0 0,-4-2 4 15,-4 0-3-15,-4 0-2 0,-2 3 6 0,-6 1-1 16,-6 7 7-16,1 5 2 0,-5 3-6 0,-3 3-1 15,-5 6-3-15,2 2-2 0,-3 5 1 16,-4 6 0-16,1 5-3 0,-3 3-5 0,2 9 2 16,1 5-2-16,2 7 2 0,5 5 5 0,3 5-5 15,5 4 3-15,2 2-3 0,4 3 1 0,3 3 3 16,-1-3 1-16,4-2-2 0,-3 0-2 16,3 2 1-16,-2-2-5 0,1 4-2 0,1-1-11 0,0-3-26 15,-3 2-40-15,-2 1-73 0,-1-3-266 16,-2 0-1410-16</inkml:trace>
  <inkml:trace contextRef="#ctx0" brushRef="#br1" timeOffset="1.2799E6">6969 15216 1 0,'0'0'0'0,"-1"0"0"0,0 2 0 16,0-2 0-16,-1 1 0 0,-1 0 0 15,-1 1 0-15,2-1 0 0,-2-1 0 0,1 2 0 16,1-2 0-16,0 0 0 0,1 0 0 0,-4 0 0 15,4 0 0-15,-1 0 0 0,2 0 0 16,-2 0 0-16,1 0 0 0,-1-2 0 0,-1 2 0 0,2 0 0 16,1 0 0-16,-1 0 0 0,0 0 0 15,1 0 0-15,-1 0 0 0,0 0 0 0,-1 0 0 16,0 0 0-16,2 0 0 0,0-1 0 0,-1 1 0 16,1-2 0-16,-1 2 0 0,1-1 0 15,0 1 0-15,0-1 0 0,-1-1 0 0,1 2 0 16,-2 0 102-16,2-1 73 0,-1-1 20 0,0 1 26 15,-2 0-13-15,2 0 2 0,-1 1-15 16,2 0-36-16,-2-1-15 0,1 1-19 0,-3 1-14 16,2-1-6-16,1 1 1 0,0 0-11 0,-1-1-5 15,0 1-8-15,0 1-10 0,0-1-2 0,1-1-6 16,-2 2-2-16,0 0-1 0,0 0-1 16,2-1-4-16,0 2-3 0,0-2-4 0,0 0-10 0,-2 0-2 15,3 2-5-15,0-2-4 0,0 0-1 16,2-1 4-16,-1 2-2 0,0-2 2 0,0 1 4 15,1 1-3-15,1 0 3 0,3-1-1 0,-3 0-6 16,4 1-3-16,0-2-4 0,-2 2-2 0,4-1-1 16,-2 0-1-16,-2-1-2 0,2 0-2 15,4 0 0-15,-2 0-2 0,0-1 2 0,1 0 0 16,2-1-4-16,-2 0-2 0,2 1-1 0,-1 1-1 16,4 0 2-16,-2-1 0 0,-3 1-3 0,3-3-4 15,-2 3 2-15,-3-1-1 0,1 1 2 16,0 0 2-16,-1-1-2 0,-3 1-2 0,1 0-1 15,-3 0 2-15,0 0 1 0,1 0 2 0,-3 0-2 16,-1-2-4-16,0 2 3 0,0 0 0 16,-1 0 6-16,1 2 2 0,0-2-2 0,0 0 3 0,-1 0-3 15,1 0 1-15,0 0 2 0,-3 0 0 16,3 0-1-16,0-2-2 0,0 2 1 0,0 0-3 16,-1 0-1-16,1 0 0 0,-3 0-6 15,3 0 1-15,0 0-1 0,0 0-2 0,0 0 4 16,0 0 0-16,0 0-1 0,0-2-4 0,0 2 0 15,0 0-10-15,0-1-4 0,0 2-5 0,0-2-19 16,0 1-13-16,0 0-16 0,1 0-9 0,-1 1-11 16,3 1-10-16,1-2-17 0,-3 2-26 0,1 0-27 15,-1-1-34-15,4 1-44 0,-1 2-55 16,3-1-62-16,-1-2-78 0,2 0-34 0,0-1-18 16,1 0 316-16,2 0 180 0,-1 0 0 0,-1 0 0 15,1-1 0-15</inkml:trace>
  <inkml:trace contextRef="#ctx0" brushRef="#br1" timeOffset="1.28027E6">7300 15266 1 0,'2'2'0'16,"5"0"0"-16,-1-1 0 0,-1 0 0 0,-1 0 233 16,1 0 110-16,-2 0 8 0,3 0-16 15,-2 2-38-15,3-2-45 0,-3 0-34 0,2 0-32 16,-2 0-21-16,4-1-17 0,-4 0-25 0,4 0-17 16,-1 0-13-16,-3 0-11 0,5 0-10 0,0 0-8 15,-1 0-11-15,-2-1-11 0,3 2-4 0,1 0-7 16,1 1 0-16,2-2-4 0,-1 0-3 15,-1-2-3-15,2 2-3 0,-3 0 2 0,0-1-7 16,3 1 2-16,0-1-4 0,-1 0-4 0,-2 1 3 16,1 0-4-16,-1-1 1 0,-2 1-1 0,-3 0-1 15,2 0-2-15,-4 0 2 0,4 1 2 16,-4-1-3-16,-3 0 1 0,2 0-1 0,-2-1-2 16,0 2 3-16,0-1 2 0,0 0 3 0,0-1-2 15,0 1 1-15,0 0-4 0,0-1 1 16,0 2 0-16,0-1-1 0,0 0-1 0,0 0-2 15,0 0-2-15,0 0 1 0,0 0 0 0,0 0 0 16,0 0-4-16,0-1-1 0,0 1-4 0,0 0-6 16,0 0-2-16,1 0-8 0,2 0-9 15,-2 0-18-15,2 0-23 0,2 0-24 0,-1 0-30 16,-1 0-31-16,5 1-52 0,-1-1-65 0,-2 0-110 16,2 1-197-16,0 1-201 0,0-1 83 0</inkml:trace>
  <inkml:trace contextRef="#ctx0" brushRef="#br1" timeOffset="1.28066E6">7778 15282 1 0,'0'0'0'0,"0"1"295"0,1-1 152 15,-1 1-21-15,0 1-71 0,1-1-77 0,-1 0-53 16,0 0-43-16,0-1-32 0,1 0-26 16,-1 1-13-16,1-1-3 0,3 0-2 0,-2 1-5 15,2 2-11-15,3-3-20 0,2 1-17 0,0-1-8 16,1 0-7-16,2 0-6 0,-1 0-6 15,-1-1-8-15,2 1 1 0,3-3-6 0,-1 2 0 16,-2 0 4-16,6-1-7 0,-5 1 2 0,5-2-3 16,-7 1 1-16,0 2-3 0,-1-1 4 15,-1 0-3-15,-1-1-1 0,-1 1 2 0,-3 0-1 16,3 0 1-16,-4 1 1 0,-2-1-3 0,0 0 0 16,-1 1-1-16,0 0 5 0,0 1 3 0,-1-1 0 15,2 0 0-15,-1 0-4 0,0-1 1 16,0 1-4-16,0 0 3 0,0 1-2 0,0-2-7 0,0 1 5 15,0 0-5-15,0 0 1 0,0 1 2 16,0-1-1-16,0 0 0 0,0 0-4 0,-1 0 4 16,1 0-4-16,0 0 2 0,0 0 2 0,0 0-6 15,0 0 4-15,0-1-3 0,0 1 1 16,0 1 1-16,0-1 0 0,0 0-4 0,0 0-8 16,0-2-3-16,0 2-19 0,-1 0-25 0,1 0-43 15,0-1-80-15,-1 1-124 0,0 0-579 16,0 1-783-16</inkml:trace>
  <inkml:trace contextRef="#ctx0" brushRef="#br1" timeOffset="1.28244E6">7973 15592 1 0,'1'-3'0'0,"-2"1"0"0,1-1 0 15,-1 2 0-15,1-1 0 0,0-2 0 0,0 3 0 16,1 0 0-16,-1-1 0 0,1 1 0 0,0-1 112 16,2 0 15-16,-2-1 16 0,0 1 15 0,0-1 17 15,0 0 9-15,0 1-7 0,0-1-12 16,-1 2-11-16,1 0-11 0,-1 2-16 0,0-1-24 15,0 0-32-15,0 1-30 0,-1-1-19 16,1 0-14-16,0 2-8 0,0-1-8 0,-1 1-1 0,1-2 7 16,-1 3 6-16,1 0 6 0,0 0 1 0,-1 0-2 15,1 0-4-15,0-2-2 0,-1 2 4 16,1 2-7-16,0-2 1 0,0 0-2 0,0 1-3 16,0-1 2-16,0 0-1 0,1 0 0 0,-1 3-6 15,0-3-3-15,1 1-17 0,-1-2-23 16,2 1-29-16,2 1-55 0,-2 0-67 0,1 1-96 15,-1-2-94-15,2 1-105 0,-1 1 282 0</inkml:trace>
  <inkml:trace contextRef="#ctx0" brushRef="#br1" timeOffset="1.28266E6">8035 15743 1 0,'0'4'0'0,"-2"0"0"16,2 1 0-16,-2 2 0 0,1 0 0 0,0 0 0 15,-2 2 0-15,2-2 0 0,1 1 0 16,-1 2 0-16,1 1 0 0,1-3 0 0,-1 1 0 16,0 2 0-16,1-2 0 0,2-1 0 0,-1 0 0 15,-1-1 0-15,0 1 0 0,1 1 0 16</inkml:trace>
  <inkml:trace contextRef="#ctx0" brushRef="#br1" timeOffset="1.28286E6">8029 16094 1 0,'-3'6'0'0,"1"1"0"0,0 3 0 15,0-2 0-15,1 0 0 0,-3 0 0 0,3 0 0 16,0 1 0-16,1 0 0 0,0 0 0 0,0-1 0 15,-1-1 0-15,1 2 0 0,0-2 0 16,1 1 0-16,-1 1 0 0,0-1 0 0,0 3 0 16,0 0 0-16,-1 0 0 0,0 1 0 0</inkml:trace>
  <inkml:trace contextRef="#ctx0" brushRef="#br1" timeOffset="1.28307E6">7990 16479 1 0,'1'5'0'16,"-1"-1"0"-16,2 3 233 0,-2-2 100 0,1 1-13 15,0 0-81-15,-1-1-52 0,0 1-32 16,0 1-19-16,0 3-17 0,0-3-33 0,0 2-18 16,0 0-25-16,0-1-17 0,0 1-5 0,1 0-7 15,-1 0-4-15,3 2-12 0,-3 0 0 0,0 0-7 16,0-2-8-16,1 1-9 0,-1-2-39 0,2 0-48 15,-1 1-102-15,-1 0-156 0,2 0-158 16,1 2-112-16</inkml:trace>
  <inkml:trace contextRef="#ctx0" brushRef="#br1" timeOffset="1.28519E6">7799 17105 1 0,'-1'-4'0'0,"0"1"0"16,0 0 0-16,0 1 0 0,1 0 0 15,0 1 140-15,0-1-14 0,1 0-27 0,-1 0-23 16,2 1-13-16,-1-2-9 0,-1 0 9 0,2 0 3 15,-1 1 5-15,2 0-2 0,0 0-8 0,-1 1-5 16,0-2 0-16,2 1 3 0,-3-1 1 16,0 2 4-16,1-3 1 0,-1 1-3 0,3 1 5 15,-1-1-4-15,-1 0-1 0,3 1-4 0,-3-1-13 16,1 1-3-16,-1-1-7 0,2 0-2 16,-1 0 0-16,-2 2 4 0,1-1-3 0,-1 1-3 15,2-2 8-15,-2 2-3 0,0 1 8 0,0-1 9 16,0 1 3-16,-1-1 4 0,1 1 0 0,-1-1 3 15,1 1-6-15,0-1 5 0,2 1-8 16,-2 0-5-16,0-2 7 0,1 2-8 0,-1 0 3 16,-1 2-2-16,1 0-2 0,4-1-4 0,-4-1-2 15,0 1 2-15,1 2-11 0,-2-2 3 0,5 1-4 16,-3-1-6-16,0 0 6 0,-1 2-6 0,0 0 2 16,3 1-2-16,-2-1-3 0,1 2 0 15,-1-2-1-15,3 0 2 0,-3 2-7 0,-1 0 4 16,0-1-4-16,1 0-4 0,2 0 4 0,-1 0-8 15,-2 2 3-15,4-2-4 0,-3 2-1 0,1-1-1 16,-1-1-1-16,2 0 3 0,-2 0-2 16,0-1 3-16,0 1-2 0,3-1-1 0,-3 0 4 15,-1-1-5-15,4 5 3 0,0-2-1 0,-4 1-6 16,1-1 5-16,2-4-2 0,-3 4 1 0,1-3-2 16,0 1 3-16,2-1-3 0,-1 0-2 15,-2-2 7-15,1 1-7 0,3 0 3 0,-3 1 1 16,0-2-8-16,0 2 5 0,2-2 0 0,-1 0 0 15,-1 0 3-15,2 0 1 0,-1 1-2 0,-1-1-3 16,4-1 9-16,-3-1-9 0,1 2 5 0,2-2 2 16,1 2-5-16,-1-2 4 0,4-2-4 15,0-1 4-15,4-2-1 0,1 0 1 0,-2-3 0 16,5-3-6-16,0 1 6 0,2 1-4 0,1 1 1 16,-3-4 2-16,2 2-8 0,-2-3 5 15,1 1 0-15,0-2 1 0,-2 0 2 0,-2 4 0 16,0-1-2-16,-3 3-2 0,-1-3 6 0,-2 1-4 15,1 0 1-15,-3 3 3 0,-3 2-8 0,2 0 6 16,-3 2-4-16,-2 1 5 0,0-2 1 16,0 2-1-16,0 2 1 0,-1 1-5 0,0 0 6 15,0 1-3-15,0 0 2 0,0 0 2 0,0 0-8 16,-1 1 2-16,1-1-2 0,0 0 0 0,-1 0 4 16,1 0-2-16,0 0-3 0,-1 1-4 15,1-1 0-15,0 0-9 0,0 0-8 0,0 0-12 16,0 1-30-16,0-1-31 0,0 0-48 0,0 0-62 15,0-1-139-15,2 1-660 0,4 0-618 16</inkml:trace>
  <inkml:trace contextRef="#ctx0" brushRef="#br1" timeOffset="1.29962E6">5308 17843 63 0,'-6'-10'-54'15,"-1"1"46"-15,-3-2 8 0,3 10 0 0,1 9 0 16</inkml:trace>
  <inkml:trace contextRef="#ctx0" brushRef="#br1" timeOffset="1.32068E6">32622 15719 1 0,'4'0'0'0,"4"-1"0"16,0-2 0-16,-1 2 0 0,-2 1 0 16,-2-1 0-16,4 0 0 0,-4-2 0 0,3 2 0 15,-2 0 0-15,1-1 114 0,0 1 3 0,2-1-7 16,-3 2 6-16,-1-1 3 0,1 0 11 0,-2 0 10 16,-1-1 16-16,2 2 11 0,-1-2 7 0,-2 2 5 15,-2 0-10-15,2 0-8 0,0 2-9 16,0-4-21-16,2 2-22 0,-4-1-20 0,1 0-14 15,1 0-11-15,-2-2-2 0,2 2-6 0,0 0-10 16,-2 0-3-16,0-1-8 0,-1 2-2 16,0-1-1-16,2-1-8 0,-1-1 4 0,-4 1-4 15,2 1 4-15,-3-1 1 0,3 1 1 0,0 1 0 16,-1-2-6-16,-5 1 2 0,1 1-5 0,-3 1 1 16,1 2 0-16,2 0-1 0,0 0 1 15,-4 2-2-15,0 0 4 0,-1 3-3 0,0 0 2 16,-2 1-3-16,-1 4-2 0,-4 0 3 0,2 3-4 15,-2 2 2-15,4 1 0 0,-1 1-5 0,0 1 5 16,4 2-1-16,-4 1-1 0,4 1 3 16,-2 0 2-16,3 2 1 0,0 4-3 0,-1-2 2 15,4 0-9-15,-1-3-3 0,6 0 0 0,0-3-8 16,3 0 4-16,0 0-3 0,1-3 1 0,2 1 0 16,1-3 1-16,0-1-1 0,5-2-4 15,-1-1 7-15,2-3-6 0,2 2 4 0,2-4 3 16,2 1-7-16,0 0 3 0,6-2-2 15,0 1 0-15,1-3-2 0,4-3 0 0,1 0-3 0,3-2-9 16,-2-1-4-16,1 0-12 0,-3-1-10 16,4-2-8-16,1 0-17 0,-2-3-15 0,0-4-21 15,0 0-24-15,-1-3-21 0,-4 0-22 0,0-4-27 16,0 0-38-16,0-2-40 0,-1-2-53 0,-3-2-29 16,-4-2 30-16,4-5 49 0,-10 17 83 15,1-7 83-15,-1-2 49 0,4-3 44 0,-2-3 32 16,1-4 34-16,2 1 40 0,-1-5 21 0,-1 2 17 15,-2-2 24-15,1 4 8 0,-2 2 11 16,-1 4 16-16,-4 0-8 0,0 3-6 0,-1 4-6 16,-2 0-12-16,2 5 1 0,-1 1-9 0,-1 2-7 15,-1 2-8-15,0 3-17 0,1 2-21 16,1 1-28-16,-1 1-24 0,-1 2-19 0,-1 1-6 16,1 4 11-16,-2 2 10 0,2 5 4 0,-2 4 0 0,-1 4-2 15,0 4-13-15,-1 6-3 0,-1 3 2 16,0 1-14-16,-1 4 5 0,-4 4-5 0,1-2-6 15,1 3 3-15,-2 0-3 0,3-3-1 0,-3 0-4 16,1-3 1-16,1-1-6 0,1-7 3 16,4-4 2-16,1-4-9 0,2-5 8 0,0-4-4 15,0-3 0-15,2-3 7 0,-1-2-2 0,6-4 2 16,-1-3-4-16,3-2 2 0,2-2-6 16,1-2 1-16,3-4 2 0,4-1-8 0,0-2 8 15,2-2-3-15,-1-1-2 0,2-1 6 0,-1 1-4 16,2 0 1-16,-3 2-1 0,0 1 2 0,-3 4-2 15,-2 0 0-15,0 6 6 0,-1 1-9 0,-3 3 7 16,0 2-3-16,-4 2-1 0,-1 2 7 16,-2 3-2-16,1 1 2 0,-1 4-1 0,-1 2-2 15,-2 1 0-15,0 2-2 0,2 1 5 16,0 2-8-16,3 0 7 0,-2-3-2 0,1 0-4 0,0-1 10 16,3-2-7-16,2 0 3 0,1-3-2 0,0 0-4 15,0-5 4-15,-1 0-3 0,7-2 6 16,-4-1-8-16,2-3 7 0,1-2-2 0,-3-2-2 15,1-1 12-15,0 0-11 0,1 0 5 0,0-5-2 16,1 2-3-16,-2-1 1 0,-3-3 1 0,5 2 3 16,-2 0-7-16,3 1 8 0,-6-2-2 15,-2 4-6-15,-4 0 18 0,1 2-12 0,-1 0 1 16,-1 2 1-16,-1 3-10 0,-3-1 4 0,0 2 1 16,0 3 5-16,1 2-7 0,1-1 8 15,-2-5-3-15,0 0 3 0,5 20 13 0,-5-8-19 16,0-12 3-16,0 0 1 0,0 0-9 0,13 34 11 15,-13-34-2-15,0 0-4 0,14 25-3 0,-14-25 8 16,0 0-1-16,20 25-6 0,-20-25 11 0,0 0-9 16,0 0 2-16,31 24 2 0,-31-24-11 15,0 0 3-15,34 10-3 0,-34-10 4 0,0 0 0 16,32 3 3-16,-32-3-1 0,0 0-10 16,34-7 11-16,-34 7-7 0,0 0-1 0,24-9 2 15,-24 9-17-15,0 0-1 0,0-12-15 0,0 12-21 16,0 0-32-16,0 0-80 0,0 0-191 0,0 0-797 15,0 0-387-15</inkml:trace>
  <inkml:trace contextRef="#ctx0" brushRef="#br0" timeOffset="1.54308E6">18297 17459 1 0,'0'-3'0'0,"0"0"0"0,0-1 0 16,2 0 360-16,-2 2 10 0,1-1-71 0,2-2-62 15,-1 1-33-15,0 1-3 0,2-1-16 16,0 0-5-16,0 1-16 0,0 0-21 0,0-2-17 15,2 1-18-15,-2 0-8 0,1 1-16 0,0-1-5 16,-2 1-9-16,1-2-12 0,-1 1 2 16,-2 1-12-16,2 0-1 0,0 3-5 0,-2-1-6 15,0 1-1-15,0-1-7 0,-1 1 0 0,0 0-10 16,0 1 3-16,0-1-10 0,0 0-5 16,0-1 7-16,0 1-12 0,0 0 7 0,2 1-5 15,-2 0-2-15,0 0 5 0,3 1-2 0,1-1 9 0,-2 4-6 16,0-3 5-16,-1 3-6 0,2-3-3 15,-2-1 7-15,1 3-7 0,-1 1 8 16,2-1-4-16,0 3-6 0,0-3 3 0,0-1-1 16,2-1 4-16,-1 2 1 0,-1-2 5 0,3 1-2 0,-2-2 0 15,4-5 12-15,-1 2-6 0,2-2 5 16,2 0-2-16,2 1-11 0,0-3 1 16,2-2-3-16,0-3 4 0,2 1-3 0,1 0 3 0,-1-1-5 15,-1 1-7-15,2-4 8 0,-2 2-9 16,1 1 5-16,0 2 1 0,-2-1-4 0,0 0 1 15,-2 1-1-15,-1-1 4 0,-1 3-4 0,-1 0 5 16,-2 0-3-16,1 2-3 0,-3 0 8 0,0 1-8 16,0 0 3-16,-4 4 2 0,1 0-7 15,-3-1 6-15,0 1-3 0,0 0 2 0,0 0-3 16,0 0 3-16,0 0-1 0,-2 0-5 0,2-1 8 16,-1 0-9-16,0 1 1 0,1 1 0 15,-1 0-14-15,1 0-3 0,-2-1-13 0,1-1-9 16,0 1-11-16,-2 0-15 0,0 3-15 0,-1-3-31 15,2-2-34-15,-1 1-78 0,-2 0-112 0,4 0-278 16,-1 1-419-16,1-4 159 0</inkml:trace>
  <inkml:trace contextRef="#ctx0" brushRef="#br0" timeOffset="1.54413E6">18568 17004 1 0,'1'-2'0'0,"-1"-1"0"0,0 1 0 0,-1 0 290 16,1 1 52-16,0 1-73 0,0-1-73 15,0 1-46-15,0 0-29 0,0 0-14 0,0 0-6 16,0 0-8-16,0 0-4 0,-1-2-6 0,2 2-5 16,-1 0-3-16,0 2-1 0,0-2-7 0,-1 0-3 15,1 1-4-15,1-1-7 0,-1 0-4 0,0 0-8 16,0 1-7-16,1-2-2 0,-1 1-5 0,0 1-3 15,0-1-3-15,0 1-1 0,0-1-6 16,0 0-2-16,0 0-4 0,0 2-5 16,0-1-2-16,0 1 0 0,0-1 7 0,-1 1 3 0,1 3 2 15,0-2-1-15,0 1-4 0,1-3 6 16,-1 2 0-16,1 0 8 0,0-1 1 0,-1 3-4 16,3-3 2-16,-2 1-7 0,1-2 1 0,0 0 2 15,-1 2-4-15,0-2 1 0,1 1-5 0,0 1 2 16,1-1-1-16,-2 0 4 0,1-1 3 15,0 0-1-15,-1 1 6 0,2-2-2 0,0 0 2 16,0-2 6-16,-1 1-4 0,2 1-2 0,0-1-4 16,2 0-4-16,-1-1-1 0,2-2 0 15,-2 1 0-15,1 1-5 0,2-1 2 0,-2-3-6 0,2 1 1 16,0-2 3-16,1 1-4 0,-3 0 1 16,0 2-5-16,3-1 0 0,-1 0 1 0,1 0 3 15,-3-2 0-15,1 2-2 0,0 1 3 16,-2-2-4-16,2-2 4 0,-1 1 0 0,0 1 0 15,-1 1 0-15,1 0-4 0,0 1-1 0,-3-1-1 16,1 0 3-16,0 1 2 0,-1 0-3 0,0 2 2 16,0 1-3-16,0-2 1 0,-2 0 4 0,-1 2-2 15,1-1 2-15,-1 2-5 0,0 2 0 16,0-2 1-16,0-2 0 0,-1 4 4 0,1-2-6 16,0 1 3-16,0-1-4 0,0-1-1 0,0-1 6 15,0 2-3-15,0 0 0 0,0 2-2 0,0-2-3 16,-1 0 1-16,1 0 0 0,0 0 1 15,0 0-2-15,0 1 0 0,-2-1-4 0,2 0-2 16,0-1 1-16,-1 1-1 0,1 1-2 0,-2-1-4 16,2 0-5-16,-1 2-2 0,1-2-6 0,-1 1-12 15,-1-1-20-15,1 1-32 0,-1 1-41 16,1-2-57-16,-1 1-92 0,1 1-197 0,0 3-347 16,-2-2-113-16</inkml:trace>
  <inkml:trace contextRef="#ctx0" brushRef="#br0" timeOffset="1.54565E6">18598 16601 1 0,'1'0'0'0,"-1"-1"0"0,0 0 0 15,1 0 0-15,-1 0 0 0,1 1 0 0,1-3 0 16,-1 2 0-16,2 0 51 0,-1 0 91 0,-1 0 19 16,2 1 15-16,-2-2 7 0,0 1-1 0,2 1-7 15,-2 0-8-15,0 0-12 0,-1 0-12 16,0 0-21-16,0 1-26 0,0-1-26 0,-1 2-22 15,1-2-19-15,0 0-8 0,0 0-5 0,0 0-8 16,0 0-5-16,0 1-4 0,0 0 3 0,0 1 9 16,0 1 5-16,0-1 3 0,1 3-4 0,-1-3-2 15,0-1 5-15,1 1 0 0,0 0 2 16,1-1 4-16,-2 0 0 0,0 0 2 0,1 0 8 16,3 1 1-16,-3-1-4 0,0 0 3 0,0 0-4 15,1-1 1-15,0 0 1 0,1 0 2 16,0 0-1-16,0-1-3 0,3 1-1 0,-1-1-5 15,3-2-3-15,-1 2-1 0,1-2-3 0,0-1-3 16,1-2-2-16,1 2-3 0,3-1 0 16,-2 0 1-16,1-1 1 0,0 0-2 0,2 0-2 15,0-1-3-15,0 1 1 0,-1-1 5 0,-1 3-1 16,0-1 0-16,-2-1-2 0,-1 0-3 0,-2 0 3 16,0 2-1-16,1-1 0 0,-4 0 1 15,2 1-4-15,-2-1 2 0,-1 0 3 0,-1 3 1 16,1-2 1-16,-1 2-1 0,-2 0-4 0,1-3-3 15,-1 3 2-15,0 0 1 0,0 1 0 16,0 0 1-16,-1 1-1 0,1 0-3 0,0-1-1 0,-2 2-1 16,2-1-4-16,-1 0 2 0,1 0-5 15,-2-1-7-15,2 2-1 0,0-1-6 0,0-1-9 16,-1 1-12-16,1 0-22 0,-1 0-27 16,1 0-43-16,-2 1-72 0,1 0-130 0,1 0-269 15,0 2-342-15,0-1 643 0</inkml:trace>
  <inkml:trace contextRef="#ctx0" brushRef="#br0" timeOffset="1.55035E6">2830 17956 1 0,'-10'-8'0'0,"-4"-2"0"0,-3-1 0 0,6 10 0 16,5 2 0-16,2 5 0 0,4 3 0 0</inkml:trace>
  <inkml:trace contextRef="#ctx0" brushRef="#br0" timeOffset="1.55068E6">5492 17730 606 0,'0'-17'14'15,"-1"0"-21"-15,-1 2-135 0,1 11-42 0,0 10-102 16,1 4 286-16,2 7 0 0</inkml:trace>
  <inkml:trace contextRef="#ctx0" brushRef="#br0" timeOffset="1.95772E6">19340 16676 1 0,'-1'-8'0'0,"1"0"0"0,0-1 0 15,2 0 30-15,-1 2 342 0,2 0-53 16,1-1-51-16,-1 1-46 0,2 0-19 0,0 0-17 16,-1 0-1-16,2 1-4 0,-2-3-9 0,2 4-8 15,0-2-12-15,1 1-11 0,-2-1-16 16,0 2-13-16,-3 2-10 0,1-1-8 0,-1 1-6 15,1 0-9-15,-3 2-10 0,0 1-14 0,0-3-9 16,0 3-6-16,0 0-6 0,0 3-5 0,0-3-10 16,0 0-3-16,0 0-9 0,0 0-3 0,0 1 0 15,-2 1-10-15,2-1 4 0,2 2 1 16,-2 2 0-16,0 1 7 0,2 3 0 0,0-1 0 16,1 0-3-16,-2 3 3 0,2-4-2 0,-1 4 0 15,1-2 4-15,2 1-5 0,-3 2 2 16,1-1 1-16,1 1-1 0,-3 1 4 0,4 0 0 15,-3-1-1-15,2-1-5 0,-3-1 0 0,2-1-2 16,0-2 1-16,0-1 5 0,-2 1-6 0,2-4 5 16,-1-1-1-16,1 0 0 0,1-1 5 0,-1 0 0 15,1 0 4-15,2-1-3 0,2-1 2 0,3-1-2 16,1-1-3-16,1-1 6 0,3-2-8 16,-1-1 2-16,5-3-1 0,1-3-4 0,-1-1 6 15,6-2-2-15,1-3 0 0,3-1-1 0,4-3-3 16,1-3 0-16,4 0 0 0,-5-1 4 0,0 2-7 15,-2 0 5-15,-3 1-4 0,-3 2 1 16,-1 1 4-16,-5 3-4 0,-3 3 4 0,-3 0-9 16,-4 5 5-16,1 1-2 0,-6 4 2 0,0 1 3 15,-2 2-3-15,-2 1 3 0,-1 1-4 16,-1-1-3-16,1 2 4 0,-2-1-4 0,2 0 3 16,0 1-4-16,-1-1-3 0,1 0-1 0,-1 1-1 15,-2 3 7-15,1 0-3 0,-1 2 1 0,-2 1-7 16,-1-2-9-16,1 3-6 0,0 3-12 15,-1-2-11-15,-3 5-24 0,-1-2-29 0,-1 5-38 16,1-3-55-16,-4 4-75 0,-3 2-193 0,1 2-473 16,0-2-546-16</inkml:trace>
  <inkml:trace contextRef="#ctx0" brushRef="#br0" timeOffset="1.95809E6">19375 17075 1714 0,'-3'3'87'0,"-1"0"33"16,2 1 39-16,1 2 31 0,2 1 18 16,1 1-35-16,1 2-48 0,1-2-38 0,0 3-18 15,2-1-7-15,1 1-7 0,-1 0 0 0,2 2-13 16,1-2-8-16,2 0 3 0,3-1-8 15,2-3 4-15,1 3-1 0,7-6-7 0,6-2 4 16,1-5-5-16,6-5-2 0,4-3-3 0,2-3-4 16,1-4-2-16,5-1-4 0,1-6 4 15,-4 0-5-15,0 0 5 0,-1-1 1 0,-5 3-5 16,-1-4 3-16,-2 1-5 0,-5-3 1 0,-3 0 1 16,-3-1 1-16,-6 2-2 0,-2 1-5 0,-3 1 9 15,-2 6-11-15,-6 1 4 0,1 4 2 0,-3 3-10 16,-3-1 6-16,0 3-2 0,0-2 0 15,-2 2-1-15,0-1-4 0,0 0-17 0,0 3-32 0,0-4-47 16,-2 4-91-16,1-3-284 0,0 1-1260 16</inkml:trace>
  <inkml:trace contextRef="#ctx0" brushRef="#br3" timeOffset="2.72183E6">20765 14347 806 0,'4'-21'740'0,"5"-4"-572"0,-1-3 22 0,1 7-10 15,-2 6-21-15,0 1-1 0,2 2-3 0,-3-1-13 16,2 2-14-16,-1 3-11 0,-2-2-19 0,0 5-16 15,-3 1-19-15,3 1-12 16,-3 3-20-16,-1 1-11 0,1 1-3 0,1 6-7 0,2 1 8 16,1 6 4-16,-2 4 1 0,0 6 5 15,0 2-6-15,-2 4-2 0,2 0-5 0,1 0 1 16,-2-1-6-16,5-1 1 0,1-3 3 16,1-1-8-16,1-3 12 0,0-5 1 0,8-2 4 0,1-4 7 15,4-5-4-15,10-2-1 0,9-4-7 0,2-4-1 16,6-2-7-16,5-5-2 0,-1-1 3 15,1-3-12-15,-2-5 10 0,2-1-6 0,0-2-3 16,-5-1 10-16,2-1-8 0,-2-2 4 0,1 0-3 16,-4-2 0-16,3 1-2 0,-2 1 0 0,-7 3 3 15,-4 4-7-15,-13 4 5 0,-7 2-2 0,-6 3-1 16,-2 0 8-16,-3 5-4 0,-5 2 0 16,1 0-2-16,-3 2-1 0,0 2-5 0,-2 0-6 15,1 0-2-15,0 3-11 0,-5 1 1 0,-5 3-9 16,-2 4-12-16,-5 2-9 0,-4 5-27 15,-1 1-22-15,-6 3-35 0,-4 3-68 0,-4 2-127 16,-2 2-415-16,-4 6-872 0</inkml:trace>
  <inkml:trace contextRef="#ctx0" brushRef="#br3" timeOffset="2.72218E6">20593 14989 1302 0,'-3'5'245'0,"2"1"24"0,-3 3 24 0,3 1-57 15,1 0-13-15,1 4-28 0,4 0-26 0,0-1-26 16,5 4-38-16,-1 1-26 0,7 0-10 0,-1 2-11 16,7 0-5-16,3 0-7 0,5-1-16 15,5-2 0-15,6-3 1 0,9-5-4 0,6-2-1 16,8-8-6-16,2-5-3 0,8-3-2 0,2-4 0 15,3 0-3-15,-4-3-2 0,1-1-6 16,-1-2-1-16,0-4 4 0,1-3 1 0,-4-4 2 16,1 0-2-16,-1-3-4 0,-4-3-3 15,-6 2 2-15,-5 2 3 0,-11 4 1 0,-4 5-2 16,-7 3 0-16,-10 3-4 0,-7 2 1 0,-3 2 1 0,-5 5 0 16,-5 4-1-16,-4 0-4 0,-1 2 0 15,0 1-9-15,-1 0-15 0,0 2-20 0,-5 4-35 16,-5 0-43-16,-5 4-123 0,-11 4-651 0,-3 2-846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4:55:36.172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4195 3356 1 0,'-3'-1'0'0,"-1"0"0"0,-1-2 0 16,2 2 0-16,-2 0 0 0,1-2 14 16,1 3 136-16,-1-1-2 0,2 0-1 0,-2-2 5 15,2 1-7-15,-2 0 4 0,1-1-2 0,-2 0-11 16,2 0-11-16,-1 0-24 0,-1 1-12 0,2-1-8 16,-2 1-6-16,2 1-2 0,0 0-5 0,-2 1-5 15,0-2-7-15,-1 1-4 0,1 0-6 16,-1-2-4-16,-1 1 0 0,0 0-2 0,0-1 0 15,-2 2-3-15,1 0-2 0,-3 1-1 0,1-1 3 16,0 1-1-16,-2-1-1 0,2 1-5 0,-1 0-5 16,-2 0-4-16,2 1 0 0,-3-1-1 15,3 1-1-15,-3 1 0 0,4-1 0 16,-1 2 2-16,-2-2 1 0,0 1 1 0,3 1-1 0,-2-1-2 16,2 0-1-16,0-1-2 0,-1 1-3 0,0 0-3 15,0 2-2-15,-1 1 1 0,1 0-1 16,0 1-2-16,-2-1 1 0,2 2 0 15,0 0-2-15,1 0 6 0,0 0-5 0,-3 3 1 0,2-1 1 16,-4 0-5-16,3 3 2 0,2-2-1 16,-2 3-1-16,1-2-1 0,2 3 3 0,-2 0 1 15,3 1 1-15,-4-1 1 0,2-1-5 0,0 3-2 16,3-4 1-16,-1 3-4 0,0 0 4 0,2-1 0 16,-1 2 1-16,2 2 2 0,-3 0 3 15,2 2-1-15,-3 2-2 0,2-1 3 0,-1-2-6 16,2 2 0-16,-1 0 0 0,0 1-5 0,-2-1 6 15,4 1 1-15,-1-1 3 16,1 0 4-16,1-1-6 0,0 0-2 0,2 1-3 0,0-3 2 0,-3 1 0 16,5 1 1-16,-3 0 4 0,2 1-6 15,1 0 4-15,0-1-3 0,1-2-1 0,2 0 1 16,-2 0-3-16,3 1 1 0,-1 2 0 16,0 0 1-16,2-1 0 0,-2 1 0 0,4-2-2 0,-2 2 2 15,3-1 0-15,1-1 1 0,0 2-2 0,2-2 0 16,1 4 5-16,1 1 0 0,2-1 6 15,-1 6-1-15,5-5-2 0,0 1-1 0,1-2-1 16,1-1 1-16,2-3 2 0,-1 1 0 0,3-1 2 16,-3-2-3-16,-1-1 0 0,0 1-2 15,0-3 2-15,-2 1-1 0,2-2 0 0,0-1 5 16,2-2-1-16,-1 2 2 0,1-5-1 0,2 2 0 16,-1-3 0-16,1-3-1 0,-2 0 3 15,2-1-1-15,-1-1 2 0,4-1 2 0,1-4-1 16,0 0 0-16,2-2-3 0,1-2-1 0,-1 1-1 15,1 0-2-15,-1-3 1 0,0-1-1 0,-1 0 0 16,-2 1 1-16,2-4-1 0,0 3-2 16,-1-3 2-16,-3 2 1 0,3-3-1 0,-3-1 1 0,0 1-4 15,1-3 1-15,-3 0 1 0,-2 0-1 16,1-2 2-16,-1-2 0 0,1-1-2 0,-3 2-1 16,-1-6-2-16,4-1 1 0,-6-1 2 0,3 1 2 15,-5-1-1-15,0-1 0 0,-1-4-2 0,1 0-4 16,-3-6 2-16,2 4-2 0,-4-2 2 15,-1 7 1-15,-4-5-3 0,1 2 1 16,-4 2-2-16,1-3 0 0,-2 4 2 0,-2 1-3 16,-2-2 1-16,1 1 1 0,-4 1-3 0,-1-1 1 15,-1 1-1-15,-5 2 0 0,-2 1-1 0,0-1 0 16,-2 2 1-16,-3-1-5 0,-1 2 2 0,-2-1-2 16,-4 2 0-16,-1-1 2 0,-1 2-1 0,-3 1 1 15,1 3-2-15,3 0 1 0,-2 2 1 16,0 1 0-16,1 2 0 0,0 0-4 0,-4 2 5 15,1 0-1-15,1 3 0 0,-2-2 6 0,1 4-9 16,1 2 1-16,0 2 0 0,-2 1-6 0,-2 2 1 16,2 2 0-16,1 2-2 0,0-1 1 15,2 4 1-15,2 1-2 0,0 0-2 0,2 1 2 16,4-1-18-16,3-1-12 0,2 1-12 0,3 5-16 16,0-3-9-16,3 5-29 0,0-3-40 0,-2 2-98 15,5 1-176-15,-1 2-407 0,2 2-654 16</inkml:trace>
  <inkml:trace contextRef="#ctx0" brushRef="#br0" timeOffset="498.4805">4070 3701 1731 0,'0'4'15'0,"0"0"-1"16,0 4 50-16,0-1 69 0,-4 3 48 0,0 2 13 16,0 3-25-16,1 4-39 0,-3 2-29 0,-3 5-28 15,3 2-26-15,-2 1-9 0,-1-1-16 16,1 2 4-16,0 2 6 0,-2 4-6 0,-1-3 1 16,0-1-12-16,1-4-6 0,0-2-2 0,2-7-2 15,2-4 0-15,1-3 4 0,1-7 4 0,1 0 8 16,2-4 13-16,-1-1 15 0,2 0 8 15,-1-2-1-15,0-3-20 0,-1-3-17 0,2-6-18 16,-1-3-11-16,1-5 7 0,1-2-1 0,3-4 1 16,2-3 3-16,2-5-2 0,1-1 1 15,-1-5-1-15,2 1 3 0,0 3 1 0,2 0-1 16,-1 6 2-16,0-2-3 0,-1 8 2 0,2 0 3 16,-3 5 3-16,0 6 1 0,-1 0 1 0,-1 4 0 15,0 2-2-15,-2 3 1 0,0 4-3 0,0 1-4 16,1 2-1-16,2 2-2 0,-1 4 0 15,6 5 3-15,-3 2 0 0,0 7-2 0,3 3 1 16,-3 2 0-16,0 3 0 0,0-2 4 0,-1 0-4 16,0 4-2-16,-3-1-1 0,2 0-2 0,-2 0 2 15,-1-1-1-15,0-3-3 0,0 0-4 16,1-5-6-16,-1 0-10 0,-3-2-12 0,1-3-17 16,-2 1-43-16,-1-1-29 0,0-3-42 15,-3-2-75-15,1-2-124 0,-2-1-391 0,-4-1-734 16</inkml:trace>
  <inkml:trace contextRef="#ctx0" brushRef="#br0" timeOffset="711.0003">3933 4013 591 0,'-2'0'869'0,"0"0"-582"15,-1-1-46-15,7 2-30 0,-1-1-9 0,-1 0-8 16,2-1-31-16,2 0-45 0,4 1-30 0,4-2-21 15,6 0-19-15,1 0-11 0,5-1-15 16,0 0-9-16,3-2-8 0,2 2-2 0,3-2-12 16,2 0-18-16,1-2-37 0,3 1-65 0,1 1-141 15,0-1-598-15,3-1-756 0</inkml:trace>
  <inkml:trace contextRef="#ctx0" brushRef="#br0" timeOffset="8222.6225">3999 2794 1 0,'-2'0'0'0,"0"0"0"16,-1 0 0-16,1-1 0 0,1 1 244 0,1 0-25 15,-3-2-37-15,3 2-36 0,0 2-27 16,0-2-27-16,0 1-22 0,0 0-13 0,3-1-12 15,-3 0 1-15,0 1 1 0,0-1 2 0,1 2-3 16,-1-2-6-16,0 0 4 0,0 0 13 0,0 1 17 16,0 0 20-16,0 2 6 0,0 0-5 0,0 0-13 15,0 2-15-15,1-2-12 0,-1 0-10 16,0-1-5-16,0 0-8 0,0-1 0 0,1 1-4 16,-1-1-1-16,0-1-2 0,0 3-4 0,2-2 2 15,-2 2-1-15,0-3 4 0,0 0 6 16,0 0 12-16,0 0 11 0,1 0 8 0,-1-3 11 15,0 3 1-15,1-1 1 0,-1 1-1 0,1-1-19 16,1-2-14-16,3-2-15 0,0-1-11 16,0-3 3-16,1 2-1 0,1 0 2 0,0-3-3 15,-3 1 3-15,4-1-4 0,-1-3-1 0,0 4 0 16,0-5-8-16,-2-2 4 0,3 0-3 0,-1-2 2 16,1 0 2-16,-1-2-5 0,1-1 3 0,0 1-3 15,-2-4 5-15,1 3-6 0,0 1 0 16,-2 0 1-16,1 1-8 0,-2 2 8 0,-1-1-3 15,0 1-3-15,-1 0 3 0,0 1-2 16,1 2 2-16,-1 0 3 0,-1 2-3 0,1 1 1 16,-2 0-1-16,1 4-3 0,-1-2 2 0,2 2 5 15,-2 1-1-15,0 0 1 0,1 0-1 0,-1 3-5 16,0 1 2-16,0-1 0 0,0 2 3 0,0 1-4 16,0-2-3-16,0 2 2 0,-1 2-8 15,1-2 1-15,0 0-5 0,0 0-6 0,0 0-3 16,0 1 1-16,0 3 5 0,-2 0 3 0,2 4 12 15,0 3-2-15,0 2 0 0,0-1 4 0,-1 4-6 16,1 0 2-16,-2 3 1 0,1 2-2 16,-1 1 4-16,-1 0-2 0,1 2-2 0,-1 1 0 15,-1-2-1-15,2 1 0 0,-1 1 2 0,-2 3 0 16,2-3-2-16,0 3 1 0,-1-3 1 0,2 0-1 16,1-3 5-16,-2-3-5 0,1 2 1 15,0-3 1-15,1-1-3 0,0-5 2 0,1-1-2 16,-1 0 2-16,1-2-5 0,0-1 7 0,1-2 0 15,-1-1-3-15,0 0 6 0,1 0-6 0,-1-3 1 16,0-1 0-16,1 1-2 0,-2-2 2 16,1 0 0-16,0 0 1 0,-1 0-3 0,1 0 5 0,0 0-2 15,0 0 2-15,0 0 5 0,0 0-7 16,-1 0 3-16,1 0-2 0,0 1-4 0,0-1 3 16,-2 0-4-16,2 0 0 0,-1-1 0 15,-1 2 0-15,-4-1 1 0,2 1 0 0,-2 0 4 16,-2 1-3-16,3 1 1 0,-2 0 0 0,0 2-2 15,1-4 3-15,-1 1-1 0,-1-1 0 0,1 0-2 16,0 1 2-16,0-1 0 0,1-1-2 0,-3 2 6 16,3-1-4-16,-2 0 1 0,2 0 0 0,-1 0-4 15,-1-1 3-15,2 1 1 0,0-1-1 16,2-1 2-16,-1 2 0 0,1-1-2 0,1 1 0 16,-1-1 3-16,3 2-2 0,-2-2-1 0,1 0 1 15,0 1-2-15,2-1 2 0,-1-1 1 16,1 1 0-16,0-2-1 0,1 4 3 0,-1-2-2 15,0 0 0-15,0 0 2 0,0 0-2 0,2 0 0 16,-2 0 0-16,0 0-2 0,1 0-1 0,0 0-4 16,2 0 0-16,0-3 3 0,6 2 3 15,4 0 4-15,6-1 1 0,5-1 0 16,4 0-4-16,0-1 0 0,1 0 0 0,1-1 0 0,0 0 2 16,2-1-1-16,0 0-1 0,-1-1 1 0,-1 3-1 15,-2 0-1-15,-1 1-1 0,-3 1 2 0,-3 0-3 16,0 0 1-16,-2 1 2 0,-3-1-4 15,-1 1 4-15,-5 0-2 0,-3-1 0 16,-2 1 2-16,0 1-2 0,-2-1 2 0,-3 2-1 16,-2 0 2-16,2-1 0 0,-1 0 3 0,0 2 3 15,0-2 1-15,-2 1 4 0,1-1-2 0,-1 0-3 16,-4-1-4-16,-3 2-4 0,-6 0-1 0,-2 1 0 16,-2 1-1-16,-2-1 1 0,-2 1-2 0,2-1 1 15,-3 2-1-15,-1-1 2 0,-2 1-2 0,1-1-1 16,-2 1 2-16,0-1-2 0,-1 1 1 15,3 0 0-15,-1 1-2 0,0 1 2 16,2-3 1-16,1 1 0 0,3-1 1 0,1-1 0 16,1 1-1-16,1 0-1 0,3-2 2 0,1 2 0 0,0-2-1 15,2 0 0-15,2 2 1 0,3-2 0 16,-1 0 0-16,3-1 1 0,2 0-1 0,3 0 1 16,1 0-2-16,0 0-2 0,1 0-5 15,0 0-5-15,1 0-3 0,4-1 4 0,1 2 3 16,8-2 8-16,5-1 2 0,9-1 2 0,2-2-1 15,4 1 1-15,1 0-2 0,1 1-1 0,-2-4-1 16,-1 1 1-16,-3 1 0 0,1-2 0 0,-1 4 0 16,0-2 0-16,-3 0 0 0,-4 1 0 15,0 0 1-15,-5 1 0 0,-3 2-1 0,-2-1-1 0,-5 0 0 16,-4 2 0-16,-3 0 3 0,-2 0 1 16,0 2 4-16,-1-2 1 0,0 2 4 0,-1-2 2 15,0 0-2-15,-2 0-4 0,-3 0-5 0,-6 1-5 16,-2 0 0-16,-3 1 1 0,-2 1 1 15,-3 0 0-15,-2 4 1 0,-1-2 0 0,1 0-2 16,-1 0 2-16,2-2-1 0,1 3-1 0,2-1 0 16,4-3-2-16,1 1-2 0,4 0-2 0,2 0-4 15,1-1-8-15,4 3-21 0,2-4-39 16,1 1-62-16,1 2-126 0,2 1-433 0,3 2-946 16</inkml:trace>
  <inkml:trace contextRef="#ctx0" brushRef="#br0" timeOffset="13387.1932">5290 3649 1 0,'-2'-1'0'0,"0"-1"0"0,-1-1 0 0,1 1 0 16,1 0 0-16,0 1 0 0,1 0 0 16,0 1 0-16,0 0 0 0,0-1 0 0,-1 1 0 15,1 1 0-15,0-1 0 0,0 0 0 0,-2 1 0 16,2-1 0-16,0 0 0 0,-1 0 0 16,1 1 0-16,-1 1 0 0,-2-1 0 0,2 2 0 0,0-2 0 15,0 2 0-15,-1-2 0 0,1 0 0 16,0 0 0-16,-1 0 0 0,1-1 74 0,0 2 9 15,0-1 2-15,1 0-2 0,-1 0-15 0,-1 0-13 16,1 1-11-16,0-2-8 0,-1 1 1 16,0 0-2-16,1 2 1 0,0-2 7 0,0 1 10 15,-1-1 9-15,1 0 10 0,0 1 1 0,-1-2 1 16,2 0 6-16,0 0 7 0,0 0 9 0,0 0 2 16,2 0-4-16,-2 0-12 0,0 0-12 0,1 0-7 15,-1 0-7-15,0 0-1 0,0 0-4 16,1 0-9-16,-1 0-2 0,0 0-3 0,0 0-2 15,0 0 6-15,2 0-2 0,-2 0 2 0,0 0 1 16,0 0 1-16,0 0 0 0,1 0-1 16,-1 0-1-16,1 0-2 0,-1 0 3 0,0 0 4 15,1 0 1-15,1-2 7 0,-2 1-1 0,2 1 0 16,2-3-6-16,0-2-7 0,5 1-13 16,1-2-12-16,1 0-8 0,-1 1-6 0,0 0 6 15,0 1 4-15,3-1 2 0,-1-1 5 0,1-2-5 16,4 0 0-16,-2-1 0 0,3 1-1 0,0 0 1 15,-1-2-2-15,2 2-2 0,0-1-5 0,1 0 2 16,-1 1 1-16,1 0 0 0,-2-3 2 0,-1 2-2 16,3 0-1-16,-3-1 1 0,4 3 0 15,-1-2-2-15,-1 2-1 0,-2 0-1 0,-2-1-3 16,2 2 5-16,-3 0 0 0,2 1 1 0,-1-4 4 16,1 3-4-16,-1-1 0 0,3-2 0 15,-4 1-2-15,5 1 0 0,0-3 2 0,1 5-2 16,-1-2-2-16,2 0 2 0,-1-2 1 15,1 2 0-15,0-1 2 0,-2-1-1 0,2 2-1 0,-5 0 0 16,4-3 1-16,-3 2 0 0,2-1-2 0,1 1 0 16,0-2-6-16,0 3 4 0,1-2 1 0,-2 2 0 15,2-3 5-15,0 2-5 0,0-1 1 16,0-1-2-16,3 3 0 0,-3-2 1 0,2 0 1 16,-1 1-2-16,1 0-5 0,2-1 3 0,-2 1 1 15,2-1 1-15,1 1 6 0,-1 0-5 16,0-2-3-16,-3 2 2 0,4 0-1 0,-3-2 1 15,-1 2 1-15,5-1 0 0,-5 1-5 0,2 1 4 16,2-3 1-16,-4 1-2 0,-1 2 5 0,-1-3-3 16,1 2-3-16,-2 1 2 0,2 0-4 0,-5-1 4 15,-1 1 1-15,4-1-1 0,-4 2 0 16,1 0 0-16,-1-1 1 0,-1-1 0 0,0-1 5 16,0 1-3-16,-1-1-2 0,-2 1-1 0,2 1-3 15,1-2 4-15,-2 2 1 0,0 0-2 16,-1-1-2-16,0 2 1 0,-2-1 1 0,2 1 1 15,0 0 4-15,-3-1-4 0,2 1 0 0,-1-1-2 16,0 1-5-16,-4 2 6 0,2-1 1 16,1 2-1-16,-5-2 1 0,5 2-2 15,-6 1 3-15,0 0-1 0,-1 1 4 0,2 0-3 16,-2 0-1-16,-1 1 1 0,1 0-4 0,-1-2 2 0,1 2 2 16,-1 0-1-16,0-1-1 0,0 1 0 15,0 0-1-15,0 0 0 0,0 0 6 0,0 0-6 16,0 0 0-16,0 0-2 0,-1 0-4 0,1 0 5 0,-1 0 0 15,1 0-2-15,1 0 2 0,-1 0-3 16,0 0-3-16,0 0 0 0,-1-1 1 0,1 1-8 16,0 0-6-16,0 0-6 0,-1 0-13 0,1 0-2 15,-3 0-7-15,2-1-5 0,1-1-11 16,-1 1-29-16,1-1-29 0,0-2-21 0,0 1-18 16,1-1-24-16,0-2-32 0,2 1-88 0,-2-4-132 15,1 2-68-15,-1 0-51 0,0-1 278 0,-1 0 277 16</inkml:trace>
  <inkml:trace contextRef="#ctx0" brushRef="#br0" timeOffset="13883.9759">7135 2594 1 0,'-6'-3'0'0,"0"-2"0"0,-1-3 0 16,0 5 0-16,3-3 0 0,-1 1 188 16,1 1 30-16,-3-1-9 0,3 1-10 0,-3 1-9 15,2-1-11-15,-3 1-11 0,0 1-10 16,3 0-13-16,0 0-19 0,0 1-20 0,1 0-17 15,0 1-20-15,-1-1-14 0,3 2-12 0,0-1-13 16,1 0-12-16,1 1-10 0,0 0-8 0,0 1-5 16,0-1 0-16,0 0 2 0,0 1 1 15,1 3 7-15,0 2 5 0,1 0 2 0,3 0 7 0,0 2 4 16,4-2 3-16,0 3 6 0,2 0 2 16,1 1 1-16,0 1 1 0,5-4-3 0,-4 1-3 15,5 1-4-15,0-3-5 0,-1 3-5 0,-1 0-4 16,4-2-3-16,-3 2-4 0,-2-1 0 15,2 1 0-15,-4-2 0 0,4-1 2 0,-5 3-2 16,-1-4-2-16,1 1-1 0,-2 1 1 0,-2-3-1 16,2 1 3-16,-3-2-4 0,-4 1-1 0,4 1-1 15,-4-1-1-15,-2-1 1 0,0-2 2 16,0 1 0-16,-1 1 1 0,-1 2 4 0,-1 0 5 16,1 0 5-16,-2 1 5 0,-4 3 1 0,-1-3 1 15,-2 3-2-15,0-1-4 0,-1 0 0 16,-3 2-2-16,-2-1-5 0,-2 1-1 0,2 0-4 15,-4 1 0-15,1 0-1 0,0-1 3 0,-1-2-4 16,6-1-1-16,-3 0-1 0,5-1-1 0,0 0 0 16,3-2 2-16,1 1-2 0,0-2-1 15,5-1 0-15,-3 1 0 0,4-1 1 0,1-1 0 16,-1 0 0-16,0 1-4 0,-1-1-2 0,3 1-2 16,-1-1-6-16,2 2-14 0,2-2-29 0,-1 2-40 15,0-2-50-15,4 2-62 0,1-3-121 0,5 0-290 16,3-1-684-16</inkml:trace>
  <inkml:trace contextRef="#ctx0" brushRef="#br0" timeOffset="14652.6097">8283 2391 785 0,'-5'-3'398'0,"2"0"-195"0,-2 0-16 16,2 3-46-16,2 1-32 0,1 2-30 0,0-2-27 15,-1 4-2-15,-2 2 7 0,-3 1 8 0,2 4-1 16,-2 3-1-16,-1 2-3 0,2 2-7 16,-2 5-3-16,3 1 2 0,-2 2-6 0,3 2-5 15,-3-1-7-15,3 0-8 0,0 1-3 0,-1-1-1 16,2-3-6-16,-1-2-3 0,1-3-2 0,-3-1 1 15,4-3 2-15,-1-2 1 0,1-2-1 16,-2-2 0-16,2-2 0 0,-1-4-2 0,2 0-1 16,-1-2 2-16,1-1 9 0,0-1 14 0,0 0 17 15,0-1 19-15,0 1 12 0,0-1-10 0,-1-2-18 16,0-3-20-16,-5-5-23 0,4 0-5 16,-2-4-1-16,-2-1-1 0,-1-3-1 0,1-1-3 15,-1-4-3-15,4-2 0 0,-3-3-1 0,5-2 0 16,1 1 0-16,1-4-3 0,6 0 0 15,-3 1-3-15,6 0-2 0,0 1 1 0,6 1 0 16,-1 3 1-16,3 2 1 0,3 5-1 0,-1 2 3 16,-1 2 3-16,-1 3 0 0,-4 2 3 0,2 0 0 15,-4 4-1-15,-1 2 0 0,-1 4-2 0,-6-2-2 16,2 4-3-16,-4 4-4 0,5-2-3 0,-4 6 2 16,4 1 6-16,-2 7 3 0,2 2 3 0,-5 1 0 15,-1 5 0-15,-2-1 1 0,-1 4 1 16,-2-2 0-16,-3 1 2 0,-1-2-2 0,-1-3 0 15,3 3-1-15,-1-6 3 16,-2-3 0-16,1-1-1 0,5-5 0 0,-1-1-4 0,0-1 1 16,3 0-1-16,1-4-1 0,2 1 2 0,3-2 0 15,-2 0 0-15,6 1 2 0,2-2 1 0,1 0 1 16,6-1 0-16,2-1 1 0,-1 1-5 16,2 1 0-16,-1 1-1 0,0 2-1 0,0 1 0 15,0 0 0-15,-5 4-1 0,2-2 1 0,-4 3 1 16,2 1-2-16,-4-2 3 0,-1 2-2 0,-5-1 0 15,2 2 2-15,-5-1-2 0,-1 2 2 16,-1-2 4-16,-1 1-1 0,-1-1 4 0,-7 1 1 16,3-2 2-16,-6-1 3 0,-1 2 1 0,0-4 4 15,-5 3-4-15,1-3-1 0,-3-2-1 0,5 1-5 16,-4-1 4-16,-1-3-4 0,3 1 2 0,1-2 1 16,-1-1-5-16,2-3 2 0,-2 1-4 15,-1-3-2-15,4 0-7 0,-3 0-10 0,6-1-15 16,-3-4-23-16,5 2-40 0,2-2-78 0,3-2-127 15,4-4-353-15,3 1-696 0</inkml:trace>
  <inkml:trace contextRef="#ctx0" brushRef="#br0" timeOffset="15318.0316">8615 2041 1 0,'-2'-18'29'0,"0"-2"227"0,-6-8 20 0,3 4 6 15,-4 5-3-15,1 0-31 0,-2 1-51 16,0 1-49-16,-1 2-23 0,-1 1-21 0,1 2-14 16,-5 0-1-16,2 1-9 0,-3 0-20 0,0 2-14 15,0 0-9-15,-2 2-9 0,-6 2-6 0,1 2-7 16,1 1 2-16,-5 1 2 0,0 2-1 16,-3 1 2-16,-1 3-6 0,0 1-3 0,-1 5-2 15,-3-1 2-15,3 4 3 0,-4 0-2 0,4 4 2 16,-4 2-4-16,4 0 1 0,-5 4 0 0,6-1-2 15,0 2-1-15,2 2-2 0,0 1 0 0,0 3 2 16,4 3-2-16,1-1 0 0,1 0-2 16,2-2 0-16,1 1 1 0,3-2 2 0,0 1 1 15,4-2 1-15,-1 3-2 0,4 0 0 0,1 1 2 16,0 3 1-16,2 1 3 0,3 2 1 16,-3 4 0-16,4-2 2 0,-2 5-4 0,3 1 1 0,-1 1-3 15,3 3-1-15,5 2 3 0,0-3-6 16,5-4 1-16,3-2 3 0,6-5-4 0,2-4 9 15,2-3 1-15,5-2 3 0,-1-2 2 0,6 0 4 16,4-4 3-16,3-5 1 0,0 0 13 0,4-5-8 16,1-5 1-16,4-2-4 0,2-2-13 15,-1-4 3-15,2-2-3 0,-5-5-1 0,4-1 2 16,0-2-3-16,0-4-1 0,-2-1-2 0,-4-1 5 16,-1-3-7-16,4-2 1 0,-5 1 1 15,-1-2-6-15,-1-2 5 0,-3 0 1 0,-2 1 0 16,1-3 2-16,0-2-1 0,-2-3 1 0,-2-3-1 15,-1-4 6-15,-1-3-5 0,-5-1 1 16,1 0-3-16,-2-2-7 0,-4-2 5 0,-1-1-2 16,-3-3-1-16,-2-1-2 0,-4-3-2 0,-3 3 0 0,-4-2 0 15,-4 2 2-15,-4 1-3 16,-2 2-2-16,-6 3 2 0,0 0-5 0,-8 0 4 0,-2 4 1 16,-3 2-2-16,-5 2 1 0,-3 3-4 0,-4 3 0 15,-7 3 0-15,-6 2 0 0,-4 1-2 16,-1 7-1-16,-8 2 1 0,1 4-3 0,2 1 4 15,0 1-4-15,1 6-4 0,5 4-5 0,-2 6-6 16,6 4-10-16,7 2-16 0,3 5-34 16,4 4-55-16,6 6-71 0,2 6-188 0,8 3-661 15,1 2-483-15</inkml:trace>
  <inkml:trace contextRef="#ctx0" brushRef="#br0" timeOffset="18976.4655">8043 965 1 0,'-4'-2'0'0,"-3"1"0"15,-1 1 0-15,2 0 331 0,1-2 28 0,2 2-25 16,-2-1-41-16,3 1-49 0,1 0-44 0,-1 0-40 15,2 0-32-15,0 0-29 0,0 0-27 16,2-1-16-16,-1 1-14 0,-1 0-8 0,1 0-11 16,3 0-6-16,-1-1-2 0,4-1-2 15,4 1 1-15,2 0-1 0,5-3 0 0,-3 1 0 16,7-1-1-16,3 0 0 0,-3 0-3 0,0 1 0 16,3-2-3-16,-4 3-2 0,-1-1 2 0,-4 1-3 15,2 0 1-15,-6 2-3 0,-1-1 3 0,-1 1-2 16,-1 0-6-16,-4-1 4 0,-1 2-4 0,-1 0 1 15,2 0-1-15,-3 2-1 0,0 0-1 16,4-1 4-16,-4 4 0 0,-1 0 1 0,1 1 3 16,2 3 0-16,-3 1 1 0,-1 1 4 0,0 2-3 15,-1 6 1-15,-2-1 3 0,0 3-2 0,0-1 2 16,-5 2 0-16,1 2 2 0,1-1-3 0,-2 1 3 16,-2 0 0-16,1-1-1 0,0 0 1 15,-1 0-4-15,5 0-1 0,-2-2 1 0,-2 0 6 16,1-3-1-16,1-1-1 0,0-1 1 15,0 0-9-15,3-3 5 0,-4 0-3 0,6-2 0 16,-1-1 0-16,-2 0-1 0,4 0 1 0,0-6 0 16,0 0 0-16,0-1-4 0,1-2 0 0,1 0 0 15,0 1-6-15,0-2-1 0,1 0-18 0,3 0-27 16,-1 0-48-16,5-1-86 0,0-1-142 0,2-1-370 16,1-4-620-16</inkml:trace>
  <inkml:trace contextRef="#ctx0" brushRef="#br0" timeOffset="19198.5568">8553 1091 442 0,'4'-6'372'16,"-2"-2"41"-16,0-2-87 0,-1 5-24 16,0 1-16-16,0 0-58 0,-1 3-51 0,0 0-57 15,0 0-48-15,-1 1-36 0,2 1-22 0,-1 1-15 16,0-2-9-16,-1 1-7 0,1-1-2 0,-1 2 4 15,1 3 5-15,0-2 2 0,0 5-8 16,1-3-7-16,3 0-33 0,-1 1-46 0,1-3-110 0,4 4-139 16,3-4-213-16,3 0-367 0,0-3 479 15</inkml:trace>
  <inkml:trace contextRef="#ctx0" brushRef="#br0" timeOffset="19524.8788">8875 924 1 0,'-1'0'339'0,"0"-4"125"0,-3 2-80 16,2 2-96-16,1 0-67 0,0 2-66 0,-5-1-55 16,3 2-22-16,-5 4-6 0,2-1-8 15,-1 2-11-15,-1 1-9 0,3 2-8 0,-2-2-6 16,4 4-6-16,-2 1-1 0,4-2 1 0,0 3 9 16,2-2 11-16,4 4 3 0,-1-1-4 15,6 1-3-15,0 0-5 0,2 1-5 0,5-3 2 16,-1 2-4-16,3-1-9 0,0 1-6 0,0-3-4 15,-1 2-5-15,-4-3 1 0,3 0 0 16,-6 2-2-16,-1-3 0 0,1 2 1 0,-6-3 0 16,1 2 0-16,-5-5 1 0,0 0-1 0,-2 1 1 15,0-4 5-15,-1 3 5 0,-4 0 5 0,0-2 1 16,-4 2 2-16,-1-3-4 0,-4 1-2 16,-2 0-1-16,1-3-5 0,-2 1-1 0,2-2-9 0,-1-1-2 15,-2 1-7-15,5-2-8 0,-4 0-14 0,2-2-28 16,2 1-43-16,-3-2-72 0,5-2-129 15,1 0-353-15,0-6-815 0</inkml:trace>
  <inkml:trace contextRef="#ctx0" brushRef="#br0" timeOffset="19818.6414">8830 924 646 0,'4'-3'321'0,"0"-3"11"15,6-2-58-15,-3 3-3 0,1-1-23 0,1 2-54 16,2-2-58-16,4-1-47 0,6 0-21 16,5 0-14-16,3-1-1 0,6-1-13 0,2 2-7 15,3 0-3-15,1 0-9 0,2 3 2 0,-2-1-4 16,-1 2 2-16,-1 0-8 0,-4 1-6 0,1-1 3 16,-4 3-5-16,-2-2 10 0,-2 1 0 0,-5 1-3 15,-3-2-1-15,-2 2 0 0,-6 0 3 0,-1-1 11 16,-5 1 10-16,-2 0 0 0,-2 0-4 0,-2 0-8 15,0 0-12-15,-1 1-3 0,0-1-5 16,0 0-16-16,-2 0-7 0,-1 1-20 0,2 0-28 16,-5 2-58-16,1 2-129 0,-1-2-417 0,-2 1-930 15</inkml:trace>
  <inkml:trace contextRef="#ctx0" brushRef="#br0" timeOffset="27899.1558">8726 4470 1 0,'0'-1'0'15,"-1"-1"0"-15,0-2 0 0,1 2 0 0,-1 0 0 16,0 0 0-16,-1 1 90 0,2-3 49 0,-2 4-3 16,0-2 9-16,1 1-5 0,0 0-4 0,1 0-8 15,0-2-13-15,0 2-5 0,0 0-8 16,-1-2-2-16,1 1-5 0,-1 1-9 0,0-1-5 16,0 2-12-16,-1-2-7 0,0 2-9 0,2-1-12 15,-1-1-2-15,0 1-5 0,1 0-3 16,0-1 0-16,-1 1-5 0,0 1-1 0,0-1-1 15,-1 1-1-15,-2-1-3 0,3 1 1 0,0-1 0 16,0-1-1-16,-1 1 3 0,-3 0-2 16,3 0 0-16,0-1 0 0,-4 2 2 0,4-1-2 15,-1-1 0-15,-3 2-2 0,5 0-6 0,-3-1 2 16,-1 0 0-16,3 0-5 0,-4 1 3 0,3-1-4 16,-2 1 0-16,-1 0 3 0,3 0 0 0,-2-2 1 15,3 2 0-15,-2 0 1 0,-1 0-1 16,2 0 0-16,-4 0-1 0,5 0-3 0,-3 0 2 15,1 0-2-15,0 0 2 0,-2 2-1 0,3-2-2 16,-4 0 0-16,3 0 0 0,-3 0-1 16,4 1-1-16,-3-1 3 0,1 0-2 0,-2 0 0 0,0 1 1 15,3 0-3-15,-3 0 0 0,2 1 0 16,-4-1 1-16,1-1-1 0,1 3 2 0,2-2-1 16,-3 2-2-16,0-2 2 0,-1 1-1 0,4-1 1 15,-4 2 3-15,2 0-2 0,2 0-2 0,-2 0 0 16,-2-1-2-16,4 2-1 0,-2-2 2 15,0 2-2-15,2-1-1 0,-4 3 1 0,0-3-2 16,4 3-1-16,-3-2 6 0,-1 5-5 0,1-3 1 16,0 1 0-16,-3 3-3 0,5-3 3 15,-2 1 1-15,0 1-1 0,-2 0 1 0,1-1 0 16,4 3-1-16,-2-2-1 0,-2-1 4 0,4 2-4 16,-2-1 1-16,-1 3 1 0,4-1-2 15,-4 2 1-15,1 1 1 0,3 1-2 0,-2 0 0 16,3-1 2-16,2 1 1 0,0-1 1 0,1 3 5 15,1-1-3-15,0-2 3 0,1 3 3 0,4-1-4 16,-1-1 4-16,5-1 0 0,0 0 3 0,4-2 3 16,0 2 0-16,-2-2 0 0,7 1-1 0,-3-1 2 15,1-1-2-15,0-2-2 0,1 2 0 16,-3-2-6-16,3-3 2 0,-1 0 0 0,-4-2 0 16,4 0 2-16,-3-2 3 0,3 0 1 0,-3-2 0 15,5 0 0-15,-6-1-2 0,4-1-3 16,-3 0 0-16,1 0-4 0,-4 0 0 0,0 0 0 15,-1-1 0-15,-3 2 3 0,-3 0 0 0,2-1 0 16,-3 1-3-16,-1-1-1 0,5 0 0 0,-5 1-2 16,-1 1 0-16,0 0-3 0,-1 0 1 0,0 0-1 15,0 0 0-15,0-1 3 0,-1 1-3 16,1 0 0-16,0 0-2 0,0 0 0 0,0 0 0 16,0 0-1-16,0 0 0 0,0 0-3 0,0 0-3 15,0-2-9-15,0 2-18 0,-1-1-27 16,0 1-38-16,1-2-72 0,-3 0-135 0,0-3-360 15,0 1-825-15</inkml:trace>
  <inkml:trace contextRef="#ctx0" brushRef="#br0" timeOffset="28830.5911">8876 4324 1 0,'-2'-8'0'0,"-5"-6"0"16,2-2 17-16,-1 4 288 0,-3-1-13 15,2 1-45-15,0-1-36 0,-1 4-28 0,-2-4-36 16,0 5-21-16,1-2-23 0,-1 1-27 0,1 1-3 16,1 0-2-16,-4 0 4 0,5 0-8 0,-1 1-6 15,-2-1-12-15,0 2-14 0,-1-1-2 16,-1 1-8-16,-1 1-4 0,1 1 1 0,-1-1 0 15,-2 1 0-15,2 0 10 0,2-1-4 0,-1 0-8 16,-4 2-1-16,2-1-15 0,-3 2 1 0,2 0 4 16,-2 2-4-16,-1-1 2 15,1 1-1-15,-3 1-2 0,0 0 3 0,0-1 2 0,-4 2 2 0,7-1 0 16,-4 2 1-16,1-1-2 0,0 2-1 16,-1-2 4-16,-3 4-3 0,2-3 2 15,1 2 1-15,-2 1-1 0,-4-1 1 0,5 2-2 16,-1 0-1-16,-3 1-3 0,6 0 1 0,1 1-3 15,-2 0 0-15,2 1 1 0,-1 0-4 0,2 3 2 16,-5-1 0-16,7 5-2 0,-5-2 1 16,1 1-2-16,2 1-2 0,-1 0 0 0,6 1 2 0,-5 2 2 15,5 2 1-15,-4 1 0 0,3 3-1 0,-2-1-3 16,3 0 2-16,1-1-3 0,-2-1 3 16,4 1 1-16,-3 0 1 0,3-2 0 0,1 2 1 15,-1 1-1-15,1-1-3 0,3 1 3 0,-1 1 0 16,0 1 1-16,4-2 1 0,0 0-2 15,-1 0-1-15,4-2 9 0,0 1 5 0,0-2 5 16,4 3 4-16,-2 0-8 0,1 1-5 0,4 1-2 16,-3-1 1-16,4 1-1 0,0-1 1 0,2 1 2 15,1 0-4-15,0 0 3 0,7-1-1 16,0 2 4-16,3-1 1 0,3 0 1 0,-1-3 2 0,5-2-2 16,0-3 4-16,3-1 0 0,2-2-2 15,-2-1 1-15,0-1-4 0,0-4-2 16,0-1-1-16,0 0 2 0,0-1-2 0,4 0 1 15,-2 0 0-15,0-3-2 0,3-1 2 0,-4-1-1 16,1-2 1-16,2-1 0 0,-3-1-2 16,1-1-3-16,4 0-2 0,-3-3 4 0,2 0-2 15,-4-3 4-15,1 1-1 0,-2 0-6 0,1-5 5 16,-1 3-3-16,3-4 1 0,-2 0 1 0,-2-2-2 16,-4 2 0-16,3-4-1 0,-1-1 1 15,-3 0 2-15,4-3-3 0,1-4 2 0,-4-1-2 0,0-3 3 16,1-1 1-16,-3 0-1 0,3-4 4 0,-6 0-8 15,2-5 3-15,-3 1-1 0,1-3-3 16,-3-1 2-16,-2 0-2 0,-2 3 0 0,-4-2-1 16,-1 1 1-16,-5 2 1 0,1 0-1 0,-5 2 1 15,-1-1-2-15,-5 2-1 0,-3-2 0 16,1 1-1-16,-5-2 0 0,-1 1 0 0,-4 3-1 16,-4 4-2-16,-4 0 1 0,-1 4-2 0,-7 1 0 15,-1 1 1-15,-6 2-1 0,-5 0 1 0,1 1-1 16,-4 2 1-16,-1 4-2 0,0 2 1 0,0 1-1 15,6 5-3-15,-3 0 2 0,5 1-3 16,3 3-1-16,3 2-3 0,0 2 3 0,5 2-6 16,8 3-3-16,0 0-20 0,4 4-35 15,1 6-46-15,0 3-90 0,4 5-171 0,2 2-719 0,3 0-529 16</inkml:trace>
  <inkml:trace contextRef="#ctx0" brushRef="#br0" timeOffset="32718.5871">9390 3549 1 0,'-4'-5'0'0,"3"-2"0"16,-2-2 0-16,-3-1 160 0,5 4 122 15,0-3-29-15,-2 0-44 0,0 3-42 0,-1-1-32 16,2-1-14-16,-2 2-4 0,0-1-19 0,1 2-11 16,-3 0-14-16,3 1-15 0,-2 1-1 15,0 0-7-15,0 0-5 0,-1 0-4 0,-2 0-6 16,0 0-3-16,2 3 2 0,-2 0 0 0,-3-1 4 15,1-1 6-15,0 0 2 0,0 1-1 0,0 0-2 16,0-1-5-16,-2 2-3 0,1-2-1 0,-2 2-3 16,0 0-4-16,2 2-3 0,-1-2-2 15,2 3-3-15,-3-1-2 0,2 2-3 0,1 0-1 16,0 1-2-16,-3-2-3 0,4 2-2 16,1-1-1-16,-1 3-3 0,1 0-1 0,0 1-2 0,0 3-1 15,2 0 2-15,-2 2 3 0,0-1 2 0,0 5 1 16,3-3-1-16,-2 1 0 0,4 1-2 15,-1-4 1-15,2 3 0 0,4-1 1 0,1-1 1 16,0 2 1-16,3-3 3 0,1 0 5 16,5-3 4-16,0 1 2 0,2-4 0 0,2-1 0 15,1-1-3-15,5-2-1 0,-2-1-1 0,3-1-1 16,-2-1-2-16,0-1-2 0,-1 0 1 0,-1-2 1 16,-4-1 2-16,2 1 3 0,-4-4 0 0,1 0 0 15,-2-2 0-15,-1-1-3 0,0 1 2 16,-3 0 1-16,-3-1-1 0,3 1-2 0,-5 1 0 15,3-1 2-15,-4 2-1 0,-1-1 1 0,-1 0-3 16,0 2-3-16,0 1-1 0,0 0 1 0,0 1-2 16,-1 2 0-16,0-1-1 0,1 3-2 15,-1-1 3-15,1 1-1 0,-1 1 0 0,1 0-1 16,0 0-8-16,0 1-5 0,-2 0 1 0,-1 2-3 16,2 3 7-16,0 2 1 0,1 1 1 0,-1 5 0 15,0-1-1-15,1 3 0 0,-1 3 1 16,2 5 4-16,-1-1-4 0,1 2 1 0,0 2 0 15,-1-2-2-15,2 1 2 0,4-1 2 16,-3 1-1-16,1 0-1 0,0 1 3 0,-2-1 0 0,4 2 0 16,-3-4 6-16,0 0-5 0,2-2 0 15,-1-4-1-15,-1 0-4 0,1-2 4 0,-1-3 1 16,3-1 1-16,-3-3-2 0,-2 1 1 16,0-3 0-16,4-1 1 0,-3-3 2 0,-1 0-3 0,0-2 0 15,-1 0 2-15,0-1-2 0,0 0 3 0,0 0 4 16,0 0 0-16,0 0 4 0,0 0 3 15,0-1 3-15,0 1 1 0,0 0 4 0,0 0-3 16,0 0-5-16,0-2-5 0,-1 0-8 0,1 1-3 16,-1-1-1-16,0-2-1 0,0 0-3 15,1 3 0-15,-3-3-5 0,3 0-11 0,0 2-21 16,3 1-64-16,-3-1-114 0,1 2-319 0,2 2-1199 16</inkml:trace>
  <inkml:trace contextRef="#ctx0" brushRef="#br0" timeOffset="34719.18">8358 6539 1 0,'-2'-6'0'0,"1"-4"0"0,-4 0 0 16,4 0 123-16,0 1 161 0,-1 1-24 15,-3 0-15-15,2 0-29 0,2 1-27 0,-1 0-28 16,-4-1-28-16,4 2-16 0,-1-1-17 0,-2 0-7 15,3 1-9-15,-1 2-6 0,-2-1-10 0,3 1-8 16,-1-1-6-16,-3 1-8 0,3-2-3 0,-3 3-10 16,3 0-3-16,0 0-8 0,-3-1-2 15,2 2-3-15,-3 0-1 0,-1-1-1 0,2 1-2 16,-3 0 0-16,-1-1-2 0,-1 2 1 0,-5-1 1 16,6 2 0-16,-2-1 2 0,0 1-2 15,-2 0-1-15,1 1 1 0,3-1-1 0,-2 0-1 16,0 1 0-16,1 0 0 0,-2 0 0 15,0 2 0-15,2-2 2 0,-2 1-1 0,-3 0-1 0,4 1-2 16,-1-1-1-16,-3 1 0 0,4 0-1 16,0 0 1-16,-3 1-2 0,3 0-2 0,-1 1 0 15,-2 0 0-15,2-1 5 0,1 2-5 0,0-2-2 16,-3 3-1-16,3 1-8 0,1 1 7 0,-7 0 2 16,3 2-2-16,-2 2 5 0,-2 2-5 15,4 1 1-15,-5 0 2 0,3 1-3 0,-3 2 1 16,5-1 0-16,-1-1 0 0,3 3-3 0,-2-1 3 15,3-1 0-15,0 1 0 0,2 0 3 0,1 0-4 16,-1 2 0-16,4-1 0 0,0 1 1 16,0 2-1-16,4-2 0 0,-1-2 0 0,-2-1-4 15,3 0 6-15,2 1 1 0,0 0-1 0,1-1 1 16,4 0 1-16,-1 3 1 0,-1-1 4 16,4 3 4-16,1 0-5 0,0-2-1 0,-2 3-3 0,3-2-3 15,0 1 4-15,3 2 0 0,-2-5 1 16,1 2 3-16,5 0-1 0,-3 0 1 0,4 1 1 15,-2-1 2-15,3 1 1 0,0 1 0 0,1-1 0 16,-2 0-3-16,3 1 2 0,0 1 1 0,1-3 3 16,-1 0 3-16,5-2-2 0,-2-1 0 15,1-1-5-15,3 4 0 0,0-4 1 0,2-1 2 16,-2-3 0-16,2-3 0 0,1-1-2 0,0 1-2 16,-1-4 1-16,3 1 2 0,-1 0-1 15,2-4 2-15,1-2-2 0,-2-1 0 0,0-1 0 16,1-3-1-16,3-1-1 0,-4-3 0 0,2-1 2 15,3-3 2-15,1-2 3 0,4-3-3 0,-1-5-5 16,0 2-3-16,2-4-2 0,-2-2 0 0,-1 2 0 16,2-5-1-16,-3 3 0 0,1-3-2 15,-2 0 4-15,-2 1 1 0,1-1 2 0,-5-3 1 16,-3 3 0-16,-4-1 0 0,-1-1 0 16,-3-3-1-16,0 0 2 0,-7-3 1 0,4 0-2 0,-7-1-1 15,-1 1 3-15,-2-3-1 0,-4 1 1 16,0-2 2-16,-2-2-4 0,-4-2-2 0,-3 2-1 15,1-1-1-15,-5 2 1 0,-1 2 2 0,-4 2-2 16,0-1-3-16,-4 2 3 0,-1-1-5 16,-4 4 0-16,-2 1 3 0,-4 2-8 0,-1 2 1 15,-4 1 0-15,-4 3-2 0,-1 1 3 0,-1 2-1 16,-1 3 1-16,0 0-2 0,0-1 1 0,-2 2 1 16,-2 2 0-16,3 3 10 0,1 1-11 0,0 2 0 15,0 2-3-15,0 1-6 0,1 2 6 16,-1 2 0-16,3 1 2 0,-2 1-4 0,2 2 1 15,-3 1-2-15,1 2-1 0,1 1 4 0,0 1-5 16,8 4-6-16,1-1-3 0,4 2-9 0,2-1-4 16,3 2-8-16,2-1-12 0,1 3-15 0,5-2-24 15,2 1-49-15,2-3-50 0,2 3-100 16,4 0-256-16,2 1-509 0,1 0 51 0</inkml:trace>
  <inkml:trace contextRef="#ctx0" brushRef="#br0" timeOffset="35212.6825">8277 6614 700 0,'-1'-4'363'0,"-1"-2"18"15,-4 1-88-15,5 1-39 0,0 3-28 16,1 1-51-16,0 1-58 0,0-1-43 0,0 1-39 15,1-1-29-15,-1 4-6 0,0-2 2 0,0 4 5 16,0 2 12-16,-1 3 2 0,1 2 4 0,-1 3 3 16,0 3 4-16,1 0 3 0,0 1 0 15,0 1 0-15,0 0-3 0,-1 2 0 0,2 1-2 0,-1-3-3 16,0 0-3-16,0-2-3 0,-1 2-1 16,0 0-3-16,1-2-2 0,-3 0-5 15,3 0-2-15,-1-3-1 0,1-2-4 0,0 0 3 0,1-4-3 16,-1-3 0-16,0 1 0 0,3-4-3 15,-3-1 0-15,0 1 1 0,1-2-2 0,-1 0-3 16,1-2 0-16,-1 0-2 0,0-1-3 0,0 0-6 16,0 0-14-16,0-2-30 0,-1 1-52 0,1-3-54 15,-1-3-63-15,-2-1-71 0,1-2-153 16,-1-3-244-16,-3 0-350 0</inkml:trace>
  <inkml:trace contextRef="#ctx0" brushRef="#br0" timeOffset="35662.7694">8172 6571 1 0,'2'-6'0'0,"0"-5"151"0,4-3 241 15,-2 3-6-15,2 3-48 0,-1 1-82 16,4 1-74-16,4-2-46 0,2 3-29 0,-1 0-13 16,3 3-8-16,-2-1-15 0,3 3-9 0,2 1-7 15,0 2-6-15,0 3-3 0,0 2 3 0,3 2-4 16,-3-1-1-16,4 5-2 0,-3 2-7 0,-1-1-5 15,-5 3-3-15,5 1-4 0,-4 2-3 16,0-3-3-16,-2 3 0 0,-1 1-4 0,-4 0 2 16,0 1 2-16,-5 2 0 0,1 2 5 0,-3-1-2 15,-4 0 1-15,-3-2-1 0,2-1-4 16,-5 1 3-16,-1-5-5 0,0 1 0 0,-1-2 4 16,0-3-2-16,-4-1 4 0,-1 1-1 0,-1-2-1 15,-1 0-3-15,-4-3 0 0,-1 1-3 0,0 0-2 16,-5 1-2-16,3-3 0 0,-3 0-1 15,-1 0-2-15,3-2 4 0,-4-1-5 0,2 2 2 16,3-4-1-16,0 1-2 0,0-3 2 0,9 1 0 16,-2-2-1-16,3 0 2 0,0-1-1 0,4-1 1 15,3 0-1-15,-2 0 3 0,2-2-4 0,2 2 1 16,0-1 1-16,1 1-4 0,-2-1 1 16,4 1 0-16,-1 0-2 0,0 0 1 0,1 0 0 15,1 1 0-15,1-1-3 0,-1 1 2 0,1 0-9 16,1-2-6-16,-1 2-9 0,0 0-28 0,1 0-29 15,0-2-42-15,3 0-86 0,1 1-226 16,3-2-970-16</inkml:trace>
  <inkml:trace contextRef="#ctx0" brushRef="#br0" timeOffset="38967.4765">9424 5589 1 0,'0'-3'0'0,"-1"-2"0"0,-1-2 373 0,-2 1-8 16,2 3-50-16,1-1-41 0,-2 1-50 0,-3 0-38 16,4 1-24-16,-1-1-33 0,-3 3-20 15,3-2-22-15,-3 1-19 0,3 2-14 0,-5 1-9 16,4-2-5-16,-4 5-2 0,-2 0 4 0,-2 2 3 15,1 4 0-15,-3-1 1 0,1 2-7 0,0 3-3 16,-3 1-2-16,2 2-4 0,-3 3-4 16,5 1-3-16,-5 4-3 0,5 1-8 0,-1 1 2 15,0 1 1-15,3 0 3 0,3 1 3 0,0-2-4 16,4-2-4-16,2 1-6 0,2-2-2 0,1-2 0 16,4-3 1-16,-2-1 2 0,6-5 0 15,0 0 2-15,1-4 0 0,5 1-1 0,-2-4 3 16,4-1-2-16,-5-2 1 0,7-1 0 15,-3-2-2-15,-3-2 2 0,5-2-2 0,-7 0 0 16,4-1-3-16,-4-1 5 0,-2-1 2 0,-1-1 4 16,-4 2 3-16,1-2-2 0,-3-1-1 0,3 0-2 15,-4 0-4-15,-2-3 0 0,-1 1-3 0,-1-3-3 16,-4 2-1-16,2-2 1 0,-3 3-1 0,-2 0-1 16,1 1 0-16,-2 3-3 0,-3-1 0 15,3 1-1-15,-2 2-1 0,-2 1 1 0,1 2 0 16,1-1 1-16,0 1-4 0,2 1 2 0,0 1-4 15,1 2 0-15,0-1 1 0,-1 3-4 16,3 1-1-16,1-1-2 0,-1 3-5 0,4 1-3 16,-4 2-7-16,5-1-16 0,0 4-25 0,1 1-43 15,3 0-64-15,0 0-85 0,6-2-132 0,2-2-252 16,2-4-329-16,6-2 476 0</inkml:trace>
  <inkml:trace contextRef="#ctx0" brushRef="#br0" timeOffset="39166.5838">9558 5908 1 0,'2'-8'485'16,"-2"2"-2"-16,0-3-83 0,0 0-62 0,-2 3-54 15,1 1-59-15,0 0-54 0,-1 0-39 0,1 2-32 16,-2 0-21-16,1 1-21 0,1 1-19 0,1 1-17 16,0 1-17-16,0-1-18 0,0 0-20 15,0 1-6-15,0 0-1 0,1 2 3 0,-1 0-2 16,3 3-34-16,0 0-62 0,0-2-84 0,6 1-98 15,1-2-142-15,1 2-116 0,1-4-121 16,4-2 550-16</inkml:trace>
  <inkml:trace contextRef="#ctx0" brushRef="#br0" timeOffset="39474.537">9802 5793 1 0,'4'-2'142'16,"-3"-3"376"-16,-1 1-48 0,0 3-68 0,-1 1-120 15,1 0-100-15,-2 1-71 0,0 2-43 16,1 1-12-16,-2 0 5 0,-3 3 13 0,1 2 3 15,-1 3-5-15,-2-1-10 0,4 2-10 0,1-1-7 16,1 3-3-16,2 1 1 0,3-1-1 16,0 3-1-16,3 0-5 0,2 0-5 0,-1 2-7 15,3-1-7-15,0 0-2 0,1 0-2 0,-2-4-5 16,2 1 1-16,-2-2-2 0,-2-1-3 0,0 1 1 16,-1-2 0-16,-4-1-2 0,3-2 2 15,-3 0-1-15,-1-1 0 0,-1 0-1 0,-1-3 3 16,-1 2 1-16,-2-4 1 0,2 2 4 0,-3-2 2 15,-3 1 1-15,0 1 0 0,-2-3-3 0,-2 0-2 16,0 1-2-16,-3-2-3 0,4 0-2 16,-4-1-1-16,0-2-4 0,2-1-3 0,-4 0-7 0,5-2-13 15,0 0-22-15,1 1-40 0,-3-3-65 16,4-2-106-16,1 1-256 0,0-3-473 0,1-2-76 16</inkml:trace>
  <inkml:trace contextRef="#ctx0" brushRef="#br0" timeOffset="39724.046">9856 5725 495 0,'17'-5'437'0,"2"-6"-32"0,8-1-32 16,-2 0-69-16,1 2-67 0,-1 0-81 0,2 2-48 16,1 3-14-16,-2-1-16 0,1 1-12 15,-4 2-13-15,-3-1-8 0,1 2-3 0,-2 1-12 16,-5 1-2-16,1 0-4 0,-5-2-8 0,-2 2-5 15,-3 2-6-15,-1-1-4 0,1-1-3 0,-4 3 0 16,-1 0 0-16,0-1 1 0,0 0 1 16,0 3-1-16,-1 0-3 0,-2 0-5 0,-3 1-12 15,1 3-27-15,-3-1-58 0,-2 3-117 0,-2 1-292 16,-4 2-706-16</inkml:trace>
  <inkml:trace contextRef="#ctx0" brushRef="#br0" timeOffset="43759.8085">8742 8565 1 0,'-1'-1'0'0,"0"-2"186"15,-2 2 125-15,1 1-29 0,2 0-27 0,-1-2-45 16,-1 1-33-16,-1 1-11 0,0 0-18 0,2 0-23 15,0 0-17-15,1 0-27 0,-2 1-17 0,0 1-9 16,-3-1-1-16,2 2 6 0,-4 2 6 0,1 2 5 16,-2 0-6-16,0 3-2 0,-2 1-7 15,0 3-3-15,1 1 5 0,1 2-8 0,0 0-3 0,0 3-2 16,-1 0-7-16,0 1 1 0,0 1 1 16,0 0-1-16,4 0-6 0,-1-1-7 0,3-1-3 15,2-1-7-15,0-1 6 0,2 0-2 0,2-2 4 16,-1-1-3-16,5-3-3 0,1-1 1 15,0-2-3-15,3 0 3 0,0-3-2 0,4-2 2 16,2 0-1-16,4-4-5 0,0 0 2 0,1-4-6 16,4 0-4-16,-2-1 1 0,2 0-8 15,-2 0 2-15,-4-3 0 0,1 2-3 0,-3-4 3 16,-1 3-7-16,-3 0-5 0,-1-1-14 0,-2 0-10 16,0-3-19-16,-2 0-24 0,0 1-29 0,-1-3-54 15,-4 1-75-15,1-3-143 0,-3 0-302 0,-1-1-277 16,-3 0 336-16</inkml:trace>
  <inkml:trace contextRef="#ctx0" brushRef="#br0" timeOffset="43967.0512">8724 8564 1 0,'0'-4'0'16,"-1"-4"153"-16,1-4 182 0,1 4-45 0,5 0-35 15,-1-1-27-15,3 2-34 0,1-2-24 0,2 2-23 16,2-1-22-16,5 0-20 0,0 1-19 15,-2 2-15-15,3 0-18 0,1-1-13 0,0 3-14 16,1 0-9-16,2 1-7 0,0 3-5 0,-3-1-4 16,1 3-1-16,-1-1-4 0,-4 1-9 0,0 3-14 15,-4 0-46-15,-2-1-90 0,1 2-190 0,-2 3-310 16,-2-1-352-16</inkml:trace>
  <inkml:trace contextRef="#ctx0" brushRef="#br0" timeOffset="44171.7065">8701 8731 1 0,'-6'1'0'0,"4"0"0"0,-1 0 120 16,3 0 92-16,1-1 24 0,0 2 21 0,1-2 24 16,5 0-1-16,2-2-29 0,3 1-65 15,2 0-82-15,5-1-49 0,3-2-21 0,5 1-13 16,-1-2-7-16,2-1-10 0,1 1-10 15,2 1-33-15,-1-1-80 0,2-1-167 0,-1 0-308 16,1-1-417-16</inkml:trace>
  <inkml:trace contextRef="#ctx0" brushRef="#br0" timeOffset="44711.9127">8875 8219 1 0,'-27'-6'0'0,"-8"1"0"0,-9-1 287 16,1 3-1-16,8 4-11 0,-3 0-30 0,3 4-17 15,-3 2-28-15,0 2-25 0,3 1-30 0,-1 4-24 16,4-2-13-16,2 8-12 0,2 2-7 16,3 3-9-16,-1 3-5 0,5 1-7 0,1 2-7 15,5 1 0-15,-3 5-11 0,2 1-8 16,3 2-3-16,3 4-7 0,-1 2 6 0,7 3 2 0,-1 2-2 15,4 2-4-15,2 0-10 0,5 1 0 16,-1 0-4-16,5-1 1 0,1 0-4 0,5-2-5 16,1-4-1-16,0-5-1 0,8-3 4 0,-2-5-4 15,8-2-1-15,0-4 1 0,7-4-4 0,-3-3 6 16,5-5 3-16,5-5 1 0,-2-5 0 16,2-5-5-16,2-3 1 0,-3-5-4 0,4-5 5 15,-5-1-3-15,3-3-4 0,-4-3-1 0,1-2-7 16,-1-1 6-16,-2-4 1 0,-1-1 2 0,-2-3 0 15,-6 0-2-15,-1-6-1 0,-3-3 0 16,-1-4 3-16,-3-4-2 0,2-4-1 0,-3-2-2 16,-3-1-6-16,-3-1 9 0,-1-1-3 0,-4 0 4 15,-4 5 0-15,-3-1-6 0,-6 1 1 0,-4 5 0 16,-5 0 4-16,-3 5-1 0,-10 2-2 16,1 2-2-16,-7 1-2 0,-4 4 3 0,-3 2 1 0,-3 5 0 15,-3 3-2-15,-5 2-2 0,0 4 1 16,1 2-1-16,-3 0 4 0,2 4-2 0,4 4-2 15,0 2 1-15,1 4-4 0,7 1 0 0,1 3-1 16,8 2-4-16,2 3-10 0,10 1-20 16,1-1-29-16,10 2-37 0,3 2-58 0,3 1-64 15,7 4-101-15,5-2-231 0,6 1-284 0,9-4-72 16</inkml:trace>
  <inkml:trace contextRef="#ctx0" brushRef="#br0" timeOffset="45137.981">9766 8065 17 0,'4'-11'424'0,"5"-3"23"0,-1-5-69 0,-4 4-50 16,-4 1-33-16,-1-1-56 0,-4 3-54 0,-1 0-39 16,-5 2-32-16,0 1-16 0,-5-1-11 15,1 1-11-15,-4 0-13 0,-3 2-11 0,-1 2-9 16,-4 1-6-16,-3 2-2 0,-1 3-5 0,-4 4-8 15,0 2-4-15,-3 5-6 0,4 1-3 0,3 3 0 16,2 1-3-16,5 1 0 0,6 1-5 16,2 3-1-16,6 2-2 0,6-1-1 0,4 1 5 15,3-2-2-15,8-1 2 0,7-4-2 0,4-4 4 16,6-3 2-16,5-3 0 0,3-5 4 0,0-1-6 16,3-2-1-16,-4-2-1 0,-1-3-1 15,-4-3 2-15,-6-1 2 0,3-1 1 0,-4 0-1 16,-3-3-1-16,-3 3 3 0,-2-2 3 0,-5 3 5 15,-3 2-1-15,-2 0 3 0,-2 4 5 0,-2 0 1 16,-1 2 1-16,0 2-7 0,0 1-8 16,0 3-8-16,-3 1 0 0,2 5 2 0,-2 6 3 15,-1 4 5-15,-1 3-3 0,1 4-1 0,-1 2-3 16,3 3-4-16,1 0 3 0,-2 5 1 16,3-1 0-16,3-1-3 0,-1-2-2 0,5-4-1 15,1 2-7-15,0-3-14 0,6 0-41 0,-4-1-68 16,2 0-137-16,0-2-481 0,1-4-925 0</inkml:trace>
  <inkml:trace contextRef="#ctx0" brushRef="#br0" timeOffset="46504.0311">4619 3977 1 0,'0'-2'0'0,"0"0"0"16,-1-2 0-16,-1 3 13 0,1 0 262 0,1 0-25 16,0-1-12-16,0 2-24 0,1 0-32 15,-1 0-34-15,2 0-43 0,-1 0-30 0,0 0-23 16,1-1-19-16,2 0-5 0,-1 1-4 15,1-1-7-15,2 1-8 0,0 0-1 0,0 1-3 0,4 1 2 16,0 0 4-16,1 1-3 0,2 1 4 0,3 0 1 16,3 1 1-16,-1 1 3 0,2 0 1 15,4 2 3-15,-2-1 1 0,6 1 4 0,0 1-1 16,2 0-3-16,5 2 0 0,3-2-8 16,1 0-3-16,2 2 1 0,2 1-5 0,1 1 4 0,2-1-1 15,0 0 1-15,1-2 0 0,-3 2 0 16,3-1-1-16,-3 1 0 0,4-2 10 0,3-1 1 15,0 2 3-15,0-1-3 0,4 0-6 0,1 2 1 16,-2-1 4-16,4 0 3 0,3 0 2 0,-3 0-3 16,3-1 0-16,-5 3-2 0,2-3 3 15,-1 3-1-15,-1-2 0 0,-4 2 1 0,5-3-1 16,-4 3-2-16,-2-2 2 0,0 0-4 0,0-1-2 16,0 0 1-16,-3-2-3 0,0 2 0 15,-3 0-2-15,1-3 0 0,-5 0-1 0,1-1-1 16,-3-1-2-16,-3 1 0 0,3 0 0 0,-4 0 1 15,0-2 1-15,0 1 2 0,0-3-1 16,-3 2 0-16,0-1 4 0,-2 1-4 0,-1-2-2 0,-4-1 1 16,3 2 0-16,0-2 0 0,-5 0 1 15,1 0-3-15,1-1-1 0,-6 0 1 0,1 0 0 16,-1 1 1-16,-3-1-1 0,3 0 0 16,-7 0-1-16,3 0 1 0,-3-1-3 0,-2 0 2 15,0 0-1-15,-4 1 0 0,3-1-2 0,-3-1 1 16,-3 1-2-16,3 0-1 0,-4 0-1 0,-1 1-2 15,1-1-2-15,-1-2-4 0,2 2-6 0,-3 0-18 16,0-2-28-16,-3-1-38 0,1-2-53 0,-1 0-67 16,-7-3-99-16,-2 1-110 0,-5 2-98 15,-2-5-39-15,-2 0 148 0,0-4 415 0,1 0 0 16,3 0 0-16,4 0 0 0,1-2 0 0,3 4 0 16,5-2 0-16,-2 0 0 0,6 3 0 0,0 1 0 15,1 0 1-15,1 2 346 0,3 0-9 16,-2 1-20-16,3 2-40 0,-2 3-53 0,4 0-65 15,-4 2-66-15,4 2-44 0,-2 2-22 0,-1 2 0 16,5 6 4-16,-1 2 3 0,1 3 2 16,0 1-1-16,-2 3-3 0,-3 2-2 0,2 3-3 15,-4 1-4-15,4 1 1 0,-6 2 1 0,-3-1 0 0,-6-1 0 16,0 1-5-16,-2-1-9 16,-5-1-11-16,-3 1-11 0,-2-3-19 0,-3-1-28 15,-3-3-42-15,2-2-103 0,-10 2-210 0,-4-1-915 16</inkml:trace>
  <inkml:trace contextRef="#ctx0" brushRef="#br0" timeOffset="47583.1745">4086 4373 1 0,'2'-2'0'0,"1"-1"0"0,2-1 0 0,1 2 81 16,5 0 52-16,0-1 3 0,1 3-28 0,2 0-31 16,-2 3-21-16,3-1-1 0,0 3 10 0,-1 1 5 15,2 2-4-15,2 2-10 0,0 3-13 0,0 2-8 16,1 3-5-16,0 2-5 0,3-1-3 15,-1 3-4-15,4-1 10 0,1 5 2 0,2 0 1 16,2 1-1-16,1 1-13 0,1-1-1 0,3 1 8 16,1 0 7-16,5 0 0 0,1 3-3 15,3 0-6-15,-1-1-4 0,2 1 7 0,1-3 10 16,3 1-5-16,0-1 4 0,0 1-2 16,-1 1-7-16,0 0 4 0,-1 2-8 0,1 0 4 15,0 1-2-15,-2 2-1 0,-1 2 1 0,2-3-6 16,-3-1 3-16,2-3-4 0,-1 0-2 0,-4 1 2 15,1-1-4-15,-4 2 1 0,1 0-1 0,-3 4 2 16,2 0 5-16,-3 0 8 0,-1 1 1 0,-2 1-5 16,4 2 4-16,-3 2-3 0,2-1 0 0,-2-2 6 15,0 3-13-15,-3 0 1 0,0-4 1 16,1 1-1-16,-1-8 4 0,-1-2-3 0,0-3-2 16,-1-3 8-16,-1-1 7 0,1-2 6 15,1-3 2-15,-1-3-8 0,1 2-6 0,-2 2-11 0,-4-2-2 16,4 2 1-16,-3 0 0 0,1-1 3 15,0-2 0-15,-1 2-9 0,-2 2-4 0,3 2 0 16,-4 0-1-16,-1-2 2 0,2 0 3 0,3 0-2 16,-5 1-2-16,-1 0-3 0,-3 0 1 0,-2-3 3 15,5-1 3-15,-6-2 3 0,4 0-7 16,-2 0 0-16,-2-2 3 0,-1 1 1 0,4-4 9 16,-4-3 2-16,4 0-1 0,-6-2-3 0,2-1-1 15,-1 1-2-15,-2-4-3 0,1 2 3 16,-3 1-9-16,5-1-1 0,-4 3-2 0,-1-2-2 15,0 2-1-15,1 0 0 0,2 0 2 0,-1 4-2 16,-1 0 0-16,-1 3 3 0,0 0 0 0,-2 1 4 16,3-2-2-16,1-1-1 0,-3-1-1 0,-2-2-2 15,3 1 3-15,-2-2 0 0,0 0 1 0,-2-2-4 16,0 0 2-16,-2-1 1 0,0-1-1 0,2 0 5 16,-3-1-9-16,0-1 0 15,-1 1-3-15,-1-2-2 0,1 0-1 0,0-1-18 0,0-3-24 16,0-2-30-16,1-1-25 0,-1-5-25 0,-1 0-30 15,-2-1-27-15,0-4-36 0,1 2-7 16,0-2 26-16,-1 1 46 0,1-1 66 16,2 3 50-16,4-1 33 0,-2 3 30 0,0-1 36 15,5-1 52-15,-1 7 50 0,2-1 33 0,1-1 7 16,1 3-15-16,1 2-28 0,-1-1-30 0,-1 2-25 16,3 3-26-16,-2 2-21 0,4 2-15 0,-2 4-11 15,-1-1-8-15,1 4-5 0,-1 4 1 0,-2-1-7 16,0 3-2-16,-5 2-1 0,2 0-5 15,-4-1 6-15,1 2 0 0,-3 1 4 0,-3 1 1 16,-4 0-5-16,1 4-5 0,-10 4-5 0,-4 1-2 16,1-1-16-16,-3-5-24 0,7-9-21 15,-5-3-38-15,0-2-68 0,-5-2-206 0,-1-2-457 0,-5-1 10 16</inkml:trace>
  <inkml:trace contextRef="#ctx0" brushRef="#br0" timeOffset="49036.878">3954 4698 1 0,'2'-5'0'0,"1"-3"0"0,-2-2 0 0,1 2 253 16,-2 4 60-16,0-1-16 0,-1 2-32 0,1 1-71 15,-1 1-70-15,1 1-59 0,0 0-67 0,0 1-45 16,1 2 7-16,0 2 20 0,1 1 30 0,0 4 25 16,1 1 10-16,2 3 3 0,2 2 4 15,2 1 12-15,0 4-5 0,1 1-3 0,1 3-6 16,3 1-2-16,-1 2-5 0,0 4-8 0,3 0-1 15,-1 6-3-15,2 1 6 0,3 4 4 16,2 3-6-16,-1 5-6 0,2 4-12 0,3 0-5 16,0 1 7-16,2-2 3 0,0 1-2 0,4 0-1 15,-1 0-6-15,1 0-4 0,4-1 9 0,-2 0 0 16,1-1 0-16,-3 1 0 0,1-1 1 16,-2-3-6-16,2 1 0 0,1-2-3 0,1-3-5 15,-4-3 3-15,4-1 4 0,0-4 5 0,-2 1-1 16,-1 3 1-16,4 0-5 0,-3-1-3 0,3 2 0 15,0-2-1-15,2 5 1 0,-5-1 1 0,4 4 0 16,-3-2 0-16,4 0 3 0,-4 5-2 16,-1 2 2-16,-6 0-1 0,1-2-6 0,1-5 0 15,-2-2-1-15,1 1 1 0,2 3 2 0,-1 2-2 16,2-1 1-16,0-3-3 0,0-5 4 0,1 1 5 16,4 0 0-16,-3 0 5 0,5 1-5 15,-3 1-3-15,1 0 0 0,-1 0-1 0,3-5 1 16,2 0 0-16,0-5 1 0,1 2-4 0,-1-1 3 15,0 7 1-15,-4 2 1 0,2 1 1 0,2-3-1 16,1-1-2-16,-1-3-3 0,1 0-1 0,-1 2-7 16,-1-2 5-16,-1-1-2 0,-1 1-1 15,2 1 9-15,0-2-7 0,-2 1 1 0,-2-3 2 16,1-5-6-16,0-1 4 0,0-3 2 16,-1 3 1-16,-3-4-1 0,0 2 1 0,-3-1 3 15,1 6-3-15,0 2 4 0,0-1-4 0,-1 2 1 16,0-6 5-16,-1 1-5 0,0-2-1 0,1 0-2 15,-3 0-2-15,-2-2 2 0,1 3 0 16,-2 4-1-16,-1 0-2 0,1 2 3 0,3-4-2 0,-3-2 1 16,-2-1 2-16,1 0-4 0,1-4 3 15,-6-1-2-15,2-2 0 0,-2-3 2 16,-4 4-2-16,6-3 0 0,-6 0 1 0,5-2 0 16,-5-5 3-16,3-1 0 0,-3 1 0 0,-1-2-2 15,2-4-1-15,-4 3-1 0,1-3 0 0,-5 0-2 16,2 1 3-16,0-1-2 0,0 0 0 0,-3-2 0 15,2 2-2-15,-4 1 4 0,4-1 0 0,-4 0-3 16,5-1 1-16,-5 4-3 0,3 1 0 16,-2 0 4-16,3 2-1 0,-4-5-1 0,4-1-1 15,-4 1-1-15,2-2 1 0,-2-1 2 0,-1-1 2 16,3 2-3-16,-3-1-1 0,0 0-1 0,-1-2-1 16,5 1 5-16,-3 1-3 0,-2-1-1 15,2-2 3-15,1 2-8 0,-2-1 6 0,0-1 2 16,-1 2 1-16,3-2 0 0,-2 1-2 0,0 0-1 15,-2-1-3-15,1-2 5 0,0 2 0 0,2-1-4 16,-3-1 3-16,0 2-5 0,0-2 6 16,0 0 7-16,0-1 7 0,0 1 6 0,-3 0 4 15,2-1-4-15,0 0-7 0,-2-6-3 0,-4-1-7 16,-2 0-2-16,-3-4-1 0,1 0-3 0,-7-4 1 16,0-2 1-16,0-1 2 0,-7-2-2 0,4 0 0 15,-7 0-1-15,3 2-2 0,-6-1 5 0,0 1-1 16,-1 1-1-16,-4 0 0 0,4 0-3 15,-7 1 1-15,1 0 4 0,3-1 1 0,-2 1 2 16,5 2-1-16,1-1 0 0,1 2 1 0,0-1 7 16,7 2 2-16,0 2 1 0,2-2 5 15,3 5-7-15,1-1 3 0,4 1-2 0,-2 2 1 16,6 1 0-16,3 3-5 0,-1 0-4 0,6 2-7 16,0 2 2-16,0 5-2 0,0 2 0 15,2 8 2-15,0 6-4 0,1 1 4 0,5 3 0 16,1 1 1-16,3 2 3 0,2-1-3 0,6 0 0 15,0-1-3-15,2 0 5 0,2 0 1 0,0-3-1 16,5 0 2-16,-4-3-7 0,2-4 1 16,2-2 3-16,-4-5 1 0,3-5 5 0,-4-3-5 15,5-3-2-15,-3-2-2 0,2-5 1 0,2-5 3 16,0-7 1-16,2-6 2 0,0-7-7 0,2-6 4 16,-1-3 1-16,-2-7 0 0,0-4 3 0,-1-5-4 15,-6-9-3-15,3-5-3 0,-5-2 0 16,2 2 1-16,-3 6-1 0,0 9 1 0,-3 12-11 15,-4 8-16-15,-4 9-29 0,-7 7-62 0,-1 6-234 16,-2 8-1391-16</inkml:trace>
  <inkml:trace contextRef="#ctx0" brushRef="#br0" timeOffset="63974.985">14113 5698 1 0,'-1'-4'0'0,"-1"-2"0"0,-3-3 0 15,1 2 0-15,2 0 49 0,-4 2 199 0,4-1-29 16,-2 1-29-16,-1-2-32 0,3 3-20 0,0-2-12 15,-3 1-3-15,3 1-7 0,0-2-11 0,-2 1-10 16,1 2-7-16,1-2-8 0,-6 1-9 16,5 1-9-16,0-1-10 0,-3 2-10 0,-2-1-2 15,0 1-7-15,0 0-2 0,-2 0-1 0,0 1-9 16,-1 0 4-16,-1 1-1 0,-3 0 4 0,4-1 4 16,-2 1 1-16,-1 0-3 0,3 1-2 15,-1 0 0-15,-3 0-1 0,1 1 0 0,1-1-1 16,-5 2-4-16,4-2 4 0,-4 2-2 0,1-1 1 15,2 3 2-15,-3-2-4 0,3 0-3 16,0 2-2-16,-3 1-1 0,4-2-2 0,-3 3-1 16,-1 1 2-16,2 0-4 0,-4 3 3 0,1-2 0 15,-3 3-2-15,0-1 1 0,-3 3 0 0,4-1 1 16,-1 0 0-16,0 3 1 0,2-3-5 16,0 3-1-16,0 1-1 0,2-1-2 0,0 3 1 15,2-1-2-15,-3 2-1 0,-1 0-1 0,5 1-1 16,-2 2-1-16,-1 2 2 0,2 4 2 0,-3-1-3 15,2-1 2-15,0-3 0 0,4 1 0 0,-1-1 3 16,-2 0-1-16,5 0-1 0,-5 0 0 0,2 2 1 16,-2 2 1-16,2-1 1 0,-1 4 0 15,1-4-2-15,3 1-1 0,-1-3 0 0,2-1-1 16,1 1 0-16,0 0 2 0,2 0-4 0,-2 0 0 16,3 1 2-16,0-1-2 0,2 1 4 15,3 2 2-15,-2-3-2 0,3 3 2 0,0-2-3 16,3 2-2-16,-2 3 2 0,4-1-1 15,1 3 1-15,2-4 2 0,1 2 3 0,-2-1 2 0,4 1 0 16,1-1 4-16,2 2-3 0,3-2 3 16,0-3 4-16,1 3 1 0,4 0 0 0,0-3-3 15,0-1-3-15,1 3-2 0,3-4 1 0,0 0 1 16,3 0-1-16,3 0 0 0,-1-1-6 16,2-2 2-16,2 1 0 0,-1-3-3 0,3-1 4 15,4-1-2-15,-1-3-2 0,-2-1 1 0,6-3-2 16,-3-1 0-16,0-1 2 0,7-6-1 0,-5 2-5 15,3 0 2-15,-1-4 2 0,-3-1-1 0,0-5 5 16,-1 2-4-16,3-4-3 0,-4-1 3 0,-2-3-1 16,0-1-1-16,1-2 3 0,-1-1-1 15,-1-2-5-15,2-2 5 0,0-1-1 0,-6-3 0 16,1 1 7-16,-3-4-6 0,1 0 1 0,0-3-1 16,-1-1-2-16,0-6 0 0,-1-1 2 15,0-2 2-15,-1-8-2 0,2 0 2 0,1-6-1 16,0-2-4-16,0-5 1 0,-1-5 1 0,-2-1-1 15,-6-1 1-15,-3 0 1 0,-3 0-3 0,-7 4 1 16,0 4-1-16,-8 1-5 0,-2 2 3 16,-2 3-1-16,-8 2-1 0,-1 4 4 0,-7-2-2 15,-1 2-2-15,-4 1 0 0,-7-1 0 0,-1 4 0 16,-2 4-2-16,-4 5 2 0,-5 3-4 0,-5-3 0 16,-4 6 1-16,-3 3-4 0,1 2 4 15,-8 5 0-15,-7 3 0 0,-2 2 2 0,0 2-1 16,-1 0-1-16,2 3 0 0,3 2 0 0,-3 0-2 15,7 3 1-15,2 2-3 0,7 1-4 16,8 3-1-16,3 4-4 0,7-1-8 0,6 2-7 0,8 1-17 16,1 0-13-16,9 0-14 0,0 2-21 15,3 2-22-15,1 2-41 0,3 2-52 0,4 0-99 16,4 3-184-16,6 0-352 0,4 2-261 0</inkml:trace>
  <inkml:trace contextRef="#ctx0" brushRef="#br0" timeOffset="64498.4356">13920 6060 1664 0,'0'0'173'0,"0"-1"-63"0,0 1-50 0,0 1-45 15,0 0 30-15,0 3 51 0,0-1 17 0,0 5 22 16,-2 1 9-16,1 6-24 0,-1 3-3 16,-3 3-24-16,2 3-28 0,-5 2-16 0,4 5-14 0,-6 1-3 15,1 5-4-15,-2 1-10 0,0 1-3 16,-5 2-3-16,6-1-5 0,0-1-1 0,2-5 0 16,3-6-6-16,3-5 3 0,-1-6 0 0,3-5-2 15,-2-4 5-15,2-2-3 0,0-2 2 0,-1-1 6 16,1-3 17-16,0 0 15 0,0-1 17 15,0-2 0-15,0 0-19 0,0-4-13 0,1-7-16 16,-1-2-8-16,-1-5 4 0,1-2-3 0,-1-3-2 16,1-4 1-16,-1-1 1 0,0-3 0 15,0-4-1-15,2 0 2 0,-1-2-6 0,2 0 3 16,-1 2 0-16,5-1-3 0,-2 3 1 0,5 4-2 16,-1 0 1-16,2 5 0 0,3 2 3 0,-1 0-1 15,5 2-1-15,-1 1 0 0,1 3-6 16,2-1 3-16,1 5 1 0,1 3 0 0,1 0 1 15,4 5-2-15,-5 2 0 0,1 0 1 0,-2 3 2 16,2-1-3-16,-2 3-1 0,1 4 0 0,-2 0-6 16,0 1 5-16,0 0-1 0,-2 4-4 0,-2 0 3 15,1 1-11-15,-3 3-8 0,-1-1-14 16,-1 3-16-16,-2-1-19 0,0 1-20 0,1 3-29 16,-6-1-40-16,2-3-49 0,-5 3-97 0,-1-3-175 15,-2 0-310-15,-5 2-281 0</inkml:trace>
  <inkml:trace contextRef="#ctx0" brushRef="#br0" timeOffset="64842.5634">13869 6306 1 0,'-3'4'56'16,"-4"-1"295"-16,4 1-29 0,-1-1 11 0,4-1-5 15,0-1-29-15,2 1-50 0,-1-4-41 0,1 4 0 16,-2-2-6-16,5 2-9 0,1-1-6 15,5 0-43-15,5 2-41 0,1-2-29 0,5 4-19 16,2-4-10-16,5-1-10 0,3 1-5 0,-2-2-11 16,1 1-1-16,1 0-5 0,-2 0-3 15,-1 0 4-15,0 0-5 0,-4 0-1 0,0 0-3 0,-3 0-1 16,-2 0 0-16,-1 0 0 0,-6-1 1 16,-2-1-5-16,-2 0 4 0,0 2 1 0,-7-1-1 15,-1 1 9-15,0 0-5 0,-1 0 1 0,0 0 2 16,-1 1-6-16,1-1 4 0,-1 0-1 0,1 0-2 15,-1-1-1-15,1 1 1 16,0-1-2-16,0 1-2 0,0-1 6 0,0 1-9 0,-1 0-4 16,-1 0-5-16,2 1-14 0,-2-1-13 0,0-1-21 15,1 1-39-15,0-2-63 0,0 2-112 0,-2 2-253 16,-5 1-1075-16</inkml:trace>
  <inkml:trace contextRef="#ctx0" brushRef="#br0" timeOffset="67001.7041">14276 4988 1 0,'-3'-3'0'0,"0"-2"59"15,-4-1 339-15,5 0 3 0,-1 1-33 16,-1 2-70-16,2-2-66 0,0 2-45 0,-2 1-33 16,3 1-26-16,1 0-20 0,-2 1-17 0,2 0-20 15,2 0-14-15,-2 0-14 0,1 0-11 0,-1 1-6 16,2-1-2-16,1 0 2 0,-1 0-2 15,7 0 4-15,2 0-6 0,7 1-5 0,3-1-3 16,-1 2-6-16,2 1 1 0,0 1-1 0,2-2 0 16,-4 1-3-16,3 0 2 0,-5 0-2 0,-2 0-2 15,3 0 3-15,-6 1-5 0,2 1 1 16,-5-2-2-16,-4 1-4 0,1 1 4 0,1 0-2 16,-5 1 2-16,1 0 0 0,1 3-1 0,-4 2 2 15,-1 0-1-15,0 3 8 0,-1 0-4 0,-4 0-1 16,1 3 2-16,0 2-4 0,-4 0 9 15,-1 1 3-15,0 3 1 0,-1 0-2 0,1 0-3 16,3-2-4-16,-2-5 0 0,-1-2 5 0,4 2-7 16,-1-1 2-16,-1-3 1 0,3 1-7 15,-2-3 6-15,3-1-1 0,1-1-1 0,-3-1 2 16,4-1-2-16,0 1-1 0,0-1 0 0,1 1 1 16,0 0-9-16,0 1-24 0,1 0-43 0,1 0-84 15,4 1-161-15,-2 0-428 0,6-3-811 0</inkml:trace>
  <inkml:trace contextRef="#ctx0" brushRef="#br0" timeOffset="67195.7747">14954 5091 1088 0,'-1'-5'461'0,"-1"1"-139"0,1-1-80 0,1 3-40 16,0 0-34-16,-1 2-59 0,-2 0-48 15,2 0-40-15,1 2-29 0,0-2-6 0,-1 2-7 16,-1 3 3-16,-2-1 7 0,1 3-4 0,2 2-33 16,1-1-68-16,2-1-130 0,5 1-295 15,4-1-552-15</inkml:trace>
  <inkml:trace contextRef="#ctx0" brushRef="#br0" timeOffset="67522.7488">15297 4979 314 0,'-7'-3'429'0,"2"0"-39"16,-5 0-53-16,2 0-41 0,0 3-34 15,4 0-70-15,-3 3-65 0,0-2-46 0,2 4-24 0,-1 1-16 16,3 3-12-16,0 0 7 0,2 4 8 16,1 2 14-16,2-1 9 0,3 4-1 0,4 0-7 15,2 3-12-15,6 2-11 0,-4-1-10 0,7 5-6 16,-2-1-5-16,2-2-5 0,-2 0-2 15,-4-3 0-15,0-1-3 0,-1 1 3 0,-7-3-3 16,2 0-1-16,-1-3 0 0,-5 0-2 0,-2-1 1 16,-2-1 2-16,-4 0 0 0,1-2-2 0,-2-1 3 15,-1-3-4-15,3-1 2 0,-5-1 2 0,-4 1 1 16,1-3 1-16,-1 1-2 0,-5-2-3 16,2-1-3-16,-2-1-2 0,4-2-4 0,-3-1-9 15,0 0-9-15,4-2-19 0,-3-1-29 16,1-1-45-16,0-1-69 0,2-1-167 0,1-3-446 15,2-1-724-15</inkml:trace>
  <inkml:trace contextRef="#ctx0" brushRef="#br0" timeOffset="67788.3074">15328 4932 23 0,'13'-5'384'16,"12"1"35"-16,6-3-70 0,1 2-18 0,0-1-34 15,-1 3-61-15,1-1-58 0,5-1-48 16,2 1-30-16,-4 1-25 0,1 1-20 0,-5-1-9 16,-5 3-9-16,2 0-6 0,-7 0-5 0,-1 0-4 15,-4 3-2-15,-2-2-5 0,-3 1-2 16,-2-1-4-16,-6-1-5 0,-2 1-2 0,-1-1 0 16,-1 0 0-16,0 0 0 0,1 2 5 0,-3-1 4 15,-5 1 3-15,0 2 2 0,1 0-6 0,-6-1-5 16,6 2-10-16,-3-1-16 0,-4 2-47 15,4-1-92-15,0 2-210 0,0 0-566 0,3 1-374 16</inkml:trace>
  <inkml:trace contextRef="#ctx0" brushRef="#br0" timeOffset="68796.816">9385 6944 1 0,'1'0'0'0,"-1"0"0"0,0-1 0 0,-1 1 0 15,1 1 0-15,0-1 0 0,0 1 0 0,0-1 0 16,0 1 0-16,0 0 0 0,0 1 0 0,-1 0 0 15,1 0 0-15,-1 2 0 0,1-3 0 0,1 0 0 16,-1 1 0-16,1 0 0 0,2 0 0 16,1-1 0-16,-1-1 0 0,6 0 0 0,-1 0 0 15,1-1 0-15,1 1 0 0,2-1 0 16,-1 1 0-16,1 0 0 0,4-1 0 0,-2 1 0 0,4 1 0 16,-2-1 0-16,1 0 0 0,3-1 0 15,-2-1 0-15,1 0 0 0,2 1 0 0,-2 0 0 16,2-3 0-16,-1 2 0 0,1-2 0 0,0 2 0 15,0 1 0-15,-2-2 0 0,1 1 0 0,-5-1 0 16,3 1 0-16,-1-2 0 0,-2 3 0 16</inkml:trace>
  <inkml:trace contextRef="#ctx0" brushRef="#br0" timeOffset="69837.571">10041 6917 1 0,'4'0'0'0,"1"-2"0"0,1 0 0 0,0 1 15 16,-3 0 221-16,1 0-7 0,1-3-8 0,-1 4-25 15,1-2-24-15,-1 1-26 0,3-1-25 16,-2 0-13-16,1-1-10 0,2 0-10 0,1 1-12 16,-4 0-13-16,3-1-12 0,0 1-9 0,0-3-9 15,2 3-8-15,-1 1-9 0,2 0-8 0,-2-1-5 16,1 1-2-16,2 1-1 0,0 1 0 0,-2 1-2 16,4-1 0-16,-4 0-1 0,1 0-1 0,3 0 3 15,0 1-6-15,-1-2-1 0,2 0-3 16,-1 0-5-16,-1 0-2 0,1 0-2 0,-1-2-2 15,0 2-6-15,2-1-2 0,-1 0-5 0,-1-1-6 16,1-1 0-16,0 2-12 0,1-2-9 0,0 3-9 16,-1-1-9-16,1-1-1 0,-3 1 3 15,1 1 4-15,1-1 9 0,-2-1 7 0,3-1 12 16,-2 2 7-16,0-2 7 0,1 3 8 0,0-1 5 16,-2-1 6-16,0 1 4 0,7 0 2 15,-5-1-1-15,4 1 1 0,1 1 1 0,-2-1-3 0,3 0-2 16,-2 0 0-16,3-1-1 0,2 1 1 15,-2 1-2-15,-1-1 0 0,1 0 1 16,-2 1 3-16,2-3 2 0,0 2 0 0,-1 0 3 0,-1-2-7 16,1 2-2-16,-3 1 5 0,1-2 3 15,0 2 7-15,1-2 3 0,-1 2-5 0,-1 2-3 16,4-2 1-16,-4 1-2 0,2 0 1 16,-2 0 1-16,-1 0-15 0,2 2-31 0,-3 1-51 0,3-4-29 15,-4 1-4-15,4-1 25 0,-3 0 45 0,1 0 28 16,-1 0 16-16,2-1 7 0,1 1 3 15,-1-4 8-15,0 1 0 0,2 2 1 0,0-1 4 16,0-1 6-16,2 1 15 0,-2 0 17 0,2-1 22 16,0 0 22-16,0 1 19 0,-2-2 13 15,2 3 9-15,-1-1-1 0,-2 0-1 0,0 0-7 16,-1 1-12-16,3-2-6 0,-1 1-10 0,1-1-1 16,-3 2 2-16,1-1 0 0,-1 0 0 0,2-1-9 15,-2 2-9-15,-1-1-12 0,1-1-13 16,-3 1-8-16,1 0-6 0,0 0-6 0,-1 1-3 15,0 0-4-15,-2 0-3 0,1-1-4 0,0 2-1 16,0-1-1-16,0 1-4 0,0 0 1 0,2 0-4 16,0 0-1-16,1 0 3 0,2 0 3 0,1 0 0 15,0 1-1-15,0-1 0 0,1 0 0 16,-4 0 3-16,4-1 2 0,0-1 1 0,-2-1 2 16,5 2-6-16,-4-1-1 0,3-1 0 0,-1 0-2 15,3 1 3-15,-3-2 1 0,1 2 1 16,-2-2-2-16,-1 1 5 0,-2 0 0 0,1-1-3 15,-2 2 5-15,-2-2-5 0,0 2-1 0,-1 0 0 16,-1-1-5-16,1 0 3 0,-3-1-2 0,2 2 0 16,-2 0-4-16,4 1 2 0,-5-2-2 0,-1 2 1 15,1-1 1-15,0 1-3 0,-2-1-1 16,-2 1-2-16,2 1-2 0,-2-1 3 0,1 1-2 16,-1 0 2-16,1-1-4 0,-1 1 2 0,0-2 1 15,2 2 0-15,-1 0 3 0,1 0-4 16,2-1 0-16,1 1 0 0,-3 0 0 0,2-1 0 15,1 0 2-15,2 1-1 0,0-1 0 0,-1-1-1 16,0 1 2-16,-1 0-1 0,0 0 3 0,-3 1-2 16,-1-1 0-16,1 0 0 0,-2-1 0 0,2 1 3 15,-2 1-1-15,-1-1 0 0,-2 1-1 16,1-1-1-16,-1 0 0 0,0 1 1 0,-1 0 4 16,-1-2-4-16,0 2-1 0,0 0 3 15,0 2-3-15,-1-2 5 0,1-2 3 0,0 2-2 0,0 0 1 16,0 0-2-16,0 0-5 0,0 0 0 0,0 0 0 15,-2-1-4-15,2 1-2 16,-1-1-3-16,1 1-13 0,1-1-8 0,-1-2-12 16,0 1-18-16,0 0-18 0,0 0-23 0,-1 0-42 15,0-1-66-15,-1 0-104 0,0-1-158 0,1 1-116 16,-3-3-21-16,-1 2 606 0</inkml:trace>
  <inkml:trace contextRef="#ctx0" brushRef="#br0" timeOffset="70171.3954">12627 6423 1 0,'-8'-2'0'0,"-2"-2"301"15,0-2 149-15,2 2-38 0,3 0-63 16,-3 3-66-16,6 1-65 0,1 0-56 0,-2 0-51 16,3 1-48-16,0-1-32 0,0 1-11 0,0 2 7 15,0 2 21-15,3 1 20 0,-2 2 13 0,5 4-2 16,1-2-7-16,3 4-10 0,5-2-16 15,1 3-9-15,2 0-10 0,0-2-7 0,0 3-5 16,0-2-8-16,-2 0 0 0,0 1-3 0,-1-3 0 16,-3 2 0-16,1-1-3 0,-5 0 0 0,1-1-2 15,0 2 3-15,-6-3 0 0,0 2 0 0,-1-1 1 16,-4 0-2-16,-1 3 3 0,0-2 2 16,-3 1 2-16,-2-1 4 0,-3 1 2 0,-1 0 0 15,-2-1 0-15,-4-1 0 0,2 1-5 0,-2-2 0 16,0 0-1-16,-2 0-3 0,0 0 0 0,0-1-3 15,-3 1-4-15,-1-1-15 0,3 2-41 16,-3-4-96-16,3 3-308 0,1 3-1191 0</inkml:trace>
  <inkml:trace contextRef="#ctx0" brushRef="#br0" timeOffset="75190.4514">20008 2532 1 0,'3'-4'0'0,"-2"-1"0"0,2-2 0 15,-3 0 0-15,1 1 0 0,-1-1 0 0,0 0 0 16,0 1 0-16,0-2 0 0,-1 0 85 0,1 1 35 15,-1 1-14-15,1 0-21 0,-2 1 8 16,1-1-5-16,-2 1-7 0,1-1-18 0,0 1-10 16,-5 2 1-16,4-2 6 0,-1 1-2 0,-1-2-4 15,0 2-2-15,0-1 0 0,-3 2 11 0,4-1 8 16,-4 0 2-16,2-1 3 0,0 3-8 0,-4-2-3 16,2 2-9-16,2-2-9 0,-2 2 0 15,0 0 1-15,-2-2-2 0,3 1-3 0,-2 0 0 16,1 1 5-16,-1 0-1 0,-1-1-8 0,-1 1-7 15,1 0-12-15,-2 1-3 0,-1-1 5 16,2 1 0-16,-1-3-2 0,-1 3-1 0,2 1-5 16,-3-1 0-16,2 2-1 0,-4-1 0 0,2 1 0 15,-6 3-2-15,5-2 1 0,-2 0-2 16,-3 1 2-16,1-2-1 0,-2 3 2 0,2-2-2 16,0 3-2-16,1-1 0 0,-1 1 0 0,1 0 0 15,-2 0-1-15,2-2-1 0,0 5-2 0,-1 0-1 16,0-1 2-16,1 1-1 0,0-1 0 15,1 0 3-15,2 2-3 0,-3 0 3 0,2-1 3 0,-1 3-3 16,0-1 4-16,1 1 1 0,1 0-2 16,-1 2-1-16,1-2-1 0,-2 3-2 0,-3-1 0 15,2 1 5-15,-2 4-5 0,2-1 3 0,-4 3 1 16,3 0-4-16,-1 1 3 0,0 0-3 0,0 0-4 16,1 1 1-16,2 3 3 0,-2-1-1 15,2 1 2-15,-3 1 3 0,5 2-7 0,-1 0 0 16,-1-1 4-16,2 0-2 0,2-3 12 0,-3 2 0 15,6-2-1-15,-1 1-5 0,3 0-3 0,-1-1 0 16,3 0 1-16,0 3 5 0,-2-1-7 16,5 0 0-16,0 1 0 0,1 2-8 0,0-3 12 15,1 1-2-15,1 2 0 0,1-4 5 0,1 4-6 16,0 1 1-16,1 1-1 0,2 1 2 16,1-1-1-16,1 3 1 0,2-3 2 0,4 0-2 15,0 2 1-15,6-1 1 0,-2-3 2 0,3-1 2 16,2-2-2-16,-2 2 1 0,3-4-1 15,1 2 1-15,0-1-2 0,0-2 1 0,2 2-4 0,2 0 0 16,-2-1 1-16,4-3 0 0,-1 1 1 16,3-3 4-16,-1 0 4 0,2-1 2 0,5-2-2 15,-3-3-10-15,3 1-2 0,1-3-2 0,-4 0 1 16,2-5 5-16,1-1-7 0,-1 0-2 0,-1 0 1 16,3-4-3-16,-1-1 4 0,2-3 0 0,-3-2-2 15,2 2-4-15,0-3 2 0,0-2 2 16,0-2 0-16,-2 0 5 0,1-2-5 0,-3 1 0 15,2-4-2-15,-2 0 0 0,1-2 3 0,-1-1 0 16,0-1 3-16,-3 2 1 0,2-4-1 16,-2-3 3-16,5-1-1 0,0-5 2 0,-2 0 2 15,2-4 0-15,-4-4-2 0,0-4 0 0,2-5-3 16,-3-1 1-16,3-5-3 0,-3 3-1 0,-3-3-2 16,-3-2-1-16,-4 0 2 0,-2 0-6 0,-4 1 4 15,-3-1-1-15,-3 2-2 0,-4 0 5 16,-2 1-3-16,-4 1 2 0,-4-2-1 0,-2 4 1 15,-3-1 1-15,-3 3-2 0,-1 4 2 0,-4 1-2 16,-3 3-1-16,-1 1 0 0,-5 2-3 16,-3 2 4-16,-1 4-5 0,-2-1 0 0,-3 3 0 15,0 2 2-15,-1-1-1 0,-5 5-2 0,1 2 2 16,-2-1-4-16,-3 3 5 0,1 1-1 0,3 5-1 16,-2-1 2-16,1 5-3 0,0 1 2 0,6-1-1 15,1 5 1-15,0 0-4 0,3 3 0 16,1 0 0-16,0 3-3 0,0 1 0 0,2 3-6 15,1 0-6-15,2 1-4 0,3 1-22 0,1 3-19 16,3 3-30-16,1 3-41 0,1 3-40 0,2 5-82 16,0 1-153-16,5 3-348 0,-1 1-645 15</inkml:trace>
  <inkml:trace contextRef="#ctx0" brushRef="#br0" timeOffset="75616.7601">19959 2730 699 0,'-5'-5'345'0,"-3"-6"35"0,-4 0-71 16,1 2-48-16,-3 2-36 0,-2 1-41 0,-2 2-35 15,-4 4-27-15,-2 4-14 0,-3 3-28 0,-2 3-15 16,1 1-14-16,-1 5-12 0,3 2-9 15,1 2-9-15,0 5-4 0,1 3-4 0,-2 4 0 16,4 4-5-16,3 1-2 0,7-1-2 16,4-6-3-16,8-3 2 0,8-5 0 0,5-1 4 0,6-1 3 15,6-4 3-15,6-2 4 0,3-3 0 16,5-2 1-16,0-5-2 0,0-2-5 0,-2-4-2 16,-3-2-2-16,-3 0-1 0,-5-5 1 15,-4 2-1-15,-2 0 2 0,-3 0-1 0,-5 0 0 16,-2 1-1-16,-5 1 2 0,-1 1 4 0,-4 3 3 15,0 1-2-15,0 0-2 0,0 3-6 0,-2-1 1 16,-3 4-1-16,-1 3 3 0,-4 4 2 16,-1 2 0-16,0 2 0 0,-3 3 0 0,3 2-2 15,1 1 0-15,-1 2-1 0,2 0-5 0,3 0 0 16,1 2 0-16,-3 2-6 0,6 2-11 0,2 0-44 16,0 1-89-16,4 0-255 0,3 0-1314 15</inkml:trace>
  <inkml:trace contextRef="#ctx0" brushRef="#br0" timeOffset="77901.2896">19534 1442 1 0,'-1'-5'0'16,"-2"-2"0"-16,1-5 0 0,-2 6 316 0,-1-2 11 15,-2 2-31-15,-1 0-53 0,0 3-48 16,-3 1-30-16,-2-1-24 0,0 3-6 0,0 0 0 15,-6 3-7-15,0 0-2 0,-1 3-8 0,-2 1-12 16,0 2-9-16,1 0-16 0,-2 4-13 0,2 0-9 16,0 3-9-16,4 1-7 0,0-1-6 15,5 0-13-15,0 2-6 0,6-4-2 0,4 4-2 16,2 0 3-16,4-2 6 0,3 1-5 0,3 2 1 16,0 1-3-16,3-1-6 0,1-2-5 15,2 2-6-15,-1-1-1 0,1-1-5 0,1 1 7 16,-4 2 3-16,0-4-1 0,-1 2 2 0,-2-2-1 15,-2-2-3-15,-3 1 2 0,0-1-1 16,-4 0 1-16,-1-3 1 0,-4 1 1 0,0-1 1 16,-3 0 1-16,-2 2 3 0,-3-1 2 0,-2-2 4 0,-3 0-2 15,-1-2-4-15,1-1 1 0,-2-1-3 16,3 1 2-16,1-4 1 0,-1 1-2 0,-1-1-2 16,1-1-4-16,-2 0-1 0,2-1-2 0,-2-2 0 15,3-1-3-15,0-1-9 0,2-1-15 16,0 0-32-16,4-3-51 0,2 0-87 0,1-1-200 15,3-2-580-15,6-2-411 0</inkml:trace>
  <inkml:trace contextRef="#ctx0" brushRef="#br0" timeOffset="78120.8942">19403 1331 250 0,'18'-10'388'0,"6"-4"-199"0,8-5 55 0,3 1-23 16,2 3-13-16,2-3-26 0,-2 4-50 0,-3 1-17 16,-6 5-24-16,-3 3-37 0,-1 0-26 0,-5 1-13 15,0 1-8-15,-1 2-3 0,-4 2-5 0,2 3-2 16,-6 1-7-16,0-1-15 16,0 3-48-16,-4 1-121 0,-2 3-248 0,-3 4-424 15,-1 1 353-15</inkml:trace>
  <inkml:trace contextRef="#ctx0" brushRef="#br0" timeOffset="79052.0433">15280 6173 1 0,'0'0'0'16,"0"0"0"-16,-1-1 0 0,1 0 0 15,1-3 0-15,-1 2 0 0,1-2 0 0,3 2 0 0,-2-2 0 16,0 2 0-16,-2-1 0 0,3 2 43 16,0-1 141-16,-2 1 26 0,-1-1 13 0,0 4-6 15,0-2-24-15,0 0-25 0,0 0-24 0,0 0-20 16,0 0-16-16,0 0-14 0,1 1-10 0,-1-2-13 15,0 1-10-15,1 0-13 0,-1 0-11 16,1 1-10-16,-1-1-7 0,1 0-6 0,-1-1-4 16,0 1 0-16,0 0 3 0,0 0 6 0,1 1 15 15,-1-2 10-15,4-1 5 0,-2 1-3 16,0-1-12-16,0-1-9 0,2 1-5 0,-1 1-1 16,-2-1 1-16,1-1-1 0,4 2-4 0,-4 0-2 15,-1 0-1-15,2-2-5 0,1 2-1 0,-2 0-1 16,-1-3 0-16,4 4 0 0,-3-1 0 15,0 0 0-15,0 0-2 0,4-1 1 0,-3 0-2 16,0 1 0-16,4 0 1 0,-4-2-3 0,4 2 1 16,0-1 0-16,-2-1 1 0,4 1 2 15,1-1 2-15,0-2 3 0,0-1 0 0,1-1 2 0,5 0-1 16,-2-2-6-16,6 0-1 0,2-4-4 16,3 3-1-16,-3-3-1 0,1 2 0 0,3-1-5 15,-1 1-5-15,2-1-5 0,-3 1-10 0,5-2-11 16,-2 1-19-16,3-2-28 0,-3 2-41 0,2-2-52 15,1 1-68-15,1-2-100 0,-1-2-106 16,-1 0-73-16,2 1 80 0,-1-3 446 0,1 1 0 16</inkml:trace>
  <inkml:trace contextRef="#ctx0" brushRef="#br0" timeOffset="79543.9099">16377 5553 1 0,'12'-12'0'15,"6"-2"204"-15,2-6 244 0,0 4-21 0,-2 0-60 16,1 2-82-16,-2 0-52 0,2-1-48 0,1 1-32 15,2 0-27-15,-4 0-24 0,2 1-22 16,-1 0-15-16,-2-1-11 0,-1 5-12 0,2-3-8 16,0 3-2-16,-3-4-5 0,5 3 1 15,0-2-1-15,-1 1-4 0,3-3-1 0,3 2-5 16,-4-2-1-16,3 2-2 0,-2-1-2 0,5 2-1 0,-5-2-3 16,-1 3-1-16,2-3-2 0,1 1 2 15,-1 0-1-15,1 1 1 0,2-3 0 0,-3 1-3 16,5-2 2-16,-5 0-1 0,5-1-1 0,0-3 0 15,-1 0 0-15,4 0-1 0,4-3-1 16,1-1 1-16,1 0-1 0,2-1 1 0,-4-1 0 16,3 1-1-16,2 0-1 0,-2-1 0 0,-2 3 0 15,2-3 1-15,-4 2-3 0,1 0-1 0,-2 1-2 16,3-3 1-16,-1 3 4 0,4-4 0 16,-2 2 2-16,0-3-3 0,3-2 0 0,2-1 0 15,4-5 0-15,-1 2 0 0,3-1 0 0,-3 3 0 16,0 3-1-16,-2 2 0 0,-2 0 1 0,0 4 0 15,-1-2 2-15,-1 3-2 0,-4 0 0 16,0 1 0-16,-2 3 0 0,0 0 0 0,-2 0 0 16,-1 4 1-16,-2-2-2 0,-1 1 2 0,-4 1 0 15,1-1 1-15,0 2 3 0,0-2-5 0,-2 2 1 16,1-2-2-16,1 2-2 0,-3-1 3 16,-1 2 0-16,-2 0-1 0,-5 3-2 0,1-1 2 15,-3 3 0-15,-3-1-1 0,-1 2 6 0,-1 0-10 16,-2 1-7-16,-3 2-10 0,2-1-21 0,-6 2-21 15,2 1-33-15,0-1-74 0,-2 0-109 0,1 1-196 16,-5 0-304-16,1 0-387 0</inkml:trace>
  <inkml:trace contextRef="#ctx0" brushRef="#br0" timeOffset="79740.0133">18819 3759 69 0,'2'-4'425'0,"1"-3"-33"0,6-4-56 16,3 3-33-16,1 1-29 0,3 3-48 0,-1-2-45 15,1 5-38-15,1 0-24 0,1 2-20 16,1 2-18-16,-2 4-12 0,-1 2-11 0,-3 3-7 16,0 1-1-16,-5 3-5 0,-2 2-7 0,0 2-5 15,-3 2-7-15,-2 2-4 0,-2 1-5 0,-3 1-4 16,-3 2-5-16,-3-1-11 0,-4 1-9 16,-1 2-29-16,-3-1-69 0,-5 0-155 0,2-3-516 15,-4 0-841-15</inkml:trace>
  <inkml:trace contextRef="#ctx0" brushRef="#br0" timeOffset="81454.3375">9324 2369 1 0,'-3'-6'0'0,"-5"-5"0"15,-1 2 0-15,4-1 0 0,-3 3 0 16,-1 0 0-16,-1 1 0 0,0-2 0 0,-1 1 0 15,1 2 0-15,1-5 0 0,-3 4 0 0,3-1 0 16,-1-1 0-16,0 2 0 0,0 0 0 0,0-1 0 16,2 1 0-16,2 1 0 0,-1 1 108 0,-2 0 2 15,3 0 1-15,0-1-7 0,-1 0-11 16,3 1-3-16,-4 2-2 0,2-3-9 0,-1 4-5 16,-1-2-8-16,1 1-10 0,2 0 2 0,-3 2-3 15,2-2 4-15,2 2 1 0,1 0-2 0,2 0-8 16,1 0-14-16,0 0-21 0,0 0-29 15,1 0-26-15,-1 0-22 0,1 0 5 0,0 2 20 16,1 1 29-16,3-1 30 0,-2 0 9 0,5 2 3 16,-2 0-2-16,3 0 0 0,6 1 4 0,-3 0-3 15,2 0-2-15,3-2-8 0,-1 1-7 16,1 1-3-16,4 2 2 0,2-2 5 0,1-2 2 16,5 1 5-16,-1-2-2 0,5 0 0 0,1 0 2 15,3 1-6-15,-2-2-1 0,5 2-5 0,0 0-3 16,2 1-2-16,1-2 3 0,2 0-1 15,-1 0-2-15,4-2 2 0,-1 1-4 0,1 1 1 16,-1 0-2-16,0-1 0 0,0 0 1 0,4 0-1 16,-4 0 1-16,3 2-2 0,1-1 2 15,0 0-2-15,3 1 2 0,0-1 1 0,3 1-2 16,2 1 2-16,-2 0-3 0,3 0 0 16,2 1-1-16,-1-2 2 0,3 2-2 0,0 1-1 0,-1-3 0 15,4 2-1-15,-1-2 3 0,0 0 0 0,1 2-2 16,3-1 2-16,1 1-3 0,0-1 0 0,-2-1 4 15,1 1-3-15,0-2-1 0,-2 2 1 16,1 0-2-16,2-1 2 0,-4 1-1 0,5 1 3 16,2-2-3-16,-1 2 2 0,2-1 0 0,1 2-1 15,1-2 3-15,1 1-4 0,0 2 3 0,2-1-2 16,-1 1 0-16,2-1 2 0,3 2-2 16,0-3 2-16,0 1-2 0,1 0 0 0,-2 0 1 15,-1 0-1-15,0-1-1 0,1 1 2 16,5 1-4-16,-4-3 3 0,4 2 0 0,0-1 1 15,-1 1-1-15,-1-1 3 0,1 1-3 0,-4 0-1 0,4 1 2 16,-1-3-2-16,2 1 3 0,-1 1 2 16,-1-2-3-16,-2 3 3 0,3-3-4 0,-2 2 1 15,0-1-1-15,0-1 0 0,3 1 1 16,-2 0-3-16,3 1 3 0,-2-2-3 0,0 2 4 16,-3-1 2-16,4-1 0 0,-4 0 4 0,3 1-4 15,-2 3 0-15,-2-5-1 0,4 3 2 0,-5-1 1 16,0 1 2-16,0-1 1 0,-2-2-7 0,-1 2 5 15,-4-1-3-15,2 0-3 0,-2 1 8 0,-1 0-3 16,2-2 1-16,-3 2 3 0,-4 0-6 16,-1 0-3-16,-2 0 0 0,-3-2-3 0,1 2 2 15,1-2 3-15,-3 1-2 0,0 1 1 0,0-4 1 16,1 2-3-16,-5-1 1 0,0-1 0 16,-3 3-1-16,1-3 0 0,-4 1-3 0,-3 2 1 15,-1-1-2-15,-1 0 3 0,-4-1 1 0,-3-1-2 16,-1-1 3-16,-2 1-3 0,-3-1 0 0,-2 1 0 15,-4 1-1-15,-6-2 0 0,-2 0 0 16,-6 0 2-16,-1 0 0 0,-8 0 5 0,0 0 8 16,-5-2 7-16,0 2 6 0,-2 0-3 0,1 0-7 15,1 0-10-15,-2 0-12 0,2 0-9 0,-2-1-11 16,-3 0-6-16,0-1-6 0,-4-1 4 16,4 2 3-16,-2-2 0 0,-3-1 0 0,3 2-7 15,1-2-4-15,-1 2-7 0,1-2-11 0,-2-1-6 16,1-2-4-16,-1 2 0 0,4-2 8 0,-2 0 14 15,2 0 11-15,1-1 7 0,1-1 8 0,2 4 0 16,0-2 7-16,1 1 4 0,2-1 1 0,-1 0 4 16,3 1 1-16,0 0 2 0,-2 0 4 15,4 2 4-15,1 1 6 0,1 1 6 0,1 0 9 16,2 2 6-16,2 2 6 0,0 1 4 0,2 4 3 16,1 2 3-16,0 2-1 0,0 5 0 15,2 1 0-15,-3 2-2 0,1 2-6 0,-1 1-14 16,-3 1-10-16,-2 2-2 0,-2-3 3 0,-2 3 9 15,-4-1 8-15,-2 0-1 0,-3-2 4 16,-5 0-2-16,-2-2-2 0,-4-1-2 0,-6-2-6 16,-4 2-9-16,-5-1-9 0,-6 0-20 0,-3 2-28 15,-2-3-52-15,-3 4-129 0,-4-1-414 0,-2-1-866 16</inkml:trace>
  <inkml:trace contextRef="#ctx0" brushRef="#br0" timeOffset="87020.8561">9892 4669 1 0,'0'2'0'0,"0"-2"0"0,0 0 0 15,0-2 0-15,0 2 0 0,0 0 0 0,0 0 0 16,0 0 0-16,0 2 0 0,0-2 0 0,0 0 0 16,1 0 0-16,-1 0 0 0,3 0 0 15,-1-2 6-15,0 2 61 0,1 0-5 0,1 0-3 16,-1 0-2-16,0 0 1 0,0 0-1 0,1 0-1 16,-1 0 6-16,2 0-1 0,-2 0 2 15,3 0 4-15,-1-2-3 0,0 2 1 0,1 0-5 16,1 0-6-16,-2-1-4 0,3 1-8 0,0 0-2 15,0 1-2-15,3 1 0 0,-3-2 4 0,1 0-1 16,0-2 1-16,3 2-3 0,-2 0-4 16,1-1-1-16,1 1-1 0,0-2-3 0,1 2 0 15,0-1-1-15,3 1-7 0,-2-2 4 0,3 1-5 16,1 0-2-16,2-1 1 0,2 1-5 16,-2 0-4-16,2-1-2 0,-1 1 1 0,5 1-3 15,-4-2 0-15,3 1-1 0,1 0-4 0,-3 1 5 16,4-1 0-16,-2-1 2 0,4-1 4 0,1 2-4 15,-2-2-2-15,2 1-2 0,-1 0-1 0,-1 0 1 16,0 1 0-16,2-1-1 0,0-1-7 0,-1 1 5 16,2-1 0-16,1 0 0 0,1 1 3 15,-1-1-5-15,1 1 0 0,-2 1 0 0,0-2 6 16,0 1-6-16,1-1 2 0,-1 0-1 0,2 0-1 16,-3-1 0-16,1 2 0 0,0-2-1 0,4 0 4 15,-1-1-3-15,2 2-2 0,-2-3 2 16,0 2-3-16,2-2 3 0,-1 0 1 0,3-1-2 15,1 1-3-15,1-1 1 0,1-1 0 0,0 2-1 16,0 0 6-16,1-1-4 0,0 0 0 16,0 1 1-16,-1 0-7 0,0 2 5 0,-1-3-1 15,1 1 0-15,0-1 1 0,-1 2-1 0,0-3 2 16,0 1-2-16,0 0 4 0,-1-1-3 16,-1 0-1-16,4 2 1 0,1-3-2 0,-2 1 1 15,5-2-1-15,-1 1 0 0,1-1-3 0,1-1 4 16,2 3 1-16,3-2-1 0,-2 0 3 0,4 1-4 15,0 1 0-15,0-1 0 0,-4 2-2 16,1-2 1-16,-1 3 1 0,-1-1-1 0,-1 0-1 0,-1-2 0 16,2 4 0-16,-4-1-2 0,5-3 4 15,-1 4-5-15,0-2 1 0,2-1 1 0,0 0-1 16,3 1 4-16,1-2-1 0,0 1 1 16,-4 0 0-16,5 1 1 0,-1-1 2 0,-3 0 1 0,1 0 2 15,0-1-4-15,-1 3 1 0,0-1 0 16,-1 0-4-16,2 1 3 0,-3-3 0 0,2 1 0 15,-1 1 0-15,-2 0 1 0,0 0-2 0,-3-2 1 16,2 5 0-16,-1-3-2 0,-1-1 2 0,-4 1 0 16,5 0-2-16,-4 0 4 0,2 0-3 15,-1-1-4-15,-1 1 2 0,-1-1-1 0,0 0 1 16,4-1 4-16,-3 0 2 0,0 3-2 0,-2-1 1 16,-2-2 1-16,-1 4 0 0,0-1 1 0,-3 0-2 15,2 0-1-15,-3 0-1 0,1 1 2 16,-1-1 2-16,-1-1-2 0,3 1 3 0,-1 1-3 0,-2-2 0 15,4 1 2-15,1 2-3 16,-4-1 3-16,4 1-1 0,-3-2 2 0,2 1-1 0,-4 0 1 16,4 1-1-16,-4-1 1 0,-1 0 2 15,3 3-1-15,-3-3 1 0,2 0-1 0,2 2-3 16,-2-2 3-16,2-1-2 0,-5 1 1 16,2 0 2-16,-1 0 1 0,4-1 0 0,-1 2 1 0,4-2-1 15,-4 2-2-15,3-1 1 0,0-2 1 16,1 1-3-16,0 2 3 0,-1-2-1 0,1 0 0 15,1 1 3-15,-5 0-4 0,1 0 2 0,-3 0-2 16,4-2 1-16,-4 2-2 0,2 0 1 16,0 0 1-16,-4-1-2 0,1 1 4 0,1-2 0 15,-2 3-2-15,2-2 3 0,0 1-4 0,-1 0 0 16,1 0 0-16,-2-1-1 0,1 1 1 0,-3-1 1 16,4 1-2-16,-3 0 0 0,2 1 3 0,-1-3-1 15,-2 1 0-15,-2 1 4 0,1-2-3 16,-2 1 0-16,-2 1-1 0,3 1 1 0,-4-1-1 15,0-1 1-15,2 2 0 0,-4-1-4 0,1 1 7 16,0 0 3-16,-4-3-5 0,3 5 5 0,-2-3-9 16,0 2 1-16,2-2 2 0,-2 2-2 15,0-3 1-15,0 2-3 0,-1 0 2 0,2 2-4 16,1-2 2-16,-2 2 0 0,4-1-2 0,-4 0 5 16,0 1-5-16,0 0 1 0,0 1 2 0,-2 0-4 15,0 1 4-15,1-1-1 0,-2 1 1 0,0-1-1 16,-1 0 3-16,-2-1 1 0,-2 2-1 15,0-1 2-15,-3-2-3 0,-1 2 1 0,-1-1 1 16,3 0-1-16,-5-2 3 0,1 3 1 0,-3 0 3 16,-1 0-1-16,2-2 3 0,-3 2-2 0,0 0-2 15,0-1-1-15,0 0-10 0,0 0-6 16,-3-1-7-16,2 0-16 0,-1 1-14 0,-2-3-23 16,0 2-28-16,-3 0-28 0,0-1-30 0,0 0-52 15,-1 1-59-15,-2-2-44 0,-2-1-63 16,0 1 262-16,-3-2 110 0,0 0 0 0,-1 1 0 15,3 1 0-15</inkml:trace>
  <inkml:trace contextRef="#ctx0" brushRef="#br0" timeOffset="87240.7369">18006 3330 1 0,'-1'-3'0'0,"1"0"0"0,-2-2 0 15,2 2 0-15,0-4 0 0,0 1 0 0,0 2 0 16,0 0 114-16,2 0 136 0,1 0-21 0,-2-1-29 16,1 1-40-16,0 3-35 0,1-2-27 15,0 2-25-15,0 0-16 0,1 1-8 0,0 1-9 0,2 0-3 16,0 2-3-16,-1 0-3 0,1 2-6 15,3 3 2-15,0-1 0 0,1 2 2 0,-1 2 7 16,1 4-7-16,-3-2-3 0,0 2-7 0,0 0-6 16,-3 2 5-16,-1 2 4 0,-1-2 6 15,-4 0 6-15,-1 3 1 0,-3-1-3 0,-1-3-4 16,-2 0-9-16,-2 2-9 0,-2-2-10 0,-5 0-29 16,0 2-59-16,-2-2-114 0,2 2-197 0,-3-2-366 15,-1-1 294-15</inkml:trace>
  <inkml:trace contextRef="#ctx0" brushRef="#br0" timeOffset="92531.1759">22846 6244 1 0,'1'-5'0'0,"-1"2"0"0,0-1 246 15,1 0 133-15,0 1-5 0,0-1-44 16,-1-1-38-16,2 1-42 0,-1 3-42 0,3-3-41 16,-3 3-31-16,0 0-23 0,0-1-17 15,0 2-22-15,-1 0-25 0,0 1-19 0,0 0-14 16,0 0 2-16,0 3 9 0,-1 4 14 0,1 1 9 16,-1 6 6-16,-1 3-2 0,-3 6-4 15,3-1-7-15,-2 6-9 0,-1-1-10 0,2-1-8 0,-4 0-7 16,5 1-2-16,-1 0-2 0,-1 2 0 15,1 0 0-15,0-1-3 0,-3-1-2 0,4-1-4 16,-2-2-3-16,-1-1-7 0,3-1-11 0,-3-4-11 16,3-1-13-16,0-4-5 0,0-3-6 0,-3-2-2 15,4-2-6-15,-2-4-15 0,1-1-1 16,-2-3-1-16,3-1-8 0,0-1-21 0,-1-4-40 0,-1 0-44 16,-1 0-33-16,2-3-1 0,1 1 25 15,-1-3 33-15,1 3 47 0,-2-1 42 16,3 2 27-16,0-1 27 0,4 2 15 0,-2-1 8 0,0 3 3 15,4 2 2-15,-2-1 6 0,7 0 8 16,-1-1 13-16,4 1 16 0,2 0 13 0,5-1 8 16,0 2 3-16,6-3-2 0,1 2 10 0,-3 1 13 15,4-2 10-15,-5 0 10 0,1-3-6 0,-2 1 0 16,-3-2 3-16,1 0 9 0,-5 0 17 16,-1-1 1-16,-4-1 2 0,0 2-5 0,-2-2-16 15,-1 3-8-15,0-1-13 0,-5-1-9 0,2 4-10 16,-3-4-5-16,0 2-4 0,0 1-5 15,-2 1 2-15,1 1-7 0,-1 1-5 0,0 2-10 16,0 1-11-16,0 1-7 0,0 0-9 0,0 1-6 16,0 1-6-16,0 2 0 0,0 3 2 0,-1 2 2 15,1 6 7-15,0 2-5 0,0 5-1 16,0 3-2-16,0 3-4 0,0 1 6 0,0 2-1 0,0-1-1 16,0 5-1-16,0-2-6 0,0-3-9 0,0 2-14 15,-2-5-10-15,2-4-25 0,-1-3-24 16,1-3-27-16,-1-2-46 15,0-3-41-15,1-6-72 0,1-1-137 0,0-3-234 0,0-3-332 0</inkml:trace>
  <inkml:trace contextRef="#ctx0" brushRef="#br0" timeOffset="93030.6177">23214 5877 14 0,'-17'-21'302'0,"-2"-6"56"16,-5-5-51-16,0 8-33 0,-2 8-6 0,-2 4-30 0,0 3-35 16,-7 5-31-16,-4 4-22 0,-3 4-16 15,-4 7-11-15,-5 5-11 0,-3 6-18 0,-2 7-18 16,-2 3-17-16,3 6-10 0,-1 5-5 16,6 5-4-16,5 8-4 0,0 3-6 0,4 5-9 15,2 7-5-15,4 4-1 0,5 8-8 0,2 4-2 16,6 2-3-16,1 0-8 0,7-2 8 15,4-4-1-15,4-2 3 0,6-3 6 0,7-4-4 0,7-8 1 16,5-6-2-16,8-8-1 0,6-4 2 16,4-5 4-16,6-7 0 0,4-3 2 0,6-6 1 15,2-5 0-15,6-6 0 0,2-2-4 0,6-6 2 16,-1-6-2-16,3-4-1 0,-1-6 2 16,-2-6-5-16,7-4 0 0,-1-3-2 0,-4-6-3 15,0-3 5-15,-3-3 3 0,-2-6 1 0,-3-1 2 16,-8-6 2-16,2-5-2 0,-2-5 0 0,0-3 2 15,-4-7-3-15,-1-4-1 0,-5-6 0 16,-5-3-5-16,-3-4 2 0,-7-1 1 0,-9 2 2 16,-6 0 2-16,-7 3-3 0,-11 3-2 0,-2 3-2 15,-11 6 1-15,-4 0-2 0,-8 6 1 0,-11 1-2 16,-2 6-8-16,-11 4 4 0,-8 6 0 0,-6 6 0 16,-6 4 5-16,-8 6-7 0,-4 7 2 15,-3 3-4-15,-2 8-2 0,3 5-1 0,0 6-7 16,4 6-13-16,5 10-24 0,10 4-36 0,10 6-56 15,8 7-106-15,11 7-282 0,9 5-1081 16</inkml:trace>
  <inkml:trace contextRef="#ctx0" brushRef="#br0" timeOffset="95416.5855">22524 7934 67 0,'10'-1'348'0,"-2"-1"16"16,3 2-73-16,-6 3-29 0,3-2-11 15,-4 3-38-15,-1-3-44 0,-2 2-28 0,0 1-1 16,-1 1-7-16,0 2-7 0,-1 1-20 0,0 2-29 16,-4-1-13-16,2 1-8 0,-5 2-5 0,2-2-2 15,-3 1-7-15,-1-1-10 0,-6-2-6 0,5-1-5 16,-1 0-2-16,1-3-3 0,-5 0 1 0,5-2-2 15,0-1-2-15,-1 1 1 0,2-4 0 16,-1 0 0-16,0-1 1 0,1 0-2 0,2-2-2 16,-2 0 0-16,6-3-1 0,-2-2-3 0,4-1-1 15,1 0-2-15,2-2-8 0,1 0 2 16,5-1-4-16,0-1 2 0,6 1 3 0,1-2-3 16,5 4 4-16,1-1-2 0,-2 4 2 0,-2 2 2 15,3 1-1-15,-1 4 2 0,0 2-5 16,-4 2 2-16,-2 4-2 0,3 2 1 0,-4 4 4 15,-1 1-1-15,-1 8 7 0,-2 2 0 0,-2 4 1 16,-5 3-1-16,-6 4-3 0,-5 0-1 0,-2 2-3 16,-7 0 0-16,-6-1-1 0,1-1 0 15,-5-1 0-15,-3 2-2 0,-3-4-1 0,1 0-4 16,-3-5 1-16,4-4-1 0,0-2 3 0,2-4 1 16,1-1-2-16,2-6 3 0,5-2-2 0,2-2 3 15,3-3 2-15,3-4-1 0,3-3-1 16,3-1-2-16,1-1-3 0,5-4-2 0,0-2-3 15,4-1-1-15,5-1-5 0,1 1 5 0,3-3 0 16,3 3 4-16,4 1 6 0,-1 0 1 16,5 0 3-16,1 4 2 0,1 1-1 0,0 3 3 15,1 3 0-15,-1 3 4 0,3 2-5 0,-2 2 4 16,2 5-3-16,-1-1-3 0,-2 4 3 16,0-2-5-16,-1 4-1 0,-3-1 1 0,1 2-4 15,-7 1 2-15,0-2 1 0,-2 1-1 0,-2-2-2 16,2-1 0-16,-5 0-8 0,0-3-7 0,-2 1-18 15,2 0-32-15,-1-3-46 0,1 1-76 0,-1-3-145 16,-1-3-407-16,3 1-835 0</inkml:trace>
  <inkml:trace contextRef="#ctx0" brushRef="#br0" timeOffset="95614.0114">22984 8119 1359 0,'3'-3'379'0,"-2"1"-110"16,-1-1-87-16,0 2-35 0,3 2-24 0,-3 1-24 16,0-1-40-16,0-1-35 0,0 1-22 15,1-1-20-15,0 0-5 0,0 1-11 0,3 0-27 16,0 1-69-16,3 0-172 0,-1 1-443 0,5-1-584 16</inkml:trace>
  <inkml:trace contextRef="#ctx0" brushRef="#br0" timeOffset="95888.3228">23255 8121 1370 0,'-7'7'311'0,"-2"1"-46"0,1 5-53 0,0-1-24 16,1 1-19-16,0-2-23 0,2 3-29 0,-1 1-27 16,4 1-20-16,2 1-18 0,2 0-17 0,4 2-3 15,-1 0-5-15,2 3-8 0,2-3 3 0,0 0-4 16,4-3-4-16,-3 2 3 0,3-1-5 15,3-1-4-15,-5 1 0 0,1 0-3 0,-2-4-2 16,-1 3-2-16,-1-5 1 0,-5 3-2 0,1-4 4 16,-4 0 1-16,-3-1 0 0,0 1 5 15,-4-3 1-15,-3 0 0 0,0-1 0 0,-3-1-4 16,-4-2-6-16,2 0-4 0,-3-2-1 0,-2-1-12 16,1-1-1-16,-3-2-19 0,1 0-25 0,-1-4-35 15,1 0-69-15,-4-2-124 0,3-3-333 16,1-1-567-16</inkml:trace>
  <inkml:trace contextRef="#ctx0" brushRef="#br0" timeOffset="96078.0053">23425 7942 1512 0,'23'-8'331'0,"9"-6"-24"0,9-2-112 16,-2 2-40-16,-7 1-29 0,-4 5-49 15,-3-2-38-15,-1 4-21 0,-8 0-13 0,2 3-7 16,-5-1-13-16,2 0-41 0,-5 3-133 0,-4 1-375 16,1 1-1004-16</inkml:trace>
  <inkml:trace contextRef="#ctx0" brushRef="#br0" timeOffset="97259.0246">9721 9071 1 0,'2'0'0'15,"2"1"0"-15,0-1 0 0,5-1 0 16,2 0 145-16,-1-2 73 0,5 0-31 0,0 1-43 0,0 0-28 16,2-1 0-16,2 1-7 0,1 0-4 15,3-2-9-15,4 2-23 0,0-2-15 0,4 1-16 16,3-2-10-16,3-1-3 15,0-4-9-15,5 4-6 0,2 0-6 0,-1-2 1 0,7 1 4 16,1 0 5-16,0-1 6 0,6 2 0 0,-1-1-1 16,5 1 2-16,0-1 5 0,3 1 8 0,3 1 2 15,0-1-1-15,5-1-8 0,1 1-4 16,3 0-4-16,2-2-3 0,4 0-1 0,7 1-3 16,-1-4-2-16,5 1-4 0,-4-3 0 0,6 0-1 15,1 0-1-15,3 1-3 0,2 0-1 16,4-1 1-16,-2 0-2 0,7 1 0 0,-2-2 0 0,3 1-5 15,-3-1 5-15,5-1 1 0,3 1 0 16,-1-1 2-16,4 1-1 0,-2-1-3 0,2-1 2 16,3 2-1-16,0-1 2 0,0-1 0 0,2 2 4 15,-1-1-2-15,4-2 2 0,-2 1 0 0,3 0-4 16,-2-2 2-16,3 1 1 0,-4 0-1 0,4-3 2 16,-3 0 8-16,4-1 0 15,-1-4 5-15,2 0 3 0,-3 3-6 0,3-1 0 0,0-1 0 16,1 2-4-16,1-2 3 0,0 0-5 0,3-1-4 15,-1 2-2-15,-1-2 0 0,0 0 3 16,3 0 0-16,-2 2 3 0,2-1-4 0,0 0-1 16,0 3 1-16,1-2-2 0,4-1 2 0,-3 4 2 15,-3-2-3-15,0 0 1 0,3 2 5 0,-4 0-5 16,0 0 5-16,-3 0 2 0,0 4-2 16,-3-2 9-16,2 1 0 0,0 2 0 0,-3-4 2 15,-2 3-1-15,1-1 1 0,-1 2 1 0,-3-1 2 16,-1 0-7-16,-1 0-3 0,-3-1-1 15,-3 3-6-15,-2 0-1 0,1 0-3 0,-3 2-2 16,-1 2-3-16,-7-1 2 0,-2 3-1 0,-7-1-1 16,-3 0 3-16,-2-1-2 0,-7 1 0 0,-1 0 1 15,-5-1-8-15,-5 1 4 0,-7 0 1 16,-9 2-2-16,-2 0 5 0,-8 0-6 0,-6 1-3 16,-7 0-4-16,-8 1-6 0,-6-1-15 0,-7 0-17 15,-5 3-41-15,-5 1-65 0,-4-2-88 0,-1 0-159 16,-3 2-292-16,-5 1-378 0</inkml:trace>
  <inkml:trace contextRef="#ctx0" brushRef="#br0" timeOffset="97478.9319">21473 7262 678 0,'10'-4'242'15,"1"2"-46"-15,5-2-21 0,3 1 22 0,0 5 7 16,0-1-27-16,-1 3-35 0,-1-1-19 0,1 4-14 15,-5 1-10-15,3 1-13 0,-4-1-20 16,0 3-12-16,-1 1-18 0,-3-1-7 0,0 2-3 16,-6-2-6-16,-3 2 1 0,-4-1-5 0,-1-1-8 15,-4 1-9-15,-7 1-22 0,2-2-41 0,-8 0-68 16,-1-3-133-16,-2 0-305 0,-1-2-424 16,-3-2 340-16</inkml:trace>
  <inkml:trace contextRef="#ctx0" brushRef="#br0" timeOffset="98345.8539">20422 3729 789 0,'2'-4'154'0,"2"0"43"15,1 0 22-15,3 0-16 0,-2 3-10 0,1 1-43 16,1 0-41-16,1 2-21 0,-1 3 5 0,2 1 6 16,4 4 0-16,0 1-9 0,1 4-14 15,1 0-10-15,1 4-3 0,4 2 8 0,2 0 2 16,3 5-6-16,5 0-6 0,-1 5-17 0,3 1-4 15,5 7-5-15,3 0-2 0,1-1 1 0,6 6-8 16,-2 1-2-16,3 4-8 0,5 1-3 16,1 1-2-16,2 4-3 0,1-3 0 0,1 2-2 15,-1-3 0-15,0 1 2 0,-1 0-6 0,3-1 3 16,-5 1-3-16,1 1-1 0,-4 0 2 0,0 4 1 16,-1-4-2-16,0-1 3 0,-2-4-1 15,1-1-2-15,-3-4 3 0,-5-1-2 0,-6-5 1 16,1 1-2-16,-5-6 1 0,-2-4-1 15,-5 0-1-15,1-1 2 0,-5-2-4 0,-2-2 5 0,-1-1 0 16,-4-3-1-16,2 2 2 0,-3-2-4 0,-2 3 0 16,1-2-2-16,-2-1 3 0,1 1-2 15,-3-2-2-15,0 0 0 0,-4 0-11 0,2 1 0 16,-2-2-5-16,1-1-9 0,-2-2-4 0,-2-5-10 16,4-1-4-16,-3-2 1 0,-1-3 2 0,-1-3-2 15,-1 0-3-15,-1 0-3 0,-3-2-18 16,2-1-16-16,-5-2-25 0,0 0-13 0,-3-2 5 15,-2-3 12-15,0-1 18 0,-4-1 11 0,3 0 5 16,-3-3 1-16,-1 3 4 0,2-2 9 0,-7 2 11 16,0 1 19-16,-5 1 15 0,1 1 12 15,-7 0 16-15,2 3 12 0,1 3 23 0,0 1 26 16,0 2 21-16,1 3 18 0,6 3 10 0,-1 1-1 16,8 5-11-16,2 1-13 0,5 0-15 15,6 3-19-15,2 2-3 0,5 1 7 0,2 2 0 0,5-1 7 16,8-4-2-16,4 1-10 0,7-2-6 15,6-2-8-15,8-2-11 0,4-5-5 0,5-5-7 16,4-3-5-16,-2-6-2 0,2-5-9 0,-4-2-4 16,-1-2-3-16,-2-2-2 0,-7-2-2 15,-4-1-4-15,-4-2-6 0,-1-1-21 0,0-1-26 0,-8-4-50 16,-3 0-118-16,-2 0-516 0,-8 0-989 16</inkml:trace>
  <inkml:trace contextRef="#ctx0" brushRef="#br1" timeOffset="108153.0857">4502 3886 1 0,'0'-5'0'0,"-2"1"0"16,1-2 0-16,0-1 0 0,0 4 310 16,1-3-8-16,-1 1-25 0,1 1-37 0,-2 1-24 15,4-1-17-15,-2 1-19 0,1-1-25 0,0 1-26 16,0-1-15-16,0 3-19 0,1-2-11 0,-1 3-16 15,0 0-22-15,-1 0-20 0,2 2-11 16,-1-1 3-16,0 0 12 0,5 1 11 16,-1 2 7-16,3 0 1 0,2 0 4 0,2 1 5 15,2 0 5-15,2-1-3 0,-2 2-15 0,1-1-12 0,-1 0-13 16,0 0-1-16,-1 0 2 0,3 1 5 16,0-1 1-16,4 1-3 0,-1-1-3 15,1 4-3-15,2-2 0 0,0 0-1 0,-1 0-2 0,1-1-5 16,-4-1 0-16,2 2 1 0,3 0-1 0,-1 0 4 15,2-1-4-15,3 4-2 0,-2-3-2 16,3 2-5-16,-1 0 3 0,-1 0 3 0,2 2-1 16,0-1 2-16,-1 1-1 0,3-1-2 0,0-1 1 15,-1 1 3-15,1-2-3 0,-3 2-1 16,-1 0 2-16,2-3-6 0,-6 0 4 0,5 1 0 16,-4-1-1-16,0-1 5 0,1 2-6 0,-1-3 1 15,-1 2 0-15,2-1-1 0,-2 1-1 16,1-1 3-16,0-1 0 0,-1 1-5 0,5 2 5 15,-4-1-2-15,1-1-1 0,0 0 5 16,-1 1-7-16,-2 0 1 0,1-1 0 0,0 2 0 0,-3 0 0 16,4-1 1-16,-1 3-1 0,0-2-4 0,0 1 5 15,4-1-1-15,-4-1-1 0,0-1 6 0,-2 2-6 16,-1-2 2-16,-1 0 0 0,2 1 0 0,-4-1 0 16,2 0 0-16,1-1 1 0,1 2-4 15,0 0 4-15,2 0 1 0,-2 0-2 16,2 1 5-16,-1-1-5 0,3 0 0 0,-2 2 1 0,1-3-2 15,-2 2 5-15,0-1-1 0,0 0-1 16,4 0-3-16,-3 0 0 0,-1 0 0 0,-1-2 1 16,1 2 4-16,-2 0-4 0,3 1 1 0,-2-1 1 15,1-1-3-15,0 0 4 0,1-2-2 0,0 1 1 16,2 0 3-16,0-3-4 0,3 3 2 16,-3 1 0-16,1-1-3 0,-1-2 4 0,-1 1-2 15,4-1 1-15,-5 2-3 0,0 0 1 0,3-2 0 16,-4 0 0-16,-1 0-1 0,-2 0 2 0,-1-1-1 15,2 3 0-15,0-3 5 0,-1 2-5 16,-2-2 1-16,1 2-1 0,1 1-4 0,-3-3 3 16,2 3-1-16,-3-1 0 0,2-2 2 0,1 0-1 15,-2 2-1-15,4-2 1 0,-5 0 3 16,4 1-3-16,-2-1 1 0,-1 2 0 0,-2-1-5 16,5 0 3-16,-6-2 0 0,4 1 0 0,-3-2 1 15,3 3 1-15,-3-1-1 0,5 0-1 0,-5 2 1 16,7 0-1-16,-4-2 0 0,-1-1 2 0,4 2-4 15,-5-1 3-15,1-1 1 0,-2 0-1 16,-2-1 0-16,-1 0 0 0,1 1 0 0,-3-1 0 16,0 1 0-16,-4-1 0 0,4 1-2 0,-4-1 1 15,1 1-1-15,-2-1 0 0,-2 0 2 0,1 0 0 16,-2-1 0-16,0 1 2 0,0 0-1 16,0 0-1-16,0 1 1 0,0-1 0 0,-2 0 1 15,4 0-1-15,-2 0 1 0,0 0 0 0,0 0 0 16,0 0-2-16,0-1 3 0,0 1-3 0,0 0 1 15,0 0-1-15,0 1-1 0,0-1 0 16,0 0-1-16,0 0 1 0,0 0-2 0,0 0 1 16,0 0 0-16,3 0 0 0,-1-2 1 0,0 2-1 15,6 0 1-15,-5 0-1 0,4 2 1 0,-4-2-2 16,4 0 3-16,1 0-3 0,-4 2 0 16,4-2 1-16,-4 0-1 0,3 0 0 0,-4-2 3 15,5 2-3-15,-5 2 1 0,4-2 0 16,-4 1 0-16,2-1 1 0,-3 0-1 0,0 0 1 0,2 0 0 15,-1 0-1-15,-1 0 0 0,0 0 0 16,-1-3 0-16,2 3 2 0,-2 0-2 0,-2 0 2 0,1 3-2 16,0-3 1-16,0 0 1 0,-3 0 0 15,3-1 2-15,0 1 1 0,0 0-1 0,-1 0 1 16,1-2 1-16,0 2 0 0,0 0 1 0,0 0-1 16,0 0-2-16,-1-1-1 0,0 0-3 15,1-1 0-15,-2 0-2 0,-1-1-5 0,-2 0-9 16,3 1-16-16,-1-3-25 0,-2 2-41 0,1 0-81 15,-3 1-299-15,-3 0-1297 0</inkml:trace>
  <inkml:trace contextRef="#ctx0" brushRef="#br1" timeOffset="113859.7488">9029 5056 1 0,'-1'-1'0'0,"-1"-1"0"15,-3-3 64-15,3 2 159 0,1 0-34 0,-2 1-6 16,1 1-13-16,0-2-14 0,1 2-7 16,0 0-11-16,1-1-7 0,0 1-7 0,-2-1-9 15,2 1-11-15,2-3-7 0,-2 3-4 0,0-1-10 16,2-1-7-16,0 2-17 0,1 0-15 15,0-1-13-15,-1 2-12 0,4-3-1 0,-2 2 1 16,5 1 3-16,-1 0-1 0,0 1 1 0,2-1-3 16,-2 2-1-16,0-1 1 0,1-1 0 0,4 4 4 15,-1-1 7-15,0 0 5 0,2 2 1 16,3 0 3-16,1-2 2 0,3 2-4 0,0 1-4 16,3 1-3-16,3-1-9 0,0 0-2 0,0 3-2 15,3 0-2-15,-1 1-1 0,2 2-1 16,1-1 1-16,0 1 0 0,4 0 0 0,-3 0-2 15,4 0-1-15,-3 0 0 0,2 1 0 0,-1 0-2 16,2 0 0-16,-1 0 0 0,3 0-1 0,-1-1 1 16,-1 1 1-16,0-2 1 0,1 2 0 15,-2-1-3-15,2 1 0 0,2-2 2 0,-1 2-3 16,0-2 3-16,-1 2-1 0,0-1-4 0,1 2 1 16,1-1 0-16,-1 1 1 0,-2 0 0 15,0-2 3-15,2 2-2 0,2-1 1 0,0 1 0 16,0-2-1-16,0 1 1 0,-1-2 0 0,-2 3-2 0,1-1 0 15,-1 0 1-15,0 0 1 0,1-1 0 16,-1-1 4-16,-3-1 1 0,1 1-3 0,-2 0 0 16,1 1-2-16,1-1-2 0,-2-1 2 0,1 2 0 15,-2 0-2-15,5 2-2 0,-2-3 3 16,2 0-3-16,0 1 2 0,0 1 1 0,-3-1-2 16,0 1-1-16,1-1-1 0,-2-1 1 0,1 1 1 15,1-1 3-15,1 0-1 0,-2 0-6 16,0-2 1-16,-1 3 2 0,1-3 1 0,1 0 9 15,-1 3-8-15,-1-3-2 0,-1 0-2 0,-2 0-4 16,-1 0 6-16,1 0-1 0,2-2 1 0,0 0-4 16,0 3 3-16,-1 0 0 0,-3-1-2 15,0 1 7-15,-3-2-8 0,2 1-1 0,-1 0 3 16,-1-1-3-16,4 2 4 0,0-2 0 0,-1-2-2 16,-1 4-3-16,0-3 2 0,-2 0 0 0,-1 1 1 15,0-1 6-15,-2 0-5 0,2 2-1 0,-4-4-1 16,1 1-7-16,-1-1 8 0,1 1 0 0,-2 0 0 15,2 0 1-15,-2 0 0 0,-2-1 0 16,2 0-2-16,-2-2 1 0,1 2 0 16,-2-1 2-16,2-1-1 0,0 1 1 0,1-1 0 15,-4 0-1-15,-1-1 0 0,3 2 0 0,-3-1-1 16,1 0 0-16,1 1-2 0,-3 0 1 0,0-2 1 16,-2-1-1-16,-1 2 1 0,0-2-2 0,-1 1 2 15,-1-1 1-15,-1-1 1 0,-1 0 3 0,-1 2-4 16,-2-2 0-16,-1 0-1 0,2 0 4 15,-4 0-3-15,-1-2 1 0,0 2 2 0,0 0-4 16,0 0 6-16,-1 0 0 0,1 0 1 0,0 0 1 16,-3 0-1-16,3-1-1 0,-2 0-5 0,1 0 2 15,0-1-9-15,0-1-8 0,-1 1-7 16,-1-2-21-16,0 1-12 0,1-1-36 0,-1 1-68 16,-1-1-171-16,-1 0-726 0,-3 0-636 0</inkml:trace>
  <inkml:trace contextRef="#ctx0" brushRef="#br1" timeOffset="115199.9001">15179 6124 1 0,'0'-1'0'0,"-1"-2"0"16,-1 1 0-16,0 1 0 0,-2 0 0 0,1 0 131 15,3-1 30-15,-2 2-15 0,1-1 5 0,0 1 5 16,-3-1-16-16,3 1 10 0,0 0-2 0,-1 1 1 15,2-1-4-15,-1 1-13 0,2 1-21 16,-1-2-12-16,0 0-9 0,2 1-1 0,-2-1-1 16,0 1 4-16,0-1 3 0,0 0 1 0,0 0-2 15,0 0-5-15,0 0-8 0,0 1-4 0,0-1-4 16,0 0-6-16,1 0-6 0,-1 0-9 16,0-1-9-16,1 1-4 0,-1 0-3 0,2 0 7 15,2 0 8-15,0 0 2 0,4 0 4 0,1-1-9 16,2 0-6-16,3-2-7 0,2-2-5 0,4 0-2 15,0-4-5-15,2 1 1 16,4-5-2-16,0 2-2 0,4-5-1 0,0 1-1 0,2-1-4 16,4 0 0-16,-2 0 0 0,6-3-7 0,-1 1-1 15,0-2 1-15,6-1-7 0,-3 2 5 16,7-4 1-16,1-1-3 0,1 0 4 0,1-1-3 16,-1 2-1-16,5-5 1 0,-1 3 4 0,2-2-4 15,3 0-1-15,1-4 0 0,3 0-9 0,-1 0 9 16,5 1 0-16,-1 0 0 0,0 1 5 0,1-1-4 15,-4 0-1-15,0-2 0 0,1 0 3 0,-2 0-4 16,-3-3 0-16,0 2 1 0,-5 0-8 16,1-1 9-16,-1 2 0 0,-1 0-1 0,1 0 7 15,-3-1-8-15,0 0 1 0,-2 2 1 0,-4-1 1 16,2 0-1-16,0 1 0 0,1-1-3 16,-5 0-4-16,4 0 2 0,-1 0 0 0,1-3 5 15,3 2 1-15,-3-2-3 0,3 2-1 0,-2 2 0 16,3-3 1-16,0 2-1 15,-3 1 1-15,0 0-1 0,-4 4-3 0,2 0 3 0,-3 2 1 16,1-1 0-16,0 1 2 0,1-1-2 0,-1 1 0 16,0-1 2-16,0-1-1 0,-1 0-1 0,-1 4-1 15,2-1 1-15,1 3 1 0,2-1 1 16,-3 0 1-16,0-1-2 0,2 0 0 0,2 1 2 16,-3-2-2-16,1 2 1 0,-3-2-1 0,-1 1-1 15,3-1 0-15,2-2-1 0,1 2 5 0,-3 0-3 16,-2 2 1-16,-5 1 1 0,-4 3-2 0,-3 2-1 15,-2-4-1-15,-1 2 1 0,-6 0 2 0,-4 3-1 16,-5 1 1-16,0 2-2 0,-4 4 0 16,-1-2 1-16,-3 2 2 0,2 1 1 0,-6-1 1 15,1 5-1-15,-2-1-2 0,0 0-1 0,1 1 2 16,-2 1-2-16,1-1 2 0,-1 2-3 16,0 1-1-16,0-1 0 0,0 1 0 0,0 0 1 15,0 0-2-15,0 0 2 0,0 0-2 0,-1 0 0 16,1-2 1-16,0 2-2 0,0 0 2 0,0 0-3 15,0 2-3-15,0-2 2 0,-2 0-4 16,2 0-1-16,0 1-2 0,0 2-5 0,-1 2-14 16,0 1-21-16,0 2-35 0,1 4-59 0,0 3-142 15,3 3-891-15,1 0-597 0</inkml:trace>
  <inkml:trace contextRef="#ctx0" brushRef="#br1" timeOffset="116569.8234">20310 3826 1 0,'-2'-8'0'15,"-4"-5"0"-15,3-1 0 0,0-1 0 0,1 5 125 16,0-4 122-16,2 5 11 0,0 0 10 0,2 0-5 15,0 2-16-15,1 0-38 0,-1 1-32 16,3 0-30-16,1 2-23 0,1-1-15 0,0 3-15 0,-1 1-10 16,2 1-8-16,3 1-7 0,3 1-2 15,2 4 1-15,2 1-3 0,1 0-7 16,2 2-8-16,2 2-4 0,-1 3-5 0,5 0-3 0,-3 2-3 16,1 2-7-16,0 0-5 15,3 2 2-15,2 2-2 0,0 3 4 0,1-1 3 0,1 7-2 16,4-2 0-16,3 1-2 0,1 0-3 0,2 4 0 15,-2-1-3-15,0 4-3 0,-1-1-4 0,1 2-3 16,-1-3-3-16,-3 5 2 0,0-1 0 16,-4 0 1-16,-1 4 3 0,0-1-4 0,-2 1 1 15,1-4 1-15,2 2 1 0,-2-2 1 0,2-1 1 16,3 3 0-16,-2-1-5 0,0 0 4 0,3 2 0 16,-2-2-3-16,0-2 5 0,1 1-4 15,-3 0-2-15,-2-1 2 0,1 2 0 0,-1-3-2 16,-1 1 1-16,1 1-2 0,2-2-3 0,0 2 3 15,-1-3 1-15,4 1 0 0,-3-4 0 0,-1 0 0 16,-1-1-3-16,0 0 1 0,-2 2-1 16,-2-2-2-16,-1 2 2 0,-1-2 1 0,-2-3-1 15,0 0 4-15,-2 1 0 0,1-3 5 0,0 1-1 16,5 2 3-16,-4-1-3 0,4 1-3 0,-2 0 0 16,0-2-4-16,4-1 0 0,-2 0 1 0,-2 2-3 15,3 0 2-15,-1-1-1 0,4 0-1 0,1-2 0 16,3-2 0-16,0 0-1 0,-2 0 0 15,-2-1-2-15,-1-3-2 0,-4 0 1 16,0-3 1-16,-3-2 0 0,-5 0 1 0,-2-4 0 0,-4 0-3 16,-2-2 1-16,2-2 3 0,-3-2-2 15,-1 0 2-15,-3-3 0 0,-3 1-5 0,3-2 9 16,-4-1 1-16,0 0 2 0,0-1 7 0,0 0-3 16,-3-1-3-16,6-1-2 0,-3-2-3 0,-3-1-5 15,3 1 3-15,-2-2-2 0,2 0-5 16,-1-1 4-16,0 1-3 0,-1-2-1 0,-1 2 6 15,2 1-5-15,-1-1 0 0,2 2-3 0,-1-2-5 16,0 4-9-16,-1-1-12 0,-1 2-19 0,1 0-34 16,2 1-44-16,-1-1-88 0,-3 2-308 15,-2-1-1255-15</inkml:trace>
  <inkml:trace contextRef="#ctx0" brushRef="#br1" timeOffset="157772.6065">24424 6490 1 0,'-1'0'0'0,"-1"-1"0"0,-2 0 0 16,2-1 0-16,1 2 0 0,-1-1 143 15,1 0 10-15,-4 1-8 0,4 0-4 0,0 0 5 16,-1 0-4-16,0-1-7 0,-2 1-1 0,3 0-14 16,0 0-17-16,-1-2-16 0,0 2-19 15,-2 2-9-15,2-2-6 0,0 0 0 0,0 0 4 16,-3 0 6-16,4 0 7 0,0 1 3 0,0-1 1 15,0 0 2-15,0 0-4 0,0-1-2 0,-2 1-8 16,2 0-6-16,0 0-6 16,-1 0-6-16,1 0-4 0,-2-2-4 0,1 2-3 0,0 2-4 0,2-2 0 15,-1 0 2-15,0 0 1 0,1-2 2 0,0 2-1 16,0 2-4-16,0-2-2 16,0 1-2-16,0-1-1 0,1 0 0 0,-1 0 1 0,0 0-4 15,0 0-1-15,0 0-2 0,1 0-3 16,-1-1 0-16,0 1-3 0,0 0-2 0,0 0 1 15,0 1-2-15,0-1-1 0,0 0-1 16,0 1-1-16,1-1-1 0,-1 0-2 0,0 0-1 16,1 0 2-16,-1-1 5 0,4 2 5 0,-2 0 3 0,0 1 3 15,3 0 1-15,0-1 3 0,2 2 0 16,-2-2 0-16,4 1-2 0,1 0 1 0,1-1-3 16,5-1-4-16,-2 0 2 0,2 3-4 0,2-2-2 15,-2 2 1-15,5-1-4 0,-1-1 4 16,0 0 0-16,6-1 0 0,-1 0-2 0,5 2 0 15,1-2-2-15,0 0-1 0,-1 0 1 0,2 0-1 16,2 0-2-16,0 0 0 0,-1 1-4 16,4 0 3-16,-6-1-2 0,0 0 1 0,-4 0 0 0,-2 0-1 15,1 0-1-15,-4-1 0 0,-2 0 0 0,-1 1 2 16,-1-2-1-16,-3 2 1 0,-2 0-1 16,-2-1 1-16,-2 0 1 0,0 0 1 15,-2-1 1-15,-3 2-1 0,0-2 2 0,-1 2-2 16,-2-1 4-16,-1 1-2 0,0 0 2 0,0 0 0 15,0 1-3-15,0-1 1 0,-1 0 1 0,1 0-1 16,0-1 0-16,-1 1-1 0,1 0-3 0,0 0-1 16,0 0 0-16,-2 0 2 0,2 0-2 0,0 0 1 15,0 1-2-15,-3-1-1 0,3 0 0 16,0-1-1-16,0-2 0 0,-1 3-3 0,0-1-4 16,0 1-5-16,0-2-5 0,0 1-9 0,1 0-12 15,-2 0-15-15,2 2-21 0,-1-1-27 0,-1-1-54 16,2 0-103-16,0-3-269 0,0 3-751 15</inkml:trace>
  <inkml:trace contextRef="#ctx0" brushRef="#br1" timeOffset="158522.4532">26307 5922 1 0,'0'-2'0'15,"0"-1"18"-15,0 0 381 0,0 2-19 0,-1-2-49 16,-1 2-95-16,1 0-75 0,-1-2-49 0,1 3-32 16,-1 0-13-16,0 0-10 0,2-1-3 0,-2 1 1 15,1 0 3-15,-1 0 4 0,0 1-3 16,1-1-9-16,1 0 1 0,0 0 2 0,0 3 2 16,0-3 6-16,0 0-7 0,-1 0-9 0,1-3-4 15,-1 3-2-15,1 3-3 0,-3-3-1 16,1 1-9-16,1-1-4 0,-2 1-6 0,2 0-4 15,-2 1-3-15,1-1-1 0,-3 0 0 0,2 1-1 16,0-1 2-16,-1 2 0 0,-1-1 2 0,0-1 3 16,2 3 1-16,1-3 5 0,-2 0 0 0,2 1 2 15,-1 0-1-15,1-1-1 0,-1-1-3 16,-1 3-3-16,2-3-2 0,-2 0-1 0,2 3-3 16,-1-2 1-16,1 1-4 0,-3-1 1 0,3 1 1 15,0 0-1-15,-2-1 2 0,2 2-3 0,-2-1 1 16,1 2-3-16,-1-3 2 0,1 4 0 15,0 0 0-15,-1 0-1 0,-1 4 0 0,-1-2 0 16,-1 1 2-16,1 1 0 0,0 0 2 16,-4 3-1-16,-1 1 2 0,0 2-1 0,-2-2 1 15,1 6 0-15,-2 2 4 0,-3-1-1 0,-1 4-2 16,-2 1 1-16,-2 2-3 0,-3 1 0 0,0 3-1 16,0-1-3-16,-1 1 1 0,1 0-5 0,2 0 0 15,3-3 2-15,0-2 0 0,1 0 0 16,0 1-1-16,-1-1 2 0,-2 1 1 0,1 1 1 15,-2-2 7-15,0-1-7 0,0-4-2 0,4-2 0 16,2-2-4-16,2-1 4 0,1 1 0 0,1-1 0 16,-1-3 1-16,5-3 0 0,1-1 1 0,2-3 0 15,3-1 4-15,0-3-4 0,-1 1 0 16,3-2 0-16,0 0-1 0,0-1 3 0,1 0 2 16,-1 0 0-16,1 0-1 0,-2 0-3 0,1-1-6 15,0-2-12-15,-1 1-16 0,1-3-32 0,-1-2-43 16,1-2-80-16,2 0-139 0,2-4-311 15,5-1-567-15</inkml:trace>
  <inkml:trace contextRef="#ctx0" brushRef="#br1" timeOffset="158916.5033">26302 5929 1107 0,'1'-1'405'0,"0"0"-58"0,1-1-104 0,-2 4-54 15,1-2-50-15,-1 1-42 0,1 3-20 16,2 2-5-16,3 1 6 0,0 7 17 0,5 2-1 16,3 5-6-16,3 1-12 0,4 2-17 0,1 0-13 15,3 0-10-15,0 1-2 0,-2 1-5 0,1-1-5 16,-3 4-1-16,1 1-9 0,1-1 2 15,-2 2 0-15,0 0-3 0,3-1 1 0,-3-3-2 16,0 0-1-16,-2-1-2 0,-1-2 1 0,-1-2-3 16,0-1 1-16,-3 0-3 0,1-3-3 15,-4-1 1-15,0 1-2 0,-1-4 2 0,-4-2 2 16,1-2-2-16,-2-2 0 0,0-2-1 0,-3 0 0 16,1-2 1-16,-1-1-1 0,0-2-1 0,0 1-2 15,-2-1 2-15,0-1-1 0,0 0-2 0,-2 0 0 16,2-1-12-16,-2 1-22 0,2 0-25 0,-3 1-12 15,-1-1-23-15,-1 0-51 0,-3 0-107 16,-3 0-306-16,-5 0-856 0</inkml:trace>
  <inkml:trace contextRef="#ctx0" brushRef="#br1" timeOffset="159295.9666">25616 6724 1017 0,'-19'0'331'0,"1"0"41"0,-2 0-40 0,11 1-54 15,8 1-55-15,2-1-72 0,1 0-49 16,1 0-8-16,2 2 8 0,4 0 8 0,9 2-3 16,12 0-19-16,11 1-19 0,12-2-16 0,6 0-14 15,8-1-8-15,4 2-5 0,4-3-4 0,2 1-3 16,1-1-4-16,-3-1-4 0,-1-1-2 15,0-1-2-15,-7-2 0 0,-2 1-1 0,-6-1 0 0,-4-4-4 16,-4 3 4-16,-6-1-1 0,0 0-2 16,-7 2 3-16,-3-2-4 0,-5 1 0 0,-5 0 3 15,-2 2 1-15,-6-1 1 0,-7 1 1 0,0 1 1 16,-8-1-3-16,1 2 3 0,-2 0 2 16,-1 0 0-16,0 0 3 0,0 0-6 0,0 0-2 15,-1 0-4-15,-1 0-4 0,1 0 0 0,1 0-1 16,-1 0-5-16,1-2-7 0,0 2-10 0,0 0-17 15,0-1-27-15,0 2-31 0,-1-2-59 16,-1-1-112-16,1 0-338 0,-1-2-1096 0</inkml:trace>
  <inkml:trace contextRef="#ctx0" brushRef="#br1" timeOffset="160096.9229">26163 5014 460 0,'2'-10'766'0,"0"-2"-444"0,0 0-20 0,0 5-66 0,1 4-45 15,-3 1-50-15,1 1-58 0,-1 2-47 0,0 1-11 16,1 4 0-16,1 3 20 0,0 4 19 0,-2 5 9 16,0 6 1-16,-2 6-8 0,-2 4-9 15,0 10-13-15,-6-2-8 0,2 4-10 0,0 0-8 16,-2-4 0-16,-1 1-7 0,0-1-1 0,3-4-2 16,-1-1 0-16,2-6 0 0,0-6-1 15,0-6-1-15,2-1-4 0,0-7 6 0,3-2 2 16,-1-3 8-16,2-3 10 0,0-2 15 0,-2-1 6 15,0-2 4-15,0 0-2 0,-4-2-17 0,-2-6-10 16,0-2-9-16,-1-7-9 0,-1-1 1 16,-1-5-3-16,2 0-2 0,-1-5 5 0,3-2-7 15,-2-2 1-15,4-1 1 0,2-2-6 0,4-4 1 16,3-4-1-16,4-4-3 0,1-1 2 16,4-1 0-16,1 2-1 0,3 5 1 0,3 1-1 15,0 5-1-15,0 1 0 0,2 6 1 0,1 2-1 16,3 4 3-16,1 1-1 0,1 3-1 0,0 3-1 15,-2 3 4-15,-3 3 2 0,-3 5 1 0,-2 1 5 16,-2 2-5-16,-1 3-4 0,-3 2 0 0,0 3-5 16,2 2 3-16,-3 3 2 0,0 4 0 15,1 5 0-15,-4 1 3 0,1 3 0 0,-2 3 1 16,-3-2 4-16,-2 4-5 0,-2-1 2 0,-2 3 0 16,-3 1-2-16,-2 0 3 0,0-3 1 0,-5 0 0 15,1-4 1-15,-2 1 2 0,-2-2 1 16,-1-2 1-16,0 0 2 0,-2-3-3 0,1-2-1 15,-2 1 1-15,1-4-3 0,-1 1 3 0,1-4-1 16,-3-1-2-16,4-1-1 0,-5-2-1 0,3-1-2 16,4-1 0-16,0-1 0 0,4-2-9 15,2 1-14-15,-1-2-23 0,4 1-31 0,3-1-50 16,3-2-103-16,3 1-231 0,5-4-806 16</inkml:trace>
  <inkml:trace contextRef="#ctx0" brushRef="#br1" timeOffset="160776.0642">26765 4827 1367 0,'0'2'186'0,"0"-1"-94"16,1 0-47-16,-1 4 52 0,-1 1 57 0,1 2 37 16,-1 6-5-16,0 3-40 0,-3 4-36 0,-1 4-24 15,0 3-14-15,-1 2-13 0,-3 2-11 0,0 4-7 16,-4 1-7-16,-1 3-5 0,-2 3-5 15,-2-5-6-15,5-2-8 0,1-9-2 0,5-5-2 16,-2-6-1-16,7-5 3 0,-3-3 3 0,1-1 3 16,3-2 6-16,-2-3 11 0,2 0 13 15,1-2 15-15,-1-2 1 0,-3 0-10 0,0-2-13 16,-4-3-17-16,-1-1-6 0,0-4-2 0,-2-5-2 16,2-4-2-16,-1-3-3 0,3-5 0 15,1-6-5-15,3-2-2 0,4-4 1 0,3-1-6 16,6-2 0-16,4-1-1 0,2 0-4 0,5 0 5 15,3 0-2-15,4 5-2 0,4-2 2 0,1 7-1 16,6 1 3-16,-1 1-2 0,1 5 1 0,1 1-1 16,-5 4 3-16,1 4 6 0,-6 2 0 15,-4 4 4-15,-2 3-4 0,-7 3-1 0,-3 4-1 0,-2 2-3 16,-3 2-3-16,-3 2-1 0,0 4 0 16,2 4-2-16,-5 4 8 0,1 4 2 0,-4 2 1 15,-5 6 7-15,-3 2-4 0,-5 5-1 0,-6 1 2 16,-2 5-2-16,-6 1 2 0,-1-4 0 15,1-4-2-15,6-7-1 0,5-5 1 0,2-6-1 16,3-1 1-16,2-5 0 0,0-1-2 0,6-2-1 16,0-4 0-16,3 0 1 0,0-1-3 15,1-2 2-15,2 1 0 0,-1-2 1 0,7 0 5 16,6 0 0-16,5-5-1 0,6 1-1 0,1 0-3 16,2 0-1-16,3 3 1 0,-1 2 0 15,-4 2-3-15,0-1 1 0,-2 4 0 0,0 1-1 16,-4 2 2-16,-2 4 1 0,-3 0 0 0,-1 4 0 15,-4 2 0-15,-2 1 0 0,0 3 1 0,-3 1 1 16,-4 2 0-16,-2 2 3 0,-2-1 2 0,-6 3 0 16,-2 1 8-16,-5-4 3 0,-5-1 4 15,-3-1 2-15,-7-4 1 0,-1 1 0 0,-4-3 0 16,1-3 2-16,-3-2-2 0,1-6-1 0,-3 2 1 16,1-5-5-16,0-2-1 0,0-1-4 15,4-1-5-15,0 0-1 0,2-4-3 0,2 0-5 0,5 2-10 16,3 0-41-16,4 1-96 0,5 0-322 15,4 4-1315-15</inkml:trace>
  <inkml:trace contextRef="#ctx0" brushRef="#br1" timeOffset="165675.1743">25996 539 1 0,'2'-6'0'0,"2"-3"41"0,1-3 359 16,1-3-19-16,1 0-38 0,0-5-44 15,-2 2-39-15,1 0-23 0,-1 1-65 0,-1 2-35 16,-3-1-19-16,-1 4-19 0,-1-1-2 0,-1 2-15 16,0-1-15-16,-3 4-10 0,-1 0-10 0,1 0-4 15,-3 2-14-15,-1 1 4 0,-3 4-14 0,-3 2 1 16,-1 4 10-16,-3 1-16 0,-2 7 17 0,-4-1-9 16,1 6-3-16,-4 5 10 0,0 1-8 15,1 2 1-15,-2 3-6 0,-1 1-1 0,5 2-12 16,-1 0 1-16,4 1 5 0,3 1-8 0,4-2 9 15,4 0-5-15,3-3-2 0,4 1 2 0,5 0-2 16,5-3 5-16,12 23-8 0,5-9-2 0,4-11 0 16,-2-6 0-16,-3-4 9 0,4-4-4 15,-1 3 4-15,1-3 0 0,-1-2-5 0,-2-1 5 16,-1 1-6-16,-2-1 2 0,-1 1-2 0,-4-1 1 16,0 0-2-16,-3 0 0 0,-5 0 4 0,-1-2-5 15,-4 1 3-15,-1-1 0 0,-2 1 1 16,-2-3 3-16,-3 3 1 0,0-2 3 0,-6 0 0 15,-1 2 6-15,-1-4 0 0,-3 1 1 0,0-1 2 16,-4-3-6-16,2-2 1 0,-4 0 3 16,2-1-2-16,-3-2 1 0,2 0-2 0,-3-1 1 15,2 0-2-15,-3 0 0 0,0-3 1 0,-1-1-10 16,0 1 4-16,1-3-5 0,0 0-1 16,2 0 2-16,3 0-6 0,-1-1 3 0,4 2-2 0,-1 0 1 15,4 1 2-15,1 1-2 0,6-3-5 16,-1 3-3-16,2 0-11 0,6 0-17 0,-1 0-19 15,2-1-43-15,2 0-54 0,-1-1-62 0,9-1-90 16,3-2-174-16,6 0-436 0,9 1-364 0</inkml:trace>
  <inkml:trace contextRef="#ctx0" brushRef="#br1" timeOffset="166052.6652">26660 627 1593 0,'-3'-3'313'16,"-2"-1"-15"-16,0-1-71 0,-1 0-25 15,-3 0-29-15,-6-1-39 0,0 4-24 0,-4 1-22 16,1 2-19-16,-7 4-17 0,0 2-8 0,-3 4-7 16,0 3-9-16,-1 3-1 0,2 4-7 0,3 3-5 15,2 1 0-15,2 4-5 16,-7 28-8-16,14-4-7 0,12-7 2 0,7-11-5 0,6-5 11 15,6-4-3-15,5-3-7 0,5-6 5 0,2-3-5 16,1-5 5-16,2-4 2 0,-2 0-1 16,-3-6-1-16,-3-3 0 0,-1-1 0 0,-2-6-2 15,-2 0 4-15,-4-1 2 0,0-5-2 0,-5 0 1 16,1-2 0-16,-4 1-3 0,-3 0 3 0,-1-1 2 16,-4 10 6-16,0-6 0 0,-2 2-3 0,-1-6-5 15,-1 1-4-15,-3-7-1 0,0 1-4 16,-5-4 4-16,-1 1-13 0,-1-1 3 15,-2 0 2-15,0 2-12 0,-3 1-4 0,4 2-21 0,-2 1-27 16,1 3-42-16,3 1-50 0,4 2-135 16,3 2-286-16,6 3-547 0</inkml:trace>
  <inkml:trace contextRef="#ctx0" brushRef="#br1" timeOffset="166325.9179">27705 412 1510 0,'0'-2'416'0,"2"1"-130"16,-2 0-70-16,1 1-53 0,-1 0-16 16,0 0-5-16,-3 2-16 0,-3 3-14 0,1 1-18 15,-4 6-11-15,-1 0-15 0,-5 5-11 0,1 5-6 16,-5 6-12-16,-2 1 0 0,-2 7-4 0,-4 5-3 16,-1 5-4-16,-31 49-21 0,0 0-5 0,3-9-1 15,7-14-7-15,5-10 9 0,1-1-1 0,1-5-7 16,6-8 1-16,5-6-2 0,4-9-3 15,6-6 0-15,3-5-10 0,3-8-9 0,3-1-11 16,-1-6-12-16,3-2-6 0,1-3-15 16,2-5-30-16,3-4-51 0,0-7-73 0,2-2-114 15,6-7-191-15,1-6-400 0,2-6-139 0</inkml:trace>
  <inkml:trace contextRef="#ctx0" brushRef="#br1" timeOffset="166500.4895">27150 278 619 0,'-5'-6'406'16,"0"-1"46"-16,0-4-74 0,-1 1-61 0,1-2-59 16,0 2-70-16,-3 0-61 0,6 3-44 0,-1 2-42 15,1 3-19-15,1 1-20 0,2 4 3 16,0 2 0-16,2 3-3 0,2 5 8 16,2 2-8-16,2 4-2 0,3 4-29 0,4 4-57 0,-2 3-98 15,5 3-256-15,-2 4-1128 0</inkml:trace>
  <inkml:trace contextRef="#ctx0" brushRef="#br1" timeOffset="166710.0929">27637 1037 1883 0,'0'3'339'0,"5"2"-101"0,-1 3 30 16,0-1-35-16,2-2-56 0,-4 0-48 0,0-1-31 15,0 2-16-15,-1-2-15 0,0 1-16 0,2 1-15 16,-3 0-10-16,3 0-16 0,1 1 0 15,0 2 0-15,-3-2-4 0,2 2 6 0,0-2-9 16,1-1-4-16,1 1-8 0,-1-3-8 0,1 3-21 16,0-1-33-16,-2-1-50 0,1-1-98 15,0 0-261-15,-4 1-1271 0</inkml:trace>
  <inkml:trace contextRef="#ctx0" brushRef="#br1" timeOffset="167326.3073">28633 286 1 0,'5'-5'305'0,"0"-2"102"0,3 1 52 0,0-3-32 0,2 1-56 16,-1-1-87-16,-2 1-94 0,2 3-74 0,-4 4-49 16,0 0-22-16,-3 2 10 0,1 5 12 15,-1 5 12-15,-4 2-10 0,1 5-12 0,-3 5-9 0,-1 5-9 16,-4 5-3-16,-2 5-5 0,-4 6-4 0,-5 3-3 16,-1 4 0-16,-1 1-6 0,-5 5-6 15,-16 49-14-15,8-21-6 0,10-23 2 0,14-20 5 16,6-15 6-16,1-6 3 0,3-3-5 15,2-6 2-15,3-1 5 0,2-2 8 0,4 0 11 16,8-5 6-16,4 0 2 0,9-4-9 0,7-1-6 16,7-4-7-16,8-2-5 0,3 1 1 0,1-1-4 15,-1 1-3-15,-5 0 1 0,-1 1-7 0,-1 2 6 16,-8-2-4-16,-5 2 0 0,-3-3 0 16,-8 3 0-16,-3 1 6 0,-5-1-2 0,-5 1 5 15,-4-1 1-15,-6 2 0 0,-1 2 8 0,-1-1-1 16,-1 1 2-16,0-2-4 0,1 1-8 15,-1 0 4-15,0-1-9 0,-3 1 0 0,0-2-4 16,-2-1-9-16,0 3 2 0,-1 0-6 0,4 0-14 16,1-2-23-16,0 2-44 0,2-1-89 0,3-3-79 15,0 3-214-15,7-1-987 0</inkml:trace>
  <inkml:trace contextRef="#ctx0" brushRef="#br1" timeOffset="167866.9398">29850 566 2067 0,'-7'-2'176'0,"3"0"25"0,-4-2-1 0,-4 2-17 15,-1-2-33-15,-4 2-37 0,0 1-33 0,-3 2-9 16,2 1-19-16,-3 2-13 0,2 3-7 16,2 1-13-16,-1 2-4 0,5 0 0 0,-2 3-7 15,7 0-3-15,3 1-1 0,2 2-3 0,1 1 2 16,5 2 0-16,0-1-9 0,3 1-5 15,2 2-6-15,5-2-5 0,-1 2-3 0,1-1-7 16,18 14-18-16,-2-7-18 0,-3-10-7 0,-9-6-1 16,-2-6 3-16,-3-1 10 0,-1-4 6 0,-1-3-22 15,-1-1 17-15,0-2 11 0,-7 3 12 16,5-4 28-16,-4 0-5 0,4-4-4 0,-3 0-1 16,2-4-2-16,-2 1 11 0,0-3 2 0,0 0 5 15,-2 0 1-15,3 0 2 0,-1 0 1 0,-2 3-4 16,3-1 5-16,-1 3-13 0,3 0 8 0,3 2-4 15,1-1-2-15,2 2 12 0,6 3-3 0,3-4 4 16,3 3-2-16,4 0 5 0,6-1-8 16,0 2 6-16,4-1 2 0,1-1-9 15,2 0 12-15,-1-1-7 0,-2 0 14 0,0-1 19 0,-2-3 13 16,-5 0 26-16,-6-1 12 0,-1-3 8 0,-5 2 7 16,-6-3-3-16,-2-1-5 0,-4 2-11 15,-1-2-17-15,-5 3-14 0,-3-1-11 0,-2 3-8 16,-3 2-3-16,-3 3-5 0,-1 1-11 15,0 2-6-15,-2 2-3 0,-2 6-1 16,-1 2 7-16,0 5 1 0,-1 3-4 0,-2 6-1 0,3 5-3 16,-2 7 5-16,4 6-1 0,-5 4 10 0,5 7-12 15,-4 9 2-15,3 13-4 0,-14 53-8 0,1-5 0 16,4-12-17-16,10-29-13 0,-3-1-31 16,5-1-44-16,1-8-74 0,1-5-93 0,5-9-128 15,0-5-609-15,1-8-378 0</inkml:trace>
  <inkml:trace contextRef="#ctx0" brushRef="#br1" timeOffset="168078.9688">29997 985 2332 0,'3'-5'88'0,"-1"-2"5"16,2 1-18-16,12 1 0 0,-1 1-1 0,10-1 4 15,0 0-5-15,7 2-21 0,6 3-15 0,7 0-13 16,2 1-13-16,6 2-7 0,5 2-13 0,-1 0-13 16,-2 1-33-16,4-3-45 0,-5-1-69 15,3-2-117-15,-3-1-243 0,4-1-433 0,-4 0 79 16</inkml:trace>
  <inkml:trace contextRef="#ctx0" brushRef="#br1" timeOffset="168359.2793">31573 610 1265 0,'2'-4'268'0,"-1"0"21"16,0-1-13-16,-1-2-7 0,1 0-44 15,-1 0-45-15,-1 0-42 0,0 1-36 0,-4 1-31 16,2-1-17-16,-5 3-16 0,-2-2-15 0,-1 3 7 16,-3 1-12-16,-5 4 4 0,-4 0 5 15,-2 3 0-15,-3 4 0 0,-1 3-4 0,-3 2-1 16,0 6-8-16,-1 2 3 0,-1 4 1 0,0 3-9 15,4 2 1-15,2 7-9 0,-18 29-1 16,16-8 4-16,17-12-4 0,12-16 3 0,5 2-3 0,5-5-3 16,2 0 0-16,10-2-6 0,0-3-3 15,8-3-11-15,3-2-8 0,4-2-29 0,3-4-32 16,-2 0-41-16,11-7-63 0,-1-2-78 0,4-4-142 16,4-1-277-16,3-4-827 0</inkml:trace>
  <inkml:trace contextRef="#ctx0" brushRef="#br1" timeOffset="168600.4511">32402 719 1140 0,'0'-7'620'0,"0"-2"-345"15,-1-2-33-15,0-1-25 0,-3-1-36 0,0-3-31 16,-6 2-33-16,3 3-21 0,-3 0-25 0,-5 1-13 16,-3 2-17-16,-3 1-3 0,-3 4 7 15,-4 1-9-15,-3 2 9 0,-3 5-7 0,-3 4-9 16,-1 4-4-16,0 3-7 0,0 2 2 0,1 7-8 15,5 1 4-15,2 5-9 0,4 8-6 0,-10 31 6 16,17-8-9-16,13-8 4 0,11-17-1 0,5 0-6 16,4-2-2-16,6-2-7 0,9 0-13 15,0-3-17-15,7 0-20 0,2-1-49 0,9-2-53 16,3-3-85-16,4-2-201 0,5-5-699 0,3-4-100 16</inkml:trace>
  <inkml:trace contextRef="#ctx0" brushRef="#br1" timeOffset="168762.0872">33035 1012 2528 0,'0'-5'228'0,"-2"0"-54"0,1-2-25 15,-2-1-2-15,-2-1-32 0,1-1-28 0,-1 4-13 0,1-3-30 16,1 2-17-16,-2 2-13 16,2 1-25-16,-2 1-9 0,4 2-13 0,-2 1-17 15,1 4-32-15,-5 0-58 0,-1 2-143 0,-4 7-537 0,-13 7-879 16</inkml:trace>
  <inkml:trace contextRef="#ctx0" brushRef="#br1" timeOffset="169331.535">25127 1490 1036 0,'-26'-3'616'0,"-9"1"-526"16,-3 1-3-16,12 3 5 0,13 0 20 0,6 0 35 15,5-1 18-15,3 0-5 0,1-1-22 16,2 2-28-16,6-2-24 0,5 2-12 0,9 0-3 16,12 2-9-16,6-1-9 0,11 0-10 0,8 1-8 15,10-2-1-15,14 3-11 0,9-4-2 0,12 0 0 16,15 1-4-16,8-5-1 0,12 2-1 0,14-3 1 15,16-1-7-15,13-1 6 0,12-1-10 16,5 1-3-16,5 2 5 0,-1 0-10 0,6-3 10 16,0 0 2-16,0 0 6 0,1-5 3 15,4 3 7-15,1-1 2 0,2-1-7 0,1 3 8 16,2-5-11-16,-2 3 2 0,-5-1-1 0,-7 5-4 16,-6-1 1-16,-8 1-8 0,-8-1 2 0,-12 2-2 15,-12 2 1-15,-15 1 4 0,-14 1-3 16,-14 2 0-16,-16-1-6 0,-14 0-1 0,-16 0 3 15,-15 0-4-15,-17 0 4 0,-18 0-3 0,-12-1-3 16,-9-2 3-16,-4 1-8 0,-7 0-9 0,-2-2-15 16,-9 1-19-16,-11 0-31 0,-10 2-27 15,-12 1-49-15,-8-1-118 0,-7 1-310 0,-4 1-1113 16</inkml:trace>
  <inkml:trace contextRef="#ctx0" brushRef="#br1" timeOffset="169889.1925">25281 1807 2167 0,'-34'-8'225'0,"-9"0"-218"0,-6-2-5 0,8 9-2 16,14 2 2-16,6 1 5 0,7-2 15 15,6 0 38-15,5 0 43 0,2 0 24 0,2 0 1 0,1 2-31 16,1-4-36-16,7 2-18 0,8 0-5 0,7 0-1 16,13 0 0-16,11-2-7 0,10 1-5 15,6 1-4-15,13-3-1 0,8 3-2 0,13-1-4 16,5-2-2-16,9 1-4 0,8-2 0 0,6-3 1 15,9 1-2-15,4 0 4 0,12-5-3 16,5 2 1-16,14 1 2 0,11-3 2 0,4 2 2 16,7-2-4-16,3 2-3 0,0 1-1 0,-3-2 6 15,-2 0 4-15,-1-3 4 0,0-1 1 16,-2-1-2-16,0-3-2 0,-5 4-3 0,-2-4 2 16,-7 2 0-16,-3 3 0 0,-7-1-5 0,-4 1-4 15,-8 0-2-15,-7 5 4 0,-12-4 1 0,-10 5-3 16,-10-2-2-16,-12-1-4 0,-11 2 2 0,-9 1 3 15,-13 0 0-15,-14-1 0 16,-14 5-4-16,-11-2-1 0,-14 1 3 0,-6 3 2 0,-3 0 4 16,-6 2-3-16,0-1-2 0,-1 0-6 0,1 0-2 15,-1-1 2-15,-3 1-1 0,4 0 0 16,-1 0-5-16,1 0-3 0,-1 0 3 0,0 0 0 0,1 0 3 16,-1 0-2-16,1 0-5 0,0 0-12 15,0 0-14-15,1-2-25 0,-1 2-33 0,0 0-49 16,0-1-123-16,1 0-305 0,0 0-1150 0</inkml:trace>
  <inkml:trace contextRef="#ctx0" brushRef="#br1" timeOffset="171515.7468">26485 1555 353 0,'1'-10'522'0,"-2"2"-52"0,0-3-83 0,-3 3-78 15,-1 3-49-15,-4 4-66 0,-3 1-48 0,-4 3-24 16,-4 3-13-16,-5 5-19 0,-4 1-14 0,-1 6-19 16,-1 1-4-16,0 3-7 0,-1 2-11 15,4 3-6-15,2-1-17 0,7 0-9 0,4 0-2 16,4 5-3-16,4-2 6 0,1 7-3 0,5-1-1 16,6-2 3-16,3 4-5 0,3-2 4 15,5 0 1-15,1 0-1 0,4 1 1 0,0-4-2 0,-1-2-1 16,0-3 1-16,-8-7 1 0,1-2 0 15,-4-6-1-15,-3 1-3 0,-5-4 1 0,0-1 5 16,-2-3 6-16,-2-1 8 0,-4 2 12 0,-4 1 5 16,-4-1-1-16,-6-1-2 0,-6-3-8 15,-1 0-8-15,-8 0-3 0,1-3 0 0,0 1-5 16,0-1 1-16,1-1-2 0,1-1-4 0,3-1 0 16,2 0-4-16,5 1-1 0,4-3-6 0,3 1-9 15,3 1-18-15,4-3-36 0,5-3-60 16,3 1-95-16,6-8-154 0,8-1-387 0,9-1-812 15</inkml:trace>
  <inkml:trace contextRef="#ctx0" brushRef="#br1" timeOffset="171832.8763">26629 1814 1733 0,'3'0'306'16,"-3"1"-95"-16,1 0-96 0,-1 0-25 0,-1 2 14 15,-4 2 13-15,-1 2-1 0,-4 9-4 16,-3 4-17-16,-4 4-24 0,2 3-15 0,-1-2-10 15,0 1-11-15,1 2-13 0,4-3-9 0,0 3-4 16,4-1-3-16,6-2-4 0,1-1 4 16,6-1-4-16,5-3 1 0,2-5 1 0,4 1 0 15,4-7 2-15,2 0-1 0,4-4 0 0,0-4-4 16,1-3 2-16,2-3 0 0,-4-4-1 0,-1-1 5 16,-3-4-2-16,-3 1 1 0,-2-4 5 15,-3-1-3-15,-5-3 4 0,-1 0-4 0,-1-4-3 0,-1 1-1 16,-6-1-2-16,0-1-1 0,-6 1-2 15,1-3 1-15,-4 3-8 0,-1 0-3 16,-4 2 0-16,-2 2-5 0,-1-1 0 0,-3-1-1 0,0 3-8 16,0 2-16-16,4 2-20 0,1 2-31 15,4 3-49-15,4 1-72 0,6 3-181 0,5 1-343 16,12 1-807-16</inkml:trace>
  <inkml:trace contextRef="#ctx0" brushRef="#br1" timeOffset="172046.3083">27662 1566 1170 0,'15'-4'741'0,"-3"-1"-454"0,2 1-41 0,-10 4-79 16,-4 2-24-16,0 0 0 0,-3 5-9 0,-3 5 3 15,-4 4-22-15,-5 6-26 0,-6 8-23 16,-4-2-19-16,-5 3 3 0,0 3-8 0,-2 0-3 16,-4 3-13-16,1 3-12 0,-2 0-5 0,6 2-10 15,-1 2 3-15,2 4-2 0,1 3-6 16,3-7-5-16,4-4-17 0,6-12-20 0,1-4-27 15,1-6-34-15,2-1-53 0,-1-4-103 0,-2-3-186 16,5-4-511-16,2-3-586 0</inkml:trace>
  <inkml:trace contextRef="#ctx0" brushRef="#br1" timeOffset="172224.789">27089 1652 1077 0,'0'-5'459'0,"0"2"-171"0,1-3-60 0,2 5-72 16,3 1-59-16,-1 1-40 0,2 2-16 0,4 5-10 16,2 2-6-16,6 4-7 0,1 2-9 15,3 4-6-15,1 3-16 0,1 4-49 0,1 2-135 16,-2 3-430-16,3 1-883 0</inkml:trace>
  <inkml:trace contextRef="#ctx0" brushRef="#br1" timeOffset="172403.7517">27735 2171 1876 0,'-4'1'215'0,"1"1"11"0,2-1 5 0,-2 0-9 0,0 0-32 15,1 0-61-15,-3 1-34 0,1-1-28 0,2 0-18 16,-1-1-18-16,1 1-12 0,2-1-6 16,-3 0-11-16,3 1 5 0,0 0-10 0,0 2-1 15,-1 0-3-15,2 4-18 0,2-2-28 0,-1 1-59 16,1 2-101-16,-1-1-219 0,3-1-568 0,-1-4-522 15</inkml:trace>
  <inkml:trace contextRef="#ctx0" brushRef="#br1" timeOffset="173114.88">28165 1713 1154 0,'19'-7'442'0,"6"-1"-87"0,11-2-76 16,-9 7-65-16,-2 3-53 0,-5 2-38 15,0 5-32-15,-6 0-13 0,2 4-11 0,-4 3-10 16,-2 4-5-16,0 2-5 0,-6 3-6 0,-2 2-10 16,-3 2-5-16,-3 2-7 0,1-1-3 0,-5 6-2 15,-3-2-7-15,0 1 1 0,-2-1-3 0,2-4-4 16,5-8 0-16,3-3-3 0,3-3-2 0,3-5 2 16,0-1 2-16,5-4 0 15,2-3 0-15,3-1 2 0,6-3-5 0,6-6 3 0,0-1-2 16,5-4-2-16,-1-1 2 0,-2-2 0 0,1-1 2 15,0-4-1-15,-3 0 3 0,1-3-3 16,0-2-1-16,0 1 1 0,0 0-2 0,-5 1 4 16,-3 2 0-16,-4 3 1 0,-3 0 3 0,-1 2-4 15,-1 3 3-15,-5-1-2 0,3 3 1 0,-5 1 0 16,4 3-1-16,-4 1 2 0,-1 3-3 16,-1 2 6-16,1-1 1 0,-1 3-3 0,0 0 1 15,0 0-5-15,0 2 1 0,0-1-2 0,0 0 5 16,0 1-8-16,0-1-2 0,0 1 1 15,0-1-9-15,0 0 10 0,0 0 2 0,0 0-1 16,0-1 4-16,0 1-2 0,1 0 1 0,-1 0 2 16,0 1 5-16,0-2-6 0,0 1 3 0,2-1-3 15,-1 0-1-15,2 0 3 0,-1-2-3 0,-1 1 0 16,2 0 3-16,0 2-2 0,-2-3 4 16,0 2 3-16,0 0 0 0,-1 0 2 0,1 0 0 0,0 0 2 15,-1-2 0-15,0 2 7 0,0-1 1 16,-1 1 1-16,1 0 6 0,-1 1-9 0,1 1-1 15,-1 0-7-15,0 1-5 0,-5 1-4 0,1 0-2 16,-5 3 3-16,-5 1-6 0,3 2 5 16,-2 3-1-16,-1 1-4 0,3 3 3 0,2 3-1 15,5 0 0-15,0 1 1 0,5 3-1 0,2-1 1 16,6 1-1-16,2 1 3 0,8-1 0 16,2-1 1-16,2-1-1 0,1 3-2 0,6 0 2 15,0-1-1-15,-3 1 1 0,0-2 1 0,-6 1-3 16,-2-3 1-16,-5-4-2 0,-3-1 1 0,0-5-2 15,-6 1 3-15,0 0-2 0,-3-1 1 16,-2-2 1-16,-3 1-3 0,-1 0 5 0,-5-2-3 16,-7 4 0-16,-1-4 0 0,-6 0-4 0,0-1 0 15,-3-4-5-15,0 0-3 0,2-2-8 16,-1-2-9-16,3-3-13 0,1 1-18 0,-1-2-24 16,3-4-42-16,-4 1-98 0,4-6-259 0,1-1-1188 0</inkml:trace>
  <inkml:trace contextRef="#ctx0" brushRef="#br1" timeOffset="173298.1067">29152 1526 2502 0,'26'-7'94'16,"9"-2"31"-16,12-3 1 0,-3 4-17 15,-4 3-23-15,-5 0-32 0,1 1-22 0,1 1-14 16,-3 2-6-16,-2 0-7 0,-3 2-7 0,-6 2-8 15,-3 2-32-15,-2-1-80 0,-7 0-248 16,-3 4-1298-16</inkml:trace>
  <inkml:trace contextRef="#ctx0" brushRef="#br1" timeOffset="174438.8303">26155 6997 816 0,'1'-5'437'15,"2"1"24"-15,-1-1-105 0,3 1-69 0,0 2-31 16,-2-1-62-16,-3 3-68 0,1 1-49 0,-1 1-31 16,1 2-10-16,1 0 7 0,0 2 16 15,-1 4 9-15,2 3 1 0,-3 4-4 0,0-1-10 16,0 5-7-16,-4 0-8 0,0 3-8 0,2 2-6 16,-5 0-5-16,0 5-8 0,1-1 0 0,-4 2 0 15,1 1-4-15,-2 2 4 0,-1 1-9 16,2-3-1-16,1-1-1 0,-1-5 0 0,0 0 0 15,3-5-2-15,1-1-3 0,2-4-14 0,-1-1-6 16,2-4-23-16,0-2-30 0,3-3-35 0,2-3-68 16,0-2-115-16,3-3-503 0,4-4-891 15</inkml:trace>
  <inkml:trace contextRef="#ctx0" brushRef="#br1" timeOffset="174946.5503">26616 7006 2228 0,'-7'-7'112'0,"-1"4"-19"16,-2-2 23-16,0 2 25 0,2 0 5 15,-4 1-14-15,1-2-34 0,-3 2-24 0,0 0-11 16,3 0-11-16,-1 1-7 0,4-1-7 0,1 0-4 16,2 0-2-16,1 1-5 0,0-1 1 0,2-1-2 15,2 1-3-15,2-3-5 0,1 3-10 16,0-3-8-16,4 0-8 0,2-1-1 0,8-1 2 15,0 1 1-15,6-1 3 0,3 4-3 0,1 0 2 16,2 0 2-16,-3 3-2 0,-2 5 0 16,-2 1-1-16,-2 0 0 0,-2 5-1 0,-5-1 3 15,2 7 1-15,-4 3 0 0,-3 3 2 0,-3 2-4 16,-4 3 4-16,-2 3 1 0,-4-1 1 16,-5 6 3-16,-6-1-4 0,-4 2 1 0,-2-1-1 15,-5-1-2-15,-1-1 2 0,-1-1-1 0,-1-4 1 0,-1-4 1 16,2-1-3-16,1-4 3 0,-2-5-1 15,2-2 3-15,1-4-1 0,0-2-3 0,5-3 2 16,0-4-4-16,5-1 7 0,3-4 0 0,4-2 0 16,5-1 1-16,0-4-6 0,5-1 0 15,2-3-4-15,5 3 4 0,0-4-6 0,6 0 1 16,3 4 1-16,-1 0-4 0,5 1 6 0,0 3 1 16,1 2 3-16,0 1-2 0,-1 4 1 0,-5 1 0 15,3 2-1-15,-4 2 6 0,1 3-6 16,0 3-1-16,0 2-1 0,-1 3-3 15,2 3 5-15,-3 1-1 0,0 1 2 0,4 2-2 0,-4 0-2 16,1 2-2-16,-1 0-7 0,-2 0-17 0,-2-2-38 16,0-1-50-16,2-2-80 0,-3-3-177 15,-1 2-714-15,2-1-489 0</inkml:trace>
  <inkml:trace contextRef="#ctx0" brushRef="#br1" timeOffset="175136.8423">27058 7271 2255 0,'1'-5'240'0,"-1"-2"-37"0,0 1-29 15,0 2-30-15,0 2-35 0,-1 1-33 0,1 1-35 16,-2 0-28-16,2 1-16 0,0 0-12 16,0 2 1-16,-2 0 2 0,0 2-1 0,2 4-8 15,2 0-36-15,2 3-69 0,-2-1-160 0,3 0-533 16,0 2-810-16</inkml:trace>
  <inkml:trace contextRef="#ctx0" brushRef="#br1" timeOffset="175717.7169">27568 7057 784 0,'3'-5'572'0,"-1"-1"-125"15,1 0-76-15,3 1-67 0,-3 3-48 0,-2-2-63 16,-2 1-45-16,1 3-42 0,-2 0-35 16,1 2-23-16,0-1-16 0,-3 2-12 0,0 0-1 15,-3 3 1-15,-3 5 0 0,-1 1 1 0,-3 3 1 16,-1 1-7-16,4 1-3 0,1 2-2 15,0-1-3-15,4-2 0 0,0 4 2 0,0 2 0 16,4-2-4-16,1 4 5 0,2-1-1 0,1-2-2 16,5 2 3-16,0-1-5 0,2 0 1 0,0-3-3 15,1 1 1-15,3 0 0 0,-3-2 0 0,2-1-1 16,-3-2-6-16,0 2-1 0,-1 1 0 0,-2-4 0 16,0 2 6-16,-1-5 0 15,-1-1-2-15,-2 0 0 0,0-3-2 0,-4 1 4 0,0-2 1 16,-2-1 2-16,-2 3 8 0,-4-3 0 0,-3-2 1 15,-3-1-1-15,0 2-6 0,-8-3-3 16,1 0-3-16,-1-1-1 0,0-1-1 0,-1 1 0 16,2-1-1-16,1-1-2 0,-1-1-9 0,2 1-11 15,0-2-19-15,3-1-27 0,0-1-39 16,2-1-89-16,3-1-226 0,5-1-1256 0</inkml:trace>
  <inkml:trace contextRef="#ctx0" brushRef="#br1" timeOffset="176007.8047">27765 6992 2245 0,'10'-4'180'0,"4"-2"-42"0,7-2 9 16,2 2 9-16,5 2-12 0,-6-1-22 0,6-1-35 15,-1 2-23-15,0 0-19 0,2 2-10 0,-1 0-7 16,-2 1-6-16,0 0-2 0,-6 1-2 15,-4 0-2-15,-1 1-1 0,-5-1 4 0,-4 0-3 0,-2 0 0 16,-3 0 1-16,-1 0-6 0,0 1 5 16,0-1 1-16,-1 0 1 0,0 2 1 0,-2-2-7 15,2 0-3-15,-1 0-3 0,0 0-2 0,0 0-3 16,-3 0-2-16,1 0-2 0,-1-3-3 16,1 3-7-16,2 0-22 0,-2-1-43 0,3 2-65 15,-2-1-132-15,1 3-641 0,-3-1-812 0</inkml:trace>
  <inkml:trace contextRef="#ctx0" brushRef="#br1" timeOffset="179289.1939">12155 11909 447 0,'5'-13'490'0,"5"-5"47"15,1-3-147-15,1 5-73 0,-2 1-41 16,2 4-53-16,-2 1-49 0,-4 3-44 0,1 3-33 0,-1 3-40 16,0 2-21-16,-3 4-12 0,5 2 2 15,-1 4 0-15,4 2 5 0,-2 4 8 0,-1 7-5 16,0 2 1-16,0 6-7 0,-6 6-8 0,-3 5 4 15,-3 4-4-15,-5 7-2 0,-5 4-2 0,-8 5-3 16,-1-2-3-16,-3 0 1 0,-2-1 2 16,1-5-7-16,2-5 0 0,5-7-4 0,3-5-4 15,0-5 5-15,5-6 0 0,1 0 3 0,0-5-4 16,2-1 1-16,4-3-3 0,3-5 1 16,4-1 5-16,3-3-3 0,4-4 5 0,5-2-1 15,10-3-2-15,9-3 5 0,9-4-5 0,8-5-1 16,7-1-2-16,5-2-6 0,2 1-6 0,3-3-5 15,-1 2-3-15,0 1-12 0,-1-4-4 16,-1 0-6-16,-3 3-6 0,-1-2 9 0,-5-2 3 16,-5 0 10-16,-4-1 11 0,-6-1 0 0,-3 0 6 15,-7 0 5-15,-5 1 3 0,-7 1 2 16,-8 2 2-16,-7 1-1 0,-2 2-3 0,-4 3 10 16,-5 0 4-16,-2 4 5 0,-9 1 6 0,-1 2-1 15,-3 2 1-15,-5 3 0 0,-2 4 4 0,-2 2-4 16,0 5 1-16,0 0-4 0,-1 3-8 0,7 1 5 15,0 3-4-15,3 1-2 0,6-1 2 0,2 2-10 16,6 0-3-16,4 2 0 0,3 4 0 16,6-5 0-16,3 2 3 0,7-1-1 0,6-5-5 15,2 3 2-15,3-4 1 0,4-5-1 0,-1-2 2 16,1-6-2-16,1-2-3 0,-3-3-1 16,-3-3 3-16,0 0-2 0,-2-6 1 0,-2 3-1 15,-4-2-1-15,-2-2 1 0,-3-1 2 0,-1-3 1 16,-3-3 0-16,0 3 0 0,-4-3-3 0,1-2 1 15,-2 1 3-15,-2-2-2 0,-2 0 2 16,-2-2-2-16,2 0-6 0,-5 4 6 0,4 0-1 16,-4 3 3-16,3 3 4 0,-3 1-4 0,5 3-1 15,-4-2 1-15,2 5-1 0,2 2 3 0,-1 1 2 16,1 2-3-16,2 1-7 0,-1 1 2 0,1 2-1 16,0 1 1-16,-1 6 8 0,2-1-7 15,-1 3 1-15,3 0-2 0,0 1-3 0,-1-1 6 16,3 1-1-16,1-4 0 0,1-1 1 0,0 1-2 15,-1-3-2-15,2 0 4 0,-1-1-1 16,1-2-2-16,-1 0 1 0,1-2-2 0,-2 0-2 16,0-2 6-16,3 1 1 0,-5-3-2 0,2 0-3 15,-3 0 3-15,1 2-3 0,-1-2 5 16,-2 0 4-16,1-1-8 0,-2 0 1 0,0 1-2 16,0-3-2-16,-2 1 3 0,1 1 1 0,-2-2-3 15,0-2-5-15,0 2-1 0,1 1-10 0,-3-1-8 16,1 1-15-16,-3 0-30 0,0 1-27 0,1-1-42 15,-2 3-69-15,-1 0-118 0,-3 0-396 0,0 0-921 16</inkml:trace>
  <inkml:trace contextRef="#ctx0" brushRef="#br1" timeOffset="179837.1592">11571 11922 1 0,'-11'-2'311'0,"-2"-1"134"0,-2 0-9 0,5 0-2 15,5-1-35-15,-1 2-83 0,5 2-84 0,1 0-74 16,1 0-52-16,0 1-38 0,3-1-4 0,0 3 10 16,6 0 6-16,10-1 7 0,7-1-16 15,8-2-16-15,11 1-13 0,4-3-11 0,6 1-6 16,5 0-6-16,0 0 2 0,6 0-7 0,-3-2-1 16,0 2 2-16,-3 1-4 0,-3-1 3 0,-5 2-2 15,-2-3-2-15,-2 3-3 0,-8-2-1 16,-1 2-1-16,-7-1-1 0,-5 1 0 0,-8 0-2 15,-8 0-2-15,-3 0 2 0,-9 0-1 0,0 0 5 16,0 0-1-16,0 0-2 0,0 0-2 0,-2 0-6 16,-4 1-3-16,3 1-10 0,-7 1-16 15,2-1-24-15,1 1-36 0,-1 2-51 0,-1 2-113 16,2-1-301-16,2 3-1114 0</inkml:trace>
  <inkml:trace contextRef="#ctx0" brushRef="#br1" timeOffset="180822.8275">13693 12002 1463 0,'11'-19'299'0,"9"-8"38"16,1-3-65-16,1 8-48 0,-3 7-26 15,-2 4-38-15,-6 4-53 0,-6 5-38 0,0 6-24 16,-4 3-6-16,-1 7 9 0,-2 6 6 0,-4 6 7 16,-3 6-5-16,-2 6-3 0,-2 6-4 15,-6 0-8-15,-4 9-8 0,-3 4-10 0,0 2-9 16,-1 4-2-16,2 0-5 0,2-1 0 0,11-1-5 16,9-6 3-16,6-6-5 0,8-7 1 15,10-4 2-15,7-10-5 0,4-3 1 0,8-6 0 16,4-8 0-16,4-4-3 0,3-4 4 0,0-8 0 0,-1-3-2 15,-3-4 6-15,-3-2-8 0,-4-5 1 16,-5 0 3-16,-4-3-8 0,-4 3 6 0,-3-3 1 16,-9 3 0-16,-2-1 1 0,-5 4 2 0,-2 1 2 15,-10 1-4-15,2 3 4 0,-7-1-3 16,-3 5 0-16,-3 1-1 0,-8 5-2 0,0 1 0 16,-5 3 2-16,-2 2 0 0,-1 3 2 0,2 4 0 15,1-1 0-15,2 1-1 0,5 1 4 0,6 0-4 16,0-1-1-16,8 3 1 0,4-1-9 15,3 0 7-15,3 0 0 0,6-2-1 0,8 1 4 16,2-4-1-16,5-4 1 0,6 1-3 16,7-4 9-16,-1-4-7 0,3-2-3 15,0-1 2-15,-1-1-9 0,-2-2 7 0,0-4 0 0,-5 1 0 16,-5-5 2-16,-5-1 0 0,-3 3 2 0,-3-2-2 16,-6 2 6-16,-2-1-5 0,-2-2-1 0,-4 0 5 15,-1 1-10-15,-4 1 7 0,0 2-2 16,-3 0-1-16,0 5 5 0,0-1-2 0,-3 3 0 15,0 3-1-15,0 1 1 0,0 2-2 0,-1 3-1 16,2 3 2-16,-1 3-3 0,4 1 1 0,0 5 0 16,4-2-2-16,4 4 0 0,2 3 2 15,6-1 2-15,7-3-1 0,4 2 3 0,8 0-3 16,3-5-1-16,6-2 1 0,0-4-4 0,0-3 3 16,3-4 1-16,4-4 0 0,-2-3 5 0,0-4-3 15,3-3-1-15,-2-4-4 0,-2-3 1 0,-1-4-3 16,-3-3 1-16,-4-5 5 0,2-2-6 15,-3-4 5-15,-2-4 1 0,-1-3-2 0,-5-3 6 16,-3-7-2-16,-3-3 0 0,-7-4 1 0,-4-2 2 16,-4 5-2-16,-4 3-1 0,-3 4 8 0,-3 8-5 15,-3 4 7-15,0 7 2 0,-3 7 0 16,1 6 3-16,-2 4 3 0,1 7-1 0,-2 4-4 16,2 4-6-16,-1 6-6 0,-5 7-2 0,-1 7 1 15,-1 5-2-15,4 7-2 0,1 7 0 0,2 7-2 16,5 4 1-16,0 7 4 0,6 6 0 0,0 4 1 15,0 6 0-15,-1 3-3 0,0 5-2 16,0-2 0-16,-2 5-13 0,1 1-8 0,-2 0-29 16,5-4-50-16,4-6-47 0,5-9-91 0,6-3-177 15,0-6-688-15,7-7-584 0</inkml:trace>
  <inkml:trace contextRef="#ctx0" brushRef="#br1" timeOffset="182806.6284">15838 12762 1040 0,'-15'2'902'0,"-5"3"-825"0,-4 1 23 0,12 2-5 15,8-1 18-15,0-3 26 0,4-2 8 16,4-2 7-16,0-2-13 0,6 2-21 0,12-5-29 16,7-2-31-16,10-3-18 0,4-7-10 15,7-3-5-15,2-4-3 0,6-2-7 0,-3-4-2 0,6-2-2 16,-1-2-3-16,2-4-2 0,-3-1 2 16,1-2 0-16,-5-6-2 0,-2-1 4 15,-5-3-6-15,-2-4 1 0,-6-5 1 0,-8-3-4 16,-3-2 5-16,-8 0-1 0,-8 4 2 0,-3 2 2 0,-5 3-1 15,-5 4 2-15,-5 5-1 0,1 6 4 0,-7 5 2 16,0 7 2-16,-5 5 3 0,2 5-5 16,-3 5-1-16,3 5-1 0,-5 6-6 15,1 5-2-15,-5 7-3 0,-4 6 0 0,-4 8-4 16,-1 7 8-16,1 8-7 0,2 7 1 0,1 6 2 16,6 6-8-16,2 7 5 0,1 4-1 0,6 6 0 15,2 0 5-15,4-2-2 0,7-1 2 0,5-4-3 16,5-4 2-16,5-3-3 0,4-3-1 0,4-5 1 15,6-5-4-15,9-7 3 0,4-4-3 16,3-9 2-16,6-6 1 0,4-3-2 0,-2-8 0 0,-1-3-3 16,3-3-5-16,-1-7-1 0,-4-4-3 15,-1-2-1-15,-6-9 1 0,-1-3 1 16,-4-5 5-16,-5-1 3 0,-5-8 5 0,-4 2 0 0,-4-2 4 16,-1-4-4-16,-4 0 1 0,-3 0-1 15,-6-1-1-15,0 3 4 0,-6 5-4 0,-2 2 4 16,-4 4-1-16,-3 2 0 0,-3 4 4 15,1 0 0-15,-3 4 2 0,-2 3-3 0,-3 4 0 0,1 3-2 16,-1 5-1-16,-3 3 1 0,1 5-4 16,1 2 2-16,2 3-1 0,-4 5-1 15,0 4 6-15,-1 1-4 0,4 4 0 0,1 3 0 0,6 5-3 16,3-1 2-16,5 1-2 0,3 0 2 16,6-1-2-16,2-1 0 0,5-6 1 0,6-1-3 15,1-3 4-15,6-6 0 0,2-2-1 0,2 0 0 16,2-5-4-16,0-4 2 0,0-3 0 0,0-3 2 15,-1-4 4-15,0-1-5 0,-2-2-1 0,0 1 0 16,1-2 0-16,-8-3 1 0,5 3 2 16,-4-4-1-16,0 3-1 0,-2-4 0 0,1 1-1 15,0-1 3-15,-1-1-2 0,0 0 1 0,2 0 2 16,-3 1-4-16,0 2 3 0,-2 0-1 0,-3 2 1 16,-1 0 0-16,2 4-2 0,-4-2 0 15,0 2 1-15,-1 1 0 0,-2 1 2 0,-2 0-1 16,1 4-2-16,-2 2 0 0,1 1 0 0,1 4-1 15,-1 3 2-15,2 5-1 0,1 6-1 0,0 2 1 16,3 2 1-16,-1 3 1 0,1 0 2 16,3 5-5-16,-3-1 2 0,0 3-2 0,0 1-3 15,4 3 6-15,-4 0 0 0,-2 2-1 0,4 2 0 16,-4-5 0-16,-4 2-2 0,0-4 2 0,-2-5 5 16,-5-3-4-16,-2-3-1 0,-3-4 0 15,-1-1-7-15,-3-2 7 0,-4-5 2 0,0-1 0 16,-2-6 1-16,3-2-1 0,-2-4-1 0,2-3 1 15,-1-2 7-15,-1-5-5 0,4 0-1 0,0-4-2 16,2-3-7-16,5-4 6 0,1-1 1 16,5-2 0-16,3-3 0 0,12-7-4 0,3-1-1 15,10-5 0-15,4-1 6 0,10 0-9 0,3-2-2 16,8-4-3-16,2 2-8 0,2 1 12 16,-3 3 3-16,-3 3 3 0,-1 3 5 0,-3-1-3 15,-3 1 1-15,-4 3 0 0,-5-1 2 0,-6 2 0 16,-4 3 3-16,0 2-1 0,-8 2 1 0,0 1 3 15,-8 3 2-15,-3 2 4 0,-4 4 0 16,-2 0-2-16,-3 3-2 0,0 2-1 0,-4 2 1 16,0 2-4-16,0 3-2 0,-2 0-3 0,-3 4-3 15,2 0 3-15,-2 1-1 0,0 2 3 0,1 2-2 16,-1 0-2-16,4 1 0 0,-2-1-2 0,2 0 4 16,2 0-1-16,2-1 1 0,0 0-3 0,0 0-3 15,2-1 5-15,-1 1 0 0,2-3 1 16,-1 3 1-16,2-2-2 0,-1-2-1 0,0 1-2 15,1-3 6-15,-2 0-3 0,2 1 1 0,-1-1 2 16,0 2-7-16,1-1 7 0,-2-1 0 16,0 0 0-16,0 0 4 0,0 0-3 0,0-1-1 0,0 1 2 15,0-2 2-15,0 2-3 0,0 0 0 16,0 0-2-16,1 2-6 0,-1-4 5 0,1 2-2 16,0-1 4-16,-1 1 1 0,0 0-5 15,1 0 1-15,-1 0-1 0,0-2 1 0,0 2 1 16,0 0 0-16,0 0-2 0,0 2-2 0,0-2 2 15,0 0 0-15,0 0 3 0,0 0 2 0,0 0-3 16,0 0-1-16,0 0-1 0,0-2 1 16,0 2 2-16,0 0 1 0,0 0-1 0,-1 2-5 15,1-2 4-15,-1 0-2 0,1 0 4 0,0 0 1 16,0 0-6-16,0 0 2 0,0 0-2 0,0-2 0 16,0 2 4-16,0 0-2 0,0 0 0 0,0 2-5 15,1-2 5-15,-1 0-2 0,1 0 3 0,-1 0 5 16,0 0-6-16,0 0 1 0,-1 0-3 15,1 0 0-15,-1 0 2 0,1 0 1 0,1 0 0 16,-1 0-6-16,0 0 5 0,1 0-3 0,-2 0 3 16,1 0 7-16,0 0-7 0,-1 0 1 15,2 0-3-15,-1 0-1 0,0 0 3 0,0 0 1 16,-1-2-1-16,1 4-4 0,0-2 2 0,0 0 0 16,0 0 1-16,0 0 9 0,0 0-10 15,0 0-1-15,0 0 0 0,0 0-2 0,0 0 4 16,0 0 2-16,0 0-2 0,0 0-4 0,0 0 2 15,-1 0 0-15,1 0 2 0,0 0 7 0,0 0-7 16,0 0 0-16,0 0-2 0,0 0-4 0,0 0 7 16,0 0 0-16,1 0 0 0,-1 0-2 0,0 0 1 15,0 0-1-15,-1 0 2 0,1 0 4 16,0 0-5-16,0 0-2 0,0 3-1 0,-1-1-3 16,-1 1 6-16,1 4 0 0,-2-1 0 0,3 2-4 15,-2 2 2-15,0 1-1 0,0 3 4 0,0 0 5 16,0 4-6-16,2 0 0 0,-1 1-2 15,2-1-5-15,1 2 7 0,2-1 2 0,0-1-1 16,3-3 0-16,1-1-1 0,3 0-2 0,0-4 1 16,0 0 8-16,0-1-7 0,-1-4 0 0,2 0-1 15,-2-1-5-15,0-2 7 0,1 0-1 16,-1-4 3-16,0 0-1 0,0-2-3 0,-1-1-2 16,1 0 1-16,1-3 8 0,-2 0-6 0,0-1 2 15,2-1-3-15,0 1-9 0,-1 0 11 16,0-2 0-16,-1 2 0 0,1-1 2 0,-3 2-3 15,2 2-2-15,-3 0 2 0,1 3 4 0,-3 0-6 16,2 1 0-16,-1 1-2 0,-2 2-8 16,2 2 7-16,0 2 2 0,3 2 2 0,0 1 2 15,1 3-3-15,-1 0 0 0,-2 2 2 0,3-1 1 16,0 0 0-16,1-1 0 0,0 1-2 0,0-3-7 16,0 1 8-16,1-2 0 0,-3-1 2 0,1-3 3 15,-3 0-4-15,4-1-3 0,-3 0 1 0,1-2 5 16,-2-1-5-16,1-1 3 0,0-1-4 15,-1 0-13-15,0-2-8 0,2 2-20 0,-2-2-26 16,1 1-33-16,1-2-60 0,-1-1-142 0,4-1-754 16,-1 0-674-16</inkml:trace>
  <inkml:trace contextRef="#ctx0" brushRef="#br1" timeOffset="183092.79">20228 12230 2490 0,'-1'-2'99'0,"-2"-1"-56"16,3 1 44-16,5 2 20 0,5-1 22 0,6 0 7 15,4-4-43-15,6 4-29 0,5 0-21 0,4 1-10 16,2 0-6-16,3 2-12 0,0 0-5 0,4 2-6 16,-2 2-3-16,1-2 3 0,0 1-2 0,-4 0-10 15,-3 2-16-15,-1-1-36 0,-4 1-65 16,-5 0-117-16,-1-1-367 0,-5-1-1053 16</inkml:trace>
  <inkml:trace contextRef="#ctx0" brushRef="#br1" timeOffset="183285.3606">20193 12452 1450 0,'-2'5'91'0,"1"2"91"0,2 0 49 0,8 0 41 16,2 1 0-16,7-3-74 0,3 1-62 0,4-3-47 16,9 1-31-16,7 1-25 0,4-4-14 0,4 1-8 15,6-2-17-15,-1-1-31 0,5 0-67 16,-3-3-119-16,2-1-254 0,-4 1-576 0,3-3-88 0</inkml:trace>
  <inkml:trace contextRef="#ctx0" brushRef="#br1" timeOffset="183732.3594">21473 11999 1605 0,'24'-13'369'0,"8"-6"-41"0,10 0-94 0,2 6-37 15,-7 6-33-15,0 4-39 0,-4 4-38 0,-5 2-23 16,-3 5-14-16,-2 4-9 0,0 1-11 15,-8 7-2-15,3 0-7 0,-7 4-2 16,-1 6-1-16,-2 0-5 0,-5 2 2 0,-1 3-4 0,-4-1-2 16,-1 2 4-16,-5-4-5 0,2-1 1 0,1-1-4 15,0-2-1-15,1-5-2 0,4-3-2 16,4-2 2-16,1-5 0 0,2-2 3 0,4-3 2 16,2-5 1-16,5-2 0 0,3-3 3 0,1-5 0 15,6-1-2-15,-3-4 0 0,4 0-3 0,-3-6 0 16,-2 0 1-16,1-3-1 0,-1-3 3 15,-1-1 0-15,-3 0-1 0,1-4 3 0,-1 0-4 16,-4 1 4-16,-5-1-1 0,-1 3-1 0,-6 3 3 16,-3 5-1-16,-2 2 5 0,-1 5-3 0,-6-1 3 15,-1 4-5-15,1 2-4 0,-6 1 0 0,0 2-5 16,-3 6 3-16,-1 1-3 0,3 2-2 16,1 3 0-16,0 5-2 0,4 4 2 0,2 4 0 15,4 4 2-15,2 2-1 0,2 2 0 0,4 0 1 16,3 0-2-16,2 0 2 0,3-3-3 0,0 3 0 15,3-2 1-15,0 2-3 0,2-3 3 0,-3-1-1 16,1 1 0-16,0-4 2 0,-3-1-5 16,-3-3 1-16,0-4-1 0,-6-3-2 0,1-2-9 15,-3-2-8-15,-1-3-15 0,-1 0-21 0,-3-1-17 16,-1-1-32-16,-3-3-60 0,-3-1-125 16,-6-4-334-16,-1 0-1048 0</inkml:trace>
  <inkml:trace contextRef="#ctx0" brushRef="#br1" timeOffset="183905.6928">22130 12067 2306 0,'13'-11'203'0,"2"-5"9"0,6-4-47 16,2 4-14-16,2 5-33 0,-2-3-32 0,4 2-23 16,-3 1-20-16,7 4-10 0,0 1-18 15,3 3-10-15,-1 3-3 0,1 2-17 16,6 3-35-16,-1 2-85 0,3 3-200 0,1 1-634 0,3 3-715 15</inkml:trace>
  <inkml:trace contextRef="#ctx0" brushRef="#br1" timeOffset="184160.9284">23205 12446 2273 0,'-10'-7'665'15,"1"-3"-623"-15,0 0 32 0,8 7 16 0,6 2-1 16,1-4 1-16,5 0-30 0,8-3-12 0,3 1-10 16,9-1-10-16,7-1-11 0,9 3-7 15,6 1-5-15,5 2 0 0,-1 1-5 0,3 2-4 16,0 0-12-16,0 0-23 0,0 3-35 15,-2-2-54-15,-3-1-88 0,-3 0-198 0,-5-4-625 0,-5 0-564 16</inkml:trace>
  <inkml:trace contextRef="#ctx0" brushRef="#br1" timeOffset="184399.8045">23721 11974 1876 0,'-19'-7'230'0,"-4"-1"23"16,-4 0-27-16,8 5-46 0,8 4-31 0,1 4-41 15,0 1-38-15,0 3 1 0,2 5 2 0,-2 1 2 16,6 4-1-16,-2 6-6 0,4 2-7 16,0 3-8-16,2 7-6 0,0 4-10 0,2 0-6 15,0 3-6-15,4 5-11 0,-3 4-4 0,4 2-3 16,-3 4-2-16,1 1 1 0,-3 2-4 16,-1-1-4-16,0-3-9 0,4-2-12 0,0-8-15 15,6-6-19-15,6-6-23 0,1-8-35 0,2-6-50 16,-3-4-106-16,8-9-260 0,-1-4-1129 15</inkml:trace>
  <inkml:trace contextRef="#ctx0" brushRef="#br1" timeOffset="184625.7178">24281 12023 1972 0,'1'-8'590'16,"0"0"-416"-16,1-3-33 0,0 9-57 0,-2 5-24 15,2 3-7-15,-2 5 13 0,1 1 9 0,-2 10-5 16,-1 5-4-16,2 8-17 0,-2 4-12 16,0 0-12-16,2 5-3 0,-1-3-8 15,-1 4-4-15,-2 2-1 0,1 3-13 0,-2 0 4 0,0-3-13 16,1 0-13-16,6-9-9 0,0-5-26 16,6-6-15-16,1-6-28 0,0-5-38 0,-1-5-45 15,3-8-76-15,1-3-210 0,1-8-475 0,5-3-236 16</inkml:trace>
  <inkml:trace contextRef="#ctx0" brushRef="#br1" timeOffset="184910.654">24636 12046 324 0,'21'-17'634'0,"8"-2"-49"16,5-5-151-16,4 7-103 0,-5 9-69 0,1 3-79 16,0 7-51-16,-4 1-35 0,-1 4-24 0,-3 4-10 15,-6 4-18-15,-3 3-8 0,-4 5-3 16,-4 6-7-16,-4 3 1 0,-2 6-2 15,-3 1-1-15,-3 2-4 0,-1-1 0 0,-5-4-1 0,1 1-5 16,-5-4 9-16,3-2-3 0,-1-3 3 0,-1-3 1 16,0-1-3-16,2-7 1 0,2-2-2 15,0-3-3-15,3-4-4 0,0-1 0 0,4-2-1 16,2-4 0-16,2 1 12 0,4-2-2 0,2 0-1 16,8-3-3-16,6-1-11 0,6-1-4 0,1-1-4 15,4 1-1-15,0-1-7 0,3 0-6 16,-1-3-11-16,-3 1-22 0,-2-4-17 0,-1 3-36 15,-4-3-46-15,-1 1-88 0,-2 0-227 0,0 0-869 16</inkml:trace>
  <inkml:trace contextRef="#ctx0" brushRef="#br1" timeOffset="185071.6283">25337 12244 1801 0,'2'-6'320'0,"2"-3"-50"0,3-4-65 16,1 4-46-16,3-1-21 0,-2 1-28 0,0 1-33 15,1-1-23-15,1 2-23 0,1 3-15 0,0-2-10 16,4 3-6-16,0 2-7 0,1 2-20 0,4 3-48 16,0 1-113-16,6-1-390 0,-1 1-1065 15</inkml:trace>
  <inkml:trace contextRef="#ctx0" brushRef="#br1" timeOffset="185372.8381">25896 11979 1785 0,'-10'-3'295'0,"-3"2"-9"16,-4 0-26-16,1 2-37 0,4 3-57 15,-3 2-45-15,2 0-41 0,1 5-16 0,3 3-12 16,4 3-6-16,4 1-2 0,2 5-1 0,4 1 1 16,4 6-3-16,4 2-4 0,2-2-8 0,5 5-9 15,2-4-4-15,1 2-8 0,1-1 0 0,0 0-3 16,0-2-2-16,-2 1 0 0,-4-4-1 0,1-2 1 15,-9-1 1-15,-2-2-1 0,-4-6-3 16,-2 0-5-16,-5-3 3 0,-2-5 1 0,-1 0 6 16,-6 1 6-16,-5-5-4 0,-1 0-1 15,-4-2-2-15,-3-2-1 0,-3-1-1 0,-1-1-1 16,-1-1-6-16,-1 0-11 0,3-1-10 0,-2-4-21 16,1 2-22-16,0-1-36 0,0-1-77 0,4-2-174 15,1-2-774-15,1-1-561 0</inkml:trace>
  <inkml:trace contextRef="#ctx0" brushRef="#br1" timeOffset="185534.4193">25898 11936 2027 0,'19'-8'176'16,"3"0"14"-16,11 0-13 0,-5 0-30 0,-1 5-41 15,-5 0-39-15,-4 1-32 0,2 0-16 0,-3 2-7 16,3 2-9-16,0 1-10 0,2 2-42 0,0 2-96 15,3 1-299-15,2 1-1155 0</inkml:trace>
  <inkml:trace contextRef="#ctx0" brushRef="#br1" timeOffset="185790.9992">27139 12321 2694 0,'-3'-5'72'0,"2"-1"11"0,5-2 10 0,7 4-13 16,4-4 6-16,10 1 0 0,2 0-10 0,6 2-16 15,3-2-19-15,4 4-16 0,6 2-11 0,1 0-4 16,5 3-5-16,2 2-4 0,-3 2-6 0,2 1-10 15,1 0-31-15,2 4-55 0,-4-3-99 16,0 4-246-16,1-1-956 0</inkml:trace>
  <inkml:trace contextRef="#ctx0" brushRef="#br1" timeOffset="185992.8953">27143 12583 2322 0,'-13'0'135'16,"2"2"6"-16,-3-2 9 0,10 2-18 0,6 1 0 16,4 0-6-16,5 0-14 0,5 1-11 0,12 1-33 15,8-1-24-15,12-1-18 0,9 1-10 16,12 2-7-16,8 2-6 0,7 1-8 0,2-1-29 16,2 2-39-16,2-1-80 0,-3-1-184 0,-1-2-814 15,-2-4-550-15</inkml:trace>
  <inkml:trace contextRef="#ctx0" brushRef="#br1" timeOffset="186538.5294">29204 12071 514 0,'-17'-14'357'0,"-8"-4"-299"0,-1-2 47 0,7 5 51 15,9 5 56-15,4 1 42 0,2-3-7 0,2 1-22 16,4 0-43-16,1 0-38 0,4-1-26 16,-1 0-19-16,9 1-10 0,0 0-6 0,6 0 2 15,7 2-12-15,4 0-6 0,7 1-8 0,2 2-14 16,4 4-4-16,0 7-10 0,-1 5-12 0,-4 2-12 15,-3 5 0-15,-8 1-4 0,-6 3 2 16,-4 2 1-16,-7 1-4 0,-3 4 1 0,-6 1-3 16,-4 2 0-16,-4 6 4 0,-10-1 1 15,-2 1 1-15,-7-5-3 0,3-4 1 0,-5-3-2 0,1-4 2 16,-3-2 5-16,3-2-7 0,2-3 2 16,2 0-4-16,6-2-5 0,5-1 6 0,2 1-1 15,7-1 1-15,3 0-2 0,6 2 3 0,7 0-2 16,8 3 4-16,4 2 3 0,7-3-5 0,1 6 0 15,3-1-3-15,-5-1-6 0,2 1 4 0,-10 0 1 16,1-5 0-16,-9 0 3 0,-3-2 0 16,-4 0-1-16,-7-4 0 0,-1 0 3 0,-3-2-1 15,-2 0 2-15,-5 1 7 0,-6-1 3 0,-3-2 6 16,-5-2 3-16,-5-2-4 0,-4-2-6 16,-2-1-3-16,-6-1-3 0,-2 0-2 0,0-1 3 15,1 0-5-15,4 1-2 0,5 0-3 16,3 2-3-16,5 1-6 0,6-1-16 0,7 1-32 0,3-1-56 15,7-2-85-15,4 1-188 0,4 0-732 16,10-3-434-16</inkml:trace>
  <inkml:trace contextRef="#ctx0" brushRef="#br1" timeOffset="186895.4106">29926 12003 2113 0,'0'-9'138'15,"2"-3"20"-15,1-3 7 0,0 3-21 0,5 4-12 16,1 0-29-16,2 1-35 0,5 1-19 0,7 2-18 0,5 3-7 16,8 1-3-16,5 2-1 0,6 1-3 15,2 1-1-15,0 3-1 0,1-2-4 0,-3 1 4 16,-4 0 2-16,-4 0 2 0,-6 0 4 0,-3-3-2 16,-5 1 1-16,-9-2 0 0,-4 2-1 15,-4-3-1-15,-7 1-5 0,0-1-3 0,-1 1-7 16,-1 0 9-16,0 1 2 0,1 4 8 0,-1 3 6 15,-2-2-3-15,-2 6 1 0,3 4-1 16,-2 2 2-16,-2 4-4 0,1 4 0 0,-2 4-6 16,-1 0-5-16,-1 1 0 0,3 2-3 0,-2 1 2 15,-1 4 0-15,0-2-5 0,-1 3-4 0,0 1 1 16,-3 1-2-16,-2-1 1 0,1 3 1 0,-4-4-5 16,-1-1-2-16,5 1-1 0,-5-7-6 0,5-2-11 15,-2-1-21-15,4-5-41 16,0 1-42-16,3-4-70 0,1-1-161 0,7-3-708 15,2-9-637-15</inkml:trace>
  <inkml:trace contextRef="#ctx0" brushRef="#br1" timeOffset="187067.8436">30880 12279 2378 0,'8'-9'138'0,"0"-5"-4"16,2 2-8-16,-5 4-18 0,0 4-15 0,-3 2-21 15,-1 1-39-15,-1 0-34 0,0 2-17 0,1 2-8 16,3 3-9-16,-1 3-36 0,5 1-87 16,4 2-216-16,3-1-627 0,8 2-396 0</inkml:trace>
  <inkml:trace contextRef="#ctx0" brushRef="#br1" timeOffset="187345.0978">31575 12184 1786 0,'-5'-8'417'16,"2"-3"-148"-16,-4 0-30 0,4 3-31 0,-4 3-52 16,4 3-46-16,-3 2-45 0,2 1-26 0,-2 3-11 15,2 7-5-15,-3 3-2 0,3 4 5 0,0 6 4 16,1 4 0-16,3 3-1 0,3 3-1 0,2 3-6 16,1 1-2-16,0 4-6 0,3 2-1 0,0 1-5 15,0-3-2-15,-4 2 0 0,2-4-2 16,-5-2 4-16,-2-3-5 0,-3-3 1 0,-3-2 1 15,0-5-6-15,-5-4 6 0,-4-2-5 0,0-2 0 16,-4-3 1-16,-3-4-1 0,-4-4-1 16,1-1-4-16,-5-5-3 0,1-4-11 0,1 0-13 15,1-2-14-15,2-3-26 0,-1-2-29 0,3-1-58 16,4-4-119-16,-2-2-456 0,8-5-934 0</inkml:trace>
  <inkml:trace contextRef="#ctx0" brushRef="#br1" timeOffset="187544.6025">31609 12048 1855 0,'42'-4'262'0,"15"1"0"0,16-2-41 0,-1 3-29 16,-7 2-45-16,1 1-39 0,-7 3-30 0,-4-2-23 16,-6 3-10-16,-7 0-14 0,-3 3-12 15,-6-2-5-15,-6 1-8 0,-5 0-1 0,-5 1-3 16,-6-1-2-16,-2 3-2 0,-5 2-3 0,0 2-6 15,0 2-17-15,-4 0-30 0,-3 1-50 0,0 0-85 16,-3 1-171-16,-2 0-541 0,-2 1-691 0</inkml:trace>
  <inkml:trace contextRef="#ctx0" brushRef="#br1" timeOffset="187794.7198">32566 13301 1470 0,'-43'-3'1096'0,"-21"1"-935"0,-20-1 27 16,1 6-30-16,1-2-19 0,-8 0-9 15,-4-2-21-15,-16 0-21 0,-7 0-17 0,-15-1-15 16,-6-1-10-16,-5-1-9 0,0 3-3 0,-2 0-18 16,-3 3 1-16,-3 4-2 0,7-1-6 0,4 1 5 15,14 3-7-15,4 0-4 0,9 2 0 16,6 2-1-16,12 0-3 0,10 3-2 0,13 1-5 0,15 1-16 15,10 5-23-15,15 0-42 16,13 5-64-16,14 0-109 0,10 0-554 0,21-3-950 0</inkml:trace>
  <inkml:trace contextRef="#ctx0" brushRef="#br1" timeOffset="188045.0503">32612 13550 2582 0,'4'-3'133'16,"-1"-1"-25"-16,-1 1-12 0,-10 2-7 0,-12 3 7 16,-11 2 9-16,-18 1-4 0,-14 0-11 15,-14 0-14-15,-7-1-9 0,-6 0-6 0,-12 1-14 16,-10 1-4-16,-12-1-7 0,-15 1-5 0,-8-1-2 16,-11 3-7-16,-5 0-3 0,-13 1-6 0,-11 0-1 15,-6 1-2-15,-12-3 0 0,-9-2-1 0,-12-1-6 16,-11-9 1-16,-11-3-2 0,-6 0 2 15,-4-4 0-15,-8 6-6 0,-1 4-22 0,2 3-49 16,-1 4-99-16,-1 5-623 0,6 0-1057 0</inkml:trace>
  <inkml:trace contextRef="#ctx0" brushRef="#br1" timeOffset="197795.604">24283 6372 1 0,'-1'-1'0'0,"-5"-3"0"0,1 0 0 16,0-1 232-16,1 0 57 0,0 2-18 0,-2 1-25 15,3-1-26-15,-2 1-19 0,3 0-26 0,-1 0-19 16,-2-1-19-16,2 1-22 0,0 2-18 16,-2-1-15-16,1 0-12 0,-2 1-9 0,3 0 0 15,-3 0-1-15,4 1 3 0,-2-1 3 0,-1 1-7 16,2-1-2-16,0 2-5 0,-2-2-8 15,4 3-1-15,0-3-7 0,-1 1-3 0,1 0-2 16,1-1-3-16,0 0-2 0,0 0 0 0,0 1-2 16,1-1-1-16,0 0-3 0,-1 0-1 0,1 0-4 15,0 1 4-15,0-1 7 0,3 2 5 0,2 0 7 16,2 0 3-16,3 1-2 0,7 1-4 16,1 0-1-16,6 0-8 0,5-1-4 0,2 0-3 15,5-1-4-15,0 0-2 0,3-1 0 16,0 2-1-16,2-2-1 0,1 0 3 0,1 0-5 15,3 1-1-15,-2-2 0 0,4 0-3 0,-2-2 0 16,0 2 0-16,2-1 0 0,-2 1-2 0,-2-2 0 16,-4 1 0-16,0-2 1 0,0 2 1 15,-4 0-3-15,-4 0 1 0,-2 1 0 0,-1-1-2 16,-6 1 3-16,-2 0-2 0,-4 0-1 0,-3 0-1 16,-2-2 1-16,-4 2 0 0,-2 0 0 0,-3 0 3 15,0 0 0-15,-1-1 3 0,-3 2 1 0,0-2-2 16,0 1 2-16,-1 0 0 0,1 0-3 0,0 1 2 15,0-1-1-15,-2 0-1 0,2-1 1 16,0 1 0-16,-1 0-3 0,1 0 0 0,0 0 3 16,0 0-4-16,0 0 2 0,0-1 1 0,-3 1-2 15,3 1 0-15,0-1 0 0,0-1-1 0,0 1-2 16,0-2 3-16,0 1-3 0,0-2 0 16,0 0 0-16,0 2-4 0,0-1 0 0,0 0-1 15,0 0-3-15,0 2-3 0,0-1-6 0,0 0-7 16,0-1-11-16,0-1-9 0,-2 1-14 15,2 1-17-15,-1-1-19 0,1-2-39 0,0 2-59 16,-1-2-123-16,2 2-354 0,0-2-905 0</inkml:trace>
  <inkml:trace contextRef="#ctx0" brushRef="#br1" timeOffset="198311.8612">25231 5986 553 0,'-13'-10'389'0,"-7"-1"-24"0,0-5 7 0,2 8-35 15,6 1-45-15,0 0-54 0,3 2-58 0,4 0-47 16,-3 3-26-16,5 0-24 0,-2 0-23 15,3 2-12-15,1 2-11 0,1-1-18 0,1 0-3 16,-1 1 0-16,0 3 4 0,2 1 8 0,1 4 3 16,2-2 1-16,3 6 1 0,2-2 0 0,3 5-1 15,6-1-4-15,3-1-1 0,5 3-8 16,4-2 1-16,-1 0-5 0,4-1-5 0,3 0 0 16,-2 1-4-16,4-1-2 0,-1 1 0 0,-2 0-1 15,-4-1-1-15,0-3 0 0,-3 2-1 0,-3-3-3 16,-4-1 4-16,1-1-2 0,-5-1-2 0,-3-1 5 15,-3-3-4-15,-6 0 1 0,-1-2 1 0,-3 0-2 16,-1-2-1-16,-1 0 2 0,-1 0 0 16,0 0-2-16,0 0 4 0,0 2 0 0,0-4-2 15,-2 2 3-15,-2 0-2 0,-5 2 0 0,-2 1 1 16,-5 1-1-16,-4 1-1 0,-2 3 2 16,-4 1 1-16,-3 3-5 0,0 2 4 0,-3 2-1 15,-5 2-1-15,1 4 8 0,-5 4-7 0,-1 2 0 16,-2 6 2-16,-1 1-4 0,1 4 1 15,-1 1 0-15,4-1-1 0,0 2 3 0,4-1-3 16,5 0-7-16,2 0-16 0,3-3-38 0,3-5-52 16,7-2-102-16,5-2-252 0,6-3-1248 0</inkml:trace>
  <inkml:trace contextRef="#ctx0" brushRef="#br1" timeOffset="213359.1076">13373 2189 1 0,'6'-6'0'16,"-3"-1"0"-16,4-3 0 0,-4 2 0 0,3 1 8 15,-4 1 278-15,3 0-18 0,-1 2-34 0,-2-1-27 16,3 1-17-16,-2 0-12 0,-1-1-8 15,1 4-15-15,-2 1-23 0,-1 0-20 0,0 0-17 16,0 1-11-16,0 2-6 0,2-3-3 0,-2 1-1 16,0-1-2-16,0 0-1 0,0 1-3 15,-2-1-6-15,2 0-5 0,0 0-6 0,0 0-8 16,0 1-4-16,0 1-5 0,0-1-3 0,0-1 0 16,0 0 0-16,0 1 1 0,2-2 0 0,-2 1 1 15,0 0 1-15,0 0-3 0,0 0 1 0,0 0-4 16,0 0 0-16,0 0-3 0,0 2-4 15,1-3-3-15,-1 1-4 0,0 0-1 0,0-1-2 16,0 1-2-16,1 0-1 0,-1 0-1 0,0 1-1 16,0-1-3-16,0 0 1 0,0 0 0 15,0 1-1-15,-1-1 2 0,1 0-2 0,0 2 2 0,0-5-1 16,0 4 1-16,0-1-2 0,0 0 0 0,1 2 7 16,0-1 4-16,-1 3 5 15,2-1 3-15,3 4-4 0,-3-1-4 0,0-1-4 0,2 1 0 16,0 1 1-16,-3-1-1 0,1 1-2 0,1 0-3 15,1 2-2-15,-3-4 0 0,2 2 2 16,0 1 0-16,0-1 0 0,-1 0 0 0,3 0-1 16,-1 2-1-16,-2-4 3 0,1 6-1 0,1-3-1 15,-2 0 1-15,2 2-3 0,0 1 2 16,-2 0 0-16,4 0 2 0,-2 3 0 0,-2-3 0 16,4 3-1-16,-4-1-1 0,3-1 0 0,0 0 0 15,1 1 0-15,-1-2-1 0,-1 1-2 0,1-2 0 16,-2 0 1-16,2-1 2 0,-3-1 1 15,1 0-1-15,3-2-2 0,-3 0-1 0,2-2 1 16,-1 2 1-16,-1-1 0 0,4 0-1 0,-3 0-2 16,1 1 2-16,-2-1 0 0,1-1 4 0,1 1 1 15,-1-2 0-15,1 0-3 0,0-1 2 0,0 1-2 16,-1-2 1-16,2 1 3 0,-3-2-1 16,4 3-3-16,-2-3 1 0,2 1-1 0,-2-1 1 15,2 0 5-15,0 0-3 0,2-1 1 0,-4 0-4 16,3-1 1-16,0 0-1 0,2-1 0 0,-1 1 1 15,-1-2-3-15,1-1 3 0,4 1 0 0,-5-2 0 16,2 0 1-16,0 1-1 0,0-1-3 16,1 0 1-16,1-1-3 0,-2 1 3 15,-2 0 2-15,6-1-3 0,-3 0 2 0,2-2-1 0,3 1 0 16,-4 0 2-16,-1-2 2 0,5 0-2 16,-3 0-2-16,0 0 0 0,5 0-2 0,-1-1 2 15,-1-1 2-15,5-1-2 0,-1-1-2 0,5-2 3 16,-1 1-1-16,-1-2 1 0,5-1 5 0,-4-1-6 15,2 2 0-15,3-1-1 0,0-3-1 0,2-1 2 16,-1 1 0-16,-2-2 0 0,0 3-2 16,0 1 3-16,0-4-1 0,2 1 2 0,-4 0 7 15,2 1-7-15,2 1-1 0,-2 0 0 0,-3-2-6 16,4 5 7-16,-6-2 3 0,2 1 0 0,-3 1-3 16,-2 0 1-16,2 2-2 0,-4 1-1 15,1 2 6-15,-5-2-3 0,3 3-4 0,-4 0 2 16,-1 1-8-16,-2 4 8 0,-1-2 0 0,2 3 0 15,-4 2 1-15,-3-3-5 0,2 3 3 16,-4 1-1-16,0-1 2 0,2 1-2 0,-1 1 0 16,-2 0-1-16,-1 0 0 0,0 1-1 0,0 0 3 15,0 0 1-15,-1 2 2 0,1-2 0 0,0 0-3 16,0 0 2-16,0 0-1 0,-1 0-1 0,1-1-2 16,0 1-1-16,0 0-2 0,0 1-2 15,-2-1 8-15,2 0-4 0,0 1 2 0,0-1 0 16,0 0-2-16,-1 0 3 0,1 0 0 0,0 0 1 15,-3-1-3-15,3 1-3 0,0 0-3 16,0 0 2-16,0 1 4 0,0-1-2 0,-1 2 2 16,1-4-1-16,0 2-4 0,0 2 5 0,0-2-2 15,0 0 1-15,0 0-3 0,0-2-9 0,0 2-7 16,0 0-12-16,0 0-16 0,0 0-30 0,0 0-47 16,1 0-62-16,2 4-206 0,1-1-1429 15</inkml:trace>
  <inkml:trace contextRef="#ctx0" brushRef="#br1" timeOffset="215738.803">14262 3818 1 0,'-1'-2'0'0,"-2"-2"0"15,0-1 234-15,2 3 105 0,0 0-22 0,1 0-41 16,-1 1-41-16,1 0-31 0,0 0-2 16,0 1-12-16,1-2-16 0,-1 4-20 0,0-2-24 15,0 0-29-15,0 1-25 0,0-1-20 0,0 0-11 16,0 1-6-16,0 0-6 0,0-1-4 0,0 2-7 15,0-2-4-15,0 1 6 0,0 2 5 16,-1 2 7-16,0 0 3 0,0 2-8 0,-1-1-6 16,0-1-7-16,1 2-4 0,-1-3 0 0,1 2 1 15,1 1-3-15,0-2 2 0,0 2-6 0,0-1 1 16,0 2 2-16,0-1 1 0,0 1 5 16,1 2 1-16,1-2 0 0,1 3-3 0,0-2-2 15,-2-1 0-15,0 3-4 0,1-4 2 0,1 2-4 16,0-1-1-16,-1 0 1 0,0 1-3 15,3-1 2-15,-2 0 0 0,-1 2 1 0,3 0 0 16,-2-1 1-16,-2 2 1 0,3-2-1 0,1 2 2 0,-3-1-4 16,3-1-1-16,-2 1-1 0,0 1-3 15,3 0 2-15,-4-2 0 0,2 3-1 0,-1-3 0 16,0 2 0-16,-2 0 1 0,4-1 0 0,-2 2 4 16,-1-3-3-16,4 2 1 0,-4-1-3 15,-1-3-2-15,1 3 1 0,3-3 0 0,-2 0-1 16,-2 1 1-16,1-2 1 0,2 1 0 0,-1 1 2 15,-2-3 2-15,2 0-4 0,1-1 0 16,-2-1-2-16,-1-1-2 0,1 1 2 0,0-1 2 16,0-1-1-16,-1-1 2 0,0 0 0 0,0 0 3 15,0 0 1-15,0 2 6 0,2-2 0 16,1 0 2-16,0-2 0 0,3 2-4 0,-3-3 2 16,3 0-1-16,2-2-2 0,1 1 2 0,1-3-5 15,0-3 1-15,7-1-1 0,2-1 0 0,0-2-1 16,4-3-1-16,6-3 0 0,0-2-4 0,5-1 6 15,2-3 1-15,9-3-1 0,-1-4 1 0,6-2-3 16,6 0-4-16,-2-1 2 0,2 4 3 16,-1-2-4-16,0 3 2 0,-6 2 0 0,-6 3-6 15,-5 1 6-15,-3 2 0 0,-3 2 4 0,-9-2 3 16,-1 5-2-16,-4 1 2 0,-4 7 1 0,-7 0 9 16,-1 2-2-16,-4 3 4 0,0 1-1 15,-2 2-9-15,-1 0 4 0,0-1-2 0,-1 2-2 16,-2-1 6-16,2 1-9 0,0 1-4 0,0-1 0 15,1 1-5-15,-2 0 3 0,1 0-2 0,1 0-2 16,-1 0-6-16,-2 1 4 0,1-1 2 0,1 1-1 16,0 1 3-16,1-1-5 0,-1-1 0 15,0 2-3-15,0-1 0 0,1 1-5 0,0-1-7 16,0 3-12-16,1-1-23 0,0 1-11 0,0 3-27 16,6 0-49-16,-3 1-98 0,4 2-498 15,2-2-1019-15</inkml:trace>
  <inkml:trace contextRef="#ctx0" brushRef="#br1" timeOffset="217302.4189">10850 6779 1 0,'1'-2'0'0,"1"-3"58"0,-1 0 343 0,2-1-2 15,-3 1-44-15,0 3-80 0,0-1-57 0,0 2-39 16,-2-2-30-16,1 2-17 0,0 0-19 0,1 0-18 16,-2 0-14-16,2 1-10 0,0 0-4 15,0-2-4-15,0 4-5 0,2-2-9 0,-2 0-9 16,1 0-1-16,0 0-4 0,-1 0-1 0,0 0 7 15,0 0-1-15,2 1 0 0,-2-1 1 16,1 0-4-16,-1 0-6 0,0-1-3 0,0 2-8 16,0-1-3-16,0 0-5 0,0 0-5 0,0 1-4 15,0-1-2-15,2 2 0 0,-1 1 2 0,2 0 0 16,-1 1 2-16,0 1-1 0,2 3 2 16,0-1 1-16,1 2 0 0,-1 2 3 0,0-2-1 15,1 3 0-15,-2 0-1 0,2 1 1 0,1 1-1 16,0 0 2-16,-1 3-2 0,2-1-1 0,-4 1 2 15,3 0-3-15,-2 1 1 0,0-2 0 16,2 1-3-16,-3-2 0 0,2-1 1 0,-1-3-2 16,-2 0 3-16,2 0-2 0,-2-4 1 0,1 0 0 15,1-2 0-15,-2-1 3 0,0-1 1 0,0-1 8 16,0-2 4-16,3 0 5 0,0-1 4 0,3-3-4 16,6-3-2-16,0-1-7 0,6-5-4 15,3 0-7-15,3-5 2 0,1 0-4 0,6-2 1 16,0 1 1-16,5-3-5 0,-1 3 1 0,0-2 1 15,-3 1-2-15,0 1 2 0,-3 1 0 16,-2 0-1-16,-3 0 1 0,-2-1 1 16,-2 3 0-16,-5 2 1 0,-1 3 2 0,-3 1-2 15,-2 0 0-15,-1 2-2 0,-1 2-1 0,-4 3 1 0,-2-1-1 16,-1 2-1-16,-1 1 0 0,-1-1 2 0,1 2-3 16,-2 0 2-16,1 2-2 0,0-2-3 15,0 1-1-15,-1-1-2 0,1 0-2 0,0 0-2 16,0 0-1-16,0 4 1 0,0 0 0 0,0 2-3 15,1 2-12-15,1 0-17 0,2 1-27 16,-2 3-41-16,2 0-59 0,-1 3-128 0,0 3-487 16,1-1-884-16</inkml:trace>
  <inkml:trace contextRef="#ctx0" brushRef="#br1" timeOffset="218322.97">13958 8470 1 0,'0'-4'0'0,"-2"-3"0"16,-1-3 0-16,1 1 98 0,2 0 200 15,2 0 6-15,0 2-24 0,0-4-30 0,0 2-38 16,4-3-23-16,-2-1-12 0,4-1 0 0,-4 3 2 15,2-3-15-15,-3 5-16 0,3-3-19 16,-3 4-22-16,0 1-12 0,1 0-14 0,-2 2-9 0,-1 1-10 16,0 3-18-16,-1 0-12 0,0 1-17 0,0 1-13 15,0 2-2-15,1 0-2 0,2 5 5 16,0 0 4-16,-1 2 3 0,-1 6 2 0,2 2 2 16,0-1 0-16,0-1-1 0,-1-1 0 0,1 0-2 15,1 0-1-15,-1 0-1 0,2 0 0 16,-1 2 4-16,4 1 2 0,-4-1 2 0,3 3-1 15,-3-1-1-15,3 1-1 0,-3-1-2 0,1-1 3 16,-2-1-3-16,1-1-2 0,0-4-1 0,-3 3-3 16,1-6 4-16,2-1 4 0,-3 0-1 15,1-1-2-15,-2-2-2 0,0-2-1 0,1 1-1 16,0-2 4-16,0 0-2 0,3 0-1 16,-3-1 0-16,0 0-1 0,1 0 5 0,-1-1 3 15,3 0 3-15,0 1 0 0,-1-2-1 0,5 0-3 16,1-1-2-16,1-4 3 0,1 3-5 0,7-3 0 15,-1-2-4-15,8-3-4 0,4-2 5 0,4-3-1 16,7-2 2-16,2-1-1 0,1-3-3 16,7-3 0-16,6-1-2 0,-2-1 4 0,6-1-2 15,1-1-2-15,-1 0 1 0,0 2-6 0,-5-1 6 0,-3 1 1 16,-3 0 1-16,-2 4 0 0,-7 2-1 16,-7 3 1-16,-6 1-2 0,-9 5 7 0,-3-1-2 15,-4 5 0-15,-3 1 3 0,-4 1-8 0,-4 2 7 16,1 1 0-16,-1 1 0 0,-1 2 0 15,1 0-6-15,0 0-5 0,0 0-4 0,0 1 0 16,-3 5-4-16,-3 3-5 0,2 3-10 16,-4 6-28-16,1 3-33 0,3 6-62 0,-4 4-131 15,-1 8-670-15,-2 3-792 0</inkml:trace>
  <inkml:trace contextRef="#ctx0" brushRef="#br1" timeOffset="235791.1912">14771 3684 1 0,'-14'6'0'0,"-3"3"0"0,-7 2 0 0,4 1 0 15,2 0 0-15,0 2 60 0,4-1 34 0,-3 1-32 16,7 1-28-16,0-4-19 0,5 1-6 16,2-1-1-16,6-3 4 0,0 2 8 0,1-2 15 15,4-2 19-15,2 1 21 0,2-3 24 0,5-2 10 16,-3-3 2-16,5-1-5 0,1-5-9 0,-1-2-10 16,3-3-3-16,-3-1-4 0,0-3-12 0,-5-1-7 15,2-2-15-15,-5-1-13 0,-3 1-4 16,-3-1-3-16,0 1 0 0,-4-2 4 0,-6 2-4 15,2 0-6-15,-6 5-5 0,-2 3-7 0,-2 3-2 16,-6 3-1-16,-3 3 5 0,-7 5 4 0,-3 3 5 16,-7 5 5-16,-1 1 4 0,0 8 4 15,-1-1-1-15,1 4-7 0,6 1-2 0,1 3-5 16,1 0-3-16,7 1-2 0,6 0-9 0,9-3-6 16,3-1 1-16,11-2 2 0,0-1 2 0,5-3 6 15,4-2-1-15,3-2 2 0,3-3 9 0,2 0 9 16,1-6 10-16,2-4 10 0,3-2 3 15,-3-5-1-15,2-4 2 0,-4-1-3 0,0-1-3 16,3-3-4-16,-9-5-8 0,3-1-7 16,-3 0-2-16,-5-1-4 0,-1 1-1 0,-5 2-2 0,2-2-3 15,-5 1-3-15,-3 1-1 0,0 1-6 16,-8 4-4-16,3 0-5 0,-8 3-7 0,-4 4-1 16,-5 3-3-16,-6 6 5 0,-5 3 3 0,-6 3 4 15,-7 5 2-15,1 3 1 0,-4 4 1 0,1 2-1 16,0 0 1-16,7 2-3 0,1 0-1 15,10 2-4-15,9 2-7 0,4 1-3 0,6 2 0 16,6-1 4-16,7-1 7 0,6 0 5 0,5-1 0 16,7-4 2-16,6-5 2 0,3-1 2 0,9-5 5 15,2-6 2-15,0-4 1 0,1-4 0 16,-2-1-1-16,0-5 0 0,2-6 2 0,0-2-1 16,-6 0 3-16,3-5-2 0,-5 2-1 0,-3-3 2 15,-5-1-3-15,2-1-4 0,-6-2 1 16,1 1-1-16,-8 1 0 0,4 1 3 0,-8 3-5 15,-5-2-1-15,-2 5 1 0,-3 0-1 0,-1 3 2 16,-8 3-2-16,-1 0-9 0,-6 4-3 0,-3 3-4 16,-3 2-3-16,-7 5 3 0,-9 3 3 0,-1 5 1 15,-3 2 4-15,-1 4 0 0,-2 4 0 0,3 3 2 16,2 2 0-16,2 1-2 0,8 1-2 16,2 1-2-16,8-1-6 0,10-4-7 0,6-3 1 15,8-1 1-15,4-7 6 0,8 0 13 0,4-4 7 16,4-1 5-16,6-4 3 0,2-6-2 15,2-3 0-15,4-3-1 0,-1-3 0 0,0-3-3 16,4-1 4-16,-4-4 1 0,0-2 0 16,-4-2 4-16,1-2-5 0,-4-2-3 0,0-3-3 0,1 0-3 15,-1-4 0-15,-2 2-3 0,-1-1-2 16,-2-2-1-16,-2 3 2 0,-6 3 1 0,-4 1 1 16,-4 2 2-16,-4 4 0 0,-5 2 1 0,-7 1-1 15,-1 3-6-15,-7 4-3 0,-1 4-5 0,-9 5-1 16,-5 5 0-16,-7 4 4 0,-4 5 1 15,0 5-1-15,-1 3 2 0,-1 3-3 0,4 2 0 0,4-3-1 16,6 2-6-16,8 0 0 0,5 1-2 16,10 0 1-16,3 1 0 0,10-2 4 15,5-3 3-15,3-1 5 0,8-6 8 0,5-3 5 0,4-7 2 16,1-2 2-16,6-5 2 0,-2-1-1 0,2-3 0 16,1-5-1-16,2-1-2 0,-1-4 0 15,-1 0-2-15,-5 0-2 0,1-3-1 0,-4 1 0 16,-4-3 0-16,0 2 3 0,-7 1-2 0,0-1 1 15,-9 0-3-15,0-1 0 0,-2 2 1 16,-8-1 0-16,-1 4-2 0,-4 1-4 0,-5 1-3 16,-3 6-4-16,-9 4-3 0,-5 3 0 0,-7 4 0 15,-6 6 1-15,-2 3 4 0,-6 8 0 0,2 1 1 16,-4 3 0-16,5 1-3 0,-1 0-1 16,9 0 0-16,0 2-6 0,7-1-5 0,8-1 0 15,9-2-3-15,9-1 6 0,0-3 4 0,9-3 5 16,4-1 5-16,5-4 6 0,8-1 5 15,0-6 4-15,7-3 4 0,2-4 0 0,6-2-3 16,0-4 1-16,-3-2-5 0,2-3 1 0,-4 0 2 16,-3-4-2-16,-4 2-1 0,-1-2-2 0,-3-2 0 15,-1 1-3-15,-2-3 5 0,-2 3-4 0,-4-1 3 16,-4 4 0-16,-2 0-4 0,-5 1 3 0,-4 3-4 16,-3 2-3-16,-5 4-7 0,-3 3-4 15,-7 2-3-15,-7 5 0 0,-5 2 6 0,-8 7 1 16,-1 2 1-16,-2 1 0 0,-4 3 1 0,5 2-1 15,2 1-2-15,6 2-3 0,0 1-8 0,10-1 1 16,3 2 2-16,8-2-1 0,4-1 6 16,7-2-6-16,5-4 0 0,5-3 4 0,2-4 3 15,3-2 12-15,5-3 3 0,-1-3 1 0,2-2 6 16,3-2-1-16,1-3 0 0,-4-2 1 16,2 0 2-16,-6-3-3 0,3-1 1 0,-6 0 0 15,0 0-8-15,-4-1 4 0,1 1-4 0,-6 0-2 16,0 3 1-16,-3 1-5 0,-3 0-8 15,1 4-23-15,0 2-33 0,-6 2-66 0,-2 3-130 16,-1 7-229-16,-7 4-917 0</inkml:trace>
  <inkml:trace contextRef="#ctx0" brushRef="#br1" timeOffset="237519.988">14284 2464 1 0,'0'-5'0'0,"0"-3"0"0,-1 1 0 0,1 4 0 0,0 3 0 15</inkml:trace>
  <inkml:trace contextRef="#ctx0" brushRef="#br1" timeOffset="237979.4843">11235 6636 1 0,'-8'-5'0'0,"-2"1"0"0,3 0 0 0</inkml:trace>
  <inkml:trace contextRef="#ctx0" brushRef="#br1" timeOffset="242701.1681">15002 1768 1 0,'-1'-8'105'16,"-4"-3"335"-16,3-1-78 0,0 0-21 15,1 4-13-15,-1-2-48 0,2 2-48 0,0-3-39 16,0 3-30-16,2 0-30 0,-1 1-24 0,0 2-17 15,0 4-13-15,-1 0-21 0,0 1-18 0,0 0-20 16,0 1-12-16,1 0 3 0,-1 4 4 0,0 6 11 16,2 0 4-16,2 5 3 0,-2 6 2 0,0 1 1 15,-1 5-1-15,0 2-3 0,-2 3-6 16,0 2-9-16,-3 1 0 0,-2 2-3 0,0 2-4 16,-2 0-1-16,1-3-2 0,-1 2-1 0,2-4 0 15,-1-3 1-15,-1-5-2 0,1-2-1 16,2-3-1-16,-3-1 1 0,3-5 0 0,-2-2 4 15,5-4-4-15,-3-1-1 0,4-3 3 16,0-3 1-16,0-1 9 0,1-2 12 0,0 0 2 0,0-1 5 16,0 0 4-16,0 0-7 0,0-3-3 15,0-2-9-15,0-3-10 0,0-4-8 0,-2-1 2 16,2-4-3-16,-1 1 1 0,1-1 5 0,0-4-6 16,1 0-1-16,1-2 0 0,-2-2-2 15,0 0 2-15,1-2 3 0,0 3-3 0,3 0-4 16,-2-2 4-16,0 5-2 0,4-2 3 0,-1 1 8 0,-1 0-8 15,2 1-2-15,1 1-1 0,1 2-6 16,-1 2 6-16,2 2 3 0,0-2-2 0,2 2-1 16,4 1 2-16,0 0-2 0,5 1 4 0,0-1 1 15,1 1-2-15,-2 1-1 0,2 0-4 16,-2 3 3-16,1 0 0 0,1 0 0 0,-3 2 1 16,2 3-4-16,-4-1 2 0,2 0 0 0,0 3 0 15,-5 0 3-15,5 0-2 0,-6 2-1 0,2 0 0 16,2 0-4-16,-5 3 3 0,1 0 1 15,2 2-2-15,-2 0 1 0,-2-1-4 0,0 1-9 16,2 5-3-16,-4-2-6 0,-2 1-20 16,2 4-22-16,0-1-33 0,-4 1-51 0,1 4-58 15,-5 1-92-15,-4 2-241 0,-1 2-782 0</inkml:trace>
  <inkml:trace contextRef="#ctx0" brushRef="#br1" timeOffset="242901.8893">14864 2074 1439 0,'3'0'258'0,"0"0"-72"15,0 0-29-15,4-1 17 0,2-4 2 0,3 0-32 16,6 1-37-16,3-2-34 0,4-1-25 16,10 2-13-16,0-1-16 0,6-1-9 0,1 1-3 15,1 0-4-15,0 3-7 0,-1 0-15 0,-1 1-33 16,2 2-56-16,-4 1-73 0,-5 0-118 15,2 2-268-15,-6-2-372 0,-4 1 273 0</inkml:trace>
  <inkml:trace contextRef="#ctx0" brushRef="#br1" timeOffset="243503.0809">15712 1903 455 0,'0'-2'678'0,"1"-3"-182"0,-1 1-136 15,1 3-73-15,-1 1-50 0,0 1-61 0,0-1-59 16,0 0-48-16,-1 0-33 0,1 3-20 15,0 0-3-15,0 2 5 0,0 5 8 0,0 0 5 16,0 6 3-16,-1 2-1 0,1 3-3 0,-4 3 1 16,2 0-8-16,-1 2-3 0,-3 4-5 0,2 0-4 15,-4 0 0-15,0 0-1 0,3-4-3 0,-1-5-3 16,-3-4 0-16,6-1-1 0,0-6 3 16,-1-2 2-16,2-2 3 0,1-2-2 0,-1-4 8 15,2 2 7-15,-1-3 11 0,1 0 11 0,0-1-6 16,-4-3-9-16,2-1-10 0,2-3-12 15,-2-3-4-15,2-3-1 0,1-4-4 0,0-2-5 16,5-5-1-16,0-4-3 0,8-3-1 0,0-6 2 16,3 3 0-16,-1 0 1 0,4 4 1 0,0 3 0 15,1 2 3-15,3 6 0 0,-4 1 2 16,-3 6-1-16,2 1 0 0,-4 6-2 0,-1 1 3 16,-4 3 1-16,-1 0 0 0,-2 2 0 0,-1 5-2 15,-1 2 1-15,-1 3 2 0,-2 3 4 0,2 4-1 16,-3 4-1-16,-2 1 0 0,-3 2-2 15,0 0 2-15,-3-1 1 0,-2 1-1 0,4-3-1 0,-2-1-2 16,2-1 0-16,0-5 1 0,0 1 2 16,0-4-1-16,4-3-2 0,1 1-1 0,0-2 1 15,2-2-2-15,3 0 4 0,0 2-1 16,4-1-1-16,1-1 2 0,2 1-1 0,6-1 1 0,0 3 1 16,0-2-1-16,-3 1-2 0,1 1-1 15,-1 2 0-15,-4-1 0 0,1 2 1 0,-3-1 1 16,-1 1-1-16,-1 3 0 0,-3-2 0 15,-3 4 0-15,-1-1 2 0,-1-1 1 0,-3-1-1 16,-3 1 1-16,-3-1 0 0,0 1 1 0,-4 0 4 16,-3-4-2-16,-2 0 1 0,0-1 0 0,-1-2 0 15,-2-1-1-15,-1-3 1 0,0 0-3 0,0-2-1 16,0-4-3-16,3 2-5 0,1-4-8 16,4-1-12-16,0-3-26 0,2 0-34 0,3-6-46 15,1 1-75-15,0-6-174 0,5 0-502 0,1-6-760 16</inkml:trace>
  <inkml:trace contextRef="#ctx0" brushRef="#br1" timeOffset="244050.8873">15712 1260 654 0,'-17'-15'307'0,"-6"-7"2"0,-11-4-49 0,2 3-20 15,0 3-40-15,-2 3-34 0,-6 3-25 16,-2 1-24-16,-5 3-18 0,3 0-18 0,-4 4-11 15,0 2-10-15,1 0-10 0,-3 5-3 0,-7 3-6 16,-2 2-6-16,3 7-1 0,-4-1-5 0,2 6 1 16,6 1 2-16,-1 6-3 0,2 2-3 0,3 6-3 15,4 6-3-15,-1 2-1 0,2 5 5 16,2 3 1-16,2 4-4 0,5 3-5 0,2 4-1 16,3 1-2-16,1 2 3 0,7 0 2 0,0-2-1 15,9 1-1-15,3-2-1 0,2 5-2 0,5-2 1 16,9-1-1-16,3 1-1 0,4-4 1 0,7 2-6 15,7 1 3-15,3 3 3 0,7-3-2 16,6-3 5-16,7-2-3 0,9-7-3 0,2-4 1 16,6-8-6-16,2 0 5 0,-2-11-4 0,9 0 1 15,1-4-2-15,-1-7 1 0,0-7-1 16,-1-6 0-16,1-8 7 0,-4-4-5 0,5-6 3 16,-5-4-1-16,0-5-5 0,-3-4 5 0,-2 0-3 15,-2-5 2-15,0-6 0 0,-1-2 2 0,-4-5 0 16,1-8-4-16,-1-3 8 0,-1-7-5 15,0-1-2-15,-7-5 1 0,-1-1-4 0,-6-4-1 0,-6-4 0 16,-9-4 1-16,-7 0-1 0,1 2 0 16,-10 1 2-16,-5 3-3 0,-6 1-2 0,-7 7-3 15,-6 4 1-15,-7 6-6 0,-11 2 9 0,-5 3 1 16,-9 3-6-16,-10 2 5 0,-8 6-6 16,-10 5 1-16,-4 5 4 0,-7 4-2 0,-3 3 1 15,-11 3-5-15,-5 5 2 0,-3 4 0 0,-1 7 1 16,1 3 3-16,2 4-5 0,7 6 2 0,9 6-7 15,7 5-2-15,10 7-7 0,10 7-18 0,8 4-44 16,9 9-83-16,7 10-174 0,6 11-832 16,4 6-554-16</inkml:trace>
  <inkml:trace contextRef="#ctx0" brushRef="#br1" timeOffset="245109.0023">10599 7038 103 0,'5'-13'673'0,"3"-3"-152"0,0-5-102 0,0 5-46 15,-2 4-44-15,1 3-63 0,-4 3-72 0,-2 2-49 16,-1 4-45-16,0 0-37 0,0 2-33 0,0 0-16 16,0 3-2-16,-1 3 7 0,-1 5 13 0,-2 6 12 15,0 4-1-15,1 3-4 0,-2 5-6 16,0 0-7-16,-2 2-2 0,4 0-6 0,-4 2-1 15,3 2-5-15,-3 1 1 0,0 1-1 0,-2-1-4 16,2-2 2-16,0 1-5 0,0-3 1 16,2-4-3-16,-1-5-1 0,3-5 0 0,0-3-2 15,0-5-1-15,2 1-3 16,-1-5-11-16,2-2-15 0,0-2-26 0,2-3-28 0,1-2-43 0,-1-5-64 16,3-2-125-16,3-6-362 0,0-5-971 15</inkml:trace>
  <inkml:trace contextRef="#ctx0" brushRef="#br1" timeOffset="245336.2021">10566 6946 1476 0,'-5'-6'499'0,"-2"0"-229"0,2-5-50 0,1 6-12 0,4 1-20 16,1 1-38-16,3 1-45 0,-2-3-29 15,3 2-26-15,3-1-15 0,3 0-6 0,6 1-5 16,1 1-6-16,4-1-3 0,0 2-6 0,6 1-3 15,-2 0 0-15,3 1-2 0,0 0-2 0,1 2-2 16,-4 0-1-16,1 1-2 0,-2 2-10 0,0 1-20 16,-6-3-31-16,1 3-44 0,-1 1-77 15,-4 0-105-15,-1 3-227 0,-7 1-520 0,-3 1-101 16</inkml:trace>
  <inkml:trace contextRef="#ctx0" brushRef="#br1" timeOffset="245520.3955">10482 7248 936 0,'-7'3'367'16,"2"-2"-132"-16,-1 1-42 0,6 0 18 0,4-2 29 15,-1 0 9-15,5-2-41 0,4 2-53 0,7-2-58 16,4-1-36-16,9-1-28 0,4-2-15 0,5 0-2 16,2 1-10-16,1-1-4 0,3 2-16 15,-3-2-38-15,2 2-72 0,-4-1-119 0,-1 1-273 16,-3-1-533-16,-1-3 21 0</inkml:trace>
  <inkml:trace contextRef="#ctx0" brushRef="#br1" timeOffset="246092.7377">11213 7039 1590 0,'-2'0'346'0,"0"-1"-104"16,-1 1-69-16,2 1-34 0,1 1-10 0,-2 3-14 15,-1 3-9-15,-1 3-4 0,0 1-18 16,-1 1-8-16,2 3-8 0,-1 2-8 0,-3 0-9 15,3 3-8-15,-3 0-8 0,1 3-14 0,1 1-1 16,-2 4-7-16,1 2-5 0,-3-2 7 16,3 1-8-16,-2-3 0 0,2 0 1 0,1-4-5 15,0-5 1-15,1-4 0 0,2-7 0 0,0 1-2 16,0-2 1-16,1-5 3 0,0 0 3 0,1-2 15 16,-2-1-3-16,2-3-3 0,-1-3-5 15,1-2-13-15,0-7 2 0,3-3-2 0,1-5 0 16,5-4-2-16,2-5 2 0,1-4-3 15,6-4-3-15,1-4 6 0,3-2-4 0,1 1 1 0,0 3 3 16,0 4-4-16,-2 5 2 0,-1 8 2 0,-4 4-1 16,0 4-4-16,-5 6 5 0,1 1 2 0,-2 5-2 15,-4 3 6-15,-2 1-8 0,-3 4-2 16,0 2 2-16,1 1-1 0,0 4 0 0,0 3 2 16,0 4 0-16,-4 5-2 0,0 6 5 0,-4 2-1 15,-1 4 0-15,-1-1 6 0,-5 2-6 0,3-1 1 16,2-2-1-16,0-3-5 0,2-5 4 15,3-3 0-15,0-3 0 0,3-3 2 0,1-1-2 16,4-2 2-16,1-3-1 0,2-1 4 16,2-1-2-16,0 0 0 0,6 0 0 0,-2-1-2 15,1 2 0-15,2-1 1 0,-2-1-1 0,0-1 0 16,-1 2 0-16,-2 2-1 0,-1-1-2 0,0 0 3 16,-3-1-2-16,-1 3 0 0,-3-1 3 15,1 1-5-15,-3 2 4 0,-1 0 1 0,-3 3-1 16,-3-2 8-16,-1 1-2 0,-3 0 1 0,-2 1 0 15,-5-4-1-15,0-1 0 0,-3 0 1 0,-1-2 0 16,0-1-6-16,-1-1 2 0,0-1 1 0,1-4-2 16,0-3 0-16,0 0-4 0,0-2-8 15,0-2-15-15,0-5-21 0,1-2-38 0,2-2-57 16,1-5-90-16,1-3-252 0,4-2-1180 0</inkml:trace>
  <inkml:trace contextRef="#ctx0" brushRef="#br1" timeOffset="246669.6815">11154 6316 1377 0,'-10'-19'344'0,"-11"-1"-123"0,-1-7-8 16,0 9-21-16,0 4-7 0,-3 1-32 0,-1 3-39 16,0 0-31-16,-4 4-16 0,-1 5-13 0,1 1-15 15,-2 3-7-15,-6 2-5 0,1 6-6 16,-5 2 1-16,0 4 2 0,-1 2-2 0,-3 5 1 15,-2 2-1-15,-3 3-5 0,1 3-1 0,-2 5 0 16,2 4-5-16,1 2 2 0,2 4 0 16,3 4-1-16,3 1 5 0,7 4-2 0,3-1 0 0,4 2 3 15,3-2 1-15,1 0 1 0,3-1 1 16,5 3-2-16,-1 1-8 0,7-2 3 0,4-1-2 16,3-2 1-16,3-2 5 0,2 1-1 0,6-1 1 15,8 1-2-15,-3 0-4 0,9 0 0 16,1-2 0-16,3-5 0 0,3 0-1 0,1-4-2 15,5 1-4-15,0-3-1 0,6-1 0 0,3-1 2 16,1-5 0-16,3-3 1 0,7-5-3 16,-1-2 3-16,2-6-2 0,2-3 1 0,-3-3 7 0,3-7-9 15,1-5-4-15,-1-6 0 0,1-5 1 16,-1-4 0-16,0-4 6 0,-1-1-1 0,0-5-7 16,-2-3 7-16,1-4-1 0,-4-5 1 0,-3-2 2 15,0-4-3-15,0-3 1 0,0-4-3 0,0-6 3 16,-6-6 1-16,-1-3 1 0,-6-5 2 15,-6-2-4-15,-3-2-1 0,-5-1 1 0,-6-1 0 16,-6 3 0-16,-1 3 1 0,-9 2 0 0,-5 2-3 16,-8 0 3-16,-3 5-3 0,-8 2-2 0,-5 7 0 15,-7 6 0-15,-5 4 2 0,-6 4 0 0,-9 6 0 16,-6 4-8-16,-5 5 2 0,-10 6 1 0,-5 4-2 16,-5 4 6-16,-2 5-5 0,0 4 0 15,-1 3 0-15,2 4-3 0,6 3-5 16,5 5-6-16,9 4-12 0,7 5-31 0,8 5-37 0,10 6-77 15,11 3-165-15,8 9-750 0,10 5-669 16</inkml:trace>
  <inkml:trace contextRef="#ctx0" brushRef="#br1" timeOffset="249366.3067">16267 8125 607 0,'-2'-6'389'0,"-3"-3"-60"0,-2 1-15 0,4 2-44 15,-1 3-27-15,2 2-56 0,1-1-63 0,0 2-41 16,1 0-37-16,0 4-13 0,-1 3 7 0,0 2 12 15,-1 5 13-15,-1 4 6 0,2 2-8 16,-1 4-8-16,0 4-9 0,-1 0-10 0,2 4-7 16,-1-2-4-16,2 4-6 0,-2-2-4 0,0-2-5 15,-1-1-3-15,0 0 2 0,2-3 0 16,-2-3 0-16,-1 0 0 0,2-4-3 0,0-2 1 16,0-3 1-16,-2-4 3 0,2-3 0 0,1-1 1 15,0-3 5-15,0-3 8 0,1 0 19 0,0-2 5 16,0-2-7-16,-1-4-9 0,0-3-19 15,-2-5-5-15,0-3-2 0,2-3 2 0,0-1-4 16,0-2-3-16,0-1 0 0,-1-4-8 0,2-2 7 16,2-6 2-16,-1-3 1 0,1 1 1 15,1-3-4-15,3 2 0 0,-3 3-1 0,4 0 6 16,-2 4-3-16,3 2-1 0,3 3 0 0,0 4-6 0,4 1 8 16,-1 2 1-16,5 1 2 0,-1 3 0 15,1 3-3-15,-3 0-1 0,3 2 0 0,-1 2 2 16,-3 1-2-16,3 3-2 0,-6 2-1 0,5 2-2 15,-5 0 2-15,2 2 1 0,1 1 0 16,-3 3-1-16,4 0-1 0,-2 2-1 0,3 1 0 16,-4 1 2-16,5 1-2 0,-5 3 0 0,5-1-3 15,-6-1-7-15,1 3-4 0,1-1-13 0,0 1-19 16,-4 1-22-16,-1 1-31 0,-1 0-36 16,-4 1-51-16,-3-1-70 0,-2 2-137 0,-5-1-297 15,-3 2-619-15</inkml:trace>
  <inkml:trace contextRef="#ctx0" brushRef="#br1" timeOffset="250057.8173">16195 8229 1 0,'-12'7'328'15,"-1"3"-104"-15,-2 0-52 0,8-2-49 0,7 0 34 16,3-2 23-16,6 0 16 0,2-2-13 0,8 0-40 16,2-4-40-16,10 0-38 0,5-4-21 0,8 0-20 15,1-2-21-15,5-1-28 0,3-2-37 16,2 0-44-16,-4-2-43 0,-1 0-43 15,-5 0-29-15,-4-3 13 0,-3 0 38 0,-6 1 58 16,-2-2 62-16,-6 1 41 0,0-2 37 0,-6 2 40 16,-1 0 59-16,-2-2 62 0,-3 5 47 0,1-2 29 15,-5 4-15-15,-2-1-20 0,1 2-29 0,-3 1-36 16,1 1-24-16,-1 2-38 0,-1 3-39 16,-1 1-30-16,0 3-19 0,1 2-4 15,-1 4 8-15,0 2 10 0,1 5 2 0,-3 5 4 0,0 1 1 16,-2 2-2-16,1 1-1 0,-3 1-5 0,0 2-6 15,-2 3-5-15,0 1-4 0,-1-2-1 16,-2 2 0-16,4-5-1 0,-4-7-1 0,2-2 0 16,2-5 2-16,-1-5 1 0,3 0 8 0,-1-3 1 15,1-4 12-15,3-1 3 0,-2-3-4 16,1-3-3-16,0-2-14 0,-1-5-7 0,4-3-5 16,0-4 0-16,0-4-2 0,6-3 1 0,0-2 5 15,3-5-7-15,2 0-1 0,0-3-3 0,4-1-3 16,3-1 4-16,1 0-1 0,1 4 2 0,5 3-4 15,-4 5 0-15,3 4 2 0,-5 6 0 0,0 2 4 16,-6 4-2-16,-1 4-3 0,-4 3-5 16,-2 3-5-16,-2 3 4 0,-2 5 1 0,0 6 5 15,-1 3 4-15,-3 2 0 0,0 6 2 0,-2 3 1 16,-3 2 3-16,-1 1-4 0,-3 2 0 0,0 0-2 16,-1-2-1-16,1-2 3 0,-1-3 0 15,5-3 0-15,-1-4-2 0,2 0 0 0,1-4 1 16,3-1 0-16,1 0 3 0,4 1-3 15,1-4 0-15,2 3-1 0,3-4 2 0,2 1 2 16,2 1 1-16,3-1-1 0,1 1-1 0,-3-1-1 16,1 4-1-16,1-3 0 0,-3 3 3 0,-1-1-3 15,-2-1 0-15,-5 2-1 0,-2-1-1 0,-5 1 6 16,0-3 5-16,-4-1 6 0,-4 0 2 16,-4 1 0-16,-5 0 3 0,-2-1-2 0,-4 0 3 15,-2-2-4-15,-3-3-7 0,-7 1-3 0,0-3-4 16,-2-1 3-16,3 0 0 0,-3-2-1 0,5-3-2 15,1 0-5-15,2-4-4 0,-1 0-7 0,6-3-18 16,2-3-36-16,4-4-50 0,3-2-72 0,5-4-146 16,3-3-470-16,1-5-834 0</inkml:trace>
  <inkml:trace contextRef="#ctx0" brushRef="#br1" timeOffset="250523.2659">16832 7368 739 0,'-28'-16'265'0,"-12"-5"52"0,-11-4-44 16,-1 8-37-16,0 5-2 0,-8 2-47 16,-1 4-31-16,-3 1-22 0,-4 5-15 15,-3 5-6-15,-4 5-10 0,-3 5-12 0,-4 7-15 0,-6 5-12 16,1 8-7-16,-1 6-8 0,-2 6 0 0,6 6-6 16,3 7-7-16,7 5-2 0,5 3-5 0,9 6-3 15,8 2 2-15,12 8-5 0,9-1-4 0,10 4-1 16,10 2-4-16,6-1 1 0,13-1 0 15,5 4-3-15,15-2-1 0,8-1 0 0,9 5 3 16,9-4 1-16,12 0 4 0,7-1-4 0,9-6-4 16,6-8-2-16,5-7-2 0,-1-10 1 15,2-5-3-15,6-7 0 0,2-7-5 0,5-9-3 16,3-9 3-16,6-12-4 0,-1-10 3 0,2-9-4 16,-4-10-7-16,-2-13 1 0,-5-6 1 0,-1-8 5 15,-4-7 3-15,-7-6 3 0,-9-11-1 16,-7-7 1-16,-6-8 5 0,-8-9-4 0,-3-5 1 15,-6-3 0-15,-6-3-5 0,-8-2 7 0,-5-2-1 16,-15 0 1-16,-4-1 2 0,-13 1-5 0,-8 5 0 16,-13 5-2-16,-8 10 1 0,-12 3 2 15,-12 10 0-15,-13 6 1 0,-13 5-5 0,-12 11 3 16,-14 7 0-16,-11 9-2 0,-8 7 5 0,-11 10-7 16,-4 8 0-16,-9 9-3 0,-8 10-1 0,-9 8 1 15,-1 11-3-15,-3 12-7 0,1 10-18 16,4 10-34-16,9 12-56 0,15 8-136 0,16 9-854 15,17 6-626-15</inkml:trace>
  <inkml:trace contextRef="#ctx0" brushRef="#br1" timeOffset="262326.7446">12081 3230 1336 0,'-7'-11'530'15,"-1"-3"-487"-15,-3 3 5 0,8 5-14 0,1 6-13 16,1 0-12-16,1-1-21 0,1 2-17 16,-1-1-25-16,0 1-11 0,2 3-10 0,-1-1-90 15,0 5-400-15,3 5-490 0</inkml:trace>
  <inkml:trace contextRef="#ctx0" brushRef="#br1" timeOffset="264812.2803">16512 2002 1 0,'0'0'0'16,"0"-3"0"-16,-3 2 0 0,3 1 0 0,0-2 0 15,0 1 0-15,0 0 0 0,0-1 0 0,0 2 0 16,0 0 0-16,0 0 30 0,0 2 108 0,0-4 2 16,0 4-3-16,0-2-11 0,0 0-10 15,0 0-12-15,0 0-5 0,-1 0 1 0,1 0 0 16,0 1-1-16,0-1-2 0,0 0-7 0,-1 1-7 16,1-2-5-16,0 2-10 0,0-1-6 0,0 0-2 15,0 0-2-15,0 0-2 0,0 0-8 16,-1 0-7-16,1 0-9 0,-1 0-3 0,1-1 0 15,-1 1-2-15,-2-1 3 0,3 1-1 0,-1 0 0 16,1 1 1-16,0-1-1 0,0 0 1 0,-1 0-2 16,1-1 1-16,0 1 0 0,0 0 3 0,0-2 1 15,0 2-1-15,0 0 0 0,0 0-1 16,0 0 1-16,1 0 3 0,0-1-3 0,2 1-6 16,-2-1-6-16,0-1-6 0,0 1-3 0,1-3 0 15,3 2-2-15,-1-2 3 0,3 0-3 16,-1 1-1-16,4 0 0 0,5-2 1 0,-2 2 0 15,1-2 4-15,2-1-1 0,-3 3-1 0,3 0 0 16,-3 3-1-16,-1-1 1 0,-2-2-2 0,-2 2-1 16,3 1-5-16,-4 2-1 0,-4 1-1 15,3 3-3-15,-3 1 5 0,-1 1 1 0,0 2 4 16,-2 2 6-16,-3 5 3 0,1 0 4 0,-6 3-2 16,-1 1 2-16,-2 2-7 0,1 1-3 15,-1-3 1-15,0 0-6 0,0-4 3 0,0-2-1 16,-1 0 1-16,0-4-2 0,1 1 0 0,3-3-1 15,0-2-1-15,1-1 3 0,2-2-2 0,-1-1 1 16,4-1 0-16,1-1-1 0,0-1 5 0,1 0 1 16,1-1 0-16,-1 1 3 0,1-1-3 15,0 0-1-15,0-2-6 0,8-1-3 0,-2-5-6 16,1 3-1-16,2 0 2 0,1-1-4 0,1 3 6 16,-1 0-1-16,-1 1-2 0,-1 0 4 0,3 2-2 15,-3 1 2-15,-3 0-1 0,3 0 1 0,1 1-3 16,-2 3 1-16,0 0 0 0,-3 6-2 15,4-1 3-15,-2 2 1 0,-2 4 2 0,0 2 1 16,-3 1-1-16,-2-2 2 0,-2 4-2 0,-4-2 4 16,1 0-3-16,-2-1-1 0,-2-2 3 15,0 0-5-15,-1-1 6 0,-3 0 4 0,0 0 0 16,-3-5 3-16,3-2 1 0,-3-1 2 0,4-1 1 16,-5-2 4-16,3-1-4 0,0-1-2 0,-2-1 0 15,3 0-1-15,-1-3-1 0,1 1-1 16,2-2-3-16,1 1-1 0,1-2-4 0,-1 1-2 15,5-1 0-15,-1-2-4 0,2 2-5 0,-2-3-11 16,5-2-18-16,0 1-27 0,1-4-34 16,1 1-59-16,2-3-113 0,5 1-264 0,1-3-633 15</inkml:trace>
  <inkml:trace contextRef="#ctx0" brushRef="#br1" timeOffset="265041.5315">16943 2127 1593 0,'-4'1'221'0,"0"-1"17"0,-4-1-21 16,5 1 1-16,-3 1-10 0,2-1-45 0,0 0-45 16,-1 0-39-16,3 0-24 0,-2 0-23 15,2 2-14-15,2-2-12 0,-1 0-4 0,1 0-4 16,0 2-5-16,-1 2 3 0,1 1-15 0,1 0-24 15,2 1-51-15,1 0-83 0,1-1-139 0,2 1-346 16,4-2-888-16</inkml:trace>
  <inkml:trace contextRef="#ctx0" brushRef="#br1" timeOffset="265395.8618">17156 1954 371 0,'-7'1'531'0,"-6"1"-122"16,1 1-80-16,-3 4-11 0,2-1-22 0,-1 2-54 16,-1-1-52-16,1 3-52 0,-2-1-41 0,6 0-32 15,0 3-20-15,5-2-14 0,-1 3-8 16,6-2 2-16,0 3-7 0,2 0-2 0,6 1-1 16,0 2-7-16,1-1 2 0,2 1 1 15,2-1-2-15,-1-3 2 0,5 2-2 0,-5-1 0 0,5 1 0 16,-4 0 0-16,-3-2-5 0,1-2-2 15,-3 2 3-15,-5-4-8 0,2 0 8 0,-4-1-1 16,-2 1 2-16,-2-3 4 0,-1 3 0 0,-2 0 3 16,-4-3-2-16,-1 2 5 0,-2 1-8 15,0-2 0-15,-4-1 1 0,4-1-9 16,-4 0 6-16,3-1-5 0,-2-1 1 0,2-2 0 0,0-1-1 16,2 0-1-16,0 0-4 0,2-1-3 0,0-2-18 15,3 0-22-15,2-5-32 0,-2 2-64 16,3-2-94-16,2-3-218 0,2 2-615 0,4-7-226 15</inkml:trace>
  <inkml:trace contextRef="#ctx0" brushRef="#br1" timeOffset="266185.8426">17195 1628 1 0,'-6'-8'0'0,"-4"-3"0"0,1-2 0 0,-2 1 36 16,1 3 221-16,-1-2-23 0,0 3-37 15,0-3-24-15,-2 5-35 0,1 0-30 0,2-1-11 16,-3 0-18-16,1 2 2 0,-1 0 4 0,-3 0-11 16,1 2-4-16,-1-2-8 0,1 3-5 0,-2-2 3 15,-2 2-9-15,1-1-6 0,-1 2-2 0,-4 0-2 16,3-2 2-16,-1 3 1 0,0-2 0 0,-3 2-10 15,2 2-2-15,-2-2-3 0,0 0 1 16,-2 1 0-16,5 1 0 0,-1-1 3 0,1 0 1 16,1 1 4-16,-1 0 1 0,-1 3-9 0,-4-1 3 15,5 6-6-15,-1-3 0 0,1 4 5 0,0 1-6 16,0-1 1-16,-2 0-2 0,3 5-2 0,-4-1-3 16,3 1 0-16,-1 1-3 0,2-1-4 15,-1 3 4-15,1 0-4 0,-1 2 0 0,0-1 1 16,0 3-5-16,3 0-1 0,-1 1-2 0,0 1 1 15,4-1 2-15,-1 2 1 16,3 1-2-16,-2 2-1 0,2-1 2 0,3 4 0 16,0-3 4-16,-1 3 3 0,3 1 2 0,4-1 1 0,-1-1-1 15,4 1 1-15,2-6-1 0,4 2 2 0,-1-2 2 16,4 2-3-16,3-1 0 0,1 0-2 16,4 1 1-16,2-1 0 0,-1-1-1 0,6 0-1 15,-1-2-2-15,0-1 2 0,0-2-2 0,2-2 1 16,3-1-2-16,1-2-2 0,1-1-3 15,2-3 1-15,1 1 1 0,0-3-2 0,1 3 2 0,5-4-2 16,1-2-2-16,0 1 0 0,0-6 2 16,-2-1-1-16,1-2 0 0,0-1 0 0,0-4-4 15,4-1 3-15,1 0 1 0,0-3-3 16,-2 0 2-16,-2 0-4 0,0-3-2 0,0 0 4 16,1-3 2-16,-2-1 0 0,1-2-1 0,-2 2-1 15,-3-2-3-15,4-1 1 0,-4-2 2 0,2-1 0 16,-4 0 1-16,-1-4-1 0,-6 1-1 0,1-2 1 15,-4-5-2-15,-1 2 2 0,-1-3 0 0,-1-3-2 16,-5-2 2-16,-3-1-1 0,-5-3-1 16,3 0 1-16,-7 1 0 0,-1 1-1 0,-2-1-1 15,-3 0-1-15,-7-1 2 0,-2 5 2 0,-2 0-2 16,-4 3-1-16,-2 2-2 0,-5-1-2 16,-4 3 2-16,-4 2 4 0,-4 3-4 0,-6 0 3 15,0 2-1-15,-5 2-3 0,0 1 4 0,-1 5-1 16,0 0 0-16,-2 3-2 0,2 3 1 0,2 3-4 15,1 1 2-15,1 5-3 0,3 7-11 16,4 0-9-16,5 4-25 0,5 5-29 0,0 2-55 16,7 8-134-16,1 3-504 0,2 3-906 0</inkml:trace>
  <inkml:trace contextRef="#ctx0" brushRef="#br1" timeOffset="268422.4813">11521 7736 1 0,'0'-1'0'0,"0"-2"60"0,0-1 277 0,0 0-13 16,1 1-45-16,2-3-39 0,-1 2-45 15,2-1-41-15,2 0-21 0,-1-1-17 0,3-1-7 16,2 0-8-16,-1 0-5 0,2-2-7 0,2 2-3 16,5-1-3-16,-2-2-7 0,1 1-3 15,3-1-3-15,0 0-8 0,1 2-3 0,2 0-7 16,-3 1-11-16,-3 2-6 0,2 3-13 0,-5 0-5 16,-4 2-6-16,1 4-5 0,-4 1-2 0,1 3-2 15,-5 2 3-15,3 1 2 0,-4 4 6 16,-2 3 2-16,-3 2 2 0,-5 1-2 0,-2 2-1 15,0-1 0-15,-8 1-1 0,4-1 1 0,-3 0-1 16,2-4-3-16,-1-1-1 0,2-3-4 16,2-1 1-16,1-4 0 0,3 0-3 0,-2 0 3 15,4-4-6-15,3 0 2 0,0-3-1 0,3-2 1 16,0 4 0-16,1-4-2 0,3 0 4 16,0 0-2-16,6-2 6 0,3 0-1 0,2 1-2 15,5 0-1-15,1 1-5 0,0 0 3 0,2 1-1 16,0 0 2-16,-2 4 0 0,-2 0-3 0,-1 1 0 15,-2 1-2-15,-3 2 3 0,-2 1-2 16,-4 1 0-16,-1 1 0 0,-2 1-3 0,-4 0 7 16,-4 3 1-16,-3 2 4 0,-3 0 4 0,0-1-3 15,-6-2 3-15,1-4-1 0,-1 2 1 0,-4-2 4 16,0-1-1-16,-4-3 3 0,2-2-5 0,-4 1 3 16,2-1 1-16,0-3 1 0,2-1 3 0,4 0-5 15,0-2-4-15,2-1-2 0,2-3 0 16,0 2-3-16,2-2-5 0,2 1 0 0,1-1-13 15,-1-2-10-15,4-1-27 0,1-1-50 0,2-3-88 16,4 1-180-16,6-4-615 0,3-3-656 0</inkml:trace>
  <inkml:trace contextRef="#ctx0" brushRef="#br1" timeOffset="269150.1686">11804 7432 1 0,'-5'-8'0'0,"-3"-1"185"0,-1-5 95 0,0 3-3 15,1 1 11-15,2 1-35 0,-2 1-61 0,0-1-39 16,0 2-28-16,2 1-29 0,-3 0-13 16,1 2-10-16,-2 0-9 0,1 1-2 0,-4 0-1 0,1 0-9 15,-2 2-5-15,1 1-5 0,-5 0-8 0,2 0 6 16,-4 3-2-16,1-2-3 0,-1 2-4 15,1 0-5-15,-2 1-1 0,2 0-1 0,-2 1 7 16,4 1-4-16,0 1 1 0,-1 1-1 0,0-1-3 16,-1 3 2-16,3 0-3 0,-1 1-2 15,3 0-3-15,-1 1-3 0,4 2 0 0,-3 1-1 16,0 2 4-16,2 1-4 0,-4 2-2 0,2-1 1 16,1 3-6-16,0 1 7 0,3-1 1 0,-3 0 0 15,5 0 3-15,-2 1-4 0,0 1-1 16,2 0-1-16,1 1 3 0,1 2-5 0,-2-1-2 15,2 0-2-15,3-1-6 0,0 2 6 16,0-4 0-16,2 2-2 0,1-2 0 0,0-3-3 0,0 3 2 16,2-3 1-16,1 3 6 0,1-1-3 15,1-2 1-15,2 0-1 0,0 0 0 0,1-2 3 16,2 0-1-16,1-2 1 0,0 1-1 0,1-2 0 16,3 3-2-16,-1 0 1 0,4-1 2 0,1-2-6 15,1 3-1-15,-1-2-2 0,1 0 1 0,0 1 5 16,3-3 5-16,-1-2 1 0,1-3-4 15,-2 2 0-15,4-4-1 0,-2-2 0 0,0 1 3 16,0-4-1-16,1-2-2 0,2-2 1 0,0-2-3 16,1-1 2-16,0-1 1 0,0-1-1 15,1-2-2-15,0 1 0 0,0-2-1 0,1-2 0 16,-1-3 4-16,-2-1-2 0,3-1-2 0,-2-3 1 16,1 0-2-16,3-2 1 0,0-2 3 0,-1 1 1 15,-2-2-1-15,0-2 2 0,-3 0 4 16,-1-2 2-16,-3 1 0 0,0-3-3 0,-3 0-3 15,1-2-4-15,-3-1-1 0,-1-1 5 0,-1 1-2 16,-5-1 2-16,-3 1 3 0,-2 1-6 0,-3 0 0 16,-2 0 0-16,-5 1-1 0,-1 0 1 15,-4-4-3-15,-5 2-1 0,-2-3-5 0,-4 2 4 16,-2 1-1-16,-4 2 2 0,-5 2 0 0,-4 1-3 16,-3 5 0-16,-6 3-2 0,-4 4-3 0,0 3 2 15,-3 7-6-15,-3 2-8 0,-5 5-17 16,0 5-18-16,-4 5-37 0,-2 7-68 0,-3 8-166 0,-2 6-798 15,-1 6-569-15</inkml:trace>
  <inkml:trace contextRef="#ctx0" brushRef="#br1" timeOffset="272207.6599">17994 8803 1128 0,'-4'-6'398'0,"-1"-3"-10"16,0 2-145-16,1 2-27 0,0 3-29 0,4 0-36 15,-3 2-46-15,3 0-37 0,-1 0-27 16,1 3-22-16,-1 2-1 0,-2 2 6 0,0 5 8 15,1 1 5-15,1 2-6 0,0 2-5 16,2 2-9-16,1-2 1 0,0 2 1 0,4-2 0 0,1-2 4 16,0 1-6-16,5-1-3 0,0-2 0 0,2-1-1 15,2-3 0-15,0-1-1 0,2-2-2 16,1-3-7-16,-1-3 6 0,2-2 2 0,-3-1 2 16,0-4 4-16,-3-1-5 0,2-2 0 0,-2-2-2 15,-4 1 1-15,1-4 1 0,-1 3 0 16,-2-3-1-16,1 1-6 0,-4 0 3 0,2-2 0 15,-2 2 2-15,0 1 4 0,1-1-6 0,-1 5-1 16,-1 0 1-16,0 1 4 0,-1 3 4 0,-1 0 3 16,-1 3-1-16,1 2-9 0,-2-1-1 0,0 1-2 15,0 1-3-15,0 0 3 0,0 3-5 16,0 2-2-16,-2 3-2 0,1 3 1 0,1 5 3 16,-2 2-1-16,2 0 3 0,0 3-4 0,-1 0 1 15,-1 1 2-15,1 0 0 0,0 1 3 16,-1 2-5-16,-1-1 0 0,0 2-3 0,-1 0 0 0,0-2 5 15,1-1-1-15,-1-6 0 0,1-2-8 16,0 0 0-16,-1-1-7 0,3-3-11 0,-2 0-15 16,2 0-30-16,1-3-38 0,0-2-56 0,1-2-63 15,2-1-121-15,2-4-485 0,1-4-757 16</inkml:trace>
  <inkml:trace contextRef="#ctx0" brushRef="#br1" timeOffset="272387.1779">18510 8911 1078 0,'3'-5'441'0,"0"-1"-29"16,-1 0-150-16,0 2-32 0,0 3-33 0,-1-1-44 15,-1 2-44-15,0 0-34 0,0 0-35 16,0 0-25-16,0 0-16 0,0 0-11 0,2 1 4 16,1 0-1-16,-1 3-5 0,2 0-34 0,2 1-72 15,2 3-158-15,2-4-430 0,1 0-873 16</inkml:trace>
  <inkml:trace contextRef="#ctx0" brushRef="#br1" timeOffset="272685.4945">18903 8780 1135 0,'-8'1'720'0,"-4"1"-450"0,-3 3-30 0,2 2-35 16,3 0-15-16,-1 1-31 0,1 1-43 0,2 0-26 0,0 5-20 15,1-2-11-15,2 3-13 0,1 3-9 16,3-3-7-16,2 1-6 0,1 3-1 0,4-3 0 16,2 3-2-16,1 1-5 0,2 1-4 0,5 1-3 15,-3 0-2-15,2 2 1 0,0-4-3 16,-3 0-1-16,1-2-2 0,-3-1-2 0,1 2 4 16,-5-4-1-16,0 1 3 0,-3-3-1 0,-2-2 0 15,-2-2 3-15,-2 2 2 0,-3-1 10 0,-2-3-1 16,-5 0 1-16,-1 0-3 0,-10-1-7 0,-2-1-1 15,-4-2-2-15,-3 0 0 0,-1-2-6 16,-1-1-16-16,-4 4-45 0,-3-1-102 0,-5 8-605 16,-5-2-1023-16</inkml:trace>
  <inkml:trace contextRef="#ctx0" brushRef="#br1" timeOffset="317256.6965">14588 3938 1 0,'-2'-1'0'0,"1"-1"0"0,-4 1 0 16,4-1 0-16,0 1 69 0,1-1 164 0,0 2-18 15,-1 0-31-15,1 0-43 0,1 0-46 16,-1 0-33-16,0 0-21 0,0 0-14 0,0 0-15 15,0 0-6-15,0 0-6 0,1 0 2 0,-1 0 9 16,0 0 2-16,1 0 12 0,-1 2 9 16,0-2 7-16,0 0 10 0,0 0 11 0,0 0 8 0,0 1 6 15,0-1 2-15,0 0-7 0,0 0-9 0,0 0-7 16,-1 0-11-16,1 0-4 0,0 0-4 16,0 2-5-16,0-2-3 0,0 0-3 15,0 0-5-15,-1 0-6 0,2 0-2 0,-1 0-4 16,0 0-2-16,0 0 3 0,-1 0-7 0,1 1 0 15,0-1 0-15,0 2-3 0,0-2 2 0,0 0-1 16,0 0 0-16,0-2-3 0,0 2 1 0,0 0-2 16,0 0 1-16,0 0 2 0,0 2-4 0,0-2-2 15,0 0-3-15,0 0-6 0,0 0-7 16,0 0-3-16,1 1 8 0,0-1 1 0,2 3 11 16,0 1-1-16,-1 0-30 0,-1 3-43 0,1 1-94 15,2 2-137-15,-2 4-174 0,-1 2-233 0,-1 0 656 16</inkml:trace>
  <inkml:trace contextRef="#ctx0" brushRef="#br1" timeOffset="317754.3293">9218 4948 1 0,'-5'-7'0'0,"1"-2"0"0,-3-3 0 15,1 2 0-15,1 2 0 0,2 3 0 16,-3-3 0-16,5 0 0 0,-2 1 0 0,0 1 0 16,-1 2 75-16,3 0 80 0,-1-2-20 0,1 2-38 15,1 2-58-15,0 1-82 0,-2 0-69 16,2 2-27-16,2 0 13 0,-2 1 51 0,1 2 69 16,1 3 6-16,-1 0 0 0,3 3 0 0,1 1 0 15,2 2 0-15,-2 1 0 0,6-1 0 0</inkml:trace>
  <inkml:trace contextRef="#ctx0" brushRef="#br1" timeOffset="350758.0909">8420 6906 1 0,'0'0'0'0,"0"0"0"16,0 0 0-16,0 0 0 0,0 0 0 0,1 0 0 16,-1 0 0-16,0 0 0 0,0 0 0 15,-1 0 0-15,1 0 0 0,0 0 0 0,1 0 0 16,-1 0 0-16,0 0 0 0,0 3 0 0,0-3 0 15,0 0 0-15,-1-3 0 0,2 3 0 16,-1 0 0-16,0 0 0 0,0 0 0 0,0 0 0 16,0 3 0-16,5-3 0 0,-4 1 0 0,0-1 0 15,-1 0 0-15,1 1 0 0,0-2 0 0,-1 1 0 16,1 1 0-16,0-1 0 0,2 1 0 16,-3-1 0-16,1 0 0 0,0 0 0 0,0 1 0 15,0-1 0-15,-1 0 0 0,0 0 0 0,1 0 0 16,0 2 0-16</inkml:trace>
  <inkml:trace contextRef="#ctx0" brushRef="#br1" timeOffset="364319.8187">21916 6906 1 0,'-1'-2'0'0,"-1"0"0"16,-2-2 0-16,1 2 233 0,2 1 142 0,1-2-20 15,0 1-53-15,0 0-38 0,0 0-43 16,0 1-25-16,1 1-17 0,2-1-17 16,1-1-13-16,-2-1-17 0,-1 2-17 0,3-1-13 0,-1-1-13 15,0 2-15-15,-3 0-13 0,2 0-6 16,-2 1-7-16,4 0-7 0,-3 0-1 0,0 1-11 15,-1 1-4-15,1 1 0 0,0 2-2 0,0 0 4 16,2 1 0-16,1 3-1 0,-2 2-2 0,1-1-2 16,3 3-2-16,-3 1-3 0,3 1 5 15,0 2-3-15,3 0-2 0,-1 3 0 0,2 3-6 16,0 0 2-16,2-1-1 0,-2 1 0 0,5-1-1 16,-1 0 3-16,-1 3-2 0,2-2-1 15,0 0 4-15,2 1-4 0,-3-1-2 0,3-1-1 16,-2 1-5-16,0-4 1 0,-1 2 0 0,2 1 0 15,-4-4 2-15,4 2-3 0,-6-3-1 0,1-2 0 16,-2 1 1-16,-1-3 0 0,-2 1 0 0,3-2 1 16,-5 0-4-16,3-3 0 0,-5 0 2 15,4-2-2-15,-4-1 3 0,2 1-1 0,0-3-3 0,-3 1 1 16,0-3 1-16,0 2 0 0,-1-3 0 16,0 0 3-16,0 0-5 0,0-1 1 15,0 0 1-15,0-1-1 0,0-1 2 0,0 1-3 0,0 1 0 16,-1-2-4-16,1 1-7 0,-2-2-2 15,-2-2-11-15,1-2-9 0,0 1-13 0,-2-1-22 16,2 0-27-16,1-5-47 0,-3 1-79 16,3-2-162-16,2 1-524 0,0-4-721 0</inkml:trace>
  <inkml:trace contextRef="#ctx0" brushRef="#br1" timeOffset="364822.2405">22627 6760 356 0,'-2'0'423'0,"-6"-4"-66"0,0 4-84 0,3 0-13 16,-1 0-22-16,2 1-43 0,-4 2-47 0,3-1-37 15,-2 1-21-15,0 0-15 0,2 1-9 16,-2 1-4-16,0 1-1 0,3 2-2 0,-4 0-2 16,-2 1-1-16,0 1-2 0,1 3-3 15,-3 1-3-15,1 0-5 0,-3 2-1 0,-4 1-3 16,-2 4-2-16,0 1-5 0,-3 3-2 0,-3 0-1 16,-1 5-4-16,-2 4-2 0,-3 3 0 15,-3 6-10-15,1-1 2 0,-3 0-1 0,-2 3-4 0,4-1 5 16,0 1-6-16,2-3 0 0,3-4-3 0,5-4 2 15,0-5 4-15,3 0 3 0,2-2 3 16,-1-2-4-16,1 0 0 0,0-6-1 0,2-2-1 16,5 1 2-16,0-4-6 0,1 0-2 15,2-2-1-15,3 0 0 0,-1-3 1 0,-2 0-1 16,6-2 0-16,-2-1-6 0,4-1 4 16,-2 1 1-16,0-3 0 0,3 0 5 0,-1-1-7 0,-2 0-1 15,2 0 0-15,2-2-2 0,-1 0 5 0,1 0 0 16,0 0 1-16,0 0-1 0,0 0 0 15,1-2 1-15,-1 1-3 0,0 0 0 0,2 0-12 16,-2-3-11-16,2 0-12 0,0-3-18 0,-1 0-15 16,1-1-34-16,2-2-41 0,2-3-67 0,4-2-117 15,2-1-398-15,3-1-896 0</inkml:trace>
  <inkml:trace contextRef="#ctx0" brushRef="#br1" timeOffset="366080.4769">22612 6683 1 0,'-3'-4'0'0,"2"-2"0"0,-1-2 94 16,1 3 255-16,-1 1-13 0,-2-3-50 0,2 0-58 15,1 1-56-15,-1 3-38 0,0-3-14 0,-3-1-18 16,4 2-9-16,-1-1-1 0,0 1-1 0,-3 1-6 15,3-2-2-15,-1 1-9 0,-3 2-6 16,3-2-3-16,-5 1-7 0,4-2-4 0,-2 3-4 16,-2-2-1-16,2 1-3 0,-4 1-6 0,2-1-4 15,-2 1-6-15,0 2-2 0,0 0-4 16,-1 0-1-16,-1 1 1 0,0-1-3 0,-2 1-2 16,3 0 0-16,-1-2-2 0,-5 2-2 0,5 2 1 15,-2-2 0-15,-1 1-5 0,0 0 4 0,-1 0 0 16,-2 0-2-16,4 3 7 0,-4-1 0 15,4-2-1-15,-4 2 2 0,1-1-3 0,1 1-5 16,-3-1-1-16,1 1-2 0,-2 3-3 0,2-3 0 16,1 2 2-16,-2-1-1 0,1-1 2 0,0 5-2 15,0-3 1-15,1 1-1 0,-1 0 0 0,-1 1 1 16,3-1-1-16,-1 0 1 0,-1 0-4 0,3 1 3 16,-2-1 1-16,2 0 0 0,-1 1 3 15,-1 1-6-15,-1 0-2 0,4 0 0 0,0 1-2 16,-1 0 2-16,2 2 1 0,2-1-2 15,-1 3-5-15,-1-3 4 0,3 4-1 0,-4 0 3 16,3 3 3-16,-1 1-6 0,-4 1 2 16,3 0-1-16,-2-1 2 0,1 3-1 0,0 0-1 0,-1 1 0 15,2 1-4-15,-4 2 6 0,3 1-1 0,-1-1 2 16,0 1 6-16,3-1-8 0,1 1-1 16,-2 0-2-16,4-3-1 0,2 2 3 0,-2-3 1 15,1-3-1-15,1 0-2 0,1 0 5 0,-2-1 0 16,5 3 1-16,-3-1 3 15,4-2-5-15,-1 2-2 0,0-2 0 0,1 3-1 0,1-1 1 16,1-1 1-16,0 0 2 0,3 0-3 0,0 2 2 16,0 0 2-16,-1-2 0 0,5 1 2 0,-1 2-3 15,1-2-1-15,1-4-2 0,1 2-2 0,0-3 4 16,-2 0-4-16,0 1 4 0,2-1-3 0,2-2 2 16,-1 2 2-16,1-3-1 0,3 3 1 15,-2-3-1-15,1 0-3 0,-1-1 1 0,2 1-1 16,-1-3 2-16,-1 2 1 0,5-2 0 0,-4-2-2 15,5 2 2-15,-5-2 1 0,4-1 0 16,-2 2 5-16,3-5-4 0,0 4 2 0,0-4-2 16,2-1 0-16,3 0 3 0,-2-1-2 0,2 0 1 15,-2-1-3-15,2-1 2 0,0-2-1 0,-2-1 1 16,1 0 1-16,-1-2-2 0,2-2-2 16,2 1-2-16,0 0 1 0,2-2 1 0,0 0 1 15,0-1 1-15,2-2-2 0,0 1 1 0,1-3-1 16,-3 2 2-16,0-1-1 0,3-2-1 0,-2 2-2 15,-2 0 0-15,1-1 0 0,-4 0 1 16,3 0 3-16,-4 1 0 0,-2-1-1 0,1 0 0 16,0 0 0-16,-3 0 1 0,3-3 1 0,-2-2 0 15,1 1-2-15,-1 2 0 0,1-2-1 16,-6 0 2-16,3 1 1 0,-3 0 1 0,3-3-4 0,-4 1 2 16,4-2-1-16,-3-1 0 0,-2 0 3 0,4 0-3 15,-5 1-1-15,1-2-2 0,0 2 0 16,1-1 1-16,-2 1-1 0,-4 2 2 0,5-3 1 15,-5 0-2-15,1 0 2 0,-1-2 0 0,-2 2 1 16,2 0-3-16,-4 0 0 0,3-1-2 0,-4 3 0 16,-1-1 4-16,-1 1-1 0,-1 1 0 15,0-2-1-15,-4 3-2 0,1-1 0 0,-5 1 0 16,4 3 2-16,-2-2-2 0,-2-1 0 0,-3 1-1 16,1-1-6-16,-5 0 7 0,3 2 0 15,-5 0 0-15,5 0 2 0,-6 0-3 0,0 0 0 16,-2 2 0-16,-1 0 2 0,-5 0-4 0,3 1 1 15,-5-1-1-15,-2 1-6 0,-2 1 6 16,2 4 0-16,-5-1-2 0,3 1 0 0,-5 5-10 16,-1 0-18-16,-4 6-26 0,-1 6-39 0,-7 2-69 15,-5 7-190-15,-8 5-1441 0</inkml:trace>
  <inkml:trace contextRef="#ctx0" brushRef="#br1" timeOffset="368927.407">12628 6446 1 0,'-1'-3'0'0,"0"1"0"16,-3-1 344-16,2 0 46 0,1 1-24 0,0 2-64 16,1 0-81-16,0 1-68 0,1-1-51 15,0 0-41-15,1 1-15 0,-1-1-4 0,-1 1 26 16,3 2 27-16,-2-2 20 0,1 2 14 0,3 0-19 15,-2 0-21-15,3 1-14 0,-1 2-9 0,1-3-5 16,0 2-7-16,1 2-8 0,-4 2-6 0,5-2-7 16,-2 3-3-16,-1 0-2 0,4 1-2 15,0 1-3-15,-2 1-2 0,0 1-1 0,2 1 0 16,2-2 4-16,2 5-1 0,1 0-3 16,-1 0 1-16,5 4-6 0,-3-1-2 0,2 1 1 15,1 0-2-15,-1-1 1 0,2 1 0 0,-1 3-4 16,3-2-2-16,-3 0 1 0,3-2-3 0,-1-1 2 15,-1-2-1-15,-3 0-4 0,-1-2 3 16,1-3-2-16,-2 1 1 0,-2-4 1 0,0 1 0 16,-2-3-2-16,0-1 0 0,-1 0-1 0,0-1 1 15,-3-1-1-15,1-1 2 0,-1 3-4 0,-3-4 4 16,1 0 0-16,0-2-1 0,-3-1 3 16,0 1-2-16,2-1 1 0,-3 0-5 0,1 0 4 15,-1 0-2-15,0 0 1 0,0 0 4 0,0 0-3 16,0-1 0-16,0 0-2 0,2-2-6 0,-2-6-10 15,0 4-12-15,0-2-22 0,0-2-23 16,-2-1-34-16,1 0-53 0,-1-1-101 0,1-1-334 16,0-2-952-16</inkml:trace>
  <inkml:trace contextRef="#ctx0" brushRef="#br1" timeOffset="369486.0223">13134 6350 1 0,'-1'-2'0'0,"-3"0"25"0,0-2 292 16,-1 2-18-16,2 0-42 0,1 0-46 15,0 2-45-15,-3 0-36 0,2 3-21 0,0-1-13 16,-4 3 1-16,2-1 8 0,-2 3 4 0,-1 1-1 16,-3 0-12-16,2 2-7 0,0 1-9 0,-3 1-6 15,3 0 1-15,-1 2-1 0,-2 1-1 16,1 1-5-16,-3 5-11 0,1-2-10 0,1 0-5 15,-1 4-5-15,0 0-4 0,-3 2-5 0,1 2-8 16,0-1-2-16,-2-1 0 0,2 1 0 16,-2 4-1-16,-1-1 0 0,-1 3-5 0,0 0 1 15,0-3-1-15,1-3-2 0,0-3 0 0,6-3-1 16,-1-2 0-16,2-2 1 0,3-1 0 0,-2-1 2 16,3-3-1-16,0 1 0 0,2-2-3 0,0-2 0 15,0 2-1-15,3-6-1 0,-2 1 2 16,2 0-2-16,1-2-2 0,0 0-1 0,1-2-1 15,-1 0 2-15,1 1-1 0,0-2 0 0,0 1-2 16,0-1 0-16,0 0 2 0,0 0 1 16,1-1 2-16,-1-1-3 0,0 2-2 0,0-1-4 0,0 1-6 15,1-1-6-15,-1 0-20 0,1-3-29 16,1 0-42-16,2-3-60 0,1-3-93 0,2-1-257 16,3-2-541-16,1-1 67 0</inkml:trace>
  <inkml:trace contextRef="#ctx0" brushRef="#br1" timeOffset="370321.5676">13014 6155 1 0,'-6'-5'0'0,"0"-3"268"0,-5-1-16 0,2 1 22 16,-1 1-34-16,0 2-32 0,-1 1-38 0,0-1-25 16,1 1-25-16,-3 0-17 0,2 1-12 15,-1 1-7-15,0 1-6 0,1 0-4 0,-4 0-9 16,2 1-6-16,0 0-7 0,-3 2-4 0,1 0-1 16,-4 1-1-16,2 1-3 0,0 0-2 15,-1 0-3-15,3 1-2 0,-1 1 3 0,0 0-2 16,1 1 0-16,-2 3-3 0,1-1-3 0,-1 2-1 15,-2 2-2-15,0-3 0 0,3 4-4 0,-1-2-4 16,4 0 0-16,-3 1-3 0,5 1 0 0,-2 0 2 16,-2 1-3-16,3 0-2 0,1 1-2 15,1 1-2-15,1 2 0 0,-1-3 3 0,3 4-3 16,0-1 0-16,0 2 0 0,1 1-5 0,0 0 6 16,-1 1 0-16,2 0 0 0,0 1 3 0,2 1-4 15,-1-1-1-15,0 1 1 0,3 0 1 16,0 0 1-16,2-2 0 0,2-2-2 0,0 3-3 15,1-1 3-15,-2-2-2 0,3 3 2 0,-2-2 3 16,2 0-6-16,0-2 2 0,2-1 0 0,-1 2 0 16,2-2 1-16,1 1 0 0,2-1-1 15,2-2-6-15,4 1 7 0,-4-1 2 0,6-1 0 16,0-2 6-16,1 1-7 0,0-1-3 0,0 1 0 16,0-5-1-16,-1 3 4 0,1-4-1 0,0 2-1 15,4-3-2-15,-2-2 2 0,3-1 2 16,4-2 3-16,-1-3 4 0,4-3-7 0,0-1-1 15,1-2-1-15,-2 0-1 0,1-3 0 0,0 1-1 16,2-2 0-16,-1-2-6 0,-4 2 5 0,3-3 1 16,-4 0-3-16,-1-2 7 0,2 0-6 0,-3 0-1 15,-1-2 4-15,0 0-4 0,-2 1 3 16,-1-2 3-16,-2-1 0 0,0-2 0 0,-2-2 2 16,-1 1 0-16,-1-5 1 0,-4 0 2 0,5-5-6 15,-4 0 0-15,-2-2-2 0,-1 1-3 0,-1-2 4 16,-2-1-3-16,-3 1 0 0,-3-2-3 15,-1 0 4-15,-2 5 0 0,-5-2 1 0,0 4 4 16,-4 0-6-16,-3 3-1 0,2-2-3 0,-7 3-1 16,4 1 2-16,-4 1-1 0,-2 2 0 15,-4 1-3-15,2 2 3 0,-6-1 1 0,0 2 0 16,1 0 4-16,-1 2-6 0,0 1 0 0,2 0-2 16,-4 3-4-16,1-1 5 0,4 3 0 0,0 2 1 15,-2-2-3-15,5 3 1 0,-1 3 0 0,3 2 0 16,1-2 6-16,0 6-9 0,2 0-1 0,-1 2-3 15,0 3-7-15,-1 2 2 0,-1 5-6 16,1-3-8-16,0 4-17 0,0 0-20 0,5 2-24 16,0 0-17-16,3 0-49 0,2 2-103 0,-1-1-321 15,3 3-1083-15</inkml:trace>
  <inkml:trace contextRef="#ctx0" brushRef="#br1" timeOffset="371683.6182">18549 2236 1 0,'-9'-4'0'16,"0"0"0"-16,-3-1 285 0,3-1 110 15,3-1 7-15,0 3-55 0,0 0-71 0,2 0-44 16,1 1-28-16,0 2-21 0,3-2-23 0,-1 3-27 16,2 0-28-16,-1 0-31 0,1 2-23 0,-1-4-15 15,2 2-4-15,-1 2 3 16,1 0 5-16,1 2 2 0,2 2 0 0,1 1-3 0,-1 4 0 15,1 1 0-15,1 3 1 0,1 2 2 0,1 1-2 16,2 2-4-16,1 6-2 0,1 1-10 16,3 3-5-16,-2 0-3 0,1 3-5 0,-1-1-2 15,3 1-1-15,-4 0-1 0,0-4-1 0,-2-2-1 16,-1-2 1-16,0-4 0 0,0 2-1 0,-1-4-1 16,-2-2-4-16,2 0-4 0,-3-3 4 15,1-6 0-15,-1-1 2 0,-1 0 2 0,-3-3-6 0,1-2-4 16,0-1-5-16,-2-1-9 0,1 0-11 15,0 0-16-15,1-1-20 0,0 0-30 16,1-4-36-16,2-2-70 0,0 0-143 0,-1-3-464 16,1-2-785-16</inkml:trace>
  <inkml:trace contextRef="#ctx0" brushRef="#br1" timeOffset="371949.9107">18953 2016 447 0,'-3'-6'559'0,"1"-2"-101"0,-3 0-96 15,1 5-97-15,0 2-56 0,-1 2-69 0,-5 3-43 16,-1 3-20-16,-3 5 0 0,-6 5 1 0,-2 4-7 16,-4 5-5-16,0 3-10 0,-1 1-10 0,-3 3-9 15,5-4-7-15,-4 3-4 0,0-1-7 16,0 3-6-16,2-2-4 0,1 2-3 0,1 0-3 15,2 1 2-15,2 0-3 0,0 1-3 0,2-1-5 16,-3-2-10-16,4-1-26 0,0-3-35 0,4-5-57 16,4-3-70-16,2-4-108 0,0-3-312 15,2 1-344-15,1-5 195 0</inkml:trace>
  <inkml:trace contextRef="#ctx0" brushRef="#br1" timeOffset="372633.7432">18865 1684 1 0,'-4'-8'0'0,"-2"-4"0"0,-2 0 368 0,-1 1-20 16,2 3-43-16,-1 1-135 0,-1 1-43 16,-2 0-25-16,-2 4-6 0,-1 2 3 15,-4 2-1-15,-1 4-3 0,-1 2-1 0,-6 2 3 16,2 5 0-16,-3 1-1 0,-2 2-4 0,-3 5-7 15,3 2 0-15,-4 7-8 0,0 0-7 0,-1 4-6 16,1 5-10-16,-1 2 0 0,-3 3-4 0,3 5-4 16,-1 2-2-16,5 4-9 0,1-5-8 0,4 1-6 15,4-4 2-15,1-2 0 0,4 3 3 16,3-1 0-16,1 1-8 0,3-5-1 0,7 0-4 16,3-5-1-16,3-6 0 0,5 0 0 0,5-6-1 15,0-2 3-15,7-3 4 0,3 0 2 0,2-3-2 16,8-5 2-16,1 0-4 0,5-1 0 15,3-6 2-15,4-3-5 0,0-4-4 0,2-2-2 16,2-2-3-16,1-3 4 0,-1-4-1 16,1-2 0-16,0-5-1 0,1-2-2 0,-1-1 1 0,-5 0 2 15,-2-4 1-15,-4-3 1 0,-2-2 1 16,-1-1 1-16,-2-2 1 0,-3-3 4 0,-3-2-5 16,-7-4-2-16,1 0 0 0,-5-5-7 15,-2 3 2-15,-3-2 2 0,-5 1 0 0,-4-1 2 16,-2 0 3-16,-4-2-7 0,-4 2-1 0,-4 1-2 15,-3 2-1-15,-6 3 2 0,-3 3 1 0,-4 1-2 16,-2 3-2-16,-3 2 0 0,-4 1 0 0,-2 4 0 16,-2 2 9-16,-2 3-5 0,-1 4-3 0,-2 0 2 15,-1 2-5-15,-1 5 0 0,2 2 3 0,3 1-2 16,2 4-5-16,7 2 2 0,1 4-3 16,6 2-4-16,3 1-7 0,1 2-32 0,7 4-42 15,-2 2-73-15,5 1-104 0,1 5-480 0,3 2-921 16</inkml:trace>
  <inkml:trace contextRef="#ctx0" brushRef="#br1" timeOffset="378922.4305">8192 7362 1 0,'0'1'0'0,"0"-2"0"0,0 0 0 0,-1 1 0 16,1 0 0-16,1-3 0 0,-1 3 0 0,0 0 0 16,0-1 50-16,0 1 51 0,0-1 0 0,0 1 1 15,0 0-3-15,0 0-5 0,0 0-9 0,0 0-9 16,0 0-11-16,0 0-10 0,0 0-6 16,0 0-6-16,0 0-7 0,0 0-5 0,0 1-3 15,0-1-4-15,0 0 0 0,0 0 2 0,0 0 2 16,0 0 6-16,0 0 4 0,0 0 1 0,0 0 4 15,0 0 0-15,0 0 1 0,0 0 3 16,0 0 1-16,0 0 4 0,0 0 2 0,0 0 2 16,0 0-3-16,0 0-2 0,0 0-1 0,0 0-5 15,0 0-1-15,0 0-4 0,0 0-4 0,0 0-6 16,0 0-3-16,0 0-2 0,0 0-3 16,0 0-1-16,0 0-2 0,0 0-2 0,0 0-3 15,0 1-3-15,0-1-1 0,0 0-4 0,0 0 0 16,0 0 0-16,0 0-4 0,0 0 2 15,0 0 1-15,0 0-3 0,0 0 3 0,0 0-1 16,0 0 0-16,0 0 1 0,0 0-1 0,0 3 1 16,0-3-1-16,0 0 0 0,0 0-2 0,0 0 1 15,0 0 1-15,0 0 0 0,0 0 2 0,0 0 1 16,0 0-2-16,0 0-1 0,0 0 0 16,0 0 0-16,0 0-1 0,0 0 1 0,0-3-4 15,0 6 4-15,0-6-4 0,0 6 2 0,0-3-1 16,0 0-1-16,0 0 0 0,0 0 0 0,0 0 0 15,0 0-3-15,0 0 3 0,0 0-2 0,0-3-2 16,0 6 0-16,0-3-1 0,0 0-2 16,0 0 0-16,0-3-3 0,0 3-5 0,0 0-2 15,0 0 0-15,0 0-3 0,0 0 1 0,0 0-1 16,0 0-2-16,0 0-1 0,0 0-1 16,0 0-4-16,0 0-2 0,0-1-5 0,0 1-2 15,0 0 0-15,0 0 0 0,-1 0 0 0,1 0 2 16,0 0 0-16,0-1-5 0,0 1-4 0,0 0-18 15,0 0-23-15,0 0-30 0,0 0-52 0,0 0-67 16,0 0-78-16,0-2-138 0,0 4 236 16</inkml:trace>
  <inkml:trace contextRef="#ctx0" brushRef="#br1" timeOffset="381342.1409">8676 9501 1 0,'0'0'0'15,"0"-1"0"-15,0 0 0 0,0-1 195 0,-1 1 60 16,1 1-18-16,0 0-35 0,-1 0-22 0,2 0-23 15,-1 0-19-15,0 1-19 0,0-1-9 16,1 0-4-16,-1 1-9 0,0-1-7 0,0 1-14 16,0-1-17-16,0 0-3 0,0 0-5 0,0 0-1 15,0 0-1-15,0 0-2 0,0 0-3 0,0 0-1 16,0 0 0-16,0 0-5 0,0 0-1 16,4 0-6-16,-4 0-6 0,0 1-1 0,0-1-6 15,0 0-2-15,0 0-3 0,0 0-2 0,0 0-2 16,0 0-3-16,0 0 3 0,0 0-4 15,0 0 5-15,1 0-2 0,-1 0-2 0,-1 1 1 16,1-1 0-16,-4 0 1 0,8 0-3 0,-4-1 3 16,0 1-6-16,0 0 1 0,-4 0 3 0,4 0-4 15,4 0 3-15,-4 0 0 0,1 0-2 16,-1 0 4-16,-1 0-1 0,1 0-1 0,0 0 0 0,0 0-2 16,0 0-3-16,0 0-2 0,-4 0 4 15,4 0-4-15,0 0 0 0,0 0 1 0,0 0-4 16,0 0 4-16,0 0 1 0,0 0 1 0,0 0 0 15,0 0 1-15,0 0-2 0,0 0-1 0,-1-1 1 16,1 1-9-16,-1 0 2 0,1 0-6 16,-1-1-6-16,-1 1 0 0,1 0-12 0,-1 0-17 15,-1 0-27-15,2 0-44 0,1 1-64 0,-1 1-129 16,1 2-246-16,-1 1-468 0</inkml:trace>
  <inkml:trace contextRef="#ctx0" brushRef="#br1" timeOffset="407818.4691">22588 7135 822 0,'-1'-1'431'0,"0"1"-9"16,1 0-107-16,1 1-64 0,0 0-8 0,3-1-27 15,-4 2-25-15,0-1-25 0,0 0-28 16,0 0-26-16,0 0-21 0,-4 0-14 0,4 1-13 0,0-2-12 16,0 2-5-16,0-2-12 0,0 1-4 15,0-1-4-15,0 3-2 0,0-2 4 0,4 1-3 16,-3 3-2-16,0-1-5 0,0-1-2 16,0 2-2-16,0-2-1 0,0 1-1 0,3-2-6 15,-2 2 0-15,-1-2-3 0,0 1 0 0,2-1 1 16,2 2-2-16,-3 0 0 0,-1-3-5 0,3 1 4 15,-2 0 1-15,0 0 2 0,0 0 1 16,-2-1-4-16,1 1-1 0,-1-2-1 0,1 1-1 0,1 0 2 16,-2 0 1-16,0-1-2 0,0 0-3 15,0 0 4-15,0-1 1 0,0 1 0 0,0 1 3 16,-2-2-7-16,2 1 1 0,0 0-1 0,0 1 0 16,0-1 1-16,-1 0-1 0,1 0 0 15,0-1-3-15,0 1 0 0,0 0-9 0,0 0 0 16,-1 0 3-16,1-1-2 0,0 1 4 0,0 0-4 15,0 0-11-15,0-1-12 0,-1-1-16 0,0 1-17 16,-6-5-24-16,4 1-25 0,-3-3-53 16,0-1-143-16,0-5-702 0,-3-1-711 0</inkml:trace>
  <inkml:trace contextRef="#ctx0" brushRef="#br1" timeOffset="408688.2258">18909 2271 1 0,'-1'0'0'0,"-1"-2"0"16,-1-2 0-16,2 3 0 0,-2-1 0 0,2 0 131 16,1 0 177-16,-2 2-17 0,2 0-42 15,0 1-74-15,2 0-60 0,-2 1-33 0,0 0-19 16,1-1 16-16,0 0 39 0,-1 2 29 0,2 0 20 15,-1 3-8-15,0-1-32 0,0 5-24 16,0-4-11-16,1 1-4 0,-2 2-2 0,0-3 0 0,0 3-6 16,0 1-10-16,-2-2-5 0,1 0-6 0,0 0-6 15,0-2-5-15,-2 0-11 0,2 1-5 16,0-2-2-16,1 0 1 0,0-2-1 0,0 0 0 16,0-1-5-16,0 0-3 0,-2 1-3 0,2 0 2 15,0-2-1-15,0-1-1 0,0 0-1 16,0 2-5-16,0-1 1 0,0-1-2 0,0 0 0 15,0-1-1-15,0 1-4 0,0 0-2 0,0 0 0 16,0 0-2-16,0 1 0 0,0-1-1 0,-1 1 3 16,1 1-4-16,-2-1 1 0,2 1 0 15,0-1-1-15,-1 0 2 0,1 1-2 0,-1-1-1 16,1 0-2-16,-2 1 3 0,2 1 0 0,0-1-1 16,-1-2 1-16,1 1-2 0,0 0 1 0,0-1 3 15,-1 0-2-15,1-1 1 0,0 1-4 16,0 0 0-16,0 0 0 0,0 0-5 0,0 0-2 15,0 0-7-15,0 0-12 0,0 0-12 0,0 0-14 16,0 0-22-16,0 0-34 0,0 0-62 16,-2 0-54-16,1 2-113 0,1 4-305 0,1 5-855 15</inkml:trace>
  <inkml:trace contextRef="#ctx0" brushRef="#br1" timeOffset="409691.6941">13125 6756 1 0,'-4'1'0'0,"0"-2"0"16,2 1 0-16,1 0 0 0,1 0 0 0,-1 0 0 15,1 0 0-15,0 0 0 0,0 0 0 0,0 1 60 16,-2 1 25-16,2-1 13 0,-1 0 17 16,-1 0 12-16,1 0 3 0,0-1-13 15,1 2-24-15,-1-2-23 0,1 0-14 0,0 2-11 0,-2-2-7 16,4 1-3-16,-2-1-8 0,0 0-1 0,0 0-5 16,1 0-1-16,-1 0 3 0,0 0 8 15,0 0 14-15,0 0 14 0,0-1 19 0,0 1 6 16,0 0 1-16,0 0-5 0,0 1-12 0,-1-1-9 15,1 0-11-15,0 0-11 0,0 0-11 16,0 0-9-16,0 0-6 0,1 0-3 0,-1 0 1 16,0 0-2-16,0 0 0 0,-1 0 2 0,1 0-2 15,0 0 1-15,0 0 0 0,0 2-1 0,0-4-1 16,0 2-3-16,0 0-1 0,0 0-1 16,0 0 0-16,1 0-3 0,-1 0 1 0,0 0 0 15,0 0 0-15,-1 2 3 0,1-4-3 0,0 2 1 16,0 0-1-16,0 0-1 0,0 0 1 0,0 0 1 15,0 0 1-15,0 0 1 0,0 0 1 0,0 0-3 16,0 0 0-16,0 0 2 0,0 0 0 16,-2 0 5-16,2 0 1 0,0 0-4 0,0 0-4 15,-1 0-4-15,-1 0-7 0,1 0 0 0,-2-1-3 16,1 1 0-16,0 1-5 0,0-1-3 0,-1 0-8 16,2 0-3-16,-1-1-7 15,2 1-3-15,-1 0 2 0,-2-2 2 0,2 2 5 0,1 0-8 16,0-2-18-16,0 2-28 0,0 0-30 0,0-1-20 15,1 0-14-15,-1 0-2 0,0-3 1 0,4 1-10 16,-4-1-19-16,3-2-21 0,2-1-7 16,-2 1 210-16,2 0 0 0,1-1 0 15</inkml:trace>
  <inkml:trace contextRef="#ctx0" brushRef="#br1" timeOffset="412420.699">19527 3177 1 0,'0'1'0'0,"1"2"0"0,0 1 0 0,0-1 0 15,1 2 0-15,-1-3 0 0,0 1 0 0,0-1 0 16,1 0 0-16,-2 0 0 0,0-1 0 0,1 1 0 16,-1 0 0-16,1-1 0 0,-1 0 0 15,0-1 0-15,0 0 40 0,0 0 34 0,-1 1-1 16,1-1-5-16,0 0-1 0,0 0 1 0,0 0 3 16,0 0 6-16,-1 0-10 0,1 0-14 0,0 0-7 15,0 1-9-15,0-1-4 0,0 0 5 0,0 0-2 16,0 0-2-16,0 0 1 0,0 0 0 0,0 0-4 15,0 0-10-15,0 0-6 0,0 0-6 16,0 0-6-16,0 0-3 0,0 3 0 0,0-3 1 16,0 0-2-16,0-3-3 0,0 3-4 0,0 0-3 15,1 0-2-15,-1 0 4 0,0 3 4 16,1-3 5-16,-1 1 6 0,1 0-2 0,2 0 1 16,-2-1-1-16,0 1-1 0,-1-1 1 0,2 0 0 15,-2 0 0-15,0 0 2 0,0 0 3 0,0 0 0 16,0 0 2-16,0 0 0 0,0 1-2 15,-2-1-3-15,2 0-1 0,0 0-1 0,0-1-3 16,0 1 0-16,0 0 1 0,0 0-2 0,0 1 3 16,0-2-2-16,0 2-2 0,0-1-1 15,0 0-2-15,-1 0 0 0,1 0 2 0,0 0 0 0,0 0 0 16,0 0 1-16,0 0 0 0,0 0 1 16,-1 0 0-16,1 0 0 0,0 0-3 0,0 0 0 15,0 2-2-15,0-2-1 0,0 0 1 0,-3 0-3 16,3-2-7-16,0 4-12 0,0-2-20 0,0 0-5 15,-1 2-3-15,0 0-20 0,0 3-62 16,1 3-205-16,-2-2 48 0,1 4 294 0</inkml:trace>
  <inkml:trace contextRef="#ctx0" brushRef="#br1" timeOffset="416390.3085">14017 6575 1 0,'2'0'0'0,"-2"0"0"16,0 0 0-16,0 0 0 0</inkml:trace>
  <inkml:trace contextRef="#ctx0" brushRef="#br1" timeOffset="416556.9751">14030 6575 1 0,'1'0'0'0,"-1"0"0"16,0 0 0-16,-1 0 0 0,1 0 0 0,0 1 0 15,0-1 0-15,0 0 0 0,0-1 0 16,0 1 0-16,0-3 0 15,-1 3 0-15,-1-1 0 0,-1 0 0 0,2 1 0 0,-1-2 0 0,2 2 0 16,-1 0 0-16,1 0 0 0,0 0 0 0,0 0 0 16,0 0 0-16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5:03:20.37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FFFF00"/>
    </inkml:brush>
    <inkml:brush xml:id="br4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2219 1026 1 0,'1'-5'0'15,"2"-1"0"-15,1-1 0 0,-2 0 96 0,-1-2 239 16,0 3-37-16,2 0-60 0,-1-1-51 16,-2 4 8-16,1 0-11 0,-1-1-4 0,1-1-16 15,-1 0-28-15,0-2-15 0,-1 2-2 0,1-2 1 16,-3 0-4-16,0 1-5 0,1 1-10 15,0 1-14-15,-4-1-11 0,2 0-9 0,-3 2-12 16,-4 1-13-16,0 4-6 0,-4 1-7 0,-2 4 1 16,-9 5-1-16,-17 14-6 0,-4 7 0 0,4 2-4 15,10-2 7-15,0 2 2 0,-2 3-1 0,4 1-4 16,1 2-8-16,4 2-6 0,2 2-9 16,7-3 4-16,7-1-5 0,4-4 1 0,6-5 5 15,4-3-4-15,3-2 11 0,5-1 0 0,6-4-1 16,1 2 1-16,7-5-8 0,6-2 0 15,3-1-1-15,3-3-1 0,2-3-2 0,2-3-9 0,0-5 1 16,3-1-24-16,-1-3-27 0,-1-2-30 16,-1-4-67-16,-3 0-83 0,-2-3-163 0,-4-2-405 0,-2-3-776 15</inkml:trace>
  <inkml:trace contextRef="#ctx0" brushRef="#br0" timeOffset="450.6441">2508 1091 884 0,'0'-7'354'0,"0"-1"-44"0,0-1-38 0,5 4-51 16,-3 2-74-16,5-1-56 0,1 1-26 0,4 0-19 15,0 0-1-15,3 5 9 0,5 3 3 0,0 2 9 16,3 3-2-16,-2 3-14 0,1 3-7 0,-3 2-4 16,1 5-6-16,-2-1-4 0,-2 1 2 15,2 2-11-15,-6 4 1 0,-1 0 0 0,-1 1-9 16,-3 2 9-16,-2 0-4 0,-3-3-3 0,0-3-4 15,-1-5-3-15,-2-3-1 0,-1-5 0 0,0-2 9 16,-1-5-1-16,-2-1 8 0,1-1 3 16,0-1-2-16,-2 0 12 0,1-3-1 0,-1-4-1 15,2-1-1-15,-1 1-10 0,1-3-6 0,0-3-11 16,1-2-5-16,-1-5-11 0,2 1-2 0,4-2 3 16,1-5-8-16,3-3 8 0,3-5-4 0,5 0-1 15,2-3 5-15,2 2 2 0,2 0 3 16,3 2 2-16,3 3-3 0,-1 5 0 15,0 3 4-15,-3 5 1 0,-1 5 3 0,-3 4 5 0,0 0-4 16,-5 4 1-16,1 3 8 0,0 5-7 0,-1 0 4 16,-2 2 2-16,3 7-3 0,-3 3 5 15,1 2 5-15,-1 5 0 0,-1 1-4 0,-1 0 1 16,-1 0-6-16,-1 0-4 0,-3 3 4 0,2-3-6 16,-2-1 1-16,0-4-4 0,-2-6 2 15,2-2-9-15,-1-5-5 0,-2 0-2 0,1-5-21 16,-2-1 2-16,0-3-19 0,0 0-28 0,0-3-76 15,-1-1-296-15,1-5-736 0,1-3-153 0</inkml:trace>
  <inkml:trace contextRef="#ctx0" brushRef="#br0" timeOffset="621.8831">3079 491 2337 0,'-3'-2'132'0,"0"0"21"0,1-2 1 15,-2-1-2-15,0 1-40 0,0-1-25 0,1 2-32 16,0 0-39-16,3 2-24 0,-1-1-33 16,0 2-12-16,0 2 1 0,1 1-22 0,1 3-104 15,1 2-342-15,1 2-1126 0</inkml:trace>
  <inkml:trace contextRef="#ctx0" brushRef="#br0" timeOffset="1296.3166">3331 555 1136 0,'-1'-3'308'0,"1"0"33"0,0-2-31 0,0 1-50 0,0 0-47 16,0 1-53-16,0 1-45 0,0 1-50 16,1 1-24-16,-2 1-11 0,1 3 13 0,0 1 29 15,-1 2 7-15,1 4 5 0,0 2-26 16,0 5-22-16,-2 5-2 0,2 2-2 0,0 7-2 15,0 1-8-15,0 4-6 0,0 8-14 0,-1 33-5 16,0-7 5-16,1-9-6 0,1-18 7 0,0-1-1 16,2-2-1-16,0-2 0 0,0-4-1 0,-2-1-3 15,2-1-10-15,2-2-10 0,-5-5-8 16,0-5-17-16,-3-1-14 0,3-8-19 0,0 3-31 16,-2-7-42-16,1 2-39 0,-2-5-63 0,0-4-149 15,-3-1-414-15,3-4-469 0</inkml:trace>
  <inkml:trace contextRef="#ctx0" brushRef="#br0" timeOffset="1644.2365">3255 1059 170 0,'5'-1'187'0,"1"-3"19"16,4-1-47-16,7 0 16 0,0 0-12 15,6 1-38-15,2-1-38 0,5 1-24 0,4-3-13 0,3 0-11 16,2 0-2-16,1-3-7 0,-1 2-5 15,1-2-5-15,0 0-3 0,-2 1 5 0,-2-4 0 16,-4 2 8-16,-17 4 14 0,1 0 9 0,1 1 26 16,-2-5 44-16,-3 3 36 0,3-1 36 0,-5 0 13 15,0-2-18-15,-4 3-30 0,-1-1-23 16,-2 2-20-16,-3 2-12 0,-2-1-11 0,0 3-27 16,-2-1-20-16,2 4-23 0,-2 0-13 0,0 2 3 15,1 1-6-15,-2 5-3 0,1 0-2 16,-2 7-11-16,-3 16 0 0,2 2 5 0,1 6-1 15,6-7 5-15,3 4-6 0,0 0 4 0,-1-1 5 16,1 3 0-16,0 0 3 0,1-3-4 0,0 1-6 16,0-4 0-16,0-1 0 0,0-5-11 0,-1-4-12 15,-1-5-26-15,-1-3-35 0,0-2-39 0,-1-2-53 16,0-3-62-16,0-4-105 0,-1-3-313 0,1-5-895 16</inkml:trace>
  <inkml:trace contextRef="#ctx0" brushRef="#br0" timeOffset="1823.9333">3715 336 1661 0,'-2'-2'99'0,"-1"-2"11"0,0 2-12 0,1 0-21 0,-1-1-40 15,1 1-82-15,-1 2-45 0,2 2-20 0,1 3 9 16,0 4 43-16,0 2-28 0,3 6-186 15,1 3-484-15,3 7 193 0</inkml:trace>
  <inkml:trace contextRef="#ctx0" brushRef="#br0" timeOffset="2650.7977">4609 688 1828 0,'-1'-1'224'15,"-1"1"-1"-15,1 0-34 0,-1 0-9 16,-1 0-24-16,1 0-28 0,-3 2-37 0,0 3-29 16,-4 0-23-16,-5 3 3 0,-1 3 7 0,-2 2-5 15,-8 3 1-15,0 6-12 0,-1 1-12 16,-9 6-12-16,-22 24 0 0,6 0-4 0,13-6-4 16,15-7 5-16,6-3-6 0,4-1-1 0,8-3-3 15,7-4-1-15,7-1 0 0,10-3-1 0,4 0 1 16,10-1 0-16,5-4 5 0,7-1 5 15,7-8-3-15,3-3 2 0,-1-5-5 0,-3-3-1 16,-1-5 2-16,-3-4 2 0,0 0-5 0,-7-4 1 16,-4 0-2-16,0-3-3 0,-5-1 7 0,-3-1 1 15,-6-2 2-15,-1 1 5 0,-5 0 1 0,-5 2 0 16,-5 4 8-16,-2 1 6 0,-6 1-1 16,0 0-1-16,-4 1-6 0,-3 0-8 0,-2 2 2 15,-4 1 1-15,-3 3 1 0,-3 1 0 0,-4 3-2 16,-1 5-5-16,-1 1-1 0,-3 2 3 15,4 3 0-15,1 0-1 0,5 2-7 0,5 0-5 0,5 2 0 16,5 1 4-16,0 0 2 0,10 2 1 0,0 0-5 16,6 3-2-16,6-1 1 0,8 1 2 15,3 0 5-15,2-4 1 0,6-1-7 0,-1-4-1 16,1-2-2-16,-4-4 2 0,-3-4 0 0,-2-2 1 16,-7-2-6-16,0-2 1 15,-4 0 4-15,-1-4 4 0,-2 1 2 0,-2-4 2 0,-1-1 0 16,-1-3-4-16,-2 2 6 0,-2-3 0 0,-1 1 0 15,-2-1 6-15,0-3-6 0,-2 1-5 0,-2-1 2 16,0 5-1-16,-1-3 3 0,0 3 3 16,-3 1 0-16,2 1-4 0,-4 4 2 0,5 5-3 15,-2 1-1-15,3 3 3 0,2-1-13 0,1 1-12 16,0 2-2-16,2 2-1 0,1 10 9 16,5 2 14-16,2 3-2 0,4 0-1 15,7 3-3-15,4 2 6 0,6-2 1 0,5-1 1 0,-1-1 0 16,5-2-4-16,1-2 0 0,3-3 2 0,5-5 0 15,-3-5 3-15,-2-4-5 0,-3-6 2 0,-2-3-1 16,-6-5 2-16,-2-3 5 0,-6-5 3 0,1-2-1 16,-6-3-2-16,0-3 1 0,0-2-5 15,-2-2 7-15,-2-5 2 0,0-6-3 0,0-3 0 16,-11 23 7-16,1-5 5 0,1-1 5 16,-3-6-7-16,-2 1-1 0,-1-2-7 0,-4 5 6 15,-1-4 17-15,-2 6 0 0,-6 5 4 0,2 5-9 16,-1 5-5-16,-1 6-12 0,0 3 0 15,-1 4 1-15,-1 7 6 0,-1 5-10 0,-2 4-1 16,1 7-1-16,-3 6-10 0,5 6 16 0,-2 10-14 16,-9 38-3-16,14 0 1 0,8-9-8 0,5-20 12 15,4-1 2-15,-2-4-8 0,3 1-5 0,1-1-19 16,0 0-30-16,2-2-47 0,0-1-78 0,6-7-171 16,-4-1-915-16,6-4-384 0</inkml:trace>
  <inkml:trace contextRef="#ctx0" brushRef="#br0" timeOffset="4493.8526">6743 852 1627 0,'-1'-1'128'16,"-3"-2"4"-16,0 1 18 0,1 0 3 15,-4-1 14-15,4 1-4 0,-1 2-27 0,-1 0-29 16,0 0-22-16,-1 3-8 0,-14 9-8 0,-5 5-5 15,-5 4 0-15,1 6-9 0,1-1 1 0,-2 3-11 16,1 3-12-16,7-1-5 0,0 2-13 16,4-1 1-16,8 1-9 0,0 2-2 0,9 2 1 15,3 5-3-15,9-1 3 0,7-4-1 0,5-1 0 16,13-9-1-16,4-4 1 0,8-5 0 0,8-7 2 16,3-4-3-16,2-5-1 0,-3-3-7 15,-2-7-3-15,-2 0-3 0,-2-7 0 0,-5-5 4 16,-1-5-4-16,-4 0 3 0,-6-7 1 0,1-4 1 15,-6-4 2-15,0-7 1 0,-3-6-3 0,-3-4-5 16,1-6-4-16,-16 31 4 0,2-12 8 0,-1 0 0 16,1-8-2-16,-3 0-4 0,3-5-4 15,-5 1 6-15,1-4 8 0,-6 6 10 0,-1 6 4 16,-2 10 5-16,0 5 14 0,-5 9-9 0,2 6 0 16,-3 6-5-16,2 6-12 0,-4 4-2 0,1 7-4 15,0 6 3-15,-2 3 2 0,3 8 4 16,-3 5 2-16,2 9-8 0,-1 4 0 0,2 6 0 15,5 8 3-15,0 52-4 0,3-4-7 0,1-10 2 16,4-15-8-16,-3-9 7 0,7-5 0 16,0-5-9-16,3-5-2 0,3-11-5 0,3-8-1 15,-5-9-2-15,3-11 7 0,-4-3 1 0,-2-8 3 16,1-3 7-16,2-4-3 0,1-7 4 0,1-2-1 16,3-9-2-16,-4-4 2 0,4-3-2 15,-1-6 1-15,-4-1 0 0,4 1 1 0,-4-2 2 16,2-1-1-16,-2 2 1 0,0 5-5 0,-3 4 4 15,-2 4 1-15,-3 3 2 0,2 6 2 0,-6 4-3 16,0 4-2-16,1 4-2 0,-2 0-3 0,0 4-12 16,0-2-5-16,0 3 4 0,2 5-4 0,4 6 17 15,4 5 5-15,0 6-3 0,6 1 9 16,1 4-4-16,3-2-1 0,3 3 0 0,3-3 1 16,4 1 3-16,2-2-6 0,-1-2 6 0,0-2-6 15,2-2-3-15,-2-5-2 0,0-3-5 16,-2-4-3-16,0-5-7 0,-1-3-10 0,1-2-6 15,-3-2 0-15,1-3 9 0,-1-5 10 0,-4-4 10 16,-2-2 7-16,-3-2 2 0,-5-2 4 0,3 0 2 16,-4-1 1-16,-2-1 2 15,-2 0 0-15,-3 0 6 0,2 1 5 0,-5 1 8 0,-3 1 5 16,-6 1 1-16,3 2-5 0,-4 1 0 0,-1 4 1 16,-3 0-1-16,0 4 5 0,-5 1-9 15,3 2-7-15,-6 1-2 0,3 6-9 0,-4 4 1 16,0 0-1-16,1 4-3 0,-1 6-6 0,1 1 4 15,3 4-3-15,4 3-1 0,1-1 5 0,4 3-5 16,4 0-2-16,4 0 1 0,4 3-1 0,4-2-1 16,3 1-1-16,3-2 3 0,3-1-11 15,5-4 1-15,0-3-4 0,4-2-9 0,-6-6 10 16,2-2-5-16,-2-4 1 0,0-5 7 0,-1-3-4 16,1-3 7-16,-1-1 2 0,2-5 5 0,-1-2 1 15,0-2 1-15,0-5 3 0,1 1-2 0,-6-5 7 16,4 1-3-16,-3-3-2 0,-1-2 6 15,-1-2-6-15,0 1 4 0,-5-1 5 0,-4 0 2 16,2 4 0-16,-5 6 8 0,3 5 2 0,-5 4 2 16,0 5 12-16,-5 0-5 0,4 4-5 15,0 1-2-15,-1 3-13 0,1 1-4 0,-3 4-4 16,2 2-6-16,-5 5 1 0,1 8 1 0,-3 5 1 16,1 4-5-16,4 3 6 0,0-2-2 15,4 1-3-15,5 2 8 0,0-1-7 0,3 1 0 16,3 1 1-16,4-5 2 0,0-1-6 0,3-3-1 15,4-4 3-15,0-1-13 0,3-7 9 0,-1 0 3 16,5-6-1-16,-1-3 7 0,-2-3-4 0,3-5 4 16,-1-3-3-16,-4-2 0 0,3-3 3 15,-3-3-5-15,5-2 3 0,-1-4-2 0,-3-1 3 16,2-3 4-16,-3-1-4 0,0-2 6 0,-1-1-6 16,-1 0 2-16,-2 1 4 0,-2-1-2 15,-5 2 2-15,3-1-3 0,-6 6 1 0,-5 1-3 0,2 3 11 16,-4 0 2-16,-3 2-3 0,1 2 11 0,-1 1-9 15,-1 5 7-15,1 0 1 0,-2 2-5 16,0 1 2-16,-3 4-8 0,4 0 0 0,0 2-8 16,1-1-1-16,-1 1-5 0,0 1-3 0,-1 1 9 15,-4 7-9-15,0 1 4 0,1 6 0 16,-4 5-6-16,6-3 7 0,-1 6-4 0,1 0 6 16,3 3-5-16,0 0 7 0,0 0 1 0,1 2-6 15,4-2 7-15,-2-2-7 0,2 2-4 0,1-2 3 16,2-1-7-16,0-4 4 0,1-1-4 15,2-5 0-15,0-5-6 0,2-1 7 0,-2 0 4 16,6-5 2-16,-3-1 9 0,3-3-8 0,-3-3 4 16,4-3 1-16,-1-2 3 0,-2-3-3 0,4-2-2 15,1-1 0-15,-2-4-6 0,0-2 8 0,-1 0-1 16,2-2-3-16,0 1 5 0,0 3-6 0,-2 0 1 16,-1 3 6-16,-4 5-9 0,0 0 6 15,-3 3-3-15,0 2 1 0,-3 2 4 0,-3 3-4 16,3-1 1-16,-1 2-7 0,-2 2 7 0,2 0-6 15,0 5 1-15,1 2 5 0,-1 4-7 16,2 3 5-16,2 0-1 0,-2 0 0 0,-2-3 0 16,4 1 4-16,-2-1 1 0,0 0-4 0,2 0 8 15,-1-5-8-15,1 0-1 0,-1-2 2 0,1-2-1 16,1-2 2-16,0-2 2 0,0-3 1 16,3-2-2-16,1-2 3 0,2-2 2 0,2-2-2 15,-1-4 2-15,0 0-2 0,1-2-1 0,-1 0 0 16,0 1-5-16,3-4 7 0,-1 0-3 15,0 1-2-15,0 2 2 0,0 2-4 0,-3-2 3 16,2 3 0-16,-2 2 1 0,-3 3-2 0,0 2 1 16,-3-1 3-16,1 3-6 0,0 2 6 0,1 1-4 15,-5 1-4-15,2 3 5 0,-2 2-2 0,-2 2 0 16,4 3 0-16,1 3 1 0,-1 4-4 16,1 5 3-16,2 1 1 0,-2 0-3 0,1 0 4 15,1 0-1-15,2 3-1 0,1-1 3 0,4 2-1 16,2-5 0-16,-1-3-2 0,0-3 3 0,1-5-6 15,-1-1-4-15,-4-5 3 0,-1-1-11 0,-2-4 2 16,0-2-12-16,-3-5-15 0,1-6-23 16,-4 3-36-16,-1-7-43 0,-8 0-83 0,-7-5-256 15,-7-4-1223-15</inkml:trace>
  <inkml:trace contextRef="#ctx0" brushRef="#br0" timeOffset="4625.599">9691 76 2468 0,'0'0'38'0,"0"0"2"16,0 0-20-16,0 0-56 0,0 0-63 0,0 0-125 15,-23-23-655-15,23 23-448 0</inkml:trace>
  <inkml:trace contextRef="#ctx0" brushRef="#br0" timeOffset="6033.8902">1231 2022 1 0,'-10'-1'0'0,"-2"-3"0"0,-3 1 365 0,2 1 33 16,5-2-42-16,-2 2-70 0,3 1-63 15,0 1-32-15,1 0-28 0,-2 1-31 0,6-1-28 16,0 1-33-16,0-1-20 0,2 0-15 15,0 1-11-15,1-1-3 0,0 1 2 0,0 0 5 16,0 3 3-16,3-1 5 0,2 0-2 0,0 4-3 16,4-4-1-16,0 2-6 0,2-1-5 15,2 1-4-15,2 1 1 0,5-3 0 0,1 2 1 0,5-3 1 16,-3-2-4-16,6 3 0 0,1-2-2 16,2 0 0-16,4-1-1 0,1 2-1 0,-2-2-2 15,4-2-2-15,4 4 2 0,0-2 0 0,5 0-1 16,-2-2 3-16,6 1-4 0,0-1 1 0,-1 0-1 15,2 2-1-15,3-1 1 0,-1 0-1 16,7-1 0-16,1-3 1 0,0 3 2 0,1-3-1 16,2 0 1-16,2 1 1 0,1 0-3 0,1 0 2 15,-1-1-2-15,2 3 0 0,1-3-1 16,3 2-1-16,1-2 1 0,4 0-1 0,-1-1 0 0,1 0 0 16,0 1-1-16,0 0 0 0,0-1 0 15,-2 1 2-15,6 0 1 0,-1 1-1 0,5-2 1 16,-1 0-1-16,1 0 3 0,1 1 0 15,-1 0 0-15,1-1 0 0,3 1-2 0,1-1 1 16,1 1 0-16,4 1 0 0,0-2 0 16,-3 2 0-16,3 0-1 0,-2 0-3 0,3-1 3 0,3-3 1 15,3 2 2-15,2 0 3 0,-2-2-3 0,2 5 1 16,-4-1-3-16,1-3 2 0,3 0 1 0,1 1 1 16,0-1 1-16,0 1 0 0,-2 1 1 15,1-3-2-15,0 1 1 0,4 1-1 0,1 0 3 16,-1 1 1-16,3 0-3 0,2 1 0 0,-3-1-6 15,6 1-2-15,1-2 2 0,3 0-2 16,-1 0 2-16,-1-3-2 0,0 2 2 0,0-1 0 16,2 0 0-16,3 1 5 0,-3 2-9 0,-2-1 3 15,0-1 2-15,-2 2-5 0,0-2 8 0,-3-1-4 16,2 2-1-16,-9-2 1 0,-1 1-1 16,-7-2 2-16,-1 2-3 0,-2 0 6 0,-5 0-5 15,-4 1 1-15,-4-1 1 0,-5-2-3 0,-8 2 4 16,-7 0-2-16,-8-1 1 0,-7-2-2 0,-6 3 3 15,-9-2 1-15,-5 3-1 0,-8 1 10 16,-4-1-3-16,-7 0 8 0,-5 3 4 0,-4-1-6 16,-3 2 3-16,-1-2-11 0,-1 1-6 0,0-1-4 15,0 1-5-15,-2 2 0 0,3 0-6 16,-2 2-9-16,1-1-13 0,-2 0-17 0,-1 4-20 16,-3 2-33-16,-3-1-56 0,-1 4-135 0,-4 4-811 15,2-1-644-15</inkml:trace>
  <inkml:trace contextRef="#ctx0" brushRef="#br0" timeOffset="8687.9745">3686 2712 1 0,'-3'-3'0'0,"3"-1"0"0,-2-1 302 0,0 0 24 0,2 2-17 15,-1-1-50-15,1 1-46 0,-2 0-34 16,4-1-29-16,-2 2-17 0,0 0-11 15,1-1-14-15,-1 0-7 0,2 1-8 0,0 0-8 0,-2 1-4 16,2 0-7-16,-2-1-6 0,1 2-7 0,-1 0-7 16,0-1-5-16,1 1-1 0,-2 0 0 0,1 0-4 15,0 0-7-15,-1 0-1 0,1 0-7 16,0 1-3-16,-2-1-3 0,2 0-8 0,0 0-3 16,0 2-5-16,0-2-6 0,-2 1-1 0,2-1 0 15,0 1-2-15,0-1 4 0,0 4 2 16,-2-1 3-16,2 2 3 0,-1 2 2 0,-1-1 2 15,1 3-2-15,0-2-1 0,1 0-3 0,0 1-1 16,-2-1 1-16,2-1-1 0,-1 3 1 16,0-3-2-16,1 2 0 0,-1 3 0 15,-1-2 1-15,1 0-1 0,0 2 1 0,0-1-1 0,1 1-3 16,0 0 2-16,-2 0 1 0,1 0-1 0,0 1 1 16,0 0-2-16,1 1-3 0,-2-1 1 15,2 1 1-15,-1-4-1 0,1 1 1 0,0 0-1 16,-1-1-2-16,1 2 1 0,-1-1 3 0,1 1-1 15,-3-2 1-15,2 3 0 0,-1-2-2 0,0 1-1 16,0 1 1-16,0-3-1 0,1 2 0 0,-1-1 0 16,1-1-3-16,-1 2 2 0,2-2 2 0,-1 2-1 15,0-1 1-15,-1 1 0 0,2-1-4 16,-1 1 2-16,1-1 2 0,-1 2-2 0,0-1 2 16,-2 3-1-16,2-3-2 0,0 3-1 0,-1 0 3 15,1-2 1-15,-2 3 1 0,-1-2 1 0,3 2-3 16,-2-1-1-16,-1 2 1 0,2 0 0 15,1 0 1-15,-2 1-2 0,-1-1 1 0,3-1-1 16,-2 2 1-16,3-1 0 0,-1 1 3 0,0 3 1 16,0 0-2-16,-3-1 1 0,3 0-1 15,0-2-3-15,-1 0 2 0,2 2-3 0,-1 0 1 16,0 3-1-16,0-1 3 0,0 0 0 0,-2 1-1 16,2-1 3-16,-1 1-4 0,-1 0 2 15,0 1 0-15,1 0-2 0,0 0 4 0,1 1-1 16,0 1-2-16,0 0 3 0,-1 2-1 0,2-1 0 15,-3 1 2-15,2 0 0 0,1 2-3 0,0-3-2 16,-2 3 2-16,1-1-4 0,0-1 4 0,1 1-1 16,-1-1 0-16,-1 1 5 0,2 2-3 0,-1 0 6 15,0 2 0-15,1-2 2 0,-1 0 0 0,1 1-4 16,0 1 1-16,1-3-2 0,-1 0-2 16,0-3-1-16,0 1 0 0,0 0-3 0,1 2 3 15,-1-1 0-15,0 1-1 0,0 2 2 16,1-2-1-16,-1 0 1 0,-1 1 2 0,1 0-2 15,0 2 3-15,0-2 0 0,-1 1-1 0,1 0-2 16,-1 2 0-16,1-2 0 0,-2 1-1 0,1 4-1 16,1-3 1-16,-2 0-1 0,2 1 0 0,-2-2 1 15,1-1 0-15,1 0-1 0,0-2 0 16,0-2 0-16,0 0 1 0,0 1-1 0,0 0 1 16,0 1 0-16,0 2 0 0,0 1-1 0,0 1 2 15,0 0 0-15,0-1-2 0,-1-1 2 16,-1 1-2-16,2-4-1 0,-1 3 3 0,0 1-1 15,-1 0-1-15,-2-2-1 0,3 1 0 0,-1 0 0 16,0-2 2-16,0 3 6 0,-1 2-5 0,-1 0-1 16,2-1-2-16,-2-3-7 0,1 0 7 15,1-1 1-15,0 3 1 0,-2 2 0 0,1 2-2 16,0-2 2-16,-1 3 1 0,1-2 3 0,-2 2-1 16,1-1-3-16,1 1 1 0,-1 0-4 0,0 3 4 15,3-1 0-15,-1-3 2 0,-1 3 1 0,1-4-1 16,0 3 2-16,0 0 0 0,-2-3 5 0,2 1-5 15,0 0 1-15,0-3-2 0,1 1-4 16,0-1 4-16,-2 1-1 0,2 0-2 0,0 0 3 16,-2 2-4-16,2-4 1 0,-2 4 1 15,2-1 1-15,-2 0-3 0,3 0 0 0,-1 0-2 16,0-1-1-16,0 2 2 0,-2-2 2 0,2 0 2 16,0 1-3-16,-1 0 1 0,1 1-2 0,0-2-1 15,0 0 3-15,0-4-2 0,-2 1 0 0,2 2 0 16,0-2-2-16,-1 2 3 0,1 1 1 15,-1-3-1-15,-1 0-2 0,2 0 5 0,-2 0-2 16,3 1 1-16,-3-1 1 0,0-1-6 0,1 0 1 16,0 0-3-16,0 1 2 0,0-2-2 0,-2 0 4 15,2-1 5-15,0 4-6 0,-2-2 6 16,2 1-5-16,-1-2-2 0,1 0 4 0,-1-2-6 16,2-2 4-16,-2-1 1 0,3 0-2 0,-2 2 2 15,1-3 1-15,-4 2-2 0,4 1 0 0,-1 1 4 16,2 2-4-16,-2 2-1 0,2-1 5 0,-1 0-8 15,1-2 1-15,0 2 0 0,0-1-4 16,-1-1 6-16,1-1 2 0,-3 1-1 0,2 2-2 16,-1 0 2-16,0 2-1 0,0 4 3 0,-1 3 3 15,2 4-8-15,-1-2 3 0,2-2-3 16,-1-4-1-16,1-3 7 0,-1 3 0 0,1-1 1 16,-2 4-4-16,-1 1 2 0,2 0 1 0,-1 1-1 15,2-1 4-15,0 2-6 0,-1 1-2 0,2 3 3 16,-1-1-10-16,2-5 9 0,-1 4-4 15,3-2 0-15,-3-2 4 0,0 3-6 0,-1-2 4 16,0 1 0-16,1-5 5 0,-1 4-1 0,0 0-2 16,0-1 0-16,0 3-4 0,2 0-2 0,-1 2 8 15,0 1-1-15,2 0 0 0,-1 1-3 16,-1-4 0-16,1-2 1 0,0-1 2 0,0 3 6 16,-1 2-9-16,1 0-1 0,-1 1-2 15,2-2 1-15,2 3 5 0,-3 0-1 0,-1-1 1 0,2 1-5 16,1-3 3-16,-1 0 0 0,1-1 1 15,0 0 5-15,-2-2-6 0,1-5 0 0,1 1-1 0,-2-1-2 16,-1-1 2-16,-1 4 1 16,2 0 0-16,-1 1-3 0,2-1 3 0,-2-1 0 0,1-3 1 15,-1 1 3-15,-1-4-4 0,0-3-1 16,0 1-2-16,0-3 1 0,0-3 3 0,0-3 2 16,0-3-1-16,0-3-4 0,0-1 2 0,0-1-2 15,0-1 3-15,0-3 2 0,0 3-4 0,-1-4 2 16,1 2-4-16,-2-2-2 0,2 0 5 15,-1-1-2-15,-1-2 4 0,2-3-3 0,0 2 2 16,0-1 0-16,0-1 1 0,-1 0 2 0,1-1-4 16,-1-1 1-16,1 1 0 0,1 0 0 0,-1 1 3 15,1-2 2-15,-1 1 2 0,0-1-3 16,0 0 0-16,2 1-3 0,-2 0 2 0,0 0 3 0,1-1-5 16,-1 0-2-16,2-2-7 0,-2-3-8 15,1 2-6-15,-1-5-14 0,0-1-21 0,0-3-42 16,2-2-68-16,-1-3-218 0,2-2-1473 15</inkml:trace>
  <inkml:trace contextRef="#ctx0" brushRef="#br0" timeOffset="10675.4267">3620 12035 1 0,'-2'-1'0'0,"1"-1"0"0,-2-4 0 0,2 6 0 15,1-3 0-15,-2 2 0 0,1 0 0 0,0 0 0 16,0 0 0-16,-2-1 0 0,2 1 0 15,0 0 0-15,-1 0 0 0,1 1 0 0,-3 0 0 16,3-2 0-16,-2 2 0 0,3-1 0 0,-1 1 0 16,-1-1 0-16,0 0 0 0,-1 0 0 0,0-3 3 15,2 3 15-15,-1-1 1 0,-2-1 2 16,1 1 3-16,2 0 11 0,-2-2 7 0,0 1 13 16,0-1 21-16,0 0 22 0,-3 0 24 0,3 1 11 15,-1-1-2-15,1 1-8 0,0-1-9 16,-1 1-4-16,0-1 0 0,2 1-2 0,-4 1-1 0,3-1-11 15,0 0-6-15,-1 1-10 0,1 1-5 16,0 0 0-16,-1-2-2 0,1 2-3 16,2-1-1-16,0 1-2 0,-1-1-3 0,2 2-3 0,0-1-4 15,-3 1-5-15,6 0 0 0,-3-1 1 16,0 1 3-16,0 0 1 0,0 0-6 0,1 0-2 16,-1 0-5-16,0 0-4 0,0 0-4 0,0 0-2 15,0 1-7-15,1-2-4 0,-1 1-1 0,0 1-2 16,1-1 3-16,-1 0 0 0,0 0-5 0,1 0-2 15,-1 0-7-15,0 0-2 0,0 0-4 16,0 0-2-16,0 0-1 0,0 0-3 0,0 1 3 16,2-1-4-16,-2 0 4 0,0 2 6 0,2-2-2 15,1 0 4-15,0 1 0 0,5 1-4 16,-2-1 2-16,1 0 1 0,2-1 1 0,-1 2 1 0,3-2 2 16,0 1-2-16,0 0 0 0,4-1 1 15,2 1-3-15,-2-1 1 0,1 1-3 0,4 0 1 16,-1 1-1-16,-1-1 1 0,2 0 2 0,-2-1-2 15,1 0 1-15,2 1 0 0,-3 0 0 16,2 0 0-16,0 1-1 0,0-1-1 0,1-1-2 16,2 2 0-16,-2 0 1 0,2-1 0 15,-1-1 2-15,1 0-1 0,1 0 0 0,0 0-1 0,0 1 0 16,2 0 1-16,-1 0-3 0,1 1 0 16,2 0 0-16,-2-1 0 0,1 1 1 0,1 1 2 15,-2-2 0-15,1-1-2 0,2 1 1 0,-4 0 1 16,5 0 1-16,1-1 3 0,-1 0-4 0,0 2-1 15,1-2-1-15,-1 1 0 0,-2 0 1 16,3-1 3-16,-1 2-2 0,3-4-2 0,-2 2 1 16,1 2-2-16,3-2 2 0,0 1 4 0,0-1-3 15,0 0 2-15,-1 2-2 0,4-2-3 0,1 0 4 16,-1 0-1-16,2 0 1 0,0 0-1 0,2 0 0 16,3 0 0-16,-1 0-1 0,2 0 3 15,-4 0-4-15,4 0 0 0,-2-2 0 0,0 2-1 16,3 0 3-16,-3 0 1 0,4-1 2 0,2 1-3 15,-5-2 1-15,5 2-4 0,0 0 0 0,0 2 3 16,2-2-3-16,4 0 0 0,-1 0 0 16,1 0 0-16,2 0 0 0,0 0 3 0,1-2-1 15,2 1-1-15,-2 0 0 0,5 1 0 16,-3-2-1-16,2 1 3 0,0-1-3 0,5 1 1 16,-2-2 0-16,2 1-1 0,2 1 1 0,-2-1 1 15,-2 0 0-15,2 0-1 0,4 0 1 0,-2-1-2 16,0 2 2-16,4 0 1 0,2-2-2 0,-1 1 0 15,1 0-2-15,1-2 0 0,0 3 2 0,0-1 3 16,2-1 2-16,0 2-5 0,-4-2 2 16,5 0-3-16,0 0-1 0,1 2 2 0,0-2-1 15,-2 1-2-15,0-1 0 0,4 1-2 0,-4 1 3 16,2-2 0-16,-2-2 2 0,2 2 0 0,1-2-1 16,0 1-2-16,0 1 0 0,-2 0 3 15,0-2-4-15,0 2-1 0,-3-2 4 0,0 1-1 16,2 1 2-16,2-1 4 0,-2-1-4 0,1 1 1 15,1 0 1-15,-3 0-3 0,2 1 0 16,-1 0 1-16,-1-3-5 0,2 3 3 0,0-1 1 0,3 1-3 16,-1 1 6-16,0-1-1 0,1 0 0 15,-2 0 1-15,1-2-3 0,0 1-2 0,-2 0 0 16,3 2 3-16,1-1-1 0,-1-3 1 0,0 2-2 16,-3 1-3-16,0 0 4 0,-1-1-1 15,0 1 2-15,-2-1 0 0,2-1-2 0,-1 1 0 16,0-1 0-16,2 2 1 0,1-1 0 0,-5 0-1 15,1 1-1-15,-1-2-4 0,-1 2 4 0,-2 0 2 16,1-1 1-16,0 1 1 0,-1-3-2 16,1 1-2-16,0 2-2 0,-3-2 3 0,1 1 0 15,-1-2-1-15,0 2 0 0,-2-1-2 0,2 0 3 16,2 1 1-16,-4-2 2 0,5 2-1 0,-1-1-3 16,-4 1 0-16,2-1 0 0,0-1 2 15,0 3-1-15,1-2-1 0,1 0 0 0,-2 1-1 16,3-2 2-16,-3 1 1 0,0 2 2 0,0-1 1 15,-1-1-3-15,-6 2 2 0,4-3-2 16,-6 2 2-16,1 1-2 0,-2-1 1 0,-1 0 0 16,0-2-2-16,-1 1 3 0,-4 2-1 0,2 0 1 15,-5 0-1-15,-1 0-2 0,-1-1 0 0,-6 1 0 16,2 0 1-16,-6 2-1 0,-4-1 0 0,1 0 1 16,-5 0-3-16,-2 1 3 0,-1-1 1 15,-7 1-1-15,-1 0 2 0,-6-1-2 0,-8 2 0 16,2-2 1-16,-7 2 3 0,2 2 0 0,-4-2 1 15,-1 0 0-15,1 0-4 0,-3 0 3 0,2 0 3 16,0 0-3-16,1 0 1 0,-2 0-4 0,2-2-1 16,-1 2-3-16,1 0 2 0,-2 2-2 15,-2-2 1-15,2 0 1 0,2 0-2 0,-1 0 1 16,0 0-3-16,0 1-3 0,1-2-6 0,-1-1-12 16,1 2-15-16,0 0-18 0,0 0-17 0,0 2-27 15,-1-1-57-15,-2 0-100 0,2 0-524 16,0-1-925-16</inkml:trace>
  <inkml:trace contextRef="#ctx0" brushRef="#br0" timeOffset="14165.6849">15663 11555 1 0,'1'0'0'0,"-1"0"0"0,0-1 0 16,0-1 0-16,0 2 0 0,2-1 0 0,-2 1 0 16,0-2 0-16,0 1 27 0,0 0 71 15,0 1 18-15,0 0 23 0,0-1 7 0,0 1 6 16,0 0-13-16,0 0-21 0,0 0-14 0,0 1-11 15,0-1-4-15,0 0-5 0,0 0 1 0,0 0-6 16,0 0-8-16,0 0-6 0,1 1-6 16,-1-1-3-16,0 0-2 0,0 1-2 0,0-1 0 15,0 2-2-15,0-2-1 0,0 0-4 0,0 1-3 16,1-2-9-16,-1 1-3 0,0 0-7 0,3 0-2 16,-3 1 4-16,1-2 10 0,0 2 7 0,1 1 7 15,-1-1 2-15,1 0-8 0,3-1-5 0,-3 0-5 16,1 0-4-16,3 1 2 0,-4-1 3 15,4 2 1-15,-1-2 1 0,3 0-5 0,0 1-5 16,-3-1-2-16,4 1-4 0,0-1 1 0,3 1 0 16,-1-1 1-16,3 0-2 0,0 0 2 0,-1 0-1 15,4 2-1-15,-4-2 2 0,4-2-6 16,-5 2-2-16,6 0-3 0,-6 0-2 0,4 2 1 16,-2-2 0-16,2 0 2 0,-1 0-2 15,3 1 2-15,0 1-1 0,2-2-1 0,-2 1 0 16,5-1-3-16,-2 1 1 0,1 0 0 0,-1 0-1 15,2 1 1-15,-1 0-3 0,3 1 1 0,-4-2-1 16,2 2 1-16,5-1 1 0,-4 0 0 0,5 1 0 16,-1-1-3-16,0 0-1 0,-2-1 0 15,3 3-1-15,0-1 1 0,1 0 2 0,1-1-2 16,0 1-2-16,0 0 1 0,2-1-1 0,2 0 2 16,-6 1 2-16,5-1-3 0,-2 0 1 15,1 1-3-15,3 0 0 0,-3 0 2 0,5 0 0 16,-4-2 2-16,5 0-2 0,-1 0-1 0,-1 0 4 15,1 1-2-15,4-1 3 0,-2-1-2 0,0 1-1 16,2 0-1-16,3-1 3 0,-1 4 0 0,5-3 2 16,-2 1 0-16,1-1-3 0,2 0 1 0,0 0-1 15,2 2 0-15,1-2 1 0,0 0-2 16,1 1 0-16,2-1-3 0,0 2 2 0,-1-1 2 16,4 0-2-16,-1 1 2 0,2 0-2 0,0-2 2 15,0 2 1-15,-1 0-1 0,2 0 2 16,0 1-6-16,0-1 0 0,3 2 0 0,-2-2-2 15,3 2 4-15,-2-1 0 0,5 1 1 0,-1-4-3 16,0 4 2-16,0-2-1 0,1 2 2 0,0-1 1 16,-1-1-4-16,2 1 2 0,-2 1-4 15,3-2 2-15,-1 1 0 0,0-1 2 0,-1 2 3 16,2-2-4-16,0 1 1 0,-2 2 1 0,-2-4-1 16,3 2 1-16,-1-2-1 0,1 0-2 0,-2 1 0 15,0-2 0-15,2 2 2 0,-2 0 0 16,0-2 2-16,-2 2-4 0,-2-2 3 0,2 0-1 15,-4 1-2-15,3-1 2 0,-3 1-2 0,1-1-1 16,-1 0 3-16,0-1 1 0,0 1 1 0,0 0 1 16,0-1 2-16,0 2-4 0,-2-4 2 15,-2 2-1-15,-1 0 0 0,2 0 2 0,-3-1-2 16,2 1 0-16,-3-1 0 0,-1 0-1 0,3 0 3 16,-1-2 0-16,1 2 3 0,-1-1-3 0,-3 1 0 15,4-1-1-15,-3 0 0 0,-1-1 2 0,-1 0-4 16,1 0 1-16,0 2-1 0,2-3-2 15,-1 1 4-15,1 1 0 0,-1-2 1 0,3 1-2 16,2-1 1-16,-3 2-1 0,3 0-2 0,-3-1 4 16,0 1-5-16,-1 1 1 0,-1-2-1 0,3 1-1 15,-3 2 3-15,0-3 1 0,4 1 1 16,-2 1-3-16,3-1 1 0,2 1-2 0,-2 1 0 16,1 0 3-16,2-1-2 0,-2 1 0 0,1-1 2 15,-1 1-4-15,-2 0 3 0,2-1 1 16,0 1 0-16,0-2 0 0,-3 1 1 0,3-1-1 15,0 1 0-15,1 0 3 0,1 1-3 0,-1-2 0 16,0 2 1-16,1 0-2 0,-4-1 2 0,3-1 0 16,0 1 1-16,-1 0 0 0,2-3 1 0,-2 4-2 15,3 0-3-15,-1 0 4 0,2-2-6 16,0 1 3-16,1 1 1 0,-3 0-4 0,3 0 2 16,-3 0 0-16,0-2 0 0,0 1 0 0,-3-1 2 15,2 2-1-15,-2-2-1 0,0 1 3 16,3 1-1-16,-4-1 0 0,3 0-1 0,-3 1-2 15,-1-1 4-15,3 1-1 0,-4-2-1 0,2 1 3 16,-3 0-4-16,0 0 0 0,0 1 0 0,-2-1-1 16,2 1-2-16,-1-3 2 0,2 3 0 0,-2-1-2 15,0 1 7-15,-1-1-4 0,0 1 2 16,-1 0-3-16,2-1 1 0,-1 1 0 0,-2 0-2 16,1 0 1-16,0 1-4 0,-1-1 3 0,1 0 0 15,-3 1-2-15,3-1 4 0,-1 1 0 0,0-1 0 16,-3 3 2-16,1-3-2 0,-5 0-2 15,2 1-2-15,0 0 0 0,-4 0-2 0,-1 0 0 16,1 1 2-16,-2-2 0 0,-2 1 5 0,-1 0-1 16,3-1 0-16,-2 0 1 0,-1 1-3 15,4-1-1-15,3 3 0 0,-2-2 3 0,2 1-6 16,-2 0 4-16,-1-1 2 0,-3 1-4 0,3 1 7 16,-1-2-3-16,-2 1 1 0,-2 1-3 0,3-3-1 15,-3 2-2-15,3-1-1 0,-1 0 6 0,0 1-6 16,2-2 4-16,-1 1 4 0,-4 1-5 0,5-1 8 15,-1 1-4-15,2-1 0 0,0 2 1 0,0-1-3 16,-2 0 1-16,3-1-3 0,1 1 4 16,-3 0-3-16,5-1 1 0,-2 1 3 0,0 1-4 15,0-1 6-15,-1 0-4 0,1 2 1 16,0-1 0-16,0 1-4 0,2-1 1 0,-3 1 2 16,2-1-2-16,2 1-2 0,1-1 5 0,3 1-2 15,-5 0-1-15,5-1 10 0,-1 1-9 0,-2-1 3 16,3 0-3-16,-4 1-6 0,2-1 2 15,-3-1-1-15,3 0 5 0,-4 0-1 0,4 1 4 16,-4-1-2-16,3 0-3 0,1 1 4 0,3-1-1 16,-1 0 0-16,0 2 3 0,-4-1-7 0,4 1 1 15,-2-1 0-15,2-1 1 0,-4 0 3 0,-1 1 0 16,3-1 1-16,-4 2-4 0,-1-1 5 0,3 1-3 16,-5-2-1-16,-5 1 2 0,5 1-8 15,0-2 4-15,-1-1 0 0,1 3 1 16,-5-4 2-16,3 2-1 0,-4 0 2 0,0-2-3 0,-2 3 3 15,0-1-2-15,-1 0 1 0,-1 0 1 16,0 1-4-16,-1-1 0 0,-6 2-2 0,4 1 1 16,-3-4 2-16,-1 3-1 0,2-2 3 0,-5 0-3 15,0 0 2-15,-2-1-1 0,-2 1 0 0,2-1 3 16,-5 3-3-16,3-2 2 0,-3-2 0 16,-2 0 0-16,8-2 3 0,-7 1-1 0,4-1 2 15,-2 2-3-15,2-2 3 0,-2 2 0 16,5-2-3-16,-1 2 3 0,2 0-6 0,-3 0 2 0,4 0-2 15,-3 0 0-15,1-1 4 0,-1 1-3 16,1 0 2-16,-3-2-2 0,2 4 1 0,0-2 0 16,-4 0-1-16,0 0 2 0,2 1-2 0,-5-1-1 15,4 0 0-15,-4 0-1 0,1 0 4 16,-3 0-2-16,0 0 4 0,-4 2-5 0,4-1 0 16,-2 0 0-16,-4-1 0 0,1 0 2 0,0 2-2 15,-2-2-1-15,1 0 2 0,-1 0 0 0,-2-2 3 16,1 2 2-16,-1 0-1 0,1-1-1 15,-1 2-1-15,-1-1 1 0,1 0 2 0,0 0 1 16,0 2-3-16,0-2 0 0,0-2 0 0,-1 2-3 16,1-2 3-16,0 2 0 0,0 0 1 0,0 0-2 15,0 1-3-15,0-1 1 0,0 1-1 0,0-1 4 16,0-1 0-16,0 1-2 0,0 0-1 0,-2 0-1 16,2-1 3-16,0 1 0 0,2 0 0 15,-2 0 0-15,-2 2-4 0,2-2 2 0,-2 0 0 16,2 0 2-16,2 0 2 0,-4 0-5 0,4 0 0 15,-4 0 0-15,2-2 2 0,0 2-1 0,-1 0 1 16,2-2-2-16,-1 5-3 0,-1-3 3 16,1 0 0-16,0 0 1 0,0 0-1 0,0 0-1 15,0 0-3-15,0 0-2 0,-1-3-1 0,1 3-3 16,-1 0-4-16,2 0-11 0,-1 3-17 0,-1-3-19 16,-1 1-19-16,-3 2-32 0,2 1-68 15,-4 5-193-15,-4 0-1403 0</inkml:trace>
  <inkml:trace contextRef="#ctx0" brushRef="#br0" timeOffset="20955.8968">1455 11399 1 0,'-1'0'0'16,"0"-2"0"-16,-2 1 0 0,2 1 127 0,1 0 48 16,-1 0-29-16,1 0-22 0,0 0-17 0,0-2-6 15,1 2-1-15,-1 0 1 0,0 0-1 0,0 0-5 16,0 0-10-16,0 0-10 0,0 0-8 15,0 2-4-15,0-2 2 0,0 0 4 0,0 0 8 16,0 0 3-16,1 0 0 0,-1 0-5 0,0 1-9 16,0-1-6-16,0-1-6 0,0 2-1 0,0-1 0 15,0 0-2-15,0 1-2 0,0-1-3 16,-1 0-2-16,1 0-4 0,1 0-1 0,2 0-4 16,-3 0-4-16,0-1-3 0,0 1-3 0,0 0-5 15,0 0-3-15,0 1-2 0,0 0-5 16,0-2-2-16,0 1-4 0,1 0-3 0,-1 0-1 15,1 1 4-15,1-1 2 0,5 0 4 0,-2-1-1 16,4 0-5-16,1 1-2 0,-1 1 1 0,-3 0-1 16,0 1 3-16,2-2 0 0,1 0 1 15,-2 1 1-15,1-1-2 0,1 1 0 0,1-1-1 16,-1-1-1-16,1 2 0 0,-1-1-1 0,0 1 1 16,0 0 1-16,-1-1 0 0,1 2 2 0,0-2-1 15,1 1 1-15,3 1 1 0,-3-1 0 16,-2 0 0-16,2 1-1 0,0-1-1 0,-1-1 0 15,2 1 2-15,-1 1 0 0,1-1 1 0,-1-1 3 16,-1 2-2-16,0-4 4 0,2 2-2 0,0 0-3 16,0 0 1-16,1 0-3 0,0 0-4 0,-1 0-1 15,2 0 2-15,-2 2-1 0,3-4 4 16,-2 2 0-16,-1-1-5 0,3 1 6 0,-3 0-4 16,5 0 0-16,-4 1 2 0,2-2-5 15,1 1 1-15,-4 1-1 0,3-1 1 0,1 2 0 0,-2-1 3 16,1-1 2-16,0-1-3 0,-2 1 2 15,0-2-2-15,2 2 1 0,0 0 0 0,-1-1-2 16,2 0 0-16,-1 0-3 0,-2 1 1 0,3 0 1 16,-4 0 4-16,1-1 3 0,3 1-2 0,0-1 1 15,1-1-4-15,-1 2-1 0,-2 0 1 16,3 0-4-16,-3-1 2 0,-2 1-1 0,6-1 2 16,-4 1 2-16,5 0-2 0,-2-2 1 0,1 2-3 15,-1-1 4-15,1 1-4 0,-2 0 1 0,1 0 2 16,-1 0-4-16,3-2 4 0,-3 1-2 15,3 0 0-15,-4 1-1 0,3 0 3 0,-5-1 1 16,5-2-3-16,-2 2 6 0,2 0-6 16,2 0 1-16,-6 1 1 0,5-3-6 0,-2 2 5 0,-1-2 0 15,2 1-1-15,-2-1 2 0,1 0 0 0,-1 1-1 16,0-1 0-16,-1-1 3 0,0 2-4 16,1 0 0-16,-2-1-1 0,4 2-2 0,-3-3 2 15,4 1 0-15,-1 1 2 0,1 1-2 16,1-2 2-16,-2 2 1 0,0-1-2 0,-2 0 5 15,-2-1-6-15,4 1 0 0,-3 1 1 0,1 0-1 16,-3-3 1-16,1 3 0 0,-3 0-3 0,1 1 0 16,2-2 3-16,-3 1 1 0,-2 0-1 0,4 0 2 15,-4-1-3-15,0 2-1 0,-1-1 3 16,1 1-6-16,-4-1 5 0,2 0 0 0,0 1-2 16,-1 0 5-16,-2-1-1 0,5 1 0 0,-5-1-1 15,3-1 1-15,-3 2-3 0,0 0 0 0,2 0 3 16,-1 0-7-16,1 0 5 0,-3-1 0 15,0 1-1-15,1 0 6 0,-2 0-3 0,2-1 1 16,-2 1-1-16,-1-1 1 0,1 1-2 0,-1 0-1 16,1 0 4-16,-1 0-8 0,-1 0 6 0,1 0 0 15,0 0-2-15,0 0 4 16,0 0-2-16,0 0 0 0,-1 0-1 0,1 0-1 0,-1 0-6 16,1 0-8-16,-3 0-11 0,1 0-23 0,-1 0-14 15,-2-2-21-15,-4 0-18 0,0 1-10 16,-2 1-25-16,-2 0-18 0,0-1-30 0,2 0-65 0,0 0-102 15,1 0-178-15,-3-1-98 0,1 0 141 16,0-2 485-16</inkml:trace>
  <inkml:trace contextRef="#ctx0" brushRef="#br0" timeOffset="21425.9635">2890 11178 1 0,'-9'-5'0'0,"-2"-3"0"0,0 0 324 15,0 1 17-15,3 1-56 0,0 1-41 0,2-1-31 16,-1 2-25-16,-1 0-10 0,3-1-7 15,-1 3-15-15,2-2-6 0,-3 2-18 0,4 1-23 16,-1-2-16-16,1 3-21 0,2 0-14 0,1 0-14 16,-1 0-12-16,1 2-10 0,0-2-9 0,0 1-3 15,1-1-9-15,-1 1-3 0,1 1 5 16,1-1 2-16,-1 3 6 0,3 3 4 0,0-2-4 0,5 0 0 16,-1 2 4-16,2 0-1 0,2 1 1 15,2 0-1-15,3 1-3 0,2-1 2 0,1 2-4 16,2 0-2-16,-1-2 0 0,1 1-3 15,-1-3 1-15,-4 3-2 0,3-2 3 0,-1 1-3 16,-4-1 1-16,1 0 2 0,-4 0-4 0,4 0 5 16,-4 0-4-16,-1 0 1 0,0-2 0 0,-1 3-4 15,-1-2 2-15,-3 1-2 0,-1-1 2 0,-1-4 0 16,0 3 1-16,-1 3 2 0,-3-4-1 0,2 3 6 16,-4 0 1-16,2 1 4 0,-3 0 6 15,-1 3-2-15,-1 1 2 0,-4-3-2 0,3 3-1 16,-2-1-2-16,-4 0-3 0,0 0-1 15,0 0-2-15,-1-2 2 0,-2 0-2 0,2 1 0 16,-1-2 0-16,-3 2-3 0,4-3 0 0,-4 0 0 16,5 0 0-16,0 0 2 0,-2-1-3 0,2-3 1 15,0 1-6-15,3 2 2 0,-1-3-1 0,4 1-1 16,0-1 1-16,3 0-5 0,0-1 0 16,0-1-3-16,3 0-5 0,-1-2-10 0,1 2-32 15,0-1-51-15,1 0-110 0,-1 1-190 0,1 0-752 16,2-1-219-16</inkml:trace>
  <inkml:trace contextRef="#ctx0" brushRef="#br0" timeOffset="27276.4743">1065 10829 1 0,'-1'-1'222'0,"-1"-3"119"0,1 1-49 0,1-1-15 0,-1 3-11 0,0 0-32 15,0 1-67-15,1 0-60 0,-4 1-57 0,4 0-43 16,0 1 1-16,4 2 14 0,-4 1 12 0,1 2 13 15,1 1-1-15,-1 0-1 0,5 1 3 16,-2 2 0-16,0 2 2 0,0 1 0 0,-2 2 0 16,3-2-6-16,-3 2 2 0,0 0-5 0,-1 0-8 15,5 0 3-15,-5 2-9 0,2-2-1 16,-3 0-2-16,1-1-5 0,0-1-5 0,-1-2-5 16,0 1-3-16,0-4-1 0,-1 0 0 15,0-2 2-15,1 0-1 0,0-2 5 0,0-3 1 16,0 0 4-16,0-2 6 0,-1 2 5 0,1-4 9 15,0 2 10-15,0-1 9 0,-2 0-10 0,-2-1-10 16,1-2-12-16,1-2-19 0,-4-3 5 16,2 1-1-16,-3-1-1 0,-1 0 1 0,-3-1-5 15,1-4-1-15,0-1-1 0,2-1 0 0,-1-3 0 16,-1 1 1-16,0-3-2 0,1-1-1 0,1 0 14 16,5 12-3-16,-5-4-1 0,6 1 3 0,-3-3-16 15,3 0 1-15,-1-3-1 0,-1 0 0 16,2-2-3-16,2-2 5 0,5-2 1 0,-1-18-14 15,5 7 9-15,2 6-8 0,-1 13 2 0,2-1 11 16,3 4-5-16,-3 2 3 16,0 1-3-16,1 2 3 0,3 4-1 0,-4 0 1 0,1 0 0 15,2 4-5-15,-2 1 7 0,3 4-6 0,-3 0 0 16,0 2 4-16,1 4-5 0,0 0 5 0,-3 3 0 16,-1 2 0-16,0 3 3 0,0-1 0 0,-3 4 3 15,-4 1-3-15,2-1 5 0,-1 2-5 0,-4 0 1 16,-2-1 2-16,-4 1-5 0,3-2 3 15,-4 0-1-15,-1 0 2 0,-2-5 3 0,-3 3-1 16,1 0 2-16,-5-5-4 0,2 3 3 0,-1-4-2 16,1-1-1-16,-2-1 4 0,-1-2-6 15,3-2 0-15,-2 0 0 0,4-1 0 0,-2-6 5 16,3 1-1-16,2-1 2 0,2 0-2 0,3-1 4 16,-1-2-3-16,4 0 0 0,1-1 0 0,0 1-8 15,1-1 2 1,0-1-2-16,1-1-6 0,2 0 2 0,3 1-1 0,2 1 1 0,-3-1-1 15,4 1 1-15,0 2 0 0,2 0 0 0,0 2 5 16,5 3-3-16,-3 0 2 0,4-1 3 16,0 3-3-16,3-2 5 0,7 3-1 0,-6 0 2 15,2 0-2-15,3 2 2 0,-5-1 0 0,1-2-2 16,4 1 5-16,-2-3-4 0,-1 0 1 0,4-1 1 16,-5-2-2-16,0-2 3 0,-1-1-1 0,-2 1 1 15,0-3-1-15,-1 1 1 0,-3-3-1 0,3 1 0 16,-7-1 5-16,-1 0-3 0,0-2 3 0,-2 1 1 15,-5 0 0-15,3-3 2 0,-4 3-1 16,-2-2 0-16,0 1-4 0,-2 1-1 0,0-3-1 16,-2 2-2-16,1-2 1 0,-4 4-3 0,2-1 1 15,-2 0 1-15,1 2-3 0,1 0 3 16,0 3 0-16,1 1 1 0,2 0-5 0,0 0-1 16,-3 2-3-16,5 2-7 0,0 0 3 0,-1 0-3 15,0 1 3-15,-1 4 5 0,1 2-1 16,2 2 4-16,1 2 1 0,6 0 2 0,-3 2-1 15,5-3 1-15,5 1-1 0,-2-3 0 0,1-1 3 16,2 0-1-16,-3-4-1 0,3-2 1 0,-4 0-1 16,1-3 3-16,-3 0 1 0,0-2 2 15,-1-1 1-15,-1-1-2 0,0 0 2 0,-3-3-5 16,4-2 6-16,-2 1-1 0,-3-4-2 0,2 1-1 16,-3-2-3-16,4 1 1 0,-3 0 0 0,-3 2 4 15,3 1-1-15,-4 1-3 0,0 0 1 0,0 1-1 16,0 1 2-16,-2 2-1 0,0 1 0 15,1 2-4-15,1 1-5 0,0 0-7 0,0 1-1 16,-1 3 0-16,0 1 3 0,-1 6 6 0,2 0 2 16,-1 2-1-16,2 3 2 0,2 1 1 0,-2 3 0 15,0 1-1-15,3 3-2 0,-2 2 2 0,-1 6 5 16,-1 3-5-16,-2 1 0 0,-4 4-4 16,4-1-3-16,-8 0 3 0,1 1 4 0,0-7 4 15,-1-3-6-15,5-8 1 0,-3-5-3 16,0 1-6-16,-3-2 6 0,0-3 1 0,-5 0 2 15,2-2 0-15,-2-3 1 0,1-3-1 0,-1-4 2 16,2-1 3-16,1-1-1 0,0-4-2 0,3-5-1 16,3 2-4-16,-3-5 1 0,2 1 2 15,3-5-2-15,0 2-2 0,3-2-4 0,1-2-5 16,3-1-3-16,0-2 5 0,6 1-8 0,3 0 1 16,4 1-1-16,1 2-7 0,4 1 11 0,2-1 2 15,6 4 4-15,-3-1 2 0,4 2 2 0,3-1 3 16,-3 2 6-16,0 0 2 0,1 3-1 0,-2-3-2 15,-4 3-6-15,4-2 1 0,-6 3 3 0,1-1 2 16,-5 2 1-16,0-2-1 0,-2 1 0 16,-3-1-1-16,0 1 1 0,-3-2 3 0,0 2 0 15,-1 1 2-15,-4-2-2 0,1 3 0 0,-5 1 4 16,0-1 2-16,-1 0 3 0,-1 2 0 16,-1 0-4-16,-3-1-2 0,1 3-4 0,-4-1 0 15,0 1-4-15,-2 2-1 0,-5 2-2 0,3-1-1 16,-6 5 2-16,0 1 0 0,0 2 4 0,1 1-4 15,-1 1 0-15,6 3-3 0,-3-1 1 16,6 0 5-16,2 3-3 0,1-1 1 0,5 0-4 16,1 1-3-16,2-2 5 0,5-1-2 0,1-3 4 15,3 0 2-15,1-3-6 0,0-2 5 16,5-3 1-16,-2-2 3 0,0-1 3 0,-1-2-2 16,1-2-1-16,-3-1-2 0,-1 0 6 0,0-2 2 15,-1-1 1-15,-2-1-3 0,2-2-3 0,-4-2-1 16,1 3 0-16,-3-2 3 0,-1 1 0 0,-1-1 2 15,-1 0-4-15,-1 2-5 0,0-1 4 0,-1 2-1 16,0 1 6-16,-3 1 4 0,1-1-6 16,2 2 0-16,-3 2 1 0,-1-2 0 0,3 3 0 15,-1 1 1-15,-2 2-4 0,3 1-4 0,0 0 1 16,-2 2-4-16,2 2 3 0,-1 3 0 0,1 0-2 16,-1 0-1-16,1 5-1 0,1-1 3 15,1 4 1-15,1 0 0 0,3-1 0 0,0 3-5 16,0-3 4-16,2 1-1 0,2-1 3 15,-4-2 4-15,5-2-7 0,-1 0 4 0,1-4-6 16,-2-1 0-16,0-4 3 0,3 2 3 0,-1-3 1 16,-1-2-2-16,-1 1 5 0,0 0-2 0,2-2 5 15,-1-3 2-15,-2 0-4 0,1-3-1 0,3 1-4 16,1-2 0-16,-2-1 1 0,1-1 2 16,-1 0-1-16,-2 0-6 0,2-2 3 0,-2 3-1 15,2-2 3-15,-2 2 5 0,-3-1-8 0,5 4 2 16,-3-1-4-16,-2 4-4 0,0-1 6 0,0 2-1 15,-2-3 0-15,3 5-5 0,-1 0 1 0,-2 0-3 16,2 4 2-16,0-1 5 0,-1 1-6 16,5 3-1-16,-3 1 0 0,1 1 1 0,0 0 6 15,-2 4 2-15,2-1-2 0,-2 2-2 0,5-2 2 16,-6 1 1-16,4 0 2 0,-4-1 4 0,3-1-7 16,-2 0-2-16,3-2 0 0,-4 1-5 0,3-4 8 15,-3-1 0-15,0-2-1 0,1 1 2 16,-1-2 0-16,0 0 3 0,3-2 0 0,-1 1 5 15,0-4-4-15,2 0-4 0,0-2-2 0,1-1-2 16,-2 1 5-16,-1-1-1 0,3-2 4 16,0 0-6-16,-1 0 0 0,0 0 1 0,0-3 1 15,-1 2 5-15,2-2-5 0,4 1-2 0,-2-2-3 16,4 2-6-16,-1 0 5 0,-1 6 0 0,-2 0 4 16,-1 3 0-16,-1-3-2 0,-1 5 1 15,1-1-4-15,-2 2 4 0,1 2-3 0,-2-1 1 16,2 5-2-16,-3-2 0 0,4 2 2 0,-3 0 3 15,1 4 3-15,1-1-2 0,-3 0 0 16,4 2-2-16,-1-4 2 0,-2-1 8 0,1 0-5 16,-2-2 0-16,3-2 0 0,-1 0-3 0,4-2 8 0,1 0 2 15,2-2-2-15,1-1-2 0,3-1-7 16,-1-3-13-16,2 2-35 0,0-3-81 0,1-3-163 16,1 2-799-16,0-5-603 0</inkml:trace>
  <inkml:trace contextRef="#ctx0" brushRef="#br0" timeOffset="28746.2551">960 9735 1 0,'-1'0'0'15,"1"0"0"-15,0 1 0 0,0-1 121 0,0 1-7 16,-1-1-36-16,2 2-12 0,0-2-13 0,-1 0-13 16,0 1 31-16,0-1 5 0,1 0 34 0,0 3 11 15,3-2-13-15,-4 0-9 0,1 2-20 16,1-1-1-16,2-1-19 0,0 2 4 0,-1-1 3 15,0 0 5-15,4 0 18 0,0 0 5 0,-1-1-1 16,3 3-11-16,5-3-19 0,-2 0-7 0,0 0-5 16,3 0 1-16,1 1-3 0,2-2-3 15,2 0-2-15,1 0-5 0,3 0 0 0,4-2-4 16,-3 2-8-16,3-1-3 0,1 0-5 0,2 0 1 16,0 0 0-16,4-2-3 0,-2 2-4 0,-1 1-3 15,-1-1 0-15,0 1 3 0,0 0 4 16,-1-1-6-16,1 0-2 0,0-1-1 0,0 1-4 15,-1 0 5-15,0 0 3 0,1 0 0 0,-4-2-1 16,0 3-2-16,1-1-3 0,1 1 0 16,-1-1 2-16,-1 1-2 0,-1 0 0 0,1 0-4 15,-2 1 0-15,0-2 4 0,0 1 3 0,-3 0 2 16,4-1-6-16,-3 1-1 0,3-1 1 0,-1 1-1 16,1 0 2-16,-2 0-1 0,-3 0-1 0,3 0 0 15,-1 0-4-15,1 0 3 0,-4-2 1 0,7 2 2 16,-2 0 1-16,2-1-3 0,2 1 1 15,-3-1-1-15,2 1 3 0,0 0-3 0,-5-3-3 16,4 3 0-16,-2 0-2 0,-1 0 3 0,1 0 1 16,-4 0 2-16,1 0-3 0,0-1 1 0,-1-1 0 15,0 1-2-15,2 0 5 0,-6-1-2 16,3 1-2-16,-2-2 0 0,0 2 0 0,-2 1 0 16,-2-3 2-16,-1 2 1 0,-1-1-1 0,-2 2-1 15,1-1-1-15,-1 1 0 0,-1 0 2 16,-2-2-2-16,-1 2-1 0,-1 0 0 0,-1-2-2 15,-1 2 1-15,0-1 2 0,1 1 2 0,-1 0-3 0,-1 0 0 16,-1 0-1-16,1 0 0 16,1 1 4-16,0-2 0 0,-1 1-2 0,-1 0 0 15,1-1-3-15,2 1 2 0,-2-2 2 0,0 2 2 16,0-1-1-16,-1 1-4 0,2 0 0 0,-2-1-2 16,0 2 2-16,-1-2 1 0,0 1-2 0,0 0 0 15,-1-1-6-15,1-1-5 0,-1 1-9 0,-2-3-9 16,0 0-6-16,-1-2-2 0,-2 1 1 15,-5-1 4-15,1 2 9 0,-1-2 3 0,-4-2 6 16,1 2 3-16,-1-1 2 0,0-1 5 0,3 2 3 16,-1 0 3-16,0 0 2 0,-1-1 0 0,1 2 0 15,-1 0 0-15,1 0 7 0,0-1 3 16,-1 2 3-16,0 0 6 0,0 0 2 0,-1 0 7 16,3 1 5-16,1-3 5 0,1 3 2 15,1 0 0-15,2 0 0 0,2 1-7 0,1 2 1 16,1 0-9-16,2 0-10 0,1 0-11 0,0 0-15 15,1 1-2-15,2 2 3 0,1-1 5 16,2 3 6-16,3 2 2 0,7 0 1 0,3 0-2 0,4 2 5 16,4 0-4-16,1-1-1 0,1 2-1 15,0-2-4-15,3 3 1 0,-2-2 2 0,-2 1 1 16,-1-1 1-16,-5 0-2 0,0 1-3 0,-3-2-2 16,-3 1 2-16,0 1 1 0,-6 0 0 0,0 1 0 15,-3-3-3-15,-5 3 9 0,-4 1 8 16,-5-3 13-16,-3 4 8 0,0 1 3 0,-7 0-2 0,-3 1-7 15,-3-3-1-15,-2 4-8 0,-4-5-6 16,1 1-3-16,1 0-8 0,4 1 1 0,0-2-2 16,3 1-5-16,2-3-17 0,4-2-54 0,4 3-130 15,2 0-309-15,4-1-1176 0</inkml:trace>
  <inkml:trace contextRef="#ctx0" brushRef="#br0" timeOffset="33207.7898">968 9010 1 0,'-1'-3'0'0,"0"-2"0"0,-3 0 207 16,2 1 153-16,0-3-58 0,-4-1-56 0,3 0-47 0,-3 0-43 15,1-1-28-15,-2 0-20 0,2 2-4 16,-2-2-5-16,0 2-8 0,1 0-1 0,-1-1-11 16,-2 1-11-16,1 1-8 0,2 0-11 0,-2 0-8 15,-1 1-4-15,1 1-2 0,0 1-1 0,-4-1-5 16,5 2-2-16,-4-1-4 0,-2 1 0 15,2 2-2-15,-1 0-3 0,0 4 1 16,-5-2-4-16,5 1 4 0,-2 2 0 0,-2 0-1 0,2 1-1 16,-2 4-3-16,1-2 0 0,-1 4-2 15,1-3 4-15,-1 6-2 0,-1-1-5 0,3 4 1 16,-3 0-4-16,4 1 1 0,0 0-1 0,-1 1 2 16,4 5-1-16,-2-2 0 0,3 1 1 0,4 1-6 15,-3-3 4-15,5 3-4 0,-3-3-1 0,5 3 3 16,0-3-7-16,2-2 3 0,1 0 1 0,5-1 1 15,1-3 4-15,2 2 3 0,4-3 2 16,2-1 2-16,4-4 8 0,3 1-1 0,0-1-3 16,6-2-1-16,1-2-7 0,1-2-1 0,0-1 1 15,-1-1-1-15,1-1 1 0,-1-4-3 16,-1 0-3-16,-4 0-1 0,1-2-5 0,15-5 1 16,-10-2-1-16,-11 3 3 0,-9 1 4 0,-2 0 5 15,-1 1 4-15,-4-3 0 0,-3 0 1 0,0 2-3 16,-1-2-5-16,-1 1-5 0,-1-1 3 15,-4 1-2-15,1 1-2 0,-4 0 0 0,1 2-8 16,5 3 10-16,-5-1 2 0,3 1-1 0,-2 1 2 16,-2-1-12-16,-1 2-3 0,-1-1 2 15,-2 2 1-15,-2 3 0 0,3 1 1 0,-3 2-3 0,0 1-3 16,4 1 3-16,-3 3 4 0,1 0 1 16,5 3 6-16,1-1-5 0,-1 0-1 0,5 1-2 15,2-1 0-15,2-1 4 0,1 2 2 16,4-1 3-16,0-2-4 0,4-1 4 0,0-3 3 15,1 0 2-15,6-1 4 0,-5-3-4 0,4-1-2 0,-2 0-4 16,-1-2 4-16,15-2-10 0,-9-3 2 16,-2-1-1-16,-5 1-7 0,-2 1 14 0,0-2 2 15,-1-3 2-15,-4 1 5 0,2 1-3 0,-3-2-4 16,2 2 0-16,-4 0-2 0,-1-2 4 16,-1 2 1-16,0-1-1 0,0 0-4 0,-1 2-1 15,1 0 2-15,-1 0-2 0,-1 2 7 0,-2 0-4 16,1 2-3-16,2 1-3 0,-1 0-3 15,1 1 3-15,0 0-2 0,1 0-1 0,-3 1-12 16,3 0-1-16,0 1 2 0,-1 2 3 0,0 2 10 16,0-1-1-16,-1 4 1 0,-3 1-3 0,4-1-1 15,1 1 5-15,0-2 1 0,0 2 3 16,0 0-4-16,5-2-1 0,-3 2 1 0,0-1 0 16,4-2 6-16,-3 3-3 0,4-4-5 0,-3-1 0 0,2 1-2 15,-2-1 5-15,5-1 4 0,-1 0 2 16,-3-2 1-16,3-1-3 0,1-1 1 0,0 0 0 15,1-2 5-15,0 0-3 0,1-2-1 16,-1-2-2-16,1 1-5 0,-1-1 5 0,0-1 1 16,0-1 3-16,1-2 0 0,-2 2-3 0,-4-2-2 15,2 0 0-15,2-2 5 0,-1 2-1 0,-4-2-6 16,3 0-1-16,-4-1-6 0,4 3 4 0,-3-3 2 16,0 4 1-16,1 0 1 0,1 2-3 15,-2 0-1-15,-1 2 0 0,3 0 0 0,-3 1-2 16,-1 2-4-16,4 1-3 0,-4-1-8 0,4 4 5 15,-2-1 2-15,5 2-2 0,-2 1 10 16,2 4-3-16,-2-1 2 0,5 3 3 0,1 0 3 16,-2 1-1-16,0 3 0 0,-2 0 0 0,3-1-6 15,-2 1 4-15,0-1 2 0,1 1 3 16,-1-2 6-16,0-1-8 0,1 0-2 0,-1-1-1 16,2-2-1-16,1-1 5 0,-1 0-1 0,1-2 2 15,-2-1-4-15,0-2 4 0,6-1 2 0,-5-1 2 16,3-2 0-16,0-1-3 0,-1 0 1 0,1-2-4 15,-2-3 9-15,-1 1-4 0,0 0-1 0,1-4-1 16,-1 1-6-16,0-3 3 0,-1 0 2 16,4-1 3-16,-5 0 4 0,-2-3-4 15,-1 0 0-15,2-2-5 0,-1 2-2 0,-4-4 2 0,1 1 0 16,-2-2-1-16,-2 0-6 0,0-1 5 0,-1-2 1 16,0-2 1-16,-1-1 5 0,-2 2-6 15,-2-1-2-15,2 1-1 0,-5 2 2 0,3 2-1 16,-2 2-2-16,-1 1 2 0,3 0-7 15,-2 2 4-15,-3 4 6 0,2-1-1 0,2 3 8 16,-2 1-8-16,-1 0-4 0,6 4 1 0,-4-3 0 16,3 4 2-16,-1 1 2 0,3 2-2 0,-1 1-4 15,3-1 2-15,-2 1 0 0,2 1 0 0,-2 0 1 16,1 1-11-16,1-1-3 0,-1 2-3 16,1-2 4-16,0 2 9 0,-1 2 2 0,0 1 1 15,0 0-3-15,0 2 2 0,-1 0 3 0,0 2 1 16,1 2 5-16,0 0-4 0,0 2-4 15,0 0 0-15,-1 2-1 0,-3 1 3 0,2 0 2 0,-2 0 1 16,1 0-4-16,1-2 1 0,-2 4 1 16,3-2 2-16,0 2 1 0,0 0-3 0,-1-2-2 15,1 2 1-15,2 0-3 0,0-1 6 0,0 1 4 16,0 0-4-16,1-2-1 0,3 1 2 0,-2 0-2 16,1 0 3-16,4 0 7 0,-4-1-9 15,7-1-1-15,-3-1-2 0,0 2 3 0,0-3 1 16,3 0 2-16,-2-1 0 0,2-3-4 0,0 0 3 15,0-1 1-15,0-1 1 0,2 0 9 0,-3-3-4 16,1 0-5-16,-1-1 3 0,4-2-6 16,-3 1 3-16,1-2 3 0,2-2-2 0,0-1-3 15,-1 2 1-15,-1-2 0 0,2-1 0 0,-3 1 7 16,0-3-4-16,1 0-3 0,-1 0-1 0,1 0-2 16,-3 0 4-16,1-2 2 0,-2 0 1 15,0 0-4-15,-1-1-2 0,2-1 0 0,-4 1 1 16,2 2 2-16,-3 0-2 0,0 0-2 0,0-1-4 15,-1 2 0-15,-2 0 3 0,1 0 3 0,-2 0 0 16,1 1-3-16,0-1-1 0,-1 1-1 16,1-1 2-16,0 3 4 0,-1-2-4 0,-2 2-3 15,0-1-1-15,3 1 0 0,-1-1 2 0,0 1 3 16,-1 0-1-16,0 0-1 0,1 2-2 16,-1-1 1-16,2 0 0 0,0 2 4 0,-1-1-3 0,1 1-1 15,0 0-3-15,0-2-2 0,0 2 4 16,0 0 1-16,0 0 2 0,0 0-1 0,0 0-1 15,0 0-2-15,0 0 0 0,0 0 5 0,0 0-3 16,0 0-1-16,0 0-1 0,0 0-3 16,0 2 3-16,0-2 2 0,0 0 0 0,-1-2-2 15,1 2-1-15,-1 2 0 0,0-2-2 0,-2 2 4 16,0-1-1-16,1 2-4 0,-1-1 1 0,0 1-3 16,0-1 3-16,0 1 4 0,-1 3 0 15,0 0-2-15,2 2 0 0,0-1 0 0,-2 1-1 16,3 1 4-16,-3 1-3 0,1 0-2 0,2 0 1 15,-1 0-3-15,4-2 4 0,1 4 4 16,-1-3 3-16,2 3 0 0,3-3-1 0,-2-2-3 16,3 1 0-16,0-4 2 0,1 1 0 0,-1-2-1 15,0 1 0-15,6-3-1 0,-4 0 2 0,1-1 3 16,1-1 1-16,-1 0-1 0,4-4-1 0,-3 2-2 16,1-4 0-16,1 2 4 0,-1-1-2 15,0-2-1-15,-2 0 0 0,2-3-3 0,-2 3 3 16,1-1 1-16,-4 0 2 0,-1 2-1 0,-1-2-2 15,-3 0 1-15,0 0-3 0,0 2 3 0,-2 0-2 16,-1 1 0-16,0 2-4 0,-1-1-2 16,-1 2 5-16,1 3-2 0,-1 0 1 0,1 0-3 15,1 0-7-15,0 1-4 0,0 2 1 0,-2 2 3 16,1 0 3-16,0 3 3 0,-1 0 1 0,4 2-3 16,0 0 3-16,1-1 4 0,4 0 1 0,3-1 0 15,-1 1-2-15,1-2-2 0,2 1 1 16,0-3 4-16,-1-2-1 0,6 0 0 0,-4-3 2 15,3-2-3-15,-5 1 1 0,1-2 5 0,-3-2 0 16,-1-2 1-16,-2-2-2 0,4-2 0 16,-1 3-5-16,0-3 5 0,-1-2-1 0,-3 0-2 15,1 1 3-15,-3-3-6 0,2 3 3 0,-2-1 0 16,-1 1 1-16,1 1 1 0,-3 2-2 0,3 0-1 16,-3 2-2-16,1 1 3 0,-1 3-1 15,0 2 0-15,0 0-2 0,0 2-10 0,0-1-5 0,0 1-1 16,1 2 2-16,1 4 4 0,1 2 6 15,3 3 2-15,1 2-2 0,1 1 3 0,5 4 1 16,-3 1 1-16,1-1-1 0,-1 3-3 16,2 1 4-16,0 1 0 0,-2 0 0 0,0 1 1 15,0-1-2-15,-3 0-4 0,-4 0-1 0,-3 0 3 16,0-2-1-16,-2-5 3 0,-3-1 2 0,-1-3-4 16,-4-2 6-16,0 1-2 0,-5-3 1 0,0 0 2 15,-5-1-3-15,-1-1-2 0,-6-2-2 16,0 0-1-16,-1 0-10 0,-2-4-6 0,-1 1-24 15,-2-2-42-15,2 0-53 0,-3-2-105 0,1 0-319 16,-2-3-1097-16</inkml:trace>
  <inkml:trace contextRef="#ctx0" brushRef="#br0" timeOffset="35059.8842">530 8064 1 0,'0'-1'0'0,"-4"0"0"0,3 0 0 15,0-1 0-15,0 0 0 0,-1-1 0 0,1 3 188 16,-3-3 16-16,3 1-14 0,0 1-19 0,0 0-4 0,1-1-11 16,-2 2-6-16,1-2-8 0,1 1-24 15,0 1-27-15,-1 0-31 0,2 0-18 0,-1 0-13 16,0 0 0-16,1 0 2 0,0 1 2 0,0-1 9 15,-1 2 3-15,2-2-5 0,3 1-4 16,-2 0-4-16,0 0-4 0,4 0 1 0,0 3-5 16,-2-3-5-16,4-1 4 0,0 3 0 0,2-2 9 15,0 0 2-15,4 1-2 0,-1-1-2 16,5 0-5-16,0 0-1 0,1-1-4 0,2 0-2 16,-1 0-1-16,2-1-4 0,4 1 4 0,-4-1-2 15,4 1-4-15,-3-1 3 0,7 1-15 0,21-2-2 16,-6 2-1-16,-6 0 0 0,-11 2 11 15,-2-2 3-15,0 0 2 0,2 0-2 0,0-2 1 16,-2 2 0-16,2-1-1 0,1 0 3 0,-1 0-3 16,2 1 0-16,0-2-3 0,3 2 1 15,-2 0-2-15,-1 0 3 0,-1 0 2 0,-1-1-2 0,0 1 4 16,5-2-6-16,-4 0-1 0,1 1 0 0,-1 0-1 16,1 0 2-16,0 1 1 0,0-1 7 15,0-1-1-15,1 2-1 0,-1-1-1 0,0 1-7 16,0-2 3-16,-1 1-3 0,-1 0 0 0,0 1 1 15,-2 0-3-15,0 0 0 0,2 0-1 16,-1-2 0-16,-3 2 0 0,4 0 2 0,1 0 0 16,-5 2-3-16,1-2 4 0,-5 0-3 0,0 1-2 15,0-1 4-15,2 0-4 0,-6 1 1 0,6-1 1 16,-3 0 0-16,1 0 0 0,-1 0 1 16,3-1 0-16,-6 1-3 0,4-1 6 0,-1 1-3 15,0-2-1-15,-2 2 0 0,2 0-4 0,-4-1 4 16,-1 0 0-16,3 0 0 0,-2 0 0 15,0-2 2-15,1 2-2 0,-4-1 1 0,4 1 4 16,-5 0-4-16,1-1 1 0,2 1 0 0,-3-1-4 16,1 1 1-16,0 0 0 0,-1 1-1 0,0-2 2 15,-1 1 1-15,1 0-2 0,-2 1 0 0,-1-1 3 16,1 0-4-16,0-1 2 0,-2 2 1 16,0-1-6-16,-1 1 4 0,2 0 0 0,-2 0-3 15,2 0 2-15,-3 0 2 0,0 0-2 0,-2 0 1 16,3-1 3-16,-1 1-4 0,1 0 1 15,0 0 1-15,-1 0-7 0,-1 0 7 0,0 0-1 0,-1 0-1 16,-1 0 3-16,-2 0-1 0,2 0-2 16,0 0 0-16,-2 0 4 0,-1 0-4 15,1 0-1-15,0-1 4 0,-1 1-6 0,1 0 4 0,1 0 1 16,-2 0-6-16,1 0 2 16,-1 0 0-16,0-2-3 0,0 4-1 0,0-4 1 0,0 2-5 15,2-2-2-15,-1 1 2 0,1 0-5 0,-1-2 5 16,1 1 4-16,1 0-4 0,-1-1 10 15,-1 1-9-15,-1-1-1 0,1 1 0 0,-1 0-5 16,0-2 0-16,0 4 2 0,-1-3 3 0,1 3 1 16,-1-2 5-16,1 1 1 0,-2-1 1 0,1 0 0 15,-1 0 2-15,0 0 0 0,0-1 0 0,0 1 1 16,-3-2-3-16,2 2 1 0,-4 1 1 0,3-2-3 16,-4 0 3-16,-1-2 1 0,-1 1 1 0,-3 1 7 15,2-2-1-15,-2 1 1 0,-1 0 6 16,2-1-4-16,-3 1 4 0,2-3 5 0,2 4 0 15,-2-2-2-15,2 1 0 0,-3-2 1 0,2 1-2 16,4 1 6-16,-2-1-2 0,1 2-6 16,3-1 1-16,-2 2 0 0,3-2-3 0,-1 2-2 15,4 1-2-15,-2-1-3 0,1 2-1 0,3-1-1 16,-1 1-6-16,2 0 4 0,-1 0-8 16,0 1-3-16,2-1-4 0,-2 2-6 0,1-1 5 15,2 1 4-15,-1 4 7 0,-1-1-1 16,3-1 3-16,3 2 0 0,0 2 1 0,2-2 8 15,4 1-2-15,-1 1 1 0,5 0 2 0,3 0-4 0,0 0 1 16,2-1-2-16,0 0 1 0,4-2-1 16,-3 2 2-16,0-2 1 0,0 0-4 0,-3-2 5 15,-3-1-2-15,2 1-1 0,-3 1 3 0,0 0-5 16,0-3 0-16,-3 2 2 0,-2 0-3 0,2-1 3 16,-5-1-1-16,2 1 0 0,-3 0-2 15,-3 0 3-15,-1-1-3 0,0 1-1 0,-2 1 0 16,0-2-3-16,0 2 0 0,-1 0 0 0,0 1 1 15,-2 0 0-15,1 3 0 0,-3-1 0 0,1 2 1 16,-4 3 6-16,0-2 1 0,-2 2 4 16,-1 0 1-16,-4-1-5 0,1 2 1 0,0-3-2 0,-2 1-3 15,1-1 4-15,-2 1-1 16,-1-1-3-16,0 0 1 0,2 0 2 0,-1-2-4 0,-1 0 2 16,2-1-1-16,0 2-6 0,2-2-1 15,3-1-7-15,-1 3-17 0,1-3-41 0,1 1-87 16,3 0-149-16,-1 3-527 0,-1-1-760 0</inkml:trace>
  <inkml:trace contextRef="#ctx0" brushRef="#br0" timeOffset="38253.7924">685 7220 1 0,'0'-5'0'16,"0"-1"166"-16,0 1 213 0,-1-2 22 0,1-1-17 16,-1 0-59-16,0 1-63 0,0 0-74 0,-2 3-71 15,2 1-54-15,0 1-47 0,0 1-23 16,0 1 3-16,0 3 9 0,1 1 17 0,-1 3 9 15,1 1 6-15,0-1 8 0,0 7 7 0,0-3-3 16,0 4 4-16,0 2-1 0,0-1-1 0,0 3 0 16,0-1-8-16,0 3-5 0,-1 1-7 15,-2 0-5-15,1-1-5 0,1 3-3 16,-3 0-4-16,-2-1-4 0,3 1-5 0,-4 0-3 0,3-1-2 16,-2-1-2-16,-3 0 3 0,6-2 2 0,-4-1-1 15,4-2 1-15,0-3-2 0,-2 0-1 0,3-3 2 16,-1-2-1-16,-1 0 0 0,3-4 2 15,0 0-1-15,1 1-1 0,0-2 3 0,0-2 0 16,0-1 2-16,1 2 5 0,0-2 1 0,5 2 4 16,-3-1 2-16,5-1-1 0,1 2 6 15,4 1-9-15,3-1-3 0,1-2-1 0,7 1-10 16,0 0 6-16,6-1 1 0,2-1 0 0,5 0-1 16,4 0-14-16,29-1-2 0,-8-3-4 0,-12 0 2 15,-16 0 8-15,-2-1 0 0,-1-1 2 16,3 1-4-16,-8-4 6 0,0 2 1 0,-6-1 2 15,-4-1 2-15,1 1-1 0,-5-1 0 0,-3-2 1 16,-1 2 7-16,-6-1-7 0,-2 0-2 0,0 2-4 16,-3-4-10-16,-3 3 3 0,2-1-2 15,-5 2 2-15,-2 1 2 0,-2 0-2 0,-2 0 1 0,4 2 2 16,-7 0 0-16,3 3 1 16,-3 1-2-16,-1 1-1 0,-1 2-2 0,4 2 5 15,-1 0-2-15,-2 3 0 0,0 4 3 0,1 0-5 0,5 4 0 16,0-2 2-16,4 3 2 0,-1 0 0 0,3-2 1 15,2 1-2-15,1-1-4 0,3 0 7 16,5 1 2-16,-1-5 2 0,5 0 3 0,-3-2-4 16,6-1 0-16,3-1 0 0,-2-2 4 0,1 0 0 15,4-3-1-15,-2 0 1 0,2-2-7 16,-1-1 6-16,0-1 1 0,2 0 0 0,-5-2 5 16,4-1-5-16,-5 1 2 0,-2-2-1 0,0-1 2 15,-1 0-1-15,-1 0 0 0,-3-3-1 16,3 2-4-16,-5-2 6 0,0 2 1 0,0-3 0 15,-3 3 4-15,0-1-6 0,-3 1-1 0,0 1-1 16,1 2-1-16,-1-1-1 0,-3 2-2 0,3 1-1 16,-1 1-4-16,0 1 2 0,2 0 0 15,-3 2-1-15,1 0-2 0,-2 3-7 0,2 1-1 16,1 2-1-16,-3 5 6 0,3-3 1 0,-3 5 3 16,5-4 1-16,-1 2-2 0,2 1 3 15,1 0 2-15,0 1 2 0,3-2 2 0,2 1-2 0,1-1-2 16,3-2 0-16,2 0 2 0,-1-3 1 0,4 1 2 15,1-3-1-15,2-2 0 0,-1-1 3 16,4-1-1-16,-2-1 2 0,-1 0 2 0,1-3-5 16,1 1 0-16,-4-5-1 0,0 3 0 0,-1-2 4 15,-2-2-2-15,-2 0 2 0,-1 0-4 0,0-2 3 16,-3 1 1-16,-3-1 1 0,1 2 4 16,-3-3-8-16,0 0 0 0,-2 0-2 0,0 0 0 15,-1-1 0-15,-1 1 0 0,-3 1 0 16,3 2-4-16,1 3 1 0,-1 2 0 0,-2 1-1 0,3 2 1 15,0 1-8-15,1 1-7 0,0-1-15 16,0 3-3-16,-1 0 3 0,-1 0 6 0,-4 6 13 16,4 0 5-16,1 3 1 0,0 1 3 0,1-1-1 15,1 2 4-15,0-3-3 0,6 2 2 16,-3-2-1-16,4 0-1 0,-1-2 1 0,-1-1 1 16,4 0 1-16,-1-3-1 0,0-1 3 0,0-1 2 15,1-1 1-15,-2-1 4 0,-2-1-1 16,4-1-1-16,-1 0 0 0,1-2 0 0,-1 0 0 15,-1-1 2-15,-1-1 0 0,0-4-3 0,4 2 1 0,-3-2 1 16,-1 1-2-16,-3 0 2 0,-2-3-1 16,5 2-3-16,-5-2 0 0,-1 0 0 0,0-1-1 15,2-1 0-15,-3 1 0 0,0-1-1 0,0 5-1 16,0-1 2-16,-3 3 2 0,2 3 2 16,0 0-2-16,2 1-1 0,-2 1 0 0,1 1-4 15,0 0-1-15,0 0-4 0,0 1-9 0,-1-1-12 16,2 2-14-16,-1-1 1 0,0 3 9 0,0 3 16 15,0 2 12-15,0 3 1 0,0 1 0 16,0-1-4-16,1 3 4 0,3-2 0 0,-2-1 1 16,1 0-2-16,2 1 2 0,-1-3 0 0,5 0 1 15,-5 1 2-15,4-3-2 0,-1-1-1 16,0 0 0-16,0-3 4 0,1 2 2 0,-3-2 0 0,1-1 2 16,1-2-2-16,-1 0 0 0,4-1 1 15,-2 0 2-15,2-1 4 0,-2-3-2 0,0 1 0 16,2-2-2-16,-1-3-3 0,-2 3 1 15,2-3-1-15,2-3-1 0,-2 2-2 0,-2-2 0 16,-2-1-2-16,4-1 1 0,-5 2 2 0,2-4-3 16,0 3 0-16,-3-4-1 0,-1 1 0 0,1 2 0 15,0 1 1-15,-1 2 2 0,0-2-4 0,1 2 1 16,0 0-1-16,0 2-1 0,-2 3 3 0,0 0-4 16,4 1 0-16,-3-1-1 0,1 2-2 15,2 1 2-15,-3 0-3 0,-1 2-1 0,1-2-4 16,3 2-4-16,-3 2 0 0,1 0 2 0,2 2 4 15,-1 2 1-15,3 0-1 0,-3 0 0 16,5 1 0-16,-2 5 4 0,-3-1 4 0,4 1 2 16,-4-1-1-16,2 0-2 0,-1 1-1 0,1 0 0 15,-2-1 2-15,2 2 4 0,1-2-1 0,-3 0-1 16,4-3-4-16,-4-1 2 0,4 0-1 16,-3-3 6-16,1 0 3 0,2 1 2 0,1-3 1 15,3 1-2-15,-1 1-1 0,0-4-2 0,3 2-2 16,0-4 0-16,-2 0-3 0,-1-3 1 0,2 1 2 15,-3-1-1-15,-2-2-1 0,1-3-1 0,1 2-1 16,0-4 0-16,-2 0 2 0,-1-2-2 16,-1 2 1-16,1-2-1 0,-4 1 0 0,4 3 2 15,-5 1-1-15,0-1 2 0,3 4-1 0,-3 0-1 16,0 2 0-16,-2 2-1 0,1 1 1 0,-1 1-3 16,2 0-6-16,-2 0-7 0,0 0-12 15,1 2 3-15,1 1 5 0,0 2 7 0,0 1 10 16,2 2-1-16,1-2 2 0,-3 4 0 0,6 0 2 15,-5-1-1-15,2 2 1 0,-1-1 1 0,3 1-3 16,-1 0 4-16,1-2-2 0,0 1 2 16,-1-5 1-16,1 1-1 0,0-1-1 0,-3 1 1 15,2-3 0-15,-2-1 0 0,2 1 3 0,-2-2 2 16,4-1 2-16,-5 0 4 0,5-1 0 16,-3-2-2-16,1 1 1 0,3-3-1 0,-1-1-2 15,-3 1-2-15,3-1-1 0,0 0-3 0,-1-3 1 16,2 0 1-16,-2-1-4 0,4 0 3 0,-4 1 0 15,1-1-2-15,-4 0 3 0,6 0-2 0,-3 2-2 16,-3 0-1-16,4 1-1 0,-5 2-2 16,4-1 2-16,-3 2 0 0,2 2-3 0,-3 1 1 15,0-1-2-15,0 4-2 0,-1-1 0 16,0 0 2-16,3 2-1 0,0 3 2 0,2 1 2 0,-3 4-1 16,2-2 3-16,0 3 2 0,0-3-2 0,-1 4 2 15,2-1 1-15,-2-1-1 0,0-3 4 16,3-2-1-16,-3-1 1 0,0-1 2 0,0 0 1 15,1-2 1-15,1-1 1 0,0 0 0 16,0-2-1-16,3 1 2 0,1-2-1 0,-1-2-3 16,3 0 0-16,1-1-9 0,-1-1-10 0,4 2-16 15,-3-5-31-15,1 2-71 0,0 0-111 0,-1-2-309 16,-1-1-1092-16</inkml:trace>
  <inkml:trace contextRef="#ctx0" brushRef="#br0" timeOffset="40326.3356">454 6273 1 0,'0'-1'0'16,"0"-1"0"-16,0 0 0 0,-1-1 0 0,1-1 0 15,0 1 0-15,-1 1 0 0,1-2 0 16,0 2 0-16,0-1 0 0,-1 1 0 0,0 1 81 16,1-1 40-16,-1-2-3 0,1 4-6 0,0-3-4 15,-1 2 1-15,1-1-5 0,-4 1-13 16,4-1-10-16,0 1-5 0,0-1-9 0,0 1-1 15,4-1-3-15,-4 1-7 0,1 0-1 0,0-2-3 16,0 3-3-16,-1-2-5 0,1 1-3 16,-1-2-10-16,2 2-7 0,2 0-5 0,-3 0-4 0,1-1-4 15,1 1 2-15,2 0 0 0,-1 0 1 0,4 0 2 16,-4 0-1-16,4 1 1 16,1 0 3-16,2 0 0 0,-1 0 1 0,2 1-1 15,4-1-1-15,-4 1 1 0,1-1 1 0,4 0 0 0,0 1 1 16,-3-1 2-16,6 0-1 0,-3 0 0 15,3 0-1-15,-3 1-2 0,4-1-1 0,3 0-2 16,-2 0 1-16,0 0-1 0,0-1 1 0,4 1 0 16,-3 0-2-16,23-1-13 0,-4 1-3 0,-8-1 2 15,-6 0 0-15,-3 1 11 0,2 0 1 16,0 0-2-16,-2 0 1 0,2 1 5 0,-1-2 1 16,2 2-2-16,0-1 0 0,-3 0-6 0,3 1-3 15,0-1-1-15,1 1 0 0,-2 0-2 0,1 0 3 16,1 1 3-16,-2-2-2 0,0 1 0 15,2-2-1-15,-1 2-3 0,-4-1 1 0,5 1 3 16,-2 0-3-16,-1-1 1 0,3 1-2 0,-2-1-2 16,-3 2 3-16,0-1 0 0,0 1 2 15,-1-2 0-15,3 0 1 0,-1 0-3 0,1 2-3 16,-2-1 3-16,1-1-7 0,-1 1 6 0,1-1 1 16,-1 0-2-16,-1 1 0 0,-1-1 0 15,-2 0 0-15,2 0 0 0,4-1 1 0,-2 1 0 0,4 0 0 16,0 0-1-16,-4 0-2 0,3 0 0 0,-3 0-1 15,-3-1 0-15,0 1 3 0,1 0-2 16,-1-1 1-16,-1 1-1 0,4 0 4 0,-3-2-2 16,0 2 1-16,-1 0-1 0,0 0-4 0,-1-2 3 15,-1 2 0-15,-1-1-1 0,1-1 2 16,-2 2-4-16,0 0-1 0,2-1 2 0,-3 1 2 16,3 0-1-16,2-1 0 0,-2 1 1 0,1 0-4 15,-5 0 2-15,1 0 2 0,0 0-4 0,-1-1 4 16,-1 1-1-16,1 0 0 0,-3-1 2 15,-1 1 1-15,3 0-2 0,-2-2 0 0,-1 2 1 16,1 0-3-16,0-1 3 0,0 1 0 0,-3-1-3 16,-1 1 4-16,2 0-4 0,-1-1 2 15,1 1-2-15,-3 0-2 0,1 0 1 0,2 0 0 16,1 0 1-16,0 1-3 0,-2-1 4 0,0 0-1 16,-1 0 0-16,1 0 6 0,1 0-1 0,1-1 0 15,-1 1 1-15,-1-1 0 0,3 1-3 16,-2-1-1-16,-2 1 0 0,1 0-4 0,0 0 4 0,-2 0 2 15,2-2-4-15,0 0 4 0,0 1-2 0,-3 0 0 16,3 1 1-16,0-1 0 0,-1 1 0 16,-1-2-1-16,1 0-2 0,-1 2-1 0,1-1 1 15,1 1-1-15,-2 0 1 0,0-1 4 0,-1 1-3 16,0 0 0-16,0-1 1 0,-1 1-5 16,-1 0 4-16,-1 0 2 0,0 0-1 0,1 0-2 15,-2-2 2-15,1 2 1 0,-2 0 1 0,0 0 7 16,0 0 0-16,0-1 6 0,0 1 9 15,-2 0 2-15,2-1-11 0,-1 0-10 0,-2-1-18 16,1-1-15-16,-1 2 1 0,0-2-3 0,-4 1 3 16,3-3 12-16,-3 3 1 0,-2-3 6 0,-1 2 4 15,2-1-1-15,0 0 4 0,1-1 1 0,-1 2-1 16,-1-2-2-16,2 0 1 0,0 1-2 16,-2-1 1-16,1 1 5 0,-2-1-3 0,-1 1 0 15,2-1 1-15,1 1-2 0,-1 0 2 16,-2-1 0-16,2 2-2 0,-1-1 0 0,1 2 4 0,-3-1 3 15,3 1 3-15,1 1 3 0,0 0-6 16,1-2-2-16,1 3 4 0,1 0-2 0,4 0 3 16,1 0-4-16,0 0-6 0,1 0-8 0,1 0-6 15,-1 0-11-15,1 3 8 0,2-2 13 0,2 2 4 16,1 1 14-16,3 2-3 0,3 0-2 0,0 1 4 16,1-2-2-16,1 3-3 0,2-3-4 15,-3 3-2-15,-1-2-2 0,0-1 0 0,0 2 3 16,-5-3-4-16,1 3 0 0,1-3 1 15,-2 2-3-15,-1-1 1 0,-2-2 1 0,1 0 0 16,0 1 1-16,0 0 0 0,-2 1-3 0,1 2-1 16,-1-1 1-16,0 0-4 0,-2 0 2 0,-1 1-1 15,1 2 0-15,0-2 3 0,-4 4 3 16,0-2 2-16,-2 2 5 0,-3 0 3 0,-2 3 2 16,-5-2 3-16,-2 2 1 0,-4-1 0 0,-1 0 0 15,-2-2-1-15,-5 2-4 0,-3-1-2 0,-2-1-3 16,0-1-5-16,2 2-2 0,-2-1-21 15,4 3-54-15,-1-1-139 0,3 4-451 0,0 0-868 0</inkml:trace>
  <inkml:trace contextRef="#ctx0" brushRef="#br0" timeOffset="44047.7765">738 5330 1 0,'0'-5'0'0,"-1"0"0"0,1-2 152 0,-1-3 213 0,1 0-71 15,-1-2-56-15,-1 1-39 0,-3 1-18 16,3 2-14-16,-1-2-9 0,-2 2-19 0,2 1-27 15,0 1-25-15,-2 0-24 0,2 1-14 0,-2 2-12 16,2 1-16-16,-1 0-11 0,-2 1-10 0,3 1-4 16,-4 2 1-16,-2-1 3 0,0 5 3 15,-1 1 3-15,-1 2 1 0,-3 2 2 0,1 3-1 16,-3 0-1-16,-1 2 6 0,2 1 6 0,-3 4 14 16,0-2 5-16,4 5-6 0,-6-2-3 0,3 3-15 15,2 0-5-15,-2 0-2 0,5 3-1 16,0-1 2-16,2-1 0 0,2 0 1 0,4 1 3 15,1-1 3-15,6-3 7 0,1 0 10 0,3-1 1 16,5-1 4-16,5-2 5 0,1-2-5 0,9-2-1 16,2-2-5-16,2-1-8 0,3-3-6 15,4-3-3-15,3-1-3 0,0-2-3 0,-1-2-1 16,1-1-5-16,0-2 0 0,2-3-13 0,26-5-2 16,-12-3 0-16,-16 0-1 0,-17 1 12 15,-3 3 1-15,-4-4 2 0,-4 1 2 0,-3 1 2 0,-1-1-1 16,-1 0-1-16,-5-1 0 0,-2 0-2 15,-1 1 1-15,-1-3-4 0,-2 6-1 0,-5-3-2 16,1 3-2-16,1-1 0 0,-4 3-2 0,-1 2-2 16,-3 0 1-16,1 2 0 0,-5 2 0 0,1 2 4 15,-5 2-1-15,14 0 11 0,-5 1-1 16,-1 2-2-16,2-1 1 0,-2 2-10 0,-1 3 0 16,2 0 2-16,-4 4 1 0,1 0 0 0,3 1 2 15,3 0 3-15,1 2-1 0,2-1 5 16,2 0-3-16,3 2 0 0,2-3 1 0,1 1 1 15,2-1 5-15,5-3 4 0,1 1 3 0,0-1-3 16,2-4 4-16,2-1-3 0,4-1-2 0,11 1-7 16,-4-6-9-16,-4-2-1 0,-9-2-1 0,2-2 8 15,2-1 5-15,-3-2 1 0,0-1 0 16,0 0-2-16,4-4 0 0,-4 1-1 0,-2-3 1 16,3-2 3-16,-3 0-5 0,4 1-1 15,-4 0 0-15,1 1-5 0,-1 1 4 0,-4 0-2 0,4 4 1 16,-1 1 0-16,0-1-2 0,0 1 0 15,-6 3 0-15,4 0-2 0,-3 1-2 0,2 3-3 16,1 1-4-16,-3-1-3 0,2 4-1 0,-1 0 0 16,4 3 3-16,-2 2 2 0,2 1 3 15,-2 0 3-15,2 3 3 0,0-1 2 0,0 2 2 16,2 1 0-16,-2 1 0 0,0 0-1 16,1 0 0-16,-1 1 1 0,1-2 0 0,-5 2 0 0,5-4 1 15,-3 1-1-15,-3-3 0 0,3-3 3 0,-3 1-3 16,3-2 1-16,-5-1 0 0,1-1-4 15,0-2 6-15,-2-1 3 0,0 0 3 0,-1 0 8 16,1-3-6-16,3 1-3 0,1-1-2 16,-2-3-2-16,4 0-2 0,-3 0 2 0,1 1-3 15,-2 0-5-15,2-2 5 0,-2 0-1 0,0-1 0 16,4-1 3-16,-3-2-4 0,3 0 1 0,0-1-1 16,-3 2 0-16,3-3 0 0,-3 3-2 0,2 0 0 15,-1-1 0-15,2 2 0 0,1 1 2 0,-4 1 0 16,2-1 1-16,-2 3-1 0,2 1 1 0,-4 1-1 15,0 1 0-15,0 0-7 0,0 2-4 16,2 1-2-16,-1 1-4 0,-1 2 5 0,5 0 3 16,-3 2 4-16,2 5 3 0,2-2-1 0,-4 1 3 15,4-1-1-15,-3 2 1 0,1 0 3 16,2 0-3-16,-4 1 1 0,3-2-5 0,-2 1 6 16,1-2 0-16,0 1-1 0,-1-4 7 0,2 1-8 15,-4-1-2-15,4 0-4 0,-4-2-6 0,1 0-10 16,2-1-23-16,-3 0-39 0,2 1-60 15,-2 1-51-15,0-4-41 0,-1-1-8 16,-4-1 16-16,0 0-104 0,1-5-139 0,0 1-47 0,-1-2 256 16,1-3 262-16,-3 1 0 0,4-4 0 15,0 0 0-15,3-1 0 0,-2 0 0 0,-1-1 0 16,0-1 0-16,1 0 0 0,-1 1 0 0,2 1 159 16,0-1 177-16,3 1-29 0,-3 2-37 0,0 2-18 15,1 3-49-15,3 0-37 0,-4 3-30 0,1-1-23 16,1 3-15-16,-3 0-43 0,0 2-51 15,0 2-17-15,2 2-13 0,0 1 8 0,0 4 24 0,6 0 0 16,-4 3 3-16,1 2 4 0,2-1 0 16,-4 3-2-16,5-4 1 0,-1 3-5 0,1-2 1 15,-2 2 3-15,1-1-3 0,0 0 6 0,1-1 3 16,-2-1 4-16,-1-1 1 0,1-3 0 16,-4-1-2-16,2-1-5 0,-3-4 0 0,0 1-3 15,-2-3 4-15,1 0 15 0,-1 0 18 0,0 0 23 16,0-2-5-16,2 0-16 0,1-2-21 15,1-4-21-15,-3 2-6 0,0-2 3 0,1-3 1 16,1 3-5-16,0-4 0 0,1 2-2 0,1-2-2 16,-2-2 0-16,4 2 1 0,1-3-1 0,0-1-2 15,-1 1 4-15,3 2-1 0,-2 1 0 16,-1 2 1-16,-2 3-8 0,2 2-1 0,-5 2 0 16,3 0-10-16,-1 3 1 0,-2 0-8 0,2 3-6 15,1 0 1-15,2 4 3 0,3 2 9 0,-2 3 7 16,0 0 13-16,3 3-2 0,-2-2 2 0,1 1 4 15,-1-2-4-15,2 2 6 0,0 0-2 0,5-3 1 16,-3-1 3-16,6-1 3 0,-2-1-2 16,2-3-4-16,1 1 1 0,-3-4-4 0,2-2 2 15,-5-1 0-15,0 0-2 0,-1-4 2 0,-3 0 1 16,1-2 1-16,-2-1 8 0,-2-1 1 0,-3-1 1 16,0-1 0-16,-1 0-5 0,-2-1-6 15,-1 1 1-15,-1-2 0 0,0 3-4 0,-5-2 7 16,3 2-2-16,-4 4-5 0,3 0 1 0,-2 2-7 15,0 1-4-15,-1 2-2 0,-1 2-1 16,-1 3-4-16,-1 2 2 0,3-1 2 0,-1 3-1 16,0 2 7-16,-1-2 1 0,5 1-1 0,-1 0 3 15,5-1-1-15,2 1-1 0,1 1 6 16,1-1 2-16,5 0 4 0,0-1 6 0,2-1 4 16,2 2 2-16,6-3 0 0,-1 0-6 0,1-3-8 15,-4 1-1-15,5-2-1 0,-3-1 1 0,0 2 2 16,0-2 1-16,2-1-4 0,-2 0-1 0,-3 0 0 15,-1 0-4-15,2 0 1 0,-3 0-1 0,-1 1-2 16,-1-1-1-16,0 2-4 0,1 1-3 16,-2 3-1-16,0 1 1 0,0 2-1 0,-3 0 5 15,0 3 1-15,-2 1-1 0,1 0 3 0,-3 0-2 16,-2 2 3-16,0-7 0 0,0 3 1 0,0-5 0 16,0 1 0-16,-1 0 1 0,0-3 1 15,0-2 2-15,1-2 8 0,0 0 13 0,0 0 21 16,0-1-2-16,0-3-7 0,-1-2-14 0,2-2-22 15,-1 1-3-15,0-6-2 0,2 2 0 16,0-4-5-16,6 0 2 0,1-2 3 0,0-2 2 16,4-1 4-16,1-3 3 0,4-1 0 0,1 0 0 15,3-3-1-15,1 1-3 0,-1-2 3 0,-3 3 1 16,1-2-1-16,-5 2-1 0,-2 6-2 16,0-1-4-16,-4 5 2 0,-1 7-4 0,-4 0-14 15,-1 2-34-15,-2 4-130 0,-1 2-133 0,-1 3-351 16,-2 3-867-16</inkml:trace>
  <inkml:trace contextRef="#ctx0" brushRef="#br0" timeOffset="45898.0385">423 4427 1 0,'-1'0'0'0,"0"-3"0"0,0 2 173 0,0 0 166 15,-4 0-56-15,4-2-58 0,0 2-54 0,1 0-44 16,0 1-37-16,0 0-17 0,1 0-12 0,-1 0-15 16,1 0-10-16,3 0-6 0,-1 0-2 15,0 0 2-15,2 1 2 0,-1-1-3 0,4 0-1 16,2 0 2-16,0 1 2 0,1-1 0 0,2 0 0 16,3 1-1-16,-1-1-1 0,2 2 1 0,4-2-3 15,-1 0-2-15,1 0-2 0,4 0-1 16,-1-2-3-16,0 1 1 0,4 1-2 0,-1-1 0 15,-2-2 1-15,4 3-2 0,1-1 0 0,0-1 0 16,29 0-6-16,-7 0-3 0,-8-1-3 16,-6 2-2-16,-6 0 4 0,4 1 3 0,-4 0 0 15,1-2 0-15,-1 2 0 0,3-1-4 0,-1 0 2 16,-2-1-1-16,6 2 0 0,-1 0 0 16,-1-1-1-16,2-1-1 0,-5 1 0 0,5 1 1 15,-3-1 0-15,3 1-1 0,-1-1 0 0,-2 1 1 0,3-1-1 16,-5 1 0-16,3 1-3 0,-1-1 0 15,-4 0-2-15,3 0 2 0,-3 0-2 0,2 1 2 16,-1-1 0-16,-2 1-2 0,-3-1 1 16,-1 1 0-16,1-1 0 0,-2 2 4 0,5-2 0 15,1 0-2-15,-2 0 1 0,2 0-1 16,-2 0-1-16,-3-2 0 0,0 2 1 0,-1 0-1 0,0-1 0 16,2 1-1-16,-2 0-1 0,2 0-1 0,-2 0 2 15,3 0 0-15,0 0-2 0,-5 0 2 16,6-1-3-16,-1 2 0 0,-2-1 2 0,3 0 0 15,0 0 1-15,-2 0 0 0,0 0 0 0,2-1-1 16,-5 1 1-16,2 0-3 0,-2-1 1 0,1 0 1 16,-1-2-1-16,-2 2 2 0,3 0 2 15,-3-2-1-15,-2 1 2 0,0-1-1 0,-3 2-5 16,-4 0-1-16,-2 0 4 0,0-1 2 0,0 1 1 16,-1-1-1-16,0 1-3 0,0 1-1 15,0 0 1-15,0 0-1 0,-3 0 1 0,-1-1-1 16,0 1 1-16,2 0-1 0,-1 0 0 0,0 0-1 15,2 0 2-15,1 0-1 0,-1 0 0 0,0 0 0 16,-1 0 0-16,-2 0 0 0,2 0 1 16,-2 0 1-16,2 0 0 0,-1 0-1 0,-2 0 0 15,0 0 0-15,-3-2 0 0,4 2 1 0,-3-1-1 0,0 1 0 16,1-1 1-16,-2 1 0 0,0 0 1 16,-2-1 1-16,2 1 0 0,-2 0 3 0,0 0 3 15,0 0 0-15,2 0 0 0,-2-1-2 0,2-3-3 16,-1 3-1-16,0 0 1 0,-1 0 1 15,0 0 2-15,0-3-2 0,-1 2-1 0,1 0 0 16,-3-3-5-16,-1 2-7 0,1-3-7 0,-5 1-4 16,1-1-5-16,-3 1 3 0,-3-1 4 15,1 0 2-15,-4 0 5 0,0 0 3 0,-1 0 3 16,4-2 0-16,-4 1 1 0,6 2 0 0,-1-3 2 16,-2 2-1-16,3 1 1 0,-2-4 2 15,1 4-2-15,-2-1 2 0,-1-1 0 0,3 0-2 16,-3 2 2-16,2-1 1 0,1 0 1 0,1 0 0 15,-2 0-1-15,1 2-1 0,-1 1-1 0,1-1 1 16,2 0 0-16,2 3 2 0,2-1 0 0,0 1-1 16,0 0-1-16,3 1-1 0,3 0-3 0,-1 1-3 15,1-1-3-15,0 0-7 0,0 0-9 0,1 0-13 16,-1 1 6-16,2 2 13 0,2 1 16 16,1 1 24-16,3 0 3 0,0 1 0 0,4 2-5 15,3 2-8-15,1-4-4 0,3 5-3 0,0-3-1 16,-1 3 2-16,5 0-2 0,-2-1-2 0,1 3 1 15,-1-2-1-15,0 1 0 0,-1-2 0 16,0-1-2-16,-2 1 2 0,-2 0 1 0,0-3 0 16,-3-1 0-16,2 1 0 0,-4 0-3 0,-1 0 1 15,1-1-1-15,-2 1-2 0,-2-2 2 16,-1-1-1-16,2 1-1 0,-3 0 1 0,-1 0 0 16,-1 0-1-16,-2-1-2 0,5 0 2 0,-5 0-4 15,-1 3 3-15,0 0 1 0,-3 1-2 16,-1 1 0-16,3-2 0 0,-4 1 1 0,0 2 3 15,-5-1 0-15,2-1-6 0,-4 1 0 0,0 1 6 16,0 1 0-16,-6-1 10 0,-1 4 1 0,-1-3 0 16,-4 1 10-16,-3-1-3 0,1 1 3 0,-1-1-6 15,-1-2-7-15,6-1-2 0,0-2-2 16,5-1 0-16,0 0 0 0,2 1 3 0,-1-2 4 16,3 0 1-16,-1-2 2 0,5 0 0 0,2-1-3 15,3 1-2-15,0-2-2 0,2 0-3 0,-1 0-1 16,3 0 1-16,0 0-3 0,0 0 0 0,0 0-1 15,1 1-2-15,-1-1 2 0,2 0 1 16,-2 0-1-16,0-1 2 0,0 1-1 0,0 0 0 16,2 0 0-16,-2 0 0 0,0-2-1 0,0 2-2 15,0 0-1-15,0 0-11 0,0 0-20 0,-2-1-50 16,2 1-98-16,0-1-117 0,0 1-351 16,-5 1-852-16</inkml:trace>
  <inkml:trace contextRef="#ctx0" brushRef="#br0" timeOffset="49028.2947">614 3771 299 0,'0'-4'343'16,"0"-1"36"-16,0 0-41 0,1 0-42 0,-1 1-57 15,0-1-73-15,1 3-94 0,-2-1-75 0,1 3-23 16,-1 4-1-16,1 0 16 0,0 2 27 16,-1 4 3-16,0 2-2 0,0 4-3 0,-3 3-2 15,1 4 1-15,-1 2 2 0,-2 3-2 0,2 0 0 16,-2 1-3-16,2 0-3 0,-2-2 2 0,4-4-2 16,-1-1-1-16,-1-2 5 0,3-5 0 0,0-4 6 15,1-1 11-15,0-4 27 0,0-2 26 16,0-1 28-16,0-2 25 0,0 0-16 0,0-3-27 15,0-2-32-15,0-2-36 0,0-3-16 16,0-2-1-16,-1-3-2 0,0 0-2 0,-1-6 1 16,-2 0-2-16,2-1-2 0,-5-1 0 0,4-3-2 15,-4 2-2-15,3-4 0 0,-3 0-2 0,3 0-1 16,-3-2 1-16,3-2 3 0,-4 1-2 0,6 0 2 16,-3 1 1-16,4-1-2 0,0 3 2 0,2 0-3 15,3 3 1-15,-1 0-3 0,5 2 2 16,-3 2 0-16,4 3-5 0,0 0-4 0,3 1-4 15,6 2 3-15,2 0 0 0,2 1 7 0,-2 4-1 16,8 2 0-16,-3-2 0 0,4 5-1 0,0 1 2 16,-1 3-2-16,-3 2-2 0,1 2-1 15,-2 5 0-15,2-1 3 0,-3 4 0 0,-2 3-10 16,14 15 0-16,-10 2-2 0,-7-4 2 0,-12-5 10 16,-1 2 1-16,-3-1 2 0,-5 4 2 0,-3 0 2 15,3-11 4-15,-4 2 11 0,-4-1 1 16,0 6 2-16,-4-4 0 0,-2 2-9 0,-3 0 1 15,-5 1 1-15,2-3-1 0,-5-5 0 0,3 1-1 16,-4-4-2-16,-1-3-2 0,0 1 0 16,0-4-2-16,-1 0-1 0,1-3 1 0,1 2-2 15,4-2 3-15,-2-3-1 0,6 1 0 0,1-2 2 16,9 1-1-16,0 0 0 0,2 0-1 0,5 0-3 16,0 0-7-16,2 0-18 0,4 0-7 0,2 1 5 15,0-1 10-15,5 0 23 0,2 2 9 16,8-2 0-16,2 0 0 0,7 1 0 0,3-1-1 15,3 0 1-15,7 0-2 0,0-1 2 0,1-1-1 16,4 1 1-16,35-2-11 0,-9-2-3 0,-16 0 1 16,-9 1-1-16,-8 0 11 0,-4 1-1 15,1-3-1-15,-4 1 1 0,-5 1 1 0,-3-2 0 16,-3 1 3-16,-1-4 1 0,-4 3 2 0,-3 1 3 16,-5-2 5-16,-4 2 5 0,-3 1 2 15,-1 0-2-15,-1 2-7 0,0-2-10 0,-1 2-10 16,-3-2-10-16,0 2-6 0,-5 1-5 0,-2 1 1 15,-5 1 1-15,-2 1 4 0,-4 5 5 0,-5 2 3 16,0 0 1-16,3 3 0 0,1 4 0 16,1-5-1-16,3 7 1 0,6-1-1 0,-2-2 2 15,6 1 0-15,6-1 0 0,1 0 1 0,0-2 1 16,7-1 2-16,-2 1 5 0,2-3 3 0,4 2 5 16,4-4 4-16,2-4 2 0,-1 1 3 0,6-1 2 15,-2-3-4-15,1-1-3 0,1-1-2 0,1-3-4 16,-1 1-1-16,-2 0 2 0,-3-1-1 15,-2-1 1-15,3-3 1 0,-4 2 0 0,-1-2 3 16,-4-3 4-16,1 1-3 0,0 1-1 0,-3-4-4 16,4 3-1-16,-6-3 1 0,-1 2-1 15,0-3 0-15,-2 4-3 0,0-3 0 0,1 4-1 16,-2-1 0-16,1 3 1 0,-2 3 0 16,-1 1-1-16,4 2-4 0,0-2-6 0,0 3-8 0,0 3-20 15,0-2-18-15,0 1 2 0,0 2 7 16,0 3 19-16,-1 4 21 0,1 0 4 0,1 6-1 15,6-2-1-15,-4 2 1 0,5 2-2 0,0-1 1 16,2 0 2-16,3 1 2 0,0 0 3 16,5-2 0-16,1-3-2 0,-5-1 0 0,3-5 1 15,-4 1-3-15,4-5 1 0,-5 0-1 0,6-3-1 0,-5-2 2 16,5 0 0-16,-5-3 0 0,4-1 3 16,-1-3-4-16,0-3 1 0,-3 0-1 0,4-2 2 15,-5-2-1-15,-1 0-1 0,4 1 0 16,-5-2-2-16,-4 1 1 0,3-1 2 0,-4 0 0 0,-2 1-1 15,0-1 0-15,-1 1 0 0,-2 3 2 16,0 0 2-16,-2 6-1 0,1 1-1 0,-1 2-3 16,1 1-8-16,0 1 3 0,0 1-6 0,-2 0-8 15,2 1-2-15,0 1-5 0,-1 2 1 16,-5 1 8-16,4 5 6 0,-2 1 2 0,1 1 2 16,4 0 1-16,0 2-4 0,0-2 5 0,1 3 3 15,4-2 1-15,-2 1 5 0,4-2 0 16,-1 1-2-16,3-5 3 0,0 2 2 0,1-3-2 15,-1-3 1-15,2 0-2 0,-1-2 1 0,-1 0 4 16,-1 0 0-16,-3-2 1 0,5-2 1 0,0-1-6 16,0-1 0-16,0 3 1 0,-3-3-3 15,-3-1 3-15,4-1-1 0,-3-1-2 0,2 0-7 16,0-1 4-16,-4-1 0 0,3-1-1 0,-3 2 6 16,-1 0-5-16,3-1-1 0,-3-1 1 0,1 1-2 15,-2-2 0-15,1 2-1 0,0 1 0 0,-2 2-4 16,1 1 3-16,-1 1 3 0,-1 3-1 0,1 0 3 15,0 1-11-15,0 1-12 0,0-1-15 16,0 1-4-16,0 3 7 0,0 1 10 0,0 3 14 16,1 1 1-16,1 2 5 0,-1-1 1 0,1 2 2 15,3 0 4-15,-2-1-4 0,1-1-3 0,3 1 1 16,-1 0 0-16,2-4 3 0,1 2 4 16,2-3-1-16,1-1 0 0,1-2 3 0,-1 0 1 15,1-2 3-15,4-2 5 0,-5-2-5 16,6 1-1-16,1-5-2 0,1-2-7 0,2 1 3 0,-2-3-1 15,1-2 3-15,0 1-1 0,-2-4 0 16,0-2 0-16,0-1 1 0,-5-1 3 0,0-2-5 16,-1 0-2-16,-3-2-2 0,0-2-3 0,-3-4 2 15,-2 1 1-15,-3-3 1 0,3-2-3 16,-5-1 0-16,-4 1 0 0,3 0-1 0,-5 3 4 0,-1 1-5 16,-4 2-3-16,-2 3-2 0,-3 1-7 15,-2 1 2-15,-5 5 4 0,-2 6-2 0,-2-1 2 16,-2 6-1-16,0 3-1 0,-1 3 2 0,-1 1 7 15,-1 3-2-15,2 2-2 0,0 4 0 16,3 2-7-16,5 2 5 0,2 1-2 0,7 2 1 16,-2 3-2-16,7-1-4 0,2 0 1 0,4 1 0 15,4-1 9-15,2-3 4 0,9 0 8 16,1 0 8-16,8-2-1 0,4-1 3 0,4 0-3 16,3-2-5-16,4-3 1 0,-2-2-4 0,3-1-3 15,-4 0 2-15,4-1-1 0,-5-1-1 0,0-2 0 16,-6 0-1-16,1-1-3 0,-5-2 2 0,-3 0 2 15,-2 0-1-15,-4 1-1 0,0 0-1 16,-6 0-1-16,-1-1 0 0,0 3 3 0,-4-1-6 16,0 1-5-16,0 1-7 0,-1 0-7 0,0 2 4 15,1 2 3-15,3 0 3 0,-3 4 7 0,4 0 1 16,-2 5 2-16,1 1 1 0,3 1 2 16,-4 1 0-16,2-1-1 0,2-1 1 0,0 0-5 15,0-2 4-15,-2 0 0 0,0-2-1 0,2-3 3 16,-1-1-4-16,-1-1-2 0,-1-1 1 0,4-1 4 15,-2-4 4-15,1-2 1 0,0-2 2 0,2 0-7 16,0-2 3-16,1-1 0 0,0 0-2 16,-2-1 3-16,4 0-3 0,-2 0 0 0,1-1 0 15,-2 3 5-15,-2-4-1 0,1 1-1 0,0-1 0 16,-2 0-4-16,-3 2 2 0,4 0 1 0,-5 2 0 16,1 0 1-16,-1 2-2 0,0 3-3 15,-3 0-1-15,1 2-1 0,-2-1-4 0,3 0 0 16,2 4 0-16,1-1-2 0,1 2 7 15,2 1 1-15,2 1 0 0,-2-2 5 0,-1-1-2 16,-1 1 0-16,1-1 2 0,1 1 1 0,0-3 1 16,0 1 2-16,1-1 0 0,1-1-1 0,1 0 1 15,-2-1-1-15,2-1-4 0,0-1-4 0,-2-1-7 16,-1 1-19-16,-1 1-35 0,0-6-66 16,0 3-153-16,-2-2-655 0,1-2-670 0</inkml:trace>
  <inkml:trace contextRef="#ctx0" brushRef="#br0" timeOffset="50518.3286">208 2739 1 0,'0'0'0'0,"0"0"0"16,0 0 0-16,0 0 0 0,0 0 0 15,0 0 109-15,0 0 24 0,6-7-12 0,-6 7-49 16,3-1 7-16,-3 1-59 0,2-3 11 0,0 0-8 15,5 3-1-15,0-3 8 0,-3 3-19 0,2 0 47 16,-2 0-23-16,4 0 33 0,1 1-3 0,2-1-4 16,-2 0-7-16,5 2-3 0,-3-2-7 15,6 0-5-15,-2 0-5 0,3 0-1 0,1 0-1 16,2-2 1-16,1 2 0 0,-1 0-1 16,6 2 0-16,-3-2 0 0,4 0 0 0,1 0 0 15,-4 0-2-15,5 0-2 0,-1 0-1 0,0 0-1 16,2 0-2-16,-1 0 1 0,0 0-3 0,0-2-5 15,1 2 3-15,0 0-1 0,27-1-12 0,-7 0 3 16,-8 0-3-16,-4-2-2 0,-7 3 12 16,-1 0-2-16,0-1 0 0,-2-1 2 0,1 1-3 0,-2 1 0 15,-2-1 2-15,3 1-1 0,-1-2 1 16,2 1-1-16,0 0-3 0,0-1-1 0,0 2-1 16,-3 0 1-16,1 0 1 0,1 1-2 15,0-1 1-15,-3 0-4 0,3 1-1 0,1 1 0 16,-2 1 0-16,-2-2 2 0,6 2 0 0,-3-1 3 15,1 0 1-15,3 2-2 0,1-2 2 0,-2-1-3 16,-1 2 0-16,4-1 2 0,-6 1 2 16,4-2-1-16,-5 1 1 0,2 0 1 0,0-2-1 15,-3 0 0-15,4 0-3 0,0-2-1 0,5 0 1 16,-5 1-2-16,0 0 1 0,-1-1-3 0,-2 2 0 16,-1 0-1-16,2-1-1 0,-2 1 2 15,1 0-3-15,-1-1 1 0,1 2 0 0,-1-1-4 16,-1 0 1-16,-2 1 0 0,2-2 0 0,-2 2 1 15,2-1 0-15,-3 2-2 0,0-1 0 16,2 0 3-16,-3 1 0 0,3-2 0 0,1 2 1 0,-2-1-2 16,2 0 0-16,1 1 1 0,0-1-1 0,1 1 0 15,-1-1 0-15,0 0 3 0,-3-1-1 16,0 0 3-16,3 0 0 0,-4 0-1 0,1 0 0 16,-3 1 0-16,1-1-1 0,0 0 2 0,-3-1-2 15,1 0 0-15,-1 0-2 0,-3 1-1 0,0 0 1 16,-2 0 1-16,-4-2 0 15,1 2 1-15,-1-1 1 0,0 1-2 0,-1-1 2 0,-2 1 0 16,0-1-1-16,0 0 2 0,3 0 1 0,-5 1 1 16,1-2-2-16,-3 2 1 0,2-2-2 15,-1 1 0-15,1 0 0 0,-2 1-4 0,3-2 2 16,-2 2 0-16,2-1 0 0,-2 0-1 0,0 1 0 16,3-1 0-16,-4 1-1 0,2-2 2 15,-1 2-1-15,-2-1-1 0,2-1 1 0,-1 2-2 16,-1 0 1-16,2 0-2 0,-3 0 2 0,1 0-2 15,0-2 0-15,-1 2 1 0,-1 0 0 0,0 0 4 16,-1 0 3-16,1 2 3 0,-2-4 2 0,2 2-1 16,0 2 0-16,-1-4-1 0,1 2 1 15,-1-1-3-15,1 1-8 0,-1 0-10 0,0 1-19 0,-2-1-18 16,-2 0-53-16,-1 0-101 0,-3 2-242 16,-5 1-894-16</inkml:trace>
  <inkml:trace contextRef="#ctx0" brushRef="#br0" timeOffset="51306.5889">838 2069 1 0,'0'-2'0'16,"0"-1"363"-16,0-1 36 0,1 3-26 15,-1-2-22-15,0-1-61 0,0 2-60 0,0 1-64 0,0-2-65 16,0 3-51-16,-1 0-31 0,1 0-19 16,0 3-14-16,0-2-1 0,0 0 7 0,1 3 12 15,-1 0 17-15,1 2 3 0,2 4-2 0,-2 2-7 16,3 3-5-16,-3 0-5 0,1 5 0 15,2 0 1-15,-3 1-1 0,1 3 5 0,-1-1-1 16,0 0 0-16,3-1 4 0,-2-1-2 0,0 0-1 16,-1-2-1-16,1-1-2 0,3-1-2 0,-2-3 7 15,0 1 3-15,2-3-1 0,-3-1 7 0,1 1-8 16,2-4-2-16,-3-1-2 0,0-1-5 16,2-1-6-16,-2-1-13 0,-1 0-23 0,2-2-41 15,-2 1-50-15,3-2-63 0,-2 0-84 0,-1-1-170 16,-1-1-414-16,2 0 293 0</inkml:trace>
  <inkml:trace contextRef="#ctx0" brushRef="#br0" timeOffset="52360.0869">1343 1816 734 0,'-5'0'55'15,"2"1"-34"-15,-1 4-65 0,-2 3 33 0,-3 3 88 16,-4 3 32-16,-3 2 20 0,1 5-12 0,-5 1-30 16,-1 5-2-16,-5 2-9 0,1 3-12 0,-3 1-4 15,-1 0-29-15,1 3-23 0,4-4 4 0,1-3-7 16,4-7-2-16,2-6 13 0,5-4 4 0,2-1 29 16,0-5 10-16,6-2 6 0,-4 1 1 15,2-3-6-15,3 0 8 0,-3-2 6 0,3 1 3 16,0-2-13-16,-2 0-20 0,3-1-21 0,0-3-21 15,1 0-12-15,0 1-12 0,1-1-11 16,1-1-9-16,2-1-5 0,-3 1 0 0,3 1 8 16,2 1 13-16,3-4 0 0,-5 6-11 0,3 1-1 15,2 1-12-15,1 3 10 0,2 3 21 16,4 2 8-16,-1 0 14 0,4 2 3 0,1-1 2 16,2 2 3-16,1 1 12 0,6-1-2 0,-2 2 5 15,8-5 6-15,-1 3-12 0,1-6 8 16,4 2-4-16,-1-1-3 0,-2-1 0 0,1-3-2 0,-5 0-2 15,-1-2-2-15,-5-1 2 0,2 0-1 0,-3-3 4 16,-3-1 4-16,-2 0 1 0,-1 1 8 16,-5-2 0-16,-1-1 2 0,-4-1 7 0,-1 1-3 15,-4-1 4-15,2-1-2 0,-4 2-6 0,-2-1-14 16,-3-2-8-16,1 3-8 0,-2-2-6 0,-1 1 9 16,-1 0-1-16,2 3-4 0,-1-2 2 15,-3 2-10-15,2 1-2 0,-2 1-4 0,-5 2 2 16,2 0-3-16,-4 3 1 0,1 0 2 0,-3 4-4 15,5 2 3-15,0 2 1 0,-2 1 2 16,4 2 2-16,2 1-3 0,4 3 1 0,0 0 1 16,3 4 4-16,3-2 2 0,1 3 2 0,4-1-1 15,3-1-4-15,2-2 8 0,3-3 5 0,5-3 2 16,0 0 5-16,2-1-4 0,0-1-5 0,4-4-4 16,0 1-6-16,1-3-11 0,-1-2-12 15,-2 0-9-15,4-4-15 0,-7-1-5 0,1-3-2 16,-1-1 3-16,-2-4 15 0,-4 2 11 0,4-4 10 15,-4 1 4-15,1 0 0 0,-1-2 9 0,-3-2 6 16,-2 1 4-16,-1 1 5 0,0-1 0 16,-3 2-8-16,2 1 4 0,-4 0 5 0,2 3 3 15,-3 1 10-15,1 2 5 0,-3 2 9 0,1 2 3 16,-1 1-11-16,0 1-26 0,0 0-48 0,-1 1-28 16,2 4 9-16,1 1 16 0,1 3 36 15,0 1 19-15,1 2-4 0,2 1 0 0,2 3 1 16,-1-1 3-16,2 2 6 0,-1-2 3 0,5 1-2 15,-5 0 0-15,6-1-1 0,-2 0 3 16,0-3 10-16,-1 0-2 0,1-4 2 0,0-2-1 0,1-2 0 16,-3-1 6-16,0-3 0 0,4 0-1 15,-3-3-3-15,6-1-2 0,-3-2-3 0,3 0-2 16,-5-3-1-16,-1 0-4 0,0 1 1 0,-2-1-3 16,0-1-2-16,2-1-4 0,0-3-4 15,-1 1 2-15,3-4 0 0,-1 2 1 0,-1-1 3 16,-3 1-3-16,1-1 1 0,-1 2-2 0,2 1-2 15,-2 1 3-15,0 2-3 0,-3 1 0 0,3 2-1 16,-4 1 0-16,0 4-1 0,-1-1-3 0,-2 2-7 16,2 2-2-16,1 1 0 0,-1 0-2 15,6 5 5-15,-1 2-1 0,-2 3-1 0,4 1 2 16,-2 1 2-16,1 0 3 0,-1 0 1 0,1 1 2 16,-1 0 0-16,-1 2 0 0,1-3 1 15,2 1 2-15,-3-4 0 0,0 0-2 0,-1 0 1 16,-1-2-1-16,2-1 0 0,0-1 0 0,-1 0 0 15,0-2-4-15,3 1-12 0,-6-2-16 0,3-1-21 16,-3 0-36-16,1-3-31 0,1 0-50 0,-4 0-75 16,3-3-181-16,0 0-307 0,-3-3-162 0</inkml:trace>
  <inkml:trace contextRef="#ctx0" brushRef="#br0" timeOffset="52902.5536">2667 2180 1 0,'4'-8'46'0,"-1"-2"491"0,0-3-77 0,0 3-64 15,-2 4-48-15,2 3-67 0,-2 0-88 0,0 3-71 16,-1 0-79-16,0-1-68 0,0 2-52 0,-1 2 3 16,2-1 16-16,0 5 27 0,2 4 38 15,3-1 6-15,-4 3-3 0,4-2-3 0,-2 3-1 16,3-2 0-16,-4 1-1 0,3-3 2 0,-1 3 0 16,1-2 4-16,-2 1 1 0,3-3 1 0,-2-2 1 15,1 1 0-15,-4-3 2 0,2-2 1 16,0-1-1-16,-2-1 1 0,0 0 2 0,1 0 5 15,-1-1 10-15,0 0 7 0,2-1 2 0,3 0-5 16,2-1-10-16,-1-2-8 0,1-1-6 16,0-1 0-16,0-1-3 0,3 0 0 15,-1 0 0-15,0-3-1 0,0 2-1 0,0-1 3 0,-2 0-2 16,1 0-4-16,1-2 1 0,-1 4-4 16,-1 0 0-16,-1 0 0 0,0 1-4 0,0 1-1 15,-1 2 0-15,-3 0-2 0,1 2 0 0,-2 0-3 16,-2 0-4-16,3 2-2 0,-1 0-2 0,0 0 0 15,1 2 3-15,1 2 2 0,1 0 3 16,0 5 0-16,0-2 3 0,-2-1 2 0,4 4 2 16,1-1 3-16,1 0 1 0,0-1-2 0,0 0 2 0,-3 1 1 15,0-3 2-15,2-2 3 0,0 2 1 16,-3-4 0-16,0 0 1 0,2-2 0 0,0 2 2 16,-1-3 2-16,0 0 1 0,1 0 1 0,1-2 0 15,-2 0 2-15,3-2-2 0,-3-3 3 0,3 4-3 16,0-5-7-16,2 1 0 0,-1-2-5 15,0 1 0-15,0-3 3 0,2 1-2 0,-3 1 0 16,0-2-1-16,-2 2 0 0,-2 2 1 0,2-1 3 16,-4 2-3-16,1 3 1 0,-3 0-2 15,1 2-2-15,-2-3-1 0,0 4-3 0,-1-1-6 16,0 2-16-16,2-1-14 0,-1 3-5 0,2 0-24 16,4 3-77-16,4 5-216 0,-2 3-1228 15</inkml:trace>
  <inkml:trace contextRef="#ctx0" brushRef="#br0" timeOffset="83926.1444">5950 11829 1 0,'1'-1'0'0,"-1"-1"0"0,-1-1 0 0,1 2 190 15,0 0 57-15,0 1-30 0,0-1-36 0,0-2-42 16,1 3-11-16,-1 0-17 0,0 0-8 0,0 0-6 16,-1-2-2-16,1 2-14 0,0 0-7 15,1 0-8-15,-1 0-8 0,0 0 4 0,1 2-5 16,0-2-3-16,-1 0-4 0,2 0-8 0,-2 2-9 15,-2-1-8-15,2-1-3 0,0 0-8 0,0 0-3 16,0 0-4-16,0 1-7 0,0-1 3 0,0 0-1 16,0 1-1-16,0 0 6 0,2 1 8 15,-2-1 10-15,2 1 14 0,-1 2 7 0,1-2-2 16,-1 1-1-16,-1 1-4 0,1-1 0 0,0 1-2 16,-1 0-3-16,2 1-2 0,-1-1-10 0,-1 2 3 15,2 0-3-15,-2 0 1 0,2 0 1 0,-2 0-5 16,0 0-3-16,1 1-1 0,0 0-4 15,0-1 4-15,2 2 4 0,-3-1-1 0,2 1 3 16,-1 1-4-16,-1 0-3 0,1 1 1 0,-1 2 5 16,0-1 0-16,0 0 1 0,0 1-2 15,0-1-5-15,0 0 0 0,0-1-2 0,0 1 0 16,0-2-2-16,0 0-3 0,0 3-2 0,0-3 0 16,1 3 2-16,-1-4-2 0,0 1 1 0,0-1-1 15,0-1-5-15,1-1 5 0,-1 2 0 16,1-2 0-16,-1-2 3 0,2 1-3 0,-2 1-2 15,1-3 1-15,-1 2 1 0,2-3-2 0,-2 0 0 16,0-1-2-16,0 0-1 0,0-1 5 0,0 0 5 16,0-1 6-16,0 0 4 0,0 1 3 15,0 0 4-15,0-1 2 0,0 2 2 0,0-2-5 16,0 0-4-16,-2-2-10 0,2-2-10 16,0-1 2-16,0 0-1 0,2 0 1 0,-2-2 2 15,0-2-5-15,1 1 1 0,1-4 0 0,-2 1 0 16,0-5 0-16,2 1-1 0,-1 1-2 0,1-4-1 15,-1 1 3-15,1 3 0 0,-2-4 1 16,0 0 1-16,0 3-2 0,0 0-2 0,0 2 3 0,0 3 1 16,0-1-2-16,-2 3 1 0,2 0-1 0,0 1-4 15,0 2 3-15,0-1 1 0,0 1 1 16,0 2-1-16,2 0 0 0,-2 1-2 0,0 0 2 16,1 3 1-16,-1-4-2 0,0 4 1 0,0-1-4 15,0 1-4-15,0 1-3 0,-1 3-2 0,1-2 4 16,-2 1 3-16,1 3 2 0,-1 3 1 15,1 4 1-15,0 1 2 0,0 1-1 0,-2 2 4 16,-2 2-4-16,2 1-3 0,-4 3 5 0,0 3 0 16,-2 1 0-16,-2 3 1 0,1 2-3 15,-4 1-1-15,3 1-1 0,2-4 2 0,-1-2-1 16,5-6 2-16,-3-4-3 0,3-3 0 0,2-3 2 16,1-2-2-16,2-1 4 0,0-3 0 15,-1-1-3-15,2-2 0 0,-1-1 0 0,0 1 0 16,0-3 3-16,1 0 0 0,-1 0-1 0,0-2 0 15,1 2 4-15,-1 0 4 0,0-2 3 0,3 0 0 16,0-3-5-16,-1-3-4 0,1-1 0 0,4 0 2 16,-5-2-2-16,2-1 1 0,0-2-1 15,-2-2-3-15,2 2 2 0,0-4 2 0,-1 0-1 0,2 0 1 16,-2-1-2-16,1 2-2 0,2 0 0 16,-3-1 2-16,2 5 0 0,-3-3 0 0,0 2 0 15,2 0-4-15,-1 3 2 0,-2 1 0 0,1 2 2 16,-1 0 1-16,1 1-3 0,-2 1 0 15,2 1 0-15,-2-1 0 0,0 2 1 0,0 0 0 16,0 0 0-16,0 1-2 0,0 0 1 0,0 0 0 16,-2-1 1-16,2 2 2 0,-2-2-3 0,2 2-2 15,0 1-1-15,0-1 2 0,0 2-2 16,0 0 0-16,0 0-5 0,0-1-13 16,0 1-9-16,0 0-21 0,0 1-18 0,0 1-19 0,-1 0-32 15,1 3-45-15,0 0-98 0,0 2-280 16,1 2-498-16,-1 0 34 0</inkml:trace>
  <inkml:trace contextRef="#ctx0" brushRef="#br0" timeOffset="84858.4352">5900 12755 1145 0,'0'0'240'0,"0"-1"-57"0,0 1-54 0,0 1-58 16,0 1 22-16,-1 1 8 0,-1 2 2 15,-1 3 6-15,-1 1-23 0,1-1-22 0,-4 3-11 16,2-2-2-16,-1 2 1 0,-2-3-3 0,3 0 3 16,-3 1-6-16,3-2-2 0,-1-3 2 0,-2 0-5 15,5-1 3-15,-4-1-2 0,4-2-3 0,-3-1 1 16,3 0-7-16,-4-2-3 0,3-1-4 15,0-2-4-15,-1 0-4 0,2-4-5 0,-1 1 1 16,2-1-8-16,2-3 1 0,-1-2-2 0,2 0-2 16,-1-3 2-16,4-1-3 0,0 2 1 0,0 2-2 15,3-1 1-15,3 3-3 0,-4-1-2 16,2 4-1-16,1 0-8 0,5 3 6 0,-2 1 2 0,1 1-1 16,0 3 6-16,4 2-2 0,-4 2 1 15,5 4 0-15,-6 2 1 0,4 5 0 0,-3 1-1 16,-2 4 1-16,0 0-3 0,-3 3 3 0,-3 0 2 15,-1 3 0-15,-3-1 7 0,-2 4-3 16,-3 2 0-16,-3-1 1 0,-4 4-2 0,-4 3-1 16,-3-3 0-16,1-1-1 0,-2-2-3 0,0-6 3 15,0-3 0-15,2-3-1 0,1-4 6 0,-2-2-2 16,5 0 1-16,-1-5 1 0,0 1-3 0,3-4 1 16,1-2 2-16,1 0 0 0,2-2 1 15,1 0-1-15,-2-2-1 0,5-2-1 0,-1 0 4 16,0-2-5-16,3-1-1 0,-2 1 0 0,3-1-4 15,2 0-1-15,-1 0-2 0,1-1 1 16,4 0-5-16,-2 4 4 0,4-1-2 0,-1-1 0 16,2 4 4-16,-2-1-3 0,3 3-1 0,-1 1 2 15,2 1-2-15,0 1 2 0,-1 2 0 16,0 0 1-16,3 2-1 0,-3 2 0 0,0 0 3 16,1 4-2-16,0-2 3 0,-2 2-1 0,-1-1 0 0,0 3 1 15,0 0-4-15,-2-1 1 0,1-1 0 16,0 0 1-16,-3-4-2 0,2 2 2 0,-3-2 0 15,1 1-9-15,1 0-4 0,-4-3-13 0,3 0-23 16,1 1-34-16,-2-2-53 0,2-2-71 0,-3-2-154 16,3-1-394-16,1-1-789 15</inkml:trace>
  <inkml:trace contextRef="#ctx0" brushRef="#br0" timeOffset="85067.847">6123 13004 817 0,'0'-1'468'0,"0"0"-84"16,1 0-55-16,-1 2-67 0,0 0-52 0,-1 0-63 15,1 2-55-15,0-2-29 0,0-1-25 0,0 1-14 16,0-2-9-16,0 1-10 0,0 1 1 16,0 1-4-16,0 1-2 0,2-1 0 0,-1 1-10 0,4 0-18 15,-3 0-46-15,5 0-100 0,-4-2-222 16,6-1-512-16,-3-1-363 0</inkml:trace>
  <inkml:trace contextRef="#ctx0" brushRef="#br0" timeOffset="85416.8834">6396 12825 705 0,'-3'0'545'0,"-3"-3"-121"15,1 2-95-15,0 2-64 0,0 0-67 0,0 4-42 16,-4 0-33-16,2 2-23 0,-2 0-16 0,2 1-16 15,-2 2-11-15,4-2-13 0,0 1-6 0,4-1-5 16,1 0-7-16,0 2-3 0,1 1-5 16,4-1-4-16,0 2 0 0,5 0 0 0,0-3 0 15,3 1-2-15,3-2-3 0,-2 1-1 0,4-2-2 16,1 1 0-16,-3 2 0 0,0-3-2 0,-6 1-1 16,1 2-3-16,-1-2 3 0,-3 1-2 15,-2-3 3-15,1 2-1 0,-3 0-2 0,3-2 0 16,-4 0-2-16,-1 0 4 0,-1 0-1 0,0 0 1 15,-1 0-2-15,0-1-2 0,-3-1 4 0,0 1 1 16,1-1 5-16,-4-2-1 0,-1 2-2 0,1-1-2 16,-6 0 0-16,2-1-1 0,-1 2 0 15,-5-2-1-15,3-1-1 0,-1 1-6 16,-1 0-1-16,0-2-9 0,2 1-9 0,-1-1-11 16,0-1-25-16,4-1-27 0,-3 0-35 0,3-4-53 15,2 2-115-15,2-2-334 0,-1-2-801 0</inkml:trace>
  <inkml:trace contextRef="#ctx0" brushRef="#br0" timeOffset="85736.2914">6408 12764 1025 0,'1'-3'450'16,"2"2"-108"-16,1-2-59 0,-1 1-70 15,6 1-33-15,1-3-27 0,1 4-34 0,8-2-17 16,2 1-22-16,1 1-17 0,6 0-10 0,2 0-10 15,-1-1-6-15,1 1-7 0,1-4-3 0,1 2-7 16,1-1-2-16,0 0-1 0,0 1-5 16,-5-1-2-16,-2 2-4 0,-3-1 0 0,-2-1 1 15,-3 2 0-15,-1 0 1 0,-6 1-3 0,-2-2 3 16,-5 2 0-16,-2-2 8 0,-2 1 7 16,0 1 3-16,-1 0 3 0,0 1-4 0,0-1-1 15,-1 2-2-15,-2-2-5 0,0 2-4 0,1-1-7 16,-3-1-4-16,2 0-3 0,-2 0 1 0,2 0 3 15,2 0-6-15,-1 0-4 0,3-1-8 0,-1-1-13 16,1 2-11-16,0-2-23 0,0 1-40 0,1 2-67 16,-1-3-130-16,3 1-384 0,-3-1-970 0</inkml:trace>
  <inkml:trace contextRef="#ctx0" brushRef="#br0" timeOffset="86868.6192">8777 11967 1 0,'0'0'0'0,"-1"-2"0"16,0-2 157-16,1 2 224 0,-1-1-40 0,1 1-53 15,0-1-47-15,0 1-55 0,0-1-22 0,0 0-18 16,1 0-19-16,-1-1-13 0,0 0-13 15,0 1-3-15,0 0-8 0,0-2 0 0,0 3-4 16,0-2-5-16,1 3-4 0,-1-2-2 0,0-1 2 16,1 4-14-16,-1-1-13 0,0 2-19 0,0-1-23 15,0 0-4-15,0 2-2 0,0 1 1 0,0 1 3 16,0 2 4-16,2 1 2 0,-2 5 3 16,2-2 8-16,0 4-6 0,-1 1 3 0,0 1 0 15,0 2-3-15,0 1 9 0,2 3 0 0,-2-2-4 16,0 3-5-16,-1 1-4 0,2-2-6 0,-2 0 0 15,0-1 5-15,1-1-6 0,-1-3 1 16,0-1-1-16,0-1-4 0,0-1 7 0,0-3-4 16,1-2 1-16,-1 0-2 0,0-4-1 15,0 0-1-15,0-2 0 0,0 2 5 0,1-3-4 16,-1-1 1-16,0-1-1 0,0 2-3 0,0-4 13 16,0 2 6-16,0 0 9 0,0-2 1 0,0-1-9 15,0-1-7-15,-1-2-7 0,1 0 5 0,0-3-9 16,-1-2 1-16,0-2-2 0,1-1-7 15,-2-1 7-15,1-4 2 0,1-1-1 0,0-4 1 16,0-2-2-16,0 0-1 0,0-1 1 0,0 4 3 16,0 2-4-16,0 3 1 0,0 0-2 0,0 2-6 15,0 4 8-15,-1 0-1 0,1 2 2 16,0 1 2-16,0 2-4 0,0 1-1 0,0 1 2 0,0 0 1 16,0 2-2-16,0 0 2 0,0 2-3 15,0-1-6-15,0 2 7 0,0 0-1 0,0 0 0 16,0 0 2-16,0-1-8 0,0 2-4 0,-3-1-1 15,3 2 4-15,0-1 2 0,-1 2 2 16,0 1-3-16,0 2-13 0,-1-1-11 0,-1 2-29 16,0 1-37-16,2 1-57 0,-1-1-91 15,0 5-305-15,-2-1-1104 0</inkml:trace>
  <inkml:trace contextRef="#ctx0" brushRef="#br0" timeOffset="87374.4842">8653 12750 59 0,'0'-2'455'0,"-1"1"1"16,0-2-35-16,1 1-68 0,0 2-73 16,0 0-76-16,0 0-51 0,0 2-36 0,1-2-27 15,-1 0-17-15,0 0-7 0,0 2 0 16,1-2-1-16,-1 0 4 0,0 0-8 0,2-2-11 0,3 0-7 15,-2 0-10-15,7 1-3 0,-1-2-2 16,1 0-6-16,2 0-1 0,0 1-6 0,7 0 0 16,-1 1-2-16,3-2 0 0,1 2-3 0,-1-3-2 15,2 3-1-15,1-1-3 0,-4 0 2 16,2 2 1-16,-1-4-3 0,0 3 0 0,-1 0-3 16,-1 0 1-16,-2 0 0 0,0 0 2 0,-2-1-2 15,-3 1-1-15,-4 1 3 0,-3 0-3 0,0-2 2 16,-3 2 2-16,-2 0-3 0,0 0 1 0,-1 0-3 15,0 0-1-15,0 2-4 0,-1-2-1 0,0 0-5 16,1-2-8-16,0 2-7 0,-1 0-16 16,0 2-17-16,-3-2-25 0,3 0-45 0,-1 1-53 15,-4 2-95-15,0-1-247 0,1 1-442 16,-6 2-53-16</inkml:trace>
  <inkml:trace contextRef="#ctx0" brushRef="#br0" timeOffset="88016.9058">8683 12819 1 0,'-8'2'326'0,"4"-1"160"0,-4 3-54 0,4-1-50 16,-1 1-74-16,3 0-57 0,-1 1-80 16,-2 1-37-16,4 1-14 0,-1 2-20 0,1 0-12 15,-1 0-15-15,-1 3-11 0,1 1-6 0,1 1-8 16,1 2-3-16,-1-2-10 0,-1 2-5 15,-2 1-8-15,2-4-5 0,1 4-4 0,-1-4-4 16,0-1 2-16,-2-1-3 0,3-2 2 0,0 1-6 16,0-3 1-16,1 0 0 0,0-4-5 0,0 0 5 15,0-2-3-15,0-1 2 0,0 0 5 0,1 0 8 16,-1-1 7-16,1-1 0 0,1-2-2 0,3-1-8 16,-1-2-7-16,2 0 2 0,-1 0-7 15,3-3 3-15,-2 2-3 0,0-2-2 0,2 2 2 16,3-1 0-16,1 0 0 0,3 1-3 0,-2 0 4 15,5 1-5-15,-5 2 0 0,5 0 3 0,0 2-6 16,-2 0 4-16,3 1 0 0,0 2 0 16,-1 0 0-16,-4 2 2 0,1 1-1 0,0 1 0 15,-4 0 1-15,4 1-2 0,-3 2-1 0,-2 1 2 16,0 0-2-16,-3 3-1 0,-1-2 2 16,2 2 1-16,-4 1 0 0,1-1 3 0,-3 2-2 15,-2 1-2-15,0-1 4 0,-2 1-2 0,-3 2-1 16,1-4 3-16,-2 2-7 0,2-2 4 0,-4 2 2 15,0-2-2-15,-1 0 6 0,-1-3-3 0,3 2 1 16,-4-4 0-16,1 1 2 0,0 0-1 16,-5-2-2-16,4 0 3 0,0 0-5 0,-7-1 2 15,4-2 2-15,-4 1-3 0,-1-2 2 16,3 0-1-16,-3 1 2 0,1-2-2 0,-2 0 7 16,2-1-7-16,3 1-3 0,-3 0 3 0,6 2-10 15,-1-1 8-15,-1-2 0 0,5 1-1 0,3-1 5 16,-2 2-3-16,3-2 0 0,2 0 2 0,2 0 2 15,0 0 1-15,1 0-1 0,1 0 6 16,-1 0-8-16,0 0 6 0,1-2-1 0,0-1-6 0,-1-1 1 16,2 1-5-16,0-1-1 0,-1 2-5 15,1-2-5-15,-1 2-14 0,4-3-21 0,-1 1-36 16,0 0-75-16,3-1-134 0,1-1-693 0,2-2-703 16</inkml:trace>
  <inkml:trace contextRef="#ctx0" brushRef="#br0" timeOffset="89306.2425">10905 11798 1 0,'0'0'0'16,"0"-1"0"-16,0 1 77 0,0-1 265 0,1 1-40 15,-1-2-45-15,1 2-37 0,-1-1-32 16,1 1-17-16,-1-1-10 0,0 1-14 0,0 0-9 16,0 0-18-16,0 1-21 0,0 0-14 0,0-1-14 15,0 0-14-15,0 2-14 0,0-2-10 0,0 0-9 16,0 0-7-16,0 0 0 0,0 0-1 0,0 0 0 15,0 0 10-15,0 1 19 0,0 0 6 16,0 1 12-16,-1 2-5 0,1-1-12 0,0 1 1 16,-1 2-8-16,1-1-3 0,-1-1 0 0,0 3-3 15,1 1-1-15,-2 0-1 0,1 2-2 0,1 3-7 16,-1-2 2-16,1 2-3 0,-3 0-2 16,1 1 4-16,-1 2-4 0,0-1-2 0,0 0-2 15,1 3-4-15,-1-3 0 0,0 0-4 0,2 2 1 16,0-3-6-16,0 2 2 15,1-5 1-15,0 2-2 0,0-2 5 0,1 0-4 0,-1 0-2 16,0-3 3-16,1-1-5 0,0-1 2 16,1-1 0-16,-1 1 0 0,-1-3-1 0,1-2 2 15,1 1 2-15,-2-2-1 0,1-2 10 0,-1 2 1 16,1-1 6-16,1 0 3 0,-1-1-6 0,1-2-2 16,1-2-7-16,0 0 0 0,0-2-4 0,-2 0 2 15,2-3 1-15,-1-3-4 0,0 0 7 0,2-3-6 16,-1 0-1-16,1-5 0 0,2 3-5 15,-4-8 2-15,0 2 0 0,2-1 0 0,-1 2-3 16,-2 1 2-16,1 0 2 0,-2 4-2 0,0 2 6 16,0 4-4-16,-1 2-1 0,1 2 2 0,-1 2-7 15,0 0 3-15,0 3-3 0,-1 0 2 0,0 0-3 16,0 1 0-16,2 2-1 0,0 1-16 16,-2-1-6-16,1 2-17 0,-4 1-16 0,0 2-16 15,0 3-38-15,0 0-58 0,0 0-112 0,1 4-493 16,-1 1-854-16</inkml:trace>
  <inkml:trace contextRef="#ctx0" brushRef="#br0" timeOffset="90022.5693">10731 12727 1 0,'-2'0'117'0,"1"1"386"0,0 0 4 0,1-1-32 15,0 1-78-15,0 2-117 0,0-2-71 0,0-1-44 16,0 1-31-16,0-1-23 0,0 1-22 16,0-1-12-16,0 0-12 0,0 0-9 0,-2 0-10 15,2 1-9-15,0-1-10 0,0 2-10 0,0-1-1 16,2-1-4-16,-2 0-1 0,0 0 0 15,0 0-5-15,1 0-2 0,0 1 2 0,4-1 5 16,-1 3 3-16,3 0 3 0,4 0-3 0,6 0-8 16,0-2 3-16,8 0-2 0,0 0-1 0,2-2 3 15,1 1-6-15,-4-1-1 0,2 1-1 0,-3-3-1 16,-1 3 2-16,0-1 0 0,-5 1 1 16,-1 0-5-16,-3-2 4 0,-3 1-1 0,-3 0 2 15,-2 1 2-15,-2-2 2 0,-3 2 2 0,0 0-2 16,-2-2 3-16,1 4-5 0,0-2 0 15,0 0-1-15,0 3-4 0,-2 0 4 0,2-2-2 16,-4 3 3-16,0-1 9 0,2 1-10 0,0 3 3 16,-1 1-2-16,2-2-1 0,-2 5 3 0,0 0 1 15,0 4 0-15,2 1-3 0,-2 3 3 0,1 0-1 16,2 3 1-16,-1 1 5 0,-2 1-6 16,1 0-2-16,0 0-1 0,-1-1-4 0,-1 0 5 15,-3-2 1-15,4 1-1 0,-2-4-2 0,3-1-1 16,-2 0 0-16,-1-2 1 0,-1 0 6 0,4 0-7 15,-2-3 1-15,2-3-3 0,0-4-6 16,0 1 8-16,1-3-2 0,1 1 1 0,1-2-5 16,-2-2-1-16,4 3-3 0,-2-6-2 0,1 3 0 15,-1 0-17-15,0-2-13 0,3 1-29 16,-1-2-51-16,2-2-65 0,4-2-138 0,1-3-560 16,3-2-793-16</inkml:trace>
  <inkml:trace contextRef="#ctx0" brushRef="#br0" timeOffset="90209.8134">11284 12975 1497 0,'0'-2'443'0,"0"2"-70"16,0-1-116-16,0 1-61 0,0 0-37 0,0 1-42 16,-1-1-40-16,1 0-32 0,-1 2-19 15,0-2-15-15,1 1-10 0,0-1-7 0,-1 1-5 16,2 1-7-16,-1 2-16 0,2-2-33 0,3 2-65 15,1 0-114-15,2-3-416 0,3 0-952 16</inkml:trace>
  <inkml:trace contextRef="#ctx0" brushRef="#br0" timeOffset="90540.6549">11598 12834 1044 0,'-5'-1'852'0,"0"-2"-475"16,-2 1-129-16,3 3-55 0,-1 2-38 0,0 0-24 15,-2 3-25-15,-1 1-28 0,3 1-15 0,1 1-14 16,2 1-7-16,1-1-5 0,1 2-2 16,2 1-4-16,3 0-7 0,2 1 4 15,1 2-4-15,3-1 1 0,3 0-2 0,1 0-9 0,1 0-3 16,-1 1-4-16,1 1 0 0,-3 0-2 0,-1 0 0 16,0 1-3-16,0-3-8 0,-3 0 8 15,-1 3-2-15,0-4 3 0,-2 1 2 0,-2-1-5 16,-3-2 0-16,0-1 1 0,-1 1 1 0,-1-4 2 15,-2-2 0-15,0 1 1 0,-2 0-3 0,-1-2 4 16,-1-2 0-16,-1 1 1 0,-1-1 5 16,-2-2-8-16,1 2 0 0,-2-4-2 0,0 2-3 15,-2-2 0-15,1-1-1 0,0 1-6 0,-3-3-10 16,4 0-10-16,-2-1-16 0,-2 0-18 16,3 0-28-16,0-3-51 0,0 1-65 0,1-2-187 15,2-1-657-15,1 0-584 0</inkml:trace>
  <inkml:trace contextRef="#ctx0" brushRef="#br0" timeOffset="90844.7727">11582 12857 1578 0,'3'-7'439'0,"2"-1"-98"0,1-5-89 0,4 3-60 15,0 2-36-15,5 0-31 0,0 2-28 0,4-1-25 16,5 2-14-16,2 2-12 0,6 0-7 0,2-1-4 15,-1 2-5-15,-1 1-4 0,-1-2-8 0,-1 3 0 16,-4-1-4-16,-2 1 0 0,-2 0 2 0,-3-2-5 16,-3 1 2-16,-2 1-2 0,-7 1 2 15,-3-1 3-15,-3 2 2 0,-1-2 1 0,0-2-1 16,-1 4 2-16,0-2-2 0,1 1 3 16,-4-1 0-16,1 0-6 0,0 0-3 0,-3 2-6 15,1-2-3-15,1 1 1 0,-1-1 0 0,2 1-1 16,0-2-6-16,0 1-1 0,1 0-7 0,-2 0-9 15,2 1-12-15,-1-2-25 0,1 1-29 0,-2 1-47 16,-1-1-83-16,1 0-209 0,-1 1-1314 16</inkml:trace>
  <inkml:trace contextRef="#ctx0" brushRef="#br0" timeOffset="91866.718">13186 11722 1 0,'0'-1'266'0,"0"0"180"0,1-2-36 16,0 0-54-16,2 3-65 0,-2-3-68 0,2 2-49 16,-2 0-34-16,1-2-23 0,1 1-16 15,0-1-8-15,-1 0-5 0,1-1-7 0,0 2-2 16,0 0-7-16,-2-1-7 0,0 1-10 0,0 0-1 15,0 1-6-15,1 1-3 0,-2 0 0 0,0-2-14 16,0 2-6-16,0 0-9 0,0 0-6 0,0 2-1 16,1-1-3-16,-1-1-2 0,0 1-3 15,2 1 2-15,-2 2-1 0,2 3 8 0,-2 0 5 16,3 1-4-16,0 2 4 0,0 0-6 0,-2 4 1 16,0 1 3-16,1 2 0 0,1 1 3 15,-2 0-3-15,2 3 0 0,-2 3-4 0,-1 2 1 0,1 1 1 16,-2 0-6-16,1-1 3 0,0 0-5 15,0-1 0-15,0-1 2 0,0-2-1 0,0-2-1 16,1-5-1-16,0 2 1 0,2-3 0 0,-2-2-1 16,1 1 2-16,-1-5-4 0,0-3 1 15,-1 0-3-15,0-1 2 0,0-3 2 0,2 0 4 16,-2-2 7-16,0 1 2 0,0-1 9 0,1 1 2 16,-1-4-5-16,2-1-3 0,-1-2-7 0,1-3-7 15,-1-2-3-15,-1 0 3 0,0-2-2 16,0-1 0-16,0-1 0 0,-1-2-2 0,1-3 2 15,0-1-1-15,0-1 1 0,0-1 1 0,1-2-4 16,0 0 1-16,-1 2-1 0,1 1-1 16,0 2 2-16,-1 1 1 0,0 0 1 0,0 2 0 0,0 2-1 15,-1-1-4-15,0 3 5 0,0 3 2 16,-2 1-3-16,2 4 1 0,-1 0-3 0,2 1-3 16,-1 2 4-16,1 2 0 0,0 1 2 0,-2 0-4 15,2 0-3-15,0 0-1 0,0 0-2 0,0 1 2 16,0-1-2-16,-1 1 0 0,-2 2 0 15,2 1-1-15,-4-1 2 0,4 2-2 0,-3 1-5 16,1-2-11-16,1 3-18 0,0 2-22 0,-1 0-32 16,0 2-45-16,2-1-76 0,-1 1-191 0,2 1-700 15,2-1-425-15</inkml:trace>
  <inkml:trace contextRef="#ctx0" brushRef="#br0" timeOffset="93404.2884">13107 12788 1 0,'-2'-3'157'0,"0"0"293"0,-1-4-35 16,0 3-27-16,2-1-68 0,0 3-62 0,0-1-52 16,1 3-51-16,0 0-38 0,0 0-36 0,0 1-31 15,0-1-17-15,0 3-12 0,0-2 0 16,1 1 8-16,-1 2 16 0,1-1 14 0,0 4 5 15,2-2 0-15,-1 2-8 0,1 1-1 0,-2 1-3 16,1 1-3-16,0 2-3 0,-1 3-5 16,-1-2-4-16,2 3-4 0,-2 1-1 0,0-2-2 15,-2 4-5-15,1 0-2 0,-2 0-3 0,2 0-2 16,0-1 1-16,-2 0-3 0,-2 0-1 0,3 0-4 16,1-2-3-16,-3 2-1 0,3-2-1 15,-2-2 4-15,2-1-5 0,1 0 1 0,-1-1-3 16,2-1-4-16,-1-1 5 0,0-1 0 0,0-2 0 15,0 0-2-15,1-4 0 0,-1 0-1 16,1 0 1-16,-1-3 3 0,0 2-3 0,0-2 0 16,0 0-2-16,0 0-3 0,0 0 4 0,0 0-2 15,0-2-1-15,2 2-6 0,-2 0-9 0,1-1-22 16,1-2-35-16,0-2-43 0,4-3-82 0,1-1-148 16,1 0-570-16,2-3-743 0</inkml:trace>
  <inkml:trace contextRef="#ctx0" brushRef="#br0" timeOffset="93790.2581">13413 12940 1149 0,'-2'-3'415'16,"0"1"-38"-16,-2-1-96 0,1 1-56 15,0 4-71-15,-2 1-46 0,0 3-22 0,-2 3-10 16,-2 0-5-16,1 2-7 0,0-1-10 0,-2 3-3 15,1 1-3-15,-1-2-11 0,0 3-7 0,4-1-6 16,0 0-5-16,0 0-7 0,4 0-1 0,1-1-5 16,2 0-6-16,1 0 6 0,5-3 1 15,-1-2 4-15,7 2 6 0,-1-5-2 0,5-1-2 16,1 0 2-16,3-4-2 0,0 0-2 16,-1-2 0-16,0-4-4 0,1 2-3 0,-4-2 5 0,2-5 2 15,-2 0 2-15,-4 0 2 0,1 0-5 0,-3-2-5 16,-3 0 1-16,0-3 0 0,0 1-1 15,-6 2 3-15,-1-3-3 0,-2 1-3 0,0-4 2 16,-8 1-3-16,1-2 2 0,-4 3 4 0,1 2-7 16,-4 0 0-16,-2 5-1 0,-3-1 0 0,2 3 1 15,-4 3 1-15,2 1-2 0,1 1-7 16,-1 3 3-16,6 2-4 0,-4 0-8 0,7 2-14 16,1 1-35-16,2 3-56 0,6 4-104 0,3 0-382 15,8 3-1090-15</inkml:trace>
  <inkml:trace contextRef="#ctx0" brushRef="#br0" timeOffset="94859.5067">14995 11673 1 0,'1'-1'0'0,"0"-2"0"0,-1 1 119 15,0 0 165-15,0 1-16 0,3-1-29 0,-3 1-25 16,1 0-24-16,-1 0-15 0,1 1-4 0,-1-1-13 16,1 1-12-16,0-1-23 0,0-1-28 0,-1 1-16 15,1 0-9-15,0 1-6 0,2-1 0 16,-2 1 0-16,0 0 1 0,2-1 4 0,-3 1 1 16,1-2 0-16,1 2-8 0,-2-1-8 0,3 1-10 15,-3 0-12-15,0 0-8 0,-3 0-10 16,3 1-7-16,0-1-4 0,0 3-1 0,0-1 6 0,0 2 3 15,0 0 2-15,3 2 3 0,-2-1-3 16,0 1 0-16,0 0 0 0,0 0 2 16,0 1-2-16,0-1 0 0,4 0-2 0,-4 1-4 15,1 1 2-15,-2-1 1 0,1-1 0 0,1 3 1 16,1-2-1-16,-3 0-2 0,1 1 1 0,-1-2 1 16,0 1-3-16,1 0 0 0,-1 1-2 15,0 1-4-15,0 2 8 0,0-2-1 0,-1 1 3 16,1 1 4-16,0 1-6 0,-1 2 1 0,-2 0-3 15,2-1-1-15,0 3 0 0,0-2 1 0,0 3-3 16,0-3-3-16,0 0 3 0,0-1 0 0,-3-2 0 16,4 0 1-16,0-4-4 0,0-1 1 0,4 3-1 15,-3-4 1-15,-1-1 2 0,1-1 1 16,-1 0-2-16,1-2-1 0,-1-1 4 0,0 0 5 16,0 0 8-16,0 0 11 0,0-1 2 0,0 1 0 15,0-3-3-15,1 0-8 0,-1-2-5 0,2-2-5 16,2-1-2-16,0-1-7 0,-3-2 1 15,1-2 1-15,3-3-2 0,-2 0 7 0,-1-3-8 16,4-1 1-16,-3-1-1 0,4-1-3 0,-3 0 5 16,1-2-2-16,-2 1 2 0,0 1-1 0,1-1 1 15,-1 2-1-15,-3 2 1 0,1-1 4 16,0 3-7-16,1 0 0 0,-2 3-2 0,0 0-1 16,-2 5 4-16,1-1 2 0,1 5-2 0,-1 1-3 15,1 0 1-15,0 2-2 0,0 2 2 0,-1 0 3 16,1 0-11-16,0 0-6 0,-1 0-5 15,1 2-2-15,-2 2 6 0,-1 1-1 0,1 1-5 16,1 3-16-16,0 2-18 0,0 0-26 16,0 2-30-16,2 1-44 0,1 1-79 0,0 3-258 0,5 2-1065 15</inkml:trace>
  <inkml:trace contextRef="#ctx0" brushRef="#br0" timeOffset="95271.1065">15073 12719 1349 0,'0'-12'285'0,"0"-4"5"16,1-4-41-16,1 3-26 0,1 5-20 16,1 2-41-16,-1 1-23 0,-2 3-27 0,0 3-19 0,0 1-27 15,-1 2-25-15,3 0-16 0,-3 3-14 0,0 1 2 16,1 3 1-16,0 2 9 0,0 3 2 16,0 6 4-16,-1 0 1 0,0 2-4 0,0 0-3 15,-1 3-5-15,-1-4-2 0,-2 4-1 0,2 0-1 16,1 0-2-16,-2 0-2 0,-2 2-1 0,3-2-4 15,-3 2 1-15,0 0-2 0,2-3-2 16,-2-3 1-16,3 0-4 0,2-5-1 0,0 2-1 16,0-4-4-16,0 0-4 0,5-1-15 0,-2-2-17 15,-1-1-22-15,6-1-31 0,-3-1-36 0,3-4-61 16,1 0-101-16,2-4-251 0,-1-2-492 0,0-4-52 16</inkml:trace>
  <inkml:trace contextRef="#ctx0" brushRef="#br0" timeOffset="95644.246">15276 12726 217 0,'9'-10'388'0,"4"1"47"0,0-4-82 0,4 4-25 16,-5 3-39-16,-1 0-72 0,1 2-56 0,-2 2-40 16,-2 2-26-16,2 2-25 0,0 3-13 15,0 1-15-15,-1 2-8 0,-1 4 1 0,-2 2-6 16,1 4 1-16,-4 0-1 0,2 1 1 0,-4 1-2 15,-2 1-1-15,-4 1 0 0,2 1-5 16,-5-1 3-16,-1 1-2 0,-2-1-4 0,-1-1 2 16,0 0-5-16,-1-5-2 0,-2-2 0 0,3-4-1 15,2 1-2-15,1-3 0 0,-2-2 1 0,7 0-2 16,-2-2 2-16,3-3 1 0,2 0-3 16,-2-1 8-16,6 0 2 0,-3 0 5 0,1 0 1 15,-1 0-1-15,1-1-7 0,1 0-8 0,-1 1-3 16,6-1-9-16,-1 0 2 0,4-1 0 0,2 2-1 15,1 0 3-15,0 2-2 0,3-1 1 16,-3 0 1-16,0 0-2 0,2 0 0 0,-2 1-3 16,0 1 1-16,1 1-6 0,0-3-1 0,-1 3-6 15,3-1-17-15,-4 0-21 0,-1-2-42 16,5 2-66-16,-5-1-99 0,2 0-279 0,-1-1-809 16</inkml:trace>
  <inkml:trace contextRef="#ctx0" brushRef="#br0" timeOffset="95844.8643">15728 12928 1215 0,'1'-6'631'0,"2"-4"-263"0,-2-1-99 0,2 4-56 16,-2 0-32-16,1 0-31 0,2 2-34 0,-3 2-30 16,0 1-22-16,0 1-21 0,-1-1-16 15,0 2-14-15,0 2-9 0,0-2-10 0,0 1-2 16,0 1-2-16,2 1 2 0,-1 2-1 0,4 2-14 15,-2 0-26-15,-1-1-55 0,4 1-88 16,-3 0-166-16,6-2-524 0,0 0-735 0</inkml:trace>
  <inkml:trace contextRef="#ctx0" brushRef="#br0" timeOffset="96167">16051 12746 1490 0,'-3'-4'404'0,"-4"2"-83"0,-1-2-85 0,2 3-44 16,-1 2-38-16,-1 2-42 0,2-1-24 0,-2 5-24 16,2-1-16-16,4 1-9 0,0 5-10 15,2-2 5-15,2 3 3 0,1 0-1 0,7 1-1 16,0 4-3-16,5-2-4 0,0 2-7 0,4 2 1 16,0 0-10-16,1 0-3 0,-3 0 0 15,0 0-9-15,-1-4 4 0,-4 1 0 0,0-4-2 16,-2-1 3-16,-2 0-3 0,-2-1 0 15,-4-1 1-15,-1 0 1 0,-1-1-1 0,0-3-1 16,-1-1 2-16,-4-1-5 0,3 0 8 0,-1 0 2 16,-3-2 1-16,0-1 2 0,-2 0-3 0,0 1-2 15,-3-1-2-15,2 0-2 0,-1-1-4 0,-2-1-5 16,2 0-5-16,0-2-13 0,-1 1-18 0,0 0-22 16,0-2-32-16,0-1-42 0,-3 0-60 15,3 1-165-15,0-2-619 0,0-1-631 0</inkml:trace>
  <inkml:trace contextRef="#ctx0" brushRef="#br0" timeOffset="96443.7983">16049 12722 1173 0,'11'-7'278'16,"3"-1"23"-16,10-2-50 0,-3 0-14 0,2 5-30 15,-3-2-48-15,1 1-35 0,-1 3-23 16,1-2-13-16,2 3-19 0,1 0-13 0,-3-1-8 15,0 3-7-15,-6-2-4 0,3 1-4 0,-7 1-6 16,-1-1-9-16,0 1-2 0,-5 0-3 16,-2 0-3-16,-3 0 7 0,0 0-2 0,-2 0-1 15,1 0-1-15,-2 1-3 0,2-1-3 0,0 0 1 16,0 1 2-16,-2 0-2 0,-4 0 1 0,4 0-4 16,-2 2-6-16,2-3 1 0,0 0-9 0,-1 1-10 15,3-1-19-15,0 2-36 0,0-1-44 16,-1 1-74-16,-4-1-173 0,5-1-669 0,0 1-518 0</inkml:trace>
  <inkml:trace contextRef="#ctx0" brushRef="#br0" timeOffset="97412.5244">17404 11654 1 0,'2'-2'0'16,"0"-1"99"-16,-1 0 260 0,0 1-7 15,-1 2-27-15,1 0-27 0,0-1-40 0,0 2-44 16,-1-1-42-16,0 0-29 0,0 0-20 0,0 2-15 16,0-2-8-16,0 0-19 0,0 2-23 0,0-2-17 15,0 3-5-15,0 0 8 0,2 2 13 0,-2 2 15 16,2 2-8-16,-2 1-9 0,0 2-5 15,-2-2-14-15,2 4 1 0,-2-2-6 0,2 3-8 16,-1-1 1-16,0 2-8 0,-1 0-3 0,1 2-1 16,-1 3-7-16,0 0 2 0,2 1-2 0,0 0 0 15,0 0 0-15,2 1 0 0,0 0 0 16,-1 0-2-16,0-2 2 0,0 1-1 0,1-3-1 16,0 0 1-16,2-1-3 0,-2-3 2 0,0-3 0 15,-1 0 0-15,2-5 0 0,0 1 0 0,-1-1 0 16,-1-3 0-16,0-2 2 0,1-1 1 15,-2-1 5-15,0 0 6 0,0 1 6 0,0-1 10 16,0-1 2-16,1-1-1 0,-1-3-9 0,2-3-10 16,-1 0-7-16,0-3-3 0,-1-2 1 0,0-2-3 15,-1 1 1-15,1-4-1 0,-1 0-3 16,-1-4 1-16,2 1-1 0,-1-4 3 0,1-1 0 16,0 1-2-16,0-1-1 0,0 0-1 0,0 0 2 15,-2 2 0-15,1 4 2 0,0 2 0 16,0 2-2-16,-1 1-1 0,0 0-1 0,-1 4 2 15,2-2-3-15,1 4 2 0,-1 1 2 0,1 0-2 16,-1 1 2-16,1 0-1 0,-1 4 0 0,1 0 0 16,0 2-1-16,0 0-2 0,0 1-3 0,0 0-3 15,0-1-5-15,0 1-5 0,0 1-2 16,0 1-3-16,-1 3 6 0,1 0-12 0,0 4-23 16,1 2-35-16,0 3-53 0,1-2-69 0,2 4-145 15,1 0-488-15,0 0-772 0</inkml:trace>
  <inkml:trace contextRef="#ctx0" brushRef="#br0" timeOffset="97850.4078">17487 12716 4 0,'-4'-5'414'0,"1"-3"46"0,-3-2-66 15,6 1-34-15,0 3-55 0,2-1-67 0,2 2-50 16,-2 0-33-16,0 2-31 0,-1 0-14 0,2 2-19 15,-1 0-20-15,-1 2-15 0,0 0-20 16,0 1-7-16,-1 1 5 0,1 2 8 0,2 1 6 16,1 5 3-16,-2-2-2 0,0 5-7 0,3 3 0 15,-4 0-3-15,0 1-4 0,0 0-2 0,0 1-7 16,-1 2-5-16,0-1-4 0,0 2-1 16,-1 0-5-16,1 1-1 0,-1 0-3 0,-1-1-9 15,-1-2 6-15,1-2 0 0,1 0-2 16,1-2 0-16,-1 0-1 0,0-1-3 0,1-3 0 15,1 2 0-15,0-4-8 0,2-1-7 0,2-1-18 16,-2-2-29-16,4 1-31 0,3-2-59 0,0-1-90 16,1-1-234-16,1-4-725 0</inkml:trace>
  <inkml:trace contextRef="#ctx0" brushRef="#br0" timeOffset="98326.11">17911 12719 1063 0,'-1'-4'384'0,"-2"0"-15"15,2 0-101-15,-1 1-31 0,2 2-43 0,-1-1-44 16,-1 1-29-16,2 1-30 0,0 0-23 16,2 0-20-16,-2 1-15 0,0-1-7 0,0 0-6 15,0 0-2-15,0 0-5 0,0 2-4 0,-2-2-1 16,2 1-5-16,-1 1 3 0,1 3 5 0,-1 0 4 15,-1 2 3-15,-1 0 1 0,0 2-2 16,1-1-1-16,-1 1 0 0,0 0-4 0,1 1 2 16,0 0-2-16,2 1-2 0,-2-2 0 15,4 2 0-15,0-1 0 0,1 1 6 0,3 2 1 0,1-1 1 16,0 0 1-16,6 2-3 0,-3 0-3 0,3 1 0 16,-1-2 2-16,3 2-7 0,-1-3 0 0,-1 0-4 15,-1-1-3-15,0 0 2 0,-4 0 0 16,3-1 0-16,-3 0-2 0,0 0 0 0,-1 1-1 15,-1-3 2-15,-1 3 2 0,-2-1-3 0,-3 1 0 16,2-2-1-16,-4-1-2 0,2 1 4 16,-1-2 1-16,-1-2 1 0,-2 1-2 0,-1-3 2 15,1 2 1-15,-3-1 2 0,1 0 5 0,0-2-2 16,-5-1 0-16,1 0-3 0,-2-1-4 16,0 0 2-16,-1 0-3 0,0-2 1 15,-1-2-4-15,0 1-4 0,1-2-6 0,-2 2-10 0,2 0-11 16,1-5-20-16,0 4-26 0,1-1-39 0,4-2-61 15,0 2-143-15,5-2-609 0,-1 0-709 16</inkml:trace>
  <inkml:trace contextRef="#ctx0" brushRef="#br0" timeOffset="98669.9988">18087 12679 1676 0,'-4'-2'387'16,"1"-6"-27"-16,-3 3-109 0,4 1-39 0,1 1-47 16,2 0-44-16,-1 1-33 0,1 0-18 15,0-1-23-15,4 2-16 0,-1 1-9 0,7-2-11 16,1 2 0-16,7 0 0 0,3 2-4 0,5 3 3 16,0-2-1-16,4 1 1 0,0-1-2 15,1 0 0-15,0-1-3 0,-1 0 1 0,-1 1 1 16,-3-3-2-16,-3 0-1 0,-4 0-1 0,-2 0-2 15,-4 0 4-15,-3 0 0 0,-5 0 4 16,-4 0 4-16,-2-2 2 0,0 2 1 0,0 2 0 0,0-2 1 16,-2 0-4-16,1 0 1 0,-2 0-4 0,-1-2-6 15,1 2 0-15,-3-1-3 0,1 0 1 16,0 1-1-16,1-1-3 0,2 1-6 16,-3 0-10-16,5 1-11 0,-2-1-25 0,1 1-29 15,0-1-52-15,-3 1-102 0,3 1-306 0,-1 0-1168 16</inkml:trace>
  <inkml:trace contextRef="#ctx0" brushRef="#br0" timeOffset="99465.6699">19914 11894 1 0,'0'-3'0'0,"0"-3"0"0,0-1 0 0,0 1 43 16,0 2 173-16,-1 0-19 0,1-1-9 15,0 0-14-15,0 0-18 0,0 0-11 0,-2 2-8 16,-1-2-3-16,0 2 1 0,1-2 7 0,1 0-1 16,-2 1-3-16,-1 0-3 0,2 0-10 15,2-1-6-15,-3 2-10 0,2-2-5 0,-2 1-7 16,2 2-10-16,0-1-2 0,1 0-4 0,0 2-4 15,0-1-6-15,0 1-5 0,0 1-6 0,0-2-8 16,0 2-4-16,0-1-9 0,1 1-9 0,-1 0-8 16,0 1-5-16,0 1-2 0,0-2-8 0,0 0 0 15,0 1-5-15,1 1 0 0,-1 2 5 16,2 3 4-16,-1 0 3 0,-1 1 0 0,0 2 1 16,1 2 2-16,1-1 0 0,-1 5 1 15,-1-1-3-15,1 3 0 0,0 0-1 0,0 0 0 16,2 4 4-16,-2 2 0 0,1 0 0 0,-2 2-2 15,0-1-3-15,-2 3-1 0,2-2-1 0,-1 2 0 16,-2-1-4-16,3-3-1 0,0-3-2 0,3-2-1 16,-3-3 5-16,1-1 0 0,-1 0 0 0,0-4-2 15,0 2-1-15,2-3-2 0,-2 1-1 16,0-1 3-16,0-1-4 0,0 1 2 0,-2-2-2 16,2-2-2-16,0 3 2 0,0-3 1 0,0 0 2 15,0 0-3-15,0 0 0 0,0 0-1 16,-1-2-2-16,1 2 3 0,-3 0-9 0,2-1-9 15,0 1-17-15,1 1-26 0,-1 1-38 0,1 0-59 16,-1 0-100-16,-1 3-335 0,1-3-1118 16</inkml:trace>
  <inkml:trace contextRef="#ctx0" brushRef="#br0" timeOffset="99747.2541">19877 12769 2488 0,'1'2'119'16,"-1"1"8"-16,1 1 6 0,1 0 27 0,-2 2-10 15,2 2-36-15,-2 0-27 0,0 4-18 16,0 1-8-16,0 3-18 0,1-2-6 0,-1 2-8 16,0 2-9-16,0 0 1 0,0-1-8 0,0 0-3 15,1 0-3-15,2-2-3 0,-2-1 0 16,2 3-3-16,-2-3 1 0,-1 2-9 0,0 1 5 15,0-2-1-15,1 1-4 0,1-2-1 0,2-3-20 16,-1 0-17-16,-2-1-20 0,3-3-30 0,1-1-36 16,-3-1-66-16,3-4-130 0,0-1-479 15,1-4-836-15</inkml:trace>
  <inkml:trace contextRef="#ctx0" brushRef="#br0" timeOffset="100134.2241">20159 12758 2000 0,'-3'-2'324'0,"-4"-1"-42"0,4-2-69 15,1 4-40-15,2 1-35 0,0 0-46 16,2 0-26-16,-1 0-17 0,-1 0-13 0,2 0-9 16,3 1-8-16,3-1 0 0,2 0-3 0,5 2-1 15,3 1-2-15,2 0-7 0,3 1 2 0,-1 1-3 16,3 2 2-16,0-2-1 0,1 0 1 15,-1-2 0-15,-3 1-1 0,-1 1 3 0,-3-1-3 16,0 1 0-16,-6-1-1 0,-2-1-2 0,-5 1 2 16,0-2-2-16,-4 2 3 0,0-2 1 0,-1 2 4 15,0-1 5-15,0 3-2 0,-1 1 7 0,1 1-3 16,-2-1-2-16,-2 3 0 0,1 2-5 16,1 0 0-16,-2 4 0 0,-1 0-2 15,3 0 1-15,-2 0-1 0,0 0-2 0,1 0-3 0,-3-1 3 16,3 1-4-16,-1 0 0 0,0-2 2 0,2 2-8 15,-1-2 3-15,2-2 0 0,-2-2-1 0,2-1 4 16,0 0-3-16,1 2-3 0,0-3-5 16,-1 0-5-16,1 0-11 0,0-2-19 0,1 1-21 15,-1 3-41-15,0-4-50 0,4-1-89 0,-2 0-261 16,2-1-1176-16</inkml:trace>
  <inkml:trace contextRef="#ctx0" brushRef="#br0" timeOffset="100315.8408">20717 12917 1599 0,'1'-2'402'15,"0"-1"-72"-15,-1-1-113 0,2 3-41 16,-2-1-31-16,1 2-31 0,-1 0-42 0,0 0-35 16,0 0-21-16,-1 2-15 0,2-2-8 0,-1-2-1 15,1 5-3-15,3 1-7 0,-2 1-39 16,5 0-97-16,4 1-245 0,0-1-762 0,5 1-132 15</inkml:trace>
  <inkml:trace contextRef="#ctx0" brushRef="#br0" timeOffset="100625.6824">21043 12840 1609 0,'-6'-3'471'15,"0"1"-155"-15,-3 1-92 0,0 2-31 0,5 0-35 16,-4 4-28-16,0-3-29 0,1 3-26 0,2 0-17 15,3 1-14-15,-2 6-12 0,2-3-4 16,2 4-3-16,0 1-2 0,5 2-2 0,-1 1-2 16,5 2-3-16,1 0-3 0,0-1-1 0,1 3-3 15,-1-1-2-15,4-1-1 0,-2 0-4 0,0-1 1 16,0-1-1-16,-1 0 2 0,-1-3 1 16,0 0-6-16,-1-1 3 0,-3-2-3 0,-1-1 1 15,-3 1 2-15,0-3-2 0,-2 0 2 0,-3 1-3 16,2-4 0-16,-2-1-1 0,-4 1 3 15,4-3 0-15,-5 3-1 0,-4-3-2 0,0 1-6 16,-4-3-4-16,2 0-2 0,-2 0-7 0,1-3-11 16,-1 2-12-16,-3-3-21 0,2-1-30 0,2-1-39 15,-4-1-62-15,2-2-151 0,2 1-599 0,-1 0-665 16</inkml:trace>
  <inkml:trace contextRef="#ctx0" brushRef="#br0" timeOffset="100923.2567">21143 12785 1866 0,'3'-3'336'0,"5"-1"-65"16,2-2-81-16,8 0-23 0,-2 1-18 16,5 3-32-16,0 0-32 0,3 1-24 0,0 0-13 15,5 1-9-15,3 0-8 0,0 1-5 0,-1 0-4 16,0-1-4-16,-3 0-3 0,-1 0-1 0,-3-1 2 15,-2 1-4-15,-5 0-1 0,-1 0-1 0,-6 1-4 16,-4-1 5-16,-1 0 2 0,-4 0 3 0,-2 1 1 16,0-1-3-16,-1 0 0 0,-1 0 0 15,0-1 2-15,-4 1-5 0,2 1-1 0,-4-1-5 16,-1 0-7-16,0 1 4 0,0 0-5 0,1 0-7 16,1 3-19-16,4-1-35 0,-4 0-53 0,3 0-100 15,1-2-292-15,2 3-1218 0</inkml:trace>
  <inkml:trace contextRef="#ctx0" brushRef="#br0" timeOffset="102196.3019">22769 11835 1 0,'0'-3'0'0,"0"-3"0"0,0 1 43 15,0-1 272-15,0 1 0 0,0 0-32 0,-1 1-23 16,0 1-24-16,0 1-30 0,0-1-15 0,0 2-26 16,-2-1-22-16,3 2-19 0,-1 2-18 0,1-2-19 15,1 1-18-15,-1-1-20 0,-1 0-13 0,1 1-2 16,-1 1 7-16,1 0 17 0,-1 1 8 15,-1 1 2-15,0 1-4 0,-2 2-10 0,2-2-4 16,-1 3-4-16,-4 2-5 0,3-2-5 0,-2 3-6 16,3 3-2-16,-3 0-5 0,-3-1-3 0,5 3-4 15,-3-2-3-15,4 4-6 0,-4-1 1 16,5 0-1-16,0-3-1 0,1 0-1 0,-2-2-3 16,3 1 0-16,3-1 0 0,-2 0 1 0,0-4 1 15,0 3 0-15,0-4-2 0,0-1 1 0,0-1-1 16,3-2 2-16,-4 2-1 0,0-4 1 0,0 1 2 15,0-2 3-15,0 0 6 0,0 0 6 16,0-2 8-16,0 2 3 0,0-1 0 0,0-1-7 16,0-2-7-16,0 0-5 0,0-2-6 0,-4 0 0 15,4-6-2-15,-1 1-4 0,1-2 4 16,0-1-3-16,1-4 2 0,3 0-2 0,-3-2 0 16,1-1-3-16,-1 1 2 0,0 0 1 0,0 2-1 15,-1 1 1-15,0 3-2 0,0-1 0 0,0 4 2 16,0-1-1-16,0 3 2 0,0 0-2 15,0 0 1-15,0 2-2 0,0 2 3 0,0 1 1 16,0 2-2-16,0 1 0 0,0 1-3 0,0-2-3 16,0 2 4-16,0 0-2 0,0 0 0 0,0 0 2 15,0 0-8-15,0 2-1 0,0-2-2 0,0 0 2 16,0 1 1-16,0 1 3 0,0-1 1 16,0 2-2-16,3 0 3 0,-3 1-2 0,0 0-5 15,0 1-12-15,1 0-24 0,0 2-32 0,0 1-41 16,0 1-57-16,1 1-81 0,3 1-235 15,-2 3-560-15,-1-1-263 0</inkml:trace>
  <inkml:trace contextRef="#ctx0" brushRef="#br0" timeOffset="103368.7859">22677 12706 1 0,'10'-6'472'0,"0"-3"65"0,1 0-77 0,0 4-103 0,-4 2-93 16,-4 2-88-16,-1-1-66 0,1 4-47 15,-3-1-35-15,-3 2 3 0,3 0 19 0,-1 1 20 16,0 3 19-16,-2 2-4 0,-3 0-9 0,1 1-11 16,-4 0-9-16,1 0-8 0,-3 1-8 15,0-5-4-15,0 0-7 0,-1 1-2 0,-3-2-3 16,5-1 0-16,-1-2 0 0,3 0-1 0,1-2 1 15,1-2-1-15,2 0 6 0,-2-1-5 0,5 0-2 16,0-4-1-16,1 1-12 0,0-2 0 16,0-3-5-16,2 1-2 0,0-3 2 0,5 2-2 15,-3-1-1-15,6 1-2 0,2 2 0 0,0 1-1 16,0 1-3-16,2 1 3 0,1 4-6 16,-1-2 4-16,1 4 0 0,-2 4 0 0,-3-1 3 15,1 4-1-15,-2 3 2 0,-1 2 0 0,-3 3-1 16,1 3 1-16,-3 3 0 0,-2 3 2 0,-1 0-6 15,-2 3 6-15,-1 2 0 0,-4-1-2 16,-1 1 8-16,-4 1-5 0,-4-1 3 0,0-1-1 0,-5-1-2 16,-5-1 0-16,2-3-1 0,-4-2 1 0,5-5-2 15,-2-2 0-15,8-1 1 0,-2-4-2 16,4-3 6-16,3-2 0 0,4-2 4 0,3-2 2 16,-2 0 2-16,6-3-1 0,-1-2-2 15,0-1-2-15,-2-1-7 0,3 0 0 0,2-2 0 16,3 2-2-16,-3 0 4 0,2 1-4 0,-1 0-1 15,4 1-3-15,-1 0 0 0,2 2-2 0,4-1 1 16,-2 2 1-16,2 0-3 0,0 2 2 16,1 2 0-16,2 0-3 0,-1 1 4 0,-1 3-1 15,6 2 3-15,1 1 1 0,-1 3-6 16,5-1-3-16,-1 3-10 0,1 0-19 0,5 0-22 0,-2-1-33 16,-1 2-30-16,2-2-25 0,-1-4-31 15,3-1-33-15,2-2-47 0,-1-3-70 0,-1 0-44 16,-3-5-15-16,-1-1 48 0,-1-3 101 0,-1-1 101 15,-1-1 95-15,-3-1 77 0,-2-1 73 0,-1-4 85 16,-4 1 80-16,-1-3 44 0,0-1 2 16,-1 3-26-16,-1-2-44 0,-2 2-37 0,-4-2-23 15,3 4-27-15,-5 0-18 0,-1 2-21 0,-1 0-18 16,-5 6-19-16,3-2-16 0,-4 2-18 0,-2 3-16 16,-1 2-13-16,-2 4-8 0,-1 0-4 15,-3 3-2-15,2-1 0 0,3 4-3 0,1 3-1 16,3-3-2-16,2 4 1 0,1-2-2 0,8 3 0 15,1 0 2-15,5 0-2 0,5 0 1 0,3-2 0 16,6-2-1-16,1-4 3 0,2 1-4 0,-3-6 1 16,4 1 0-16,-6-4-2 0,1-2 3 15,-3-2 1-15,-1-4 1 0,-2 0-1 0,-2-2 3 16,0-4-2-16,-3-1 3 0,-2-1 2 16,-1-2-1-16,-4 3 0 0,0-3-1 0,-3-2 1 15,-2 1 1-15,-2-2-2 0,0 0 1 0,-5 3-2 16,-2-3-1-16,0 1-2 0,-3 0 0 0,0 1 2 15,-6 2-4-15,0 6 2 0,-4-2-3 0,1 4 0 16,-3 1 0-16,-1 0-4 0,3 3-7 16,3 3-21-16,0 3-38 0,5 3-66 0,3 1-132 15,1 4-569-15,3 2-865 0</inkml:trace>
  <inkml:trace contextRef="#ctx0" brushRef="#br0" timeOffset="105363.9307">24859 11869 1 0,'0'-1'0'15,"0"-2"0"-15,1-2 164 0,-1 3 141 0,1-2-12 16,0 2-25-16,-1-1-37 0,1 1-26 0,3-1-21 16,-3 2-17-16,2-2-11 0,-2-1-15 0,0 2-16 15,0-2-13-15,3 0-11 0,-2 1-10 16,1-1-5-16,0 0-7 0,0 0-4 0,0 0-7 16,1 3-7-16,0-1-10 0,-2-1-8 0,-1 2-7 15,0 1-12-15,1 0-7 0,-2 0-6 16,0 0-6-16,0 0 1 0,0 0-2 0,-2 1 0 0,2-1 1 15,0 2 0-15,0 0 2 0,0 0 3 16,0 1 2-16,0 1 0 0,-1-1 2 16,1 2-1-16,0-1 2 0,0 2 1 0,0 2-2 0,1-1 3 15,1 1-1-15,0 4 0 0,-1-3 3 16,0 2-1-16,1-1 2 0,-1 0-2 16,-1 3-1-16,3 0-3 0,-1 1-2 0,-2-1 1 15,1 2-2-15,-1 1 3 0,0 1-2 0,0 0 0 0,-1-1-1 16,1 2-2-16,-4-4 0 0,3 2-1 0,0 2-3 15,-1-3 2-15,-2 2-5 0,1-1 4 16,0-1-1-16,-4 0 0 0,4-2 2 0,-1 0-6 16,0-1 1-16,2-3 0 0,0-2 1 0,-2 0 0 15,3-3-1-15,1-1 1 0,-1-2-1 16,1 0 2-16,1-1 3 0,-1 0 4 0,0-1 4 16,0 2 4-16,0-1 3 0,0-1 1 0,0-2-1 15,0-1-6-15,3-4-5 0,-1 1-5 16,0-3-2-16,0-3-1 0,1-2 0 0,0 0 0 15,0-4-1-15,1 0-2 0,1-4 0 0,-3-1 0 16,0 1 0-16,3-1 1 0,-3-2 0 0,0 2-2 16,1-1-1-16,0 0 1 0,-1 0 0 0,-1 1 3 15,0 2-1-15,-1 3-3 0,0-1 1 0,0 5-2 16,-1 2 2-16,-1 1 2 0,-2 2 3 16,1 5-2-16,1 2-4 0,-1-1 3 0,-2 2-5 15,4 1 1-15,-1 0-2 0,0 2-8 0,0-1 2 16,-1 1-2-16,0 0 5 0,1 0-1 0,-3 2-1 15,3-1-2-15,-1 0-17 0,-2 1-10 16,4 1-17-16,-3 0-20 0,1 2-18 0,0 1-33 16,2-1-50-16,0 1-93 0,0 0-283 0,0-1-959 15</inkml:trace>
  <inkml:trace contextRef="#ctx0" brushRef="#br0" timeOffset="106901.9012">24828 12800 1 0,'3'-4'205'0,"5"1"222"15,-2-2-41-15,1 2-40 0,0 2-38 0,-4 1-69 16,2 0-77-16,-4 1-52 0,-1 1-22 0,-1 0 0 16,1 3 15-16,0 1 9 0,-4 2-9 15,3 0-18-15,-2 2-16 0,-3-1-13 16,2 1-10-16,-2-2-7 0,2-3-6 0,-3 2-4 0,3-2-4 16,-2-1 1-16,4-1-3 0,-3-1-1 15,1-1 0-15,-3 1-2 0,3-2 1 0,0 0-2 16,-1-2 1-16,4 0-1 0,-2-2-5 0,0 1 2 15,0-3-4-15,2-1-1 0,0-1-2 0,1-2-4 16,1-2-2-16,1 1-1 0,4-1-1 16,0 1-1-16,1-3 0 0,4 0-1 0,0 2-3 15,1 2 1-15,3 0-2 0,-2 3 0 0,3 3 2 16,-5 0-3-16,1 2-1 0,-2 4-1 0,-2 4-1 16,0-1 1-16,1 5 4 0,-2 1 1 15,1 2 1-15,-1 3 2 0,-2 1-1 0,-2 1 2 16,0 1 1-16,-3 2-2 0,-3-1 0 0,-1 1 0 15,-6 2 2-15,0 1 0 0,-5-1 2 0,-2-1-1 16,-4-2-3-16,1-3 1 0,-3 1-2 0,3-3 1 16,-1-3 3-16,4-2-1 0,-2-1 1 15,5-3 0-15,-2-3 4 0,6-1-2 0,0 0 3 16,2-4 1-16,3 2-2 0,3 0 3 0,-2-3 0 16,4 2-1-16,0-2-1 0,2 1-4 15,0 0-4-15,0-1-2 0,0 1-3 0,1 1-2 16,3 0 0-16,2-1 0 0,-1 1 0 0,0 1 3 15,5 0-2-15,0 3 4 0,3-1 2 0,-3 1-4 16,3 1 5-16,1 2-3 0,-1 0 1 16,0 1 0-16,1 1-1 0,-1-1 2 0,2 0-2 15,-4 1 2-15,2-1-7 0,0 3-10 0,-4-3-20 16,4 2-44-16,-2-2-59 0,-1 0-80 16,-1 1-166-16,-1-2-417 0,5-1-757 0</inkml:trace>
  <inkml:trace contextRef="#ctx0" brushRef="#br0" timeOffset="107447.9463">25516 12870 1794 0,'-4'-3'171'0,"0"1"7"0,-3-1-6 15,2 3-18-15,2-1-21 0,-4 2-41 16,-1-1-38-16,-1 0-15 0,0 2-7 0,-1-2 1 15,1 1-8-15,2-1 1 0,2 0 3 0,0 0-4 16,0-1 4-16,3 1-1 0,-1-2-2 0,2 1 0 16,-1-2 0-16,2 1-6 0,0-1-1 15,0-3-4-15,0 1-6 0,0-2-4 0,3 1-1 16,0 2-6-16,1-4-1 0,5 1-3 0,1 1-2 16,3-1 0-16,3 3 3 0,-1-1 0 0,3 4 1 15,-2-1 2-15,-3 5-4 0,-1 2 2 16,0 0 1-16,-4 4-2 0,2 3 4 0,0 3 0 0,-4 5 1 15,-2 1 3-15,-1 6-1 16,-2 0 2-16,-2-1-2 0,-1-1 4 0,-3-1-2 0,-3 0 1 16,-6-2 5-16,2-1-7 0,-5-1 5 15,-1-1-3-15,-3 1-1 0,-3-4 1 0,2 0-3 16,1-3 4-16,3-5-2 0,3-2 9 0,0-3-4 16,5-2 2-16,0-1 2 0,1-1-5 0,3-1 4 15,2-2 2-15,1 1-1 0,1-3 0 0,1-2-4 16,1 1-4-16,1-1-2 0,2-2 0 15,1 1-5-15,1 2 0 0,1-2 1 0,4 5-7 16,-1-1 3-16,1 0 1 0,0 3 0 0,1-1 4 16,-1 3 1-16,2 0 0 0,-1 2-2 15,5 1 1-15,-5 1-4 0,1 2 1 0,1 2 2 0,-1 2-5 16,3 0 6-16,-2 2-2 0,-3-1 0 16,4 2 6-16,-4-1-4 0,3 0 0 15,-6-1-2-15,0 0-3 0,0-1-10 0,-1 1-16 16,3-2-26-16,-1 0-52 0,1-1-70 0,3-2-139 15,3 1-406-15,0-2-858 0</inkml:trace>
  <inkml:trace contextRef="#ctx0" brushRef="#br0" timeOffset="107622.479">25915 13045 687 0,'-3'-8'702'0,"2"-5"-347"0,0 1-69 16,1 2-31-16,0 4-57 0,1 0-51 15,-2 3-40-15,-1 0-35 0,2-1-27 0,-1 3-25 16,1 1-21-16,0 0-21 0,1 1-12 0,1 3 3 16,-1-3-10-16,3 4-16 0,2 0-83 15,2 0-206-15,4 2-495 0,4-2-519 0</inkml:trace>
  <inkml:trace contextRef="#ctx0" brushRef="#br0" timeOffset="107933.4754">26223 12947 1493 0,'-7'-1'379'0,"-2"-2"-101"0,-2 2-34 15,3 1-63-15,2 3-46 0,2-1-39 0,0 1-32 16,0 3-17-16,1 2-11 0,2 1-14 0,2 3 2 16,3 0 1-16,3 3 4 0,3 0 1 0,4 1 1 15,5 2-4-15,1 1-6 0,2 1-2 0,1-1-9 16,-2 2-3-16,0 0 0 0,-1 1-7 0,-5-2 2 15,-4-1 0-15,0-3 1 0,-6-1 2 16,-2 0 0-16,-3-3 1 0,-4 3-1 0,-1-4 6 16,-2-1 0-16,-5-1 3 0,0-2 2 0,-3 1-5 15,0-2 2-15,-2-1-5 0,-2-3-2 16,0-2 0-16,2 1-6 0,-1-2-3 0,0 0-11 16,2-1-11-16,1-2-10 0,5-1-19 0,-1-2-19 15,2 1-36-15,5-2-60 0,0-3-139 0,2 0-441 16,3-4-830-16</inkml:trace>
  <inkml:trace contextRef="#ctx0" brushRef="#br0" timeOffset="108186.0135">26268 12946 44 0,'10'-7'593'0,"8"-3"-179"0,3-1-63 0,6 2-15 16,3 4-41-16,6 1-40 0,1 0-60 15,2 2-39-15,1 1-34 0,1 1-27 16,-1 0-26-16,-3 0-21 0,1 1-9 0,-4-1-8 0,-6 1-5 15,-1-1-3-15,-5 1-4 0,-3-2 2 0,-5 0-2 16,-1 1 6-16,-2-1 1 0,-6 1 7 16,-3 0 6-16,0-2 4 0,-2 2 1 0,-2 0-7 15,2 0-5-15,-1 0-9 0,1 0-7 0,-1-2 0 16,1 2-6-16,-1 0-3 0,-1 0-5 16,1 1-4-16,-1-2-3 0,-1 0-4 0,2 0-4 15,-1-2-18-15,-2 3-22 16,3 0-32-16,-1 3-49 0,1-3-76 0,0 1-224 0,-1 0-1180 0</inkml:trace>
  <inkml:trace contextRef="#ctx0" brushRef="#br0" timeOffset="109654.4247">27989 11825 1 0,'-1'-2'0'0,"0"1"0"0,-1-2 375 0,0 1 12 0,2 0-49 16,0-1-50-16,-1 2-41 0,2-1-38 15,-1 0-29-15,0 0-23 0,0 1-27 0,-1 1-18 16,1-1-19-16,0 1-19 0,0 0-17 0,1 0-13 15,-1 1-13-15,0-1-6 0,0 1-4 16,0 0-3-16,0 0 8 0,2 1 9 0,0 1 6 16,-1 2 2-16,2-1-3 0,-2 1-4 0,0-1-2 0,-1 3 1 15,0 2-1-15,0 0-3 0,0 4-2 16,-1-1-2-16,0 1-4 0,-1-1-1 0,0 3-4 16,-2-2-5-16,3 1-2 0,-3 0-3 0,3-2-1 15,0 2 0-15,-1-4 0 0,1 3-2 16,1-2-2-16,-1 1 1 0,1-2-2 0,0 4 2 15,0-4 3-15,-1 3-4 0,-2 0 0 0,2 1-1 16,-1-4-1-16,0 1 3 0,1-2 2 16,0 0-1-16,-2 1-1 0,3-5 0 0,-1-2-1 15,1-1 2-15,-2-2 5 0,2 0-2 0,0 0 5 16,0-1 3-16,0 0 4 0,2 1 8 0,-2-2-2 16,0 0-5-16,0-2-8 0,1-2-6 15,-1-2-3-15,1 1 1 0,1-3 3 0,0 0-6 16,-2 0 2-16,2-2-4 0,1-1-3 0,0-2 6 15,-2-1-1-15,1 0 1 0,0-1-3 0,0 0 0 16,1-2 0-16,-2 1 2 0,-1 0 4 16,-1 0-4-16,-2 1 1 0,2 1-4 0,-2-3-3 15,1 2 6-15,1 1 0 0,-3 3 0 0,0 2 0 16,3 1-2-16,-2 1-1 0,1 3 1 0,-1-3 5 16,2 5-3-16,0-1 1 0,0 2-2 15,-1 1-1-15,2 1 0 0,-2 1 0 0,2 0 2 0,0 1-6 16,-1-1-3-16,1 2-3 0,-3 0 1 15,1 1 6-15,-2 3-1 0,0 1 4 0,2 2-4 16,-2 2-2-16,1 2 6 0,1 0-1 0,1 1 2 16,-3 3 1-16,3-1-3 0,0-1-1 15,-1 2 1-15,1-3 5 0,1 2-5 0,0 0 3 16,0-3-4-16,0 1-3 0,1-4 5 0,-1 0-1 16,2-5 3-16,-1 0 2 0,-1-2-6 0,1-1 2 15,-1-1 0-15,3-1 2 0,-3 0 1 16,0 0 4-16,0-1 0 0,0 0-6 0,1-1 7 15,0-1-3-15,-1-1 3 0,2-1 2 0,0-4-7 16,-1 2 0-16,2-2-3 0,-2-1 4 16,0 0-2-16,-1 1 0 0,1-1-3 15,-1 2-6-15,0-1 3 0,-1 0-7 0,1 4-7 0,0-1-10 16,0 3-27-16,0 0-31 0,0 2-49 0,1 0-68 16,2 1-101-16,1 1-309 0,-1 1-987 15</inkml:trace>
  <inkml:trace contextRef="#ctx0" brushRef="#br0" timeOffset="110490.6444">28007 12571 1723 0,'1'-4'279'0,"-1"1"-25"0,0-2-38 15,0 5-56-15,-1 0-36 0,-1 1-52 0,1 0-30 16,0 4-8-16,-3 2 4 0,-2 5 8 15,0 0 0-15,-4 3-3 0,1 2-6 0,-2-2-5 16,-2 0-4-16,1-1-3 0,1-3-3 0,-2-1-2 16,2 0 0-16,2-5 0 0,1 0 0 0,1-3 3 15,4-1 1-15,0-1 4 0,1 0 4 16,-1-2-3-16,2-2-2 0,0-2-8 0,-2-2-7 16,0-2-3-16,1 0-1 0,2-5-2 0,0 0-3 15,2 0 0-15,4-3-2 0,-3 2 1 16,4 0 1-16,-1 1 1 0,1 0-1 15,4 3-2-15,1 2-3 0,-1 1-2 0,2 3 0 0,-2 3 0 16,1 1-1-16,-3 4-1 0,-1 5-1 0,-1 1 3 16,1 6 1-16,0 2-3 0,-2 2 3 15,-2 3-3-15,1 3 4 0,-1 2 4 0,-4 2-2 0,-3-1 2 16,-2 0-2-16,-2 0 1 0,-3 0-2 16,-6 1 1-16,-3 2 3 0,-7-3-3 0,-2 1 0 15,-1-2 0-15,-3-4-3 0,3 0 2 0,-1-4 0 16,1-6 1-16,1 0 1 0,5-4-1 0,2-4-1 15,2-1 3-15,4-2 1 0,3-3-1 16,3-3 4-16,3 0-3 0,-3-3-2 0,4 1 2 16,1-1 1-16,3-3-2 0,1 0 0 0,0-1-2 15,4 0-2-15,1 0 0 0,-2 4 0 16,5 0-2-16,-3 1 2 0,1 2-3 0,3 0-2 16,2 4 1-16,-1 1-1 0,1 0 2 0,3 2 0 15,0 3 2-15,-1 1-2 0,1 3 1 0,2 2 3 16,1 0-2-16,1-1 2 0,-3 2-2 0,5-1-2 15,1 1-3-15,-2-1-13 0,3 0-18 0,2-2-26 16,2-1-27-16,1 1-40 0,-2-4-40 16,4-2-49-16,1-1-94 0,-3-2-160 15,3 0-295-15,-1-4-359 0</inkml:trace>
  <inkml:trace contextRef="#ctx0" brushRef="#br0" timeOffset="110945.0911">28404 12814 1 0,'1'-10'514'0,"1"-4"-33"0,-2 1-62 15,-2 1-74-15,1 5-90 0,-2 3-63 16,1 0-41-16,0-2-37 0,-1 2-20 0,-2 1-10 16,4 1-17-16,-3 0-11 0,1-1-10 0,1 1-7 15,1 2-4-15,0-1 0 0,1 0 1 0,0 1-1 16,0 0 1-16,0 0-3 0,0 0-9 16,0 0-3-16,0 0-9 0,0 0-2 0,0 1-4 15,0-2-3-15,0 2-3 0,0 0-2 0,0 1 0 16,0 2 0-16,0-1 4 0,1 6 0 15,-1-4-2-15,0 2 6 0,0 1-1 0,0 0 5 16,0 0 1-16,0-2 0 0,-1 3 0 16,2-2 1-16,-1 3 2 0,1-1-2 0,-1 1 5 15,2-1-1-15,2 0-2 0,0 2 3 0,1 1-2 16,1 1 0-16,3 1 0 0,1 1-3 0,-1-1-1 16,2 6-2-16,1-3 1 0,1 1-2 0,1-1-1 15,-1-1-1-15,0-1-2 0,-1-1 2 0,-3 1-2 16,-2-1 0-16,2 0 2 0,-6-2-3 15,0 0 1-15,-1-1-1 0,-2-1 2 0,-3 0 0 0,-1 0 5 16,1-3 3-16,-5 0 0 0,-1 0 9 16,-1-4-3-16,-1 1 0 0,-1-3 0 0,-2 0-6 15,-1-1-3-15,-2-1-3 0,1-1-1 0,-2-2-5 16,1 1 0-16,3-3 1 0,-3 1-6 16,4-1 4-16,2 0-7 0,1-2-6 0,-1-1-7 15,3 2-17-15,3-3-16 0,2 1-27 0,3-2-32 16,4-1-59-16,2-4-85 0,3 0-195 0,2-4-508 15,2-2-482-15</inkml:trace>
  <inkml:trace contextRef="#ctx0" brushRef="#br0" timeOffset="111213.0705">28482 12703 122 0,'-1'-9'636'0,"-1"0"-118"0,1-1-76 16,1 1-83-16,1 3-104 0,1 0-74 0,6 2-62 15,2-3-25-15,4 3-11 0,6 0-6 0,9 2-7 16,10 1-6-16,4 1-3 0,8 1-12 15,5 0-4-15,-1 0-9 0,-2 1-8 0,1 2-6 16,-4-1-2-16,-2-1-2 0,-7 2-8 0,-2-3 3 0,-9 1-8 16,-6-2 0-16,-5 0 6 0,-1 0-7 15,-9 0 16-15,-4-1 10 0,-4 1 12 0,-2 0 9 16,-1 0 2-16,0 0-10 0,1-1-15 0,-4-4-6 16,0 3-16-16,-6 1-3 0,1 0 0 15,-2 0-9-15,0 0 4 0,-1 1-1 0,3 1-1 16,4 0-4-16,-1 0-6 0,2 0-11 0,2 1-25 15,2 2-23-15,-1-1-46 0,0 2-76 16,-3-1-124-16,4 1-647 0,1 1-693 0</inkml:trace>
  <inkml:trace contextRef="#ctx0" brushRef="#br0" timeOffset="112469.4828">32213 11826 1 0,'0'2'0'0,"2"-4"0"16,-1 2 0-16,0-1 0 0,2 1 0 15,-3-2 0-15,1 1 0 0,3 1 0 0,-2-2 58 0,1 1 5 16,-2-1 10-16,0 2 18 0,1-2 24 15,0 2 16-15,-1-1 7 0,0 1-10 0,-1-2-7 16,1 2-6-16,-1 0-8 0,1 0-11 0,0 0-16 16,-1-1-11-16,0 1-10 0,0 0 15 15,0 0 3-15,2 0-7 0,-1-1 3 0,3 0-18 16,-2-1-7-16,-1 1 0 0,4 0-9 0,-3 0-4 16,2 0-6-16,0 1-3 0,-2 0-6 0,0 0-2 15,0 0 1-15,4 0-4 0,-3 0 3 16,2 0 1-16,-2 0 0 0,1 0 6 0,4 0 2 15,0 1 4-15,1-1 3 0,2 1 2 0,0-1 1 16,2 1-1-16,2 2-1 0,-1-2-7 16,4 0-2-16,-1 0-5 0,0 1-3 0,2-1 0 15,2 1-4-15,4 1-1 0,1 0-2 0,2 0-1 16,0 1-2-16,-2 0-3 0,4 3 2 0,3-4-3 16,1 2 0-16,0 0-1 0,2 0-2 0,-1 1 3 15,4-2 11-15,-20 0-2 0,5-2 0 16,1 2-3-16,3-1-14 0,0 2 0 0,5-1 1 0,2-1-5 15,2-1 5-15,0 1-3 16,1-1 0-16,1 2 5 0,-2-2-5 0,3 2 0 0,-4-1-1 16,0-2-1-16,1 1 1 0,-2 1-2 0,1-1 2 15,-2 1-6-15,0-2 5 0,-34-1 0 16,34 3 12-16,-34-3 6 0,38 3-7 0,-38-3-1 16,37 3-15-16,-37-3-2 0,40 4 2 0,-40-4 0 15,39 3 4-15,-39-3-2 0,40 4 1 16,-40-4 1-16,36 4-2 0,-36-4 5 0,36 4 0 15,-36-4 1-15,32 5 2 0,-32-5-3 0,23 3 4 16,-23-3 1-16,0 0 5 0,0 5 1 0,0-5 5 16,0 0 6-16,0 0 1 0,0 0 4 15,0 4-5-15,0-4-5 0,0 0-6 0,0 0-4 16,0 0-1-16,0 0-3 0,0 0 3 0,0 0 0 16,0 0 0-16,0 0-1 0,0 0 0 15,0 0-2-15,0 0-2 0,0 0-1 0,0 0-6 16,0 0-1-16,0 0-6 0,0 0-10 0,0 0-10 15,0 0-21-15,0 0-30 0,0 0-44 0,0 0-61 16,0 0-91-16,0 0-186 0,0 0-334 0,0 0 449 16</inkml:trace>
  <inkml:trace contextRef="#ctx0" brushRef="#br0" timeOffset="114203.4277">30579 11810 1 0,'1'-3'0'0,"-1"0"0"0,0-1 0 15,1 1 0-15,-1 0 0 0,1 1 90 0,0-3 146 16,0 3-4-16,-1 0-5 0,1 1-16 16,0-1-35-16,2 0-29 0,-2 0-18 0,0-1-12 15,0 2-11-15,0-2 1 0,0 2 0 0,-1-2-5 16,2 0-6-16,2 1-6 0,-3 0-10 0,0 1-6 16,0-1-3-16,0 1-10 0,0 0-8 15,-1 0-9-15,1 1-10 0,0-1-12 0,3 2-5 16,-3 0-8-16,0 1 2 0,1 3 6 0,-1 0 6 15,3 3 8-15,-3 1 6 0,0 1 0 16,1 1-2-16,-2 1-1 0,2 2-7 0,2 1-1 0,-2 2 0 16,0 1-11-16,-1-1 3 0,4 1-4 15,-2-3-5-15,0 3 1 0,4-1-3 0,-5-3-2 16,4 1 1-16,-4-4 1 0,1 0-4 0,-2 0 0 16,3-1 2-16,-2 0-6 0,-1-2 3 0,-1-2 3 15,1-1-4-15,-1-1 5 0,0-1-2 0,0-1 0 16,0-2 1-16,0 1 4 0,0-2 0 15,0 1 5-15,0 0 8 0,0 0 1 0,0 0 9 16,0-1-1-16,0-2-11 0,0-1-2 0,0 0-11 16,0-2-1-16,0-3-1 0,1-1 1 15,-1-1-3-15,0-1-3 0,0-3 2 0,0 1-5 16,2-5 4-16,1 0 0 0,-1-2-2 0,0 1 3 16,-2 2 0-16,1-1-1 0,-1 1 0 15,-1 3 3-15,1 2-3 0,-2 1-2 0,0 1 2 0,-1 3-4 16,1-1 4-16,1 4 1 0,-1 1-4 15,1 2 4-15,-3 1-3 0,3 1-4 0,0 0-3 16,-1 2-4-16,-5 3 0 0,1 2 4 0,-2 4 5 16,-1 2-4-16,-1 3 5 0,3 0 0 15,2 1-1-15,-2 0 8 0,5 2-6 0,-1 1 1 16,-1-2-1-16,3 1 0 0,0-2 0 0,2 0-2 16,0-5 3-16,4-1-7 0,-2-4 5 0,-1-2 3 15,5-2-2-15,-4 0 9 0,3-3-2 0,-2 0 2 16,5-1 1-16,-2-3-2 0,1 0 1 15,-1-1 0-15,2-4 1 0,-1 0-4 0,-1 0 2 16,-2-4-2-16,5 0-4 0,-4 0 9 0,-1-4-6 16,1 3-1-16,-2-3 1 0,3 1-4 0,-4 0 2 15,-1-3 0-15,2 2 0 0,-3 2-3 16,0-1 2-16,-1 2 1 0,0 2-3 0,-1-1 5 16,0 4-2-16,0 0-2 0,-3 2 1 0,3 2-4 15,1 1-3-15,-1 3-8 0,1 1-15 16,-1 0-25-16,0 1-16 0,0 2-23 0,0 3-38 15,-3 3-43-15,4 2-128 0,5 3-306 0,-2 0-948 16</inkml:trace>
  <inkml:trace contextRef="#ctx0" brushRef="#br0" timeOffset="115391.7799">30380 12690 1 0,'3'-5'0'16,"1"2"0"-16,-2-5 186 0,0 2 169 15,-1 3-24-15,0 0-46 0,2 2-77 0,-3 2-73 16,1 1-71-16,-1 0-41 0,-1 0 3 0,1 3 26 15,0 2 33-15,0 0 14 0,-3 4 1 0,2-1-9 16,0 1-6-16,-2 2-7 0,-2-3-1 0,1 2-7 16,-2-4-12-16,1 2-4 0,-2-2-8 0,-2-1-6 15,3 0-3-15,-2-3-3 0,0 0-2 0,-3-2 1 16,2-1 3-16,4-1-7 0,-3 0 0 16,1-1-3-16,3-1-2 0,-1-2 7 0,3-1-1 0,1-4-2 15,1 2-6-15,1-5-11 0,4 0-6 16,-1-4-4-16,4 0 2 0,1-2-3 0,2 0 0 15,1 2-2-15,-1 1-7 0,2 1 5 0,2 2 0 16,-3 1-2-16,0 3 3 0,0 4-4 16,-1 2-2-16,-1 2 1 0,-2 1 4 0,1 4-3 15,0 1 5-15,-5 5 0 0,3 2-2 0,-4 2 8 16,1 4 4-16,-2 2 2 0,-3 0 3 16,-1 5 1-16,-3-1-2 0,-4 3 3 0,0-1 0 15,-5 2 0-15,-2 0 0 0,-2 1-3 0,-2 0-5 16,-6-3 1-16,5-2 0 0,-7-1-1 15,4-4 5-15,-4-1-8 0,3-6 1 0,1 0 1 16,2-3 3-16,6-5 2 0,1-2 6 0,5-1 2 16,1-4 1-16,5 0 4 0,-2-2-2 0,4-1-5 15,0-3 0-15,2-1-10 0,0-2-3 0,2 0-2 16,0 2 1-16,4-1-3 0,-3 0 1 16,4 2-3-16,0 0-6 0,0 2 5 0,2 0-1 15,2 2 0-15,0 1 2 0,5-1-2 0,-2 3-1 16,3 2 1-16,1 3 0 0,-5-3 1 0,-1 5 0 15,3 0-2-15,-2 4-2 0,-2-2 5 0,0 1-1 16,1 2 3-16,-2-1 0 0,1 2-2 16,-1-2-2-16,0 2-3 0,1-1-6 0,-2-1-9 15,2-1-19-15,0 0-32 0,-1 0-48 0,0-3-52 16,5 1-98-16,-4-1-208 0,1 0-427 16,1-4-170-16</inkml:trace>
  <inkml:trace contextRef="#ctx0" brushRef="#br0" timeOffset="115808.0628">30756 12823 1222 0,'-2'-3'301'0,"0"-2"3"0,-3 1-68 0,5 2-59 15,1 2-70-15,4-1-60 0,-2 1-33 0,3 0-8 16,1 1 0-16,9 0 3 0,-2 1 4 0,5 0 4 15,0 0 1-15,2-2-1 0,5 0 2 0,-1-1-1 16,1 0 0-16,-1-2 1 0,2 1-2 16,-3-2 3-16,-4 1 5 0,-4-2 8 0,-3 2 14 15,-3-2 14-15,-2 0 10 0,-4 1 4 0,2-1 2 16,-3 1-5-16,-1-2-6 0,-2 2-3 16,0 0-10-16,0 1-5 0,0-1-7 0,-1 2-4 15,0 0-5-15,-1 0-7 0,2 2-7 0,0 0-13 16,0 0-5-16,-1 3-7 0,0 0 3 15,-2 3 4-15,1 3-2 0,2 3 3 0,-2 4-2 0,0 0 1 16,-3 4 2-16,3 2 2 0,0 1-1 0,-4 3-1 16,3 2 1-16,-5-1-2 0,3 1 3 15,-4-3-1-15,-3 0 0 0,-3 1 0 0,3 1-5 16,-5-2-1-16,6-1-3 0,1-4-3 0,4-4-10 16,-1-2-14-16,1-1-18 0,4-3-28 15,0-2-29-15,1 1-43 0,2-4-64 0,1-1-96 16,3 0-265-16,1-4-507 0,3-1 261 0</inkml:trace>
  <inkml:trace contextRef="#ctx0" brushRef="#br0" timeOffset="116009.5557">31266 12895 1093 0,'5'-4'378'0,"0"-3"-42"0,1 2-73 16,-3 0-52-16,4 4-61 0,-4 0-53 0,-1 1-41 15,1 0-29-15,-1 1-15 0,-1 1-7 0,0 1-3 16,1 1 1-16,-2 1 1 0,2-1 0 16,1 2-1-16,-3 0-3 0,0 2-10 0,0 0-17 15,1 1-40-15,-1-2-90 0,2 0-178 0,0-1-460 16,3-1-457-16</inkml:trace>
  <inkml:trace contextRef="#ctx0" brushRef="#br0" timeOffset="116389.9412">31622 12811 1300 0,'-2'-1'341'0,"-2"0"-54"16,-3 0-46-16,4 0-37 0,-1 2-60 0,2 0-48 16,2 0-33-16,-2 1-19 0,-1 2-10 15,-2 2-1-15,2 0-4 0,-4 2-1 0,5 1-3 0,0-1-4 16,1 1-2-16,-1 2-1 0,2 0-2 15,2 3-2-15,0 0 1 0,1 1-3 0,3-2-2 16,-2 1 1-16,1-2-2 0,0 0 1 0,4 1 0 16,0-1-1-16,1 1-3 0,-1 0 0 0,2-1 1 15,-1-2-3-15,-1 1 3 0,1-1-3 16,-5-2-1-16,0 1 1 0,-1-3-3 0,-2 1 2 16,2 0 0-16,-3-1 0 0,-1 0-1 0,-3 2 1 15,1-3 3-15,0 1-1 0,-1-1 3 16,-2 0 1-16,2-2 1 0,-4 1 3 0,4-3-1 15,-5 2 2-15,4-2-3 0,-3-2-2 0,-2 1-1 16,3 0-3-16,-2 0-1 0,-2-2-4 0,0 0 1 16,0 0-3-16,0-1-7 0,-1-2-2 15,2 2-15-15,0-1-17 0,-1-1-31 0,5 0-43 16,-3-2-65-16,1 2-163 0,3-2-482 0,-2 3-736 16</inkml:trace>
  <inkml:trace contextRef="#ctx0" brushRef="#br0" timeOffset="116724.2871">31775 12833 1107 0,'-2'-4'397'0,"-3"2"-29"0,-2-2-53 0,5 4-57 15,1 0-77-15,1 0-68 0,0 0-43 0,1 2-22 16,0-2-17-16,1 0-7 0,-1 1-2 15,5-1 3-15,0 0 2 0,7 0-1 0,3 0-3 16,3-1-7-16,2 1-1 0,5 1-6 16,-1-1 2-16,-2 0-2 0,4 0-3 0,-5-1 4 15,1-1-7-15,-2 2 2 0,-4 0 1 0,0-1-1 16,-5 0 6-16,-4 0 6 0,-6 0 10 0,1 1 11 16,-1-2 7-16,-2 2 2 0,-2-1-10 0,-1 0-5 15,2 0-16-15,-2-1-9 0,-2 0-4 16,0 0-7-16,-3 1 0 0,0 1-2 0,3 0-1 15,-1 1-9-15,2-1-5 0,-1 1-22 0,4 1-36 16,-2 1-65-16,2 2-167 0,0 2-740 0,3-1-610 16</inkml:trace>
  <inkml:trace contextRef="#ctx0" brushRef="#br0" timeOffset="119852.5477">32872 12029 1 0,'1'-3'0'0,"1"2"0"16,-2-2 0-16,3 2 0 0,-1 0 0 0,-1 0 0 16,1-1 133-16,-2 1 54 0,3 0-17 15,-3 0 1-15,2-1-29 0,-2 1 3 0,0 0-18 16,3 0-20-16,-3 0 34 0,3-3-30 0,-3 4 31 15,3-1-19-15,-3 0-10 0,0 0-4 0,1-1-11 16,-1 1-7-16,1 0-13 0,-3 1-14 0,-1-1-26 16,3 1 2-16,-1 0-4 0,1-2-5 15,-2 4 13-15,1-4-10 0,0 2-12 0,0-1 19 16,1-1-16-16,0 2 15 0,1-1-1 0,-1 1-4 16,-1-2 1-16,1 2-4 0,-1 0-6 0,2 0-3 15,-1 2-8-15,-1-2-4 0,1 0-4 16,-1 0-2-16,1 0-1 0,1 0-2 0,0 0 1 15,-2 1-2-15,0-1 6 0,1 2 4 16,-2-1 5-16,4 2 3 0,-4 3 1 0,-1 1 1 0,1-2 2 16,-2 2 5-16,2 1 2 0,-1 3 2 15,1-1-1-15,-3 3-3 0,0-3-1 0,3 4-3 16,-4 1-1-16,4 0-1 0,-3 4-2 0,0 0-1 16,0 2-1-16,0 0 0 0,2-2-1 15,-2 1-2-15,4 0 0 0,-3 1-3 0,-3-1 3 16,4 0-3-16,-1-1 0 0,2-1-2 0,2 0-3 15,-2 1 1-15,1-2-2 0,-1-3 1 0,3 0-1 16,0-3 0-16,0 2 0 0,-1-3-4 0,-1-3 3 16,1 1 1-16,0-2 0 0,1-2 2 0,0 0-4 15,-2-3 1-15,1 1 0 0,-1-2 3 16,2-3 4-16,0 3 1 0,0 0 5 0,-1 0-3 16,-1 0 4-16,1-2 2 0,0 2-1 0,1-1-2 15,1 0-8-15,-2-3-5 0,3-1-6 16,0-3-1-16,5 1-4 0,-3 2-10 0,3-1-14 15,-1 0-24-15,-3 3-30 0,5 2-33 0,-2 2-45 16,3 0-71-16,-2 5-83 0,2-1-241 0,-2 2-459 16,-2 1-23-16</inkml:trace>
  <inkml:trace contextRef="#ctx0" brushRef="#br0" timeOffset="120344.7298">32774 12826 575 0,'-8'-4'316'0,"0"-1"16"0,-2 0 33 0,8 1-13 0,2 0-61 16,1 1-79-16,2-2-69 16,3-1-38-16,0 1-31 0,6 2-7 0,1-2-8 0,4 1-4 15,4 2 2-15,-4-1-11 0,4 1 11 0,-3 2-6 16,-10 0-8-16,3 2-7 0,-1-1-23 15,-1 2-7-15,-2 2-6 0,0 0 4 0,1 1 3 16,-4 3 4-16,-1 3 8 0,-6 1-4 0,-9 18 0 16,-4-2 1-16,-7 0-17 0,-1-7-5 15,2-2 2-15,-4-2-6 0,-2 0 13 0,0 1 4 16,3-4-3-16,4 0 2 0,6-5 2 0,3-1-5 16,-1-2-3-16,6-1 0 0,1 0-1 0,4 0 1 15,2-2 1-15,2 0-1 0,-2 1-4 16,6 0 5-16,-2 0 0 0,5 1 1 0,1 1 7 15,-1 0-10-15,2 1 0 0,-1-1 1 0,1 0-4 16,0 1 5-16,-1-1 0 0,-1 1-2 0,-2 0-5 16,-3 0 4-16,-3-2 2 0,-1 3 1 0,2-1 8 15,-4 4-8-15,1-3 0 0,-5 1 0 16,-2 2-1-16,0-4 5 0,-2 3 2 0,0-5 2 16,-1 1 3-16,-4-2-3 0,1 1-1 0,-5-3 0 15,-1-1-1-15,0-1-3 0,-1-1-3 0,-3 0-2 16,5-1-5-16,-2 1 4 0,3-2-6 0,2 0-11 15,1-1-19-15,3 0-28 0,4 0-35 16,2-1-68-16,6 0-150 0,5-2-405 0,5-1-911 16</inkml:trace>
  <inkml:trace contextRef="#ctx0" brushRef="#br0" timeOffset="120670.8792">33194 13035 1075 0,'1'-1'399'15,"1"1"-164"-15,-1 1-31 0,-1 1-1 0,-1 1 10 16,1 2 5-16,-6 1-50 0,-2 5-48 0,-1 0-32 16,-2 5-16-16,-6-1-9 0,4 0-9 0,-3 4-3 15,0-2-16-15,1-1-9 0,3 2-9 0,1-1-7 16,4-1 4-16,4-3 2 0,3 2 2 0,3-4 2 16,4 0-6-16,2-1-2 0,4-2-1 15,3-1-2-15,2-3-1 0,1-2-1 0,1 0-2 16,-1-4 4-16,3 2 3 0,0-5 1 15,-4-1 3-15,-1-3-6 0,-2-1 0 0,-1-2-2 16,-2-1 1-16,0-3 1 0,-2-1-4 0,-2 0-2 16,-2-4-2-16,-3 1-5 0,1-3 5 0,-3 0 0 15,-2 2 2-15,-4-4-3 0,-1 3 0 16,-4 0-2-16,0-1 1 0,-5 4 2 0,-2-1-5 16,-1 1-3-16,-3 0-10 0,-1 1-18 0,1 2-35 15,-1 0-61-15,4 2-102 0,-2 0-281 0,6 3-1156 16</inkml:trace>
  <inkml:trace contextRef="#ctx0" brushRef="#br0" timeOffset="134577.1982">3269 11324 1 0,'0'1'0'0,"0"-1"0"15,0-1 0-15,0 1 0 0,0 0 0 0,0 1 0 16,0-1 0-16,0 0 0 0,0 0 0 0,0 0 0 15,0 0 0-15,0 0 0 0,0-1 0 16,-1 1 0-16,2 0 0 0,-1-1 55 0,0 0 21 16,0 0-26-16,0 1 11 0,0-2 19 0,0 2 2 15,0 0-5-15,-1 0-4 0,1 0 0 0,0 0-2 16,0 0 1-16,0-1-9 0,0 1-7 0,0 0-2 16,0 1-8-16,-2-1-2 0,2 0 5 15,0-1 1-15,0 1 9 0,0-1 4 0,-1 1 5 16,1-1 4-16,-1-1 4 0,1 2-4 0,0-2-1 15,0 2 0-15,0 0-5 0,0 0 4 16,0-1-4-16,1 2-7 0,-1-1-3 0,0 0-6 16,1 0-1-16,-1-1-7 0,0 2 1 0,0-1-5 15,0 0-3-15,0 2 4 0,0-2-5 16,0 2 4-16,0-2-3 0,0 0-4 0,0 0-6 16,0 0-5-16,2 0-3 0,-2 0-6 0,0-2 0 15,0 4-5-15,1-2-2 0,-1 0 1 0,1 1-3 16,3-1 3-16,-2 0 1 0,1 1-1 0,2-1 5 15,-2 0 3-15,0 0 5 0,1-1 3 16,-1 1 6-16,4-1-5 0,-4 1 1 0,4-2 1 16,-4 2-5-16,1-2 3 0,1 2-3 0,-1-1-3 15,2 0 1-15,-2 1-3 0,3-1-1 0,-3 0-2 16,1 1 1-16,-1 0-4 0,1 0-1 0,-2 0 1 16,3 0-7-16,-2 0 3 0,-1 0 0 15,3 0 0-15,-2 0 5 0,0 0-2 0,-1 0 3 16,1 0 0-16,2 0 2 0,-3 0-3 15,2-1 0-15,-2 1 1 0,0 1-8 0,2-2 4 0,-1 1-2 16,2 0-1-16,-2-2 0 0,1 2 1 16,-2 2-2-16,3-2 0 0,-2 0 1 0,0 0-2 15,3 0 2-15,0 1 0 0,-2-1-4 0,1 0 1 16,-2 0 2-16,3 0-2 0,-3 0 4 16,2 1-2-16,-1-1 1 0,1 0-3 15,-2 1 0-15,2 0 1 0,-3 0-2 0,2 1 4 0,-1 0-4 16,1-1 2-16,0-1 0 0,1 1-1 15,-3-1 4-15,3 0-2 0,-2 1 3 0,2-1-3 16,-2 3 2-16,4-3 0 0,-2 0-1 0,2 1 3 16,-2-1-4-16,0 0 1 0,1 0-1 0,1 0-1 15,-3-1 2-15,2 2 0 0,3-1-1 0,-3 1 0 16,-1 0 0-16,3-1-2 0,0 1 0 16,0-1 2-16,-1 2-4 0,-1-1 4 0,1 0-2 15,0 2 1-15,2-5 1 0,-2 2 1 0,2 0 0 16,-1 0 0-16,-1 0 0 0,2 0-3 0,-1-1 1 15,0 1 1-15,-1-1-2 0,1 1 1 0,-1-1 0 16,-1 2-3-16,2-2 4 0,-3 1 0 16,2 1-1-16,-2-1 0 0,3 1-1 0,-2 0 0 15,0-1 0-15,1 2 1 0,2-2 0 16,-3 0-1-16,0 0 0 0,0 0-1 0,0-2 4 16,1 2-1-16,1 0 0 0,-3-1 1 0,4 2-3 15,-3-1 1-15,1-1 0 0,2 1 1 0,-2-1 0 16,0 0-1-16,1-1 1 0,2 1-3 0,-1 0 2 15,-3 1-1-15,2 0 2 0,-2-1-1 16,1 3-2-16,2-2 1 0,-1 0-1 0,-1 0 1 16,0-1 2-16,-1 1-2 0,2 1 0 0,-2-1-1 15,-2 0 1-15,2 1 0 0,-1-1 0 16,0 2 2-16,1 1-3 0,-1-3 2 0,-1 2-1 0,2-1 0 16,-1-1 2-16,0 0-1 0,-1 0 1 15,2 0-1-15,-1-1 1 0,-1 1 1 0,3 0 0 16,0 0-1-16,0 0-1 0,1 0 0 0,0-2 0 15,0 2 1-15,0-2 0 0,2 2 0 0,-2-1 1 16,-1-1-3-16,1 2 2 0,0 0-2 16,1 0 2-16,-1-1 0 0,2 2-2 0,-1-1 0 15,2 0-1-15,-2 0 2 0,0-1 0 0,0 1 1 16,-3 0-1-16,2 0-2 0,-1 0 3 0,0 0-1 16,-2 0 0-16,1 1 1 0,0-1-2 15,-1 0-1-15,2 0 1 0,-3 0 1 0,-1 0 1 16,1 0 0-16,0 0-1 0,-4 0-1 0,4 0-1 15,-3 0 2-15,1 0-1 0,-2 0 2 0,0 0-1 16,-1 0-2-16,0 0-1 0,0 0 2 16,0 0 1-16,0 0-1 0,0 0 1 0,-1 0-3 15,1 0-1-15,0 0 3 0,0 0 0 0,0 0 2 16,0 2-2-16,0-4-1 0,0 2 1 0,0 0 1 16,0-1 2-16,0 2-1 0,0-1 0 15,0 0-2-15,0 0 0 0,0 0 0 0,0 0 1 16,0 0 0-16,0 0-1 0,0 0-1 0,0 0 0 15,0 0-1-15,0 0 2 0,0 0 2 16,0 0-2-16,0 0-1 0,0 0-2 0,0 0 3 16,0 0 0-16,0 0 3 0,0 2-1 0,0-2-1 15,0-2-3-15,0 2 1 0,0 0 2 0,0 0 0 16,0 0 0-16,0-1-1 0,1 2-2 16,-1-1 2-16,0 0 0 0,1 0 2 0,2 2 1 15,0-4-2-15,-1 2 0 0,2 0-1 0,0-1 2 16,-2 1 0-16,4 0 0 0,-2-1-2 0,1 1-4 15,1 0 4-15,0 0 0 0,-1 0 1 0,1 0 2 16,-2 0-3-16,1 0 0 0,-2 0-2 16,0-1 0-16,-1 1 2 0,0 0 0 0,0 0-1 15,-1 1-1-15,-1-1 1 0,0 0-1 0,1 0 2 16,-1 1 1-16,0-1-3 0,3 0 0 0,-1 0 1 16,-1-1 4-16,2 2-2 0,-2-1 2 15,1 0-3-15,1 1-3 0,-1-1 4 0,0 0-1 16,0 0 1-16,1 0 3 0,-1 0-3 0,1 2-1 15,-2-2-1-15,1 0 1 0,2 0 0 16,-1 0 0-16,-2 0 1 0,1 1-3 0,2-1 3 16,-3 1-1-16,2-1 0 0,-2 0 5 0,3 1-6 15,0-1 1-15,-2 0-1 0,2-1 0 16,2 1 1-16,-4 0 2 0,3 0-2 0,0 1-4 0,2-2 4 16,-2 1 0-16,1 0 1 0,-3 0 6 15,3 0-7-15,-3 0 0 0,2 0-2 0,-1-1-1 16,0 2 3-16,2-1 2 0,-2 0-1 15,-2 0-5-15,1 0 4 0,0 0-2 0,0 0 2 0,0 0 4 16,-2 0-3-16,1 0-1 0,1 0-1 0,-2 0-1 16,1 0 3-16,0 0-2 0,-1 0 2 15,-1 1-4-15,0-1 2 0,0 0 0 0,0 0 2 16,0 0 6-16,-1 0-7 0,1 0 0 0,0 0-1 16,0 0-5-16,0 0 6 0,0 0 3 15,0 0-2-15,-2 0-3 0,2 0 2 0,0 0-3 16,0 2 5-16,-2-4 5 0,2 2-7 0,0 0 1 15,0 0-3-15,0 0 0 0,0 2 2 0,0-2 0 16,0 0 0-16,0 0-2 0,0 0 0 0,0 0-2 16,0 0 0-16,0 0 7 0,0 0-6 15,0 0 0-15,0 0-2 0,0 0-6 0,0 0 7 16,0 0 0-16,0-2-1 0,-1 4-1 0,1-2-3 16,0 0-4-16,0 0-1 0,0 0 0 15,0 0-7-15,0-2-7 0,-2 2-12 0,2-1-19 16,0 1-10-16,-1 0-26 0,1-1-47 0,-1 0-60 15,0-1-160-15,1 4-521 0,-3-1-298 0</inkml:trace>
  <inkml:trace contextRef="#ctx0" brushRef="#br0" timeOffset="137630.0418">4639 11331 1 0,'1'0'0'0,"0"-1"0"0,2 0 0 16,-1 1 0-16,-1-1 0 0,-1 1 0 0,0 0 0 16,0 0 0-16,0 0 0 0,0 0 0 0,0 1 0 15,0-1 0-15,0 0 0 0,0 0 0 0,0 0 0 16,-1 0 0-16,1 0 0 0,0 0 10 16,0 0 122-16,0-1-7 0,1 1-9 0,-1-2-10 15,0 4-4-15,0-2-10 0,2 0-11 0,-2 0-16 16,0-2-14-16,0 2-18 0,0 0-15 0,1-1-9 15,0 0-9-15,2 1 5 0,-2-1 3 16,1 1 2-16,-2-1-1 0,2 0 0 0,-2-1-1 16,1 1-3-16,0 1 1 0,0 0 7 0,-1 0 11 15,2 0 13-15,-2 0 15 0,-2-1 10 16,2 1 7-16,0 1 8 0,0-1 7 0,0 0 1 16,-1 0 2-16,1 0-3 0,1 0-7 0,-1 1-6 15,2-1-4-15,-1 0 0 0,-1 0 0 0,0 0 2 16,0 0 2-16,2 0 1 0,-2 0-1 15,0 0-17-15,2-1-15 0,-2 0-13 0,0 0-7 16,1 1 8-16,-1-2 4 0,0 0 1 0,0 1-2 16,0 0-1-16,0 0 2 0,0 1 0 0,0-1 2 15,0 1-3-15,0-1-2 0,0-1 0 0,0 1 0 16,0 0 0-16,0 0 0 0,0 0 1 0,0-2-2 16,0 2-1-16,0 0-3 0,0-2-2 15,0 2-1-15,0-3-2 0,0 2-1 0,1-1-1 16,-1 0 0-16,0 1 1 0,0-1-1 0,1 1 2 15,-1-2-3-15,0 0 0 0,1 3-1 16,-1-3-2-16,0 0 1 0,0 1-2 0,0-2 1 16,0 1 0-16,0-1 0 0,2 1 1 0,-2-2 0 15,0 2-2-15,1-3 0 0,-1 0-4 0,0 1 0 16,1-1-3-16,-1 1 1 16,0-1-1-16,2 0 0 0,-1 1 2 0,-1-2-4 0,0 2 3 15,1 2-1-15,-1-3 1 0,0 0 0 0,0 0-1 16,1 0-1-16,-1 0-1 0,0 2 1 15,1-1-2-15,-1-1 2 0,0 0-1 0,0 1-4 16,0 0 6-16,0-1-2 0,2 3 1 0,-2-2-1 16,0-1 0-16,0 3 0 0,0-1-2 0,0 2 3 15,0 0-2-15,0 0 0 0,0-1 2 0,1 1-4 16,-1-4 2-16,0 5 2 0,0-2 0 16,0-1 1-16,0 0-2 0,0-2-1 0,0 2-3 15,0 1 4-15,0 0-1 0,0 0-1 0,0 0 1 16,0-2-3-16,0 3 2 0,0-1 1 0,0 2 1 15,0-1 2-15,0-1-4 0,0 2 0 0,0-3-4 16,0 3 6-16,0 0-2 0,0-1 2 16,0 1-1-16,0 0-4 0,0-1 4 0,0 1 0 15,0 0 1-15,0-2 0 0,0 2-2 16,1-1-1-16,-1 2-2 0,0 0 4 0,0 1 0 16,0-1-2-16,0-1 2 0,-1 1-3 0,2 1 2 15,-1 0 2-15,0 0 0 0,0 0 0 0,-1 0-1 16,1 0-2-16,0 0-1 0,0 0 1 0,0 0-2 15,0 0 3-15,0 0 0 0,-1 0-3 16,1 1 4-16,0-1 0 0,0 0 1 0,0 0 1 16,-2-1-3-16,1 1-2 0,1 0-2 0,-1 0 4 15,2 1-2-15,-1-1 2 0,-1 0 0 0,0-1-3 16,0 1 2-16,-2 0 0 0,0-1 0 16,1 1 3-16,1 0-3 0,0 0-1 0,-3 0 0 15,0 0 0-15,2 1-1 0,-3-1 3 0,2 0-1 16,-1 0-2-16,-1 1 1 0,2 1 1 0,-3-2 0 15,2 1 3-15,-1-1-4 0,0 1 0 16,-2 0-3-16,4 1 2 0,-5-1 2 0,3 0 2 16,-1 0 2-16,1-1-5 0,0 1 3 0,0-1-1 15,-2 0 1-15,3 3 2 0,-2-3-3 0,2 1 0 16,-2-1-3-16,2 1 1 0,-3 0 2 0,2-1 0 16,-2 0 2-16,0 0-5 0,2 1 4 15,-1-1-2-15,-2 2 1 0,3-1 2 0,-4-1-2 16,0 1-1-16,1 0-2 0,-1 1 1 0,-1 1 2 15,-1-1 1-15,2-1 2 0,-2 0-4 16,3-1 1-16,-2 1-1 0,2 0 0 0,-2 2 5 16,3-3-4-16,-2 0-2 0,-1 0 0 0,1 2 0 15,1-1 1-15,-1 0 0 0,-1-1 3 0,1 0-2 16,0 0-1-16,0 2 1 16,2-2-1-16,1 0 3 0,-3 0-2 0,1 0 0 0,1 0-3 15,0 0 1-15,1 1 1 0,-4-1 2 0,2 1 0 16,1-1-2-16,0-1 3 0,-1 2-2 15,0-1-1-15,0 1 3 0,0 0-4 0,-2 0 1 0,2-1-1 16,-1 2-1-16,-2-1 3 0,1 0 2 16,0-1 1-16,1 0-3 0,-2 0 1 0,2 0-1 15,1 1-1-15,-1-1 4 0,0 0-3 16,0 0 0-16,-1 0 0 0,1-1-2 0,3 2 1 16,-1-2 2-16,-2 1 2 0,3-1-4 0,-2 0 2 15,2-1 0-15,0 2-3 0,-1-1 4 0,-1 1-2 16,2 0-2-16,-2-1 2 0,1 1-2 0,1 0 1 15,-1 0 1-15,0 0 2 0,-1 0-2 16,0-1 1-16,0 1-1 0,2 0-3 0,-4 1 4 16,-1-1-1-16,2 0 0 0,-3 0-1 0,1 0-1 15,0 0 1-15,0 0 2 0,1 0 2 0,2-1-2 16,-3 1 0-16,2-1-1 0,-1 1-2 16,0 0 2-16,0 1-3 0,2-1 1 0,-1 0 1 0,2-1-2 15,0 2 5-15,0-1-1 0,1 0 1 16,1 0-1-16,-1-1 0 0,2 0-1 0,1-1-1 15,-1 2 4-15,-1 0-4 0,0-1 0 0,-1 1 2 16,1 0-5-16,1 0 3 0,-1 0 2 16,2 0 0-16,-2 0-1 0,2 0 2 0,-3 1-5 15,0-1 1-15,2 0 3 0,-2 2-4 0,2-1 3 16,-2-1 2-16,2 1-4 0,-1-1 4 16,2 1-2-16,-2-1 2 0,1 0-2 0,-1 0 1 15,0 1-1-15,-1-1-4 0,1 0 6 0,-1 1-5 16,1-1 2-16,0 2 2 0,0-2-4 0,-2 1 4 15,2-1-1-15,0 1 2 0,2-1-2 0,-1 0 1 16,2 0-2-16,-1 1-2 0,0 0 3 0,-2 0-4 16,2 1 2-16,0-1 3 0,-3-1-4 15,3 1 7-15,-1 1-4 0,1-1 1 0,-1-1 0 16,-1 1-1-16,2 0 0 0,-1 0-3 0,0 0 2 16,2 1-2-16,0-1 3 0,-2-1 1 15,1 1-4-15,1-1 5 0,-2 1 0 0,2 0 0 16,0-1 1-16,0 1-2 0,0 1-2 0,0-2-2 15,0 1 3-15,0-1-5 0,0 1 5 16,0 0 1-16,-2 0-3 0,2-1 8 0,-1 1-5 16,-1 1-1-16,2-1 3 0,-2 1-5 0,3-1 2 15,-1-1-1-15,1 0 1 0,-2 0-2 0,3 0 2 16,-2 0 2-16,0 0-2 0,0 0 4 16,1-1-1-16,0 1-3 0,1 0 4 0,-2 0-4 0,2 0 0 15,-1-2-2-15,0 4 1 0,1-2-3 16,-1 0 6-16,1 0 1 0,0-2-4 0,0 2 9 15,0 0-7-15,0 0 0 0,0 0 3 0,0 0-7 16,0 0 2-16,0 0 0 0,0 0 2 0,1 0-3 16,-1 0 2-16,0 0 2 0,0 0-4 15,0-1 7-15,0 1-5 0,0 1 0 0,0-2 3 16,0 2-5-16,1-1 1 0,-1 0-1 0,0 0 1 16,0 0-1-16,-1 0 2 0,1 0 2 0,0 0-3 15,0 0 4-15,1 0-3 0,-1 0 0 16,1 0 2-16,-1 0-4 0,0 0 2 0,0 0-2 15,0 0 1-15,0 0 0 0,0 0 2 0,0 0 1 16,0-1-3-16,0 1 5 0,0 0-5 0,0 0 1 16,0 0 3-16,0 1-7 0,0-2 4 15,0 1-3-15,0 0 1 0,0-2 0 0,0 4 2 16,0-4 2-16,0 2-5 0,0 0 7 0,0 0-5 16,0 0 1-16,0 2 3 0,0-1-9 15,0-2 4-15,0 1 1 0,0 0-3 0,0-2 5 0,0 4-1 16,0-2-2-16,0 0-4 0,0 1 0 0,0-1-5 15,2 2 2-15,-1 0 5 0,0 2-2 16,1 1 5-16,0-1-1 0,0 1-1 0,-2 2 3 16,3-1 0-16,-2-1 1 0,2 2-3 15,-2 3 2-15,2 0 0 0,-2 0-1 0,0 2 3 16,-1-1-2-16,0 2-1 0,0 0-1 0,0 1 2 16,-1-1 0-16,0 2 0 0,1-2 2 0,-3 0-3 15,2 1-1-15,0-1 1 0,-1-1 0 16,1 2 1-16,0-1 1 0,-1-1-1 0,2-1 0 15,-2-1 0-15,1-3 1 0,0 1 0 0,1 2 1 16,-2-3-2-16,2 3-1 0,-1-3 1 0,1-2-2 16,0 0 5-16,-1 0-2 0,1-1-1 15,0 0 1-15,-2-2-3 0,2-2 3 0,0 1 1 16,0 0 0-16,0-1 0 0,0 3-3 0,0-3 3 16,0 0-2-16,0 0 1 0,0 0 2 0,0 0-4 15,0 0 2-15,0 0-3 0,0 0 1 16,0 0 3-16,0 0 0 0,0 0-1 0,0 2 0 15,0-4 0-15,0 2-2 0,0 0 3 0,0 0 0 16,0 0-2-16,0 0 0 0,0-1-3 0,0-1-2 16,0 2-2-16,2-1-8 0,-2 1-18 0,0 0-34 15,1-1-45-15,-1-1-75 0,4-3-136 0,-1-3-513 16,5 0-769-16</inkml:trace>
  <inkml:trace contextRef="#ctx0" brushRef="#br0" timeOffset="138332.894">3931 10642 1 0,'0'-3'0'0,"0"-3"0"16,2-1 211-16,-2 2 183 0,1 0 27 15,-1 2-41-15,1 2-103 0,-1 1-87 0,0 1-84 0,3-1-51 16,-3 0-36-16,0 3-6 0,-3-1 7 16,3 4 18-16,-1 2 16 0,0 1 7 0,-1 1-2 15,1 2-7-15,-3 1-2 0,3 0-3 16,-1 0-1-16,-1-2-6 0,1 2-8 0,0 0-3 0,-1 2-8 15,-1 0-4-15,1-3 0 0,0 3-4 16,-1-4 1-16,0 1-3 0,-1-2-2 0,3-2 0 16,-1 1 0-16,1-6 4 0,-1 0 2 15,1 0 2-15,1-1-3 0,1-1 1 0,0-1 5 16,0 0 9-16,-2 0 17 0,4 0 11 0,-2-1-5 16,0-2-12-16,0 0-17 0,-2-4-14 0,1-2-3 15,1-1-1-15,0 0-2 0,0 0-1 16,0-3 0-16,3-1 0 0,-2-3 3 0,1 2-3 15,2-5-1-15,-1-1-3 0,2 0 1 0,2-3 5 16,-2 1-3-16,0-1 2 0,2 2-4 0,1 0 0 16,-1 1 1-16,3 2 2 0,-1 1 2 0,1 3 1 15,1-2-1-15,2 3 2 0,-1 2 1 16,1-1 1-16,-2 2 1 0,1 3 0 0,0 1-4 0,-1 3-1 16,0 1 0-16,-4 0-3 0,3 3 2 15,-2 4-2-15,-1 0-2 0,1 2-1 0,0 1 0 16,-1 2 2-16,0 3 0 0,-1 0 3 0,1 1-4 15,-1 2-1-15,-1 0 2 0,-1 0-2 16,-2 2 5-16,1-2 1 0,-2 2-4 0,1 1 0 16,1 0-2-16,-2-1 2 0,0 1 0 0,1-1 3 15,1-5-2-15,0 2-2 0,-1-3 1 16,1 0-1-16,-2-4 3 0,1 2 0 0,1-2-3 16,-2-1-3-16,2 0-3 0,-1-1-2 0,-1 0-5 15,2 1-10-15,-2-2-14 0,2 1-20 0,-2-1-17 16,2 1-23-16,-1-1-26 0,-1-3-47 0,-1 0-79 15,-1 1-111-15,1-1-222 0,-3-1-278 16,0 1 368-16</inkml:trace>
  <inkml:trace contextRef="#ctx0" brushRef="#br0" timeOffset="138679.214">3880 10755 1 0,'-6'0'0'0,"-2"-1"217"15,-1 0 216-15,3 0-16 0,3 0-47 0,2 1-87 16,1-1-69-16,0 1-47 0,2 0-35 16,2 0-36-16,0-1-17 0,5-2-9 15,4 1-10-15,6-3-2 0,-1 3-6 0,6 0-5 0,1-2-8 16,4 2-4-16,-1-2-1 0,-1 1-10 16,2 0-1-16,-4-1-8 0,3 0-4 0,-5 1 2 15,-2 0 0-15,-1 0-1 0,-2 1-1 0,-3-1 1 16,0-2-3-16,-5 3 2 0,-2-1 6 0,-3 1 1 15,-1 1 7-15,-3 0 3 0,1-1-1 16,-2 1 3-16,0 0-6 0,0 0-4 0,0-1-8 16,0 2-3-16,0-2-3 0,-2 1 0 0,1-3 3 15,1 3-6-15,0 1 1 0,-1-1-7 0,1-1-5 16,0 2 3-16,0 0-7 0,0 0-8 16,0 2-18-16,0-2-23 0,0 0-15 0,0 3-20 15,-2 2-40-15,1-1-97 0,-2 4-225 0,1 2-516 16,-3 1-101-16</inkml:trace>
  <inkml:trace contextRef="#ctx0" brushRef="#br0" timeOffset="139064.739">4030 11029 546 0,'-2'-5'573'15,"1"-2"-312"-15,-1 0 19 0,3 1-14 0,0 2-17 16,0 2-36-16,-1 1-56 0,0 0-51 16,0 1-46-16,-1 1-38 0,1-1-17 0,0 2-6 15,-1 2 8-15,1 3 7 0,-1 0 4 0,-2 2 3 16,1 5-3-16,-2-3 3 0,-1 3 0 15,3 0 2-15,-5-2 4 0,4 1-4 0,-5 1-1 16,1 1-5-16,-1-2-3 0,1 1-3 0,-1-1 0 16,1-1-3-16,1-1-3 0,1-2 1 0,0 0 0 15,-2 0 0-15,2-1-1 0,1-2-2 16,-2 1-1-16,4-1-4 0,-2 0 1 0,2-1-6 0,-2-2-6 16,1 2-14-16,1-5-22 0,2 2-26 15,0-2-32-15,1-2-44 0,-1 2-37 0,3-5-63 16,2 2-153-16,0-2-268 0,5-2-361 0</inkml:trace>
  <inkml:trace contextRef="#ctx0" brushRef="#br0" timeOffset="139516.7118">4182 10991 1 0,'6'-5'17'0,"1"-2"461"0,1 0-12 0,0 1-31 15,-2 4-66-15,-3 0-93 0,-1 1-81 0,-2 1-62 16,0 1-49-16,0-1-39 0,-2 2-20 0,2 0 4 15,-1 1 9-15,-1 3 11 0,-1 3 6 16,2 0-9-16,-3 4-5 0,-2 0-6 0,2-1-3 16,-2 0-2-16,1 0-8 0,-1 1-4 0,1 2-5 15,-1-1-2-15,-1 1-4 0,2 1-4 0,0-2-1 16,1 1-2-16,-2-3 0 0,3 2-3 0,0-1-6 16,1-4-10-16,2-2-19 0,0 1-26 15,2-5-30-15,1 0-28 0,3-3-24 0,0 0-24 16,3-4-35-16,0 0-59 0,4-2-77 0,2-2-94 15,-1-2-45-15,1-1-22 0,2-3 440 0,-1 0 62 16,1-1 0-16,-2-2 0 0,1 0 0 0,-3-1 0 16,1 2 0-16,-3 2 0 0,-1 2 0 15,1 1 0-15,-2 2 160 0,-1 1 288 0,-1 2-23 16,-2 2-46-16,1 0-58 0,-3 3-63 0,-1 2-66 16,0-1-68-16,-4 2-55 0,2-1-39 15,0 2 5-15,-1 1 19 0,1 0 14 0,0 3 11 16,-1 1-14-16,0 1-13 0,-1 0-10 0,-1 4-11 15,-1-2-7-15,0 2-10 0,-1 0-3 16,2 0-3-16,-1 1-5 0,-1 1-3 0,2 0-6 16,-2 1-14-16,1-2-30 0,-3 1-43 0,5-3-61 15,0-1-58-15,4-6-53 0,-1-1-36 0,5-3-50 16,-2-2-117-16,2-1-102 0,1-5 168 16,2 1 402-16</inkml:trace>
  <inkml:trace contextRef="#ctx0" brushRef="#br0" timeOffset="139689.858">4518 11043 1 0,'4'-6'0'0,"3"-2"49"0,1-1 353 16,-3 3-17-16,-2 4-29 0,0 1-69 0,-3 1-96 16,1 1-81-16,-1 1-64 0,0-1-26 15,-1 4 10-15,1 0 16 0,0 3 9 0,0 0-3 16,-2-2-13-16,0 5-10 0,-2-2-7 0,2 4-4 16,-1-2-7-16,1-1-5 0,-2 1-9 0,2 0-12 15,-2 0-17-15,-1-1-60 0,2 1-120 16,-3 1-246-16,4 0-359 0,-3 0 292 0</inkml:trace>
  <inkml:trace contextRef="#ctx0" brushRef="#br0" timeOffset="140399.0342">4692 11378 1 0,'0'0'0'0,"0"0"0"0,0 0 0 0,0 0 263 16,0 0 54-16,0 0-44 0,0 1-67 0,0 0-65 16,0-1-47-16,2 1-37 0,-2 1-19 15,0-1-12-15,1 0 1 0,-1 2 23 0,0-2 24 16,1 3 21-16,-1-1 5 0,0 2-9 0,0 1-15 16,4 1-10-16,-4 0-5 0,0 0-11 15,0 1 0-15,-4-2-4 0,4 1-3 0,-1-1 0 16,1 1-5-16,-1 0-4 0,-1-3-6 0,2 2 0 0,0 1-6 15,0-2-2-15,0 1-1 0,0-1-6 16,0 1 0-16,2 0 0 0,-1-2 0 0,0 1-1 16,4 2-1-16,-5-2-1 0,2 1-4 15,1 0 0-15,1 1-12 0,-3-1-16 0,3-1-32 0,-2 1-78 16,1 1-138-16,0-1-277 0,4 0-351 16,-5 0 254-16</inkml:trace>
  <inkml:trace contextRef="#ctx0" brushRef="#br0" timeOffset="140619.0613">4738 11686 1 0,'0'4'0'0,"0"-1"103"16,2 4 275-16,-2-3 12 0,0-1-28 0,0 1-51 16,0 0-65-16,0 2-62 0,0-1-52 0,1-1-25 15,0 2-21-15,0-1-19 0,2 0-12 16,-2 1-14-16,-1 0-11 0,1 2-10 0,1 1-5 0,-1-1-6 15,-1 2-6-15,0-2 1 0,0 2-6 16,0 0-9-16,-1-2-15 0,1 3-30 16,0-5-57-16,-2 2-91 0,1 2-130 0,-2-1-298 0,0 3-253 15,-2 0 605-15</inkml:trace>
  <inkml:trace contextRef="#ctx0" brushRef="#br0" timeOffset="140876.4383">4708 11979 1 0,'2'1'0'0,"-2"1"0"0,0-2 298 16,1 1 16-16,-1 3-8 0,1-3-22 0,-1 2-9 16,0 0-49-16,1 0-46 0,1-1-31 0,-1 2-27 15,0 0-18-15,1-2-17 0,-1 1-14 16,0 0-17-16,1-1-12 0,0 3-12 0,-1-1-7 16,1-1-6-16,0 1-1 0,-1-3-3 0,-1 0-2 15,1 1-1-15,-1 0-2 0,0 0 0 0,0 1 0 16,0 0 2-16,0-1-1 0,0 3-4 15,-1-3 2-15,1 1-3 0,0-2 1 0,-1 0 3 16,1 2-7-16,0-3 1 0,-2 1-5 0,2 0-2 16,2 2-3-16,-2-2-17 0,1 0-42 15,0 2-114-15,3-2-340 0,1 3-1040 0</inkml:trace>
  <inkml:trace contextRef="#ctx0" brushRef="#br0" timeOffset="142052.1944">4616 12392 1 0,'0'0'0'0,"0"0"0"0,0 0 0 16,-1 0 0-16,1 1 251 0,0-1-43 15,1 1-55-15,-1 1-44 0,0-2-12 0,2 1 19 16,-2 0 20-16,0-1 12 0,1 2-2 0,-1-2-14 0,0 0-10 16,0 0-3-16,0 0-3 0,0 0-9 15,0 0-14-15,0 0-14 0,0 0-15 0,0 1-5 16,0-1-10-16,0 0-5 0,0 0-2 0,0 0-4 15,0 2 5-15,0-1-2 0,1-1-1 16,-1 1-3-16,0-1-3 0,1-1 1 0,-1 1-5 16,0 0 6-16,3-1-1 0,-1 1-1 0,1-3 0 15,2 3-13-15,1-4-7 0,-1 0-4 0,1 1-1 16,2-3-1-16,-2 1 1 0,0 0-3 0,0-1-8 16,0 1 6-16,1 0-2 15,-2-1 3-15,2-1 4 0,-1 0-3 0,-2 0-1 16,1 0 3-16,-1-2-2 0,0 2 1 0,1-1-1 0,-3 1 0 15,0-1-3-15,0 3 5 0,-1 2-2 16,0-1 3-16,1 2 3 0,-2-1-3 0,0 1-1 16,0 2-1-16,0-1 1 0,0 1-3 0,0 1 0 15,0-1-5-15,0 0-7 0,0 2 5 16,-2-2-3-16,2 2 4 0,0-1 5 0,0 0-4 0,-1 1 2 16,0 2-3-16,-1-1-1 0,1 2 3 15,1 0 1-15,-2 1-1 0,2-3-2 0,-1 5 1 16,-3-1 0-16,3 2 2 0,-2 0 2 0,1-1-3 15,1 3 0-15,-1-1-1 0,0 2 0 0,-1 2 0 16,1 0 1-16,-1 1-1 0,1-1-3 16,-2 3 4-16,-2 2 0 0,2-2 0 0,0-2 7 15,2-1-8-15,-1 0 1 0,2-2-2 0,0-2-3 16,1 2 4-16,-1-3 2 0,-1 2 0 16,2-5-2-16,0 0 3 0,0-1-2 0,0 1-1 15,2-2 2-15,-2 0-3 0,1-3 0 0,-1 2-2 16,0-1 1-16,0 1-1 0,1-2 2 15,-1 0 0-15,0-1-3 0,0 1 1 0,0-1-2 16,0 0 1-16,0 0 0 0,0 0-2 0,-1 3 1 16,1-2-1-16,-3 1-1 0,1 2 1 0,-2-2 1 15,2 2 0-15,-5-1-2 0,2-1 2 0,-2 5-1 16,2-3 1-16,-1 0 2 0,-2-1-2 0,2 0 3 16,0 0-2-16,-2 0 3 0,3 0 1 15,-2-2 1-15,3 1 1 0,-1-2 1 0,3 1 0 16,-1-1-3-16,-1 0 3 0,2 1 0 0,-1-1-1 15,-1 0 3-15,1 0-2 0,2 0 0 0,-2 0 2 16,2 0 2-16,0 1 0 0,-1-2-1 16,1 1 0-16,0 1-3 0,1-1 0 0,0 2 1 15,0-2-5-15,0 0 2 0,0 0-1 0,1 0-1 16,0 1 5-16,1 0 3 0,0 2 4 0,1-2 5 16,4 1 2-16,-1-1 2 0,4 2 1 15,2-3 2-15,4 3-5 0,-2-3-2 0,2 0-3 16,0-3-5-16,0 6 2 0,-2-6 1 0,2 3 0 15,-2-1 0-15,1-2 0 0,-2 0-4 0,1 1-1 16,-3 0 3-16,-1 1-3 0,-1-1-1 16,-4 0-1-16,0 1-2 0,-1 1 2 0,-3 0 1 15,-1 0-1-15,0-2 0 0,0 2 2 0,-1 2-3 16,1-2 1-16,-2 1 1 0,1-1-6 16,1 0 3-16,-3 0-4 0,1 0-4 0,1 2-3 0,-3 0-16 15,1-2-29-15,1 1-70 0,1 0-186 16,-3 0-814-16,4 1-544 0</inkml:trace>
  <inkml:trace contextRef="#ctx0" brushRef="#br1" timeOffset="168226.1363">4845 10926 1 0,'2'0'0'0,"-4"0"0"16,2-1 0-16,-1 0 0 0,1-2 0 16,0 1 0-16,-1 0 0 0,1 0 0 0,0 1 0 15,0-2 0-15,0-2 0 0,0 3 0 0,0-1 0 16,0 1 0-16,-1 1 0 0,1 0 0 0,-1 0 0 16,-1 1 0-16,2-2 0 0,-1 2 0 15,0 0 0-15,-1 0 0 0,2 0 0 0,-1-1 0 16,0 1 0-16,0 0 0 0,1 1 0 0,-1-1 0 15,-1 0 0-15,1 0 0 0,0 0 0 0,-2 0 0 16,2 2 0-16,0-2 0 0,1 0 0 16,-3 0 0-16,1 0 19 0,1 0 18 0,-1 0 1 15,1 0 6-15,0 0 4 0,0 0 9 0,-1 0 15 16,1 0 9-16,0 0 5 0,1 0-3 0,-2 0-10 16,2 0-17-16,0 1-16 0,0-1-13 15,0 1-8-15,0 0 4 0,0 0 9 0,-1 0 9 16,0 2 7-16,1-2 1 0,0 0 0 0,0 0 2 15,0 0 4-15,-1-1-3 0,1 4 7 0,0-2 5 16,0-2 2-16,0 3 3 0,-1-2-8 16,1 0-7-16,-2 0-5 0,2 0-5 0,0 1-3 15,-1-1-2-15,1-1-5 0,0 0-3 0,1 0-1 16,-1-1 2-16,0 1 1 0,0 0 2 0,0 0-7 16,2 0-6-16,-2 0-5 0,0 0-3 15,0 1 4-15,1-1 7 0,-1 1 3 0,1-1 4 16,0 0-1-16,0 1-1 0,2-1-4 0,-2 2 0 15,2-1-4-15,-1-1-4 0,2 1 0 0,0-1-2 16,-3 2-3-16,4-2 0 0,-2 3-3 0,-2-3-5 16,2 0 2-16,1 1 0 0,-1 0 1 15,2-1 2-15,1 0-1 0,-3 1-3 0,4-1 1 16,-1 0 1-16,-1 0 3 0,1 0 3 0,2-1 0 16,-2 0-5-16,2 1-1 0,-4-1-1 15,5 1-3-15,-3 0 2 0,-1-3-3 0,2 3-1 16,-2 0-1-16,1-1 0 0,-1 2 1 0,1-1-1 15,2 0 3-15,-4-1-3 0,4 1 3 0,1 0-2 16,-2 0 0-16,2 0 3 0,-1 0-2 16,0 0-2-16,1 0-1 0,0 0 1 0,0 0 0 15,-1 0 2-15,-1 0 0 0,0 0-2 0,1 0 1 16,1 1-1-16,-3-1 2 0,2 0-1 0,2-1 2 16,-3 0 1-16,3 0-2 0,0 0 4 15,0-1-3-15,-1 2 1 0,0-1 0 0,1 0-3 0,1 0 1 16,-2 1 0-16,1 0-3 0,0 0 4 15,0 0-2-15,-1-2-1 0,0 2-1 16,1-1 1-16,0 1 1 0,0 0 1 0,0 0 2 0,1-1-3 16,-1 0 1-16,0 0-2 0,1-1 1 0,-1 2 2 15,1-1-2-15,0 1-1 0,-2-2 1 16,0-2-3-16,3 3 2 0,-2 0 2 0,-1 0 0 16,2 1-1-16,-1-1-2 0,-1 1 0 0,1-1 0 15,0 1 3-15,0 0-3 0,-1 0 2 16,-1-2-2-16,1 2 0 0,1 2 2 0,0-2-1 15,-2 0 2-15,2-2-1 0,3 2-1 0,-2-1 1 16,3 1 0-16,-4-1 2 0,1 0-2 16,4 0 0-16,-4 0-1 0,3-1-2 0,-1 1 3 0,1 1 1 15,-1-1-1-15,-1 0 1 0,0 0-2 16,0 0-1-16,-1 1-1 0,2 0 4 0,-3 0-3 16,1 0 0-16,-1 0 0 0,1 1-2 15,0 0 2-15,-2 0 1 0,1-1 2 0,0 1-2 16,-1-2-1-16,-1 2 0 0,-1-1 0 0,6 1 2 15,-4-1-2-15,1 0 1 0,1 0-1 0,0-1 0 16,1 2 1-16,-1-1 1 0,-1 0 0 0,2-1-1 16,-1 1 0-16,0 0-1 0,3 0-1 15,0 0 2-15,-2 0-1 0,-1 0 1 0,4 0 0 16,-2 0-1-16,-3 1 1 0,4-1 1 0,1 0 0 16,-2-1-2-16,1 1 2 0,0-1-2 0,-1 1-2 15,4-1 4-15,-2 0-2 0,2 1 2 0,1-1-1 16,-5-1-2-16,5 2 1 0,-3 0 2 15,1 0 0-15,-1 0-1 0,1 0 0 0,-3 0-1 16,6 2-2-16,-4-2 5 0,-1 1-2 0,0 0 0 16,3-1 3-16,-4 1-7 0,5 0 4 15,1 0 0-15,-3 1 2 0,1-1-1 0,2-1-1 16,2 0-1-16,-1 1 0 0,1 0 2 0,3 0-1 16,0 0 1-16,-1-1-1 0,1 3-4 15,2-2 5-15,-1 1-1 0,1 2 0 0,-2-3 2 0,1 1-2 16,-4-2-2-16,0 1 1 0,0-1 0 15,-2 2 0-15,0-1 1 0,-4-1 0 0,3 0-2 16,-1 1 3-16,-3-1-2 0,3 0 1 0,-3 0 2 16,-2 0-2-16,3 1-1 0,-3-1-1 15,0 0 1-15,-1 1-2 0,0-1 4 0,-1 0 0 16,-1 0-4-16,0 0 5 0,3-1-2 0,-1 1 0 16,2 0 3-16,-2 0 0 0,1-1-4 0,-3 1 0 15,2 0 0-15,-1 0-2 0,1 0 4 0,1 0-1 16,-2 0-2-16,2-1 4 0,2 1-3 15,-3 0 1-15,1 0 1 0,0-1-2 0,1 1-1 16,1-2-1-16,-2 4 1 0,1-2 1 0,-2 0 2 16,0 0 0-16,-1-2-3 0,-2 2 4 0,0 0-3 15,-2 0 0-15,0 0 2 0,-1 2-3 16,-1-2 0-16,3-2 0 0,-4 2 0 0,4 2 1 16,-3-4 1-16,5 2 0 0,-1 0-1 0,3-1 5 15,-1 1-5-15,0 0 0 0,2 0 2 16,-1 0-3-16,4 0 0 0,-1-2 0 0,-1 2 1 15,4-1-2-15,-3 1 3 0,5 0 1 0,1-3-2 16,0 3 3-16,0 0-2 0,1 0-1 0,-4 0 2 16,-1 0-4-16,2 0 2 0,1 0 0 0,-3 0 0 15,-1 0 1-15,-3 0 0 0,4 0 1 0,-5 0-2 16,-1-1 3-16,-2 1-1 0,-3 0-2 16,3 0 3-16,-5 0-4 0,5-1 3 0,-5 0 0 15,3 1-1-15,-3-1 0 0,3 1 2 16,-2 0 1-16,2-1-3 0,-2 1 4 0,1 0-4 0,-1-2 3 15,3 2 8-15,-1 0-2 0,10 0 2 16,-2-1-3-16,4 2-5 0,3-1 3 0,-1 0 2 16,3 2-1-16,2-4-2 0,0 2 3 0,2 2-6 15,0-2 0-15,-2 0 2 0,4 1-5 16,-4-2 3-16,4 1 1 0,2 0 0 0,-2-2 2 16,1 2 1-16,1 0 0 0,-4-1 1 0,2 1 3 15,-4 0-6-15,3 0 1 0,0 0 1 0,-3 0-6 16,3 0 4-16,-3 0 0 0,2 1-2 15,-4-1 2-15,4 0-1 0,-5 2 1 0,1-1-1 16,2-1 0-16,-3 1-2 0,0 0 1 0,0-1 1 16,-2 1-4-16,3-1 3 0,-1-1-2 15,-1 1-1-15,-1-1 4 0,2 1-2 0,-3 0 1 16,3 0-1-16,-2 0 1 0,1 0-2 0,0-1 0 16,0 1 1-16,0 0-5 0,-1-1 5 0,0 1 0 15,-2-2-3-15,-3 1 7 0,3 1-4 0,-1 0 1 16,-2 0 0-16,2 0 0 0,-3-1-2 0,3 1-2 15,2 0 4-15,-3-1-6 0,2 1 3 0,1 0 2 16,-1-1-3-16,2 0 6 0,-3 1-4 16,5 0 2-16,-3 0-2 0,1 0 0 0,0-2-1 15,0 2-1-15,1 0 4 0,2 0-4 0,-2 0 2 16,0 0 0-16,1 0-3 0,0-1 4 16,0 1-2-16,2 1 2 0,-1-1 0 0,-1 2-3 15,1-2 1-15,1 0-1 0,0 0 2 0,0 0-3 16,2 0 2-16,-3 0 1 0,2 1-2 0,-3-2 4 15,0 1-2-15,-2 1 1 0,1-1 0 16,-1 1-4-16,0-1 3 0,1 0-4 0,0 0 5 16,-2 1-3-16,1-1 2 0,-1 0 0 0,1 0-4 15,-1-1 5-15,0 1-2 0,-1 0 2 16,-1 1 0-16,1 0-4 0,-2-1 2 0,0 0-2 16,-1 0 3-16,1 0-1 0,2 1 1 0,-5-1-1 15,5 2-2-15,-3-2 5 0,0 0-2 0,0 0 1 16,1 0 1-16,-4 1-5 0,6 0 1 0,-5-1 1 15,3 0 0-15,-2 0 0 0,1 1 1 0,-1-1 0 16,0 0-2-16,1 0 3 0,-3 0-1 16,3 0 0-16,0 1 1 0,1 0-2 0,0 2-1 15,1-3-1-15,-3 1 2 0,2-1 0 0,-2 2 0 16,3-2 2-16,-3 0-3 0,4 0 1 0,1 0 0 16,-5 0 0-16,6 0 3 15,-2 1-3-15,2-1 0 0,-2 0-2 0,1 0 3 16,4-1 0-16,-3 2-1 0,2-1 2 0,-1 0-4 0,1 0 1 15,-2 0 1-15,2 0 1 0,-5 0 0 16,4 3-2-16,0-3 0 0,0 0-1 0,1 0 2 16,0 0 2-16,1 0-1 0,-1 1 2 0,-1-1-5 15,1 0 4-15,-3 1-2 0,2-1 1 16,-1 0 2-16,0 1-4 0,1-1 0 0,1 0-1 16,0 0 1-16,1 0 0 0,-2 0 1 0,0 0 2 15,-2 0-3-15,2 2 2 0,0-2 0 0,0 0 0 16,1 0 1-16,1 1-3 0,2-1 0 15,-3 0-1-15,2 1 1 0,-2-2 2 0,2 2 0 16,-4-1 1-16,3 0-3 0,-1 1 1 0,-2-1 0 16,1 2-2-16,1-1 4 0,-2 0-2 0,3-1-2 15,-1 0 0-15,1 0 0 0,-1-1 4 0,3 2-1 16,-2-1 1-16,0 1-3 0,-1 0 0 0,1 2 0 16,-1-3 1-16,-2 1 2 0,2 0-2 15,1-1 0-15,-2 0-2 0,0 0 1 0,1-1 2 16,-3 2-1-16,0-1 2 0,-1 0-2 0,-3 1-1 15,2-1 0-15,-5 0 1 0,0 1 2 0,0-1-1 16,-4 2-1-16,-1-4-1 0,1 4-1 16,-3-5 3-16,0 3 2 0,-2 0 1 0,-2 0-1 15,3 0 2-15,-3-1 2 0,0 1 0 0,1-1 2 16,-2 0 0-16,0 1-4 0,0-3-1 0,0 3-3 16,1-2 2-16,-1 2-1 0,2-1 0 15,-2 1-2-15,1 0-2 0,2 0-1 0,-2 0 1 16,2 0 2-16,-2 0 1 0,1-1-1 0,1-1-1 15,1 2-2-15,-1 0 3 0,3-1 0 0,-2 0 3 16,1 1-3-16,0-1-2 0,2-1 1 0,3 2-1 16,1-1 3-16,2 1-1 0,1-1 0 15,-1 1-1-15,1-1-1 0,-1 0 2 0,0-1 1 16,-1 2 3-16,2-1-5 0,1 2-2 0,-1-2 2 16,4 1-2-16,-4 0 5 0,2 0 2 0,-3 0-4 15,0 0 0-15,-2 0-2 0,-1 0 1 16,1-2 2-16,2 2 1 0,-1 0-2 0,1 2-2 15,-5-2 1-15,-1 0-1 0,-4 0 4 0,4 0 1 16,-4 0-3-16,2 0 0 0,-1 0-2 16,1 0 3-16,-1 0-1 0,-2 0 1 0,3 0-1 15,-2 0-3-15,-1 0 3 0,2 1-2 0,0-1 3 16,-1 0 5-16,3 0-6 0,-4 0 1 0,4 0-2 16,-1-1-2-16,1 1 3 0,0 0 1 0,1 0 1 15,4 1-3-15,-3-1 1 0,2 0-1 16,-1 0 1-16,4-1 2 0,-3 1 0 0,1-2-2 15,1 1-3-15,1-3 2 0,1 3 1 0,-3 0 1 16,1 0 2-16,-1 1-5 0,-1 0 2 0,0-1-1 16,0 1 2-16,-2-2 2 0,1 2-2 0,-2-1-1 15,-1 1-3-15,1 0 0 0,-1-1 3 16,0 1 2-16,-4 0 2 0,4-1-2 16,-4 1-1-16,2-1-1 0,-2 0 0 0,2 1 4 15,-3-2-4-15,2 2 2 0,-1-1-4 0,2 1-2 0,-3 0 4 16,1-1-2-16,0 1 3 0,0 1-2 15,0-1 0-15,-1 0 1 0,0 0-1 16,1-1 6-16,0 1-4 0,0 0 0 0,0 0-3 0,-1 0-3 16,0 0 5-16,1 0-2 0,0 0 4 15,-1 0 0-15,1 0-2 0,0 0 2 0,-2 0-1 16,1 0 3-16,-1 0-3 0,0 0 1 0,1-1-2 16,-1 1-5-16,0 1 7 0,-1-1-3 0,1 0 2 15,0 0 0-15,0 0-2 0,1 0 2 16,-1 0-1-16,0-1 6 0,0 1-5 0,0 0-1 15,0 0-2-15,0 0-4 0,0 0 5 0,0 0 1 16,0 0 4-16,0 0-1 0,0 0-4 0,0 0-1 16,0 0 0-16,0 0 2 0,0 0 0 15,0 0 0-15,1 0-2 0,-1 0-3 0,1 0 5 16,2 0-2-16,0 0 5 0,-2 0 2 0,0-1-7 16,0 0 4-16,3 1-3 0,-1-2 3 15,-2 2 0-15,0 0-4 0,2 0 1 0,-1 0-5 16,0-1 5-16,1 1 2 0,-3 0 1 0,1 0 3 15,2-2-5-15,-2 2-2 0,-1 2 2 0,1-2 0 16,-1 0 0-16,2 0 1 0,-2-2-2 0,1 2-5 16,-1 0 6-16,0 0 2 0,0 0 0 0,-1 2 3 15,1-2-5-15,0 0-2 0,0 0 0 16,0-2 3-16,0 2-1 0,0 0 1 0,0 0-1 16,0 2-6-16,0-2 6 0,0 0 1 0,0 0 1 15,0-2 5-15,0 2-7 0,0 0-1 16,0 0 0-16,0 0-1 0,0 0 3 0,0 0-1 15,0 0 0-15,0 0-6 0,0 0 6 0,0 0 0 16,0 0 4-16,0 0 3 0,0 0-8 16,0 0 3-16,0 2-4 0,0-4 2 0,0 2 1 15,0 0-1-15,0 0 0 0,0 0-5 0,0 0 5 16,0 0 0-16,0 0 2 0,1 0 3 0,-1 0-4 16,0 0 0-16,1-1-3 0,1 1 0 15,1-2 2-15,1 2-1 0,-2-1 1 0,1 0-4 16,1 0 3-16,-2 1 2 0,1-2 0 0,0 2 5 15,0 0-7-15,-1-1 1 0,1 0 1 0,1 1-3 16,-2 0 3-16,-1-1-4 0,2 1 0 0,-2-2-1 16,2 2 4-16,-1-1 4 0,-1 1-2 0,0-1 3 15,3 1-6-15,0 0 1 0,-2-1-3 16,1 1-1-16,0 0 5 0,-1-1-1 16,-2 0 2-16,1 0-5 0,0 1 2 0,-1 0 1 0,1 0 0 15,2 0 5-15,-1-1-6 0,1 1 0 0,-1-2-2 16,1 2 3-16,1-2 0 0,-2 2 2 15,1 0-2-15,1 0-4 0,-2-2 2 0,0 2 0 16,2 0 4-16,-1 0 6 0,-1 0-7 0,0-1 0 16,0 1-2-16,1 0-2 0,-2 0 2 0,0 0 2 15,-1-2-2-15,2 2-1 0,1 0 2 16,-2-1 0-16,2 1 1 0,-2 0 4 0,0 0-5 16,1 0-3-16,0 0 0 0,-1 0 0 0,1 0 1 15,-2 0 4-15,0 0 0 0,0-1-3 16,0 2 1-16,0-1 1 0,0 0 0 0,0 0 2 15,0 0-2-15,0 0-2 0,0 0-1 0,0 0-1 16,0 0 4-16,0 0-1 0,0 0 2 0,0 0-2 16,0 0-1-16,0 0 0 0,0 0 1 0,0 1 0 15,0-2-2-15,0 1-1 0,-2 1-1 0,2-1 1 16,0 0 3-16,0 0 0 0,0 0 1 16,-1 0-4-16,2 0 2 0,-1 0 0 0,0 0 0 15,0 0 3-15,0 0-4 0,0 0-1 0,0 2 1 16,0-2-1-16,0 1 4 0,0-1-1 15,0 0 2-15,0 0-2 0,0 0 0 0,0 2 2 16,0-2-2-16,0 2 3 0,0-2-2 0,0 0-2 16,0 0-1-16,0 0 0 0,0 2 1 0,0-1 3 15,0-1 0-15,0 0-3 0,-1 1 0 16,1 0 2-16,1 0-2 0,-1 0 5 0,0-1-3 16,0 0-2-16,-1 0 0 0,1 0-4 0,0 0 5 15,0 0 2-15,0 0 0 0,0 0-2 16,0 0 0-16,0 0-1 0,0 0 1 0,0 0 2 15,0 0 0-15,0 0-2 0,0 0 0 0,0 0-3 16,0 1 4-16,0-1 3 0,0 0 0 0,0 0 3 16,0-1-4-16,0 1 0 0,0 0-2 15,0 0 2-15,0 0 1 0,0 0-2 0,0 0 1 16,0 0-3-16,-2 0 2 0,4 0 0 0,-2 0 0 16,0 0 1-16,0 0-4 0,0 0 1 0,0 0-1 15,0 1 4-15,0-1-2 0,0 0-3 0,0 0 1 16,0-1-2-16,0 2 2 0,0-1 4 0,0 0-1 15,0 0 2-15,0-1-2 0,0 1-2 16,0 0 0-16,0 0 3 0,0 0-2 0,0 0-1 16,0 0 1-16,0 0-4 0,0 0 3 15,0 0 1-15,0 0 1 0,0 0 0 0,0 0-2 16,0 0 0-16,0 0-1 0,0 0 2 0,0 0-1 16,0 0 0-16,0 0 1 0,0 0-3 0,0 1 3 15,0-1 1-15,0 0 2 0,0-1-1 0,0 1-1 16,0 0 0-16,0 0-3 0,0 0 4 15,0 0-3-15,0 0 0 0,0 0 1 0,0 0-4 16,0 0 3-16,0 0 0 0,1 0 3 0,-1 0 0 16,0 0-3-16,0 0 0 0,0 0-2 0,0 0 4 15,0 0 0-15,0 0-2 0,0 0 0 16,0-1-2-16,0 2 2 0,0-1 1 0,0 0 1 0,0 0 1 16,0-1-3-16,0 1-1 0,-1 0 1 15,1 1 0-15,0-1 0 0,0 0-3 16,0-1-2-16,0 1-4 0,0 0-3 0,0 0-4 0,0 1-8 15,0-2-13-15,0 0-20 0,0 1-29 16,0 0-18-16,-2 1-20 0,0 0-51 0,1 1-144 16,-4 1-510-16,0-1-549 0</inkml:trace>
  <inkml:trace contextRef="#ctx0" brushRef="#br1" timeOffset="178330.2062">4936 11312 1 0,'-2'-2'0'0,"2"0"0"0,-3-1 0 0,1 2 0 16,0 0 0-16,0 0 0 0,1 1 0 0,-2 0 0 15,1 1 0-15,-2-1 0 0,-1 0 0 0,0 0 0 16,3 0 0-16,-3 0 0 0,2 0 0 15,1 0 0-15,-2-1 0 0,1 1 0 0,0 0 0 16,0-1 0-16,1 1 0 0,-1-2 0 0,2 2 0 16,0-1 0-16,0 1 0 0,-1-1 0 15,2 1 0-15,-1 0 0 0,1-1 0 0,-3 1 0 16,3 0 17-16,-1 0 28 0,1 0-6 0,-1-2-5 16,0 2-5-16,0 0-7 0,-1 0-5 0,1 0-4 15,0-1-1-15,-1 1 2 0,0 0 5 0,1 0 2 16,-3 0 9-16,2-1 2 0,-1 1 4 15,1 0 8-15,1 1 6 0,-3-1 8 0,2 0 10 16,0 1 7-16,1-1-2 0,1 0 5 0,-1 0-1 16,-1 0-13-16,2 0-1 0,0 0-16 0,-1 0-12 15,1 0-10-15,1 0-14 0,-1 0-7 0,0 2-6 16,0-2-2-16,0 0 1 0,2 0-2 16,-2 0 3-16,0 0 1 0,1 0 6 0,-1 0 2 15,0 0 2-15,0 1 5 0,0-2-1 0,0 2 4 16,0-1 4-16,0 0 2 0,0 0 2 0,0 0 7 15,0 0 20-15,1 0 9 0,0 1 13 16,2-1-2-16,-1 1-13 0,1-1-6 0,-1 2-13 16,2-2-7-16,1 1-5 0,-2 0-3 0,1-1-1 15,-1 1 1-15,3-1-3 0,-2 0-1 16,1 0 1-16,1 0 0 0,-1 0-2 0,0 0-1 16,1 0-3-16,0 0-3 0,2 0-2 0,-1 1 1 15,-1-2 0-15,1 1 0 0,3 0-1 16,-3-1-3-16,1 2-1 0,0-1 0 0,2 0 1 15,-1 0 1-15,2 0 0 0,-1 0 1 0,0 0-2 16,0-1 1-16,2 1 1 0,-3-1 2 0,1 0-1 16,1-2-2-16,1 2 6 0,-1 0-3 15,3-1 4-15,-3 1 1 0,5-3-7 0,-2 2 0 16,-3 1-4-16,5 1-1 0,-2-1 1 0,2 1-1 16,-2-2 1-16,2 2-2 0,-1 0 0 0,0-1 0 15,0 1 1-15,0 0 0 0,0 0-2 16,-3 0 1-16,3 0-2 0,0 0 1 0,-4 1 0 15,4-1 0-15,-2 0 0 0,-1 0-3 0,2 0 0 16,0 2 1-16,-2-1 0 0,-2-1 1 0,2 1-1 16,1 0 1-16,-2 0-4 0,1 2 3 15,1-2 0-15,-3 0-1 0,2-2 6 0,1 0-1 16,1-2 3-16,-2 2 3 0,1 1-3 0,1-1-1 16,-1 0-4-16,-1 0-1 0,5 1-2 15,-4 0 1-15,2-2 1 0,1 2-1 0,-2 0 1 0,2-1-4 16,-4 2 1-16,1-1 2 0,2 2-1 15,-3-2 4-15,3 1-2 0,-2-1-2 0,0 0 0 16,0 1 1-16,1-1 0 0,-1 1 0 0,0-1 1 16,1 0-1-16,-2 0 0 0,-1 1 1 15,-2-1 0-15,1 3 1 0,2-3-3 0,-2 0 0 16,1 0 0-16,3 0 0 0,0 0 1 0,-2 0 0 16,-1 0 0-16,2-3-2 0,-2 6 1 0,-2-2 1 15,-1-1 0-15,2 1 2 0,-1 1-2 0,0-2-2 16,-1 0 0-16,2 1-2 0,-2 0 2 15,-2 0 1-15,2 1 2 0,2-2-3 16,-2 1 2-16,0 0 0 0,0 0 0 0,1-1 1 0,0 0-2 16,1 0-1-16,1 1-1 0,-2-1 0 0,1 2 3 15,0-2 0-15,3-2 2 0,3 1-1 16,-2 0 0-16,6 1-1 0,-2-1-1 0,3 0 1 16,0 1-2-16,1-2 0 0,0 2 0 0,2 0 0 15,-2 0 1-15,-1 0 1 0,-1 0 0 16,2 0-2-16,-3 0 2 0,3 0-1 0,-2 0 0 15,1 2 3-15,0-4-3 0,2 2 0 16,-1 0 0-16,-1 0-1 0,1 0 1 0,0 0 1 0,0-1 1 16,3 1-2-16,-4 0 0 0,1-1 0 0,-3 1 0 15,2 0 3-15,-3 0-2 0,3 0-1 16,-1-1-1-16,0 1-1 0,1 0 2 0,0 0 0 16,-2 0 1-16,2-2-1 0,-3 2 0 0,0 0 1 15,2 0 0-15,0 0 0 0,-2-2-2 16,1 2 1-16,-3-3-2 0,2 2 1 0,0 1 1 15,2-1 1-15,0 0 1 0,-1 0 0 0,0-1-1 16,1 1 0-16,-3 0 0 0,5 0 1 0,-5 0-2 16,4 0 1-16,-2-2 0 0,0 3-2 0,-1-1 1 15,2 1 1-15,-5-1-1 0,4 0 0 0,2 0 1 16,0-1-1-16,1 2 1 0,1 0 1 0,-3 0-2 16,1 0 0-16,1 0-2 0,-2 0 2 15,2 0 1-15,-1 0 1 0,1 0 2 16,2-1-2-16,0-2 1 0,-1 2 0 0,1 1-2 0,0 0 2 15,-2-2 1-15,5 0 1 0,-4-1-1 16,0 2 0-16,5 0-3 0,-2 1 1 16,0-1 2-16,3 0-2 0,-2-2 1 0,0 1 1 0,0 1-4 15,3 0 4-15,-1-1-1 0,1-1-1 0,0 2 2 16,1-2-1-16,-1 2 0 0,0 0 1 16,-3 0 1-16,2 0-3 0,-1-1 3 0,1 1-3 15,-3 1 1-15,2 0 1 0,2-1-2 0,0 0 2 16,-1-1-1-16,1 2-1 0,0-1 3 0,-4-1-1 15,2 1 2-15,2 0 0 0,0 0-2 16,-3-1 2-16,-1 1-1 0,1 1 3 0,-3-2-3 16,4 1 2-16,-6-1 1 0,7 1-2 15,-4-2 5-15,4 3-3 0,0-3 1 0,1 2 0 16,-3-1-3-16,-2 1-1 0,0-1-2 0,-1 1 2 0,2 0-2 16,-3 0 0-16,-1-1-2 0,-1 2 0 15,3 0 3-15,-1-1 0 0,-1 0 0 0,0 1-1 16,0-1-1-16,-2 1-2 0,1 1-1 0,1-1 3 15,-2 0-2-15,1-1 2 0,2-1 0 0,-3 2-2 16,2 0 4-16,-1 0-2 0,1-1 1 16,-1 0 0-16,5 0 0 0,-3 0-2 0,-1-1-1 15,3 2 1-15,-2 0-2 0,1-1 2 0,3 0 2 16,1 0-3-16,-2 1 3 0,3-1-1 16,-1 0 0-16,0-1 1 0,-2 1-1 0,4 0-2 15,0 1 0-15,-1 0 2 0,2 0-3 0,0-1 2 16,0 1 1-16,0-1-4 0,-1 2 4 0,1-1-2 15,-2 0 2-15,1 0 2 0,-1-1-3 16,-1-2 1-16,-1 3-2 0,2 0 1 0,-2 0-2 16,-1 0 2-16,1-1 1 0,1 1-1 0,2 0 3 15,-1 0-2-15,0 0 1 0,1 0-1 16,-2-1-2-16,-3 1 2 0,2 0-2 0,0 0 3 0,-4 1-5 16,4-1 3-16,-3 0 1 0,4 0-2 15,-1 0 5-15,0 0-3 0,2 0 1 0,-1 0 0 16,-2 0-2-16,1-1-2 0,1 1 0 0,-4 0 1 15,5 1-3-15,-5-1 5 0,2-1 1 16,0 0-3-16,0 0 5 0,2 1-3 0,-4-1 0 16,4-1 1-16,1 2-1 0,-2-1-2 15,0 1 0-15,3-1 1 0,-3 2-3 0,-1-2 3 0,-1 1 0 16,-2 0-2-16,1 0 6 0,0 0-5 0,-1 1 1 16,1-1 2-16,-3 0-4 0,2 0 2 15,0 0-1-15,-1 0 0 0,1 0-2 0,-1 0 4 16,-1-1 0-16,0-1-2 0,0 2 5 0,1 0-4 15,-1 0 0-15,0 0 3 0,2-1-5 16,-2 1 0-16,0-2 1 0,3 2-1 0,-2 0 0 16,2 0 2-16,-4-1 0 0,5 0-1 0,-3 1 4 15,2-2-3-15,-3 1 0 0,3 1 0 0,-2-3-4 16,-1 3 3-16,-1-1 0 0,0 1 2 16,-1 0-1-16,-1-2 0 0,-1 1 1 0,4 1-2 15,-4-1 5-15,2 0-5 0,1 1 1 0,-4-1 0 16,4 1-3-16,0 0 2 0,-1 0 0 15,-1 0 0-15,2 0 0 0,-3 0 2 0,2-1 0 16,-1-1-4-16,0 1 7 0,1 1-6 0,-3-1 0 16,4 1 4-16,-5-1-7 0,1 1 4 0,-1-1-1 15,-1-1 1-15,-3 4 2 0,2-4 0 0,-1 2 0 16,-1-1-1-16,0 0 3 0,1 1-3 0,-5 0 0 16,-1 0 1-16,2 0-5 0,-5-1 3 0,4 1 0 15,-2 0 0-15,0-2 2 0,-2 2-1 16,2 0 2-16,-1 0-3 0,1 0 3 0,-1 0-2 15,1-1-2-15,0 1 3 0,4 1-7 0,-5-2 4 16,3 1 1-16,0 1-2 0,-1-1 2 16,3 0 1-16,0 0 1 0,1 0-1 0,0 0 2 15,-1 0-4-15,2 0 1 0,-1 0 2 16,0 0-6-16,-3 0 5 0,2 0-2 0,2 0 0 16,-4 2 4-16,1-2-1 0,2 0-1 0,-2 0-1 15,-1-2 0-15,0 4 1 0,2-2-2 0,0 1 4 16,-2-1-6-16,2 0 2 0,-2 0 1 0,1 0 0 15,-2 0 2-15,0 0 0 0,3 0 0 16,-1 0-1-16,-4 0 1 0,3 0-2 0,1 0-1 16,-2 0 2-16,1 1-3 0,2-1 2 0,-3 0 0 15,0 0 0-15,2-1 3 0,-2 1-1 0,0 0 0 16,4 0-1-16,-5 0-1 0,1 0-1 0,2 0 0 16,-2 0 2-16,1 1-4 0,1-1 3 0,-2 0 1 15,-2 0-4-15,-1 0 7 0,2 0-4 16,-2 0 2-16,-2 0 0 0,0 1-2 0,0-1 0 15,2 0-2-15,-1 0 2 0,-1 2-2 16,0-2 2-16,-1 0 1 0,0 0-2 0,0-2 4 0,0 2-2 16,0 0 0-16,1 0 1 0,0 0 2 15,1 0 2-15,0 0 0 0,2 0 2 0,0 2-4 16,1-2-1-16,1-2 0 0,0 2-4 0,2-1 4 16,-2 1-3-16,1 0 1 0,0 0 1 15,0 1-3-15,2-1 2 0,2 0-1 0,2 0 2 16,-3-1-1-16,1 1 0 0,-3 0-1 0,-2 0 1 15,2-1 2-15,-2 1 0 0,-2 0 2 16,1-1-2-16,0 1-4 0,-3 0 3 0,1 0-1 16,-3 0 8-16,0 0 2 0,0 0 3 0,0 0 2 15,0 0-5-15,-2-2 2 0,2 2-6 0,0 0 0 16,0 0-2-16,0 2-2 0,-1-2 0 0,1 0-2 16,0 0 1-16,0-2-2 0,0 2 0 0,1 0-2 15,-1 0-4-15,0 0-5 0,0 0-13 16,2 0-21-16,-2 0-28 0,0 0-24 0,1 0-52 15,-1 0-87-15,2 0-183 0,-1 0-430 0,-1 0-281 16</inkml:trace>
  <inkml:trace contextRef="#ctx0" brushRef="#br1" timeOffset="179465.2903">13181 10839 1 0,'0'-3'0'0,"0"0"0"0,0 1 0 16,0 0 0-16,0-1 0 0,0 2 0 16,0 0 0-16,1-1 0 0,-2 1 0 0,1-1 82 15,0 1 60-15,0 0 4 0,0 1-1 0,1-1-3 16,-2 1-4-16,2-1-11 0,-2 1-17 0,1 0-8 16,0 0-13-16,0 0-8 0,0 0-3 0,0 0-8 15,1-3-3-15,-2 3-9 0,2 0-9 16,-1 0-10-16,2-1-13 0,-1 1-9 15,0-1-7-15,0 1-4 0,2-2-2 0,-1 1 0 0,2 1 5 16,1-1 0-16,0 0 2 0,1 1 4 0,-1-1-1 16,4 0 5-16,0-1 1 0,-1 1 2 15,1 0 0-15,1 1-3 0,-3 0 1 0,2 0-2 0,0 0 1 16,1-1-3-16,-4 1-2 0,0 0-3 16,2 0-1-16,-2-1 3 0,-1 1-1 0,1 0 2 15,-1 0 0-15,0 0-2 0,-1 0 4 16,-2-1 2-16,2 1 10 0,-3 0 11 0,1 0 12 15,-2 0 11-15,0 0 2 0,0-2-1 0,-2 2-9 16,2 0-14-16,0-1-13 0,0 1-11 0,-1 0-8 16,1-1-1-16,0 1 4 0,0-1-4 15,0 1-3-15,0 0-4 0,0 0-7 0,0 0 0 16,0 0-2-16,0 0-1 0,0 1-3 0,1 0 3 16,-1 0 3-16,2 1 5 0,-2-1 5 0,1 0 1 15,0 0-1-15,-1 0 3 0,1 2-3 0,0-2 2 16,1 1 2-16,-1 0 1 0,2 1 2 15,-2 2-4-15,0-2 2 0,1 2-4 0,0 1 4 16,-1-1 0-16,1 1 0 0,-1-1 1 0,1 0-1 16,-1 1 1-16,1 2 2 0,1-2 3 15,-1 1 1-15,-1 4-2 0,0-3-1 0,-1 1-1 16,0 3 2-16,0-4 2 0,0 3-3 0,0-1-1 16,0 1-4-16,0-2 2 0,0 0 1 0,0 1 0 15,0-2 1-15,0 2 0 0,0-2 1 16,0-1-1-16,0 0 2 0,0 1 3 0,0 0-5 15,1-1 1-15,-1 1-1 0,0-3-3 0,0 2 3 16,0-1 2-16,0 2-1 0,0 0-4 0,-1-3 2 16,1 0-4-16,0 0 3 0,0 0 1 0,0-1-4 15,0 0 1-15,-1 2-3 0,2-3-3 16,-1 0 6-16,0 1-1 0,0-2 0 0,0 1 0 16,-1-1-2-16,2-1-2 0,-1 0 4 0,0 1 1 15,0-1-4-15,-1-1 1 0,1 2-4 16,0-2-2-16,0 0 5 0,0 1 0 0,0-1 1 15,0 1-3-15,0-1 0 0,0 0-1 0,0 2 2 16,0-4 5-16,0 4-5 0,0-1 1 0,0-1-4 16,0 1-3-16,0 1 5 0,0-1 0 0,0-1 2 15,0 3 0-15,0-3-3 0,0 1-1 16,-1 1 1-16,1-1 6 0,0 0-4 0,-2 0 2 16,1 1-3-16,-1 1-1 0,0-2 6 0,1 0 0 15,-2 0 3-15,-2 2 2 0,2-3-3 0,-2 1 0 16,0 0 0-16,-4-1 3 0,4 0-4 0,-1 0-1 15,-4 0-3-15,1 0-7 0,2 0 7 16,-1 0 1-16,1 0 0 0,-3 1 2 0,2-1-5 16,2 0-1-16,0 0 0 0,-2 0 6 15,2 0-5-15,0 1 1 0,2-1-2 0,0 0-5 0,2 1 6 16,1-1 0-16,0 0 1 0,1 0 1 16,-2 0-5-16,4 0-1 0,-2 0 1 0,0 0 2 15,0 0-2-15,0 0 0 0,0-1-3 16,0 1-9-16,1 1 3 0,0-1-5 0,-1 2-19 15,2-2-23-15,1 1-49 0,2 0-68 0,0 0-121 16,0 0-297-16,1 1-621 0</inkml:trace>
  <inkml:trace contextRef="#ctx0" brushRef="#br1" timeOffset="179818.4524">13275 11254 24 0,'-5'1'372'0,"2"0"-59"0,-2 3-2 0,0-2-8 0,4 0-31 15,-3 2-59-15,-1-3-56 0,3 3-39 16,-1 1-19-16,0-2-14 0,2 2-5 0,1 1 0 16,0-2-7-16,0 1-4 0,1 1-5 0,1-1-5 15,-1 1-4-15,2 0-9 0,-2-1-8 16,0 1-9-16,0 2-5 0,3-2-5 0,-3 1 0 0,2 1 2 15,-2-1-8-15,-1 0 0 0,0 3-4 0,0-1-5 16,2-1 4-16,-2 2-2 0,0-4-1 16,0 1-1-16,1 0 1 0,-1-1-1 0,0 0 2 15,0 0 1-15,2 1-6 0,-2-3 1 0,3 1-3 16,-2 1-1-16,0-2 3 0,0 3 0 16,1 0 1-16,1-2-2 0,0 2-2 0,-1 0-5 15,2-1-9-15,-1 2-18 0,-1 1-34 0,1-2-50 16,-2 0-79-16,2 3-132 0,-3-1-255 15,-3 2-357-15,-1 1 207 0</inkml:trace>
  <inkml:trace contextRef="#ctx0" brushRef="#br1" timeOffset="180047.8378">13239 11685 1 0,'2'1'298'0,"-2"0"98"0,0 1 7 15,0-1-10-15,0 0-70 0,0 0-94 0,0-1-78 16,0 1-9-16,0 4-8 0,0 0-10 0,0 1 7 15,1-1-37-15,0 2-24 0,2-2-15 16,-2 2-13-16,1 2-7 0,2 1-9 0,0-2-3 16,-1 1-7-16,2 1-3 0,-3-3-2 0,1 4-2 15,3-2-1-15,-4-1-2 0,2 0-1 0,0 0-2 16,-3-1-1-16,2 0-1 0,-2 0-3 0,2-3-11 16,0 1-30-16,-2 1-50 0,-1-3-93 15,2 1-196-15,0-2-579 0,-2-1-502 0</inkml:trace>
  <inkml:trace contextRef="#ctx0" brushRef="#br1" timeOffset="180476.9477">12922 10830 456 0,'0'-5'446'0,"0"-1"-8"15,0-2-96-15,0 2-44 0,1 1-44 0,0 1-52 16,0 1-44-16,1 1-38 0,-2 0-41 16,0 2-40-16,-2 2-28 0,2 0-16 0,0 2 4 15,-1 3 7-15,-1 1 5 0,0 5 0 0,-5 3 1 16,2-2 0-16,-2 4-1 0,0 0 1 16,0-1 4-16,-1 1-5 0,0 2-1 0,-2-1-1 15,-1 0-4-15,2-2 2 0,-1 1 0 0,-1-1-1 16,1-4-2-16,0 2-3 0,1-1-3 0,2-4-3 15,2 0-12-15,1-1-19 0,0-1-33 16,3-3-50-16,0 1-69 0,1-3-111 0,0-2-195 16,0 0-259-16,0-2-252 0</inkml:trace>
  <inkml:trace contextRef="#ctx0" brushRef="#br1" timeOffset="180697.4478">12708 10943 1 0,'-6'-4'272'0,"0"1"235"15,-2-4-80-15,3 4-70 0,-1 1-66 0,-4-1-72 16,1 2-54-16,-2 2-34 0,-3 2-23 16,1-1-16-16,-2 4-13 0,-1 3-15 0,-2-1-10 15,3 3-13-15,-3 0-12 0,1 2-8 0,-2 0-7 16,-2 4-4-16,2-2-2 0,1 2-3 0,-1-1-2 16,4 2-3-16,0-4-1 0,3-1-12 15,3-1-14-15,1-1-33 0,-1-1-54 16,1-1-71-16,2-3-115 0,0-3-230 0,0 3-343 0,-2-4 79 15</inkml:trace>
  <inkml:trace contextRef="#ctx0" brushRef="#br1" timeOffset="180908.8473">12013 10992 514 0,'-13'-2'444'0,"-3"-2"-19"0,-6 0-76 0,6 2-61 0,-2 4-50 16,2 0-58-16,-4 3-41 0,1 0-26 15,-3 2-21-15,2 3-22 0,3-2-23 0,-3 3-19 16,2 1-12-16,2 1-6 0,0 3-3 0,1 0-2 16,-1 2 1-16,3 0-5 0,0 0-1 15,3-1-5-15,3 1-9 0,1-2-15 0,2-3-32 16,-2-1-49-16,3-3-64 0,-2-1-97 0,1-1-178 16,-1-1-339-16,1-2-282 0</inkml:trace>
  <inkml:trace contextRef="#ctx0" brushRef="#br1" timeOffset="181133.2928">11323 10997 485 0,'-9'-6'438'0,"-1"-1"43"16,-5-2-104-16,4 3-73 0,4 4-73 0,-1 1-75 16,-2 3-43-16,2 3-31 0,-1 2-12 0,0 3-9 15,-3 1-17-15,3 3-9 0,-1 0-10 0,0-1-6 16,1 2-6-16,-1 0-2 0,-1 4-3 15,3 0-5-15,-1-1 3 0,-1-2-4 0,4 0-1 16,-1-2-1-16,2-2-5 0,0-1-5 0,-1-3-13 16,1-2-26-16,0-2-38 0,2-1-48 0,-1-1-64 15,2-2-77-15,0-2-263 0,0-2-340 16,-2 0 117-16</inkml:trace>
  <inkml:trace contextRef="#ctx0" brushRef="#br1" timeOffset="181364.4168">10844 10896 491 0,'-14'-4'434'16,"-2"-1"11"-16,-1-2-90 0,0 3-68 0,7 4-57 15,-1 0-56-15,0 4-48 0,1 2-25 0,-1 1-15 16,-1 3-16-16,-2 1-15 0,2 0-13 0,1 2-14 16,-2 1-7-16,2 1-8 0,0 1-3 15,0-1-4-15,0 1-3 0,2 1 2 0,-1-2-3 16,1 0 0-16,0-1-2 0,0-1-7 0,3-1-8 15,-1-1-19-15,-1-2-28 0,3 0-45 0,-4-2-56 16,2-2-74-16,1-2-121 0,0-1-249 0,-3-1-263 16,-1-4 345-16</inkml:trace>
  <inkml:trace contextRef="#ctx0" brushRef="#br1" timeOffset="181552.622">10134 10937 363 0,'-15'-2'382'15,"-5"-1"6"-15,-4 1-65 0,5 3-61 0,1 3-33 16,0-1-48-16,-1 3-36 0,-5 2-25 0,1 2-22 16,2 2-24-16,0 1-19 0,0 0-23 15,3 2-15-15,-2 1-4 0,4 0-8 0,-2 2 2 16,1 0-3-16,4-1-6 0,-2 0-2 0,3-3-6 16,1-1-10-16,0-2-23 0,1-1-47 0,0-2-90 15,0-2-156-15,1-2-303 0,-1 0-425 16</inkml:trace>
  <inkml:trace contextRef="#ctx0" brushRef="#br1" timeOffset="181752.7397">9342 10960 847 0,'-9'0'265'0,"-4"0"-5"0,-5-2-31 15,7 5-38-15,0 1-12 0,-4 0-26 0,2 2-24 0,1 3-25 16,-5-1-28-16,6 3-22 0,-1 0-25 15,0-1-9-15,1 1-10 0,2 0-3 0,-1 0 2 16,3-1-8-16,-2 1 1 0,4-2-5 0,-3 0-6 16,0-2-13-16,1-2-46 0,-1 1-92 0,-3-1-177 15,2-1-386-15,0-2-519 0</inkml:trace>
  <inkml:trace contextRef="#ctx0" brushRef="#br1" timeOffset="181940.3196">8750 10941 710 0,'-14'0'393'0,"-4"-2"-87"0,-1 2-36 16,3 3-38-16,6 1-40 0,0-1-34 15,0 6-36-15,0 0-28 0,-3 2-18 0,1 0-14 16,-3 1-16-16,3 2-12 0,-5 0-14 0,4 0-4 16,1 1-8-16,1-2-2 0,2-1-3 0,2 1-3 15,3-3-2-15,-4-1-7 0,0 2-18 0,3-3-38 16,-2-1-85-16,-3 1-156 0,1-3-346 15,-1-1-632-15</inkml:trace>
  <inkml:trace contextRef="#ctx0" brushRef="#br1" timeOffset="182154.7989">8051 10954 1142 0,'-15'-1'297'0,"1"0"-18"16,-5 0-49-16,6 2-51 0,3 1-20 0,-1 4-31 15,-6 0-33-15,5 2-17 0,-5 3-22 16,3 1-14-16,-3 1-14 0,5 1-9 0,-5-1-10 16,5-1-5-16,2 3-1 0,-2-4-3 0,3 1 0 15,-1-2 1-15,1 1-6 0,3-1-11 0,-4 1-30 16,-1-1-64-16,-2-2-119 0,2 0-251 16,-1-2-402-16,1-1-98 0</inkml:trace>
  <inkml:trace contextRef="#ctx0" brushRef="#br1" timeOffset="182359.3444">7273 11041 1157 0,'-14'1'160'0,"-8"1"-24"0,-5 3-5 16,6 3-12-16,4-1 16 0,1 2 3 0,-2 3-17 15,-1-1-19-15,3 4-29 0,-1 0-22 0,1-2-22 16,3 1-12-16,2-5-5 0,3 2-4 15,-1-3 0-15,3-1-2 0,0-1-4 0,1 2-6 16,1-2-19-16,0-3-57 0,-1 3-108 0,3-3-235 16,1-2-375-16,-1 0-90 0</inkml:trace>
  <inkml:trace contextRef="#ctx0" brushRef="#br1" timeOffset="182565.519">6696 11042 794 0,'-21'4'408'0,"-5"1"-289"16,-9 4 16-16,9 2-2 0,3 1-15 0,-1 1-11 15,4 1-23-15,-2-1-22 0,1 0-13 0,1 1-12 16,1-4-5-16,-1 2-6 0,6-2-5 0,-4 0-3 16,5 0-3-16,-2-2-4 0,3-1-6 15,1-1-12-15,-2 0-28 0,-4-2-65 0,3-1-135 16,-2 0-272-16,0-3-324 0,1 0 373 0</inkml:trace>
  <inkml:trace contextRef="#ctx0" brushRef="#br1" timeOffset="182761.3339">5650 11106 1233 0,'-15'4'149'0,"-6"0"-75"0,1 3-21 0,3 6-25 16,9 0-9-16,-3 1 7 0,-1 1 8 0,0 0 11 15,1-2-1-15,-1 1-8 0,-1 1-11 16,2-4-14-16,3 1-7 0,2 0-3 0,4-5-2 16,0 1-1-16,1-2 1 0,1 1-6 0,1-5-35 15,1 2-116-15,0-2-235 0,-1-1-298 0,2-1 205 16</inkml:trace>
  <inkml:trace contextRef="#ctx0" brushRef="#br1" timeOffset="182929.5566">5081 11128 783 0,'-21'5'136'0,"-5"2"-29"0,-4 4-38 0,4-1-39 16,5 3-17-16,-2 0-4 0,3 1-1 16,-4-1-8-16,0-1-4 0,6-1-12 0,2 1-20 15,-3-1-33-15,5-2-90 0,-4 0-187 0,3-2-178 16,-1 0 524-16</inkml:trace>
  <inkml:trace contextRef="#ctx0" brushRef="#br1" timeOffset="183098.816">4258 11181 1284 0,'-17'-1'183'0,"-4"1"-53"0,-2 0-37 15,6 3-46-15,6 2-35 0,1 1-9 16,3 2-4-16,-4-2-5 0,4 3 1 0,4 0-4 15,1-1-6-15,4 0-5 0,4 1-23 0,6-2-119 16,5-1-291-16,5-1-584 0</inkml:trace>
  <inkml:trace contextRef="#ctx0" brushRef="#br1" timeOffset="183905.4453">7119 10204 1 0,'1'-4'0'0,"-2"1"0"16,0-4 220-16,1 4 40 0,0 0-36 0,0 1-36 0,0 1-22 15,0 0-5-15,-1 0-24 0,1 1-26 16,-1 0-12-16,0-1-10 0,-1-1-5 0,-1 2-1 16,2-1-7-16,-1 0-14 0,0 1-1 0,-3 0-4 15,1-2 2-15,-2 2 2 0,1 0-6 0,-2 0 1 16,-4 1-6-16,3 0-1 0,-1 0-2 15,-1 2-2-15,-1-1 0 0,-1 1-2 0,2-1-2 16,-2 2-4-16,-2-3-4 0,1 6 1 0,2-1-3 16,0-1-5-16,-2 2-2 0,2 3-4 15,-4-2 1-15,3 3 1 0,2 0-3 16,-2 1-2-16,1-1-2 0,-4 3-1 0,5-3 3 16,2 4-2-16,-1 0 2 0,0 2-1 0,0 4-6 15,1-2 6-15,-1 3-3 0,4-3 4 0,0 1 4 16,3 2-7-16,2-2 1 0,2 0-1 0,4 0 0 15,-2-3 2-15,6 3-1 0,0-3 0 0,6 1-1 16,-1-2 2-16,4 1 5 0,3-1 3 0,6-3 0 16,0-1-5-16,4-1-4 0,0-4-3 15,5-2-1-15,-4-2 1 0,6-1-1 0,-4-4-1 16,3 0-3-16,0-4 1 0,-1 0-1 0,0-2 1 16,-3-1 1-16,-1-4-2 0,-5 1 2 0,-1 0-2 15,-4 0 5-15,1 0 2 0,-7 3-1 0,0-1 4 16,-6 1-2-16,-2 2 3 0,-5-1 3 15,0 3 1-15,-3 1 3 0,0 0-6 0,-2 3-4 16,0 0-6-16,0 0-4 0,-2 1 0 0,1 0-1 16,0 0-2-16,-1 1-7 0,-2 0 4 15,2 1 1-15,-4 1 1 0,3 1 4 0,-2 1-11 16,4 4-14-16,-1 0-29 0,-2 4-51 16,3 2-91-16,1 5-347 0,-1 1-1200 0</inkml:trace>
  <inkml:trace contextRef="#ctx0" brushRef="#br0" timeOffset="208063.776">13669 10849 1 0,'-3'-2'0'0,"0"1"0"0,-6 1 0 16,5-2 0-16,-2 2 0 0,3 0 0 0,-3 0 0 16,2-1 0-16,-3 2 0 0,4-1 0 0,-3 0 0 15,4 0 0-15,-3-1 0 0,1 2 0 0,2-1 0 16,0 0 0-16,-4 0 0 0,5 0 0 0,0 0 16 16,0 0 37-16,-2 0 6 0,2 0 5 15,1 0 8-15,-2 0 16 0,2-1 15 0,0 2 11 16,-1-1 5-16,1 0-10 0,0 0-12 0,0-1-14 15,-1 1-14-15,1 0-9 0,-1 0-8 0,1 0-7 16,0 0-3-16,0 0 1 0,0-1-2 0,-1 2 3 16,1-1 3-16,0 0 1 0,-1-1 2 15,-1 1-2-15,2 0-2 0,-1 0-1 0,1 0 9 16,0 0 5-16,0 0 5 0,0 0 6 0,1 0 3 16,-1 0 4-16,0 0-4 0,0 0-10 15,0-1-16-15,0-1-14 0,0 0-5 0,0 2-1 16,0 0 1-16,0 0-4 0,0 0-4 0,0 0-4 15,0 0-3-15,2 0 4 0,-2 0-3 0,0 0 1 16,1 0-3-16,-1-1-5 0,1 1-3 16,0-3-4-16,3 2 2 0,1 0 0 0,-3 0-2 15,4 0 0-15,-3 0-1 0,-1 1 2 0,4-2 2 16,-4 2-1-16,3-1 1 0,-1 1-1 0,1 0-1 16,1 0-1-16,-1 0 2 0,0-1-1 0,0 1 1 15,0 0 0-15,3-1-2 0,-3 1 4 0,2 0 0 16,-1-1 1-16,0 0 1 0,3-1-3 15,-3 1 0-15,1 0 0 0,2 0 3 0,1 1-2 16,-1-1 0-16,-1 1 0 0,2-3-3 0,-1 3 2 16,-3 0 1-16,3-1 1 0,0 1-1 15,1-1 0-15,-1-1 0 0,1 1-2 0,-1 1 1 16,-2 0-1-16,2-1 0 0,0 1 1 0,0 0-4 16,0 0 3-16,1 0 0 0,0 0 1 0,0 0-1 15,-1-1 0-15,-2 2-1 0,2-1-2 16,-1 0 3-16,3 1-1 0,-1-1 0 0,1 0 3 15,3 0-3-15,-3-1 2 0,2 1 2 0,1 0 0 16,1 0-1-16,-4-1 0 0,3 0-4 16,1 0 1-16,-3 1 1 0,6 0 0 0,-6-2 2 15,1 1-2-15,2 0-1 0,-2 0 2 0,-1 0 0 16,2 1 0-16,0-1 2 0,-2-1-2 0,3 2-1 16,-2-1-2-16,-2 1 2 0,2 1-2 0,3-1 2 15,-2 0 0-15,1 0-2 0,0 2 2 0,0-2-1 16,-2 1 1-16,2-1 0 0,1 0 0 15,-2 1 0-15,2-1-2 0,1 1 1 0,-2-1 0 16,2 1 1-16,-2-1 1 0,4 0-4 0,0 0 2 16,0 0 0-16,-1 0 1 0,-2 0 2 0,3-1-1 15,1 0-2-15,1 1-2 16,-2 0 1-16,2 1 2 0,-1 0 1 0,-1 0 1 0,-1-1-2 16,2 2 0-16,-4-1-2 0,3 0 2 0,0 0 1 15,2 0-5-15,-1-1 2 0,0 1-1 16,2 1 1-16,-2 0 0 0,1 1 1 0,0-2-1 15,4 0 0-15,-2 0 3 0,-1 2-2 0,4-1 2 16,-3-1 0-16,-1 0-1 0,-1-1-2 0,3 1-2 16,-6-1 2-16,3 2 1 0,-2-2 1 15,2 1 2-15,-2-1-4 0,2-1 2 0,0 1-1 16,2 1 0-16,-1-1 3 0,0 0-5 0,-3 0 2 16,3-1-1-16,-2 1 0 0,-1 0 5 0,1-2-1 15,-1 2 1-15,-4-1-2 0,3 1-1 16,-1 0-1-16,-2 1-1 0,1-1 3 0,-2 0-2 15,-3 0-1-15,-1 0 1 0,2-1-2 0,2 2 1 16,0-1 2-16,-2 0 0 0,6 0-3 16,-2-1 5-16,-2 1-5 0,0 0 2 0,2 0 3 0,1 0-4 15,0 0 0-15,3 0-2 0,4 1 2 0,0-1-1 16,0 0 3-16,4 2 1 0,-1-2-1 16,-1 0 1-16,2 0 0 0,1 0-2 0,-1 0 5 15,-2 0-5-15,3 0 1 0,-1 0 0 0,-2 0 2 16,2 0-2-16,-2 0 4 0,-2 0-1 15,2-2-2-15,-2 2 4 0,-3 0-4 16,5-1 0-16,-3 1 3 0,0 0-4 0,0 0 2 16,1-1-1-16,-1 1-1 0,-2 0 0 0,0-1 2 15,1 1 0-15,2-1-1 0,-2 0 1 0,0-1-1 16,0 2 0-16,4-1 2 0,-3 1-2 0,-2-1 0 16,-1 0-1-16,-1 1 0 0,-7-1 5 15,3-2 0-15,-3 3 3 0,-2-2-3 0,0 0 0 16,-4 1-4-16,3 0-1 0,0 0 3 0,0-1-6 15,-2 0 5-15,-1 0-2 0,2 1 0 0,3-1 1 16,1 0-2-16,5 1 1 0,1 0-2 0,2 1 3 16,0-1-1-16,1-1-2 0,3 2 4 15,-2 0-8-15,6 0 5 0,-2-2 0 0,0 2-1 16,4 0 2-16,2-1-1 0,2 1 2 0,0 0-1 16,0 0 1-16,3 0-2 0,-1 0-2 15,2 0 4-15,2 0-4 0,1 0 2 0,-1 0 0 16,-3 0-1-16,-1 0 4 0,3 0-2 0,-2 1 1 15,-1-1 0-15,2 0-2 0,0 2 1 0,-2-2-3 16,-1 2 3-16,-1-1-4 0,2 0 3 16,-2-1 2-16,2 0-3 0,-4 0 5 0,1 0-2 0,-1 0 0 15,-2 0 0-15,-2 0 0 0,2 0-2 16,0 0-2-16,-3 0 4 0,0 1-6 0,2-1 5 16,-3 0 0-16,1 0-4 0,0-1 7 0,-4 1-4 15,4 0 2-15,-3 0 0 0,5 1-2 16,-1-1-1-16,-3 2-2 0,4-1 0 0,-3 0-2 15,1 0 1-15,0 0 1 0,2 0-1 0,-2 1 6 16,2-1-1-16,-2 0 0 0,-2 0 1 0,3 0-4 16,-5 0 1-16,3-1-1 0,-1 2 3 15,-1-2-5-15,0 0 3 0,-2 1 1 0,2-1-3 0,-6-1 7 16,0 1-3-16,-1 0 0 0,-1-2-1 16,3 2-1-16,-3 0 1 0,2 0-2 0,-6 0 3 15,0-1-3-15,-2 1 4 0,-1-1-1 16,1 0-2-16,-2-1 5 0,-2 0-3 0,1 1 1 0,2 0 0 15,-4 1-1-15,2-2-1 0,1 1-2 16,1-1 1-16,1 1-2 0,-2 0 4 0,3 1-1 16,-2-1-2-16,0-1 6 0,3 2-3 0,0-2-2 15,-1 2 2-15,4 0-5 0,-1 0 1 16,3 0 1-16,-2 0 1 0,2-1-1 0,-1 2 2 16,4-1-1-16,-2 0-1 0,-1 0 5 0,1 2-2 15,-3-2-1-15,1 0 3 0,-1 2-5 0,1-2 0 16,-1 0 0-16,-2 1 1 0,0-1-1 15,-1 0 2-15,1 0 2 0,-2 0-4 0,3-1 5 16,0 1-4-16,0 0 0 0,0 0 2 0,1 0-4 16,-1 0 2-16,2 0 0 0,-2 0 2 15,4-2-2-15,-4 2 1 0,1-2 2 0,-1 2-5 16,-2 0 5-16,3 0-2 0,-1 0-1 0,-2 0 2 16,1 2-3-16,-1-2 1 0,1 2-1 0,-3-2-1 15,1 0 2-15,-1 0 1 0,0 0 2 16,0 1-3-16,-3-1 3 0,1 0-3 0,-2 1 0 15,1-1 2-15,-3 1-4 0,0-1 2 0,0 0-2 16,-3 2 2-16,1-4 0 0,1 2 0 16,-2 0 2-16,-1 0-3 0,0 0 3 0,1 2-1 15,-1-2 0-15,0 0 2 0,0 1-5 0,-1-2 0 0,1 1 1 16,0 0-1-16,0-2 3 0,0 2-1 16,1 0 1-16,-1 0-2 0,0 0 0 0,0 0 1 15,0 2-1-15,2-2 3 0,-1 1-4 0,-1-1 2 16,2 0-1-16,-1 1-1 0,2-2 4 0,1 1-2 15,-3 1 2-15,0-1-2 0,2 1 0 16,-1-1-1-16,1 0 1 0,-2 0 2 0,0 0-1 16,2 0 0-16,-2 0-1 0,1 1-2 0,0-2 3 15,-1 1 0-15,-1 0 2 0,0-1-4 16,0 2 0-16,0-1 0 0,0 0 1 0,0 0 2 16,0 1-1-16,0-1-1 0,0 0-1 0,0 0 0 15,0-1 2-15,0 1 0 0,0 0 1 16,0 0-1-16,0 1 0 0,0-1 0 0,0 0 0 15,0 0 3-15,0 0-2 0,0 0-2 0,0 0 2 16,0 0-2-16,0-1 2 0,0 1 1 0,0 0-1 16,0 0-2-16,0 1-1 0,0-1-1 0,0 0 0 15,0 1 2-15,0-1-2 0,0 0-4 16,-1 0 1-16,1 3-1 0,-2-2 5 0,1 2 2 16,0 1 2-16,0 0-2 0,-1 2-1 0,0 0-1 15,2-1-1-15,0 3 3 0,-1-2-1 0,-1 1 2 16,1 4-1-16,0-3-2 0,1-1 2 0,-1 4 1 15,1-2 1-15,0-1 0 0,-3 4-4 16,3-2 2-16,0 1-2 0,0-1 2 0,0 0 3 16,3 1-2-16,-3 0 0 0,0-1-2 0,1 0 1 15,0 1 1-15,-1 0 1 0,1-1 0 0,1 1-3 16,-1 1 1-16,0-3-1 0,0 2 3 16,2-2 4-16,-2 0-4 0,0-1 0 0,2 0-2 15,-3-1-2-15,0 0 4 0,2 1 1 0,0-2 0 16,-1 0-4-16,0 1 2 0,1-5-1 15,-2 1 3-15,2 0 8 0,-2-3-8 0,0 1 1 16,0-1-2-16,0 0-5 0,0 0 10 0,0 0 3 16,0 0 0-16,0 0 2 0,0 0 1 15,0 0 1-15,0 0 4 0,1-1 7 0,-2 1-5 16,1-1-4-16,0-1-7 0,0 1-7 0,0-1 0 16,0 0 0-16,0-2-1 0,0-1-7 0,-2 1-4 15,2-1-15-15,0 0-22 0,0 0-35 0,0 0-82 16,0 0-167-16,-2 2-662 0,1 2-631 0</inkml:trace>
  <inkml:trace contextRef="#ctx0" brushRef="#br0" timeOffset="210555.9891">13400 11246 1 0,'1'0'0'16,"-1"0"0"-16,0-2 0 0,1 0 0 0,-1 2 0 16,2-1 0-16,1 1 0 0,-1 0 0 0,-1 0 0 15,5 0 0-15,-2-1 0 0,1 1 0 16,0 0 0-16,-1 0 0 0,1 0 0 0,2 0 0 15,-2-1 0-15,2-1 0 0,0 2 0 0,-2 0 0 16,4 0 0-16,-5-1 0 0,3 1 0 16,-1 0 0-16,-1 0 0 0,5 1 0 0,-2-2 21 15,-1 1 25-15,0 0-3 0,2 0 1 0,1 0-2 16,-2 0 1-16,-1 0 5 0,0 0 2 0,2 0 6 16,0-1 3-16,2 1 0 0,-1-1 1 0,1 0-2 15,4-2 0-15,-1 1-4 0,1 0-5 16,0 1-4-16,2-1-8 0,-1 1-2 0,2 0-7 15,-3 0-5-15,2 1-3 0,0 0-2 0,-4 0-2 16,5 0 0-16,-5 0 2 0,4-2 1 16,-3 2 7-16,4 0 5 0,-2-1-1 0,0 1 0 15,1-3-4-15,1 3-1 0,-2 0 1 0,5-2 3 16,-1 1 1-16,1 1 2 0,0-1 4 0,2-1 1 16,-1 2 3-16,1-3 4 0,1 2-1 15,2-1-1-15,-2 1-2 0,2-2-4 0,1 2-2 16,0 1-4-16,2 0-3 0,-1-1-4 0,-5 1-3 15,1 0-5-15,0 1-1 0,-1-1-4 0,0 0-1 16,2 0 1-16,-2 0-4 0,0 0 0 16,3 1-2-16,-2-1 1 0,3 0 0 0,-3 0 0 0,4 0 1 15,-4 0-2-15,2 1 3 0,-3-1-2 16,4 0 1-16,-5 2-2 0,2-2-2 0,1 1 0 16,-2-1-2-16,0 1 2 0,2 0 0 0,-2 0 1 15,-2 1 1-15,1-2-3 0,3 1 2 16,-1-1 1-16,-1 0 2 0,4 2 0 0,-4-2 2 15,5 0-1-15,-1 0 1 0,-3 0 3 0,4 1 0 16,-4 0 0-16,2-1 2 0,-2 0-4 0,3 0 2 16,-2 0-3-16,4 2-1 0,-3-2 1 15,0 0-3-15,1 1 1 0,-2-1-1 0,3 2-1 16,-2 1 0-16,0-2 0 0,2-1 2 0,-5 1 0 16,4-1 1-16,-3 1-1 0,3 1 0 0,-3-1 1 15,2-1-1-15,-3 0 0 0,3 2-2 16,-1-2 0-16,4 2-1 0,-1-1 2 0,-1 1 1 15,2-1-2-15,0 0 2 0,-1 0-1 16,1 0-2-16,-2 1 5 0,2-1-4 0,1 0 3 16,-1 0-1-16,0 1 0 0,1 1 1 0,-5-2 2 15,3-1 0-15,-1 1-1 0,-3-1 3 0,3 1-4 16,-3 0 0-16,2-1 0 0,-1 0-1 0,-3 0 1 16,5 2 0-16,-4-2-2 0,4 0 0 0,-3 1 1 15,3-1 0-15,2 0-1 0,-4 0 1 0,4 1-2 16,2 0-2-16,-1 0 2 0,-1-1-3 15,1 1 4-15,2-1-1 0,-1 0 0 0,0 2 3 16,5-2 0-16,-2 1 2 0,0-2-1 0,0 1 2 16,-1 0-1-16,-1-2 0 0,0 2 4 15,3 0-2-15,-2-1 1 0,-1 1 0 0,0 0-2 16,1 1-1-16,-3 1 1 0,3-2 0 0,1 1-2 16,3-1 2-16,-2 1-4 0,-1 1-1 0,2-1 2 15,-3-1-2-15,4 3 1 0,-2-2 0 16,1-1-3-16,-3 2-3 0,3-1 3 0,-3 0 2 15,0 0-2-15,-2 0 4 0,-1 0-4 0,3 1 1 16,1-1 0-16,-2-1-1 0,-1 1 1 0,1-1 0 16,1 1-1-16,0-1 2 0,-1 1 0 15,3-1 1-15,-2-1-1 0,0 1 2 0,-2-1 0 16,0 1-2-16,-1-1 2 0,0 1-6 0,-3-1 4 16,1-1 0-16,2 0-1 0,-2 2 5 0,1-2-4 15,-2 1 3-15,-3-1-3 0,-1-3 4 0,-3 2-5 16,1 0 0-16,1 0 2 0,4 1-9 0,-4-2 4 15,3 2 1-15,-3-3-2 0,2 3 4 16,-5-1 1-16,1 1 0 0,-4-2-1 0,4 1 0 16,-3 0-2-16,1 0-1 0,-1-1 2 15,3 1-3-15,0 0 3 0,1 1 1 0,2-1-4 16,-1-1 6-16,0 2-3 0,3-1 1 0,-2 1 0 16,0-1-1-16,-3 1 2 0,-2 0 0 0,-2 0 0 15,1 0-3-15,3-1 0 0,-1 1 1 16,2 1-2-16,0 0 5 0,3-1-3 0,-2 1 2 15,2-1-1-15,1 1 1 0,-2 1 0 0,2 0-2 16,-5-3 4-16,0 3-4 0,-1-1 5 0,-3 0 0 16,3-1-3-16,0 1 5 0,0-1-4 0,0 2 0 15,0-1-1-15,-2 1-4 0,1 0 2 16,-2 0-2-16,-1 0 4 0,1 0-2 0,-2 0 0 0,-2-1 1 16,2 1-3-16,-2-2 7 0,1 2-4 15,-3 0 0-15,3 0-2 0,-3-1-2 0,3 1 0 16,-2-2-1-16,-1 2 2 0,2 0-4 0,1 0 4 15,-2 0 1-15,3 0-2 0,-3 0 5 16,1 0-4-16,1 0 1 0,-3 2 0 0,2-2-4 16,1 1 3-16,-1-1-3 0,-2 0 3 0,1 3-2 15,2-3 3-15,-4 0 0 0,-1 0-2 0,0-1 5 16,3 1-4-16,-5 0 0 0,3 0 1 16,-3 1-2-16,1-1 0 0,0 0-2 0,2 1 3 15,-2-1-1-15,-1 0 1 0,-1 0 2 0,0 0-2 16,0 0 7-16,-1 0-4 0,5 0 0 0,-6 0 0 15,2 0-7-15,-2 0 4 0,-1-1-2 16,1 1 2-16,-1 0 1 0,0 0 1 0,-2 0 2 16,0 0-2-16,0 0 5 0,0 0-1 15,-2 0 1-15,2 0 1 0,-1 0-4 0,1 0-1 16,0 0-4-16,0 0 0 0,0 0-1 0,-1 0-3 16,1 0-1-16,-2-1-7 0,1 1-1 0,0 0-10 15,-1 1-16-15,-4-1-38 0,3 1-84 0,-5-1-164 16,5 3-407-16,-1-1-807 0</inkml:trace>
  <inkml:trace contextRef="#ctx0" brushRef="#br0" timeOffset="211135.7504">19963 11217 1 0,'-2'-2'0'16,"0"1"132"-16,0-2 262 0,0 0-48 0,2 2-18 15,0-1-46-15,0 2-45 0,1 0-53 0,-1 2-55 16,1-2-28-16,1 1-23 0,-2-1-21 16,0 0-21-16,0 0-14 0,0 0-9 15,0 2-2-15,1-2 12 0,-1 2 7 0,3 1 6 0,-2 3 3 16,0 1-7-16,0 0-3 0,0 0-1 0,-1 4 4 15,0-3-4-15,-1 3-3 0,0-2-3 16,1 4-3-16,-1-3 2 0,1 3 1 0,0-2-1 16,-1 2-3-16,2-1-6 0,-1 0 0 0,0-1-1 15,1 4 5-15,0-5 2 0,0 1-1 0,1-1 0 16,0-1-6-16,2-1 0 0,-4 0-1 0,2-1 0 16,0 0-1-16,-1 1-4 0,-1-4 0 15,1 2-1-15,0-1 1 0,2-2 2 0,-3 1-3 16,0-2 2-16,0 1-3 0,0-2 2 0,1 0 0 15,-1 0-1-15,0 1-1 0,1 2-2 0,-1-2-1 16,0-1-1-16,0 0-1 0,0 0 0 16,0 0-7-16,0 2-9 0,2-1-20 0,-2 0-30 15,0 3-40-15,0-2-56 0,1 3-76 0,-1 0-127 16,0 0-207-16,1-1-275 0,-2 3 303 0</inkml:trace>
  <inkml:trace contextRef="#ctx0" brushRef="#br0" timeOffset="211486.4046">19963 11628 1 0,'-2'2'0'0,"0"0"0"0,0 1 0 15,1 0 70-15,1 1 199 0,0-2-6 0,0 5-8 16,1-3-17-16,1 2-12 0,-1 0-30 0,0 0-32 16,-1 1-29-16,2 2-27 0,-1 0-20 15,-1 0-17-15,0 1-13 0,0 1-12 0,0 0-14 16,-3 3-9-16,1-1-6 0,-1 1-7 0,1-2 2 15,1-1-2-15,-2-2-1 0,0 1 2 0,1-2-2 16,2-1-1-16,-2 0-2 0,-2 0 3 0,1-1-4 16,1 1 2-16,2-2-4 0,-1 1-4 15,-1 1 2-15,2-1 0 0,0 0 0 0,-1-1 4 16,1 1-4-16,0 0 0 0,1-3-1 0,-1 0 4 16,2 1 0-16,-2 0 4 0,0-3 1 0,0 2-1 15,0 0 11-15,1-2 4 0,-1 2 4 16,0-2 4-16,0 1-6 0,0-1-3 0,0 0-4 15,0 0-2-15,0-1-3 0,0 1-3 0,0 0 0 16,0-1-10-16,0 2 4 0,1-1-4 16,0 1-12-16,1-1-49 0,3-1-158 0,-3 1-530 15,3-1-772-15</inkml:trace>
  <inkml:trace contextRef="#ctx0" brushRef="#br0" timeOffset="212437.5829">15707 10810 79 0,'0'-2'455'0,"1"0"-28"0,3 2-97 16,-4 0-45-16,1 0-45 0,-2 1-73 0,1 0-65 15,0-1-50-15,-1 3-4 0,-2-2 12 0,0 5 13 16,-3 1 12-16,1 3-7 0,-4 1-11 0,0 1-10 16,-1 0-7-16,-2 1-9 0,0 1-10 15,-4 1-9-15,4-2-6 0,-1 0-3 0,-3 0-1 16,5 0-1-16,-1-2-1 0,2-1-4 0,1-1-1 16,-1 0-7-16,5 0-8 0,0-2-12 15,2 0-45-15,2 0-50 0,1-3-91 0,2 1-156 16,5-1-346-16,5 1-611 0</inkml:trace>
  <inkml:trace contextRef="#ctx0" brushRef="#br0" timeOffset="212667.6548">16295 10890 473 0,'10'-4'586'0,"0"-1"-136"15,0 2-129-15,-4 1-78 0,-3 1-41 16,-2 1-46-16,-1 1-47 0,0-1-26 0,-2 4 5 15,0 0 0-15,-4 4-3 0,-2 0-7 0,-3 6-20 16,-1-3-12-16,-4 2-11 0,1 1-9 16,-4 2-9-16,0 2-7 0,-1 0-1 0,1 3-10 15,-1 0 0-15,4-2-4 0,0-1-9 0,5-4-7 16,3 1-26-16,5-2-37 0,2-3-51 0,1-1-66 16,2 0-94-16,5-7-189 0,4 1-388 15,1-1-130-15</inkml:trace>
  <inkml:trace contextRef="#ctx0" brushRef="#br0" timeOffset="212857.0574">16783 10901 769 0,'6'-3'568'16,"-2"-1"-95"-16,2 1-137 0,-2 1-81 0,-4 2-73 16,0 0-72-16,-1 1-42 0,0 2-15 15,-4 2 2-15,0 3 6 0,-3 4-10 0,-2 0-12 16,-3 4-13-16,-1 0-9 0,0 1-8 0,3 2-1 15,0 1-5-15,0 1-6 0,1-2-1 16,1 6-25-16,0-1-59 0,7 0-106 0,3 0-217 16,7-4-444-16,4-6-643 0</inkml:trace>
  <inkml:trace contextRef="#ctx0" brushRef="#br0" timeOffset="213072.6369">17464 10843 1112 0,'5'-6'583'0,"-2"0"-155"0,-1 0-135 16,0 4-83-16,-2 2-50 0,-2 1-52 0,1 0-39 15,-3 4-20-15,-4 2-15 0,-4 3-1 0,-5 3-7 16,0 2-7-16,0 1-4 0,-1 0-5 0,0 5-3 16,-2 0-5-16,0 3 0 0,2 1-11 15,2 3-9-15,2 4-40 0,0-1-88 0,5 0-162 16,7-2-311-16,3-5-48 0,8-6-218 0,9-5 436 15</inkml:trace>
  <inkml:trace contextRef="#ctx0" brushRef="#br0" timeOffset="213267.4361">18148 10939 689 0,'15'-9'616'0,"-3"-1"-67"0,6-3-162 16,-6 5-146-16,-6 2-27 0,-4 3-38 0,-1 2-40 15,-1-1-46-15,-1 2-35 0,0 0-28 0,0 3-18 16,-5 0-3-16,-3 5 1 0,-4 5 2 16,-2-1-2-16,-3 6-1 0,-2 0-2 0,-1 4-3 15,-3 1 0-15,0 3-5 0,2 1-13 0,-4 5-37 16,2 2-70-16,-1 2-158 0,3 1-516 0,3-6-834 16</inkml:trace>
  <inkml:trace contextRef="#ctx0" brushRef="#br0" timeOffset="213499.5673">18916 10867 1231 0,'10'-3'370'16,"-2"-3"-36"-16,2 0-87 0,-6 3-60 15,-2 1-41-15,-2 2-52 0,-2 3-42 0,-2 2-15 16,-2 6 2-16,-6-1 6 0,-5 7-6 0,-1 2-9 15,-4-1-10-15,0 1-7 0,-2 4-4 0,2-2-9 16,2 3-9-16,2 1-27 0,-1-1-61 0,6 1-87 16,5-4-106-16,4-4-150 0,7-5-301 0,4-2-354 15</inkml:trace>
  <inkml:trace contextRef="#ctx0" brushRef="#br0" timeOffset="213691.2763">19469 10846 872 0,'0'0'389'0,"0"0"-151"0,0 0-142 15,-2 4-49-15,-2 0 35 0,-2 4 34 16,-5 1 4-16,0 3-30 0,-7 2-38 0,6 1-21 16,-2 1-13-16,-2 3-4 0,3 1-5 15,1 0-12-15,1 0-19 0,7-4-42 0,4-3-62 16,6-3-104-16,7-1-183 0,1-2-304 0,9-1 119 15</inkml:trace>
  <inkml:trace contextRef="#ctx0" brushRef="#br0" timeOffset="213855.1699">19710 10898 1 0,'10'-14'460'16,"3"-3"90"-16,2-4-54 0,-2 6-109 16,-6 6-58-16,-1 2-67 0,0 2-61 0,-5 1-51 15,0 2-53-15,-1 1-41 0,0 2-35 0,0 1-16 16,0 2-6-16,0 4-1 0,-1 3 4 15,0 3 1-15,-3 3 1 0,-1 2-2 0,-3 2-8 16,0 3-31-16,-2 1-84 0,-3 0-230 0,-2 2-805 16,-1-2-195-16</inkml:trace>
  <inkml:trace contextRef="#ctx0" brushRef="#br0" timeOffset="214391">14755 10829 1 0,'-3'-3'292'0,"2"-1"176"16,1-1-54-16,0 0-37 0,1 3-64 15,0-1-67-15,-1 2-78 0,2 1-66 0,-2 1-58 16,-2 0-35-16,1 2-7 0,0 3 2 0,-1 1 14 15,-5 4 3-15,-2 3 3 0,-2 1-4 16,0 0-7-16,-3 4-6 0,-4 0-10 0,0-4-2 16,-2 2-5-16,5-4-10 0,-3-2-14 0,1-1-36 15,4-1-56-15,1-2-94 0,2 1-145 0,0-1-207 16,3-4-196-16,3 0 419 0</inkml:trace>
  <inkml:trace contextRef="#ctx0" brushRef="#br0" timeOffset="214545.1323">14456 10898 1 0,'-4'-1'0'0,"-4"-2"0"0,-7 1 210 0,2 3 90 0,1 3-68 16,-7 0-52-16,2 2-33 0,-4 4-20 15,-2-1-22-15,-1 2-9 0,-3-1-17 16,2 1-22-16,0 2-18 0,3-1-20 0,0 2-13 0,2 1-9 16,2-1-14-16,-1 1-52 0,5-3-154 15,1-1-307-15,3-2-225 0</inkml:trace>
  <inkml:trace contextRef="#ctx0" brushRef="#br0" timeOffset="214722.657">14035 10955 85 0,'-14'6'279'16,"-3"0"28"-16,-6 2-33 0,0 3-5 0,3 1-9 15,-2 1-44-15,-2 0-40 0,-1-1-38 0,2 1-40 16,-3 3-28-16,4-1-27 0,0 1-17 0,2-2-11 15,2 1-7-15,7-4-7 0,0 0-11 0,9-3-39 16,-1-2-112-16,6 0-285 0,3-1-789 16</inkml:trace>
  <inkml:trace contextRef="#ctx0" brushRef="#br0" timeOffset="215135.0429">15108 10156 483 0,'1'-4'427'0,"-1"1"-16"0,0-3-98 0,0 3-40 16,0 2-48-16,0 2-81 0,0-1-69 0,0 3-38 15,0 0-8-15,-1 3 12 0,0 2 14 0,-1 5 10 16,-1-1 1-16,-1 4-8 0,2 4-4 16,-2-1-4-16,-2 4-10 0,-2 2-5 0,-2 1-6 15,4 2-7-15,-3-2-6 0,-1 2-2 0,2 0-3 16,0-4-3-16,5-1 3 0,-3-4-4 0,3-1-1 15,-1-2-3-15,-1 0-1 0,2-1 0 0,0-3 0 16,-2-1 1-16,2-4-5 0,-2 0-1 16,3 0-4-16,-2-1-10 0,0 0-13 0,1-1-26 15,2-3-40-15,0 1-50 0,0-3-65 0,0-2-69 16,1 0-229-16,1-2-454 0,0-1 267 0</inkml:trace>
  <inkml:trace contextRef="#ctx0" brushRef="#br0" timeOffset="215461.6123">15076 10200 1 0,'1'-7'225'0,"1"1"240"16,3-2-77-16,-3 1-55 0,5 0-37 15,-4 0-65-15,3 2-61 0,-1 1-47 0,3-2-31 16,-1 1-24-16,-1 0-14 0,6 1-13 0,2 0-10 15,2-1-5-15,2 0-8 0,2 3 1 0,3-1 0 16,3 0-3-16,-2 1-2 0,4 0-1 16,1 0-4-16,-6 1 0 0,4 2 0 0,-7-1-1 0,0 0-2 15,-6 2-3-15,2-2 1 0,-5 1-4 16,-1 0 2-16,-5 0 1 0,2 0-4 16,-5 0 0-16,3 1-2 0,-4-2-1 0,-1 1 2 15,0 0 0-15,0 0-3 0,-1 0 1 0,-2 2-2 16,1-1-1-16,1 2-9 0,-3-1-15 0,-1 1-34 15,2 1-69-15,-3-1-101 0,3 3-201 0,0 0-376 16,-3 0-119-16</inkml:trace>
  <inkml:trace contextRef="#ctx0" brushRef="#br0" timeOffset="215770.9473">15031 10400 1 0,'-6'2'114'16,"2"1"223"-16,-2 2-34 0,4-3 4 0,4-1 5 0,-2-1-21 16,0 0-35-16,3 1-45 0,3 0-34 15,3 1-20-15,5-1-34 0,5 0-38 0,8 1-21 16,2-2-16-16,-2 2-17 0,3-2-3 0,0 0-7 16,0 2-7-16,-1-1 1 0,0 1-5 15,-6-2-3-15,4 1 1 0,-4-1-1 0,0 0-2 16,-3 0 3-16,-1 0 1 0,-1 0-2 0,-5 0 3 15,2-1-5-15,-5 1 0 0,-3 0 0 16,-1 0 6-16,-4 0 4 0,-1 0 9 0,-1 0 5 0,0 0-3 16,0 0-1-16,-1 0-8 0,0 0-7 15,1-2-6-15,-1 1-9 0,1 0-12 0,-1 0-20 16,0-1-34-16,0 2-83 0,-2-1-147 0,3 1-377 16,-2 0-906-16</inkml:trace>
  <inkml:trace contextRef="#ctx0" brushRef="#br2" timeOffset="246067.7143">19981 10573 1 0,'-1'0'0'0,"1"0"0"0,-1 0 0 16,1-2 0-16,-2 2 118 0,2-1 73 15,0 0-6-15,0 1-13 0,0-1-16 0,2 0-11 16,-2 1-3-16,0-2 7 0,0 2 1 0,0-1-5 15,0 0-10-15,0 0-10 0,0 0-5 16,0 0-4-16,0-1-9 0,0 0-8 0,1 0-9 16,-1 1-9-16,0-2-10 0,1 3-7 0,-1-2-8 15,0 1-6-15,0-2-3 0,1 1-7 0,-1 0 0 16,3 1-3-16,-3-2-2 0,0 1-1 16,0-2-4-16,1 2-3 0,-1-2 0 0,0 2 0 15,0-1-1-15,0 1-3 0,0 0-1 0,0-2-6 16,0 1 3-16,0 2-2 0,0-3 0 0,0 1-3 15,0-1-4-15,0 2-2 0,0-2-3 16,0 1 2-16,0 1-2 0,0-2 0 0,0-1 0 16,0 1-3-16,0 1 5 0,1-1-3 0,-1 0 2 15,0-1 1-15,0 0-5 0,0 2 0 0,0-2-3 16,-1 2 1-16,1-1-2 0,-1-2-2 16,1 4-1-16,-3-2-8 0,2 0-5 0,-1 1-10 0,-1-1-18 15,1 1-25-15,-3-3-36 0,2 1-41 16,1 0-62-16,1-1-90 0,-1-1-201 15,0 0-336-15,0-4-112 0</inkml:trace>
  <inkml:trace contextRef="#ctx0" brushRef="#br2" timeOffset="246307.9608">19951 10085 1 0,'2'-7'0'0,"-1"-5"25"16,0-1 353-16,0-1 9 0,0 4-40 0,1-1-72 15,-1 3-55-15,0-3-33 0,1 2-37 16,-1-2-27-16,-1 2-21 0,1 1-17 0,1-1-14 16,0 1-17-16,-1 1-8 0,0-1-5 0,2 2-6 15,-2 0-5-15,-1-1-10 0,1 1-8 0,-1 1-11 16,1-1-3-16,-1 2-3 0,0-3-4 0,0 2-10 16,0-2-20-16,0 1-28 0,0-1-50 15,0 2-51-15,0-1-72 0,0-2-160 0,2-2-205 16,-2 0-158-16,0-1 608 0</inkml:trace>
  <inkml:trace contextRef="#ctx0" brushRef="#br2" timeOffset="246509.0983">20024 9497 1 0,'1'-9'0'16,"-1"-5"203"-16,1-2 204 0,-1-2-17 15,0 4-82-15,0 1-79 0,0-1-37 0,-1 2-42 16,1-1-8-16,0 2-18 0,-1-1-29 0,1 1-26 15,0 0-26-15,0 2-15 0,-2-3-12 16,1 3-5-16,0-1-4 0,-1 0-4 16,0 1-4-16,1 0-9 0,-2 0-18 0,1 1-22 0,-1-1-50 15,2 0-78-15,0 1-133 0,-3 0-215 0,3-1-200 16,-2-2 239-16</inkml:trace>
  <inkml:trace contextRef="#ctx0" brushRef="#br2" timeOffset="246706.2413">20056 8806 1 0,'0'-12'69'0,"0"-3"355"0,1-4-33 0,2 2-43 16,2 2-80-16,-1 0-81 0,0 1-57 0,0 0-32 16,1 0-20-16,-1-1-18 0,-1-1-18 0,4 4-14 15,-5-2-11-15,3 3-8 0,-1-2-5 16,2 2-14-16,-2-3-6 0,0 3-23 0,0-1-53 15,-1 0-103-15,1 1-123 0,0 0-387 0,-3-1-73 16</inkml:trace>
  <inkml:trace contextRef="#ctx0" brushRef="#br2" timeOffset="246941.0454">20119 8117 178 0,'2'-10'281'0,"-2"-7"-114"0,1-2 20 0,2 2 3 16,0 2 10-16,-1-2-16 0,0 2-58 16,0 0-35-16,0-2-6 0,-1 3-7 0,1-1-2 15,1-2-7-15,1 2-15 0,-3-1-5 0,0 1-19 16,1 3-10-16,1-2-11 0,-2 1-8 0,-1 0-3 16,2 1-5-16,-2-1-7 0,0 3-11 15,0-2-24-15,0 2-35 0,0-3-75 0,-2 2-39 16,1-1-236-16,-3 1-172 0,2-1 110 0,-1 3 496 15</inkml:trace>
  <inkml:trace contextRef="#ctx0" brushRef="#br2" timeOffset="247136.5897">20118 7511 1 0,'0'-11'0'0,"1"-3"0"0,-1-5 0 0,2 1 200 16,-1 5 142-16,0-2-14 0,3 0-39 0,-3 0-47 15,0 1-53-15,2-1-34 0,-2-2-38 16,2 0-29-16,-2 3-19 0,1-3-24 0,1 1-15 15,-1 1-12-15,1-2-8 0,-2 1-7 0,1 1-5 16,2 0-3-16,-2 0-5 0,0 2-1 16,-2-2-9-16,0 2-12 0,0-1 0 15,0-1-50-15,0 1-61 0,0-1-91 0,0 1-179 0,1-1-138 16,-1 2-39-16,0 1 590 0</inkml:trace>
  <inkml:trace contextRef="#ctx0" brushRef="#br2" timeOffset="247314.13">20173 6689 1 0,'1'-8'0'0,"1"-6"0"0,-1-3 0 0,0 2 91 16,0 1 97-16,2 1-56 0,-2-1-61 0,-1 1-42 16,1 0-26-16,1-1-14 0,-1 0-7 0,-1 1-2 15,0 0-34-15,0-4-98 0,2 4-54 16,-2-5 153-16,2 1 53 0,1 3 0 0</inkml:trace>
  <inkml:trace contextRef="#ctx0" brushRef="#br2" timeOffset="247519.6222">20213 5849 1 0,'-2'-11'46'0,"0"-6"52"0,1-5 2 0,0 1-21 16,-1 5-15-16,1 0-28 0,0-1-42 0,-1 2-33 16,1 0-29-16,1-2-18 0,-1 1-24 15,1 3-1-15,0-2 108 0,0 0 3 0,1 2 0 16,0-3 0-16</inkml:trace>
  <inkml:trace contextRef="#ctx0" brushRef="#br2" timeOffset="247755.5971">20290 5020 1 0,'2'-22'0'0,"4"-10"0"15,0-9 0-15,0 5 133 0,0 3 165 0,0 0 2 16,1-2-28-16,-4-1-28 0,3 1-25 0,-4 0-29 15,3 2-44-15,-3 0-30 0,0 2-23 16,-1 2-23-16,-2 1-14 0,-2 3-12 0,-3-2-12 16,1 6-10-16,-1-2-9 0,-3 4-9 0,-1 2-10 0,0 6-25 15,1 2-74-15,0 3-139 0,-2 2-381 0,2 2-616 16</inkml:trace>
  <inkml:trace contextRef="#ctx0" brushRef="#br2" timeOffset="249195.9696">3446 4269 1 0,'0'0'0'16,"1"0"0"-16,-1 0 0 0,0 0 0 0,0 0 0 15,0 0 0-15,1 0 0 0,-1 0 121 16,0 0 76-16,0 1-22 0,0-1-40 0,1 0-39 15,-1 1-34-15,0-1-27 0,0 2-24 0,0-2-25 16,0 1-8-16,3 0 22 0,0 0 19 0,0 2 21 16,1-2 5-16,3 1-25 0,1 0-13 15,-1-2-3-15,2 1 11 0,1-1 2 0,1 1-1 16,2-1 10-16,-1 0-3 0,1-1 2 0,6 0-2 16,1-2-15-16,2 1-12 0,1-2-11 15,5 0-30-15,1 1-49 0,-1-1-88 0,2 0-81 16,-2 0-62-16,0 2 169 0,0 0 156 0,-2 0 0 15,-3 1 0-15</inkml:trace>
  <inkml:trace contextRef="#ctx0" brushRef="#br2" timeOffset="249348.2917">4119 4245 1 0,'5'0'0'0,"2"0"0"16,1 0 0-16,2 0 0 0,-2 0 0 0,-1 1 31 15,1-1 49-15,2 0-8 0,0 0-6 16,0 0-12-16,1 0-7 0,1 0-17 0,6 0-14 15,-3 0-8-15,5 2-9 0,1-2-19 0,2 1-33 16,1-1-115-16,5 1 6 0,3-1 162 0</inkml:trace>
  <inkml:trace contextRef="#ctx0" brushRef="#br2" timeOffset="249522.5209">4986 4223 1 0,'11'-2'0'0,"4"-1"0"0,0-1 0 0,3 4 45 16,-6-1 28-16,0-1-2 0,2 2-9 0,-1 0-20 16,1 0-19-16,3 2-9 0,0-1 2 15,4 2-1-15,1-3-9 0,1 1-12 0,4-1-24 16,-2 1-48-16,1-1-101 0,-2 0 105 0,4 0 74 16</inkml:trace>
  <inkml:trace contextRef="#ctx0" brushRef="#br2" timeOffset="249678.0803">6027 4156 1 0,'23'-1'0'15,"10"-2"0"-15,7-1 0 0,-2-2 0 0,-5 3 0 16,2-1 0-16,-1 1 0 0,0 0 0 0,3-1 27 16,-3 0 7-16,4-1-14 0,1 3-11 0,2-1-12 15,-1 0-11-15,-1 1-27 0,4-1 9 16,-2 2 32-16,1-1 0 0</inkml:trace>
  <inkml:trace contextRef="#ctx0" brushRef="#br2" timeOffset="249826.898">7670 4030 1 0,'26'-1'0'0,"6"-4"0"16,10 0 0-16,-2 2 0 0,-7 0 0 15,3 1 0-15,-2-2 0 0,5 1 0 0,2 1 0 16</inkml:trace>
  <inkml:trace contextRef="#ctx0" brushRef="#br2" timeOffset="250004.4273">9097 3985 1 0,'27'-1'0'0,"8"-1"0"0,8 1 0 16,-4 0 0-16,-4 1 0 0,-1-3 0 16,-2 1 0-16,0 1 0 0,0 0 0 15,4 0 0-15,-2 1 0 0,5-1 0 0,0 1 0 0</inkml:trace>
  <inkml:trace contextRef="#ctx0" brushRef="#br2" timeOffset="250210.133">11060 3989 1 0,'33'2'0'0,"13"-2"0"0,11 1 95 0,-5 0 23 16,-3 0-46-16,0 0-42 0,-1 0-27 0,-2 1-19 15,3 0-12-15,2 0-15 0,-1-1-19 16,-1 1-17-16,4-1-11 0,-3 0 90 0,2 1 0 0,1 0 0 15,1-1 0-15,1 1 0 0,-1 0 0 16,4 1 0-16,-4-1 0 0</inkml:trace>
  <inkml:trace contextRef="#ctx0" brushRef="#br2" timeOffset="250394.3703">13380 4078 1 0,'39'1'0'0,"12"-1"0"0,10 1 0 0,-5-1 0 16,-5 1 0-16,-4-1 0 0,2 0 0 0,0 1 0 16,-3-1 0-16,2-1 0 0,1 1 0 15,1 0 0-15,-5 0 0 0,5-1 0 0,0 1 0 16,-1-1 0-16,1 1 0 0,0 0 0 16,-1 0 0-16,2 0 0 0</inkml:trace>
  <inkml:trace contextRef="#ctx0" brushRef="#br2" timeOffset="250594.1888">16285 4086 492 0,'36'0'282'0,"11"0"-116"15,19 0-103-15,-6 1-42 0,-5 0-37 0,3 0-100 0,-3 1-213 16,2-1-233-16,-1 0 562 0</inkml:trace>
  <inkml:trace contextRef="#ctx0" brushRef="#br2" timeOffset="251012.2489">18994 4098 85 0,'36'-4'451'16,"10"3"-147"-16,13-1-93 0,-5 0-73 16,-8 1-62-16,-1 0-35 0,-2 1-24 0,0-1-9 15,-1 1-2-15,1-1-10 0,-4 0 1 0,0-1 2 16,1 1-2-16,1 0 5 0,-2-1 0 15,2 1 0-15,-4-1 0 0,-1 1 3 0,2 0 0 0,-2 1-2 16,0-2 4-16,-1 2-5 0,0 0-2 0,-3 2-1 16,-1-1-5-16,1 2 1 0,2-2-2 15,-3 1-4-15,2 0-7 0,-3 1-5 0,-2 0-7 16,-1 0 1-16,2-2 9 0,-7 1 4 0,2-1 10 16,-3 2 7-16,-2-3 4 0,-2 0 12 15,0 0 7-15,-5-3 14 0,-3 3 10 0,-3-1 22 16,-1 0 19-16,0 0 17 0,-2 0 5 0,-1-1-19 15,-2 1-25-15,1 0-25 0,0 1-14 16,-1-1-7-16,2 1-5 0,-1-1-6 0,0 0-7 16,1 1-5-16,0-2-5 0,0 1-3 0,2 0-1 15,1 1-3-15,4 0-5 0,-1 1-11 0,0 0-30 16,2 2-106-16,0-1-365 0,4 2-590 16</inkml:trace>
  <inkml:trace contextRef="#ctx0" brushRef="#br2" timeOffset="253975.5985">20514 3916 1 0,'1'-3'0'0,"-2"1"0"15,1-2 0-15,-1 3 0 0,1-2 0 0,0 0 0 16,0 2 0-16,-1-2 0 0,1 3 0 0,-1-1 0 16,-1 1 0-16,1 0 0 0,-1-2 0 0,1 2 0 15,0 0 0-15,1 0 0 0,0 0 70 16,-1-1 84-16,1 1 14 0,0-1 5 0,0 1-7 15,0 0-11-15,0 0-11 0,0 0-5 0,0 0-5 16,0 0-2-16,0 0-9 0,0 1-18 0,0 0-17 16,1 1-22-16,-1-2-18 0,0 0-15 15,1 1-13-15,-1-1-11 0,0 0-8 0,0 0-2 16,0 0-1-16,1 2 6 0,-1-1 7 0,3 3 9 16,-1-3 11-16,0 2 7 0,0-1 8 0,2-1 4 15,0 0 4-15,3 0-3 0,-1 0 0 16,2-1-6-16,1 0-9 0,2 1-4 0,-2-1-2 15,0 2-4-15,0-2 1 0,0 0-3 0,0 0-3 16,3-2-5-16,-2 2-1 0,2 2-3 16,0-2-2-16,-1 1 4 0,-1-1-6 0,2 1 2 15,0 0 0-15,3 1-2 0,-4 0-1 0,1-1-1 16,5 0 1-16,-4 0-1 0,5 0 1 0,-2 1-1 16,2 0-1-16,1-1 3 0,-1 1-5 0,-1-2 0 15,-2 0 0-15,1 3-3 0,-1-2 5 0,1-1-2 16,-2 1 2-16,4-2-1 0,-5 2 1 15,3-1 1-15,0 0-1 0,1 1 1 0,-3-1-2 16,3 1 0-16,-4-1 1 0,6 2-3 0,-4-2 2 16,4 2 1-16,-2-1-3 0,-2-2 2 0,1 2-3 15,0-1 0-15,-2 0 1 0,3 2-2 16,-2-1 1-16,2 0-1 0,-3 1 2 0,1-2-2 16,0 0 2-16,2 3-1 0,-1-3 2 0,1 0-1 15,2 0 0-15,-1 1-1 0,1 0-1 16,-1 0 2-16,2-1-2 0,-2 1 1 0,0-1 0 15,0 3-3-15,-3-3 2 0,3 1 0 0,-2-1 1 16,-1 0 2-16,2 0-1 0,-4 0-1 0,3 0 0 16,-1 0 2-16,2 0-2 0,-5 0 0 15,0 0 1-15,3 0-4 0,-2 0 3 0,0 1-1 16,-2-1 0-16,3-1 1 0,-1 1 0 0,-1 0-1 16,5 0 1-16,-4 1 1 0,0-1-2 0,3 2 1 15,-3-2 0-15,1 2-2 0,2-2 2 16,1 1-1-16,-3-1 1 0,3-1 0 0,-4 1 0 0,-1 0 1 15,4-1 0-15,-4 2 0 0,0-1-1 16,4 0 0-16,-5-1 1 0,1 1 0 16,-1-1 1-16,-1 1 0 0,2-2-2 0,0 2 3 0,1-1-1 15,0 1 1-15,-2-1 0 0,5 1-3 16,-2 0 2-16,2-1-2 0,-1 1 1 0,3-2 1 16,1 2-1-16,0 0 1 0,0 0 0 0,2-1 2 15,-2 1-2-15,2 0 0 0,-3 0-1 0,6 3 1 16,-3-3 0-16,0 1 0 0,2-1 1 15,-1 0 2-15,4 1 0 0,-4-1-1 0,2 0 1 16,2-1-1-16,-3 2 1 0,4-1 0 0,-4 1 0 16,6-1 0-16,-5 0 1 0,4 0-1 15,-5 2 2-15,4-2-3 0,-5 1 1 0,4 0 0 16,-2 0-2-16,-2-1 1 0,6 2 0 0,-5-2 0 16,4 1 0-16,1 0-1 0,-3 0 1 0,2 0-1 15,-3-1-1-15,1 0 2 0,-1 2-1 16,-1 0 0-16,4-1 0 0,-3-1-2 0,1 0 2 0,-1 0-2 15,-1 1 0-15,3 2 0 0,-5-3-1 16,1 1 1-16,0-1 0 0,2 0 0 0,-4 1 0 16,3-1-1-16,-2 1 0 0,0-1 0 0,0 0-1 15,-1 0 1-15,-3 1 0 0,2 0-1 0,-4-1 0 16,1 2 1-16,-2-2 0 0,4 1 2 16,-4-1-2-16,3 0-1 0,-4 0 2 0,6 0-3 15,-2 1 2-15,-3-1 0 0,3 1-2 16,-4 0 2-16,-1-1 1 0,5 1-2 0,-5-1 2 0,1-1 1 15,2 1-1-15,-2 0 1 0,-2-1-1 16,2 1 0-16,-4 0 1 0,0-1 1 0,1 1-1 16,2 1 0-16,1-1-2 0,0 0 0 0,-2 0 0 15,1-1 1-15,3 1 0 0,-3 0-2 16,1 0 2-16,-1 0-4 0,2 1 2 0,0-1 0 16,-4 0 0-16,2 1 1 0,-2-1 0 0,0 0 0 15,0 0-1-15,-2-1 3 0,-1 1-2 16,-3 0-1-16,-2 0 0 0,2 0-4 0,0 0 1 0,-3 0-3 15,-1 0-6-15,0 1-12 0,-1-1-25 16,0 0-27-16,-2 1-43 0,-1 1-103 0,3 2-415 16,-1 1-940-16</inkml:trace>
  <inkml:trace contextRef="#ctx0" brushRef="#br2" timeOffset="255024.0253">25112 11403 674 0,'-1'-2'220'0,"-2"-2"-89"0,1 0-27 0,0 0-4 0,1-1 4 15,2 1 2-15,-1 0-6 0,2-2-7 0,-2 0 2 16,3-1 5-16,0 1-1 0,-2 2-8 0,2-1-8 16,-2-1-13-16,1 1-11 0,-1 2-8 0,2 0-2 15,-2-1-7-15,1-1-3 0,-1-2-2 0,1 1-5 16,1 0-1-16,-2 1-2 0,1-4 0 15,-1 4-1-15,0-4-6 0,1 2-2 0,-1 0-6 16,1-2-6-16,-2-2-2 0,0 1-3 0,0-3-1 16,0 3-4-16,0-4-6 0,-2 0-12 15,1-2-18-15,1-1-23 0,-2-1-35 0,1 0-51 16,1 1-64-16,0-3-90 0,1 1-137 0,1 3-157 16,-2-3-123-16,0-1 683 0</inkml:trace>
  <inkml:trace contextRef="#ctx0" brushRef="#br2" timeOffset="255213.5671">25133 10588 1 0,'0'-9'0'0,"0"-5"124"0,-1-3 213 0,-1 3-41 16,2 4-45-16,0 1-55 0,-1-1-36 0,1 1-24 16,0-2-8-16,-2 0-8 0,4 4-17 0,-2-4-21 15,1 3-22-15,-1-1-19 0,2-1-15 0,-1 1-10 16,0 1-8-16,1-2-8 0,-1 1-7 15,2-3-9-15,1-1-22 0,0-1-60 0,1-1-151 16,-2-4-319-16,1 0-349 0</inkml:trace>
  <inkml:trace contextRef="#ctx0" brushRef="#br2" timeOffset="255444.8145">25234 9611 1164 0,'-7'-8'138'15,"-2"-6"2"-15,-3-1-24 0,3 2-13 0,5 2-13 16,-1 0-21-16,3-2-39 0,0 0-22 0,2-2-14 16,0 2-7-16,2-4 3 0,0-1-5 15,3 0 0-15,-2 0-12 0,1-1-29 0,1 0-39 16,-1 0-57-16,2 0-84 0,-1-1-161 0,-1 0-174 15,0-2 307-15</inkml:trace>
  <inkml:trace contextRef="#ctx0" brushRef="#br2" timeOffset="255681.191">25257 8444 1 0,'0'-15'71'16,"-3"-4"253"-16,0-4 18 0,1-1-81 15,1 3-26-15,0-2 3 0,-1-1-47 0,-1-1-37 16,0 2-21-16,1 0-56 0,0 0-13 0,1-2-3 16,-2-2-16-16,3 2-25 0,0-2-9 15,0 4-6-15,3 0-9 0,-2 0 0 0,1-1-6 16,0 2-7-16,1 0-5 0,0 2-14 0,-2 0-11 0,1 1-11 16,-1-1-16-16,1 3-19 0,-1-3-31 15,-1 2-41-15,2-1-61 0,-1-2-134 0,1 4-106 16,-1-5-60-16,-1 0 526 0</inkml:trace>
  <inkml:trace contextRef="#ctx0" brushRef="#br2" timeOffset="255868.5032">25236 7061 1 0,'-11'-18'0'16,"-3"-7"8"-16,-2-7 211 0,1 7-81 0,4 3 7 15,0 1-21-15,5 0-35 0,-4 0-24 16,4 2-20-16,2 0-8 0,1 2-2 0,1-2-5 0,2 0-2 15,2-1-10-15,2 2-10 0,-1-2-10 16,4 3-8-16,2 1-8 0,-4 1-6 0,3 0-27 16,-1 0-91-16,-1 1-153 0,1-3-152 0,-1 1 447 15</inkml:trace>
  <inkml:trace contextRef="#ctx0" brushRef="#br2" timeOffset="256100.9463">25268 5973 479 0,'-2'-14'293'0,"-2"-6"25"0,0-4-69 0,4 2-71 15,-1 4-24-15,1-1-44 0,-1 3-36 0,1-1-22 16,1 1-10-16,0 1-4 0,0-2-3 0,2 2-16 16,0 0-6-16,0-1-4 0,3 2-12 15,-1-1-1-15,0 1-4 0,-2 1-9 0,2 0-10 16,1 1-31-16,1-2-41 0,-2 0-56 15,3 0-68-15,-1-1-56 0,0-1-72 0,-1-1-35 16,-2 0-19-16,1-1 358 0,-2 0 47 0,0 1 0 16,1-3 0-16</inkml:trace>
  <inkml:trace contextRef="#ctx0" brushRef="#br2" timeOffset="256281.9443">25384 5203 1 0,'0'-16'0'0,"0"-1"0"0,-1-5 202 0,1 3 150 16,0 3-97-16,0 1-12 0,0-1-70 0,1 2-51 15,1 1-53-15,1-1-5 0,-2 2 0 16,5-1-9-16,-2 1-15 0,2 1-16 0,-2 0-17 16,2 0-7-16,-1 2-7 0,4-1-9 0,-2 1 10 15,-1 1-4-15,2 0-8 0,-1 1-12 0,-1 0-7 16,0-3-37-16,-1 4-108 0,0-2-145 16,-1 0-205-16,3 1 101 0,-3-1 431 0</inkml:trace>
  <inkml:trace contextRef="#ctx0" brushRef="#br2" timeOffset="256542.1583">25465 4535 1 0,'-3'-6'0'0,"2"-5"0"15,-2-2 0-15,-2 0 152 0,3 5 120 0,1-5-34 16,0 3-27-16,0-1-73 0,0 0 4 0,-1 0-13 15,0 0-19-15,0-1-21 0,2 2-24 0,-1-1-24 16,1 1-25-16,0 0-4 0,0 2-9 16,0 0-1-16,1 1-2 0,-1-3-2 0,0 2 0 15,0-1-1-15,2 1-5 0,-2 2-1 16,0-3 5-16,0-1-24 0,0-1-9 16,0 0-17-16,2 1-41 0,-2-2 1 0,0 2-97 0,2-3-173 15,-1 1-104-15,0 1 207 0,1 0 261 0</inkml:trace>
  <inkml:trace contextRef="#ctx0" brushRef="#br2" timeOffset="256782.7831">25408 4053 1 0,'-1'-7'0'0,"-2"2"0"0,-1-2 0 0,1-1 0 16,0 2 0-16,-1 0 155 0,2 2 73 0,0-2-7 16,2 0-26-16,-2 0-24 0,2-1-22 15,0 1-17-15,-1-5-6 0,1 5-15 0,0-4-16 16,0 3-11-16,0 0 0 0,1-2 4 0,-1 0-7 15,2 1-8-15,-2 0-21 0,1 0-20 16,-1 1-6-16,0-1-5 0,0 0-6 0,0 1-6 16,1 3-8-16,-1-2-2 0,-1 2-5 0,0 0 6 15,-1-1-5-15,1 0-2 0,1 2-5 0,-2 0-18 16,2 1-11-16,0 2-16 0,-1-1-317 0,1 3-340 16,0 2-188-16</inkml:trace>
  <inkml:trace contextRef="#ctx0" brushRef="#br2" timeOffset="258344.3413">24026 3782 1 0,'1'0'0'0,"-1"0"0"0,0 0 0 15,-1 0 0-15,1 0 0 0,0 0 50 0,0 0 85 16,1 0-31-16,-1-1-21 0,0 1-16 0,1-1-2 16,-1 0 11-16,1-1 6 0,-1 1 9 0,1-1-9 15,-1 2-3-15,1-2-9 0,-1 1-5 16,0-1-3-16,3 1-7 0,-3 0-2 0,0 0-7 15,0 1 1-15,0 0 0 0,0 0 0 0,0 1 0 16,0-1 3-16,0 0 4 0,-3 1 1 16,3-2 0-16,0 2-7 0,0-3-6 0,0 2-6 15,-1 0-6-15,1 0-4 0,0 0-2 0,0 0 0 16,-1 0-2-16,1 0-1 0,0 0-2 0,0-2-2 16,0 0-4-16,0 2 0 0,-1-1-1 0,1 1 1 15,-1 0 1-15,1 0 0 0,0-2-1 16,-1 2 0-16,1-1 2 0,0 1 2 0,-1 0 0 0,1 0 3 15,-1-1 4-15,1 1 2 0,0-2 1 16,0 2-1-16,0 0-3 0,0 0-6 0,0 1-4 16,0-1-4-16,1 0-2 0,-1 0-3 0,0 1-1 15,1-1-3-15,-1 0-3 0,1 0 0 16,-1 0 2-16,1 0 5 0,1 1 5 0,3 0 6 16,0 1 0-16,2-2 3 0,1 1 1 0,-2-1-2 15,4 2 0-15,-1-2-2 0,2 2-1 16,-1-2-1-16,0 0 3 0,1 1-2 0,5 0 0 15,-3 0-2-15,3 3-4 0,-2-3 1 0,2 1-3 16,-3 1 1-16,1-1 0 0,2-1-1 0,-4 1-1 16,6-1 1-16,-5 2-1 0,1-1-1 15,1 0 1-15,-2-1-1 0,2 2-2 0,0-3 3 16,1 3-1-16,-2-2-1 0,1 2 0 16,-2-1-1-16,-2-1-2 0,0 2 0 0,0-2 0 15,-2 2 0-15,-1 0-1 0,-1-1-1 0,0 0-3 16,0-1 0-16,-2 1-3 0,0 0-6 0,-2-1-9 15,3 0-19-15,-4 1-25 0,-1-1-41 16,-1 0-53-16,1 0-82 0,-1-1-126 0,0 3-212 16,-1-1-385-16</inkml:trace>
  <inkml:trace contextRef="#ctx0" brushRef="#br2" timeOffset="260171.9709">24014 3940 1 0,'1'1'0'0,"0"-1"0"0,0 0 0 0,-1 1 0 15,1-1 0-15,-1 1 0 0,0-1 0 0,0 2 0 16,0-1 0-16,1-1 0 0,-1 2 0 0,0 0 0 16,0 0 0-16,0-2 0 0,0 3 0 15,0-2 0-15,0 1 0 0,0-1 0 0,0 2 0 16,1-3 0-16,-1 2 0 0,1-2 0 0,-1 2 0 16,3-1 0-16,-3-1 0 0,1 1 0 15,0-1 0-15,-1 0 0 0,1 0 0 0,0 0 0 0,0 0 0 16,-1 0 30-16,0 0 87 0,1-1-7 0,0 0-6 15,2-1-4-15,-2 2-2 0,0-1 0 16,1-1-6-16,-2 0-3 0,0 0-7 16,1 1-8-16,-1-3-9 0,0 4-11 0,-1-2-12 0,1 1-7 15,1 1-4-15,-1-1-3 0,0 1-4 0,0 0-6 16,0-2-3-16,0 4-7 0,0-2-1 16,0 0-1-16,-1 0 0 0,1 0 1 0,1 0 2 15,-1 0 5-15,0 0 7 0,0 0 15 0,0 0 6 16,0 0 8-16,0 0 4 0,0 1-2 15,0-1-2-15,0 0-3 0,0 0-8 0,0 0-3 16,0 0-7-16,0 0-3 0,0 0-6 0,0 1 1 16,0-1-5-16,0 0-3 0,0 0-3 15,1 0-5-15,-1 2-2 0,0-2-1 0,0 0-3 16,1-2-2-16,1 2 1 0,0 2 4 0,-1-2 8 16,2 0 9-16,-2 0 3 0,4 0 1 0,-2 3 3 15,0-2 2-15,3 0 10 0,-1 0 3 0,2 0 2 16,1-1 0-16,2 0-2 0,1 2-1 0,1-2-1 15,4 0-2-15,-3-2-6 0,1 2-8 16,3 0-2-16,0 0-5 0,-3 0 0 0,4 0 0 16,-3 0-1-16,4-1-2 0,-2 1 2 0,2 0 1 15,2-1-1-15,-1 1 1 0,2 0-4 0,0-1-2 16,-1 1-1-16,0-1-3 0,2 1 3 16,1-3 0-16,-3 3 0 0,2 0-1 0,-3 0-2 15,1 0 1-15,2 0-1 0,1 0 3 0,-3 0-3 16,1 0 0-16,-1 0-2 0,0 0 0 15,-1 3 0-15,3-2-1 0,-4-1 1 0,3 0 0 16,-2 0-1-16,3 0 1 0,-3 1 0 0,2 0 3 16,0-1-2-16,0-1-2 0,-1 1-1 0,2 0-3 15,-3 1 2-15,-2-1 2 0,1 1-1 16,-3-2 0-16,-1 2-1 0,0-1 0 0,0 0-1 16,-4 2 2-16,2-2-2 0,0 1 1 0,-1-1 0 15,-1 1-1-15,0-1 1 0,3 1 1 16,-2-1 0-16,0 0 1 0,0 0-1 0,-1 0 0 0,3 2 0 15,-2-1 0-15,0-1 1 0,-1 0-1 16,-1 0 1-16,-2-1-3 0,2 2 3 0,-3-1 1 16,-1 0 1-16,-2-1 0 0,1 1-1 0,1-2-2 15,0 2-1-15,-1 0 3 0,1 0-3 16,0 0 0-16,-2 0-1 0,0 0-2 0,1 0 0 16,-1 0 1-16,1 0 1 0,-2 0 2 0,3 0-1 15,-2 0 1-15,3 0-1 0,-3 0 2 0,3 0-1 16,-1 0-1-16,3-1-1 0,-2 0 0 15,1 1 0-15,0 0 0 0,-3 0 0 0,5 0 1 16,-3 0 0-16,-2-1-1 0,2 1 0 0,-2 1 1 16,0-1-1-16,-3 0 1 0,-2 0-2 0,2-1 0 15,-1 2 1-15,1-1 2 0,-1 0 0 0,0-1 1 16,0 1 0-16,0 0-1 0,0 0 0 16,-1 0 1-16,0 0-1 0,0 0 0 0,0 0-1 15,0-2 0-15,2 4 0 0,-1-2 0 0,1 0 0 16,0 0 0-16,-1-2-1 0,1 2-1 15,0 0 1-15,3 0 0 0,-3 0 0 0,0 0 1 16,-2 0 0-16,3-1-3 0,-1 2 0 0,0-1 2 16,-1 0 0-16,0 0 1 0,-1-1-2 15,0 1-1-15,2 0 2 0,-1 0-2 0,0 1 0 0,2-1 2 16,-1 0-1-16,-1 0-2 0,1 2 3 0,3-2 0 16,-3 0 1-16,0 0-1 0,3 0 2 15,-2 1-4-15,-1-1 2 0,0 0-1 16,-1 1 0-16,2-1-1 0,-2 0 0 0,0 0-4 0,0 1 2 15,0-1-1-15,-1 2 2 0,2-1 1 0,0-1-3 16,-2 0 0-16,2 1 0 0,-1 0 1 16,-1 1 0-16,1 0 1 0,-1-1 1 0,1 2-1 15,-1 1 0-15,0 1 3 0,0-2 0 0,-1 2 2 16,1 0 0-16,0 1-1 0,0 0 0 16,0 1-1-16,0 1 0 0,-1 0 3 0,0 1-2 15,-3 1-1-15,2 0 1 0,1 1-1 0,-1 1 2 16,0 2 2-16,-1-2-2 0,1 2 0 0,0-1 0 15,-1 1-1-15,1-1-3 0,-1-1 5 16,2 1 0-16,0 1-1 0,0-1 6 0,1 0-4 16,-1 2 0-16,1-1 0 0,0 0 1 0,0-2 0 15,0 2-2-15,0 0 3 0,0 2-4 0,0-1 4 16,0-3 0-16,0 4-1 0,0 0 4 16,0-1-4-16,0 0 2 0,0 1-1 0,-1-3 1 15,1 0-2-15,0-1 1 0,-2-1 2 0,0 0-2 16,2-3 4-16,-2-1-1 0,2-1-3 15,0-1 2-15,-1 1 0 0,0-3-1 0,0 2 2 16,0-2 0-16,1 0-1 0,-2-2 1 0,2 0 0 16,0-1-2-16,0 1 4 0,0-1 4 0,0 0 1 15,0-1 10-15,0 1 3 0,0 0 2 0,0-1 2 16,2 1-5-16,-2-1-4 0,0-1-11 0,0-1-15 16,1-1-28-16,1-1-27 0,-1-3-49 15,-1 0-90-15,2-4-194 0,0 3-658 0,0-1-383 16</inkml:trace>
  <inkml:trace contextRef="#ctx0" brushRef="#br2" timeOffset="262878.3809">20523 3920 1 0,'0'-2'0'0,"0"-3"0"0,0 1 0 15,1-2 0-15,-1 1 0 0,0 3 0 0,0-2 0 16,0 2 0-16,0 0 0 0,0 0 0 0,0 0 0 16,1-1 36-16,-1 2 7 0,0 0-12 15,3 0-1-15,-2 0-2 0,0-2 2 0,1 1-3 16,0 1 1-16,-1-3 6 0,0 3 10 0,1-1 21 15,-1 0 18-15,0-1 22 0,1 1 14 0,-2 1 17 16,0 0 2-16,0-1-11 0,0 2-8 0,-2-1-20 16,1 0-6-16,0 1-5 0,1-1-12 15,-2 1-19-15,1 1-22 0,1-1-15 0,-1 1-11 16,0 0-2-16,-2 2 1 0,-2 0-1 0,3 0 3 16,1-1 0-16,-3 1 0 0,1-1 1 0,0 3 2 15,-1 0 0-15,0 0-1 0,1-1 3 0,0 0 0 16,-2 0 3-16,1-1 0 0,0 1-1 15,2 2 9-15,-2-2 13 0,0 1 13 0,1-2 9 16,-5 3-3-16,4 1-11 0,-3 0-9 0,-1 0-4 16,4 1-7-16,-4-2-1 0,3-2 0 15,0 2-6-15,2-1 2 0,-3 2 0 0,3-3 0 16,-1 0-2-16,-2-1-3 0,4 1-6 0,-1 0-4 16,2-2 2-16,-1-1-4 0,1 2 0 0,1-2 0 15,-1 1-1-15,1-1 3 0,-1 2 1 16,0 0 3-16,-1-2-1 0,-1 3 3 0,2 1 0 15,-1 0 0-15,2-1 3 0,-1-1-3 0,-1 2 2 16,1 2-2-16,0-3-2 0,-1 0 2 0,1-1-1 16,-1 2 3-16,2 3 2 0,-1-1 0 0,-2 0-1 15,2 1-2-15,-3 1 1 0,3-1 3 16,0 1 1-16,-2 1 1 0,1 1 1 0,0 0-2 16,0 1-1-16,1-2 0 0,-2 2-1 0,1 0-1 15,-2 3-3-15,3-1 0 0,-3 2-3 16,0 2 0-16,2-3-1 0,-2 0-1 0,0 2 0 15,1-3-1-15,0 2-1 0,0-4 2 0,0 2 1 16,1 1-1-16,-1-3-2 0,2 1-1 0,1 1-2 16,-2 0 2-16,2-2 0 0,0-1 1 15,2-1 1-15,-2 1-1 0,1-2-1 0,-1 1 1 16,1 0-2-16,1-1 1 0,-1 2-1 0,0-2 0 16,-1 4-1-16,0-4 1 0,2 1 0 15,-1-1 1-15,-1 0 1 0,2 0-3 0,-2 0-2 0,0 2 1 16,-2 1 0-16,2-1 1 0,-1 1 0 0,-1-1 0 15,1 4 0-15,-2-5 2 0,2 1-1 16,0-1 0-16,-1-2 2 0,2 0-3 16,0-2-2-16,0-1 1 0,0 1-4 0,0-1 4 0,0-1 1 15,2-3-2-15,-2 3 0 0,0-3-1 16,1 0 1-16,-1 1 1 0,1-2 3 0,-1 3-3 16,0-3 0-16,0 0 1 0,0 0 0 0,2 0 3 15,-2 0 4-15,1 0 0 0,-1 0 0 0,1 0 3 16,-1-3-2-16,3 1 0 15,1 1 1-15,-1-1-6 0,3-1-3 0,-2 2-1 0,1-2-2 16,0 1 1-16,2 0 0 0,-1-1 0 0,2 0-3 16,1-1 2-16,1 1 1 0,-1 2 0 15,-1-1 5-15,5-1-7 0,-3 1 0 0,1-1-1 0,2 2-2 16,4 1 4-16,-3-3-1 0,3 0 1 16,2 3 0-16,-1-1 0 0,1 1 0 0,0 0 0 15,4-1 3-15,-1 1-3 0,1 0 0 0,-1 0 0 16,3 1-7-16,-1-1 8 0,1 0-2 0,1 0-1 15,2 0 3-15,0 0-3 0,2-1 3 16,1 1-1-16,-1-1 4 0,-1 0-4 0,1 0-1 16,-1-1 1-16,1 0-5 0,0 0 5 0,1-1 1 15,-1 1-1-15,1 0 1 0,-1-1-2 0,-2 2 0 16,-1-2 1-16,1 1 4 0,0 0-5 16,3-1 2-16,-1 2-1 0,1-1-5 0,1 1 6 15,5 0-1-15,-3 1-3 0,5 0 3 16,0-2-2-16,0 2-2 0,4 2 4 0,-1-2 4 15,2 1-3-15,2 0 0 0,0 0 0 0,1-1-4 16,3 1 4-16,-3-1 1 0,-2 0 0 0,2 0 5 16,-1 0-5-16,3 0 2 0,-1-1 2 0,-5 1 1 15,5 0-2-15,-4-1-1 0,0 0-2 16,2 0-7-16,-3-1 10 0,3 2-1 0,-2-1 0 16,4 0 3-16,-2 0-4 0,3 0 2 0,1 1 0 15,-2-2 2-15,-1 0-3 0,3 1 0 16,5-1 0-16,-5-1-7 0,0 1 6 0,-2 1 0 15,3 0 1-15,-2 0 4 0,2-2-5 0,-3 2-1 0,0 1 1 16,-3-2 0-16,2 1 0 0,-4 0 0 16,-1-2 1-16,-1 0-6 0,-1 0 5 0,1 1 2 15,0-1-2-15,-1 1 9 0,0 0-7 16,-1-1-1-16,-3 1 0 0,1 0-2 0,1-2 2 16,-2 3-1-16,0-1-1 0,-2-1-3 0,-3 2 2 15,0 0 2-15,4-1 0 0,-3 0 6 0,0 1-5 16,-1-1-1-16,-2 1 0 0,0 1-3 15,-4-1 3-15,4 1 0 0,0-2-2 0,-6 1 1 16,6 1 0-16,-2-1 0 0,-2 1 0 0,4-2 2 16,-4 1-5-16,2 1 1 0,-4 0-1 0,1 1-3 15,-1-1 5-15,-1 0 0 0,-1 2 0 16,1-2 2-16,1 0-2 0,-2 1 1 0,-1-1 0 16,1 0-1-16,1 0 0 0,-2 1 0 0,2-1 1 15,-1 0-1-15,-1 0 0 0,3 0 1 0,1 0-1 16,-1 0-4-16,-1 2 6 0,4-2-3 0,-4 0 1 15,0 1 6-15,-2-1-5 0,2 0 0 16,-2 0-1-16,0 0-4 0,-1 0 5 0,-1 0 0 16,2 0 0-16,-3-1-2 0,0 1 1 0,1 0-1 15,-2 0 1-15,2 0 6 0,-1 0-5 16,-1 1-1-16,-1-1 0 0,0 0-5 0,1 1 3 16,2 0 1-16,-1-1 0 0,0 1-2 0,1 0 1 15,-2 2 1-15,2-2 0 0,1 1 5 0,0-1-3 16,0 2-2-16,-3-2 1 0,1 2-5 15,-1-1 4-15,1-1 2 0,-3 0-3 0,1-2 2 16,1 2-1-16,0-1 0 0,-2 0 2 0,0 1 1 16,0-1-2-16,-1 0 1 0,-2 0-1 0,-1-1-2 15,0 1 1-15,-3 0 1 0,0 0 0 0,0-1-2 16,-1 1 3-16,1 0 0 0,0-1-2 16,-4 1 5-16,4 0-5 0,-4 0 0 0,0 0 0 15,1 0-2-15,-3 0 2 0,1 0 1 0,-1 0-2 16,-1-2 1-16,0 2 0 0,0 0 0 0,0 0 2 15,0 2 2-15,0-2-1 0,0 0 0 16,0 0 0-16,0 0 2 0,0 0 2 0,0 0 2 16,0 0 3-16,0-2-1 0,0 0 1 0,0 2-2 15,0 0-1-15,0 0-1 0,0-1-3 16,0-1-3-16,-1 0-1 0,1 1-1 0,-1-1 0 16,1 0 2-16,0-1-2 0,-1 1 1 0,1-2 0 15,-1 2-1-15,-1-3 2 0,0 2 1 0,2-1-2 16,-1 0 0-16,-1 1 0 0,1-2-2 15,-1 0 0-15,1 0 2 0,0 0 0 0,-2-1 0 16,1-2 0-16,-1 2-1 0,-1 1-1 0,1-2 3 16,0-1-2-16,-1 1 0 0,2-1 0 0,-1-1-3 15,1 1 3-15,-2 1 0 0,2-4 0 0,-1 3 2 16,-1-1-1-16,0-2-1 0,1 1 2 0,-4-2-1 16,5 3 0-16,-1-1-3 0,-2 2 3 15,3 0-2-15,-2 0 1 0,2 1 2 0,0 1-2 16,0-2 2-16,0 3-2 0,-4 0 1 0,5 1-2 15,-1 0 3-15,0-2-2 0,-3 2 0 0,3 0 0 16,0-1-2-16,-1 1 1 0,0 1 1 16,2-2 0-16,0 1 0 0,-2 1 1 0,-1-1-1 15,2 1 1-15,0 1 0 0,0-3-1 0,-1 1 1 16,0 0-1-16,2 0-1 0,-1 0 1 0,1 1-1 16,-1-2 2-16,1 1-1 0,0 2 0 15,1 0 0-15,-3 1 0 0,2 1 0 0,0-3-2 16,1 2 1-16,-1-1-1 0,1 2-3 0,0 0 3 15,0 0-3-15,-3 0-1 0,3 0 0 16,-1-1-6-16,1 1-8 0,0 0-8 0,-2 1-9 0,2-1-12 16,-2 0-12-16,-3 3-22 0,1-2-35 15,-3 2-77-15,0-1-169 0,-6 2-685 0,2 1-573 16</inkml:trace>
  <inkml:trace contextRef="#ctx0" brushRef="#br2" timeOffset="263835.0488">21825 3946 66 0,'2'-3'396'0,"3"-2"37"0,-3-2-37 16,0 0-19-16,1 3-45 0,-3 1-74 0,-3 0-72 15,2 2-57-15,0 1-51 0,-2 0-31 16,-2 3-22-16,0-1-7 0,-3 4 4 0,-3 2 4 0,-3 1 6 16,0 5 5-16,-3-1-5 0,0 6 1 0,-3 1-4 15,-4 5-6-15,0 3-1 0,-4 0-6 16,-3 3-6-16,-1 5-2 0,1 0 6 0,-1 4-5 16,-3-1-1-16,1-2 0 0,3-1-10 15,6-5 3-15,1-5 0 0,6-4-2 0,3-3-2 16,5-3-2-16,4-6-10 0,3-3-27 0,3 0-33 15,3-4-48-15,3-3-57 0,7-2-93 0,7-5-247 16,8-5-429-16,7-3 66 0</inkml:trace>
  <inkml:trace contextRef="#ctx0" brushRef="#br2" timeOffset="264078.236">22261 3906 1331 0,'4'-3'298'0,"1"0"-25"0,-4-1-23 15,1 4-45-15,-2 2-30 0,-1-1-62 0,0 0-52 16,1 0-22-16,-1 4 0 0,-2 1 3 16,-2 3 11-16,1 7 6 0,-6 2-5 0,-3 1-4 0,-4 6-11 15,-1 0-9-15,-4 4-8 0,-1 2-7 0,-5 2-2 16,-3 6-1-16,-1 4-2 0,-3 1-4 16,4-2-6-16,5-2-10 0,7-5-21 0,3-9-15 15,11-8-14-15,0-6-13 0,6-6-11 0,6-3-36 16,-2-1-74-16,4-5-132 0,8-3-322 15,4-5-341-15,7-4 382 0</inkml:trace>
  <inkml:trace contextRef="#ctx0" brushRef="#br2" timeOffset="264291.5438">22810 3926 571 0,'10'-3'544'0,"-1"0"4"0,-1 1-146 15,-6 2-110-15,-2 1-114 0,-1 1-86 16,-2 2-30-16,-2 5-6 0,-4 0 18 0,-2 7 3 0,-4 2-13 15,-3 4-7-15,-4 3-15 0,-5 3-5 16,-2 0-7-16,-4 4-9 0,-6 2-5 0,-2 2-8 16,0 5-3-16,1-2-5 0,6 1-2 0,5-6-8 15,7-7-10-15,5-6-12 0,11-7-18 0,2-3-24 16,4-3-31-16,6-2-36 0,1-5-54 16,7-2-92-16,7-5-205 0,3-4-291 0,13-4-201 15</inkml:trace>
  <inkml:trace contextRef="#ctx0" brushRef="#br2" timeOffset="264501.2099">23232 3973 760 0,'5'-2'579'0,"1"-1"-65"15,-2 1-141-15,-3 2-112 0,-2 2-113 16,0 1-69-16,-3 1-20 0,-4 6 2 0,-2 1 10 16,-7 6-3-16,-3 4-14 0,-1-1-10 0,-3 3-9 15,-1 2-12-15,0 2-2 0,-4 1-6 0,0 3-5 16,-1 3-2-16,-1 3-3 0,1 2-3 15,5 0-5-15,0-3-5 0,11-1-12 0,4-5-23 16,3-6-26-16,10-4-27 0,3-9-19 0,4-5-15 16,8-2-32-16,4-10-55 0,7-1-82 15,2-4-154-15,6-6-148 0,5-1-99 0,-1-4 427 16,4-2 273-16</inkml:trace>
  <inkml:trace contextRef="#ctx0" brushRef="#br2" timeOffset="264696.6806">23756 3941 56 0,'9'-7'776'0,"-2"-3"-112"15,-2-1-139-15,-2 7-178 0,-7-1-126 16,3 4-97-16,-2 2-50 0,-4 4-31 0,-5 2 0 16,-6 2-2-16,-3 5-2 0,-7 3-4 0,3 2-15 15,-3 4 0-15,3-1-8 0,-3 4 1 16,0-1-2-16,2 6-5 0,0 1-1 0,1 4-7 16,3 0-3-16,6-1-6 0,6-2-21 0,3-5-29 15,9-5-25-15,6-5-23 0,3-7-19 0,8-3-43 16,1-4-102-16,6-3-217 0,0-5-275 15,6-3-176-15</inkml:trace>
  <inkml:trace contextRef="#ctx0" brushRef="#br2" timeOffset="264887.5343">24268 3875 278 0,'8'-8'767'16,"-1"0"-204"-16,3-1-177 0,-8 5-102 0,-2 6-88 15,-1-1-74-15,0 1-53 0,-5 8-17 16,-5-2 5-16,-4 8 4 0,-6 0-6 0,-1 4-15 0,-3 2-8 15,1 2-10-15,-2 3-6 0,2 0-3 0,1 5-5 16,2 1-2-16,2 2-6 0,3 3-9 16,3-2-17-16,5-2-34 0,6-4-35 0,6-5-24 15,10-7-27-15,4-6-25 0,5-3-87 0,3-4-289 16,8-5-341-16,0-4 181 0</inkml:trace>
  <inkml:trace contextRef="#ctx0" brushRef="#br2" timeOffset="265036.9608">24932 3959 563 0,'1'0'570'0,"0"0"-221"0,-1 0-209 0,0 3-109 15,-2-1-45-15,-2 5 0 0,-2 2 23 0,-3 3 10 16,-1 2-3-16,-2 0-5 0,1 5-3 16,-2-1-8-16,-2 4-26 0,0 1-117 0,-2 5-275 15,-3 1-682-15</inkml:trace>
  <inkml:trace contextRef="#ctx0" brushRef="#br2" timeOffset="265258.3302">25044 4066 1 0,'12'-9'0'0,"4"-2"173"16,1-3 313-16,-5 5-47 0,-4 3-53 15,-1 2-78-15,-3 3-83 0,-2 1-92 0,-2 1-80 16,0 3-36-16,-2 0 7 0,-1 7 29 0,-2 0 36 15,-3 8 7-15,-2 3-6 0,-3 2-13 16,-2 5-11-16,-6 3-9 0,0 1-12 0,-5 2-11 0,-2 5-12 16,-2-1-10-16,0-1-3 0,1 3-14 15,5-5-14-15,1-3-27 0,7-4-92 0,-2-4-230 16,5-2-932-16</inkml:trace>
  <inkml:trace contextRef="#ctx0" brushRef="#br2" timeOffset="266057.0846">22758 2668 1 0,'1'-11'0'0,"4"2"107"0,-2-6 277 0,-1 4-7 16,0-1-11-16,2 2-69 0,-3-2-44 0,0 2-44 16,-1 2-33-16,-1-2-20 0,0 4-33 15,-4-2-17-15,3 2-14 0,-1 0-14 0,-3 2-12 16,-2-1-14-16,-1 0-10 0,-5 4-10 0,0 2-7 16,-6 4 1-16,-7 1 1 0,-3 3 3 0,-1 4 0 15,-2 2 0-15,-3 4-1 0,2 4-3 16,-4 4-4-16,3 5-5 0,-3 0-3 0,1 6-5 15,5-1-2-15,6 3-2 0,7-3-2 0,6-2-1 16,9-6-1-16,3 0 3 0,4-4 1 0,7-2 1 16,6-1 2-16,3-3 0 0,6-2 0 15,5-3 2-15,4-2 1 0,1-3 0 0,-2-2 1 16,0-3 0-16,0-6 1 0,-9 0 1 16,5-4 2-16,-5-1 0 0,1-1-1 0,-4-1-2 15,-5-2-3-15,2 1 1 0,-3-1 0 0,-4 2 2 0,-4 0-1 16,1 1-1-16,-1 0-1 0,-5 3 2 15,-1 0 0-15,0 2 1 0,-1 2-2 0,0 1-5 16,0 1-6-16,0 1-2 0,-1-1 2 0,0 2-2 16,1 4 4-16,-2 2 0 0,-3 3 0 15,2 2 0-15,1 2 2 0,0 2-1 0,-2 2 2 16,3 2-1-16,0 0-2 0,-1 0 2 0,1 3 1 16,-4-1-1-16,4 4 1 0,1 1-4 0,-1 0-4 15,1 3-15-15,1 2-45 0,0 3-94 16,3 0-354-16,-3 3-1255 0</inkml:trace>
  <inkml:trace contextRef="#ctx0" brushRef="#br2" timeOffset="267878.4259">20341 4781 1 0,'6'-6'0'0,"-2"-2"0"16,2-2 0-16,-1 2 37 0,0 1 248 0,-1 0-1 16,-2 2-5-16,1-1-28 0,1-1-31 15,-3 1-12-15,0 1-22 0,0 1-15 0,0-1-5 0,-1 0-17 16,0 1-11-16,-1 1-13 0,-1 0-16 16,1 1-18-16,-3 0-21 0,-1 1-21 0,-4 2-16 15,0 1-8-15,-3 3-3 0,1 1-2 0,-3 1 4 16,0 2 4-16,2 4 2 0,-6-1 5 15,5 4-2-15,-3 0-5 0,0 1 0 0,-1 4-1 16,0 1-3-16,0 0-2 0,-1 0-6 0,-1 1-5 16,1-1 1-16,-1 1 7 0,-1 3-1 15,-4 0 2-15,3 0-3 0,-1 0-8 0,2-2 3 16,1-2-1-16,4-3-5 0,3 0 1 16,-3-2-4-16,4-2-1 0,1-1 2 0,0-2 1 0,1-1-2 15,4-2 1-15,0-4 1 0,4-2-3 0,-3 1 1 16,3-1-1-16,1-2 0 0,-1-1-1 0,1 0 0 15,1 0-2-15,-1-1-4 0,0-1-2 16,1 1-12-16,-1 0-14 0,2 1-23 0,-2-2-32 16,2 0-26-16,-1 1-15 0,4-2-29 0,0-2-44 15,4-2-132-15,4-2-374 0,2-1-772 16</inkml:trace>
  <inkml:trace contextRef="#ctx0" brushRef="#br2" timeOffset="268218.7533">20207 4771 65 0,'2'-4'531'0,"2"-2"8"0,0 3-90 0,-1 2-90 0,0 1-101 16,-1 0-82-16,2 1-43 0,0 1-16 0,2 4-3 16,3 1-6-16,2 1-4 0,1 4-10 0,6 0-17 15,-2 4-12-15,6-1-15 0,1 2-17 0,1 0 2 16,2 1-3-16,0 3-2 0,2 1 3 15,1 0-7-15,3 1-7 0,2 0-6 0,1 0-1 16,-4-2-4-16,5 3 0 0,-2-4-1 16,-2 2-5-16,-2-1 3 0,-1-3-1 0,-3 0 0 0,-1-2 3 15,-3-1-4-15,-4-4-1 0,-5 1-1 0,-3-4 4 16,0-2-1-16,-6-2-2 0,-1-1 4 16,-3-1-5-16,0-2 8 0,-2 0 3 0,1-1 0 15,1 1 4-15,-2 0-1 0,1-1-4 0,1 1-3 16,-1-3-1-16,0 2-13 0,-1-1-12 15,-4-3-16-15,3 0-28 0,-4 0-28 0,3-2-44 16,-4-1-63-16,-2 3-137 0,0 1-466 0,0 1-844 16</inkml:trace>
  <inkml:trace contextRef="#ctx0" brushRef="#br2" timeOffset="269748.3796">20224 5089 1 0,'3'-7'0'0,"-1"-4"0"15,0 0 64-15,2-1 308 0,0 4-29 0,-3 2-56 16,3-1-61-16,-1-2-41 0,0 5-20 16,-2-2-14-16,2 2-10 0,-1-1-6 0,0 1-14 15,-1 2 0-15,-1 1-10 0,0 0-6 16,0-1-16-16,0 4-23 0,0-2-12 0,0 0-24 16,0 1-11-16,0 0-4 0,-1 4 1 0,1 0 13 15,-2 3 11-15,2 3 9 0,-1 3 2 0,0 4 3 16,-2-1-5-16,2 5-3 0,-4-1 2 15,1 7-13-15,1 1-1 0,-4 4-7 0,3 4-10 0,-2-1 0 16,0 2-5-16,1-3-4 0,2 5 0 16,-3 2-1-16,3 0-1 0,-5 4 1 0,1-1 2 15,2-1-1-15,0-3-1 0,0-3 1 0,3-4-6 16,-1-2 0-16,3-4-1 0,0-1 0 0,0-1 2 16,1 0-1-16,2-2-2 0,-1 0 2 15,3 2-2-15,-1-2 2 0,1 1-1 0,1 1 1 16,-1 0-2-16,-1-2 2 0,1 0-1 15,-3 1 0-15,1-1 1 0,-3 1-2 0,0 0 2 16,0 3-2-16,-4 3-2 0,-1 0 4 0,-1-1-1 16,0 0 2-16,-2 1-2 0,2-2-1 0,0-2 1 15,1-1-2-15,1-6 1 0,2 0-1 0,-1-2 1 16,3-1 0-16,0 1-5 0,0 0 6 16,1 1-1-16,1-4 1 0,0 3 5 0,-1-3-6 15,2 0 1-15,-1 2-2 0,2 2-1 0,-3 1 2 16,2 2 0-16,-2-1-1 0,0 2-5 0,1 0 7 15,-2 2-2-15,-2 4 2 0,0 0 8 16,-1 1-10-16,1-2 1 0,-2 0-2 0,-1 1 1 16,-3-1 0-16,4 0 0 0,-3 2 1 0,2-2-4 15,-1 0 4-15,1-5 1 0,0-3 0 0,3 2 3 16,-2 1-4-16,-1 1-1 0,4 1-2 0,-2-1 2 16,1-1 0-16,-1-2 1 0,2 3 0 15,0-2-2-15,-3 2 2 0,1 1 0 0,0 2 2 16,0 0 1-16,-2 3-3 0,0-2-1 0,-1 1 0 15,-3 3-1-15,3 1 1 0,-1 0 0 0,-2 1 0 16,-1-3-2-16,2-1 3 0,1-2 0 16,1 3 1-16,-2-3 2 0,3 1-3 15,0-1-1-15,3-2 3 0,-2 0 2 0,2 0 0 0,-1 0 1 16,2 0-3-16,-3 3-5 0,2 2 4 16,-2 1 0-16,3-5 1 0,-3 1 1 0,0-1-1 15,1 2-2-15,-4 0-2 0,0 6 2 0,2-3 0 16,-1 0 0-16,1-3 2 0,1-5-4 15,-1 3 2-15,2-2 2 0,-3 3-1 0,4 0 3 0,-5-2-3 16,3 5 0-16,-4-2-3 0,1 3 4 16,2 1-6-16,-3-1 8 0,3 0-1 0,-1-1-2 15,-2-1 6-15,4-1-5 0,0 0 0 0,0 1 2 16,0-1-3-16,0-3 0 0,2 1-1 0,-2-1 2 16,2 0-2-16,-1 1 3 0,2 1 2 0,-1-3-4 15,-2 2 8-15,0 1-4 0,3 2 1 16,-3-3 1-16,2-2-6 0,-1-3 1 0,2 0-2 15,-2 1 2-15,0 1-5 0,1 2 5 16,0-2 2-16,1 0-6 0,-2 0 9 0,1 0-4 16,-2 0 0-16,-2 8 3 0,1 0-8 0,-1 0 2 15,2 2 0-15,1-9 0 0,2-3 1 0,-1 0 2 16,0-1 2-16,2-1-7 0,0 0 3 0,0 1-1 16,0 0-1-16,0-2 7 0,0 2-4 15,0 4 1-15,-2 6-2 0,1-2 0 0,-2-1 3 16,1-2 0-16,2-5 3 0,-2 2-7 0,2 0 2 15,0 0 0-15,2-1-1 0,-1-2 4 0,-1-1-4 16,1-1 0-16,0 0-4 0,2 0 3 16,-1-1 2-16,2 0 0 0,-3-1 3 0,-1 3-6 15,2-1 0-15,-1 0 2 0,0-3-3 0,2-1 7 16,0 0-1-16,-2 0-4 0,2-4 1 0,-3 3-4 16,2-5 5-16,0 4 0 0,0-1 0 0,1-2-1 15,-2 0-5-15,3 2 5 0,-2 0-2 16,1-1 4-16,-2 2-1 0,0-4-2 0,0 0 0 15,3 3-2-15,-1-5 4 0,-2 4 0 16,-1-1 3-16,2-1-5 0,0 2-4 0,-1-1 3 16,0 0-1-16,0-1 6 0,1 0 4 0,-2 1-7 15,1-1 0-15,-1-1-2 0,0-1 0 0,0 1 5 16,0 0 0-16,0 1-2 0,0 0-6 0,0 0 2 16,0 2 1-16,1-1 2 0,-1 1 9 15,0-2-9-15,0-2 1 0,0 1-4 0,0-2 0 16,0 1 4-16,-1-3 0 0,1 2 0 0,0 0-3 15,0-1 1-15,0-2 0 0,-3 5 5 0,2-1 2 16,-1 1-5-16,-1 3 1 0,2-3-6 0,1-1 1 16,0 0 2-16,0 2 0 0,0-4 1 15,0 1-3-15,0 2 1 0,1 1 0 0,-1-2 3 16,0 0 5-16,0 0-5 0,0-3-1 0,0 1-2 16,0-2-4-16,0 2 6 0,0-3 2 0,0 0-1 15,0 0-4-15,0 0 3 0,0-1-2 16,0-1 3-16,0 1 6 0,1 0-7 0,-1-1 0 15,0 1-3-15,2-1-3 0,-2 0 5 0,0 0-4 16,0-2-9-16,0 0-6 0,0-2-5 0,-2-3-7 16,1 0-6-16,0-3-22 0,0 1-44 0,1-1-63 15,-2-2-153-15,4-2-658 0,-1 0-708 16</inkml:trace>
  <inkml:trace contextRef="#ctx0" brushRef="#br2" timeOffset="283523.5852">25683 3696 1 0,'0'0'0'0,"0"0"0"0,0 0 0 0,-1-1 0 15,1 1 0-15,1 0 0 0,-1 1 0 0,0-1 0 16,0 0 0-16,0 0 0 0,0 0 0 16,0 0 0-16,0 0 0 0,0 0 0 0,0 0 49 15,0 0 140-15,0 0 4 0,1 0-16 0,-1 0-31 16,0 0-36-16,0 0-28 0,-1 0-19 0,1 0-5 16,0 0 4-16,-1 0-1 0,1 0-5 0,-1 0-9 15,1 0-7-15,0 0 0 0,0 0-1 0,0 0-3 16,0 0-1-16,0 0-3 0,0 0 6 15,0 0 11-15,0 0 14 0,0-1 9 0,0 1-7 16,0 0-11-16,0-2-13 0,0 2-6 0,-2-1 0 16,2 1 1-16,0-2 0 0,0 1-2 15,0 0 0-15,0-2-1 0,0 3-3 0,0-1-3 16,0 1-4-16,0-2-1 0,0 0-2 0,0-1 1 16,0 0 1-16,0 2-3 0,0-2-1 0,0 0-1 15,0-1-1-15,2 2 3 0,-2-2 2 16,1 0 1-16,-1 1 2 0,1-1 1 0,-1 0 0 15,0 0-1-15,0 2 0 0,0-2-1 0,0 0-1 16,0 0-1-16,1 1-4 0,-1-5-2 0,0 4-1 16,1 0-1-16,-1-1-2 0,0 0 1 15,0-1-1-15,2 1 0 0,1-2 1 0,-2 0 0 16,-1 1-1-16,1 2 0 0,-1-2 0 16,0-2 0-16,0 3 0 0,0-1 0 0,-1-1-3 15,1 1-4-15,-1 0 2 0,1-1-3 0,0 1 2 0,-2-1 0 16,2 2-2-16,0-1-1 0,0 1 2 15,-1-4-1-15,1 4-1 0,0-1 1 16,0 0-2-16,0 1-1 0,0 1 2 0,-2-2 0 0,2 1 2 16,0-1 0-16,0 1-1 0,0 1-1 15,0-1 0-15,0 0 0 0,0-1 0 0,0 2-1 16,0-1-1-16,0 3-2 0,0-3 1 0,0 2 2 16,0-3 1-16,0 6 1 0,-1-3-2 15,1 1-2-15,0 0 0 0,0-1 1 0,0 2 2 16,0-2-2-16,0 2 0 0,-1 0-3 0,1 0 2 15,0-1 3-15,0-1-2 0,0 1 2 16,0-1 0-16,0 0-2 0,0 1 2 0,-1-3-1 0,1 2-1 16,0-1 1-16,0 0-1 0,0 2 0 15,-1-1 1-15,1-1 0 0,-2 1 0 0,2 1 2 16,0-2-2-16,-1-1-2 0,1 1 0 0,-1 1-1 16,1 1 3-16,0-1 0 0,0 0 1 0,-2 2-2 15,2-3 0-15,0 1 1 0,-1-1 0 16,1 1 0-16,-1-2 1 0,1 2 0 0,-1-2-1 15,0-3 0-15,-2 5 0 0,2-2 0 0,1 2-1 16,-2 2 0-16,1-3 0 0,0-1 1 16,1 4 0-16,-1-3-1 0,1 1 1 0,0 2-1 15,-1 0 0-15,0 0 0 0,1 0-1 0,0 1 1 16,-2 0 0-16,2 1 0 0,-1-1 0 0,1-1 0 16,0-1 0-16,0 1 0 0,0 0 0 0,-2 0 0 15,2 0 0-15,0-3 0 0,-1 3 0 16,1 0 1-16,-1 1-1 0,0 0-1 0,1 0-1 15,-1 0-2-15,1 0 2 0,0-1-1 0,0 1-1 16,0 0-1-16,-1 0-3 0,1 0-1 0,0 0-4 16,0 0-3-16,1 0-5 0,-1 1-11 15,-1-1-7-15,1 1 4 0,0 3 5 0,0-2-3 16,1 1-21-16,0 2-67 0,0 0-92 0,3 1-167 16,0 1-390-16,0-1-358 0</inkml:trace>
  <inkml:trace contextRef="#ctx0" brushRef="#br2" timeOffset="284960.7387">25482 3693 1 0,'0'3'0'0,"2"-3"0"15,-2 0 42-15,2 0 329 0,1 0-71 0,-2-1-84 16,-1-1-64-16,1-1-25 0,1 0-17 0,-2 1-5 16,0 1 0-16,2-2-5 0,-1 2 6 0,1-2 3 15,-2 2 6-15,1 0 1 0,-1 0-5 16,0 0-6-16,0-1-8 0,0 1-6 0,0 0-13 15,0-2-11-15,0 1-11 0,0 0-12 0,0 1-3 16,0-2-7-16,0 1-4 0,0-2-1 0,0 2-2 16,0-3 2-16,1-1 4 0,-1 1 0 0,0-1-1 15,1-1-4-15,-1-1-2 0,1 0-2 0,1-1 2 16,-1 1-2-16,0 0 0 0,2-3-3 16,-3 3 0-16,1-2-1 0,0 1 0 15,0-1 2-15,-1 0-3 0,2 0 0 0,-2-3-3 0,2 2-3 16,0-2 1-16,-1 2 1 0,-1-2-1 15,0 2-1-15,0-1-2 0,0 0-4 0,0-3-1 16,0 2 2-16,0 0-2 0,0-1-1 0,0-1 1 16,0 3-8-16,-1-1 5 0,2 0 0 0,-1 1-1 15,0-2 5-15,0 3-4 0,0-1 1 16,1 1 0-16,-1 1 1 0,0-1-1 0,0 0 0 16,1-1 0-16,-1 1-7 0,1 0 5 0,-1 2 1 15,1-1 0-15,-1-1 4 0,2 0-5 16,-2 1 0-16,1 0 0 0,1 0 4 0,-2-1-4 15,2 1-1-15,-1 1 0 0,0 1-8 0,0-1 8 16,-1-2 1-16,3 1 0 0,-1-1 2 0,-1 0-3 16,0 2-2-16,0 0 1 0,0 0 4 0,0-1-2 15,-1 0 0-15,0 2-2 0,0-1-7 16,2 0 7-16,-2 0 2 0,0-2-1 0,2 0 3 16,-2-2-2-16,-2 3-2 0,2 0 2 0,2 0 2 15,-4 0-3-15,2 1 0 0,0 2 0 0,-2 0-6 16,2-2 4-16,0 1 2 0,0 1 0 15,0-2 3-15,0 2-4 0,0 2 1 0,0-1 0 16,0-1-1-16,0 1 0 0,0 2 1 0,0-2-2 16,-1-1-1-16,2 2 1 0,-1-1 2 15,0 2-1-15,0 0 4 0,0-4-2 0,0 3-3 0,0 2 2 16,0-3-2-16,0 0 2 0,0 0-1 16,0 1 0-16,0 1 0 0,0-1-2 0,0 1 3 15,-1 2 0-15,1-1 3 0,0 1-3 0,0 0-1 16,0 0 0-16,-1 2-1 0,1-1 1 15,-1 0 0-15,1 0 0 0,-1 0-3 0,1 0 2 16,0-2 2-16,-1 2-1 0,1-2 4 0,0 1-4 16,-2 1-1-16,2 0 1 0,0 1-2 0,-1-2 2 15,1 2 2-15,0 0-2 0,0-1-4 0,-2-2 3 16,2 3 2-16,0-1-1 0,0 1 4 0,0-1-3 16,-1 1-2-16,1-1 1 0,0-1 0 15,-1 2 0-15,1 0 0 0,0 0 0 0,-1-2-4 16,-1 2 3-16,2 0 2 0,0-1-1 0,0 1 4 15,0-2-3-15,-2 1-2 0,2 1 0 16,0-2 0-16,0 2 0 0,0-2 2 0,-1 1-1 16,1 0-1-16,-2 0 0 0,2 0 1 0,0-1 0 15,0 1 2-15,-1 0 0 0,1 0-3 0,-1 0 0 16,0 0 0-16,1 1-1 0,0-2 1 16,0 2-1-16,-1-1 0 0,0 0 0 0,1 1 0 15,0 0-3-15,0 1 1 0,0-1-3 0,0 0-8 16,0 0-8-16,-2 0-19 0,2 1-22 0,0-1-19 15,0 2-19-15,2 1-43 0,-1 3-65 0,0 3-226 16,2 0-763-16</inkml:trace>
  <inkml:trace contextRef="#ctx0" brushRef="#br2" timeOffset="286645.7103">25857 2395 1 0,'-2'1'0'0,"-3"-1"0"0,2 0 0 0,0 0 0 16,0 0 0-16,1 0 0 0,-2 0 0 0,2 0 0 15,-3 2 0-15,2-2 0 0,-3 1 0 0,3-1 0 16,-1 1 0-16,-1 0 0 0,-1 2 0 0,1 3 0 16,-2-4 0-16,2 0 0 0,1 0 0 15,1-2 0-15,0 0 0 0,1 1 0 0,-1-1 0 16,1 0 0-16,0 0 0 0,0 0 0 0,0 0 0 16,0 0 0-16,-1 0 0 0,3 0 0 0,-1 0 0 15,0 1 0-15,0-1 0 0,0 0 0 0,1 0 0 16,0 1 0-16,0-1 0 0,0 0 0 15,0 0 0-15,0 0 0 0,0 0 0 0,0 0 0 16,0 1 0-16,0-1 38 0,0 0-9 0,0 0-8 16,0 0-5-16,0 0-5 0,0 1-3 15,0-1-2-15,1 2-3 0,-1-2-1 0,0 0-2 16,1 0 0-16,-1 0 57 0,1 1 41 0,0 0 33 16,2 1 35-16,2 1-36 0,-2-1-20 0,3 0-12 15,-2 2-13-15,1-2-7 0,1-1-5 16,1 1-8-16,-1-1-7 0,2 1-5 0,0 0-7 15,3-1-4-15,0 1-2 0,-3-1-6 0,3 1-3 16,-1-1-5-16,0 0-4 0,3 2-1 16,-3-2-2-16,3-1 0 0,-2 0-1 0,0 2 0 15,2-1 2-15,0 0 1 0,0-1 3 0,0 0-3 16,1 2-5-16,1-2-3 0,-3 0-7 0,2 1-1 16,0 1 1-16,0-2-2 0,2 1 2 15,-1 0 2-15,6 0 1 0,-4 0-1 0,1 1 1 16,2-2-3-16,-3 1 0 0,3-1 0 0,-2 0 1 15,1 2 2-15,-3-2-1 0,2 0 0 16,-2 0 0-16,1 0 0 0,1 0-1 0,-1 0 1 16,0 0 1-16,1-2-2 0,1 2 0 0,1-1-3 15,1 1-1-15,-2 0 0 0,-1 0 1 0,3 0-2 16,-3 0-1-16,4 0 0 0,1 0 1 16,-3 0 0-16,3 1 3 0,2-1-1 0,-1 2-3 15,-2-2 1-15,3 2-2 0,-1-1 2 0,2 0 2 16,-3 0-1-16,0-1 0 0,2 2 0 0,1-2 1 15,3 1 0-15,-1-1 3 0,0 0 0 0,0 1-3 16,0-1 1-16,-2 0-1 0,1 0 0 0,1 0 0 16,2 1-1-16,-3-1 0 0,2 1 2 15,-1 1-2-15,0-2 1 0,-2 1 1 0,-2 0 0 16,-2-1 0-16,0 0-1 0,-3 0 1 0,1 1 2 16,0 0 1-16,-3-1 1 0,1 0-1 15,-3 1-1-15,0-1-2 0,-3 0 1 0,-1 2-1 16,-5-2-1-16,1 0-1 0,-4 0 0 0,0 0 0 15,-2 0 2-15,-1 0 5 0,-1 0 3 0,0 0 6 16,1 0 5-16,0 0-1 16,-2 1 3-16,2-1-1 0,0-1-5 0,-2 1-3 0,2 0-7 15,0 0-8-15,-2 1-7 0,-1-1-3 0,-2 0-9 16,1 3-24-16,-2 0-71 0,2 0-160 0,-2 2-475 16,1 0-399-16</inkml:trace>
  <inkml:trace contextRef="#ctx0" brushRef="#br2" timeOffset="290195.0491">28056 11790 1 0,'2'0'0'15,"-2"-1"0"-15,0 1 0 0,0-2 0 0,0 1 0 16,0 0 0-16,0 1 0 0,0-2 0 0,0 2 0 16,0 0 0-16,0-1 0 0,0 1 0 0,-2 0 0 15,2-2 5-15,0 2 141 0,0-1-5 0,0 0-10 16,2-1-18-16,-2 0-13 0,0 0-4 16,1-1 3-16,0 0 2 0,1-1 0 0,-1 3 2 15,-1-1-5-15,1 1 0 0,-1 0-1 0,1-1-1 16,-1 1 3-16,1 0 2 0,-1 0 5 0,0 0-7 15,0-1-6-15,2 1-12 0,-2 0-10 16,0 0-7-16,0 1-6 0,0-2-7 0,0 2-10 16,0-3 0-16,0 1-2 0,0 1 4 0,-2-1 2 15,2 1-3-15,0-2-2 0,0 1-6 0,2-2-3 16,-2 3-1-16,2-3-1 0,1 0 0 16,-3 1-3-16,1-1 0 0,-1 0-1 0,1 1 1 15,-1-1 3-15,0-2-5 0,1 0 2 0,-1 2-3 16,1-1-1-16,1-1 1 0,-2 0-3 15,1 0-2-15,1 0-8 0,-2-2 2 0,1 1-4 16,0 0 1-16,0-2 4 0,-1 1-10 0,0 2-2 16,1-5-2-16,0 3-4 0,1 0 4 0,-1-2-2 15,1 2-1-15,-2 0-5 0,1-2-4 16,-1 1-6-16,0-2-6 0,1 1-5 0,-1-1-17 16,0-1-9-16,1 0-15 0,0 0-15 0,1-2-16 15,-1 0-26-15,0-2-42 0,2 1-52 16,-2-1-74-16,0 0-106 0,0 2-130 0,0-3-48 0,1 1 246 15,-2 3 334-15,0-1 0 0</inkml:trace>
  <inkml:trace contextRef="#ctx0" brushRef="#br2" timeOffset="290442.7321">28104 11126 1 0,'1'-8'0'0,"-1"-3"0"0,0-3 53 0,0 4 340 16,0 1-23-16,1 1-32 0,0 0-38 15,1-1-34-15,-1 4-40 0,0 0-37 0,2-1-32 16,-2-1-27-16,0 2-24 0,0-1-22 15,2 2-14-15,0-1-12 0,-2-1-11 0,0 2-3 16,0-2-3-16,2 0 0 0,-1 1-4 0,2 0-6 16,-3-1-7-16,0 2-9 0,0-2-1 15,1 0-3-15,1 0-2 0,-2 2-4 0,0-1-2 16,-1-2-5-16,1 3-2 0,-1-2-1 0,0 1-7 16,-1-2-7-16,1 0-13 0,0 2-17 0,-1-2-11 15,1-3-21-15,-1 2-28 0,-1-1-37 0,1-2-56 16,1-1-53-16,0-1-98 0,0-1-215 15,0 3-201-15,0-3 373 0</inkml:trace>
  <inkml:trace contextRef="#ctx0" brushRef="#br2" timeOffset="291018.6146">28154 10503 1 0,'1'-6'0'0,"0"-2"0"0,-1-3 215 0,0 2 183 16,1 1-26-16,1-3-49 0,-1 1-47 0,2-1-39 15,-1 1-22-15,-1-1-37 0,0 0-40 16,0 1-32-16,1-3-39 0,-1 1-14 0,0 0-2 16,-1-2 3-16,0 3-3 0,0-2-7 0,0 0-8 15,-1 0-11-15,1 1-11 0,-1-2-6 0,1 3-8 16,-2-1 0-16,2-1 0 0,0 0-1 16,-1 0 7-16,0-1-8 0,1 3-3 0,0-2 3 15,0-1-5-15,0 3 3 0,-1-3-3 0,1 0-3 16,-2 0-5-16,4 0-11 0,-1-2-7 15,0 3-12-15,3-1-12 0,0-3 10 0,-1 4-26 16,3-3-15-16,-2 1-8 0,4 1-39 0,0-1 6 16,-1-1 21-16,-2 1 15 0,1-1 16 0,-1-1 26 15,0 0 2-15,0 0 7 0,-1 0 25 0,0 2 17 16,-3-2 2-16,-1 0 7 0,0 4 0 16,-1-3-8-16,1 2 4 0,-2 0 7 0,2 0 9 15,-2-1 17-15,0 1 17 0,0 0 20 0,1 1 16 16,0 0 9-16,-1 0 9 0,1 1-1 15,-2 1-2-15,1-1-3 0,0 1-11 0,1 0-7 0,-1 1-15 16,1 1-12-16,1-2-10 0,-1 2-10 16,2 0-6-16,0 2-12 0,1-3-3 0,-1 1-5 15,1-1 0-15,2 0-2 0,0 0-2 0,-2 0 2 16,2-2-7-16,1 4 5 0,-3-4-4 0,2 3-4 16,1-2 5-16,-3 4-1 0,1-3 0 15,1 0 3-15,-3-1 2 0,0 0-3 0,1 0 1 16,0 1-1-16,-1 2-3 0,-1-1 6 0,0 0-4 15,0 0 2-15,-1 1-3 0,-2-1 0 0,2 1-1 16,0 0 1-16,-1 0 0 0,-1 0-4 16,0 1 1-16,2-2-4 0,-2 2-1 0,0-1 0 15,-1-2-5-15,3 4-6 0,0-1-16 16,0 1-36-16,-1-1-21 0,2 1-196 0,2-1-433 16,0-1-877-16</inkml:trace>
  <inkml:trace contextRef="#ctx0" brushRef="#br2" timeOffset="292757.3028">28279 9018 1 0,'0'-1'0'15,"0"-1"0"-15,0-2 1 0,0 1 283 16,3 1 10-16,-2-3-23 0,-1 3-54 0,2-2-48 16,-1 1-30-16,1-1-12 0,-1 1-2 0,0-1-1 15,1 0-5-15,-1 1-14 0,-1-2-11 16,1 1-5-16,-1 0-7 0,2-3-4 0,0 3-5 15,-2-2-12-15,1 2-6 0,-1-3-4 0,1 0-8 16,1 0-2-16,-1 1-9 0,2-4-7 0,-2 2-5 16,0-1-6-16,-1-1 0 0,2 1-1 15,0-2-3-15,-1 2-3 0,1-3-2 0,-1 1-1 0,0-2 0 16,1 1 2-16,-2-4-5 0,0 2-4 16,1-2-5-16,-1 0-5 0,1 0 6 0,1-2-1 15,1 1 1-15,-3-2-2 0,1 3-6 0,0-3-1 16,0 0-5-16,0-1-3 0,0-1-11 0,1 2-15 15,-1-3-21-15,1-1-29 0,-1 0-29 16,0-2-42-16,0 0-50 0,0-3-64 16,1-1-63-16,-2 1-38 0,0-2 16 0,0 2 73 0,-2-2 94 15,1 4 203-15,0 1 0 0,0 0 0 0,0 3 0 16,-1-2 0-16,1 1 0 0,-1 1 0 16,1 1 0-16,-1-2 0 0,1 1 0 0,-3 0 0 15,0 1 194-15,1 1 51 0,-1 1 17 0,0 1 15 16,3 3-13-16,-2 0-29 15,2 2-38-15,0 1-40 0,-1-4-29 0,4 3-23 0,-2 0-14 16,1-1-7-16,0 0-12 0,2 0-5 16,-2-1-6-16,0 1-9 0,2 2-2 0,0-1-5 15,-1 1-4-15,0-1 0 0,-1-1-1 0,2 0 0 16,0 1-1-16,-2 0 1 0,0-1-6 0,-1 2-5 16,1-2-1-16,-1 3-4 0,0-4 6 0,-1 2-3 15,1 2-3-15,-1 1-4 0,0 0-10 16,-2 1-3-16,0 1-4 0,2-2 0 0,-2 3-3 15,2-3-4-15,-2 1-2 0,1 1-9 0,1-3 2 16,0-1-3-16,1 0-3 0,1-3 2 16,0-1-7-16,1-3-1 0,1 0-3 0,-1 0-4 0,0-2-8 15,-1 1-7-15,2-3-5 0,1 1-5 16,-3-2 5-16,-1 0 0 0,1 1-1 0,-1 0-7 16,-1-2-9-16,1 0-2 0,-2-1 2 0,-4 0 7 15,3 2 10-15,-1 0 13 0,-1 1 13 16,0 1 11-16,0-1 12 0,-1 1 2 0,0-1 1 15,-2 0 2-15,3-1 0 0,-1 0 4 0,2-3-2 16,0 0 4-16,3-1 2 0,0-1 8 0,-1 2 1 16,-1 2 0-16,3-1 3 0,-1 1-2 0,1-1 3 15,0 2 4-15,0 0 1 0,3 2 6 16,-2 0 14-16,2-1 11 0,-2 1 16 0,3 3-5 16,0 0-12-16,-1 3-6 0,2 0-15 0,-3 2-2 15,0-3 3-15,2-1-3 0,1 3 4 16,-4-2-6-16,3 2-5 0,-1 0-2 0,-1 1-6 0,2 0 1 15,0 1 1-15,-1 1 0 0,1-1 1 16,0 0 1-16,-1 0-3 0,0 0-5 0,2 4 0 16,-4-4-4-16,1 3-2 0,1-3 3 15,-1 2-5-15,0-2 3 0,-1 1-2 0,0 0-2 16,2 1-1-16,0-1-4 0,-2 1 0 0,0-3-3 16,2 2 3-16,-1-4 1 0,-1 1 1 0,0-1 1 15,1 2-3-15,-1 1 0 0,0-1-2 16,-1 1 3-16,0-3 0 0,0 0-1 0,0 2 2 15,0 0-3-15,0-1-1 0,0 1 4 0,-1 0 0 16,0-2-1-16,-2 2-1 0,2 0 0 16,-2 1-2-16,1 1 1 0,-2-2 2 0,0-1-1 0,2 1-1 15,0-3 1-15,-1 5-1 0,-1-2-1 0,3 1 1 16,-4-1 4-16,1-1-4 0,2 1-1 16,0 0-1-16,-1 2-2 0,0-1 5 0,2-2-1 15,-3 3 0-15,2-1-8 0,-1 2 6 0,2 1 0 16,-1 2-1-16,0-3 7 0,0 3-6 15,-1-2-1-15,2 0 0 0,-4 2-2 0,1 0 0 16,2 0 1-16,1 0-1 0,-2 1-10 0,0 0-4 16,2 0-6-16,0 1-13 0,0 1 7 15,0 0-36-15,0 0-50 0,-1 0-71 0,1 3-151 16,2-2-340-16,1-1-586 0</inkml:trace>
  <inkml:trace contextRef="#ctx0" brushRef="#br2" timeOffset="293345.5657">28334 4771 644 0,'2'-7'241'0,"-2"-4"31"0,0-1 9 0,0 0-40 16,1 3-39-16,0-2-55 0,-1 1-45 0,1-1-20 15,2 1-18-15,-1-2-15 0,2 1-12 0,1-1-2 16,1 1-2-16,-1-3-3 16,1 2 0-16,1-2-7 0,-2 2-6 0,1-1-3 0,-3 2-5 15,1-3-3-15,0 1-2 0,-2 0-4 0,2-3-8 16,2 0-4-16,-2-1-7 0,-1-2-14 15,-1-2-19-15,2-1-37 0,0 1-62 0,-2-6-85 16,-1 2-114-16,2-4-184 0,0 0-63 0,-3-3 116 16,0 1 481-16</inkml:trace>
  <inkml:trace contextRef="#ctx0" brushRef="#br2" timeOffset="293779.6646">28439 3809 1 0,'0'-8'0'0,"0"-3"0"0,-1-4 373 15,1 4-8-15,-1-1-46 0,1 2-42 0,0-2-35 16,1 1-42-16,-1-1-30 0,0 1-21 16,1-1-24-16,0 1-17 0,1-1-17 0,1 2-15 15,0-2-15-15,-2 3-15 0,1 1-18 0,-1-1-5 16,2 1-10-16,0-2-6 0,-1-1 3 16,-1 1-7-16,2-2-4 0,1 1-2 0,-2 1-8 15,-2-3 2-15,3 1-11 0,-1-2-15 0,1 0-9 16,-2-1-22-16,-1-1-17 0,0 0-27 15,0 0-34-15,-1 2-33 0,-1-3-24 0,1 1-29 16,-3 2-34-16,3-1-43 0,0 1-48 0,-2-2 0 16,2 0 84-16,-2 1 271 0,1-1 0 0,1 0 0 15,-2 1 0-15,0-1 0 0,2 1 0 16,-1 1 0-16,1-1 0 0,0 0 0 0,1 1 0 0,0 0 0 16,0-1 0-16,1-1 0 0,-1-1 0 0,1 4 0 15,-1-3 0-15,0-1 0 16,0 3 0-16,-1-4 0 0,0 1 0 0,-1 0 0 15,1 2 0-15,-1-3 0 0,-1 1 0 0,3 1 0 0,-1 0 79 16,0 1-28-16,1 1-6 0,0 2-9 0,0 0 13 16,0-1-22-16,0 3-38 0,-1-2-14 15,1 3-54-15,0 0-35 0,0-1 56 0,-2-1 58 16,2 1 0-16,-1-1 0 0,-1-1 0 16,1 1 0-16,0-1 0 0,-2 0 0 0</inkml:trace>
  <inkml:trace contextRef="#ctx0" brushRef="#br2" timeOffset="293932.4564">28338 2435 1 0,'-1'-5'0'0,"-2"-2"0"16,-1-2 82-16,3 2 143 0,0 1 41 16,0 0-49-16,0 3-55 0,-2 0-47 0,3 2-137 0,0 1-36 15,-2-1 9-15,2 1-192 0,0 0-140 16,0 1 65-16</inkml:trace>
  <inkml:trace contextRef="#ctx0" brushRef="#br2" timeOffset="296177.8287">25712 2800 1 0,'0'0'0'0,"0"0"0"0,0 0 0 16,0 0 0-16,-1 1 0 0,1-1 0 0,-2 2 0 15,1 0 0-15,-1-1 0 0,1 1 0 0,1-1 0 16,-1 2 0-16,1-2 0 0,0-1 0 16,-1 0 41-16,1 1 127 0,0-1 17 0,1 0 1 15,-1 0-8-15,0 2-10 0,0-2-7 0,0 0-7 16,0 0-6-16,0 0-12 0,0 0-11 0,0 0-14 16,0 0-17-16,0 0-17 0,0 0-12 15,1 0-14-15,-1 0-10 0,0 0-7 0,0 1-6 16,1-1-4-16,-1 0-3 0,0 0-2 0,0 0-5 15,0 0 3-15,2 0-3 0,-2 0 1 0,0-1 6 16,0 1 0-16,1 1 5 0,-1-2 3 0,2 2 2 16,-2-1 14-16,2 0 11 0,1 0 5 15,0 0 0-15,3 0-13 0,1 0-12 0,-3 0-8 16,4 0-3-16,-3 0-3 0,1 0-2 0,2 0-3 16,-2 2-2-16,1-2-3 0,2 0 1 0,0-2 1 15,-2 2 0-15,1-1 1 0,2 1-3 16,4 0 0-16,-2 0 1 0,1-2-1 0,4 1 0 15,-1 1-2-15,1 0-3 0,3-1-1 0,0 1-2 16,1 0-1-16,0-3 0 0,1 3 0 0,-5 0 0 16,2 0-1-16,-3-1 0 0,3 2 0 15,0-1 0-15,-2 3 0 0,2-1 0 0,-3 0 0 16,1-2-2-16,-3 1 1 0,3-1 2 0,1 2 0 16,-2-2-2-16,4 0 0 0,-5 0 1 15,2 0 0-15,2 1 2 0,1-1 1 0,-1 1-1 16,2-1-1-16,0 0 0 0,-2 0-2 0,2-1 1 15,-2 1 0-15,-1 0 0 0,-2 0-2 0,-1 0 1 16,1 0-1-16,-1 1 0 0,0-1 1 0,1 2 0 16,1-2-1-16,-1 1 1 0,1 0 0 15,1-1 0-15,-1 2 2 0,0-1-1 0,1-1-2 16,-2 0 2-16,2 2-2 0,0-2 0 0,-3 0 1 16,4 2 1-16,-2 1-1 0,-2-3-2 0,4 1 2 15,-4-2 0-15,2 1 1 0,1 0 0 0,-2 0-2 16,2 1 0-16,-1 0-2 0,0 0 4 15,-2-1-2-15,3 1 3 0,-2-1-1 0,1 0-2 16,0 0 0-16,-1-2 1 0,-1 2 1 16,2-1 1-16,-1 1 0 0,3-1-2 0,-2 1 0 15,2-3 1-15,1 2 0 0,-1 1 1 0,1-1-1 16,-2-1-1-16,1 2 0 0,-2-3 1 0,1 2-1 16,-2 0 0-16,-1 0-1 0,0 0-1 0,-1 0 0 15,0 0 2-15,0 1 0 0,0 0 2 16,-2 0-2-16,3-2 0 0,-2 2 0 0,-1-1 0 15,3 1 0-15,-1-2-1 0,2 1 2 0,-1 0-4 16,0 1 2-16,0-3 2 0,1 3-2 0,-2 0-3 16,1 0-1-16,-2 0-2 0,1-1 1 0,0 0 6 15,-1 1-1-15,1 0 2 0,0-1-2 0,1 2-2 16,-3-1 2-16,2 0 0 0,0-1 2 16,-2 2 1-16,-1-1-2 0,2 0-1 0,-1 0 0 15,-2-2 0-15,1 2 0 0,2 0 1 0,-5 0-1 16,1 0-3-16,0 0 5 0,-1 0-1 0,0 0 1 15,2 0 1-15,-3-2 0 0,2 2-1 16,1 0 1-16,0-4 1 0,-1 3-1 16,1-1 1-16,1 0-2 0,3 2-2 0,-3-3 1 15,3 1 2-15,-2-2-1 0,0 2 4 0,-2 0-5 16,-1 1-1-16,2-1 0 0,-3 0-1 0,0 1 1 16,-4 0 1-16,3 1-2 0,-4 0-1 0,1-1 2 15,-1 1 0-15,-2 0 2 0,0-2 6 0,-1 2-5 16,0 0-1-16,0 0 0 0,0-1-1 15,0 1 3-15,0 0 1 0,0 0 1 0,0 1 2 16,0-2 0-16,0 1 2 0,0 0-1 0,0 0 2 16,0-1-5-16,1 0-4 0,2 0-2 15,-2 0-2-15,1-1 2 0,-2 1 0 0,1-2-2 16,-1 3-3-16,1 0-1 0,-1 0-4 0,0-1-6 0,1-1-7 16,0 1-18-16,1 0-20 0,-1 1-27 15,0-2-41-15,2 0-67 0,-2 1-158 0,0 0-465 16,0 0-663-16</inkml:trace>
  <inkml:trace contextRef="#ctx0" brushRef="#br2" timeOffset="297557.5556">27435 2326 1 0,'0'-1'0'0,"-1"0"0"0,0-2 0 0,-1 2 77 15,2 1 155-15,2 0-44 0,-2 0-41 0,0 1-43 16,1-1-33-16,-1 2-20 0,1-1-13 16,0 0 4-16,-1 0 14 0,3 0 21 0,-2 0 16 15,3 1 9-15,0-1 1 0,1 0-5 0,1 0 0 16,1 1-3-16,2-2-9 0,1 2-13 0,2-1-11 15,0-1-14-15,4 0-7 0,-5 1-5 16,2 0-14-16,0 0-6 0,0-1-4 0,-1 2-3 16,-1-1 11-16,7 0 2 0,-3-1-2 0,2 3-4 15,1-2 1-15,-1-1 2 0,0 1 1 0,2-1 1 16,1 0-6-16,-1 1-5 0,-1-1 1 16,-2 0 1-16,2 0 1 0,2 0-1 0,-3-1-1 15,3 1-5-15,-1 0 1 0,2 0-3 0,-2-1-1 16,-1 1 4-16,1 0-4 0,-4 0 0 15,1 0-1-15,-2 1-5 0,1-1 3 0,-1 1 0 0,-1 0 0 16,1 0 0-16,-2 1 0 0,1-1 3 0,1-1 2 16,-2 2 2-16,2-2 0 0,1 0-1 15,-3 1 0-15,2-1-1 0,-3 0 1 0,-1 0 1 16,3 0-1-16,-3 1-3 0,0-1 1 16,-1 0-1-16,1 0 0 0,-2 2 4 0,0-2-4 15,0 1 1-15,1 0-1 0,0-1-3 0,0 0 3 16,0 1 2-16,0-1-2 0,0 0 0 0,0 0 1 15,0 0 0-15,3 1-1 0,-2-1 5 16,3 1-6-16,0 1-2 0,-2-1 1 0,0-1-2 16,-1 1 1-16,-1 0 2 0,-2 0 0 0,1 1-3 15,1-2 4-15,0 1-1 0,0-1 1 0,0 0 6 16,-3 0-5-16,0 0-3 0,3 0 0 16,-3 1-3-16,0-1 3 0,2 0 1 0,-2 0-1 15,-1 0 0-15,4 0 1 0,-5 0-1 0,3 1 2 16,-2-1 1-16,0 0-2 0,-1 0 0 0,-1 0-2 15,-1 0-2-15,-2 0 3 0,0 0 1 0,0 0 0 16,0 0-1-16,0 0 0 0,0 0-1 16,0 0 1-16,0 0 3 0,0 0-4 0,0 0-2 15,0 0-3-15,0 0-6 0,0 2 4 0,0-2 2 16,0 2 2-16,1-1 4 0,-1 2 0 0,0 0-1 16,1 1 2-16,-1-1 2 0,0 3-1 15,0 1 1-15,0-2-1 0,0 2-2 0,-1 3 4 16,0-3 1-16,1 3 3 0,-2-2 2 0,1 2-3 15,-1 0-1-15,0 0 0 0,2 0-3 0,-1 1 3 16,1-2-2-16,0 0 2 0,0 0-2 16,1 1 4-16,-1 1 1 0,0-2 2 0,0 2 1 15,0-1-2-15,-1-1-1 0,1 2 2 0,0-2 1 16,0 0-2-16,0-1 0 0,-1 0 1 16,1 1-2-16,-1-2 2 0,1 0 0 0,-1 1-1 15,1-2-2-15,-2-1 0 0,2 1-2 0,-1 0-1 16,1 0 2-16,-2-2-4 0,2 1 0 0,-1 0 0 15,1-1-3-15,-1 1 4 0,1-2 0 16,0-1 0-16,0-1 0 0,0-1 1 0,0 3 0 0,0-3 0 16,0 2 3-16,0-2 0 0,0 0 2 15,0 0 0-15,0 0 4 0,0 0 2 0,0 0 7 16,0 0 6-16,0-1 3 0,0 1 1 0,0 0-2 16,0-1-3-16,0 2-1 0,0-2-2 15,0 1-4-15,0 0-3 0,-1 0-3 0,1 0-3 16,-1 0-3-16,0-1-4 0,-2-1-3 0,-1 2-4 15,1-1 0-15,-5-1-1 0,2 2 0 0,0 0 0 16,-3 0 1-16,-1-2-1 0,-2 2-1 0,-3 0 2 16,1 0-1-16,-5 0 2 0,1 0 2 15,-3 2 0-15,-1-2-3 0,-3 0 4 0,-1 2-1 16,0-1-1-16,-3-1 2 0,1 0-4 0,-5 2 0 16,1-1 0-16,-1 0 1 0,5-1 1 0,-2 1 0 15,1-1-1-15,3 2 0 0,-1-1-1 16,1 2 1-16,-1-1 0 0,0-1 1 0,2-1-1 15,2 0-1-15,1 1-1 0,1 0 2 0,3 0 0 16,-1-1 2-16,2 1 0 0,3-1-1 16,1 2-1-16,3-2 0 0,3 1-2 0,-2-1 2 15,4 1 0-15,1-2-1 0,3 2 1 0,0-1-2 16,0 0 0-16,1 0 0 0,0 0-5 0,0-1-8 16,1 1-9-16,0 0-19 0,-1 0-42 15,0 0-34-15,2-1-45 0,4 1-81 0,3-2-203 0,3 0-540 16,3-1-108-16</inkml:trace>
  <inkml:trace contextRef="#ctx0" brushRef="#br2" timeOffset="297835.9752">28461 2177 1313 0,'-1'-3'292'0,"0"1"14"0,-2 0-57 0,-1 1-49 16,1 2-66-16,-3 0-53 0,1 2-28 0,-4 3-5 16,-2 3-2-16,-7 3 3 0,2 0 2 0,-7 6-2 15,1 1-3-15,-7 6-6 0,-4 3-7 0,-3 4-6 16,-7 3-6-16,-1 2-6 0,0 2-5 16,0-2-3-16,3-1 0 0,3-1-1 15,3-6 1-15,3-2 0 0,3-5-1 0,7-3 2 16,2-6-5-16,4-1-3 0,4-4-5 0,3-3-10 0,3 1-23 15,1-2-49-15,4-4-73 16,0 0-126-16,2-1-321 0,1-4-969 0</inkml:trace>
  <inkml:trace contextRef="#ctx0" brushRef="#br2" timeOffset="298063.4142">27991 2264 1039 0,'-17'-2'252'15,"-3"4"-22"-15,-6-1 48 0,0 3 2 0,-1 0-23 16,-5 3-51-16,-1 2-42 0,-1 1-45 0,-3 5-28 16,-2-1-26-16,2 4-15 0,-2 3-7 15,1 1-12-15,-2 3-5 0,1 2-8 0,3-1-12 16,4-1 0-16,3-3-4 0,8-6-6 0,6-3 1 16,3-2-3-16,3-2-5 0,0-1-12 15,3 1-20-15,1-3-42 0,0-1-67 0,3-3-102 0,-1-1-196 16,3-2-425-16,0-4-381 0</inkml:trace>
  <inkml:trace contextRef="#ctx0" brushRef="#br2" timeOffset="298285.2213">27226 2206 798 0,'-25'1'374'0,"-6"2"29"0,-10 0-35 15,3 4-65-15,6 1-55 0,-4 1-73 0,-1 6-53 16,-2 3-38-16,-1 1-23 0,2 2-16 15,1 2-14-15,1 2-9 0,4 2-9 0,-1 1-3 16,1 4-3-16,5-1-6 0,2 0 4 0,4-4-4 16,6-2-2-16,5-6-4 0,6-1-7 15,4-6-9-15,1-4-23 0,2-1-28 0,3-3-33 16,0-3-19-16,2-2-16 0,5-4-39 0,-1-4-57 16,0-2-113-16,-1-4-214 0,1-2-211 0,-1 0 329 15</inkml:trace>
  <inkml:trace contextRef="#ctx0" brushRef="#br2" timeOffset="298473.9135">26721 2271 1 0,'-13'0'232'0,"-2"-1"216"16,-9 2-54-16,1 5-52 0,-2 0-37 0,1 7-71 15,-5 0-58-15,-1 3-44 0,0 3-32 0,1 0-15 16,-4 3-18-16,1 0-15 0,2 4-18 16,-2 1-10-16,3 0-12 0,4 2-6 0,3-4-4 15,8 0-9-15,4-8-2 0,4-1-4 0,5-7-4 16,1-1-11-16,5 1-30 0,-2-6-27 0,4-1-20 15,-1-4-17-15,2 0-43 0,4-5-72 16,-2-2-155-16,1 0-215 0,0-5-179 0,-2-2 772 16</inkml:trace>
  <inkml:trace contextRef="#ctx0" brushRef="#br2" timeOffset="298620.5371">26303 2330 1 0,'-23'3'415'15,"-10"4"27"-15,-9 2-76 0,0 5-47 0,-1 1-58 16,0 3-66-16,-2 3-38 0,1 3-33 15,0 1-24-15,0 0-30 0,4 0-22 0,4-1-15 16,0 4-18-16,3 3-6 0,5-2-8 0,5-1-9 16,4-1-5-16,9-4-20 0,7-2-61 0,4-4-121 15,7-5-227-15,5-1-601 0</inkml:trace>
  <inkml:trace contextRef="#ctx0" brushRef="#br2" timeOffset="299441.1848">27266 1274 1 0,'4'-5'224'0,"-1"-2"300"0,2 0-55 0,-4 3-83 16,2 4-94-16,-3 0-91 0,-1 1-55 16,-1 3-70-16,-1 0-7 0,-1 6 15 0,-7 3 14 15,1 7 1-15,-5 3-14 0,-1 2-14 0,-3 4-12 16,1 3-9-16,-3 2-10 0,2 4-9 0,0-1-10 15,1 4-7-15,1-1 0 0,-1 2-1 0,3-2-3 16,-2 0-5-16,5-4-1 0,-2-1-2 16,4-4 0-16,2-8 4 0,1-3-6 15,5-2-2-15,-2-7 2 0,1 0-6 0,1-4 8 16,2-2-4-16,-1-3 0 0,-1-2 1 0,2 0 2 16,0-1-6-16,0-2-10 0,0-6-7 0,0-1-16 15,3-2-2-15,-3-6 0 0,2 1-2 0,1-1 5 16,-1-2-2-16,1-1-2 0,2 0-4 0,1 0-3 15,-1-1 7-15,0 0 8 0,3 2 11 16,-2 2 5-16,0 2 3 0,0 3 6 0,0 2-3 16,2 2 7-16,2 1 2 0,0 3-1 0,0 0 5 15,2 4 0-15,3 0 2 0,0 1 4 16,1 1 3-16,3 0 1 0,1 1 4 0,2 2 5 16,2-1-3-16,1-1 2 0,1 1-6 0,0-2-4 15,2 1 0-15,-1-1-1 0,-2-1 2 0,1-1 0 16,-1-2 3-16,0-2-2 0,1 0-1 0,-2-2 2 15,-1-1-2-15,-5 0 3 0,-1-1 0 0,-2-3-1 16,0-1-2-16,0-2-1 0,0 0 3 16,-5 0 5-16,0-2 3 0,-4 0 0 0,0 1-3 15,-2-1-3-15,-2 0-3 0,1 0 7 0,-2 1 6 16,-1 0 6-16,0 0 10 0,0 4 2 16,0 2 5-16,2-1 0 0,-2 3 3 15,0 1-4-15,0 2-3 0,-2 1-2 0,2 3-13 0,-1 1 0 16,1 0-12-16,0 0-10 0,-1 0-2 0,-1 4-7 15,0 2 2-15,-2 2 2 0,-1 6-2 16,-1 1 2-16,0 5-2 0,1 3 4 0,-1 2-3 0,-3 3 5 16,-2 3 2-16,0 4-2 0,-1-1 6 15,1 3-5-15,-1-1 1 0,-1 2-3 0,2-2-2 16,1 0-3-16,-1-3 0 0,1-1 2 16,2-1-2-16,3-3 2 0,-3 0-1 0,3-2-3 15,-1 0 2-15,-1 1-13 0,2 0-13 0,-2-2-28 16,2 1-53-16,0 0-77 0,0-1-228 0,0 1-1297 15</inkml:trace>
  <inkml:trace contextRef="#ctx0" brushRef="#br2" timeOffset="312627.0286">30014 2188 1 0,'1'-4'0'15,"-2"0"0"-15,0-2 0 0,1 1 0 0,0-1 0 16,0 2 0-16,-2 0 0 0,2 0 0 0,0 1 0 16,0-1 0-16,0-1 0 0,0 3 0 0,0 1 0 15,0-2 0-15,0 2 0 0,2-1 0 16,-2 0 0-16,0 1 0 0,1-1 88 0,-1 0 4 15,1 0 21-15,-1 1 36 0,0-2 15 0,2 2 14 16,-2 1-3-16,0-1-23 0,0 1-16 16,0 0-14-16,0-1-16 0,0 1-12 0,0 1-9 15,0-1-8-15,0 0-10 0,0 1-11 0,0-1-13 16,1 1-14-16,-1-1-12 0,0 0-6 0,0 0-3 16,-1 0-3-16,1 3-4 0,0-3 0 15,-2 1 10-15,2 1 10 0,-2 3 14 0,-1 0 6 0,-1 1 3 16,2 4-6-16,-2-2 0 0,-1-1 0 15,2 3-3-15,-4-2 4 0,0 4-4 0,0-1-3 16,-1 2-2-16,0-1-2 0,-1 0-4 16,3-1-2-16,-3 3-2 0,1-1-1 0,-2 3 0 15,0 0-1-15,-1 2-1 0,-2 0 2 0,-1 3-5 16,2 1-1-16,1-1 0 0,-1 1-2 0,0 1 3 16,0-2-2-16,-2-3-1 0,3 2-3 15,2-5-2-15,-2-1 2 0,2 1-3 0,4-4 3 16,-1 0-6-16,2 0 0 0,-3-1 2 0,1 1-3 15,0 1 6-15,0-4-1 0,2 3 1 0,-3-3 2 16,2 2 1-16,-2 2 2 0,-2 1 3 0,-2-2 2 16,2 0-4-16,-1 2-1 0,-1-3-4 0,0 3-5 15,1-2 4-15,-2 2-3 0,2 0-1 16,-3 2 4-16,0-5-4 0,3 3 1 16,-1-4 1-16,3 2-1 0,1-3 1 0,0-1 1 0,0-3 5 15,4-1-3-15,0-2 5 0,2 1 1 0,1-2-3 16,-2-2 5-16,4 2-3 0,-2 0-1 15,0 0-1-15,0 0 0 0,1-1-8 0,-1 1-4 16,1-1-6-16,-1 1-17 0,1-2-19 0,0-1-32 16,-1-2-30-16,3-2-36 0,2 0-51 15,-1-3-89-15,4 4-210 0,2-3-329 0,5-1-14 16</inkml:trace>
  <inkml:trace contextRef="#ctx0" brushRef="#br2" timeOffset="313105.432">30122 2059 1 0,'0'-8'0'0,"0"-4"47"0,0 0 321 0,0 1-34 0,2 5-31 15,0 1-49-15,0-1-38 0,2 5-46 16,-2-1-42-16,1 2-47 0,-2-1-37 0,4 1-19 16,0 1-3-16,4 1 13 0,2 2 2 0,-1 1 7 15,7 2 3-15,-3 5 5 0,2 0 0 16,0 3 1-16,2 1 1 0,0 4-8 0,0 1 2 16,-2 1-4-16,4 1-4 0,-1-3 4 0,2 3-9 15,-1-2 2-15,0-1-2 0,0 1-1 16,1 1-1-16,-3 0-5 0,2 0-4 0,-1 0-4 15,0 0-1-15,-3-1-2 0,1-2-4 0,-2 2 4 16,-1-3-9-16,0 0 3 0,-3-2 0 0,4 0-3 16,-4-3 5-16,-2-5-3 0,2 3-2 15,-4-4 1-15,1-1 0 0,-1 1-1 0,-3-3 1 16,5 0 0-16,-4-3-1 0,-2 2 2 0,-1 0 0 16,0-1-1-16,2-2-1 0,-2 1-1 15,0 0-2-15,-1-1 0 0,4 1 0 0,-3-1-1 16,0-1-3-16,-1 0 0 0,5 0-7 0,-2 0-7 15,2 0-13-15,-2 1-24 0,3-2-26 0,-4 1-38 16,2 1-58-16,-3 0-83 0,0 1-131 0,-1 1-231 16,-1 1-272-16,-3 4 407 0</inkml:trace>
  <inkml:trace contextRef="#ctx0" brushRef="#br2" timeOffset="313520.4645">29741 2750 1 0,'-19'0'0'15,"-3"-1"225"-15,-1 0 184 0,5 1-13 0,9 0-31 16,3 0-65-16,3 0-92 0,3 0-84 16,5 0-63-16,-4 1-38 0,2-1 8 0,-1 1 22 15,5-1 29-15,3 3 22 0,5-1 1 0,1 0-5 16,10 1-11-16,0 3-10 0,12-5-11 0,5 1-14 15,5 0-10-15,10 1-7 0,5-1-7 16,6 0-6-16,6 1-2 0,-1-1-4 0,5 0-2 16,-2 3-1-16,-1-1-1 0,-3-3-4 0,3 0-1 15,-3 1 0-15,-3-2-3 0,-2 0 1 16,-2 0-1-16,-5 0 1 0,-4-3-2 0,-5 2 1 16,-7 1-1-16,-5-1-1 0,-4 2-1 0,-9-2-1 15,0 1-1-15,-9 0 1 0,-4-2 2 16,-4 2-1-16,-4 0 3 0,-4 0 8 0,-2-1 10 0,0 1 11 15,-1 0 5-15,1 0 0 0,-1 1-7 16,0-1-11-16,-3-1-10 0,2-1-7 0,-2-3-6 16,-2 2-1-16,-1 0-3 0,0 0-4 0,0-1-5 15,0 2-9-15,4 0-13 0,-3 0-23 16,3-2-32-16,-2 4-51 0,-2-1-95 0,0-1-197 16,2 2-542-16,-2 0-411 0</inkml:trace>
  <inkml:trace contextRef="#ctx0" brushRef="#br2" timeOffset="314047.1316">30866 2282 1 0,'-3'-2'0'15,"0"-3"171"-15,1-3 194 0,2 1-33 0,0 3-48 16,1 0-35-16,0 1-29 0,4-1-39 0,-4 3-33 15,1-1-43-15,0 2-37 0,3-1-30 16,-2 2-18-16,3 0-5 0,-1 1-1 0,3 3 3 16,4 1 6-16,-2 4 8 0,2 2 8 0,7 1 11 15,1 3 4-15,-1 2 0 0,4 2-2 16,4 1-7-16,-4 1-4 0,4 0-7 0,-3 2-5 16,4 1-2-16,-4-4-2 0,1 1 3 0,-1-5-5 15,-4 1-4-15,2-2 0 0,-2-2-3 0,-1-1-1 16,-2-2 2-16,-5-1-2 0,1-3-6 0,-4-1 7 15,-3-1 0-15,-2-1 1 0,-2-1 4 0,2-3-5 16,-3 1 0-16,0-1 3 0,0 0 7 16,-1 0 2-16,-1 0 8 0,1-1 2 0,-1 2-6 15,1-1 7-15,-1 0-5 0,1 0-7 0,-1 0-8 16,-3-2-16-16,3-1-14 0,-2 0-14 0,-2-2-15 16,1 1-21-16,-3 1-32 0,-4-2-48 15,2 2-80-15,-1-2-156 0,-1 3-436 0,0-2-700 16</inkml:trace>
  <inkml:trace contextRef="#ctx0" brushRef="#br2" timeOffset="314968.7719">29823 879 1 0,'-1'-3'0'0,"1"-1"396"15,0-1 78-15,-1 1-41 0,1-2-82 0,-1 1-106 16,1 1-91-16,-1 2-67 0,1 1-55 0,0 1-28 15,0 1-14-15,1 0 10 0,-1 4 17 0,0 2 20 16,1 7 13-16,-2 5-2 0,0 6-3 16,0 2-4-16,-3 2-3 0,2 6-6 0,0 1-4 15,-2 1-7-15,0-2-5 0,0 3 2 0,-2 0-4 16,3 0 1-16,-1-1-3 0,0-3-3 0,2-5 1 16,-3 1 0-16,3-3-1 0,0-4 0 0,-2-3-3 15,-1-8 1-15,4 2 0 0,0-5 0 16,0-4 3-16,0-2 6 0,1 0 17 0,-2-3 23 15,2 0 20-15,0-1 20 0,0-1-5 0,0-1-24 16,-3-3-22-16,2-5-29 0,-2-3-10 16,-2-4-3-16,2-4-2 0,-3-3 3 0,1 0-4 15,-2-4-1-15,1-3-1 0,0-3-1 0,-2 1 2 16,5-2 0-16,-2 4 2 0,0-3-2 0,-2 2-3 16,1-2 0-16,-1-3 0 0,1 1 1 15,2 1 1-15,2 18 1 0,0-2-2 0,-1 0-2 16,2-1-4-16,1 2-1 0,0-4 4 0,1 2-2 15,3-2 0-15,-1 1-1 0,4 1-9 16,-2 2 4-16,8 1-1 0,-1 2-1 0,3-3 2 16,3 3-4-16,2 2 6 0,3-1 1 0,3 5 5 15,-1-2 3-15,4 4-6 0,0 2 5 0,0 1-5 16,0 1 6-16,-4 3 5 0,0 1-6 0,-3 3 2 16,0 2-3-16,-3 2 2 0,-4 1 5 0,3 5 1 15,-6 0-2-15,3 2-1 0,-5 2-1 16,-3 3 2-16,1 0 4 0,-2 2 1 0,-3 0 0 15,-2 0-1-15,-1 3-3 0,-4 1 5 16,-5 17 1-16,-3-6 1 0,-2-8 3 0,1-11-2 0,1-1 0 16,-4-2 3-16,1 0 2 0,-4-1 0 15,-3-1-1-15,-2-2-4 0,0 1-3 0,0-5 2 16,-2 0 3-16,5 2 2 0,-2-6-1 0,3-2-7 16,0 1-1-16,2-4-3 0,0 2 4 15,6-1 1-15,1-1-1 0,0-1-1 0,3 0-6 16,0 1 0-16,5 0-2 0,1 1-5 0,-2 0-17 15,4-1-29-15,0 2-53 0,3-3-97 0,-1 1-72 16,1 1-142-16,6-1-310 0,8-1-636 16</inkml:trace>
  <inkml:trace contextRef="#ctx0" brushRef="#br2" timeOffset="315769.567">30441 799 1 0,'0'-3'241'0,"3"1"200"16,1 0-17-16,-2 0-79 0,0-1-102 0,-1 2-111 16,0-1-82-16,2 4-30 0,-2 1 9 15,-1 0 17-15,1 1 31 0,-1 3 19 0,0 5 4 16,1 4 4-16,-3 19-10 0,-3 5-20 0,-1 1-19 16,-7-4-21-16,3 0-9 0,0 4-4 0,-2-4-1 15,2-3-5-15,4-4 0 0,-1-6-6 16,1-4-1-16,4-3-3 0,1-5 3 0,-1-2-1 15,1-4 2-15,0-2 4 0,-2-3 8 0,3 0 27 16,0-1 26-16,0 0 19 0,-1-1-2 0,0-3-24 16,0-2-27-16,-3-5-23 0,-2-3-5 15,2-5-5-15,-2-1-4 0,3-4-2 0,-3-2-7 0,5-2 2 16,-1-3 4-16,1-3 0 0,1-1 1 16,2-3-5-16,-1 18-2 0,1-4 1 0,3 0-4 15,-2-5 3-15,4 0-8 0,2-4-7 16,1 2 0-16,1-4 1 0,3 1 4 0,3 3 1 0,2 0 3 15,4 3-6-15,-1 1-2 0,7 5 7 16,0 0 0-16,0 3 5 0,1 1 3 0,-2 3-3 16,0 4-6-16,-2 3 3 0,-5 0 0 0,-2 6-1 15,-4 1 3-15,-3 2 0 0,-3 4 0 16,1 3 6-16,-4 3 5 0,-3 4 5 0,-2 1 4 16,-2 5 0-16,-3 4-1 0,-5 4-2 0,-6 2 6 15,-1 1 0-15,-3 3 0 0,-3-3-5 0,3-1-6 16,-2-1 3-16,2-5 0 0,2-3 4 15,-6 10-3-15,5-12-6 0,10-11-6 0,5-4-2 16,2-3 8-16,1-2-2 0,1 0 4 0,0-1-3 16,0 1-4-16,5-1 3 0,-3 0 1 0,7-2 2 15,0-1-1-15,2 2-2 0,7-3-3 16,2-2-1-16,5 1 2 0,-2 0 2 0,6 0 2 16,-2 0 1-16,-3 3-6 0,2 0-2 0,-5 3 1 15,-3 1-4-15,-1 1 6 0,-4 2 0 16,2 3-5-16,-3 3 3 0,8 10 4 0,-9 4 1 15,-2 0 7-15,-4-4-4 0,-3 1 0 0,-3 1 1 16,-2 1-1-16,-1-1 5 0,-3-1 3 0,-4 0 1 16,0-3 1-16,0 0 4 0,-5-3 2 0,0-1 0 15,-5 0 6-15,-1-2 0 0,-1 1-5 16,-5-4-1-16,-3 0-5 0,-2 0 0 0,-2-3 0 16,-4 0-3-16,4-3 4 0,-3 0-4 0,5-3 2 15,0-2 0-15,1 1-6 0,1-4 3 0,2 2-4 16,4-2-2-16,0 1 3 0,7 0-3 15,0-1 0-15,6 3 1 0,2-1-3 0,1 0 1 16,4 2 3-16,2 1 1 0,-2-2-1 0,3 1 1 16,1 0-8-16,1 1-1 0,-1 0-9 0,4 0-8 15,-4 0-18-15,1 0-23 0,1-1-18 0,2 4-49 16,4 0-72-16,2 4-185 0,6 5-625 16,-1-2-435-16</inkml:trace>
  <inkml:trace contextRef="#ctx0" brushRef="#br2" timeOffset="318212.5994">30244 2957 1 0,'1'-2'0'0,"-2"-2"0"0,1 1 0 16,-3-1 226-16,6 2 84 0,-3-1-4 15,0 1-39-15,0 0-47 0,1 0-42 0,-1 4-52 16,1-2-40-16,0 2-33 0,-1-1-26 0,1 0-13 16,-1 1-12-16,0-1-5 0,0 0 6 0,1 2 10 15,-1 1 21-15,1 4 22 0,0 1 21 0,2 5 14 16,-2 1 4-16,-1 3-6 0,-1 1-12 15,-3 4-15-15,2-1-11 0,-2 0-6 16,-1 3-8-16,0-2-4 0,-1 1-9 0,-2 2-6 16,5-3-2-16,-4 2-7 0,5-5 0 0,-1-4 0 15,0 1-1-15,0-2 0 0,2-4-2 0,1-1 0 16,-2 0 0-16,2-5 1 0,0 1 1 0,-1-1 4 16,1-2-1-16,0-1 0 0,1-2 2 0,-1 0 3 15,0 0 0-15,0-2 5 0,0 2-6 16,0-1-7-16,0 1-9 0,0-1-18 0,0 0-25 15,2-1-56-15,-2-4-88 0,2-1-118 0,5-1-249 16,3-5-352-16,3 2 195 0</inkml:trace>
  <inkml:trace contextRef="#ctx0" brushRef="#br2" timeOffset="318790.9341">30815 2931 1 0,'-7'-1'0'0,"-1"1"105"0,1 0 145 0,-2 1 11 15,-2 0-18-15,2 0-49 0,-3 2-52 16,-3-1-11-16,3 2-11 0,-1-2-5 0,2 0-4 16,-3 0 5-16,8-2 5 0,-2-2-1 0,1 1-7 15,2 0-15-15,-1-2-12 0,1 0-16 0,1 0-15 16,3 0-15-16,0-1-23 0,1 0-11 15,1 0-13-15,-1-2-10 0,2-4-2 0,5 0-3 16,1-3 3-16,2 2 3 0,1 1 6 0,2 2-1 16,-1 1 1-16,5 3 2 0,-3 0 3 0,3 2 0 15,-4 3 1-15,4 1-2 0,-5 2-5 16,-1 3 3-16,5 1 0 0,-4 5 4 0,0 5 4 16,-2 1 2-16,1 1 0 0,-1 2 3 0,-3 2 1 15,-5 1 5-15,-2 3 6 0,-4-2 0 0,-4 3 4 16,-3-1-2-16,-6 1-4 0,2-1 3 0,-4 2-2 15,-2-2-3-15,-5-1-2 0,3-3 0 16,-6 0-4-16,5-6 4 0,-2-5 4 16,2-2 2-16,4-6 3 0,2-1 5 0,4-3-2 0,0-2 2 15,1-1 2-15,2-1-6 0,2-2-2 16,-1-3-7-16,5 1-11 0,-1-1-5 0,4-2-8 16,0 1-6-16,2-2-4 0,2-1-1 0,1 3 0 15,5-3 4-15,2 4 6 0,1-3 4 0,0 3 3 16,2 2 3-16,1 1-1 0,-1 1 4 15,1 3 4-15,4 1 2 0,1 0 4 0,0 5-3 16,0-1-3-16,0 2 2 0,-3 3 0 0,3 2-1 16,-2 0 0-16,-3 3-1 0,3 0-2 0,-5 2 2 15,0 1 1-15,-2 0 0 0,0-2-2 16,-1 3-3-16,-2-2-6 0,-2 0-14 0,2 1-28 16,-5 0-86-16,0 0-80 0,1 2-161 0,0-1-371 15,-1-4-362-15</inkml:trace>
  <inkml:trace contextRef="#ctx0" brushRef="#br2" timeOffset="318972.2334">31113 3125 186 0,'1'-4'515'0,"2"0"-26"0,-3 0-132 0,2 4-94 15,-1 1-103-15,-1 1-76 0,2-2-53 0,-2 1-39 16,0-1-28-16,1 1 1 0,-1 4 7 0,2-2 15 15,2 2 18-15,-1 2-3 0,-1 1-17 16,3-1-70-16,-1 3-177 0,2 1-352 0,1 1-381 16</inkml:trace>
  <inkml:trace contextRef="#ctx0" brushRef="#br2" timeOffset="319296.1088">31475 3021 826 0,'-9'2'349'0,"-8"1"-29"0,3 1-16 0,-3 1-37 16,4 1-62-16,-3 2-53 0,4 0-45 0,1 1-34 15,2 0-30-15,5 1-19 0,-1 0-6 16,3 2-4-16,3 0 1 0,5 6 3 0,-1 0 3 16,6 2 1-16,6 3 2 0,1-3-3 0,4 0-8 15,0 1-3-15,0-2-4 0,-1 1-2 0,-3-2-1 16,-2-4 0-16,-6 0-3 0,-4-3 2 15,0 2-1-15,-4-4 3 0,-3 2 2 0,-2-1 0 0,-5 4 0 16,-3-1 2 0,-6 2 1-16,-1 1-3 0,-3-4 3 0,-1 1-5 0,-3-3-1 0,-1-1 1 15,1 0-4-15,-1-1-2 0,3 0-5 0,-4-2-10 16,3 0-14-16,2-1-21 0,-3-3-30 16,9-1-35-16,0-2-46 0,4-4-85 0,4-2-202 15,3-4-423-15,2-2-14 0</inkml:trace>
  <inkml:trace contextRef="#ctx0" brushRef="#br2" timeOffset="319527.2526">31438 3019 217 0,'8'-3'411'0,"4"-2"-35"16,5-1-28-16,2-1-44 0,1 0-57 0,0 3-63 15,2-1-50-15,-1 0-37 0,1 2-28 16,-1 0-20-16,0 1-14 0,-1-1-8 0,1 1-5 0,-4 2-7 15,-2-1-2-15,0 1-2 0,-2-1 1 0,-2 0 0 16,-1 1 3-16,0-2 0 0,-3 2 3 16,-4-1 3-16,3 0 0 0,-3 0-3 0,1-3-4 15,1 2-10-15,-2 1-11 0,-2 0-15 16,4-2-26-16,-2 1-49 0,-2 0-96 0,4-1-194 0,-1 1-412 16,3 2-356-16</inkml:trace>
  <inkml:trace contextRef="#ctx0" brushRef="#br2" timeOffset="321656.4072">29274 3718 1 0,'-3'0'0'0,"-3"0"0"0,3-4 0 0,-1 2 0 16,1 1 0-16,1 0 0 0,2 1 0 0,-1 0 0 16,1-1 48-16,0 1 84 0,-1 0-22 15,1-2-19-15,0 2-13 0,-1 0-20 0,1 0-23 16,0 0-16-16,1 0-9 0,-1 0-4 15,0 2-1-15,0-1 2 0,-1-1 0 0,2 0 2 0,-1 0 0 16,0 0-2-16,1 0 1 0,-1 0-3 0,0 1 3 16,1-2 22-16,-1 2 24 0,4 0 35 15,-1-1 23-15,0 2 1 0,1 1-3 0,1-2-18 16,3-1-12-16,-3 0-16 0,3 0-15 0,3 0-12 16,-1 1-10-16,-1-1-1 0,1 0-4 0,2 2-2 15,2-2-1-15,2 2-6 0,0-2 1 16,0 1-1-16,2-1-1 0,3 0 3 0,1 0 0 15,1-1-1-15,0 1 0 0,-1-1-2 0,0 2-2 16,-2-1-2-16,6 0 1 0,-2 1-2 0,3 0 1 16,-2-1-1-16,3 2 0 0,-2-2-1 15,1 1-2-15,3-1 1 0,-2 1-2 0,-1 0 0 16,1-1 2-16,1 1-2 0,0 2 2 0,1-1-2 16,0-1 2-16,0-1-1 0,0 1-1 0,1-1 1 15,1 0-1-15,0 3 0 0,-1-3 0 0,3 0 2 16,0 0 0-16,-1 0 3 0,-2 0-1 0,0 0 0 15,0 0-1-15,0 0-1 0,0 0 0 16,3 0-1-16,0 0-1 0,-2 1 1 0,5-1 0 16,-4 1-1-16,3 1 1 0,0-1 0 15,1 2-1-15,2-2 3 0,-3 0 1 0,1 0-1 16,-2 0 3-16,4-1 1 0,1 2-1 0,0-1 1 16,0 0 0-16,-1 0-2 0,1 0 1 0,-4 1-1 15,3-1 0-15,0 3 0 0,0-3 0 16,0-1-3-16,-4 1 1 0,3-1-2 0,0 0-1 15,-1 1 2-15,2-1 0 0,0 2-2 0,0-2 0 16,-3 0 2-16,3 1 0 0,-2 0 2 0,4-1 0 16,-1 1 0-16,0-1-1 0,-3 0 2 15,3 0-2-15,-3 0 0 0,0 0-1 0,0 1-4 16,-2-1 2-16,0 0 1 0,-2 0-1 0,3 0 1 16,-4 0 0-16,-1 0 1 0,-2 0 0 15,1 0 2-15,-1 0-2 0,-3 0 2 0,1 0-1 0,-3 0-1 16,4 0 2-16,-1 0 0 0,-1 1 2 15,1 0 0-15,-1-1-1 0,0 0-2 0,2 0 1 16,-4 2-1-16,4-2-1 0,-4 0 0 0,-5 0 0 16,1 0-2-16,-3 0 2 0,-3 0 1 15,2 1 1-15,-2-1 3 0,-5-1-1 0,3 1-1 16,-3 0 0-16,-3-2 2 0,1 2 0 0,-2-1 1 16,-1 1 1-16,-2 0-3 0,3 0 1 0,0-1-1 15,1 0-1-15,2 1-3 0,-4 0-1 0,3-1-3 16,1 1 0-16,-3-1 1 0,6 0 0 15,-4 1 1-15,-2 0-2 0,1 0-3 0,-1 0 3 16,2-2-1-16,1 1 2 0,-3 1 2 0,-1-1-4 16,-1 1 2-16,2 0-1 0,-1-1 0 15,-2 1 2-15,0 0-1 0,-1 0 1 0,-1 0-4 0,2 0 1 16,0 0 2-16,-1 0-2 0,1 0 5 16,-2 0-2-16,0 0-2 0,0 0 1 0,0 0-3 15,0 0-1-15,0 0-2 0,0-2-3 0,-2 2-7 16,1-2-12-16,1 1-25 15,0-1-26-15,0-1-23 0,-1-2-34 0,-3 0-29 0,2 0-34 16,-4-2-47-16,1 1-19 0,1 0-12 0,-4-2 20 16,0 1 60-16,-2 0 65 0,3-3 67 15,0 2 45-15,0-1 23 0,0-2 16 0,0 2 6 16,1-1 9-16,-1 2 8 0,2-3 20 0,-3 1 34 16,4 1 36-16,0 0 36 0,-1 2 26 15,3 2 8-15,-1-1 0 0,1 2 0 0,0-1-21 0,0 2-13 16,-2-1-16-16,1 1-25 0,2 0-15 0,0 2-21 15,0 0-24-15,1 1-27 0,0 0-22 16,1 1-17-16,0-1-14 0,0 1 2 0,-1 0 1 16,2 3 7-16,4 1 9 0,0 3 6 0,7 2 4 15,1-1 3-15,4 5-3 0,5 1-1 16,5-1-1-16,2 2-4 0,1-2 19 0,-1 2 3 16,-17-8-10-16,4 2-3 0,-2 0-22 0,2 1-6 15,0 0 4-15,-2 3 2 0,0-2 0 16,1 3 4-16,-3 0-3 0,-1-3 1 0,-5 4 1 15,0-3 4-15,-6 0 2 0,1 0 1 0,-2 0 4 0,-2-1 0 16,-2 1 4-16,-3 0 2 0,-2-1-2 16,-3-1-1-16,1 1-1 0,-7 2-3 0,-13 5 0 15,1-1-22-15,2-5-7 0,1-5-6 0,0 2-11 16,-8 1 3-16,0-2-24 0,2 4-44 16,-7-3-80-16,1-1-161 0,-4 2-372 0,-2-3-749 15</inkml:trace>
  <inkml:trace contextRef="#ctx0" brushRef="#br2" timeOffset="322357.0035">29694 3320 1 0,'-5'-8'0'0,"-3"-5"114"0,-4-2 166 0,6 4-25 16,1 2-20-16,-1 0-24 0,3 0-28 0,0 4-20 15,-3-1-19-15,4 5-23 0,1-2-27 16,-3 2-27-16,2 1-26 0,1 1-26 0,0 2-13 16,-3 3 2-16,-4 4-1 0,-3 6 7 0,-5 3 7 15,2 8 7-15,-4 0 8 0,-2 4 2 16,-1 1 3-16,-2 4-7 0,-4 0-4 0,0 3-2 0,-3 2-4 16,3 1-3-16,-2 0 0 0,0 0-1 15,5-4-4-15,3-6-3 0,4-7-3 0,6-7-6 16,6-6 0-16,3-1 3 0,5-2 12 0,2 1 18 15,5-1 16-15,7 0 16 0,4 0 4 16,4-4-6-16,10-1-9 0,4-2-12 0,6-2-12 16,3-1-6-16,-2-2-5 0,4 1-3 0,0 1-1 15,2 1-2-15,0-2-1 0,0 2-2 0,3 0-4 16,-2 2 0-16,-2-2-3 0,-1 2-3 0,-2 1 1 16,-5 0 0-16,-1 1-1 0,-2-2 1 15,-5 3-2-15,-3-1 1 0,-7-1-1 16,-3 1 0-16,-5 0-3 0,-4 0-3 0,-3 1-5 0,-2-2-7 15,-2 1-10-15,-3-1-13 0,-1-1-16 16,0 1-21-16,-1 0-34 0,2 2-60 0,0 0-109 16,-1 0-199-16,6-1-329 0,2 0 109 0</inkml:trace>
  <inkml:trace contextRef="#ctx0" brushRef="#br2" timeOffset="323025.6386">33374 3935 1 0,'-2'-1'0'0,"1"-1"0"0,1 1 347 0,-1-1 40 16,1-1-52-16,0 2-66 0,-3 0-76 15,2 1-67-15,2 0-50 0,2 0-31 0,-3 1-18 16,0 0 0-16,0 0 30 0,-3 4 21 0,6-2 26 16,-3 3 9-16,0 2-14 0,-4 2-13 15,2 0-16-15,-2 6-16 0,2-1-12 0,-1 3-8 16,-1 2-6-16,1-1-5 0,-1 3-1 0,0 1-9 15,0-1-2-15,0 2 0 0,1-1-8 16,-3 0 5-16,-1 1 1 0,0-1-1 0,1 2 1 0,0 0-3 16,1-2-2-16,0 2-3 15,0 0-1-15,0 0-8 0,2-3-14 0,2 2-30 0,0-2-53 16,0 0-29-16,-1-4-82 0,1 1-110 16,1-3-122-16,1 4-193 0,-2-5-132 0,1 3 773 15</inkml:trace>
  <inkml:trace contextRef="#ctx0" brushRef="#br2" timeOffset="323199.4071">33199 4837 1 0,'-1'6'0'0,"0"1"0"15,1 3 151-15,0 0 52 0,-2 1-32 0,2 5-26 16,0 0-32-16,0 0-30 0,0 2-20 0,2 1-9 16,-2 1-6-16,0 1-3 0,0 3-10 0,-2 1-7 15,1 1-7-15,-2 1-10 0,1 1-20 16,-1 1-36-16,0 3-161 0,-2 0-124 0,1 1-100 15,1-1 279-15</inkml:trace>
  <inkml:trace contextRef="#ctx0" brushRef="#br2" timeOffset="323374.936">33080 5838 1 0,'-1'7'0'0,"1"2"291"0,0 4 104 0,0 2-145 15,-2 3 14-15,2 5 2 0,0-1-28 0,0 1-12 16,-1 0-77-16,-1 2-58 0,-2 0-19 15,-2 0-18-15,1-1-6 0,-1 1-6 16,1-2-13-16,-2 3-10 0,-1-2-10 0,0-1-5 0,-5 20-10 16,3-6-16-16,0-10-71 0,3-4-212 0,1-6-179 15,-1-2-427-15,5-3 285 0</inkml:trace>
  <inkml:trace contextRef="#ctx0" brushRef="#br2" timeOffset="324625.4226">32617 6233 1 0,'-4'-1'0'15,"-4"-2"122"-15,-2 0 201 0,4 2 26 16,3-1-23-16,2 1-48 0,0 0-54 0,1 1-46 16,1-1-27-16,0-1-38 0,2 0-34 15,2-2-17-15,4-2-6 0,0 0 1 0,4-1 6 0,4-2-5 16,2 3-8-16,3-1-8 0,1-1-11 15,-1 4-11-15,0 3-7 0,-4 2-9 0,-1 1-3 16,-4 4-1-16,-3 1 1 0,0 1 4 0,-2 5 5 16,-5 1 8-16,-2 5 5 0,-2 3 3 0,-5 7 1 15,-2 2-2-15,-8 1-2 0,4 0-1 0,-8-2-3 16,1 0-2-16,-4-2-2 0,1-2-2 16,1-3-2-16,3-1-1 0,3-2-2 0,2-5-2 15,2-3-2-15,2-2-2 0,6-1 0 0,2-4-2 16,1-1-2-16,2-2 3 0,0 1 3 0,5-1 2 15,4 0 2-15,2-1-1 0,5 1-4 0,2-1-2 16,1-1-2-16,-1 3-4 0,-1 2 3 16,-2 1-1-16,0-1 0 0,-2 3 0 15,-4 0 1-15,1 1 0 0,-1 3 2 0,-2 3 1 16,0 2-1-16,-5 1 3 0,-3-2 4 0,-2-2 6 16,0 1 9-16,-2 1 1 0,-6 2 3 0,0-2 4 15,-3 0 2-15,-3-3 2 0,2 0-2 0,-1-2-4 16,-2 0-8-16,-1-1 1 0,-3-3-5 15,3 1-4-15,0-1 0 0,2-3-6 0,4-1 0 16,2 1-3-16,-3-4-2 0,5 1-8 0,0-1-12 16,2-1-23-16,0-1-41 0,4-2-59 0,-2-1-103 15,2 0-217-15,2-4-539 0,1 0-240 16</inkml:trace>
  <inkml:trace contextRef="#ctx0" brushRef="#br2" timeOffset="324980.0657">33137 6278 1325 0,'0'-1'352'0,"-2"-1"2"0,2 0-108 0,0 1-56 0,3 0-59 15,-1-3-46-15,1 3-27 0,5-2-9 0,2 0-5 16,0 0-7-16,4-1-4 0,3 1-7 0,2 2-7 15,3-1-4-15,1 1-6 0,0 2-1 16,1 2-1-16,-3 1-1 0,0 3 0 0,0 2 1 16,-6 0-1-16,2 3 3 0,-5-1 7 0,-1 3 6 15,-4 1 7-15,-3 3 7 0,2 1 3 0,-6 4 2 16,-2-1-3-16,-3 3-2 16,-1 2-6-16,-2-2-4 0,-1 5-3 0,-1-3-4 0,-3 3 0 15,0-3-1-15,1 2-3 0,-3-2 3 0,1-1-5 16,0-1-5-16,1 0 0 0,-4-4-2 0,7 0-4 15,-2-1-3-15,2-2-9 0,3-3-24 0,1-1-27 16,1-1-42-16,1-3-56 0,3 1-82 0,1-1-170 16,1-2-549-16,3-2-543 0</inkml:trace>
  <inkml:trace contextRef="#ctx0" brushRef="#br2" timeOffset="325208.4476">33520 6652 1263 0,'4'-2'399'0,"-1"1"-55"0,-1-1-79 0,3-2-34 16,1 2-48-16,0 1-49 0,-2 0-35 0,3 0-23 15,-1 2-13-15,-2 0 2 0,0 1-12 0,2 3-5 16,-3 0-5-16,-2 2-13 0,3-1-4 16,-2 4-5-16,-1 0-8 0,1 2-2 0,-2 1-6 0,-1 2-4 15,0-1-4-15,1 1-5 0,0 1-27 0,-3-1-38 16,1 1-56-16,0-2-99 0,2-2-189 15,0 1-551-15,0-2-543 0</inkml:trace>
  <inkml:trace contextRef="#ctx0" brushRef="#br2">33854 6529 1889 0,'0'0'217'0,"0"0"-7"0,0 0-13 0,0 0-21 16,0 0-52-16,0 0-35 0,0 0-33 0</inkml:trace>
  <inkml:trace contextRef="#ctx0" brushRef="#br2" timeOffset="366497.7042">4737 10896 1 0,'0'0'0'16,"0"0"0"-16,-1-2 0 0,1 2 0 0,-2-1 0 15,1 0 0-15,1 1 0 0,-1-1 0 0,1 1 0 16,0-1 0-16,0 1 0 0,-1-1 5 0,1-1 78 15,0 1-7-15,0-1-5 0,0 2 9 16,0-1 8-16,0-2 18 0,0 2 8 0,0 0 3 0,0-1 8 16,-1 1-2-16,1 0-7 0,0 0-4 15,-2-1-10-15,2 1-13 0,0-1-4 0,-2 1-9 16,2-1-9-16,-1-1-6 0,1-1-8 0,0 3-5 16,0-2-2-16,0 1-5 0,0 0-4 15,0-1-1-15,0 2-3 0,1-1-2 0,-1 0-1 16,0-1-5-16,0 1-2 0,0 0 3 0,0 0-4 15,0 1 1-15,0 0-3 0,-1-1-3 0,1 1-1 16,0 1-3-16,0-2-1 0,0 2 2 16,-2-1-1-16,2 0 0 0,-1 0-5 0,1-1 1 15,-1 0 1-15,1 0-1 0,0 1 4 0,0-3-2 16,0 3 0-16,-1-2-1 0,1 1 0 16,0 0 2-16,0-1 0 0,0 1 0 0,0-1-5 15,0 0 0-15,0-1-2 0,0 1-2 0,0 1 5 16,0-2-6-16,0 2 1 0,0-1 1 0,1 1 0 15,-1 0 2-15,0 0 2 0,0-2-2 0,-1 2-2 16,1-1 0-16,0-1 0 0,0 1-1 16,0 0 3-16,1-1-1 0,-1 0-1 0,0 0-2 15,0-1 1-15,0 2-3 0,1-1 2 16,-1 1 1-16,1-1-3 0,1 0 2 0,-2 0 0 16,0 1-2-16,1-1 4 0,-1 0-2 0,0 1-1 15,0-2-1-15,0 2-1 0,2 0 3 0,-2 0 0 16,0-2 2-16,0 2-3 0,0-3 0 0,0 1-1 15,0 1 0-15,0-2 1 0,0 2-1 16,0-2 1-16,0 3-2 0,0-1-1 0,2 0 3 16,-2 0-1-16,0-1 1 0,0-2 1 0,0 2-1 15,0 0-2-15,0 1 0 0,0-2 2 0,0 2-4 16,1-1 3-16,-1 0-2 0,0 2 1 0,0 1 2 16,0-5 1-16,-1 4 1 0,1-1-3 15,0 0 2-15,-2-1-2 0,2 0 0 0,-2 2 2 16,2-1-4-16,0 0 1 0,-1-1 2 0,1 0-3 15,0 1 1-15,1 0 1 0,-1-1 0 0,2 1-1 16,-2-1 2-16,2-1-2 0,-2 1-1 16,1 1 4-16,-1 0-5 0,0-1 1 0,0 0 1 15,1 1-4-15,0-1 6 0,-1 3 0 0,1-2 0 16,1-1-1-16,-2 0 1 0,0 1-2 0,0 1 0 16,0-1 2-16,0 1-2 0,0-2 1 15,0 0 0-15,-2 1-2 0,2 0 5 0,2 0-3 16,-2 0 1-16,0-1 0 0,1-1-3 15,-1 3 0-15,0-2-2 0,1 1 3 0,-1 1-2 0,0-3 1 16,0 3 2-16,0-2-4 0,2 1 4 16,-2 0-2-16,0-3 2 0,1 4 1 0,-1-2-2 15,0 1-1-15,1-2-1 0,-1 0 1 0,0 1-2 16,1 0 2-16,-1-1 1 0,0 2-3 16,0-2 4-16,0 3 0 0,0-2 0 0,0 2 2 0,0-1-3 15,1-1-2-15,-1 2 1 0,0 0 0 16,0 1 0-16,-1-2 2 0,1 1 0 0,0-1-5 15,1 0 1-15,-1 0 2 0,0 0 0 0,-1 2 0 16,1-2 0-16,-1 0-3 0,1 1 0 16,0-1 1-16,0 1-1 0,0 0 2 0,-1 0 2 15,1 0-6-15,0-1 3 0,0 1 0 0,0-1-2 16,0-1 4-16,0 0-2 0,0 1-3 16,0-1 0-16,0-1 2 0,1 4 0 0,-1-1 2 0,0 1-1 15,0 0-4-15,0-1 2 0,1 1 0 16,-1-2 2-16,1 2 3 0,-1-3-4 0,2 1-1 15,-1 1-4-15,0 0 2 0,-1-1-1 0,2 1 3 16,-1-3 2-16,-1 1-1 0,0 2 3 16,0-2 0-16,1-1 1 0,-1 1 2 0,0-2-2 15,1 2-1-15,-2 1 0 0,1 0 0 0,0 0 0 16,-1 0 2-16,1 1 0 0,0-2-2 16,0 0 2-16,0 2-1 0,0-2 0 0,0 2 3 15,0 0-3-15,0 0-1 0,0-1-1 0,-1 2 0 16,1-1 1-16,-2 0 2 0,2-1 1 0,0-2-6 15,-1 1 5-15,1 0-3 0,0-1-1 0,-1 1 5 16,1 2-4-16,-2-1 1 0,2 2 0 16,0-3-1-16,-1 0 3 0,1 0 0 0,0 2 1 15,-1-2-1-15,1 2 1 0,0-2-2 0,-1 2 1 16,1-2 1-16,0 2-2 0,-1-2 1 0,1 2-1 16,0 0 0-16,0-1-1 0,0 1 2 15,0 0 1-15,0 0-3 0,0-2 2 0,1-1-2 16,-1-1-2-16,0 2 4 0,0-1-3 0,0 1 2 15,-1 1-1-15,1 0-1 0,-2 1 2 0,2-3 1 16,-1 2 1-16,1-4-3 0,-1 1 2 0,-1 1-2 16,2-2 1-16,0 1 2 0,-1-1-3 15,1 2 2-15,-1-1-3 0,0 4 0 0,1-1 0 16,0 2 3-16,0-2 1 0,-1 3-2 0,1-1 3 16,-2 1-4-16,2-2-2 0,0 3 1 15,-2-1-3-15,2 0 1 0,0 1-3 0,-1 0-1 0,1 0 1 16,-2-2 3-16,1 1-1 0,1 1-1 15,-1-1 2-15,0 0-1 0,1 1 0 0,0 0 6 16,0-2-5-16,0 2 2 0,-1-1 0 0,1 1-3 16,-2-1 4-16,2 1 1 0,0-1 1 15,0 1-1-15,-1-1 3 0,1 1-4 0,0-2-1 16,0 2 4-16,-1 0-8 0,-1 0 6 0,2-1-3 16,-1 1-4-16,1-1 5 0,-1 1-3 15,1-1 1-15,-1 0 2 0,1 0 1 0,-2-1-1 16,2 0 0-16,-1 0 4 0,-1 1-3 0,0-1 1 15,1 1 1-15,0 0-3 0,0-2 2 0,-3 3 1 16,3-2 1-16,0 2-1 0,-1-1 1 16,1 0-3-16,1 0 0 0,-1 1 4 0,1 0-5 15,0-2 4-15,-1 2 0 0,1 0-2 0,-2 0 5 16,2 0-2-16,0 0-1 0,-1 0-1 0,1 0-6 16,0 2-6-16,0-2-5 0,-1 1 4 15,-1 1 0-15,0 0 7 0,1 1 3 0,-2-2-3 0,1 3 5 16,-1 0 0-16,1 1 2 0,-3 1 1 15,2 1 1-15,0 1-3 0,-2 0 3 0,1 3 1 16,1-1-2-16,-2 2 4 0,2 2 0 0,-5 1-2 16,5-2 4-16,-3 1-2 0,3-2-1 15,-4 1 0-15,4-2-2 0,-1-2-1 0,-2 0 0 16,3-1 2-16,-2 1-3 0,2-3 3 0,1 1 1 16,0-3-4-16,-1 1 5 0,2-3-3 0,0 1 4 15,1-3 8-15,0 0 9 0,0 0 16 16,0-1 11-16,0-1 2 0,0 1-15 0,0-3-13 15,0 0-15-15,0-1-12 0,-1 0 5 0,-1-2-2 16,1-1-1-16,0 1 0 0,-1-2-4 0,2 0-1 16,-3-2-2-16,3-2 1 0,3 1 1 15,-3-2 0-15,2 1 2 0,-1-2-4 0,2 1 3 16,-2 2-2-16,3 3 1 0,-1-1 1 0,0 2-3 16,2 0-1-16,0-2 1 0,4 2-1 0,-2-1-2 15,-1 4 3-15,2 1-1 0,0 1 0 16,0 0 6-16,-1-1-1 0,3 3 2 0,0 0 3 15,-1 1-3-15,1 1 0 0,1 3-2 0,-1-2 3 16,0 0-1-16,1 3 2 0,-1-2 2 0,-1 3-4 16,1 2 2-16,-1-1 0 0,0 0-1 0,-1-2 3 15,1 4-3-15,-2-4 0 0,1 2 2 16,-2-1-3-16,-1-3 4 0,0 0 1 0,-1 0-1 16,-2-1 0-16,1 1-1 0,-1-1-1 0,1 0-1 15,-3-1 2-15,0 1-3 0,0-2 0 0,0 2-1 16,0-2-1-16,0-4 6 0,0 4-3 15,0-1 2-15,0 0-1 0,0 1 0 0,-1-1-5 16,-1-1-16-16,1-1-15 0,0 1-34 0,-1-2-38 16,0 2-70-16,1-1-137 0,0-3-179 15,-2 2-173-15,-1 0 301 0</inkml:trace>
  <inkml:trace contextRef="#ctx0" brushRef="#br2" timeOffset="367665.4912">4773 9761 1 0,'0'-1'0'16,"0"-2"0"-16,-1 2 0 0,1-1 0 0,0 2 0 16,-1 0 0-16,2-1 0 0,-1 1 0 0,0 0 0 15,0 0 0-15,0-2 0 0,0 1 43 16,0 0 35-16,0 0 12 0,0 0 1 0,0 1-6 16,0-2-7-16,0 2-6 0,0-1-10 0,0 1-10 15,0-1 0-15,0-2-11 0,0 3 0 0,0 0-3 16,0-1-3-16,0-1 1 0,0 2 1 15,0 0 9-15,0-1-1 0,-1 1-2 0,1 0-4 16,0 0-9-16,0-1-1 0,0 1-2 0,0 0-3 16,0-1-2-16,-2 1-4 0,2-1 3 0,-1 0 2 15,0 0 2-15,0-1-3 0,-1 2 1 16,0-1-3-16,2 1 4 0,-1 0 14 0,-1-2 6 16,0 1 10-16,1 1 3 0,0 0-5 0,-1-1-2 15,2-1-5-15,-1 2-3 0,2 0-4 0,-1 0-6 16,0 0-7-16,0 0-6 0,0 0-1 15,0 0-3-15,0 0-2 0,0 0 2 0,0 0-3 16,0 0 5-16,2 0 1 0,-1 0-1 0,-1 0-3 16,1 0-4-16,-1 2-6 0,0-2-5 0,0 0-1 15,2 1-5-15,-2-1-1 0,0 0 2 0,2 0 2 16,-2 0 6-16,1 1 6 0,0 1 3 0,2-2 4 16,0 1 0-16,0-1 3 0,2 2-2 15,-1-1 1-15,2-1-2 0,0 0-4 0,0 1-1 16,-1 0-6-16,0 0 1 0,0-1 2 0,3 1 2 15,-3 0 2-15,0 2-1 0,1 0 0 16,0-1-2-16,3 1 5 0,-2-2 2 0,-1 0 0 16,3 0 3-16,1 1-1 0,-1-2 0 15,0 0 0-15,3 0-3 0,-1 0-1 0,-2 1-4 16,3-1-2-16,0 0-1 0,-4 0-1 0,3-1 0 16,-1 1-2-16,1 1 0 0,0-1-4 0,-3 0 1 15,1 0 2-15,2 1 2 0,-3-1 0 0,1 2 0 16,-2-2-3-16,2 1 1 0,-2-1 0 0,2-1 2 15,0 1-1-15,-1 0-1 0,0 0-3 16,-2 0 2-16,2-1 1 0,0 1 2 0,-3 0 0 16,3 2 0-16,-1-2-3 0,0-1 1 15,2 1-1-15,-1-1 1 0,1 1 1 0,-1 0 0 0,1 0-3 16,0 0 0-16,-3 0 1 0,3 0-1 16,-3 0 5-16,0 1-3 0,3-1-1 0,0 0-1 15,-3 0-1-15,0-1 2 0,2 2 1 0,0-1 0 16,0 0-3-16,-1 1 1 0,1-1 1 15,2 2 2-15,-4-2 0 0,0 1-1 0,2-1-2 0,-3 1 0 16,2-1 0-16,-2-1 0 16,0 1 2-16,1 1-1 0,-1-1 0 0,4 1 0 0,-4-1 0 15,1 0 2-15,1 0 0 0,-3 1-1 0,4-1-2 16,-5 3-1-16,5-3 0 0,-4 0 2 16,1 0-1-16,-2 1 0 0,4-1 0 0,-5 2-4 15,3-1 4-15,-1-1 1 0,-1 2 1 0,2-2-1 16,0 0-1-16,2 0 1 0,-4 0-1 15,4 0 6-15,-2 0-2 0,0 0 0 0,1 0-3 16,0 0-1-16,-1 0 0 0,1 0 0 0,1 0 4 16,0 1-2-16,-1-1-3 0,2 0 1 0,1-1 0 15,-1-1 4-15,1 2 0 0,-2 0-1 0,1 0-3 16,3 0-2-16,-2 0 2 0,0-1 2 0,2 1 4 16,0-1-2-16,-1 1-2 0,2 0-2 15,1 0 0-15,1-1 4 0,-3 1-2 0,0 1 1 16,2-1-1-16,0 0-5 0,1 1 4 0,-3-1 1 15,1 0 2-15,1 1 0 0,-2-1-2 0,2 2 1 16,-3-2-2-16,0-2 4 0,1 2-1 16,0 0-3-16,-1 0 3 0,1 2-4 0,-1-4 4 15,0 2 2-15,1 0 0 0,-2-1 2 0,1 1-6 16,1 0 0-16,-2 0-2 0,0 0 1 16,0 0 2-16,-1 1-1 0,0-1 0 0,0 0-4 15,0 0 3-15,0 0 1 0,-3 0 2 0,2-1 3 16,-2 1-5-16,1 0-3 0,-2 0 0 0,2 0 1 15,-4 0 1-15,2 0 0 0,0 0-1 0,-3 1-3 16,0-1 3-16,0 0 0 0,-1 0 1 0,0 0 4 16,0 0-5-16,0 0 0 0,0 0 0 15,0 0 1-15,0 0 3 0,0 0-2 0,0 0-2 16,0 0-4-16,0 0-1 0,0 0-3 16,-1 0-5-16,1-1-9 0,0 1-34 0,0-1-74 15,0 0-113-15,0 0-380 0,1 1-862 0</inkml:trace>
  <inkml:trace contextRef="#ctx0" brushRef="#br2" timeOffset="371613.8598">11839 10817 1 0,'-2'0'0'0,"0"-1"0"0,1 0 0 0,-1-2 0 16,1 3 0-16,0 0 48 0,0-1 133 16,1 1 1-16,0-1-5 0,0-1-12 0,0 2-25 15,1-1-31-15,-1 1-23 0,1-2-10 0,0 0 2 16,1-1 14-16,0 1 13 0,1 0-2 15,0-1-2-15,0-1-1 0,0 0-5 0,0 2-1 16,1-2-5-16,-3 1-8 0,2 2-6 0,-2-1-8 16,-1-2-6-16,0-1-10 0,1 3-8 0,0 0-3 15,-1-1-5-15,0 0-2 0,0 1-4 0,0 0-6 16,0-1-2-16,-1 2-2 0,1-3-4 16,0 1-3-16,-1 1-2 0,1-2-6 0,0 2-1 15,0 0-1-15,1-1 0 0,-1 1 1 0,0-1-4 16,1-1-3-16,-1 2-2 0,0-1-5 0,0 2-5 15,2-2-7-15,-2 2-12 0,0-3-19 0,1 2-28 16,-1 0-30-16,1-3-42 0,2 2-53 16,-1-2-81-16,2 0-140 0,-3 0-111 0,1-1-96 15,0-1 580-15</inkml:trace>
  <inkml:trace contextRef="#ctx0" brushRef="#br2" timeOffset="371827.137">11850 10499 1 0,'-4'-3'0'0,"-2"-4"0"0,0-1 0 16,1 1 0-16,0 2 120 0,2 0 120 0,-1 1-12 15,2-2-22-15,1 1-31 0,-4 0-42 16,4 1-35-16,-1 1-23 0,1 0-27 0,1-2-15 16,0 2-14-16,0 0-11 0,1-1-10 0,2-1-8 15,2 1-5-15,-4-2-5 0,3 2-3 0,1 0-15 16,-3-3-22-16,3 0-57 0,-1 1-104 0,1 1-128 15,0-1-179-15,0-1 528 0</inkml:trace>
  <inkml:trace contextRef="#ctx0" brushRef="#br2" timeOffset="372054.289">11848 10187 1 0,'-1'-6'0'0,"0"-1"0"16,0-5 0-16,1 3 0 0,0 0 185 0,1 2 39 15,-1 0-8-15,0 0-38 0,1-1-43 16,0 1-40-16,1-1-30 0,-1 1-17 0,0 0-14 16,2 2-11-16,-2 2-10 0,0-4-6 0,1 4-7 15,-1 0-4-15,0 0 6 0,0 2-2 0,-1-2-2 16,2 3-2-16,-2-2-7 0,1 1-4 16,-1-1-6-16,0 2-12 0,0-2-38 0,0 0-73 15,0-1-112-15,1 1-78 0,2-2 4 0,-1 0 330 16,2-3 0-16</inkml:trace>
  <inkml:trace contextRef="#ctx0" brushRef="#br2" timeOffset="372269.0678">11875 9871 1 0,'0'-4'0'0,"0"-5"0"16,-2 1 0-16,0 2 0 0,4-1 54 15,-2 1 142-15,0 0-22 0,2 0-22 0,-2 2-25 16,1-3-21-16,0 1-26 0,0 0-25 0,2 0-21 15,-2 1-14-15,2 1-10 0,-2 1-6 16,1-1-4-16,0 0-5 0,0 1 2 0,-1-1-2 16,1 2 0-16,-1-1 0 0,0 2-5 0,-1-1-6 15,0 1-20-15,0 0-27 0,0-2-54 0,-1 2-88 16,-2-3-110-16,2 2 88 0,0-4 227 16</inkml:trace>
  <inkml:trace contextRef="#ctx0" brushRef="#br2" timeOffset="372466.8885">11893 9556 1 0,'2'-3'0'0,"0"-6"0"0,1 2 0 16,-2-1 0-16,0 1 0 0,-1 3 0 0,2-1 0 15,0 2 0-15,-2-1 0 0,0-2 0 16,1 3 0-16,-1 0 0 0,0-1 0 0,0 2 0 15,0-1 0-15,1 0 0 0,0-1 0 0,2-2 0 16,-2 3 0-16</inkml:trace>
  <inkml:trace contextRef="#ctx0" brushRef="#br2" timeOffset="372706.3501">11941 9331 1 0,'2'-3'0'16,"-1"-1"0"-16,1-3 0 0,-1 0 0 16,0 2 0-16,-1 0 233 0,0 2 1 0,0-2-28 15,0 1-15-15,-1 0-13 0,1 1-16 0,-1 0-24 16,1 3-38-16,-2-3-35 0,2 2-22 16,-1-1-14-16,1 2-8 0,0 0-12 0,0 0-13 0,0 0-22 15,1-1-30-15,-1 2-31 0,0-1 1 16,2 2-6-16,-2 0-29 0,1 1-124 15,3 2-371-15,-2-1 340 0</inkml:trace>
  <inkml:trace contextRef="#ctx0" brushRef="#br2" timeOffset="374956.4727">6031 9715 1 0,'0'0'0'0,"-4"0"0"16,0 0 0-16,3-2 0 0,-3 2 0 0,0-1 0 15,3 1 0-15,-1 0 0 0,0 0 0 16,0 0 0-16,1 0 0 0,-1 0 0 0,1 0 0 16,1 1 0-16,0-2 0 0,1 1 0 0,-1 0 0 15,2 0 0-15,-2 0 0 0,0 0 0 16,0 0 4-16,0 0 55 0,0 0 11 0,0 0 16 0,0 0 16 15,0 1 10-15,0-1 6 0,0 2-2 0,0-2-3 16,0 0-7-16,0 1-12 0,1-1-12 16,-1 1-18-16,0-1-18 0,2 0-16 15,-2 0-7-15,0 0-5 0,1 2 0 0,-1-2 3 16,0 0 3-16,0 0 27 0,1 0 24 0,0 2 11 16,1-2 1-16,2 1-22 0,-2-1-20 0,0 0-12 15,0 2-3-15,3-1 0 0,-3 2-3 0,0-3 1 16,2 1 5-16,-1 1 3 0,-1-1 1 0,2 0-1 15,1 0-7-15,1 0-4 0,-2 0-2 16,-1 0-1-16,2 1-1 0,-2-1 2 0,1-1-1 16,0 3-2-16,0-2 3 0,2-1 4 0,-3 0 3 15,4 1 0-15,-3-1 0 0,3 0-10 0,0 0-1 16,-2 0-5-16,4 0-1 0,-1 2-2 16,0-1-3-16,0-1-1 0,1 0-2 0,0 1 2 15,2 0-1-15,-1 0 1 0,0 1-2 16,1-1-2-16,2-1 1 0,-2 1 1 0,1 0 1 15,-1 0 1-15,1 2 0 0,-2-3 0 0,1 0 2 16,2 0 3-16,1-2-1 0,-2 1 2 0,-1 1 0 16,1-1-6-16,-1 1 0 0,2 0-1 15,2 0-2-15,-5 0 2 0,2 1-1 0,2-1-1 16,1 0 0-16,-2 1-1 0,2-1 4 0,0 0-3 16,3 0 2-16,1 0-4 0,0 0 1 0,-1 2 1 15,0-2 2-15,2-2 1 0,0 4-2 0,1-4-1 16,1 2 2-16,0-1-1 0,2-1 1 0,-2 1-1 15,-2 0-4-15,2-1-1 0,-2 2 2 16,0 0 0-16,0-1 3 0,-1 1-1 0,1 0 0 16,0 0-3-16,1 0 2 0,-2 0 0 0,2-2-2 15,0 2 2-15,-1 0-3 0,1 1-2 0,1-1 3 16,0 1 1-16,0-1 0 0,-3 0 2 16,1 1-4-16,-1 1 1 0,5-1-1 0,-6 0 1 15,4-1 4-15,-1 1-3 0,-1 0 0 16,0 0-2-16,3 2 0 0,-4-1 2 0,3 2 0 0,-1-3 3 15,-1 1-3-15,2-1 0 0,4 2 2 16,-2-2 0-16,4-1 0 0,1 1 1 0,-4 1 0 16,4-2-3-16,0 1 1 0,-1 1 1 0,-1-1 0 15,2 0 4-15,1 1-1 0,0-1-1 16,1 0 1-16,1 0-3 0,-1-2 7 0,0 1-2 16,2 1-4-16,0-1 0 0,-2 4-5 0,2-3 5 15,3 0-1-15,-3-1 3 0,1 1-3 0,-2-1-1 16,4 0 2-16,-2 0-2 0,3-1 5 0,0 0-2 15,-3 1-1-15,-1 0-1 0,4 0-4 16,-4 0 4-16,4 0 1 0,-3 0 3 0,2 0-2 16,0-1-1-16,4 1 0 0,-3-2-2 0,-1 0 3 15,2 2-1-15,3 0-1 0,-2 0-1 0,0 0-5 16,0-1 5-16,-2 1 1 0,3-1 2 16,2 1 0-16,1 0-3 0,-1 0-2 15,-2 0 0-15,-2-1 2 0,1 1 1 0,0-2 0 16,1 2-2-16,0 0-4 0,-1 0 2 0,-1 0 3 15,0-1 3-15,2 1 2 0,1-1-5 0,0 1 1 16,4-2-4-16,-2 1 4 0,0 1 1 0,4-2-4 16,1 1 4-16,-1 1-6 0,2 0 3 0,-1-1 4 15,0 0 0-15,2-2 1 0,2 2-2 0,-3 0-4 16,0-3 0-16,2 3 2 0,0 1 0 16,-3-1 1-16,2 0-1 0,-3 0-6 0,2-1 5 15,2 1 2-15,-1 1 1 0,0-1 4 0,-2 0-7 16,-4 1 0-16,2-1-2 0,-1 0-2 0,-1-1 6 15,1 1-2-15,-3 1 0 0,0-1-2 16,-2 0 1-16,1 1 1 0,-1-1 3 0,-1-1 2 16,-2 1-5-16,-1 1-1 0,2-1-2 0,-3 1 3 15,3-3 0-15,-3 3 1 0,-3 0-1 0,0 0-6 16,-4-1 6-16,1 1 0 0,-3-2 1 16,-2 1 6-16,1 0-6 0,-3-1-2 0,0 1-1 15,-3 0 1-15,0-1 1 0,-3 1 1 16,-1-1-1-16,-1 1-2 0,-1 0 1 0,-1-1 2 0,2 2 0 15,-4-1 7-15,0-1-7 0,0 0-3 16,-2 1-1-16,-1 0 0 0,0-1 5 0,-2 1 0 16,1 1 0-16,-3 0-5 0,1-1 2 0,-1 1 2 15,2-1 1-15,0 1 4 0,-2 0-6 0,3 0-1 16,-2-2-3-16,2 2-1 0,0-1 4 16,-1 1 1-16,0-1 2 0,2 2-4 0,0-1 3 15,0-1 1-15,-1 1 2 0,4-1 4 0,-3 1-2 16,3 0-4-16,-2-2-1 0,2 2 0 0,-3 0 1 15,2-1-1-15,-1 1 3 0,-3 0-5 16,1-1 1-16,-4 0 1 0,1 1 0 0,-1-1 5 16,-1 1-7-16,-1 0 1 0,0 0-2 0,0 0-2 15,0 0 7-15,0 0 2 0,0 0 2 16,-1 0-4-16,1 0 2 0,0 0-2 0,-1 0 0 0,1 0 5 16,-1 0-7-16,-1 0-3 0,2 0-4 15,0 1-3-15,0-1 1 0,-1 0-1 0,1 0-6 16,-1-1-16-16,1 1-25 0,-1 1-33 15,-1 0-45-15,0 0-76 0,-2 0-161 0,-1 2-518 16,-4-1-607-16</inkml:trace>
  <inkml:trace contextRef="#ctx0" brushRef="#br2" timeOffset="378375.1705">4773 9818 1 0,'-1'-1'0'0,"0"0"0"0,-1 0 0 0,1-3 0 15,0 3 110-15,0 1 124 0,-1-2-13 0,2 1-11 16,0 0-20-16,0 0-19 0,2-1-14 0,-1 1-20 16,-1 0-16-16,1 0-17 0,-1 0-3 15,0-2-6-15,1 2-1 0,-1 0 1 0,2-1-11 16,-2 0-3-16,0-1-7 0,-2-1-2 0,2 2-1 16,2-1-7-16,-2-1-1 0,0 0-7 0,0-2-7 15,0 2-2-15,0-1-8 0,0 0-3 0,1 0-1 16,-1-1-2-16,0 1-3 0,0-1 1 0,0 0-5 15,1 0-2-15,-1 0 1 0,0-1-4 16,1 0 2-16,1-2 1 0,-1 1 1 0,0 1 1 16,1-3-1-16,-1 2-2 15,-1-4-5-15,2 2-3 0,1-3-4 0,-1 2-5 0,2-2 2 16,-2 1-1-16,-1 1-1 0,2 1-1 0,0 1-2 16,-2-2 1-16,1 2 3 0,1-2 1 0,-1 3-3 15,1-1 0-15,-2 0-2 0,0 1-2 16,2 1 4-16,-2-2-2 0,0 0 0 0,2 3-1 15,-3-1-1-15,1 0-1 0,-1 2 2 0,1-4 1 16,-1 4 1-16,3-1-2 0,-3 1 2 0,1-2-2 16,-1 4 3-16,1-2 1 0,-1 1-5 15,2 0 0-15,-2 1-3 0,1-2 1 0,-1 3 1 16,0-2 3-16,1 2-1 0,-1 0-2 0,1-1 0 16,-1 1-3-16,1 1 5 0,-1-2-2 0,2 0 1 15,-1-1-1-15,0-1-4 0,1 3 5 16,-1-3 0-16,-1 0 1 0,1-1-1 0,0 1 0 0,-1 2-1 15,1-2-1-15,1 2 1 0,-2 0 2 16,0 0-2-16,1 0 0 0,-1 1-3 0,1 1 3 16,-1-1 1-16,3-1 1 0,-2 3 1 15,-1-2-2-15,0 1-2 0,0 1-1 0,0-2 3 0,0 1-3 16,0 0 2-16,1 0 2 0,-1-2-5 16,1 2 4-16,0-3-1 0,1 1 2 0,-1-2 2 15,0-1-3-15,2 1-1 0,-3 0-3 0,1 1 5 16,0 0-1-16,0-1-1 0,-1 2 1 15,3-3-4-15,-2 3 2 0,2-1 2 0,-3 0 0 16,0 2 2-16,1-1-1 0,0 0-3 0,1 0-2 16,-2 0 4-16,1 0-1 0,0 0 2 15,0 0-2-15,2-1-4 0,-3 1 4 0,1-2 0 16,0 2 3-16,-1 1 0 0,1-1-3 0,-1 2-1 16,2-1-1-16,-2 0 1 0,1 2-1 0,-1-1 3 15,0 1-1-15,-1 0-4 0,1 1 3 0,0-1-1 16,1 0-1-16,-1 0 1 0,0 0-6 15,0 0-3-15,0 0 0 0,1 2 3 0,1-1 2 16,-1 1 6-16,2-1 2 0,0 2-2 16,1-1 1-16,-2 0-1 0,1 1 0 0,3 0 1 15,-4-2 0-15,2 1-3 0,0 1 0 0,1-1 0 0,0 0 2 16,0 0 0-16,1 1 2 0,0-1-4 16,0 1 1-16,2-2 2 0,2 2-1 0,-3-1 4 15,2-1-2-15,1 1-3 0,1 0-2 0,-1 0 2 16,0-1 0-16,3 2 1 0,-3-2 4 15,0 0-5-15,3 0 2 0,1-1-2 0,1 1 0 16,-3 0 3-16,6-1-1 0,-5 0-2 0,5 3-1 16,-2-2 0-16,0 0 1 0,2 0 2 0,-1-1 2 15,0 0-4-15,0 0 2 0,2 0-2 0,-2-1 1 16,3 1 2-16,-1-1-2 0,0 1-1 16,2 0-1-16,-1 0 1 0,2 0 0 0,-1 0 2 15,1 1 1-15,-2-1-2 0,4 0 2 16,-2 1-2-16,1-2-1 0,1 1 4 0,-1 0-5 15,-1 0 1-15,3 0-2 0,-1 0 1 0,1 0 1 16,0 0 2-16,-1 0 1 0,3 0-3 0,-4-1 3 16,4 2-3-16,-1-1 0 0,1 1 4 0,2-1-5 15,3 1 1-15,-1-1 0 0,0 2-2 0,2-2 3 16,0 1 1-16,-1-1 1 0,0 1-2 16,1-1 2-16,4 1-3 0,2-1 0 0,-3 1 3 15,4-1 0-15,0 2 0 0,4-1 0 0,-1 0-2 16,1 0 0-16,-1-1 2 0,4 2 1 15,-3-2-3-15,5 0 2 0,1 1-2 0,-1 1-2 16,1-1 5-16,-4 2-5 0,3-2 3 0,0 0-1 16,2 0-2-16,-2 0 2 0,2 0 0 0,0 1 2 15,0-1-2-15,2 0 4 0,0 1-4 0,4-2-1 16,-3 0 2-16,5 1-2 0,0 1 2 16,-3 0-1-16,3-1 0 0,1 0 1 0,-2 2 3 15,-1-2 0-15,1 2 1 0,-2-1 1 0,0-1-6 16,1 2 0-16,-2-3 3 0,4 1-4 0,-4 0 3 15,1-1-1-15,0 1-2 0,0-1 3 0,-1 2 0 16,3-2 1-16,-4 0-1 16,3 0 0-16,-2 0-1 0,1 0-2 0,-2 1 4 15,-2 0-4-15,4-1 3 0,-3 1-2 0,0-1-3 0,0 0 4 16,0 1 1-16,-4-1 0 0,-1 0 0 16,2 0 1-16,-4 0-5 0,-1 0 1 0,-1 1 3 15,0-1-4-15,-4 0 3 0,1 0-2 0,-3 0-2 16,0-1 4-16,-1 1 1 0,-4 0 0 15,3 0 1-15,-2 0-1 0,-2-1-3 0,1 1 0 16,-2 0 1-16,-1 0-4 0,0 0 6 0,-1 0-2 16,1 0-1-16,-1 0 5 0,1-1-5 0,1 1 3 15,-1 0 1-15,0 0-2 0,1 0 1 0,-1 0-5 16,-2 0 4-16,0-1-6 0,2 1 5 16,-2 0 1-16,2-1-4 0,-1 1 6 0,-3 0-3 15,0 0 3-15,3 0 0 0,-1 0-3 0,2 0 0 16,-1-2-2-16,-2 2 4 0,3 0-3 0,-2 0 3 15,-2 0 0-15,2 0-4 0,0 0 6 16,-3 0-2-16,4 0 0 0,0 0 1 0,-1 2-3 16,1-2 0-16,-1 0-1 0,-2-2 2 0,1 2-3 15,-5 0 5-15,1-1-1 0,-1 1-4 16,1 0 7-16,-3 0-4 0,0-1 0 0,-1 1 4 16,-1 1-6-16,-1-2 1 0,-2 1-2 0,0-1 4 15,-3 0-3-15,-1-1 4 0,2 2 0 0,-5-1-3 16,2 0 6-16,1 0-5 0,0-1 2 0,-1 1 0 15,1 1-1-15,-3-1-4 0,2 0 2 16,-1-1 0-16,-1 1-1 0,-2 0 3 0,3 1 0 16,-1-1-4-16,0 1 5 0,-2 0-2 0,1-1-2 15,1 1 6-15,-1 0-6 0,1-2 1 0,1 2-2 16,-1 0 2-16,0-1-2 0,-1 1 4 0,4 0 2 16,-3 0-6-16,1 0 4 0,-1 0-3 15,0 0 0-15,-1 0 3 0,-1 0-2 0,0 0 0 16,-1 0-2-16,1 0 1 0,-1 0 2 15,0 0 0-15,0 0 3 0,1 0-6 0,-1 0 4 16,2 1-2-16,-3-1-1 0,4 2 4 0,-3-1-5 16,1-1 1-16,4 0 0 0,-3 1-1 0,1-2 3 15,-1 2 1-15,2-1-1 0,-2 1-1 0,0-1 3 16,-2 1-3-16,1-1-1 0,-1 0 6 0,-2 2-8 16,1-1 3-16,-1-1 0 0,-1 0-3 15,2-1 4-15,0 1-1 0,1 1 2 16,-3-1-4-16,2 1 4 0,-2-1-2 0,2 0 0 15,0 0 4-15,1 0-6 0,0 0 2 0,1 0 0 16,0-1-2-16,2 0 2 0,-1 1 1 0,0-2 2 0,1 2-5 16,1 0 3-16,-3-1-2 0,0 1-1 15,0 0 4-15,-2 0-5 0,1 0 4 0,-1 0 0 16,2 0-3-16,-3-1 6 0,1 1-1 0,-1 0-5 16,-2 0 2-16,1 1 0 0,-2-1-1 15,0 1 1-15,0-1 2 0,0 0-5 0,0 0 3 16,0 0-1-16,-2 0-1 0,2-1 0 0,0 1 3 15,0 0-1-15,2 0 0 0,-2 1 2 0,0-1-3 16,0-1 2-16,1 1-2 0,-1 1-1 16,0-1 1-16,2 0 2 0,0 0 0 0,-1-1 1 15,-1 2-2-15,1-1 0 0,-1 0 0 0,0 3-2 16,0-3 0-16,0 0-1 0,0 0 3 16,0 0-2-16,0 0 3 0,-1 0 0 0,1 0-4 15,0-1 6-15,0 1-2 0,0 0 1 0,0 0-1 16,0 1-3-16,0-1 0 0,0 0-3 0,0 0 5 15,1 1-4-15,-1 0 3 0,1 2 1 0,-1-1-2 16,2 1 6-16,-1 0-2 0,0 2-4 0,0 0 2 16,1 3-4-16,-1-2 2 0,0 0 5 0,2 2-1 15,-2-1 1-15,1 3-3 0,2-1-2 16,-2 1-2-16,0-2 8 0,3 4-2 0,-3 0-2 16,1 1 4-16,-2 1-6 0,2-3 2 0,-2 2 2 15,0 0 1-15,0-1-1 0,-1 1 0 16,0-1-4-16,0 0 2 0,0 1 1 0,0-2 2 15,0 2-1-15,-1-2 0 0,1 3-4 0,1-2 4 16,-1 1 1-16,2-2 3 0,-1-1 4 16,-1 1-7-16,1 1-1 0,2-1-4 0,-3 1 2 15,1 0 3-15,2-1 0 0,-3 0 2 0,2 2-5 16,-1-5 1-16,0 3 0 0,0-1 2 0,1-2 7 16,-1 3-6-16,0-2 0 0,0 0-2 15,-1 0-3-15,2 1 7 0,-2 1-2 0,0-3 2 16,0 3-3-16,-2-3 0 0,2 2 2 0,-1-1 0 15,1-1 6-15,-1 2-5 0,0-1-4 0,-1-2-1 16,2-1-3-16,-1 1 6 0,0-2 2 16,0-1 1-16,1 1-5 0,0 0 0 0,0-3 0 15,0 3 1-15,0-4 7 0,-2 0-6 0,2 0-1 16,0 0-3-16,0 1-2 0,0-2 6 16,0 0 2-16,0 0 5 0,0 0-3 0,0-2 4 0,0 2 4 15,0 0 0-15,0-1 11 0,0 1-6 16,0-1-6-16,0-1-6 0,0-3-7 0,0 2 2 15,-1-3-2-15,-1 0 3 0,1 0-4 0,-1-4-5 16,1 0-1-16,0-2-7 0,-2-3-7 0,0 2-24 16,-1 0-30-16,0 1-34 15,-2-1-52-15,-3 2-68 0,0 0-178 0,-1 0-613 0,-3 1-611 16</inkml:trace>
  <inkml:trace contextRef="#ctx0" brushRef="#br2" timeOffset="378926.2534">11364 9320 477 0,'-1'-8'509'0,"0"0"23"0,-1-4-143 0,2 4-75 16,2 2-55-16,-2 0-53 0,-2 2-46 0,2 1-36 15,-1 2-34-15,0 0-35 0,1 2-24 0,-1 3-21 16,-1 2-5-16,-1 3 4 0,-5 6 10 0,-1 4 5 16,2 0 1-16,-5 5 0 0,2-1-6 0,-5 5 5 15,-2-2-1-15,1 0 2 0,-1 0-2 16,-1-1-11-16,0 1-3 0,0-1-5 0,1-1 1 16,-1 0-2-16,4-4 0 0,-1-3-2 15,3-3-7-15,1-2 4 0,1-1-4 0,3-2-7 16,1-3-10-16,2-2-24 0,-1-2-21 0,2 0-21 15,2-4-11-15,0 1-31 0,-1-3-45 0,1-2-50 16,-1-4-61-16,-2-1-30 0,1-3-37 16,-1-3-51-16,0 0-16 0,1-1 13 0,1-5 74 15,0 1 334-15,0-1 0 0,0-1 0 0,-1 1 0 16,0 0 0-16,-1 1 0 0,-1 3 0 0,0 2 0 16,-3 1 318-16,2 5 65 0,0-1 1 15,0 4-33-15,0 1-55 0,-2 4-64 0,-1 1-42 16,1 2-44-16,-4 1-25 0,0 3-18 0,-2 3-13 15,-2 2-5-15,0 5-8 0,-3 1-10 16,-2 4-10-16,-3 1-13 0,3 2-9 0,-2 0-5 0,2 1-9 16,0 0-5-16,0 1-6 0,-1 1-7 15,2 2-1-15,-1-2-2 0,1 2-3 0,1-2-7 16,1-2-17-16,1-4-22 0,6-1-24 16,2-5-29-16,3-3-31 0,-2-4-34 0,7-4-33 15,-1-2-27-15,1-3-153 0,1-2-199 0,0-5-161 0,-1-2 369 16</inkml:trace>
  <inkml:trace contextRef="#ctx0" brushRef="#br2" timeOffset="379134.0891">10403 9398 105 0,'-10'-5'615'0,"0"0"-139"0,-4-2-107 16,1 5-84-16,0 3-58 0,-2 1-47 0,0 5-45 16,-1 2-30-16,-2 4-16 0,1 2-23 0,2 3-16 15,-2 3-13-15,2 1-10 0,-3-1-1 16,5 3-3-16,-4 1 1 0,1 0-9 0,-1 3-4 15,-2 1-3-15,0 0-5 0,-2 3-3 16,2-4-15-16,1-1-19 0,3-4-19 0,5-6-20 0,1-6-12 16,5-5-18-16,-1-2-26 0,3-4-21 15,1-1-58-15,-1-3-169 0,2 0-228 0,0-4-237 16,0-5 641-16</inkml:trace>
  <inkml:trace contextRef="#ctx0" brushRef="#br2" timeOffset="379324.1675">9900 9431 17 0,'-8'-9'646'0,"-2"0"-145"0,-4-3-93 0,-2 6-82 16,5 4-81-16,-2 1-56 0,-3 3-50 0,4 3-37 16,-1 2-18-16,-4 5-19 0,4 1-13 0,-4 3-12 15,1 3-14-15,1 2-6 0,3 0-3 16,-5 3-4-16,5 1-6 0,-2 1-1 0,-2 2-3 16,-1 1-3-16,0 3-2 0,-2 2-14 0,1-3-30 15,-1 1-41-15,7-7-53 0,-1-4-50 16,5-7-68-16,1-4-95 0,4-5-207 0,-2-2-269 15,2-5 405-15</inkml:trace>
  <inkml:trace contextRef="#ctx0" brushRef="#br2" timeOffset="379507.0095">9395 9445 311 0,'-10'-5'467'0,"-1"2"20"0,-5-3-125 15,1 6-99-15,6 4-71 0,-3 3-55 0,-3 2-35 16,1 3-17-16,-1 4-11 0,-1 1-11 0,0 4-15 15,2 2-11-15,-1 2-7 0,0 0-8 16,3 2-6-16,-3 0-6 0,0 1-5 0,4 3-8 16,-5-1-10-16,4-1-34 0,3-3-46 0,4-4-60 15,-2-8-86-15,5-5-152 0,0-2-337 16,1-4-315-16</inkml:trace>
  <inkml:trace contextRef="#ctx0" brushRef="#br2" timeOffset="379709.1437">8817 9378 725 0,'-19'0'807'0,"-5"2"-658"0,-9 5-3 15,4 3 3-15,3 4-16 0,2 3-1 0,0 2-18 16,-1 3-23-16,2 2-19 0,0-2-18 16,-3 3-14-16,6 1-12 0,-2 3-7 0,1 2-5 15,2 1-8-15,-1 2-6 0,0 3-8 16,2 2-17-16,3-4-35 0,3-3-51 0,4-7-68 15,1-7-88-15,6-6-133 0,0-7-256 0,1-1-342 16</inkml:trace>
  <inkml:trace contextRef="#ctx0" brushRef="#br2" timeOffset="379906.617">7907 9425 1677 0,'-19'4'98'15,"-9"5"0"-15,-5 2-3 0,5 3-27 0,4 2-13 16,-1 1-11-16,1 4-13 0,-3 1-10 0,4 1-2 16,1 2-5-16,-2 0-4 0,3 2 0 0,4 1-5 15,-3 1-3-15,2 1-5 0,1-1-7 16,3-2-19-16,2-2-57 0,4-7-96 0,-1-3-191 16,1-5-320-16,4-2-177 0</inkml:trace>
  <inkml:trace contextRef="#ctx0" brushRef="#br2" timeOffset="380109.3055">7086 9447 1668 0,'-19'3'79'0,"-1"0"1"0,-8 4-2 0,6 1-21 16,4 3-8-16,0 3-9 0,-3 0-4 15,3 3-3-15,-1 1-8 0,0 0-4 0,0 3-10 16,3-1-6-16,2 0-1 0,3 1-3 0,-3 1 1 15,5-1-2-15,0-1-7 0,0-3-10 16,6-4-43-16,-3 0-82 0,3-5-151 0,0-3-239 16,1 1-254-16,1-4 435 0</inkml:trace>
  <inkml:trace contextRef="#ctx0" brushRef="#br2" timeOffset="380307.6256">6443 9434 1458 0,'-15'-2'164'0,"-3"1"-12"16,-4 1-39-16,8 4-55 0,2 3-30 0,-4 3-12 16,4 5-9-16,-6 1 3 0,1 1 1 0,2 4-2 15,-3 0 4-15,5 0-1 0,0 3-3 16,0-1 0-16,3-2-2 0,3-1-6 0,0 1 2 0,0-4-1 16,5 1-8-16,-1-3-7 15,1-1-29-15,0-1-68 0,1-2-146 0,1-1-271 0,0-2-310 16,1-3 547-16</inkml:trace>
  <inkml:trace contextRef="#ctx0" brushRef="#br2" timeOffset="380499.5957">5869 9447 668 0,'-21'-1'704'0,"-4"1"-570"15,-3 4-17-15,6 6-47 0,7-1-39 0,-1 5-15 16,2 1-1-16,3 1-6 0,-1 2-4 15,3-1-1-15,1 1-2 0,4 2-2 0,-2 0 0 0,4-1-1 16,2 3-4-16,-1-2-4 0,2 4-17 0,0-4-49 16,2-1-104-16,3-5-207 0,0-2-264 15,1-2 207-15</inkml:trace>
  <inkml:trace contextRef="#ctx0" brushRef="#br2" timeOffset="380659.1616">5444 9376 1091 0,'-18'4'103'0,"-7"1"-82"0,-6 3-7 15,8 6-4-15,1 3-5 0,-1 1-4 0,0 3 0 16,2-1-4-16,-3 0-11 0,3 1-27 0,2 2-90 16,3-1-208-16,-1 4-318 0,3 0 597 15</inkml:trace>
  <inkml:trace contextRef="#ctx0" brushRef="#br2" timeOffset="380817.9878">5043 9521 479 0,'-11'-4'468'0,"-1"-3"-34"0,-4 0-168 16,3 4-112-16,0 4-70 0,0 4-38 0,-1 0-22 16,-3 3-7-16,0 2-1 0,-1 1-6 15,2 2-4-15,-2 0-2 0,6 3-6 0,-2-1-6 16,6 1-20-16,-1 0-90 0,4-2-315 0,2 0-935 15</inkml:trace>
  <inkml:trace contextRef="#ctx0" brushRef="#br2" timeOffset="381738.2914">5614 8600 409 0,'-4'-1'382'0,"0"-2"-9"0,-1 0-53 0,1 2-39 15,3 1-47-15,0-2-54 0,1 2-49 0,-1-1-34 16,2 2-30-16,-1-1-27 0,0 0-26 16,0 2-3-16,0 5 9 0,0 0 16 0,-1 5 14 15,1 3 0-15,-1 2-5 0,2-1-9 0,-1 4 0 16,1 0-9-16,-1 2-4 0,0 1 1 0,-1 1-11 16,0 2 5-16,-1-1-1 0,-2 0-4 0,1-1 5 15,2-2-5-15,-3-1-1 16,0-1-1-16,1-4-1 0,-2-1 0 0,2-3 0 0,-3-3 5 15,2-2-4-15,0-2 5 0,2-1 2 0,0-3 2 16,0-1 12-16,2 0 8 0,-1-1-3 16,-2-3-3-16,-1-1-9 0,2-2-15 0,-3-1-1 15,-1-4-3-15,1-1-6 0,0-2 4 0,0-2 0 16,0-2-2-16,-3-1 3 0,5-3-2 0,-2-2 0 16,1-3-2-16,-1 0-1 0,2-1 0 15,1 1-4-15,2-2 4 0,0 1-4 0,2 1 3 16,1-2 1-16,2 2-4 0,3-2 4 0,1 2-2 15,3-1-1-15,0 3 1 0,7-1 2 16,0 2-2-16,-4 2 1 0,5 0 2 0,-3 4-6 0,3 1 3 16,-4 3 0-16,1 1-3 0,2 6 3 0,-3 0-3 15,0 4-3-15,-3 5 0 0,1 5-2 16,-2 0 1-16,-1 7 2 0,0 3 0 16,-2 3-1-16,-1 2 4 0,-4 1-2 0,-1 0 1 15,-4 4 7-15,-4-1-4 0,-4 3 2 0,0-1 2 16,-3-2-2-16,0-2 0 0,-2-3 2 0,2-4 1 15,1-2-6-15,-1 0 5 0,1-3-1 0,2 0-1 16,-2-4 6-16,3-3-2 0,5 0-2 0,-1-3 5 16,2 0-3-16,2-1 6 0,2 0 2 15,0-3-3-15,1-2-7 0,2-2 0 0,3-4-4 16,3 3-2-16,2-4 5 0,4 3-5 0,0-1-1 16,5 2 4-16,-1 2-3 0,0 1 0 15,-2 0-1-15,0 4 1 0,-1 1-4 0,-3 3 3 16,3 1 2-16,-3 3-3 0,0 3 6 0,-2 2-1 15,-2 4-2-15,-2 0 3 0,0 4-3 0,-5 2 1 16,-1-1 2-16,-6 1-1 0,-2 0 2 16,-5 1-1-16,0 2 0 0,-6-3 2 0,1 1 7 15,-5 0-4-15,0-4 3 0,-3-2 3 0,-3 1-4 16,1-6 5-16,-3-2 3 0,-1 0 2 0,-2-5 1 16,2 0 3-16,-1-1-1 0,3-3-3 15,1-1 3-15,3 0-2 0,1-1-3 0,1-1 4 16,4 1-10-16,0-1 0 0,7 0-1 0,3-1-5 15,2 0 6-15,3 0-3 0,0 3-4 0,2-1-2 16,2 1-7-16,0 0-8 0,0-1-11 0,5 0-26 16,2 1-50-16,4-1-101 0,4 1-414 0,2 0-1090 15</inkml:trace>
  <inkml:trace contextRef="#ctx0" brushRef="#br2" timeOffset="390696.425">12099 9565 1 0,'0'1'0'16,"0"-2"0"-16,0-1 0 0,0 2 0 0,0-1 0 15,1 0 0-15,-1 1 0 0,1-1 0 0,-1 1 0 16,0 0 0-16,0 0 81 0,0 0 67 0,0 0 3 16,0 0 2-16,-1-2-5 0,1 4-19 15,0-2-26-15,1 0-25 0,-1 0-24 0,0 0-8 16,2 0-8-16,-2 0-4 0,0 1-2 0,0-1-8 15,0 0 0-15,1 0 3 0,0 0 6 0,-1 1 4 16,0-1 0-16,0 0 4 0,1 0 12 0,2 0 15 16,-1 1 6-16,3-1-2 0,-1 2-15 15,1-2-16-15,-1 1-2 0,-1-1-3 0,3 0 5 16,-3 1 1-16,4-1 2 0,0 0 0 0,-2 0-6 16,1 0 2-16,0-1-4 0,1 0-5 0,1 1-5 15,1-2-10-15,-3 1-3 0,2 0-3 16,0 1-3-16,-1 0-1 0,-1 0-1 15,1 0 1-15,1 0-3 0,-3 1 5 0,0-1-4 16,0 1-2-16,0 1 5 0,0-2-6 0,0 0 5 16,0 1-1-16,-3-1 1 0,1 0 0 0,-1 0 1 15,1 0 1-15,-2 0-4 0,0-1 1 0,0 1-1 16,1 0-2-16,-1 0 3 0,0 0-5 16,1 0 2-16,-1 0-3 0,0 0-2 0,1 0 3 15,1 0-1-15,-2 0-5 0,0-2-8 0,2 2-13 16,-2-1-34-16,1 1-69 0,5 0-117 0,-5 0-235 15,5 0-300-15,0 1 188 0</inkml:trace>
  <inkml:trace contextRef="#ctx0" brushRef="#br2" timeOffset="391107.8173">12710 9507 1 0,'1'0'38'0,"-1"0"347"0,0 1-22 15,0-1-23-15,0 2-63 0,2-2-78 0,-1 0-71 16,2 0-47-16,-2-2-23 0,4 1-17 0,0 0 6 16,0 0 2-16,2-1-3 0,2 0 1 0,1 1-6 15,1 0-2-15,0 1-7 0,3-1-4 16,1 1-6-16,-5-1-4 0,3 1 1 0,-1-1-1 15,-1 1 1-15,4-1 0 0,-4 0-3 0,5 0 1 16,-2 0-2-16,-1-2 0 0,0 2-3 0,1-1-3 16,-2 1-3-16,1 1-3 0,-1 0 1 15,1 0-4-15,-4 0 2 0,0 1 1 0,-1 0-5 16,-1 0 4-16,2 1 0 0,-3-2 0 0,-1 2 1 16,-1-1-2-16,0 0-1 0,-2-1-1 15,1 1 3-15,-1-1-2 0,0 0 2 0,1 0-1 16,-3 1-3-16,0-1 4 0,0 0-1 0,1 0-1 15,0 0 1-15,1 0-2 0,-1 0-5 16,3 1-7-16,-2-1-13 0,2-1-48 0,0 0-90 16,5 1-186-16,1-1-379 0,3 0-378 0</inkml:trace>
  <inkml:trace contextRef="#ctx0" brushRef="#br2" timeOffset="391471.4894">13622 9460 1 0,'0'0'256'0,"0"1"53"15,1-1-41-15,0 2-21 0,-1-2-12 0,0 2-43 16,1-1-30-16,1-1-20 0,2 1-18 0,0-1-14 16,3 1-25-16,-3 0-20 0,3 1-12 15,3-1-4-15,-4-1-8 0,1 2 1 0,1-1-2 16,2-1-9-16,-1 1-1 0,0 1-8 0,3-2-1 15,-1 0-3-15,-1 0-6 0,2-2 2 0,3 1-5 16,-2 0 2-16,-1-2 0 0,6 1-3 16,-5 0 1-16,5 0-6 0,-5 0 3 0,5 0-4 15,-3 1 0-15,0-1 3 0,-4 1-4 0,0-1 1 0,-1-1-1 16,-1 1 1-16,-2 1 3 0,-3-1-2 16,2 1 0-16,-2 1-3 0,0 0 2 0,0-1-4 15,-3 1 1-15,0 0 2 0,-1 1-6 16,0-1 2-16,0 0-2 0,0 0-3 0,-1-1-1 15,1 1-3-15,0 0-1 0,0 1-16 0,1-1-25 16,-1 0-67-16,2 0-122 0,4 1-303 0,-2-1-553 16</inkml:trace>
  <inkml:trace contextRef="#ctx0" brushRef="#br2" timeOffset="391835.5826">14783 9463 1 0,'-1'-3'0'0,"-1"1"371"16,-1 1 3-16,-3-3-32 0,5 3-32 0,-1 1-40 16,-1-1-46-16,1 1-45 0,2 2-52 15,0-2-49-15,2 2-33 0,-2-2-16 16,3 0-9-16,-3 2 2 0,2-1 11 0,-1 1 4 0,5-2 12 0,-2 0 1 15,-1 1-13-15,4 1-2 0,-1 1-5 16,0-2-5-16,2-1 1 0,1-1-6 0,-1 0-9 16,-1-1 0-16,1 2-6 0,1 0-1 0,2-2 0 15,-3 1 0-15,1 1-4 0,0 0 1 16,-2 0-1-16,3 0-2 0,-2 0 1 0,2-2-1 16,-1 1-3-16,0-1 1 0,0 0-4 0,1 1-5 15,-4-1 2-15,1 1-2 0,-1-1-2 16,-2 1-4-16,-1 1-12 0,2-1-14 0,-3 0-16 15,-1 0-26-15,1-2-42 0,2 2-67 0,-1 1-133 16,-1 0-284-16,3 0-576 0</inkml:trace>
  <inkml:trace contextRef="#ctx0" brushRef="#br2" timeOffset="392129.2164">15843 9428 515 0,'0'0'586'0,"-3"0"-136"16,2 0-109-16,0 0-77 0,1 0-60 16,-1-2-47-16,1 1-43 0,0 1-33 0,0 1-34 15,0-1-18-15,1 2-17 0,-1-2-10 0,0 0 0 16,0 0-9-16,1 0 5 0,3 1 4 15,0-1 6-15,0 0 5 0,3 2-1 0,3-2-6 16,1 0-6-16,-1-2-5 0,0 1-13 0,1 1-19 16,0 0-24-16,0-2-52 0,3 0-49 0,-2-1-107 15,1 0-104-15,4 0-173 0,3 1-300 16,-2 1 441-16</inkml:trace>
  <inkml:trace contextRef="#ctx0" brushRef="#br2" timeOffset="392395.7853">16945 9360 1 0,'11'0'450'0,"4"-2"61"0,1 1-49 0,-1 0-90 15,-7 1-97-15,-1-1-76 0,1 1-53 0,-6 0-36 16,-2 1-31-16,0-1-27 0,0 1-22 0,0-1-14 15,0-1-7-15,0 1-5 0,0 1-2 16,0 0 1-16,1 1 0 0,1-2 5 0,1 3-1 16,0-2 2-16,3 1-7 0,1-1-10 0,2 0-21 15,2-1-45-15,4-1-70 0,-3 0-110 16,6 0-150-16,3 0-434 0,3 0-160 0</inkml:trace>
  <inkml:trace contextRef="#ctx0" brushRef="#br2" timeOffset="392618.0782">17937 9315 145 0,'8'0'554'0,"2"0"-83"0,2 0-54 0,0-1-96 0,-2 1-93 16,1-2-74-16,0 2-36 0,-1 0-26 15,2 0-29-15,1-1-26 0,1 1-16 0,2 1-6 16,4 1-3-16,-2-1-6 0,2 1-3 0,-2-1-1 15,2-1 2-15,0 1-2 0,1-1-4 16,1 1-8-16,3-1-15 0,1 1-20 0,1-2-37 16,-1 1-53-16,1-1-79 0,1 0-137 0,0 0-220 15,-2 1-254-15,1-2 421 0</inkml:trace>
  <inkml:trace contextRef="#ctx0" brushRef="#br2" timeOffset="392834.8078">19066 9287 1 0,'4'0'0'0,"-3"0"0"15,2-2 0-15,-2 2 0 0,0 0 0 0,0-1 0 16,3 0 0-16,0 1 0 0,2-1 0 15,3 2 0-15,2-1 0 0,2 1 0 0,10 0 0 0,3-1 0 16</inkml:trace>
  <inkml:trace contextRef="#ctx0" brushRef="#br2" timeOffset="392992.7452">19741 9265 1 0,'14'-1'0'15,"7"0"98"-15,4-1 284 0,-4 1-19 0,-5 1-13 16,-1 0-40-16,-4-2-44 0,-2 1-41 0,-1 0-29 15,-3-2-30-15,-1 2-31 0,-1 0-31 16,-1-1-39-16,2 0-31 0,-3 2-25 16,2 0-14-16,-2 0-10 0,1 2-33 0,3-2-147 0,-2 1-652 15,-1 0-698-15</inkml:trace>
  <inkml:trace contextRef="#ctx0" brushRef="#br2" timeOffset="394263.6179">19499 8968 1 0,'2'0'0'0,"-4"-3"0"15,1 0 208-15,0-1 159 0,1 0-11 0,0 3-39 0,-1-2-50 16,-1 1-53-16,1 1-31 0,0-1-28 15,-1 1-17-15,2 0-15 0,-1 0-16 0,1 1-8 16,0 0-17-16,0-2-15 0,1 4-12 16,-1-2-18-16,0 0-13 0,0 0-6 0,0 0-10 0,2 2 1 15,-2 1 7-15,1 1 2 0,2 3 6 0,-2 0 3 16,3 2 0-16,1-2-1 0,-2 2-2 16,3 1-4-16,2 0-3 0,-2 1 0 0,2 0-2 15,3-1-2-15,-1 1 0 0,2-1-4 0,3-1 0 16,-1 2 1-16,5-1-3 0,-3-1-3 15,0 0 3-15,1-2-3 0,-2 1-4 0,4-2 5 0,-5 0-5 16,2 0-1-16,-2 0-2 0,0 0-9 16,-2-2-5-16,-1-1-10 0,1 1-10 0,-2-3-17 15,0 3-24-15,0-1-30 0,-1-1-54 16,0 0-89-16,-3 2-185 0,3 1-361 0,-4 2-366 16</inkml:trace>
  <inkml:trace contextRef="#ctx0" brushRef="#br2" timeOffset="394622.3812">19798 9193 1 0,'0'2'0'0,"1"-2"0"16,-1 0 0-16,2 0 0 0,-1-2 0 16,0 2 185-16,2-1 42 0,-1 1 2 0,2-2 17 15,-3 2 15-15,0 0 4 0,-1 2-16 0,0-1-40 16,2 1-47-16,-2-2-46 0,0 0-34 16,0 2-24-16,-2-2-16 0,2 0-11 0,0 0-9 0,-1 1 18 15,-1 2 13-15,-2 2 14 0,-1 2 12 16,-4 2-13-16,-2 1-10 0,0 2-7 15,-2-1-5-15,-4 3-6 0,-2 0-8 0,0 2-6 0,-4 2-8 16,2-5 0-16,2 2-5 16,-2 0-5-16,0-3-2 0,3 3-7 0,1-2-13 0,2 1-54 15,-1 1-140-15,3 0-508 0,1 1-893 0</inkml:trace>
  <inkml:trace contextRef="#ctx0" brushRef="#br2" timeOffset="404163.2124">8049 10190 1 0,'0'-4'0'0,"-4"0"0"16,2-2 0-16,2 4 0 0,0 2 0 16,1 0 0-16,-1 0 0 0,1 1 0 0,3-1 0 15,1 1 0-15,-2 1 0 0,2-1 0 0,-3-1 0 16,-1 1 0-16,0 0 0 0,2 0 0 0,-2 0 0 16,0 1 0-16,0-1 0 0,0 0 0 0</inkml:trace>
  <inkml:trace contextRef="#ctx0" brushRef="#br2" timeOffset="436212.9533">4904 9244 1 0,'0'0'0'16,"0"-4"0"-16,-1 3 0 0,1 0 0 16,0 0 0-16,0 0 0 0,0 0 0 0,1-1 0 15,-1 1 0-15,1 0 0 0,0 0 56 0,-1 0 62 16,0-1 17-16,0 1 10 0,2 0 5 0,-2-2-5 16,0 3 6-16,2 0-5 0,-2-1-19 15,0 1-16-15,0-2-11 0,3 1-11 0,-3 1-8 16,1-2-8-16,-1 2-14 0,0-1-3 0,1 0-4 15,-1 0-5-15,0 1 0 0,1-2-5 0,-1 1-3 16,0 1-1-16,1 0-3 0,-1 0-2 0,0-2-1 16,2 1-1-16,-2-1 0 0,1 0 3 15,0 0 2-15,1 0-3 0,-1 0 1 0,0-3-5 16,0 3-4-16,0-1-2 0,1-1-2 0,-1 2 1 16,2-3 0-16,-2 1 1 0,-1 0-3 0,1-1 1 15,0 2-4-15,1-1 1 0,-2 1 0 0,1-1-3 16,0-1 2-16,-1 0-4 0,2 1 1 15,0-1 0-15,-2-1 1 0,1 0 2 0,0 1-3 16,0-1-1-16,1 0-2 0,-1 0-1 0,3 1 4 16,-4-1-2-16,2 0 0 0,-1-2 2 15,-1 2-5-15,2 0 3 0,-1 1 0 0,0-4-1 16,-1 4 0-16,2-3-3 0,-1 1-2 0,-1-1-1 16,0 2 3-16,1-3-2 0,0 1 0 15,0 1-1-15,1-2-2 0,-1 2 2 16,0-2 1-16,3-2 0 0,-4 3-2 0,1-5 0 0,0 5-1 15,0-2-2-15,-1 0 4 0,2 1-3 16,-2-1 3-16,1 0-1 0,0 2-2 0,1-2 3 16,-2 1-1-16,1 2 2 0,-1-4-2 0,1 3 2 15,0-1-6-15,0 0 1 0,1 1 6 0,-1 0-8 16,0 0 5-16,1 1-2 0,-1-2-4 16,-1 1 6-16,1 2 0 0,0-4 1 0,1 1 1 15,-2 0-2-15,1-2-1 0,-1 3-2 0,0 0 4 16,0-1-1-16,0 2-2 0,1-2-1 0,-1 0-2 15,0 1 2-15,2-2 0 0,-1 3 3 16,-1 0 0-16,0-2-1 0,0 2-2 0,2-2-1 0,-1 0 2 16,0-2-2-16,1 1 1 0,-2 0 0 15,1 1-1-15,-1 0 0 0,1 1 2 0,1-2 0 16,-2 4 0-16,1-2 0 0,-1 0-2 0,0 1-1 16,0-1 2-16,0-2-1 0,1 2 1 0,-1 1-1 15,0-3-1-15,1 3 1 0,-1 0 1 16,1-1 1-16,-1-1 1 0,0 0-2 0,2-1-1 15,-2 2-2-15,0 0 3 0,1-1-2 0,0 0 3 16,-1-2-2-16,2 2-1 0,-2-1 2 16,1 0-1-16,-1 1 2 0,0 0 0 0,0 1-1 15,1 0-2-15,-1 1 0 0,1-3 1 0,0 3-1 16,1-2 1-16,-2 1 2 0,1 2-4 0,0-2 2 16,1 3-1-16,0-4 1 0,1 4 1 0,-1-3-1 15,-1 1 0-15,0 1-2 0,1-4 2 16,-1 5 0-16,-1-1 0 0,0 1 2 0,1-2-4 15,0 2 2-15,-1-1 0 0,1 0 0 0,1-1 2 16,-1 0-2-16,-1 2 0 0,3-1-2 0,-2 0 2 16,-1 0 0-16,0 0 1 0,1-1 0 15,0-1-1-15,1 1 0 0,-1 1 0 0,0-1 2 16,-1 1-2-16,2 1 0 0,-1 0-2 0,-1-2 0 16,0 3 4-16,2 1-2 0,-2-3 0 15,0 3 0-15,1-1-1 0,-1 0 2 0,1 1-1 16,-1 2 0-16,0 0 0 0,0 0 0 0,0 0-2 15,0 1 0-15,0 0 3 0,-1 0-2 0,1 0 1 16,0 0 0-16,0 0-2 0,0 0 2 0,0 0-2 16,0 0 2-16,0 1 2 0,0-1-2 15,0 0 1-15,0 0-2 0,0 0 1 16,0 0 0-16,0 0 2 0,-1 0 0 0,1-1-5 0,-2 1 3 16,2-1-2-16,0 1 0 0,-1 1 0 15,-1-1-4-15,2 0-3 0,-2 0 0 0,-1 1 0 16,2 1 1-16,-2 1 2 0,1 1 3 0,-2 1-3 15,2 0 4-15,-4 2-3 0,1 1-2 0,-1 0 6 16,3 1-3-16,-4 2 4 0,3 0-2 0,-3 0-1 16,1 2 1-16,0 0 1 0,-1 0 4 15,3 2-5-15,-4 0 5 0,2-1-2 0,0 1-3 0,-1-1 4 16,0 0-4-16,1 0 1 0,-3 0 2 16,3-1-2-16,0 1 1 0,-2-3 1 15,-1 0 1-15,6-2 0 0,-2-4 1 0,2-1-2 0,1-4 0 16,2 1 5-16,0-1-3 0,0 0 3 15,0 0 4-15,0-1 1 0,0 1 2 0,0-2-1 16,0-1-5-16,-1-5-6 0,-1 0 2 16,2 0-4-16,-1-4-1 0,2 0 2 0,1-1-3 0,-1 0 2 15,-1-2-1-15,2 0-2 0,-1-1 3 16,2-1-1-16,0-1-1 0,-2 2 0 0,2-1 4 16,1 1-4-16,0 2 2 0,-3 1 1 0,3 2-7 15,0 0 4-15,-1 2 0 0,4-1-4 16,-2 3 4-16,2 0 1 0,2-1-2 0,-2 2 2 15,1 0 3-15,-1 1-5 0,2 1 2 0,-2 0 0 16,1 1-5-16,0 1 2 0,-1 2 1 16,0 0-4-16,-1 1 4 0,4 3 2 0,-2 2-1 0,2-3 2 15,-2 5 1-15,1-3-3 0,1 4 0 16,-1-1 3-16,1 0-3 0,-2 1 2 0,1-1 5 16,2 0-7-16,-3 0 7 0,1-2-3 0,-3 0-1 15,2-2 2-15,0 1 0 0,-1 0-1 16,-3-2 0-16,3-1 0 0,-3 2-8 0,0-3 8 15,-1 2-4-15,0-2 2 0,1-1 5 0,-1 1-5 16,-3-1-1-16,0 0 2 0,0-1-2 0,0 0-6 16,0-1-8-16,0-1-14 0,-3-2-15 0,2 0-9 15,-2-2-9-15,0 2-9 0,-1-2-1 16,-2-2-5-16,2-1 5 0,-2 1 9 0,-1-1 5 16,1 2 12-16,-2 0 12 0,1-2 12 0,4 3 6 15,-4 1 10-15,4-2 4 0,-1 1 1 0,1 0 7 16,0 3-6-16,2-1 2 0,-2 2 4 15,2-2-1-15,-2 2 2 0,2 0 1 0,0 0-1 16,1 2 1-16,-1-1 1 0,0-1 3 0,1 2-1 16,-2 1 3-16,1-1 1 0,-1 1-1 15,2 0 2-15,-1 0-3 0,1 0-1 0,1 0-2 16,-1 0 0-16,0 1-2 0,2-1 1 0,-2 0 0 0,0 1-2 16,0-2 3-16,0 1-2 0,0 0-1 15,0 0 3-15,1 0-4 0,-1 0 4 0,0 0 1 16,0 0 0-16,0 0 1 0,-1 0 0 0,1 0 0 15,0 0-1-15,-2 0 2 0,2 0-3 16,0 0 0-16,0 0-2 0,-1 0-4 0,1-1 0 16,-1 1-1-16,0 0-1 0,1-1 0 0,0-2 3 15,-1 2-2-15,1 1 0 0,-2-2 3 16,1 0-5-16,0 1 4 0,-1-1-1 0,2 1-4 16,-1-2 2-16,0 2 1 0,1 1-2 0,0-1 2 15,-2 1 0-15,2 0-2 0,0 0-2 0,0 0 2 16,0 0-4-16,0 0 0 0,0 1 1 15,2-1-3-15,-2 0 3 0,0 0 1 0,0 0-2 16,0 0-1-16,0 0 1 0,0 0 0 0,1 1 1 16,-1 1 8-16,0-1-3 0,1 0 0 0,-1 1 1 15,2-1-4-15,-1 1 4 0,0-1-1 16,1 0 1-16,-1-1 3 0,0 0-2 0,1 1 1 16,1 0-2-16,-1 1 2 0,0-1-2 0,-1-1 2 15,3 0 1-15,-3 0-1 0,2 0 2 0,0 1 1 16,1-1-1-16,0-1 0 0,-1 2-2 15,3-1 0-15,-3 0-2 0,2 0 3 0,-1 0-3 16,3 0 1-16,-3 1 1 0,0-1-8 0,1 0 7 16,-3 3-2-16,2-3-2 0,-1-3 4 0,0 6-3 15,0-3 1-15,-1 0-2 0,0 0 4 0,-1 0-3 16,-1 0 0-16,0 0 2 0,0 1-6 0,0-1 4 16,0 0 3-16,0 0 1 0,0-1 7 15,0 1 1-15,0 0-1 0,0 0 1 0,-1 0 1 16,1 0-4-16,0 0-1 0,0 0 0 0,0 1-8 15,0-1 3-15,0 0 0 0,0 0-3 16,0-1 8-16,0 1-7 0,0 0-1 0,0 0 1 16,-2 1-2-16,2-1 0 0,0 0 2 0,0 0 1 15,0 0-5-15,0 0 5 0,0 0 0 16,0 0 1-16,0-1 6 0,0 1-1 0,0 0-1 16,-1 0 1-16,1 1 0 0,-1-1-5 0,-1-1-1 15,-1 1-3-15,2-3-5 0,-3 3 3 0,0 0 0 16,2 0 0-16,-4-1 6 0,3 1-4 15,-2 0 0-15,-1 0 0 0,2 1-2 0,-1-1 2 16,3 3 0-16,-2-3 1 0,1 0-4 0,1 0 2 16,2 0 0-16,-1 0-3 0,1-3 4 0,0 3-5 15,0 3-4-15,0-3-3 0,0 1-2 16,1-1 2-16,-1 0 4 0,0 1 5 0,1 0 0 16,0 0 4-16,0 1 0 0,2-1-2 0,0 0 8 15,-2 0-6-15,1 0 0 0,2 1 2 0,0-1-5 16,0 0 3-16,3 0 0 0,-2 1 0 0,0-2 0 15,3 1 0-15,0-1 0 0,1 2-2 0,1-2 4 16,-1 0-2-16,-1 0 0 0,1 0 3 16,1 3-5-16,1-3 2 0,0 0 1 0,-1-3-1 15,4 3 0-15,-3 0 1 0,3-2-1 0,-4 2-1 16,2-1 5-16,1-1-5 0,-2 2 2 0,4-1-1 16,-4 2-4-16,4-1 2 0,0 0 2 15,-3-1-1-15,5 0 0 0,-3 1 1 0,2-1-1 16,-3 1-1-16,4-2 4 0,-5 2-3 0,3 0 1 15,0 0 1-15,-2 0-1 0,0 0 1 16,3 0 0-16,-4-1 0 0,5 0-2 0,-3 1 0 16,3 0-2-16,-2-1 1 0,1 1 4 0,0-1-2 15,0 1 0-15,0 0 0 0,-2 1-3 16,4-2 1-16,-4 1 1 0,2-2 0 0,-2 1 0 16,0 2 0-16,0-1-1 0,-2 2 0 0,1-2 4 15,-1 1-3-15,2-1 1 0,-3 0 0 0,1 1-3 16,0 0 1-16,0-1 2 0,1 1-2 0,-1-2 1 15,0 2 1-15,0-1-2 0,0 0 1 0,-2 2 1 16,3-2-2-16,-2 0 2 0,-1 1-1 16,3 0-3-16,0 0 3 0,-1 1-1 0,-1-2 1 15,0 0 2-15,-1 0-1 0,1 0-2 0,0 1 0 16,-1 1 0-16,1-2 0 0,-1 0 2 0,2 0 2 16,-1 0-3-16,0 0 0 0,1 0 0 15,-2 3-2-15,0-3 2 0,2 0 0 0,-4 1 0 16,2-1-1-16,3 1 1 0,-3-1 1 0,-1 0 0 15,-2 1 0-15,2-1 1 0,-1 2 0 0,2-2 0 16,-1 1-1-16,-2-2 0 0,2 1 0 16,-4 1-2-16,3-1 0 0,-4 0-3 0,3 2 4 15,-1-2 1-15,1 1 2 0,4 0-1 16,-3 1-2-16,2-1-2 0,1-1 1 0,-1 0 5 0,0 0-3 16,1 1-1-16,-1 0-2 0,1 1-3 15,3 0 6-15,-2-2 0 0,1 1 2 0,0 0 3 16,3 0-5-16,-3-1 1 0,4 2-1 0,-5-4 2 15,6 4-1-15,-5 0 0 0,4-2 0 0,-2 1-4 16,2 0 4-16,-3-1 2 0,4 0 2 0,1 0 0 16,0 0-1-16,-2 0 0 0,0 0-2 15,2 0 3-15,-2 0-2 0,0 1 0 0,0-1-1 16,3 2-3-16,-2-2 3 0,2 1 2 0,0-1 0 16,-2 1 2-16,3 0-3 0,1 0 1 15,-1-1-1-15,1-1 2 0,1 1 1 0,3 0 2 16,-4 0-1-16,1 1-4 0,2-1 3 0,0 0 1 15,-2 0 0-15,4 0 6 0,0-1-8 16,-2 1-1-16,3 0 0 0,-3-1 1 0,2 1 2 16,1 0-2-16,-4 1 0 0,6 0-6 0,0 1 4 15,1-2 2-15,0 1 0 0,-1-1 6 0,2 1-7 16,-1 0-2-16,2-1 0 0,1 0-2 16,-2 1 4-16,2-1-1 0,1 1 0 0,-3 1-5 15,0-2 3-15,3 1 1 0,-2-1 2 0,0 0 4 0,0 0-7 16,2 0-1-16,-1 0-2 0,-1 0-4 15,2 0 8-15,-1 0 1 0,6 0 1 0,-1-1-1 16,3 1-2-16,-2-2 1 0,2 1 0 0,1 1 8 16,2-1-8-16,-1 1-2 0,2-1-1 15,-2-1-4-15,-2 0 5 0,0 1 2 0,3-1 0 16,-2 2-3-16,0-1 1 0,-3-1 2 0,0 1-1 16,2 0 6-16,-1-2-5 0,-1 1-1 0,1 0-2 15,-3 1 0-15,-5-2 4 0,-2 2-3 16,-1 0 3-16,0 1-3 0,-6-1 1 0,1 0 3 15,-3-1-2-15,-2 1 5 0,-3 1-4 0,-2-1-3 16,0 1-1-16,-4 0-1 0,-2 0 4 16,-4 0 2-16,1 0 1 0,-3 1-4 0,-3-1 0 15,0 0-2-15,0 0 4 0,-1 0 7 16,1 0-7-16,0 0-3 0,0 0 0 0,0 0-3 0,0 0 7 16,0 0 2-16,0 0-1 0,0 0-4 15,-1 1 0-15,1-1 0 0,0-1-2 0,0 1 9 16,0 0-8-16,0 0-2 0,0 0-2 0,0 0-4 15,0 0 7-15,0 0 1 0,0 0 2 0,0 0-3 16,0 0 0-16,0 0 1 0,0 0-1 0,0 0 5 16,1 0-5-16,-1 0 0 0,0 0-1 0,0-1-5 15,0 1 6-15,0 0 0 0,0 1 1 16,0-1-1-16,0 0-1 0,0 0 1 0,0-1 0 16,0 1 4-16,0 0-3 0,0 0-2 0,0 0 0 15,0 0-4-15,0 0 5 0,0 0 1 16,0 0 1-16,0 1 0 0,0-1-2 0,0 0 0 15,0 0-2-15,0 0 6 0,1 0-4 0,-1 0 0 16,0 0-4-16,0 0 1 0,0 0 3 16,2 0 3-16,5 1 2 0,0 2 2 0,4-2-7 15,1 0 1-15,0 0-2 0,6 2 3 0,-4-2 0 16,5 1-3-16,1 3 1 0,0-4-5 0,1 0 5 16,0 2 2-16,5-2 0 0,-3 1-3 0,2 1 3 15,2-2-2-15,1-1 0 0,4 2 6 16,0-1-5-16,-1 1 0 0,0-1-1 0,2 0-6 0,-1 1 6 15,1-2 2-15,-1 1 0 0,-1 1 0 16,2-2-2-16,-2 1 1 0,-3-1-2 16,1 0 6-16,-1 0-5 0,-5 0-1 0,4 0 0 15,-3 0-4-15,-3-1 7 0,-2-1 0 0,-1 1 1 0,-5-1 3 16,2 1-5-16,-2-2 0 16,-2 2-1-16,-2 1 2 0,0-1-1 0,-4 1-1 15,3 0 1-15,-4-1-3 0,-2 1 2 0,1 0 2 0,-2-1 1 16,-1 2 0-16,1-1-3 0,-1 0-1 15,-1 0-3-15,1 0 6 0,0 0-3 0,0 0 0 16,0 0-1-16,0 0-3 0,0 0 3 16,0 0 3-16,-1 0 0 0,1 0 0 0,0 0-2 15,0 0 1-15,0 0-3 0,0 0 3 0,0 0-1 16,0 0 1-16,0 1 0 0,0-2-4 0,0 1 3 16,0 0 2-16,0 0 1 0,0 0 0 0,0 0-1 15,0 0-2-15,-1 0 0 0,1 0 2 16,0 0 2-16,0 0 0 0,0 0-1 0,0-1-3 15,0 1 2-15,0 0 1 0,1 0 2 0,-1 0 1 16,0 0-5-16,0 0-1 0,0 0 0 0,0 0 0 16,1 0 1-16,-1 0-2 0,0 0-1 15,2-1-1-15,0 1 3 0,2 0 1 0,0 0 2 0,5 1 1 16,-1-1-3-16,-1 0 0 0,1-1-3 16,1 1 3-16,0 0 0 0,1-2 1 0,0 2-1 15,-1-1-2-15,1 0 1 0,3 1 2 0,-1-1 1 16,4 0 1-16,-1-1-3 0,2 1-1 15,0 1-1-15,0-1 1 0,0 0 2 0,2-1-1 16,-2-1 0-16,1 2-1 0,-1 0 1 0,0-1 1 16,0 1 1-16,0 0 0 0,1 0 0 0,-4 0-4 15,1 1 0-15,-1-1 2 0,-3-1 0 16,2 1 0-16,-1 1 2 0,0-1-4 0,-2-1 0 16,0 2 2-16,0 0 2 0,1 0 0 0,-2-1-2 15,1 1-2-15,-3-2-2 0,0 2 0 16,1 0 3-16,0-1 2 0,-2 1 0 0,0 0 0 15,-1 0-2-15,1-1 2 0,2 1 0 0,-5 1 2 16,0-2-2-16,1 1-2 0,-2 0 1 0,-1-1-4 16,0 1 4-16,-1 0 1 0,0 0-1 15,0 0 0-15,0 0 1 0,0 0-1 0,0 0 0 16,2 1 6-16,-1-2-6 0,2 1-2 0,1 0 1 16,0-3-4-16,1 3 5 0,-1 0 1 0,2 0-1 15,-1-2 0-15,2 2 0 0,-1 0-1 16,0 0 1-16,0 2 1 0,0-2-2 0,4 0 1 15,-2 0-1-15,0 0-3 0,2 0 5 0,1 3-2 16,-1-3 2-16,2 1 0 0,-6-1-1 0,0 0 2 16,-1 0-2-16,-1 0 2 0,-1 0 0 15,-1 0-3-15,-1 0 0 0,-1 0-1 0,0 0 4 16,0 0 3-16,-1 0 2 0,1-1 1 0,0 1 1 16,0 0 0-16,-1 0 0 0,1 1 2 0,-1-2-3 15,1 1-4-15,-2 0-2 0,2-3-3 0,-1 3 2 16,0 0-1-16,1-2 2 0,0 2-2 15,0 0 0-15,0 0 1 0,0 0-1 0,0 2 4 16,0-4-5-16,0 2 2 0,0-1-2 0,-2 1-3 16,2 0 5-16,-1 0-2 0,1-2 3 0,-1 2-2 15,1-1-1-15,-1 1 0 0,1-1-1 0,0 1 3 16,-1 0-2-16,-1-1-1 0,2 1 0 16,-1-2-2-16,0 2 3 0,1-1 0 0,-2 0 2 15,1 1-1-15,0-1-2 0,0 0-1 16,1-1-2-16,-1 2 0 0,1 0-6 0,-2-1-4 15,1 1-11-15,0-2-22 0,1 2-33 0,-4-1-78 16,3-2-180-16,0 2-683 0,-3 0-576 0</inkml:trace>
  <inkml:trace contextRef="#ctx0" brushRef="#br2" timeOffset="439203.5648">5068 7936 1 0,'1'0'0'0,"-1"0"0"0,0 2 0 0,0-2 0 16,0 0 0-16,0 0 47 0,0-2 153 0,0 4 11 15,0-2-11-15,2 0-32 0,-2-2-34 0,0 0-29 16,1 1-8-16,-1-3 14 0,1 2 2 0,1 0 0 16,-1-2-11-16,-1 3-10 0,0-1-5 15,1-1-13-15,0 0 4 0,-1 0-7 0,3-2-1 16,-2 3-3-16,0-3-2 0,-1 2-3 0,2-3-2 16,-1-1-4-16,-1 0-2 0,1-1 0 15,0-2 0-15,0 1-4 0,2-2-3 0,-2 0-2 16,2-1-3-16,-1-3 0 0,2 0-5 0,-2 1-7 15,1-4-1-15,0-1-5 0,2 1-5 16,-2-1-2-16,2-4-4 0,-2 1-6 0,3-4 7 16,-2-2-3-16,-2 0-3 0,3-1 3 0,-1 3-8 15,-3 1 2-15,1 0 1 0,1 2-1 0,-2 3-1 16,-1 1 1-16,0 0 0 0,0 5-1 16,-1-1 2-16,1 1 2 0,-1-1-3 0,-1 2 5 0,2 3-3 15,-1 0-2-15,1 2 3 0,0 2-5 16,0 1 1-16,0 0 0 0,0 0-3 0,1 2-3 15,-1 1 4-15,2 1-4 0,-1-1 1 0,-1 1 6 16,1 1-6-16,-1-1 0 0,0 1 0 16,0 0-2-16,0 0 0 0,0 0 1 0,0 0 1 15,0 1-6-15,0-1 4 0,2 0-2 0,-2 0-1 16,0-1 6-16,1 2-3 0,-1-1 1 0,3 1 3 16,2 1-4-16,-2-2 2 0,-1 0 1 15,2 1-1-15,0 1-2 0,0 0 3 0,0 0-1 16,1 0-1-16,2 0 7 0,-1 1-6 0,1-1 2 15,1 0 1-15,1 1-7 0,-2-1 5 0,2 0-1 16,3 0 0-16,-2 1 1 0,2 1 0 16,0-1-1-16,0-1-2 0,3 0 7 0,-2 0-4 15,4 0-2-15,-3 1 2 0,5 0-6 0,-5-1 4 16,4 0 1-16,2 2-1 0,0-2 0 16,2 1 1-16,-1-1 0 0,6-2 0 0,-3 0 7 15,0 2-6-15,1-2 1 0,-4 1 0 0,7 0-8 16,-5 0 3-16,6 0 2 0,-2 0-1 0,-2 1 3 0,4 0-2 15,-3-1 0-15,0 0 0 16,3-1 4-16,0 3-2 0,1-2-2 0,-1 0 2 0,1 0-7 16,-2 0 5-16,0-1 0 0,0 1 0 0,-3-1 2 15,2 2-2-15,2 0 2 0,-4-1-3 16,4-1 7-16,0 1-5 0,0 1 0 16,-1-2 3-16,0 1-5 0,0 0 5 0,1-1-2 15,0 1 1-15,-4 1 0 0,5-2-1 0,1 0 0 16,-1 0 1-16,6 0 2 0,-3 0-3 0,0 0 0 15,5 0 2-15,2 0-5 0,-1 0 3 0,2 0 0 16,-1-2 0-16,0 0 1 0,2 2 1 16,0-1-2-16,1-1 0 0,3 1 3 0,-3-1-2 15,3 1-2-15,0-1 3 0,-2 1-8 0,3 1 5 16,2-1 1-16,-4 0 0 0,5 0 4 0,0 0-4 16,2 1 0-16,-1-3 1 0,1 6-2 15,-2-3 1-15,4 0 1 0,0 0 1 0,-3 0-4 16,1 0 2-16,-1 0 0 0,1 0-1 0,-1-3 2 15,1 6 0-15,0-3-1 0,2 0 1 0,-2 1 1 16,0-1-2-16,-2 0 2 0,-1 1 0 0,-3-1-5 16,3 0 4-16,1 0-1 0,-6 1 2 0,4-1 4 15,-5 0-3-15,4 1-1 0,-5 0-2 16,1 1 0-16,2-2 0 0,-4 1 2 0,1 0 0 16,1 0-3-16,-1 0 1 0,3 1 0 15,-4-2 0-15,-5 1 3 0,3-1-2 0,1 1 0 0,-2 0-2 16,-1 1 2-16,0-2 0 0,1 1-1 15,-4-1 2-15,0 1-5 0,0 2 2 0,-2-2 1 16,0-1-1-16,-1 0 4 0,-1 0-3 0,-1 1 2 16,-1-1 0-16,-3 1-2 0,2-1 0 15,-4 0 2-15,1 0 0 0,1 0 0 0,-3 0 1 16,-4 0-2-16,0 0 0 0,-4-1 2 16,3 1-1-16,-4 0 0 0,0 1 0 0,-1 0-3 0,0-1 1 15,1 2 0-15,-3-2 1 0,-1 1 0 16,2-1 0-16,-1 0-1 0,-1 0-2 0,-2 0 4 15,-1 0-2-15,-2 0 0 0,0 0 1 0,-2 3-1 16,-1-3 1-16,2 0-1 0,2 1 1 16,-2-1 0-16,3 0 2 0,-3 2-2 0,0-2 0 0,1-2 3 15,-1 2-1-15,3 0-2 0,-1 0 2 16,1 2-4-16,-2-2 1 0,3 0 2 0,-3 0-2 16,4 0 1-16,-1 0 0 0,-2 0-1 0,2 1-2 15,1-1 4-15,-2 0-1 0,3 1-1 16,-2 0 1-16,2 0-2 0,-1 0 1 0,-2-1 0 15,2 1 1-15,-2-1-2 0,0 0 3 0,3 0-4 16,-1 1 2-16,-2-1 1 0,1 0 0 0,1 1 0 16,-2-1 1-16,1 4-2 0,1-4 0 0,-1 0 1 15,-1 0-1-15,0 0 0 0,-2 0 1 16,2 0-2-16,-2 2 0 0,4-4 2 0,-2 4 1 16,0-2 1-16,4 0 0 0,0 2-3 0,0-2 0 15,-2 1 1-15,1-1-1 0,-2-1 2 16,0 2-2-16,0-1-1 0,3 2 0 15,-3-2 1-15,2 1 0 0,-1 1 1 0,1-1 0 0,0 2-1 16,-1-3-1-16,-1 1 2 0,3-1-1 0,-2 0 2 16,1 1-2-16,1 0 0 0,-1 0 0 15,0-1-1-15,2 0 2 0,-1 0-1 0,-1 0 3 16,3 3-4-16,0-3 1 0,-2 0 0 0,1-1 0 16,-1-1 2-16,2 2-1 0,-1 0-1 15,-1 0-3-15,1 0 2 0,2 0 0 0,-1 0 1 0,-1 0 2 16,0 2-2-16,-1-1 0 0,1-1 0 0,-1 0-1 15,0-1 3-15,0 1-1 0,-1 0-2 16,-1 1 1-16,1-1-3 0,2 0 4 0,-4 0-1 16,1 0 2-16,1 2-1 0,-1-2-1 15,0 0 0-15,-1 0-2 0,0-2 4 0,-1 2-3 0,-3 0 0 16,1 2 0-16,0-1 0 0,-1-1 0 16,-1 0 2-16,2 0 1 0,1 1-2 0,-2-1 0 15,2 0 0-15,-3 0 0 0,2-1 3 0,0 1-2 16,0 0-1-16,1-1-1 0,-1 2-2 15,1-2 3-15,-2 1 0 0,1-2 2 0,1 4 0 16,-1-2-3-16,1-2 0 0,-1 2 0 0,0-4 2 16,1 4 1-16,-1-1-2 0,1 1 0 15,-1 0-3-15,-2-1 3 0,2 1 1 0,-2 0 0 16,-1 0 1-16,2 0-3 0,0-1 1 0,0 1-2 16,0-3 3-16,1 3 0 0,-1-1-1 0,1 1 0 15,1-1 0-15,-1 0-2 0,1 0 2 16,-2 1 2-16,0 1-5 0,0-2 2 0,-1 1 0 15,-1 0-2-15,0-2 3 0,-1 2 0 0,0 0-2 16,2 2 0-16,-2-2-2 0,0 0 3 16,0 0 2-16,0 0 0 0,-2 1 2 0,2-1-3 0,0 0-1 15,0 0 1-15,0-1-1 0,0 1 0 16,0 0 1-16,0 0-2 0,0 1-4 0,0 0 3 16,0-1 1-16,0 0 0 0,0 0 5 0,0 0-4 15,0 1-2-15,0-1-3 0,0-1 2 0,0 3 1 16,0 0 1-16,0 1 4 0,0 2-3 0,0 1 1 15,0-2 2-15,0 1-2 0,0-2 5 16,0 4-4-16,0-1-2 0,0-1 0 0,0 1-1 16,-1 3 3-16,1 0 0 0,-1 0 0 0,1 1-2 15,-1 0 1-15,-2 1 1 0,1-2 3 16,0 0 2-16,1 2-4 0,0-2-4 16,0 0 0-16,0-1-2 0,-1 2 4 0,0 2 1 0,0-1 0 15,0 1-1-15,0-2 0 0,1 3 4 16,-2-3-1-16,0 3 5 0,3-2-6 0,-1 0-2 15,0-2-2-15,0 3 1 0,0-2 3 0,1 3 1 16,-2-3 2-16,2 0-2 0,0 2 0 0,0 0 2 16,0-1-3-16,0 0 6 0,0 1-5 15,0-2-2-15,0 1 0 0,0-2-3 0,0 0 6 0,0 2-1 16,2 0 1-16,-2 1 1 0,0-2-2 16,0 0 2-16,0-2-1 0,-2 2 5 0,2-1-5 15,-1-1 0-15,0 3-1 0,-1-1-2 0,0-2 2 16,1 2 1-16,0-3 0 0,-1-1-2 0,1 2-1 15,1-3 1-15,-2 0 0 0,2 1 7 16,0 1-5-16,0-2-4 0,0 1 0 0,-1-3-2 16,1 3 4-16,-2-2 2 0,2-1 0 0,-1 0-3 15,1-1 1-15,0 0 1 0,0-2 0 0,0 1 4 16,0-1-1-16,0 0 4 0,0 0 4 16,0-1 3-16,0 1 7 0,0 0 3 0,0 0-2 15,0-2-10-15,-1 0-5 0,-1-3-7 0,0 0-11 16,-2-3-5-16,2 0-24 0,-2-3-34 15,1-1-42-15,-2-3-77 0,1-1-175 0,-3-2-594 16,1-2-654-16</inkml:trace>
  <inkml:trace contextRef="#ctx0" brushRef="#br2" timeOffset="439523.5026">10738 7388 928 0,'-6'-2'370'16,"1"1"-45"-16,-3-2-110 0,2 6-38 16,-1-2-14-16,-4 4-7 0,1 3-21 0,-2 2-20 15,-4 3-18-15,2 3-22 0,-2 0-15 0,1 2-10 16,-1 2-8-16,2 2-5 0,-2 0-7 0,1 0-6 15,-5 2-7-15,0 0-3 0,-1 0-4 16,-1 0-2-16,-1 0-2 0,6-1-5 0,-1-2-3 16,5-5-4-16,0 2-5 0,6-5-9 0,0-5-15 15,4-2-23-15,-2-1-39 0,3-1-49 16,1-4-60-16,0 0-41 0,1-2-157 0,-1-3-381 16,1 1-252-16</inkml:trace>
  <inkml:trace contextRef="#ctx0" brushRef="#br2" timeOffset="439734.4722">10269 7457 337 0,'-7'-3'422'0,"-3"0"-27"0,-4 0-31 15,3 4-67-15,2 3-71 0,-4 0-36 0,-4 4-38 16,1 2-25-16,-2 4-18 0,-2 3-20 0,0 1-27 16,2 1-11-16,-2 1-5 0,0 2-10 15,-1 2-3-15,0 2-12 0,-1 0-9 0,0 2-6 16,-1 2-3-16,2 0-7 0,4-2-10 0,0-3-21 15,6-6-19-15,3-5-10 0,3-4-21 16,-1-3-35-16,3-2-70 0,0-3-81 0,2-2-76 16,-1-1-240-16,1-4-225 0,-1-3 418 0</inkml:trace>
  <inkml:trace contextRef="#ctx0" brushRef="#br2" timeOffset="439940.1411">9645 7468 188 0,'-13'-7'532'0,"-4"-2"-50"0,-7-1-107 15,4 6-79-15,-1 2-40 0,-1 4-47 0,0 1-49 16,-2 4-38-16,-2 6-25 0,3 0-29 0,2 5-18 16,0 1-10-16,2 6-10 0,1 0-3 15,-2 2-9-15,4 1-6 0,-3 1-3 0,0 4-3 16,-1 3-1-16,-1 2-3 0,-1 3-10 0,4-2-22 16,0-2-23-16,6-9-24 0,3-6-18 15,6-6-15-15,-1-6-35 0,2-4-71 0,1-5-119 16,-1 0-215-16,0-2-289 0,-3-3 314 0</inkml:trace>
  <inkml:trace contextRef="#ctx0" brushRef="#br2" timeOffset="440135.8536">8811 7449 1182 0,'-19'2'271'0,"-2"3"-21"0,-8 1-46 15,2 3-31-15,5 4-19 0,1 2-39 0,-1 5-34 16,0 2-22-16,1 4-16 0,2-1-12 15,0 2-9-15,2 3-8 0,-1-1-5 0,4 5-2 16,-3 1-4-16,5 0-4 0,1-3-11 0,4-6-12 16,4-2-17-16,2-8-22 0,1-2-45 15,-1-6-85-15,-1-2-141 0,2-2-203 0,0-4-233 16,0-4 236-16</inkml:trace>
  <inkml:trace contextRef="#ctx0" brushRef="#br2" timeOffset="440329.9742">8125 7413 1372 0,'-23'3'109'0,"-13"3"1"15,-6 4 28-15,6 4-4 0,1 2-6 0,4 5-10 16,0 2-26-16,-2 2-20 0,1 2-16 0,1 1-15 16,0 2-19-16,1 3-8 0,3 0-8 15,0 2-5-15,6 0-7 0,6-4-16 0,5-5-17 0,3-4-28 16,-1-8-44-16,5-3-85 0,1-2-152 15,0-3-239-15,-1-3-186 0,2-5 510 0</inkml:trace>
  <inkml:trace contextRef="#ctx0" brushRef="#br2" timeOffset="440534.5188">7087 7424 1389 0,'-32'11'127'0,"-13"2"22"15,-8 7 0-15,8 3-28 0,5 1-13 0,1 4-21 16,0-1-24-16,-2 5-20 0,2-4-12 0,2 3-12 16,1-1-8-16,7 3-3 0,6-4-5 15,3-2-3-15,6-5 0 0,7-5-4 0,-1-4-1 16,7-3-6-16,0-5-14 0,1-1-44 0,-1-3-43 16,2-2-56-16,-1-4-184 0,1-3-311 0,2-4-235 15</inkml:trace>
  <inkml:trace contextRef="#ctx0" brushRef="#br2" timeOffset="440733.9614">6276 7327 1657 0,'-24'7'114'0,"-12"4"1"0,-6 2 10 0,9 6-26 16,0-1-22-16,1 3-14 0,-1 2-20 0,-1 3-12 15,-3 4-4-15,3 3-9 0,-2 0-9 0,5 1-6 16,6-1 1-16,-1-2-5 0,8-4-2 15,3-2 0-15,6-7-7 0,0-4 0 16,7-6-8-16,0-2-25 0,-1-3-65 0,1 0-89 0,1-3-90 16,1-3-267-16,1-1-259 0,1-3 476 0</inkml:trace>
  <inkml:trace contextRef="#ctx0" brushRef="#br2" timeOffset="441002.0291">5594 7443 691 0,'-25'13'141'0,"-8"2"-5"0,-8 8-5 16,4 4-33-16,3 1-10 0,1 1-15 0,1 1-23 16,0 0-15-16,4 0-15 0,-1 4-11 0,3-1-8 15,1 2-14-15,4-4-26 0,5-6-25 16,7-8-24-16,5-7-13 0,3-5-16 16,2-4-15-16,1-2-94 0,3-3-125 0,-1-3 10 0,4-4 341 15,2-3 0-15,0-4 0 0,-3-2 0 16,-1-1 0-16,-3 0 0 0,-3-2 0 0,-5 0 0 0,-3 1 0 15,-3 4 0-15,-2 1 0 0,-3 5 0 16,-1 2 0-16,0 4 27 0,-4 4 232 16,1 2-70-16,0 2-64 0,0 3-56 0,-2 3-33 0,2 1-27 15,0 5-28-15,2 0-119 0,5 3-419 16</inkml:trace>
  <inkml:trace contextRef="#ctx0" brushRef="#br2" timeOffset="441475.3421">6961 6488 1 0,'-2'-8'47'16,"0"-4"384"-16,0 0 18 0,0 2-44 0,0 2-50 15,-1-1-51-15,1 3-64 0,0 1-52 0,-2 3-35 16,2 1-34-16,1-1-43 0,1 2-29 15,0 2-25-15,-1 0-14 0,0 1 3 0,-1 5 5 16,-3 5 3-16,2 5 4 0,-4 3 1 0,4 5-2 16,-5 1 2-16,4 5-3 0,-3-3-2 0,4 4 0 15,-3-4-5-15,4 0 0 0,-1-3-1 16,0 1-3-16,0 0-1 0,1-4-1 16,1-1-1-16,-1-1-1 0,-2-5 1 0,2 1 0 0,0-6-2 15,0 0 2-15,-3-2-4 0,4-1-3 16,-1 0 0-16,-2-2-3 0,1-1-7 0,1 0-7 15,0-2-16-15,-3 2-23 0,2-4-21 0,-4 1-42 16,3-2-52-16,-6-2-86 0,2 2-220 0,-1-3-368 16,-1-2-242-16</inkml:trace>
  <inkml:trace contextRef="#ctx0" brushRef="#br2" timeOffset="441962.4256">6752 6442 1 0,'2'-7'339'0,"-1"-1"10"0,5-1-18 0,-3 1-61 15,5 1-50-15,2 0-32 0,1 2-49 16,0 2-35-16,1 0-17 0,5 3-4 0,-3 1-3 16,8 1-4-16,-1 3-5 0,4 1-10 0,-3 2-11 15,5 2-3-15,-2 1-9 0,3 3-7 0,-1 4-6 16,-4-1-10-16,-1 2 2 0,2 3 1 15,-5 2 1-15,0 2 1 0,2 0-3 0,-4 1-4 16,1 0-4-16,-5-2 1 0,-2 1-6 0,0-1 1 16,-3 2 3-16,-1-1-5 0,-4 0 8 0,-2 0 1 15,-3-2 4-15,-5-2 3 0,2 0 3 0,-5-2 2 16,-4-2 2-16,-1 0 4 0,-5 2-4 16,-2-1 3-16,-5 0 4 0,1-2-6 0,-3-2 7 15,-7 0-5-15,-5-1-6 16,-2 0-1-16,-4-1-4 0,2-1-1 0,-2-1 1 0,3-1 4 0,1-2-1 15,4 0 2-15,1-2 2 0,6 0-4 0,4-2 4 16,8-2 0-16,3 0-2 0,2-3-1 16,2 2-2-16,3-1-1 0,1-1-1 0,1 1 3 15,5-1-5-15,0 0-2 0,0 0-2 0,2 1-8 16,1-1 4-16,-1-1-3 0,1 1-1 16,0 0 5-16,-1 0-6 0,1 0-1 0,0 1-1 15,-1 0 1-15,1-1-2 0,0 1 0 0,0 0 1 16,0 1-12-16,0-2-1 0,1 1-13 15,-1 0-21-15,1-2-21 0,0 4-48 0,6-1-83 16,0 0-210-16,7 1-1242 0</inkml:trace>
  <inkml:trace contextRef="#ctx0" brushRef="#br2" timeOffset="443606.9085">10929 8063 1 0,'0'0'0'0,"-1"-1"0"16,0 0 0-16,0-2 0 0,0 2 0 0,1-2 176 16,0 3 67-16,-2-1 11 0,2-1 4 15,0-1-15-15,0 2-24 0,0 0-17 0,2 0-26 16,-2 1-28-16,0 1-24 0,0 0-26 0,0 1-26 16,1 0-24-16,-1-2-18 0,0 2-14 15,0-1 10-15,0 2 20 0,-1 2 16 0,-1 2 13 16,2 1-8-16,-4 3-10 0,2 1-7 0,-1 2-5 15,-1 1-3-15,0 3-8 0,-2-2-7 0,3 3-6 16,-2 1-1-16,2 2 0 0,-1-3-1 0,1 5 1 16,-1-3-7-16,2 0-1 0,0 1-1 15,0-1-1-15,1-1 2 0,0-2-2 0,2-2-1 16,-1 0-2-16,1-1 1 0,1-1 0 0,-2-1-3 16,1-3 0-16,-1-1-1 0,0 0 1 0,1-3 2 15,-1 2-1-15,0-1 2 0,0-2-5 0,0-1-1 16,0 1-2-16,-1-1 0 0,1 1-3 0,0 1-4 15,0-2-10-15,0 3-28 0,-1 0-32 16,1-2-49-16,0 1-72 0,0 2-104 0,0-3-197 16,0 1-338-16,0 3-135 0</inkml:trace>
  <inkml:trace contextRef="#ctx0" brushRef="#br2" timeOffset="443824.8716">10861 8754 1 0,'-3'7'0'0,"3"4"68"0,-3 3 288 16,1 0 44-16,0-2-46 0,0 2-72 0,0 2-31 15,0-4-76-15,1 1-47 0,0 1-22 16,-1 4-18-16,1-2-15 0,-1-2-10 0,0 1-11 16,1 1-17-16,-1-1-13 0,0-1-4 0,1 5-9 15,-1-2-3-15,1 2-2 0,0 0-12 16,-1 0-13-16,1-4-25 0,-1 4-57 0,1 0-110 15,-2 0-203-15,2 1-168 0,0-4-278 0,0 2 625 16</inkml:trace>
  <inkml:trace contextRef="#ctx0" brushRef="#br2" timeOffset="444234.4566">10892 9395 1 0,'-1'11'225'0,"-1"4"173"0,-1 3-23 0,-1-2-28 15,2-2-9-15,-2 2-106 0,-1-3-51 16,2 4-44-16,0 1-24 0,-1-2-24 0,1 2-18 16,-1 2-6-16,1-1-21 0,1 0-16 0,-1 0-12 15,1 5-4-15,-1 0-8 0,0 0-1 16,3 0-3-16,-3-3-5 0,2 0-7 0,0 4-11 16,-2 0-7-16,1 1-33 0,0 0-30 0,-1-3-62 15,0 0-118-15,0-2 14 0,3-1 14 0,-2-1 10 16,1-4 79-16,1-4-8 0,-1-2 9 15,1 2 55-15,-2-3 45 0,2 1 9 0,-1 1 0 16,1 1 4-16,-1 0 0 0,1 0 26 16,-2-2 14-16,2 0 10 0,0 3 20 0,0 0 44 15,0 2 59-15,0-3 57 0,2 1 35 0,0-1-6 0,1 2-27 16,-1 1-28-16,-1 1-6 0,2 0-8 16,0-1-19-16,0-2-23 0,-1 1-34 0,0 1-22 15,1-2-6-15,-1 5-5 0,1-2-5 16,-1 0-8-16,1-1-10 0,-2-1-3 0,1 1-7 15,1-2-2-15,1 0 1 0,-2-1-5 0,1 4-13 16,1 1-10-16,0-3-16 0,-2 2-53 0,2-2-97 16,0 0-209-16,-2 0-483 0,1 4-12 0</inkml:trace>
  <inkml:trace contextRef="#ctx0" brushRef="#br2" timeOffset="444441.551">10838 10917 424 0,'-2'9'494'16,"-3"6"-33"-16,1 2-165 0,0-1-55 0,4-1-25 15,0 3-67-15,0 0-29 0,0-1-16 16,1 2-23-16,1-2-6 0,-1-1-25 0,0 2-24 16,2 0-4-16,0 2-12 0,-1-2-5 0,2 2-5 15,0 0-10-15,-2-2-1 0,1 0-21 0,-1-4-50 16,0-1-167-16,-1-2-525 0,0 1-783 15</inkml:trace>
  <inkml:trace contextRef="#ctx0" brushRef="#br2" timeOffset="468033.8168">11276 7730 1 0,'0'0'0'0,"-2"0"0"0,2 0 0 0,-1-1 0 16,1 1 0-16,0 0 55 0,0 0 108 15,0-1-2-15,-1 1-7 0,0 0-8 0,0-1-2 16,1-1-14-16,-2 2-7 0,1-1-3 0,0 1-1 15,1 0-10-15,-3 0-6 0,2-2-8 0,-1 2-13 16,0-1-4-16,1 1-11 0,-1 0-6 0,0-1-6 16,1 1-4-16,-1 0-3 0,0 0-3 15,0 0-3-15,1 0-6 0,-1 1-3 0,0-1 0 16,-2 0 0-16,2 1 7 0,0-1 6 0,0 2 3 16,-1-2-1-16,3 0-2 0,0 0-3 0,0 0-2 15,0 0 0-15,0 0-3 0,0 0-2 0,2 0-1 16,-2 0-5-16,1 0 5 0,-1 0-1 15,0 0-1-15,0 0-1 0,0 0-6 0,0 0-5 16,0 0-5-16,0 1-2 0,0-1-6 0,0 2-2 16,0-2-4-16,1 1-1 0,-1-1 6 15,3 2 6-15,-2 0 6 0,4-1 4 0,-1 2-3 16,2 0 1-16,1 0 1 0,3 0 1 0,-2-2-3 16,2 2-4-16,0-1 1 0,1 0-6 15,-1 1 5-15,2-1-1 0,0-1-1 0,1 0-1 16,-2 0-4-16,-1 1-1 0,1-2-1 0,-1 3 2 15,1-2-3-15,-2-1-1 0,-1 2 0 0,2-4-4 16,-4 1 4-16,3 1-1 0,0-2 1 16,-4 2 0-16,0 0-2 0,3 0-1 0,-4 0 1 15,0 0 1-15,-1-1 0 0,-1 1 0 0,-1 0-3 16,0 0-3-16,1 0 3 0,-2 0 2 16,0 0 1-16,0 0-1 0,0 0 0 0,0-2-1 15,0 2 1-15,0 2 5 0,0-2-3 0,-2 0 0 16,2 0 0-16,0-2-3 0,0 2 4 0,0 0 1 15,0 0 1-15,0 0 0 0,0 0-1 0,0 0 0 16,0 0-2-16,0 0 2 0,0 0-3 0,0-1-2 16,-1 1 0-16,1 0-4 0,0 0 2 15,0-1-2-15,1 1-4 0,-1-1-7 0,0 0-21 16,0 1-32-16,2 0-46 0,-2 0-52 16,1-1-76-16,1 2-147 0,2-1-424 0,3 1-759 0</inkml:trace>
  <inkml:trace contextRef="#ctx0" brushRef="#br2" timeOffset="468475.4573">11954 7720 328 0,'2'1'454'0,"-2"0"-28"0,1-1-81 16,0 0-9-16,0 0-37 0,-1 0-77 0,0 0-66 15,2 2-53-15,-2-2-29 0,0 0-16 16,0 0-7-16,1 0-2 0,-1 0 0 0,4 0-2 0,-2 0-4 16,4 0-3-16,-1 0-9 0,4-2-4 15,1 2-5-15,0-1-1 0,1 1 0 0,3-1-4 16,-2 0-2-16,1-1-3 0,0 0-1 0,0 1 0 16,2 0-2-16,0 0 0 0,0-2-2 0,0 2 0 15,1-1 0 1,-2 0-1-16,1 2 1 0,-3-1-2 0,2 0-2 0,-3 1 0 0,0-1-1 15,0-1 2-15,-3 2-2 0,-2 0 2 0,0-1-4 16,-2 1 2-16,3 0 0 0,-4 0 1 0,-2 0 3 16,0 0-4-16,-1 0 0 0,0 0 0 15,0 0 3-15,0 0 1 0,0 0 1 0,0 0 1 16,0 0-1-16,0 0 2 0,0 0 1 0,0 0 0 16,-1 0-1-16,1 0-3 0,0 0-4 15,0 0-1-15,0 0-2 0,-1 0 1 0,1 0 1 16,0 0-2-16,0-1-4 0,0 1-6 0,0 0-16 15,0 0-25-15,0 0-40 0,0 0-40 0,1 0-58 16,0 1-103-16,3 0-251 0,0 3-558 16,4-3 110-16</inkml:trace>
  <inkml:trace contextRef="#ctx0" brushRef="#br2" timeOffset="468889.6959">12659 7724 1 0,'1'0'392'0,"1"1"97"16,-2-1-51-16,1 2-5 0,-1-1-36 0,0-1-85 15,0 1-99-15,0-1-64 0,1 0-44 16,-1 1-31-16,2-1-14 0,-2 0-13 0,0 0-9 16,1 1-5-16,-1-1-7 0,1 0 0 0,5 0 1 15,0 0-4-15,2 1-2 0,2-1-7 16,2 0 0-16,1 0-2 0,0 1 1 0,2-1-1 15,4 0-4-15,0 2 2 0,0-4-2 0,-1 2-1 16,3 0-1-16,-2-1 1 0,1 1-3 16,-3 0 2-16,2 0 1 0,-4 0-4 0,1 0 3 15,-2-1-2-15,-3 1 0 0,0 0 3 0,-2-1-3 16,-3 1-1-16,-2 0 3 0,1-1-1 0,-4 1 3 16,-1 0 3-16,0 0 3 0,-1 1 2 0,1-2 2 15,0 1 0-15,-2 0-2 0,2 0 1 0,0 0-5 16,0 0-1-16,-2-1-3 0,2 0-4 0,-1 1-2 15,0-2 1-15,-1 1-3 0,0-1 1 16,2 1 2-16,0 0-4 0,-1 1 0 0,0 0 0 16,1-1-11-16,-2 1-16 0,2 0-32 0,2-2-49 15,-1 4-45-15,-1-2-89 0,0 1-251 16,1 3-1177-16</inkml:trace>
  <inkml:trace contextRef="#ctx0" brushRef="#br2" timeOffset="470263.0512">13455 8029 1 0,'0'-1'0'0,"-2"-2"0"0,1-1 0 15,1 3 0-15,-1-1 0 0,1 1 0 0,0-1 0 16,-1 0 0-16,1 0 0 0,0-1 0 0,0 3 0 15,0-2 114-15,0-2 23 0,0 2-5 0,-1-2 4 16,1 2 11-16,-1-2-2 0,1 2-3 16,-2 0-9-16,1 1-12 0,1-1-2 0,-3 1-1 15,2 1-5-15,1-1-2 0,0 0-1 0,-1-2-10 16,1 3-1-16,0 0-10 0,0-2-13 0,0 2-7 16,0 0-5-16,0 0-6 0,0 0-2 0,0 2-4 15,0-2-10-15,0 0-4 0,1 0-4 16,-1 0-3-16,0 0 0 0,1 0-1 0,-1 0 0 15,0 3-4-15,0-6 0 0,-1 6-2 0,1-3-4 16,0 0-2-16,0 1-4 0,0 0 11 16,-1 0 16-16,1 2 7 0,0 3 4 0,-2 1-15 15,1 1-17-15,-1-2-9 0,-1 1-2 0,1 2 9 16,2 1 5-16,-2 4 4 0,-1-1-4 0,0 2-4 16,1-1-4-16,0 1-3 0,-1 0 4 15,-1 0-2-15,2 1-1 0,1 2-2 0,-2-6-1 16,2 5 1-16,-2-1-2 0,2-3 4 0,0 4-5 15,-1-4 1-15,0 1-1 0,1 0 1 16,-1-4 2-16,1 1-4 0,0 2 1 0,0-2-3 16,0 1-1-16,-2-2 2 0,0 2 1 0,0-4-1 15,1 0-3-15,1-1-1 0,-1-3 2 0,1-1-2 16,1-1 5-16,0 1-4 0,0-3-2 16,0 2-1-16,0-2-2 0,0 1 3 0,0-1 2 15,0 0 0-15,0 2-3 0,0-2 1 0,0 0 1 16,1 0 1-16,-1-3 7 0,0 3-5 15,0 0 0-15,0 0-3 0,0 0-2 0,0-2 2 0,0 2-2 16,0 0-1-16,0 0-5 0,0 0-11 16,0 0-11-16,2 2-11 0,-1-1-16 0,1 2-29 15,1 1-39-15,0 1-59 0,1 0-98 0,-3 1-190 16,0 2-422-16,2 0-358 0</inkml:trace>
  <inkml:trace contextRef="#ctx0" brushRef="#br2" timeOffset="470681.4902">13390 8625 1 0,'0'2'146'0,"-1"2"235"0,1 0 22 0,0-1 24 0,0-1-41 0,0 3-74 15,0 1-72-15,-1 0-64 0,1 1-31 16,0 1-34-16,-1 1-18 0,1 2-11 0,-2 0-17 15,2 0-12-15,0 2-11 0,0-2-1 16,0 1-5-16,0 1 0 0,0-1-1 0,0 1-7 0,-1 0-2 16,1 1-6-16,0 2 0 0,0 0-3 15,0 1-5-15,0-1-1 0,-2-1-6 0,4 3 2 16,-2-3 2-16,0 2-1 0,-2 0 2 0,2-3-4 16,-2-1 0-16,2-1-2 0,0 1 2 0,0-5 1 15,0 3-1-15,-1-1 1 0,1 0-5 16,0-2 0-16,1-1 2 0,-1-3 1 0,0 2 1 15,0-2-2-15,2-1-3 0,-2 0-1 0,2 1 4 16,-2-3 0-16,0 0-2 0,0 1 1 16,0-2-4-16,0 0 1 0,0 0 3 0,0 0 2 15,0 0-1-15,0 0-2 0,0 0-1 0,0 0-3 16,0 1 2-16,0-1 0 0,0 0-3 0,0 0-2 16,0 0-10-16,0 3-13 0,0-1-25 0,1 2-31 15,1 0-42-15,0 2-49 0,-2 0-71 16,1 2-133-16,0 0-311 0,0 3-747 0</inkml:trace>
  <inkml:trace contextRef="#ctx0" brushRef="#br2" timeOffset="471032.5176">13374 9333 1 0,'2'6'96'0,"1"0"356"0,-2 0-18 0,3-1-12 15,-1-1-48-15,-2 2-72 0,0 0-58 0,-1 0-61 16,0 1-34-16,0-2-19 0,1 0-32 0,0 3-23 16,-1 1-5-16,0 1-10 0,0 0-8 15,0 1-4-15,0-1-13 0,0 2-10 0,0 1-5 16,0 2 1-16,0 0-2 0,0-1 1 0,0-1-3 16,0-1-6-16,0-1 0 0,0 0-4 15,0 3 2-15,0 0 2 0,0 0-4 0,0 0-1 16,0-4-4-16,1-1 2 0,-1 1 0 0,0-3 1 15,0 0 2-15,0 0-7 0,0-2 3 0,0 1-2 16,0-3 0-16,2 1 2 0,-2 0-1 16,0 0-3-16,1 0-2 0,1-1 1 0,-1 1-2 0,0 0 0 15,-1 2-5-15,1-3-18 0,1 0-19 16,0 2-28-16,1-1-31 0,-1 2-45 16,-2 1-64-16,2 0-72 0,-2 3-210 0,2-2-385 0,-2-1-257 15</inkml:trace>
  <inkml:trace contextRef="#ctx0" brushRef="#br2" timeOffset="471503.0794">13354 9993 1 0,'-2'6'0'0,"0"1"188"16,2 0 267-16,2-2-68 0,0 0-20 0,1 1-42 16,-2-2-58-16,0 2-50 0,0 1-56 0,2 4-24 15,-2-1-10-15,2 1-28 0,-2 0-7 16,0 1-24-16,0 1-17 0,0 4-10 0,-1 1-5 15,0-1-4-15,0 1-6 0,0-1-3 0,0 2-9 16,0 1-4-16,-1 3 1 0,0 0-6 16,0-3 3-16,0-2-5 0,1-3-1 0,-2 1 2 15,1 2 0-15,0 1 1 0,-2-3-1 0,2-1 0 0,1-3-3 16,0-1-1-16,-1 1 2 0,1-1-5 16,0-1 2-16,-1-1-1 0,2-1-1 0,0-2 3 15,-1 0 0-15,2 1-1 0,1-3-2 16,0 1-4-16,-1 1 0 0,-1 0-2 0,2 0 5 0,0 0-4 15,-2 0 5-15,1-2 2 0,-2 1-3 16,3-1 6-16,-1 2-3 0,-1-1 3 0,1 0-2 16,-2-1 0-16,1 1 0 0,0-1-3 0,-1 3 4 15,1 0-2-15,0 0 2 0,-1 0 1 16,0-2-1-16,1-2 4 0,-1 1 0 0,2-1 4 16,-2 0 1-16,0 3 2 0,0-3 1 0,0 1 0 15,0-2 5-15,0 2 0 0,0-2-2 16,0-1 0-16,0 2-4 0,1-2-3 0,-1 0-1 15,0 0-1-15,0 3-5 0,-1-2 1 0,1-2-1 16,0 0-3-16,0 0 2 0,0 0-4 0,0 0-4 16,-2 2-11-16,2-2-20 0,-2-2-33 15,1 2-64-15,-3-1-107 0,-2-1-282 0,0-1-632 16,0-2 48-16</inkml:trace>
  <inkml:trace contextRef="#ctx0" brushRef="#br2" timeOffset="471925.0076">13025 10548 1573 0,'-7'0'450'15,"-3"1"-111"-15,0-1-113 0,5 1-28 0,4 2-32 16,2-3-50-16,-1 0-43 0,0 1-16 15,2 0 0-15,4 1 4 0,-2 2 1 0,5 0-3 16,0 0-12-16,1 1-6 0,3 0-6 0,0-1-6 16,3 2 0-16,-2-1-9 0,2 0 0 0,-2 1-2 15,3-1-3-15,-3 0 0 0,0 2-4 16,0 0-2-16,0-1-2 0,0 0-1 0,2-1-1 16,-1 5-1-16,1-1 1 0,-2 2-3 0,-2-1-1 15,3 1 2-15,-3-4-1 16,0 0 1-16,-2 4 0 0,1-4-3 0,-2-1-1 0,1-2 2 0,-4 1 1 15,-1 0 0-15,0-3 1 0,0 1-6 16,1 0 3-16,-2 1-1 0,-3-1 2 0,0 1 2 16,2-1-4-16,-2-1 0 0,2-1-3 15,-2 0 0-15,-1-1 4 0,1 1-5 0,0-1-3 16,0 2-7-16,2-1-5 0,0 0-8 0,-2 2-6 16,1-2-12-16,3 2-14 0,-1-1-19 0,1 0-26 15,0-2-38-15,0-2-68 0,1 0-125 16,3 1-348-16,1-4-879 0</inkml:trace>
  <inkml:trace contextRef="#ctx0" brushRef="#br2" timeOffset="472318.6548">13719 10404 1341 0,'-3'-1'496'0,"1"-1"-149"0,2 0-93 15,-1-1-46-15,1 3-39 0,-1-3-44 16,0 2-28-16,-1-1-19 0,0 2-15 16,1 0-12-16,0 2-10 0,1-1-14 0,-1 0-7 0,0 1-7 15,-2-2-1-15,-1 4-1 0,1 1 3 0,-5 3-2 16,4 2-4-16,-4 1 6 0,-1 1-1 16,0 2 3-16,2-2 2 0,-2 3-3 0,-1 0 0 15,1 2 0-15,-3 0 0 0,-2 3 0 0,1 2 3 16,-5 1-5-16,1 5-5 0,-3-2 3 0,0 2-4 15,-3 0 6-15,1 0 1 0,1-2-5 16,1 1-1-16,-1-3-1 0,2-3 0 0,0 0 5 16,2-1 0-16,1-1-1 0,1-2-5 0,2-5 1 15,3 1 0-15,0-3 6 0,6-4 1 0,-2 0-7 16,3-1 1-16,1-3-8 0,0-1 1 16,1 1 2-16,-1-2-1 0,2 0 1 0,0 0-3 15,2 0 0-15,-2-2-4 0,1 2 0 16,-1-2-8-16,2 1-31 0,-1-3-43 0,1-3-91 0,2-1-307 15,2-1-1302-15</inkml:trace>
  <inkml:trace contextRef="#ctx0" brushRef="#br2" timeOffset="474100.3135">18111 8835 1 0,'2'-1'0'0,"-1"0"0"0,1 0 0 0,-1 0 0 16,-1 1 0-16,2-2 0 0,-2 4 0 0,0-2 0 15,2 0 27-15,-2 0 79 0,0 0 15 16,1 0 15-16,0 0 17 0,1 0 20 0,1 0 0 16,0 0-2-16,0-2-6 0,1 1-17 0,1 0-5 15,0-1 0-15,1 1-4 0,1-2-12 0,-3 2-19 16,3 0-24-16,-4 1-14 0,3-1-11 15,-4 1-8-15,0 1-6 0,-2-1-9 0,3 0-5 16,-3 1 1-16,0 0 1 0,1 2 8 0,-1 0-1 16,2 1-2-16,-1 0-7 0,0 3-6 0,0-2-1 15,0-1-3-15,0 3 0 0,2 0-5 16,1-1-4-16,-2-1-1 0,1 2 1 0,0 0 2 0,-1-1-2 16,0 1 0-16,2 0-2 0,0 1 3 15,-2-1 2-15,-1 1 0 0,2 1 1 0,0-3-5 16,-1 0-2-16,0 3 0 0,0-3-1 15,1 0 2-15,-1-2-2 0,-1 0 1 0,1 0-4 16,1-1 3-16,0 0 1 0,-2-1 2 0,1-1 6 16,1 0 2-16,-2-1 4 0,3-1 4 15,-1 0 1-15,5-2 1 0,1-1-3 0,2-2-5 0,1-4-7 16,3 0-2-16,3-5-3 0,4-1-1 16,5-1-1-16,4-4-5 0,2-1-2 15,3-2-3-15,4-3-2 0,0 2 7 0,1-1-2 0,1 2 4 16,-4 1-1-16,-4 4-2 0,-5 2 2 15,-3 3-1-15,-4 3 6 0,-6 3-3 0,-5 2 2 16,-1 3 2-16,-5 1 5 0,-4 0 10 0,0 2 4 16,-2 0 0-16,0 0-4 0,1 2-10 0,-1-2-3 15,1 0-3-15,-3 1 5 0,3-1-6 0,0 0-3 16,-1 0 0-16,1 0-6 0,0 0 4 16,-2 0 2-16,1 1-2 0,0-1-1 0,-2 0-2 15,0 1-1-15,2-1 2 0,-1 2 0 16,1-2-5-16,-1 2-3 0,0-2-6 0,1 0-8 15,0 1-5-15,0 0-18 0,1 0-18 0,0 0-34 0,0 2-44 16,0-1-73-16,2 0-182 0,2 1-582 16,2-2-443-16</inkml:trace>
  <inkml:trace contextRef="#ctx0" brushRef="#br2" timeOffset="475122.8536">11799 7102 1 0,'-1'-3'0'0,"-1"0"0"0,1 0 203 0,0 3 61 16,1-2-58-16,1 1-40 0,-1 0-35 0,1 0-10 16,1-1 7-16,0 2 4 0,-1 0 13 0,2-1 3 15,-2 0-2-15,0 1-8 0,1 0-17 16,-2 0-11-16,0 0-12 0,0 0-13 0,0-1-10 0,0 1-9 15,0 1-10-15,0-1-7 0,0 1-4 16,-2-1-8-16,2 1-7 0,0-1-8 0,0 0-12 16,0 0 0-16,0 3-1 0,0-1 4 0,0 2 4 15,2 2-2-15,-2-1-3 0,1 1-4 0,4 0 2 16,-5 2-2-16,2-2 0 0,-1 1 1 16,1 1-5-16,-1-2 3 0,1 1 0 0,0 1-2 15,-1 1 4-15,1-2-2 0,1 0-2 0,-2 3 0 16,2-2 0-16,-2-2-1 15,0 0 0-15,2-1 2 0,-2 0-6 0,1-3 7 0,-1 0-1 16,1 1 0-16,-1-3 6 0,0 1-4 0,2 0 4 16,2-1 5-16,-3 0 2 0,5-1-1 0,-1-2 1 15,5 0-3-15,0-3-5 0,6-1 1 0,2-4-5 16,6-1-2-16,1-4 3 0,4 0-4 16,3 0 1-16,-1-1 0 0,-1-2-1 0,0 1 0 15,-1 1 1-15,-1-2 0 0,-3 3-3 0,-3 2 3 16,-4 0-1-16,0 5 0 0,-4-4 3 0,-3 6 1 15,-4 3 1-15,-3 0 1 0,-2 3 4 16,-1-1 2-16,-1 2-1 0,-2 0-2 16,1 0-7-16,-2 0-10 0,1 2-16 0,0 0-14 15,0 4-40-15,0 4-117 0,-3 5-494 0,0 3-981 0</inkml:trace>
  <inkml:trace contextRef="#ctx0" brushRef="#br2" timeOffset="503629.1366">5169 7328 1 0,'0'-1'0'0,"1"0"0"0,-1-1 0 0,1 0 0 16,1 2 0-16,-1-2 0 0,1 0 0 0,-1 1 0 15,0-1 0-15,-1 1 0 0,1-2 0 0,0 2 0 16,-1 0 0-16,2 0 0 0,-2 0 0 15,0 0 0-15,1-2 0 0,-1 2 36 0,0 0 47 16,0 1-12-16,0-1-14 0,0 1-26 0,1 0-21 16,-1-1-13-16,2 1-8 0,-1-2 0 0,-1 0 3 15,1 1 5-15,2-2 4 0,-1 1 5 0,0-1 2 16,1 0 5-16,-3 1 4 0,2-1 2 0,1 0 6 16,-1 0 8-16,1 1 6 0,-3 0 8 15,0 0 12-15,1-1 5 0,0 1 5 0,0-1 0 16,-1 1 0-16,2 0-3 0,-1 0-1 0,0-2-4 15,1 2 3-15,-2-1-2 0,1 0-4 0,-1 1-1 16,0-1-6-16,0 1-3 0,0 0 1 16,0-1 3-16,0 1-2 0,1 0-2 0,-1-1-3 15,0 0-1-15,0 0 1 0,2 1-1 0,-2 0 6 16,0 0 0-16,0 1-2 0,0 0 1 16,0 0-6-16,0-2-1 0,0 2-1 0,0-1-3 15,0 1-1-15,0-2-3 0,0 1-3 0,0-3-1 16,0 2 1-16,0 1-3 0,0-1 0 0,0 0-2 15,0 0-3-15,0 0-2 0,0-2 1 16,1 2-2-16,-1-1 0 0,0 1 1 0,0-1-3 16,0 2 2-16,0-4 1 0,0 2-3 0,-1-1 2 15,1 1-2-15,-2-2-3 0,2 0 2 0,0 1-3 16,-1 1-3-16,1-1-1 0,0 0-3 16,0-3-2-16,-1 1 1 0,1 1 1 0,0 0-4 15,0-3 4-15,0 2-2 0,-2 0-1 0,2-3 6 16,0 4-3-16,-1-1 0 0,1-1 0 0,-1 2 0 15,1 1-1-15,-2-2 0 0,2 1-1 16,-1-1-2-16,1 1 2 0,-1-2-1 0,1 3 0 16,0-1 3-16,0 0 0 0,0-1 2 0,0 0 1 15,0 1-1-15,1 1-3 0,-1-3-1 0,0 1-2 16,0 1-2-16,0-2 2 0,0 1 0 0,0 0 0 16,0-2 2-16,0 1-2 0,0 0 0 15,1-1 1-15,-1 0 0 0,0 0 0 0,0-2 0 16,0 0 0-16,2 1-3 0,-2 0 2 15,0-2 2-15,0 3-2 0,0-1 5 16,0 1-4-16,1 0-1 0,-1 0 1 0,1 1-6 16,-1-1 4-16,0-1 2 0,0 2-1 0,2 0 3 0,-2-1 0 15,0 1-4-15,0 0-1 0,0-1 3 0,0 0-3 16,0-2 2-16,0 1-1 0,0-1-2 16,1 1 0-16,-1 0 1 0,0 0-1 0,0 4 0 15,0-2 2-15,1-1-1 0,-1-1 0 0,0-1 5 16,2 0-4-16,-2 1-1 0,1 2 1 0,-1 1-5 15,2 1 3-15,-2-2 0 0,1 1 0 0,1 2 0 16,-2-4 0-16,1 4 0 0,-1 0 1 16,0-1 1-16,1 0-1 0,-1 0 0 15,0 0 1-15,0-2-2 0,1 0 0 0,-1 1 1 0,1 0 0 16,-1 0-1-16,1 2 0 0,-1 0 0 0,2-1 0 16,-1-3 1-16,-1 3 0 0,2-1-1 15,-2-2 2-15,1 1-2 0,0 0 0 0,-1-1 1 16,0 3-1-16,1 1 2 0,0 0-1 0,1-1-1 15,-2 0-1-15,1 0 3 0,0 1-2 0,-1 0 1 16,0 0 0-16,2 0-2 0,-2 0 2 16,0-1-1-16,1-1 0 0,0 1 2 0,-1 2-3 15,1-1 1-15,-1-1 0 0,2 2 3 16,-2 0-2-16,0-1-1 0,2 1 1 0,-2 0-4 16,1-2 3-16,0 1 0 0,-1 2-1 0,2-2 3 15,-2 2-3-15,1-3 0 0,-1 2 1 0,0 1 2 16,0-1-1-16,0 2 0 0,1-2 1 0,-1 2-5 15,-1-2 3-15,2 2 1 0,-1 0-1 0,0 0 0 16,1 0 0-16,-1 0-1 0,0-1 0 16,0-1 3-16,0 3-2 0,0-1 1 0,0-1-1 15,1 2-2-15,-1-1 1 0,2-1 2 0,-2 0-2 16,1 1 3-16,-2-2-2 0,1 2 1 0,1-1 1 16,-1-3 1-16,0 4 0 0,0-3 0 15,0 1-1-15,0 1-3 0,-1-2 0 0,1 1 2 16,0-1-2-16,0 1 3 0,1 1-2 0,-1-2 0 15,0 2 0-15,0-2 2 0,-1 2-2 0,1 0 0 16,0-1 2-16,0 1-6 0,0-1 4 16,-2 0 0-16,2 0 0 0,0 0 4 0,0 1-2 15,0-2 0-15,-1 0 0 0,1 0-2 0,0 3-1 16,0-1 2-16,0 0 0 0,0 1-4 0,0-1 3 16,-1 1-1-16,1 0 1 0,0 1 3 15,0-2-3-15,0 1 0 0,0 1-2 0,0-1 4 16,0 1-2-16,0 0 0 0,0-1 1 0,0 2-6 15,0-1 5-15,-1 1 1 0,1 0-2 16,0-1 5-16,0 0-4 0,0 0-1 0,0 1 2 0,0-1-1 16,0-1 1-16,0 1 0 0,0 1-1 15,0 0-4-15,0-1 4 0,0 1 0 0,0 0-2 16,0-1 4-16,0 0-2 0,0 0 1 0,0-1 0 16,0 0 2-16,0 1-3 0,-1 0 0 15,1 1 0-15,-2-2-2 0,2 1 3 0,0 0-1 16,0 0-1-16,0 1 5 0,0-2-4 0,0 1 1 15,-1 1 0-15,1 0-4 0,0-1 4 0,0 1-1 16,0-1 0-16,0 1-1 0,0 0 1 16,-1-2 0-16,1 2-1 0,0 0 5 0,0 0-4 15,0 0 0-15,0-1 1 0,0 1-2 0,0 0 1 16,0 0-1-16,0 0 1 0,0 0-4 0,0 0 4 16,0 0 0-16,0 0 0 0,0 0 3 15,0 0-3-15,0 0-1 0,0 0 1 0,0 1-6 16,1-1 4-16,-1 0 0 0,0 0-2 0,0 0 1 15,0 0-2-15,0 0-1 0,0 0-1 0,0-1 5 16,1 1-3-16,-1 1 0 0,0-1 1 16,0 0-3-16,0 0 3 0,2 0 0 0,-2 2 2 15,1-2-1-15,0 0 3 0,1 1 1 0,1 0-2 16,0 0 6-16,-2 1-5 0,2-2-1 0,0 1 1 16,1 1-4-16,-2 0 4 0,3-1-2 15,-2 0 3-15,0-1-2 0,1 2 3 0,0 0-1 16,0-1-2-16,1 0 5 0,1-1-3 0,0 1-1 15,2-1 4-15,-1 0-6 0,1 0 2 16,0 0 2-16,1 0-2 0,0 0 0 0,4 0 1 0,-2 0-1 16,3 0-1-16,0 0 5 0,-4 0-5 15,3 0 1-15,-1 0 1 0,3 1-5 0,-3-1 5 16,3 1 0-16,-1-1 1 0,3-1 1 0,1 1-2 16,-2 0 3-16,-1-1-2 0,1 1 3 0,-2 0-2 15,2-1-1-15,3 0 0 0,-2 1-4 16,3-3 2-16,-2 1 0 0,5 2 0 0,-3-1 3 15,3 1-2-15,-2 0-2 0,1 0 1 0,-3-1 1 16,2 1-1-16,0 0 1 0,0 0 0 16,1 0-2-16,5-2 1 0,-4 1 1 0,4 0 0 15,-3 0 2-15,2 1-2 0,-2-3 0 0,1 2-1 16,-1 1 1-16,-1-1 0 0,3-1 0 0,-2 0 0 16,3 2-2-16,-4-1 3 0,2 0-2 0,1-1 1 15,1 1 0-15,-4 1-2 0,0-1 0 16,4 1 1-16,-1 1 2 0,1-1 0 0,1-1-1 15,-1 1-1-15,-1 0-2 0,-1 0 2 16,-1 0-1-16,-1 1 1 0,1-2 2 0,0 1-1 16,-2-2 1-16,2 2-1 0,2 2 0 0,-3-2 2 0,-3 0-1 15,0 0-1-15,-2 0-1 0,-7 0 0 16,3-2 0-16,0 2 2 0,-4-1 0 0,-1-1-1 16,2 2-1-16,-6 0 0 0,2 2-1 0,0-1 2 15,-3-1-1-15,1 2 1 0,-1-1-2 0,-2-1 0 16,0 1 0-16,2 1 0 0,-3-4 3 15,-1 2-2-15,0 0 0 0,0 0 1 0,0 2-1 16,0-2 2-16,0 0 0 0,-1 0 2 0,1-2 0 16,-4 2-2-16,4 0-2 0,-1 0-6 15,1-1-15-15,-1 1-35 0,0 1-94 0,-1 1-275 16,-1 1-1153-16</inkml:trace>
  <inkml:trace contextRef="#ctx0" brushRef="#br2" timeOffset="505352.4308">13668 7213 1 0,'0'-1'0'0,"-2"-2"0"0,1 2 0 0,0-1 0 16,1-1 0-16,0 1 0 0,0 0 0 15,0-2 0-15,0-1 0 0,1 1 0 16,0 1 0-16,1-2 0 0,-1-1 0 0,1 0 0 0,-1 1 0 15,0 1 0-15,0-1 0 0,0 1 0 0,0-2 0 16,-1 3 0-16,2-2 0 0,-1 2 0 16,2-2 0-16</inkml:trace>
  <inkml:trace contextRef="#ctx0" brushRef="#br2" timeOffset="505608.0626">13664 6833 1 0,'0'-9'0'0,"-1"-2"0"0,0-5 0 15,0 2 203-15,-2 2 26 0,3 2 5 16,-1 0-21-16,1 0-36 0,0 0-27 0,-2 2-32 16,2-1-28-16,-1 1-21 0,0-1-7 0,1 1-18 15,-1 0-16-15,1-1-10 0,-1 1-18 0,2 1-4 16,-1 0 2-16,0-2-7 0,1 3-13 15,0-1-9-15,0-3-16 0,2 2 2 0,0-2-40 16,-1 1-62-16,-1 1-70 0,-1-3-60 0,1 4-63 0,0-2-69 16,-1 0 409-16</inkml:trace>
  <inkml:trace contextRef="#ctx0" brushRef="#br2" timeOffset="506071.882">13668 6334 1 0,'1'-7'0'0,"-2"-2"0"0,1-2 0 0,-2 2 0 16,2 2 0-16,0-1 78 0,0-1 137 16,2 1-14-16,-2-1-28 0,0 1-22 0,1 2-59 15,-1-1-22-15,2 2-11 0,-1 0-19 0,-1 0-20 16,1 0-19-16,0 1-18 0,0 1-13 16,0 0-8-16,1 1-6 0,-1 0-14 0,1-2-86 15,0 1-54-15,-2-2-38 0,2 1-41 0,1 1 219 16,1-1 58-16,-3-1 0 0,0-1 0 0,-1-1 0 15,0 0 0-15,1 0 0 0,-1-2 0 16,0 1 0-16,1-2 0 0,-1 1 0 0,0 0 0 0,0-1 0 16,0 0 0-16,0 0 0 15,0 1 0-15,0-1 0 0,0 1 0 0,0-1 0 0,0-2 0 16,1 1 10-16,-1 0 137 0,2 2-12 16,-1 1 3-16,1-2 4 0,-2 3-21 0,1 0 2 15,0 0-6-15,-1 1-22 0,0 2-2 0,0 0-6 16,0 0 2-16,0-2-5 0,1 1-5 15,-1 0 2-15,1 1-7 0,-1 0-3 0,0-2-8 16,0 2-8-16,0-1-10 0,0 1-9 0,0-2-2 16,0 0-2-16,0 0 9 0,0 3-6 0,-1-4-8 15,0 1-5-15,1 3-19 0,0-1 2 0,-1 1 1 16,0 1-2-16,1-1-1 0,0 1-1 16,-2 0-2-16,2 0 0 0,-1 1 1 0,1 0-4 15,0 1-4-15,0-2-6 0,0 2-16 0,0 0-20 16,0 0-63-16,0 2-56 0,0-2-76 0,3 2-226 15,-1 1-165-15,-1 0 265 0</inkml:trace>
  <inkml:trace contextRef="#ctx0" brushRef="#br2" timeOffset="508785.1672">6937 5961 1 0,'0'1'0'0,"0"-1"0"16,0 0 0-16,1-1 0 0,-1 1 0 15,0 1 0-15,0-1 0 0,-1 0 0 0,1 0 0 16,0 1 0-16,0-1 0 0,0 0 0 0,0 0 0 16,0 0 0-16,0 0 0 0,0 0 0 15,0 0 0-15,0 2 0 0,0-2 0 0,1 0 0 16,-1 0 0-16,0 0 0 0,2 0 0 0,-2 0 0 16,3 0 0-16,-3 0 0 0,0 0 0 0,0 0 40 15,0 1 53-15,0-1-14 0,0 0-18 0,0 0-19 16,1 0-12-16,1 1 32 0,-2-1 20 15,1 1 15-15,0 1 14 0,0-2-31 0,3 1-17 16,-2 0-8-16,-1 0-8 0,0 1-2 0,1-2 7 16,3 1-2-16,-3 0 5 0,0 1 5 0,3 0-2 15,-1-2 3-15,2 0-4 0,-1 0-9 0,1 0-8 16,-2 1-6-16,3-2-3 0,-2 2 0 16,2-1 3-16,1 1 3 0,0-1 1 0,-2 0 4 15,3 0 3-15,-1 0-1 0,1 0-1 16,2 0-5-16,-1-1-8 0,0 1-5 0,2-1-5 15,-2-1-1-15,1 0-3 0,2 2-3 0,2 0-6 16,-2 0-3-16,-1 0-3 0,4-1 2 0,-4 2 6 16,1-1 5-16,2 0 5 0,-1-1 2 0,3 0-2 15,0 1-5-15,-2 0-6 0,-3 0-2 16,4 0-1-16,-4 0 1 0,0 0 3 0,3-2 2 16,-1 2 4-16,0-1 0 0,4 0-2 0,0 0 2 15,3 1-3-15,0-2 3 0,0 1 2 16,1-1-1-16,2 2-4 0,-2-3-1 0,0 2-1 15,0 0-4-15,1 0 3 0,1 1-2 0,-2-2-3 16,0 4 3-16,-1-2 0 0,-2 0 0 0,3 1 3 16,-2 0-2-16,1 0-3 0,-1-1 2 15,0 1-1-15,-3 1 0 0,-1-1 0 0,1-1-1 0,2 1 1 16,0 0 1-16,1-1-1 0,3 0 1 16,-1 0 0-16,3 0 0 0,0 2-2 0,1-2 2 15,-1 0-2-15,3 0-1 0,0 0 2 16,-1 0-2-16,1 0-1 0,2 0 2 0,0 0 1 15,0 0-1-15,-2 0 0 0,-3 0-2 0,1 0-1 16,-2 0 1-16,3-2 2 0,-4 1-1 0,0 1 3 16,2-1-2-16,-1 0 1 0,2-1 0 0,-2 1-1 15,1 0 1-15,0 0 0 0,-3 0 3 16,3-1-4-16,0 1 2 0,-3-2-1 0,6 2-1 16,-2-2 7-16,0 1-4 0,-2 0 0 15,2 0 0-15,-3 0-5 0,3 0 1 0,-3 1-2 0,-2-1 0 16,1 1 2-16,3 0-1 0,-4-1-1 15,2 0 1-15,-3 1 2 0,2 0 0 0,-2 0 1 16,5-1 0-16,-2 1-4 0,-1 0 3 0,5-1 1 16,-3 1-1-16,2-1-3 0,-1 1 4 15,2 0-1-15,-2 0 0 0,2 0 5 0,-3 0-6 0,3-1-1 16,-3 2 3-16,5-1-4 0,-2 0 2 16,-1 0 0-16,2-2 0 0,0 3-1 0,-2-1 2 15,2 0-2-15,0 1 0 0,1-1 3 0,3 1-1 16,-1 0 1-16,1-2 1 0,2 2-5 15,0 0 3-15,-3-1-1 0,1-1 0 0,-1 1-2 16,3 0 3-16,-2 0 0 0,1 0 1 0,1 0 7 16,0 0-4-16,1 0 0 0,-3 0 0 0,1 1-3 15,3-1-1-15,-3-1-1 0,4 1-1 16,-5 1 0-16,0-1 1 0,5 1 1 0,-3-2 0 16,4 1 4-16,-1 1-3 0,0-2-1 0,2 1-1 15,-4 1-3-15,1-1 3 0,0 0 1 0,-1 1 0 16,0-1 0-16,1-1 1 0,-3 2-1 15,3-1 0-15,-4 0 4 0,1 1-4 0,-1-1-1 16,1 1 2-16,2 0-6 0,-1 0 4 0,1 0-1 16,-2 0 0-16,1 0 1 0,1-2 0 0,1 2 0 15,1-1-1-15,0 0 2 0,0 1-2 16,-1 0 0-16,-1-1 1 0,1 1-4 0,0-2 4 16,1 1 0-16,2 1-2 0,-3-2 0 0,-1-1-1 15,1 3 1-15,1-1 0 0,1 0 7 0,0 0-5 16,0 1-1-16,-1-1-1 0,-1 1-4 15,0 0 4-15,4 0 0 0,0 0-1 0,-1 0 6 16,0 0-4-16,-1-1 0 0,-2 1 0 0,0-2 2 16,1 2-2-16,-1-1 0 0,1 1 1 0,-1 0-4 15,0-1 2-15,0 1-1 0,0 0 0 0,0 0 2 16,-1 1-1-16,-2-1 0 0,3 0 2 0,-4 0 1 16,1 0 0-16,1 0 0 15,2 0-1-15,3 0-5 0,-3-1 5 0,0 0 0 0,-1 0-1 16,-3 0 3-16,1-1-1 0,-2 2-1 0,0-1 0 15,-1 0 3-15,0 0-3 0,-1 0 1 16,-1 0 0-16,-2-1-4 0,2 2 2 0,-6-1 1 16,1 0-2-16,1-1 4 0,0 1-2 0,-4 0-1 15,1 0 1-15,-1 0 0 0,0 0-1 16,-1-1 1-16,-1 1 0 0,-2 0-7 0,2 1 5 16,-2-1 1-16,-1-1-1 0,-2 0 6 0,0 1-3 15,0 1 0-15,-2-1 1 0,5 0-4 0,-3-1 2 16,0-1-2-16,-1 1 1 0,-2 1-1 15,1-1 1-15,-3 1-1 0,1 1 0 0,0-1 4 16,-5 0-4-16,4-1 1 0,-1 2-1 0,-2 0-1 16,4 0 0-16,-2 0 0 0,-2 0 0 15,2 0-3-15,-2 0 3 0,1 0-1 0,1 0 0 16,-2-1 5-16,2 1-4 0,-2 1-1 0,2-1 1 16,0 0-3-16,-3 0 3 0,3 0 0 0,-2 2 0 15,0-2-2-15,-3 0 2 0,3 0 0 0,-1 0-1 16,-3 0 1-16,3 0 1 0,-3 0-1 0,1 0 2 15,-2 1-1-15,0-1 3 0,0 0 1 16,0 0 3-16,-2-1-2 0,2 1 4 0,0 0 0 16,-1 0 1-16,-1 0 3 0,2-2-2 0,-1 2-2 15,0 0 0-15,1 2-6 0,0-2-3 0,0 0-5 16,0-2-10-16,-1 2-14 0,1 0-24 0,0 0-42 16,-2-1-74-16,-1 1-116 0,-1 0-312 15,-5 1-1044-15</inkml:trace>
  <inkml:trace contextRef="#ctx0" brushRef="#br2" timeOffset="511607.6727">5300 5941 1 0,'0'-3'0'0,"-1"1"0"15,0 0 0-15,1-3 0 0,-2 3 0 0,2-1 116 16,0 1 58-16,-1 0 3 0,1-1-1 16,-1 2-16-16,-1-1-8 0,0-1-11 15,2 1-4-15,0-3-3 0,0 3-2 0,-1-1-7 0,1-1-9 16,0 0-10-16,0-1-14 0,-1 0-12 15,2 0-9-15,-1 0-5 0,0 0-2 0,0 0-2 16,1-2-4-16,-1 1-4 0,0 0-6 0,0 0-4 16,0-1 0-16,0 1-2 0,0-1-2 0,0-1 0 15,0 0-5-15,0 2 0 0,0-3-1 0,0 2-1 16,0-1-1-16,0-1-1 0,2 1 0 16,-2 0-4-16,0-3 0 0,0 2-5 0,0-1-4 15,0 0-1-15,-2 2-1 0,2-3-2 16,0 2 1-16,0-3-1 0,-1 2-4 0,1 1 0 0,0-2-2 15,0 1-2-15,0 0 3 0,0-1-3 16,1 1 0-16,-1 1 0 0,0-1-2 0,0 2 1 16,0 0-1-16,0 1 0 0,0 1-2 0,0 0 2 15,2 0-2-15,-2 1-1 0,0 1 2 16,-2 0-3-16,2 3 1 0,0-2 1 0,0 1-4 16,0 0 2-16,0 1 2 0,0 0-3 0,2 1 1 15,-2-1 1-15,0 1-1 0,0 0 1 0,0 0 1 16,0-1-3-16,0 1 1 0,0 0-1 0,0 0-2 15,0 1 1-15,0-1-1 0,0 0-1 16,0-1-1-16,2 1 0 0,-4 0-1 0,2 0-4 16,0 1 0-16,0-1-4 0,2 0-3 0,-2 0 2 15,2 0 4-15,1 1 3 0,-2 0 5 16,4 2 3-16,0-2 0 0,2 0 0 0,-1 2 0 16,2-3 1-16,1 3 0 0,2-2-3 0,-1 2 2 15,0-1 0-15,6 0-2 0,-2-1 2 0,5 1 0 16,-2-1 1-16,0 0 0 0,4 1-1 0,-1-1 0 15,3 0 0-15,-1 0 0 0,1 0 3 16,-2 0-1-16,1 1 0 0,3-2 0 0,0 1-3 16,-1 0 2-16,1 0-1 0,1 1-1 0,0-2 0 15,0 3 0-15,0-2 1 0,-1 0 0 16,0 2-1-16,3-2 0 0,-4 0 0 0,5 2 0 0,-4-2 1 16,1 0 0-16,-1 0 0 0,0 0 0 15,-1-1 1-15,3 1-2 0,-1-1 1 0,1 2 1 16,1-2-2-16,2 0 0 0,2-2 1 0,3 2-1 15,-2-1 1-15,0 1 0 0,3-1 0 16,0 0 0-16,3-1 0 0,3-1 0 0,-2 2-1 16,1-1 0-16,3 0-2 0,3 1 2 0,1-1 1 15,-2 0 0-15,4 0 0 0,-1 0 0 0,-5-1 0 16,6 2 1-16,-1-2-1 0,0 2 3 16,0-2 0-16,2 0-2 0,1 3 0 0,0-3-2 15,2 1 1-15,3-1 0 0,1 0 1 0,-3 2 0 16,5-3 0-16,-1 1 0 0,-5 0 0 15,2 0-2-15,0 1 2 0,1 0-1 0,-2-1-2 16,1 1 1-16,-1 1-1 0,2-1 0 0,-2 0 4 0,4 1-2 16,-4 1 0-16,3-1 0 0,0-2-1 15,-4 3 0-15,3-3 1 0,-2 2 1 16,-3-1 1-16,5 2 0 0,-3-1 1 0,1 1-2 16,2-1 1-16,-1 0-1 0,0-1 0 0,4 0 0 15,0 1 0-15,-2 0 0 0,-1 1-1 0,-1 0 2 16,-3 0-3-16,5-1 2 0,-3 0 0 0,-1 1-1 15,-4-1 1-15,0 1 1 0,3-3 0 0,-3 2 2 16,4-1-1-16,0 2-1 0,-2 0-1 16,1-1 1-16,-1 1-4 0,1-2 3 0,-3 2 1 15,-1 0-2-15,2-1 2 0,-3 1-2 0,3-1 2 16,-1 1-1-16,1-1-1 0,2 1 1 0,-3-1 0 16,2 1-1-16,0 0 0 0,1-2 0 15,-1 2 1-15,0-2 0 0,0 1 3 0,0 1-3 16,-2 0 0-16,4 0 0 0,-1-2-2 0,-2 2 1 15,1 0 0-15,-1 0 0 0,1 2-1 0,2-2 1 16,1 0 1-16,-2 1-1 0,3-2 5 0,0 2-3 16,-1-1 0-16,1 0 1 0,-2 0-2 15,2 0 0-15,0 0 0 0,-2 0-1 16,2 2-1-16,-3-2 3 0,0 0 0 0,1 0-2 0,1-2 6 16,-3 2-5-16,4 0 0 0,-1 0 2 15,-2 2-4-15,1-2 3 0,-2 2 0 0,-1-2-1 16,-1 0-3-16,0 0 2 0,-3 0-1 0,3 0 2 15,-3 0 3-15,-2 1-1 0,2-1 0 0,-2 0-1 16,4 0-4-16,-3 0 3 0,0 0 0 0,-3 0 0 16,1-1-1-16,-1 1 1 0,-2 0 0 15,2-2-1-15,-3 2 6 0,-1-2-6 0,-2 2 2 16,0-1 0-16,1 1-3 0,-5-2 2 0,-1 2 0 16,-2-1-1-16,-2 0 1 0,-6 1 0 15,1 0-1-15,-4-1 0 0,-1-1 6 0,0 1-5 16,-7 1 1-16,2-1 0 0,-3 1-4 0,-2-1 2 15,1 0 3-15,-6 1-1 0,0-2 1 16,0 2 1-16,-3 0-1 0,0 0 0 0,0 0 7 16,0 2-7-16,0-2 0 0,0 0 1 0,-3 1-8 15,3-1 6-15,0 1 0 0,0-1-2 0,-2-1 3 16,2 1-3-16,0 0 2 0,0 0-2 0,0 0 3 16,2 0-2-16,-2 0 1 0,0 0 0 0,0 1-5 15,0-1 1-15,0 0 0 0,0 0-1 16,0-1 3-16,0 1 0 0,0 0-1 0,0 0 0 15,0 0 3-15,0 0-3 0,0 0 1 0,0 0 1 16,0 1-8-16,3-1 6 0,-3 0 0 0,0 0-1 16,0-1 5-16,0 1-4 0,0 0-1 15,0 0-1-15,0 0 4 0,0 0-6 16,0 0 2-16,0 1 0 0,0-1-6 0,0 0 7 0,0 0 2 16,0 0-1-16,0-1 4 0,0 1-3 0,0 0 1 15,0 0 0-15,0 1 1 0,0-1-2 16,0 0-2-16,0 0 1 0,1 0-5 0,0 1 7 15,0 0-1-15,1 2 1 0,1-1 3 0,1-2-3 16,-3 3-1-16,1-1-1 0,2 1 2 16,-1-2-1-16,-2 1 0 0,1 1 2 0,1-1-6 15,0 0 4-15,-1 0-1 0,-1 0 0 0,1-1 4 16,1 1-2-16,1 0-1 0,-3 1 0 0,2-1 0 16,1 1 0-16,-2 0 0 0,-1-2 0 15,1 1-4-15,0-1 4 0,-1-1 0 0,1 1-1 16,0 1 5-16,-1-1-4 0,0 1 1 0,2-1-1 15,0 3 0-15,-1-3 0 0,-1 1 1 0,3 1 0 16,1-1-1-16,-2 0 0 0,1 0 1 0,0 0-1 16,-2-1 5-16,3 1-3 0,-2 1-1 0,-1-2 1 15,1 3-2-15,1-3 0 0,-2 1 1 16,0-1 0-16,1-1-5 0,0 2 4 0,-1 0 0 16,-1-2-1-16,0 2 7 0,1-1-6 0,-1 0 0 15,1 0 0-15,-1 1-1 0,0 0 2 0,-1-1-2 16,1 0 2-16,-1-1-2 0,1 1 0 15,0 1 0-15,1-2 0 0,-2 2 2 0,2-1-1 16,0 1 2-16,-1 0-1 0,0 1-3 0,-1 1 1 16,1-2 2-16,0 3 0 0,-1-2-3 15,0 2 3-15,1 1-2 0,-1 0 0 0,0 3 4 16,0-2-2-16,0 3 1 0,0-1-2 0,0 3-1 16,-1-1 2-16,0 0-1 0,0 2 0 15,0-1 4-15,0 3-4 0,-3 0 2 0,1 1-2 16,2 0-1-16,0-2 4 0,-1 1-1 0,0 0 3 15,1-2-1-15,-1 0-2 0,1-3 1 0,0-1-3 16,0-2 2-16,1 0-1 0,-1-1 0 0,1 1-1 16,0 0-2-16,0-2 4 0,0-2 0 15,0 3 2-15,0-1-2 0,0-3-1 0,0 0 2 16,0 0-1-16,0-2 3 0,0 2-2 0,0-2 2 16,-1 2 0-16,1-2 0 0,0 0 3 0,0 0 4 15,0-2 3-15,0 4 3 0,0-2 1 0,0 0 2 16,0-2 1-16,0 1 1 0,0 0-1 15,0 1-4-15,-2-1-6 0,2 2-10 0,-1-3-19 16,-2-1-28-16,1-2-35 0,-7-3-51 16,1 1-77-16,-3-3-162 0,-2-2-541 0,-1-2-700 0</inkml:trace>
  <inkml:trace contextRef="#ctx0" brushRef="#br2" timeOffset="511875.5648">13479 5410 204 0,'-3'-1'405'0,"-1"-3"13"0,2 3-79 0,0 1-79 15,-1 3-59-15,-2 0-51 0,-2 2-26 16,0 0 5-16,-2 3 12 0,-1 3-11 0,-2 2-26 16,1 2-16-16,-1 3-23 0,-1 1-18 0,-1 1-6 15,-2 2-12-15,0 0-8 0,0 3-7 16,-2-2-4-16,-1 1-3 0,5-1-1 0,-4-1-1 0,7-4-3 15,0-1-3-15,2-5-5 16,3-1 1-16,0-1-10 0,0-2-21 0,2-1-33 0,1-3-48 16,1-1-52-16,-1-3-38 0,2-3-116 0,1 1-278 15,-2-5-268-15,-1-1 348 0</inkml:trace>
  <inkml:trace contextRef="#ctx0" brushRef="#br2" timeOffset="512093.0444">13190 5448 227 0,'-3'-3'499'0,"-2"-1"-60"0,-1-1-116 16,-2 4-60-16,0 1-72 0,1 2-59 0,-3 3-18 16,-6 3-9-16,0 2 9 0,-2 3-2 15,-5 2-12-15,2 1-19 0,-4 0-22 0,3 3-16 16,-3 0-14-16,1 1-10 0,2 2-5 0,-5-2-5 0,4 6-3 16,-5 0-4-16,5 2-1 15,-5-2-5-15,5-2-3 0,4-3-5 0,7-4-12 0,0-5-12 16,4-3-28-16,3-1-41 0,1-2-57 0,3-4-78 15,0 0-16-15,1-4-56 0,0-1-247 16,0-4-261-16,0-4 540 0</inkml:trace>
  <inkml:trace contextRef="#ctx0" brushRef="#br2" timeOffset="512292.0926">12644 5453 250 0,'-7'-4'420'15,"-3"-2"18"-15,-1 1-124 0,0 3-55 0,1 2-46 16,-2 2-57-16,-3 3-34 0,0 2-15 0,-3 3-9 15,-2 3-15-15,0 5-17 0,-2 0-14 16,2 4-16-16,-2-1-4 0,0 4-8 0,-2 0-7 16,0 4-2-16,-2 1-9 0,3 1-5 0,0 0-1 15,5-2-8-15,4-6-6 0,5-4-8 16,1-4-21-16,4-2-31 16,-1-4-36-16,4-2-68 0,1-4-73 0,1-2-47 0,-1-2-169 0,6-4-212 15,-2-1 115-15</inkml:trace>
  <inkml:trace contextRef="#ctx0" brushRef="#br2" timeOffset="512490.4966">12160 5461 753 0,'-9'-2'313'0,"-7"1"-15"0,-1 0-110 16,0 4-35-16,1 4-2 0,-1 1-9 0,-7 5-19 16,-2 2-21-16,5 0-22 0,-3 3-26 15,4 0-14-15,-1 3-14 0,5-1-7 0,-3 2-4 16,4 2-6-16,0 0-1 0,4-1-4 0,1-2-3 15,4-3-5-15,1-2-8 0,4-2-12 16,1-3-28-16,0-3-47 0,0-4-68 0,1-2-71 16,1-2-86-16,4-2-205 0,-1-3-241 0,2-3 511 15</inkml:trace>
  <inkml:trace contextRef="#ctx0" brushRef="#br2" timeOffset="512690.153">11763 5384 875 0,'-18'-2'323'0,"-6"1"-93"0,-4 2-106 0,-2 6 6 16,4 3-2-16,-3 6-14 0,-3 1-23 16,-1 1-22-16,1 4-17 0,2 2-9 0,-2 5-12 15,1 3-10-15,-3 4-5 0,2 3-5 0,-4 4-2 16,4 0-5-16,6-6-6 0,6-7-8 16,5-6-4-16,7-6-3 0,3-5-10 0,0-4-35 15,2-2-67-15,1-1-119 0,1-3-156 0,1-2-51 16,0-2-144-16,2-4 296 0</inkml:trace>
  <inkml:trace contextRef="#ctx0" brushRef="#br2" timeOffset="512867.1364">11101 5452 1006 0,'-16'-3'294'0,"-4"-2"6"0,-5 0-91 0,7 4-64 15,-4 4-36-15,2 4-38 0,-8 3-23 0,-3 4-11 16,-1 5-3-16,-6 1 1 0,1 3-6 0,0 1-5 15,0 0-7-15,3 1-5 0,1 3-8 16,1 0-3-16,2 0-8 0,2-1-11 0,2-4-16 16,2-5-30-16,3-2-51 0,2-6-76 15,4-1-153-15,-1-3-301 0,-1-2-311 0</inkml:trace>
  <inkml:trace contextRef="#ctx0" brushRef="#br2" timeOffset="513074.9671">9965 5445 1465 0,'-15'-1'603'0,"-9"4"-590"0,-3 2-5 0,4 9-2 15,-1 4-1-15,-1 2 5 0,-3 1-1 0,-3 2 0 16,1 0 0-16,-1 1-2 0,0 4-4 0,1-1-4 16,1 4-7-16,-1-1-10 0,4 0-9 15,3-4-9-15,7-9-5 0,2-4 3 0,6-5 3 16,3 0-18-16,0-6-61 0,1-2-140 15,2-1-264-15,-2-3-248 0,0-1 529 0</inkml:trace>
  <inkml:trace contextRef="#ctx0" brushRef="#br2" timeOffset="513464.5584">9252 5424 880 0,'-10'-6'450'0,"-2"-2"-153"15,-6 0-82-15,5 6-91 0,1 5-55 16,-3 5-30-16,1 2-18 0,-4 6-6 0,-4 4 1 15,-4 2 1-15,2 2 0 0,-1 1-5 0,1 1-6 16,-1 1-4-16,-1 2-2 0,4 1-2 0,2 0-5 16,2-2-5-16,7-6-10 0,0-4-7 15,2-6-12-15,5-1-15 0,-1-2-24 0,3-4-37 16,1-3-18-16,0-2-12 0,-1-1-34 0,-2-4-38 16,1 0-51-16,-5-5-33 15,-1 0 8-15,-1-4 32 0,-3 0 263 0,1-4 0 0,-5-1 0 16,5-1 0-16,-5 0 0 0,4-1 0 0,-5 0 0 15,3 0 0-15,-3 0 0 0,5 4 0 0,-4 4 494 16,3 2-25-16,-3 4-81 0,6 2-93 16,-1 4-82-16,-4 2-87 0,2 4-56 0,-6 4-45 15,-6 5-16-15,0 4-1 0,-1 6 0 0,-2 1 1 16,6-1 0-16,-4 2-1 0,2 2-3 16,-1 2-2-16,3 2-3 0,2 0-2 0,-1-3-5 15,4-5-7-15,4-3-10 0,2-5-10 0,1-5-18 16,5-1-26-16,-1-2-38 0,-4-3-59 0,3-3-67 15,2 0-91-15,-2-4-78 0,-2-1-50 0,-1-2 271 16,0-5 190-16,-5 1 0 0</inkml:trace>
  <inkml:trace contextRef="#ctx0" brushRef="#br2" timeOffset="513662.3827">7886 5585 1 0,'-12'-15'0'0,"-4"-2"417"0,-3-1 50 0,-1 4-113 15,1 8-107-15,1 2-80 0,2 2-64 16,-3 4-41-16,-1 3-29 0,-3 3-22 0,-3 6-10 15,3 1-1-15,-5 6-1 0,3 0 0 0,-1 1 0 16,2 1 0-16,-1-1-1 0,3 2-1 16,0 1-2-16,0 2-7 0,2 1-13 0,2-6-15 15,6-3-16-15,0-4-4 0,4-6 2 0,0-2-3 16,4-3-33-16,-4-1-86 0,0-2-160 0,0 0-152 16,2-2 62-16,-4-2 430 0</inkml:trace>
  <inkml:trace contextRef="#ctx0" brushRef="#br2" timeOffset="513839.8546">7049 5588 1 0,'-11'-8'402'0,"-7"-1"5"0,-1-1-90 0,4 6-85 15,-2 4-73-15,4 2-65 0,-6 5-57 16,4 5-24-16,-5 2-6 0,-1 4 1 0,1 1-4 16,0 1-11-16,3 2 4 0,-2-1 1 0,4 4-2 15,-2 1 2-15,-2 1-12 0,6-5-14 16,-3-1-10-16,8-7-11 0,3-3-13 0,-2-3-12 15,4-2-25-15,1-3-48 0,-4-1-117 16,3 1-157-16,-2-3-45 0,1-4 466 0</inkml:trace>
  <inkml:trace contextRef="#ctx0" brushRef="#br2" timeOffset="514008.3646">6456 5616 1 0,'-16'-6'0'0,"-4"-2"292"15,-1-1-28-15,0 4-82 0,2 5-56 0,-2 3-47 16,-1 1-32-16,-2 4-19 0,-2 1-12 0,2 2-4 15,-3 2-2-15,4 3-5 0,-3-1-1 16,5 4-12-16,-1 0-5 0,3 1-11 0,5 0-25 16,-2-4-26-16,6-1-44 0,3-3-41 0,0-3-44 15,1-4-67-15,3 0 129 0,-1-3 142 0,0-1 0 16</inkml:trace>
  <inkml:trace contextRef="#ctx0" brushRef="#br2" timeOffset="514172.6418">5922 5686 1 0,'-7'-7'0'0,"-3"-5"229"0,-4 4 143 0,2 2-83 16,2 3-76-16,-2 3-64 0,-1 2-56 0,-1 2-42 16,2 4-27-16,-6 3-11 0,2 3-5 15,-2 4-2-15,-1-2-3 0,0 4 0 0,-1 0 4 16,3 1-3-16,0 2-4 0,-1 0-5 0,0-1-12 16,5-3-24-16,2-1-39 0,4-7-50 0,4 2-105 15,0-6-182-15,1-3-122 0</inkml:trace>
  <inkml:trace contextRef="#ctx0" brushRef="#br2" timeOffset="514737.4601">7382 4866 1 0,'0'-4'0'0,"0"-3"269"0,0 0 103 0,-1 1-24 15,0 3-38-15,1-2-61 0,-1 3-63 0,1 2-62 16,1 0-52-16,-1 0-43 0,1 0-35 15,0 4-5-15,0 0 7 0,-1 1 13 0,0 2 17 16,1 4 4-16,-1 0 7 0,1 4 4 0,-1 1 4 16,0 0 1-16,-1 4-5 0,1 1-3 0,-1 2-3 15,-1 0-1-15,-4 3 3 0,3-1-3 0,-4 0-4 16,2 0-5-16,-1 1-6 0,2-4-7 16,-3 2-6-16,5-2 13 0,-1-2 2 0,-2 0 6 15,4-5 10-15,0-2-12 0,0-3 0 0,1-1-3 16,1-3-6-16,0-2-3 0,-1 2 2 15,2-2 0-15,2 1 1 0,-2-3 8 0,0 1 1 16,6-1 5-16,-3 0 5 0,3-1-4 16,3-1 3-16,4 0-5 0,-2-1-4 0,5-2-6 15,-2 0-3-15,5-2-3 0,2-1-2 0,-1 1 5 16,-2-1-6-16,0 0-1 0,-5-2 1 0,2 3-7 16,-4-1 5-16,2 1-2 0,-5-2-1 0,2 0 0 15,-3 2 1-15,-3 0-2 0,2-1 1 16,-1 0 5-16,-4 0-5 0,0 2 0 15,3-3 0-15,-5 3-8 0,1 0 5 0,2-1-4 0,-2 2-5 16,-1-3-10-16,0 2-22 0,-1 1-35 0,0 0-58 16,-1-2-87-16,0 0-204 0,-1-2-523 0,-2 2-332 15</inkml:trace>
  <inkml:trace contextRef="#ctx0" brushRef="#br2" timeOffset="515071.3831">7400 4782 251 0,'-5'-7'303'0,"3"-1"53"0,-1-3-35 0,3 3-74 16,1 1-37-16,2-2-41 0,4 2-40 0,3-1-24 15,0 0-30-15,2 1-13 0,7 0-12 0,1 0-9 16,2 1-6-16,1 3-7 0,5-2-6 0,-5 3-5 15,4-1-3-15,-5 0-3 0,4 1-2 16,-4 1 0-16,0-1-1 0,-2 1 0 0,-1 1 0 16,-4-1 0-16,3 0-3 0,-6 1 2 0,-1-1-2 15,-1 2-4-15,-3-1 3 0,-4 0-3 0,1-1-2 16,-2 1 3-16,-2 0-6 0,0 0-5 16,-2 1-8-16,1-1-3 0,-2 2-8 0,1 1-21 15,0 0-42-15,-5 3-72 0,2 0-88 16,-3 0-130-16,-1-1-188 0,-2 3-218 15,-3 0 637-15</inkml:trace>
  <inkml:trace contextRef="#ctx0" brushRef="#br2" timeOffset="515364.6317">7433 4962 1 0,'0'4'0'0,"0"-2"0"0,-1 0 0 16,1 1 370-16,0-3 9 0,0 0-42 0,1 0-46 15,-1 1-53-15,1-1-48 0,0 0-29 16,0 1-9-16,5 0-12 0,-2-1-13 0,5 1-16 16,2 1-31-16,6-2-18 0,2 0-14 0,-3 0-9 15,7-2-8-15,-7 1-4 0,5-1-4 0,-3 1-2 16,1-2 0-16,0 0-3 0,-5 0-3 16,5 1 0-16,-6 0-3 0,4-1 2 0,-6 1-1 15,1-1 0-15,-4 0 0 0,0 2-1 0,-4 0 2 16,2 0 1-16,-3 1 8 0,-3-1-1 15,0 1 2-15,-2 0-2 0,2 1-9 0,-1-1-4 16,1 0-7-16,-2 0-14 0,2-1-21 0,-3 2-19 16,1 1-33-16,-1 2-77 0,-4 4-174 15,-2 2-633-15,-2 1-499 0</inkml:trace>
  <inkml:trace contextRef="#ctx0" brushRef="#br2" timeOffset="526142.4784">13762 5167 1 0,'0'-3'0'0,"-2"0"0"0,-2-2 0 16,3 2 107-16,1 0 236 0,-1 1-24 0,0 1-34 16,1-4-41-16,-3 4-36 0,3-2-21 15,0 1-17-15,0 1-14 0,0-2-18 0,0 1-10 16,0 1-7-16,0 0-15 0,0-2-4 0,0 1-13 16,0-1-13-16,0 0-8 0,0 0-7 0,-1 3-8 15,1-1-7-15,0-1-4 0,-2 1-9 0,2 0-3 16,0 0-3-16,-1 0-4 0,1-2-1 15,-1 2-2-15,1 0-3 0,0-2 1 0,-1-1-4 16,1 3-1-16,0 0-3 0,0 0 3 0,0 0-3 16,0 0 1-16,-1 0 0 0,1-1-4 15,-1 0 3-15,1 1 0 0,0-1-1 0,0-1 2 16,-2 2-3-16,2-1-1 0,0-1 0 0,-1 0 1 16,1 1-3-16,-2-2 1 0,1 2-3 15,0-3 1-15,1 1-2 0,-1-2 0 0,0 2-1 16,1 0-2-16,-1-1 3 0,-1 2-2 0,2-1-1 15,-1-2 0-15,1 2-1 0,0 0 2 0,0 1 0 16,0 0-4-16,-2 0-1 0,2 1-4 16,0-1-7-16,0-1-4 0,0 3-15 0,2-1-18 15,-2 1-28-15,0-1-42 0,1 0-69 0,-1 1-97 16,3-1-152-16,0-1-282 0,3-1-539 16</inkml:trace>
  <inkml:trace contextRef="#ctx0" brushRef="#br2" timeOffset="526460.9272">13785 4720 1 0,'0'-8'110'0,"-2"0"395"0,-1-4-76 16,3 1-15-16,-1 3-59 0,1-1-73 16,0 1-56-16,-2 1-43 0,1-1-40 0,0 2-27 0,1 0-20 15,-1 1-14-15,1-1-14 0,-1 1-13 16,0 2-7-16,-1-1-11 0,0 2-8 0,2-2-6 15,0 3-6-15,-1-2-5 0,1 2-4 0,0-1-1 16,0 0-7-16,0 1 5 0,0-2-2 16,0 2-1-16,0 0 5 0,-1 0-6 0,1-1 0 15,0 1-1-15,0 0 0 0,0 0 1 0,0-1 0 16,-1 0 0-16,1-1-2 0,0-1 2 0,0 0-1 16,0 3-3-16,0-4 1 0,0 2-6 15,-1-2-7-15,2-1-9 0,-1 3-18 0,0-1-20 16,0-1-33-16,0 0-32 0,0-3-39 0,0 5-42 15,0-4-59-15,1-3-144 0,1 3-211 0,0-1-188 16,1 0 405-16</inkml:trace>
  <inkml:trace contextRef="#ctx0" brushRef="#br2" timeOffset="526748.0627">13846 4187 1 0,'2'-8'0'0,"2"-5"0"0,1-3 279 16,-1 0 133-16,1 3-32 0,-2 1-50 0,5 1-55 16,-5-1-54-16,4 1-40 0,-4-1-31 15,3 3-28-15,-5-3-26 0,1 2-16 0,1-1-18 16,-1 3-12-16,1 0-11 0,-2 1-3 0,-1 0-6 16,0 2-7-16,0 0-1 0,0 1-9 15,0 0-5-15,0 0-1 0,0 3-7 0,0-1 4 16,0 0-2-16,0 1-3 0,0 0 2 0,0 0-5 15,0 1 0-15,0 0-4 0,0 0-8 0,0-2-19 16,0 2-27-16,0-1-27 0,-1 1-61 16,2-2-74-16,-1-2-84 0,4 1-156 0,-1-1-83 0,-1-1-270 15,-1-1 723-15</inkml:trace>
  <inkml:trace contextRef="#ctx0" brushRef="#br2" timeOffset="527004.3639">13950 3711 1 0,'-1'-5'0'0,"1"-3"0"0,-1-3 19 16,1-1 324-16,0-1-20 0,0 2-34 0,0-1-60 16,0 1-51-16,0 1-32 0,0 0-35 15,-1 1-27-15,0-1-22 0,-2 2-19 0,0 1-9 16,2-1-9-16,0 1-7 0,-2 1-7 0,2-1-3 0,-3 2-1 15,3-1-4-15,0 2-2 0,0 1-5 16,1-2-8-16,0 3-11 0,1-2-20 16,0 3-16-16,2-2-23 0,0 1-35 0,0-2-78 0,2 2-87 15,-1-4-129-15,0 2-263 0,2 1 642 16</inkml:trace>
  <inkml:trace contextRef="#ctx0" brushRef="#br2" timeOffset="527693.8207">14038 3277 1 0,'0'-7'0'15,"1"-4"0"-15,-1-2 0 0,1 1 0 16,-1 2 92-16,0-1 116 0,0 2 3 0,0-1-5 16,0 0-16-16,0 0-8 0,0 0-30 0,0 1-28 15,0 0-14-15,0 0-22 0,0 0-13 0,0 2-11 16,-1-1-12-16,1 2-7 0,0 0-10 15,-1 0-9-15,1 1-6 0,-1 2-11 0,1-1-5 16,1 1-5-16,-1 1-3 0,0 1-8 16,1-2-4-16,0 2-12 0,-1-2-11 0,2 2-7 0,2-2-18 15,-2 3-10-15,-1 0-14 0,1-2-10 16,-1 2 16-16,-1 0 20 0,2 0 23 0,-2-1 17 16,0-1 8-16,3-1 1 0,-2 1 4 0,-1-2 9 15,0 1 2-15,0-2 5 0,0 2 11 16,-1-2 9-16,-2 1 19 0,1 0 19 0,1 0 19 15,0-1 18-15,0 0 15 0,-1 1-1 0,-1 0-3 16,0 1-4-16,2-2-13 0,0 1-6 0,0-1-11 16,0 1-12-16,-1 1-8 0,1-1-10 0,-1 0-6 15,1 1-8-15,0-1 2 0,1 1-3 0,0 1-5 16,0 1 1-16,-1-1-14 0,-1 2-5 16,2-1-5-16,0 2-7 0,0-1 0 0,0 0-2 15,-1 0-2-15,1 0-1 0,0 0-1 0,0 0-1 16,0 2-3-16,-2-2 5 0,2 0-4 15,0 1 1-15,0-2 1 0,0 2-1 0,0-1 5 16,0 0 1-16,-1 1 3 0,-1 0 0 0,1 1 0 16,1-2 0-16,-1 3-1 0,1-2 2 0,-1 0-3 15,0 1 1-15,0 0 1 0,-1 1-4 16,-1 0 4-16,3-2 0 0,-1 1 0 0,0-1 0 16,1 1 1-16,0 0 0 0,-1-1-1 0,1 0 2 15,-1 1-2-15,0-1 0 0,1-1 2 16,-2 1-5-16,2-1 4 0,-2 0-1 0,2 0 2 0,0 0-1 15,0 0 1-15,0 0-1 0,0 0-1 16,0 0 3-16,0 0-4 0,0 0 0 0,0 0-1 16,0 0-4-16,0 1 3 0,0-1-1 0,0 2 2 15,0-2 2-15,0 3-1 0,-1 0-1 16,1-2 0-16,0 3 0 0,-1-2-2 0,1 0-2 16,0 2-3-16,0-2-5 0,-1 2-4 0,1 0-10 15,0 0-14-15,0-2-22 0,1 2-33 0,-1 1-48 16,2 2-84-16,2-1-162 0,-1 1-316 0,4 1-97 15</inkml:trace>
  <inkml:trace contextRef="#ctx0" brushRef="#br2" timeOffset="528743.3165">14985 2739 1 0,'-1'0'0'0,"-2"-2"0"0,2 1 0 0,-2 0 287 15,2-1 10-15,1 2-40 0,-1 2-48 16,1-2-61-16,1 1-54 0,-1-1-40 0,0 1-26 15,1-1-11-15,-1 4 13 0,3-3 22 0,-3 1 22 16,1 0 15-16,2 0-2 0,-2 0-5 16,5 2-2-16,-3-1 2 0,-1 0 2 15,4 1 3-15,-2 0 0 0,5-1-3 0,-1 2-6 16,3-3-7-16,1 2-9 0,4-2-7 0,0-1-7 0,2 3-3 16,3-4-8-16,0 1-4 0,4-1-3 15,0 0-4-15,5 0-1 0,0 0-2 0,1 0-4 16,5-1-3-16,-4 1-1 0,1-1-1 0,-2-3 4 15,-1 2-4-15,1 1-1 0,-1-2 0 16,0 0-5-16,-1 1 2 0,-1-2 2 0,-4 1-2 16,-2 1 1-16,-2-2-2 0,-1 1-1 0,-6 2 0 15,2-1 4-15,-4 1-2 0,-6-1 0 0,3 1 0 16,-5 0-2-16,1 1 5 0,-2-1 3 0,-2 1 2 16,0 0 3-16,0 0-1 0,0 0 1 0,0 0-4 15,0 0 2-15,0 0-4 0,0 0-3 16,0 0-2-16,0 0-8 0,0 0 2 0,-1 0-2 15,1 0-2-15,0 0 0 0,0 0-7 0,0 0-12 16,1 0-14-16,-1 0-13 0,1 1-28 0,2 1-37 16,4 1-50-16,6 0-88 0,4 0-131 15,5 1-296-15,7-1-511 0</inkml:trace>
  <inkml:trace contextRef="#ctx0" brushRef="#br2" timeOffset="529112.7543">16714 2706 1 0,'13'-4'45'0,"1"-2"420"0,3-2-5 15,-3 3-27-15,-4 0-78 0,-1 1-82 0,-2 0-64 16,-1 2-53-16,3-2-38 0,-1 3-30 0,1-2-22 16,3 3-11-16,0 0-14 0,4 0-6 15,-1 2-7-15,5-2-5 0,0 1-5 0,0 2-1 16,1-1-1-16,1-1-5 0,4 0 6 0,3-1 0 15,2 0-2-15,1-1 4 0,0 1-7 0,1-1-2 16,0 1-1-16,0-2-1 0,-3 0-1 16,0 0 0-16,-2 0-1 0,-1 2-3 0,0-3 2 15,-3 2 0-15,-1-1 1 0,-3 1 5 0,-3-1-7 16,-4 2-1-16,1-2-1 0,-6 2-4 0,-2 0 3 16,0 0 0-16,-5 0-2 0,0 2-1 15,-1-2 0-15,0 0 0 0,0 0 1 0,0 0 3 16,0 2-2-16,0-1 0 0,0 0 0 0,0 1-2 15,1 0 1-15,-1-1 0 0,1 2-4 16,0 0-10-16,4 0-21 0,-1 1-38 0,3-1-59 0,0-1-90 16,6 2-194-16,1-2-368 0,7 1-595 15</inkml:trace>
  <inkml:trace contextRef="#ctx0" brushRef="#br2" timeOffset="529497.4163">18424 2612 219 0,'3'-3'587'0,"1"-3"-84"0,3-1-111 0,-3 2-63 0,2-1-62 15,-3 2-55-15,1 1-59 0,-2 1-46 16,2 0-38-16,2-1-33 0,-3 3-18 16,4-1-1-16,-1 2 1 0,3-1 2 0,6 3 2 0,-3-1-3 15,3 0-4-15,3 0-3 0,-1 1 2 0,3 0-5 16,-1-1 2-16,5-1-1 0,3 2-5 15,3-2 3-15,4 2-1 0,-1-1-2 0,2-1 1 16,0-1-2-16,0 1-1 0,-3 0 0 0,1 0 1 16,-5-1 0-16,2 0-1 0,-3 0 0 15,0 0-1-15,0 0 0 0,-5 0 0 0,2-1 2 16,-6 0-3-16,1-1 3 0,-5 0-2 0,-1 0 1 16,-3 2 1-16,-1-1-2 0,-3 1 0 0,1 0-2 15,-2-1-2-15,-3 1 2 0,2 0 0 16,1 0 0-16,-4 0 4 0,0 0-5 0,2 0-2 15,-2 0 2-15,0 1 0 0,1-2-2 0,-2 1-2 16,2 0-9-16,2 0-16 0,1 0-19 0,2 0-32 16,3 0-47-16,3-1-71 0,-1-1-142 15,4 0-360-15,4 1-773 0</inkml:trace>
  <inkml:trace contextRef="#ctx0" brushRef="#br2" timeOffset="529856.5782">20000 2488 1 0,'6'-3'376'0,"3"-2"54"0,2-3-24 15,-1 2-35-15,-1 3-64 0,-2-1-73 16,-1-1-68-16,4-1-50 0,-1 3-28 0,1 1-18 16,4 0-17-16,1 1-5 0,2 1-5 15,0 0-5-15,7 0-6 0,0 1-5 0,-3-1-4 16,3 2-5-16,-2 0 3 0,3-1-7 0,-3 1-3 15,4-1-2-15,-3-1-3 0,5 2 1 0,-3-2 0 16,3 0-1-16,-2 0-4 0,0 0 1 16,1 0 0-16,-3 0 1 0,0-2 4 0,-2 1-3 15,-1-1-2-15,0 1 0 0,-3 0-2 0,-2-2 3 16,-1 2 0-16,-5 0 0 0,-1-1-2 0,-3 0 3 16,2 1 1-16,-6 0 1 0,2 0 2 0,0-1-2 15,-3-1-3-15,0 2 4 0,-1 1-2 16,1-1 1-16,-1 0 1 0,0-2-6 0,0 2-4 15,0 0-2-15,0 0-3 0,0-1-3 0,-1-1-5 16,1 0-17-16,0 2-19 0,0-1-40 0,1-1-77 16,0 1-133-16,2 0-328 0,2 0-813 0</inkml:trace>
  <inkml:trace contextRef="#ctx0" brushRef="#br2" timeOffset="530170.7456">21184 2317 1 0,'8'-2'151'15,"-1"-1"146"-15,8-2-28 0,-3 3 17 0,4 1-5 16,-2-1-42-16,3-1-53 0,-2 2-48 0,5-2-29 16,1 1-19-16,4-2-7 0,-1 3-7 0,4-2-5 15,-1 0-5-15,-2 1-3 0,0 2-1 0,-4-3-4 16,1 2-6-16,-3-2-6 0,-2 1-3 0,1 0-6 15,-3-1-6-15,-2 2-1 0,-3 0-2 16,-5-1-2-16,2 0 2 0,-4 1 1 0,0 0 1 16,-3 1 4-16,0 0-1 0,0 0-7 0,-3 0-7 15,3 0-8-15,0 0-5 0,-2 0-5 0,2 1-1 16,0-1-5-16,0 0-7 0,0-1-10 16,-1 1-21-16,-1 1-33 0,-3-1-67 0,1 1-131 15,-4 1-366-15,-1 1-916 0</inkml:trace>
  <inkml:trace contextRef="#ctx0" brushRef="#br2" timeOffset="530916.1046">23591 2323 1 0,'-3'-3'0'0,"-3"-2"0"0,2 0 428 0,-3 0-10 16,5 2-46-16,-3 0-52 0,3 2-56 15,1-3-53-15,0 3-41 0,0-1-26 0,0 1-16 16,2 1-16-16,-1 0-9 0,0 0-14 16,0 1-16-16,0 1-10 0,1-2-10 0,-1 0-9 15,1 0-3-15,0-2-3 0,-1 2-3 0,1 0 0 16,3 0-5-16,-1 0-4 0,5-1-5 0,2 0-5 15,3 1-3-15,5-1-4 0,4 1 0 16,0 0-1-16,6 0 1 0,2-1-1 16,-1 2-2-16,1-1-3 0,1 0 1 0,-4 1-2 0,2-1 3 15,0 0-1-15,-2 1-2 0,-3 0 1 0,-3 1 0 16,-1-1 1-16,0-1 1 0,-9 0-3 16,0 1 1-16,-1-1-2 0,-4 0 0 0,-2 1 2 15,-1-1 3-15,-1-1-1 0,-1 1 2 0,0 0-2 16,-2 0-1-16,1 0 3 0,0 0 2 0,0 0 0 15,0 0-3-15,0 0 0 0,0 0-2 16,0 1-1-16,0-1 3 0,-1-1-2 0,1 1-1 16,0 0 2-16,-2 0-2 0,2 0-4 0,2-1-2 15,-2 1-4-15,0-1-12 0,1 1-15 0,0 1-20 16,1 0-29-16,6 0-29 0,2 2-38 0,1 1-53 16,3-1-64-16,2 3-88 0,3 0-158 15,-2 0-188-15,1 0-223 0</inkml:trace>
  <inkml:trace contextRef="#ctx0" brushRef="#br2" timeOffset="531262.0542">24441 2399 1 0,'10'2'0'0,"2"-1"0"0,5 0 64 0,-2 0 272 16,-3 2 17-16,3-1 0 0,-4-1-32 0,-3-2-42 16,1 1-49-16,1-2-40 0,3 2-35 15,-1-1-25-15,1-1-22 0,2 1-19 0,0-1-13 16,1 1-16-16,-1 0-8 0,-2 1-8 0,3-1-9 15,-3-1-4-15,4 1-6 0,-2 1-6 16,2-1-1-16,-3 1-5 0,2 0-1 0,-4 0-3 16,7 0-2-16,-5 1-1 0,3-1-1 0,0 1-1 15,0 1 1-15,2-1 0 0,-1 0-2 0,1-1 3 16,-2 1-6-16,-2-1 4 0,-2 0 1 16,0 0-1-16,-1 0 2 0,-2 0-5 0,2 1 0 0,-3-1 0 15,0 1-2-15,-1 0 3 0,-2 1-1 16,1-1-2-16,-1-1-1 0,-1 2 2 15,-3-1 1-15,1-1-3 0,0 0 4 0,0 0-4 0,-2 0-1 16,0 2 1-16,3-1-3 0,-2-1 2 16,-1 1-4-16,1 1-4 0,-1-2-11 0,4 2-9 15,-1-1-20-15,1 0-26 0,1 2-38 0,0-3-76 16,0 2-127-16,1-1-315 0,5 0-721 0</inkml:trace>
  <inkml:trace contextRef="#ctx0" brushRef="#br2" timeOffset="531863.6023">25113 2030 1 0,'-11'-8'0'0,"-2"0"0"0,-1 0 400 0,4 0 8 0,1 1-51 16,-1 1-51-16,5 2-44 0,-2-3-46 15,1 4-50-15,2 0-31 0,-2 0-28 0,2 3-21 16,3-1-17-16,0 1-20 0,0 0-17 0,1 1-18 15,0-1-5-15,1 2-5 0,-1-1-1 0,-1 0 8 16,1 1 2-16,0 2 7 0,0 1 5 0,1 0 2 16,0 1 6-16,0 2 3 0,3 2 5 15,3 0-1-15,2 2 4 0,1-1-2 0,2 5-3 16,5 0 3-16,-1-1-8 0,1 1-4 0,2 0-3 16,0-2-3-16,2 0-2 0,-1-3-4 15,1 3-1-15,-2-3-8 0,2 3 3 0,-3-3-1 16,-1 0-3-16,-2-1 5 0,-1 2-8 0,1-3 0 15,-1 3 1-15,-3-3-5 0,6 0 4 0,-6 0 0 16,1-1-1-16,1-1-2 0,-3 2 3 16,-2-3-1-16,2 0 0 0,-2-1 5 0,0 1-6 0,-2-1 2 15,1-3-1-15,-2 3-1 0,1-3 0 16,-2 1 1-16,1 1 0 0,-1-1-4 0,3-1 5 16,-3 0-1-16,1 1 0 0,-3-2 3 0,1 1-5 15,1-1 0-15,-2 1 0 0,-1 0-4 0,1-2 2 16,2 1 0-16,-2-1-2 0,0 0-1 15,-1 2 0-15,1 0-5 0,1 1-6 0,0-2-11 16,-1 1-20-16,1 1-28 0,1-1-35 0,-1 1-45 16,1 1-71-16,-1-1-121 0,-1 1-292 15,-1-1-475-15</inkml:trace>
  <inkml:trace contextRef="#ctx0" brushRef="#br2" timeOffset="532224.9789">25569 2406 165 0,'-3'-2'585'0,"2"-1"-90"0,-1 0-93 15,0 1-64-15,0 1-84 0,-1-1-60 16,0 0-49-16,0 0-37 0,-2 0-37 0,2 2-31 16,-1 1-13-16,-3 2-6 0,-2 0 4 0,-3 3 6 15,-2 1 6-15,-2 2 1 0,-2 5-2 0,-3 1-1 16,-3 2-5-16,-4 3-6 0,-3 1-3 15,1 3-5-15,-2 3 1 0,-2-3 0 0,0 4 0 16,3-2-1-16,-2-1-2 0,1 1 0 0,1-3 1 16,2-1-3-16,2-2-2 0,2-4 1 0,5-2-3 15,1 2 3-15,2-7 3 0,2 4 0 16,0-5-1-16,3-1 1 0,2-1-2 0,1-1 1 16,4-4 0-16,0 0-4 0,4 0-1 0,0-1 0 15,0-1 4-15,2 1 3 0,-1 0 2 16,0 0 1-16,1 0 1 0,-1 0-1 0,0-1 0 15,1 1-4-15,1 0-3 0,-2 0-9 0,1 0-23 16,1-1-46-16,1 0-71 0,0 1-127 0,7 1-724 16,4 1-722-16</inkml:trace>
  <inkml:trace contextRef="#ctx0" brushRef="#br2" timeOffset="536728.9538">16102 1807 1 0,'-1'-4'32'16,"-1"1"293"-16,-2-3-9 0,2 3 2 0,2 0-18 16,0-2-75-16,0 5-48 0,1-3-44 15,0 3-24-15,3-3-19 0,-2 1-12 0,-1 0-7 16,1 2-2-16,2-2-5 0,-3 1-2 0,1 1 1 16,-1-1-5-16,1 1-4 0,-1 0-5 15,2 0-8-15,-2 0 0 0,0 1-4 0,-1-1-5 16,1 1-1-16,1 1-1 0,-2 2 0 0,2 0 5 15,1 2 1-15,0 1-2 0,-2 0-2 0,0 2 0 16,-1 1-7-16,1 0 0 0,0 1 0 16,2 1-4-16,-3-1-1 0,1 1 0 0,0 0-2 15,0 1 1-15,0 2 1 0,0-1-4 0,-1-2-6 0,2 1 0 16,1-1-4-16,-1 1 2 0,0-2 1 16,1 0-1-16,2-3-1 0,-2 1 1 0,0 0-2 15,4-2 1-15,-5 0 2 0,5 0 0 0,-3-3 3 16,2 2-2-16,-2-1 2 0,3-1 3 15,1 1 3-15,4-5 1 0,-1-5 3 0,5 0-3 16,4-1-2-16,2-6-2 0,3 2-2 0,4-6-3 16,0 0-2-16,3 0-3 0,-1-3-3 15,-1 0 0-15,1 1 3 0,0-1 0 0,-1-1 0 16,0 3 1-16,-3-1-2 0,-4 2 1 0,-2 0 2 16,0-1-1-16,-3 3-1 0,-2 0 1 0,-1 1-3 15,-3 1 1-15,-2 3 1 0,-1 0 1 16,0 0 1-16,-5 2-3 0,1 1 0 0,-2 0 0 15,-1 3 3-15,1-2-3 0,-1 2-3 16,-1 0-6-16,-1 2-24 0,1-1-29 0,0 2-62 0,2 2-146 16,3 3-800-16,1 1-680 0</inkml:trace>
  <inkml:trace contextRef="#ctx0" brushRef="#br3" timeOffset="546619.1491">17727 1135 1 0,'4'-5'0'0,"1"-1"0"0,3-3 109 16,-4 3 254-16,-1-1-33 0,2 2-54 0,-3 0-45 16,1 0-39-16,0 1-17 15,-2-1-17-15,0 1-23 0,0 3-19 0,-1-3-6 0,0 3-9 16,0 0-17-16,0 1-16 0,-1 0-25 0,1 0-19 15,0 1-11-15,-1 0-3 0,-2 3 10 16,-1-1 6-16,-4 2 7 0,0 1 8 0,-2 2-4 16,-1 2-1-16,3-2-2 0,-1 1-1 0,-3 2-2 15,0 0-1-15,-1 0-3 0,1 5-8 16,-3 0-1-16,1-1-2 0,1 4 0 0,-4 2 1 16,2 1-1-16,-4 4 0 0,0 1-3 0,-2 1 1 15,1 0-6-15,0-2-3 0,2 2 1 0,-2 1-5 16,3-4 6-16,0 1-1 0,0 0-3 0,-1-2 3 15,3 2-3-15,-2-4 3 0,5-1-2 0,-1-2 1 16,0-4 2-16,0 2 0 0,5-2 0 0,0-1-2 16,1-5 4-16,-1 1-5 0,5-2 0 15,-1-1 3-15,0 1-7 0,3-3 5 0,-1 0 0 16,-2 0-3-16,2-1 1 0,1-1-1 0,-1 0 2 16,0 0-4-16,0 1 2 0,0-3-1 15,-1 1-1-15,3 0 7 0,-1 0-7 0,0-2 1 16,1 1 0-16,0-1-4 0,0 0 1 0,-1-1-5 15,2 1-5-15,-1 0-10 0,0 0-8 0,1-2-18 16,-1 0-28-16,0-1-39 0,1-1-63 16,2-1-70-16,3-2-144 0,0 0-350 0,1-2-557 15</inkml:trace>
  <inkml:trace contextRef="#ctx0" brushRef="#br3" timeOffset="547676.0544">17934 1016 1 0,'-1'-3'0'0,"-1"-2"0"0,1-1 0 0,0-1 380 0,1 4 3 16,0 0-40-16,0 0-54 0,0 2-54 15,1 1-42-15,0-1-52 0,-1 2-39 0,0-1-38 16,0 1-13-16,0 0 8 0,3 3 7 0,0-3 15 16,2 3 5-16,1 5-7 0,0-2-7 0,1 1-2 15,1 2-2-15,1-1-5 0,-2 3-1 16,3 2-6-16,0 2 1 0,0 0-8 0,0 3-1 15,5 0-4-15,-2 1-8 0,3 3-1 0,0 1-7 16,2 4-4-16,0 1-3 0,-2 2-2 0,1 0-1 16,2 1-2-16,0 0 1 0,-2-2-1 0,0 1-4 15,0-1-2-15,0-2-1 0,-1-1-1 16,1-2 0-16,-3 0 3 0,2-1-4 0,-2-1-3 16,-1-2 3-16,-2-1-5 0,0-2 0 15,1 1-1-15,-4-1-3 0,0-2 3 0,1-2-2 0,0 0 5 16,-3-4-1-16,0 1 0 0,-1-1-1 0,-2-2-3 15,0 0-2-15,-1-2 2 0,0-1 3 16,-1-1 0-16,0-3 1 0,0 0 0 0,-1-1-3 16,0 0 1-16,0-1-1 0,0 1 2 0,0 0-1 15,1-1-1-15,-1 1-4 0,0 0 0 16,0 0-5-16,0-3-6 0,3 1-7 0,-2-4-19 16,3-1-17-16,0-2-27 0,-3 2-30 0,1 2-48 15,-4-3-85-15,-1 5-206 0,1 1-455 16,-3 0-435-16</inkml:trace>
  <inkml:trace contextRef="#ctx0" brushRef="#br3" timeOffset="548137.8841">17616 1855 982 0,'-7'5'230'0,"1"-3"-5"0,-2 0-19 0,6 3 7 16,2-3 14-16,0 2-20 0,1-1-12 15,1 4-28-15,5-1-22 0,-1 1-25 0,5 3-23 16,4-1-13-16,3 2-12 0,5 0-8 0,5-2-11 16,2 0-14-16,5 1-7 0,7 0-6 0,6-2 1 15,3-2-1-15,0 1-5 0,4-3-8 0,0 0-2 16,1-2-2-16,-3-1-1 0,-4-2 4 15,-3 1-6-15,-1-2-2 0,0 1-1 0,-1-2-4 16,0 3 3-16,1-3 3 0,-1 2-1 0,-3 1-1 16,0-3 1-16,-7 0-1 0,-6 1 2 15,-3 0 3-15,-5-1-2 0,-4 2-3 0,-3 0 2 16,-6 0-4-16,-1 1 4 0,-3 0 5 0,-3 0 1 16,-2-1 1-16,2 1 1 0,-1 0-1 0,0 0-2 15,1 0 4-15,-2-1-7 0,-1 1-5 0,1-3-2 16,0 1-4-16,-1 1 4 0,-1 0 1 15,1-2-1-15,2 3-3 0,1-1 3 0,-1 1-2 16,1 0-1-16,0-1 2 0,0 1-10 0,0 0-8 16,0-1-15-16,1-2-16 0,-1 2-13 15,1-2-17-15,2-2-21 0,1-2-37 0,-2 1-79 16,1-3-187-16,0 1-630 0,3-3-470 0</inkml:trace>
  <inkml:trace contextRef="#ctx0" brushRef="#br3" timeOffset="548786.1073">19250 1353 526 0,'3'-7'867'0,"1"-1"-561"0,2-3-4 0,1 4-33 0,-3 2-20 15,0 2-28-15,-3-1-48 0,-1 4-44 0,0 0-51 16,0 1-38-16,0 2-20 0,0 1-2 16,0 3 8-16,0 5 3 0,-1 2 7 0,1 2 0 15,-2 3-2-15,1 4-4 0,0 0-2 0,-3 2-8 16,0 4 0-16,-2-1-2 0,0 2 0 0,2 3-5 16,-2-4-7-16,2 4-4 0,-1-1 0 15,2-1 1-15,-1-4-1 0,1 3 3 0,2-4-6 16,0-1 0-16,1-1 1 0,0-4 0 15,1-4 1-15,0-2 0 0,-1-4 0 0,0-2-4 16,0-1 4-16,0-2 0 0,0-2 0 0,2-2 4 16,-2-1-3-16,0 0 0 0,0 0 5 0,-2 0 8 15,4-1 2-15,-2-1-1 0,1-4-5 0,0-6-9 16,0 1-1-16,-1-5-1 0,2-3 3 16,-2 0-3-16,0-8 2 0,0 1-7 0,0-2 4 15,2-3 5-15,-1-2-4 0,2-4 4 0,0-2-9 16,0 0-5-16,2 1 5 0,-1 0 2 15,1 3 4-15,0 0 6 0,0 1-7 0,-2 2 1 16,0 0-4-16,2 1-1 0,0-1 3 0,-1 2-1 16,1-1-1-16,1 6-3 0,-1 1 3 0,3 2 2 15,-1 3 3-15,1-1 3 0,0 4-3 0,-1-2-3 16,3 1 1-16,1 2-5 0,2-1 3 16,3 2 3-16,0 2-3 0,2 0-2 0,2 2 2 15,2 2-2-15,3-1 5 0,0 2 5 0,1 1-5 16,0 0-2-16,0 4 0 0,-1-2-4 0,-1 4 5 15,-4-1 1-15,-4 1-1 0,3 1-5 0,-7 0 4 16,3 2 0-16,-1 0-1 0,-4 3 6 16,1-1-8-16,-2-1-5 0,1 3-1 0,-3 2-8 15,-1 0 1-15,2 1-5 0,-3 0-10 0,0 2-16 16,-1 1-17-16,-3 2-22 0,1-1-30 16,-5 3-34-16,-1 1-68 0,-2-2-114 0,-2 4-299 15,-4-1-869-15</inkml:trace>
  <inkml:trace contextRef="#ctx0" brushRef="#br3" timeOffset="549974.8421">19234 1456 790 0,'2'1'431'16,"0"0"-86"-16,1-1-65 0,2 1-15 0,4-2 10 15,6 0-63-15,3 0-67 0,4-2-45 16,3-1-33-16,3 1-22 0,4 1-18 0,-1 0-7 15,4 1-2-15,1-3-5 0,0 1 1 0,5-1-8 16,-2-2-4-16,0 1 1 0,0 1-2 0,1 1 2 16,-4-5-1-16,0 0 0 0,-1-1 0 15,-5-2 0-15,-5 0 1 0,-2-3 5 0,-4 0-3 16,0-1 4-16,-4 1-1 0,-4 2 0 0,-4-1 2 16,0 1 1-16,-4 1 3 0,1 1 4 15,1 1 1-15,-3 1 4 0,0 3 4 0,-2 1 7 16,1 2 5-16,-1 0-2 0,-1 2-8 0,1 0-8 15,0 1-16-15,-2-1-1 0,2 1-4 16,-1 3-1-16,0 3 2 0,-1 5 1 0,-5 5 7 16,5 2 2-16,-2 3 2 0,2 1-2 0,-2 2-5 15,0 4-2-15,-2 3 0 0,0-2-1 0,1 3-1 16,2-1 1-16,1-1 0 0,0-2-1 0,4 0 3 16,0-2 1-16,1-5-1 0,-1-5-4 15,2 1 0-15,1-4-9 0,-3-1 0 0,1-3 5 16,-1-3-1-16,1-1 5 0,-3-3 2 15,1 1-3-15,0-2 5 0,-1-2 7 0,0-2 2 0,0 0 17 16,0 1 0-16,0-1-3 0,2-2-4 0,-2-4-6 16,0-4-9-16,0-4-1 0,0-3 1 15,0-2-11-15,-2-7 4 0,2-5-3 0,0-3-4 16,2-5 2-16,-1-1-4 0,1 0-2 0,2-3-8 16,4-1 5-16,0-1 0 0,4-1 0 0,4 0 11 15,-1 0-12-15,3 3 5 0,1 2-2 16,4 0-3-16,-1 6 7 0,1-2-1 0,-11 22 8 15,3 1-1-15,1 0 4 0,1-3-1 0,2 4-8 16,2-1 2-16,0 1-9 0,2 3 11 16,2 0 2-16,-4 4 0 0,-1 3 2 0,-1 1-11 15,-1 4-1-15,-3 3 5 0,-2 0-1 0,2 5 1 16,-4 4-1-16,0 3-8 0,2 20-2 16,-5 0 9-16,-7 3 0 0,-8-4 11 0,-5 2 0 0,-1-1-3 15,-7 3 0-15,-2 0-3 0,-6 3 6 16,2-6-1-16,0-3-2 0,2-5 0 0,4-4-2 15,2-1 2-15,1-6 2 0,4-1 1 0,0-3-2 16,5-2-2-16,1-3-1 0,4-1-2 0,0-3 1 16,3-2 3-16,0 0-5 0,3-1 2 15,-1 2 1-15,3-1 1 0,4-1 4 0,3-1-2 16,4-1 2-16,7 1-4 0,-1-1-1 0,7 1 4 16,2 0-4-16,-1-1 2 0,0 2-1 0,0 2-4 15,-3 0 1-15,1 3 1 0,0-1 2 16,-1 1 6-16,2 5-5 0,-4-3 0 0,-5 2 0 15,-3 2-10-15,1 1 8 0,-6 0 1 0,-1 5 0 16,3-1 1-16,-5 3 1 0,-2 7 0 0,0 1 2 16,-6 5 7-16,-1-3-1 0,-4 3-6 15,-2-4-3-15,-4 2-3 0,-5-4-4 0,0-1 8 16,-3-3 2-16,1-2-3 0,-3-1 5 0,1-3-4 16,1-1 2-16,-2-4 0 0,-1 0-1 0,1-1 0 15,-2-2 1-15,-4 1 0 0,4-4-4 0,0-1 4 16,1 1-1-16,-2 0-3 0,2-3 7 15,-3 2-4-15,2-2-2 0,2-1 2 0,1-1-1 16,2-1 0-16,3 0 1 0,2 0 1 0,2-1-6 16,0 0 5-16,1 1 0 0,0-3 0 0,4 2 4 15,-1 0-5-15,1-1 0 0,0 2 1 16,3-2-1-16,-2 2 3 0,1-1-2 0,2 1 2 16,0 0-6-16,0-1 5 0,0 1-1 0,-1 0-2 15,1 0 5-15,1-1-5 0,0 2 1 16,0 0-2-16,0-2 2 0,0 2-3 0,0 0-1 15,0 0 1-15,0 2-3 0,0-2 4 0,0 0-1 16,0 0-2-16,1 0 5 0,-1 0-5 0,0 0 2 16,2 0 0-16,-2 0-4 0,0 0 3 15,0-2-2-15,0 2 0 0,0 2-4 0,0-2 4 16,1-2-1-16,-1 2-1 0,0-1 6 0,0 1-10 16,0 0 1-16,0 0-3 0,0 0-4 0,1 0-1 15,-1-1-7-15,0 1-2 0,2-1-12 16,1 0-3-16,3-3-11 0,-1 2-17 0,2-3-9 15,0 2-26-15,-1-2-23 0,0 2-39 0,1 0-73 16,-1 0-109-16,0 1-274 0,0-1-339 0,-1 1 226 16</inkml:trace>
  <inkml:trace contextRef="#ctx0" brushRef="#br3" timeOffset="554628.5006">11804 6583 1 0,'0'-4'0'0,"1"0"0"16,2-3 0-16,-2 1 0 0,4 1 0 0,-5 2 0 15,2-2 0-15,-1 2 0 0,-1 0 0 0,2 0 0 16,-2 2 0-16,0-2 66 0,0 1 29 0,0 1 9 16,0-1 13-16,0 0 6 0,0 0 8 15,-2 0-10-15,2 0-4 0,-1 0-4 0,1 2-15 16,0 0-4-16,-1 0-17 0,1-1-5 0,0-1 1 15,0 1-4-15,-1 0 2 0,1 0-5 0,0 0-3 16,-4 1-2-16,4-1-2 0,0-1 0 0,-1 1-6 16,1 0-3-16,-1 1-8 0,-1-1-8 15,2 0-5-15,0 0-9 0,0-1-1 0,0 1-6 16,0 1-4-16,-1 0-3 0,1 0-5 0,-1 0 0 16,1 0 0-16,0 0-1 0,0 1 0 15,0-1-2-15,0 0 0 0,0 0 1 0,0-1-1 16,-1 1 0-16,-1 0 0 0,2 0 2 0,-1 0 0 15,1 0 4-15,-1-3 1 0,1 3 1 0,-1 3 1 16,1-6 1-16,0 3-1 0,0 0 1 16,0-3 3-16,0 1 0 0,-2 1-2 0,2-2 2 15,-1 2-3-15,1-1 2 0,-1 2-2 0,1-3 2 16,0 1-3-16,0 0-3 0,0-1 1 0,-2 3-2 16,2-3 3-16,-1 2-1 0,1 1-1 15,0-1-1-15,-1 1-3 0,1-1 4 0,0 1 1 0,0 0-1 16,0 1 2-16,-1 0-1 0,2-1 4 15,-1 0 4-15,0-2 11 0,0 2 6 16,0 0 1-16,0 0 1 0,0 0-8 0,0-1 3 16,0 0-2-16,0-1 3 0,0 2 3 0,-1-1-4 15,1 1-1-15,0-1-7 0,-2 0-1 0,2 1-5 16,0 0-7-16,0 0-1 0,0 0-10 0,0 0 4 16,0 0-3-16,0 0-2 0,0 1 2 0,-1-1-8 15,1 0 1-15,0 0 0 0,0 0 4 16,0 0 3-16,0 0 4 0,0 0 1 0,1 1-2 15,-1-1 4-15,0 0 1 0,0-1 3 0,0 2 1 16,0-1-2-16,0-1-1 0,0 2-1 0,-1-2 2 16,1 1-2-16,0 0-1 0,0 0-1 15,0 1-4-15,0-1 3 0,0 0 1 0,0 0 0 16,0 0 3-16,0 0-4 0,0 0-3 0,0 0 2 16,0-1-1-16,0 1 1 0,0 0 1 0,0 0 0 15,0 1-3-15,0-1 2 0,0 0 0 16,0 1 1-16,0-2 4 0,0 1-2 0,0 0 0 15,0 0 1-15,0 1 0 0,0-1 0 16,0 0 1-16,0 2-1 0,0-4-5 0,0 4 3 16,0-2 3-16,-1 1 2 0,1 2 8 0,-1 0-4 15,-1 3-2-15,-1-1 2 0,2 0-3 0,-3 2 7 16,1 3 2-16,-2 1 3 0,2 1-4 0,-1 0 3 16,-2 3 2-16,1 0 1 0,-1-2 6 0,-1 5-8 15,1-1-1-15,-2 0-4 0,0 3 1 16,0 1 1-16,1 0 1 0,-1 5-3 0,-4-1-5 15,3 1 1-15,0 1 0 0,-2 0 4 0,0-1 5 16,0 0-8-16,-3 0-2 0,4-3-4 0,-1-5-6 16,5 1 6-16,0-4-1 0,1-3-1 15,1 1 0-15,0-4 1 0,-1-1 1 0,3-1 1 16,0-3 4-16,0 0-5 0,1-2 1 0,0 0 1 16,1-2-3-16,0 2 4 0,0-2 2 0,0 0 2 15,0-2-1-15,0 2 4 0,0 0 1 16,1 0 1-16,-1 0 5 0,0-1-6 0,0 1 0 15,0 0-6-15,0 0-9 0,0-2-2 0,0 1-12 16,0-3-15-16,0 1-19 0,1 0-25 0,3-2-25 16,-3-3-28-16,4 0-30 0,0-2-38 0,-1-2-54 15,2-3-112-15,3 1-266 0,-1-2-304 0,2-1 412 16</inkml:trace>
  <inkml:trace contextRef="#ctx0" brushRef="#br3" timeOffset="554995.9074">11784 6525 1 0,'1'-5'0'0,"3"-4"427"0,-1 1-17 0,1 1-11 15,0 4-67-15,0 0-92 0,-2 2-68 16,1 1-56-16,2 1-32 0,0 2-12 0,0 0 4 16,3 5 4-16,2-1 8 0,0 2 0 0,3 2-4 15,-1 0-8-15,3 4-11 0,1 3-6 16,1-3-5-16,2 5-9 0,-1 0-6 0,4 2-6 0,2-1-3 15,2 3-2-15,-1 1 6 0,3 2 0 16,-1-1 4-16,0 0-1 0,4-3-6 0,0 2-4 16,-2-3-9-16,2 2-4 0,-1-2-4 0,-1-3-3 15,-3 3 0-15,-1-5-1 0,-5 1 1 16,1 1-3-16,-2-2 2 0,-5-3 0 0,0-1-4 16,-2-2 1-16,-2-1 1 0,-1-2 0 0,-3-3-1 15,0 0-1-15,-4-1 0 0,0-2-4 16,1-1 4-16,-3 0-1 0,1-1 0 0,-2-1 1 15,1 1-1-15,-1 0-4 0,1-1-3 0,-2 1-7 16,0-2-22-16,0-2-25 0,-4-1-30 0,-1 0-48 16,-4-2-47-16,-2 0-72 0,0 2-109 15,-6 3-232-15,0 1-272 0,-4 2 83 0</inkml:trace>
  <inkml:trace contextRef="#ctx0" brushRef="#br3" timeOffset="555310.1012">11637 7131 1 0,'-10'-2'0'15,"-1"0"380"-15,-2-1 41 0,6 1-17 0,2 0-32 16,4 2-77-16,1 0-81 0,1 0-61 0,0 0-51 16,3 0-21-16,1-2-1 0,3 2 9 0,4-1 1 15,3-1-9-15,7 0-10 0,2 0-10 0,7 0-9 16,6-1-3-16,3 1-5 0,1 1-5 15,3-1-6-15,1-2-6 0,2 3-6 0,-1 0-5 16,-1 1-5-16,-3 0-2 0,-3 2-2 0,-2 0-3 16,-3 0 0-16,-3 0 1 0,-2-1-3 0,-5 1 2 15,-1-2-2-15,-3 0-2 0,-4 1 0 16,-1 1 0-16,-4-2-1 0,-4 0 0 0,0 0-2 16,-2-2-1-16,0 2-4 0,-3-1-8 0,1 1-9 15,-2 0-17-15,0-4-27 0,0-1-34 16,1 1-69-16,-1-3-125 0,1 0-344 0,1-4-822 15</inkml:trace>
  <inkml:trace contextRef="#ctx0" brushRef="#br3" timeOffset="555829.2692">12658 6730 356 0,'1'-2'623'0,"-1"-1"-233"0,1 1-140 0,1 3-113 16,-2 2-19-16,1 0 30 0,0 2 5 0,2 3 12 15,-2 2-15-15,5 4-28 0,-2 2-13 0,1 4-4 16,0 0-11 0,-2 2-17-16,2 1-12 0,-3 2-16 0,-2 3-10 0,2 2-4 0,-2 2-9 15,0 0-7-15,0 0-4 0,-2 2-3 0,2-6-5 16,2-2-1-16,0-7 0 0,-1-2-2 16,1-5 0-16,0-4 3 0,-1 2 0 0,0-3-1 15,-1-3 5-15,0-2-4 0,0-1 8 16,0-1 12-16,0-1 9 0,0 1 10 0,0-1-1 0,-1-1-8 15,0-3-14-15,-4-4-7 0,0-2-10 16,-3-1-1-16,2-5-1 0,-2-2-4 0,-1-2 3 16,-1-3-2-16,2-1-1 0,-2 0 2 0,2-4-2 15,1 0-1-15,0 0 0 0,-2-3 2 16,4 3 0-16,0-1 2 0,0 3 0 0,0-3-2 16,1 3-1-16,-1-1 2 0,3 2-2 0,-2-1 1 0,3 5 1 15,1 0-3-15,1 1 2 0,3 0 0 16,2 0-1-16,0 3 2 0,3 0 0 0,2 1-4 15,4 0 1-15,0 4 1 0,5-1-3 16,2 3 3-16,5-1 0 0,-3 4 0 0,6 0 2 16,-1 0-1-16,-1 4-1 0,-3 0-1 0,-1 3 1 15,1 0-4-15,-4 2 4 0,0 0-2 0,2 1-2 16,-3 2 1-16,-2 1 1 0,1 0 0 16,-7 0-1-16,3 0 2 0,-3 1-6 0,-2 1 0 15,-1 1-4-15,-1-1-10 0,-1 2-7 16,0 0-16-16,-1-1-25 0,-1 2-19 0,-2 0-36 0,-1 5-40 15,-2-3-58-15,-4 0-115 0,-2 2-288 16,-2 2-872-16</inkml:trace>
  <inkml:trace contextRef="#ctx0" brushRef="#br3" timeOffset="556585.319">12591 6876 1 0,'1'2'0'0,"2"2"0"0,-1 0 450 15,3 0 119-15,1-2-7 0,5-2-111 16,0 1-153-16,7-2-116 0,4-1-67 0,6 0-42 16,3-2-26-16,6-1-10 0,-1 2-9 15,1-2-6-15,-4 2-6 0,-3-1-3 0,0 1-2 16,-3 0-1-16,-3-1 1 0,-2 2-1 0,-3 0 1 0,-2-1 4 16,-5 1 6-16,-2 1 5 0,-3-2 3 0,2 1-1 15,-3 2-5-15,-1 0-9 0,-2 0-6 16,-2 0-6-16,1 1 3 0,-1 2 1 0,2 1 1 15,-1 2 6-15,-1 2 4 0,1 1 3 16,-2 2 4-16,0 3 3 0,0 2 0 0,-2-2 0 16,1 4-1-16,-2 2-4 0,1 0-2 0,-1 3-3 15,-1 0-2-15,-2 1 0 0,-1 0-6 0,2-2 1 16,-1-3-2-16,3-2 0 0,-1-3-3 16,0-4 2-16,3-3-1 0,0 1-2 0,-2-5 9 15,2-1-6-15,1-1 1 0,-2 0 5 0,2-1 2 16,0-1 13-16,-1 1 10 0,1-2 0 0,-1-1-12 15,0-1-5-15,-2-4-11 16,-4-3-5-16,4-3 7 0,-3-2-8 0,3-3 0 0,-1-4-3 16,1-3-2-16,3-3 2 0,1-3-2 0,3-1 1 15,0-4-2-15,4 2 2 0,1-2-2 0,2-1-3 16,-1 0 7-16,3 4-5 0,-2 1 3 0,0 7 1 16,0 4-2-16,-2 2 1 0,1 7-1 0,-1 0 0 15,-2 5-3-15,-3 2 3 0,-1 1-3 16,0 3-7-16,-2 0 0 0,0 5-9 15,-1 2 1-15,1 3 5 0,1 2 0 0,0 6 8 0,-1 3 0 16,-2 2 5-16,-2 6 1 0,0 3-1 0,-5 3 3 16,-2 2-3-16,-1-2 3 0,0 0-2 15,0-6 0-15,2-3 2 0,4-4-4 0,0-5 2 16,4-2 0-16,-3-3 0 0,2-1-2 0,2-2 2 16,2-1 1-16,2 0-2 0,-1-1 10 15,3-2-7-15,-1-1 1 0,4 0 2 0,1 0-10 16,5 0 8-16,-1 1-6 0,2 1 0 0,1 0 1 15,-1 1-1-15,1 0 3 0,0 2-1 16,1 2 7-16,1 1-7 0,-5 1 1 0,5 2-1 16,-7 2-4-16,2 0 5 0,-4 1-1 0,-4 1 0 15,0-4 3-15,-6 4-1 0,-3 1-1 0,-2-3 2 16,-4 3 4-16,-2-3 1 0,-1-1 4 16,-7 0 1-16,-1 0-3 0,-5-3 0 15,-1-1-1-15,0 1 1 0,-1-5 2 0,0 2-3 0,-1-1-2 16,4-2-3-16,0-1 0 0,5-2-1 15,1-1 0-15,4 1-2 0,4-2-16 0,2 0-38 0,2 0-77 16,4 1-170-16,4 0-1075 0</inkml:trace>
  <inkml:trace contextRef="#ctx0" brushRef="#br3" timeOffset="558233.0749">15972 8483 1 0,'1'-2'0'16,"-2"-3"201"-16,1 0 284 0,1 1 5 16,2 2-36-16,-3 0-112 0,1-1-119 0,0 1-59 15,0 1-29-15,-1-2-3 0,0 3-25 0,0 3-38 16,1-3-27-16,-1 0-24 0,0 1-9 16,0 2 7-16,0 2 10 0,1 3 15 0,0 3 9 15,-1 3 5-15,0 5-3 0,-1 2-1 0,0 5-3 16,-3 1-8-16,-2 1-4 0,-3 5-4 0,0 1-8 15,3 3-2-15,-4 0-5 0,2 1-4 0,0-4-1 16,3 0-2-16,0-4-4 0,4-3 1 0,-3-1-2 16,3-2 2-16,-3-5 1 0,4 1-3 15,0-3-2-15,0-5-3 0,1 1 2 0,-1-5 1 16,0-3 5-16,3-1 0 0,-2-2 1 0,-1 0 4 16,0-2 7-16,0 0 12 0,0-4 8 15,1 2-3-15,-1-4-8 0,2-1-13 0,-1-3-12 16,0-1 0-16,-1-3 2 0,0-1-1 0,0-3 0 15,-1-1-1-15,-2-3-4 0,1-2-2 16,-2-4 4-16,3-1-2 0,-1 0 1 0,-1-3 2 0,-2 1-7 16,3 1 2-16,-1-2 3 0,-1 4-1 15,2 0-1-15,-2 3 1 0,0 1-2 0,2 3 0 16,0 0 7-16,1 2-4 0,-3 3 0 16,3-1 0-16,0 2-3 0,0 3 2 0,1-3 1 15,1 3 0-15,0-2-3 0,4 1 2 0,-2 1 0 16,0 0-3-16,5 0 6 0,0 2-5 0,2-3 2 15,2 2 0-15,4 1-4 0,0-3 4 0,4 2-1 16,2-1 1-16,4-1-1 0,-2 5 1 0,3 0-1 16,-3-1-1-16,4 2 4 0,0 2-2 15,-5-1-2-15,0 1 4 0,-4 3-8 0,0-1 5 16,-2 1 0-16,-3 1 1 0,1-1 1 0,-3 2 0 16,-2-1-1-16,-1 1-3 0,-4 0 5 0,3 0-3 15,-5 0 0-15,2 0 0 16,-2 2-4-16,-2 0-2 0,4-1 0 0,-3 2 0 0,0 0 0 15,0 2-4-15,5 3-7 0,-5 0-14 0,4 2-18 16,-4 3-25-16,0 2-29 0,0 1-37 16,-2 3-61-16,-1-2-114 0,-2 3-295 0,-5-1-910 15</inkml:trace>
  <inkml:trace contextRef="#ctx0" brushRef="#br3" timeOffset="558965.062">15805 8695 66 0,'-1'2'220'0,"1"1"88"16,1 1 17-16,2-1 99 0,7-2 37 0,5 1-84 16,6-2-122-16,4-2-97 0,7 1-66 0,7-2-37 15,8 0-20-15,5 0-12 0,2 0-9 16,5-3-5-16,0 2-3 0,-3-2 0 0,1-1-1 16,-3 1-3-16,-3 0 0 0,-4-1 0 0,-4-2 2 15,-4 0 1-15,-7-1 3 0,-1-1 1 16,-5 1 3-16,-7-2 3 0,-2 2 7 0,-5 0 13 15,-3 3 13-15,-1 2 14 0,-3 1 8 0,-3 0 2 16,-1 1-6-16,0 1-14 0,-1 2-14 16,-1 2-18-16,1-2-13 0,0 1-6 0,-1 3 0 15,-1 2 4-15,-2 3 0 0,1 4 0 16,-1 2 1-16,0 6-2 0,1 1 3 0,-4 4 3 0,4 3 1 16,-4 3-3-16,0 2 2 0,-5 5 0 15,5 0-3-15,-2-4 2 0,1 1-4 0,-1-9-2 16,6-6 0-16,0-5-6 0,0-4 5 0,3-3 2 15,-1-3 3-15,0 0 2 0,1-3 1 0,0-3 9 16,-1 0 12-16,2-4 5 0,-1-2-4 16,0-2-12-16,1-6-13 0,0-1-8 0,-1-4 3 15,3-3 2-15,-1-3 1 0,1-3 1 0,-2-2-6 16,1-6-1-16,4-1-4 0,-3-5 4 0,4-2 1 16,1-1-4-16,2-1 2 0,3 1-5 0,-1 2 2 15,3 6 2-15,1 0 1 0,3 9 0 0,1 3-1 16,-2 4-1-16,2 4-2 0,-4 1 5 15,3 3 0-15,2 5-2 0,-2 2 1 0,2 6-4 16,0 3 1-16,-4 5 1 0,-3 5 2 0,1 2 0 16,-1 5-2-16,-4 0 1 0,1 4-2 15,-1 0 4-15,-2 2 1 0,-6 3-1 0,1 3 1 16,-6 0-5-16,1 0 3 0,-2 0 1 0,-1-3 3 16,1-4 3-16,0-2-6 0,3-4 1 0,2-4-2 15,1-1 1-15,2-2 2 0,3-1 0 16,-1-2 0-16,3 3-5 0,3-4 3 0,3-1 3 15,0 1 1-15,1-2 5 0,2 0-7 0,-1 1-2 16,2-2-2-16,-3 1 3 0,-3 0 0 0,-3 1 1 16,-2-2 0-16,-4 2-8 0,3 1 6 0,-4 1 1 15,-2 0-1-15,-2 3 10 0,-1 1-7 0,-6 0-2 16,1-1 0-16,-5 2-1 0,-1-3 5 16,-5 3 0-16,-2-2 0 0,0 1-5 15,-4-1 0-15,-4 1 3 0,-1 1-2 0,-3-4 0 16,-1 4-13-16,-5-3-18 0,-3 2-27 0,-1-1-33 15,-4-4-43-15,1 2-86 0,-5-6-195 0,0 1-761 16,-2-4-308-16</inkml:trace>
  <inkml:trace contextRef="#ctx0" brushRef="#br3" timeOffset="559913.5531">14542 8409 295 0,'-3'-9'483'0,"1"-2"22"0,-1-4-92 0,-1 3-43 15,4 2-61-15,0 2-60 0,2 0-70 0,-2 4-48 16,0 1-37-16,0 3-35 0,0 0-27 16,0 1-22-16,2 2-6 0,-2 4 0 0,0 4 10 15,1 3 7-15,0 4 4 0,-1 3 4 0,0 0-3 16,0 5 0-16,-1 0-4 0,-4 4-3 0,2 2-3 15,-7 3-4-15,0 3 2 0,0 2-4 16,-4 3 0-16,-3-3-4 0,3 1-4 0,-1-3 2 16,3-7-3-16,2-4 2 0,1-6 0 0,0-4-5 15,1-3 0-15,2-1-3 0,-2-5-6 16,3 0-12-16,0-1-16 0,3-5-20 0,1-1-19 16,0-2-15-16,-1-1-67 0,2-4-108 0,3-4-268 15,-1-1-492-15,2-6-67 0</inkml:trace>
  <inkml:trace contextRef="#ctx0" brushRef="#br3" timeOffset="560425.9812">14456 8268 769 0,'5'-11'383'0,"-1"1"25"16,2-4-128-16,4 6-27 0,2 2-27 15,-1 0-44-15,1 3-44 0,4 2-31 0,-1 2-22 16,6 4-8-16,4 2-10 0,3 3-6 0,3 4-7 15,-1-1-6-15,5 7-4 0,-2 2-5 16,0 3-6-16,3 1-7 0,-3 3-6 0,-1-1-3 16,3 2 2-16,-3 1 2 0,2 0-4 0,-1 3-4 15,3-2-5-15,-4 2-5 0,0 3 3 0,-3-3 0 16,1 0 1-16,-6-1-1 0,-2-2-1 16,-1-2-1-16,-7-4-5 0,-1-1 6 0,1-3-3 15,-7 0 0-15,-1-1 0 0,-4-4-1 0,-1 0 4 16,-2-1 4-16,-2-2 4 0,-5 2-2 15,-2-3 3-15,-2 2-3 0,-6-1 0 0,-1 1 3 0,-2-4-5 16,-2 3-1-16,-5-3-1 0,-1 1-6 16,-2-1 3-16,-1-2 2 0,-1 0 0 0,-3-1-2 15,3-3 2-15,0 2-5 0,-3 0 0 0,0-1 5 16,-2 1-5-16,-2-1 1 0,0-1-2 0,-2-1-2 16,1 0 3-16,-1 0 2 0,1-1 7 15,1 0 0-15,1 1 3 0,-1-2-1 0,2 2-1 16,2-2 6-16,-2 1-4 0,0 0 0 0,3-1-1 15,1 0-4-15,3 2 5 0,6-3-1 0,6 1 2 16,2-1-3-16,4-1 0 0,7 2-3 16,1-2-4-16,2 1 5 0,2 1-7 0,-1-1 5 15,4 0-3-15,-2-1-4 0,1-1 4 0,-1 2-4 16,1-1 3-16,-1 1-3 0,0 0-2 0,2 0-2 16,1 1-8-16,4 1-9 15,3 0-23-15,1 3-34 0,1 2-55 0,5 2-125 0,4 2-655 16,0 1-843-16</inkml:trace>
  <inkml:trace contextRef="#ctx0" brushRef="#br3" timeOffset="568804.2919">21885 1087 1 0,'-2'-4'0'0,"-4"-2"296"0,4-1 70 15,0 2-15-15,1-1-13 0,0 1-51 0,2 0-69 16,-1-2-49-16,3 2-39 0,1-1-27 15,2-1-11-15,2 0-8 0,-2 2-7 0,1-1-11 16,3-1-13-16,1 0-10 0,6 1-8 0,-4 0-3 16,6-1-4-16,-2 3 0 0,-1 0-12 0,2 1 0 15,0 1-6-15,-4 2-4 0,2 2 0 16,-6-1-6-16,-1 4 1 0,-2-1-1 0,-1 5 0 16,-4 2 3-16,-1 2 3 0,-2 1 5 0,-2 2 5 15,-9 7 0-15,-3 0 7 0,-4 2-6 0,-3 0 0 16,-6 2-3-16,3-1-7 0,-3-1-1 15,5-3-1-15,2-2-1 0,3-4 0 0,2-5 0 16,4 0-2-16,7-4-2 0,-1-2-1 16,5-3 0-16,1 0 0 0,2 0 0 0,3 0 1 15,0 1 0-15,5-2 4 0,8 1 4 0,1-1-2 16,3 0 3-16,2 1-7 0,2 0 0 0,-3 3 0 16,1-1-2-16,-2 3 2 0,-2-2 0 15,-5 3-3-15,4 1 4 0,-7-1-3 0,2-1 0 16,-4 6 2-16,-4-4-2 0,1 4 2 0,-4-2-1 15,0 0 3-15,-3 2-1 0,-3 1 7 0,0-1 1 16,-4 0 0-16,1-2 4 0,-3 3-3 0,-2-3 2 16,1 1 2-16,-2-2 2 0,-3-1-2 0,5-1-3 15,-1-2 1-15,-2 1-8 0,3-2 6 16,0-2 0-16,1 0-7 0,1-3 3 0,-2 1-3 16,2 0-3-16,4-1-3 0,-3-1-5 0,3 0-19 15,-3-1-33-15,0-1-48 0,3 1-111 16,3-5-345-16,0 1-1084 0</inkml:trace>
  <inkml:trace contextRef="#ctx0" brushRef="#br3" timeOffset="569013.7286">22423 1263 2407 0,'0'-4'232'0,"0"-2"-22"0,-1 0-37 16,1 3-23-16,0 0-34 0,-1-1-35 0,0 2-24 15,1 1-25-15,0 1-12 0,-1-1-10 16,2 1-10-16,-1 0 0 0,0 0-10 16,0 1-10-16,1-1-7 0,0 2-20 0,1 4-28 0,5 1-49 15,4 1-73-15,1 0-127 0,5-2-351 16,3-3-901-16</inkml:trace>
  <inkml:trace contextRef="#ctx0" brushRef="#br3" timeOffset="569331.9015">22850 1035 551 0,'-2'-2'804'0,"0"0"-431"16,-3 1-103-16,2 1-34 0,-4 1-39 0,1 1-26 15,-4 2-38-15,-4 3-20 0,3 1-24 0,1 2-31 16,-1-2-11-16,2 4-17 0,5 1-3 16,-3 1-2-16,6 4 4 0,0 0 1 0,3 1-2 15,3 5 7-15,1-2-8 0,5 5 0 0,6 0-3 16,1 1-9-16,2-1 0 0,2-2-6 15,1 0 0-15,-2-2-5 0,1 0 1 0,-4-1 0 16,0-1-5-16,-5 1 7 0,-2-4-6 0,-3 2 0 16,2-1 0-16,-7-3-5 0,2 1 5 0,-4-3-1 15,-2 1 0-15,0-4-3 0,-5 2 1 0,0-3 3 16,-1 1-1-16,-1-4-3 0,-1-1 1 16,-2-1 0-16,-2 2 0 0,0-4 2 0,-2 0 0 15,-3-3-6-15,5-3-5 0,-5 0 2 0,4-3-13 16,-3 2-12-16,3-2-16 0,-2-2-28 15,3-3-50-15,-4 1-75 0,5-4-146 0,2 1-449 16,-2-4-787-16</inkml:trace>
  <inkml:trace contextRef="#ctx0" brushRef="#br3" timeOffset="569641.5462">22987 1055 1258 0,'11'-4'359'0,"0"-2"-19"0,6-1-56 16,5 1-39-16,1 1-46 0,3-1-58 0,8 2-36 16,0 1-26-16,3 1-18 0,-2 0-9 0,3 0-7 15,-3 1-6-15,8-1-5 0,1-1-10 16,-1 2-6-16,-3-1-3 0,0 2-3 0,-8 0-1 16,-2-2 1-16,-1 2 3 0,-5 0-2 0,1-1 6 15,-5 0-2-15,-7 0-3 0,-2-1 9 0,-4 2-3 16,-4-1 5-16,-3 1 2 0,0 0 0 0,0-1-2 15,0 1-6-15,-1 1 2 16,0-1-16-16,0 0 10 0,0 0-6 0,-3-1-5 0,3 0 3 16,-1 1-10-16,0-2-1 0,-4 1-2 0,4 0-5 15,0 0-11-15,1 1-22 0,-3 0-29 16,2 2-48-16,0 2-78 0,-4 1-189 0,1 5-828 16,-5-1-334-16</inkml:trace>
  <inkml:trace contextRef="#ctx0" brushRef="#br3" timeOffset="581474.1452">22231 1127 1 0,'1'-3'0'0,"0"0"0"16,3-2 0-16,-3 2 0 0,1 0 0 0,-2 1 0 16,2 0 0-16,-2-1 0 0,1 1 0 15,2 0 0-15,-3-1 0 0,1-1 0 0,0 1 0 16,-1-1 0-16,1 1 0 0,0-2 0 0,1 1 0 16,-1-2 0-16,3 1 0 0,-3 1 0 0,1-2 0 15,-1-1 0-15,0 0 0 0,2-1 0 0,-1 0 0 16,-1-1 0-16,1 1 0 0,-1-3 0 0,-1 3 0 15,1-1 0-15,0-1 0 0,3 3 0 16,-3-2 0-16,-1 3 0 0,0-1 0 0,1 1 0 16,-1-2 0-16,1 4 0 0,0 1 0 0,-1-1 12 15,2-1 217-15,-1 0 2 0,3 1 5 16,-3 1-10-16,1-1-7 0,-1 3-9 0,-1-3-21 16,0 1-18-16,0 0-18 0,0 0-16 0,0 1-23 15,0 0-13-15,0 0-12 0,-1 1-11 16,0 1-5-16,0 0-13 0,1 0-12 0,-1 1-15 15,1-1-13-15,0 0-8 0,-2 0-4 0,0 1 1 16,1 0 1-16,-2 1-2 0,0 1-2 0,-1 1-4 16,2-1 2-16,-1 2 2 0,-2-1 1 15,3 2 8-15,-2 2-6 0,-3-1 1 0,-1 1 3 16,1 3-1-16,-1 1 5 0,-2 3-3 0,0-3 0 16,0 5-2-16,-5 0 3 0,5 2 3 0,-2-4 0 15,1 5 2-15,-2-2-6 0,0-1 2 16,0 1-1-16,1 1 0 0,0-1-1 0,1 0-2 15,-2 0-3-15,1 0-3 0,4 0 5 0,-3 2-1 16,3-4 1-16,-3 1 2 0,2 0-6 16,1-4-1-16,0 0 1 0,0-2 0 0,1 2-1 15,0-1-2-15,0 2 1 0,2-4-7 0,-2 2 6 16,-2-1 2-16,4 0-2 0,-4 0 6 0,2-1-5 16,-2-3 1-16,4 2 0 0,-2-1 0 0,0-1 3 15,2-2-2-15,-1-1-2 0,4 1-4 0,0-4 3 16,0 1 3-16,-2-1 0 0,4 0 2 0,0-1-4 15,0 0-1-15,0 0 5 0,0 0 8 16,0 0 3-16,0 0 3 0,0 0 0 0,2-1-2 16,-2 1 1-16,2 0-1 0,-2-1-3 15,0 1 1-15,1-3-11 0,-1 3-5 0,0-2-2 16,0-1-3-16,0 3 5 0,0-2-1 0,0 1-2 16,0 1-4-16,0 0 0 0,0 0 4 0,0 0 0 15,0 1 1-15,0-2-5 0,1 2-4 16,-1-1-2-16,0 0-3 0,1 2 6 0,-1 1 1 15,1-1 0-15,1-2-1 0,3 4 6 0,-2-2-3 16,4 2 8-16,-3 2 3 0,3 0-7 0,-3 2 0 16,5 0-1-16,-2 4-2 0,2-3 3 15,-1 1 4-15,0-1-2 0,0 0-2 0,2 2 3 16,3-1 1-16,-1 2-2 0,1-2 10 0,0 0-6 16,-2 0-3-16,1-2 4 0,-2 0-5 0,4-1 5 15,-2-2 1-15,-2-1-1 0,2-1-2 16,-1 2-1-16,0-2 3 0,1 1 0 0,2-3 8 0,-2-1-3 15,0-1-6-15,4 1-1 0,-3-1-2 16,-2 1 0-16,1-3 4 0,-1 1 0 0,-1 0-1 16,1-2-1-16,-3 2 0 0,1-1 4 0,-1 2-7 15,1-1 5-15,-3-2-5 0,2 0-2 0,1 1-2 16,1-2 4-16,-2 2 2 0,1-1-4 16,2 0 1-16,0 0-6 0,-1 1 3 0,0-2 4 15,-1 2 2-15,-1 0 0 0,1 0-3 0,-1 1-1 16,0-1-3-16,-1 1 1 0,-3 0 4 15,6-2 0-15,-3 0 0 0,-3 1-2 0,4 0-1 16,-5 1 2-16,5 1-2 0,-6-2 5 0,3 1-4 16,-2 0 0-16,-2-2 4 0,0 2-2 15,0 1 5-15,0-2-1 0,2 3 4 0,-2-2-3 16,-1 0-2-16,1 0 1 0,-1-1 1 0,1-1 2 16,0 1-9-16,-1-2 4 0,0 2-8 0,0 0 4 15,0-1 5-15,0 0-2 0,0-1 4 16,0-1-3-16,0 1 0 0,0 2-1 0,-1-1-3 0,1 0 3 15,-1-2 0-15,0 3-4 0,0-1 4 16,-2 2-3-16,2 0 3 0,0-1 1 16,0 0 1-16,1 2-5 0,-1-1 1 0,1 2 1 0,-1 0-3 15,1 0 4-15,0 0-4 0,0 0 0 16,0 2-4-16,0-2 2 0,0 0 2 0,0 0-1 16,0 0-1-16,0 0-2 0,0 1-2 0,0 1 5 15,-2 0 2-15,-1 0 2 0,2 1 0 0,0 3-2 16,-1 2-5-16,0 0 4 0,-4 1 1 0,4 3 1 15,-1 0 6-15,-3 2-6 0,2 4 0 16,-2-3-1-16,-3 6-3 0,5 0 6 0,-3 0-1 16,3 0-7-16,-2-2 3 0,3 1-7 0,-4-1 5 15,4 2 6-15,-4 0 0 0,5-3 1 16,-1-2-4-16,-2 0 2 0,4 0-2 0,-1 2 1 16,-3-3 2-16,2 1-4 0,2-5 2 0,-1 3-2 15,0-2 3-15,-3 1 1 0,4-1 2 0,-1-2 0 16,0 2-4-16,-2 0 0 0,2-3-1 0,0 0 0 15,1-1 2-15,-3 0-1 0,3 1-1 0,-1-2 1 16,1 0 0-16,0 0 2 0,0-1-2 16,1-3 2-16,-3 5-2 0,3 0 0 0,-3-1 4 15,2-1-5-15,1 0 3 0,-1 1-3 0,0-3-1 16,0 0 2-16,0 1 2 16,-1 1 0-16,0-2 0 0,1-1 3 0,0 1-6 0,0 1 1 15,-1 0 0-15,1 2-6 0,-3-4 9 0,2 2-3 16,1-2 0-16,-1 1 2 0,2-3-2 15,-1 0 4-15,0 2-2 0,1-3 3 0,-3 0-4 16,3 1 0-16,0-2 3 0,0 2-3 0,0-2 4 16,0 1-2-16,0 1 1 0,0-1 2 0,0 0 1 15,0 0 2-15,3-1 0 0,-3-2 2 0,0 3-5 16,0 0 3-16,0 0-2 0,1 0-4 16,-1 0 6-16,0 0-5 0,0 0 1 0,0-1 1 15,0 0-4-15,0 0 2 0,1-2-1 0,-1 0 1 16,0-1-5-16,1 1-1 0,0-1-2 0,0-1-9 15,1 0-4-15,-1 0-17 0,2 1-23 16,-2 0-38-16,1 1-63 0,-2-2-163 0,1 3-745 16,-1-1-670-16</inkml:trace>
  <inkml:trace contextRef="#ctx0" brushRef="#br3" timeOffset="587033.7758">14395 7161 1 0,'0'-2'0'0,"-3"-1"0"0,2-2 0 0,-1 1 266 15,0-2 8-15,0 3-41 0,2-1-24 0,-1 1-22 16,0-2-23-16,0 1-16 0,1 0-14 0,-1 0-16 16,1 1-10-16,0-1-6 0,0 1-7 15,0 0-10-15,0-2-6 0,0 2-8 0,0-1-9 16,-2 1-6-16,4 1-2 0,-2-2-3 0,1 1-5 16,0-2-1-16,0 0-7 0,0 1-5 0,0-1-2 15,2 0-6-15,1-2-5 0,0 1-1 16,3 1 1-16,-1-2 1 0,1-1 1 0,2 1-2 0,7 0-6 15,-3-2 0-15,5 1 1 0,3-2 1 16,-1 1 2-16,3 0-1 0,0-1 0 0,5 2 0 16,-1-1 0-16,-3-1-2 0,2 4 2 0,-3-2-2 15,0 1-5-15,-1 2 2 0,3 0-5 16,-3 2-1-16,-2-1 1 0,-1 2-3 0,-4 2-2 16,2 2 0-16,-3 1-2 0,1 0 0 0,-3 2 1 15,-1 2-1-15,-2 3-1 0,-1 0 2 0,-3 2 0 16,0 4 2-16,-3 2 5 0,-3 1-1 15,-4 3 3-15,-1 2 1 0,-4 1 0 0,-5 1 1 16,0 0 0-16,-2-2-2 0,-4-1-3 0,2-2 2 16,0-1-1-16,3-2 1 0,-3-3 7 15,1 0-4-15,0-4-1 0,3 0 4 0,1-3-6 16,1-3 2-16,2 1 1 0,0-2 0 0,1-1-2 16,3-2 4-16,1 1-3 0,0-2-1 0,5 0 7 15,0-2-2-15,1 2 4 0,0-1 0 0,0 0-9 16,1-3-4-16,3-2-4 0,2 0-3 0,3-1-1 15,1 0 0-15,3-1-1 0,4 2-2 16,2-3 6-16,2 3-4 0,-1 2 2 0,3 1 3 16,-3 2-7-16,0 1 4 0,0 1 0 0,-2 3 0 15,2 1 0-15,-5 4 1 0,3 0-2 16,-4 2 0-16,1 1 4 0,-1 3-3 0,-2 0 1 16,1 2 1-16,-4 2-4 0,-3 0 3 0,-4-2 1 15,1 2 1-15,-6-1-1 0,1 2 2 0,-4-1-1 16,-7 0 1-16,1 0 5 0,-3 3-1 15,-4-3 0-15,-1 1 3 0,-7-4-2 0,-1 0 5 16,1-3 3-16,-7-4 2 0,3 0 3 0,1 0 0 16,-2-2-1-16,1-3-3 0,0 1 0 0,-1 0-4 15,1-2-1-15,1-1-1 0,1 2-4 0,8-2 0 16,-1-1-1-16,4 1-1 0,6-5 1 16,-1 3 1-16,7-1 1 0,1 0 2 0,2 1 3 15,2-1-2-15,1-2-1 0,-1 2-1 0,1 0-6 16,1-1 1-16,-1-3 2 0,0 3-3 0,1-3 2 15,0 2-2-15,1-1-1 0,0 2-2 16,-1 0 4-16,-1-1-2 0,1-1 1 0,0 1-1 16,-1 2-4-16,0-1 2 0,0 1 0 15,0-1 1-15,1-1 0 0,-1 3-1 0,0-1-3 16,1 1-2-16,-1 1-5 0,2-2-9 16,2 2-18-16,-1 0-30 0,3 1-48 0,-1 3-71 0,4 3-192 15,0-1-1066-15</inkml:trace>
  <inkml:trace contextRef="#ctx0" brushRef="#br3" timeOffset="596848.1509">17459 8285 1 0,'0'-3'0'0,"0"-2"0"16,0-1 130-16,0 2 168 0,1-2-16 0,0 1-27 16,-1 2-34-16,1-1-36 0,0 1-31 0,-1-1-30 15,1 1-18-15,-1 0-4 0,1 0-1 0,1 0 1 16,0 0 0-16,0 0-4 0,-1 0-10 16,1-2-10-16,-2 0-8 0,4 1-10 0,-1-1-6 15,0 0-11-15,3 0-8 0,-2-1-3 16,5-1-5-16,1 0 1 0,1-1 1 0,3 1-7 15,3 0-2-15,2-1-2 0,-1 1 1 0,3 0 1 16,-1 3 0-16,-1-4 0 0,0 3-4 0,-2 2 0 16,2-1-3-16,-6 2-4 0,1 1 2 15,-4 1-8-15,0 2 0 0,0 2-2 0,-3 0-1 16,0 4 0-16,1 0 1 0,-5 4 2 0,0 2 0 16,-2 1 2-16,-2 3-1 0,-2 3 2 0,-5 1 3 15,-2 2-2-15,-2 1 2 0,0 1-1 16,-3-1-2-16,0-1 2 0,1-5 1 0,-4 1-2 0,3-5 0 15,2-1 1-15,0-4-3 0,3 2 0 16,0-4 2-16,2-1-3 0,1-2 0 0,4-1-1 16,0-2-4-16,2-1 2 0,-2 0-1 0,3-1 2 15,0 1-2-15,3-1 3 0,-1 2 3 0,1-1 2 16,6 0 5-16,1 0-2 0,3 0-3 16,3 3-1-16,0-3-6 0,0 1 1 0,2 2 0 15,-5 0 1-15,5 3-2 0,-3 1 0 0,1 1-2 16,-1-1-1-16,-1 4 4 0,-4 0-3 0,-1 2 2 15,1 0-1-15,-5 1-2 0,-2 0 4 16,1 3-1-16,-3-4 2 0,-2 4 0 0,-1-1-1 16,-3-2 2-16,0 0-2 0,-5 0 6 0,1-2-1 15,0 0 0-15,-2-2 3 0,-3-1-2 16,1-2 6-16,1-1 2 0,0-2 2 0,2-1-2 16,-1 0 0-16,1-3-3 0,0 0-2 0,-1-1 3 15,3-1-9-15,0 1 6 0,1-1-1 0,0-1-4 16,1-2 6-16,2 2-5 0,-2-2-3 15,3 2-4-15,-4-2-13 0,5 2-21 0,-1-2-31 16,0-2-46-16,0 2-78 0,3-3-131 0,0 1-396 16,3-3-891-16</inkml:trace>
  <inkml:trace contextRef="#ctx0" brushRef="#br3" timeOffset="597052.3238">17930 8481 405 0,'6'-5'522'0,"0"-1"-3"0,4 1-150 15,-2 0-43-15,-4 2-54 0,0-1-55 16,0 2-58-16,-4 1-42 0,2 1-28 0,-2 0-27 16,0 0-18-16,0 1-14 0,0-1-13 0,0 0-12 15,0 1 1-15,-2 1-5 0,2 2 0 16,0 1 4-16,0-1-2 0,-1 1-2 0,1 4 1 16,0-1-8-16,0 1-22 0,1 1-39 0,1 0-64 15,2-3-96-15,0 0-150 0,5-2-322 0,3-2-756 16</inkml:trace>
  <inkml:trace contextRef="#ctx0" brushRef="#br3" timeOffset="597412.9578">18286 8288 432 0,'-2'-5'519'0,"-2"-1"-60"16,-1-1-123-16,0 4-52 0,-1-1-58 15,-2 3-42-15,-3 1-32 0,1 2-25 0,0 3-24 16,0 1-22-16,0 1-23 0,1 3-9 0,4 0-7 15,-1 3-4-15,3-1 0 0,2 3 2 16,1-3-3-16,1 4-4 0,2 1 2 16,6 0-9-16,2 1 3 0,-1 2 1 0,4-1-8 0,1 1 0 15,3 0-3-15,-1 1-5 0,1 1-3 0,1-1 3 16,-2-1-7-16,-2 1-2 0,-3-1 0 16,-1-1-6-16,-2 0 4 0,-2-2 2 0,-3 0-3 15,-1-4 3-15,-2 1 0 0,-1 0-2 0,-3-2 0 16,-1 1 1-16,-2-1 2 0,0-1 0 0,-5-1 4 15,2-1 0-15,-2-3-4 0,-4 2 1 16,2-3-2-16,-1-1 3 0,-3 0-1 0,0-2-1 16,1 2-1-16,-3-1-7 0,-1-3 2 0,0-2 2 15,-1 0-3-15,0-3-8 0,2 0-9 16,-2-1-17-16,3 1-20 0,4-6-17 0,0 0-34 16,1-2-58-16,7-2-98 0,2-1-269 0,4-2-570 15,4-4-126-15</inkml:trace>
  <inkml:trace contextRef="#ctx0" brushRef="#br3" timeOffset="597749.6716">18245 8329 316 0,'5'-4'451'0,"-1"1"-11"0,1-2-88 0,1-1-16 16,1 3-34-16,-3-2-64 0,3 1-63 15,0 0-42-15,0-1-32 0,3 0-18 0,3 3-13 16,3 0-11-16,1-1-7 0,1 1-7 0,2 0-4 15,1 0-9-15,3 1-4 0,-4 1-9 16,3-1-5-16,0-1 5 0,-3 1-3 0,5-2 1 16,-3 3-1-16,-1 0-2 0,-2-1-1 0,-2 0 2 15,2 0-1-15,-3-1-4 0,-2 1 1 0,-3 0-2 16,-4 0 0-16,0-1 8 0,-3 1-2 0,-3 1 4 16,0-2 3-16,0 4-2 0,-1-4 2 15,0 2-1-15,-1-1-4 0,1 0-7 0,-1-1-2 16,0 0-4-16,-2-1-3 0,-1-1 4 15,0 2-2-15,2-1-3 0,-2 1 3 0,0 2-4 16,3 0 0-16,-1-1 0 0,1 1-2 0,-3 0-6 16,3 1-9-16,-2 4-23 0,-2 2-42 0,1 4-63 15,-2 5-148-15,1 4-736 0,-4-1-664 0</inkml:trace>
  <inkml:trace contextRef="#ctx0" brushRef="#br4" timeOffset="623632.8819">3519 14529 1 0,'-9'-4'0'0,"1"0"0"0,-3 1 0 0,0 0 214 16,4-1 154-16,0 2 3 0,-1-2-33 0,-1 3-40 16,3 0-54-16,0-1-47 0,-4-1-38 0,4 1-27 15,0 1-18-15,0 1-15 0,2-1-14 0,-3 2-14 16,6-1-12-16,-1 0-8 0,-1 0-5 16,3 2-9-16,-1-1-2 0,1-1-8 0,0 2-2 15,1-5-1-15,-1 4 2 0,0-1-3 0,2 0-1 16,-2 0 0-16,2 0 2 0,0 2 10 0,6-1 7 15,2 2-1-15,9-2-1 0,2 2-10 0,7-3-5 16,8-4-5-16,5 3-4 0,3 0-2 16,7-1-5-16,2 0 2 0,1 0 0 0,2-1 0 15,-1-1 1-15,0 2-3 0,2-2 2 16,-1-2-2-16,2 2 1 0,-4-1 2 0,1 1-5 0,-4 1 0 16,-1-2-6-16,-3 1 2 0,1 3 1 15,-5-2-1-15,-2 2 3 0,-5-1-3 0,-3 0-1 16,-6 0-1-16,-4 1 1 0,-7-2 3 0,-6 2-4 15,-4 1 2-15,-5 0-3 0,-2 0-2 0,1 1 4 16,-3-1-6-16,2 0-4 0,-1 2-10 16,-2-2-10-16,-1 2-14 0,-4 0-14 0,-8 0-21 15,-2 4-37-15,-6 2-57 0,-3 1-117 0,-1-1-274 16,-3 2-514-16,-2-2 42 0</inkml:trace>
  <inkml:trace contextRef="#ctx0" brushRef="#br4" timeOffset="623881.8219">3811 14676 1749 0,'-3'1'68'16,"0"3"-6"-16,3 1 35 0,-1 0 38 0,1 5 40 16,0 0 7-16,-2 4-24 0,1 1-27 0,-2 3-33 15,2 2-17-15,0 3-13 0,1 2-13 16,0 4-5-16,0 2-10 0,0 5-8 0,0 3-8 15,0 0-4-15,0 4-9 0,-2 1-8 0,1-3 5 16,0-1-5-16,0 3 1 0,-2 1 4 16,1 0-10-16,-1-2-6 0,-1-1-20 0,2-4-26 15,1-5-45-15,1-2-84 0,3-7-165 0,4-5-424 16,0-3-840-16</inkml:trace>
  <inkml:trace contextRef="#ctx0" brushRef="#br4" timeOffset="625111.1876">4710 15059 1840 0,'-9'-2'238'0,"-7"0"-93"16,-2 2-16-16,-2 6 14 0,-1 1 6 0,-2 5-2 15,-2 2-28-15,-5 4-24 0,-1 4-19 0,-4 3-19 16,1 4-11-16,2 1-15 0,3 2-12 0,8-1-3 15,1-1-5-15,9-3-4 0,0 0-3 0,4-3-2 16,4-3-2-16,4-1 2 0,5-1 0 0,4-4-2 16,1-1-1-16,3-3-1 0,6-3-3 15,1-4 6-15,5-3 2 0,0-3-3 0,2-1 0 16,1-2-2-16,-3-3-2 0,0-1 3 0,-1-2 5 16,-2-3-5-16,0-2 3 0,-3-2-2 15,-2 1-2-15,-4-3 5 0,-1-1 0 0,-2 0 1 16,-4-1-2-16,0-3 1 0,-5 3-1 0,-1 1 4 15,-1 3 3-15,-2 1-4 0,1 5 5 0,-3 0-1 16,-1 3-2-16,1 1 5 0,-1 3-3 16,-1 2-3-16,1 1-2 0,1 1-3 0,0 1-1 15,1 2 0-15,-4 4 0 0,4 3-4 0,-5 4 3 16,6 5-3-16,-3 2 0 0,3 2 4 16,4 2-2-16,3 1-2 0,0-1-4 0,6 0-2 15,1-3-5-15,4-5-1 0,3-1 0 0,5-6-6 16,2-4 4-16,4-3 1 0,1-7 4 0,1-1 5 15,3-5-3-15,3-5 1 0,1-4 1 16,2-4 1-16,3-5 4 0,2-3 4 0,-1-2 3 0,-1 0-1 16,-4-2 4-16,-5 0-1 0,-1-6-1 15,-2-2 5-15,-5-4-1 0,-1-3 1 0,-4-2 4 16,-1-1-6-16,-3 0-2 0,-1 0 1 0,-5 5 1 16,-4 3 2-16,-4 6 2 0,-3 7-1 15,-3 5-5-15,-2 6 8 0,-1 4-2 0,-3 8 0 16,1 3-2-16,-4 5-9 0,-1 6-1 0,-2 5-2 15,-5 9 4-15,-3 5-1 0,-5 7 1 0,4 4-1 16,-5 7-7-16,4 6 6 0,-2 3 0 16,2 6 2-16,0 6 2 0,4 0-5 0,4 0-4 15,6-1 0-15,5-7 0 0,10-3-1 0,7-6 2 16,7-5-2-16,9-4-3 0,1-4 2 0,1-5-3 16,4-4 1-16,1-8 0 0,1-2 1 15,3-4 2-15,0-6 2 0,3 1 2 0,-3-8-1 16,0 1 1-16,0-5-1 0,-1-3 0 0,1-1 4 15,-6-4 0-15,-1-2 4 0,-3-2 0 0,-5-3-2 16,-4-1 1-16,-6 0 3 0,-3 0 1 16,-8 3 2-16,-2 2 4 0,-4 6 0 0,-5 2 0 0,0 6 2 15,-5 1-5-15,-1 4-1 0,-4 5-1 16,-4 3-3-16,-4 5-1 0,1 2-2 0,-4 6 3 16,4 2-3-16,1 2 1 0,5 2-2 0,4-2-5 15,3 3 5-15,5-3-2 0,2-2 1 16,2 0 2-16,7-3-6 0,1-3-1 0,5-2-3 15,8-2 1-15,1-2-2 0,4-3 4 0,0-4-3 16,5-4-4-16,-1-2 2 0,0-4-3 16,1-1 3-16,-3-5 3 0,1 0-1 0,2-3 1 15,-6-1 1-15,2-1 1 0,-2-1 0 0,-1-4 3 16,-5-1 1-16,-4-3 0 0,2-1 4 0,-5-4-3 16,-2 1 4-16,0 3 1 0,-4-2-4 15,2 3 4-15,-3 2 1 0,-2 5 4 0,-2 4 2 16,-1 4 2-16,-1 6 0 0,2 0-6 0,-1 4-1 15,0 2-5-15,1 6-1 0,-1 3 1 0,-3 8-4 16,2 4 2-16,-2 5-2 0,4-1 2 0,2 5-2 16,5 1 1-16,2 1-5 0,2-1-4 0,3-2 0 15,7-5-9-15,1-4 2 0,1-4 2 16,6-4 1-16,3-5 4 0,2-3-3 0,1-4-1 16,1-3-2-16,0-4-1 0,-2-5 3 0,-2-3 0 15,-2-5 9-15,-3-3 0 0,3-4 8 16,-6-3 4-16,0-4-2 0,-2-3 3 0,0-1 1 15,-2-5 2-15,-4-2 1 0,2-6 5 0,-3-1 1 16,-2-6-2-16,4-1 0 0,-5 0-3 16,-2 1-1-16,-1 3 6 0,1 4-1 0,-7 6 3 0,0 6 0 15,-1 8 2-15,-1 6-1 0,0 7 2 16,-2 6-3-16,-2 5-4 0,3 5-5 0,1 2-6 16,-3 8-1-16,-1 7 1 0,-4 8 0 0,-3 6 2 15,2 4 1-15,2 5 2 0,3 3 1 16,-3 5-1-16,3 4-2 0,-1 2-4 0,-1 2-2 15,1 5-3-15,-1-2 0 0,-2 3 1 0,0-1-7 16,-2 1-1-16,1 2-16 0,3-3-24 0,3-1-41 16,0-3-82-16,0-6-198 0,5-3-749 15,6-2-540-15</inkml:trace>
  <inkml:trace contextRef="#ctx0" brushRef="#br4" timeOffset="626792.8543">6996 15609 2241 0,'-1'-3'26'0,"0"-3"9"0,1 0-2 16,2 1 7-16,7 0 24 0,0-7 33 0,2 1 13 16,3-4-10-16,2-1-23 0,2-1-31 0,0-1-16 15,8-4-12-15,2-1-6 0,4-3-1 0,3-3-8 16,4-3 8-16,2-6-4 0,-1-5-2 16,0-5 5-16,1 0-6 0,0-5 0 0,-4-4-1 15,-1-1 0-15,1-5 2 0,-5-1 3 0,-3-3 2 16,-7 1-2-16,4 0 0 0,-8 6-1 15,0 3 2-15,-3 5 5 0,-8 3 0 0,0 7 5 0,-6 5 1 16,-1 5-1-16,-2 6 3 16,-4 7 2-16,2 2 1 0,-3 6-6 0,1 4-2 15,-2 4-10-15,-3 3-7 0,-4 7 2 0,1 7-3 0,-8 10 3 16,-3 7 1-16,0 10-1 0,-6 10 1 16,0 5 0-16,0 6 1 0,-1 4 0 15,4 0 2-15,1 1-1 0,5 5-5 0,3-3 2 0,7-2-4 16,4-3 2-16,7-5 4 0,4-3-2 15,11-4 2-15,1-2-3 0,6-5 2 0,7-3-6 16,1-5 3-16,1-6 1 0,3-3-5 16,0-9 10-16,4-3-9 0,-3-4 1 0,5-5 1 0,1-6-7 15,1-4 5-15,1-5-2 0,-2-4 3 16,0-2 1-16,-3-1 2 0,-4-2-2 0,-2-4-1 16,0-2 4-16,-4-4-3 0,-2-1 3 0,-4-5 0 0,4-1-4 15,-8-3 4-15,0 0-3 16,-1-1 2-16,-5 1-4 0,-2 2 6 0,-5 1-1 15,-1 3-1-15,-3 2 9 0,-3 4-7 0,1 2 4 0,-6 6 2 16,1 1-2-16,0 2 1 0,-4 3-4 16,-3 4-1-16,1 1-1 0,0 4 2 0,-6 2-2 15,1 5-2-15,-5 5 4 0,-2 3-7 0,-1 3 3 16,0 5 1-16,1 2-4 0,-2 4 7 16,4-2-1-16,-2 5 2 0,8 1 0 0,-2-1-2 15,2 0 2-15,3 0-5 0,3 0 7 0,1-1-5 16,3-1-1-16,5 1 3 0,2 0-8 0,2-5 6 15,5-5-1-15,-1-1 2 0,5-4 0 16,2-4 2-16,-1 0 0 0,1-3-3 0,4-3 6 16,-3-2-4-16,6-3 2 0,-1-1 2 0,2-2-9 15,0-2 5-15,1-2-4 0,-1-1 1 16,3-4 3-16,-3 1-1 0,-1-2 2 0,0-1-5 0,1-4 6 16,-2-3-6-16,3 1 1 0,-1-2 2 15,0 2-9-15,-1 0 9 0,2 4-3 0,-4 1-2 16,1 3 8-16,-4 4-3 0,0 0-1 15,-4 2-1-15,2 1 0 0,-3 4-1 0,0-1 0 0,0 3 3 16,0 2-6-16,-1 0 4 0,1 1-1 16,-1 3-2-16,0 3 5 0,-2 1-3 15,3 3 0-15,-1 1-1 0,0 5 2 0,1-1-2 16,-2 2 0-16,-3-2 4 0,2 2-7 0,3-1 5 16,0-1-3-16,-1-6 0 0,2-1 6 0,0-2-3 15,1-3 1-15,3 1-2 0,-3-3 1 0,0-1-3 16,-1-1 0-16,1-2 4 0,3-2-6 0,-2 0 6 15,0-1 0-15,2-2-2 0,0-3 5 0,2 0-2 16,3-2-2-16,0 2-1 0,1-3-1 16,-1 1-2-16,0 2 2 0,-2 1 4 0,-2 3-8 15,1 4 7-15,-4 3-3 0,0 1-1 0,0 3 6 16,-1 6-5-16,-1 1 4 0,0 4-3 16,1 3-2-16,-2 1 2 0,1 3 0 0,-2 4 2 15,0 2-4-15,1 3 4 0,-3 1-4 0,-3 3 0 16,1 0 4-16,-4 2-8 0,-6 1-1 0,1 1-11 15,-7-2-14-15,0-2-6 0,-3-5-9 16,2-5 11-16,2-7 12 0,0-5 10 0,2-8 13 16,1-2 0-16,-3-2 0 0,0-3 3 0,-1-4 0 15,1-3 1-15,-1-1-5 0,1-5 3 0,0-5-4 16,3-4 4-16,3-3 4 0,4-3-3 0,6-2-2 16,5-5 0-16,6-4 2 0,2-3 0 15,5-5 2-15,6-4-4 0,1 0-2 0,8-6 1 16,3-2-2-16,2-7 5 0,2-3-2 0,1 2 2 15,-2-3 0-15,0 0-2 0,-1 5 6 0,-3 3-3 16,-6 5 5-16,-3 5 2 0,-4 5-2 16,-1 5 4-16,-7 5 0 0,-3 6 2 0,-4 5 0 15,-9 10 7-15,2 4-1 0,-6 4-4 0,-3 4 0 16,0 3-15-16,1 4-5 16,-7 6 0-16,-3 5-2 0,-8 8 5 0,-7 4 1 0,3 8 1 15,-5 1-3-15,3 6 4 0,1 2-2 0,-3 2-1 16,3 3 5-16,1 1-5 0,-1 1 3 0,6 1-1 15,4-1-4-15,1-6 2 0,8-3-4 0,2-4 4 16,8-7-1-16,0-6 0 0,6-7 0 16,1-3-5-16,4-4 3 0,-3-3-2 0,3-4 4 15,2-3 1-15,1-2-3 0,2-5 3 16,0-4 1-16,2-3-1 0,-1-4 1 0,-1-4 0 0,-1-1-4 16,2-4 0-16,-2-2 2 0,3-1 0 15,-3 2 2-15,-1 3 2 0,-1 3-5 0,-4 6 3 16,1 1-2-16,-4 5 1 0,-1 0 4 0,-2 5-5 15,0 2-1-15,-1 2-4 0,-1 4 1 0,0 3 1 16,-1 5 3-16,3 6 3 0,-4 5-2 16,-2 2 2-16,-1 4-3 0,0-1 0 0,0 0 4 15,0 1-2-15,1-4 2 0,4-2-3 0,-1-3 0 16,3-4 0-16,0-1 2 0,5-4 3 0,-1 0-2 16,3-6 2-16,-4-1-1 0,4-4 2 15,2-2 3-15,-4-4-1 0,6 2-1 16,1-4-3-16,-1-1-1 0,1-2-2 0,-2 0 4 0,3-3 2 15,-1 3-4-15,-1-4 3 0,1 1-5 16,-5-3 0-16,5-1 2 0,-6 5 0 0,3-1 1 16,-4 5-1-16,-2-2 1 0,-1 5-2 0,-6 2 0 15,3 2 0-15,-4 0 0 0,-1 2-4 0,-1 0-2 16,1 2-1-16,-1-1-1 0,0 4-1 16,1 0-7-16,-1 2-15 0,0 5-37 0,0-2-79 0,-1 2-210 15,1 1-702-15,0-1-615 0</inkml:trace>
  <inkml:trace contextRef="#ctx0" brushRef="#br4" timeOffset="627055.1541">10347 15042 2163 0,'0'-10'52'0,"0"-4"48"0,3-4 43 16,2 5 17-16,2-1 8 0,4-1-38 0,-3 2-49 15,1 4-30-15,1 0-20 0,-2 3-15 0,3 3-7 16,1-1-7-16,1-1-1 0,5 5-1 0,0 4-8 16,3-1-14-16,1 3-34 0,0 1-46 15,-1 2-71-15,0 0-140 0,-5 1-274 0,-1 3-401 0,-2 4 131 16</inkml:trace>
  <inkml:trace contextRef="#ctx0" brushRef="#br4" timeOffset="627228.1239">10175 15461 356 0,'-18'3'766'0,"0"2"-514"0,-5 1 28 0,12-2-22 15,6-1-12-15,2-1-16 0,5-2-44 0,-1 0-47 16,4-2-39-16,4-1-36 0,6-1-29 15,7-1-17-15,8 0-20 0,6 1-17 0,4-2-32 16,2 2-57-16,2-2-87 0,1 1-191 0,-2-2-387 16,4-1-622-16</inkml:trace>
  <inkml:trace contextRef="#ctx0" brushRef="#br4" timeOffset="627659.1576">10834 14873 1 0,'-6'-12'184'0,"1"-3"303"16,-1-4-101-16,6 1-38 0,3 4-29 0,3-2-51 15,1 1-48-15,1 2-37 0,2-1-42 16,4 2-30-16,-1 0-24 0,4 3-17 0,-1 0-10 16,2 6-17-16,0 4-8 0,2 4-11 0,-3 2-11 15,-1 4-1-15,0 7-3 0,-5 2-1 0,-2 5 0 16,-5 2-1-16,-1 3-2 0,-6 2 0 15,-1-2 1-15,-4 5-2 0,-1-2 1 16,-2-1 0-16,-1 2-8 0,2-8 7 0,-1-1-2 16,4-2 2-16,1-4 6 0,5-2-9 0,3-1 0 0,4 0-1 15,5-1-5-15,1 1 6 0,5 1 3 16,2-3-2-16,3 1 0 0,1-1 1 16,-3-2-3-16,-1 0 2 0,-3-1 4 0,-2-2-7 0,-4 0 0 15,-3-3 0-15,-1 2 1 0,-4-2-1 16,-2 6 3-16,-2 0-2 0,-3-1-2 0,-3 2 5 15,-3-2 2-15,-5-1 2 0,-1 1 7 0,-6-3-7 16,-1 0-1-16,-3 1-1 0,1-4-1 0,-2-1 2 16,0 1 2-16,2 0-3 0,-3-3-4 15,2 0 1-15,3-2-1 0,-1-1 2 0,4-1 0 16,0-3-10-16,4 1-12 0,1-1-31 0,6-1-53 16,2-5-113-16,5 1-265 0,3-4-548 0,6 0-229 15</inkml:trace>
  <inkml:trace contextRef="#ctx0" brushRef="#br4" timeOffset="627945.236">11252 14863 1035 0,'3'-6'345'16,"-1"-1"11"-16,1 0-76 0,0 2-49 0,-2 4-18 16,-1 0-50-16,2 1-49 0,-2 1-51 0,0 0-23 15,2 4-4-15,4 2 0 0,0 2 14 0,3 5-4 16,0 1-10-16,3 1-5 0,0 3-5 15,-1 1-4-15,0 0 1 0,3 4-3 0,-3 0-4 16,2 1-1-16,-3-1-4 0,-3 2-3 0,1 0 1 16,-4-1-1-16,-2 1 0 0,-1 1-3 0,-4-1 2 15,-1 5-2-15,0-4 3 0,-4 1 4 16,-2-1-6-16,-4-2 1 0,0 0-4 0,-6 0-1 0,0-2 0 16,0 0 2-16,-1-1-1 15,-2-3-6-15,3 1-3 0,0 1-12 0,1-3-18 0,5 0-30 16,1-2-66-16,4-5-107 0,3 0-375 15,6-5-471-15,0-2-20 0</inkml:trace>
  <inkml:trace contextRef="#ctx0" brushRef="#br4" timeOffset="628099.1644">11580 15133 451 0,'-2'-2'268'16,"-1"-1"-66"-16,-1-2-86 0,1 5-48 0,0 2-19 15,-4 1-22-15,0 2-21 0,2 0-22 16,1 2-69-16,3 2-162 0,1-2-400 0,4 0 456 16</inkml:trace>
  <inkml:trace contextRef="#ctx0" brushRef="#br4" timeOffset="628369.5294">11795 15151 501 0,'-8'3'355'0,"-5"0"-33"15,-3 2-33-15,1 3-5 0,2 3-15 16,0-1-45-16,1 4-52 0,1 1-42 0,-1 4-30 16,4 4-18-16,2-2-15 0,0 3-7 0,3-1-9 15,2-3-8-15,-1 3-4 0,2 0-7 16,0-1-5-16,0 1-6 0,0 0-5 0,2 0-4 16,-1-1-3-16,0-1 0 0,1-1-4 0,-1-1 1 15,-1-1-4-15,-1 0-1 0,-1-3 2 0,0-1-1 16,-2-2 0-16,1-2 1 0,-6 0-3 0,-1 1 0 15,-4-2 0-15,-1-2 0 0,-2 1 0 16,0-3 1-16,-2-2-5 0,-2 1-9 0,-1-2-12 16,0-2-21-16,1-3-34 0,3-2-64 0,0-3-129 15,4-4-338-15,0 1-572 0</inkml:trace>
  <inkml:trace contextRef="#ctx0" brushRef="#br4" timeOffset="628555.583">11765 15102 1420 0,'30'-5'318'0,"10"-2"-4"0,11 0-75 16,-1 0-36-16,-2 4-16 0,-1-1-42 15,-1 1-34-15,-7 3-26 0,-1 0-30 0,-9 2-20 16,0 3-16-16,-8-2-12 0,-1 4-5 16,-6 0-5-16,-3 0-7 0,-7 1-14 0,-3 0-24 15,-3 2-58-15,-8 1-156 0,-5 2-596 0,-5 0-776 16</inkml:trace>
  <inkml:trace contextRef="#ctx0" brushRef="#br4" timeOffset="629285.8598">2271 16633 1829 0,'-8'-5'43'0,"-1"-1"-27"0,2-2-10 0,4 6 20 16,5 1 16-16,0 1 9 0,0 0 7 16,5 1-3-16,3 0-5 0,2-1 7 0,6 1-2 15,4 3-11-15,7 0-2 0,5-2-5 0,10 3 0 16,3-3 4-16,4 1-2 0,5 0-1 0,5 0-4 15,4-1-1-15,5-1-3 0,7-1 2 16,4 0 3-16,7 0-2 0,7-1 6 16,3 0 3-16,7-2 0 0,5 1 4 0,3 1-5 0,6 0-4 15,5 0-6-15,4 1 2 0,4-2-4 16,5 0 0-16,8 1 7 0,3-3-13 0,6 0 4 16,8-1-4-16,3 1-3 0,4-6 4 0,6 4 0 0,6 2 4 15,2-1 0-15,8-1 4 0,3-2-1 16,6 1-1-16,8-2 3 0,4-1-9 0,3 1-1 15,6-1-4-15,4 1 0 0,-1-3 0 0,6 4 2 16,-1 0 0-16,2-1-5 0,-4 5-1 16,2 0 0-16,-5-1-2 0,-3 2 4 0,-5-1-7 15,-3-2 7-15,-4 3-4 0,-9 0-3 0,-3-1 8 16,-10 2-7-16,-9-1 2 0,-8 3-4 0,-8 0 4 16,-10 0-5-16,-10 0 1 0,-10 0 5 15,-12 0-9-15,-13 0 6 0,-13 0-4 0,-15-2-3 16,-10-4 5-16,-12 1-3 0,-11 2 0 0,-7-2-4 15,-11 3 2-15,-9-2-3 0,-5-2 2 16,-7 4 5-16,-4 1-7 0,-3 1 6 0,-2-2-3 16,1 0-3-16,-3-1 5 0,2 0-5 0,-5 0 0 15,-1-2-3-15,-2 3-2 0,-3-3 0 0,-3 1-1 16,-1-2 1-16,-6 0-14 0,-1 2-14 16,-8 0-39-16,-1 1-93 0,-8 1-248 0,-8-1-1437 0</inkml:trace>
  <inkml:trace contextRef="#ctx0" brushRef="#br4" timeOffset="631503.1602">3377 17386 1644 0,'-2'-3'176'0,"-2"1"15"0,1-2-22 16,3 6-36-16,0-2-35 0,0 2-15 0,-1 3-8 15,-2 2 4-15,-1 5-1 0,-1 3-15 16,-3 6-11-16,-3 3-18 0,1 3-1 16,-2 1-14-16,-1 1-6 0,1-1-4 0,1 0-5 0,1-2 0 15,2-2-5-15,0-3 7 0,0-5-10 0,3-2 1 16,2-3 12-16,2-2-13 0,0-5 20 16,1-3 4-16,0-2 16 0,1-3 12 0,0-4-8 0,-1-2-7 15,6-8-23-15,-2-2 1 0,6-6-8 16,0 0 5-16,0-1 2 0,4-2-8 15,1 0 5-15,0-5-4 0,0 0 4 0,4-2 3 0,-2 0-2 16,3-2-4-16,2 3-5 0,2-2 5 0,-4 5-2 16,3 4 11-16,-3 7 6 0,-1 5-5 15,0 2 9-15,-4 4-3 0,2 2 0 0,-3 0 1 16,3 5-7-16,-4 3-3 0,2 2-9 0,-2 1 4 16,2 4-6-16,-1 1 2 0,2 4 3 15,-2 4-8-15,1 4 5 0,0 1-4 0,-2 5 2 16,-1 1 7-16,2 4-1 0,-3 5-3 0,-2 4-11 15,-3 2-13-15,0 1-21 0,0 0-19 0,1-1-20 16,-3-6-20-16,1-4-10 0,-3-4-13 16,-1-7-27-16,-2-5-44 0,-4 1-87 0,-2 0-135 15,-3-4-243-15,-2-1-204 0,-2-5 559 0</inkml:trace>
  <inkml:trace contextRef="#ctx0" brushRef="#br4" timeOffset="631887.306">3487 17605 1 0,'-3'-4'93'0,"-1"-1"355"0,4-1-63 0,6 2-46 16,4-1-36-16,2-1-33 0,4 1-62 0,4 1-50 16,7-1-35-16,6-2-24 0,7 1-11 0,7 0-11 15,2-2-17-15,7-3-5 0,1-1 1 16,3-4-6-16,1 1 3 0,1 0-7 0,-2-1-7 16,-3 4-4-16,-2-2-5 0,-9 2 3 15,-1 4-4-15,-9-2 0 0,-3 3-4 0,-5 1-5 16,-2 0 5-16,-10 1-6 0,-2 4 2 0,-9 2 2 15,-5 0 0-15,0 1 2 0,-1-2-2 0,-2 1-1 16,-4 3-5-16,-7 5-2 0,-5 4-3 16,-7 2 0-16,0 0 1 0,-5 4-3 0,-2 3 3 15,-1 3-5-15,3 0-5 0,-1 2 0 0,3 0 0 16,2 1 4-16,5 1 1 0,3 1-3 0,8-3-6 16,5-3-2-16,4-2 3 0,7-3-2 15,4-3 8-15,7-1 0 0,6-2-4 0,5-5 6 0,7-3-2 16,2-4 3-16,5 0 0 0,-1-3 0 15,0 0-5-15,3-3-4 0,-2-2 4 0,-2-1-6 16,-2 1 8-16,-6-1-3 0,-1-1-8 0,-6 0-3 16,1-4-12-16,-5 2-14 0,-4-3-18 0,-3 0-33 15,-4-1-42-15,-1 0-84 0,-2 0-164 16,-1-2-538-16,-1-4-705 0</inkml:trace>
  <inkml:trace contextRef="#ctx0" brushRef="#br4" timeOffset="632175.1136">4950 17299 1614 0,'1'2'243'0,"-2"-2"-39"0,1 1-50 16,0 1 0-16,0 0 30 0,-3 3-11 0,1 6-2 16,1 3-35-16,-5 5-27 0,2 6-9 0,-3 0-18 15,3 3-17-15,-2 1-17 0,3 2-7 16,-6-1-13-16,6 2-2 0,-4 1-4 0,4 1-10 0,-3 6-4 15,0-5-11-15,3 0-3 0,-1-6 1 16,3-5 4-16,-2 1-1 0,0-3 1 16,2-4-1-16,1-2-1 0,0-8 1 0,1 1-1 0,2-2-9 15,-2-2-14-15,1-2-21 0,-1-3-10 0,-1-3-6 16,4-1-7-16,-1-4-14 0,3-3-31 16,0-8-45-16,-2-4-64 0,-1-3-121 0,-2-2-246 15,-2-4-346-15,-2-2 123 0</inkml:trace>
  <inkml:trace contextRef="#ctx0" brushRef="#br4" timeOffset="632384.6894">4822 17352 1 0,'-5'-9'316'16,"1"-3"237"-16,0-4-73 0,2 3-60 0,3 2-71 15,2 0-89-15,0 1-69 0,2-1-44 16,5-1-26-16,0 0-23 0,4 1-19 0,3 1-10 16,2 0-16-16,5-1-12 0,-2 2-5 0,7 0-6 15,-3 1-3-15,1 2-7 0,1 1-4 0,-5 1-8 16,2-1-1-16,-2 3 0 0,-2 0-4 15,-1 4 1-15,-1-1-5 0,-4 2-4 0,-1 2 4 16,-2-1-3-16,-2-1 0 0,-5 1-10 0,2 1-17 16,-5 2-26-16,1-1-28 0,-3-1-33 15,-1 4-65-15,-3 0-95 0,-1 0-214 0,-1 2-484 16,-4-1-110-16</inkml:trace>
  <inkml:trace contextRef="#ctx0" brushRef="#br4" timeOffset="632723.163">4671 17662 1354 0,'5'1'258'0,"4"0"56"0,7-2 35 0,2-1-56 16,4-1-81-16,5 0-75 0,4-1-38 0,2-3-24 15,0 3-5-15,5-1-11 0,-1-1-15 0,3 0-8 16,-3 2-10-16,1-2-4 0,-5 2 0 15,-2-1-1-15,2 2-6 0,-3-1-4 0,-3 0-2 16,-4 1-1-16,-1-2 4 0,-7 1 5 0,-3-1-3 16,1 3-1-16,-7 0-2 0,-4-1 3 0,0 1 5 15,-2 0 3-15,-2 2-6 0,1-3-10 0,0 2 0 16,-3-2-4-16,-2-2 4 0,1 2 4 16,-2 2-6-16,-1 0-7 0,2-2-2 0,0 1 0 15,-2-1-3-15,3 1 5 0,0 1-8 16,3 0-13-16,-1 1-8 0,2-1-12 0,-1 0-11 0,2 1-9 15,0-1-20-15,-1 1-33 0,1 0-45 16,1-3-51-16,-1 3-70 0,3-1-171 16,0 2-416-16,0 2-298 0</inkml:trace>
  <inkml:trace contextRef="#ctx0" brushRef="#br4" timeOffset="633256.795">6151 17149 725 0,'-3'-9'291'0,"-2"-6"26"0,-3-1-24 15,3 5-22-15,-3 0-31 0,-3 1-30 0,-2 3-44 16,-5 4-44-16,-5 6-20 0,-4 10-18 0,-9 1-4 16,0 6-6-16,-3 3-11 0,-2 4-8 0,1 3-6 15,-2 6 1-15,2 3-9 0,1-2-7 0,0 6-14 16,7-2-14-16,5-1-4 0,11-4 0 16,7-2 1-16,8-4-1 0,4-8 4 0,7-2-1 15,7-4 5-15,3-2 4 0,3-4-1 0,7-3 0 16,3-4-7-16,4-5 1 0,-1-1-1 0,1-5 3 15,1-2 4-15,-3-1-3 0,1-3 0 16,-4 0-4-16,-5-2 1 0,-1-3 4 0,2-1-1 16,-6-1 0-16,-1 0-4 0,-2-1-3 0,0 2 2 15,-6 4 2-15,-2 0 6 0,-1 1-1 16,-2 5 0-16,-6 1-6 0,-1 3 2 0,-1 3 7 16,0 1-3-16,0 2 0 0,0 1-11 0,0-1-10 15,-1 4 2-15,0 2 2 0,-1 4 5 0,-5 5 2 16,3 5-1-16,-2 2-8 0,3 1 4 15,-4 4 2-15,3 3-2 0,-5 3 4 0,0 4-9 16,0 4-3-16,-2 2-2 0,-1 3 3 0,2 4-6 16,-2-2-28-16,2 0-21 0,1-1-29 0,-1-10-27 15,9-6-18-15,2-6-44 0,3-6-32 0,3-5-68 16,3-5-270-16,3-5-949 0</inkml:trace>
  <inkml:trace contextRef="#ctx0" brushRef="#br4" timeOffset="633798.2051">6510 17219 1742 0,'6'-5'270'0,"-1"-1"-6"0,3 0-63 16,0 3-35-16,-3 1-22 0,3 4-34 16,0 0-31-16,-2 5-15 0,-1 4-8 0,4 3-8 15,-2 7 0-15,0 2-9 0,1 2-4 0,2 3-8 16,-6 0-9-16,1 5-10 0,-3 1-6 15,-3 6 1-15,-3-1-10 0,-1 5 7 0,-5-1-6 16,4-3-6-16,0-2-1 0,0-11-4 0,3-6 5 16,0-4 1-16,-3-8-2 0,4 1-8 0,-3-5-5 15,0-4 4-15,1 1 0 0,0-4 4 0,1-1-4 16,-4-4-5-16,5-5 2 0,2-3 6 0,1-4 3 16,7 1 6-16,1-4 2 0,3 2 1 15,7-3-1-15,1 1 5 0,1 0 4 0,3 1 2 16,4 2 2-16,0-1-3 0,-2 1 2 0,1-2-1 15,-3 0 4-15,1 3 3 0,-1-4-1 0,2 1 6 16,-3 0 1-16,-2-3 9 0,-1 3 8 16,-5-1 8-16,0 1 4 0,-5-2-6 0,-1-1 2 15,0 0-4-15,-4 0 5 0,2 1 3 0,-5 2-1 16,0 0-1-16,-2 1-5 0,2 2-3 0,-4 3 3 16,2 4-6-16,-1 4 2 0,0 2-3 15,1 3-6-15,0 1-8 0,-1 1-5 0,1 1-4 16,0 1-9-16,0 5 3 0,0 5-4 0,0 5 0 15,-1 3 2-15,1 5 4 0,0 3 2 16,1 1 2-16,-1 7 8 0,0 0-7 0,0 3 5 16,0 4-3-16,-5 2-11 0,0 2 4 0,-4 2-9 15,-2 3 0-15,2 0 1 0,0-2 1 0,1 1-2 16,3-5-6-16,3-2-4 0,-3-5-12 16,2-2-10-16,-2 1-19 0,1-3-29 0,-5-3-49 0,-1 2-85 15,-1-3-91-15,-2-1-300 0,-5-6-1057 16</inkml:trace>
  <inkml:trace contextRef="#ctx0" brushRef="#br4" timeOffset="635640.5515">7268 17851 1673 0,'-7'-4'238'0,"-3"-1"-193"0,1-2 45 16,0 2 61-16,4 1 36 0,-3 0 21 16,0-5-36-16,2 2-41 0,-2-1-25 0,-2-2-21 15,2 6-7-15,4 0-11 0,-2 2-13 0,4 0-10 16,1-1-11-16,-2-1-3 0,3 2-7 0,0 1-4 15,0 2-8-15,0 1-8 0,0-2-3 16,2 0-3-16,-2-2 2 0,1 2-2 0,0 0-2 16,1 3-2-16,-1-1-5 0,4-1 0 0,-2 2-15 15,2-1-24-15,0 3-45 0,-1 2-83 16,3 1-172-16,-4 0-593 0,3-1-694 0</inkml:trace>
  <inkml:trace contextRef="#ctx0" brushRef="#br4" timeOffset="636749.1954">7174 17477 1 0,'-6'-4'0'0,"-3"-3"0"0,-1-1 27 0,1 2 374 15,6 2 32-15,-2 0-22 0,1 1-71 0,1 0-66 16,-1 0-63-16,1 2-38 0,1-2-30 15,-4 3-24-15,4-1-15 0,0 1-16 0,-3 1-15 16,2 2-14-16,1 0-5 0,-3-2-3 0,3 3-1 16,1-1-2-16,1 0-4 0,1 2 0 0,4 0 2 15,-1 0 5-15,5 0 6 0,2 0-1 16,3 1-3-16,5-2-8 0,9 1-4 0,3-3-6 16,5-2-2-16,4 0-2 0,5 0-9 0,4 0-6 15,0-3-5-15,-1-2 4 0,2 2-4 0,0-1 4 16,0 3-5-16,-3-3-10 0,-2 2 5 0,1-3 1 15,-2 1 3-15,-2 1 2 0,-1 0-5 0,0 2-7 16,-2-3 3-16,-3 3 0 0,-5-2 2 16,-5 2 5-16,0 1-10 0,-7-2-1 0,-5 1 2 15,-4-2-1-15,-4 3 9 0,-4 1 2 16,-2-1-2-16,0 2-2 0,-1-2 0 0,1-3-3 16,-1 1 4-16,-2 2 4 0,1 0-7 0,-1-1-5 15,-4 0-1-15,3-2-3 0,-4 0 8 16,-1 1 3-16,2 1-8 0,2 0-6 0,-4-2-12 0,1 3-6 15,3-3-11-15,-2 2-11 0,-1 0-15 16,2 0-15-16,-2-2-10 0,0 0-12 0,0 1-1 16,2-1-6-16,-1-2-4 0,-1 0-1 0,3-1 1 15,-1 0 5-15,-2-1 11 0,5 0 20 0,-1-1 18 16,-2 0 20-16,2 0 17 0,-4 0 12 16,0 0 8-16,0 1 12 0,2 0 1 0,-3 0 3 15,0 2 10-15,-1-1 13 0,1 1 23 0,1 1 25 16,4 2 15-16,-2 1 4 0,4 1-8 0,2-2-19 15,0 2-22-15,2 2-13 0,4 1-8 16,1 1 1-16,5 3 4 0,2 0-4 0,6 1 0 16,6 3 0-16,-1 2-8 0,4 0-6 0,3 0-5 15,1 2-8-15,2-1 4 0,-2 1-1 0,-2 1-4 16,-3 0-5-16,-6-2-6 0,0 2-1 16,-3-2 1-16,-8 0 4 0,-2 1 1 0,0-3-2 0,-7 1-2 15,-2-2 0-15,-1 0 2 0,-2-2 7 16,-6 1-2-16,-1 1-2 0,-2 0-4 0,-5-1-2 15,-2-2 1-15,0-1 2 0,-2 3 1 0,-1-3-10 16,-1-1-3-16,2-2-15 0,-3-1-17 16,10 1-18-16,-3-4-39 0,5 0-52 0,4-2-80 15,3-3-181-15,5-1-566 0,5-3-496 0</inkml:trace>
  <inkml:trace contextRef="#ctx0" brushRef="#br4" timeOffset="638335.3802">9135 17184 1503 0,'-3'-6'248'0,"1"-3"-46"15,-2 0-6-15,-1 1-5 0,2 3-1 0,-5-1-24 16,-2 3-41-16,-1 0-32 0,-2 1-19 0,-4 2-5 16,1 2-7-16,-1 1-4 0,0 2-6 15,-2 4-3-15,2 0-6 0,-2 2-5 0,0 5 1 16,-1 2-7-16,2 1-8 0,3 1 0 0,-1 1-7 15,3 0-2-15,-2 0 2 0,4 4-6 0,1 0-5 16,4 0-1-16,-1 1-5 0,1 0-4 16,5 2 8-16,1-1-4 0,4 0 2 0,1-2-3 15,4-5-4-15,2-2 3 0,1-5 2 0,7 2 8 16,0-5-4-16,4-4 3 0,5 0-5 0,3-6-2 16,0-1 5-16,3-5-4 0,-1 2 2 15,-1-3-5-15,-1-4-3 0,-2 0 3 0,-2-3-1 16,0 0 8-16,-1-3-2 0,-2 0-3 0,-3 0 2 15,-1-4-3-15,-4-2 5 0,-1-2 1 16,-5 0 0-16,-1 1-3 0,2-2-3 0,-4 2 4 16,-3 1-4-16,3 1 5 0,-4 3-1 0,4 2-2 15,-4 4-6-15,3 2 1 0,-2 3 2 0,4 3-5 16,0 3 9-16,-2 3-2 0,2 0-6 16,2 4 4-16,1 3-1 0,-3 5 9 0,0 3-1 15,-3 3 3-15,3 3-5 0,-5-1-7 0,4 1 6 16,-6 1-5-16,0 3 6 0,0 2-5 15,3-3-3-15,-2 2 3 0,3-4-4 0,3-3 8 0,0 0-2 16,1-4 2-16,4-2-4 0,-2-2-2 16,6-5 3-16,-3 2-7 0,4-4 10 0,0-1-2 15,1-4-6-15,1-4 7 0,-2-1-4 0,1-1 5 16,0-1 3-16,1 1-4 0,-1-2-1 0,-2-3-4 16,-2-1 6-16,-1-2 3 0,-1-1-1 0,1 1-1 15,-4-4-4-15,3 1 3 0,-3-3-2 16,0 1 6-16,1 0 1 0,-2 2-3 0,-1 0-2 15,1 3-1-15,-2 1 3 0,-4 2 0 16,-2 3 5-16,0 3 0 0,1 2-5 0,-2 1 1 16,0 1-2-16,-2 1 0 0,2 3 1 0,-1-1-5 15,0 6 1-15,-2 2-3 0,-3 3 1 0,-1 6 2 16,3-3 0-16,2 5 0 0,1 0-5 0,2-4-3 16,1 3 3-16,4-2 5 0,3 1 2 15,3-6 0-15,2 3-2 0,5-5-6 0,1-1 5 16,3-4 2-16,2-3-1 0,0-1 2 0,2-5-6 15,-3 0 5-15,4-4-2 0,-6-5 3 0,5-1 2 16,-3-4-4-16,3-2 1 0,-3-2-3 0,0-3 3 16,-1-1 4-16,0-4-1 0,-1-2 2 15,-3-4-5-15,1-7-5 0,-2 0 1 0,-1-6-1 16,-1-1 8-16,-4-4-1 0,-1-3 1 0,0 3-2 16,-5-6-3-16,-4 3 4 0,-2 4-1 0,-3 3 2 15,-2 6-3-15,-5 8 1 0,3 7 0 16,-1 7 2-16,-1 7 5 0,0 3-5 0,-1 4 1 15,4 6-5-15,-1 4-1 0,-2 3 2 0,-2 8 0 16,-1 5 3-16,-4 6-2 0,4 3 1 0,-1 10-2 16,1 1 0-16,5 8 2 0,-2 2-5 15,1 3 4-15,1 5-4 0,1 0-1 0,-1 4 8 16,6-3-4-16,2-2 6 0,7-5-4 0,3-9-3 16,4-4-1-16,2-5-2 0,3-5 5 15,0-2-5-15,4-6 3 0,-1-4-6 0,0-3 1 16,-2-7 5-16,0-3 1 0,2-3 2 0,-3-1-5 15,0-6-4-15,-2-3 3 0,-1-3 4 0,-3-2 6 16,-1 2-2-16,-1-4 0 0,0-1-5 16,-1-1 0-16,-2-4 2 0,-2 5-1 0,-1 0 3 0,0 3 0 15,-2 2-3-15,0 2-5 0,1 2 0 0,-3 3 2 16,0 1 1-16,-1 3 3 0,-1 2-5 16,0 0-3-16,0 2 0 0,0 4 7 0,-1 1 4 15,1 7-3-15,0 0 1 0,-2 4-7 0,4-3-2 16,-1 4 8-16,2 1-5 0,1-2 2 15,0 2-3-15,4-5-3 0,3-1 7 0,2 0-3 16,0-1 4-16,-1-1-6 0,7-4-1 0,-2-1-3 16,5-4 1-16,1-2 4 0,0 2-5 15,2-3 3-15,2-1-1 0,0-4-2 0,2-3 5 16,-1-1-5-16,-2-3 7 0,-2 1 0 0,0-1-2 16,-1 1 6-16,-2-5-3 0,-1 0 6 0,0 3-5 15,-3-3 4-15,-1 3-1 0,-6-2-3 16,-1 2 8-16,-3 4-5 0,-3 3 7 0,-3 3-1 15,0-3-6-15,0 6 0 0,0-2 0 0,0 2 1 16,-2 2-6-16,0 3 6 0,-2 1-6 0,-1 4-5 16,-1 2 12-16,1 0-7 0,1 3 4 0,0 2-2 15,4-2-5-15,0 2 1 0,4-2 2 16,0-2 2-16,0 3-1 0,3-4 3 0,2 0-4 16,1-2-3-16,2-5 12 0,3 1-10 0,2-4 7 15,2 0-2-15,0-2-9 0,0-1 7 0,1-2-3 16,2-4 5-16,-3 3-2 0,3-4 4 15,-3 3-2-15,-1-4 3 0,-1-2 4 0,-1 1-10 16,0 0 6-16,0-1-8 16,1 1-2-16,-1-1 7 0,0-1-3 0,-1 1 6 0,-1 0-3 15,-3 2 2-15,-1 2-1 0,-2 0-5 0,-1 0 10 16,-1 4-9-16,-2 0 4 0,2 2 1 0,-1 1-10 16,-3 0 6-16,1 1-1 0,-1-1 2 0,1 3 1 15,-1 0 2-15,1 4-3 0,1 1-6 16,-1-1 3-16,2 1-1 0,0 1 2 0,1 1 5 15,1 0-5-15,2 1 2 0,0-4-5 0,3-1 4 16,2 2 3-16,0-3-2 0,2-1 3 0,-1-2-9 16,3-2 7-16,-2 0-4 0,3-1 5 0,-3 0 4 15,4-3-8-15,-4-1 4 0,1-4-3 16,2 0 5-16,-3 0 1 0,-2-1 0 0,1-1-3 0,-1 1-6 16,-3-2 9-16,-1 0-8 0,-3 2 4 15,-1 1 2-15,1 0-14 0,-6 1 12 0,0 3-6 16,0-2-4-16,-3 3-4 0,-2 1-21 15,-3 3-24-15,-6 2-43 0,-4-2-54 0,-6 5-135 16,-5 2-514-16,-2-2-896 0</inkml:trace>
  <inkml:trace contextRef="#ctx0" brushRef="#br4" timeOffset="639507.1356">10289 17926 2015 0,'-7'-4'71'0,"-3"-2"51"15,-4 0 47-15,4 2 11 0,-3 4 0 16,-1-1-40-16,-1 1-46 0,-3 1-18 0,0 9-19 0,-1-2-4 16,0 3-7-16,-2 3-8 0,2 0 6 0,-1 2-15 15,2 4-2-15,3 3-9 0,-1 2-10 0,5 2-2 16,3-3-4-16,4 1 6 0,2 0-12 16,6-2 6-16,-2-12 21 0,5 1 3 0,2-1 24 15,5-1-16-15,2-1-23 0,5 0-11 0,4-2-19 16,5-2 14-16,2-2-2 0,6-6 8 0,1 0-1 15,7-5-35-15,32-15 2 0,-13 0-5 16,-12-4 8-16,-20 6 28 0,-4 0 3 0,-2 0 0 16,-2-1-6-16,-3-5 10 0,-3-2-3 0,-1-1 7 15,-4-1 1-15,-1-1 0 0,-3 4 0 0,-3-4-4 16,-3 3 3-16,-3 6-3 0,-1 5 4 16,-4 8 4-16,1 2-3 0,-2 3 2 0,0 0 1 15,0 2 3-15,0 3-3 0,-3 3-3 0,-1 4-7 16,1 2-5-16,-5 4 9 0,0 8-4 15,-1 3 0-15,3 3 0 0,1 3-7 0,0-4 2 0,5 1 0 16,-1-1 3-16,3 3 0 0,0 0-1 16,3 2-4-16,2-4-2 0,0-5 3 0,6-4-6 15,1-4 7-15,1 0-3 0,1-3-4 16,1-3 5-16,2-5-6 0,3-4 3 0,0-1 1 0,4-3 0 16,-2-1 0-16,3-4-8 15,0-4 7-15,0 1-3 0,-1-1 5 0,-2 2 6 0,2-1-9 16,2-2 7-16,0-2-1 0,0 1 4 0,-3 2 4 15,-1 1-3-15,-5 7-3 0,-1-2-3 16,0 5 4-16,-2 0-1 0,-4 3 2 0,-1 3 1 16,3 4-9-16,-4 2 5 0,0 2-3 0,-1 2 0 15,0 3 7-15,-1 1-4 0,0 1 1 0,1 2-4 16,-1-1 0-16,4-3-2 0,1 3 3 16,-3-7 34-16,0-1-14 0,4 2 6 0,1-2-12 15,3 0-15-15,2-1 21 0,-1-2-11 0,8 0 4 16,-3-5-20-16,3-2-1 0,-1-3-1 0,1 0 19 15,-3-2 6-15,2-4-18 0,13-8-17 16,-9 0-11-16,-8-4 3 0,-5 3 10 0,-4 1 25 16,-3-1 0-16,-1 5-6 0,-2-4 1 0,1 0 1 15,-2 2 4-15,-2 2 3 0,-4 3-6 0,2-1 5 16,0 3-5-16,-1 0 3 0,-1 1 6 0,0 3-5 16,0 3 2-16,-1 3-8 0,-1-2-2 15,3 4-3-15,-2 0 6 0,1 3 2 0,-2 6-6 16,3 0 5-16,1 0-8 0,1-3 1 0,1 3 10 15,4-1-7-15,-1 0 2 0,3 2-4 0,5-2-1 16,-3 0 0-16,3-4 4 0,-2-6 37 16,-2 3-9-16,3-2-1 0,1-2-9 0,2 0-23 15,1-2 11-15,0 0-3 0,5 1-22 0,12-6-13 16,-3-5-3-16,-1 3 5 0,-7-3 29 16,-3 0 6-16,2 2-5 0,-5-2 5 0,2 2-6 15,-1-2-1-15,2-1 9 0,0 0-8 0,0 3 8 16,-2 2-9-16,0 2-6 0,-2 0 6 0,-2 2-2 15,-2 3 10-15,0 1-3 0,1 2-2 16,-3 1-4-16,-1-1-1 0,3 3 6 0,-5-2-2 16,2 2 4-16,-2 3-9 0,3-2-2 0,-2 0 3 15,3 1 2-15,-2-2 10 0,1 2-8 0,1-1 3 16,0-4-6-16,3 0-1 0,0-4 14 0,1 0-9 16,7-2 6-16,-2 1-5 0,3-2-9 15,3-1 8-15,-1-2 0 0,2-3 6 0,-1 5 1 16,2-5-4-16,-4 3-4 0,1-2-2 0,-1 1 5 15,0-1-3-15,-2 2 6 0,-1 1-4 0,-3 1-3 16,-1-2 2-16,-1 1 1 0,-3 2 7 0,-1 3-4 16,-3 0 0-16,-1 1-11 0,-1-1-7 15,-2 0 0-15,1 1-27 0,-2 4-43 0,0 3-123 16,-3 0-494-16,-1 1-1037 0</inkml:trace>
  <inkml:trace contextRef="#ctx0" brushRef="#br4" timeOffset="833533.7414">15600 15593 1 0,'0'-5'0'0,"0"1"250"0,0-4 110 16,0 2 22-16,2 0-13 0,-1 1-54 0,0 0-56 15,0 0-51-15,-1 1-41 0,2 0-34 0,1 1-16 16,-2-1-21-16,1 0-1 0,-1 1-6 0,-1 2-11 16,2 0-2-16,-1 1-8 0,-1 0-5 15,0 0-8-15,0 1 1 0,0-1-6 0,0 1-6 16,-1-1 2-16,1 2-11 0,0-1 1 0,-1 1-1 15,1 2-6-15,0 0 1 0,0 5-4 16,0 2 0-16,0 1-2 0,0 4-1 0,-1 4-1 16,1 2-4-16,0 2 7 0,0 1-9 0,0 3 1 15,0 1-2-15,1 1-12 0,1 2 10 16,2-1-6-16,-1 1 5 0,-2 2 1 0,5-2-1 0,-3-1 0 16,-1 0-6-16,5-3 5 0,-3-2-5 15,3-1 4-15,2-4-1 0,1 0-4 0,0-6 3 16,3-2-3-16,4-3 5 0,3-6 3 0,6 0 1 15,9-6 1-15,1-7-4 0,9-5 3 16,7-10-8-16,2-3 4 0,7-8 2 0,7 2-7 16,2-6 5-16,3-5-3 0,0-3 0 0,6-6 4 15,-2 1 3-15,1 2-3 0,-7 1-3 16,-2 5 6-16,-7 3-12 0,-3 5 4 0,-7 2 3 16,-9 5-14-16,-2 3 10 0,-6 3-5 0,-7 1 0 15,-5 3 0-15,-7 4 0 0,-1 3 0 0,-4 4 0 16,-7 1 0-16,1 2 0 0,-4 4 0 0,-1 0 0 15,0 2 0-15,-1 0 0 0,0-1 0 0,-3 1 0 16,3 0 0-16,0 1 0 0,-2 2 0 16,-3 1 0-16,-1 3 0 0,0 2 0 0,-4 1-21 15,-2 0-8-15,0 4-17 0,0 1-2 0,-3-1-12 16,0 4-14-16,-2-1-12 0,-2 2-31 16,-2 3-39-16,-1 0-63 0,-3 2-137 0,-4 2-581 15,-2 1-731-15</inkml:trace>
  <inkml:trace contextRef="#ctx0" brushRef="#br4" timeOffset="834106.8712">15199 16495 2714 0,'-16'2'98'0,"-4"-1"24"16,-4 0 6-16,12 1-7 0,7 1-3 16,0-1-17-16,4 3-36 0,1-2-18 0,-1 5-12 15,2 4-7-15,0 6 7 0,4 7-7 0,1 5-2 16,4 1-2-16,1 1-5 0,5 4-1 0,-2-1 3 16,6 0-5-16,-1-1-6 0,7-2-1 15,-2-4-4-15,5-1 8 0,1-4 7 0,1-3-4 16,3-8-3-16,5-2-4 0,8-5-3 0,0-7 0 15,9-5 4-15,1-3-2 0,9-9-1 16,4-8-1-16,3-5-3 0,2-5 5 0,4-5 10 0,3-2-5 16,5-7 0-16,-2-2-5 0,3-6-4 15,-4-1 3-15,-2-2 4 0,0-2 2 0,-2 4-2 16,-2 1 3-16,-7 6-2 0,-5 3 2 16,0 3 2-16,-12 4-4 0,-3 6-2 0,-10 6-7 15,-5 6 0-15,-8 2-3 0,-5 7 0 0,-7 3 0 16,-2 5 0-16,-6 0 0 0,-3 3 0 0,-1 0 0 15,-2-1 0-15,-2 6 0 0,0-1 0 0,-2 2 0 16,2-1 0-16,-3 2 0 0,2-2 0 0,-1 2 0 16,1 0 0-16,-3 0 0 0,3-2 0 15,-2 1 0-15,-4-2 0 0,3 2 0 0,-3 0 0 16,1 0 0-16,0 1 0 0,-1-2 0 0,3 0 0 16,-2 1 0-16,2 1 0 0,-2-2 0 15,3 0 0-15,0 0 0 0,-1-3 0 0,2 3 0 16,-1-2 0-16,0 1 0 0,-1-1-21 0,3 0-6 15,-2 0-2-15,0 0-6 0,0 2-11 0,0-3-13 16,-2 1-20-16,1 0-22 0,-3-2-35 16,-1 1-81-16,0 5-227 0,-6 1-1315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5:41:08.24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1607 1419 1 0,'-1'0'0'0,"-3"0"0"0,2-1 10 16,2 1 280-16,0-1 11 0,0 1-8 0,0 1-60 0,0-1-15 16,0 1-55-16,0-1-60 0,0 1-31 15,0 0-20-15,0 1-22 0,1-2-6 0,-1 0 2 16,1 3 28-16,1 1 27 0,0 2 14 0,-1 3 5 15,1 2-21-15,-1 3-15 0,0 2-11 0,2 3-5 16,1 3-5-16,-2 1-5 0,-1 3 5 16,4 1-3-16,-3 4-4 0,0 2 2 0,-2 5-12 15,0-1-3-15,1 1-5 0,-1-2-7 0,1-3-2 16,1 0-3-16,-2-5 1 0,2-1 1 0,-2-4 1 16,1 0-2-16,-1-1 1 0,1-4 0 15,-1 1-2-15,0-4 2 0,1-5-5 16,-1 1-1-16,1-4-2 0,-1-1 1 0,0 1-2 0,0-4 1 15,0-2-1-15,0-1-3 0,0 0-3 16,0-1-9-16,-1-1-15 0,1 1-22 0,-1 1-28 16,0-4-96-16,1 0-169 0,-1-3-303 0,-1-1-317 15,0-7 511-15</inkml:trace>
  <inkml:trace contextRef="#ctx0" brushRef="#br0" timeOffset="1341.7019">1550 1367 1 0,'-1'-12'0'0,"0"-5"0"16,0-4 0-16,2 2 183 0,0 1 82 0,1 1 0 15,4-1-6-15,-3 0-49 0,5 3-67 0,1 0-27 16,2 1-19-16,0 1-14 0,1 0-6 16,4 1-3-16,-3 1-8 0,4 3-11 0,-5-1-10 15,1 5-12-15,-2 1-9 0,-1 2-8 0,1 4-4 16,-1 1-2-16,2 7 4 0,0 2 2 16,-4 4 3-16,0 3 6 0,1 2 1 0,-1 5 2 15,-5-1-7-15,2 3-3 0,-2-1-7 0,-2 2 2 16,0 1 0-16,-1-4 0 0,-1 2 3 15,-1-4 2-15,-2 0 8 0,-1 1 3 0,-3-3-13 0,3-4-4 16,-2-3-9-16,1-1 1 0,0-6 11 0,-1-1 2 16,-2 0 6-16,3-5 4 0,0 1 7 15,0-2 7-15,1-2 1 0,1 0 2 0,-1 0-8 16,2-1-8-16,-1-3-6 0,1 1-11 0,1-4-9 16,1 0-13-16,1 0-10 0,2-7-6 15,4 4 2-15,-1-5 4 0,6 1 4 0,5-3 7 16,3 1 8-16,-3 0 2 0,5 2 5 0,-1 1-1 15,2 4-1-15,-1 2-2 0,2 2 4 0,-3-4-1 16,1 7-2-16,-1 0 1 0,-1 3-4 16,-3 2-1-16,1 2 4 0,-3 3 2 0,1 2 0 15,-1 3 1-15,-3 1-3 0,2 1-2 0,-3 0 2 16,-3-1 1-16,2 5 1 0,-2-2 2 0,-5 1-6 16,0 0-1-16,-3 0-3 0,-1 2-3 15,-2-1-5-15,-1-1-8 0,-3-2-3 0,3-2 0 16,-2-1 1-16,-2-3-3 0,-1 0-3 0,1-3-5 15,4 0 4-15,-3-4 6 0,1-1 6 16,2-2 3-16,-1-3-9 0,2 1-16 0,-2-4-23 0,6 0-29 16,0-2-16-16,3-3-3 0,3-1 4 15,2-3 15-15,4 1 18 0,6-2 14 0,2-3 14 16,3 0 14-16,5 2 18 0,3 1 10 16,0-4 13-16,-1 4 14 0,0 0 11 0,-3 0 18 15,-1 2 12-15,-2 2 5 0,-2-1-2 0,0 3-6 16,-4-3-4-16,-2 5 1 0,1 1 3 0,-7 2-2 15,1 1-4-15,-7 2-14 0,1 1-7 0,-5-1 0 16,0 4 6-16,-2-2 3 0,1 1 2 0,-1 2-4 16,1 3-7-16,-3 2-3 0,-3 4-5 15,1 2-9-15,0 2-6 0,0-3-4 0,3 3-4 16,-2-1-1-16,2 0 1 0,3 1-1 0,2-1-2 16,3-1 0-16,-2 1 0 0,1-4 0 15,2 2-1-15,0-4-1 0,0 0-3 0,2-4-2 16,-1 0-3-16,2-4-5 0,-2 1-2 0,4-4-2 15,-1 0-1-15,-1-4 0 0,0-1 3 0,0-1 3 16,1-3-2-16,1 0 0 0,-1-3-4 0,-1-2-3 16,2 0 2-16,-1-4-1 0,-1 3 3 15,1-3-1-15,0-2 0 0,-2 2 1 0,-1-1 0 16,1 2 1-16,2 1-4 0,7-2 4 16,-4-1 0-16,3 1 6 0,-2 2 5 0,0-1 1 0,2 2 3 15,0-1-2-15,0-1 1 0,3-1-1 0,-3 0 2 16,0-1 3-16,2-2 0 15,-2 0 3-15,-1-1 1 0,-1 1 2 0,-3 2 9 16,-3 1 16-16,-1 1 10 0,-2 6 8 0,-2 0 9 0,-2 4-3 16,-1 0 11-16,0 4 10 0,-1 4-4 15,1 1-9-15,-2 0-21 0,2 1-25 0,-1 1-8 16,-2 5 4-16,-2 5 5 0,-2 7 6 0,-2 6-4 16,3 2-10-16,-1 2-3 0,0 2 0 0,4 1 1 15,-2 1-1-15,1 3-3 0,0 0-2 16,0 2-1-16,3-6 2 0,-2-1 0 0,2-6-3 15,2-8-2-15,0-4-5 0,-1-3 6 0,2-1 1 16,-2-5 0-16,0-1 3 0,0-2-3 0,1-1 3 16,-1 0 9-16,0-1 7 0,2 0-5 15,-1-4-5-15,3-3-12 0,-1-2-8 0,6-3 1 0,-1-1 3 16,2-3-2-16,0-4-2 0,4 0-1 16,-1 2-2-16,2-1 4 0,3 4 3 0,-3 5-1 15,0 0-6-15,-3 5 1 0,-1 0-5 0,-2 5 5 16,-2 0 8-16,-1 2-2 0,4 3 3 15,-3 0 1-15,-3 3 2 0,4 4 6 0,-3-1 5 16,0 6 1-16,-1 0 0 0,0 3-1 16,-2 1-3-16,-2-1 2 0,-2 0 4 0,-2-4-3 15,0-1 6-15,-2-1-1 0,-1 1 1 0,-3 0 2 16,-2-2 5-16,-2 1-4 0,0-3-3 0,-3 0-1 16,0 0-7-16,0-3 3 0,1-1 1 0,1 0-5 15,3-2-4-15,0-1-3 0,3-2-3 0,3 1-7 16,-1-2-12-16,3-2-36 0,1-1-81 15,3-2-131-15,4-3-282 0,5-5-443 0,5-6-95 16</inkml:trace>
  <inkml:trace contextRef="#ctx0" brushRef="#br0" timeOffset="2012.725">3604 938 849 0,'-3'0'152'15,"-2"0"22"-15,0 1 34 0,-5 0 52 0,-8 3-1 16,-5 1-36-16,1 1-47 0,3-2-52 0,2-1-22 16,2 0-20-16,1 0-20 0,3-1-18 15,1 1-3-15,1-3-6 0,4 1 0 0,0 2 1 16,1-3-3-16,3 0-5 0,1 0-2 0,-1-3 0 16,2 3-3-16,-1-1 0 0,1 0-11 0,-1-2-12 15,3-3-12-15,-2 3 7 0,2-3-1 0,0-2 5 16,1 0 7-16,3-3-16 0,2 1 0 15,-1 1-1-15,2-3-2 0,1 3 8 0,-1 0-1 16,-1 2 2-16,1 2-3 0,-4 3-3 0,1 2 3 16,1 1 2-16,-2 3 10 0,1 3 3 15,0 4-1-15,4 17-6 0,-2 3-4 0,-6 6 2 16,-5-1 3-16,-5 0 4 0,0 5 2 0,-3 3-2 16,-5 3-3-16,-2 3-6 0,-3 2-4 0,-2-2-11 15,3-6-12-15,-2-6-3 0,5-9-4 16,-2-4 7-16,1-8 9 0,3-1 5 0,0-5 2 15,1-2 4-15,1-4 3 0,2-3 5 0,0-3 4 16,3-2-3-16,1-3-10 0,-2-4-11 16,6 3-10-16,-2-5-4 0,3 1 4 0,2-2 1 15,1 0 4-15,0-1 1 0,0 3 2 0,5-3 5 16,-1 3 1-16,2-6 0 0,2 3 0 0,2 2 4 16,-1-1 3-16,4 4 5 0,-3 2 10 15,1 4 0-15,2 0 4 0,-2 3-3 0,2 5 1 16,-1 1 6-16,0 3 0 0,0 2 2 0,1 0-4 0,-1 0-6 15,2 1-3-15,-2 2 3 0,2-1 1 16,-2 0-4-16,2 0-3 0,-5 0-20 16,1-4-29-16,0 0-53 0,1-3-74 0,-1-4-50 0,0-2-56 15,2-1-36-15,2-6 34 0,0-3 52 16,1-3 88-16,0-3 104 0,-3 1 70 0,-3-1 58 16,0-2 88-16,-3 0 86 0,-1-1 66 0,0 2 24 15,-3 2-35-15,-1 5-56 0,-2 0-47 0,-1 3-43 16,0 0-34-16,-1 1-23 0,0 3-26 15,-1 0-18-15,0 2-14 0,1-1-17 0,0 1-11 16,-1 1-7-16,2 0-12 0,0 0-8 0,0-2-9 16,0 4-16-16,0-1-12 0,0-1-12 15,-1 6-40-15,-1 2-84 0,2 1-204 0,-3 6-649 16,1-3-491-16</inkml:trace>
  <inkml:trace contextRef="#ctx0" brushRef="#br0" timeOffset="2587.8667">2165 2218 1127 0,'-9'1'204'15,"1"0"-31"-15,-3 0-13 0,4 2 16 0,5-2 15 16,-1 0-11-16,-2-1-37 0,2 1-31 0,-2-1-22 16,1 1-14-16,4-1-16 0,-1 0-13 0,2 0-11 15,-1 2-7-15,0-2 0 0,0 1 3 16,0-1 4-16,0 0-6 0,0-1 1 0,1 1-11 0,2 0-4 15,-3 0-2-15,3 0-3 0,0 0 8 16,3 0 3-16,0 0 3 0,9-2 0 0,0 0-2 16,4-1-2-16,5-2-3 0,0-3 0 15,3 2-3-15,5-3 0 0,1-4 0 0,1 2-2 0,6-4-1 16,0 3-3-16,0-1 0 0,3 2-2 16,0-3 5-16,2-2-2 0,-3 3 0 0,-1-1 4 15,0 2-6-15,0-1 4 0,-1 2 0 16,2-3-1-16,5 0 0 0,-3 4-4 0,-1 1 1 15,-5-1-5-15,-2 3 5 0,-11-1-1 0,1 1 0 16,-9 1 8-16,-6 3-3 0,-5 2 7 0,-3 0 3 16,-2 0-2-16,-1 1 4 0,0-1-2 0,0 2-1 15,-1 0 1-15,0 0 3 0,-1-1 1 16,2 0-2-16,0 0 3 0,-1 0-11 0,0 0-4 16,-1-1-5-16,-3 0-5 0,1-2 0 0,-3 2-2 15,3 0 0-15,0 1-7 0,1-1 5 0,0-1-4 16,1 1-11-16,0-1-12 0,0 2-40 15,0 0-60-15,-2 0-144 0,-3 3-772 0,-3 1-712 16</inkml:trace>
  <inkml:trace contextRef="#ctx0" brushRef="#br0" timeOffset="3406.3418">5300 1299 219 0,'0'-5'407'0,"0"-6"-1"0,0 2-41 0,1 0-72 16,0 4-21-16,1 2-30 0,-1 2-43 0,0 0-51 16,-1 1-52-16,0 0-41 0,0 0-34 0,-1 1-18 15,1-1-10-15,0 1 1 0,1 2 10 16,-1 5 14-16,0 1 12 0,0 6 0 0,0 1-7 15,2 0-8-15,-2 2-9 0,1-1-2 0,-1-2 2 16,0 3-1-16,0 2 0 0,-1-2 0 0,1-2-2 16,-2 3-3-16,1 0 0 0,-2-2-14 15,1-4-20-15,-2 4-30 0,-2-4-43 0,1 0-49 0,-1-3-74 16,1 0-147-16,0-4-226 0,2-3-323 16,-2-1 571-16</inkml:trace>
  <inkml:trace contextRef="#ctx0" brushRef="#br0" timeOffset="3743.9683">5112 1128 246 0,'4'-8'279'16,"2"-4"45"-16,5 0-46 0,2 3-31 0,1 2-18 15,4 3-40-15,-1 1-54 0,1 4-41 16,0 2-22-16,1 4-14 0,1 4-5 0,2 3-6 15,-2 5-7-15,4 1-9 0,-4 5-4 0,-3 3-1 16,3 1-5-16,-1 4 11 0,-3 2-2 16,-1 2-5-16,-3-2 1 0,2-3-11 0,-4-1-2 15,-4-2 0-15,1-4-1 0,-5-2-2 0,2-2-1 16,-7-2 6-16,0-2 2 0,-2 2 10 0,-4-4 2 16,0-2 1-16,-6 1 1 0,3-2-3 0,-4 0 0 15,-3-2-3-15,0 0-7 0,-3-1-5 0,0 2-4 16,-1-3-4-16,0-1 0 0,-3-2-4 0,4 0-5 15,1-3-10-15,0-2-16 0,0-1-27 16,4-2-32-16,1 0-52 0,6-1-76 0,3 1-177 16,2-3-367-16,3-1-393 0</inkml:trace>
  <inkml:trace contextRef="#ctx0" brushRef="#br0" timeOffset="4163.1172">5665 1434 132 0,'0'8'15'0,"0"1"132"0,1 4 64 0,0-1 24 15,2-2 14-15,2-1 5 0,-3 3-23 16,5-4-30-16,-3 2-29 0,4-2-38 0,1 0-32 16,3 0-21-16,-1-2-12 0,6-1-9 0,0-2-4 15,0-2-9-15,1 0-10 0,1-2-13 16,-5 1-6-16,4-2-3 0,-5-3-4 0,1 0 2 15,-1-1-3-15,-2-1 1 0,-1-1 3 0,-2-3-2 16,-3 0 5-16,3-1 0 0,-6 1 3 0,1-2-1 16,-2 0-6-16,-2-3-1 0,-1 2-2 0,-1-1-3 15,0 2 4-15,-5 5 3 0,3-1-1 0,0 2 1 16,-3 3 3-16,-1 0-4 0,2 4 1 16,-1 1 1-16,-1 1-2 0,-2 2 3 0,1 3 1 15,-4 3 2-15,2 3-6 0,2 0-1 0,-1 3-2 16,1 1-7-16,3-1 3 0,2 1-6 15,0 0 0-15,5 0 1 0,5 3-3 0,1-1 2 0,5 2-2 16,2 1-4-16,6 1-9 0,3 1-15 16,4-2-25-16,7-5-36 0,-1-2-29 0,1-5-37 15,-2-3-35-15,1-3-49 0,-4-4-90 16,0-3-112-16,-1-1-61 0,-3-4 19 0,-1-2 263 16,3-3 222-16,-4-1 0 0,-3-1 0 0</inkml:trace>
  <inkml:trace contextRef="#ctx0" brushRef="#br0" timeOffset="5596.5632">6303 1553 1 0,'2'-13'0'0,"-1"-2"47"0,2-5 411 15,-3 4-20-15,-3 7-39 0,2-1-65 0,-3 2-68 16,-2 2-62-16,4 1-41 0,-4 3-32 16,3-1-32-16,-3 3-21 0,3 0-25 0,-2 3-20 15,-1 1-16-15,-1 3-5 0,2 2-2 0,-2 2 0 16,4 1 4-16,-2 5-8 0,3 0 0 16,5-1-1-16,2 0-2 0,0 1 3 0,4-4 0 15,7 2-1-15,-2-1 1 0,5 0-3 0,1 0-1 16,0-4-4-16,2-1-5 0,-1-1-8 0,4-3-7 15,-8-2-4-15,2-2 0 0,-3-2 7 16,-4-3 5-16,0-1 3 0,-2-2 3 0,0 1 2 16,2-4 3-16,-2-3-1 0,-1 1 6 0,1-3-4 15,-1-1 2-15,-1 4 5 0,-4-4-3 0,3 4 6 16,-6 0 1-16,1 4 4 0,-2 1 0 16,1 0 5-16,-1 1 3 0,0 2 1 0,0 0 6 15,-1 2 1-15,1 1-5 0,-1 1-6 0,1 0-12 16,0 0-12-16,0 1-5 0,-1 1 3 0,1 4 0 15,0 2 9-15,-1 2 3 0,1 2-3 16,0 0 4-16,1 1-5 0,2 2 2 0,3-1 1 0,0 1-2 16,2-1 2-16,5-3-2 0,0 0 1 15,2-3-1-15,5-2 3 0,6-2-3 0,-2 0-5 16,4-4 2-16,-4-3-5 0,2 1 2 0,-5-2 1 16,0-3 1-16,-2 0 0 0,-1-5 3 15,-4 1 0-15,-1 0 0 0,2 0 3 0,-4-3 1 16,-3 2 2-16,-3-2 3 0,4 1-3 0,-4 1 5 15,0-1 2-15,0 4 5 0,-2-2 6 0,-3 0 3 16,-3 2 0-16,0 1-5 0,0 0 1 16,-1 1-5-16,-1 0 3 0,-3 1 5 0,4 2-1 15,-3 1 2-15,3 1 1 0,-2-1-5 0,2 0-3 16,-1 3-8-16,2 0-8 0,1 4-6 16,-4 0 1-16,3 0 1 0,-4 5-2 0,2 2 5 15,-2 3-5-15,4 1 1 0,-2 3 2 0,4 0-2 16,0-1 1-16,3 2-3 0,3 1 1 0,-2-1-3 15,6 0 3-15,-1-3 2 0,3-1-6 0,2-3 3 16,4 1-7-16,4-5 2 0,0-1 3 16,3-4-3-16,4-3-1 0,0-3-4 0,-2-3 5 15,2 0-4-15,1-5 8 0,-1-3 2 0,-2-3-6 16,2-3 10-16,2 2-8 0,-2-4 6 0,-2-1 4 16,2 0-5-16,-5-4 4 0,4 0-3 0,-4-6 3 15,3 3 3-15,-3-2 3 0,-5-4 1 16,-6 3-3-16,-1-5-1 0,-2 3-2 0,-6 1 4 15,1 7 1-15,-4 1 5 0,-4 7 3 0,2 1 2 16,-1 4 3-16,-4 3-4 0,3 3 8 16,-3 1-4-16,3 3-3 0,-2-2 1 0,1 4-13 15,0 2-3-15,3 2-3 0,-3-1-5 0,1 5 1 16,-4 3-1-16,-1 4 1 0,2 5-1 0,-1 3 5 16,0 1 0-16,0 3-1 0,6 1 6 15,0 3-6-15,1 4 0 0,1 0 2 0,1 0-4 16,0-2 4-16,0-1-3 0,7-1 0 0,-3-2-6 15,4 0 3-15,1-4-2 0,7-1-2 16,-3-3 4-16,5-3-7 0,3 0-1 0,2-5 3 16,-1 1 0-16,3-6 0 0,0-1-1 0,1-2 1 15,-3-3-4-15,2-3 9 0,-2-2 1 0,-2-1 0 16,0-6 8-16,-4 2-5 0,-1-3 4 0,-4 0 2 16,-1 1-1-16,-1-4-1 0,-2 1 2 15,0-2 2-15,-6 1-6 0,1 0 9 0,-4-1-1 16,-4 5-3-16,1-4 6 0,-2 4-7 0,-3 4 4 15,1-1 0-15,0 6 4 0,3-2-7 0,-4 2-5 16,5 3 3-16,-3 0-11 0,2 0 7 0,1 3-3 16,-3 2-4-16,2 1 4 0,-2 4-3 15,3 4 4-15,-2-1-1 0,3 3 0 0,0-1 0 16,1 0-1-16,2 1 2 0,0 0-4 0,1-1 7 16,3 2-5-16,-1-2 0 0,1-2 1 0,0 2-11 15,2-2 0-15,2-1-4 0,-3-1-5 16,5-1-2-16,2-3-11 0,1 0-6 0,-3-5-11 15,-1-2 1-15,1-1 6 0,0-4 5 0,-1-2 12 16,1-2 1-16,-1 0 1 0,0-1 3 16,1-3 3-16,-2 0-1 0,-1 0 1 0,1-2 3 15,-4 2-1-15,2-4 7 0,-1 0 3 0,-2 2 2 16,-1-2 5-16,3 6-4 0,-1-2 2 0,2 2 0 16,-1 4-8-16,-1 0-3 0,3 2-2 0,0 1-3 15,1-2 1-15,2 3 3 0,1 1-2 16,0 0 0-16,8 1 8 0,2-1 0 0,6 2 5 15,3-1 1-15,6 1 1 0,-2-2 1 0,5-3-2 16,0-1 1-16,1 1-5 0,-3-2 5 0,-4-3-2 16,-1-1 2-16,0-3 4 0,-5 0-2 15,1-1 6-15,-4 0-1 0,-6-3 7 0,-4 0 6 16,-5 1 6-16,-2-2 8 0,-5 2 1 0,-2-1 15 16,-2 1-5-16,0 2 2 0,-8 0 3 0,5 2-4 15,-3 0 5-15,0 2 1 0,2 4-5 16,-3 0-12-16,2 3-5 0,-1 3-8 0,-1 1-11 15,-3 4 2-15,0 2-7 0,-5 4 0 0,4 5 0 16,-1 7 0-16,-3 4 3 0,5 8-3 16,0 3 6-16,2 8-2 0,6 3 1 0,-2 5 3 15,5 6-5-15,0 1 4 0,0 4-3 0,0 6 2 16,-1-1-7-16,0 5-2 0,0 1 1 0,1-2-5 16,0 0 3-16,0-4-5 0,2-2-2 0,4-9-6 15,-2-5-6-15,4-12-10 0,1-5-12 16,0-6-22-16,-1-7-36 0,-3-3-39 0,2-8-32 15,-5-3-35-15,-1-4-28 0,-1-5-25 0,0-3-255 16,0-2-307-16,0-6 154 0</inkml:trace>
  <inkml:trace contextRef="#ctx0" brushRef="#br0" timeOffset="5846.1818">8427 1377 1595 0,'13'-7'110'0,"9"-7"20"0,8 0-4 0,1 8 11 16,-3 1 6-16,-6 5-24 0,1 5-23 15,-6 1-13-15,-1 4-7 0,-1 4-11 0,1 4-8 16,-2 1-15-16,2 4-6 0,-5 4-2 0,-6 0-3 16,0-2 5-16,-5 2-3 0,-5-3 4 0,0 0 5 15,-7 0-3-15,-3-2 1 0,-4-2-9 16,2-2-6-16,-7-2-7 0,2-1-12 0,-3-3-5 0,-3-1-12 15,-1-1-24-15,-2-1-54 0,0-1-130 16,1-2-485-16,1-3-938 0</inkml:trace>
  <inkml:trace contextRef="#ctx0" brushRef="#br0" timeOffset="12330.1188">10116 1521 1 0,'0'-1'0'0,"3"-1"0"0,-2-1 0 0,-1 1 0 15,2 1 0-15,-2 1 0 0,1-2 0 0,-1 2 0 16,1-1 0-16,-1 0 73 0,1 0 18 0,-1-1-5 16,1 1-8-16,-1-1 14 0,0-2 16 15,1 2 7-15,-1 0 5 0,0 0-16 0,0 1-10 16,0-1 8-16,0 1-11 0,0-1 0 0,0 1-6 16,-1-1-18-16,1 0-4 0,0 1-4 0,0-1-9 15,0 0-2-15,0-1-2 0,-1 2-4 0,1 1 0 16,-1-1-3-16,1 0-1 0,-1 0-4 0,1-1 1 15,-1 1 2-15,1 0-1 0,-2 1-3 16,1-1-3-16,1-1-4 0,-3 0 1 0,2 2 3 16,0 0 4-16,1-1-6 0,-1 1-1 0,0 0-1 15,0 0-4-15,1 0 4 0,-2 0-1 16,0 0-4-16,1-1 1 0,1 0-3 0,0 1-4 16,-2 0-1-16,1 1 1 0,0-1-5 0,-1 0-2 15,1 0-6-15,-1 0-5 0,1 2 2 0,-1 0 2 16,0 0 2-16,-3 0 0 0,2 1-1 15,0 0 1-15,-2 1 0 0,2 0 3 0,-1-1 1 16,0-1-3-16,2 2 1 0,-2 1 0 0,1 2 0 16,-1-1 4-16,0-1-2 0,1 0 1 15,1 3-1-15,-2-1-1 0,1 0 3 0,2 0-1 16,0 2-1-16,-2-2-2 0,1 1 1 0,-1 2 0 16,2 1 4-16,1-1 4 0,-2-1-2 0,1 2-1 15,0 0 0-15,1 1 0 0,-1-2-1 16,1 0-2-16,0 1 1 0,0 0-6 0,0 1 3 0,0-1-3 15,1 1-1-15,-1 0 3 0,1 1-3 16,2-1 5-16,-2-1 1 0,2 0 1 16,2 1 0-16,-3-1 2 0,4 1 1 0,-3-1-1 15,2-2 2-15,-1 0-1 0,3-1-1 0,-3 0-1 0,2-1 1 16,-1-1-1-16,3 1 1 0,0-2 3 16,-3-1 1-16,4-1-1 0,-2 1 1 0,2-1-1 15,-4-1-2-15,3-1 4 0,1-1 1 0,2-1 1 16,3-1 1-16,2-2-8 0,-3 1-3 15,6-1-4-15,-5-1 0 0,2-1 2 0,-2-1 1 16,2 0-2-16,1-2 0 0,-2 1-1 0,1-1-2 16,-1-1 0-16,-2-1-1 0,1-2 3 0,-1 2-3 15,0-3 1-15,1 1 1 0,-2-1-3 0,-1-3 7 16,-1 2-3-16,-1-2 1 0,2 0 3 16,-3 2-6-16,-4-1 1 0,2 1-3 0,-3 2 2 15,-2 0-1-15,2 2 0 0,-3 0 3 0,0 1-6 16,0 2 5-16,-1-1-5 0,-1 3 0 15,0-1 1-15,1 0 1 0,-1 3 2 0,-1-1-2 16,1 3 3-16,2 0-5 0,-1 1 1 0,1-1 3 16,0 2-4-16,1-1-4 0,-1 1-8 0,2-1-10 15,1 1-3-15,0 0 3 0,2 1 6 0,5 0 3 16,3 2 5-16,0 1-3 0,-1 2 3 16,0-1 1-16,0 6 3 0,-3-4 2 0,1 4 0 15,0-1 4-15,-2 2 0 0,0 1-1 16,-1 1 1-16,0 0 1 0,-1 0-5 0,-1 1 4 0,-1 1 2 15,-1-1 0-15,-1-1 2 0,-1-1-2 16,3 1-5-16,-3-2 2 0,0-3 3 0,0 4-2 16,0-6 3-16,1 1-2 0,-1-1 0 0,2-1-1 15,0-1 1-15,0-1 1 0,3-1 2 16,3-2 2-16,1 0 1 0,2-1-1 0,3-2 0 16,4-4-4-16,2 1-1 0,3-2 0 0,-4 1-1 15,1-2 0-15,-1 2 1 0,-4 0 0 0,-1-3 0 16,-3 1 5-16,0 1-4 0,-3-3 1 0,-1 3 1 15,-2 0 3-15,1 0 6 0,0 0-3 16,-4 0 3-16,1 1-6 0,0-1 1 0,-2 0 1 16,0 3 0-16,-1-2 2 0,0 0-1 0,1 4-2 15,-2-1-3-15,0 1 3 0,0 0 0 0,0 1 0 16,0 0 1-16,0 2-5 0,-2 0 1 16,2-2-2-16,0 2-7 0,0-2-4 0,0 2-14 15,0 1 1-15,-1 0 4 0,1 3 5 0,-1 3 10 16,-1 3 0-16,2 1 2 0,0 1-6 15,0 0 3-15,2-1-1 0,2 1 0 0,1-2 10 0,1 0-7 16,0-1 1-16,3-1 1 0,0-2-3 16,1-1 2-16,0-3 2 0,3 1-1 0,-2-3-2 15,2-1 2-15,1-1-1 0,0-3 0 0,4-1 4 16,-3-2-6-16,1-4 3 0,0 1-2 16,2-2-2-16,-4-4 8 0,4 1-1 0,-2-2 0 15,0-1 1-15,2-4-3 0,-1-2-2 0,3-4 0 16,-3 1 0-16,5-2-3 0,-6-2 4 0,-1-3-3 15,3 1 1-15,-4-1 2 0,2-2-2 16,-3 2 3-16,-3-3-1 0,0 3 0 0,-3-2 2 16,0 3 0-16,-4 4 2 0,-2 2-2 0,-1 5 1 15,0 2-1-15,-1 3 1 0,-1-1 6 0,-1 4-3 16,1 3 4-16,-1 1-2 0,-1 0 1 0,2 5 2 16,-1-1-2-16,1 2 4 0,-1 1-2 15,0 0-1-15,2 3 0 0,1 0-8 0,0 0-8 16,0 1-6-16,-2 4 1 0,1 2 2 15,-3 5 8-15,0 7 4 0,-2 3-1 0,1 1 2 0,-1 6-4 16,2 1 3-16,0 2 1 0,0 4 0 16,-3 3-1-16,2 2 0 0,0 1 0 0,-1-2-6 15,4-1 8-15,-1-2-4 0,5-2 0 0,0-4 4 16,3 0-5-16,4-3 4 0,-2-4-3 0,2-1 2 16,1-3-2-16,1-3-3 0,2-2 0 15,-2-4-8-15,4 0 3 0,1-4 1 0,0-1 0 16,3-1 8-16,-3-4-5 0,4-1-2 0,-2-5 0 15,-1 0 0-15,0-2 3 0,1-3-2 0,0-1 3 16,-4-2-5-16,2-3 2 0,-2-3 4 16,1-2-4-16,-4-2 6 0,1 1-5 0,-4 0 1 15,-2 0 2-15,0 3 0 0,-1-2 0 16,0 2-1-16,-2 3 1 0,-2 3-2 0,0 1 4 0,-1 4 2 16,0 2 1-16,0 0 1 0,-1 2-1 15,1 3-1-15,0 0 2 0,1 1 1 0,-1 0-6 16,0 0-4-16,0 1-4 0,0 0-6 0,-1-1 0 15,1 3 5-15,1 1-3 0,-1 5 10 0,0 1 0 16,3 6 1-16,-2 2 3 0,1-3-3 16,0 2-1-16,0 2 0 0,2-4 0 0,0 4-4 15,-3-1 7-15,3-1-2 0,1-2-1 0,0 2-2 16,0-1-18-16,2-2-14 0,-2-1-23 0,4-4-16 16,1-1-23-16,0-4-27 0,5 0-26 15,-2-3-53-15,2-2-49 0,0-1-96 0,0-4-143 16,0-2-76-16,0 0-40 0,0-3 466 0,-1 0 140 15,-2-2 0-15</inkml:trace>
  <inkml:trace contextRef="#ctx0" brushRef="#br0" timeOffset="12581.6715">12028 1513 1 0,'2'-4'0'0,"2"-3"0"0,0-3 0 16,-2 4 0-16,1 1 0 0,-1 0 0 0,1 1 0 16,-2-1 83-16,0 2 147 0,1-1-11 15,0 2-1-15,-1-1-17 0,2 1-13 0,-3-1-22 16,1 2-16-16,-1-1-16 0,0 1-25 0,1-1-9 15,-1 0-23-15,0 2-13 0,0-1-2 0,0-1-16 16,0 2-8-16,0 0-7 0,0 0-9 0,0 0-5 16,1 0-7-16,1 0-3 0,-2-1-6 15,1 1 3-15,-1 0 0 0,2 0-5 0,-2 0-2 16,0-1-6-16,0 2-6 0,0-1-3 0,0 0-8 16,0 0-12-16,0 0 5 0,0 0 4 0,2 1 1 15,-2 1 6-15,0-1-22 0,1 1-38 16,0-2-51-16,0 2-106 0,1-1-159 0,-1 2-196 15,0 0 125-15</inkml:trace>
  <inkml:trace contextRef="#ctx0" brushRef="#br0" timeOffset="14632.4234">12304 1382 1 0,'3'0'0'0,"-3"-4"0"0,1 2 140 0,-1 0 192 16,0 2-34-16,0-1-39 0,0 0-48 0,0 1-41 16,-1-1-24-16,1 1-20 0,-2 0-23 0,1 0-22 15,1 0-7-15,-2 0-1 0,1 0-6 0,1-1-1 16,0 1-9-16,-1 0-13 0,-1 0-6 0,1 0-6 15,0 0-5-15,-1 0-2 0,1 0-8 16,0 1-5-16,0-1-4 0,-1 0-5 0,0 1 2 16,-2 1 2-16,2 1-1 0,-5 3 4 0,1 0 0 15,0 2 1-15,-2 3 2 0,1 0 2 0,-2 1 3 16,1 1-2-16,0 0 1 0,2-1-4 16,0 3 4-16,-2-3 2 0,3 4-1 0,-2-1-1 15,3-1-7-15,-1 2-1 0,1 0 4 0,1-1-1 16,0 1-2-16,2-2-1 0,1-1-8 15,1 1 0-15,2-4 5 0,2 0 3 0,1 1 4 16,2-3 2-16,4-3 0 0,3 2-2 0,1-2 5 16,5-1-1-16,4-2-2 0,-2-1-4 0,4-2-6 15,-1 0-4-15,1-3 0 0,2 2 0 16,-4-2 0-16,1 0-5 0,0-2 1 0,-3 0-1 16,-2 2 0-16,-4-1 5 0,-3-2-1 0,2 2 0 15,-5-1 1-15,1-1 1 0,-4 0 0 0,1 1 5 16,-4 1 1-16,0 0 0 0,-1-3 1 0,-3 3-1 15,0 0 1-15,-1 1 1 0,0-1 0 16,0 0-1-16,0 0 0 0,-1 0-1 0,-2 2 1 16,1 1 2-16,-3-2-7 0,1 2-4 15,-3-1-2-15,-3 3-4 0,-1 2 3 0,-4 2 4 16,0 1 1-16,-3 1-2 0,6 2 4 0,-3 2-4 16,1 0 0-16,5 3 6 0,4-1-8 0,-2-1 1 15,6 0 0-15,3 3-4 0,4-2 6 0,0 2-3 16,3-4 1-16,4 1 0 0,2-1-2 0,-2-1 3 15,5-2 0-15,3-1 1 0,-2-4-1 16,3 1-3-16,-2-3-1 0,-1-2-1 0,1 0-1 16,-2-2 1-16,-2 0-2 0,2-4 1 0,1 1-2 15,-1-2 4-15,0 0 4 0,-1-1 3 0,-2 0-1 16,-1-4-4-16,-2 1 0 0,-2 1-3 16,0-1 5-16,-2 3 4 0,-5 0-1 0,4 0 2 15,-5 3 0-15,-2 1 0 0,0 0 4 0,0 3 2 16,0 1 0-16,-1 1-4 0,0 0-6 15,-3 1-6-15,1 1-2 0,1 1 0 0,-2 0-5 16,-1 3 1-16,2 2-3 0,0 0 4 0,1 2 5 16,4 2 5-16,3 0-2 0,4 3 0 0,3-3 2 15,3 3-5-15,5-4 7 0,4 0 0 16,0-3-3-16,5-4-3 0,1-1-3 0,1 0 0 16,-1-2-1-16,0-3 7 0,-7-1-1 0,3-3-4 15,-5-3 3-15,0 2-4 0,0-7 6 0,-1 3 3 16,-2-4-1-16,-5-1 3 0,5 0-2 15,-7-2 0-15,1-2 3 0,0-2 2 0,-1 0-4 0,-2-3 2 16,0 1-1-16,-2 1-2 0,-2 0 7 16,0 0-1-16,-4 1 1 0,-2-1 0 0,-2 5 4 15,-2 3 4-15,-3 2 5 0,2 4 3 0,-1-2-2 16,-3 4 0-16,1 2 0 0,-1 2-2 16,0 3 0-16,1 2-4 0,1 5-5 0,-4 3-6 15,-1 6 0-15,2 4 1 0,-3 4 1 0,1 2 5 16,4 3-1-16,4 2-4 0,-1 2-1 0,3 4 1 15,2 1 3-15,1 3 0 0,1-4-4 16,2 0-5-16,3-3-4 0,-1-2-5 0,3-2-3 16,1-1-10-16,4-3-28 0,-1-2-38 15,-1-1-68-15,3-3-150 0,-3-2-476 0,-1-1-812 0</inkml:trace>
  <inkml:trace contextRef="#ctx0" brushRef="#br0" timeOffset="16623.1784">14311 1394 1 0,'5'-4'0'0,"3"-2"194"0,0-2 199 0,-3 4-23 0,0 1-32 16,-4-1-46-16,0 2-50 0,-1-1-39 0,-1 1-30 16,0-1-34-16,0 1-29 0,-5 0-29 15,4 2-19-15,-5 1-14 0,-1 3-3 0,-7 3 4 16,0 0 0-16,-3 3-3 0,-1 4-1 0,0 0-12 16,-1 1-7-16,3 0-7 0,2 3-9 0,3 4 3 15,2-2 3-15,1 5-3 0,2-2 1 16,4 3 0-16,5-1-4 0,2-1 3 0,5 1 2 15,5-4-1-15,7-1 4 0,2-2-5 0,8-3-3 16,9-2 0-16,1-2-3 0,3-4 1 16,2-4-3-16,-4-3-5 0,1 0-8 0,-3-2-3 15,-1-2-6-15,1-4-4 0,-7-2 7 0,0-2-3 16,-1-1 3-16,-5 0 4 0,1-4-1 16,-6-1 5-16,1-4 5 0,-4-3 1 0,-2 2-2 15,1-4 2-15,-6 0-2 0,-2 1 2 0,-6-1 3 16,3-2-2-16,-6 5 2 0,0 4-1 0,-1-2 4 15,-1 6 2-15,0 0-1 0,-2 5 4 16,-1-1 1-16,2 4 3 0,1 2 1 0,-1 2 1 16,0 0-2-16,-2 3-7 0,4-1-7 0,0 4-6 0,0-1-4 15,0 3 2-15,-1 0 5 0,0 4 1 16,0 9 2-16,0 2 3 0,0 3-4 0,1 3 3 16,0-1 1-16,1 2-2 0,1 1 2 15,-2-1-3-15,2 1 3 0,1-1-1 0,-3-1-2 16,0 0 2-16,0 1-5 0,1-3 3 0,-1-2 1 15,2-4-6-15,-1-4 0 0,0-3-4 16,1-3-2-16,2-3-3 0,-2-1 2 0,0-3 0 0,1 0 0 16,3-4 3-16,1-1-5 0,2-3 2 15,3-3-2-15,3 0 2 0,1-4 1 0,-2-3-3 16,5 1 4-16,-1-4-2 0,1 1 5 0,1 0-1 16,1 0 1-16,-6 3 1 0,4 2-3 15,-6 3 1-15,4 3 2 0,-6 3 0 0,1 1 2 16,-3 3-1-16,-2 2-4 0,-4 2-3 0,3 0 3 15,-1 3 2-15,2 0 3 0,-3 5 5 0,4 0-2 16,0 4 2-16,1 0 1 0,3 1 0 0,-1-1 3 16,6 4-4-16,0-1 3 0,3 1-1 15,6-4 3-15,-3-1 1 0,6-4-6 0,-1-1 5 16,-3-1-4-16,4-3 1 0,-2-2 0 16,-3-1-6-16,-2-2 2 0,-3-1-4 0,1 0 3 0,-2-1-3 15,-4-3 4-15,3 0 2 0,-5-1-4 16,-2-2 6-16,1 0-6 0,-4 0 6 0,-2-3-1 15,2 0 0-15,0-1 3 0,-4 2-4 0,-2-2 3 16,1 3-2-16,-2-3 4 0,0 4 3 16,-1-2 0-16,0 4 2 0,-2 1 1 0,-3 0 2 15,2 0-2-15,-2 3 1 0,1 1-4 0,-4 1-3 16,-2 2 2-16,0 3-6 0,-3 2 3 0,1 1-4 16,3 2-1-16,-1 3 1 0,2 1-4 0,0 2 2 15,6 3 1-15,1-3-2 0,-2 3 1 16,9 1-1-16,-2-3 0 0,4 1-4 0,-2-1-2 15,5-2-3-15,5-3-7 0,-1-2 4 0,5 1-2 16,1-6 2-16,1 0-1 0,0-3 0 0,0-2-1 16,-2-3 1-16,2 0 4 0,-2-3 0 15,-1-2 11-15,-3 0 2 0,2-2 1 0,-4-1 4 16,-2 0-7-16,-1-1 3 0,1-3 2 0,-3 0 0 16,0 2 1-16,-5-1 2 0,3 2 2 0,-3 2 2 15,-2 1 6-15,-1-1-1 0,0 3 1 16,-1 1 7-16,0 1-2 0,-1 2 2 0,1 2 0 15,0 1-5-15,-2 1-8 0,2 0-10 0,0 2-2 16,-2 1-7-16,-4 4 6 0,3 1-1 0,-3 2-2 16,-3 4 6-16,7 1-6 0,-2-1 3 0,4 4 0 15,2 0 0-15,4-1-2 0,-1 0-1 16,6-1-2-16,0 0-7 0,1-4 7 0,8-2 0 16,-2 2 0-16,2-5 5 0,3-1-4 0,-2-1 1 15,1-4-1-15,0-1 0 0,-1-2-1 16,-1-1 1-16,1-2 3 0,-5 1-4 0,4-5 7 15,-6 0-2-15,2-1 6 0,-4-1 1 0,1 0 0 16,-2-3-1-16,0 0-5 0,-1 0 6 0,3-4-7 16,-3 2-1-16,0-1 3 0,0 0-2 15,-5 1 6-15,3-1 0 0,-4 3 0 0,-1 2 1 16,1 0 0-16,-1 4 3 0,-1 0 1 0,-1 0 5 16,0 2-4-16,0 2 4 0,-1 1 0 0,1 0-6 15,-1 3 4-15,1 0-7 0,-1 0-5 0,1 0-2 16,-3 0-4-16,3 0-2 0,-1 4 2 15,0 0 3-15,0 4-2 0,-1 4 5 0,0 0 0 16,-3 3-6-16,4 1 7 0,-1-1-4 0,0 2 0 16,-1-1 5-16,0-1-3 0,3 3 1 15,-1-1 0-15,1 1 1 0,0-2-6 0,0-1 1 0,0-1 0 16,1-3-2-16,1-1 3 0,3 1-1 16,-3-4-3-16,0-1 1 0,5-3 0 0,-4 2 0 15,3-2 1-15,-2-1 2 0,6-2 0 0,-1-2 0 16,2-3 3-16,0 0-5 0,0-1 5 15,1-2-1-15,3-1-2 0,-3-1 4 0,4-1-3 16,-2 0 2-16,3-3 0 0,-2 2 1 0,4-3-6 16,-1 4 1-16,-1-2 4 0,0 3-8 0,2 2 3 15,0 0 1-15,2 4-3 0,-2-1 2 0,-4 4 5 16,1 0-1-16,-5 2-1 0,-3 0 7 16,-1 1-12-16,-1 2 0 0,3 0 0 0,-5 4-6 15,2 1 11-15,-4-2-2 0,4 3 0 16,-4 0 4-16,0 0-4 0,0 1 2 0,3-1 1 15,-4 1 3-15,0-3-5 0,1-1-1 0,1-2 1 16,0-1-4-16,1-1 8 0,-1-2 0 0,3 0 0 16,-2-2 0-16,3 0 1 0,1-1 0 0,2-1 0 15,-1 0 4-15,0-3-5 0,-1 1 1 16,4-2 0-16,-1 1-6 0,-1-3 7 0,0 1 1 16,2-2 0-16,-2 0-1 0,2 0-2 0,-2 0-1 15,1-1 1-15,3 0 0 0,-1 4-1 0,1 0 2 16,-3 0 2-16,1 2-1 0,2 0 7 0,-2 1-2 15,-1 1 3-15,-1-1 3 0,-1 3 0 16,1 1-2-16,-1 0-6 0,-4 3 2 0,3 0-9 16,-1 3 1-16,1 1 3 0,-2 3-10 0,0-1 7 15,-2 1-2-15,1 2 0 0,-2 0 3 16,1 2-1-16,2 0 3 0,-2-2-6 0,3 2 10 16,-2-5-11-16,2-1-1 0,1 1 4 0,0-2-8 15,-1-3 8-15,4 0-3 0,-1-2-1 16,2-3-2-16,2 0-1 0,-2-5-1 0,1 1-4 15,-1-2 2-15,-1 0-14 0,-3-1-4 0,1 0-10 16,-3-3-25-16,-2-1-15 0,-1-4-47 0,-4-3-71 16,-4-3-114-16,0 3-316 0,-6-5-418 15,-3-1 160-15</inkml:trace>
  <inkml:trace contextRef="#ctx0" brushRef="#br0" timeOffset="16769.6376">16840 1117 458 0,'-15'-9'584'0,"1"-4"-148"0,-6-2-73 15,4 3-64-15,9 4-44 0,0 2-58 16,0-2-43-16,5 2-39 0,0 3-34 0,1 0-34 16,1 2-30-16,0 1-26 0,1 2-11 0,0 2-6 15,0 1-37-15,0 5-132 0,0-1-555 0,1 6-859 16</inkml:trace>
  <inkml:trace contextRef="#ctx0" brushRef="#br0" timeOffset="19032.8129">5231 2473 1 0,'-1'-1'0'0,"0"-1"0"0,-1-1 0 0,0 0 0 15,1 2 0-15,1 0 112 0,0-1 47 0,-2 2-8 16,2-1-17-16,2-1-15 0,-2 1-7 16,1 0-12-16,1-2-5 0,-1 2-8 0,0-1-3 15,1 1-3-15,1-2 0 0,0 1-1 0,-1 0-7 16,0 0-9-16,1 1-15 0,1 0-9 16,-2-1-11-16,3 2-8 0,-1-1-3 0,-2 1-5 15,3 0-2-15,-1-1-2 0,2 1 0 0,1 0 3 16,2 0-1-16,-1-1 0 0,1 1-1 0,2 0 0 15,0 0 3-15,4 0 2 0,-2 0 3 0,-1-1-4 16,5 1-3-16,-2-1-3 0,4 1-1 16,-3 0 2-16,-1 0 2 0,4 0 0 0,-3 0 0 0,2 0-3 15,-1 1-2-15,2 0 1 0,-1-1 0 16,-2 1 3-16,3-1 1 0,-3 1-1 0,4-1 0 16,-3 0 0-16,2 0-3 0,1-1 0 0,-2 1-2 15,0 1-1-15,-2-1 0 0,3 1 2 16,0 1-3-16,-3-2 0 0,2 1-2 0,-1-1-1 15,3 1 3-15,-2-1 1 0,3 1 1 16,-1-1 0-16,2 0 1 0,-1 0-1 0,0 0 0 16,1 1 0-16,-2-1-2 0,0 2 0 0,-2-2 1 15,3 0-3-15,-1 1 2 0,0-1 3 0,0-1 0 16,0 1 1-16,-1-2 1 0,1 2 0 0,-1 0 0 16,0 0 1-16,0 0 1 0,1 0-2 15,-1 0 0-15,0 2-2 0,1-1 2 0,-2-1 3 16,2 1-2-16,-3-1 0 0,2 0-1 0,0 1-1 15,2-1 2-15,-3 2 2 0,0-2-3 0,-2 0-1 16,1 1 0-16,1-1-3 0,-4 0 5 0,5 2-1 16,-2-2-1-16,-3 0 1 0,5 0-1 15,-3-2 1-15,1 2 3 0,2 0 4 0,1-1 0 16,3-1 1-16,2 1-1 0,-3 0-2 0,4-2 0 16,-2 2-3-16,-1 0 0 0,-1 0-2 15,4 0-1-15,-3 1 1 0,4-2 1 0,-2 2 1 16,2-2 0-16,2 1-2 0,1 0-1 0,-2 0-1 15,1-2 3-15,3 2-1 0,0-1 0 0,0-1 1 16,1 0-1-16,5 1-1 0,-3-1 1 16,3 0-2-16,0 2 1 0,-2-4-1 0,9 2-1 15,-4 1-2-15,3-1 1 0,-2 1 2 0,-2 0-1 16,2-1 0-16,2 1-1 0,0 0-2 0,0-1 1 16,1 1 3-16,-1 0-1 0,-1 1-3 15,3-1 2-15,-1 0-3 0,4 1 0 0,-1 0 3 16,3 0-1-16,1-2-1 0,0 2 2 0,1 1 0 15,2-1 0-15,-1 1 1 0,-2-2-1 0,2 1-2 16,2 1 1-16,-2-2-2 0,3 1 0 0,-3 0 4 16,6-2-2-16,-3 0 0 0,2 1 3 15,2 0 0-15,0-1 1 0,2 3 0 0,-6-2-1 16,3 0-3-16,0 1-1 0,-1-1-1 0,1-1 2 16,-3 0 0-16,4 1 2 0,-2-1 0 15,1 0-1-15,2 0 1 0,1-1 0 0,0 0 1 16,-2 0 0-16,0-1 0 0,-2 2-1 0,2 0-3 15,-3 0 1-15,2-1 0 0,0 1 0 0,0-2 4 16,-1 2-4-16,0 0 2 0,1-1-1 16,-1 1-1-16,1-2 0 0,-1 0-1 0,-3 2 1 0,1 1 0 15,1-2 0-15,-2 1 0 0,1-1 0 16,-1-1-2-16,-2 2 1 0,-1-1-1 0,0 3 1 16,2-2 2-16,0 1 0 0,-1 0-1 0,2 1 0 15,-3-1 0-15,-2 1-1 0,2 0 2 16,0 1 0-16,0-1 0 0,-1 0-1 0,-1-1 0 15,0 2 1-15,3-2-2 0,-3 1 2 0,1-1-2 16,-1 2 0-16,2-3 2 0,1 2-1 16,-4 0 1-16,2-1 0 0,3 0 1 0,-4-1-1 15,4 3 0-15,1-3 1 0,-2 2 1 0,3-2-1 16,-4 0-1-16,3 0-1 0,1 1-3 0,1 0 3 16,2 1 2-16,-5-2-2 0,2 1 4 0,-1 2-2 15,1-1-1-15,-1 0 0 0,2 0-2 16,1 0 1-16,0 0 0 0,-3 1 0 0,1 0 2 0,4 0-2 15,-2 0 0-15,3 0 0 16,-2 0 0-16,-4 0-1 0,4 1 3 0,-1-1 0 0,2 0-2 16,-1 1 4-16,-1-1-4 0,-2 1 1 15,2 0 1-15,-2 1-1 0,3-1 0 0,-4 0 2 16,3 1-1-16,-5 0-3 0,1-1 6 0,-2 0-1 16,1 0 1-16,1-1 4 0,-2 2-3 0,-1-1-2 15,0 0 2-15,1 1-3 0,1-2 1 0,-2 2-2 16,2-1 1-16,-1 0-4 0,1 0 1 15,-1 1 1-15,-1-2 0 0,-2 0 2 0,1 1-1 16,0 1 0-16,-2-1 1 0,1 1-2 0,-4-1 2 16,3 1-3-16,1 0 4 0,-3-1-4 0,-1 1 2 15,2-2 0-15,2 1-1 0,-1 1 4 16,-1 0-4-16,1-1 1 0,0-1-1 0,-1 1-1 16,-2 0 3-16,4 0-1 0,-3-1 3 0,-1 2-3 15,1-1 3-15,1-1-3 0,-4 0 0 0,0 0 2 16,2 0-4-16,-2 0 2 0,0 1 0 15,2-1 0-15,-4-1 0 0,0 1-2 0,-2 1 0 16,-2-1-1-16,-4 0 3 0,1 0 1 0,-3 0-4 16,-4-1 7-16,-2 1-6 0,-1 0 2 15,-3 0 2-15,-3 0-2 0,-3 0 1 0,1 0-2 0,-5 0 2 16,1 1-6-16,-5-1 5 0,-1 0 0 16,-4 0 1-16,-2-1 4 0,-1 1-6 0,0 0 4 15,0 0-2-15,0 0 0 0,-1 0 3 0,1 0 2 16,0-1 1-16,0 2 2 0,0 0 4 15,0-1-2-15,0 0-1 0,0-1 0 0,-1 1-5 16,1 0 0-16,0 0-1 0,0 0-1 0,0-1-2 16,0 1-2-16,-2 0 2 0,2 0-8 0,0 0 2 15,0 0-3-15,-1-2-8 0,1 2-10 16,0-1-33-16,0 1-61 0,-1 0-82 0,0 1-280 16,-4 3-1232-16</inkml:trace>
  <inkml:trace contextRef="#ctx0" brushRef="#br0" timeOffset="22867.7808">3217 5178 1 0,'-3'-1'0'0,"1"1"0"15,-2-1 0-15,1 0 0 0,1-1 0 0,0 0 0 16,-1 1 0-16,0-2 0 0,3 2 0 16,-2-1 0-16,0 0 0 0,0 1 0 0,-2 0 0 15,3-2 53-15,-1 2 4 0,-1-1 8 0,1 1-2 16,0-2-7-16,-2 2 11 0,1 0 2 0,0 0 5 16,0-2-3-16,-1 2-4 0,0-1 1 0,2 0-1 15,-2 1 5-15,0 0 5 0,3-1-3 0,-2-1-15 16,-2 1-9-16,3 1-7 0,-3 0-2 15,0 0 6-15,0-1 6 0,1 1-3 0,1-1-1 16,-2 0 0-16,2 0-4 0,-2 1-1 0,0 0 0 16,2-1-7-16,-3 1-4 0,4 1-3 0,-1-2-4 15,-2 2-2-15,2-1 0 0,-1 1-1 16,-1-1-2-16,2 0-3 0,-3 2-4 0,3-2-3 16,-4 1-1-16,3 1-3 0,-3-1 1 0,3 0 1 15,-2 1 1-15,0-1 1 0,1 1-1 16,-4-1 0-16,5 2 1 0,-2-2-2 0,2 1 5 15,-2-1-2-15,2 0 0 0,-3 2 0 0,3-2-4 16,-3 1 0-16,1 0 1 0,2 1-1 16,-2 0 4-16,1-2-1 0,0 0 0 0,0 1-3 15,-1 0-2-15,0-1-4 0,0 1-1 0,2 1 1 16,-2-1-3-16,2 1 1 0,-2 0 0 0,2 1 1 16,-2-1-1-16,-1 0 2 0,1 1-2 15,-1-1 1-15,2 2 1 0,-1-3-2 0,-1 2 2 16,1-1 1-16,-2 1-2 0,1 1 4 0,-2-1 0 15,3 3 1-15,-2-5 1 0,-2 3 1 0,5-1-2 16,-2 1 0-16,1-1 1 0,-2 1-5 0,2 0 2 16,-4 1-3-16,1 0-1 0,3 0 1 0,-1 1-1 15,-1 1 0-15,4-1 1 0,-3-2 1 16,-1 2-1-16,1 1 0 0,1-1 2 0,-2-2-2 16,2 2-1-16,-2 1 1 0,1-1-2 0,0-1 1 15,-1 1 1-15,1 2 0 0,-4-1 2 16,3 0 2-16,-1 3-2 0,-2-2 1 15,2 0-1-15,0 2-2 0,1-2 0 0,1 0 5 0,-1 1-3 16,-1 1 2-16,-1-2 0 0,1 0-5 0,2 1 1 16,-1-1 1-16,-1 0 0 0,0 1 0 15,1 0 2-15,0-1-2 0,2 0-1 0,-1 1 1 16,0 0-3-16,1 0 0 0,-2-2 1 0,4 0 0 16,-2 4 0-16,3-3 2 0,-4 1-3 15,3 2 2-15,-4-2 1 0,1 2-2 0,3 0 2 16,-3 0-1-16,3 1-1 0,-3 1 1 0,0-1 1 15,0 0 0-15,-1 3 1 0,-1-1 3 0,1 0-5 16,1 4 1-16,1-2 1 0,-5 1-6 16,3-2 4-16,1 2-1 0,1 1-1 0,-2-4 2 15,-1 2-1-15,5 1 0 0,-3-3 1 0,-2-1 5 0,4 1-5 16,-1 1 0-16,0-3-1 0,1 1-5 16,-3 2 5-16,4-1 0 0,-2 1-1 15,2-2 1-15,-2 3-1 0,4-2 0 0,-3 0 0 16,0-2 2-16,3 0-2 0,0 1 1 0,-1-2 0 15,0 3-2-15,2-2 3 0,-1 1 2 0,-1-1-1 16,0 0 1-16,2 1-1 0,-1 1 0 0,0-1 3 16,-4 0 6-16,3 2-1 0,-3 0 2 15,3 0 0-15,-1 1-8 0,1-1 7 0,1 1-1 16,-1 0 0-16,-3-1 0 0,4 0-3 0,0 2-2 16,-3-1-1-16,4 1 4 0,0 0-5 0,-1-2-1 15,1 0 1-15,0 1-4 0,2-4 2 16,-1 4 1-16,1-2 0 0,0-1 2 0,-1 4 0 15,1-5 0-15,0 3-1 0,2-2-1 0,0 4 3 16,-1-1-2-16,-1-1 1 0,3 2-2 0,0 1-1 16,-2-1 1-16,0-1 0 0,4 1 0 15,-2 2-1-15,2-3 2 0,-2 1-1 0,5-1 1 16,-3-2 1-16,-2 0 0 0,3 1-1 0,1-1 1 16,-2 1-2-16,2-4 1 0,-2 2 0 0,0-2 2 15,3 2 1-15,0 1-2 0,-1-1-1 0,-1 0-1 16,1-1 2-16,0 1 1 0,1-4 4 15,0 2-1-15,-1-1 4 0,2 0 0 0,1-1 3 16,2 0 5-16,-1 2-1 0,2 0-3 0,1 1-5 16,-2-2-4-16,0 0-1 0,2 2 5 15,-3-1 10-15,2 2 3 0,3-2 4 0,2 4-4 16,1-3-11-16,1 2-2 0,0 1-3 0,-1-1 3 16,6-1 3-16,-1 0-3 0,3 0 3 0,2-2-3 15,0 2 4-15,1 0 0 0,1 0 2 0,1-2-2 16,0 0-2-16,2-3 6 0,0 1-5 15,1-1 1-15,-2-3-2 0,0-1-5 0,-4-1 6 16,2 1 1-16,-1 0 2 0,2-2-2 0,-2 1-3 16,1-2-2-16,1 0-2 0,0-2 0 0,-4-2-2 15,1 0 2-15,1-5-2 0,-1 3 2 16,3-2 1-16,0-2-3 0,-1 0-1 0,2-2-1 16,1-1 0-16,-1-1 2 0,1 0 0 0,1-3 3 15,-3 4-4-15,-2-3 1 0,1-1 1 16,-4-1 0-16,-1-2 0 0,-1 0-1 0,0 3-1 0,-4-1-1 15,4-2 1-15,-2 0 0 0,1-1 1 16,0-1 1-16,0-1-3 0,1-1 0 0,-3 2-1 16,1-3-1-16,-1 0 2 0,-2-2 1 0,1 0-1 15,-2-1-2-15,0-1 4 0,-1 1-1 16,-3 0 3-16,0 2 5 0,0 0-4 0,-2 2-1 16,1-1 2-16,-3-1-2 0,1 1 3 0,-3 0 3 15,1 3-2-15,0-1-4 0,-2 0 3 0,0-1-2 16,2 2-2-16,-4 0 3 0,-2 0-3 15,3-1-2-15,-2-1 2 0,-1-2 2 0,0 2-2 16,0-2 0-16,-1 1 3 0,-2 1-5 0,1-2 0 16,-3-2-1-16,0 1-1 0,-2 2 0 0,0-1-1 15,-3 2 0-15,-1-2-2 0,-2-3 3 0,0 2-2 16,-1-2-1-16,-3 3 1 0,-1 0-1 16,-1 1 2-16,0 1 0 0,-1-1 1 0,2 2-1 15,0-3-3-15,-4 0 1 0,3 2 0 16,-2-3 1-16,1 5-1 0,-1-1 1 0,2 1-1 15,-1 4 1-15,2 0-1 0,-3-2 1 0,3 3 1 16,2-1-5-16,-3 0 3 0,2 3 0 0,0-1-1 16,1 0 3-16,-1 1-1 0,-1 0 0 0,1 0-2 15,-1 3 1-15,0-4-1 0,1 0-1 0,-1 1 4 16,-1 0-4-16,3 2 3 0,0 0 0 16,1 2-2-16,-3-3 3 0,2 2-2 0,0-1-2 15,-4 3-1-15,4-2 1 0,-4 2 0 0,0 0 0 16,3 0 1-16,-1 2 0 0,-1-1 1 0,2-1 1 15,2 1-1-15,0-1 1 0,-4-1 0 16,4 1-1-16,-2-2 0 0,0 3 1 0,-1 0-3 16,-1-3 0-16,-1 4 1 0,-1 0-3 0,1 0 2 15,1 1-1-15,-1 1 1 0,2 0 1 16,-1-3-1-16,-2 4 1 0,3-1-3 0,-1 2 3 16,0-1-1-16,2-1 0 0,-1 3 1 0,-1 0-2 15,2-1 3-15,1 1-1 0,-1-2 1 0,1 1 1 16,2 1-2-16,0 0 0 0,0-2 0 0,-2 2 0 15,1 1 0-15,1 0 0 0,0 0 0 16,-1-1-2-16,0 2 0 0,1-1 1 0,2 0-1 16,-2 0 2-16,-2 1-1 0,3 0 0 15,0 1-1-15,-2 0 1 0,2 0 0 0,-2 1-1 16,0-1 1-16,-2 1-2 0,1 0 2 0,-1-1-2 16,2 3 0-16,0-3 4 0,-3 2-2 0,1-1-1 15,0 2 1-15,0-2-1 0,0 1 1 0,1-1 1 16,1 0 1-16,1 0-1 0,-2 1-1 0,1-2 2 15,0 0-2-15,2 1 3 0,-4-1-2 0,7 1 1 16,-3-1-2-16,0 2 1 16,1-1-1-16,0 0-1 0,-2 1 1 0,1 0-2 0,1 1 0 15,2-4 1-15,-2 1 0 0,4 0 1 0,-5 1-1 16,5 0 0-16,0-1-1 0,-1 1 1 16,3 1 0-16,-2-2 0 0,0 0 0 0,0 1 0 15,2 0-2-15,0-1 0 0,1-1-2 0,-1 0-1 16,1 0-2-16,0 3-3 0,0-3 0 15,-1 3-3-15,-1-2-3 0,1 2-6 0,-1-1-15 16,0 1-21-16,1 2-39 0,-1 1-56 0,-1 0-95 16,0-1-181-16,2 2-395 0,0 3-487 0</inkml:trace>
  <inkml:trace contextRef="#ctx0" brushRef="#br0" timeOffset="23586.1653">2950 5204 1 0,'0'0'0'0,"0"0"0"0,0 0 0 15,0 0 0-15,0 1 33 0,0-1 171 16,0 0-61-16,-1 0-80 0,2 2-64 0,-1 0-2 16,0-1 16-16,0 3 28 0,-1 2 28 0,0-1 1 15,1 2 7-15,0 2 11 0,0-2 15 0,0-1 11 16,-2 3 2-16,0-2-3 0,0 1-7 16,0 0-13-16,0 2-4 0,-2-1-11 0,1 2-10 15,0-2-10-15,-1 4-14 0,1-1 1 0,0 2-2 16,-1-1 1-16,1 3 4 0,-2 2-6 15,0-1-3-15,2 3-1 0,-2-1-4 0,1 2-4 0,-1 0-5 16,0-1-2-16,-1-1-6 0,3-2 0 16,1 2-1-16,0-3 4 0,-1 2 5 15,0-1 0-15,1 2 1 0,0 0-4 0,-1 0-1 0,0 2-7 16,1-2-1-16,0 4 3 0,-1 0-4 0,-1-1 3 16,-2 1-1-16,2 0-5 0,1-1 1 15,-1 1-5-15,1-1-2 0,0 3 2 0,-1-1 3 16,0 3-1-16,1 0-1 0,-2 1-1 0,3-1-5 15,-1 2 5-15,-3-1 0 0,3 1-2 0,-1-1 1 16,0 2-3-16,2 0 3 0,-3 3 0 16,2-2 1-16,-2 0-1 0,1-1-2 0,2-3 0 15,-1-1-4-15,0 0 4 0,0-3 0 0,3 0-4 16,-1-1 0-16,0 0 3 0,2 0 2 0,-1-2 2 16,1 3 4-16,-1-2-5 0,4 0 0 15,-2-3 0-15,1 1-2 0,-2 0 1 0,0 1 3 16,1 2-2-16,-1-3 1 0,-1 3 3 0,1 0 0 15,1 1 0-15,-2 1 2 0,0-1-4 16,0 1-1-16,0-4-2 0,0-1-1 0,-2 0 0 0,2 0 2 16,0-1-2-16,0-2 0 0,0-2 0 15,0-4-3-15,2-2 2 0,-2 0 1 0,1-4-3 16,0 0 1-16,-1-1-2 0,1-2-1 16,-1 0 1-16,0-1 2 0,1 0 0 0,-1 0 2 0,0-1 0 15,0 0-8-15,2 1-8 0,-2-2-14 16,1 0-21-16,-1 0-59 0,2-3-24 0,1-3-52 15,2-2-114-15,3-4-234 0,1 0-615 0</inkml:trace>
  <inkml:trace contextRef="#ctx0" brushRef="#br0" timeOffset="24277.6576">3527 5327 1 0,'0'-2'0'0,"0"-1"56"16,0 1 258-16,0-1 32 0,1 1 28 0,-1-1-26 16,0 3-97-16,1 1-95 0,-1 1-83 15,1-1-56-15,-1 0-22 0,0 0-17 0,0 1 10 16,1 0 11-16,-1 3 15 0,0 2 16 16,2 3-6-16,-1 0 1 0,-1 3-3 0,0-1 4 15,0 4 9-15,0 0 5 0,-1 2 7 0,-1 3 1 16,1 3 3-16,-1 2-3 0,-2 3-1 0,0 0-1 15,3 1-7-15,-2-1-3 0,-3 2-7 0,5-1-4 16,-4 1-1-16,1 3 0 0,1 2-2 16,-3 1-3-16,1 0-3 0,1 1-6 0,1-2-3 15,0 0 2-15,0-1-1 0,2 0 3 0,-2-4-2 16,2 0-2-16,0-2-1 0,1 0-2 0,0 1 2 16,-1 0-1-16,2 0 2 0,-1-2-1 0,2-1 1 15,-1 1 0-15,2 0 0 0,-2 1 3 16,2-1-1-16,-1 1 2 0,1 2 1 0,1 2 2 15,-1-1-1-15,0 0 1 0,2-1 0 0,-2-3-5 16,-1 1 4-16,0-2-3 0,1 0 0 0,-2 1-1 16,0-5 0-16,0 0-1 0,3-1-1 15,-1-1 1-15,0-4-3 0,-1-3 2 0,0-2 0 16,3-1-2-16,-3 0 1 0,1 0 0 0,1 1-1 16,0-2 2-16,-2 1 0 0,2-2-1 0,0-1 0 15,-3 0-1-15,4-1-5 0,-3-2 4 16,-1 0-1-16,1-1 1 0,-1-1 1 0,-1 0-2 15,1-2 0-15,-1 0-1 0,0-1 2 0,0 0-2 16,0 0 0-16,0 0 3 0,0 0-3 16,0 0 4-16,0-1 1 0,0 1-2 0,0-1-3 0,-1-1-14 15,0 0-20-15,-1-1-32 0,-1-4-52 16,-3 1-85-16,3-1-230 0,-2-2-537 0,0 1-267 16</inkml:trace>
  <inkml:trace contextRef="#ctx0" brushRef="#br0" timeOffset="25234.8967">2274 6234 1 0,'-2'0'0'15,"1"-1"0"-15,-2-1 0 0,-2 0 0 16,2 1 0-16,2 1 170 0,1 0-13 0,-1 0-14 15,1 1-24-15,0-1-22 0,0 0-18 0,1 2-13 16,0-2-10-16,-1 0-14 0,0 0-8 0,0 1-6 16,3-1 2-16,-1 0-1 0,0 0-1 15,-1 1 57-15,0 0 37 0,0 0 26 0,1 0 17 0,5 1-37 16,-4-1-27-16,5 3-11 0,1-2-2 16,-1-1-1-16,0-1 4 0,6 0-6 0,-2-1-7 15,2 0-9-15,4 0-14 0,3-3-6 0,6 1-7 16,-4 0-6-16,6-1-4 0,0 1-5 0,0-2-4 15,1 2-5-15,2-4 4 0,1 2-6 16,0 2 0-16,4-2-1 0,-4 0-2 0,4 0 2 16,-1 1 0-16,0-1 0 0,2 1-5 0,1 0 0 15,0-2 3-15,-1 2 0 0,0 0 5 16,-1-1-4-16,0 0-4 0,1 0 0 0,-1 1-5 16,-1-1 1-16,2 1 0 0,-4-1-5 0,2 1-1 15,-2 1 1-15,0 1-1 0,0-1 4 0,0 0 5 16,3 0-6-16,-3 1 1 0,-3 0 0 15,-2-1-4-15,-2 0 2 0,0 2 1 0,-2-2-1 16,-1 2 0-16,-2 1 0 0,-5-1 2 0,-1-1-1 16,1-1 9-16,-1 1-4 0,-1 0-1 0,-3-2 0 15,2 2-6-15,-4-2 3 0,0 1 0 0,-1 1 0 16,-1 0-4-16,1-1 1 0,-2 0 1 16,-2 0-2-16,2 1 7 0,-4-1-4 0,1 2 2 15,-3-1 4-15,2 2 2 0,-3-1 1 0,0 1-2 16,0-1-2-16,0-1-9 0,0 0-2 0,-3-1-6 15,0 3-9-15,0-4-10 0,-1 1-27 16,-1 1-37-16,0-3-66 0,-2 4-154 0,-3 1-418 16,-1 1-822-16</inkml:trace>
  <inkml:trace contextRef="#ctx0" brushRef="#br0" timeOffset="26403.6958">2542 5739 1 0,'-2'0'0'15,"-1"2"0"-15,1-2 0 0,1 0 0 0,1 1 0 16,0 0 3-16,0 2 73 0,-1 0-23 16,0 1-2-16,-1 2 4 0,0 1 12 0,-1-1 10 15,2 2 11-15,0 1 7 0,0-1 0 0,0 0 1 16,-1 2 7-16,-1-1 3 0,2 1 3 0,0-1-5 16,0 1-13-16,-1 0-9 0,-1-1-10 15,-1 3-8-15,3-3-5 0,-1-2-12 0,-1 4-5 16,2-1-6-16,-2-1-8 0,1 2-4 0,0-2-6 15,-1 2-2-15,0-2-2 0,3-2 0 16,-2 1 1-16,1-2-2 0,0 0-3 0,-2-3-3 16,3 1 0-16,0-2 2 0,-1-1 0 0,1 0 1 15,0 1 0-15,0-2 3 0,0 0 6 0,0 0 8 16,0 0 8-16,0 0 5 0,0 0 3 16,0 0 2-16,0-1 0 0,0 0-2 0,0 1-5 15,0 0-4-15,-2 1-2 0,4-1 0 0,-2-1 1 16,0 1 2-16,0 0 2 0,0-1 2 15,0 0-13-15,0-1-11 0,0-4-10 0,0 1-11 0,0 1 5 16,0-1-1-16,0-2-3 0,1 0-1 16,2-2 1-16,-1-2 1 0,0 0 1 0,1-1 1 15,1 0-1-15,-1-3 1 0,3 1 1 16,-2-1-2-16,0 0 0 0,3 1 1 0,-1 1-3 16,-2-1 2-16,4-1-1 0,1 3 1 0,-5-3-3 15,4 1-1-15,-1-2 1 0,0 1 0 0,1 1 3 16,2 0 0-16,-2 2-1 0,1-1 2 0,-3 2 2 15,1 1-1-15,2-2 0 0,-2 2 1 0,-1 1-3 16,1-1 1-16,0 2 2 0,-3 2-3 16,3-2 1-16,-2 2 0 0,0 2 0 0,-2 1 0 15,-2 2 2-15,2-2-1 0,-2 3-2 0,1 0-6 16,-2 1-13-16,1-1 0 0,0 3 1 16,0-1 8-16,0 2 10 0,2 1 3 0,-2 3 1 15,2 1 1-15,-1 1 1 0,0 1 1 0,-2 2 2 16,3 1 1-16,-3-2 2 0,1 3 1 0,-1 1-2 15,0-2 0-15,0 2 2 0,0 2-4 0,0-2 1 16,-1 1-2-16,1 0-2 0,-1-2 2 16,1 2 1-16,-2-2 0 0,2 0 0 0,0-1-1 15,0-1-1-15,0-3-1 0,0-2 1 0,-1 1-1 16,1 0 1-16,0-2-1 0,1 0-1 0,-1-2 2 16,0-1 0-16,0-2 0 0,0 0 1 0,0 0-1 15,2 1-1-15,-2-2-1 0,1-1 2 16,-1 2-2-16,0-1-1 0,0 0-1 0,0 1-1 15,0-2 2-15,0 1 0 0,1-1-1 0,-1 1 1 16,0 0-4-16,0-1-3 0,0 1-4 0,0-1-4 16,0 0-7-16,-1 2-8 0,1-2-16 15,-1 0-23-15,1 0-36 0,0 0-52 0,0 1-73 16,-2-1-116-16,2 1-168 0,0 0-203 0,-2 1 501 16</inkml:trace>
  <inkml:trace contextRef="#ctx0" brushRef="#br0" timeOffset="26875.3986">2537 5879 1 0,'-2'0'0'0,"1"-1"0"16,1 0 0-16,-1 1 0 0,0 0 155 16,0-1 53-16,1 1-63 0,-1 0-56 0,1 0-52 15,0 1-30-15,0-1-9 0,0 1-3 0,1-1-1 16,-1 1-7-16,1-1 4 0,0 2 15 0,0-1 12 16,-1 1 25-16,3-1 24 0,3 0 24 0,-4 1 28 15,4-2 14-15,-1 1 7 0,3-1-17 16,3-1-22-16,2-1-23 0,3-2-24 0,-1 1-13 15,3-1-8-15,0-1-3 0,0 0-5 0,-4 0-4 16,3-1-5-16,-4 1-7 0,2 1 2 16,-3-1 1-16,-2 1 4 0,-2 0 4 0,-1 2-1 15,-1-1 1-15,-3 0 6 0,-2 1 11 0,1 1 14 0,-2 1 14 16,-2 0 10-16,1 0-5 16,1 0-4-16,0 0-10 0,0 0-13 0,0 1-5 0,-1-1-16 15,1 0-12-15,-1-1-9 0,-1 1-6 16,0 0-4-16,1-1-2 0,-1 1-2 0,1 0-6 15,0 0 3-15,-1 1-4 0,0-1-3 0,0 2-3 16,0-1-9-16,1 0-8 0,-2 2-16 0,-1-2-29 16,1 2-67-16,0 1-125 0,-1 0-235 0,1 2-468 15</inkml:trace>
  <inkml:trace contextRef="#ctx0" brushRef="#br0" timeOffset="34377.3159">2290 6417 1 0,'0'-1'0'0,"0"0"0"0,0-2 0 0,0 2 0 16,0 0 0-16,0 0 0 0,1-1 0 15,-1 2 0-15,0-1 0 0,0 1 0 0,0 0 0 16,1-2 0-16,-1 2 0 0,0-1 0 0,0 0 0 16,0 1 0-16,0-2 0 0,0 2 0 15,0 0 0-15,0 0 0 0,0-1 0 0,3-1 0 16,-3 1 0-16,0 1 0 0,0-1 0 0,2 1 45 15,-2-1 46-15,0 0-5 0,0-1-1 0,0 2 1 16,0 0 1-16,1 0 6 0,-1 0 7 16,0 0 6-16,0 0-9 0,-1 0-15 0,1 0-24 15,0 2-23-15,0-2-17 0,0 0-12 0,0 1-11 16,0-1-11-16,0 1-10 0,0-1-4 16,0 2 14-16,1 0 17 0,-1 1 12 0,0 1 10 15,1 0-4-15,0-1-3 0,0 2 2 0,-1-1 3 16,0 1-1-16,1 2 0 0,2-1 1 0,-1 1-4 15,-1-1-2-15,1 2-1 0,-1-1-1 0,0 0-2 16,2 3-1-16,-1-4-4 0,0 2 1 16,-1 0 6-16,0 0 3 0,2-1 3 0,-1 3 0 15,2-3-2-15,-3 1-2 0,0 1 1 16,-1-2 3-16,1 0-1 0,1 2 1 0,1-3-6 0,-2-1-3 16,0 4-4-16,0-4-1 0,0 1 0 15,-1 0 0-15,1 1 3 0,-1-2-1 0,0 1 5 16,0 0 4-16,2 0 5 0,-2-3 1 15,0 1-2-15,0-1-3 0,0 0-5 0,0 0-1 16,0-1-1-16,2 2-1 0,-2 0 0 0,1-1 1 16,0-1 1-16,-1 2-1 0,0-2-1 15,0 0 0-15,0 2-3 0,1-2 0 0,-1 1 0 16,0-1-2-16,0 2 0 0,1-2 0 0,-1 0 1 0,0 0-1 16,0 0 1-16,0-2-1 0,0 1 0 15,0-1 1-15,0 1 0 0,0-1 2 0,0 0 0 16,0 0 4-16,0 0 2 0,0 0 4 0,0 0 5 15,0 0 2-15,0 0 2 0,0 1-4 16,0-2-5-16,0 1-9 0,0-1-10 0,0-1-9 16,0 1-23-16,0-1-36 0,0 1-151 0,0-2-195 15,1 2-258-15,0-4 181 0</inkml:trace>
  <inkml:trace contextRef="#ctx0" brushRef="#br0" timeOffset="35359.7862">2390 6440 1 0,'1'0'0'16,"-1"-2"0"-16,0-1 0 0,1 1 0 16,-1 1 0-16,0-2 0 0,1 2 0 0,-1 0 0 15,1 0 25-15,1 0 42 0,-1-2 7 0,3 2 7 16,-2-2 7-16,1 2 1 0,1 0 1 16,-1-3 2-16,4 2 1 0,-4-2-4 0,3 0-8 15,-2 2-7-15,2-2-9 0,-1 1-6 0,4-1-5 16,-1 1-10-16,-4 0-8 0,4 0-9 0,-1 2-8 15,-3 1-6-15,4 0-6 0,-2 0-1 16,0 1-4-16,2 0 0 0,-4 3-2 0,3-1-1 16,-4-2-2-16,3 3 1 0,-1-2 2 0,2 0-1 15,-3 1 5-15,1-1-1 0,-2 0-2 0,3 3-1 16,-3-3-4-16,1 0-1 0,1 2-1 0,-3-1 3 16,-1 0 1-16,2 3 1 0,0 0 7 15,-2-1 2-15,0 2 4 0,-1-1 5 0,0 2-3 16,-1-1-1-16,0 2-2 0,-2 0-1 0,0 0 1 15,2 2 0-15,-1-2-4 0,-1-1-5 0,0 3 3 16,0-4 3-16,2 1 2 0,-2 2 3 16,0-4-7-16,0 1-1 0,2 1 1 0,-1-2 3 15,-2-1 10-15,1 4 4 0,0-5-3 0,-4 2-3 16,6-1-11-16,-1 0-3 0,0-1 2 0,-2 0 0 16,3-2 0-16,0 1-4 0,0-1-2 15,1-1 3-15,-1-1 0 0,0 2 0 0,-1-1-1 16,2-1-5-16,0 0 3 0,0 0 2 0,0 0 2 15,0 0 4-15,0 0-5 0,0 0-2 16,-1 0 0-16,1 0-6 0,0 0 2 0,0 0-3 16,-2 1 19-16,1 1 11 0,-1 2 7 0,-3-2 7 15,1 2-17-15,3-3-8 0,-1 0-10 0,1 1-4 16,-2-2-3-16,0 1 2 0,3 1 2 0,0-2-1 16,0 1 0-16,-1-1-3 0,2 0 2 15,-1 0 2-15,0 0 4 0,0 0 5 0,0 0-5 0,3 0-1 16,-2 0-2-16,1-1-3 0,-1 1-1 15,0 0-7-15,0 0-7 0,-1 0-9 0,0-2 1 16,0 2-3-16,1 0-7 0,-1 0 22 0,1 2 26 16,7-2 29-16,-2 0 26 0,3-2-5 15,3 2-14-15,0-1-13 0,0-1-2 0,0 0-7 16,4-2 0-16,-3-2-8 0,-1 3-2 0,5 0-1 16,-5 0-2-16,-1-1 0 0,3 2-3 0,-4-1-1 15,-1 0 2-15,-1 0 1 0,1 1 0 16,0 1-3-16,-4-1 2 0,2 0 0 0,-1 1-1 15,-2 0 1-15,-1 0-5 0,0 1-1 0,-2-1 1 16,0 2 4-16,-2-1 4 0,1 0 5 16,-1 1 4-16,1-1 3 0,0 0 9 0,-2 0 4 15,2 0 0-15,-1 0 2 0,1 0-10 0,0 0-6 16,0 0-8-16,0 1-6 0,-2-1-6 16,2 0-1-16,0 0-2 0,2 0-4 0,-2 0 4 0,0 0 0 15,0 0 0-15,-2-1 1 0,4 1-2 0,-2 0 0 16,0 0-3-16,0 0 2 0,0 0-2 15,-2 0-2-15,1 0-6 0,1-1-15 0,0 1-25 16,0 0-68-16,0 0-72 0,-1 0-189 0,0 2-410 16,0 1-42-16</inkml:trace>
  <inkml:trace contextRef="#ctx0" brushRef="#br0" timeOffset="37830.2788">2564 4522 1 0,'-2'-1'0'0,"1"-1"0"0,-2 1 0 16,0 0 154-16,3 2 92 0,0-1-53 15,0 0-73-15,0 1-65 0,0-1-39 0,0 2-16 16,0-1-3-16,1 0 32 0,-1 4 38 0,0-1 35 16,0 3 21-16,-1 1-16 0,1 1-22 0,1-2-15 15,-1 1-7-15,2 1-9 0,-1-2-3 16,1 4 2-16,-1-3-2 0,0 2 1 0,0 1-10 15,0-1-9-15,0 3-4 0,2-2 3 0,-1 3 2 16,1 0-7-16,-2 1-7 0,0-1-4 0,0-1-3 16,2-1 2-16,1 0-2 0,-3-1-2 15,0 0-2-15,-1 0 0 0,2-1-1 0,-1-3-1 16,1 2-1-16,-1-3 0 0,1 0-2 0,-1 0 1 16,-1-1-2-16,0 0-6 0,0-1-6 15,1-2-13-15,1 2-27 0,-2-2-37 0,0 0-68 16,0-1-82-16,0-1-57 0,0-1-80 0,0-1-205 15,0-2 351-15</inkml:trace>
  <inkml:trace contextRef="#ctx0" brushRef="#br0" timeOffset="39333.1302">2540 4423 1 0,'2'-9'0'0,"-1"-5"0"16,1-2 0-16,-2 1 148 0,3 0 102 0,1 3-18 15,-3-3-29-15,1 1-26 0,2-1-29 0,1 1-25 16,0 0-27-16,2 0-22 0,3 3-22 0,-1-2-10 16,1 3-6-16,0-3-11 0,1 4-4 0,3-2-7 15,-2 3-5-15,-1 3-3 0,1-1-3 16,-2 2-6-16,-1 1-1 0,1 2-2 0,-1 0 1 15,-1 1 0-15,0 1 0 0,1 0-3 0,1 2-2 16,1 1 0-16,-2 0-1 0,0 1 2 0,-1 3 2 16,3 1 1-16,-2 2 0 0,-2 1 5 15,1 0 1-15,-1 2 1 0,-4 1 4 0,4-1-1 16,-5 2 0-16,1 0 4 0,-2 1-1 16,-2 2 4-16,-2-1 6 0,1 1 0 0,-5 0-1 0,1 1 5 15,-2 1 1-15,-1 1 3 0,-1 1 3 16,-3-2-6-16,1-4-6 0,1 0-3 0,-3-1-1 15,2-5-3-15,0 2-2 0,-1-5 0 0,1 0-1 16,1-1 2-16,4-4 2 0,1-1 4 16,0 1 4-16,3-3 2 0,-3 0 2 0,3-1-2 15,0-1-2-15,-1 0 3 0,1 0 5 0,1-2-4 16,-1 1-2-16,2-1-6 0,-1 1-11 0,1-1-4 16,1 1-6-16,0 1-9 0,1-1-7 0,2 1-10 15,0-2-5-15,0 1-1 0,2 1 5 0,-1 0 8 16,3 1 6-16,1-1 8 0,-1 1 3 15,2 1 1-15,2 0 3 0,-1 0 2 0,0 1 2 16,3 2 0-16,-2-3 0 0,4 4-2 0,-4 2 0 16,0-1-1-16,5-2-1 0,-5 5 4 0,2 0 1 15,0 0 0-15,0 2 2 0,1-1-1 16,-1 0 0-16,4-2 3 0,-2 1 2 16,2-1 2-16,0-3 6 0,0-1 2 0,-1-2 4 0,2-1 3 15,-1 0-1-15,-1-4-2 0,3 2-3 16,-3-3-2-16,0 0-2 0,1-2 0 0,-3 0 0 15,-2 2 3-15,-1-1 7 0,-3-3 1 0,-1 2 7 16,-2-1 10-16,1-1-5 0,-3 0 4 0,0 0-3 16,0 0 7-16,-3 1 3 0,0-3-8 15,0 1-8-15,-1-1-16 0,-2 1-10 0,-1-3 2 16,2 3-1-16,-3 1-3 0,1-2-2 0,-2 2 0 16,-1 3 1-16,-1-4-1 0,0 4 0 0,1 1 0 15,2-1 1-15,-4 2-2 0,3 2 0 0,1-2-2 16,-1 3-3-16,2 0-2 0,-2 1-3 15,1 1-3-15,-1 1-4 0,1 1 0 0,-2 0-2 16,1 3 0-16,-1 0 2 0,-1 4-1 0,2 0 2 16,1 0-1-16,0 2-2 0,-1-1 2 0,4 3 2 15,-1-2 2-15,2 1 6 0,1-1 2 16,1 0 0-16,2-1 3 0,1 0 1 0,5-2 0 16,1-2 5-16,4 0 4 0,4-3 1 0,2-3 2 15,9-1-3-15,2-1-6 0,1-3 0 0,6-2-3 16,-1 1-4-16,-1 0 3 0,3-1-4 15,-3-1 3-15,-3 1 1 0,0-2-1 0,-3-2-1 16,-1 2 5-16,-5 0-3 0,-1-3 3 0,-3 2 0 16,-2-4 1-16,-2 2 0 0,-3 1 0 15,-2-1 2-15,-3 3 0 0,-2-3 6 0,0 3 1 16,-3-2 3-16,-2 1 0 0,-1 2-1 0,-1-1-1 16,-1 1-3-16,0 0 0 0,-4 2-3 0,3-2-4 15,-3 1-1-15,1 3-8 0,-3 1 0 0,0-1-5 16,-1 2-2-16,1 1 1 0,-3 1 0 15,-2 2 1-15,0 1 3 0,-4 2 2 0,0 2-2 0,-3 3 1 16,-1 1-1-16,3 0-5 0,-1 4 0 16,3-2-3-16,2 1-5 0,3 3-2 0,2-2-6 15,3 2 2-15,4-2 5 0,0 0 7 0,5-1 4 16,2-2 2-16,4-3 1 0,1-1-1 16,3-2 4-16,4-4-8 0,0-1 0 0,4-4 8 15,4-1 2-15,0-6 9 0,3 1 1 0,0-1-7 16,-6-1-1-16,2-1 3 0,-5-2 1 15,-2 0 2-15,-3-3 4 0,-2-1 2 0,0 0 3 16,-1-2 6-16,-5 0-3 0,0-3 5 0,-5 2 2 16,1-3-3-16,-1 0-4 0,-2-1-3 0,-1 0-5 15,-1-1-5-15,-4 0 7 0,0 1-2 16,-3 1 10-16,0 2 8 0,1 1-2 0,0 2 6 0,-1 1-13 16,2-1-5-16,-1 3-3 0,1-2-3 15,-2 3 12-15,2 5 6 0,3-2 10 0,-2 4 5 16,4 0-3-16,0 2 0 0,0-1-2 0,2 2 2 15,-1 2 0-15,2-1 4 0,0 2-9 16,-1 0-12-16,1 2-17 0,0-1-23 0,1 1-20 16,-1 1-5-16,0 0 12 0,0 6 14 0,2 1 22 15,0 4 7-15,2 2-3 0,-2 1-1 0,4 3-3 16,-1-1 1-16,-1 3 1 0,3 2-3 16,-5 2 6-16,3 1 4 0,-1 0 4 0,2 5 4 15,-1-3-1-15,1 3-1 0,-1-3-4 0,1 2 0 16,2-2-4-16,-4-2-3 0,2-2 1 0,0 0-3 15,2-4 2-15,1-4 1 0,-2-1 0 16,-1-1 0-16,-1-6-1 0,-1 0 0 0,1 0-2 16,0-2 2-16,-2-2-3 0,1 1 1 0,-1-1 1 15,-1 0-2-15,-1-1 5 0,1-2-1 0,-1-1 2 16,0 0 6-16,-1 0 8 0,0 0 11 16,0-1 10-16,0 1 9 0,0 0-2 0,0 0-6 15,1-2-4-15,-1 2-15 0,2-1-8 0,-2 0-33 16,0-2-46-16,0-3-79 0,0 1-192 15,2 1-658-15,1-1-574 0</inkml:trace>
  <inkml:trace contextRef="#ctx0" brushRef="#br0" timeOffset="42726.0883">4535 5815 1 0,'0'0'0'0,"0"0"0"15,0 0 0-15,-1 0 0 0,2 0 0 0,-1 0 0 16,0 0 0-16,0 0 0 0,0 0 29 16,0 0 75-16,0 0-6 0,0 0-4 0,0 0 6 15,0 0 14-15,0 0 20 0,0 0 20 0,0 0 16 16,0 0 0-16,0 0-10 0,0 0-49 0,0-1-38 15,0 0-29-15,-1-2-21 0,1 2 10 16,0-1-3-16,0 0-6 0,1 1-9 0,-1-1-6 16,2 0-5-16,-2 1-1 0,1-1 0 0,1 0 2 15,2-1 2-15,0-1-2 0,-2 0 1 16,5-1-2-16,-4 1 0 0,5-1 1 0,0-2-1 16,-1 1 2-16,0 1 1 0,1-2-1 0,2 0 2 15,0 0 2-15,-2-1 2 0,3 0 0 16,-1 1 1-16,0-1-1 0,2 0 0 0,-4 0 1 15,2-1-5-15,-1 0-1 0,2 0 0 0,-1 1-3 16,-1-1 4-16,1 0 1 0,1 1 0 0,-2-3 1 16,1 3 0-16,0-2 0 0,1 1 1 15,0-1 0-15,0-1 0 0,-1 1-3 0,3 1-1 16,-3-2 0-16,1 0 0 0,1 0 2 0,3-2-1 16,-1 2-1-16,2 0-2 0,-2-1 1 15,0 0-2-15,2 2 3 0,-4-1-3 0,4 2-1 0,-2-2 1 16,1 1-1-16,-1-1 1 0,-1-1 1 15,0 3 0-15,1-3 0 0,-2 2 1 0,4-2-1 16,-2-1 1-16,2 2 0 0,-1-3-1 16,0-2-1-16,2 4 0 0,-1-4 0 0,-1 4-1 0,2-1 1 15,-4 1 0-15,0 0 1 0,1 2 2 16,-3-3 1-16,0 4-1 0,3-3 1 0,-3 1-3 16,1 0-1-16,0 2 0 0,-1-3-1 0,1 3 1 15,-1-1-1-15,3-2 1 0,-1 1-2 0,-2-1 2 16,2 2 2-16,3-3-3 0,-3 3 3 15,1-1-3-15,2-1-2 0,-2 1 1 0,1-1-2 16,-2 1 0-16,1 1 2 0,-3 1 0 0,1 0 2 16,-2 2 6-16,-3 0 5 0,-1 0 11 15,1 0 7-15,-2 0-3 0,3-2-8 0,1 1-8 16,0-1-9-16,1-2-1 0,-2 3 3 0,-2 2 1 16,3-5-1-16,2 1 0 0,3-4-1 0,3-1-5 15,0 2 2-15,1-2-4 0,-2 4 0 16,2-1 2-16,-2 2-1 0,0 0 1 0,-2 1 1 0,0-1-1 15,-3 0-1-15,0 0 2 0,0 3 0 0,-2-1-1 16,1 2 3-16,-1 0-1 0,-5-1-2 16,3 2 2-16,-4 2 1 0,0 0-1 0,2 0 0 15,-5 3-1-15,1-2-4 0,0 1 4 16,-1 1 1-16,0 0 3 0,0 0 5 0,-1-1 1 16,1 2 3-16,-1-1 4 0,1 0 3 0,0 1 0 15,-1-2-7-15,-1 1-7 0,0-1-9 16,1 1-2-16,-1-1 1 0,0 1-1 0,1-2 2 0,1 0-2 15,-1 2 0-15,0-1 0 0,-1 1-2 16,-2-1-1-16,3 1-4 0,0-2-1 0,1 2-6 16,-2-1-4-16,-1 0-3 0,0 0-5 0,1 0-1 15,-1-2-4-15,-2 3-9 0,3-3-8 16,0 0-9-16,-2 0-9 0,0-3-4 0,1 2 2 16,-4 0 7-16,2-1 8 0,-1-1 13 0,-1-1 7 15,0 1 3-15,1 0 1 0,-5-1-2 16,1-1 2-16,0 3 4 0,-2-1 5 0,-3-2 7 15,1 2 3-15,1 1 6 0,-4-1 6 0,5-1 10 16,-5 0 5-16,5-1 7 0,-1-1 3 0,1 2 4 16,3 1 8-16,-1 2 8 0,3-2 4 0,0 1 2 15,3 0-2-15,0 1-6 0,0 0 1 16,4 0-5-16,-1 1 0 0,0 1-4 0,1-2-5 16,0 3-5-16,0-2-5 0,0 3-1 0,0-1-2 15,0 1-1-15,0-1-4 0,1 1-6 0,-1 1-6 16,0-1-7-16,0 1-9 0,0-1-10 0,0 0-13 15,0 0-16-15,1 2 13 0,-1-1 12 16,4 1 18-16,1 1 21 0,1 0-1 0,1-1 2 16,4 2 3-16,2-1 4 0,2-1 2 0,0 0-1 15,3 1 0-15,0-2-5 0,1 0-4 0,1 1-2 16,-3 1 0-16,2-2-1 0,-2 1 5 16,2 1-2-16,-4-1-3 0,2-1-1 0,-1 1-3 15,-3-1 1-15,2 1 1 0,-1 1-1 0,-3-2 1 16,1 1 2-16,-2 1-1 0,1-2 0 15,0 0-1-15,-1 0-3 0,-3 0 0 0,-2 2 0 16,1-1-2-16,-5-1 0 0,0 0-1 0,0 1-1 16,-1-1 1-16,-1 1 2 0,1-2 1 0,0 1 3 15,0 0 2-15,0 1 0 0,-1 0 3 0,1-1-1 16,-1 2 1-16,1 2-2 0,0-2-2 16,-2 2-2-16,1 1 0 0,-2 3 0 0,0-1 1 0,1 2 1 15,-2 2-1-15,-2-1 0 0,-3 3-3 16,0 0 2-16,2 1 0 0,0 0 1 0,-1 0 2 15,-3 2-2-15,3 1 0 0,1 1-2 16,0-3-1-16,-1 2 0 0,0 1 1 0,4-1 0 16,-3 0-1-16,1 2 0 0,1-1 0 0,2-1 0 15,-3 3 5-15,3-3-3 0,-4 2 0 0,4-2 1 16,-3 3-6-16,3-1 4 0,-1-2 0 16,0-1-1-16,2 0 0 0,1-4 1 0,0 0-2 15,-1-2 0-15,2 0 2 0,-1-3-3 0,1 1-3 16,0-4 1-16,1 0-3 0,-1-1 2 0,0-3 4 15,2 2-1-15,-2-2 2 0,0-1 3 16,0 0 1-16,0 0 3 0,0 0 3 0,0-1 3 0,0 1 5 16,0 0 6-16,0 0 5 0,0 0 11 15,0 0 9-15,0-1 5 0,0 1 3 0,1 0 1 16,-1 0-5-16,0-2-5 0,0 2-4 16,0-1-22-16,0-3-14 0,0 0-12 0,-1 1-8 15,1-1 5-15,-2-1 2 0,1 3-1 0,-1-2-7 16,2 2-4-16,-1-1-9 0,1-1-14 0,-1 1-13 15,0-2-40-15,1 3-61 0,0-2-98 16,1 2-229-16,0 0-292 0,3-2-93 0</inkml:trace>
  <inkml:trace contextRef="#ctx0" brushRef="#br0" timeOffset="44781.6019">7433 3866 1 0,'0'-3'0'0,"-1"-1"0"16,-2-2 0-16,-1 2 0 0,2 0 172 0,0 1 29 15,-3-1-9-15,2 2-15 0,2-2-7 0,-6 2-21 16,5-1-21-16,-1 1-16 0,-3 0-16 0,4 0 10 16,-4 1-4-16,4 0-1 0,0 1-12 0,0-1-35 15,-4 1-19-15,4 0-20 0,-1-1-8 16,-4 1 1-16,3-1 6 0,-1 1 5 0,-1 0 5 15,0 0 6-15,-1 1 0 0,3-1-5 0,-4 1-6 16,-1-1-5-16,0 2-3 0,-1-1 1 0,-1 3 1 16,-1-2 3-16,2 2 3 0,-1-3 2 15,1 3 1-15,1-2-2 0,-2-1-4 0,3 2-1 16,-1-1-1-16,-2 0 0 0,0 1 1 0,2 0-2 16,-1 1-2-16,-2 1-2 0,2-3 1 15,-1 2 0-15,1 0 1 0,0 0 0 0,-1 1 0 16,1 1 0-16,-2-2-1 0,-5 2-1 0,5-1 0 15,-1 0 1-15,-2 1-1 0,4-1-2 0,-1-1 1 16,0 2-2-16,0 1 1 0,-1-1-2 0,2 0-1 16,-2 3 2-16,4-3-1 0,-2-3 0 15,1 4 0-15,0-3-1 0,1 2-1 0,0-1 1 16,4 1-1-16,-2-2-2 0,-3 3 0 0,2-1 0 16,3-1-4-16,-3 1 3 0,3 1 0 0,-1 0-1 15,-4 0 3-15,1 0 1 0,0 4 0 16,-1-4 0-16,1 4 1 0,-2-2-2 0,0 0 1 15,1 1 0-15,0-1-1 0,-2-2 2 0,2 2-1 16,0-2-2-16,0-2 0 0,0 5-1 0,2-3 1 16,3 0 1-16,-3 1 0 0,1-1-2 15,3 1 0-15,-4 2 0 0,4-2-2 0,-4 2 1 16,4-2 2-16,-1 1-1 0,0 2 3 0,0-2-2 16,-3 4 0-16,4 0 0 0,-3-1-1 0,3 1 1 15,-3 0 0-15,4 0 0 0,-5 1-3 16,5-3 2-16,-3 3 0 0,2 1 0 0,-3 0 4 15,4 1-2-15,-5 2-1 0,5-2 0 0,-3 3 2 16,3 1-3-16,-2 0 2 0,2-1 0 0,0 0-6 16,-3-2 6-16,4-1-1 0,0-1 0 15,-1 0 2-15,0 0-1 0,2-1-1 0,1 0 0 16,-1 0 1-16,-1 0-2 0,0 0 0 0,2-2 1 16,0 2-4-16,2-3 3 0,-1 2 0 0,1-3 0 15,-2-1 1-15,4 2 0 0,-1 0-1 16,0 1 2-16,1-3 0 0,1 4-1 0,-1-2 0 15,3 1-1-15,-4 0-4 0,4 1 2 0,-1-1-1 16,-1 2 1-16,3-3 4 0,-1 5-3 0,-2-1 2 16,5 1 2-16,-3-1-1 0,-2-2 3 0,3 1 0 15,2 0-2-15,-2-1 2 0,-1 0 0 16,1-1 0-16,1 1 2 0,1-2 1 0,-1 0-1 16,2-1-2-16,-2 1 1 0,1 0 0 0,3-2 3 15,2-1 1-15,-1 0-1 0,2 3-2 16,-2-1 1-16,-1 1-1 0,4 0 1 0,-2-3 6 15,2 5-1-15,2-2-1 0,1 1 2 0,0 0-2 16,1 0 3-16,1-2 0 0,5 1 1 0,-4-2 2 16,4 1 1-16,-1-4 2 0,1-1 0 15,2-2 4-15,1 0 2 0,-1 1 3 0,3-1-5 16,1 0-5-16,-1-2-1 0,3-1-2 0,-1 0 2 16,-2-1-5-16,0 0-3 0,3-1-4 0,-3 1-1 15,0-4 3-15,-1 3-3 0,0-1 2 0,-1-1 0 16,0-1-4-16,0-3 3 0,-1 0-2 0,1 1 0 15,-2-2-1-15,-2 2-2 0,3 3-1 16,-2-1 0-16,-3-3 3 0,-1 2 0 0,1-1-1 16,0 0 0-16,-3-1-3 0,7-1 4 0,-4-1-1 15,2-1 1-15,-1 2 0 0,3-4-1 16,0 0 0-16,-1-1 0 0,1-3 5 0,1 2-4 16,0-2 0-16,-3 0 0 0,1 0-3 0,0 1 3 15,-3-2 1-15,-3-1 2 0,0 1-1 0,0-1 0 16,-1-2 0-16,0 1-1 0,0-3 3 15,1 0-1-15,-2-1-2 0,1-1-1 0,-1-1 2 16,-2 1-2-16,0-2 1 0,0 2-1 0,0 0 1 16,-3-1-2-16,-1 2 0 0,1 0 1 15,-3 1 0-15,-2-1 1 0,-3 0-1 0,2-2 2 16,2 0-1-16,-6-1 0 0,2 1 1 0,-4 0-1 16,-1 4-1-16,1-4 0 0,0 0-2 0,-2 0-1 15,0-1 1-15,-2 1 0 0,-1-1 1 16,2 3 0-16,-1-1-1 0,-4 3 0 0,3-2 2 15,-4 3-2-15,3 2 0 0,-2-2-1 0,3 2 0 16,-1-1-3-16,-1 2-3 0,-4 3 5 0,4-2 0 16,-4 0 2-16,-1 3 5 0,-1-2-7 0,1 0 1 15,-2 1 1-15,-2 1-5 0,2 1 3 0,-3 0 1 16,0 1-3-16,2-2 2 0,-3 1 0 16,3-1 0-16,-1 2 1 0,-4-1 1 0,1 1-4 15,3 3 1-15,-4 0 0 0,-1-1 0 0,0-1 0 16,4 0-2-16,-5 1 1 0,2-1-2 15,-1 3 2-15,-2 2 0 0,3 0 1 0,-3 0 3 16,5 1-4-16,-3 0 2 0,0 2-4 0,1 0 1 16,3-1 1-16,-3 0-2 0,-2 2 3 0,1-1-4 15,-3 2 5-15,1-1 0 0,-1 0-2 16,3 0 5-16,-3 1-3 0,3-1 1 0,-1-3 0 16,0 4-1-16,1-2-1 0,-1 1-2 0,-1 2 1 15,2 0-4-15,-2 0 4 0,1 2-2 16,0 0 2-16,0-1 1 0,1 3-4 0,0 0 2 0,1-1 0 15,-1 2-2-15,-1-1 2 0,0 1-1 16,2 1 4-16,-2-2-3 0,0 3 1 0,2-2 0 16,-2 1-1-16,5-1 3 0,-4 0-1 15,0 1-1-15,6 0 2 0,-3-1-3 0,6 1 1 16,4-2-2-16,-2 2 0 0,-1-1-2 0,1-2 1 16,3 2 0-16,-2-1-1 0,-1-1 3 0,4 1-1 15,-5 1-1-15,5-1-5 0,-1 0-1 0,1 0-2 16,-3-1 2-16,4 0 5 0,-4 2 2 0,0 0 4 15,1-2-2-15,-2 2 0 0,0-3 0 16,3 0-1-16,-2 3-1 0,-3-3 0 0,2 3-3 16,3-4-2-16,-2 2-4 0,4-1-8 0,-5 0-7 15,6 1-9-15,-4-1-16 0,4 1-22 16,-3-1-30-16,1-1-48 0,2 3-78 0,1-2-124 16,0 0-288-16,1 3-746 0</inkml:trace>
  <inkml:trace contextRef="#ctx0" brushRef="#br0" timeOffset="45350.2649">7422 3717 1 0,'-1'-5'0'0,"0"2"0"0,0-3 123 15,-2 1 203-15,3 3-1 0,0-1-38 0,-1 2-64 16,1 2-89-16,0-1-65 0,0 2-50 16,0-1-27-16,0 1-9 0,0-1 1 0,0 0 10 15,0 3 10-15,0 2 9 0,-1 1 4 0,0 0-5 16,0 0 0-16,-6 4 9 0,5 0 9 15,0 3 9-15,-3 1 13 0,2 1 2 0,0 3-2 16,-3 0 3-16,4 0-2 0,-5 1-7 0,4 1-3 16,-1 2-8-16,-3 1-10 0,1 1 2 0,2 2-1 15,-4-2-1-15,4 5-2 0,-3-3-2 16,4-1-4-16,-4 1-3 0,5-2-1 0,-5 1-5 0,5 0 1 16,0 1 0-16,0-1 3 0,-2 0 0 15,2 2 0-15,1 0 1 0,0 0-1 16,-2 0 0-16,1 2-1 0,0 1-2 0,1 0 8 0,-1 0 2 15,-4 1 1-15,3-1 1 0,-3 1-10 0,3-1-3 16,0-1 0-16,-2-2-2 0,3-1-1 16,0-2 3-16,0-2-1 0,-3-1-1 0,3-3 4 15,2 1-6-15,-2-4 0 0,2-1 3 0,-1-2-2 16,2-4 0-16,-1-1 1 0,0 0-3 0,1-4-1 16,-1 0 3-16,1-2-1 0,-1-1-2 15,0-1 1-15,1 2-3 0,2-2-1 0,0 1-3 16,-2 0-7-16,1-1-9 0,-1 1-19 0,0-1-29 15,1-1-46-15,2 1-68 0,-2 0-133 16,0 1-224-16,4 0-427 0</inkml:trace>
  <inkml:trace contextRef="#ctx0" brushRef="#br0" timeOffset="45880.4322">7962 3669 1 0,'1'-7'0'15,"1"1"30"-15,2-5 236 0,-3 4-4 0,0 3 11 16,0-2-26-16,-1 5-28 0,0-1-40 0,1 1-59 15,-1 2-55-15,0-1-45 0,0 2-34 0,1-1-2 16,-1 3 9-16,0 3 13 0,0 4 15 16,0 1 4-16,0 7 3 0,0 0 5 0,0 2 10 15,-1 1 11-15,1 1 9 0,-1-1 7 0,-1 3 1 16,-3 1 5-16,2 4 6 0,-6 1-10 16,4 3-14-16,-2 0-21 0,0 2-20 0,1-1-6 15,-1 1 0-15,0 0 2 0,2-1 0 0,-2 3 4 16,3 1 7-16,-2 0-2 0,4-1-3 15,-1 3-2-15,-2-3-6 0,4 2 2 0,-1 4 7 16,0-2 1-16,-3-3-2 0,4-1-1 0,-2-1-4 16,1 1-1-16,-2-2 1 0,3-2-2 0,0-3 0 0,1-4-1 15,0-2-3-15,0-4-3 0,0-2-1 16,1-2-1-16,0 0-1 0,-1-4 2 0,1-2-2 16,2 1 0-16,-2-1 2 0,0-2-2 0,2 1 1 15,-3 1 1-15,1-1-1 0,-1 1 3 16,2 0 0-16,-2 0 1 0,-2-2-3 0,2-1-1 15,0-1-2-15,0-3-2 0,0 0 0 0,0-1-1 16,0-2-6-16,0-1-1 0,0 0-10 16,0-1-12-16,0 1-18 0,0-3-23 0,0 1-97 15,0-4-148-15,2-4-299 0,1 0-720 0</inkml:trace>
  <inkml:trace contextRef="#ctx0" brushRef="#br0" timeOffset="46639.2451">6704 4524 1 0,'-2'3'0'0,"-1"-1"0"16,-4-1 0-16,5 1 0 0,-4 2 0 0,4-3 0 15,2 1 0-15,-1 1 0 0,0-2 0 16,1 0 0-16,0 0 0 0,1-1 0 0,-1 0 0 16,1 2 0-16,-1-2 0 0,0 0 0 0,1 0 24 15,0 0 113-15,1 0 13 0,2 0 3 0,-2 0-22 16,2 0-25-16,2 0-24 0,-1 0-15 15,0 0-1-15,4 0 3 0,0-2 2 0,2 2-4 16,-2-1-12-16,2 1-5 0,1-1 1 0,1 0 9 16,4 0 6-16,3-3-1 0,-2 1-5 15,5-2-6-15,-1-1-7 0,7 0-10 0,-1-1-4 16,3 0-6-16,2-3-1 0,4 2-1 0,-3-2-1 16,3 1 5-16,-2 1 1 0,4-1-2 0,4-1-1 15,2 2-6-15,-1-1-5 0,0 1 1 16,5 1 0-16,1-2-1 0,1 1-3 0,0-1 1 15,-2-1-2-15,3 2 0 0,0-2 0 0,3 1-1 16,-3 1 0-16,2-3-1 0,-3 2-1 0,-2 0-2 16,0 1-1-16,-5 0-1 0,-3 1-2 0,-1-1 1 15,-1 2 1-15,-5-2 0 0,1 2 2 16,-7 0 0-16,0 1 0 0,-1-3-1 0,-4 3 0 16,-3 1 1-16,1-2 0 0,-1 1 3 0,-4-1-1 15,-2 1 1-15,-3 1 0 0,-1 0 0 0,1 1 1 16,-4-1 2-16,-3 1 4 0,0 2 14 15,-2 0 18-15,-2 1 13 0,-1 0 5 0,1 0-12 16,-1 0-21-16,-2-1-19 0,1 1-15 0,1-1-11 16,-2 1-9-16,-3-2-17 0,1 2-25 15,-3 2-52-15,-1 0-87 0,-2 0-236 0,-5 3-415 16,3-2-7-16</inkml:trace>
  <inkml:trace contextRef="#ctx0" brushRef="#br0" timeOffset="47815.8182">7096 4164 1 0,'0'2'0'0,"-1"-1"0"0,-4 2 0 0,3 0 0 16,1-1 0-16,0 0 0 0,0 0 0 15,0 0 0-15,1 2 0 0,-3-2 0 0,3 2 0 16,0 1 0-16,0 1 71 0,0-1-3 0,0 1-9 16,0 0-4-16,3 2-4 0,-3-1-3 0,0 4 3 15,0-1-1-15,-3 2-5 0,3 1-4 16,-1-1 1-16,0 2 0 0,0-1 4 0,-1-1 1 16,1 2-9-16,-3-4-5 0,0 2-4 0,3-3-5 15,0 0-4-15,-2-2-9 0,3-1-5 0,-2-1-1 16,2 0 3-16,-1-2 0 0,1 0 0 15,0 1 4-15,-1 0-2 0,1-1 8 0,0-1 2 16,0 0 0-16,0-2 3 0,-1 2 9 16,1-2 21-16,0 0 27 0,0-2 38 0,0 2 32 0,0-1 18 15,0 1 4-15,0-1-24 0,0-1-47 16,-1-1-43-16,0 0-40 0,0-2-23 0,-3 1 4 16,3-2 0-16,0-2 0 0,0 2 3 0,-1-3-3 15,1 1-2-15,-1-3 2 0,0-1-5 0,1 1 4 16,0-3-1-16,1 0 1 0,0-1-2 0,-2 0-1 15,2 1 1-15,0-3-3 0,2 1 6 16,-2 3-5-16,0-2 0 0,1-2 1 0,0 4-4 16,1-3 4-16,1-2-3 0,0 2-4 0,-1-2 0 15,4-1 1-15,-3 3 1 0,4 0 3 16,2-1 2-16,-4 3-5 0,3-1 1 0,-1 2-2 16,-1 1-2-16,2 0 2 0,0 2 0 0,1 2 1 15,2-2 3-15,0 3 0 0,0 0 3 16,0 0 0-16,-2 2 2 0,1 1-7 0,1 1-6 0,-3 2-5 15,-3 2-6-15,1 0 0 0,-2 3 3 16,1-1 1-16,-2 3 8 0,3 2 4 0,-3 0 6 16,-1 4 4-16,2-1 4 0,-4 3-1 0,0 0 4 15,0 2 0-15,-4 0 0 0,2 0 2 0,-5 2 0 16,3-3-2-16,-2 1 3 0,1 0 0 16,-3-2-1-16,1-1 0 0,2-1 2 0,-4-2-3 15,2 0 1-15,3-1 1 0,-3-2-3 0,4-1 6 16,-1-1 2-16,-1-2 3 0,2-1 3 0,-3-1-1 15,5-1 1-15,-1 0 1 0,1 0 2 16,0-1-4-16,-2-1-5 0,2 1-6 0,0-1-9 16,0-3-3-16,1 1-5 0,0 0-1 0,0 0-6 15,1-1-4-15,1 1-3 0,2 0-3 16,-2 0 6-16,1 0-3 0,4 1 4 0,1-1 2 0,-3 1-4 16,4-1 6-16,0 0 1 0,3 2 2 15,-2 1 3-15,0-1 0 0,1 2-1 0,0 0 1 16,0 0 3-16,-2 2-3 0,-1 1 1 15,1 1-1-15,0 1 1 0,-5 1 2 0,2-1 1 16,-4 2 2-16,1 3 3 0,1-2 2 0,-2 4 4 16,-2-1 1-16,0 1 3 0,-1 0 1 0,-4 0 1 15,2 1-2-15,-2 1-1 0,0-1-1 16,-3-1 0-16,2 0-1 0,-2-1-1 0,-1 1 1 16,-1 1 0-16,1-4 1 0,-1 3 2 0,2-4 0 15,1 1 1-15,0-1 0 0,-2 0 0 0,-1-3 3 16,4 0 0-16,0-1 0 0,-2 0-1 0,4-3-2 15,-3 3-3-15,3-1-1 0,-2-1 3 0,2-1 4 16,0-1 4-16,2 1 5 0,1 1 4 16,0-2 7-16,0 0 4 0,0-2-2 0,-2 0-4 15,2 2-10-15,-1-1-9 0,1 0-5 0,1-1-1 16,-1 1-2-16,1 1 1 0,-1-1-1 0,1 2-2 16,0-2-1-16,0 1-2 0,0 0-8 15,0-1-15-15,1-1-28 0,-1 2-64 0,0 0-134 16,1-1-253-16,3-1-641 0</inkml:trace>
  <inkml:trace contextRef="#ctx0" brushRef="#br0" timeOffset="50037.8735">7018 4724 1 0,'0'0'0'16,"0"-1"0"-16,-1-1 0 0,1 1 0 0,0 1 0 16,0 0 0-16,0-2 8 0,0 2 92 0,-1 0-7 15,1 0-13-15,0 0-19 0,0 2-20 0,0-2-19 16,0 0-12-16,0 0-6 0,0 0-4 0,0 0-2 16,1 1 2-16,-1-1 2 0,0 2 15 15,0-1 20-15,-1 1 15 0,1 1 14 0,0 0 5 16,-1 1-1-16,-2 2 7 0,1-1-4 0,0 0-6 15,1 2-3-15,-2 2-4 0,0 0 4 0,0 0 2 16,1 3-2-16,0-1-10 0,-1 0-9 16,0 1-8-16,2 1-9 0,0-3-3 0,1 1-5 15,0 0 0-15,0 0 1 0,0-1 4 0,0 1 0 16,1 0-2-16,-1-2 2 0,0 2-7 16,0-2-3-16,0 2 0 0,0-1 0 0,0-3 1 15,0 2 2-15,0-1 0 0,0 0-1 0,0-3 2 16,0-1 0-16,0-1 0 0,0 0 1 0,0-2 1 15,0 1-3-15,-1-1 2 0,1-1-2 16,0 0 0-16,0 0 3 0,0 0 3 0,0 0 0 16,0 0 4-16,0 0 0 0,0 0-5 0,0 0-3 15,0-1-10-15,0 1-11 0,-2 0-9 0,2-2-16 16,0 1-34-16,0 0-60 0,0-1-122 16,0 2-239-16,0-1-317 0,2-2 439 0</inkml:trace>
  <inkml:trace contextRef="#ctx0" brushRef="#br0" timeOffset="50837.5769">7065 4755 1 0,'2'-3'0'0,"-2"0"0"16,4 0 0-16,0-1 0 0,-3-1 0 0,0 3 147 15,0-1-18-15,1 2-21 0,-1-1-10 0,3-1-13 16,-2 1-8-16,-1 1-18 0,2-1-17 16,2 1-12-16,-3 1-6 0,3 0-5 0,0 0-4 15,-3 0 0-15,6 0-3 0,-5 0-2 0,4 3 2 16,-3-2 0-16,3 1 0 0,-4 2-1 0,3-2-1 15,-4 2 0-15,5 1-2 0,-5-1 1 16,5 0 0-16,-3 0 2 0,-2 2 0 0,3-1 0 16,-3 2 2-16,1-1 1 0,1 1 3 0,-2 1 3 15,-1-1 4-15,0 0 2 0,1 3 5 0,-1-2 4 16,-1 0-1-16,0 1 1 0,-1-1-7 16,-1 0-2-16,1 1-2 0,1-2 3 0,-2 0 4 15,-3 1 0-15,2 1 3 0,0-1-5 0,-3 0 2 16,2 0-2-16,-4 0-5 0,0 0 2 0,3 1-7 15,-1-2-1-15,-1 2-3 0,2-3-2 0,-1 0-5 16,3-1-4-16,1 0-1 0,-1-2-5 0,-1 1 1 16,4-1 2-16,-1 0-1 0,0-2 3 15,0 0-2-15,0 0 0 0,1 1-1 0,-2-1 2 16,2 0-2-16,-2 0 2 0,1 1 0 0,1 0-7 16,-2-2 5-16,2 1-2 0,0-1 2 15,2-1 1-15,-2 1-3 0,1 0-2 0,1 0-3 16,0 0-2-16,-2 0-2 0,1 0-1 0,-1-1 4 15,1 1 2-15,-1 0 13 0,1 0 3 0,0 0 3 16,0 0-2-16,4 0-4 0,-2 0 2 16,-1 0-1-16,5-1 3 0,-2-1-2 0,2 1 2 15,3 0 2-15,0 0 1 0,1-2 6 0,1 1 4 16,4-2 2-16,-4-1 0 0,1 2-4 16,1-2-3-16,-2 1-5 0,0 2-2 0,-2-1-1 15,0 2-2-15,0 1 0 0,-3-2-2 0,-4 2 0 16,0 0-1-16,2 0 0 0,-3-1 0 0,-1 1 2 15,2 0 1-15,0-1 1 0,-2 2 4 16,-1-2 2-16,0 1 4 0,0 1 7 0,0-1 2 0,0 1 4 16,0-1 0-16,0 0-1 0,-1-1-3 15,1 1 1-15,0 0-2 0,-3 0-2 0,3 0-1 16,0 0-6-16,0 0-2 0,-2 0-2 0,2 1-6 16,0-1-1-16,0 0-1 0,0 0-3 0,-1-1-1 15,1 1-2-15,0 0-3 0,0 0-4 16,-1 0-6-16,1-1-19 0,0 1-48 0,0-2-102 15,0 2-145-15,0 2-285 0,-1 0-549 0</inkml:trace>
  <inkml:trace contextRef="#ctx0" brushRef="#br0" timeOffset="52166.7534">7057 3270 1 0,'0'-1'0'15,"-2"-2"0"-15,-3-2 255 0,3 3 112 0,2-1-34 16,-1 1-53-16,1 2-87 0,-1 0-81 0,1 1-63 16,1 0-51-16,-1 0-15 0,1 2 4 15,-1-1 15-15,0 3 14 0,0 1 6 0,0 2 0 16,1 2-1-16,0-1 6 0,-1 4 7 0,2-5 8 16,0 5 1-16,-1-1-1 0,0 1-3 0,-1-1-5 15,1 2 1-15,-1-1-2 0,0 2-2 0,1-3 0 16,-1 2-7-16,0-3 0 0,0 2 0 15,-1-3-2-15,1 1-1 0,0-4-2 0,0 0-1 16,-1 0 0-16,0-3 3 0,1 1-1 0,-1-3-3 16,1 0 1-16,0 1-4 0,-2-2-1 0,2 0 1 15,0-1 5-15,0 0 13 0,0 0 12 16,0 0 17-16,0-1 6 0,-2 1 9 0,2 0 1 16,0-1-18-16,-1-2-16 0,0 1-22 0,-3-2-18 15,-1-2 1-15,0-2 1 0,-1-1-2 16,1 1 0-16,-1-5-3 0,1 1-4 0,0-3 3 15,1-2 0-15,-2 0 1 0,4-3 2 0,-2 1-5 16,1-3-1-16,2 1-2 0,1-1 2 0,0-1 0 16,0 0-5-16,2 0 1 0,3-1-6 15,-1 0 4-15,5 4 1 0,-1 0-2 0,1 2 1 16,2 2-4-16,1 0 3 0,0 1 2 0,4 1-1 16,-4 2-1-16,1-1 0 0,2 3 3 15,-3 2-1-15,0 1 3 0,-2 2-8 0,0 3-10 0,0 1-7 16,-3 3-8-16,-3 3 5 0,3 0 5 0,-2 6 11 15,2-1 7-15,-5 5 8 0,-1 2 2 16,-1-1-1-16,-2 3 6 0,-2 0 2 0,-3 1 1 16,-1-2 4-16,1 1-3 0,-1-1 0 15,-2-1-2-15,1-3 4 0,1-2-7 0,4-3-2 0,-3-2 3 16,4 0-8-16,-2-2 7 0,3-2-1 16,1-2-3-16,1 1 1 0,0-2-3 0,0 0-1 15,0 0-1-15,1 0-4 0,-1 0-9 0,1-2 7 16,1 2 4-16,4 2 4 0,-2-4 9 15,4 2-6-15,0 0-5 0,1 0 0 0,2 3-3 16,-1 0 2-16,0 1-1 0,2 2 4 0,-2-1-4 16,0 2 2-16,1 3-1 0,-1-2-4 15,0 3 5-15,0 0 1 0,-2 3 2 0,-3-1 2 16,2 1-1-16,-1 1 2 0,-3 2 1 0,-2 1 2 16,-2-1 1-16,-5-2 1 0,3 0 3 0,-3-3 1 15,2 0 4-15,-4-2 1 0,-2 0 3 0,1-3 0 16,-2 0-1-16,0-3 1 0,0 3-5 0,1-1 1 15,-3-3-2-15,2 1-2 0,1-2 2 16,0-1-1-16,1 0 2 0,1-1 1 0,0 0 0 16,3-2 1-16,-3 1-3 0,5 0-4 0,-3-2-4 15,2 1-3-15,0 0-7 0,1-3-6 16,2 1-15-16,-1-2-22 0,-2-1-25 0,3-2-51 16,1-1-85-16,1 0-215 0,2-2-340 0,-1 3-216 15</inkml:trace>
  <inkml:trace contextRef="#ctx0" brushRef="#br0" timeOffset="52979.7621">7403 3014 1 0,'0'0'0'0,"1"-1"0"0,-1 0 269 15,0-1 47-15,1 1-22 0,-1-1-43 0,5 1-56 16,-4 0-34-16,0 1-42 0,0-1-34 15,0 1-17-15,0 1-22 0,-1-1-16 0,0 1-21 16,0 0-26-16,0-1-35 0,0 2-3 0,0 0 12 16,4 0 25-16,-1 3 41 0,0 3 13 15,4-1-1-15,-4 4-5 0,5 0-6 0,-5 0-4 16,4 0 1-16,-5 0-1 0,0 1 3 0,3 1-3 16,-3 2-1-16,-1-2-1 0,0 2 3 0,2 2 2 15,-3-2-2-15,0 2-2 0,0 1-5 0,0-3-1 16,0 1 0-16,-3 0-1 0,3-2 1 0,0 1-2 15,-1 0 4-15,1-4 1 0,-1 2-1 0,1-2-6 16,-1 0-1-16,1-2-4 0,-1-1 3 16,1 0 4-16,0 0 0 0,-1 0-2 0,1-1-2 15,1-2-1-15,-1-1 1 0,1-2 3 0,0 1 0 16,-1-1 3-16,2 1 3 0,3-2 8 16,-2-1 12-16,0 3 8 0,4-3 5 0,1 1-3 15,4-5-6-15,-1 3-8 0,7-3-9 0,-3-2-2 16,4 2-9-16,0-1-3 0,0-2-1 0,0 2-4 15,-5 1 1-15,3-1 2 0,-4 0-1 16,-1 1 0-16,2 1 3 0,-5 1 0 0,-2-2 4 16,1 2 6-16,-5-1 1 0,1 1 5 0,-2 1 4 15,-1-4-2-15,-1 4 1 0,0-1-3 0,1-1-3 16,-1 2-6-16,0-2-2 0,-1 1-2 16,1-1 0-16,0 0-1 0,-1 0-3 0,0 0-3 15,0 1-3-15,1-1 0 0,-1 0-1 0,-2-1 0 16,2 2-1-16,0 0-4 0,0-1-1 15,1-1-8-15,-2 1-13 0,0-2-25 0,-2 3-44 0,3-2-74 16,0 1-124-16,1-1-325 0,0 1-732 16</inkml:trace>
  <inkml:trace contextRef="#ctx0" brushRef="#br0" timeOffset="53558.8046">7781 3020 1 0,'1'-3'338'16,"-1"-2"79"-16,0-1-39 0,0 3-49 0,3 1-63 16,-2 2-85-16,0 0-72 0,0 2-61 15,-1-1-52-15,0 0-18 0,1 0 3 0,0 3 11 16,1 0 16-16,3 3 8 0,-3 2 1 0,4-1 4 15,-1 3 6-15,1 1 6 0,-2-2 4 0,3 2 2 16,-2 0 2-16,3 0-3 0,-2 4-6 16,-2-4 0-16,2 2-10 0,-2 0-5 0,2-2-2 15,-1 1-4-15,3 0 11 0,-4-1 5 0,4 1-2 16,-2-1-3-16,0-2-11 0,1-2-3 0,-3 0 4 16,3-1 5-16,0-3 7 0,-2-1 5 15,2 0 4-15,0 0 2 0,-2-2 3 0,2-1 2 16,-1-1-4-16,1-1-3 0,-1 0 0 0,-2-1-2 15,4-1 0-15,-3 0 0 0,3-3-5 0,-3 1-2 16,-1-1-1-16,-2-1-5 0,2-2-1 16,-1-1 0-16,-2-2-6 0,1 2 0 0,0-3-2 15,-2 2-2-15,0-2-1 0,0-1 0 0,0 0-2 16,0 0-4-16,-1 2 2 0,1 0 0 0,-1-1 1 16,-1 1 3-16,2-1-4 0,-1 2-1 15,0-2 1-15,-1 0-2 0,-1 1 2 0,2 2 1 16,0 0-2-16,1 0-2 0,-1-2 1 0,0 3 0 15,0-2 2-15,0 2 2 0,0 3-2 0,-2-1-1 16,2 3 0-16,0-1-3 0,1-1 3 0,-1 3-1 16,1 1-1-16,0 0-3 0,-2 2 3 0,2 0 0 15,0 0 0-15,0 0 4 0,0 1-6 16,0 0-7-16,-1 0-10 0,1-2-17 0,0 2-31 16,0 2-20-16,0 0-29 0,-3 3-56 15,3-1-96-15,0 6-268 0,3-3-405 0,0 0 43 16</inkml:trace>
  <inkml:trace contextRef="#ctx0" brushRef="#br0" timeOffset="53945.8548">8275 2887 1 0,'0'1'0'0,"0"-1"131"0,-1 0-51 15,2 2 22-15,-1 1 89 0,0 0 45 0,-1 0 21 16,0 5-16-16,1-1-67 0,-3 2-43 16,1 4-23-16,1-1-3 0,0 3 3 0,1-3-1 15,0 4-16-15,0 0 2 0,-1 3-4 0,1-2-13 16,0 4-3-16,0-2-23 0,-1 2-19 0,1 0-8 16,1-1-6-16,0-3-6 0,0-1-6 0,5 0 2 15,-2-3 1-15,2 0 2 0,-2-2 8 0,4-2 3 16,1-3 4-16,-3-1 6 0,3 0 4 15,0-2 5-15,3-2-1 0,-1-1-1 0,3-1-9 16,-1-2-5-16,-1-2-3 0,4 0-3 0,-3 0 4 16,4-2-6-16,-5-2-4 0,0 1-1 15,1-3-5-15,1 1-2 0,-3-1-4 0,1-1-6 16,-1 0-9-16,-2 0-4 0,-1 0-8 0,1-1-8 16,-4-2-12-16,1 1-23 0,-3 1-27 15,-3 0-35-15,1 1-37 0,-1-1-56 0,-1 1-110 16,0 3-173-16,-2-2-173 0,-3 3 82 0</inkml:trace>
  <inkml:trace contextRef="#ctx0" brushRef="#br0" timeOffset="54226.0225">8278 2800 1 0,'-2'-2'0'0,"0"-2"104"0,-4-2 231 15,5 0-19-15,1 2-35 0,3 1-57 0,2-1-62 16,-2 1-51-16,4-1-28 0,1 0-9 0,3-1-7 16,-1 0-9-16,3 0-11 0,4 1-7 0,-3-4-4 15,4 3-4-15,-4 0-4 0,2 1-6 16,-3-2-6-16,-1 1-5 0,-2 3-2 0,-2-1-3 16,1 0-1-16,-4 2-3 0,2 0-3 0,-1 1-4 15,-3 0-2-15,-1 1-4 0,3-1-5 0,-2 1-8 16,-1 0-25-16,-1 0-37 0,3 2-61 15,-2 0-97-15,0-1-94 0,-1 1-107 0,0 1-170 16,0 0 534-16</inkml:trace>
  <inkml:trace contextRef="#ctx0" brushRef="#br0" timeOffset="54556.2498">8286 2996 1 0,'1'2'0'0,"1"-1"83"15,3 3 286-15,-2-4-29 0,5 1-36 16,-3-1-63-16,4 0-54 0,2-1-48 0,6-1-44 16,-4-1-27-16,5 1-18 0,1-1-12 0,-1-1-8 15,3 0-5-15,-5 1-5 0,4-2-3 0,-1 1 0 16,-2 0-4-16,-1 1-1 0,-1-2-1 15,-2 1 2-15,-3-1 3 0,-1 2 3 0,-1 0 5 16,-5 1 7-16,-1 2 8 0,-1-1 8 0,-1 1 3 16,0 0 3-16,0 0-2 0,-1 0-5 15,0 0-9-15,1 0-12 0,-1-1-12 0,1 0-11 16,-2 1-6-16,1-2-4 0,0 2-11 0,-3 0-24 16,4 0-57-16,-1 0-81 0,0 0-215 0,0 4-460 15,0-2-62-15</inkml:trace>
  <inkml:trace contextRef="#ctx0" brushRef="#br0" timeOffset="59183.4695">4508 6663 1 0,'0'-1'0'0,"-1"0"0"0,0-1 0 0,-1-1 0 16,1 3 0-16,0-2 0 0,-1 1 0 0,0 0 0 15,1-1 0-15,1 2 0 0,-1-1 0 0,1 1 0 16,-2 0 22-16,1 0 19 0,1 0 1 0,-1 0 13 16,1 0 17-16,0 0 5 0,-2 0-1 15,2 0-5-15,0 0-6 0,0 1-3 0,0-1 0 16,0 0-7-16,0 0-8 0,0 0-8 0,0 2-8 16,2-2-4-16,-2 0-2 0,1 0 0 0,-1 0-5 15,0 0-7-15,1 0-7 0,-1 0-9 16,2 0 2-16,-2 0 1 0,0 0 3 0,0 0 4 15,1 0-1-15,-1 0 4 0,0 1 33 0,1-1 26 16,0 0 24-16,2 0 14 0,-1 1-19 16,1-1-16-16,0 0-14 0,4 0-6 0,-4 0-4 15,2-1-2-15,3 1-6 0,-2-1-3 0,3-1-2 16,0 2-1-16,-1-1-3 0,6-1 1 0,-4 1-4 16,2-3-6-16,6 3 3 0,-1-1-4 15,-1-1-1-15,5 1-1 0,-3-2-6 0,4 2 3 16,1-2 1-16,2 0 1 0,-3 0-3 0,2 2-9 15,1-1-2-15,-4 1 0 0,4 1 4 0,0 0 4 16,-1 0-2-16,3-2-1 0,-4 2-4 0,3-1-1 16,-4 2 2-16,2-1 1 0,-1-2 0 15,1 1-1-15,-1-1 0 0,4 1-3 16,1 1 2-16,-2-2 0 0,2 1-2 0,-4-2 0 0,-1 2 1 16,1 0-1-16,-2-2 2 0,1 3 3 0,-2-1-4 15,2-1-1-15,-3 3-1 0,-1-2-4 16,-2 0 3-16,1 1 0 0,-2 0 1 0,-2-1 0 15,0 1-2-15,-2 1 0 0,0 0-1 0,-2 0 2 16,-1-2-1-16,0 2-1 0,-1 0 0 0,-1-1 1 16,-3 1 2-16,2 0-1 0,-2-1 3 15,3-2-6-15,-5 3 2 0,2 0-1 0,0 0 0 16,-3 0 3-16,1-1-2 0,1 1 1 0,-2-1 0 16,1 1-3-16,-1-1 2 0,-1 1 1 15,1-1 0-15,-1-2-1 0,1 2-2 0,-1 0-3 16,0-1-5-16,0 0-1 0,0-1-6 0,-1 1-10 15,1-1-10-15,0-3-12 0,-1 4-7 0,1-2-2 16,-3 1 1-16,1-2 0 0,-2 0 9 16,0-1 3-16,-2 2 6 0,2 0 7 0,-3 0-3 0,0-1 3 15,0 0 5-15,-1 2 4 0,-5-2 10 16,0 3 6-16,0-2 6 0,1 0 2 0,-4 1 5 16,4-1 3-16,-2 2 4 0,-2 0 7 0,5-1 5 15,0 1 15-15,2 0 14 0,-1 1 9 0,2-1 4 16,4 1-2-16,-2 0-8 15,3 0-8-15,3 1-11 0,0 0-19 0,0 0-21 0,1 1-22 16,0-1-14-16,2 1 8 0,1 0 13 0,-1 1 20 16,6 1 14-16,1 2 0 0,1-2-2 15,6 2-2-15,1 2 0 0,-1-3-3 0,4 2-1 16,2-2-3-16,-2 2-1 0,-1 1-1 0,1-2 1 16,-5 2 0-16,3 0-1 0,0-1 0 0,-2 1 1 15,-1-4-2-15,0 6 0 0,-4-5-1 16,1 2-1-16,-1-1 2 0,-4 1-4 0,2-3-2 15,-1 2 1-15,-2-1-1 0,-3 1-1 0,0 1 2 16,0-2 2-16,-3 1-2 0,0 0 4 16,-1 0 0-16,0 2 0 0,-1-2 3 0,1-1-1 0,-2 2 2 15,-2 1 2-15,-1-1-3 0,1 0 1 16,-3 1 0-16,-1 2-2 0,-1-2 1 16,2-1 0-16,0 2-2 0,-2 0 1 0,-1 0 2 15,0 0 0-15,0 1 2 0,-1-1 0 0,-2 1-1 16,-1 1-1-16,2-4 1 0,0 2-1 0,-1-1-1 15,2 0 1-15,2 0-4 0,-2-2 0 0,4 3-2 16,-1-4-1-16,-1 2 1 0,2-1 1 16,1 1-1-16,-1-1 0 0,3 2 1 0,-3-3-1 0,5 1-1 15,-2-1 2-15,1-2-2 0,2-1-1 16,0 2 1-16,1-3-3 0,0 1-1 0,0 0-1 16,1 2-5-16,0-2-12 0,2 0-26 0,1 0-54 15,2 1-113-15,1-1-248 0,5 0-443 0,0 0 500 16</inkml:trace>
  <inkml:trace contextRef="#ctx0" brushRef="#br0" timeOffset="60871.7862">7200 6112 1 0,'0'-1'0'0,"1"-3"0"0,0 0 0 16,-1-1 0-16,0 0 0 0,0 3 34 0,0-1 132 0,0 0-20 15,-1 0-7-15,0 0-13 0,1 1-11 0,0 0-8 16,0-2-1-16,-1 3-5 0,-2-2 7 16,0 1 0-16,0 1-8 0,2-2-8 0,-2 2-10 15,-2-1-9-15,3 1-8 0,-1-2-4 0,-3 2-5 16,3 0-7-16,-3-1-8 0,1 1-6 15,-2-1-9-15,-1 1 0 0,4 1-3 0,-5-1 1 16,2 1 4-16,3-1 1 0,-4 1 5 0,4-1 1 16,-4 0 0-16,-1 0-1 0,1-1 2 0,-1 2-4 15,0-1-3-15,2 1-4 0,-2 0-4 16,1 0 1-16,-2 1-1 0,1-1-2 0,0 2-1 16,2-1-2-16,-1 0-3 0,0 0 0 0,-2 0 0 15,1 1-1-15,0 0 0 0,3 1 2 16,-3-1 0-16,-1 1 1 0,2-1-1 0,-1 0 0 15,-1 2-1-15,0-2 0 0,3 1-2 0,-1-1 1 16,-1 2 0-16,1-1-1 0,-2 1 0 0,-1-1 0 16,1 2 0-16,1 0 0 0,-3-1 0 0,1 1 0 15,-1 0-1-15,0 0 2 0,-2-2-2 0,2 2 0 16,1 0 1-16,-5-2 0 0,4 2-1 0,1 0 0 16,-3 0-2-16,1-1-2 0,1 0 1 15,2 2 0-15,-2-1-3 0,1 2 0 0,1-2-1 16,0-1 0-16,-2 1 0 0,3 2 0 15,0 0-1-15,-2 0 1 0,2 2-2 0,-1 0 2 16,-1 0 0-16,1 0-1 0,-1 0 0 0,1 0-1 16,0 2 1-16,0 0-2 0,0 1 3 0,-1 0-1 15,0 3-1-15,0 1 1 0,-3-2-1 16,3 2-1-16,1 2 2 0,-1-1 1 0,-1 1-3 16,2 2 1-16,0 1 0 0,-1 0-4 0,1-1 5 15,0-1-4-15,0 0 0 0,1-1 4 0,3-2-5 16,-1-3 4-16,-1 2-1 0,4-2 1 15,-2 2 0-15,3-3-1 0,-3 2 0 0,4 1 0 16,-2-2 7-16,1 2-6 0,0-1 1 0,1 1 3 0,-1 1-5 16,2-1 3-16,1 1 0 15,-2 1-2-15,4-1-3 0,-2 0 5 0,0 2-1 0,0-2 1 16,-2 2 4-16,2 1-6 0,0 0-1 16,0 0 0-16,2 0-2 0,-2 3 5 0,0 1 3 15,0 3 0-15,0-3-3 0,0 2 0 0,1-1-3 16,1-2 1-16,1 2 4 0,0-2-3 0,2 0 0 15,-3 0 1-15,3 1-4 0,0-1 2 16,2-1 0-16,-2-2-1 0,4-2 2 0,1 1 0 16,0 2-2-16,0 0 2 0,0 0 1 0,0-2 1 15,2 1 1-15,1-1-1 0,2 3-4 16,-2-1 2-16,5-3 2 0,0 2-1 0,2 0 2 16,2 1-2-16,-1 0 2 0,3 0-2 0,4-4 4 15,1 2-1-15,2 1-1 0,0-1 2 0,4 1-2 16,1-1 2-16,4 0 0 0,-2 1 0 15,-3-3 1-15,3 1-1 0,-3-2-1 0,3-3-1 16,0-2 5-16,-2-2 0 0,2-2 0 0,1 0-1 16,-1 3-3-16,-3-5 2 0,5 0 2 0,0-3 0 15,2-2 2-15,-1 0-4 0,-1-2-1 0,3 0-3 16,-2-2 2-16,4 0 0 0,-4-2-1 0,-2-1-1 16,2-2-1-16,-5 0 1 0,3-3 0 15,1 1 1-15,1-4 1 0,-4 2-4 0,-3-2 0 16,4-1-2-16,-5-2 2 0,6 1 1 0,-3-3 1 15,2 0-1-15,0 0-2 0,-4-1 2 16,3-4 0-16,-2-2 2 0,3-4 0 0,-6 0 0 16,4 0 0-16,-5-1-1 0,-1-3 1 0,-4 0 0 15,2-1-1-15,-6-1 2 0,4 4 1 0,-3-5 1 16,-2 2 1-16,-1-3-2 0,0 1-5 16,-2 1 3-16,-4-1 0 0,1 3 0 0,-5-1 3 15,-4 1-2-15,1-1-1 0,-6-2 0 0,0 2 1 16,-2-1-2-16,-1 0 1 0,-5 3 1 0,-2 3-4 15,-1-3 2-15,-2 4 0 0,-1 0-1 16,-5 0 2-16,4 2-2 0,-6 0-4 0,1 2 1 16,0 0 0-16,-1 0 0 0,-1 2 1 0,2-1 1 15,-3 4-7-15,1-1 5 0,-1 0-1 16,1 1-1-16,-4 1 2 0,3 1-1 0,-4 4 0 16,2-1 1-16,0 0 2 0,-3 1-4 0,3 1 1 0,-3-1 0 15,3 2-6-15,-4 1 5 0,-1 0 0 16,-1 2-2-16,-1-3 8 0,1 1-5 0,1-1 0 15,3-1-1-15,-2 2-2 0,1 1 0 0,3 3 0 16,-4 0 3-16,6 0-4 0,-1 1 4 16,2-2 0-16,-3 4-3 0,1 0 5 0,1 2-4 15,-4-1 0-15,4 2 1 0,-1 0 0 0,-3 2-2 16,2 1 0-16,-5 1 1 0,0 3-5 0,-2 0 3 16,0 1 0-16,2 0-2 0,1 1 4 15,-4 2-5-15,3-1 1 0,-3 0-2 0,1-1-1 16,1 2-2-16,4-1 0 0,-2 0-1 0,6 1-7 15,0-2 1-15,3-2 1 0,-1-1-14 0,2 0-5 16,3 2-15-16,1-1-18 0,3 1-18 16,4 0-38-16,2-2-49 0,-2 1-161 0,5 0-295 15,2-1-759-15</inkml:trace>
  <inkml:trace contextRef="#ctx0" brushRef="#br0" timeOffset="61557.8966">7038 6006 1 0,'0'-1'0'0,"0"-2"0"0,-3-1 0 16,2 2 290-16,1-1-27 0,-1 2-25 15,1-1-29-15,-3 1-25 0,3 1-30 0,0 0-37 16,0 1-40-16,0-1-28 0,3 1-25 0,-3 0-20 15,0-1-11-15,0 3 5 0,0 0 8 0,1 3 20 16,-1 0 20-16,0 1 7 0,0 3 9 0,0-1 5 16,0 1-1-16,0 2 2 0,0 0-3 15,-1 2-8-15,-3 4-9 0,3-2-9 0,-1 5-7 16,0 1-2-16,-3 1-1 0,3 4 1 0,-1 0 4 16,-2 3 2-16,1 1 4 0,-2 2 5 15,3 3 1-15,-4 2-2 0,4 2-3 0,-5 2-9 16,3-2 1-16,-1 2-6 0,4-1-4 0,-2 4 4 15,1-2-9-15,2 1 0 0,1-3 2 0,1-1-3 16,2-1 0-16,1-5 0 0,-2-1-4 0,0 3-6 16,2 0 5-16,-3 2 2 0,0 5 1 15,1-1 1-15,-2-2-6 0,2 2-2 0,3-3-4 16,-2-2 3-16,1 1-2 0,1-5-2 0,-3 2 2 16,4 0-6-16,-3-1 5 0,2 0 1 0,-1-1-2 15,-2-1 4-15,3-3-4 0,-2-2 0 16,0-4 1-16,2-2 0 0,-1-2-1 0,-2 1 0 15,3-3-2-15,-2 1-3 0,-2-2 4 0,2 0 0 16,0-1 2-16,-1-1-1 0,-1-4-1 0,0-3 0 16,2 1 0-16,-1-4 4 0,-1 0-5 15,0-3 1-15,0 0-2 0,-1-1-5 0,0 0 6 16,3 0 2-16,-3-1 0 0,1 0-3 16,3-3-9-16,-2 0-14 0,0-6-26 0,3 2-33 0,-3-3-58 15,0-3-101-15,1-2-252 0,2-3-438 16,-1 1-144-16</inkml:trace>
  <inkml:trace contextRef="#ctx0" brushRef="#br0" timeOffset="62567.8983">7716 6183 1 0,'2'-5'0'0,"4"1"0"16,-2-4 0-16,2 2 0 0,-2 3 0 0,-1-1 0 16,5 1 23-16,-6 3 65 0,3-1 13 0,-4-1 36 15,1 1 45-15,-2-1 27 0,0 1-3 0,0 0-26 16,0-2-39-16,-1 2-29 0,0-2-6 15,-1-1-4-15,-2 1 0 0,2-2-1 0,0 0-5 16,1 0-3-16,-4 2-14 0,3-2-8 0,1 0-9 16,-1 0-9-16,-3 0-1 0,4 0-9 15,-1 1-4-15,2-1-6 0,-1 0-4 0,0 2 1 16,0 1-3-16,1 0-4 0,0 2-5 0,0 0-6 16,0 0-7-16,0 0-6 0,0-1-1 0,0 1-5 15,0 0-1-15,0 0-1 0,0 0 0 0,1 0 4 16,-1 0 1-16,0 0 1 0,0 1 2 15,0-1 0-15,0 0 2 0,0 0 3 0,0-1 4 16,0 1 0-16,0 0 6 0,0 0 7 0,0 0 8 16,0 0 15-16,0 0 6 0,1 0-1 0,-1 0-12 15,1-2-10-15,-1 0-7 0,0 1-1 0,1-2 3 16,-1 2-4-16,0 1-5 0,0 0-2 16,1-1-1-16,-1 1 0 0,0 0-1 0,0 1-2 15,-1-1-6-15,1 0-3 0,0 0-5 0,1 1 3 16,-1 1 4-16,4 0-1 0,-2 3 3 15,0-1 0-15,-1 3-3 0,4 0 3 0,-2 1 0 16,0 1 1-16,-1 2-4 0,3 1 4 0,-3 1 1 16,0 2-1-16,3 1 5 0,-2 3-7 0,-1 2 1 15,4 4-1-15,-4 1 2 0,0 3 4 16,2 3 1-16,-2 2 5 0,-1 5-2 0,-1-2 0 16,-1 5 2-16,0 2-1 0,-4 2 0 0,3 1-3 15,1 2-3-15,-2-2-4 0,2 2 2 0,1-3-1 16,-3-1 2-16,3-4 2 0,0-2-2 15,0 1 3-15,0-4-1 0,3 1-1 0,-3 2 3 16,0-3-4-16,1-2-1 0,1-1-2 0,-1-2 0 16,0-1 2-16,0 1-3 0,0-1 2 0,3-3-5 15,-3 2 4-15,0-3-1 0,0 1 1 0,0-3 2 16,2-1-1-16,1-1-1 0,-3 1-1 0,0 0 2 16,0-3-3-16,0-2 2 0,0-1 0 15,0 0 0-15,2 0 1 0,-3-2 0 0,1-4 0 16,-1 0 1-16,2-5-1 0,-1-2-1 0,-1 1 0 15,1-3 0-15,-1-1-2 0,0 2 2 16,0-3 3-16,0 0 1 0,0 1 6 0,0-2 5 16,0 1 2-16,0 0 5 0,0-1-1 0,0 1-1 15,0-2-4-15,0 1-4 0,0-1-9 16,-1 0-1-16,1-1-4 0,0-1-2 0,0 0-1 16,0 1-5-16,0-5-9 0,0 3-9 0,1-2-16 15,-1-1-23-15,0 0-35 0,0 1-55 0,0-6-117 16,1 3-419-16,-1-4-898 0</inkml:trace>
  <inkml:trace contextRef="#ctx0" brushRef="#br0" timeOffset="63636.7263">6285 7006 1 0,'0'0'0'0,"0"0"0"0,0 0 0 15,0 0 0-15,0 1 0 0,1-1 0 0,-1 0 0 16,1 2 0-16,0-2 129 0,1 1 101 0,1-1-1 16,-1 0-33-16,0 0-38 0,2 1-33 15,0-1-21-15,-3 1-26 0,4-1-20 0,-2 1-8 16,-1-1-9-16,-1 1-3 0,3 0-2 0,0 1 2 16,-2-1 5-16,6-1 7 0,-2 2 11 15,2-1 1-15,1-1-3 0,2-1-5 0,4-1-13 16,0 2-6-16,3-1-2 0,4-1-4 0,0 1 0 15,4-1 0-15,-2 1-2 0,4-3 0 0,2 1 1 16,1-3-4-16,1 0-3 0,7 2-2 16,-1-1-4-16,2 0 0 0,-1 0-2 0,4-1 0 15,-2 3-2-15,2-2-1 0,-1-1-2 0,2 3 0 16,2-2 2-16,-4 1-1 0,5 1-2 16,-4 0 2-16,3 1-1 0,0-3-1 0,-2 1 1 15,2 1 0-15,-3-1-2 0,5 0 1 0,-4 0-1 16,3-3 0-16,-4 1 1 0,-1 1-3 0,3-1 0 15,-2-1 0-15,-1 2-3 0,-1 0 5 16,0 1-2-16,-1-2 1 0,-2 1 0 0,-2 1-2 0,3-1 2 16,-2 0-1-16,-3 0 3 0,-4 1 0 15,0 1-1-15,-1-1 2 0,-4 1-2 0,2 0 3 16,-3 0-1-16,0-2 0 0,-2 2-1 16,-3 1 1-16,0-3-1 0,-3 1-1 0,3-1 2 15,-7-1-1-15,3 3-1 0,-4-1 2 0,-2 2-2 16,-5-1 3-16,2 1 1 0,-2 0 1 0,-3 2 1 15,1-3-1-15,1 1-1 0,-1 1-1 0,-1-1 2 16,-1 2-3-16,1-1-3 0,-1-1-2 16,0 2-5-16,-1-1-7 0,0 1-26 0,-1 0-55 15,-3 0-84-15,2 0-183 0,-5 0-426 0,-4 1-405 16</inkml:trace>
  <inkml:trace contextRef="#ctx0" brushRef="#br0" timeOffset="64489.5536">6892 6418 1 0,'-2'-1'0'0,"0"-3"0"0,1 2 0 16,0-2 0-16,0 1 75 0,1 2 87 0,-1 0-25 15,-2-1-29-15,1 2-27 0,-1 0-17 0,1 0-10 16,1 0-5-16,-1-1-6 0,-2 1-8 15,2 0-8-15,0 0 1 0,0 1 1 0,-4-1 3 16,2 0 3-16,-2 0 0 0,3 0 4 0,-4 2 2 16,1 0 4-16,1 1 1 0,-6 0-1 15,3-1 0-15,3 2 2 0,-5-2-3 0,2 3 2 16,-2 0 2-16,1 1-4 0,-2-1-3 0,2 1-3 16,-1-1-7-16,-2 4 0 0,2-2-2 0,-1 1-3 15,-1 3-4-15,1-2-7 0,0 1-4 16,3 0-2-16,-1-1 7 0,-2 3 2 0,1 0 6 15,0 2 2-15,1 0-6 0,-1-1 1 0,2-1 5 16,4 1 7-16,-3-1 4 0,4 1 2 16,-3-1-6-16,4 0-6 0,2-1 0 0,-1 1-2 15,2-1-1-15,-1 0 0 0,2 0-2 0,-1-2-1 16,5 0 0-16,-4 0 0 0,3-2 1 0,1 1 6 16,3 0 5-16,3 0 1 0,2-2 9 0,1-2 4 15,5 1-1-15,0-4-1 0,3 0-10 16,-2-1-12-16,5-1-4 0,-6 0-4 0,-1 0-2 15,-1-3-1-15,-1 1-3 0,-1-2-2 0,-2 0 1 16,-2 2-1-16,0 1 0 0,-3-1 1 0,-1 1 3 16,1-1-1-16,1 0 0 0,-3 0 1 0,-3 1-1 15,0 1 7-15,-1-1 4 0,-2 0 2 16,-1 0 3-16,0 1-4 0,0 0 0 0,0-1-4 16,0 2-2-16,-1 0-4 0,0-2-4 0,-1 1-3 15,-1 1-4-15,2 0-1 0,0-2-2 16,-2 1-2-16,-2 0 1 0,3 2-1 0,-2-1-1 15,-1 1-1-15,3 1-5 0,-4 1-6 0,3 0-16 16,0 0-32-16,-2 2-71 0,2 2-146 0,-4 2-418 16,4-1-827-16</inkml:trace>
  <inkml:trace contextRef="#ctx0" brushRef="#br0" timeOffset="66908.1734">6734 7160 1 0,'0'-2'0'0,"-1"0"0"0,1-2 0 16,-3 1 0-16,-2 1 66 0,4-2 93 0,0 2-6 16,0 1-3-16,1-1-7 0,-1-1-3 0,0 2-7 15,0-1-12-15,1 1-2 0,-2 1-13 16,2-2-3-16,0 2-19 0,-2 0-24 0,2 2-24 15,0-2-24-15,-1 1-8 0,0 1 0 0,-1 2 3 16,-2-1 3-16,-1 4 2 0,3-3 2 0,-4 2 0 16,3 1 0-16,0 0 0 0,-1-1-4 15,2 0 0-15,1 0 0 0,0 1-1 0,0 2-2 16,1-3-1-16,-2 2-5 0,2-1 0 0,2 0-1 16,-2-1-2-16,1 2 3 0,1 0 3 15,-1-3 5-15,2 2 19 0,2-1 22 0,4 0 15 16,0-3 6-16,1 0-5 0,4 1-16 0,-3-3-14 15,2 2-6-15,0-2-10 0,-1 0-6 0,0 2-4 16,-2-2-6-16,-1 1 0 0,2 2-2 16,-1-1-2-16,-2 3 0 0,-1-1 2 0,0 1-4 15,2 0 3-15,-3 3 0 0,-2-1-4 0,2 1 3 16,-2 1 0-16,-1 1-1 0,2 1 2 16,-3-1 1-16,-2 1-1 0,0-2 1 0,0 2 2 0,-1 0-2 15,-1 1 1-15,-3-2 1 0,2 2-3 0,-4-3 1 16,3 1 0-16,-4-3 0 0,2 0 3 15,-4 0 1-15,2-2-2 0,-2-1 1 0,-1 0-2 16,-1-1-1-16,2 0 0 0,0-2-1 0,2-1-3 16,-1 0 0-16,0-1-1 0,-1-1-1 15,2 0 2-15,-1-3-2 0,-1-3 1 0,4 1 1 16,-2-1 2-16,0-1-2 0,5-2 0 0,-4 0-3 16,5-1-5-16,1 0-1 0,-3-3-4 0,4-1 2 15,0 1-1-15,2-1-2 0,0 0 1 16,-1 0-5-16,2-2 3 0,4 2-1 0,-1-2 1 15,2 0 5-15,4 3-1 0,3-3 3 0,-3 1 2 16,4 1 2-16,-3 0 3 0,4-1 3 0,-4 2 1 16,3 1 2-16,-4 1 0 0,0 1 1 15,-1 1 0-15,-3 1 2 0,-3 2-2 0,3 0 3 16,-6 2 0-16,1-2 2 0,0 2 3 0,-2 1 0 16,-1-1 0-16,0 1-1 0,-1-1 0 0,0 0 0 15,-3 0-2-15,2 2 1 0,-2-2-5 16,-2 1 1-16,2 2-3 0,-3-1-2 0,-3 1 0 0,0 0 1 15,0 2 0-15,-1 0-1 0,-1 0 0 16,2 0-1-16,-2 3-1 0,2-1 0 0,0 0-2 16,1 1 1-16,0 2 0 0,1-3-4 0,4 1-1 15,-2-2-4-15,2 1-7 0,-2 2-13 16,4-2-20-16,0 1-64 0,2 3-166 0,0-2-293 16,1 1-478-16</inkml:trace>
  <inkml:trace contextRef="#ctx0" brushRef="#br0" timeOffset="68087.8818">8508 5432 1 0,'-1'-3'0'0,"-3"-2"0"0,1-1 0 16,0 1 214-16,-2 1 45 0,3-1-30 0,-2 3-35 15,-2-1-18-15,3 1-8 0,-3 0 0 16,3-1-13-16,-4 2-15 0,4 0-22 0,-4 1-29 16,4-1-18-16,-4-1-16 0,3 2-15 0,-3 2-9 15,-2-1-3-15,3 1-1 0,-2 3 4 0,-2 1 5 16,-2 3 7-16,-2 0 2 0,1 2-1 16,1 2-4-16,-5 1-11 0,6 1-6 0,1 2-6 15,-1 1-1-15,1 2 6 0,1 1 0 0,1 1-5 16,2 0-1-16,0 0-6 0,4-2-5 15,2-1 3-15,1-2-3 0,5-3 1 0,-1 0 5 16,5-4 6-16,1 0 5 0,6-2 6 0,-3-4 0 16,4 0-4-16,2-1-4 0,0-1-1 15,0-2-6-15,-3 0 3 0,-1-2-2 0,0-1 0 0,-2-1 2 16,-2 1-2-16,2-3 0 0,-5 3-2 0,-4-4 5 16,4 2-2-16,-2 0 0 0,-3 1 4 15,-2-1-5-15,2 0 1 0,-2 1-1 0,-1 0-2 16,-1 1-1-16,1-1-1 0,-1 1-2 15,0-1-2-15,0 1 4 0,0 1-5 0,0 1 1 16,0 0-1-16,0 1-8 0,0-1 1 0,0 2-6 16,0-1-8-16,0 1-10 0,0 0-2 0,0 0 5 15,0 3 7-15,0 2 15 0,0 1-1 0,0 2 0 16,1 2 1-16,-1-2-6 0,1 2 5 16,0-2 2-16,2 3-2 0,-3-1 1 0,1-2-2 15,-1 3-4-15,1-1-5 0,0 0-2 0,0-2-19 16,-1 3-27-16,0-4-42 0,0 2-73 0,1-3-79 15,4 0-162-15,-3 0-260 0,1-1-493 16</inkml:trace>
  <inkml:trace contextRef="#ctx0" brushRef="#br0" timeOffset="68862.8004">8777 5557 111 0,'0'-3'394'0,"2"-1"-2"0,-2 1-39 16,0 2-54-16,0 2-82 0,2 0-109 15,-2 1-87-15,0 1-32 0,1 1 0 0,-1 3 14 16,1 4 20-16,0 2 7 0,0 2 2 0,0 0 3 15,0 1-1-15,2 0-4 0,-2 0-3 16,0 0-1-16,1 2-3 0,-1-4-3 0,0 0 0 16,-1-1-3-16,1-2-2 0,-1-1 1 0,1 0-3 15,2-3 4-15,-3 0 1 0,1-1 0 0,-1-3 1 16,0-1-1-16,0 0-1 0,0-1 6 0,0-1 9 16,0 0 11-16,0 0 13 0,0-1 16 0,0 1 15 15,0 0-6-15,-1-2-17 0,-3-2-25 16,3-3-29-16,-1-1-5 0,-5 0-1 0,5-2 0 15,-2-2 3-15,-2-2-4 0,2 0-1 0,-2-3 0 16,2 0-5-16,-2-4 2 0,4 2-2 16,0-4 1-16,1 0-3 0,1-2 1 0,1 0-1 15,1 0-1-15,0 3 4 0,6 0-6 0,0 1 0 16,-2 3 1-16,3 2-4 0,2 2 0 16,4 0-1-16,-2 2-1 0,-1 3-1 0,6 0 2 15,-4 2 0-15,3 1 1 0,0 1 1 0,-3 5-6 16,-3 0-3-16,4 0-1 0,-3 5-2 0,-1 3 1 15,2 0 5-15,-3 0 3 0,0 5 0 0,0-1 7 16,-3 4 3-16,-2-2 2 0,0 1 6 16,-3 2-4-16,-1-1 1 0,-2 0-1 0,-2 2 0 15,-3-2 2-15,-2-1 3 0,-1-1-1 0,-1 2 0 16,-2-2 2-16,0-2 0 0,0 0-1 16,-1-2 3-16,-1-3-4 0,3 0 1 0,-2 1 0 15,1-2-3-15,-4-2 2 0,6-1 0 0,0-2 1 16,4-1 1-16,-1 0 2 0,3-1 2 0,2 0 0 15,0-1 1-15,2 1-3 0,0-1-4 0,0 1-2 16,0 0-4-16,1-1-2 0,0 0-3 16,1 0-5-16,0-1-2 0,0 1-2 0,0 1-4 15,4 1 1-15,-1 0 1 0,0 2 2 0,-1 2 7 16,4-1 4-16,-2 3-1 0,2 0 2 0,1 0 1 16,0 4 0-16,0-2 1 0,0 2 1 0,-2-1 0 15,1 1 1-15,1-2-1 0,0 2 2 16,-1 0 1-16,-3-2-1 0,4 1-1 0,-1-2-2 15,-1-2 0-15,-3 0-3 0,3-1-9 0,-3 0-24 16,2 0-53-16,-2 0-82 0,0-2-147 16,1 1-253-16,-2 0-339 0,2-3 437 0</inkml:trace>
  <inkml:trace contextRef="#ctx0" brushRef="#br0" timeOffset="69210.1986">9242 5520 249 0,'0'0'353'0,"-1"0"-140"16,0 0-77-16,0 0-68 0,1 3 6 0,-1 2 18 15,-4 1 19-15,3 1 24 0,-6 2-20 0,6 2-26 16,0 2-6-16,-2 1 4 0,1-2 8 15,1 1-2-15,0 1-8 0,1-1-12 0,1 2-16 16,0-3-12-16,1 2-8 0,2-3-4 0,-1 1-3 16,3-1-2-16,-1-1-2 0,4-1 0 15,-2-1 2-15,0-1-2 0,2-2 3 0,1 0-3 16,0-2-1-16,1 1 0 0,2-2-6 0,-1 0-4 16,0-2-8-16,2-2-7 0,1 1-6 15,0-3-8-15,-2 1-10 0,-1-2-12 0,3-1-16 16,-3-1-31-16,-1-3-45 0,-4 1-55 0,2-1-94 15,1-1-176-15,-1-2-203 0,-4 2-64 0</inkml:trace>
  <inkml:trace contextRef="#ctx0" brushRef="#br0" timeOffset="69449.3677">9310 5405 1 0,'0'-2'45'0,"0"-2"338"16,-1 1-49-16,2-1-18 0,0 1-39 0,2-1-79 16,3 0-75-16,-2 0-51 0,4 2-37 0,1 0-18 15,2 0-8-15,1-1-5 0,-2 1-2 16,2 0-2-16,3 1 0 0,-2-1-2 0,-1 1-1 16,4 1-6-16,-5-2-8 0,0 2-21 0,0 3-38 15,-1-3-71-15,-3 3-107 0,-2-2-115 16,2 1-138-16,-4 1 114 0,-2 0 393 0</inkml:trace>
  <inkml:trace contextRef="#ctx0" brushRef="#br0" timeOffset="69637.2867">9232 5557 1 0,'2'0'0'15,"3"0"182"-15,-1 0 153 0,4-2-94 0,2 0-83 16,1 1-76-16,1-1-46 0,4-1-20 0,-1 1-10 16,4 0-10-16,-2 0-21 0,2 2-54 0,-3 0-126 15,2 0-255-15,3 0 177 0</inkml:trace>
  <inkml:trace contextRef="#ctx0" brushRef="#br0" timeOffset="69950.4111">9680 5438 1 0,'-1'0'95'0,"0"-1"316"16,-1 1-47-16,-1 0-47 0,2 1-55 0,-1 0-78 16,1 2-63-16,0 0-36 0,-2 2-7 0,-3 2 4 15,3 1-2-15,-5 0-2 0,5 4-9 0,-2-2-8 16,2 4-8-16,0 1-10 0,-2 1-4 15,3 1-6-15,0 0-7 0,-2 0-3 0,4-1-7 16,0 0-5-16,0-3-3 0,1 1 0 0,3-1-1 16,-1-1 1-16,2-1 0 0,0 0-3 0,2-5 8 15,3 1 3-15,0 0 1 0,0-3 1 0,3-2-11 16,1 1-7-16,2-3-8 0,1-1-10 16,1-1-12-16,-2 0-14 0,2-1-19 0,-6-2-24 15,0-3-18-15,-1 2-18 0,0-4-26 0,-2 2-46 16,-1-2-132-16,-3-1-141 0,0 0-160 15,-3-2 227-15</inkml:trace>
  <inkml:trace contextRef="#ctx0" brushRef="#br0" timeOffset="70145.9128">9657 5370 1 0,'0'-3'0'0,"-1"-3"0"0,1 0 331 0,0 1-13 16,2 3-43-16,2-2-80 0,1 2-73 0,1-2-53 15,1 3-32-15,4-2-15 0,3 3-6 16,-1 0-4-16,0 0-4 0,6 2 3 0,-2 0-7 16,0 1-7-16,-2-1-6 0,-2 2-9 0,2-1-13 15,-3 1-35-15,-1 0-95 0,-1 2-143 16,1-3-228-16,-4 3 236 0</inkml:trace>
  <inkml:trace contextRef="#ctx0" brushRef="#br0" timeOffset="70331.1856">9648 5550 1 0,'10'3'0'0,"0"-1"0"0,2 0 291 16,8-1-87-16,1-1-62 0,6 0-54 0,-2-1-42 15,3-1-24-15,2 1-31 0,-3-1-39 0,0 0-89 16,1-2-151-16,-1 0-23 0,-2 1 311 15</inkml:trace>
  <inkml:trace contextRef="#ctx0" brushRef="#br0" timeOffset="70516.7181">10105 5448 1 0,'-1'-1'0'16,"-3"-1"125"-16,0 1 253 0,2 0-35 0,-2 1-41 16,1 1-50-16,0-1-60 0,1 1-62 15,-1 2-32-15,0-1-22 0,1 3-6 0,-1 1 2 16,-2 1-7-16,3 2-8 0,-1 2-12 0,0-1-8 15,1 3-12-15,-1 1-6 0,2 1-5 16,0 0-3-16,0 4 6 0,1-1-3 0,-2 0-4 16,2 0-15-16,0 2-32 0,2-3-50 0,-2-1-60 15,2-2-84-15,-1-4-142 0,0 0-214 0,1-4-298 16</inkml:trace>
  <inkml:trace contextRef="#ctx0" brushRef="#br0" timeOffset="70946.951">10097 5477 1 0,'3'-4'0'0,"0"-1"245"0,0-2 142 0,0 3 3 16,1 0-11-16,-1 3-73 0,0 1-120 16,-2 1-98-16,1 1-61 0,0 2-20 0,0 1 10 15,4 2 19-15,-2 3 5 0,0 0 5 0,2 2 2 16,2 2-7-16,1 1 0 0,-2 0-3 0,3 2-4 15,-2-2-6-15,1 0-7 0,1-2 1 0,0 0-5 16,-2-1 1-16,0-3 1 0,0 0-6 16,-1-3-1-16,-1-1 0 0,-2-1 2 0,2 1 1 15,-2-2 6-15,1-2 1 0,-1-1 4 0,0 1 7 16,1-2 4-16,0 0 1 0,1-2-3 0,2-2-7 16,-1 0-9-16,0-2-4 0,2 0-2 15,2-3-3-15,-2 1-3 0,0-1-2 0,2-1-1 16,-1-1 1-16,-1-1 1 0,2-1 1 0,-1-1 1 15,1-2 1-15,0-1 1 0,-3 0 2 16,-1 1-1-16,-1-1 0 0,2 1 0 0,-3-1-4 16,2 2-1-16,-1 2 0 0,-2 1 0 0,0 4 3 15,1-1 2-15,-3 3 2 0,-1-1 0 0,1 3 2 16,-2 0-1-16,1 0-3 0,-1 2-1 16,0 0-5-16,0 2-7 0,-1 1-6 0,1 1-19 0,-2-1-11 15,1 3-6-15,0 2-21 0,-2 1-56 16,-3 2-159-16,2 3-516 0,-2-1-771 15</inkml:trace>
  <inkml:trace contextRef="#ctx0" brushRef="#br0" timeOffset="75098.8545">7546 9042 1 0,'0'-2'0'0,"1"-1"0"0,-1-1 0 0,0 1 0 16,0-1 0-16,0 2 0 0,0-1 0 15,0 0 0-15,-1 1 0 0,1 0 92 0,0-1 39 16,-1 2-7-16,1-1-10 0,-1 1-5 0,0-2-11 16,-1 0-11-16,-2 1-4 0,2-2-3 15,-1 2-4-15,-2 1-3 0,3-1-10 0,0 1-2 16,-3 0-4-16,2-1-5 0,1 1 1 0,-3-1-6 16,2 0-3-16,0 0-2 0,-4 0-5 15,3 0 1-15,-2 1 0 0,3-1-1 0,-4 1 1 16,1 0 0-16,-1-1 0 0,-1-1 3 0,0 0 0 15,2 1-4-15,-2-1-2 0,0 0-5 0,0 0-2 16,3 0 0-16,-5 0-4 0,2 1-2 16,-1 1 2-16,0-1-4 0,3 0 3 0,-3 1-3 15,2-1-5-15,-3 1-2 0,5 0-3 0,-3-1-1 16,-2 0 0-16,0 2 2 0,1-1-3 0,-1 2-3 16,-2-1-2-16,2 0 2 0,0 2 2 0,-2 0 1 15,2-1 2-15,0 0-5 0,-1 1 2 0,1-2 2 16,-4 1 0-16,2-1 5 0,2 1-2 15,-1-1-2-15,0 1 0 0,1 1-2 0,-1-2 3 16,2 1 2-16,-2 0 0 0,0 0-3 0,0 2-3 16,-1-2 1-16,-2 0 1 0,3 0 3 0,1 1-5 15,-3-1-2-15,3-1-2 0,-1 4-2 16,1-1 4-16,0-1-1 0,-1 0 0 0,3 2-4 16,-1-1 1-16,-1 0 2 0,-1 0 0 0,2 0 6 15,-1 1-5-15,-1-1 0 0,1 2-1 16,0-2-3-16,-2 2 3 0,2 1 2 0,-4-2-3 15,2 2 0-15,1-1 0 0,-2 2 1 0,0-1 1 16,-2 1 4-16,2-2-3 0,-4 3-1 0,4 0-2 16,-6 0-2-16,5 3 3 0,-2-3 1 15,3-1 0-15,-1 3-4 0,1-2 1 0,1-1 1 16,0 2 1-16,1-1 3 0,-2 2-4 0,0-1-1 16,2 1-1-16,0 0-1 0,1 0 3 0,0 0 0 15,-1-1 1-15,1 0-5 0,1 1-1 16,0 0 2-16,4 0 1 0,-2-1 5 0,0 1-3 0,1 3-3 15,-2 2 0-15,0-1-1 0,4 3 1 16,-3-2 2-16,1 1-1 0,-1 1-1 0,-1 3 1 16,-2 0 1-16,1-1 1 0,2 1 4 15,1 0-7-15,-1-1-1 0,1-2-3 0,0 1 2 16,1-1 6-16,1 1-1 0,1 0 1 0,-2-2-3 16,2 2 2-16,0-1 1 0,-3 2 0 0,4-3 1 15,2 1-2-15,-1-1-2 0,1-1-3 0,-1 1 4 16,1 0 0-16,1 1 1 0,-1 0 1 15,0 1-2-15,0 1 2 0,1-1 2 0,-1 2 4 16,1-2-3-16,0 1 2 0,5-4-3 0,-3 2-3 16,-1 0 4-16,3-1-1 0,-2 2-1 0,4-1 4 15,-3 0-2-15,5 0 8 0,-2 3 3 16,-1-1 1-16,3 1 0 0,2 1-6 0,-1 0-1 16,0-4-1-16,1 2 1 0,-1-2 1 0,5-2 1 15,-4 3-2-15,0-1-2 0,2 1 2 0,2-4 2 16,-1 2 1-16,0-3 0 0,2 1-2 0,-1 2-4 15,2-1-4-15,1 2 9 0,2 0 0 16,1-3 3-16,0 0 1 0,4 0-7 0,1 1-2 16,-4 2 1-16,1-1 4 0,1-2 0 15,0-1 4-15,4-2-3 0,-2 1-5 0,0 3 2 16,2-2 0-16,0-1 3 0,1-2 1 0,4-1 0 16,-2-2 0-16,1-1-2 0,-1 1 0 15,0-1-1-15,-1-2-1 0,1 0-1 0,3-2-3 16,0-1 4-16,-4 0-5 0,1-2 1 0,-5 0 0 15,3-1-4-15,1-3 3 0,1 1 0 0,1-2 0 16,-3 0-2-16,2-1 0 0,-2 1-1 0,0-1-1 16,1 0 2-16,-1-3-2 0,0 1 0 0,-2-1 0 15,2 1 0-15,-1-3 3 0,1 2-1 16,-4-4 3-16,1 2-4 0,-1-2 0 0,2 0 0 16,-3-1-2-16,3-1 3 0,-3 0-2 0,2-2 1 15,-1-1 0-15,1 0-2 0,-3 2 1 0,-1-2 2 16,-2 1 2-16,1-1-2 0,0 2 2 15,-2-1-3-15,2-3-1 0,-3 1 5 0,2 1-3 16,-2 1 0-16,-5-3-1 0,5 0 0 0,-6-1 1 16,-1-1 2-16,5 0 1 0,-5 0-1 0,-1-1 1 15,-1 0-2-15,-2 0-1 0,1 0 4 16,1-2-3-16,-5 1 0 0,3-1-1 0,-5 1-3 16,3 3 2-16,-3 0 2 0,-1 0 3 0,1 0-3 15,4 1 0-15,-5-3-1 0,0 1-1 0,0 0 4 16,-1-2-3-16,0 2-1 0,0-2 1 0,-1 1-4 15,-1 0 4-15,-4-1 2 0,4 0 1 16,-1 0-3-16,-2 0 1 0,2 0-2 0,-3 2-1 16,2-1 4-16,-3 2 0 0,3 1-3 0,-5 1 1 15,2 1-3-15,1 3 2 0,-4-2 0 16,-1 1 3-16,-4 1-4 0,3-1-1 0,-1 0 0 16,-4 3-1-16,4-1 4 0,-5-1-3 0,-2 3 0 15,3-3-3-15,-4 0 2 0,5 2 0 0,-4-3 2 16,0 5 1-16,0-2-1 0,-1 1-2 0,0 2-1 15,2-1 1-15,-3 1 3 0,2 2-3 16,3-2 0-16,-3 3-2 0,2-1-2 0,1 1 4 16,-1 1 1-16,0 2 2 0,-1-2-3 0,5 1-4 15,-5 2 2-15,2 0-1 0,0 1 4 0,-2 0-1 16,-1-1-1-16,-1 2-1 0,0 1-1 0,2-1 2 16,-2 1 2-16,3 1 0 0,-2-1-3 15,0 2 2-15,1 0-2 0,-2 1 2 0,1 1 2 16,0-2-2-16,-1 3-2 0,0-1-1 15,2 0 0-15,-3 0 1 0,2 0 4 0,0 0-1 0,0-1-2 16,0 1 0-16,3 1-1 0,1 0 2 16,-1-1 2-16,2 1-2 0,-1-1-2 0,2 0 0 15,-2 2-3-15,1 0 4 0,0-1 0 0,3-1 3 16,0 2-4-16,1 2-1 0,0-1 0 0,1-1-1 16,-3 1 2-16,6-1-4 0,-1 1-2 15,0-1-4-15,4 1-2 0,-3-1-3 0,3 1-5 16,-2-2-4-16,3 0-16 0,-1 2-18 0,1-1-29 15,2 2-58-15,-1 0-83 0,1 0-165 16,1 0-473-16,2-3-654 0</inkml:trace>
  <inkml:trace contextRef="#ctx0" brushRef="#br0" timeOffset="75780.4017">7220 9010 1 0,'-1'-3'0'0,"-1"-2"0"15,-2 0 6-15,2 2 267 0,1 1-15 0,1-1-17 16,-1 2-19-16,0 1-16 0,1 0-23 16,-1 0-43-16,2 1-46 0,-1-1-50 0,0 1-31 15,1 1 4-15,-1 0 20 0,0 1 22 0,0 2 21 16,0 3 10-16,0-3 2 0,0 1 1 0,0 2-2 15,0 0-4-15,0-1-9 0,0 5-9 0,-1 0-12 16,1 2-5-16,-1 0-5 0,1 1-5 16,-4 3-4-16,3-3-8 0,0 3-1 0,0 2 0 15,0 1 1-15,0 0-3 0,-4 2-4 0,2 1-4 16,2 0-1-16,1 2 2 0,-1 2 1 0,0 1 1 16,0 0-4-16,-3 3-5 0,2 0-4 15,1 0-5-15,-2 0 3 0,-2 0-3 0,2 0 4 16,-1 0 1-16,-1-2-4 0,4-3 3 0,-2 1-5 15,-2-1 1-15,4-1 0 0,0 1-2 0,-1 1 0 16,-3 2-1-16,3-1 2 0,-2 1-3 16,-3-1 4-16,5-2-1 0,-3 1-3 0,2-1 6 15,0 5-3-15,-3-4 0 0,4 1 3 0,0 1-3 16,-2-4-1-16,1 2 0 0,2-2 0 0,-1-3 0 16,1-4 0-16,-3-2 0 0,4 0-5 15,-1-4 4-15,1 3 0 0,0-4 1 0,1 1 1 16,-1 0-4-16,1-4 1 0,2 3 0 0,-2-3 1 15,0-1 2-15,0 2-3 0,0-3 3 16,-1 0-6-16,2 0 4 0,-1-2 0 0,1-1-1 16,-2 0 2-16,2 1-6 0,-2-3 0 0,1-1-7 15,-1 1-3-15,1-2-11 0,0 0-16 0,0-2-23 16,3 1-47-16,0-3-68 0,-1-1-130 0,4-2-381 16,1-4-831-16</inkml:trace>
  <inkml:trace contextRef="#ctx0" brushRef="#br0" timeOffset="76345.0817">7695 9111 159 0,'-4'-8'297'0,"1"-2"8"0,-5-1 15 16,5 1-16-16,1 5-27 0,1 0-44 0,0 0-48 15,-2 3-38-15,3 1-52 0,3 1-38 0,-3 0-33 16,0 1-24-16,1 1 6 0,0 2 9 0,0 3 14 16,1 2 8-16,0 3 0 0,3 1-1 0,-2 2 1 15,-2 1 6-15,1 1 2 0,3-2 5 0,-3 3-5 16,-2 2-5-16,1-1-1 0,-1 3-5 15,0 1 0-15,-1 0-2 0,0 6-1 0,-2-1-5 16,-1 3-5-16,2 2 0 0,-1 0-9 0,-3 2 3 16,3 1-3-16,-3 2-6 0,3-3 5 15,0 2-3-15,-2 0 2 0,3-2-1 0,1 0-4 16,-1 1 1-16,0-3 0 0,-1 2 4 0,2 0 0 16,0-1 1-16,1-1 0 0,0-3 0 15,-1 0 1-15,1 1 0 0,0-2-2 0,-1-2-2 16,1 1-1-16,-1 2-1 0,0 1 1 0,0-1 3 15,-2 0 1-15,3-4-3 0,3 2-3 0,-3-1-1 16,0-2-3-16,1 0 3 0,0-3-1 16,1-2-2-16,0 1-2 0,2-1 3 0,-1 1 0 15,-1-3 3-15,-1-2 3 0,1-3-8 0,3-4 1 16,-3 1-2-16,-2-4 2 0,2-3 0 0,-1 1 2 16,2-3-2-16,-2 3-5 0,-1-4 4 0,0 0 0 15,0 0 3-15,0-3-1 0,0 0-15 16,1-3-16-16,0-2-24 0,-1-6-33 0,-1 2-50 15,-4-3-94-15,2-3-241 0,-4-1-568 0,3-5-249 16</inkml:trace>
  <inkml:trace contextRef="#ctx0" brushRef="#br0" timeOffset="77033.6722">6458 9737 1 0,'0'-1'0'0,"0"0"0"15,-1-1 0-15,1 1 23 0,1 2 198 16,-1-2-32-16,0 0-17 0,1-1-1 0,0 1-2 16,2 1-2-16,-1 0-13 0,-2 0-31 0,0 0-27 15,1 0-24-15,-1 0-23 0,0 0-18 0,0 1-14 16,0-1-10-16,0 2-4 0,-1-1 6 15,2 1 5-15,-1 0 8 0,0 1 1 0,1-2-6 16,0 2 1-16,-1-1-3 0,1 1 1 0,0-2 3 16,0 1 7-16,3 1 14 0,-1-2 12 15,3 0 14-15,-1 0 1 0,4 2-4 0,1-2-6 16,2 0-5-16,0 0-1 0,5 0-5 0,-2 2-5 16,1-2-6-16,2-1-7 0,3 1-1 15,0-1 0-15,0 0 0 0,8-1-2 0,-2-3-3 0,3 3-4 16,3-1-1-16,-2-2 1 0,2 2-2 15,2 0-2-15,1-1-2 0,0 1-3 0,0-1 3 16,3 1 2-16,-1-2-1 0,1 0-2 0,0 1-2 16,3-1-1-16,3 0 1 0,-2-3 4 0,4 2-2 15,-1 0-2-15,2 0-3 0,1 2-2 0,0-1 2 16,-4-1 5-16,3 3-2 0,-4-1-3 16,3-1-1-16,-4 1-3 0,1 0 2 0,-1 0 7 15,-6-1-5-15,2 1-1 0,-6 0-2 16,2 1-6-16,-8-2 5 0,2 2 3 0,-4-1-3 15,-4 2 0-15,-1-1-3 0,-7-1 1 0,-1 1 1 16,-3-1 4-16,0 3-3 0,-6-1-1 0,1-1 2 16,-4 2 4-16,0 2 6 0,-1-2 1 0,-2-2-7 15,1 2-14-15,1 0-17 0,-7 0-17 16,3-2-26-16,-5 1-40 0,1 0-102 0,-3 1-229 16,-5 0-481-16,-1 0-189 0</inkml:trace>
  <inkml:trace contextRef="#ctx0" brushRef="#br0" timeOffset="77518.8586">6752 9311 1 0,'-1'-3'194'0,"1"-1"204"0,-1-2-66 0,1 2-35 16,1 4-42-16,-1-1-82 0,0 1-80 15,0 1-68-15,1 0-31 0,-1 1 2 0,0 1 14 16,0 3 16-16,0 2 9 0,0 0 4 0,0 1 6 16,0 3 10-16,1 0 10 0,-1 0 7 0,0 2 2 15,0 2-6-15,1 0-11 0,-1 0-11 0,0 1-5 16,1 2-4-16,1-1 0 0,-2-1-6 0,0 1-5 16,0-1-4-16,0 1-4 0,-2-3 1 15,1 2-5-15,1-3-4 0,0-3-3 0,-1-2-2 16,1 0 3-16,-1-3 0 0,1 0 1 0,0-3-3 15,0 2-2-15,0-3-1 0,0-1-1 16,0 2 2-16,0-2-6 0,0-1-7 0,0 0-2 16,0 0-4-16,0-1-2 0,0 0-12 0,0-2-35 15,0-2-52-15,0 0-56 0,0 0-74 0,1-2-167 16,-1-2-209-16,-1 0-322 0</inkml:trace>
  <inkml:trace contextRef="#ctx0" brushRef="#br0" timeOffset="77987.5187">6743 9369 1 0,'2'-3'0'0,"2"-3"0"0,-1-3 0 16,2 2 64-16,1 1 157 0,2-1-4 0,1 1 5 16,-1 1-7-16,4 0-22 0,-4 0-26 15,4 1-35-15,-1 1-32 0,-3-1-26 0,2 3-16 16,3 0-13-16,-4 2-9 0,1 1-8 0,-1 2-8 15,-1 0-4-15,2 3-3 0,-1 0 2 16,0 2 5-16,-1 3-2 0,1-2 0 0,-3 4 0 16,1 0 0-16,0 0 4 0,-4 3 1 0,3-1-1 15,-4-1-2-15,1 2 1 0,-3-1 1 0,0 1-2 16,0 0 0-16,-3-1 3 0,-3 0 2 16,2 2 1-16,-4 0 3 0,-1-3-4 0,-2 0-9 15,2-3-3-15,-1 2-5 0,-1-3 3 0,1 4 2 16,-1-3 4-16,0-1-1 0,1 1-5 0,-5-1-1 15,3-2-1-15,1 2 3 0,-2-3-1 16,2 2-1-16,-1-3-4 0,3-1-2 0,1 0 1 16,0 0 3-16,2-2 2 0,0 1 4 0,2-4 1 15,-1 1 1-15,2-1 1 0,-2 0 2 0,2-1 0 16,-6 2 0-16,6-2 0 0,-3-2-4 0,3 1-1 16,0 0-1-16,-2-1-3 0,3 1-2 15,-1-1-1-15,-3 1-4 0,4 0-2 0,-1 0 4 16,-1-1 0-16,3 0-1 0,1 1 1 0,-1 0-4 15,1-2-3-15,1 2-4 0,-1 0-13 16,1-1-21-16,3-2-33 0,-1 1-62 0,-1-1-109 16,6 2-294-16,-2-2-815 0</inkml:trace>
  <inkml:trace contextRef="#ctx0" brushRef="#br0" timeOffset="80313.869">6917 9979 1 0,'-1'-1'0'0,"1"1"0"16,-3-3 0-16,2 2 0 0,1 0 0 0,-1-1 0 15,1 1 0-15,-3 0 0 0,3 0 0 16,0 0 0-16,-1-1 0 0,1 1 0 0,-1 1 74 15,0-2 55-15,1 2 7 0,-1-1-1 0,0 0-7 16,0-1-2-16,-3 2-19 0,3 0-14 0,-1 0-15 16,1 2-11-16,-1-1 2 0,-2 0-2 0,1 0 6 15,-1 0 0-15,-2 2-5 0,3-1-1 16,-4 2-5-16,4-2 1 0,-4 1-7 0,5 3-7 16,-4-1-7-16,3 0-11 0,2 1-7 0,-1 1-9 15,-2-1 0-15,3 2-4 0,0 0 1 16,0-1 4-16,1 1 0 0,1-1 5 0,1 0 2 15,2 0 4-15,-1-1 0 0,-1 2 4 0,5-2 2 16,-1-1-1-16,0 1 5 0,2-1-4 0,-2 0-2 16,2-1-3-16,0-1-4 0,2 1-3 15,0 0-2-15,-1 0-3 0,-1 0-5 0,-2 0 0 16,5 1-3-16,-3-1-2 0,1 0 1 0,-1 1-2 16,1 0-1-16,-3-1-2 0,1 2 0 0,2 1-2 15,-4 0 1-15,2 0 0 0,1 2-2 0,-4 0 2 16,2 0-1-16,-3 1-1 0,-2-1 4 15,0-2-2-15,1 3 1 0,-4-2 1 0,1 1-1 16,0-2 3-16,-3 1 3 0,-2-1 2 0,2 1 0 16,-3-1-2-16,0-3 2 0,0 2-2 0,-1-1 1 15,0-1 2-15,-1-1-5 0,-1-1-4 0,1-1-2 16,-1 0-2-16,-2-1 2 0,2-1 0 16,0 0-2-16,-2-3-3 0,2 0-1 0,0 1-1 15,-1-2 1-15,3 0 2 0,3 1-5 0,-3-1 2 16,0 1-2-16,4-3 2 0,-1 1 0 15,3 1-4-15,-1 0-1 0,1-1-4 0,0-1 0 16,4 0-3-16,0-4 3 0,1 2 0 0,0-1 1 16,4-3 2-16,3 3 2 0,0-4 2 0,1 2 4 15,2-2 1-15,4 0 2 0,-2 1-1 16,-1 0 2-16,1 0-1 0,0-2 6 0,-4 3-1 16,1 0-1-16,-2 1 1 0,0-1-2 0,-1 1 1 15,-5 1 3-15,3 0-1 0,-1 1 0 16,-4 1 1-16,1 0-1 0,-3-1 1 0,-2 4 2 15,0-3-2-15,-3 3 0 0,2-1-2 0,-4 2-2 0,2-1 0 16,-4 2 0-16,-1 0 1 16,-2 1 0-16,-2 2-2 0,2-1 3 0,1 0-2 15,-7 1 3-15,6 1 0 0,-1-1-4 0,-3 1-3 0,4 1 3 16,2 1-4-16,-1-1 4 0,0 1-1 16,2 0-5-16,2 1-9 0,1 0-18 0,0 1-41 15,3 0-112-15,2-2-264 0,0 2-411 0,2 1 195 16</inkml:trace>
  <inkml:trace contextRef="#ctx0" brushRef="#br0" timeOffset="82786.3208">3878 7247 1 0,'0'0'0'0,"0"0"0"0,1 0 0 0,-1 1 0 16,1-1 0-16,1 3 0 0,-1-2 0 15,1 0 0-15,1 2 0 0,-1-2 0 0,6 0 0 16,-6 2 0-16,3-1 0 0,-1 1 0 0,2-1 0 16,-2 2 20-16,1-1 43 0,1 1 7 0,-1 0 6 15,0 2 11-15,1 0 10 0,-1-1 6 0,3 2 12 16,-2 0 6-16,2 1-7 0,-1-1-8 16,2 2-11-16,-1 0-2 0,0 0 3 0,1 0 9 15,0 2 2-15,0-1-9 0,-1 1-5 0,1 1-15 16,0 1-5-16,0 0-12 0,-1-1-8 15,0 2-7-15,1-1-3 0,0 2-2 0,3 0-1 16,-1 2 4-16,1 1-2 0,4 0 4 0,-4 3 0 16,3 0-8-16,1-3-4 0,2 1-6 0,-2-2 0 15,4 0 0-15,0-2 0 0,0 3-1 16,-2-1-6-16,3-1 0 0,-2 0-3 0,1 2 1 16,-2-2-3-16,0 4-3 0,-3 0-1 0,3 0 0 15,-1 1 0-15,-3 1-3 0,1 0 0 0,-1 1-1 16,-2 1 0-16,0-1 2 0,2 2 1 15,0 0 0-15,-1-2-3 0,5 4-2 0,-4-2 1 16,2-2-1-16,3 2 0 0,-2-3 1 0,0-1-1 16,1 1 1-16,-2-5 1 0,3 3 2 15,-3-1-1-15,1 1 1 0,-2-1-3 0,2 0 2 16,-2 2-1-16,1 0-1 0,-3 0 4 0,2-4-3 16,0-1-2-16,1 0 0 0,0 2 0 0,1-3-1 15,3 4 2-15,-4-1 1 0,4 2-3 0,-3 1 0 16,2-1-1-16,0 1 0 0,-3 2 3 15,2 0-4-15,-1 3 0 0,0-2-3 0,0 0 4 16,0-1 1-16,0-2 4 0,-1-2 4 0,3 0-5 16,-4-4 3-16,2 3-1 0,1 1-4 0,-2 1 6 15,-1-2-5-15,1 3 0 0,-2-4 0 0,1 3 1 16,0 0-2-16,-2-2 3 0,3-2-3 16,-3 1-6-16,1 2 6 0,1-1-3 0,-4-2 2 15,2 3-1-15,3 1-2 0,-5 0 0 0,2 1-3 16,-2-3 2-16,5 1-2 0,-4-1 2 0,-2 0 1 15,3-2-1-15,0 1 2 0,0-3 0 16,-2 0-1-16,1 1 3 0,-1-1-1 0,0-3-3 16,1 0 0-16,0 2 3 0,0 1-4 0,0-2 3 15,1 1 1-15,3-2-4 0,-5 2 4 16,4 1-2-16,-1 0 2 0,-2 1-1 0,1 1-1 16,2-1-1-16,-2 0-2 0,-1 4 3 0,1-2-1 15,-1-1 0-15,0-4 1 0,0-1-4 0,-2 1 3 16,0-1 0-16,0 0 0 0,-2-2 0 0,-3 0 1 15,3 0-4-15,1-2 1 0,-2 3 3 0,0-1-2 16,2 2 2-16,1-2 0 0,-1 3-2 16,0-4 3-16,2 1 0 0,-1 1 1 0,-1-4-1 15,0 2-1-15,1 0-2 0,0-2 0 0,-5 0 1 16,3 0-1-16,0 2 2 0,-4-2 0 16,4-1-3-16,-3-1 3 0,1-1 0 0,-4 2 1 15,3-3-1-15,-3 3 0 0,0-3-2 0,2 2-1 16,-1 0 4-16,-2-3-3 0,1 3 2 15,-1-2-2-15,2 0-1 0,-1 0 2 0,0 0 0 16,2 1 0-16,-1 0 1 0,1 1-1 0,-2 0-2 16,1-1 0-16,1 2 3 0,-2-1-2 15,2 0 1-15,0-2-1 0,-2 1-1 0,2-1 1 0,-1 2 0 16,-1-1 3-16,-2-1-2 0,2 0-1 16,1 0 0-16,-2 0-2 0,1-1 5 0,-1-1-2 15,-1 2 0-15,1-2 1 0,-1 0-4 0,0 1 1 16,0 1 3-16,0-1 0 0,0 0-3 15,1 0 1-15,-1 1-1 0,1-2-3 0,-1 0 8 0,0 0-2 16,0 0-1-16,0 0 3 0,0 0-3 16,0-2 4-16,-1 2 4 0,1 0 4 15,0 0-2-15,0 2 2 0,0-2-2 0,-1 0-3 16,1 0 0-16,0-2-2 0,-1 2-4 0,-2-1 0 16,-3-1-6-16,2-1 3 0,-1 1 1 0,-4 1 0 15,2-1 1-15,0-1-2 0,-6 0 0 0,2-1-1 16,-1-2 4-16,-3 2-1 0,-1-4-1 0,1 3 0 15,-5-3-1-15,2 0 2 0,-2 1 0 16,2 0 1-16,-2 0-1 0,4 4 0 0,-2-3-2 16,-1-1 2-16,4 2 3 0,-2 1-2 0,4 0 0 15,-1 0-2-15,3-2 0 0,1 3 2 0,0-1 0 16,5 2-1-16,-2 0 2 0,3 0-4 16,0 1 2-16,2-1 2 0,-4 1 2 0,4 1 3 15,1-2-4-15,0 2-2 0,2 0-3 0,-1-2 1 16,0 2 1-16,0 0-1 0,1 0 0 0,-1 1-4 15,0-1 2-15,0 0-1 0,2 0 2 16,-1 1 1-16,4-1-2 0,-3 2 2 0,2-1-3 16,2 0 3-16,1 1 1 0,4 3 1 0,-1-1-2 15,0 4-1-15,2-2 0 0,1 1 1 0,2-1 2 16,-3 3-2-16,3 1 0 0,1 0-2 0,0 2 0 16,-2-4 1-16,3 3 2 0,-3-1-2 15,4 0 1-15,-5-1-2 0,2-2 2 0,-2-1 2 16,-3-2 0-16,1 0 1 0,-3-4-3 0,-3 2 1 15,3-2 0-15,-1-2 1 0,-2 0 1 0,2-1-1 16,-1 0-1-16,-1-3-3 0,3 1 2 16,-1 0-1-16,-2 0 4 0,0-1-3 15,0-1 0-15,-1-1-2 0,1 1 2 0,-2-3 4 0,1 2-3 16,-1-3 3-16,-2 2-4 0,1-3-2 0,4-2 2 16,-4-4-2-16,-2-1 6 0,2-3-2 15,-1 0-1-15,1-5 0 0,-1-1-3 0,-1-2 3 16,0-1 0-16,2-1-5 0,-2 0 3 0,1 2-4 15,-1-3 2-15,1 2 2 0,-1 0 0 0,2 6-1 16,-1 0 0-16,2 4 2 0,-2 3-2 16,-1 2 4-16,0 5-1 0,0 1 0 0,-1 2-3 15,-1 2-2-15,1 1-1 0,1 0-6 0,-1 3-13 16,1 0-30-16,0 1-48 0,0 1-88 0,-2-2-114 16,2 2-296-16,2 3-941 0</inkml:trace>
  <inkml:trace contextRef="#ctx0" brushRef="#br0" timeOffset="83869.6463">7840 8315 1 0,'-1'-4'0'0,"-1"0"353"16,0-2 45-16,-2 1-20 0,4 4-38 0,0-2-66 16,0 1-77-16,1 2-78 0,2 2-64 15,-2-2-33-15,0 3-17 0,2 2 5 0,0 2 20 16,3 6 9-16,-2-2 8 0,1 4 7 0,-2 0 1 16,3-1-3-16,-1 1-12 0,2-1-8 15,-4 3-6-15,3-1-4 0,-3-1 2 0,2 1 3 16,-3 0 3-16,1 0-4 0,-3 2 0 0,1-4-4 15,0 0-5-15,-1 0-2 0,0-3-2 16,0-2-4-16,0-1-2 0,0-4 1 0,0 0-1 0,0-1 2 16,0-2 4-16,0 2 2 0,0-3 9 15,0 0 13-15,0-2 12 0,0 1 1 0,-1-2-11 16,0 1-15-16,0-1-16 0,-3-4-5 16,-1 1 1-16,2-2 0 0,-3-2-1 0,2 1-1 0,-3-5-2 15,-1 0 3-15,4-3-1 0,-3-2 2 16,2-1-2-16,-2-1-2 0,-1-1-1 0,3-2 0 15,-1 0 1-15,5-2 0 0,-1-1 1 0,2 3-3 16,2-2 0-16,4 0 0 0,0 3 0 0,5 1 1 16,-1 2-2-16,4 5-2 0,1 1-1 15,3-1 2-15,0 3 3 0,-1 1-1 0,2 3 1 16,0 2-4-16,-1 1 1 0,0 4 0 0,-5 2-1 16,-1 4 1-16,0 2-3 0,-1 4 0 0,-3 2 0 15,1 2 5-15,-2 1 2 0,-2 2 0 16,0 2 1-16,-3 3-5 0,-3-1 4 0,-1 1 0 15,-5 2 1-15,0-4 2 0,3 1-2 0,-4-4-2 16,1-3 1-16,0-1-1 0,-1-4 1 16,0-1 1-16,0 0 1 0,3-1-2 0,-2-4 0 15,3 1 0-15,-1-2 0 0,4 0 2 0,0-2-3 16,1 1-3-16,0 1 1 0,1-2 1 16,3 1 1-16,0 0 3 0,2 1-1 0,0 0-2 0,3 3-1 15,2-2 2-15,1 1-1 0,2 2 4 0,-2 1-3 16,2 1-2-16,1-2 0 0,-1 2 2 15,-2 2 0-15,3-1 0 0,-5 0 3 0,0 1-6 16,-3 0 3-16,0 0 0 0,-2 0-1 16,-2 1 3-16,-1 1-2 0,-3 0-1 0,-1 1 1 0,-3-2 1 15,1 1 2-15,-5-1 0 0,-1 1 3 16,0-3-3-16,-2-1 3 0,1-2 2 0,-5-3 1 16,3 1 2-16,0-3-2 0,-3 1-1 0,2-2-3 15,-3 1-1-15,3-2 3 0,-2 1-3 16,2-1 1-16,-2 0-5 0,5-1 1 0,-2-1 0 15,2 1 0-15,3-2 4 0,0 1-7 0,4-3-1 16,-1 2-12-16,3-2-19 0,2-2-37 0,2-1-51 16,4-2-69-16,4 0-110 0,1-4-294 15,7 1-608-15</inkml:trace>
  <inkml:trace contextRef="#ctx0" brushRef="#br0" timeOffset="84376.3012">8470 8277 119 0,'-1'-6'479'0,"0"-2"0"0,-1-1-95 0,2 3-69 15,0 0-47-15,2 0-59 0,-1 2-53 16,-1 1-38-16,0 1-44 0,0 2-30 0,1 2-26 15,-1-1-14-15,0 1 3 0,1 2 0 0,0 5 6 16,3 0 3-16,-2 1 2 0,0 5 6 0,-1 3-2 16,4 2-3-16,-3 1-4 0,-1-2 5 15,0 2 4-15,-1 1 9 0,-1 2 5 0,-1-1-12 16,-3 0-4-16,3-1-9 0,1-2-4 0,0-1-1 16,0-3-3-16,1 1-1 0,1-4-6 0,0-1 6 15,0 0-1-15,0-2 3 0,4-2 4 0,-2 0-1 16,-1-2 4-16,4-1 2 0,-1-1 3 15,4-1 0-15,2 1 0 0,1-3-3 0,4-1-6 16,-2 0 2-16,4-1-2 0,-1-3 1 0,-2 2 0 16,2-1-5-16,-2 1-2 0,1-1-1 15,-2 0 3-15,2-1-1 0,-3 0 1 0,0-1-2 0,-1 0-5 16,-2 2 5-16,-5-2 1 16,2 3 4-16,-4-2 5 0,-1 1-6 0,2 1 0 0,-2-1-2 15,0 1 3-15,-2 0-3 0,1-1-2 0,0 1-1 16,1 0-6-16,-2 0 4 0,0 0 2 15,-2-1 0-15,2 1 0 0,0 1-4 0,-1 0-6 16,1 0-7-16,-1-1-10 0,1 1-21 0,-2 0-34 16,2 0-56-16,-2 0-92 0,2-2-202 0,0 3-524 15,0-4-399-15</inkml:trace>
  <inkml:trace contextRef="#ctx0" brushRef="#br0" timeOffset="84822.5634">8876 8415 76 0,'-1'-1'617'0,"0"-2"-129"0,0 1-74 0,1 0-92 15,0 2-87-15,1 2-81 0,-1-1-67 16,1 0-30-16,0 3 2 0,-1 1 9 0,2 1 12 0,3 5-11 16,-1-1-15-16,2 2-11 0,-2 0-8 15,3 4-2-15,-3-3-3 0,5 4-5 0,-3-2-4 16,-2-1-7-16,5 1 2 0,-2-4-2 0,0 1 0 15,1-3 2-15,1 1-4 0,2-3-1 16,-2-3 0-16,1 2 4 0,-1-1 0 0,1-3 0 16,0-1 2-16,-2-2-6 0,1 0 4 0,-1-4-2 15,1 2 1-15,0-2-1 0,2-1-3 16,-1-2-1-16,0-1 0 0,0 1 4 0,-3-2-2 16,-2-1-2-16,2-3-5 0,-3 2-2 0,2-3 2 15,-4 1 2-15,4 0 0 0,-3-2-2 0,-1 1-1 16,2-1-1-16,-2 0-1 0,0 0 4 0,1-1-2 15,-1-1-1-15,1 2-2 0,-2-2-2 16,0-1 4-16,-1 2 0 0,0 2 1 0,0 1 1 16,0 5-4-16,0-2 0 0,-1 5 2 15,0 1 1-15,1-1-1 0,-1 2-1 0,-1-1-3 0,0 2 0 16,0 2 2-16,1-2-2 0,1 3 1 16,0-1-5-16,0 1-8 0,-1 0-11 0,1 0-13 15,0 2-14-15,0 0-31 0,-1 1-53 0,1 1-87 16,0-1-156-16,2 3-345 0,3-1-806 0</inkml:trace>
  <inkml:trace contextRef="#ctx0" brushRef="#br0" timeOffset="85142.0011">9445 8201 86 0,'-1'-1'629'0,"1"1"-138"0,-1-1-138 0,0 2-74 16,1 0-53-16,-6 0-44 0,4 1-35 0,-3 2-26 15,0 2-13-15,-2 4-14 0,3-2-13 0,-5 5-10 16,5-1-7-16,-2 6-10 0,0 0-6 16,2 0-8-16,-1 3-5 0,-1-1-4 0,3-2-5 15,-2 0-6-15,4-2-6 0,-1 2-4 0,2-2-1 16,1-1-1-16,0 0 0 0,3 0 1 0,2-3-3 16,1-1 3-16,-2 0 0 0,4-4 1 15,0 4 1-15,3-4-7 0,-1-3-2 0,5 2-1 16,-3-4-1-16,3 0 1 0,-2-2 0 15,0-2-2-15,2 0-4 0,-2-3-1 0,1 2-5 0,-3-3-8 16,2 0-4-16,-1-2-13 0,-2 1-11 16,-4-3-14-16,0 0-24 0,-1 0-24 0,-3-2-38 15,0 1-58-15,-2-3-112 0,2 0-273 0,-6-2-293 16,-1-1 131-16</inkml:trace>
  <inkml:trace contextRef="#ctx0" brushRef="#br0" timeOffset="85388.1187">9438 8075 1 0,'-2'-4'427'0,"1"-1"17"0,1 0-58 16,0-2-65-16,3 4-58 0,3-2-52 0,-3 1-52 0,5-3-44 16,0 3-32-16,3-3-18 0,1 2-11 15,2 0-4-15,2-1-7 0,2 2-11 0,-2-1-8 16,3 1-6-16,-1-1-6 0,1 3-3 0,-3 0-2 15,0-1-5-15,-2 2 0 0,1 0 0 0,-5 1-2 16,1 0-1-16,-1 0-7 0,-3 0-11 16,-3 1-23-16,4-1-44 0,-5 1-79 0,-2 1-119 15,1-1-181-15,-2 2-228 0,-2 1-273 0</inkml:trace>
  <inkml:trace contextRef="#ctx0" brushRef="#br0" timeOffset="85644.4524">9447 8276 1 0,'2'5'0'16,"2"-1"226"-16,-1 3 219 0,3-4-37 0,-2 1-41 16,3-2-71-16,-3 0-67 0,5-1-54 0,-1 1-43 15,2-2-34-15,1 0-25 0,0-3-16 16,6 2-9-16,-3-2-12 0,4-1-10 0,-5 1-4 15,4-2-7-15,-4 1-2 0,1 0-4 0,-2 1 0 16,-2 1-3-16,-2-1-2 0,-2 1-2 16,-2 1-3-16,-1 1 0 0,-1-1-8 0,-2 1-8 15,0 0-26-15,-1-3-82 0,0 2-163 0,-1 1-250 16,-2 0-548-16</inkml:trace>
  <inkml:trace contextRef="#ctx0" brushRef="#br0" timeOffset="90546.3417">13080 3281 1 0,'-3'-3'0'0,"1"-1"0"0,-1 0 0 0,-1 0 153 16,1-1 55-16,2 1-29 0,0 0-29 0,0 1-24 16,-2-1-22-16,2 3-12 0,-1-1-11 15,1-1-9-15,0 1 0 0,1 1-2 0,0-1 2 0,-1 1 2 16,0-1 1-16,-1 1-4 0,1 0 2 15,-2-1-5-15,2 1-11 0,0 0-9 0,1-1-9 16,-3 1-8-16,-2-1-3 0,3 1-4 16,0 1-4-16,-4-1 1 0,3 0 0 0,-2 0 3 15,0 0 2-15,-3 1-7 0,2-3-1 0,-2 2-1 16,0 0-2-16,-2 1 1 0,4 0 3 0,-2 0 1 16,0 1-2-16,-1-1-1 0,0 0-3 15,1 1 0-15,0-1 3 0,-2 3-2 16,1-3 0-16,1 1-4 0,-5 0-4 0,2 0 1 0,-2 1 0 15,2 0-1-15,0 1-1 0,-2 1 1 0,-3 0-2 16,3 0 1-16,-4 2-1 0,4-2 1 16,0 2 0-16,0-1-1 0,0-2-1 0,2 2 1 15,0 0 2-15,0 0-1 0,-1-1 0 0,1 2-2 16,1-1 0-16,0-1 1 0,-1 2-1 16,1 0 2-16,-4 2-1 0,2-3 0 0,1 1 1 15,-4 4-1-15,2-3 0 0,1-1 0 0,1 4-3 16,-3-3 1-16,0 1 1 0,2 1 0 0,-3-2 5 15,2 0-3-15,0 0-1 0,0 1-2 0,3 0-2 16,-2-1 2-16,3 2 1 0,-2-3 0 0,0 2-1 16,-1 1 2-16,2-1 2 0,-3 0 3 15,2 3 2-15,-3-3-3 0,-1 2-4 0,3-1-1 16,-2 2-3-16,-2 0 1 0,5-1 0 0,-3 5-1 16,0-1-1-16,3-1-2 0,0-1 0 0,1 0-1 15,1 1 5-15,0 3 0 0,-1 1 0 16,3 0 0-16,-2 1-3 0,-1-4 2 0,2 1 0 15,0-2 1-15,0 1-1 0,1-1-1 0,1 1 1 16,-2 0-1-16,2 0 1 0,0 0 0 0,0 0-1 16,0 2 0-16,-1 0-2 0,1-1 2 15,0 2 0-15,0 0 0 0,-1 2-2 0,0-1 4 16,-2 3-2-16,-1-3 0 0,3 2 2 0,0 0-1 16,2-4-2-16,2 1-1 0,-3 0 0 15,2-2 1-15,1 3 1 0,-2-1-1 0,3 0 1 16,-1-1 0-16,1 2 0 0,-1 1 2 0,1-1-2 15,2-1-1-15,-1 1 0 0,-2-1 1 16,3 0 2-16,0 3-2 0,3-2 1 0,-2 3 0 16,2-2-2-16,1 2 2 0,0 2-1 0,2 0 1 15,-1 1 1-15,3-4 0 0,-1 1-1 0,1 1-1 16,0-1 1-16,3 3-1 0,-2-3 1 0,0 1-1 16,1 1 2-16,0-2-4 0,-1-2-4 0,2-1-3 15,-4-1-3-15,2-1 4 0,1 0 3 0,1 0 4 16,-1 3 21-16,4 1 10 0,0-4 3 15,1 4 4-15,3 0-17 0,0-3-8 0,-2-1-3 16,1 2-1-16,-1-2-1 0,3-1 6 0,-1 2 0 16,3 0 2-16,0 0-3 0,2 2-5 15,-3-2 2-15,3 1 2 0,-1-4-2 0,0-1-1 16,-1 1 1-16,0-4-4 0,-1 3 3 0,1-3 7 16,1-1 0-16,3 2 1 0,-2-4 3 0,5-1-6 15,0 1 2-15,-2-3-4 0,4 0 2 16,2 0-2-16,-1-1 2 0,0 1-3 0,-1 0-3 15,-1-1 4-15,-3-2-5 0,1-1 3 0,0-1 0 16,-1-2-5-16,0-2 4 0,-1 1-1 16,1-2 2-16,-1 0 1 0,1 0-4 0,-1-1 1 15,-1-1-1-15,0-1 3 0,3-1-3 0,-2 2 0 16,2-4 1-16,1 1-7 0,-3 0 6 0,3 0-3 16,-5-1 1-16,4 1 0 0,-5-2-1 0,5 0 2 15,-4-1-3-15,6 0 6 0,-1 0-4 0,1-2-1 16,-1 2 2-16,1-1-5 0,-5-1 4 15,1 2-1-15,-3-3 2 0,0 4 0 0,-2-3-1 16,0 1 1-16,0-1-3 0,-1 0 5 0,1-2-3 16,0-1 2-16,-2 4 1 0,0-4-2 0,-2 1 1 15,4-2 1-15,-5 3-2 0,0-2 0 16,-2 1 0-16,0 1 0 0,0 1 0 0,-1-1 4 16,-1 0-5-16,-1 1 3 0,1-1 0 0,-2-1-5 15,2-1 4-15,-1 2-2 0,-1-3-2 16,-1 0 0-16,2-3 1 0,-2 1-1 0,-1 0 0 15,1 0 5-15,1 1-4 0,-2 1 2 0,0 0 0 16,0-2-5-16,0-1 3 0,-1 4-2 0,1-2 0 16,-4 0 3-16,3 2-3 0,-2-1 3 15,1 0-1-15,-1 1-1 0,-3 0 1 0,2-1-1 16,0 2 2-16,-1-1-1 0,-1-2 1 0,1 2 2 16,2-3-3-16,-3 3 1 0,0 0 0 0,-1-2 0 15,0-1 0-15,0 1 3 0,-1 0-3 16,-2 2 1-16,0-1 0 0,1 2-2 0,0-2-1 0,-3 2-1 15,1-1 0-15,-3 1-2 0,0 2 3 16,1-2 1-16,-3-1 0 0,0 1 1 0,2 2-4 16,-2-2 1-16,1 2 1 0,0 1-1 0,-1-1 0 15,1 0 0-15,-3 2 0 0,5 0-2 16,-5 2 2-16,2-2-1 0,-1 2 2 0,-2-2 0 16,1 2-3-16,1-1 3 0,0 0-1 0,-3 4-2 15,2-2 2-15,2 1-3 0,-2 1 0 0,0 0 2 16,1 0 1-16,-3 0-2 0,-2 0 1 15,1 1 1-15,2 0-2 0,-5 1 1 0,5 1 0 16,-2 0 1-16,1 1-2 0,1-1 1 0,1 0-1 16,1 3 0-16,0-1 2 0,-1-1 0 15,2 0 0-15,0 1 0 0,-1-1-1 0,-1 1 0 16,1 0 2-16,-1-2-3 0,-1 1 1 0,1 0 0 0,-4 0-3 16,3 3 1-16,-1-4 2 0,-1 2 0 15,-1 1-3-15,0-1 2 0,0 1-2 0,2 0 3 16,-4 1 0-16,5 0 0 0,-2-2 0 0,0 2 0 15,4 0-2-15,-2 0 0 0,2 1 0 16,0 0 1-16,0 0 0 0,0 0 0 0,0 0-1 16,-1 2 1-16,1-1 0 0,0 0 0 0,0 0 0 15,-1 1-1-15,0-1-1 0,-2 2 2 16,0-2 1-16,3 0-2 0,-3 1 2 0,3-1 0 16,-5 2-2-16,2-1 3 0,0 0 0 0,-1 0-1 15,0 0-1-15,1 2-1 0,2-2 0 0,-2 0-2 16,3 0 4-16,-1 0-2 0,-2 0 0 15,3 1 2-15,-1-1-2 0,0 0 1 0,0 0 2 16,1-1 1-16,-1 0-4 0,1 1 1 0,0 0-3 16,0 1 0-16,0 0 3 0,2 0-2 0,-3-1 1 15,4 4-1-15,1-4-1 0,-1 2-1 16,1-1 0-16,0 0 0 0,1 1 1 0,-1 1 0 16,-1-2-1-16,4 2 2 0,-5 1 2 0,3-2-1 15,0-1 1-15,3 0 1 0,-2 0-2 0,-1 1 0 16,3-1 2-16,-2-1-1 0,1 0 0 0,1 1-1 15,2-1 1-15,-2-1-1 0,-1 2 1 16,0-2 2-16,1 0-3 0,1 0 2 0,-2 1 0 16,0-1-2-16,1 1 2 0,0-2-1 0,1 1-2 15,-3 1-2-15,2-1-4 0,1 0-8 0,0 0-9 16,0 0-22-16,-2 0-32 0,2 2-47 16,-3 0-71-16,2 0-114 0,-1 3-247 0,1 1-455 15,0 0 75-15</inkml:trace>
  <inkml:trace contextRef="#ctx0" brushRef="#br0" timeOffset="91294.0553">13024 3207 1 0,'-1'-2'0'16,"0"0"0"-16,-2-1 0 0,0 1 72 0,3 0 238 15,-1 0-18-15,1 1-39 0,0 1-52 0,0 0-63 16,0 0-55-16,0 1-42 0,0-1-22 16,1 0-7-16,-1 1-1 0,0-1-6 0,0 1-9 15,2-1-8-15,-2 0-8 0,0 3 33 0,1-1 26 16,-1 2 32-16,1 1 21 0,1 2-13 0,-1 1-8 15,-1 1-11-15,1 1-10 0,-1 0-8 16,0 2-9-16,0 0-3 0,-1 3 3 0,0 0 3 16,-2 2 0-16,-1 2 1 0,2 1 1 0,-4 1-8 15,1-1 0-15,-2 2-9 0,3-1-2 0,-3 2 1 16,1 0 1-16,0 0-1 0,2-1-5 16,-1-1-4-16,1 1-7 0,0 0 7 0,1 1 0 15,-1 0 0-15,0 0 9 0,2 0-4 16,1 0 2-16,-2 0 4 0,2-1-4 0,0-2-2 15,1 0 1-15,0 1-1 0,1-1 0 0,0 2 4 16,1 0-2-16,0 0 0 0,-1 1-1 0,2 0-4 16,-1 1 2-16,1 0-3 0,-2 1 0 0,0-1-2 15,-1 0-2-15,0 0 0 0,-1-1-2 16,-3 0 1-16,2 0 1 0,-1 0-2 0,1-3 3 16,-2 3-1-16,0 0 0 0,2-2-2 0,-1 1 1 15,-1-2-2-15,2 1 1 0,-3-1 0 0,2 1-1 16,0-1-1-16,0 2 0 0,1 1 0 15,-1-3-1-15,1 1 1 0,1 1 0 0,-3-1 1 0,1 2 1 16,2-1-2-16,-4 1 1 0,1 0 0 16,1 1-2-16,-1-1 3 0,-1 2-1 0,-2 1 1 15,3-1 1-15,-4-1-2 0,3-1 1 0,1-5 0 16,2 1-3-16,0-3 2 0,-1 0-1 16,0-1-1-16,1 3 2 0,-3-1-1 0,1-2 0 15,2-2 0-15,2-2-3 0,-2 0 1 0,0 0 0 16,1-1 0-16,0-1-2 0,-1 0 2 0,1-2 0 15,0-1 1-15,1 0 5 0,0-1-6 16,0-3 1-16,0 0-2 0,0-2-1 0,0 1 3 16,0-1 1-16,0 0 4 0,0 0 2 0,0 0 12 15,1-1 8-15,-1 1 0 0,0-1 0 0,1-2-23 16,1-3-19-16,0-1-24 0,1-3-28 0,-2-1-45 16,3-2-77-16,2-1-181 0,-4-4-472 15,5-4-626-15</inkml:trace>
  <inkml:trace contextRef="#ctx0" brushRef="#br0" timeOffset="92099.7071">13491 3382 1 0,'1'-8'0'0,"0"-2"0"0,2-3 34 0,0 3 239 15,-1 1-3-15,4 1-14 0,-2 1-24 0,-3 2-34 16,3-2-34-16,-1 2-32 0,-1 0-30 0,-1 3-17 16,1 0-14-16,1 0-11 0,-1 1-3 15,-1 1-8-15,-1 0-3 0,0 0-7 0,1 0-9 16,-1 0-7-16,0 0-11 0,0 1-5 0,-1-2-4 15,1 1 0-15,0 0-1 0,0 0 0 0,0 1 3 16,0-1-2-16,0 0 1 0,0 0 0 16,0 2-2-16,0-2-1 0,0 1 9 0,0 1 15 15,0 0 8-15,0 3 8 0,0 1-5 0,-1 1-9 16,1 0-3-16,-2 0-6 0,1 3 1 0,-1-2-3 16,1 5 2-16,0-2 3 0,0 1 1 0,0 2 1 15,-3-1-2-15,1 2-2 0,1 2-1 16,1 2-1-16,-3 1-1 0,-1-2 1 0,3 3 0 15,-2 2-1-15,0-1 0 0,3 2-2 0,-1-1-2 16,-1 0 0-16,3-2-1 0,-2 0 2 16,4-1 0-16,-2 1-1 0,1-3-1 0,-1 0 3 15,2 3 6-15,-2 0 2 0,0 0 3 0,-2 0-1 16,1 1-5-16,-2-1 0 0,2 2-1 0,-1 3 1 16,-1 0-5-16,-3 1 1 0,1 3-4 15,-1-1-4-15,-2-1 1 0,-1 5-2 0,2-1 2 16,-1 0-4-16,-1 1 1 0,0-2-1 0,2-1 1 15,2-1-1-15,-2-4 0 0,2 0-3 0,-1-2-6 16,1 1 7-16,1 0 1 0,2 0-1 16,-2-2 3-16,0-4-4 0,3 0 0 0,-1 0 1 15,-1 0 3-15,1-1-2 0,-1 2-1 0,2 1-1 16,0-1-5-16,0 2 5 0,-1-3 2 0,1 3-1 16,-2 1 2-16,1 0-1 0,-2 2 0 0,1-2-1 15,2 2 4-15,0-2-5 0,0-1 3 0,0 1 0 16,0-3-6-16,-1-3 5 15,4 0-3-15,-1-1 2 0,0-2-2 0,-1 1 2 0,0 0-1 16,0 4 0-16,0-1 3 0,1-1-2 0,-1-2 0 16,1 0 0-16,0-6-3 0,-1 2 1 15,0-2 2-15,2-2 1 0,-2-3 2 0,0 1-2 16,0-1 0-16,0-3 1 0,0 1 2 16,0-1-2-16,0 0 3 0,0 0 3 0,0 0 3 15,0 0 5-15,0-1 7 0,0 1 2 0,0 0 0 16,0-3-11-16,0 0-16 0,-2-1-19 0,1-3-23 15,-1-3-30-15,1 1-53 0,-5-3-102 0,1-1-259 16,-3-2-630-16,-2 0-70 0</inkml:trace>
  <inkml:trace contextRef="#ctx0" brushRef="#br0" timeOffset="92932.1288">12167 4252 1 0,'-2'-2'0'0,"-1"0"0"0,1 0 0 0,1-1 0 16,-1 1 0-16,1 1 0 0,0-3 0 15,0 3 39-15,1 0 95 0,-2 1-18 0,2-2-11 16,0 1-13-16,-1 0-7 0,1 1-2 0,0-1-3 16,0 1-1-16,0-1-4 0,0 1-10 15,0 1-18-15,0-1-19 0,0 0-16 0,1 1-11 16,-1-1-10-16,0 1-6 0,0 0-7 0,0-1-6 16,0 2-1-16,0-2 3 0,2 0 11 0,-2 0 16 15,0 0 9-15,1 1 7 0,-1-1-1 0,1 1 0 16,0-1 7-16,1 0 23 0,-1 1 24 15,1-1 17-15,2 3 8 0,0-3-8 0,2 0-16 16,3 1-9-16,1-1-11 0,0 0-7 0,3 0 0 16,0 0 5-16,7 1 6 0,0 0 6 15,3 1 0-15,6-2-5 0,1 1-9 0,3-2-4 16,4 1-5-16,2 0 1 0,1-2-3 0,3 2-4 16,0 0-3-16,2 2-5 0,0-2-1 0,0 0 2 15,2 0 2-15,1-2-4 0,-2 0 0 0,2-2-5 16,-1 2-3-16,-1-1-2 0,3 0 0 15,-4-1-1-15,0 1 0 0,-2-1 0 0,-1 0 0 16,-1 1 1-16,-1-1 0 0,-2 0 1 0,2 1 0 16,-6-1 0-16,0 2-4 0,1-3 1 0,-2 2-3 15,2-1 1-15,-2 1 0 0,-3 1-1 16,-1 0-1-16,-2 0-3 0,-2-1 0 0,-2-1 0 16,0 1 0-16,1 1 3 0,-2-2-2 0,0 2 1 15,-1 0-1-15,2-1-2 0,-2 1-1 0,-2-1 1 16,-2-1 1-16,0 2-1 0,-3 0 2 15,2-1-1-15,-2 0 0 0,0-1 0 0,-1 2 0 16,-2 1-2-16,-2 0-1 0,-3-1 2 0,1 0-2 16,-5 1 5-16,-1 1 0 0,1 0 1 0,-2 0 4 15,0-1 0-15,0 1 1 0,-2 0 1 0,2 1-3 16,-1-1-6-16,0 0-8 0,0-1-18 16,-3 0-22-16,-1 1-26 0,-6 0-54 0,0-2-97 15,-4 4-254-15,-1-2-525 0,-5 0 233 0</inkml:trace>
  <inkml:trace contextRef="#ctx0" brushRef="#br0" timeOffset="93595.1336">12578 3766 1 0,'2'-4'0'15,"-2"1"0"-15,0-1 0 0,0 1 0 0,0 1 0 16,-2 1 81-16,1 0 34 0,0-1-16 0,0 1-16 16,-3 0-9-16,2 1-7 0,0 0-15 15,1 1-21-15,0 0-23 0,-2-1-14 0,0 3-1 16,1-1 5-16,1 2 6 0,-2 0 3 0,2 3-1 15,-3-2 2-15,3-1 1 0,-1 3 3 16,1 2 5-16,-2-1 11 0,0 2 9 0,1 1 12 16,0 0 13-16,-4 1 2 0,4 1 2 0,-1 0-4 15,1 3-5-15,-3-3-6 0,4 3 0 0,-2-1 0 16,2-2-5-16,-2 2-2 0,2-4-2 16,0 1-7-16,1-1-2 0,0-3-5 0,0-1-6 15,1-2 4-15,0 0 5 0,1-2 14 0,0-1 13 16,1 3 19-16,3-2 11 0,1-2 1 15,2-1-8-15,5 0-17 0,0 0-16 0,1-1-12 16,2-1-10-16,2 1-7 0,-3-1-6 0,1 1-3 16,1-1-2-16,-1 1 2 0,1-1-1 0,-2 2 1 15,0-1-2-15,0 0-3 0,0-1 2 16,-3 1-1-16,-1 1 1 0,-2-1 2 0,-1-1-1 16,-4 1 1-16,0-1 1 0,-1 2 2 0,2-1 0 15,-5 0 1-15,-1 0-3 0,1 0-4 0,0 0-6 16,-1-1-6-16,-1 0-10 0,1-2-19 0,-1 1-34 15,1-2-53-15,-5 1-88 0,4-1-173 16,-3-1-238-16,2-1-273 0</inkml:trace>
  <inkml:trace contextRef="#ctx0" brushRef="#br0" timeOffset="93921.3487">12627 3721 1 0,'0'-3'0'0,"2"-4"99"0,1 1 157 16,1 0 0-16,-1 0-16 0,5 1-51 16,-1-1-63-16,2 0-49 0,2 0-26 0,-1-1-11 0,3 2-6 15,0 0-7-15,0 1-5 0,0 0-6 16,0 0-3-16,-2 0-6 0,3 2-1 15,-2-1-1-15,1 1-3 0,-3 0 1 0,-3 2 0 0,-1 0-2 16,3-1 0-16,-4 1-2 0,-1-2-2 16,-2 4 1-16,1-2-4 0,-1 0-5 0,0 0-7 15,-2-2-18-15,0 4-30 0,0-2-26 0,-2 1-34 16,1-1-43-16,-2 2-56 0,1 2-114 0,0-1-41 16,-4 1 380-16</inkml:trace>
  <inkml:trace contextRef="#ctx0" brushRef="#br0" timeOffset="94243.7168">12633 3806 1 0,'1'3'0'16,"1"-2"0"-16,-1 1 0 0,1 0 270 15,5-2 12-15,-4 2-15 0,4-2-23 0,1-2-40 16,3 1-41-16,1 0-44 0,-1-1-35 0,6-1-20 16,-3 2-13-16,6-1-9 0,-1-1-9 15,-1 0-7-15,-2 1-8 0,1-1-3 0,-4 1-4 16,-2 1-3-16,-2 0-2 0,0 0-2 0,-3 1-1 16,-1 0-2-16,-2 0 1 0,-1 0 0 0,-2 0-1 15,0 0 3-15,-1 0-1 0,1 0 0 16,-1 1 1-16,-1-1-3 0,2 0-2 0,-1 0-5 15,1 0-6-15,-1 1 3 0,1 0 5 0,-4 0-4 16,1 3-20-16,1-2-82 0,1 0-209 16,-3 3-384-16,0-1-32 0</inkml:trace>
  <inkml:trace contextRef="#ctx0" brushRef="#br0" timeOffset="96176.3362">12485 4369 1 0,'0'0'0'0,"0"-1"0"16,0 0 0-16,1 0 0 0,-1-1 0 0,0 1 0 15,4 0 0-15,-4 1 77 0,0-1 65 0,0 0 20 16,0 1 7-16,0 0 2 0,0 0-20 0,0 1-34 15,0-1-30-15,0 1-24 0,0 0-20 16,0 0-19-16,0 1-13 0,0-1 11 0,0 2 18 16,-4 1 26-16,3 3 20 0,0 1 3 15,0 1-7-15,-2 1-10 0,0 0-3 0,2 4-9 16,0 1-3-16,-1 0-3 0,-1 3-7 0,-1-3-7 16,3 1-5-16,0 1 0 0,-2-1-3 0,2 3 1 15,-3-1-5-15,2-1-5 0,2-1-4 0,-3 2-7 16,1 0 3-16,0-2 1 0,-1 2 5 0,3-3 0 15,-3-1-2-15,1 0-3 0,0-2-5 0,1-1 1 16,0-2 0-16,0-1-1 0,1-2-1 16,0-1 1-16,0-2-1 0,0 0 0 0,0-2 2 15,0-1-4-15,0 0-4 0,0 0 0 0,0 0-2 16,0 0 3-16,0-1 1 0,0-1-2 16,0 1-8-16,0 0-18 0,0 0-53 0,0-1-92 15,0-2-157-15,2-1-276 0,2-2-424 0</inkml:trace>
  <inkml:trace contextRef="#ctx0" brushRef="#br0" timeOffset="96842.1696">12738 4370 1 0,'-2'-1'0'0,"-1"0"0"0,0 0 0 0,1 1 0 15,-1 0 0-15,1 0 0 0,-1 0 0 0,1 0 0 16,2 1 0-16,-1 0 0 0,-1-1 0 16,2 0 0-16,-1 0 0 0,1 0 0 0,0-1 8 15,0 2 232-15,0-1-24 0,1 0-33 0,-1 0-31 16,0 0-26-16,0 0-27 0,-1 1-18 0,1-1-18 15,0 0-19-15,0 1-18 0,0-1-18 16,0 2-2-16,-1 0 2 0,-2 2 6 0,1 1 6 0,-4 0-4 16,0 1-5-16,0 1 2 0,3-1 2 15,-4 0 2-15,2 3 1 0,-2 3 6 0,1 0 8 16,0 1 5-16,-2 1 8 0,-1 1 1 16,4 1-4-16,-1-2-2 0,1 3-8 0,0 0-7 15,0-2-3-15,1-1-6 0,2 2-2 0,1-2 2 16,0 1 0-16,-1-1-1 0,2 2 1 0,0 0-3 15,0-2-1-15,2 1-1 0,-1-3-2 0,1 4-1 16,2-1-3-16,0-3 1 0,-1 1 1 0,1-2 2 16,0 0 5-16,-1-1-1 0,3-3 2 15,-3 1 3-15,5-4 10 0,-2 1 13 0,1-2 11 16,1-2 4-16,3-1-6 0,0-1-10 0,4-3-10 16,-2 0-6-16,-1 1-3 0,6-3-3 0,-7-1 2 15,4 0-1-15,-3 0 0 0,-1-3 3 16,-2 3 2-16,-4 0 0 0,2-2 2 0,-4 1-4 15,0-1-3-15,-1 0 2 0,2 1-4 0,-4-2 1 16,-4 5 0-16,3-2-1 0,0 1 1 16,-2 1-2-16,1-1-2 0,-2 1 1 0,-1-1-4 15,1 1-1-15,-2 0-1 0,0 0-3 0,-2 2-3 16,0-1 0-16,-1 1-2 0,-1 1-1 16,-1 0-1-16,-3 2-1 0,3 2 1 0,-2 0-1 15,1 1 0-15,1 0-1 0,2 1-3 0,-2 0-2 16,4 0-4-16,3 3-3 0,0-1-4 0,1 1-12 15,3 1-38-15,0 0-120 0,4 0-376 0,2 2-950 16</inkml:trace>
  <inkml:trace contextRef="#ctx0" brushRef="#br0" timeOffset="99707.986">13430 2576 1 0,'0'-2'0'0,"0"-2"0"0,1 2 0 16,0 0 0-16,1-1 0 0,-1 0 0 0,1 3 0 15,-1-3 0-15,0 1 0 0,0 0 142 0,-1 0 31 16,0 0 6-16,0 1-7 0,0 1-7 16,0-2-13-16,0 2-37 0,0 2-40 0,0-2-40 15,0 0-36-15,0 1-25 0,0-1-18 0,1 2 15 16,-1 0 14-16,1 1 21 0,2 1 26 0,-2-1-9 16,2 2 4-16,-2 1-1 0,0-2 3 15,1 3 9-15,1 1 3 0,0 2 15 0,-2 1 15 16,2 1 10-16,0 0 6 0,-1 1-9 15,-1 2-10-15,0 2-13 0,0-1-6 0,0 1-5 0,0-2-7 16,2 2-5-16,-2-5-8 0,1 3-3 16,-1-1-3-16,0 0 1 0,1-1-1 0,1-4-3 15,1 3 0-15,-3-3-6 0,3 0-1 0,0-2-1 16,-2-2 0-16,4-2 1 0,-3 0 5 16,-1-1 11-16,2-1 10 0,0 0 11 0,0 0 6 15,3-1-1-15,2-1-5 0,2 0-8 0,-1-2-5 16,1-2-8-16,-1-1-2 0,1-3-3 0,0 2 2 15,-2-1 1-15,0-2-4 0,1 2 0 16,-1-4-6-16,-2 2 0 0,-1-3 8 0,2 4-1 16,-5 0 2-16,3-1-2 0,-3 3-8 0,-1 2 1 15,0 1 5-15,-2-1 8 0,0 4 2 0,0-1 1 16,0 2-14-16,0 2-18 0,0-2-22 0,0 1-28 16,0 0-26-16,0 1-7 0,0 1 20 0,1 1 26 15,1 1 30-15,0 4 15 0,1 4 0 16,4-2-1-16,-3 3 1 0,3-3-1 0,1 2-1 15,-1 1 0-15,1-2 2 0,0-1 2 0,1-1 1 16,2-2 1-16,-1 4 1 0,-1-3 2 16,1-3 2-16,-1 2 1 0,2-4 3 0,-1-3 4 15,1 1-1-15,0-1-1 0,1-2-2 0,2-1-3 16,0 1-2-16,-2-3-2 0,1 1 2 0,-1-5-1 16,-2 3 0-16,2-2 2 0,-2-2-1 15,-2 0 4-15,-1 1 0 0,2-2 1 0,-2 1 0 16,-3-3-2-16,1 2-2 0,-3-4-2 0,-1 4-2 15,0-6 0-15,-2 2-2 0,1 0 0 16,-1-1-2-16,-1 1-1 0,-2-2 0 0,1 3 0 16,-1-1-1-16,-1 1-1 0,-1 1-1 0,2 3 0 15,1 0 0-15,0 3-1 0,-1 3-1 0,3 0-1 16,0 2 1-16,0 0-1 0,1 1-1 0,-1 0-2 16,1 0-8-16,0 1-6 0,-2-1-8 0,2-1-9 15,-2 2 6-15,1 0-1 0,-1 2-8 0,1 0-21 16,-2 3-51-16,-1 0-88 0,2 0-152 15,0 0-254-15,1 1-431 0</inkml:trace>
  <inkml:trace contextRef="#ctx0" brushRef="#br0" timeOffset="100392.4417">14164 2571 1 0,'2'-1'0'0,"-2"-2"0"16,-2-2 341-16,2 3 41 0,0-2-35 15,0 3-52-15,0 0-65 0,2 1-67 0,-2 1-65 0,0-1-53 16,2 1-42-16,-2-1-31 0,0 4 13 16,1-1 12-16,-1 4 19 0,0 4 27 0,1 0-4 15,0 3-11-15,-1-1-3 0,1 1-2 0,0 1-2 16,-1 0 1-16,1 3 1 0,-1-1 1 15,0-1-2-15,0 1 4 0,0 0 1 0,-1 1-4 16,0-2 1-16,0 0-5 0,1-2-1 0,-2-3-1 16,1-2-4-16,-1 1-1 0,0-3-4 15,1-3-3-15,0 0 0 0,1-1-2 0,0-3-1 16,0 2 4-16,0-4 1 0,0 2 3 0,-1 0 1 16,0-3-10-16,-1 2-10 0,-2-2-10 0,2 0-12 15,-5-1-2-15,3 1-2 0,-5-2 0 16,5-2 1-16,-2 3 4 0,1-3 5 0,0 3-2 15,3-5-2-15,1 1-4 0,2 2-5 0,0-4-3 16,3 4-2-16,2 2-3 0,2 0 3 0,1 1 4 16,3-3 9-16,0 2 8 0,5 1 10 0,1 0 5 15,0 1 0-15,1 0-2 0,0 1-4 16,-1-1 3-16,-1 0 10 0,-2-2 9 0,3 0 6 16,-5 1 7-16,-2-2 1 0,0 0 7 0,-2-3 7 15,1 2 0-15,-3-1 0 0,-2 0-1 0,3-3-2 16,-3 3 4-16,-2-2 3 0,-1 0 5 15,-2 3 1-15,0-4-5 0,0 3-7 0,-1 1-6 16,0-1-3-16,-2-1 1 0,-1 3 6 0,3-1 3 16,1 0 3-16,-2 2 5 0,1 0 3 0,0 3 4 15,1 1-2-15,0-1-14 0,0 1-16 16,0 1-21-16,0 0-12 0,1 2-1 0,-1 2 5 16,1 2 11-16,1 2 6 0,-2 1 1 0,2 1 1 15,3 2 2-15,-3 1-4 0,-1 2 3 0,2-3-1 16,1 3-2-16,-1-2 3 0,-1-2-5 15,1 3-2-15,0-2 0 0,-1 1-3 0,-1-2 7 16,0 2 6-16,1 0 0 0,-2-2-4 0,2 0-7 16,0-4-11-16,-1 0-6 0,0 1-9 15,0-1-30-15,0 2-56 0,0-1-83 0,1 0-132 16,1-3-246-16,-1 0-431 0</inkml:trace>
  <inkml:trace contextRef="#ctx0" brushRef="#br0" timeOffset="100683.9853">14629 2582 650 0,'0'-1'408'0,"-1"0"-116"0,0-1-99 15,1 4-74-15,0 0-50 0,0-1-6 0,0 3 27 16,0 3 25-16,0 2 24 0,0 2-25 15,1 2-36-15,0-1-22 0,-1 2-14 0,1 3-7 16,2-2-3-16,-1 3-7 0,-1 0-5 0,0-2-1 16,0 0-3-16,0 0 0 0,-1-2 2 0,1 1-6 15,-1-4-2-15,1 3-2 0,1-1-6 16,1-3-2-16,-1 1-8 0,-1-1-17 0,0-1-34 0,-1 2-63 16,0-3-103-16,0-3-208 0,0 1-332 15,2-2-238-15</inkml:trace>
  <inkml:trace contextRef="#ctx0" brushRef="#br0" timeOffset="100963.3574">14934 2578 830 0,'0'-2'392'0,"0"0"-48"0,-1-2-101 16,2 4-68-16,-1 1-53 0,0 2-63 15,0-1-23-15,1 0 3 0,-1 6 13 0,3 2 18 16,0 2 3-16,-1 2-8 0,1-1-7 0,2 3-9 16,-2-1-7-16,3 2-7 0,-2-1-4 0,-1-1-4 15,2 1-4-15,-2 0-2 0,2-2-2 16,-1 2-4-16,-3-2-1 0,3-3-4 0,-2 2-4 16,-1-3 0-16,0 2-2 0,0-3-4 0,-1-1-3 15,1-1-8-15,-2 1-15 0,1-3-19 0,-1 2-30 16,0-2-36-16,-2 0-58 0,1-2-86 0,0-5-181 15,-3 1-358-15,-1-2-140 0</inkml:trace>
  <inkml:trace contextRef="#ctx0" brushRef="#br0" timeOffset="101279.2151">14870 2535 1 0,'-1'-3'0'0,"-3"-1"309"0,2-3 47 16,2 4-31-16,1 1-51 0,2 2-78 16,2-2-72-16,0 2-58 0,6 0-23 0,1 2-1 15,2-1 7-15,5 2 6 0,1 2 1 0,-1 0-3 16,2-2-5-16,-1-1-1 0,2 1-4 16,-2-1 0-16,1 1 0 0,-2-2-4 0,-2-1 0 15,-2 0-4-15,2 0-5 0,-3-1-4 0,2-1-4 16,-4 1-4-16,-1 0-2 0,-1-1 0 0,-6 0 3 15,2 2 5-15,-4-1 6 0,-1 1-1 16,2-1-1-16,-2 0-4 0,-1 1-4 0,0 0-2 16,0 0-4-16,0 0-6 0,-1 0-9 0,1-1-12 15,-3 0-26-15,3-1-52 0,-1 1-96 16,1 1-191-16,1 0-233 0,2-1-313 0,0 1 541 0</inkml:trace>
  <inkml:trace contextRef="#ctx0" brushRef="#br0" timeOffset="101580.2973">15437 2501 1 0,'2'1'154'0,"-2"0"-109"0,1 2-15 0,-1-2 80 16,-1 1 87-16,0 2 61 0,0-1 18 16,-3 2-25-16,3 5-40 0,0-2-40 0,1 4-29 15,-1-1-25-15,0 3-22 0,0 1-10 0,0 3-15 16,-2 1-9-16,2 1-8 0,0 0-11 0,-1 1-6 15,-5 4-6-15,3-2-7 0,-2 0-7 0,2-1-3 16,-2-1-1-16,3 0-4 0,0-1 0 16,0-2-2-16,6-4-2 0,-2 1-1 0,2-5 1 15,0 1 3-15,4-2 2 0,0-2 2 0,-2 0 3 16,4-3 4-16,0 0 3 0,1-3 4 16,2 0 1-16,3 0-4 0,-1-3-9 0,3 1-11 15,-2-3-9-15,2 1-17 0,-3-1-19 0,1-1-26 16,-3 0-41-16,-1 0-52 0,-2-2-82 15,0-2-167-15,-3 1-233 0,2-2-341 0</inkml:trace>
  <inkml:trace contextRef="#ctx0" brushRef="#br0" timeOffset="101842.6095">15469 2464 1 0,'3'-2'251'16,"4"-1"-44"-16,2-4-27 0,1 3 11 0,1 1 6 15,-1-1-32-15,0 1-48 0,3 0-41 0,-2 2-28 16,0-1-17-16,6 1-11 0,-5 1-7 0,1 0-1 16,1 1-3-16,-1-1-1 0,-2 1-1 15,0-1-4-15,0 1-3 0,-3 0-5 0,0 2-2 16,-4-1-10-16,4 1-23 0,-5-1-52 15,3 1-111-15,-3 0-119 0,-1 1-180 0,1 1 155 0</inkml:trace>
  <inkml:trace contextRef="#ctx0" brushRef="#br0" timeOffset="102132.0881">15454 2656 1 0,'1'4'0'0,"-1"-1"0"0,3 2 74 16,-1-2 306-16,0 0-48 0,4 0-49 16,-2 1-49-16,6-1-48 0,-1 1-38 0,2 1-35 15,3-3-26-15,2 2-25 0,2-1-14 0,-4 1-15 16,5-2-7-16,-2 0-3 0,-3 0-2 0,4 0 0 16,-5 0 0-16,-1-4-3 0,3 2-1 15,-5-1-4-15,-4 0 1 0,2 1-3 0,-1 0 4 16,-3-2 4-16,0 1 5 0,-3 0 7 0,-1 0-2 15,0 0-7-15,-1-2-10 0,-2 1-12 0,1 1-15 16,0-1-16-16,-3 0-24 0,2 1-34 16,-5 1-63-16,4-1-156 0,-4 2-286 0,3 0-479 15</inkml:trace>
  <inkml:trace contextRef="#ctx0" brushRef="#br0" timeOffset="104123.0975">8880 4316 1 0,'0'1'0'0,"0"-2"0"0,-2-1 0 16,1 2 0-16,0-1 0 0,0-1 0 16,-1 2 0-16,-2-2 0 0,3 1 0 0,-1 1 0 15,1-1 0-15,0 0 51 0,0 1 110 16,0-1-10-16,1-1-21 0,-3 2-19 0,3-1-15 15,0 1-9-15,-1 0-15 0,1 0-21 0,0 0-14 16,0-2-14-16,-1 4-9 0,1-2-7 0,0 0-7 16,0 0-6-16,0 0 0 0,0 0-3 0,0 0-2 15,1 0 4-15,-1 0-5 0,0 0 1 0,0 0-3 16,1 0-7-16,-1 0 4 0,3 1 17 16,-1-1 21-16,0 0 19 0,4 2 15 0,-1-2 0 15,4 0-4-15,2 0 6 0,-1 0-1 0,3-2 1 16,4 1-1-16,3 1-7 0,2-2-7 15,1 2-7-15,3-1 0 0,-1 1-6 0,1 0 0 16,1-1-3-16,-4 1-4 0,4 0 1 0,-2-2-7 16,1 2 1-16,-1 0-2 0,3 0 0 0,-1 2 1 15,0-2 0-15,1 0 1 0,0 0-3 16,0 1 6-16,-1-1 3 0,3 0 1 0,1 0 3 16,0 0-4-16,3 0 2 0,1-1 2 0,-2-1 1 15,5 2-1-15,-4-2-5 0,5 1-4 0,-1 1-6 16,-4-2 2-16,1 1-3 0,-3 0 0 15,-3-3 1-15,-1 3-6 0,-1 1 0 0,0-3-2 16,0 2-1-16,0-2 3 0,0 2 0 16,-3-1-1-16,2-1-5 0,-2 2 3 0,-2 0 0 0,1-1 2 15,2 1 3-15,-2-3-2 0,5 1 1 0,-2 0-2 16,1 0 1-16,1-1-1 0,-3 1-2 16,3 2 0-16,0-3-4 0,-4 0 4 0,5 2-1 15,-2 1-2-15,1-2 3 0,3 1-3 0,3 0 0 16,-1 0 2-16,3 0 2 0,-4 1-3 0,-2 0 1 15,-6 1-1-15,4-2-3 16,-5 0 6-16,1-1 1 0,2 2 1 0,-3-1 0 0,3 0-3 16,-3 1 0-16,5 0 0 0,1 0 2 0,-3 0 0 15,2-1 1-15,-1 1-1 0,-4-2 0 16,1 0 7-16,-4 1 2 0,1-3-1 0,-4 2 2 16,2 1-6-16,-1-1-3 0,-4 1 1 0,6 0 1 15,-3 0-1-15,-1 0-2 0,-2 0-1 0,-1 1-4 16,-4 0 2-16,1-1 0 0,0 1 0 15,-1 1 0-15,1-2-1 0,2 2-1 0,-2-1 0 0,0 1 1 16,1 1 0-16,0-1-1 0,-1 2 0 16,3-2-1-16,-3 0 2 0,5 0-1 0,-3 0 1 15,2 0 5-15,3 0-2 0,1-2 1 16,-1 0-1-16,0 1-1 0,-1 0 0 0,1-2 0 16,0 2-1-16,-1-1-2 0,-2 1 0 0,0 0 1 15,-3-1 0-15,2 1 3 0,1 0 0 0,-2-1-2 16,3 2 1-16,-4-1 1 0,-2-2-2 0,2 3 0 15,-2-1 0-15,-3 0-4 0,2 0 3 16,-1-1 1-16,-2 2-1 0,0 0 0 0,0 0 1 16,-2 0 0-16,3-2 0 0,-4 2 2 0,0 0-1 15,-1 0 3-15,1 0 5 0,0-1 3 0,-2 1 9 16,1 0 3-16,1 0 4 0,-2 0-2 16,0-2-4-16,0 1-3 0,0 0-3 0,0 0-3 15,0-1-2-15,0 1-3 0,0-1-2 0,0-1-3 16,0 0 2-16,-2-1-1 0,1 2-1 15,-1-2-2-15,-2-1-1 0,1 1 0 0,-1-1-1 16,-1 0 3-16,-2 0-2 0,1 0-1 0,0-1-1 16,-1-1-4-16,0 3 3 0,0-2 1 0,-1 3 0 15,3-4-2-15,-3 3 0 0,3 2 0 0,0-1 0 16,-3 1 4-16,3 1-4 0,-4-1-4 0,2 1-1 16,1 0-4-16,-1 1 5 0,-1-1 3 15,0 1 0-15,0-2 3 0,0 2-1 0,-2 2 2 16,3-2 0-16,-1 0 2 0,2 0-1 0,0 0-1 15,5 0-1-15,-3 1-4 0,3 0-1 16,-2 0 0-16,2 1-1 0,1-1 2 0,0 2 2 16,0 0 1-16,1 1 2 0,0-1 4 0,2 2-2 15,1-1 2-15,3 1 2 0,0 0-2 0,4 3 7 16,1-2-1-16,0 0-1 0,1-1 1 16,0 1-5-16,0-2 1 0,2 1-1 0,-5 0 2 15,0-3-2-15,0 1-2 0,0 1 0 0,-1 0-1 16,-3 0 0-16,0-2-1 0,0 1 1 0,-2-2-1 15,2 1 0-15,-2 1 0 0,0 2 0 16,0-4 0-16,-2 3-1 0,-1-1 1 0,0-1-1 16,0 3 0-16,-1-2 0 0,0 3 2 0,0-1 3 15,-2 0 0-15,1 2 3 0,-5 2 1 16,1-1-2-16,-5 2 0 0,2-1-2 0,-2 0-3 0,-1 2 2 16,-2 0-2-16,-1 2 0 0,0-2 2 15,-3 2 0-15,3-3-2 0,-1-1 2 0,0 1-3 16,0 0 2-16,0 2 0 0,-1-5 0 0,1 2-1 15,2 1 0-15,0-2-2 0,4 1 0 0,-1-4-1 16,3-1-2-16,0 1-6 0,2 0-18 16,-2 0-56-16,2 1-142 0,0 1-463 0,0 0-881 15</inkml:trace>
  <inkml:trace contextRef="#ctx0" brushRef="#br0" timeOffset="109603.6984">12465 6649 1 0,'0'-2'0'0,"0"-2"0"16,-1 1 0-16,1-1 0 0,-2 3 0 0,2 0 0 15,0-2 0-15,-1 2 0 0,1-1 114 16,0-1 7-16,0 1-12 0,0 0 1 0,0-1-2 15,0 2-2-15,0 0-4 0,-1 1-8 0,0-1-14 16,-2 0-13-16,1 1-6 0,1-1-14 16,-2-1 2-16,0 2-3 0,0-1-1 0,-1 1 6 15,0-1 1-15,2 0 7 0,-3 1 6 0,-1-1 8 16,3 0-3-16,-2-1-2 0,3 2-7 0,-2-1-15 16,-1 1-1-16,0-1-7 0,-2-1 0 0,1 2 3 15,0-1-2-15,0-2-2 0,1 2-2 16,-5 0 0-16,4 0-1 0,-2-1-3 0,2 1-3 15,-1 1-6-15,0-1-4 0,0 1-5 0,1 0-5 16,-1 0 0-16,0 0-3 0,0 0 1 0,0 0 1 16,1 0 3-16,-2 1-4 0,0 0 1 15,0 2-1-15,2-2-4 0,-2 3 1 0,-1-3 1 16,1 2-3-16,1 0 2 0,-2 0 0 0,2 1 1 16,-3-2 1-16,2 1 3 0,-2 2 1 15,2-1 1-15,-2-1 2 0,-2 2-4 0,1-2 3 16,1 1-1-16,-1 1 0 0,0-2 0 0,2 0-1 15,-1 0-2-15,1 1 0 0,-2-1 2 0,3 2-4 16,-2-1 0-16,-1 0 1 0,0 1-7 0,1-2 6 16,2 1-1-16,-2 0 1 0,0 1 2 15,-2 0-3-15,3 0 0 0,-1-1-1 0,1 3 3 16,-3-1-3-16,0 0 0 0,1 2 1 0,-1 0-3 16,0-1 3-16,0 1-1 0,1 1-2 15,-2-1 2-15,1 0-1 0,1 2 0 0,-3 0-2 0,3-1 4 16,-2 0-2-16,0 2-1 0,0 0 1 15,0 1-5-15,0 0 5 0,2-1-1 0,-2 0 1 16,2 0 2-16,-2 0-1 0,0-1-1 0,3 2 4 16,0-2 0-16,3 3-1 0,-2-2 1 0,1 0-3 15,0 0-1-15,-1 1 1 0,1-2-1 16,1 1-2-16,-2 0 1 0,2 0 1 0,2 2-1 16,-2-1 0-16,0 1 2 0,1-2-3 0,0 2 1 15,1 4 1-15,0-2-5 0,1 0 0 16,-2 1 3-16,3-2-1 0,-2 2 6 0,2 2 2 15,-4 0-1-15,3 0-2 0,0 0-1 0,-1-1-1 16,1 0-1-16,-1 2 3 0,1 1-2 0,-2 0 2 16,1-1 1-16,-4 1 1 0,4-2 0 15,0 1-1-15,2 1-1 0,-1-1 0 0,1-4-1 16,1 4 2-16,-2-2-1 0,3-1-1 0,0-1 0 16,1-1 0-16,0-1 1 0,0 2 0 0,0-4 3 15,1 4-3-15,3 0 0 0,-3-1-2 0,2 1 0 16,0-1 3-16,1 0-1 0,0 2 2 15,1 0-1-15,0 0-1 0,2 2 1 0,-2-3 2 16,0 2 2-16,1 1-2 0,2-2 2 0,0 2-3 16,1 2-1-16,1-2 3 0,1-2 1 0,2 0 2 15,2 0-3-15,-2-4-1 0,0 3 0 16,4-1-2-16,-3-1 7 0,2 1-5 0,2 0 1 16,0 0-2-16,2-2-3 0,1 1 6 0,3-2 1 15,-2 0 1-15,2 1-1 0,0 0-3 0,1-3-2 16,0 1 0-16,-1 0 4 0,0 1-4 15,0-1-1-15,2 0 1 0,4 1-3 0,-2-3 4 16,4 5 2-16,-1-3 0 0,1 1 4 0,0-1 2 16,3-1 2-16,3 0 2 0,0-1 3 15,1 0-2-15,2 2-1 0,0-3-2 0,-1-1-4 16,0 0 1-16,-3-2-1 0,-1 1 0 0,0-3-2 16,-3 0 0-16,0-1 0 0,0-2 0 0,-4-1 2 15,4 0-5-15,1 0-1 0,-3-2-3 16,1 0-1-16,-1-1 3 0,0-1-1 0,0 0 2 15,1 0-3-15,2-2 0 0,0 0 1 0,2-2 0 16,1 2 5-16,1-2-6 0,-3 0-3 0,1 1-1 16,3-1-3-16,-4-1 6 0,3 2 1 0,-5-3 0 15,0 2-4-15,0-1 4 0,-2 0 1 0,-1-2 1 16,-2 1 3-16,3-3-3 0,1-1-1 16,-4 2-2-16,2-3 1 0,-3 0 1 0,1-2 4 15,-3 0-1-15,2 0-1 0,-5-3-2 0,5-1-1 16,-4-4 2-16,0 0 6 0,-1-3-4 15,2-1 0-15,-2 0-2 0,-3 0-4 0,-5 2 6 16,4 1 0-16,-5 3 1 0,1 1-4 0,0 0 1 16,-3 1 1-16,0-1 3 0,-2 1 5 0,0-2-4 15,-1 1-2-15,-3 0 1 0,1 0 0 16,-4 0 0-16,-1 0 1 0,0 0-3 0,-1 0-5 16,-1-1 4-16,0 0-1 0,-1-2 0 0,-4 1 5 15,1 0-4-15,-2 0-5 0,1 0-1 16,-1 2-1-16,-1-2 2 0,-3 2 3 0,2 0-1 15,-1 1-2-15,-1 1-1 0,1-1 2 0,0 0 1 16,-1 2 1-16,0 1-2 0,-1 0-1 0,-2 5 0 16,1-4-1-16,0 3 1 0,-2 0-1 0,1 1 0 15,0 1-1-15,-2 0 1 0,2 0 1 0,-2-3 1 16,-2 2 0-16,1-1-2 0,1 0 0 0,-4 2-1 16,2-2 1-16,-2 4 0 0,0-1 0 15,-3 1-2-15,2 2 2 0,-6-2-1 0,4 1 2 16,-3 2 0-16,1-2 1 0,5 3-2 0,-3 0 0 15,0-1-1-15,1 1 0 0,1 1 1 16,-2-1-1-16,2 3 1 0,-1 0-4 0,-1-1 3 16,-2 0 0-16,3 3 1 0,-2-2 2 0,-1 3-3 15,4-2 2-15,-1 2-1 0,3-1 2 16,-3 3 0-16,2 0-3 0,1 0-2 0,-2 3 1 16,3-1-1-16,-1 0 2 0,6 0 1 0,-2 0 1 15,1-1-2-15,2 0 0 0,1 2-1 0,-3-3 2 16,1 1 0-16,1 0-1 0,-6 0 1 15,6 3-4-15,-3-3 3 0,0 0 2 0,2-1 0 16,-1 2 5-16,-1-2-6 0,1 1-2 0,-2-1 1 16,1 0 0-16,0 2 0 0,4-1 2 0,-4 0-2 15,4 1-2-15,-2-2 3 0,1 2-2 0,1-2 3 16,-1 2 0-16,1-1-2 0,0 1-1 16,2 3 0-16,-1-4 1 0,3 1 0 0,-3 0 0 15,-1-1-1-15,2 2-2 0,1-1 4 0,1 0 0 16,0-1 1-16,-2 0 3 0,0 2-6 0,-1-2 2 15,1 1-1-15,-1-2 0 0,-1 0 1 0,0 3 0 16,0-3 0-16,-3 0-5 0,2 0 5 16,-3 0 1-16,1 0 0 0,0 0 1 0,2 0-5 15,-2 0 0-15,0 1-1 0,1-2 4 0,-2 2 0 16,2-1 0-16,0 0-2 0,3 2 0 0,0-2 2 16,0 1 0-16,2-1 0 0,2 1-3 15,0 1-1-15,0-1-1 0,0 0-1 0,0 0 0 16,2 1 0-16,-2 1 1 0,3 0 1 15,-1 1-5-15,0 0 5 0,1-1 2 0,1-1-1 0,1 1 6 16,0-2-4-16,-2 0-2 0,2 0 0 16,1-1 2-16,-1 0 0 0,1 0 1 0,0 0-1 15,0 2-3-15,0-2 3 0,0 0 1 0,0 1 1 16,0-1 3-16,-1 0-3 0,1 0-2 16,0 0 0-16,0-1 3 0,0 1-2 0,-2 0-2 15,2 0-1-15,0 0-10 0,0 0-2 0,0 0-11 16,0 1-15-16,0 0-11 0,-1 0-25 0,1 1-17 15,0 3-24-15,0-1-33 0,1 0-37 16,-1 0-71-16,3 0-154 0,-1 2-311 0,5 0-553 16</inkml:trace>
  <inkml:trace contextRef="#ctx0" brushRef="#br0" timeOffset="110212.407">12369 6625 1 0,'0'-2'0'0,"-1"-3"0"0,1 2 268 0,-2-1 84 16,2 1-38-16,-2 1-54 0,2 0-42 16,0 2-48-16,0-1-43 0,0 2-43 0,0-1-36 15,0 2-24-15,2-2-19 0,-2 1-7 0,0-1-3 16,0 1 5-16,2 2 6 0,-2 1 7 0,1 4 13 15,-1 0 4-15,1 1 9 0,-1 3 7 0,0 0 2 16,2 3 2-16,-2 1-5 0,0 0-1 16,0 3-4-16,0 1-6 0,-2 0-5 0,2 1-9 15,-1-3-1-15,-2 2-4 0,0 0 1 0,1-1 0 16,-2 5-1-16,0-2 2 0,-1 2-3 0,0 2 2 16,-3 0-1-16,1 2-1 0,1-1 1 15,-3 2-6-15,3 0 0 0,0-1 2 0,-1 0-2 16,4 1 2-16,-1 1 0 0,1-1-1 0,1-1-1 15,2 0 4-15,-1-2 2 0,2 1 0 0,-1-5 3 16,0 0 0-16,0 2 0 0,1-3-4 16,-1 2 2-16,1 0-5 0,2 0 1 0,-2-1 0 15,2 0-1-15,-2 1 1 0,-1-1-1 0,1-1 1 16,-1 2-1-16,-1 1 1 0,1 2 0 0,-3 1 1 16,0 0 2-16,-1 0-5 0,3-1-1 15,-2 1-2-15,-1-5-4 0,2 0 2 0,1-1-2 16,1-4 1-16,0-1-2 0,-1 1 2 0,-1-2-1 15,2-1-1-15,-1 1 5 0,1-3-5 0,-1 0 0 16,2-1-1-16,-1-1-1 0,1-2 1 16,-1 0 2-16,2-1 1 0,-2-1-2 0,1 0 2 15,-1 0-4-15,0-1 2 0,0 0 1 0,0-2-2 16,0 1 0-16,0-2-1 0,0-1-1 0,0 0-1 16,0-1 2-16,0 0 3 0,0 0-4 0,0-1 0 15,0 0-6-15,1 0-13 0,1-1-15 16,3-2-29-16,-2-1-32 0,2-2-49 0,0-2-87 15,0 1-228-15,0-2-397 0,4-1-165 0</inkml:trace>
  <inkml:trace contextRef="#ctx0" brushRef="#br0" timeOffset="110835.5319">13002 6696 1 0,'1'-4'0'0,"0"-3"0"0,3-1 0 15,-3 2 152-15,1 0 176 0,0 3 8 0,-2 1-33 16,0 1-82-16,0 1-83 0,0 0-67 0,0 1-52 15,1-1-21-15,-1 1 1 0,0 1 14 0,0 0 22 16,0 5 17-16,0 0 11 0,-1 0-1 0,1 3-8 16,0 0-5-16,-2-1 1 0,2 3 5 15,0-1 2-15,0 3 6 0,0 1-3 0,0-1-5 16,0 2-6-16,0-3-5 0,0 5-1 0,0 0 0 16,0 3 2-16,0 0-1 0,0 2-1 15,-2 2-3-15,1 2-4 0,0 0 0 0,-2 3-6 16,2 1-1-16,0 2-2 0,-2-2 0 0,-1 3-1 15,2 0 1-15,1-2-1 0,-3 5-4 0,0-3-2 16,2 2-3-16,-3-4-2 0,1 2 0 16,0-1 0-16,0-2-1 0,1 0-2 0,-1 0 3 15,-1-2-5-15,4-2-1 0,-3 0 0 0,3-4-8 16,0 0 1-16,2-1 2 0,-1 1 0 16,1 1 3-16,2-1 4 0,-2 1 0 0,0 0-1 0,3-1 0 15,0 2-2-15,-2-2-2 0,2 3 5 16,0-2-7-16,-2 1 1 0,2-2 1 0,2 2-3 15,-4 0 1-15,1 1 1 0,0 0-2 0,-2-1 0 16,0-2 3-16,0-4-3 0,0-1 3 0,3-3-2 16,-2-1-3-16,0-3 1 0,-1-2-2 0,0-1 2 15,1-1-2-15,-1-1 4 0,0-1-3 16,-1 0 0-16,0-5 6 0,0 0-3 0,0-3 6 16,0 3 6-16,0 0-2 0,0 0 0 0,2-2-8 15,-2-3-14-15,0 0-16 0,0-3-26 16,0-3-37-16,-3 1-68 0,0-6-101 0,1 0-253 15,-3 0-494-15,-1-4-145 0</inkml:trace>
  <inkml:trace contextRef="#ctx0" brushRef="#br0" timeOffset="111537.4358">11814 7547 1 0,'-5'0'0'16,"0"0"0"-16,1-1 0 0,2 0 0 15,-1-1 18-15,2-1 179 0,1 1-55 0,-2-1-28 16,2-1-20-16,-1 1-6 0,1-1-2 0,-1 0 0 16,1 1 1-16,-1 2-5 0,-1 0-9 15,1 0-19-15,0 1-23 0,0 0-12 0,-1 0-12 16,-1 1-1-16,0-1 1 0,1 1-1 0,1-1-1 16,-1 1 0-16,1 2-2 0,1-2-1 0,-2 0 6 15,2 1-3-15,0-1 0 0,-2 2 3 16,2-1-7-16,2-1 5 0,-2 0 1 0,2 0 8 15,1 1 17-15,-2-1 16 0,3-1 20 0,2 2 5 16,0-2-2-16,2 0-14 0,0 0-11 0,6 0-5 16,-3 0-6-16,3-2 3 0,1 2-1 0,0-1-7 15,0 1-1-15,2-2 7 0,2 2-6 0,1 0 1 16,0 0 8-16,2 2-4 0,4-2 5 16,4-2 2-16,1 2-7 0,0-2-1 0,3 0 0 15,3-2 2-15,3 0-1 0,1 0 1 0,2 0-1 16,3 0-5-16,1-2 4 0,5 0-5 15,0 2-3-15,3 0 0 0,0 0-5 0,4 0-3 16,-1-1-3-16,3 0 2 0,-2 2-6 0,-2-2 1 16,0 1-1-16,-2-2-4 0,-3 1 3 0,-1 0-6 15,1 1-1-15,-3 0 0 0,0-1-1 16,0 2 3-16,-5 0-1 0,0-1 0 0,-2 0-2 16,-2 1 3-16,-2 0-1 0,-1-1-1 0,-5 1 5 15,-3 0-2-15,-1-1 0 0,-4 2 1 16,-4-1-5-16,-2 1 3 0,-1-1 1 0,-4 2 0 15,-2-2 0-15,-4 1 3 0,-2 1 2 0,-2 0 5 16,1 0 8-16,-4 0 0 0,1 1 3 0,-1 0-1 16,-1 0-3-16,1 0-8 0,-2-1-9 0,0 0-11 15,1-1-22-15,-1 0-20 0,-3 0-27 0,-5 1-40 16,0-2-65-16,-3 2-149 0,-3 1-311 16,-5-1-817-16</inkml:trace>
  <inkml:trace contextRef="#ctx0" brushRef="#br0" timeOffset="112318.252">11946 7128 1 0,'-2'-1'0'0,"2"-2"0"16,-1-3 23-16,0 5 322 0,1-1-65 0,0 2-82 15,0 0-89-15,0 2-70 0,1-1-42 16,0 1-1-16,1 2 12 0,-1 0 18 0,1 2 23 16,2 1 8-16,-1 3 11 0,0-2 14 0,0 4 1 15,1 0 3-15,-3 1-8 0,-1 2-4 0,0 1-5 16,0 0-6-16,0 0-6 0,-1 2-9 16,-3-2-5-16,1 0-4 0,1 1-1 0,1-1-3 15,-1-1-9-15,0 2-4 0,-1-3-2 0,2-1-1 16,0 0 2-16,0-3-1 0,1-1-3 15,-2-1-4-15,1-1-2 0,1-2-2 0,0 0-1 16,0-4 3-16,0 2-2 0,0-2 1 0,0 0 6 0,1-1 11 16,-1 0 20-16,0 0 20 0,0-1 20 15,-1 1-6-15,1-2-17 0,0-3-21 16,0-2-25-16,-1-2-4 0,1-1-3 0,-1 0 0 16,-1-3-3-16,0 0-2 0,1-4 1 0,1-2-1 0,-3 0 0 15,3-2-2-15,-1-2-1 0,1 0 0 16,1 0 0-16,-1 0 0 0,0 1-4 0,3 2 0 15,-3-1-2-15,3 1 1 0,-1 1 2 0,0 1-1 16,-1-2 1-16,2 5-4 0,-1 0 2 16,2-1 2-16,0 2-1 0,0 0 2 0,2 3-3 15,-3-1 1-15,3 2-2 0,-3 2 2 0,4 0-2 16,-4 2-1-16,5-2-1 0,-2 3-4 16,1-1 2-16,2 1-2 0,3-3 1 0,-1 3 1 15,0 0 1-15,2 2 0 0,-1 0 1 0,1 0 3 16,1 0-2-16,2 1 2 0,-2 0-1 0,-1 1-1 15,0 0 1-15,-2 1-1 0,2 0-2 16,-3 0 2-16,-2 1 0 0,1 0 0 0,-1 2 1 16,-2-1 1-16,-2 0 0 0,-2-2 0 0,2 0 1 15,-2 4-3-15,0-3 0 0,-2-1-1 0,0 1-1 16,0-1 0-16,1 0-3 0,-1 1-4 16,0 0-5-16,-1 0-10 0,1 1-13 0,0-1-26 15,-2-1-39-15,1 4-53 0,1-2-87 0,-1 1-122 16,1 0-133-16,-3 2-211 0,1-1 404 0</inkml:trace>
  <inkml:trace contextRef="#ctx0" brushRef="#br0" timeOffset="112686.9912">11976 7174 1 0,'0'1'0'0,"1"-1"0"16,-1 0 133-16,0 2 173 0,1-2-57 16,0 0-49-16,-1 1-32 0,4-1-7 0,-1 0-3 15,-1 1 5-15,4 0 0 0,2-1-19 0,2 1-7 16,5-2-12-16,-2 0-23 0,5 1-23 16,-1-1-17-16,2 0-16 0,0-2-6 0,-2 3-8 15,-1-2-9-15,0 1-4 0,-2-2-1 0,0 2-1 16,-1 0 2-16,1-1-1 0,-3 1-7 0,1 1-4 15,-4-2-3-15,-2 2-1 0,0 0 0 0,-5 0 1 16,0 0-2-16,0 2-1 0,-1-1-1 16,-1-1 2-16,1 0 0 0,0-1 3 0,-1 1-1 15,1 0-2-15,0 0-2 0,-1 0-3 0,1 0-1 16,0 0-2-16,0 0 1 0,-2 1-2 0,1 1-3 16,0-1-10-16,-2 3-27 0,1-3-44 0,2 1-76 15,-1 1-165-15,-1 0-330 0,1 3-616 16</inkml:trace>
  <inkml:trace contextRef="#ctx0" brushRef="#br0" timeOffset="115014.7486">12052 7660 1 0,'0'0'0'0,"-2"-1"0"0,1 1 0 15,0-1 0-15,1 1 0 0,0 0 0 0,0 1 26 16,0-1 43-16,0 0-27 0,0 1-20 15,1-1-4-15,-1 1 1 0,0-1 2 0,0 2 2 16,0-2-6-16,0 0-5 0,0 1-5 0,0-1 23 16,0 1 45-16,1 2 48 0,-1 0 27 0,0 2-4 15,0-2-27-15,0 2-25 0,0 1-11 0,0 2-1 16,-1-2 0-16,0 3-1 0,0 2 4 0,-3 0-3 16,0 0-7-16,-1 2-6 0,-1 0-12 0,-4-2-9 15,4 2-5-15,-2-1-9 0,1 1-6 16,-3 0-8-16,2 0-3 0,2-1-8 0,0 0-3 15,1-2 2-15,0 1-5 0,2-4 3 0,2-2-1 16,0 0-1-16,0-1 0 0,1-3-1 16,0 0-2-16,0 1-2 0,0-2 3 0,0 0-4 15,0 0 2-15,0 0 1 0,1 1-2 0,-1-1 7 16,1-1 12-16,2 1 12 0,0-2 7 16,5 0 0-16,2 0-11 0,0-1-12 0,2-2-1 15,2 1-8-15,1 2 0 0,-4-1 0 0,2 2-6 16,-1-2 5-16,-1 1-3 0,-1 0 1 0,0-2-1 15,-1 2 0-15,1-1 1 0,0 3 0 16,-3-3 2-16,1 3-1 0,1-3 0 0,-1 1 2 16,-2 0-1-16,1 0 3 0,-2 0 0 0,0-2 2 15,-2 1 1-15,1 0 4 0,0 0 2 0,-3 0 1 16,3-1 6-16,-2 1-5 0,0-2 0 16,-1 2-1-16,-1-2-8 0,0 0 1 0,1 2 0 15,-1-2-2-15,1-1 1 0,0 2 2 0,-1 2 0 16,2-2 2-16,-2 1 8 0,1 0 3 15,-1-1 7-15,0 1 8 0,0 2 2 0,0 0 4 16,0 1-6-16,0 0-11 0,0 0-15 0,0 0-10 0,0 0-8 16,0 1-4-16,0 0 6 0,0 2 2 15,0 2 3-15,0 1 3 0,0 3-5 0,1 2 4 16,-1 1 0-16,0 1 2 0,0 1 2 0,0 2 0 16,0 3 1-16,0-3-1 0,-1 1 2 15,0 2-2-15,1-4-1 0,-2 0-1 0,2 0-4 16,0-4 2-16,0-1 0 0,2-2-1 0,-2-2 1 15,0 0-2-15,1-3-2 0,-1-1-2 16,1 1 0-16,-1-2 2 0,0 1 0 0,2-2 0 16,-1 1-2-16,-1-1-3 0,2 0-7 0,-1 0-13 15,2-1-24-15,-1 1-47 0,1-2-105 0,1 0-280 16,2-1-767-16</inkml:trace>
  <inkml:trace contextRef="#ctx0" brushRef="#br0" timeOffset="116216.5634">12715 6033 1 0,'2'-4'0'0,"-2"-3"0"16,0 0 238-16,1 1 101 0,-1 1-14 0,2-1-35 16,1 3-49-16,-2 1-58 0,0 2-64 15,1 0-58-15,-2 3-46 0,1-2-3 0,-1 2 12 16,3 3 30-16,2 2 35 0,-2 2 9 0,3 2 1 15,-2 1-12-15,-2 2-18 0,1 2-13 16,1 0-5-16,-3 2-4 0,0 0-6 0,-1 3-2 0,0-1-12 16,0 2-9-16,-1 0-4 0,1-2-2 15,-2 0 2-15,-1 0 0 0,1-3 0 0,1-1-1 16,0-1-4-16,1-5-3 0,0 0-3 0,0-2 1 16,0-5 3-16,0-1 0 0,0-2 7 0,0-1 6 15,0 0 8-15,0 0 10 0,0-1 10 16,0 1 6-16,0 0 4 0,0-2-9 0,0 0-18 15,0-3-10-15,-1-2-13 0,1-4-3 0,-1 1 3 16,-2-5-4-16,-1-1-1 0,2-1 2 0,-1-3-2 16,0-2-1-16,-1 0-1 0,3-1 0 15,-3 0-5-15,1 0 4 0,2 0 0 0,0-1-3 16,0 1 2-16,1-1-5 0,2 0 1 0,1-2 0 16,1 1 4-16,-1 0-2 0,5 1 0 0,-1 1 0 15,-1 2-6-15,4 2 3 0,1 2-3 16,3-1-1-16,0 4 2 0,0 1-2 0,-2 0-1 15,2 4 0-15,-1 0-1 0,3 2-1 0,-3 1-3 16,2 4-1-16,-4 0-5 0,3 4-1 16,-4-1-1-16,-1 4 3 0,2 1 3 0,-2 4 6 15,-2 0 3-15,0 3 1 0,1 0 1 0,-3 2-3 16,-1 3-1-16,-3 0 3 0,-1 3-4 0,0 2 9 16,-2 1 3-16,-5 1 1 0,0 1 3 15,-2-2-2-15,-1-2 0 0,-2-2 0 0,2-2 1 0,-2-2-2 16,1-2-1-16,0-1 1 0,2-2-4 15,-1-3 7-15,2-2-2 0,0 1 1 0,2-4 4 16,-2 0-2-16,5-1 0 0,-4-1 1 0,4-1 2 16,-4 0-3-16,4 0 1 0,-3 0-2 0,2 0-7 15,3 0 5-15,0 0 1 0,-1 0-3 16,2 0 4-16,0 0-3 0,0 0-3 0,2 0 0 16,-2 0-3-16,1 0-9 0,-1 0-10 0,1 1 0 15,0 0 2-15,3 4 9 0,2-1 11 16,-1 0 2-16,0 1 2 0,4 5-2 0,2-2 1 15,-1 3 0-15,0 0 1 0,2-2 0 0,-2 1-1 16,3 1 3-16,-2-1-6 0,-1 1 4 0,-1-2 0 16,3 0-1-16,-3-2 2 0,-1 1 0 15,1-1-1-15,-2-2 0 0,-3 0 5 0,4 0-3 16,-6-3 0-16,2 2 1 0,0-2-6 0,-3-1 4 16,-1 0-1-16,0-1-1 0,1 0 2 0,-1 0-1 15,0 0-4-15,0 0 1 0,-1 0 0 0,1 0-8 16,0-1-11-16,0 1-38 0,0 0-68 15,0-1-77-15,0-1-159 0,1-2-374 0,3-1-555 16</inkml:trace>
  <inkml:trace contextRef="#ctx0" brushRef="#br0" timeOffset="116607.7178">13294 5915 1 0,'0'-5'295'0,"2"-2"107"0,-2 1-51 16,0 3-22-16,1 2-47 0,-1 1-79 15,1 0-94-15,-1 1-74 0,0 0-36 0,0 3-2 16,1 1 7-16,0 6 22 0,1 2 12 0,0 3 16 16,0 2 3-16,-1 3-4 0,-1-2 1 0,0 2-11 15,0 0 1-15,-1-1-5 0,-1-1-7 0,1 0-5 16,0-3-4-16,-1 2 0 0,2-2-6 15,0-2-1-15,2-2-3 0,0 0 0 0,1-3 2 16,-2-1 3-16,3 0 1 0,1-2 4 0,-3-1 3 16,6-3 2-16,-4 2 3 0,3-3 3 0,2 1-3 15,-1-2-1-15,2-1-6 0,2 0-5 0,1-3-4 16,-1 2-2-16,5-3-2 0,-2-1-2 16,1 0-2-16,2-1-2 0,-4-3-2 0,3 0-3 15,0 1-6-15,-2-2-1 0,4-2-4 0,-5 2-5 16,2-1-4-16,-4 1-6 0,0 1-8 15,-2-1-12-15,-2 2-11 0,1 0-17 0,-4 0-35 16,1 2-55-16,-4 1-132 0,0-2-284 0,2 3-314 16,-2-2 295-16</inkml:trace>
  <inkml:trace contextRef="#ctx0" brushRef="#br0" timeOffset="116851.3775">13390 5820 1 0,'1'-4'28'0,"-1"-2"317"0,3-1-51 15,1 1 4-15,-1 1-11 0,4-2-60 0,1 0-77 16,1 1-60-16,3 1-34 0,1-2-17 16,0 1-8-16,5 1-9 0,-3 1-5 0,5-2-8 15,-4 3-6-15,3 1-2 0,-3 0-3 0,-3 2-2 16,-1-1-3-16,0 2-12 0,-2-1-29 0,-1 3-71 15,1 0-133-15,-4 1-171 0,-2 2-246 16,-1 0 315-16</inkml:trace>
  <inkml:trace contextRef="#ctx0" brushRef="#br0" timeOffset="117047.9651">13327 6021 1 0,'1'2'0'0,"2"-1"0"0,4 2 101 16,1-3 191-16,3 0-79 0,1-4-68 15,8 2-59-15,0-2-33 0,6 0-22 0,0-2-15 16,5-1-16-16,1 2-25 0,3-1-60 16,-3 1-132-16,-2-2-229 0,-1 2 282 0</inkml:trace>
  <inkml:trace contextRef="#ctx0" brushRef="#br0" timeOffset="117305.5517">13908 5782 1 0,'1'-2'411'0,"0"-1"44"16,1-2-24-16,-1 4-52 0,1 0-97 16,-1 1-101-16,-1 1-81 0,0-2-63 0,0 3-32 15,1 1 6-15,0 1 18 0,-1 2 20 0,2 4 17 16,1 0-2-16,1 5-9 0,-2 0-8 15,3 2-6-15,-1 1 2 0,-1 3 0 0,2 1-8 16,-2 0-8-16,3 2-10 0,-3 0-5 0,-2-1-3 16,2-1 0-16,0-3-1 0,-3 1-2 0,2-3-3 15,-1-1-2-15,0-3-4 0,-1-2-2 16,2-2-3-16,-2-1-18 0,2-2-16 0,-2-1-31 16,0 0-36-16,-2-2-46 0,0-2-42 0,2-1-24 0,-1 0-88 15,1-2-282-15,-3-2-526 16</inkml:trace>
  <inkml:trace contextRef="#ctx0" brushRef="#br0" timeOffset="117722.1855">13841 5736 1 0,'3'-5'50'15,"0"-3"350"-15,-1 0-90 0,6 2-4 0,1 0-16 16,1 2-48-16,1 0-70 0,0 1-62 0,3 2-31 15,1 2-19-15,3 2-1 0,0 2 2 16,6 3-4-16,-2 1-9 0,0 0-16 0,-2 3-15 16,1 2-5-16,-2 2 0 0,-1-2 0 0,-1 4 2 15,-2 0 0-15,0 0 3 0,-2 0 3 0,-2 0 5 16,1 2-5-16,-3-2-1 0,-3 0-3 0,-1 0-3 16,0 1 2-16,-1 0 1 0,-3-3 1 15,0 2-1-15,-3-1 4 0,0-2 2 0,-5 0 2 16,2-1 7-16,-2-1 0 0,-4 1 1 0,-5-2-1 15,3 1-8-15,-6-2-3 0,-1 0-5 0,-1-1-3 16,-2 0-2-16,-4-1-1 0,3-1-2 16,-2 2 1-16,3-1 3 0,-1-2-4 0,3-1 0 15,2 0-1-15,3 0 0 0,-1-2 5 0,5 0 1 16,3-2 6-16,2-1 0 0,2 0 7 0,-1-1 5 16,2 0 3-16,3 0 4 0,0 0-5 15,1-1-3-15,-1 1-6 0,1-1-9 0,0 0-3 16,1 0-4-16,-1-2-4 0,1 2-5 0,-1-1-4 15,0 1-19-15,1 0-38 0,2 0-73 0,1 0-176 16,1 0-611-16,2 1-688 0</inkml:trace>
  <inkml:trace contextRef="#ctx0" brushRef="#br0" timeOffset="121414.1425">8775 7102 1 0,'1'-1'0'0,"-1"-4"0"16,0 0 0-16,-1 2 0 0,1 0 0 15,0 1 0-15,0-1 0 0,0 1 0 0,1-1 103 16,-1 0 6-16,0 2-14 0,0 0-22 0,0 1-16 16,0 0-23-16,0 1-24 0,0-1-22 15,1 1-6-15,-1-1 6 0,4 2 10 0,-2 1 14 16,0-2 3-16,0 1-1 0,3 1 5 0,-1-1 5 16,2-1 10-16,-1 1 12 0,3-1 9 15,-2 0 8-15,0 0 4 0,2 1 2 0,0-2-5 16,1 0-5-16,2-2-4 0,-1 2-1 0,1 0 4 15,2-1-1-15,2 1-2 0,0-1-8 0,2 1-6 16,-1-1-7-16,5 2-5 0,-2 0-4 16,1 0-1-16,0 1 2 0,-1 0-4 0,2-1 1 15,-1 0-1-15,1 1 0 0,4 0 2 0,-3-2-2 16,1 1-1-16,3-1-5 0,-1 1-2 0,1 0-2 16,-1 1-1-16,3-2-1 0,-6 1-4 0,5-1 0 15,-3 2-1-15,1-2 3 0,2 3 0 16,0-2-2-16,0 0-2 0,0 0-3 0,2 1 2 15,0-1-2-15,1 3 1 0,-3-1 1 0,3-1-2 16,1 2 2-16,0-2 1 0,3-1 0 0,-2 1 3 16,-1 0-1-16,-1-2-1 0,0 0 0 15,0 0 3-15,0 0 2 0,-1 0-1 0,-2 0 0 16,1 0-3-16,-4 0-1 0,2 0-2 0,-4 0-1 16,5 0 2-16,-3-2 0 0,5 4 1 0,2-4 0 15,-1 2 4-15,4 0 4 0,1 0-1 16,0 2 2-16,0-2-7 0,-1 0-2 0,-1 1 1 15,5-1 0-15,-3 1 1 0,1-1-1 0,-2 0 3 16,0 0-3-16,-2 0 0 0,0 0 0 16,-2-1-2-16,1 1 4 0,-2-3-2 0,1 2-2 15,-2 0 0-15,-5 0-2 0,0 0 1 0,-1 0 0 16,2 1 0-16,0-3 1 0,1 3-1 0,3-1 0 16,-6 0-1-16,5 1 0 0,0-1-2 15,0 1 0-15,2 1 0 0,-6-1-1 0,2 1 2 0,-1 0 0 16,2-1-2-16,-1 0 1 0,0 1 1 0,-1-1 1 15,-3 0 3-15,2 2 0 0,-4-4 1 16,1 2 1-16,-1 0-1 0,-5-1 1 0,-1 1-1 16,-3 0 2-16,-1 0 0 0,1-1 3 15,-3 1 3-15,-1-1 1 0,0 1-3 0,-2 0-1 16,0-1-5-16,1 1-2 0,-3-1-1 0,0 1 1 16,-1 0 0-16,2 0 5 0,-3-2 7 0,2 0 13 15,-2 2 15-15,-2 0 12 0,2 0-4 0,-2 0-13 16,1-2-18-16,0 1-18 0,-1-2-5 15,-1 1-3-15,-3-1-3 0,1 1 1 0,0 1 0 16,-3-3-3-16,2 3 1 0,-3-4-6 0,1 2-6 16,0 0-10-16,1-1-12 0,-3-1-9 15,0-1-5-15,1 1-2 0,-2-2-5 0,2 1-6 16,-1-4-5-16,0 3-1 0,1 1 12 0,1 0 14 16,-2-1 14-16,1 3 16 0,3-1 9 15,-1 2 8-15,1 0 7 0,1-2 1 0,1 0 3 0,0 1 0 16,-1 0 3-16,0 0 1 0,0-1 6 0,-2 1 5 15,1 0 9-15,0-1 10 0,-2 0 11 0,-1 1 8 16,0-2 4-16,1 2 2 0,1 0-4 16,-3 0 0-16,1 1-3 0,2 1-2 15,1-2-3-15,-1 3-5 0,1-1-7 0,4 0-8 0,-2 2-6 16,3-1-6-16,-1 2-8 0,4-1-7 16,-2 0-9-16,1 2-3 0,0-1 1 15,0 1 5-15,2 2 8 0,1-2 5 0,1 2 4 0,3 2 2 16,1-1 2-16,2 1-2 0,2 0-1 0,-1-1-1 15,4 2-4-15,-3 1-1 0,3 0-2 16,-2 0-4-16,1 3 1 0,-2-3 0 0,1 3-3 16,1-4 2-16,-1 3-2 0,1 0-2 0,-3-1 0 15,2 1 0-15,-4 0-2 0,2-2 0 16,-1 2 0-16,-2-2 1 0,0-1 1 0,1 2 1 16,-3-2 0-16,0-1 0 0,-3-1-1 0,0 1-1 15,2-1 1-15,-3 0 0 0,-1 0-2 0,2 1 0 16,-1-3-1-16,-3 1 0 0,1 0-1 15,-1-1 1-15,0 0-2 0,-1 2 2 0,1-2 3 16,-3 3-1-16,-3 0 3 0,1 3 3 0,-5 0-3 16,0 2 1-16,-6 0 0 0,1 2-3 0,-4 2 1 15,-3 1 0-15,-2-1-1 0,-1 3-2 0,-2 1 5 16,2 0-5-16,-4-1 1 0,1 3 1 0,0 0-6 16,1-2 3-16,0 0 1 0,6 0 1 15,3-5 3-15,-2 1 2 0,4-1 1 0,-1-2 0 16,1-2 4-16,4 0-4 0,-1-2 1 0,6-1 0 15,2-1-3-15,1-4 3 0,2 0 0 16,2-2 0-16,0 0-2 0,0 0-1 0,0 0 1 16,0-2-2-16,0 2 3 0,0-1-4 0,0 1 0 15,0 0-1-15,0 0-8 0,1 0 3 0,-1-1-6 16,0 1-17-16,0 0-35 0,1-1-52 16,2-1-125-16,0 0-431 0,6 0-920 0</inkml:trace>
  <inkml:trace contextRef="#ctx0" brushRef="#br0" timeOffset="126624.8977">8815 4674 1 0,'0'0'0'0,"1"-1"0"0,0 0 0 16,1-2 0-16,1 1 0 0,-1 1 0 0,0-1 0 15,0 1 0-15,3-1 0 0,-2 1 0 0,1 0 0 16,0 0 0-16,-2 1 0 0,0 0 0 16,2 0 0-16,-1 0 0 0,-2 0 0 0,0 0 0 15,1 0 0-15,1 0 0 0,-2 0 0 0,1 1 0 16,-1-1 0-16,-1 1 0 0,2 0 0 15,-1-1 0-15,2 2 11 0,-1-1 25 0,0-1 0 16,-1 2 6-16,2-1 7 0,0 1 4 0,1 0 10 16,2 0 3-16,-2-1 2 0,2 0 8 0,-2 1 2 15,4 0 4-15,1 0 2 0,-4 1-5 0,5-2-8 16,0 0-6-16,0 1-6 0,0-2-7 16,6 3-4-16,-5-1-10 0,2 1-10 0,-2-1-6 15,-1 0-7-15,0 2-2 0,-1-1-2 0,0 2-5 16,-1 1-1-16,0-3 1 0,-2 0 1 0,2-1 4 15,-1 2 1-15,2-2 0 0,-3 2-1 16,2 1 4-16,-2-1 0 0,2 0 4 0,1-1 7 16,1 2-2-16,-1-1 2 0,1 1-2 0,1-1-3 15,-1 0 2-15,2 0 0 0,0 2 0 0,3-1-3 16,-4 0-4-16,0 0-5 0,1 1-3 16,3-1-1-16,-2 3 1 0,-2-1-3 0,4 0 0 15,-2 1-1-15,-2-2-2 0,1 2 2 0,2 0 0 16,-3-2 2-16,1 1 3 0,0-1 2 0,0 2 1 15,-1-2-1-15,5 1 0 0,-3-1 2 16,-1-1 3-16,6-1 2 0,-4 0 1 0,3 2-3 16,1-1-2-16,-2 2-3 0,3-4 0 0,-1 3-1 15,1-1 0-15,0 3-4 0,-4-1-2 0,4-1-2 16,-1 1-1-16,1-1 1 0,-4 1 2 16,5-1 0-16,0 2 3 0,-1-2-1 0,0 1 1 15,-4 1-2-15,1-3-1 0,-2 2-2 0,1 2-3 16,-3-2 1-16,1 0 2 0,1 2-1 15,-3-1 3-15,2-2-3 0,-2 1-1 0,1 1 1 16,4-1 0-16,-2 0 4 0,2 1 2 0,1-2 2 0,-1 2-1 16,1-2-3-16,-2 0-1 0,4 0-2 15,-1 1 2-15,1 0-2 0,-2 0 1 0,0 1 1 16,1 0-2-16,1 1 1 0,1-2 1 0,-1 5-2 16,0-2-4-16,1 3 2 0,-2-2-2 15,5 4-1-15,-2-4 5 0,2 3-3 0,-3-3 1 16,2 1-5-16,-2-2-2 0,0 1 3 0,1 0 5 15,1 0 5-15,1-1 1 0,2-2-1 0,-3 3-1 16,-1-3-2-16,-4-1 3 0,-2 1-4 16,1-1-3-16,-2-1-2 0,3 2-1 0,-3-3 4 15,1 3 1-15,-1-2 3 0,-1 2-4 0,1-2 4 16,1 0 1-16,0 2 2 0,-1-1 5 16,1-2-5-16,1 2-1 0,-2 2 1 0,3-3 1 15,0 0 0-15,2 2 2 0,-4-1-2 0,2 0-5 16,0 2 1-16,-1-1-2 0,2 0 2 0,-1 2 7 15,2-2-1-15,2 1-1 0,-2 1 3 0,2-2-6 16,-1 2-1-16,1-1 1 0,0-1 0 16,0 1-2-16,-2-1 3 0,2 0-1 0,-2 0 2 15,0-1-1-15,-2-1 0 0,-2 0-1 0,4 2-3 16,-4-1 1-16,2 0-1 0,0 0-1 0,0 1 0 16,-2-1-1-16,2 4 1 0,-2-3 1 0,2 3 1 15,-3-2 3-15,3 0-3 0,0 0-1 16,-2-2 1-16,2 1-2 0,-2 1 1 0,4 2 0 15,-2-1 0-15,3-1-2 0,-4 1 4 0,2 0 1 16,1-2 0-16,-2 1 2 0,1-2 0 16,-4-1-8-16,0 1 0 0,0 2-1 0,-2-1-1 15,-1 0 6-15,0 1 0 0,2-2-2 0,-4-2 3 16,-2 2-2-16,1-1-3 0,-2 1 3 16,1-2-3-16,-2 2 1 0,2-1 0 0,-2 1-1 15,2-2 1-15,-1 3-1 0,-1-1 2 0,3-1-3 16,0 2 3-16,0 1 0 0,-1-1-1 0,1 3 1 15,2-2-1-15,0 0 1 0,-3-3-1 0,1 1 2 16,-1-2-2-16,2 2 0 0,-2-2-1 0,-2 0-1 16,3 1 1-16,-1 1 0 0,-1 1 2 0,3 0 1 15,0 2-1-15,0-5 1 0,-1 1 0 16,-1 0 1-16,0 1 1 0,2-2-1 0,-4-1 0 16,0-1-4-16,2 1 2 0,-1 0 1 15,2-1 5-15,1 0 5 0,-1 0 0 0,2-1 0 16,0 0-2-16,3 2-7 0,-3 1-3 0,-3 0-2 15,2 0-1-15,-2-2 2 0,2 0 3 0,-3 0-1 16,-1-1-1-16,0 0 0 0,0 2 0 0,1-2-1 16,-2 1 1-16,2 0 1 0,2 0-2 15,-2 1 1-15,3 0-1 0,-2 1 1 0,1-1 2 16,2-1 1-16,-2 1 0 0,0 0-4 0,1 0 2 16,1 0-2-16,-2 0 3 0,0-1 2 0,-1-1-2 15,-1-1 0-15,-1 2-1 0,0-3-1 16,-2 2 0-16,-2 0-1 0,3-2 1 0,-2 0 0 15,0 0 1-15,-2 1-2 0,1-1 0 0,1 0 0 16,-2 2-2-16,0-2 1 0,0 0 0 0,0 0 0 16,0 1 2-16,0-1 2 0,0 0 3 15,-2-1 10-15,2 1 10 0,0 0 8 0,-1-2 7 16,1 4 4-16,0-4-13 0,-2 2-11 0,0-1-13 16,-3-2-13-16,0 2-3 0,-1-2-3 0,-4 1 0 15,1 0-3-15,-2 0 2 0,-2 1 0 16,1 1 2-16,-2-1 3 0,-2 1 1 0,-1 0 2 15,2 0 1-15,1-2 0 0,-1 2 3 0,-1-1 1 16,0-1 0-16,2 1 2 0,-5-1-1 0,4-1 1 16,-1 2 0-16,4-1 1 0,-2 0 0 15,1 0 0-15,0 0 2 0,2-1-1 0,0 2 2 16,2-1-1-16,0 0 0 0,3-1 0 16,1 1 0-16,1 1-2 0,0 0 0 0,2 1-1 0,-1-2-1 15,0 2 1-15,1 0-1 0,0 0 1 16,2 0 0-16,-3-1 3 0,2 1 1 0,0 0 2 15,1 0 0-15,-2 0-1 0,2 0 1 0,0 0-1 16,-1 0-2-16,1 0 1 0,0 0-1 0,0 0-3 16,0 1 0-16,0-1 0 0,0 0-3 0,0 0 1 15,0-1 0-15,0 2-1 0,0-1 1 0,0 0 0 16,0 0-3-16,1 0 1 0,-1 0-2 16,0 0-1-16,2 0 0 0,-2 0-1 0,1 0 3 15,-1 0-2-15,1 0 5 0,2 2 0 0,-2-1 3 16,2 0 2-16,0 1-2 0,1 1 0 0,0 0 0 15,1-1-1-15,1 2-1 0,-2-2 0 16,3 1-1-16,1-1-1 0,-1 2 2 0,1-1-2 16,-1 3 0-16,1-2 0 0,3 0 0 15,-1 2 0-15,0-1 1 0,1 2-1 0,3 0 0 16,-2-1 1-16,2 2 0 0,2-1-1 0,-5-3 3 16,2 2-2-16,-1-1 1 0,-1-1 2 0,-1-2-1 15,0 1 3-15,-1-1 0 0,1 0 1 16,-2-1-1-16,0-1 1 0,-2 0-1 0,-1 0-1 15,-1 0 3-15,1 0-1 0,-1 0 3 0,-3-1 3 16,0 1-1-16,0 0 3 0,-1 0 1 0,2-1 0 16,-2 1 1-16,0 0 1 0,0-1-4 0,0 0-2 15,1-2 2-15,-1 0-4 0,1 1 2 16,0-3 0-16,-1 0-3 0,0-1 1 0,0-1-1 16,0-4-3-16,0 0-2 0,0-1 1 0,0-2-2 15,0-4 2-15,0 1 2 0,0-2-2 0,0 2 0 16,0-1 0-16,0-1-1 0,0 0-1 15,-1-2 0-15,1 2 0 0,-1 0-1 0,0-2 2 16,-2 0-1-16,-1-1-1 0,0 0 2 0,1 1-1 16,-1 1 0-16,2 2 3 0,-2 0-3 0,-1-1 2 15,2 4 0-15,-2-1-2 0,1 0-1 0,-1 2 1 16,1 0 1-16,-1 3 0 0,1 0 1 16,2 1-1-16,-1 1 0 0,-1 3 0 15,2-1-1-15,0 3 0 0,0-1-1 0,1 1 1 0,0 3-4 16,-1-1 1-16,2 1 0 0,-1 0-3 15,1 1 2-15,0 0-4 0,0 0-4 0,0 0-3 16,0 0-11-16,0 0-13 0,0 0-5 0,0 2-4 16,0 4-26-16,-1 2-54 0,0 1-112 0,1 4-323 15,-1 0-985-15</inkml:trace>
  <inkml:trace contextRef="#ctx0" brushRef="#br0" timeOffset="131776.2813">12688 9650 1 0,'0'-6'0'0,"1"2"0"16,0-3 0-16,0 0 0 0,-1 0 0 0,0 1 107 0,-1 1 91 15,0-1-11-15,0-1-13 0,0 2-18 16,-2 0-15-16,-1 0-6 0,2-3-8 0,1 4-3 15,-2-1-8-15,-1 2-15 0,1 0-12 0,2 1-8 16,-2 0-6-16,0-2-3 0,2 0 2 0,-1 3-5 16,-1-1-3-16,1 0-10 0,-2 2-10 15,2-1-7-15,-3-1-6 0,1 2 2 0,0-2-5 16,-1 1 2-16,0 0-1 0,-1 0-3 0,-2 0 4 16,4 1 0-16,-3-3-2 0,2 1 2 15,-1 0-4-15,-3 0 0 0,2 1-1 0,-1-1 1 16,1 1-4-16,-2-2 0 0,2 1-3 0,-1 1-7 15,-2 0 4-15,-1-2-3 0,1 1 1 0,-1 1 4 16,-4-4-3-16,4 3-2 0,-6 0-3 0,3-1 3 16,-4 0-6-16,2 1 7 0,-1 0 2 0,-2-1-7 15,3 2 6-15,0-3-5 0,-2 1 0 0,2 0 1 16,1 0-1-16,1 2-2 0,0 0-4 16,3 0 3-16,-2 1-4 0,1-1 0 0,0 1 0 15,1 1-5-15,-1-1 2 0,1 1 1 16,3 0 1-16,-2 2 0 0,-3-2-1 0,2 2-2 15,-1 1-3-15,0 0 3 0,2 0-1 16,-2-1 1-16,2 1 1 0,-4 0-5 0,2 1 7 0,-1 0-2 16,-3 0 0-16,4 0 3 0,-4 1-3 15,2-1 0-15,-1 0-3 0,1 1 4 0,-1-1-7 16,2 3 7-16,-1-3 1 0,-4 0-3 0,5 1 6 16,-2-1-4-16,-2 3 2 0,0-2-1 0,-1 0-1 15,2 1 1-15,-2 0-5 0,-1-1 4 16,1 5-3-16,-4-2 1 0,5 0 3 0,-2 3-4 15,3-3 4-15,0 2-1 0,1-1 1 0,0 1-1 16,1-1 0-16,1-1 0 0,0 1-2 16,2-1 4-16,-3 4-6 0,3-3 4 0,1 3-1 15,0-1-4-15,0 1 7 0,0-1-4 0,3 2 2 16,-1-2-2-16,1 3 0 0,-2 0-1 0,3 0-4 16,0-1 5-16,-1-1-5 0,1 1 5 0,-1 2 0 15,-1-2-3-15,1 0 5 0,2 1 1 0,-4 0 4 16,2 2-1-16,0-3 1 0,-2 2-3 15,1 2-2-15,3-2 3 0,-1 0-4 0,-1 0 2 16,4-1 1-16,-4 0-4 0,1-1 4 0,3-1-1 16,-1 2 1-16,2-3 1 0,1 5-2 15,-1 0-3-15,1-4 0 0,-1 5 2 0,1-2-1 16,0 0 2-16,1 3 0 0,-2 1-3 0,1 0 3 16,0 1-2-16,-1 1 1 0,0 1-1 0,-1 1-1 15,3 0 0-15,-2-3 0 0,2-2 3 16,0 0-1-16,0-1-1 0,2 0-1 0,-1-2-1 15,3-1 3-15,-2 1 0 0,2-2 1 0,0 1 0 16,0-2-1-16,0 1 0 0,3 1 0 0,1-4 4 16,-2 2-1-16,1-2 0 0,1 3 0 0,1-1-2 15,1-1 2-15,-2-1 2 0,1 2 1 0,1-1-2 16,2 2 1-16,0-3-1 0,1 0-1 16,3 2 2-16,-1 1-2 0,2-2-2 0,1 1 1 15,0-1-3-15,1-1 3 0,1 2 0 0,2 1 2 16,-2 0-2-16,1-2-2 0,-1 2 0 15,2-1-3-15,-3 0 6 0,4 0 0 0,-1 1-2 16,1-4 1-16,-2 0-1 0,4-1-1 0,-1-1 3 16,0 2 0-16,1-3 1 0,1 3-5 15,2-3 3-15,-1 0 1 0,3 1-1 0,0-1 8 0,0 0-8 16,1 0 1-16,-1 3-3 0,1-2 2 16,-1 0 2-16,2 0 1 0,1-3-1 0,-1 2-6 15,1 0 4-15,2 0 0 0,-2-1 1 0,0 1 5 16,4-2-7-16,-5 0 0 0,5-1-1 15,0-2 0-15,0-1 3 0,-1 0 0 0,1-1-2 16,2 0-3-16,1 0 3 0,-2-1-1 0,0-2 2 16,-1 0 6-16,-1-1-8 0,-1-3 0 0,0 0 0 15,0 0 0-15,-3 0 2 0,2-2 2 16,0 2-5-16,-3-1-5 0,-1-1 4 0,1 0 0 16,0 1 2-16,0-1 7 0,-1-1-8 0,1 0-1 15,-1-1-1-15,-1 0-3 0,0 0 5 0,1-1 2 16,-4 2-3-16,4-3 0 0,0 2 1 0,-2-3-1 15,-3 0 4-15,2 0 0 0,-6-1-4 16,2-1-1-16,-2-1 2 0,-1-2 2 0,0 0-1 16,0 1 2-16,-1-2-1 0,1 0-6 15,-2-1 4-15,-4 2 0 0,4 0 2 0,-6 1 3 0,2-3-4 16,1 0-1-16,-5 1-2 0,2-2 2 16,-1-2 2-16,-2 1 0 0,1-2-1 15,-2 2-4-15,-4-4 3 0,2 3-2 0,-2-2 5 0,1 1 1 16,-2-3-4-16,-1 0-2 0,1 2-2 0,-3-5 5 15,0 7-1-15,0-2 2 0,-3 4-1 16,1-1-3-16,-1 3 4 0,-3 1-3 0,-1-2 0 16,1 2-3-16,-2 0 1 0,-3 0-1 0,1 2-1 15,-1-2 4-15,-3 2 1 0,3 2 1 16,-3-3-3-16,3 4-2 0,0-2 2 0,-4 1-1 16,2-1 6-16,1 3-3 0,-1-2-3 0,-4 1-1 15,5 1 0-15,-3-2 3 0,0 2 1 16,0-1 2-16,0 2-6 0,-1 0 0 0,2-3 2 0,-6 1-2 15,5 0 7-15,-5 3-3 0,3-2-4 16,-3 3 1-16,-2-1-2 0,2 0 3 0,-3 3 1 16,0 0 0-16,0 1-4 0,3 2 2 15,-2-1 0-15,-3 0-2 0,1 1 6 0,1 0-2 16,-4 1-2-16,3 1 3 0,-4-3-3 0,2 0 1 16,-1 1 1-16,1 0 0 0,1-2-3 0,-2 0-2 15,3 1 4-15,-4-2-4 0,2 0 8 0,2 2-2 16,-2-3-2-16,1-1 0 0,0 0-2 0,1-1 2 15,2 4 2-15,-3 1-2 0,1-3-1 16,0 3-4-16,-1-1 5 0,0 0 0 0,0 0 3 16,-1 1-2-16,1 3-3 0,4-4 0 0,-1 2 0 15,2-1 2-15,-1 1 2 0,1 2 2 0,-2 0-8 16,6 0 2-16,-3 1-1 0,2 0 1 16,-1 0 5-16,1 2-3 0,2 0-1 0,3-1-1 15,-1 1 0-15,3-2 1 0,-1 1 1 0,1 1-1 16,-1 0-2-16,1 1-1 0,2-1 2 15,1 1-1-15,2 0 2 0,-4 2-1 0,3-1-8 16,1 3 2-16,0-2-9 0,-3 0-3 0,1 3-7 16,1 0-16-16,-2 1-10 0,5-1-12 15,-1 0-11-15,1 2-11 0,1-2-14 0,1 1-33 0,1 0-31 16,-1 3-78-16,-1-3-156 0,4-1-317 16,0 3-781-16</inkml:trace>
  <inkml:trace contextRef="#ctx0" brushRef="#br0" timeOffset="132454.9016">12425 9569 1 0,'-1'-4'0'15,"0"-1"184"-15,-2-2 110 0,3 1 3 16,0 1 1-16,0 0-33 0,2 0-34 0,-2 1-35 0,1 0-34 16,-1 0-28-16,0 2-20 0,1-1-11 15,-1 1-9-15,0 1-8 0,0 0-8 16,0 1-11-16,0-1-10 0,0 1-14 0,0 0-11 0,0 0-14 16,0 0-7-16,0 1-9 0,0-1-2 15,0 1 6-15,-1 1 5 0,1 2 6 0,0 2 3 16,0 1-2-16,-1-1 1 0,-1 1 0 0,1 2 6 15,0-2-5-15,-1 1 0 0,0 4-2 0,1-2-3 16,-3 3 5-16,1-1 3 0,0 2-3 0,-2 2-3 16,0 2-3-16,2 0-2 0,-1 3 1 15,1-1 3-15,0 3-3 0,1 2-1 0,-1 0-4 16,1 2-1-16,2 0 4 0,-3 2 0 0,1-2 4 16,-3 3-5-16,1-3 0 0,0 1-1 15,1 0 0-15,-2 3 3 0,1-1-3 0,-1 1-4 16,-1-1-2-16,1 2-3 0,0-1 3 0,-2-1 1 15,4-3 1-15,-2 1 1 0,-1 1-2 16,2-2 0-16,0 0 0 0,0 1 6 0,-1-2-5 16,2 0-1-16,-2-1-1 0,0 1-5 0,2 0 5 15,1 0 1-15,-2 0 4 0,3 2-5 0,-3-1 3 16,0 0-3-16,2 0-2 0,-2-3 6 16,-3 2-4-16,3-1 0 0,-1 0-3 0,0-2-2 15,2 0 3-15,2-4 0 0,0 0 2 0,1-3-3 16,0-1 0-16,0 0 2 0,0-4-1 0,1 2 2 15,0-5-1-15,1 1-2 0,-1-3-2 0,0-1 0 16,2-1 4-16,-2-1-2 0,-1-2 4 0,0-1-4 16,0 0 0-16,1 0 1 0,-1 0 0 15,0 0 2-15,1 0-1 0,-1-1-3 0,0 1-2 16,0-2-1-16,0 4 1 0,0-2-1 0,0-2-1 16,0 2-7-16,0-1-4 0,0 1-10 0,0 0-8 15,-1 0-10-15,1 0-19 0,0 0-23 16,0-1-37-16,0 1-45 0,1-1-96 0,2 1-296 15,1-1-761-15</inkml:trace>
  <inkml:trace contextRef="#ctx0" brushRef="#br0" timeOffset="133076.4985">12999 9796 1 0,'0'-14'105'0,"2"-1"183"0,0-7 28 16,-1 5 16-16,2 5 8 0,-1 2-50 0,2 1-46 15,-3 0-43-15,-1 4-41 0,0 1-30 16,0 1-23-16,1 2-24 0,-1 1-22 0,0 0-24 15,0 1-21-15,0-1-12 0,1 3 0 0,-1 0 3 16,2 3 8-16,-2 5 7 0,1 0 2 16,-1 3 1-16,1-2 2 0,1 5-1 0,-1 0 4 15,-1-1 2-15,0 3-3 0,0 0-1 0,1 2-2 16,-1 2 0-16,0-1 0 0,-1-1 0 0,1 1-2 16,0-1-3-16,0 1-1 0,0 0 3 15,0 1-3-15,1-1-1 0,-1 2-3 0,1-1-4 16,0 2 3-16,1 2 2 0,-1-1-1 0,1 4 4 15,-1 0-5-15,0-2-2 0,0 1-2 16,0 0 1-16,0 0 0 0,1 1 1 0,1 0-1 0,-2 1-5 16,-1 0 2-16,0 0 2 0,2 1-2 15,-2-3 1-15,1-1-2 0,0 0-1 0,2 0 0 16,0-1 2-16,-1-1 0 0,0-3-3 0,0 1 0 16,2-3-4-16,-2 1 3 0,-1-2 0 0,3-1 1 15,-1 0 1-15,0-3-4 0,-2 2-1 16,3 3-2-16,-1-1 3 0,-2-1-1 0,0-1 0 15,0 1 0-15,2-3-2 0,-2-1 3 0,1-1-1 16,-1-1 0-16,-1 2 2 0,0-4 0 0,1 0-4 16,-1 0-1-16,0-3 2 0,1 1-7 15,-1-4 6-15,1 0 1 0,-1-1-4 0,0-2 9 16,0 0-5-16,0-2 2 0,1 0-2 16,-1 0-1-16,0 0 0 0,0 0-3 0,-1-2 0 0,1 2-17 15,0-4-14-15,0 0-30 0,-1-6-40 16,0-2-41-16,1-3-93 0,-1-3-208 0,-2-2-590 15,-1-6-424-15</inkml:trace>
  <inkml:trace contextRef="#ctx0" brushRef="#br0" timeOffset="133891.4397">11510 10320 1 0,'-10'-1'0'0,"0"-3"0"15,-1 0 0-15,-3 1 10 0,7 1 252 0,-1 0-23 16,4 1-21-16,1-2-12 0,-1 2-9 16,3 0-24-16,1 0-21 0,0 0-24 0,0 1-29 15,0 0-17-15,1 0-22 0,0 0-18 0,2 0-17 16,-3 0-11-16,0 1-10 0,0-1-1 0,1 0 0 15,-1 1-1-15,0 0 6 0,1 0-1 16,0 0 3-16,-1 1 2 0,1-1 1 0,1 0 0 16,-2 0-1-16,0 1 4 0,0 0-4 0,0 0 5 15,1 1 1-15,0 0-3 0,1-1 12 16,0 2 4-16,1-2 20 0,0 1 12 0,4-1 9 16,4 2 6-16,-1 1-9 0,5-3-4 0,2 3-8 15,3-3-9-15,5 2-6 0,-1-2-7 16,4-2-2-16,2 2-4 0,1-1-3 0,3-1-4 15,3-1 0-15,2-1-5 0,-1 2-4 0,1 0 2 16,3 0-6-16,1-1 4 0,3 1-1 0,0-1-3 16,1 2 2-16,-2-1-2 0,-3 0 1 15,1 1-2-15,-2-2 4 0,0 1-5 0,2-1 0 0,1-1 3 16,1 1-7-16,-2-1 5 0,5 1-1 0,-1 0-1 16,1-1 1-16,-1 1 2 0,4 0 1 15,0-1-2-15,-1 2 3 0,2 0-4 0,-7 0-2 16,1 0 3-16,-5 0-6 0,1 0 1 15,-1 0 2-15,-2 0-4 0,-1 0 4 0,-2-1-1 16,2 1 2-16,1-3-3 0,-2 2 1 0,0 0-1 16,2-2 0-16,-4 2 3 0,-1-1-6 0,-1-1 3 15,-1 1-1-15,1-1 0 0,-5 1 3 16,1-1-1-16,-4 0 0 0,-5 1-3 0,0-1 4 16,-3 2-4-16,-3 0-1 0,1-1 5 0,-4 0-8 15,-2 1 5-15,0 0-1 0,-2 0-2 0,-2 1 2 16,-3 0 1-16,-1 0 1 0,1 0-3 0,-2-1 7 15,0 1-3-15,0 0-2 0,0 0 5 16,0 0-7-16,-2 0 2 0,2 0-3 0,-1 0-6 16,-1-1-8-16,0 1-16 0,-5-3-19 0,1-1-31 15,-1 1-54-15,-2-1-93 0,-2 2-183 0,-7 0-458 16,1-1-500-16</inkml:trace>
  <inkml:trace contextRef="#ctx0" brushRef="#br0" timeOffset="134777.0702">12081 9824 1 0,'3'-5'0'0,"2"1"0"0,-1-4 0 0,-1 2 0 0,0 0 0 16,-2 1 113-16,2 0 79 0,-2 2-6 16,-1-1-8-16,0 1-8 0,-1-1-16 0,-2 2-12 15,2 0-15-15,-2-1-19 0,1 3-7 0,-2-1-13 16,1 1-12-16,-3 0-11 0,2 1-7 0,-3-1-10 16,0 3 1-16,-1-2 5 0,1 1-5 15,-1-1 1-15,1 2-2 0,-2 1-3 0,0-3 1 16,2 2-2-16,1 1 1 0,1 0-2 0,-4 0 2 15,4-1-4-15,-1 2-2 0,-2-1 2 0,2 1-6 16,0 1 2-16,0-1-2 0,-1 1 2 16,-1-1-3-16,-2 2 0 0,4 1-1 0,-2 1-8 15,0 2 2-15,-1-1-5 0,-1 1-3 0,2 0 3 16,-2 1-7-16,2 1 2 0,-3 2 1 16,3-1-5-16,0 1 1 0,1 0-1 0,3-1-1 15,-1 0 1-15,3 0 6 0,-2 3-1 0,3-2-1 16,1 0 0-16,0-1-4 0,1 0-1 0,3-2-4 15,-1 0 3-15,1-1-3 0,0-1 1 0,1 1 2 16,-1-3-7-16,2 0 9 0,1-1-5 16,1-2 2-16,-1 0 3 0,1 1-3 0,2-4 2 15,0-1 0-15,4 0 0 0,-1-2-2 16,2 0 1-16,2-4-2 0,2 2-4 0,0-3 4 16,3 2-4-16,0-2 0 0,-1-2 0 0,0 2-2 0,-4-1 1 15,-1-2-2-15,-1 2 2 0,-2-1-1 16,-3-1 3-16,0 1 1 0,-4 0-3 0,-1-2 5 15,-1 3-3-15,-3-1 0 0,0-1 2 0,0 4-5 16,-1-2 0-16,-1 0-2 0,1 2 1 16,-1 2 1-16,1-1 0 0,0 2 3 0,-1 1-7 15,-1-2 4-15,1 3-1 0,0-1-1 0,0 1 2 16,-1 1-4-16,1 1 0 0,0-1-4 16,-2 1 5-16,0 0-2 0,-1 4 5 0,-1-1-1 15,1 2-4-15,2 2 5 0,-3 2-2 0,1-2 0 16,0 2 3-16,0 3-3 0,0-1 1 0,1 0-1 15,1 2 3-15,-2-1-1 0,1 2 2 16,1 0 1-16,-1-2-4 0,2 1 4 0,1 0-3 16,-1-2 0-16,1-1 2 0,1 0-7 0,-1 0 4 15,0-1-5-15,1 0 1 0,1 0-5 0,-1 0-25 16,1 3-47-16,2-2-106 0,0 0-293 0,0-1-1191 16</inkml:trace>
  <inkml:trace contextRef="#ctx0" brushRef="#br0" timeOffset="137957.0286">11836 10578 1 0,'-1'0'0'15,"0"-4"0"-15,-3 1 0 0,1 1 0 0,1 1 0 16,1-2 0-16,-2 3 0 0,2-1 0 0,0 1 107 16,-2-1 23-16,2 0 16 0,0 0 18 0,-3 0 7 15,4-1 9-15,-1 2-2 0,1-1-23 16,0 1-12-16,-1 0-18 0,1 0-11 0,1 0-11 15,-1 0-17-15,0 1-17 0,0-1-23 0,0 2-18 16,0-1-11-16,0-1-12 0,0 2 5 16,0 0 15-16,-1 4 17 0,-1 2 15 0,1 1 4 15,0 0-4-15,0 2-8 0,-2 2 1 0,2 1-4 16,-2 0-2-16,2 0 0 0,0 2-5 0,-1-2-4 16,1 1-2-16,0 0-4 0,-2-2-5 15,2 1 1-15,0-1 2 0,1 0-1 0,-1 2 2 0,1-2-4 16,0 0-4-16,-2-1-1 0,2 1-5 15,2-3-3-15,-2 0-4 0,0-1 1 0,0 0-3 16,0 1 1-16,1-4-1 0,0 1-3 16,0-3 4-16,-1 3-2 0,2-4 1 0,-2-1 2 0,0 2-5 15,1-2 0-15,-1-1-1 0,0-1 2 16,1 0 0-16,-2 0-1 0,1 0 0 0,0 0-1 16,1-1 3-16,-1 1-4 0,0-1-1 0,0 1-9 15,0 0-18-15,0-1-28 0,0-1-60 16,0 0-81-16,0-3-140 0,1-2-290 0,2 0-486 15</inkml:trace>
  <inkml:trace contextRef="#ctx0" brushRef="#br0" timeOffset="138579.3479">11948 10628 1 0,'-1'-4'0'0,"0"-4"137"16,-1 0 202-16,1 1-32 0,1 2-14 0,1-2-38 15,1 1-58-15,-1 1-42 0,3-2-41 16,1 1-30-16,-2 1-20 0,6 0-11 0,-1-1-9 16,2 1-5-16,-2 2-8 0,2-1-7 0,1 2-5 15,2 2-6-15,-3 0-4 0,0 1-2 16,0 2 0-16,0-1-2 0,0 3-2 0,-3-1 0 15,2 6-1-15,-3-2 3 0,3 3 2 0,-4 1 3 16,-1 0 0-16,2 3 2 0,-3 0 1 0,-1 2 2 16,-1 0 1-16,0 0 2 0,-2 1 1 15,0-3-1-15,-3 1 1 0,-3 0-1 0,2-2-4 16,-4 2-2-16,1-2-3 0,-3 1 0 0,3-1 4 16,-5-3-1-16,1 2 3 0,0-2-3 0,0-1 0 15,-1-3 0-15,1-1-3 0,1 1 2 16,1-2-1-16,0-1 0 0,1-2-1 0,3 1-2 15,1-1-1-15,1-2-2 0,2 1 2 0,0-1-2 16,1 0 2-16,0 0-2 0,0 0-2 0,1 1 1 16,0-2 0-16,1 1-2 0,-1 0 1 0,0 0-3 15,1 0-2-15,0 0-1 0,1 0 2 0,0 0 2 16,3 0 0-16,1 1 3 0,4 1 0 16,3-1 2-16,2 5 7 0,2-2 3 0,3-1 4 15,-1 2 1-15,2-2-1 0,-2 3-2 16,-1-2 0-16,1 0-2 0,-1 0-2 0,-1 0-3 15,-3-1-3-15,2 1 0 0,-4-1 1 0,1 0-1 16,-5-1-3-16,0 1-1 0,-1 0 1 0,-2-1-1 16,-2-1 2-16,-2-1-1 0,0 0-1 15,-1 0 3-15,0 0 4 0,0 0 11 0,0-1 7 16,-1 1 10-16,1 0 1 0,0 0-6 0,-1 0-8 16,1-1-10-16,-3-1-7 0,1 0-4 0,-1-1-4 15,0-1-2-15,0 2-7 0,-1-4-8 0,2 3-19 16,1-2-41-16,-1 0-73 0,2 1-171 15,2-3-586-15,-1 2-615 0</inkml:trace>
  <inkml:trace contextRef="#ctx0" brushRef="#br0" timeOffset="139876.3714">12286 9058 1 0,'-2'-1'0'0,"2"0"92"0,-1 1 251 16,0-1 18-16,1 2-7 0,0 0-62 16,1 0-101-16,-1 1-72 0,1 0-59 0,-1-1-12 15,2 3 28-15,-1 1 33 0,1 5 33 0,1 1-3 16,-1 3-30-16,4-2-32 0,1 5-20 16,-1-1-9-16,3-1-6 0,-3 2 0 0,1 0-5 0,1-2-2 15,-3 2-5-15,0 0-8 0,0-3 1 16,0 0-6-16,0 0-1 0,-1-1 1 0,-3 0-6 15,0-3 0-15,1 1 2 0,-2 0-2 16,0-3-1-16,0 1-3 0,-1-2-3 0,1-2-1 0,0-1 4 16,-1 0 1-16,1-2 2 0,-1-1-2 15,1-1 4-15,0 0 11 0,0 0 11 0,0 0 9 16,-1-2-11-16,-1-1-9 0,0-2-15 0,-3-1-6 16,0-1 3-16,0-3-1 0,-1 0 1 15,-1-1-5-15,-1-1 1 0,-1-4 1 0,0 1 0 16,2-3 5-16,-2 0-5 0,3-2-2 0,0-1-4 15,2 0 1-15,0 0 1 0,0-2 1 0,2-2 0 16,2 0-3-16,4 0 0 0,1-2 0 16,0 2 0-16,1 2 3 0,3 3-4 0,2 2-2 15,2 0-3-15,1 4 1 0,1 0 3 0,4 0-1 16,-2 4 3-16,6-2-5 0,-3 3 1 0,1 4 3 16,0 2 1-16,-1 1 4 0,-5 2-5 15,1 2-1-15,-4 1-2 0,1 4-1 0,-3 1 3 16,-2 4 2-16,3 1 2 0,-3 1-4 0,0 0 5 15,-5 2 1-15,1 2-3 0,-1 0 8 0,-4 2-4 16,-2-2-2-16,-2 2 5 0,-1 3-3 0,-3-3 2 16,-2-1-1-16,1-4 0 0,0-1-4 15,-3-1 3-15,2-4 0 0,-1 1 2 0,2-1 4 16,0-2-6-16,-5-1 0 0,4-1-2 0,1-1 1 16,-2-2 2-16,1 0 1 0,4-1-1 15,0 0-3-15,1-1 1 0,3 0 0 0,0 0 2 16,-1 0 1-16,2 0-3 0,1-1-1 0,-1 1-2 15,2 0 2-15,0 0-1 0,2 1-2 0,-2-1-4 16,0-1-6-16,2 2 3 0,1 1 4 0,-1 1 3 16,2 1 5-16,2 0-1 0,-1 2-2 15,5 1 1-15,1 1 4 0,-1 2-1 0,3-2 0 16,1 2 3-16,-1-2-6 0,1 2 2 0,2 2 4 16,-4-3-2-16,2 3 3 0,-1-5-3 15,-2 3-3-15,1-1-1 0,-2-1 2 0,-1 0-1 16,2 0 2-16,-3-2 0 0,-4-2-5 0,3 0 3 15,-5 1 1-15,5-2-3 0,-5-1 2 0,0 0-9 16,2 1-14-16,0-1-25 0,0-1-38 0,-2-1-54 16,1 0-77-16,-2-1-133 0,3 0-357 15,1-2-778-15</inkml:trace>
  <inkml:trace contextRef="#ctx0" brushRef="#br0" timeOffset="140227.4194">12931 9081 915 0,'-4'-4'423'16,"0"-1"-8"-16,2 1-122 0,1 3-59 0,-2 1-53 16,3 1-72-16,0 0-48 0,-1 2-13 0,1 4 1 15,-2 2 10-15,0 0 9 0,0 5-4 16,-1-1-9-16,0 0-11 0,1 2-7 0,1-2-2 15,1 3-3-15,0 0-2 0,0 0-3 0,0 0-5 16,0 1-6-16,1-2-2 0,1 2-1 16,2-1-2-16,0 0-1 0,1-1-3 0,1-4-3 15,3 3 2-15,0-4 3 0,2-1 0 0,1 0 2 16,1-4-3-16,3 1-2 0,-1-5-2 0,0 2 2 16,3-2-4-16,-4-1-2 0,3 0-2 0,-2-2-3 15,3 0-1-15,-4-3-3 0,3-1-4 16,-5-1-9-16,0-1-15 0,2-3-16 0,-3 2-21 15,-2-4-32-15,2 2-48 0,-2-4-70 0,-2-1-115 16,1-1-256-16,-1 1-302 0,-4-2 97 0</inkml:trace>
  <inkml:trace contextRef="#ctx0" brushRef="#br0" timeOffset="140442.4086">12988 8978 1 0,'-5'-6'0'0,"0"-1"304"0,0-4 165 0,4 4-43 16,1 2-84-16,2-2-85 0,2 0-63 0,2 1-49 16,2 0-36-16,3 0-31 0,1-2-27 0,4 3-13 15,3 0-12-15,0 1-7 0,2-1-7 16,0 2-6-16,-1 2-5 0,-1-1-4 0,0 4 3 16,-2 0-7-16,1 0-10 0,-3 2-20 0,2-1-51 15,-6 1-81-15,2 1-155 0,-3 0-248 0,-1 2-308 16,-1 0 500-16</inkml:trace>
  <inkml:trace contextRef="#ctx0" brushRef="#br0" timeOffset="140861.7918">13028 9137 1 0,'4'1'0'0,"-2"0"308"0,8 0 76 16,0-1 20-16,6-1-107 0,6 0-126 15,1-1-74-15,3-2-41 0,5-1-24 0,-1 0-12 16,5 0-11-16,0 1-9 0,1-2-2 0,0 0-12 16,-1-2-8-16,-5 0-12 0,0 0-11 0,-4-1 1 15,-2 1 6-15,-2-2 14 0,-4 2 11 16,-3 1 9-16,0-3 7 0,-6 2 3 0,-4 1 8 16,0-4 2-16,-3 4 9 0,-2 0 12 0,-2 0 9 15,1 3 18-15,-2 0 26 0,1 1 25 0,1 0 27 16,-2 1 15-16,-1 0-3 0,2 0-12 0,1 2-19 15,-1 0-25-15,0 2-22 0,1-1-26 16,-1 1-13-16,0 2 0 0,0 0 1 0,-4 3 6 16,4 2-2-16,0 0 0 0,-1 3-6 0,0 1-3 15,2 2-2-15,1 2-7 0,1 0-4 0,4 3-3 16,-3-2-4-16,0 1-2 0,4-1-2 16,-3 1-1-16,-1 0-4 0,3 1 3 0,-3-2-5 15,1-3 0-15,4 0 1 0,-5-2-8 0,3-1 3 16,-1-1-3-16,1 0-3 0,0-2-8 0,-1-1-13 15,2-1-21-15,-4 0-29 0,4-3-29 16,-4 1-46-16,-1-3-58 0,0 0-90 0,0-2-177 16,-2-3-413-16,0 0-123 0</inkml:trace>
  <inkml:trace contextRef="#ctx0" brushRef="#br0" timeOffset="141264.0859">13510 8919 935 0,'3'-4'480'0,"3"-5"-126"0,1 0-81 0,1 4-49 15,2 1-35-15,2 2-52 0,2-1-39 0,-1 6-25 16,6-1-12-16,0 4-10 0,3 2-8 0,0 4-4 16,3-1-8-16,-1 2-5 0,-1-1-8 15,2 3-6-15,-3 1 0 0,-2 0-10 0,-3 2 2 16,-2-1-2-16,3-1-1 0,-6 3 3 0,-1 1 0 15,-1-2 0-15,-1-2-2 0,-4 0 4 16,1-1-3-16,-4-2 0 0,-1 3 6 0,-2 0-4 16,-1-3 3-16,-6 1 1 0,1 0 3 0,-5 0 0 15,-1-1 5-15,0 1 1 0,-8 0-5 0,-1-2 2 16,-3 2-4-16,-1-4 0 0,-4 1 0 16,0-1-3-16,-1 0-1 0,3-2-3 0,-1-1-2 15,1 1 0-15,5-1 3 0,2 0 1 0,1-1-5 16,0-2 7-16,9 2-7 0,-1-2 2 15,4-2 4-15,0 1-7 0,5-1 2 0,-2-1 0 16,4-1 2-16,1-1 3 0,-1 1 2 0,1 0 1 16,1-2-10-16,-1 2-11 0,1-1-38 0,-1 0-71 15,2-1-150-15,1-1-588 0,-1 0-802 16</inkml:trace>
  <inkml:trace contextRef="#ctx0" brushRef="#br0" timeOffset="161076.9829">8452 10043 1 0,'-1'0'0'0,"-1"-1"0"16,1-2 0-16,-1 2 0 0,1 0 0 16,-2 0 0-16,1 0 0 0,1-1 0 0,0 0 0 15,0 0 110-15,0-1 12 0,0 1 2 0,-2 1-5 16,1 0-1-16,2-2-3 0,-2 2-7 0,0 0-6 16,-3 0-13-16,4 1-3 0,1-1-10 15,-1-1-7-15,1 2 1 0,-1 0-2 0,1 0-10 16,-1 2-7-16,0-2-11 0,1 0-10 0,0 1-5 15,0-1-8-15,0 0-9 0,0 0-3 16,0 1-4-16,1-1 3 0,-1 1 3 0,0 2 5 16,1-1 6-16,0 0 6 0,0 3 7 0,5-4 7 15,-3 3 10-15,-1-2 0 0,3 0-1 0,-2 1 2 16,3-1-5-16,-2 0-2 0,3 1-3 0,-2-1-9 16,3 0-3-16,0 2-1 0,1-3 2 0,-2 2 4 15,3-1 3-15,6 1-6 0,-4-1-6 16,0 0-4-16,5 1-6 0,-4-2 0 0,4 3-5 15,-4-1-3-15,3 0 1 0,-4 0-5 16,2 0 6-16,2 0 1 0,-2 0 2 0,4-1-1 16,0 1 4-16,0 0-2 0,0-2 3 0,4-1 5 15,0 1-6-15,0-1-1 0,1 1-4 16,-2 2-5-16,2-2 2 0,1 0 1 0,-1 0 1 0,4 1 3 16,0 1 3-16,1-2-2 0,0 0 0 15,0 0 0-15,-3 1-2 0,1 0-1 0,-2-1-2 16,-1 2-4-16,1-1 2 0,-2 0 0 0,1 2 1 15,-3-1 0-15,1 0-3 0,1 0 0 0,3 0 1 16,-4-1 3-16,2 2-2 0,-2-2-1 16,5-1-1-16,-3 3-2 0,4-3 4 0,-2 1 1 15,3-1 2-15,1 0-3 0,-1 0-1 0,0 0 2 16,3 2-3-16,1-2 7 0,-1 0-6 0,2 0-2 16,0 2 1-16,-1 0-4 0,-1 0 4 15,-1 0 0-15,0 0 3 0,1 3-3 0,-1-3 0 16,0 1 1-16,-1 0-1 0,-2-1 4 0,0 0-4 15,1-1-3-15,-3 1 0 0,1 2-2 16,-4-3 5-16,5 1 3 0,-4-2-2 0,3 1-1 16,-3 1-2-16,0 0 0 0,-1 0 0 0,-1-3 6 15,1 4-4-15,-2-2-1 0,2-1-1 16,-3 1-1-16,5-1 4 0,-4 0-1 0,3 0 2 0,1-1-2 16,1 0-2-16,-3 1 0 0,1 1 2 15,0-1 2-15,-3 0-3 0,2 0 0 0,-2-1-3 16,-1 2-2-16,2 0 4 0,1 1 0 0,-1 0 1 15,0 0 0-15,0-1-1 0,0 0-1 16,-2-1 2-16,0 2 4 0,-1-3-4 0,-1 1 0 16,1-1-3-16,-4 0-2 0,0 0 6 0,1 0 2 15,-3-1 0-15,2 0-2 0,-2-1-1 0,-3 2 0 16,1 0 1-16,-4-1 6 0,0 0-4 0,-2 0-3 16,1 1-2-16,-1-1-4 0,1 1 6 15,-1 0 2-15,-3-1 2 0,3 1-3 0,-1-2 0 16,0 1-1-16,2 0 0 0,-3-3 5 0,3 3-6 15,1 0-2-15,-3-2-2 0,1 3 3 16,-1 0 0-16,0 0 1 0,0-1 0 0,0 0-7 0,0 1 4 16,1-1 0-16,-2 1 1 0,2-2 4 15,-3 1-4-15,0 0 1 0,2 1-2 0,-2-1-1 16,-1 1 6-16,1 0 0 0,-1-1 2 0,0-2-4 16,0 3-1-16,0-3 1 0,-1-1-1 0,-1 1 5 15,-2-2-6-15,1 2-2 0,-3-2 0 0,-1-3-1 16,-1 3 3-16,-1-2 2 0,-3 0-1 15,1-2-3-15,-2 3 2 0,-1-1 1 0,0-1 2 16,-3 0 6-16,0 3-5 0,0-2 1 0,-2 0-3 16,3 1 0-16,1 1 3 0,-2 0 0 15,-1-1 3-15,2 0-2 0,-2 1 1 0,3 2 2 16,0-2 1-16,2 1 5 0,0 2 0 0,2 0-3 16,2 1 2-16,3-1 1 0,-1 1 4 15,2 1 1-15,2 0-2 0,2-1-8 0,1 1-6 16,0 1-4-16,1-1 0 0,1 3 6 0,0-2 0 15,2 3-1-15,3 0 2 0,2 2 1 0,2-2 6 16,2 1 1-16,3 0 3 0,4 0-4 0,0 0-1 16,4-1 0-16,-3 1-3 0,5 1 0 15,-5 0-3-15,2-2-2 0,0 1-3 0,-2 0 0 16,-1 1 4-16,0 0-2 0,-3 0 2 0,2-2-4 16,-4 1 1-16,-1 3-1 0,-2-2 3 15,-1-2 0-15,-2 2-1 0,-2 0-2 0,3-1-4 0,-4 1 3 16,-2-2 0-16,0 0 3 0,-2 0-2 15,0-1-2-15,0 0 2 0,0 0 0 0,-1 1 2 16,-1-2 4-16,-1 1-6 0,-1 1-1 0,1 0 0 16,-2 1-1-16,0-1 4 0,-1 0 0 0,-1 1 0 15,-1 0-2-15,-3-1 1 0,2 0-1 16,0 2 3-16,-4 0 1 0,-1 2-2 0,-2 1-2 16,-2 2-2-16,-3 0 2 0,2 1 0 0,-5 0 1 15,4 1 1-15,-3 0-2 0,-2 0 0 16,0 2 2-16,0 2 0 0,-2 0 2 0,1-1-3 15,-3 1 0-15,0 2-2 0,4-3 3 0,-1 1 0 16,1-1 1-16,2 0 0 0,5-4-3 0,-2 1 3 16,6-1-1-16,-2 1 2 0,4-2 1 15,0-3-3-15,3-1 0 0,0-1 0 0,3 0-2 16,0-1 1-16,2-2 0 0,1-1 0 0,0-2-3 16,0 1 2-16,1-1-1 0,0 0 1 15,0 0 3-15,0-1-4 0,0 1-4 0,0 0-12 0,1-2-29 16,-1 2-44-16,1-1-100 0,0-1-330 0,4-3-1065 15</inkml:trace>
  <inkml:trace contextRef="#ctx0" brushRef="#br0" timeOffset="165524.5518">8599 7406 1 0,'0'0'0'0,"0"-2"0"0,-1 2 0 16,1-1 0-16,0 0 0 0,-2 1 0 0,4-1 0 15,-2-1 0-15,1-1 0 0,0 1 0 0,0-1 0 16,-1 1 0-16,1-1 22 0,-1-2 96 16,0 2-5-16,1 1-6 0,-1-2-2 0,0 2-1 15,-1 0-4-15,1 1 1 0,0-2-5 0,-1 2-6 16,0-1-9-16,0-1-7 0,0 2-5 0,-1 0-5 16,2 1-5-16,0 0-11 0,0 0-18 0,0 0-17 15,0 0-15-15,2 1-13 0,-2 0 1 16,1-1 6-16,0 3 5 0,1-1 15 0,-1 0 4 15,5 1 3-15,-2-1 10 0,2 2 6 0,0-1 14 16,7-1 7-16,-1 1 2 0,1 1-6 0,4-2-7 16,-3 0-7-16,3 1-7 0,-3 0-2 15,2 1-10-15,-5-1-5 0,2 3-1 0,-3-1 2 16,-1-1 2-16,1 2-2 0,-2-1 2 16,1 2-4-16,-3-2-2 0,3 1 0 0,-2 0-2 15,-2 0 4-15,4 2 3 0,0-3 2 0,-1 5 4 16,1-3-2-16,0 0-1 0,4 1 1 0,-2 1 0 15,1-1 1-15,4 0 1 0,-2-1 0 0,4 1-2 16,2 0-1-16,-2-2 0 0,-1 1-3 0,0 0-4 16,-2 3-2-16,-1-1-2 0,-1 2-2 15,-2-2 2-15,5 1-2 0,-5-1-1 0,0 0-2 16,1 1-1-16,-2 0 1 0,2-1 0 0,2 1 0 16,-1 1 5-16,0-1 0 0,2-2 2 15,-1 0-1-15,0 2 0 0,2-2-1 0,0 1 0 16,-1-1 1-16,1-1-2 0,0 2-1 0,1-1 1 15,2-1-1-15,-5 0 0 0,5 2-1 16,0 0 0-16,-1 2 1 0,2-2 0 0,-4 0-1 0,4 1-2 16,-1-1 0-16,-3 2-2 0,0-2 2 15,1 0 2-15,-1 1 1 0,-1-1 0 0,-2 0-1 16,2-1 0-16,-1 0 0 0,-3 3 2 0,6-3-2 16,-4 0 1-16,3 3-2 0,0-2 0 0,3 3 1 15,0-2 0-15,1 1 3 0,-2-1-3 0,3 1 3 16,-2 1-2-16,1-3-1 0,-2 1 6 15,3 1-3-15,-4 0 0 0,4 1 0 16,-1-1-1-16,-1-1 1 0,1 0 2 0,-3-2-3 0,1 2-1 16,-1 1-1-16,0-1-1 0,-3 2-1 15,1-4 5-15,-1 2 1 0,3 0-1 0,-3 0 2 16,3 1-5-16,-4 0 0 0,2 0-1 0,0-1 1 16,2 1-1-16,-3-4 4 0,3 1-4 0,-3 0 1 15,4 1-1-15,-5 1-3 0,4 2 1 16,2-1 0-16,-5 2 2 0,7-2 2 0,-3 3 1 15,2-1 0-15,0 1-1 0,1-1 1 0,-2-2 3 16,2-2 1-16,-3 3 1 0,0-4-2 16,-1 3-2-16,0-2-1 0,-3 2 3 0,0 0 3 15,-1 0 3-15,0 1 0 0,0 2-2 0,0-1-1 16,0-2-2-16,1 0-1 0,0 1 0 0,-2-1-3 16,3 1 1-16,0 2 0 0,-1 0 0 15,4-1 2-15,-2 3 0 0,2-5 4 0,0 4-4 0,1-2 1 16,1 2-2-16,0 1-2 0,-1-2 3 15,-2-1-9-15,0-2 1 0,-3 1 0 0,0-1 1 16,1 3 6-16,-3-1 1 0,2 0-2 0,-2 0-3 16,-1-3 4-16,-1 2-6 0,2-3 1 0,0 0 1 15,-2 1-3-15,0 0-1 0,1 4 0 16,-1-3 1-16,0 3 1 0,0-3 3 0,-1 1-1 16,1-3-4-16,0 1 4 0,-2-1-3 15,0 2-1-15,0 1 4 0,2-1-6 0,-3 2 2 16,0-3 0-16,1 0 1 0,1-2-1 0,-1 3 1 15,-1-2 1-15,-1 2-6 0,1 3 6 0,-1-2 0 16,1 1-3-16,-2-4 3 0,3 2-2 0,-1-3-1 16,-2 0 2-16,0-3-2 0,1 1 1 15,1-1 2-15,3 1 0 0,-2 2-4 0,-1-1 4 16,1 0-2-16,2-1-1 0,-2-2 5 0,-1 1-3 16,1-2-1-16,-2 1 3 0,1-1-2 15,-1 2-2-15,2-1 2 0,1 0 0 0,-1 0-3 0,-2 0 4 16,2 2-3-16,1-1-3 0,0 2 6 15,-1 2-4-15,-2-2 0 0,3-2 0 0,-3 0 1 16,2-2 1-16,-2 3 1 0,2-2 0 0,-3-1-4 16,2 1 3-16,0-1-1 0,2 0 0 15,-4 2 4-15,2 2-5 0,0 0 0 0,-1 1 0 16,2 1-1-16,-3-4 0 0,2 2 4 0,-1-3-3 16,-2 2 0-16,3-3 6 0,-3 2-5 0,1-1 2 15,0 1 0-15,1 2-2 0,0-2 0 0,1-1-1 16,-3 2 0-16,1-2 0 0,-2 1 1 15,1-3-1-15,-1 2-2 0,0-3 3 0,-1 2 0 16,3 1 5-16,-1 3-3 0,-2-2-4 0,2 1 2 16,-1 0-3-16,2-2 3 0,-2-1-1 15,0 0 2-15,2 0 0 0,-1-1-3 0,-2 1 6 16,3-1-4-16,-1 0-1 0,1 0 4 0,-1 4-7 16,-2-3 3-16,1 0 0 0,0-1 0 0,0-2 1 15,-1 2 1-15,-1 0 0 0,2-1-3 0,-2 0 3 16,0-1-2-16,-1 1 1 0,0-1 3 15,2 1-4-15,-2-1 0 0,0 0 3 0,0 0-2 16,0-1 2-16,0 1-1 0,0 0-3 0,0 0 1 16,0 0 3-16,0 0-1 0,0 0-1 0,0 0 3 15,0 1-5-15,0-1 0 0,0 0 4 0,0 0-1 16,0-1 0-16,-2 1 0 0,2 0-1 16,0 0-3-16,0 0 4 0,0 0 0 0,0 0-3 15,0 0 4-15,0 1-5 0,-1-1 2 0,1 0 4 16,-1-1-3-16,0 0 2 0,-3 0-2 15,3 1-2-15,-5-1-1 0,1-2 4 0,1 1 0 16,-4 0 0-16,1-1 2 0,-3 3-5 0,1-1 0 16,-1-2 4-16,-2 1-1 0,2-1 1 0,0 2-1 15,-3-1-1-15,0 0-1 0,0-1 3 16,1 0 0-16,-1-1-2 0,1 0 4 0,2 0-4 16,-5 0 3-16,4-4 1 0,1 3 2 0,-1-4 1 15,-2 0-1-15,3 1-3 0,-2-2-2 16,1 1 1-16,-2-1 0 0,3 1 1 0,1 3 2 15,1-2-5-15,-2 2 1 0,2 0 0 0,1 1 1 16,-1-2 2-16,1 3-2 0,1-1 0 0,-1 3-2 16,4 0 4-16,-1-1-1 0,1 2 3 0,0 0-3 15,1 1-2-15,1-2 0 0,0 1 2 0,0 1 0 16,1-2 3-16,-1 2-4 0,1 0-2 16,0 0-3-16,0 0 1 0,0 0 1 0,0 0-1 15,0 0 1-15,0 3-7 0,1-3 2 0,-1 3 2 16,1 1 2-16,0-1 4 0,0 2-3 0,1 1-1 15,3 1-2-15,-2 0 6 0,1 0-2 16,4 2 0-16,-3-2 2 0,0 3-6 0,3-1 3 16,-1 0 1-16,0 1 1 0,2-2 3 0,1 2-4 15,0 0 0-15,-2-3-2 0,2 1 2 16,0 0 0-16,-2-2 2 0,0 0 1 0,0-1-6 16,-1 1 3-16,1-1 0 0,-2-1 1 0,3-1 5 15,-3-1-6-15,2 0 1 0,-1 0-2 0,4-2 2 16,-3 1 2-16,2-1-1 0,-1-1 0 15,2 1-2-15,-1-3 1 0,-1-1 3 0,1-1 1 16,-2 0 3-16,2-2-4 0,-3 2 0 0,0-1-1 16,-1-1 2-16,-1-3 2 0,2 3 0 0,-1-3-1 15,1 0-4-15,-1-1 2 0,-1-2 2 0,1-1 0 16,-2-1 3-16,1-1-3 0,0-2-2 0,0-2-3 16,-1-3 3-16,3 0 0 0,-2-2 2 15,1-3 0-15,-1 3-5 0,1-2 3 16,0 1 3-16,-2 1 0 0,-1 2 3 0,-3 4-1 0,0 3-3 15,0 1-1-15,1 1 2 0,-1 4 1 0,0 1-3 16,0 0 1-16,0 3-8 0,0 1 3 16,-1 1 2-16,1 0-2 0,0 2 1 0,0 2-12 15,0 0-24-15,0 0-27 0,1 2-52 0,0 4-96 16,2 2-312-16,-1 5-1156 0</inkml:trace>
  <inkml:trace contextRef="#ctx0" brushRef="#br0" timeOffset="170996.5125">17964 4267 1 0,'-2'-1'0'0,"1"-4"0"0,-1 1 0 0,1 2 0 15,0 0 0-15,-1 1 0 0,1-2 48 16,-1 0 75-16,0 2-7 0,0-1-16 0,1 1-9 16,-2-1-11-16,1-1-8 0,1 2-5 0,0 0 1 15,-2 1 7-15,0-1-2 0,0 1 1 16,2-2-4-16,-2 2-10 0,-1-1-3 0,1 1-4 16,-2-1-1-16,1 1-2 0,-4-1 2 0,3 1-2 15,-2-1-2-15,0 0 5 0,0 1-1 16,-1-2 4-16,-1 1 2 0,3 0 0 0,0 0-3 0,-3 0 0 15,5-1-7-15,-3 1-8 0,-1 0-4 16,3-2-7-16,-2 3-2 0,-1 0-3 0,3-1-3 16,-2 1-3-16,-2 0-5 0,2-2 0 15,0 4-4-15,-1-2 3 0,-1 1 1 0,2-1 3 0,0 0 3 16,0 0 0-16,-2 0 3 0,5 3 1 0,-3-2-4 16,-2-1 4-16,-1 1-3 0,2-1-2 15,-2 2 1-15,-1 0-1 0,-1-1-1 0,1 0 0 16,-1 1-1-16,1-1-4 0,-4 1-1 15,3 0-2-15,0 0-3 0,-3 0 2 0,2 2 0 16,2-3 0-16,-1 3-3 0,1-3 3 0,0 2-3 16,1-2 0-16,-1 2 2 0,1-2-4 15,2 2 0-15,-1 0 0 0,-1-1-3 0,1 3 3 0,2-3-1 16,-1 2-1-16,-1-1 0 0,0 1 1 16,-2 0-1-16,1 2 2 0,1-3 0 0,0 2-3 15,-1-1 1-15,0 2 0 0,1 0-1 0,1-1 1 16,-3 1 0-16,1 0 1 0,1 2-2 0,-2-1 2 15,3 0 0-15,-3 2-2 0,-1-1 5 16,2 2-5-16,-3 2 1 0,0 3 0 0,0 0-3 16,-2 1 2-16,-1 2 0 0,1-5-1 0,0 3 0 15,0-2 3-15,1 1 1 0,-3 0-1 0,5-1 3 16,-2 0-5-16,1-2 0 0,3 1 1 0,-3 1-1 16,1 0 0-16,-3 2 2 0,4-3-1 15,1 3 0-15,-3-2 4 0,3 2 0 16,-2 1 1-16,1 1 5 0,-4-1-5 0,2 3-2 0,1 0 0 15,-1 0-6-15,3-3 2 0,0 1 1 16,-1 0 1-16,-1 2 1 0,2-1-1 0,0 2-1 16,4 0 1-16,-3 0-1 0,-2 1 0 0,1 1 1 15,0 2 3-15,-3 1 1 0,0 2 1 0,3-2-1 16,-1-1 2-16,1 0 0 0,0 1 0 16,1 0-1-16,4-2-4 0,-2 0 0 0,3-3-2 15,-1 1 0-15,-1 1 1 0,1 0-2 0,2 0 2 16,-2-1 1-16,3 3 1 0,1-1 2 0,0 2-2 15,0 1 0-15,1 0-2 0,0 0 1 16,2 2-1-16,-1-1 0 0,1-2-1 0,4 2 0 16,-3-2 0-16,4-1 1 0,-3 2-2 0,3-3 3 15,0 1-1-15,-2-1 0 0,5 3 0 16,-2-2 1-16,2 1 2 0,1-3-1 0,0 0 3 16,3-1 0-16,2 1 3 0,0 3 1 0,3-2 0 15,0-1 6-15,4-2-2 0,-1-2 3 0,2 1 1 16,2 1-8-16,1 1 4 0,2-3-2 15,1 2 0-15,4-1 2 0,0-1-1 0,1 0-3 0,3 2-2 16,0-1 6-16,4-2-1 0,0-2 1 16,5 1 0-16,-2-3-7 0,5 1 6 0,-1-4 1 15,0-1 3-15,4-3 1 0,-2-3-4 0,0 0-8 16,0 1 1-16,-1-5 1 0,1 0-3 0,-3-2 3 16,0-1-4-16,0 1-3 0,-1-1 5 15,-1-2-1-15,2 0 2 0,-3 1 1 0,-3-4-2 16,-2-1 2-16,1-2 0 0,0 0 3 0,3-4-6 15,0 0-4-15,2-3 0 0,-1 0-4 16,-3-1 3-16,4 2 5 0,-5-4 0 0,-2 1-2 16,0-2 2-16,2-2 0 0,-1-2 1 0,2-1 6 15,-2-2-5-15,0-3-1 0,-2-3-1 0,-1-3-3 16,-1 0 3-16,-1-3 0 0,-3 0-1 0,-1 4 3 16,-1-4-3-16,-2 1 0 0,-2 3 0 0,-4-2 0 15,-1 3-1-15,1 1 1 0,-5 0 0 16,2 2-1-16,-3 1 1 0,-1-1 2 15,-1 2-1-15,-1 0-1 0,-3-1 0 0,0 1-3 16,1-1 1-16,-3-5 1 0,-2 0-3 0,2-2 0 16,-2 0-2-16,-3 0 1 0,0 5 1 0,-2-2 0 15,0 2 2-15,-1 4-3 0,-1-3 2 0,-1 4 0 16,0 0-4-16,-3 0 4 0,-1 4-3 0,-1 0 1 16,-2 0 1-16,-2 0-1 0,0 1 1 0,1 1-1 15,-6 1 1-15,2 2-1 0,-3-2-1 16,0 1 2-16,0 1 0 0,-1-1-1 0,0 1 4 15,-1 0-2-15,-1 1 0 0,1-2 2 0,-3 4-5 16,2-3 2-16,-1 1-2 0,1 0 1 16,1 0 0-16,1 0 0 0,1 2 0 0,-1 0-1 15,3 6 1-15,-1-1 1 0,1 2-1 0,0 0 1 16,-2 2-2-16,1 2 1 0,1-1 0 16,-3 3-1-16,1-1-1 0,-4 1 2 0,2-2 0 15,-2 1-2-15,3 0 2 0,-1 2-1 0,3-1 0 16,0-1 2-16,-4 1-3 0,0-2 2 0,-2 1-1 15,-1 2 1-15,1-5 0 0,0 2 0 0,-2-1 2 16,1 1-2-16,1 1-1 0,-2-1 0 16,1 3-2-16,-1-2 3 0,2 2-1 0,-1 1 0 15,0-1 0-15,-3 0-1 0,0-1 1 0,2 0 0 16,-3 1 0-16,3 0 0 0,-1 1-1 0,2 0 0 16,0 0-1-16,2 0 2 0,1 0-1 0,2 2 0 15,-2-1-1-15,4 2 0 0,-4-1 1 16,0 0 1-16,1 0-1 0,0 0 2 0,6 2-3 15,-4-2 1-15,5 0 1 0,-1 1-2 0,-3 0 0 16,2 1 0-16,-2 0-2 0,1 3 2 0,-1-3-1 16,1 0 1-16,0 1 0 0,1 0-1 15,-1 1-1-15,2-2 1 0,-1 1 0 0,-1-2-1 16,3 4 1-16,1-2-1 0,0 3-1 0,-1 0 0 16,2-2 1-16,-1 0 1 0,3 0 2 15,-1-2 0-15,1-1 0 0,5 2 0 0,-4-2 1 16,6-2-1-16,-1 2-1 0,1-1 2 0,0 0-8 15,1 3-4-15,-2-3-6 0,1 0-5 16,1 0-2-16,-2 1-4 0,2 0 0 0,0 0-4 16,0-1-2-16,0 0-1 0,0 1-4 0,-1 1 0 15,1-1 2-15,0 1 4 0,0-2 11 0,0 0 10 16,0-1 7-16,0 1 8 0,0-1 2 0,0 0 2 16,0-2-3-16,0-2-2 0,0 0-3 0,1 0 0 15,-1 2 3-15,-1 2-1 0,1-2 3 16,0 1-1-16,1 0 0 0,-1-2 1 0,0 3 1 15,0-1 1-15,0 0-1 0,0 2-1 0,0 0-3 16,0 0-2-16,0 0-4 0,0 2-5 0,2 0 1 16,-1 0 3-16,1 1 2 0,0 1 6 15,0 3 2-15,-1 1-2 0,4 3 4 0,-1-2 0 16,-3 6 1-16,3 0 1 0,-1 2-1 0,-2 4 1 16,-1 2 3-16,-1 5 4 0,0 7 2 0,-5 1 4 15,3 4-1-15,-4 2 3 0,-1-3-3 16,-2 2-2-16,-3 2-2 0,3 2-5 0,-2-1 0 15,-1 1-5-15,3-2 3 0,1 0 0 0,-1-3 0 16,1 0 6-16,0 2-4 0,0-2-2 0,2 2 1 16,1 0-6-16,-1-1 1 0,3 2 1 15,-3 0 3-15,1 0-2 0,2-2 3 0,-2-2 0 16,2-1-3-16,-3 0 5 0,2-1-6 0,-3 0 1 16,4 3 1-16,-3-1-3 0,0-4 1 0,3 1-1 15,-1-4-2-15,2-2-1 0,2 1 2 0,-1-2-1 16,0 0 0-16,0-3 1 0,-1-1-2 15,1-2 0-15,0-1 1 0,1-2 0 0,-1-3 0 16,0-2 1-16,2 0 1 0,-2-4-1 0,2 1 1 16,0-2 0-16,0-3-1 0,0-2 1 0,0-2 0 15,0 0-2-15,-1-2 3 0,1 1 0 16,0-1-3-16,0-1 2 0,0 0-2 0,0 0 0 16,0 0 1-16,0 0-1 0,0 0 1 0,0 0 0 15,0 0-2-15,0 0 0 0,0-1-2 16,-1 2-4-16,1-1-3 0,0-1-4 0,-1 1-4 15,1-1-5-15,-2 2-5 0,-3-1-10 0,3 1-14 16,-5 0-18-16,5-1-18 0,-1 0-17 0,-1-1-34 16,4-1-71-16,0 0-172 0,3-3-293 15,0-5-566-15</inkml:trace>
  <inkml:trace contextRef="#ctx0" brushRef="#br0" timeOffset="171633.1056">18550 4231 1 0,'3'-6'0'0,"4"-2"0"0,-2-3 161 15,0 3 214-15,-1 1-36 0,0 2-49 16,-2 3-69-16,-1 0-60 0,1 1-50 0,0 1-40 16,-2 0-29-16,0 0-24 0,0 1-9 0,0-1-5 15,0 2 3-15,-2-1 7 0,2 0 12 0,0 2 10 16,2 3 4-16,-2 1 11 0,3-1 0 0,-3 3 1 15,1 2 4-15,-1 1-5 0,0 0 0 16,0 4 3-16,1 0-3 0,-1 2 0 0,0 2 3 16,-1 2-4-16,1 3-1 0,0 4 0 15,-1 4-2-15,-4 0-4 0,3 6 1 0,-1-3-5 0,-1 4-2 16,1 0-2-16,-1 2-7 0,-2 4 0 16,2 2-9-16,-3-1-3 0,3 3-1 0,-3 0-6 15,2-3-1-15,1 3 0 0,-1-3-1 0,0 1 2 16,2 0 0-16,-1-1 0 0,1 0-1 15,-1-1-2-15,-3 0 1 0,0-2-1 0,2 0 1 16,-1-1 2-16,0 2 1 0,-1-3 1 0,0 0-2 16,-1-2 0-16,3-1-5 0,-1 2 0 0,0-3-1 15,0-3-1-15,1-1 4 0,2-6-2 16,0-1 1-16,2-1-1 0,0-2 1 0,-1-2-3 16,2-4 0-16,0-7 2 0,2 1-6 0,-1-4 5 15,0-2 0-15,-1-3-2 0,0 1 4 0,0-4 2 16,2 0 6-16,-2 0 5 0,-2-4 9 15,2 3 4-15,2 0 0 0,-2 0-1 0,0 1-8 16,1-4-14-16,1-1-19 0,2-7-21 0,3-2-22 16,-1-4-26-16,0-4-45 0,-1-1-81 0,0-1-182 15,0-2-504-15,0 0-649 0</inkml:trace>
  <inkml:trace contextRef="#ctx0" brushRef="#br0" timeOffset="172503.4948">16946 5220 1 0,'-3'0'0'0,"-4"0"0"0,-2-2 0 0,4-1 0 0,1 2 0 15,1 0 0-15,1 1 0 0,0-2 0 0,1 4 0 16,1-4 0-16,0 4 0 0,0-2 0 16,0 0 0-16,0 1 0 0,0 0 0 0,0-1 0 15,0 0 0-15,0 2 0 0,0-2 0 0,0 0 0 16,0 1 0-16,0 1 0 0,-2 1 30 16,-1 1 48-16,3-1 4 0,-2 2-2 0,-2-2-2 15,0 3-6-15,0-2-12 0,-2 0-8 0,4 1-8 16,-3-1 1-16,2 1 5 0,1-3 17 15,1 0 20-15,0-2 17 0,0 0 13 0,-1 1 0 16,0-1-7-16,1 0-12 0,0 2-15 0,-1-2-11 16,-1 1-10-16,-1 0-8 0,3-1-7 0,-1 0-5 15,-1 1-6-15,0-1-4 0,1 1-3 16,2-1-4-16,-2 0-3 0,1 0-3 0,1 0-1 16,-1 1 4-16,1-1 3 0,0 0 4 0,1 0 4 15,-1-1 3-15,0 1-3 0,1 0-4 0,-1 0-3 16,1 0-10-16,-1 0-2 0,1 0-3 0,-1 0-5 15,1 0-7-15,0-1 2 0,5 1-1 0,-1-1 2 16,3 0 9-16,2 0-2 0,6-1 1 16,1 2 3-16,2-1-3 0,5 1 9 0,1 0 6 15,5 0 4-15,6 0 4 0,3 0-1 0,5-2 2 16,1 1-3-16,5-1 4 0,4 0-1 16,4-1 0-16,0 2 0 0,3-1-3 0,1-2 2 15,4 3-5-15,2-3-5 0,3 1-5 0,4 1-5 16,1 0-3-16,3-2 0 0,1 1 4 0,1-2-4 15,-1 1 0-15,-1 0 1 0,-2-2-4 16,-4 1-1-16,-4 0-2 0,-4 0 0 0,-4 1-1 16,-5-3 4-16,-4 0 1 0,-6 2 0 0,0-2 4 15,-7 0-3-15,-4 1-1 0,-7 1 1 0,-3 0-2 16,-5-3 3-16,-1 3 1 0,-4 0 0 0,-5 0 2 16,0 1 0-16,-4 0 6 0,-2 2 2 15,-2-1 5-15,-2 1-3 0,0 0-6 0,-1-1-4 16,-2 1-7-16,1-1-3 0,-2-1-2 0,2 2-4 15,-2 1-2-15,-1 0 0 0,1 0-3 0,0-2-6 16,-1 2-7-16,2 0-23 0,-3 1-33 16,0 0-45-16,0 1-79 0,-2 2-109 0,-2 0-251 15,-2 3-442-15,-3-2 300 0</inkml:trace>
  <inkml:trace contextRef="#ctx0" brushRef="#br0" timeOffset="173481.0107">17281 4661 1 0,'0'-3'0'0,"-1"0"0"15,0-3 0-15,0 2 0 0,1 1 163 0,-1 0 59 16,1 3-38-16,0 0-47 0,-1 0-47 16,1 2-42-16,0-2-30 0,0 1-21 0,1 0 6 15,-2 4 13-15,1-1 20 0,-5 2 18 0,5 2-7 16,-1 1 0-16,0 1-3 0,1 0 4 0,-1 0 7 16,1 3 5-16,-1 0 7 0,-1 2 6 15,1 0 9-15,-3 4-1 0,3 1-1 0,-2 0-4 16,-2 1-8-16,1 1-5 0,-3 1-9 0,-3 0-5 15,0 0-12-15,1 1-5 0,1-1-6 16,-2-2-6-16,2-1 0 0,1-3-2 0,0 0-3 16,3-7-3-16,-1-1-6 0,2-3 1 0,3-3 4 15,-1-3 4-15,0 2 7 0,2-2 13 0,-1-2 21 16,0 2 24-16,0 0 20 0,0 0 14 0,0-1-12 16,0-2-31-16,0 0-33 0,0-5-31 15,0-2-13-15,1-1 4 0,-1 0 0 0,0 0-4 0,1 1-2 16,1-1-3-16,1 1 3 0,-1 1 0 15,1-1 0-15,2 3 2 0,-3 1-4 0,0 0-3 16,2 0-2-16,2 2-4 0,0 0-1 0,0 0 1 16,2 1 3-16,2 0 3 0,0-3 6 15,4 2-1-15,0 1 3 0,0-1 0 0,4 3 1 16,1-2 3-16,1-2 0 0,-3 2 2 0,1 1-1 16,-1-1 2-16,-1-1 0 0,-1 0-2 15,-2 1 3-15,2 1-1 0,-2-4 2 0,-2 2 0 16,-1 1-1-16,-1-2 4 0,0 1 3 0,-3-1 3 15,0 0 0-15,2-1 4 0,-4-1-3 0,3-2-1 16,-4-1 3-16,2 0-5 0,-2 2-1 0,-1-1-1 16,-2-2-1-16,2 2 2 0,-1 0-1 15,-1-2 1-15,3 1-3 0,-3 1 6 0,-3 0 0 16,3 2 3-16,-1-1 6 0,-1 1-5 0,2 1 2 16,0 1 3-16,0 1 3 0,-1 1 2 0,1 0 5 15,0 1-1-15,-1 0-6 0,1 1-5 0,0 1-7 16,0 1-11-16,0-1 0 0,0 1-10 15,0 0-4-15,0 0 4 0,0 3-1 0,0 2 7 16,0 2 5-16,0 2 0 0,0 4-4 0,-1-1 6 16,-1 4 0-16,-4 2 0 0,2 0 5 15,-2 0-5-15,-1 3 1 0,1 1-2 0,-1 1-2 16,-2 0 2-16,2-1-2 0,1-1 0 0,-2-2 1 16,5-1-2-16,-3-1 1 0,3-1-1 0,0 0 2 15,-3 0-1-15,3-3 1 0,-1 0 0 16,1 0-2-16,1-4 1 0,1-1-3 0,0 3-1 15,-1-4-4-15,2 4-11 0,0 0-26 0,0 2-48 16,3-2-74-16,-2 5-168 0,1-1-475 0,2-4-742 16</inkml:trace>
  <inkml:trace contextRef="#ctx0" brushRef="#br0" timeOffset="175526.1933">17171 5546 1 0,'2'-4'0'0,"-2"-2"0"16,0-2 206-16,-2 0 80 0,2 3-34 0,2-1-33 0,-2-3-72 15,2 4-8-15,-1 1-1 0,0-2-3 16,-1 1-5-16,1 0-16 0,-1 3-11 0,0 0-9 15,0 1-10-15,0-1-13 0,0 2-15 0,-1 2-21 16,1-2-20-16,0 1-17 0,0-1-15 0,-1 0-10 16,1 2 10-16,-1 0 10 0,-1 4 14 15,-1 1 11-15,0-2-6 0,0 5-3 0,-2-2-2 16,3 1 0-16,-1 3 0 0,-2-2-1 0,4 2 0 16,-2-1-2-16,1 2 1 0,1-3 1 15,2 1-1-15,1-3 1 0,1 0 1 0,-2 0 5 16,4-2 6-16,0 1 13 0,0-1 12 0,1 1 9 15,3-2 4-15,1-2-6 0,0 2-9 0,4-2-9 16,-1 2-10-16,1-1-7 0,-1 1-4 16,1 1-7-16,-2 0-1 0,0 2-1 0,-1-2-3 15,1 2 0-15,-1 0 1 0,-3 0-1 0,1 4 3 16,-1-3 0-16,-2 1-1 0,0 1 1 0,-2-1 0 16,0 3 2-16,-3 0-1 0,0 1 2 15,-1-1-3-15,-2 0-1 0,0 0 1 0,-4-2 3 16,0 2 4-16,-1-2 3 0,-2-1-1 15,-1 2 2-15,-2-4 0 0,-1 1 0 0,0-4 1 0,2 1 1 16,0-2-2-16,0-3 2 0,0 1 0 16,0-4-2-16,-3 1 2 0,4-3-2 0,1-2 0 15,-2-3-4-15,3 0-1 0,0-3-6 0,1-2-2 16,3 0-4-16,0-1-7 0,1-3 0 0,3 2-2 16,3 0-2-16,1 0 2 0,1-2 3 0,3 2 1 15,3-3 2-15,3 0 4 0,0 0 0 16,4 1 2-16,-4 0 4 0,6 1-3 0,-1-1 3 15,0 0-1-15,0 3-1 0,-5 2 1 16,1 0 0-16,-2-1 1 0,-3 2-1 0,-1 1 3 16,-3 1-1-16,2 2 2 0,-2 1 2 0,-2-1-2 15,-1 2 0-15,1-1 2 0,-2 0-3 0,-1 2 3 16,0-2 1-16,-1 0 1 0,0 0 0 0,-1 1-1 16,-1-2-1-16,-1 3-1 0,-2-1-1 15,1 2-3-15,-1-3-3 0,-4 1-1 0,4 2-3 16,-4 0 0-16,1 1 3 0,-2 0 0 0,0 0 1 15,0 2 1-15,-2 0-3 0,-1-1-1 0,-3 4 0 16,1-2-1-16,-1 1 1 0,2 0 1 0,1 0-3 16,0 3-2-16,3-2-3 0,0 3-7 15,3-1-6-15,0 2-13 0,0 2-35 0,1-1-83 16,2 2-151-16,0 6-373 0,0-1-830 0</inkml:trace>
  <inkml:trace contextRef="#ctx0" brushRef="#br0" timeOffset="177092.1631">18239 3350 1 0,'-1'-4'0'0,"-1"2"0"0,2-3 0 0,-2 1 0 16,0 0 0-16,1 0 0 0,-2 1 0 15,1 0 0-15,2 0 0 0,-1 1 108 16,-1-1 67-16,1-1 3 0,-1 3 1 0,1 0-7 0,1 0-9 15,-1 1-12-15,-2 0-19 0,3 1-23 16,0-1-35-16,3 1-35 0,-3-1-32 0,0 4-2 16,0-2 7-16,-3 3 21 0,3 1 26 0,-3 3 10 15,0 2 14-15,-1 0-3 0,0 6-2 0,-1-1-4 16,0 4-5-16,-2-1-4 0,-2 2-7 16,4 3-11-16,-2-1-8 0,-3 3-3 0,3-2-4 15,1 5-1-15,0-3-5 0,-1-2-7 0,2 2 0 16,-1-4 0-16,3-2-1 0,1-3-3 15,0-3-2-15,-1-1-7 0,1-1-2 0,2-3 1 16,-1-1-1-16,1-1 1 0,0-1 2 0,0-3 2 16,-1 0 1-16,1 0 5 0,1-3 4 15,-1 0 12-15,0 0 15 0,0 0 13 0,0 0 11 0,0 0 7 16,0-3-6-16,1 2-16 0,-1-3-19 16,0-1-21-16,0-3-10 0,0-2-1 0,2-2 0 15,-2-2-2-15,0 1 1 0,1-5-1 0,-1-2 1 16,2-2-1-16,-1-2-1 0,0-2-1 15,1 2 0-15,-1-4-3 0,4 2-1 0,1-1 1 16,-1 0 0-16,-2 0 0 0,2 2 0 0,1-1-1 16,1 2 0-16,1-1 0 0,3 1 0 15,-1 2-1-15,1-1 0 0,1 2-2 0,0 0-2 0,5 2 2 16,-3 2-1-16,5 0 1 0,-1 3-1 16,-1 1 0-16,0 4-1 0,1 0 3 0,0 2-2 15,-2 2-2-15,0 2-3 0,-3 3-4 16,1 2 0-16,0 2 3 0,-2 3-1 0,-1 1-1 0,-1 3 1 15,-1 4 0-15,-2 1 5 0,-3 3 6 16,-1 1 3-16,-2 3 0 0,-1-1-1 0,-2 0 0 16,-1 0 0-16,0-4 2 0,-3 1 4 0,-2 1 0 15,0-2 2-15,0-1 2 0,-2-3-3 16,1-2 2-16,1-3-2 0,-1-1-2 0,3 0 0 16,1-3 1-16,1 0 0 0,-2-1 1 0,5-2-2 15,0-1 0-15,0 1 0 0,1-2-2 0,1 0-1 16,-1 0-2-16,0-2-1 0,1 2 0 15,0 0 1-15,2 2 2 0,2 0 0 0,2-1 2 0,-1 0-2 16,6 1-1-16,-2 1 2 0,1-1-3 16,-1 3 2-16,0 1-1 0,0 2-3 0,-1 0 0 15,-1 4-3-15,1-1 2 0,0 4 0 0,-3 0 3 16,0 1 2-16,-2 3-1 0,1 0 2 0,-4 3 0 16,-2-1 0-16,-2 1 1 15,-3-1 3-15,-1-3 0 0,-2-1 2 0,-3 0-1 0,-1-1-2 16,1-2 1-16,-5-2 0 0,5-2 4 0,-4-2 1 15,-2 0 0-15,1-2 2 0,0-2-1 16,1 0 4-16,0-3-3 0,2-1 0 0,1-1 1 16,0 0-3-16,3-2 6 0,-1 1-1 0,3-3-2 15,0 2 0-15,2-2-7 0,-2 0-2 0,4 2 0 16,-2-3-1-16,4 1-3 0,0 1 0 16,-1-1 0-16,2 2-2 0,-1 0 0 0,2-2-1 15,0 4-5-15,0-2-5 0,0 2-13 0,0-2-17 16,2 1-21-16,-1-1-33 0,1 0-54 0,0 1-76 15,1 1-132-15,5-1-241 0,2 0-366 16,1-1 488-16</inkml:trace>
  <inkml:trace contextRef="#ctx0" brushRef="#br0" timeOffset="177800.0889">18888 3193 1 0,'0'-6'0'0,"1"0"0"0,-1-1 0 16,2 3 86-16,-1-2 130 0,0 3 10 15,1-1 5-15,-1 3 0 0,-1 0-31 16,0 1-49-16,2 0-58 0,-2 1-59 0,0-1-40 0,0 2-5 15,0 1 4-15,0 2 13 0,0 2 10 0,0 2 0 16,-2 4 3-16,1 1 8 0,-2 2 21 16,-1 3 17-16,1-2-1 0,-3 2 0 0,2 2-6 15,-2-1 10-15,-2 3-3 0,-1 1-9 0,0 1-12 16,-3-1-28-16,0-1 0 0,2 0 2 0,-1 1 1 16,0-3-2-16,2-1 3 0,-1-3-1 15,2-1-8-15,0-1 2 0,0-3-5 0,5-1-1 16,-3-2-1-16,3-1 1 0,1 0-4 0,1-1 0 15,-1-1-1-15,1-1-3 0,1 2 3 0,0-3 0 16,1 1 2-16,1-1 8 0,1 4 7 16,0-3 14-16,5 1 14 0,2-2 7 0,3 0 1 15,4 0-6-15,4-1-8 0,1-3-9 0,5 0-5 16,-1 0-5-16,1 0-5 0,0-1-1 16,-5-2-5-16,3 1-2 0,-4 0-2 0,2 1 2 15,-6-1-3-15,2 1 1 0,-4-1 2 0,-2 0-4 16,0-1 5-16,-3 0-1 0,-4 0 3 0,-1 1 6 15,0-1 3-15,-1 0 3 0,-3 1 4 0,0 2 0 16,1-3-3-16,-2 1-3 0,0-1-3 0,0 0-8 16,0-1 0-16,-2 0-3 0,1 0-3 15,0 0 1-15,1 1-6 0,-2-1-1 0,1 0-4 16,0-1-9-16,0 0-15 0,-2 0-28 0,1 1-43 16,2-1-66-16,-2-1-104 0,1 2-288 0,1-1-441 15,0-1 202-15</inkml:trace>
  <inkml:trace contextRef="#ctx0" brushRef="#br0" timeOffset="178230.1417">19375 3287 1 0,'-2'-6'443'0,"1"2"69"0,-1-2-105 0,2 4-115 16,0 2-87-16,0 1-102 0,0 0-73 0,0 2-20 15,0 1 2-15,0 5 18 0,-2 2 19 16,1 5 13-16,0 0 5 0,1 4-4 0,0 4-6 16,-1 1-10-16,2 1-2 0,-1 3-5 0,1 1 1 15,2-5-2-15,0 0 2 0,1-4 9 0,3-1-1 16,1-3 1-16,0-1-8 0,0-1-12 0,3-3-6 16,-1-2-3-16,2 0-1 0,1-4 1 15,0-1 1-15,4-5-2 0,-2 0-2 0,3-3-4 16,-2 1-3-16,0-2-2 0,2-2-1 0,-1-3 2 15,-2-1-1-15,1 0-2 0,-2-4 1 0,-3 1-1 16,0-1-2-16,-1-5 2 0,0 1-1 0,-1-1 0 16,1-3-3-16,-3-1-1 0,-2-3 2 15,1-1 0-15,-3 0 1 0,1 2-3 0,-3-1 2 16,-1 2-4-16,-1 2 2 0,-2 0-2 0,1 3 1 16,-2 2 0-16,-1 0-1 0,0 6 3 15,-1-1-3-15,0 5-1 0,2-2 1 0,-2 5-4 16,2 0-1-16,0 1-5 0,-2 3-10 0,4 0-12 15,-2 3-30-15,0 2-41 0,1 3-63 0,1 0-99 16,-1 1-197-16,6 3-314 0,1-3-418 0</inkml:trace>
  <inkml:trace contextRef="#ctx0" brushRef="#br0" timeOffset="178558.8423">20079 3187 1 0,'3'-2'71'16,"0"-2"376"-16,-2 1-25 0,0 3-53 0,0 0-80 16,-1 0-107-16,-1 4-63 0,0-1-4 15,-2 1 4-15,-2 6 14 0,-2 0-10 0,-3 2-21 16,3 2-17-16,-2 4-6 0,0 0-3 0,-2 4-9 16,1 1-9-16,0 1-12 0,0 4-11 0,2-1-9 15,1 1-3-15,2 0-5 0,-1 2-4 16,2-5-4-16,3-1-1 0,1-1-2 0,2-2-1 15,1-2 2-15,3 0 1 0,0-3-2 0,3-1 1 16,0-3 0-16,3-4 1 0,3 0 2 0,4-4 0 16,1-2-2-16,0-1-3 0,2-2-3 15,3-1-2-15,1-2-4 0,-4-3-5 0,5 1-8 16,-4-2-8-16,2-4-11 0,-3 2-14 16,0-2-18-16,-4 1-27 0,0-5-40 0,-2-2-52 0,-2 2-73 15,-1-4-143-15,-2-1-159 0,-5-1-152 0,-1-2 124 16</inkml:trace>
  <inkml:trace contextRef="#ctx0" brushRef="#br0" timeOffset="178793.36">20169 3094 1 0,'-2'-8'0'0,"-5"-1"0"16,1-2 299-16,1 1 23 0,3 3 7 0,3 0-30 15,1 1-63-15,6 1-67 0,0 0-65 16,3-3-17-16,3 2-4 0,5 0-1 0,4-1-9 15,2 3-12-15,2-1-13 0,-2 2-13 0,5 0-10 16,-3 1-9-16,-2 0-3 0,-1 2-3 0,-5 1-2 16,0 0 0-16,0 0-4 0,-5 3-4 0,2-3-4 15,-6 2-8-15,-1 2-10 0,-1-2-20 16,-2 3-33-16,0-1-50 0,-4 1-95 0,-2-1-146 16,0 2-174-16,-4-2-228 0,-1 3 631 0</inkml:trace>
  <inkml:trace contextRef="#ctx0" brushRef="#br0" timeOffset="179124.2721">20050 3369 1 0,'1'4'0'0,"0"-2"25"0,1 0 334 0,0 1 36 16,0-1-6-16,6 1-44 0,2-3-82 15,2 1-75-15,6-1-50 0,4-1-37 0,3 1-31 16,1-1-14-16,3 1-10 0,2-4-6 0,-2 2-1 16,1 1-9-16,1-1-4 0,-1 0-4 15,-2-2-3-15,-1 2-1 0,-3-1-1 0,-2 1-3 16,-4 0-5-16,-2-2 3 0,-1 3-3 0,-3-1 3 16,-3 0 2-16,-3 1 1 0,0 0 2 0,-4 0 5 15,-1-1 7-15,-1 2-2 0,0-1 0 16,0 1-6-16,-1 0-13 0,1-1-2 0,-1 1-5 15,-3-1-4-15,0 1 2 0,-1 0-4 0,-2 1-1 0,2 0-7 16,0 0-13-16,-2 3-42 0,2 0-81 16,-4 3-183-16,1 0-500 0,2 0-562 0</inkml:trace>
  <inkml:trace contextRef="#ctx0" brushRef="#br0" timeOffset="182088.6984">14366 4126 1 0,'0'-2'0'15,"0"1"0"-15,-1-3 0 0,1 3 0 0,-1 0 0 16,1 0 0-16,0-1 0 0,0 2 0 15,0-1 0-15,-1 1 0 0,1-1 38 0,0 1 88 16,-1-1-3-16,1 1-3 0,1 0-12 0,-1 0-7 16,0 0-5-16,1 0-16 0,-1 0-15 15,2 0-9-15,4-2-9 0,-3 2-3 0,-1-1 3 16,4 1-3-16,-4 0-4 0,4 1 4 0,-2-1-3 16,1 0 1-16,0 2-1 0,0-1-2 0,1 0 1 15,2 0 3-15,1 1 2 0,1 1-4 16,0 1-6-16,2-1-2 0,-1 2 1 0,6-1 8 15,-3 1 1-15,6 1-4 0,-1 1 0 0,2 0-10 16,0 2-4-16,1-2 0 0,4 1 0 0,-2 1 9 16,3 0 5-16,2-2 1 0,0 2-2 15,3 0-7-15,-1-2-5 0,1 2-5 0,-1 1-3 0,1-2-2 16,-1 1-3-16,1 1 1 0,5-1-4 16,-3-2-5-16,3 2 2 0,-3 0 1 0,1-1-3 15,-2 0 3-15,-1 3-3 0,-1-2-1 0,0 3 0 16,1-1-1-16,-2 1-1 0,-1-1 1 15,1 2-1-15,0 0-2 0,-2 0 3 0,-3-1 1 16,5 0 3-16,-1-2 5 0,1 3-4 0,-1-4 0 16,-1 0 1-16,-1 3 4 0,1-5 2 0,2 3 5 15,0-1 5-15,2-2-5 0,4 3 1 16,-3-2-5-16,-1 1-7 0,-2-1 1 0,0-1-3 16,-3 1-1-16,-1 0 1 0,2-1-2 0,-5-1-1 15,4 1 0-15,-4-1 1 0,3-3-1 16,-1 3 1-16,1 1-1 0,-3 0 0 0,0-1 0 15,4 0-1-15,-4 4-2 0,3 0 0 0,-4 1-2 16,0-2 1-16,-1 0 0 0,-1 2 0 16,0-3 0-16,-3 2-2 0,-4-3 3 0,0 0-1 0,3-2 3 15,-4 2 0-15,3-1 3 0,-2 0 1 16,0 0 1-16,-2-1 1 0,2-2 0 0,1 1 0 16,-3-2-3-16,1 0 2 0,-2 1 0 0,-2-2 2 15,1-1 4-15,-3 1 0 0,2 1 1 0,-1-1-1 16,-3 1 1-16,3-2 1 0,-4 0 1 0,2 0 2 15,-1-2-2-15,0 2-1 0,2-1-1 16,-4-2-2-16,5 2 1 0,-5-2-4 0,4 1 0 16,-3 0-1-16,-1 1 0 0,3-2-2 15,-2 0 0-15,-2-2 0 0,1 0-2 0,3-1 0 16,-4 1-2-16,0-1-2 0,-1-3-1 0,-1 2-1 16,-2-2-2-16,-1 2 0 0,2 0 0 0,-2-1-2 15,-1-2 1-15,-3 1 1 0,3-1-2 0,-4 1 3 16,-1-1-1-16,0 0 2 0,-1-1 1 15,0 0-1-15,-5 3 1 0,4-4-1 0,-2 4 1 16,-4-3 1-16,1 0 0 0,3 3 0 0,-3-2 0 16,4 2 2-16,-5 2 0 0,5-2 3 15,-3 0-1-15,4 3 2 0,0-1 0 0,1 0-2 16,-1 3 1-16,2 1-1 0,0 1 1 0,2-1 0 16,0 1-2-16,1 2 0 0,3 1-3 0,1 0-1 15,-1-1 0-15,3 7-1 0,0-3 2 16,1 4 1-16,2 2 1 0,4-4 1 0,-1 3 0 15,8 2 5-15,-1-1 2 0,1 2 0 0,6-2 3 16,0 2-3-16,2-4-2 0,0 3 0 0,1-2-4 16,-1 2-2-16,4-3-2 0,-5 2 1 0,1 0-3 15,-6-2 1-15,4 3 1 0,-8-4-1 0,4 3 0 16,-4-1 0-16,0-2 0 0,-2 3-1 16,-3-2 2-16,2 1-2 0,0 1 0 0,-4-4 0 15,2 2 0-15,-4-1 1 0,-1 0 0 0,0 1-1 16,-1 1 0-16,0-1 1 0,-1-3 0 15,-3 4 0-15,-2 0 1 0,-5 1 0 0,1 1-1 16,-1 0 4-16,-5 0 1 0,1 0 1 0,-4 0 5 16,-3-1-5-16,-1 1 1 0,-4-1-1 0,-2 0-1 15,4-1 1-15,-2 3-3 0,-1-4 0 0,5 1-5 16,0 0 4-16,2-2 0 0,1 1-1 16,4-1 5-16,2-2-7 0,3 0 0 0,1 1 0 15,2-3-2-15,1 1 0 0,4 0-1 16,-3 1-5-16,3 3-15 0,1-1-20 0,0 3-46 15,-1-2-71-15,6 4-121 0,-1 1-349 0,1 4-894 0</inkml:trace>
  <inkml:trace contextRef="#ctx0" brushRef="#br0" timeOffset="185067.752">14220 7186 1 0,'0'0'0'0,"-1"0"0"0,-1-1 0 16,2 2 0-16,0-2 0 0,-2 1 0 15,2 0 0-15,0 0 0 0,0 0 0 0,0 0 20 16,-1 0 27-16,1-1-14 0,-2 2-7 0,1-1-6 0,0 0-1 15,0 0 3-15,-2 0 2 0,1 1 2 16,0-1 9-16,1 0 8 0,0 0 6 16,0 0 3-16,-1 0-1 0,-1 0-3 0,2 0 3 0,0 0 1 15,0 0 6-15,0 0 10 0,1 0 15 16,-1 0 17-16,1 0 12 0,1 0 2 0,-1 0-3 16,1 0-13-16,-1 0-10 0,1-1-11 0,-1 1-19 15,3-2-16-15,2-1-12 0,-1-2-10 16,4-2 2-16,3 0 2 0,0 0 2 0,5 1 1 15,-3-3-1-15,6 1 4 0,-3-3 2 0,2 2 5 16,0 0-2-16,2-2 1 0,-1 4-1 0,-1-3-1 16,1-1 4-16,0 1 0 0,0-2 2 0,2 3 0 15,4-3-2-15,-2-1 0 0,2 1 0 0,2-2 1 16,2-1-2-16,2-1-3 0,0 2-1 16,-1-2-5-16,1 0 0 0,0 2-2 0,4-3-2 15,-1 2-2-15,-3-2-1 0,2-1 0 16,2 1-2-16,-2-3 1 0,-4 5-4 0,4 0-1 15,-2 2-1-15,-1-1-2 0,-2-1 2 0,0 1 0 16,-3 0 0-16,3 1-1 0,-2-1 0 0,2-2-3 16,2 3-3-16,0-2 2 0,0 0-5 15,-2 3-1-15,2 0 1 0,-4-2-4 0,2 1 4 0,2 0 0 16,-1-2 0-16,1 4-1 0,1-3 1 16,0 2 0-16,-2-2-1 0,2 0 4 0,-1 0-3 15,0 0 0-15,-3 1-1 0,3-2 1 0,0 1 1 16,-1 0 0-16,1-1 2 0,-3 3-3 15,-2-4 2-15,4 2 1 0,-3-2-2 0,-1 2 0 16,2 0-1-16,-3-1-2 0,2 2 0 0,-4-1 1 16,0 3-1-16,1-2 1 0,-1 1-1 15,1 2-2-15,-2-1 0 0,0-2 0 0,-4 3 1 16,5-1 2-16,-5 1-3 0,1 0 1 0,1 1-2 16,-5 0 1-16,4-1 1 0,-4 2 0 0,1 1 0 15,-3 0-1-15,-3 2 0 0,2-3-1 16,-3 3 2-16,-4-2-1 0,4 3 1 0,-2 1-1 15,-2 1 0-15,-2-2-1 0,3 2 2 0,-3 1-2 16,0-2 0-16,0 3-1 0,1-1-1 16,-1 0-1-16,0 0 1 0,-1 0 1 0,3-1-1 0,-2 1-2 15,0 1 1-15,0-1 0 0,0 1 0 16,0-1 2-16,-2 1 0 0,2 1 1 0,-1-2-1 16,-1 1 2-16,0 0 2 0,0-1 0 0,0 1 0 15,0 0 0-15,0-1-1 0,0 1 1 0,0 0 2 16,0 0-1-16,0 0 2 0,0 2 0 0,-1-2 4 15,-1 0 4-15,2 0-5 0,-3-2-3 16,1-2-7-16,-1 1-7 0,-4-3-1 0,0 2 3 16,1-2 1-16,-3 1 2 0,-3 1 0 0,2-2 1 15,-5 1 0-15,2-2 1 0,-5 1 1 16,5-1 2-16,-6 3 0 0,6-1 0 0,-3 0-1 16,3-2 0-16,-2 2 1 0,2 2-1 0,0-1 2 15,1 2-3-15,2 0 1 0,0 0 1 0,-1 1 1 16,4-1 4-16,0 2-1 0,4-3 1 15,1 3 0-15,-2-1-3 0,3 1-1 0,1 1-3 16,1-1-5-16,-1 3-8 0,3-3-4 0,-2 1 5 16,0 1 8-16,2 2 12 0,2 2 8 0,1 2 2 15,6 1 1-15,3-1-1 0,4 2-1 0,1-1 0 16,2-1-1-16,2 2-2 0,4-4 0 16,0 0-1-16,0-2 0 0,0 1 2 0,1-2-5 15,1-1-1-15,1-1-1 0,-1 2-3 0,-2-2 0 16,-4 0-1-16,-3 0 0 0,-3 0-2 0,-1 0 2 15,-5 1 0-15,-1-1 0 0,-1 0 3 16,-2 0-6-16,-5 0-2 0,1 3 0 0,-1-3-3 16,-3 1 5-16,0 2-1 0,0 0 5 0,-5 4 4 15,2 3 5-15,-5 1 2 0,-2 2 1 0,-4 1 3 16,-3-1-8-16,-3 3 0 0,-1 2-3 16,-3-2-5-16,-4 2 0 0,-2 2-5 0,0 2-8 15,2 2-24-15,3 1-40 0,-1 1-69 0,5 4-156 16,2-2-540-16,5 3-766 0</inkml:trace>
  <inkml:trace contextRef="#ctx0" brushRef="#br0" timeOffset="188741.6328">18622 8821 1 0,'0'-4'0'0,"0"-5"0"0,-1 0 0 0,0 0 160 0,0 0 87 16,0 2-17-16,-2 0-15 0,1 0-23 0,2 0-14 16,-2 3-16-16,0-2-21 0,1 0-12 15,0 0-13-15,-2 1-14 0,2 0-13 0,1 1-8 16,0 0-7-16,-2 2-7 0,1-1-2 0,-1-1-13 15,-1 1-9-15,1 0-10 0,0-2-7 0,0 2-4 16,-4 0-2-16,3 1-2 0,-3-2-2 16,1 2 0-16,-1-2-2 0,0 1 3 0,-2 2-1 15,1-3-2-15,-2 2 1 0,1 0-1 0,0-1 2 16,-1 1 3-16,0 0 1 0,1-1-2 16,-1 1-1-16,2 1 1 0,-2-2-3 0,-2 1 0 15,1 0 1-15,0 1-6 0,-3-1-2 0,2 1-2 16,-2 0-2-16,1 1 3 0,-3 0 0 15,1 0 0-15,-1 0 0 0,-2 0 0 0,-1 0 1 16,1 0 2-16,-1 0 0 0,1 0-2 0,-2 0-1 16,3 0 0-16,-1 0 0 0,2-1 2 0,0 1 1 15,0 0 3-15,1-2-3 0,2 2 0 16,-3 0 2-16,2 0-2 0,-1 2 1 0,-2-1-1 16,2-1-4-16,-1 1 0 0,-1 2 0 0,0 0-1 15,0 2 2-15,-1-1-1 0,-2 0 1 0,2 1-1 16,0 1 0-16,-4 0 1 0,3 0-1 0,-2 0-1 15,1 0-1-15,0 1-1 0,1-1 2 0,1 1 2 16,-2 1 0-16,2-1 0 0,0 0-4 16,2 1 2-16,-1 0 0 0,0 1 3 0,-2 3-1 15,1-3 0-15,1 4-2 0,-2-3-4 0,5 4 3 16,-4-1-2-16,3 1 2 0,-4 3 1 16,2-2-3-16,-1 4 3 0,1 0-1 0,1-3 0 15,-1 2 2-15,2 1-2 0,-1-1-2 0,1 2-1 16,2-4 2-16,-2 4-1 0,2 1 1 0,1 0 0 15,-2 0-2-15,0-1 3 0,-3-1 0 0,1 0 1 16,0 1 1-16,-1 1-2 0,0 0-3 16,-1 3 0-16,0-2 1 0,2 4-2 0,-4-1 1 15,6 0 2-15,-4 2-5 0,3-2 4 0,-2 1 0 16,4-2 0-16,-4-1 2 0,3 2 0 16,1-1-4-16,-1 3 1 0,1-3 4 0,-2 5-3 0,1-2 3 15,0-1 0-15,-1-1-6 0,3 1 6 16,0-2-1-16,1 1 1 0,1 0 0 15,1-1-3-15,0 3-1 0,2-2-2 0,1 2 5 0,1-2-3 16,0-2 3-16,-2 1 0 0,5 0-4 0,-1 1 4 16,1-2-1-16,2 4 1 0,0-2 0 15,0 1-2-15,3-1-1 0,2-1 0 0,-1 1 4 16,1 0-5-16,4 0 4 0,1-1 1 0,-2 0-3 16,2-1 6-16,5 2-3 0,-4-1 1 15,1 0-1-15,3 1-1 0,-2-1 1 0,2 2-3 16,2-2 5-16,-1 1-2 0,8 0 0 0,-3-2 0 15,3 2-1-15,3-3 4 0,3 0 1 0,8 2 0 16,0-5 1-16,1 1-4 0,2-3 1 16,-2-2-1-16,2 2 2 0,1-3-2 0,3 1 0 15,0-1-2-15,0 1-3 0,-2-1 5 0,-2 1-2 16,0 1-1-16,1-3 2 0,-3-1-2 16,0-1-1-16,0-2 0 0,-2-3 3 0,1 1 0 0,1-2-1 15,1-2 1-15,-1 1-3 0,-1-1 2 0,2 0-1 16,-1-1 2-16,2-3 0 0,2-1-1 15,-1-2-4-15,0-2-2 0,2-1 4 0,-1-3-1 16,4 1 2-16,-3-4 1 0,1 2-4 16,-2-2 3-16,2 0 0 0,-1 0 2 0,0-2-2 15,-3 2 0-15,-2-5 0 0,1 1-1 0,-4-1 4 16,1-3 0-16,-1 0-2 0,0-3 2 0,1-1-6 16,-2-5 3-16,0-1 1 0,1 0 0 0,-1-1 2 15,2-1-2-15,-3-2 0 0,-2-1-1 16,0-1 3-16,-2-2 1 0,0 3-1 0,-4-3-1 15,1 1-3-15,-2-1 2 0,-4 1 1 0,1 1 3 16,-5 1-3-16,-1 1-1 0,-4 0-2 16,-3 2-2-16,0-1 3 0,0-2-2 0,-4-2 2 15,-2 2 1-15,-1 0-4 0,-1 1 2 0,-1 0 1 16,-1 3 1-16,-1 1-2 0,-1-1 0 0,-2 1-1 16,-1 1-2-16,0 0 6 0,-4 1-6 0,2 3 2 15,-2-1-1-15,-3 2-3 0,-1-2 5 16,2 3-2-16,-5 1 2 0,1 2 0 0,-4-2 1 15,3 4-4-15,-5-2-1 0,1 3 3 0,1-1-5 16,0 1 4-16,0 0-1 0,0 1-1 0,-4 0 3 16,0 0-1-16,-3-1 3 0,2 2-3 0,-5-2 1 15,1 1-1-15,-4-2-3 0,3 3 5 16,-4-1-8-16,0 0 4 0,-1 0 0 0,0 0-2 16,0 1 7-16,0 1-2 0,3 2 3 15,2-2-4-15,1 2 4 0,-1-3-6 0,4 6 1 0,-1-4 4 16,0 3-8-16,1 0 6 0,-1 0-2 15,3 1-2-15,-2-1 5 0,1 0-1 0,2 2 1 16,-3 0-3-16,3-1 5 0,-2 3-5 0,1-1-2 16,-2 0 7-16,2 2-10 0,-3 1 3 15,0 0 2-15,0-1-3 0,0 4 4 0,-1 0 1 16,1 1-1-16,-1-1 0 0,1 2 0 0,-1 2-4 16,1-1 1-16,3 2 4 0,0 2-6 15,1 1 1-15,-1 0-2 0,6 0-3 0,-1 0 0 16,2-1-6-16,4 0-7 0,3 2-11 0,-2 3-7 0,4-1-16 15,2 2-20-15,1 0-16 0,2-1-33 16,1 0-31-16,2-3-43 0,-1-1-64 0,6-1-111 16,0-1-291-16,5 1-732 0</inkml:trace>
  <inkml:trace contextRef="#ctx0" brushRef="#br0" timeOffset="189272.4017">18268 8766 1 0,'-5'-5'0'0,"-3"0"0"0,-2-3 363 16,3 2 12-16,3 1-39 0,1 0-36 0,0 1-44 15,1 1-36-15,2 0-41 0,0 2-33 16,0 0-34-16,0 1-36 0,0 1-28 0,0-1-28 15,2 1-12-15,-2 1-2 0,0 0 2 0,1 1 3 16,1 5 11-16,-1 2 9 0,0 1 7 0,-1 3 11 16,0 4 3-16,-1 2-1 0,-3 2-2 0,1 4-7 15,-3 2-5-15,0 2-4 0,-2 1-5 16,-2 4-3-16,-1 1-4 0,0 4-4 0,-3-1-1 16,1 2 0-16,0-1-1 0,-3 0-1 0,1 2-2 15,-1-1-3-15,0 2-2 0,-1 2 2 16,1 1 3-16,-1 1-2 0,2 2 1 0,-2 0-3 0,1 3-1 15,1-1 1-15,-2 3 3 0,0 5-2 16,0-2 0-16,1 1-2 0,1-2 0 0,0-5-2 16,3 1 2-16,1-1-2 0,1 2-3 0,0-3 1 15,0-2-3-15,2-3 1 0,2-4 2 16,0 1-2-16,0-6 3 0,2-3-3 0,1-2 2 16,0-3 1-16,1-2 0 0,0-1 3 0,0-1-5 15,-1 1 0-15,0-4-2 0,3-2 3 0,-2 0-1 16,-2-1-1-16,1 0 0 0,1-4-5 15,0-2 4-15,2-5 1 0,0 0-2 0,0 0 5 16,1-3-7-16,-1-2-3 0,1-2-8 0,-1 3-8 16,3-3-3-16,2 0-7 0,-2-3-10 15,4 1-21-15,-1-3-32 0,4-3-57 0,0-1-101 16,0-5-215-16,3-1-392 0,2-5-322 0</inkml:trace>
  <inkml:trace contextRef="#ctx0" brushRef="#br0" timeOffset="189770.5074">18823 9047 1 0,'3'-12'10'0,"-1"-6"372"0,3-4-16 15,-1 6-10-15,0 5-41 0,0-3-42 0,-1 7-48 16,1-1-45-16,-2 0-21 0,1 2-43 0,-3 3-29 16,0 2-31-16,0 1-29 0,0 1-17 0,1 1-14 15,-1 2 6-15,1 5 6 0,-1 1 8 16,2 5 4-16,-1 0 8 0,-1 5 7 0,0 2 3 16,0 1 4-16,0 5 0 0,-1-1-6 0,-2 3-1 15,2 1-3-15,-3 0 0 0,0 2 6 16,0 2-4-16,-3 2-3 0,2 2 1 0,-2 4-1 15,-2 3 0-15,0 1 4 0,-3 4-7 0,0 1-8 16,1 4-3-16,-4 1-7 0,1 2 1 0,-1 3 0 16,-2-1 0-16,0-3 0 0,4 0-6 15,-4-3-1-15,4 0-2 0,-3 2 4 0,1-2-2 0,-1-2-1 16,4 0-1-16,0-6-4 0,4-1 4 16,3-6 2-16,0-2 0 0,0-2 3 0,0 0-5 15,2-3-1-15,0-2 1 0,0-3 1 0,3-4 0 16,0-4-1-16,0-3-1 0,0-1-3 0,-2-4 3 15,4 0 0-15,-2-2 1 0,-2 2-2 16,2-3-2-16,0-2-3 0,0-1-4 0,2-3-1 16,1-1-13-16,-2-2-12 0,0 0-17 0,-1-2-25 15,3 0-29-15,-1-3-50 0,5-3-76 16,0-1-138-16,2-4-334 0,-1-2-777 0</inkml:trace>
  <inkml:trace contextRef="#ctx0" brushRef="#br0" timeOffset="190324.0294">17158 9935 1 0,'-11'-7'0'16,"-7"-3"0"-16,3-1 0 0,-1 1 0 0,6 3 0 16,0-2 30-16,0 2 168 0,5 0-15 0,-3 0-17 15,1 2-5-15,2 0-7 0,-1 2-5 0,3 0-16 16,-1 2-17-16,1-2-14 0,0 3-16 16,2 0-9-16,-2 0-8 0,0 0-8 0,2 0-11 15,-1 0-13-15,1 2-9 0,1-2-10 0,-1 0-3 16,1 1-4-16,0 1-1 0,-2 2 3 0,4 0 10 15,-1 1 23-15,3 2 23 0,2 1 17 16,3-2 9-16,4 2-2 0,8-2-6 0,2-2-10 16,8-1-8-16,5-2-12 0,3-1-10 0,6 0-7 15,5-2-7-15,3 0-1 0,7-2-4 0,1 0-3 16,3-3-3-16,4 0-6 0,3 0 0 16,1-3 0-16,4 3-1 0,0 1-2 0,7 0-2 0,1-1-3 15,0 0-1-15,0 0 2 0,3 0-2 16,-6 1-4-16,1 1-2 0,-6 0-1 0,-4 2 0 15,-3-2 5-15,-1 0 1 0,-10 1 0 0,-3 0-3 16,-6 0 0-16,-6 1 0 0,-4-1 3 16,-4 1-2-16,-7-1 0 0,-4 1-1 0,-4-1-1 15,-6 2 7-15,-3-1 7 0,-5-1 9 0,-3 1 1 16,-2 1-3-16,-1 0-5 0,-3-2-10 0,1 3-3 16,-5-3-10-16,-1 1-10 0,-2-1-15 15,-6 0-24-15,-2 2-34 0,-2 1-56 0,-3-2-87 16,-2 1-186-16,-1-2-438 0,-8 2-399 0</inkml:trace>
  <inkml:trace contextRef="#ctx0" brushRef="#br0" timeOffset="190943.2912">17640 9184 336 0,'-1'-7'362'16,"-1"-3"17"-16,2-1-69 0,0 2-46 15,0 2-39-15,2 3-39 0,-2 0-50 0,1 3-52 16,-1 1-43-16,0 4-37 0,-1 1-11 0,-1 5 9 15,2 1 8-15,-3 4 0 0,1 2 1 0,-4 4 4 16,3 2 1-16,-4 3 4 0,0 1 1 16,1 2-2-16,-4 2-8 0,1 1 1 0,-1 3 2 15,-3-2 4-15,1 2 6 0,1-7-7 0,5-4-6 16,-1-3-6-16,4-7-1 0,1 2 1 16,-3-3 4-16,3-3 2 0,-1-2-4 0,-3 1 3 15,2-2 0-15,-2-2 2 0,0 0 3 0,0-1 0 16,-2-3 0-16,3-1-4 0,-2-1-2 0,0 0 1 15,3-3 0-15,-4 2 0 0,4-1-4 16,-2-1 0-16,4 2-2 0,-2 0 1 0,1-1 2 16,1 0-2-16,1-1-1 0,-1 3-2 0,-2-1 0 15,2 1 1-15,2-1 2 0,0 1 3 0,0 1-2 16,2 0-2-16,-2-1-4 0,4 1-4 0,0-1 4 16,3-1-3-16,4 2 0 0,5-4 1 0,1 0 1 15,6-1 1-15,2 2 3 0,4-2 1 16,1 1-2-16,-2-1 1 0,3-3-1 0,-1 4 0 15,-2-1 3-15,-1 2-2 0,-4 0-3 0,-2-1-2 16,2 4 0-16,-6-4 2 0,0 3 2 16,-6 0 0-16,-2-1-3 0,-1 2 1 0,-3-1-1 15,-2 1 2-15,-1 1 2 0,1-2-1 0,-3 1 5 16,0 0 3-16,-3 0 2 0,3 0-2 0,-1-1-7 16,-2-2-14-16,1 2-23 0,-2-1-25 15,0-2-37-15,-4 2-51 0,3-3-54 0,-3 0-92 16,-1-1-177-16,0 1-184 0,0-4-223 0</inkml:trace>
  <inkml:trace contextRef="#ctx0" brushRef="#br0" timeOffset="191310.8199">17623 9224 1 0,'-4'-5'0'16,"-1"-3"52"-16,-3 2 327 0,1-1-55 0,3-1-40 15,0 5-27-15,-1-2-34 0,3 0-25 0,-1 2-27 16,-1-2-26-16,3 1-21 0,1 2-15 16,-1 0-6-16,0-1-18 0,1 2-10 0,0 0-14 15,1 1-14-15,0 0-10 0,0-1-10 0,4 0-7 16,1-1-1-16,2 0 2 0,9-3 3 0,-3 2 1 16,6-2 2-16,6-1-5 0,-1 1 0 15,3-2-1-15,3 1-2 0,1 0-1 0,5-4-1 16,-3 3-4-16,2 0-2 0,-3 0-2 0,-2 1 0 15,-5 1 0-15,0 2 1 0,-5-1-3 0,-1 1-1 16,-3 1 1-16,-4-2-1 0,-2 3 4 16,-7 0 2-16,-1-1 5 0,-2 2 6 0,-2 0 6 15,0 0-3-15,-2 0-5 0,0-1-7 0,-1-1-13 16,-3 0-1-16,-2 1-2 0,2 0-1 0,-1 1 2 16,1 0-8-16,2 1-15 0,1 2-25 0,1-3-42 15,0 3-67-15,2 1-123 0,-2 3-333 16,3-1-933-16</inkml:trace>
  <inkml:trace contextRef="#ctx0" brushRef="#br0" timeOffset="194789.0365">14232 7724 1 0,'0'0'0'0,"-1"-4"0"0,1 1 0 0,0-1 0 15,1 3 0-15,-1 0 0 0,1 1 0 16,1-2 0-16,0 1 0 0,1 0 0 0,-2-2 0 16,0 3 0-16,2-1 29 0,0 0 41 0,0 1-3 15,-1 0-6-15,-2 0-7 0,0 0 0 0,1 0-1 16,-1 1-4-16,1-1-8 0,-1 0-7 0,1 1 3 16,-1-1 4-16,2 0 16 0,0 0 12 0,-1 2 1 15,1 0 3-15,-1-1-6 0,0 2-1 16,5-2 1-16,-4 0 8 0,1 2 6 0,2 1 6 15,-2-1 2-15,4 1-11 0,-2-1-7 0,2 2-11 16,3 2-6-16,-4-1-3 0,1 1-5 16,2-2-4-16,1 4-6 0,1-1-5 0,-1 0-8 15,1 3 1-15,1-1 1 0,2 1-1 16,-2-2 3-16,-2 2-2 0,5 0-1 0,-2-2 2 0,0 3 3 16,4-3 4-16,-2 1 4 0,4-1 3 15,1 1-6-15,0 0-3 0,1-1-3 0,0 3-4 16,5-2 2-16,-3 4-4 0,0-3-1 0,3 3-2 15,-2-1-4-15,4 0 2 0,0 2-1 0,-2 1-3 16,3 2-2-16,-2-1-3 0,-1 0-1 16,2 3-2-16,-1 1 3 0,-2 0-2 0,4 3-1 15,0 1 2-15,0-1-2 0,1 1-1 0,-4 2 1 16,2-1-1-16,2 2-1 0,-1-2 1 16,1 0-2-16,1-2-1 0,1-3 5 0,-1-2-2 15,7 1 1-15,-4-1 3 0,3 1-5 0,-2-2 2 16,3 1 2-16,1-2 0 0,-4 1-1 0,4 1 4 15,-1-4 4-15,2 3 0 0,-4-3 7 0,3 0-4 16,-1 1-3-16,-4 0-4 0,-2 0-4 16,-3 1-1-16,0-1 1 0,-3 0 1 0,-1 0 1 15,1 3-2-15,-3-1-1 0,1 0-1 16,1 0-1-16,-1-2 5 0,-1 2-5 0,2-3 1 0,-4 2-4 16,1-1 1-16,-3-1 2 0,2 0 3 15,0 1 3-15,0-1-3 0,1 3-1 0,4 0-1 16,-2-1 3-16,2 3 6 0,-2-1 3 0,2-1-2 15,-1 2-1-15,-1-1-3 0,1-1 4 0,-2-2 3 16,3-3 1-16,-2 0-5 0,-2-3-4 0,2 4-2 16,-6-3 1-16,-1 1 0 0,0-1 1 15,-3-4-1-15,-4-2-5 0,-1-1 4 0,-1 0-1 16,-5-2 2-16,3 1 2 0,-3-1-2 0,-1 0-1 16,2-1-1-16,-2 0 3 0,0 0 1 15,0 1-4-15,4-2 1 0,-2 1-4 0,1-1 4 0,0 0 1 16,1 1 0-16,-1-1-1 0,4 0-5 15,-3 1 0-15,-1-1-4 0,2 1 4 0,0 1-1 16,-1 0-2-16,2-1 1 0,-1 1-6 16,-2 1 6-16,4-2 1 0,-2 1 1 0,-3 1 4 15,4-2-5-15,-3 0-1 0,2 0 0 0,-3 0-1 16,1-1 2-16,-3 1 0 0,3 1-1 0,-3-2-3 16,0 1 1-16,-1-1 2 0,2 0 3 15,0 1 1-15,1-1-4 0,-4 0-1 0,1 0-1 16,0 0 4-16,-1 0 1 0,0 0 1 0,0 0 1 15,0 0-1-15,0 0 5 0,0 0 4 0,0 0 5 16,0 0 3-16,0-1-4 0,-1 1-6 0,0-1-6 16,1-1-1-16,-1 0-4 0,-5 0 0 15,3-1 1-15,0 0-8 0,-3-1 6 0,2 2 0 16,-3-1 0-16,-3 0 4 0,0 0-3 0,0-1-3 16,-2-1 0-16,2 1 1 0,-4 1 0 0,-1 0 0 15,3 0 0-15,-6 0-7 0,5 0 7 16,-4 2 0-16,2-2 2 0,-2 1 3 0,1 0-4 15,-1 1-1-15,-2-1-1 0,0 1 2 0,-2 0 2 16,0-2-1-16,0 2-1 0,-2 0-4 0,3-1 5 16,1 0 0-16,1 1 4 0,-1 0 2 15,6 0-7-15,0 0 1 0,-2-2-2 0,5 3 5 16,3-1-1-16,-1 1-1 0,2-1 1 0,1 0-4 16,0 0 4-16,2 0 1 0,-3-1 2 15,4 1 0-15,0-1-2 0,-2 1-2 0,1-1 0 0,1 1 3 16,0 0 0-16,1 0-2 0,-3-1 0 15,3 2-2-15,0 0 4 0,0-1 1 0,0-1-1 16,0 1 3-16,-3 1-5 0,4-2 0 0,-2 2-1 16,1-1 3-16,1 1 0 0,-1 0-2 0,1 0-2 15,0 0-4-15,0 0 3 0,0 0 2 16,0 0 3-16,0 0 1 0,0 0-1 0,0-1-1 16,0 0 0-16,0 1 2 0,-1-3 1 0,1 3-3 15,-1-3 0-15,0 1-5 0,1 1 7 16,-1 0 1-16,1-2 1 0,-3 2-1 0,3 0-5 0,0 0 0 15,0-1 0-15,0 0 4 0,0 2-2 16,0 0-2-16,0 0-2 0,0-1-5 0,0 1 6 16,3 0 0-16,-3 0 4 0,0 0 1 15,0 0-5-15,0 0 0 0,0-2-1 0,1 4 3 16,-1-4-1-16,1 2-1 0,0 0-2 0,0 0-2 16,-1-1 3-16,0 1 1 0,1 1 2 0,-1-1-2 15,0 0-3-15,0 0-3 0,1 0 1 0,1 2 5 16,3 1-1-16,-3 0 0 0,2 0-2 15,0 0-2-15,-1 1 3 0,4-1 3 0,-3 2 1 16,5 1 0-16,-1-3-1 0,1 2-2 0,0-2 0 16,-1 2 4-16,0 0-2 0,1-2-2 0,1 1 1 15,-2-1-3-15,0 1 2 0,-3-1 2 16,4 0 1-16,-1-1-2 0,-4 2 1 0,2-2-3 16,-2 2 1-16,2-1 2 0,-3-2-1 0,3 2 0 15,-2-1-2-15,3 1-1 0,-4 0 3 0,6 0 2 16,-4-1 1-16,1 1-1 0,4-2-2 15,1 0 0-15,0 0-2 0,1 1 6 0,2-1-3 16,-3-1-2-16,1 0 1 0,-1 0-4 0,0 0 2 16,2 0 4-16,-2-1 2 0,-1-1-3 0,1 2 0 15,-3-1-1-15,-2 1-1 0,3-1 4 16,-5 1-3-16,2-1-1 0,-2 0 0 0,2-2-1 16,-4 2 3-16,5-3 1 0,-3 0 1 0,1 0 1 15,-1-1-3-15,0-1 1 0,1 0-2 16,2 0 4-16,-2-2 0 0,1-3-1 0,-2 1-3 0,-2-1-1 15,3-1 4-15,-2-2 0 0,0 1 2 16,0-3-1-16,-1 0-1 0,0-2-2 0,-1-3 0 16,0 2 3-16,3-2-1 0,-3 0-1 0,0 0-2 15,0 2-3-15,-1-2 4 0,0 0 1 0,-1 1 2 16,-1 1-1-16,-3 0-3 0,3 2 3 16,-2 1-2-16,-1 2 5 0,4 1-4 0,-3-1 0 15,0 1-2-15,1 1-2 0,-1 0 4 0,1 1 1 16,1 1 1-16,0 1-1 0,-2 1-4 15,0 0 0-15,2 3 0 0,0 0 3 0,0 0 0 16,0 2-4-16,1 2-1 0,1-2-3 0,0 3 4 16,0 0-2-16,-1 0-3 0,1 0-4 0,0 1-5 15,0 2-1-15,0 0-5 0,0 4-7 16,1 0-31-16,0 2-41 0,3 2-52 0,-2 0-82 16,0 3-147-16,2 0-358 0,1 3-776 0</inkml:trace>
  <inkml:trace contextRef="#ctx0" brushRef="#br0" timeOffset="196225.2087">13918 10586 1 0,'-1'0'0'15,"1"-1"0"-15,-1-1 0 0,1 2 0 0,0-2 151 16,1 1-13-16,-1-1-14 0,1-1-5 0,-1 2-2 15,1-3 5-15,2 3-9 0,0-3-10 16,1 2 1-16,5-1-2 0,-1-1 2 0,1 1 0 16,1-2-7-16,4 1-14 0,-3 1-12 0,6-1-14 0,-4 1-10 15,4-1-6-15,-3 2-6 0,4 0-4 16,-3 0-3-16,2 1 0 0,0-1 0 0,-1 0 4 16,3-1 6-16,1-1 1 0,6 0 2 15,-2-3-1-15,6 2-2 0,2-3 0 0,2 1-2 16,1-2-1-16,-3 0-2 0,5-1 0 15,1 0-1-15,-1-2 0 0,2 2 1 0,1 1-5 0,1-2 1 16,-1 0-3-16,-1 1-2 0,2 1 0 16,-1-2-2-16,1 2-1 0,-1 1-2 0,4-2 1 15,-1 2-1-15,5 0-3 0,-1-3 3 0,-1 3-4 16,1-1 0-16,-3 1-1 0,3 0 0 0,-2-3-1 16,1 2 0-16,-1 0 1 0,0-1-3 15,-1 1 5-15,-2-3-4 0,-1 3-2 0,1-3-2 16,-2 3-4-16,1 0 0 0,0-2-2 0,0 3 1 15,0-3 0-15,0 2 1 0,-3-1 1 0,0 0-3 16,-5 2 4-16,3-2-3 0,-4 0 0 16,0 2 2-16,1-1-4 0,-4 1 1 0,3 1 1 15,-4-2 0-15,0-1 1 0,-3 0 1 0,2 1 3 16,-3 2-5-16,3-3 5 0,-3 2-4 0,3 0-2 16,-2-1 4-16,2 3-4 0,-5-1-1 15,0 0 1-15,-2 2-2 0,1-2 0 0,-2 1 3 16,1 0-1-16,1 1 0 0,-1 1 2 0,5-2-2 15,-3 0-1-15,-3 1 1 0,-1-1-2 0,-1 1-1 16,0 1 0-16,-2 1 1 0,-1-1 1 16,-2 0 1-16,-2 3 1 0,1-2-5 0,-2 1 2 15,-2-1 1-15,0 2 0 0,-1 0 2 0,-3 0-3 16,5-1-1-16,-5 1 1 0,1 1 0 0,-1-2 1 16,-1 0 1-16,-1 2 1 0,-1-2-3 15,1 2 4-15,3 0-1 0,-3-1 1 0,0 0 4 16,-1 2-2-16,0-2 2 0,0 1 0 0,-1 0-1 15,1-1-3-15,0 0-1 0,0 0-2 0,-1-1-4 16,-3 1 1-16,3 0-4 0,-1 0-1 16,-2-2 0-16,0 3-5 0,-5-2 1 0,1 1-1 15,-2-1 2-15,-3 1 2 0,2-2 2 0,-2 0 0 16,-4 1-2-16,-3 0 3 0,0-2 0 16,-1 1 1-16,-2-2 3 0,-4 3-1 0,4-5-1 15,-6 2 3-15,5 1 0 0,-2-2 1 0,4 1 1 16,2 2 0-16,-1 0-2 0,2-1 1 0,5 2 3 15,-2 0 0-15,6 1 4 0,1 1 0 16,5-3-3-16,-4 3 1 0,6-1 0 0,0 0 0 16,-2 1 0-16,4 0-1 0,0 1-6 0,0-1-2 15,3 0 0-15,-1 2 3 0,1 0 6 0,7 1 5 16,0 0 2-16,2 1 0 0,7 0 0 0,2-1 0 16,5 0-2-16,-3-1 0 0,5 0-6 15,-1 0 0-15,1 0 1 0,1 0-1 0,-1 0-1 16,-5 1-2-16,-2-1-1 0,-1 3-3 0,-2-2 2 15,-4 1 1-15,1 0-1 0,-5 2 1 0,0-1-3 16,-4 2 2-16,2 0-1 0,-2 2 2 16,-2 0 1-16,-3 3-1 0,2-3-2 0,-1 2 0 15,-6 1 3-15,3 0 1 0,-4 1 2 0,-2 1 1 16,-4-1 0-16,-3 4 0 0,-1-1-1 0,-3 2 3 16,-3 1-1-16,-1-1-1 0,0 2-1 0,-6-1-3 15,3 3 2-15,-2 1-2 0,3-2 0 16,0-1 1-16,9-5-6 0,-2 3-1 0,6-1-6 15,1 1-17-15,0-3-28 0,2 3-61 0,4-1-132 16,2-3-436-16,0 1-917 0</inkml:trace>
  <inkml:trace contextRef="#ctx0" brushRef="#br0" timeOffset="199544.1172">17372 10047 1 0,'1'0'0'0,"-2"-1"0"0,1 1 0 16,0-2 0-16,0 2 0 0,0 0 0 15,0 0 0-15,0 0 0 0,0-1 86 0,0 1 52 16,0 0 18-16,0 0 13 0,0 1 3 0,0-1-5 16,0 0-17-16,0 0-8 0,0 2-9 0,0-2-8 15,0 0-8-15,0 0-13 0,0 0-17 0,0 0-14 16,0 0-15-16,0 0-10 0,0 1-6 16,0-1-5-16,0 2-5 0,0-2-6 0,0 1-7 15,0-1-7-15,0 0-6 0,0 0-2 0,0 0 0 16,0 0-3-16,0 0-3 0,0 1 6 0,0 3 9 15,0-1 12-15,0 2 6 0,-1 2 1 0,0 2-8 16,1-1-5-16,-1 2 2 0,1 0 4 16,0-2 7-16,0 3 4 0,0 1 2 0,-1 1-3 15,1-2-2-15,-2 3-3 0,4-3-6 0,-4 2-1 16,2 0-3-16,0 0-1 0,0-2-1 16,-1 2-1-16,-1-3 6 0,1 2-4 0,0-3-2 15,0 2-4-15,-3-3-9 0,1 0 5 0,2 2-1 16,1-3 0-16,-1-1 0 0,1 2-4 0,0-4 0 15,-1 1 0-15,1-3 3 0,0 2-3 16,0-3 1-16,-1 2-3 0,1 1-4 0,0 0 5 16,-1-1-2-16,1 1 2 0,-1-1 0 0,-1 1-4 15,0-2 0-15,1 3-5 0,0-3-4 16,1 1-17-16,-1 1-26 0,1-3-39 0,0 3-61 16,0-2-67-16,1-1-105 0,0 0-186 0,5 1-215 15,-2-4 79-15</inkml:trace>
  <inkml:trace contextRef="#ctx0" brushRef="#br0" timeOffset="200209.3729">17574 10067 1 0,'-1'-2'0'0,"0"-3"0"0,1 1 166 0,0-2 127 0,0 2-7 16,1 1-24-16,-1 0-43 0,1 1-41 16,0 0-42-16,0 1-30 0,0-2-19 0,3 1-9 15,-1-2-6-15,-1 3-5 0,4-2-5 0,-2 0-13 16,4 2-10-16,-2-1-8 0,4 1-6 16,-1-1-2-16,2 1-2 0,1 1-2 0,1 1-5 15,-3 1-3-15,1 0-5 0,-1 0-1 0,-1 2 2 16,-3 3-3-16,1 0-3 0,0 0 0 15,-3 4-2-15,3-3 3 0,-2 3 3 0,-1 0-1 0,-1 0-1 16,-1 1 2-16,-1 0 1 0,1 1 0 16,-4 0 7-16,2 1-5 0,-3 0-1 0,0-1 2 15,-3 1-2-15,1 0 5 0,-2 0-1 16,0-3 3-16,1 2-4 0,-2-3-1 0,-2 5-1 0,-2-1-1 16,-2-2 1-16,1 1-4 0,2-2 2 15,2-4-4-15,-2 2 0 0,4 0 1 16,-2-4 0-16,4 2 3 0,-1-4-3 0,3 0-3 0,2-1 2 15,-1-1-2-15,1 0 1 0,1-1 0 0,0 1-2 16,-1-1 0-16,1 2-1 0,0-2 4 16,0 0 0-16,0 0 0 0,0 0 0 0,0-2-2 15,1 2 1-15,-1 0-1 0,0 0 2 0,1 0-4 16,0 0 1-16,1 0 4 0,4 0 4 0,-1 0 5 16,5 0 1-16,0-1-1 0,5 0-2 15,0 0 1-15,2 0 2 0,-4-2 0 0,6 2 4 16,-4-1-4-16,1 1-2 0,1-1-3 0,-2 1-1 15,3-1 2-15,-5 2-1 0,1-2 3 0,0 1-3 16,-4-1 2-16,1 0 0 0,-2 0-3 0,0 1 2 16,-4 0-3-16,2 0-1 0,-5 1 1 15,0 0 4-15,-2 0 6 0,0 0 9 0,0 0 5 16,0 0 3-16,-2-1 1 0,2 1-2 0,0 0-6 16,-1 0-9-16,0-1-9 0,-2-1-9 0,-1 1-3 15,2 0-1-15,1-1-2 0,1 2-6 16,-1 0-27-16,1-1-65 0,0-2-107 0,1 2-188 15,2 1-540-15,4-1-261 0</inkml:trace>
  <inkml:trace contextRef="#ctx0" brushRef="#br0" timeOffset="203327.8632">22544 6561 1 0,'0'-4'0'15,"0"-1"0"-15,-1-4 0 0,0 4 0 0,-3-1 0 16,3 1 86-16,0-1 65 0,0 2-12 0,0 1-11 16,0-1-5-16,0 1-3 0,-4 0-1 0,4-1 0 15,0 1-13-15,-2 1-9 0,0 0-12 0,0 0-11 16,2 1-7-16,-1 0-6 0,-2 0-4 15,1 1-4-15,0-2-4 0,-2 0-2 0,1 1-6 16,-3-1-3-16,3 1-4 0,-4-1-4 0,-2 1-2 16,1-1-2-16,1 2-1 0,-6-1-1 0,3-1 2 15,-1 1-2-15,-5 0-3 0,3-1 0 16,-4 2-5-16,0-1 3 0,2 0-2 0,-4 0-2 16,4 1 6-16,-3-2-3 0,4 2 2 0,-3-1 0 15,-1 0 0-15,-2 1-2 0,0 1 0 0,2-1 1 16,-2 3-4-16,0-3 3 0,-1 2 1 15,3-1-3-15,-2 1 1 0,3 0-4 0,-1 0-3 16,3 1-1-16,0 1 1 0,-1 0-4 0,3-1 2 16,-2 2-2-16,0-1-2 0,-3 3 3 15,0-2-2-15,0 2 0 0,4-2 0 0,-5 2-1 16,2 1-1-16,-2 1 1 0,1 2 1 0,-2-4 1 16,4 1 1-16,-5 2 1 0,1-2-1 0,0 3 1 15,1-3 0-15,-2 0-1 0,2 1 1 0,-1 1-1 16,0-2-2-16,0 5 0 0,1-5 2 15,0 5-3-15,0-2 0 0,0 1 2 0,-3 1-2 16,3 1 0-16,-3 0 1 0,3-1-1 0,2 1 0 16,0-1-2-16,0-1 1 0,3 1-1 0,-3-1 2 15,1 3 0-15,2-1-1 0,-3 3 1 16,2-2-4-16,1 4 1 0,-5 1 2 0,4 1-1 16,-4 1 1-16,0 2-1 0,2 2 2 0,-2-1 0 15,-1 5 2-15,3-3 0 0,-2 4-3 0,3-4 2 16,2 0-3-16,0-2 2 0,2 0 1 15,3 1 1-15,0-1 4 0,-2-1-2 0,2 1-2 16,1 0 1-16,-1-1-2 0,1 0 4 0,2 2 2 16,0-1 2-16,-1 4 1 0,2-1 1 15,1-1 0-15,1-1-3 0,0 0 2 0,3-1-5 16,1-2 3-16,1 5-1 0,3-3 0 0,1 0 5 16,1 0-2-16,3 2 1 0,2-1-1 0,3 0-1 15,0-2 1-15,3 1 0 0,2 0 8 0,1-2-3 16,0 1-2-16,2-3-4 0,1 1-8 0,2-2 6 15,1-1 1-15,3 2 2 0,0-2 0 16,2-3-5-16,-1 2 0 0,1-2-1 0,-1 1 3 16,1-3-4-16,0 2-1 0,4 1 0 0,-1-4-5 15,3 3 5-15,-1 1-1 0,2-3 2 16,-1 0-1-16,1-1-1 0,6 1 0 0,-2-3-1 16,1-1 6-16,-1-1-4 0,0-1 1 0,2-3-1 15,0-2-2-15,-2-1 1 0,-2 0 2 0,-4-1 1 16,1-1-2-16,0 0-1 0,-1-1 2 15,2 0-1-15,-1 0 3 0,-3-2-3 0,3 1-2 16,-3-2-1-16,2-3 0 0,0 0 3 0,2-1 0 16,-3-1 0-16,3-1-1 0,1-1-1 0,0 2 0 15,1-2 0-15,1 0 4 0,-5 1-3 16,2-3-2-16,-5 1-1 0,2-3-1 0,-3 1 5 16,-1-1 0-16,1-2 2 0,0 0-2 0,0-2 1 15,-2-4 0-15,1 0 0 0,2-3 3 16,0-1-4-16,-2 0 0 0,2-2-3 0,-2 1-3 0,-2-1 3 15,0 0 3-15,-5 2 1 0,1-1 1 16,-2 4 1-16,-4-3-1 0,2 2 1 0,-2 1 4 16,0-2-5-16,-3 2 0 0,1 0 0 0,-3-2-4 15,-3 0 4-15,0-2 2 0,1 0 1 0,-7-1 0 16,2 0-1-16,-3 1-3 0,2 1 1 0,-3-1 2 16,-2 3-4-16,0-3 0 0,0 2-4 15,2 1-4-15,-3 0 4 0,-3-1 1 16,1 3 0-16,2 1 1 0,-2 0-1 0,-1 3 0 0,-3-3 0 15,4 3 2-15,-1 0-4 16,-2-1-1-16,-3 0-1 0,-1 1-2 0,2 2 4 0,-1-1-1 16,-2 0 2-16,-2 2-4 0,0 0 2 0,-4 0 0 15,5 0 0-15,-2 0 1 0,-3 0-1 0,4 1-1 16,-6 1-1-16,5 0 0 0,-4 1 1 16,3 1-1-16,-2-1 2 0,1 1-3 0,-3 0 1 15,-2-3 1-15,1 1 0 0,-2 0 4 0,-1 1-6 16,1 2 2-16,-4-1-3 0,3 0 1 0,1-1-1 15,-3 4-1-15,2-2 1 0,-4 4-4 0,4 1 6 16,-5-3-1-16,2 1 2 0,-3-1 4 0,-2 0-5 16,5 2 0-16,-5-1 0 0,0-1-1 15,-1 1 1-15,0-1 1 0,-2 0 1 0,5 0-2 16,0 0 1-16,0-1 1 0,6 1 2 0,1-3 2 16,0 4-5-16,3 1 0 0,-1 0-1 15,0 0-2-15,4 3 4 0,-3 0-1 0,0-1-2 16,2 5-1-16,-2-2 1 0,-1 0 1 0,1 2 2 15,3-1 4-15,-2 1-6 0,4 1 1 0,2-1 0 16,1 0-1-16,0 2 4 0,2-1 0 16,-2 0-2-16,2 1-3 0,1-1 1 0,1-1 0 15,-2 2 1-15,1-2 5 0,2 0-7 0,-2 1-1 16,4-1-6-16,-4 0-5 0,3 1-4 16,-3 1-8-16,4 0-8 0,-1 1-13 0,0 0-12 15,0 0-15-15,-2 4-23 0,1-2-22 0,-2 3-59 16,-2 2-106-16,1 1-240 0,4-1-407 0,2 0-114 15</inkml:trace>
  <inkml:trace contextRef="#ctx0" brushRef="#br0" timeOffset="204081.4554">22130 6525 1 0,'0'-2'0'0,"0"0"0"0,1-3 0 15,0 2 0-15,-1-1 205 0,3 2 21 16,-2-2-13-16,-1 1-13 0,1 2-13 0,-1-1-13 15,0 1-19-15,0 1-17 0,0-1-14 16,0 1-19-16,0 0-22 0,0 1-20 0,0-1-23 0,0 0-20 16,0 1-10-16,1-1-7 0,-1 2 3 15,-1-1 8-15,1 3 9 0,-1 0 9 0,-3 2 4 16,3 1-1-16,-1 3-2 0,-1-1-1 0,-2 4 1 16,3 1 3-16,-4 2 4 0,0 1 7 15,-2 4-1-15,-3 1-5 0,2 3-6 0,0 1-14 16,-1 2-4-16,2 0-3 0,-2 0-1 0,1 0 3 15,-3 1 2-15,-2 0 0 0,2 2 5 0,-2-1-2 16,-2 5-1-16,-1 0-2 0,1 3-2 16,-3 0-4-16,-4 3-2 0,0 1-2 0,1 3-4 15,1-1 2-15,2 2 1 0,1-2 3 0,4 0-2 16,2-3 3-16,2-1 4 0,2-3 3 16,0 0 6-16,5-5-1 0,-3-3 1 0,2-1-3 0,2 0-1 15,-4-2-2-15,4 1-1 0,1-2-1 16,-1 0-3-16,-2 1-1 0,1 0-2 0,-3 1 2 15,1 0 1-15,-4 1 2 0,0 1-3 0,-1-1-2 16,3-1-4-16,0-2-2 0,-1-3 0 16,-2-1-1-16,6-3-2 0,-2-2 1 0,3-2 1 15,-3-3-1-15,4 0 0 0,0-3 0 0,-1 0-4 16,0-5 1-16,1 2 1 0,2-2-2 0,-1 1 0 16,1-1 0-16,0-3-3 0,-1 0 0 0,1 0-4 15,0 0-10-15,1 0-18 0,-1-2-31 16,1 1-43-16,-1-3-53 0,5 0-78 0,2-3-190 15,6-7-315-15,6-2-453 0</inkml:trace>
  <inkml:trace contextRef="#ctx0" brushRef="#br0" timeOffset="204656.9959">22830 6633 1 0,'7'-13'0'16,"-4"-1"0"-16,-1-4 223 0,3 5 42 0,-3 3 2 16,0-1-2-16,3 2-20 0,-1 0-24 15,1 2-30-15,-2 1-26 0,-1 4-27 0,-1-2-23 0,-1 3-32 16,1 1-32-16,-1 1-28 0,0-1-22 15,-1 3-6-15,2-2 1 0,-1 5 8 0,0 2 11 16,0 4 3-16,-1 2 6 0,0 3 2 0,0 0 2 16,-3 3 0-16,0 1 2 0,1 3-2 15,-3 1 1-15,4 0-3 0,-1 3-1 0,-1-4-2 16,2 4 2-16,0-4 3 0,-2 1 3 0,-1 0 2 16,4-1-1-16,-3 1-3 0,-2 1-2 15,2 1-3-15,-2 2-1 0,-3 1-1 0,1 1-6 16,2 1-1-16,-5 2 2 0,-3 0-2 0,2 1-1 15,-1 3 2-15,-3 1-6 0,1 3 0 0,-2 1-1 16,-2 0 1-16,3 3-3 0,-3 0 4 16,1-3-2-16,5-3-2 0,3-3 2 0,-1-4-1 15,3 0 0-15,-1-3 1 0,0-1-3 0,4-1-2 16,-1 1 0-16,2-4 0 0,-1 0-2 0,2-1 1 16,-3-2 2-16,3-4 2 0,-2 4 6 0,1-3-1 15,1-1 0-15,-2 0-5 0,2 0-2 0,-3 1 2 16,2-1-4-16,0-1 4 0,-1-6-7 15,4 0 1-15,0-3 0 0,0-1-2 0,-1-2 7 16,2 0-4-16,-3-4 0 0,6 0-2 0,-3-1 0 16,0 0-2-16,0 0 2 0,0 0-2 0,0 0-13 15,2-1-5-15,-2 0-19 0,0-2-44 16,0 0-52-16,0-2-95 0,1-1-169 0,0-3-346 16,2-3-719-16</inkml:trace>
  <inkml:trace contextRef="#ctx0" brushRef="#br0" timeOffset="205307.6284">21133 7296 1 0,'-1'-1'0'0,"0"-1"0"15,-2 0 0-15,2 0 0 0,1-1 99 0,0 3 63 16,1-3-13-16,-1 1 7 0,0 1 15 15,2 0-1-15,-2 1-17 0,0 0-28 0,1 0-52 16,-1 0-40-16,1 1-24 0,0 0-9 0,0-1 16 16,3 0 25-16,2 0 20 0,3-1 6 15,1 1-16-15,2-1-16 0,-2 1-9 0,1 1 2 16,2-1 10-16,1 0 8 0,-1 0 3 0,5-1 1 16,-2 1-4-16,0 0-6 0,4-1 7 15,2 1 0-15,4 0 3 0,1 0 6 0,2-1-5 0,6-2-2 16,0 3-3-16,5-2-6 0,0 1-7 0,6 0 0 15,1-1-3-15,3 0-2 0,2 1 3 16,5-1-4-16,-2 1-1 0,3-2-1 16,2 2 1-16,-3-1-3 0,2 0-3 0,1 0-1 0,0-1-8 15,0 2 1-15,-1 0 0 0,1-1-3 0,-2-1 4 16,-1 1-5-16,3 0 1 0,-2-1-2 16,-3 0 0-16,-3 0-1 0,-2 0 1 0,-1-1 1 15,-6 2-6-15,2-3 5 0,-7 2-1 0,0-1 0 16,-6-1 1-16,-2 2 0 0,-1-1-1 15,-2-1-2-15,-5 2 5 0,-2 0 0 0,-6 1 2 16,0-2 4-16,-3 0-3 0,-1 3 6 0,-6-5 1 16,2 5 0-16,-4-1 7 0,0 1-3 0,-2 0-2 15,0-2-3-15,0 2-7 0,0 0-7 16,0 0-7-16,-2 0-12 0,1-2-23 0,-4 2-21 0,3 0-32 16,-6-1-36-16,-4 1-53 0,-1 0-103 15,-5 1-197-15,-6-2-321 0,-3 0-92 0</inkml:trace>
  <inkml:trace contextRef="#ctx0" brushRef="#br0" timeOffset="205910.737">21680 6736 1 0,'0'-3'0'0,"0"-1"0"0,-1-2 0 15,1 1 101-15,1 1 98 0,0 0-21 16,0 1-7-16,-1 0 2 0,2-1 0 0,0 4-10 16,1-3-24-16,-1 3-40 0,-1-1-40 0,0 2-40 15,2 1-14-15,2-1-3 0,-3 2 2 0,4 2 7 16,-3 1 2-16,0 2 7 0,4 1 7 16,-3 4 13-16,1-1 5 0,-3 2 7 0,-1 0 3 15,0 1-8-15,-1 1 1 0,0 0-3 0,-1 3-5 16,0-1 3-16,-2 2-6 0,-4-2-6 15,1 0-2-15,1 2-5 0,-2-1-2 0,2-3-1 0,-3 1-3 16,4-2 1-16,-2 0-1 0,-2-2 1 16,4 1-1-16,-3-1 1 0,3-1 3 0,-3-2 1 15,1 1 3-15,1-1 4 0,-3-4-1 0,2 3 4 16,-1-4 2-16,-2 0-4 0,0 0 6 16,0-2-3-16,-2 0-5 0,0-3 0 0,1 2-6 15,-1-1-4-15,-1 0-1 0,2-1 2 0,1-1-1 16,-1 0 2-16,0-3-3 0,1 3-7 15,-2-1-3-15,1-2-1 0,-1 1-2 0,1-2 1 0,0 2 0 16,0-4-3-16,-1 4 0 0,1-1 0 16,2 0-3-16,2 0-1 0,-1-2-1 0,-1 2-6 15,5 1-1-15,-1-1-8 0,1 2-14 0,2-2-19 16,0 1-44-16,0-2-73 0,2 3-119 16,1-1-238-16,5 0-277 0,3-2-3 0</inkml:trace>
  <inkml:trace contextRef="#ctx0" brushRef="#br0" timeOffset="206345.5517">21548 6714 1 0,'-4'-4'0'0,"-1"-2"5"0,-2-1 332 16,4 2-6-16,2 1-21 0,0 0-37 16,0 1-41-16,-1-1-33 0,0 2-30 0,4-1-39 15,0 1-31-15,0-1-28 0,-1 0-23 0,4 1-14 16,0-1-11-16,7 0-2 0,1 1 0 16,5 1 0-16,6-2 2 0,0 2 2 0,4 0 2 0,2 0-1 15,-1-3 3-15,3 3 0 0,-1 0-4 16,0-2 1-16,-1 1-6 0,1 2-3 0,-3-1-3 15,-2 0 0-15,-4 0-1 0,-2-1-1 16,-1 1 0-16,-2 0-3 0,-2 0 2 0,-1 1-1 16,-5-1 3-16,-1-2 2 0,0 2 1 0,-6-1 4 15,2 2 6-15,-3 0 7 0,1 0 6 16,-2 0 3-16,0-1-5 0,0 1-8 0,-2 0-8 0,1-2-8 16,1 1-5-16,-2-1-3 0,2 1-3 15,-2 0-2-15,1-1-2 0,1 2-3 0,-1 0-9 16,1 0-22-16,0 0-20 0,0 3-33 0,-4 0-58 15,0 3-111-15,1 2-310 0,-2 0-931 0</inkml:trace>
  <inkml:trace contextRef="#ctx0" brushRef="#br0" timeOffset="208449.3354">21310 7470 1 0,'0'-5'0'0,"1"-1"0"0,2-1 0 15,-2 0 245-15,0 1 19 0,-1 2-22 16,1-2-23-16,0 2-28 0,1 3-22 0,-1-2-23 15,1 0-20-15,-1 3-21 0,-1 0-23 0,0 0-21 16,0 0-19-16,0 2-23 0,0-2-17 16,0 1-13-16,0 0-7 0,1 1 8 0,-1-1 5 15,0 4 10-15,1 1 7 0,-1 3-1 0,0 0 4 16,0 2 6-16,0 2 8 0,-1 2 8 0,0 1 9 16,-2 3 6-16,2-3-1 0,-2 1-1 15,1 0-2-15,0 0-3 0,-1 1 1 0,0-1-3 16,1 0-6-16,-2 0-7 0,0 0 1 0,0-1-7 15,-2-2-2-15,4 2 0 0,-2 0-9 16,0-3-1-16,3 1-1 0,-1-4-2 0,-1-2 3 16,0 2-1-16,2-2 0 0,0 1-2 0,-1-2 2 15,2-1-2-15,0-1 0 0,-1-2 1 0,1 3-4 16,-1-3 1-16,-1 1-3 0,1-1-1 16,1-1-1-16,-2 1-5 0,1 1-8 0,1-1-15 15,-1 0-25-15,2-3-39 0,-1 0-51 0,0 0-64 16,1-1-92-16,1 0-221 0,3-3-298 0,2-3 279 15</inkml:trace>
  <inkml:trace contextRef="#ctx0" brushRef="#br0" timeOffset="208907.6452">21712 7436 1 0,'0'-3'0'0,"0"-3"380"0,0-3-18 16,0 2-20-16,0 2-36 0,-2 1-71 16,-1 2-63-16,0-1-57 0,1 3-50 0,-1 0-32 15,-4 3-21-15,3 0-8 0,-4 4 2 0,-1 1 0 16,-2 3 5-16,2 0 4 0,-1 3 7 16,-2 0 8-16,3 4 4 0,-1 2 3 0,0-1 0 15,-1 2-2-15,2 0 0 0,-1-2-1 0,1 1-4 16,2-1-7-16,-2 0-6 0,2 1-2 0,0-2-4 15,3-1 2-15,-1 1 0 0,2-3-2 0,3 2 2 16,0-6 1-16,1 1 0 0,1-4 2 16,3-3 2-16,-2 2 2 0,4-2 8 0,-3-3 5 0,6 1 3 15,-1-3-2-15,1 0-4 0,1-1-6 16,1-2-4-16,0 1 0 0,-1-2 0 0,0 0 3 16,-2-2-1-16,-2 3-3 0,1-4 1 0,-3-1-2 15,0 1-1-15,-4-1 0 0,2-2-4 16,-1 3-3-16,-2-1-3 0,-2 1-1 0,0-1-1 15,0 2-2-15,-1-2 1 0,-4 2-5 0,0-1 0 16,1 1-2-16,-5 1-1 0,-1-2 1 16,-3 2-1-16,2 2-2 0,-4-1 0 0,2 3-1 15,-1-1-2-15,4 2-3 0,1 1-6 0,-2 2-17 16,3 1-30-16,3 0-60 0,-2 2-115 0,1 1-278 16,6 2-590-16</inkml:trace>
  <inkml:trace contextRef="#ctx0" brushRef="#br0" timeOffset="210148.7012">21326 5528 1 0,'0'-10'250'0,"-1"-1"142"0,-1-1-21 15,2 2-39-15,0 4-34 0,0-2-37 0,1 3-51 16,-1 0-51-16,1 3-50 0,-1 2-52 0,0 0-42 15,0 2-22-15,1 2 1 0,-1 2 4 16,0 4 15-16,2 2 6 0,-2 7 0 0,0 1 4 16,0 3 0-16,0 2-4 0,-2 1 0 0,1 0-4 15,-3 3-3-15,-1-1 2 0,2 3 1 0,-4-4-2 16,4 1 0-16,-5-3 0 0,1 2-4 16,3-5 3-16,-2-1-3 0,3-3 0 0,-2-6 0 15,1 2-3-15,2-5-1 0,1-3 1 0,0 1 2 16,-1-5 0-16,2-1 14 0,-1 1 20 0,1-4 22 15,0 1 10-15,-2-1-13 0,1-5-20 16,0-1-25-16,1-3-11 0,-3-3-2 0,0-1 0 16,0-3 1-16,2-4-4 0,-1-2 1 0,1-2-2 15,-1-5-2-15,2-1 3 0,0-1-2 0,3-2 1 16,-1-2-2-16,3 2 0 0,1-3 0 0,2 3-2 16,1 1 0-16,-1 1-1 0,4 3-1 15,1 2 1-15,-1 2-5 0,5 3 5 0,-1 2-3 16,1 1-2-16,3 2 0 0,2 4-2 0,3 0 1 15,-2 3 0-15,-2 2 4 0,-1 2-7 16,1 2 0-16,-2 4-1 0,1 1-7 0,-4 3 6 16,-2 3-4-16,-2 2 0 0,-2 6-1 0,0 1 3 15,-3 3 4-15,-4 3 5 0,2 3 11 0,-8 3-2 16,-2 2 2-16,-4 3 1 0,-8 2-3 0,-2 5 4 16,-3-2 0-16,-1-1 1 0,-1-3 1 15,0-4-1-15,3-5 0 0,0-3-1 0,2-4 2 16,0-2-3-16,5-3 2 0,-4-2 0 0,6-3-2 15,-1 0 6-15,4-3 2 0,1-1 4 16,3-2 2-16,2-1 4 0,1-1 0 0,1 1 0 0,0 0 0 16,1-1-6-16,-1-1-3 0,1 1-5 15,1 0-5-15,-1 1-5 0,1-2-5 0,0 2-6 16,-1 0-3-16,2 0-1 0,2 0 2 0,2 2 3 16,1 0 7-16,-1 1 2 0,0-1 2 15,4 2 2-15,-1 0-2 0,2 2 3 0,-1 0-1 16,0 1 0-16,1-1 1 0,3 2 0 0,-3 2 1 15,3-2 0-15,-3 1 0 0,1-1-1 0,-1-1 1 16,-1 0-1-16,0-2-2 0,0 0 1 16,0 1-2-16,-1 1-8 0,5-1-17 0,-4-2-33 15,3 1-54-15,-3 0-74 0,2 0-124 0,-1 0-276 16,-1-1-532-16</inkml:trace>
  <inkml:trace contextRef="#ctx0" brushRef="#br0" timeOffset="210467.2229">22001 5448 545 0,'-3'-5'380'16,"2"0"17"-16,-1-1-103 0,0 6-77 15,3 0-72-15,-1 0-81 0,0 3-50 0,0 1-5 16,0 5 28-16,-3 3 29 0,1 3 14 0,0 5 7 15,1 1-6-15,0 2-11 0,-1-1-14 0,-3 2-1 16,3-3-9-16,-4 1-6 0,2 0-3 16,1 0-12-16,-2-3-7 0,3-1-5 0,2-2-1 15,0-2-3-15,1-1 2 0,2-2 4 0,2-1 1 16,0-1 4-16,2 0 3 0,3-3-1 0,-1-1 1 16,2-2-2-16,3 1-5 0,2 0-6 0,-1-2-5 15,3-1-8-15,0-1-12 0,1 1-18 16,-3-2-29-16,1-1-32 0,1-3-43 0,-4 0-66 15,4-2-106-15,-6-1-274 0,3-4-368 16,-1-3 363-16</inkml:trace>
  <inkml:trace contextRef="#ctx0" brushRef="#br0" timeOffset="210679.2435">22108 5304 1 0,'-3'-6'0'0,"-4"-2"0"0,1-3 264 0,3 3 50 16,3 3-30-16,1-2-45 0,4 1-54 0,0 1-58 16,3-1-46-16,2-1-40 0,1 1-21 15,6 2-10-15,-2 0-5 0,3 1-2 0,3 2-3 16,-3-1-1-16,2 2-5 0,-5 2-4 0,3 2-21 16,-5-1-48-16,1 3-115 0,-2 0-173 0,0 3-285 15,-1 0 419-15</inkml:trace>
  <inkml:trace contextRef="#ctx0" brushRef="#br0" timeOffset="211076.7036">22116 5504 1 0,'2'5'0'0,"-1"-2"0"15,6 2 0-15,2-2 0 0,4-2 86 16,3 2 50-16,6-2-48 0,2 1-30 0,5-1-13 15,-1-1-17-15,2 0-12 0,-1-1-13 0,3-1-11 16,-6-2-5-16,3 1-5 0,-7 0-1 0,3-3 1 16,-5-3 5-16,-4 1 7 0,0-2 8 0,-4-1 9 15,-2 0 7-15,-3-1 5 0,-3 0 6 16,-2 0 16-16,3 0 26 0,-4 0 53 0,0 2 56 16,-1 1 53-16,0 2 39 0,0 1-5 0,-1 1-18 15,1-1-36-15,0 2-39 0,0 1-26 16,0 2-25-16,-1 1-34 0,1 0-31 0,0 1-31 15,0-1-21-15,0 3-6 0,0 2 1 0,0 3 4 16,0 1 3-16,0 3 2 0,0 3 5 0,1 3 5 16,-1 3 5-16,1 2 4 0,-1 4 2 15,0 2-3-15,-2 3-6 0,-4 4-7 0,2-4-8 16,-2 3-10-16,3-6-4 0,2-4-6 0,1-5-1 16,1-1 0-16,-1-4-12 0,0 1-22 15,-1-2-30-15,0-4-41 0,-3 0-52 0,3-5-51 0,1-2-71 16,0-2-26-16,0-1-149 0,0-4-242 0,0-1 272 15</inkml:trace>
  <inkml:trace contextRef="#ctx0" brushRef="#br0" timeOffset="211399.9337">22492 5253 1 0,'10'-5'328'0,"3"-1"10"15,8-2-39-15,1 3-15 0,3 4-50 0,-2 2-56 16,4 1-34-16,-1 5-22 0,3 4 4 0,0 1-2 16,1 5-14-16,0 2-19 0,0 1-26 0,1 0-20 15,-3 1-11-15,-2 2-5 0,2 1-9 0,-6-1-5 16,0 1-5-16,-4 1-2 0,-5-2-2 16,-3 4 2-16,-3-4 1 0,-5-1 0 0,-3 0 4 15,-2 1 5-15,-6 0 1 0,-8 0 4 0,2 0-2 16,-6-1-2-16,-6-2 4 0,-3-1-6 0,-2 0 3 15,-5-5-4-15,-3 0-3 0,-3-1 0 16,-6-3-2-16,1 0 0 0,-6-2-6 0,4-2 3 16,2-1-2-16,1-1-2 0,3 0 5 0,3-1-7 15,5 2-2-15,6 0-7 0,6-2-24 0,6 2-58 16,8 1-125-16,2 1-320 0,7-2-1019 16</inkml:trace>
  <inkml:trace contextRef="#ctx0" brushRef="#br0" timeOffset="213057.4208">19217 5732 1 0,'-2'-4'0'15,"1"-1"0"-15,0-1 0 0,0 0 0 0,-1 3 12 16,1-2 179-16,0 2-5 0,1 1-8 0,-1-1-5 15,1 0-4-15,1 3-19 0,-1-1-26 0,1 2-40 16,0-1-39-16,1 2-18 0,-1-1 0 16,3 3 14-16,2-1 25 0,-2 2 18 0,4 1 7 15,0 1 3-15,2-1-4 0,3 2-8 0,0 1-10 16,1 1-7-16,2 3 4 0,-1-2 8 16,2 4 2-16,3 0-4 0,0 0-14 0,4 1-15 15,-3 0-8-15,2 1-6 0,0 3-4 0,2-1-7 16,2 3-4-16,-2-1 1 0,5 5-2 0,0-1-1 15,0 0 2-15,1-2 1 0,-1 0 0 16,1-2 3-16,-1 1 0 0,1-1 0 0,0 3 2 16,0-2-1-16,3 2-1 0,-2 0-2 0,-1 1-4 15,-3 1-2-15,0 0-2 0,0 4-5 16,-3-4-1-16,1 1 0 0,-4-2-1 0,3-1 3 16,-2 1 0-16,-1-2 1 0,0 0 2 0,1-3 1 0,-1 0-2 15,-1-1 1-15,2-1-3 0,-4 2-3 16,3 0 6-16,-1-2 0 0,2-1 0 0,-2 2 1 15,0 0-7-15,-2 1-1 0,0 1-1 0,1-2 0 16,-1 2 3-16,1-2-1 0,-1-2 2 16,1-2 1-16,-2 1-1 0,3 0 1 0,-2 1-2 15,4-2 3-15,-4 1-4 0,0-2 0 0,1 0 0 16,-3 0-2-16,1 0 1 0,-6 0-1 0,3 0-1 16,-3 0-3-16,0-3 5 0,-1 0-2 15,-1-2 4-15,1 1 4 0,-1-1-6 0,0-1 0 16,0-1 0-16,-1 0 0 0,0-2 4 0,-2 2-2 15,4 0 2-15,-3-2-3 0,2 1 4 16,-1-3 2-16,0 4 0 0,1-4 2 0,-1 0-5 16,0-1 0-16,-3 0-4 0,0-1-3 0,4 1 4 15,-5 0-3-15,1-1 1 0,1 0-2 0,-3 0 1 16,3 1 1-16,-3 0-1 0,3-1 6 16,-3-1-8-16,0 1 1 0,-2 1 0 0,0-2-3 15,1 0 4-15,-1 0-2 0,0 0 0 0,-2 0-6 16,0 0 7-16,0 0 1 0,0 0 0 0,-2 0 10 15,2 0-7-15,0 0-1 0,-2 0 3 0,2 0-1 16,0 0 3-16,0-2-3 0,-3 2-3 0,2-4-6 16,-1 1-1-16,-3 0-2 0,-3-1 1 15,1 1 2-15,-3-1-3 0,-1 1 1 0,-6-2-1 16,4 2 5-16,-6-2 0 0,0 0 1 0,-1 1 1 16,-1-2-3-16,2 2 5 0,-2-3-1 15,0 2 1-15,1 1 5 0,0-3-6 0,-1 2 1 16,4-1-2-16,-3-1-1 0,3 0 4 0,-1 1 1 15,-1 1 0-15,5-1-3 0,-5-1 3 0,6 3 2 16,-2-2-1-16,3 1 5 0,0-2-3 16,0 3 0-16,2-1 1 0,2 0 1 0,-1 2-1 15,3-1 0-15,2 0 1 0,-1 1-5 0,2 0 6 16,1 1-2-16,1 1-1 0,0 0 3 16,-1 0-7-16,2 1-1 0,0 0-1 0,0 0-4 15,0 0 1-15,0 0-1 0,0 0-5 0,0 0-3 16,0 1-3-16,0-1 0 0,2 1 3 0,-2 1 7 15,1 2-2-15,0 2 2 0,0-1 0 0,3 2-1 16,1-1 2-16,0 1 0 0,2 1 1 16,4-1-1-16,-1 1 3 0,3 1 2 0,1-2 0 0,-1 3 3 15,2-2-3-15,-1 0-2 0,4 2-1 16,-6-2 1-16,4 0-1 0,-3 0 0 0,-1-2 1 16,-2 0-2-16,1-1 3 0,1 2 2 0,-2-3 0 15,0 0 3-15,4-3-3 0,-2 0 1 16,-1-1-2-16,-1 0 0 0,0 0 0 0,0-1 0 15,-3 0 0-15,0-1-2 0,1 0 3 16,-1 0 1-16,-3 1 2 0,0-1 5 0,0-4-2 16,-1 3 1-16,3-3-1 0,-4 1-2 0,3-3 1 15,0 0 1-15,-3-1-1 0,3-3-6 0,-1 1 3 16,1-5-1-16,0 2 2 0,0-3 3 0,1-3-2 16,-1-1-1-16,0-2-1 0,4-2 1 15,0-2-1-15,-1-1-1 0,0 1 1 0,0-1-3 16,2 1 4-16,-3 3 1 0,-3 0 2 0,2 2 3 15,-3 1-3-15,4 5 0 0,-4 0 0 0,1 3 2 16,1 1-1-16,-3 1-2 0,1-2-3 0,0 2-4 16,-1 1 0-16,-1 1 0 0,2 3 0 0,-2-1 1 15,-1 2-4-15,2 4 0 0,-2 0-6 16,0 2-7-16,0-1-11 0,0 0-14 0,0 1-7 16,2 4-16-16,-1 3-25 0,0 2-41 0,0 4-84 15,0 3-170-15,1 4-449 0,-1 2-747 16</inkml:trace>
  <inkml:trace contextRef="#ctx0" brushRef="#br0" timeOffset="214253.4859">19514 9275 1 0,'-2'0'0'0,"-2"-1"0"16,2-2 0-16,-1 3 305 0,2-1-49 15,1 1-29-15,1 1-39 0,-1-1-34 0,1 0 6 16,1 0 3-16,-1 0 3 0,-1 0 4 0,1-1-35 16,4 0-33-16,-1-4-18 0,1 1-20 0,0 1 4 15,-3-2 3-15,3 3-8 0,-1-2-3 0,1 1-3 16,0-2-4-16,-2 0-8 0,4 1-11 0,3-3-8 15,0-1-5-15,1 1-1 0,4-1 0 16,-1-1-3-16,-2 1 0 0,5-2-3 0,-2 0 0 16,3 1 2-16,3-2 0 0,-2 0 0 15,3-3-1-15,0 0-1 0,5 0 1 0,-1-5 2 16,0 3 0-16,4 0-1 0,0 0 0 0,-2 1-4 16,2 0 3-16,0-1 2 0,-1 2-2 0,1-1-1 15,2 1-1-15,1-1-1 0,-1-1-3 0,-1 0 5 16,1-1-3-16,1 2-2 0,-1 0 1 15,3-2-3-15,1 2 0 0,-1-2 3 0,-2-1 0 16,-2 3-1-16,2 0-3 0,0-2 0 0,-2-1-1 16,-1-1 2-16,1 2 3 0,-1-1-3 0,1 2 1 15,-1-2 0-15,-1 2-5 0,0-2 1 16,-1 2 0-16,0-1-7 0,2 0 7 0,-4 1-2 16,1 0-1-16,1 2 5 0,-5 0-3 0,3 4 0 15,-4-3-2-15,-1 3 0 0,0-2-1 0,0 3 1 16,-2-1 2-16,1 3-4 0,-4 1 1 15,0 0 1-15,0 1-1 0,-3-4 3 0,-3 5-2 16,1 0-2-16,-2-1 0 0,-1 3 1 16,-4 0-1-16,2-2 4 0,-2 3-2 0,-3-1-3 0,0 2 1 15,1 0-2-15,-2 0 1 0,0-1 3 0,0 1-3 16,-2 1 0-16,2-1-3 0,-1 0 1 16,1 0 0-16,-1 0 2 0,1 0 2 0,0 2-6 15,0-2 3-15,0 0-1 0,-2 0 2 0,-2 0 4 16,0 0-1-16,0 1 0 0,-3 0 1 15,-2 2-1-15,-1-3 1 0,1-3 0 0,-2 2 0 16,-1-2-3-16,-4 2 0 0,1-2 1 0,-3-2-1 16,3-1 4-16,-2-2-1 0,-1 2-2 0,5 0 0 15,-2-2-1-15,0 4 0 0,4-1 3 16,1 0 0-16,1 3-1 0,-1-1 0 0,3-1 1 16,2 0-2-16,-2 1 6 0,4-1-1 0,-2 3-1 15,1 0 1-15,3 0-2 0,1 1 0 16,0-2 0-16,0 4 0 0,0-1-5 0,0-1 0 15,1 0 0-15,0 1 0 0,3-1 4 0,1 3 0 16,1 1 3-16,3 0 0 0,5 1 3 0,0-1 1 16,5 1 2-16,4 0 1 0,2-1-5 15,2 2-1-15,1 0-3 0,0-1-1 0,-2 1 2 0,-3 3-2 16,-3-2 0-16,-5-2-2 0,2 5 0 16,-5-3-2-16,-2 0 3 0,0 2 0 0,0 0-2 15,-3-1 0-15,-3 3 1 0,0-2-1 0,-2 3 5 16,-4-1-1-16,-2 3 1 0,0 1 1 0,-5 1 0 15,-1 2 3-15,-4 1 1 0,-2-1 1 16,-3 5-2-16,-1-3-2 0,-2 2-2 0,-3 1-2 16,0 2-2-16,-1 0-17 0,0 3-49 0,-2 6-110 15,6 0-461-15,0 3-1056 0</inkml:trace>
  <inkml:trace contextRef="#ctx0" brushRef="#br0" timeOffset="217228.1528">3178 5650 1 0,'1'-1'0'0,"-2"0"0"0,0 0 0 0,-1 0 0 16,2-2 0-16,-2 2 0 0,1-1 0 0,0 1 86 15,-2-2 38-15,2 1-12 0,-1 0-10 0,1 1-15 16,0-1-12-16,0 1-5 0,0 0 3 0,-2 0-3 16,1-2 5-16,0 3-4 0,2-3-5 15,0 3-7-15,-1 0-5 0,1 0-4 0,-1 0-6 16,1 0-5-16,-1 0-13 0,0 0-10 0,1 0-7 16,-2 3-4-16,1-3 0 0,0 0 3 0,-1 2 4 15,1-1 5-15,-1 0 2 0,-1 0 2 0,0 0-1 16,1 1 2-16,-3-1-2 0,1 2-2 15,0 0 3-15,-2 1-1 0,3 1 4 0,-2-2 3 16,1 2-2-16,-2-1-2 0,0 1-4 0,-1 2-3 16,3-1 1-16,-2-1 0 0,2 1-4 15,-2 0 0-15,2 0-4 0,-2 2-4 0,3-1 1 16,-2 0-4-16,1 2-2 0,2-1 1 0,-1 2-2 16,-1 1 0-16,4 0 0 0,0-1 1 0,0 2-3 15,0-2 0-15,0 2 1 0,4 0 0 16,-1-1-1-16,0 0-1 0,1 0 2 0,2-1 0 15,-1-2 8-15,1 3 3 0,1-5 2 0,-1 1 5 16,1-1 1-16,1-1 6 0,1-1 9 0,-2-1 6 16,3-1 7-16,0-1 3 0,3-2 0 0,-3 0-3 15,1 0-4-15,-3-3-4 0,2 2-4 16,-2-2 0-16,0-1 3 0,-1 0 1 0,-4 1 1 16,3 0-5-16,-2-2-3 0,4-1-2 0,-5 0-5 15,1 0 2-15,0-3-1 0,-2 2 0 0,1-1-5 16,0-1-2-16,0 0-5 0,-2-1 0 15,1 1 0-15,-2 2 0 0,2-1 5 0,-2 0 3 16,0 1 2-16,-2 0-1 0,0 1-7 16,0 1-6-16,0-2-5 0,-1 2 0 0,0 0 0 0,0 1-1 15,-1-1 1-15,0 3-2 0,1-3-1 16,-4 3 0-16,3-2 0 0,-2-1-5 0,2 4 2 16,-2-2 0-16,2 2-3 0,-3 1 8 0,1-1-7 15,-1 0-3-15,1 2-2 0,-3 0-8 16,3 0 1-16,-2 2-3 0,-1 0-3 0,-2 0-2 15,2 2-12-15,0 2-28 0,1 3-75 0,-4 0-136 16,5 2-231-16,0 1-310 0,0 4 110 0</inkml:trace>
  <inkml:trace contextRef="#ctx0" brushRef="#br0" timeOffset="217583.7601">3599 5643 1 0,'-4'-2'186'0,"1"0"171"0,1-2-42 15,-1 1-25-15,1 3-31 0,2 0-50 0,-1 0-54 16,1 0-56-16,1 0-48 0,-1 0-36 0,0 0-28 15,0 2 0-15,2 0 3 0,-2 3 11 16,2 2 8-16,0-1 0 0,-1 3 6 0,3 1 0 16,1 1 11-16,-1 0 2 0,0-1 2 15,0 2-1-15,-2-2-5 0,3 2-4 0,-1-1-2 16,0 1-2-16,0 1 0 0,-1-3-2 0,3 2 0 16,-3-1-2-16,1-1 0 0,0 1 0 0,-1 0-3 15,1-3-3-15,-1 1-2 0,0 1-8 16,1-2-13-16,-1 1-26 0,-1-1-53 0,0-1-116 15,0-1-217-15,1 4-343 0,-1-2 106 0</inkml:trace>
  <inkml:trace contextRef="#ctx0" brushRef="#br0" timeOffset="218150.2854">3770 5699 1 0,'1'-5'0'0,"0"-5"60"15,3-1 196-15,-1 1 4 0,4 2 12 0,-3 0-15 16,2-1-46-16,-1 2-52 0,-1 1-52 16,4 1-39-16,-4 1-22 0,1 0-16 0,-1 2-12 15,1-1-10-15,1 2-6 0,-3 1-6 0,4 1-1 16,-1 1 1-16,0 1 1 0,3 1 1 15,0 0 2-15,-1 4-1 0,1-2-2 0,0 1-1 16,-2 2 0-16,1 1 2 0,-1 0 0 0,-1 0-2 16,1 2-1-16,-2 0 1 0,-2 2 8 0,-1-1 7 15,-1 2 4-15,-1 0 0 0,1-1-4 16,-1-4 0-16,0 2 0 0,-1-4 4 0,1 2-3 16,-1-3 0-16,-1 0-4 0,1-1-2 0,-1 0 0 15,-1 0 0-15,2-3 1 0,0 1-3 0,1-2 0 16,0-1-2-16,0 2 0 0,0-2 2 0,0-1-4 15,0 1-3-15,0 0-2 0,0 1 0 16,1-2 1-16,-1 1 2 0,1 0 0 0,0 2 0 16,2-3 5-16,1 1 7 0,1-1 9 0,3-1 6 15,4-1-2-15,4 0-3 0,0-3-7 0,4-1-7 16,-3 0 0-16,1 2 0 0,0-1 1 16,-4 1 2-16,2-1 8 0,-3 2 7 0,-2-1 5 15,1 1 10-15,0-1-1 0,-2 1-8 0,-1-1-6 16,-2 2-12-16,-5-1-2 0,1 3 8 15,-3 0 12-15,0 2 7 0,0-2 5 0,-2 0-1 16,2 0-4-16,0 0 4 0,0 0-4 0,0 0 0 16,-1 0-4-16,1 0-13 0,0 0-5 0,0 0-10 15,0 1-11-15,-1-1-20 0,1 0-46 0,-1 0-95 16,-1 1-109-16,0 3-461 0,-5 3-592 16</inkml:trace>
  <inkml:trace contextRef="#ctx0" brushRef="#br0" timeOffset="219739.172">7615 3931 1 0,'0'0'0'0,"0"0"0"15,0 0 0-15,0 0 0 0,0 0 0 0,0 1 0 16,0-1 2-16,0 0 27 0,0 2-17 0,0-2-10 16,0 1-2-16,1-1-7 0,-1 2-2 0,0-2 23 15,0 1 30-15,0 1 31 0,0 1 27 16,0 0 1-16,0 3-14 0,0 0-4 0,0-1-5 15,0 1 1-15,0 2 5 0,0 1 1 0,0-1 4 16,-1 1-9-16,0 0-11 0,0 2-10 16,0 1-7-16,-3-1-4 0,3 4-5 0,0-3-2 15,-1 1-3-15,1 1-4 0,0-2-3 0,-2-1-9 16,3 0-7-16,-1-3-2 0,1 4-2 0,0-3 0 16,0 1-2-16,0-3 0 0,0 1 0 0,0 0 4 15,0-2 1-15,0 0 1 0,0-1 0 16,0 1-3-16,0-2-1 0,0 0-3 0,0-2-3 15,0 0-4-15,0 1-5 0,0-2-6 16,0 0-11-16,0 0-33 0,1 2-61 0,-1-2-95 16,3-1-122-16,-2 0-171 0,1 0 26 0</inkml:trace>
  <inkml:trace contextRef="#ctx0" brushRef="#br0" timeOffset="220289.0573">7691 3901 1 0,'0'-1'0'16,"0"-3"0"-16,-1 0 152 0,2 0 79 15,-1 1-25-15,3-1-43 0,-1 3-60 0,0 0-56 16,4 0-31-16,0-2-7 0,2 2-1 0,2 0-1 15,-1 1-2-15,1 1-4 0,0 0 1 0,-1 2-4 16,-1-1 0-16,-1 3 1 0,2 0-1 16,-1 0 2-16,-1 0 1 0,-1 2 1 0,1-1-2 15,-4 2-1-15,2 3 1 0,-3-2 2 0,-1 2 3 0,-2 3 3 16,-1 1 5-16,-3 2 5 0,1-1 2 16,-3 1 0-16,-1-2-1 0,3 2-6 15,-4-2-2-15,0-1-4 0,1 0-3 0,2-4 0 0,0 1-2 16,-2-1 2-16,3-1 1 0,-3 0 0 15,4-1 0-15,-2-1 0 0,4-1-2 0,0-3-2 16,-1-1 1-16,3-1-5 0,-1 1 1 0,2-2 3 16,-1 1 1-16,3-2 7 0,-2 1 4 15,0 0 3-15,0-2 20 0,0 2 17 0,2-1 9 16,4 0 5-16,-1 0-14 0,2-1-18 0,0 1-8 16,1-2-3-16,2 0-6 0,1 0 1 0,1-1-4 15,-1 1-1-15,-2 0-3 0,0 1 0 16,-1 0 2-16,-4-1 0 0,3-1 3 0,-5 4-2 15,3-4-4-15,-2 3 0 0,3-1-3 0,-4 0 1 16,3 2-2-16,-3-2-2 0,-1 1-1 16,3 1-2-16,-2 0-2 0,-3 0-2 0,1-2 1 0,0 2-6 15,0 0-5-15,-1-1-5 0,3 1-16 16,-3 0-20-16,1 0-50 0,0 0-97 0,0 1-126 16,0-1-211-16,1 0 134 0</inkml:trace>
  <inkml:trace contextRef="#ctx0" brushRef="#br0" timeOffset="220855.8526">8117 3874 1 0,'0'-2'0'16,"0"-2"68"-16,0-1 217 0,1-1 6 0,2 4 1 15,-2-2-37-15,0 2-62 0,0-1-66 0,0 2-55 16,-1 0-38-16,6 1-16 0,-3-1-5 16,3 0 2-16,-1-2-1 0,4 2-2 0,-2 1-1 15,-1 0-6-15,3 0-3 0,0 3-2 0,-1-1-1 16,0 3 2-16,-1-2 1 0,1 3 1 15,1 0 0-15,-1 0 1 0,-2 2 0 0,2 2-2 16,-2-2 2-16,-2 3-5 0,2-1 0 0,-3 0 1 16,-2 2 3-16,5-1 10 0,-5 3 5 15,0-2 4-15,-2 2-1 0,0-1-4 0,-4-2 0 0,3 0-1 16,-1-1 5-16,-3 1-3 0,2-2-1 16,-2-1 0-16,-1-2-4 0,2 1 3 0,-1-2 1 15,3-1 1-15,1-3 2 0,0 0 1 0,-1-1 2 16,2 0-1-16,1 0 4 0,1 0-9 15,-1 0-5-15,0 0-5 0,0 0-8 0,0 0-3 16,3 0-4-16,-3 0-9 0,0 0-8 0,0 1-6 16,1-1 7-16,0 1 10 0,0 0 14 0,0 1 7 15,0 0 1-15,4-1 2 0,-2 0 3 16,-1 2 7-16,5-2 4 0,-3-1 1 0,4-1-1 0,-1 1-1 16,-2-3-4-16,5 2-3 0,-1-1 2 15,0 1-7-15,1-2-2 0,-2 1-1 16,-2 0-6-16,1-1-1 0,2 0-3 0,0 0-9 0,-5-1-13 15,4 1-25-15,-1 1-37 0,-3 0-57 16,-1-1-104-16,3 1-188 0,-2-1-243 0,2 0 100 16</inkml:trace>
  <inkml:trace contextRef="#ctx0" brushRef="#br0" timeOffset="221331.3504">8445 3878 1 0,'-3'-1'0'0,"1"-3"353"16,1 2 20-16,-1 0-50 0,0 1-41 0,-1 1-73 16,2 1-73-16,0 1-62 0,1-1-41 0,0 2-20 15,-1 2 6-15,-1 2 7 0,1-1-3 16,-4 2-1-16,5 1-4 0,5-1-1 0,-3-1 0 16,0 2 1-16,0-1 3 0,3 0 2 0,-2 0 6 15,4-2 0-15,-2 2 1 0,4-1-2 16,0-1 0-16,0-3 4 0,1 1-1 0,-1-3 2 0,0-1-5 15,1 0-2-15,-4-1 1 0,2-2-1 16,-2 1 4-16,-2-1-4 0,3-1-1 0,-2-3-3 16,0 2-3-16,-2 1 1 0,-1-2-4 15,2 0-2-15,-1 0-3 0,-2 0-3 0,0 1 1 0,0-1 1 16,0 1 3-16,3-1-1 0,-3 1 1 0,0 1 0 16,-1-2 2-16,0 2 4 0,0 1 3 15,0-1 2-15,0 2 5 0,-1 0 5 0,0 1 6 16,1 0 6-16,-4 1-3 0,4 0-9 0,0 1-13 15,0-1-10-15,0 1-9 0,0 0-4 16,0 0 0-16,0 1-1 0,0 2 1 0,0 0 2 16,-1 5 1-16,1-1 1 0,0 1 1 0,0 3-2 15,0-1 1-15,-1 3-2 0,0 2-1 0,1-1 2 16,0 1 0-16,-2 1 0 0,1-1-1 16,0 2 1-16,-3-1 2 0,4-2 0 0,-1 0 2 15,2-4-2-15,-1 4-5 0,0-1 0 0,1 1-9 16,3 1-30-16,-3 0-60 0,0 0-134 15,0 2-396-15,-1 1-941 0</inkml:trace>
  <inkml:trace contextRef="#ctx0" brushRef="#br0" timeOffset="222442.0229">7250 6429 1 0,'0'-3'0'0,"0"-2"0"0,-1 0 309 16,0 1 38-16,0 2-39 0,1 2-51 0,-1-1-70 15,2 2-77-15,-1-1-67 0,0 1-47 16,1 1-6-16,-1 2 8 0,1 0 18 0,-1 2 18 16,1 3 4-16,0-2 7 0,2 3 9 15,1 0 10-15,-3 0 20 0,1 3 8 0,0 0-3 0,3 1-12 16,-2 1-14-16,3 0-8 0,-2 3-4 15,1 0-2-15,0-1-12 0,-3 2-8 0,1 0-5 16,-1-1-7-16,-1-2 4 0,0-1-3 0,0-1-3 16,0-1-2-16,0-1-2 0,3-3-1 15,-2-2-1-15,-1 1-2 0,0-3-2 0,1 0-2 16,0-1-2-16,2 1-2 0,-2-2-4 0,-1 1-7 16,2-1-13-16,0-1-25 0,-1-1-41 0,-1 0-48 15,0-1-74-15,-1 0-90 0,0 0-151 16,0-2-252-16,2 0 129 0</inkml:trace>
  <inkml:trace contextRef="#ctx0" brushRef="#br0" timeOffset="222921.1428">7360 6447 1 0,'2'-4'0'0,"4"-3"0"0,0-2 133 0,3 2 76 0,1 2-32 16,0 0-41-16,1 1-45 0,0 1-39 0,0 3-19 15,5 0-11-15,-5 1-11 0,0 4-3 16,0-1-8-16,-1 1-2 0,0 2 6 0,0 2 1 16,-1 0 3-16,0 1 1 0,-1 2 2 0,-4-2 2 15,3 4 7-15,-4 1 5 0,-2 2-1 16,0-2 9-16,-2 5 2 0,-1-4 5 0,-5 2 8 15,2 2-4-15,-4-1-3 0,-1-5-10 0,0 2-6 16,1-2-7-16,-1-2-3 0,0-1-2 0,3-1-7 16,2-2 0-16,-1 1-2 0,4-1-3 15,0-1 1-15,1 0-2 0,2-1 1 0,0-1-2 16,1-1 5-16,4-1 1 0,-3 2 3 0,4-3 16 16,-3 0 26-16,5-1 20 0,2-2 11 0,0-1-9 15,6-3-23-15,-3-1-19 0,4 0-11 0,0-1-4 16,-3 0-1-16,1 2-1 0,0-1-3 15,-1 0-1-15,-2-1-4 0,-1 1-1 0,1 1 0 16,-2 1 0-16,-5 1 2 0,2 1 1 0,0-2 4 16,-6 1 4-16,0 0 5 0,-1 2 3 0,2 0-2 15,-3 0-3-15,0 0-11 0,0-1-9 16,0 2-12-16,0-1-21 0,0 1-35 0,-3-1-82 16,6 1-158-16,-2-1-192 0,1 0-331 0,0-1 782 15</inkml:trace>
  <inkml:trace contextRef="#ctx0" brushRef="#br0" timeOffset="223412.3291">8049 6452 1 0,'0'-5'312'0,"-3"-2"45"15,6 0-91-15,-1-1-23 0,2 3-16 0,2 0-32 16,-2 0-56-16,2 2-58 0,-2 0-41 16,2 2-24-16,0 1-9 0,1 1-2 0,0 2-2 15,-1 1 1-15,3 1 2 0,0 1 1 0,1 1 2 16,-2 3 1-16,1-2-1 0,-3 4 4 15,1-1 2-15,0 2 3 0,-4-1 4 0,0 3 5 16,-2 0 0-16,-2 2-1 0,-2 2-1 0,-1-2-7 16,-2-1 1-16,-2 0 5 0,2 2 3 0,-2-5 3 15,-1 0 0-15,0-3-6 0,5-1-4 16,-3-3-2-16,4-1-4 0,-1-1-3 0,2-2-2 16,1-1-2-16,1-1 3 0,0 0 5 0,0 0 6 15,0 0 5-15,0 0 5 0,0-1-1 16,1 1-2-16,-1 0 0 0,1 0-4 0,-1-1-6 15,1 1-5-15,3-4-9 0,-1 2-4 0,0 0-2 16,4-2 0-16,0 2 1 0,-1-2-1 0,2 0 2 16,2-1-1-16,1 0 2 0,2 2-1 0,2-2-3 15,-3-1-1-15,6 2-8 0,-3 0-9 0,0-1-22 16,-2 0-34-16,-1 1-53 0,-1-1-74 0,4-1-164 16,-3 2-254-16,-1-2-495 0</inkml:trace>
  <inkml:trace contextRef="#ctx0" brushRef="#br0" timeOffset="223807.512">8419 6460 1 0,'0'-3'130'16,"-3"-1"265"-16,-2-1-27 0,3 2-20 0,-1 0-57 15,-1 2-64-15,2-1-52 0,0 1-54 0,1 1-44 16,-1 0-34-16,-3 2-24 0,3 1-11 0,1 2 0 15,-2 1 0-15,-3 2 1 0,4 0 2 16,0 3 0-16,-2-1 2 0,3 5 4 0,0-3-1 16,-1 2-2-16,2-1-2 0,1 1-3 0,1-3 1 15,-1 2 0-15,5-5 0 0,-3 3 3 16,5-3 3-16,1-2 3 0,-3 1 2 0,3-3 4 0,1-2 2 16,4-2 2-16,-2-1 1 0,1 0-4 15,-1-3-4-15,3-2-4 0,-3 0 1 0,-1-1-2 16,0-1 3-16,-1 0 3 0,-3-1-1 0,-3-2 5 15,3 3-2-15,-5-3-3 0,-1 2 1 0,-2 0-3 16,0-1-3-16,-1 0-1 16,-4-1-3-16,2 2-4 0,-3 2-1 0,-1-3-2 0,-2 2-5 15,-1 1 0-15,1-2 0 0,-2 4-7 0,1 0 3 16,-2 0-6-16,-4 4-4 0,5 0-1 16,-6 2-15-16,6 1-22 0,-4 2-54 0,4 3-122 15,-1 2-317-15,2 1-970 0</inkml:trace>
  <inkml:trace contextRef="#ctx0" brushRef="#br0" timeOffset="226439.1208">7484 9360 1 0,'0'0'0'0,"-1"-2"0"0,-1 0 0 16,1 1 0-16,-2-1 0 0,3 1 0 0,-1 0 0 16,1 1 17-16,1-1 92 0,-1 0 1 0,0-1 3 15,0 1 10-15,3 0 7 0,-3 1 4 0,0 0 7 16,1-1-1-16,-1 1-7 15,1 0-14-15,-1 1-23 0,0-1-23 0,-1 1-24 0,1-1-16 16,0 1-15-16,0-1-12 0,0 2-6 0,0-2 4 16,0 1 9-16,0 1 13 0,0-1 12 15,-1 3-2-15,1-1-3 0,0 2 0 0,-3-1 6 16,3 1 12-16,0 1 10 0,0 2 6 0,-1-1-1 16,1 2-4-16,-1 1-6 0,1 0-6 0,-1-2-3 15,1 3-11-15,-1-2-5 0,0 2-6 16,1 0-5-16,-1 1 1 0,-1-3-2 0,-1-1-1 15,3 2-3-15,-1-3 0 0,0 1-2 0,1-1 0 16,0-2 1-16,-1 2-3 0,0-1-2 16,1-1-2-16,-1-2-2 0,0 1 1 0,1-2 0 15,0 0 1-15,0 0-3 0,0-2 0 0,0 1-2 16,1-1 0-16,-1 0 3 0,0 2-5 0,1 0-3 16,-1-2-5-16,1 2-17 0,-1-2-28 15,1 0-54-15,-1 1-89 0,0-1-161 0,1 0-249 16,3 0-487-16</inkml:trace>
  <inkml:trace contextRef="#ctx0" brushRef="#br0" timeOffset="226960.8579">7495 9368 1 0,'1'-2'0'0,"-1"-1"0"0,1-3 251 16,4 1 67-16,-3 3-27 0,-1-1-74 0,1 2-90 15,4 0-58-15,-4 0-46 0,5 1-16 0,-3 1-1 16,5 0-1-16,-2 2 1 0,-2-1-1 0,2 2-2 16,-3 1-2-16,4 0-1 0,-5 1 3 15,4-1 0-15,-1 2 0 0,-2 0 0 0,2 1-2 0,-3-1 2 16,-1 2 5-16,-1 1 6 0,-1-2 0 15,0 2 3-15,-1-2 3 0,0 2-1 0,-1 1 4 16,-5-1 0-16,5-1-2 0,-3-1-4 16,1 0-4-16,1-2-4 0,-2 0-1 0,3 0 1 15,-1 1-1-15,-3-3 5 0,4 1 3 0,-1 0 3 16,-2 3 6-16,2-4-3 0,0 0-4 0,-2 1-5 16,3 0-5-16,-1-2-2 0,-2 2 0 0,4-1-1 15,1-1-4-15,-1-1 0 0,2-1-1 0,-1-1 3 16,0 1 10-16,1-1 21 0,4 2 22 15,-2-2 10-15,1 0 3 0,3-2-10 0,0 1-18 16,3-1-10-16,-3 0-10 0,2-1-5 0,0 0-3 16,0 0-1-16,0-1-1 0,-1 3-1 0,-2-3 0 15,2 2-2-15,-1-1-1 0,-2 1-1 16,2 2-2-16,-4-3-3 0,5 2-2 0,-5 0-3 16,4-1-2-16,-1-1-1 0,-2 2-4 0,4 1-4 15,-5-1-7-15,4 0-14 0,-4 1-14 16,3-2-28-16,-1 0-40 0,3 1-74 0,-4-1-122 15,3 1-149-15,1-1-221 0,0 0 473 0</inkml:trace>
  <inkml:trace contextRef="#ctx0" brushRef="#br0" timeOffset="227905.7775">7952 9330 1 0,'-1'0'0'0,"-3"-2"0"15,-1-1 251-15,1 2-17 0,-1-1-27 0,4 1-22 16,-2-1-13-16,1 1-13 0,-1 0-25 0,2-1-14 16,0 1-6-16,0 1-10 0,1 0-7 15,0-2-6-15,-1 2-8 0,2-1-7 0,-1 1-6 16,1-1-10-16,0-1-16 0,3 1-12 0,-2-1-14 16,1 0-4-16,3-1-1 0,-2 0 0 0,3 1 3 15,-2 0-3-15,3-1-4 0,0 2-1 0,-3 0-4 16,2 1 0-16,-1 0-1 0,0 0 1 15,2 1-6-15,-2 2 2 0,-1-1 2 0,0 2-2 16,-1 2 5-16,4 0-4 0,-4 2 0 0,3-1-2 16,-2 0 2-16,1 3 0 0,-3-1 1 0,2 3 1 15,-4-3-2-15,0 6 3 0,-2-3 4 0,0 2 1 16,-4 1 4-16,2-1-1 0,-3-1-2 16,1 0-1-16,-2 0 2 0,3-1-1 0,-4-4 3 15,4 2-2-15,-3-2 0 0,-1-1 2 0,-1 0 0 16,3-1 0-16,0-2 0 0,2 0-2 15,-1-3-3-15,4 0-3 0,0 0 1 0,1-1-1 16,0 0 3-16,0 0 7 0,1-1 0 0,-1 1 7 16,0 0-5-16,1-1-7 0,4 0-8 0,-1-2-6 15,5-1 0-15,3 3 0 0,0-4 2 16,5 2 0-16,2-2 0 0,-1 0-2 0,3 2-5 16,-5-2 1-16,3 2-1 0,-1-2 0 0,0-1-3 15,-1 1-2-15,1-1-4 0,1 1-3 16,-5-3 4-16,2 2 0 0,-4 0 4 0,-2-2 4 15,0 0 1-15,-2 1 5 0,-3 1 3 0,0-2 2 0,-2 2 4 16,2 0-1-16,-3-1-3 0,-1 3 3 16,-1-1 1-16,0 0 1 0,-1 2 2 0,0-2 0 15,0 1-1-15,-3 1 2 0,2-3 1 0,1 5 3 16,-1-2 1-16,-2 1-1 0,2 1-1 16,1 0-3-16,-1 0 1 0,-3 2-2 0,2-1-4 15,0 1 0-15,-4 2-5 0,3 1 3 0,-3 2-1 16,3 1 1-16,-1 1-1 0,2 0-2 0,2 3 0 15,-2-1-2-15,3 2 2 0,3-2 0 16,0 3 2-16,0-3 0 0,4 1 0 0,0-2 1 16,0-1 3-16,1-3 3 0,1 1 1 0,2-4 1 15,-1 0 0-15,0-1 2 0,1-1 3 16,4 0 1-16,-4-1 1 0,1-3-2 0,-2-1-3 16,1 1 2-16,-1-3 3 0,-1 0 1 0,-1-2 3 15,-3 1-2-15,3-1-3 0,-5-2-3 0,2 3 2 16,-4-2-1-16,-1-1 0 0,-1 0 0 0,-3-1-6 15,2 3 2-15,-7-2-2 0,5 1 1 16,-5-1-3-16,0 2-2 0,-3 0-4 0,-1 0-2 16,-3 4 2-16,2 1-2 0,-5 1-1 0,1 1-2 15,-2 4-5-15,0 3-6 0,2 1-21 0,1 1-72 16,0 5-197-16,-2 1-814 0,6 2-327 16</inkml:trace>
  <inkml:trace contextRef="#ctx0" brushRef="#br0" timeOffset="230939.1402">13155 3753 1 0,'-2'0'0'0,"-1"0"0"0,-2 0 0 15,3 0 0-15,0-1 0 0,-1 1 0 0,1-1 0 16,0 1 0-16,-1-1 0 0,2 1 92 0,-2-1 9 15,2 0-17-15,0 1-8 0,-1-2-2 0,0 2 3 16,1 0 3-16,1-1-5 0,-1 1 0 0,-1-1-8 16,2 1-7-16,-1-1-3 0,1 1-6 15,0 0-4-15,-1-1-5 0,1 2-2 0,0-1 1 16,0-1 7-16,0 1 9 0,0 0-1 0,1-1-16 16,2-2-18-16,1 2-15 0,0-1-8 0,5-2 6 15,-1 2 3-15,-1-2 3 0,0 2-2 16,3 0 0-16,-2 0 1 0,0 1-2 0,-2 1 0 15,0-1-5-15,0 1-4 0,-1 1-4 0,2-1-5 16,-4 1 3-16,1 2-1 0,0 0 1 0,-1 2 2 16,-1 0 2-16,1 2 1 0,-1 0 2 15,-1 0 4-15,-1 3-2 0,0-2 0 0,-3 2 3 16,0 2-1-16,-1-1 3 0,2 2 1 0,-4-1 0 16,2 0-1-16,-3-1 1 0,2 0 1 15,-1 0-1-15,0 0 2 0,1-3-2 0,-3 3 2 16,3-1 4-16,-3-1-3 0,0 2 3 0,0-3-3 15,0-1-3-15,-1 2 2 0,-1-3-3 16,2 1 1-16,0 1-1 0,-2-1 0 0,4-1-4 16,-3-1 0-16,4-1-1 0,-1-1-8 0,3 0 3 0,2-2-6 15,1 0-3-15,0-1 0 0,1 1 1 16,1 0 6-16,-1 1 5 0,2-1 12 0,1-1 1 16,3 1 1-16,-1-1 6 0,2 1-4 0,6-2 0 15,0 0 1-15,4 0-3 0,-5-3-2 0,7 2 1 16,-5-2-2-16,3 1 0 0,-1-1 4 15,2 0-7-15,-4 2-1 0,-2-2-1 0,-1 2-5 16,0 1 6-16,-5-1-1 0,-1-1 2 0,0 1 3 16,-4 0 5-16,1 0 7 0,0 2 12 15,-3 0 15-15,0-1 4 0,0 1 0 0,0-1-9 16,-1 1-18-16,1-1-11 0,-2-2-9 0,0 1-5 16,2-1-5-16,-1 3-5 0,1-1-8 0,-1-1-16 15,0-1-30-15,0 1-92 0,-1-2-207 0,1 4-316 16,-2-3-115-16</inkml:trace>
  <inkml:trace contextRef="#ctx0" brushRef="#br0" timeOffset="231378.0709">13421 3709 1 0,'-2'-3'0'16,"-1"1"188"-16,-3-3 139 0,5 2-30 0,-1-1-50 16,-1 2-70-16,1 2-76 0,1 2-58 0,0 2-31 15,0 0-16-15,-1 2 6 0,-4 2 9 16,2 2-2-16,-3 1 3 0,3 2-1 0,-2-3-1 16,4 3 0-16,-1 0-3 0,1-1 2 0,2 2-1 15,0 0 5-15,1-2 0 0,2-2 6 16,0 1 9-16,3-1 9 0,0-2 13 0,1 1 11 15,2-5 3-15,0 0-2 0,0 0-6 0,4-2-4 16,-2-1-5-16,1-2 1 0,2-1-7 0,-1-2-6 16,-1 0-3-16,-2 1-5 0,3-4 3 15,0 1 2-15,-1-2-1 0,-1-1-1 0,-2-1-4 16,-4 1-4-16,3-2 1 0,-3 2 0 0,-1-3-2 16,-3 1-1-16,-1 0-5 0,0 1-3 0,-1-1 1 15,-3 0-1-15,-1-1-2 0,-4 1-5 16,0 1-3-16,-3-2-4 0,0 2 0 0,-1-1 1 15,-3 2-3-15,5 1 0 0,0 3-2 0,-3 2-6 16,1 1 2-16,1 1-4 0,2 1-5 16,1 2-11-16,-2 2-27 0,3 4-69 0,3 3-177 0,-3 1-430 15,4 2-433-15</inkml:trace>
  <inkml:trace contextRef="#ctx0" brushRef="#br0" timeOffset="235913.5023">13841 3769 1 0,'0'0'0'16,"-3"-1"0"-16,2 0 0 0,0 0 0 0,1 1 0 16,-1-2 0-16,0 0 0 0,1 1 0 15,-1-1 0-15,1 1 0 0,-2 0 0 0,2 0 0 16,0 0 0-16,-2-1 73 0,2 1-3 0,0 0-2 15,-1 0-4-15,0 0-10 0,1 0 1 16,-1-1-7-16,1 2-3 0,0-1 1 0,-1 1-6 16,1-1-2-16,0 1-1 0,-1-1 0 0,1 0 0 15,0 0 2-15,-1 1 2 0,1-3 1 0,0 3 2 16,0 0-2-16,1 0-7 0,-1-1-9 16,1 1-9-16,0-1-9 0,0-1-5 0,1 0-1 15,3 0 3-15,-2 0 5 0,4-1 4 0,-2 0 0 16,2 0 4-16,-1 2 3 0,-1-4 5 0,4 3 3 15,-3 1 3-15,0-2 0 0,3 1-4 0,-4 0-3 16,2-1-3-16,0 1-4 0,-4 0-1 16,3 1-2-16,-2-1-2 0,1 2-5 0,-1 0-4 15,-1 0-4-15,2 3-3 0,-3-3 0 0,0 3 2 16,1 2 2-16,-1 0 4 0,-1 0 3 0,-1 3 3 16,-3 0 1-16,0 0 8 0,0 4 7 0,-4 0 6 15,2 0 0-15,-3 2-5 0,0-3-6 16,2 2-6-16,-1-2-2 0,-2-2 3 0,0 1 1 15,0-1 2-15,1 1-3 0,3-3-2 0,-2-1-5 16,4 0 0-16,-1 0-1 0,0-3 0 16,3-1 0-16,0-1-1 0,-1 0 1 0,2-1 0 15,0 0-1-15,0 0 2 0,2 0 1 0,-2-1 4 16,0 1 4-16,1 0 1 0,-1-1-1 0,2 2 0 16,3-2-1-16,-1 0-5 0,4-1-1 15,1 1-6-15,0 0-4 0,-3 1-3 0,1-1-1 16,0 1-1-16,-3 1-1 0,0 0 1 0,0-1-2 15,-2 2-1-15,0 0-1 0,1-1 2 0,0 3 0 16,-1-2 4-16,2 4-1 0,-1 0 1 16,-1 1 0-16,-1 0-1 0,0 3 2 0,-1-2 3 0,0 0 2 15,-1 3 2-15,-2-4 3 0,0 2 4 16,-1-1 5-16,1-1 7 0,-2-1 3 0,3 0 2 16,-3 0 1-16,0-3 2 0,-2 1 1 0,2-1 4 15,-2-2-2-15,3 2-3 0,-1-3-4 0,2 2-4 16,1-2-2-16,-4 0 0 0,4 0-3 15,0 0-3-15,-1 0-2 0,0-2-5 0,1 2 1 16,1-1 0-16,-3-2-1 0,1 3-1 0,1-2-1 16,1 1-5-16,-4 0-1 0,2-2-3 15,1 1-6-15,1 0-6 0,-1-2-10 0,0 1-22 16,0 0-35-16,1-1-53 0,0 0-96 0,1 1-221 16,2 0-259-16,3-1-67 0</inkml:trace>
  <inkml:trace contextRef="#ctx0" brushRef="#br0" timeOffset="236510.5669">14204 3701 1 0,'-2'-2'0'16,"0"-1"0"-16,-3-1 0 0,2-1 162 0,-2 2 56 16,1-1-23-16,-1 0-26 0,0 1-16 0,3 0-17 15,0 2-20-15,-1-1-19 0,0 1-16 16,2 1-5-16,0 0-15 0,0 0-18 0,0 1-15 16,-2 1-13-16,0 0-3 0,0 3 9 0,-2 0 11 15,1-1 6-15,-5 3 2 0,3-1 0 16,-2 2-3-16,0 0-1 0,0 1-1 0,-1 0-3 15,1 3-3-15,1-1-5 0,-1 1-5 0,0 0-5 16,3 1 0-16,-3 0-4 0,5 0 0 16,-2-1 2-16,4 0-2 0,-1 1 3 0,1-1 1 0,-1 0-1 15,1 0-1-15,2-2 2 0,-1 2 0 16,3-2-1-16,-1 1 1 0,0-4-9 0,3 0-3 16,-2 2 11-16,5-2 11 0,-1 1 20 0,1 0 8 15,3-2-5-15,1 0-5 0,2-2-5 0,-2 0-4 16,2-1-4-16,2-2-3 0,-5-1-4 0,4 0-3 15,0-1-2-15,-1-2-5 0,2-1-2 16,-2 2 2-16,1-3 0 0,-4 1 0 0,-1-1 4 16,1-2 3-16,-4 1 3 0,-3 1 3 0,2-1-4 15,-4-2-4-15,-1 2-2 0,-1 1-5 16,-1 0 0-16,0-1-3 0,-5 1-2 0,2 1-5 16,-3-1 1-16,0 0-2 0,-1 1 1 0,-2 0 3 15,-2 1-5-15,1 0 1 0,-3 2-2 16,3 1-2-16,0 0 3 0,0 1 0 0,-1 1 1 15,2-1-2-15,0 2 2 0,0-1-1 0,0 3 1 16,3-2 2-16,2-1-5 0,1 1-5 0,3 1 0 16,-2 1-4-16,3-1-2 0,1 4-16 0,2 0-51 15,3 1-126-15,-1 2-383 0,7 0-920 16</inkml:trace>
  <inkml:trace contextRef="#ctx0" brushRef="#br0" timeOffset="246778.1143">13501 3560 1 0,'1'-1'0'0,"-1"-2"0"0,0 2 0 0,-1-1 0 16,1-1 0-16,0 2 0 0,0-3 0 0,0 3 0 16,0-1 0-16,1-2 0 0,-1 3 0 0,0-1 0 15,4-1 30-15,-4 2 36 0,1 0 0 16,-1-1 3-16,0 2 3 0,0 0 5 0,0 0 1 15,0 0 1-15,0-1 5 0,0 2 1 0,0-1-6 16,0 0-7-16,0 0-9 0,0 0-9 16,0 0-6-16,0 0 0 0,2 0-1 0,-2 0-3 15,0 0-1-15,0 0-3 0,0 0-4 0,0 0-2 16,0 0-2-16,0 0 1 0,0 0 0 0,0 0-1 16,0 0-3-16,0 2-3 0,0-2-5 0,0 0-5 15,0 0-5-15,0 0-3 0,0 0-4 0,0 0-4 16,0 1-3-16,0-1-3 0,0 0 7 15,0 1 13-15,1 3 15 0,-1 1 14 0,0-2 2 16,0 2-7-16,0-1-5 0,0 0-4 0,0 2-3 16,0-1 0-16,-1 2-4 0,1-2 0 0,0 0-3 15,-2 1-1-15,1 2 1 0,1-2-2 16,-4 0-1-16,3-1-1 0,0 1-1 0,1-1-1 16,-2 0-1-16,0 1-1 0,1 1 0 0,-2 0 1 15,2 2 2-15,0-3 3 0,-1 4 3 16,-1 0 0-16,-1-1-2 0,3 1-2 0,-3 1-2 15,0-1-3-15,2 0 0 0,0 1-4 0,-1-2-3 16,-1 0 0-16,3-1 1 0,0-1 0 0,-2 1 2 16,0-2 1-16,2-1 1 0,-1 0 3 15,2-1-1-15,-2 0 1 0,0 0-2 0,1-1 0 16,-2 0-1-16,2-1 0 0,0 0 0 0,1 1-2 16,0-1-1-16,-1-2 0 0,0 4-2 15,1-4 1-15,0 1 2 0,-1-1-2 0,1 1 0 16,0-1 1-16,0-1-4 0,0 1 3 0,0 0 0 15,0 0-1-15,1 1-1 0,-1-1-4 0,1 0-2 16,-1 0-4-16,1-1-2 0,-1 1 1 16,0 0 4-16,2 1 4 0,2 0 4 0,0-1 3 15,-1 2-3-15,3-1 1 0,-2 0-1 0,2-1-2 16,-3 0 2-16,5 0 5 0,-2 0 7 0,3-1 1 16,2-2-3-16,-1 1-4 0,1-3-6 0,2 3 4 15,-3-2 0-15,0 2 2 0,0-2 2 16,-3 1-2-16,1-2 0 0,1-1 0 0,0 1 2 15,-1 0 2-15,-2 0-2 0,-1-1 1 0,0 1-4 16,1 0 2-16,-3 1-1 0,2 0 1 0,-3 1 0 16,-1-2 0-16,0 2 0 0,2 0 0 15,-1-1 0-15,-1 0-1 0,0 0-3 0,0-2-1 16,-1 1-2-16,2-1 1 0,0 1-1 0,-1 3 1 16,2-3 0-16,-2 0-2 0,0 2-1 0,-1-1 0 15,1 0 0-15,-1 3 1 0,0-1-1 16,1-1 2-16,-1 2-3 0,0 0 4 0,0 0 2 15,0 1 3-15,0 0 2 0,0 0-1 0,0 1-1 16,0-1 0-16,0 0 3 0,0 0-4 16,-1 0-1-16,1 0 0 0,0 0-5 0,0 0 5 15,0 0-2-15,0 0 0 0,0 1-1 0,0-1-4 16,0 0-1-16,0 0 1 0,0 0 2 0,0 1-5 16,0-1 0-16,0 0-3 0,0 0-3 0,0 2 1 15,-1-2-1-15,1 0-3 0,1 1-2 0,-1-1-5 16,0 0 4-16,0 3 6 0,-1 1 7 15,0 2 5-15,0 2-2 0,-2 2-1 0,2 0-4 16,-1 0 3-16,0-1 1 0,2 2 0 0,-3-3 1 16,-1 1 0-16,3 2-2 0,-1 0 1 0,2 0 1 15,-1 1-2-15,-2 0 1 0,2 1-1 16,-2 0-4-16,2-3 6 0,0 1-2 0,0-3 0 16,1 2 2-16,0-1-2 0,-1-2 0 0,1 3 1 15,0-1 3-15,0-1-4 0,-2 2 1 16,2-2-1-16,2 0-5 0,-2 0 5 0,0-1 0 15,0 0 0-15,-2-1 3 0,2 0-3 0,2 0 0 16,-2 0 0-16,0 0 1 0,1 0 1 0,-1-2-2 16,0-1 1-16,1-1 0 0,-1 1 0 15,0-2 0-15,1 2 2 0,-1-3-4 0,0 0 3 16,0 2-1-16,0 0 1 0,-1-2 3 0,1 0-2 16,0 0 1-16,0 0 3 0,0 0-2 0,0 0 6 15,0 0 6-15,0-2 3 0,0 2 5 0,0 0 1 16,1-2 1-16,-1 2-2 0,0 0-2 0,0-1-11 15,0-2-7-15,-1 1-6 0,1-1-5 16,0 0 3-16,0 0 1 0,-1-2 0 0,1 0-1 16,0 1-3-16,1-1 0 0,-1 2-3 0,0-1-4 15,1 1-8-15,0-1-20 0,0 0-39 0,-1 2-75 16,3-1-139-16,-1 2-396 0,0 2-840 16</inkml:trace>
  <inkml:trace contextRef="#ctx0" brushRef="#br0" timeOffset="253364.1402">13918 3604 1 0,'-2'-1'0'16,"2"-1"0"-16,-3 0 0 0,3-2 0 0,0 2 0 16,0 0 0-16,0 0 0 0,0 1 0 0,2-2 0 15,-2 2 0-15,0 1 0 0,0-2 0 0,0 2 0 16,0-1 0-16,0 0 0 0,0-1 0 16,0 1 0-16,0 0 0 0,0 0 0 0,0 0 0 15,1-2 0-15,-2 2 14 0,2 1 80 0,-1-1 6 16,0 1-4-16,0 0-7 0,0 0-10 0,0 1-16 15,0-1-17-15,0 0-13 0,1 1-12 0,-1-1-3 16,0 0-4-16,0 0-1 0,1 0-3 0,-1 3-4 16,0-3-4-16,0 0 8 0,0 1 14 15,2 0 6-15,-2 0 6 0,3 0-3 0,-1 2-6 16,-1 0 5-16,0-2 6 0,0 4 14 0,0 0 10 16,-1 0 12-16,1 1 2 0,-1-1 0 15,2 0 0-15,-2 2-11 0,0-2-6 0,0 3-10 16,0 1-11-16,-2-1-3 0,2 0-3 0,0 0-3 15,0 0-6-15,0 2-2 0,-1-1 1 16,1 0 12-16,-1 3 6 0,0 0 2 0,0 2-4 16,0-2-15-16,-1 1-6 0,1-2-3 0,-1 0-3 15,1-1 2-15,0 0-3 0,0 0 2 0,0 1-1 16,0-3-1-16,-1 1 0 0,2-2-5 16,-1 0-1-16,-1-3-2 0,1 2-1 0,1-3 1 15,-1 2-1-15,1 0 1 0,0-1 2 16,-1 0 5-16,0-1 1 0,-1 1 0 0,2-1 0 0,-2 1-3 15,2-1-3-15,0-1 2 0,-1 0-2 16,1 1 1-16,0-1 1 0,0-1-1 0,0 2-3 16,-2-2 1-16,2 1-2 0,0-1-2 0,0 1 2 15,0 0-2-15,0 1-1 0,0-3 3 0,0 3-3 16,2-1 2-16,-2 0 0 0,0-1-1 16,0 0 0-16,0 1 1 0,1-1 0 0,-1-1 1 15,0 0 2-15,0 3-3 0,0-2 0 0,2 1 0 16,-2 1 0-16,0-2-1 0,2 1 1 0,-2 1-1 15,1-1 0-15,-1-1 2 0,1 3-1 16,-1-1 0-16,0-1 2 0,1 0-2 0,0 3 1 16,-1-3 0-16,2 1-1 0,-1-2 0 0,-1 0 0 15,2 0-1-15,-2-1 1 0,1 1 0 0,0-1 0 16,-1 2 1-16,1-4 3 0,-1 4 3 0,1-2 7 16,2 0 10-16,0 1 7 0,1-2 5 15,4-1-2-15,-2 1-7 0,1-2-5 0,1 0-5 16,3 0-2-16,-1-2-2 0,-1 0-2 0,2 0-1 15,-1 3-1-15,1-3-2 0,-1 0 1 16,0 1-1-16,-2-1 0 0,1 2 1 0,-3-2-3 0,1 2 1 16,0-2-1-16,-4 3 0 0,-1 0 1 15,1 0 1-15,0 1-1 0,-2 0 0 0,1 2 3 16,-2-1 1-16,0 0 4 0,0 0 4 0,0-1 5 16,0 1 3-16,0 0 1 0,0 0 0 15,0-1-2-15,0 1-4 0,-2 0-2 0,2 0-5 16,-1 2-5-16,1-2-5 0,-1 0-3 15,-1 0-1-15,2-1-1 0,-1 1 0 0,1 1-3 0,-2-1-1 16,2-1-1-16,0 1-2 0,0 0 2 16,0 1-3-16,0 0 0 0,0-1 0 0,-1 0 2 15,1 2 1-15,-1-1 2 0,1 1 1 0,-1 1 0 16,0 0 0-16,0-1 0 0,-1 3 0 0,0-1 0 16,1 1-1-16,1 2 2 0,-1-1 0 15,1 0 0-15,0 2 3 0,-1 2 1 0,1-1-1 16,0 2 1-16,1 1 0 0,-1 1-2 0,1-1 2 15,-1 2 0-15,1-1 0 0,1 3-1 0,0-1 1 16,0-2-1-16,-1-1 0 0,-1-2-1 16,1 1 1-16,0-2-2 0,2-1 2 0,-1 0-1 15,-1-1 1-15,0 0 2 0,1 1 1 0,-1-2-3 16,-1-2 2-16,1 1 1 0,-1-2-2 0,2-1 8 16,-2-1-6-16,0-1-1 0,1 0 0 15,-1 0-4-15,0 0 3 0,0 0 1 0,-1 0 4 16,2 0 0-16,-1 0 7 0,0 0 0 0,0 0 0 15,0 0 1-15,0 0-15 0,0-1-23 0,-1-3-32 16,1 1-61-16,-2-1-105 0,1-3-264 0,1 0-402 16,0 1-65-16</inkml:trace>
  <inkml:trace contextRef="#ctx0" brushRef="#br0" timeOffset="254241.9952">14403 3717 1 0,'0'-3'0'0,"-3"1"0"0,0-1 0 0,2-1 151 15,0 2 74-15,1-1-21 0,-3 1-21 0,2 0-17 16,-1-1-27-16,0 2-20 0,1-1-11 16,0 1-12-16,1 0-4 0,-1 0-6 0,0-1-2 15,0 2-8-15,0-1-11 0,1 1-14 0,-2 1-17 16,-1-1-14-16,2 2-7 0,-2 0 0 0,-3 1 0 16,4 1 4-16,0-1 1 0,-3 1 1 0,3 0 1 15,0 0 0-15,-2-1 4 0,2 2-1 16,0-1 3-16,1 1 4 0,-1-1-1 0,-1 2 5 15,-2 1-1-15,3-2-5 0,-2 0-4 0,0-1-5 16,2 3-5-16,-1-4-3 0,-1 3 1 0,2 1-4 16,0 0 0-16,-5 0 3 0,5 2 1 15,-2 0 3-15,1 1 0 0,1-2-6 0,1 2-5 16,0-2 1-16,1-1-3 0,1 2 3 0,0-2 4 16,0 0-3-16,1 1 2 0,3-1 0 15,-3-1-2-15,1 3 1 0,2-3 2 0,-2 1-2 16,-1 1 0-16,3-2 3 0,-2-1-2 0,-1 1 1 15,3-2 2-15,-2 2-3 0,0-1-3 0,2-2 1 16,-2 2 4-16,1-2 2 0,2 2 7 16,1-2 1-16,-3 0-5 0,5-1 3 0,-2 0-3 15,0 1-2-15,1-1 3 0,1-1-4 0,0-1-3 0,-1 1 1 16,2-1-3-16,0 0 2 0,-3 0 2 16,1-1-2-16,2-1-3 0,-2 1 3 0,2-2 1 15,0 2 1-15,-2-2 5 0,-1 0-3 16,-1-2-2-16,4 1 2 0,-3-1-4 0,-2 1 3 15,3-2-1-15,1-2 0 0,0 0-5 0,0 0 1 16,-4-2 2-16,4 2 3 0,-4 1 4 0,0-3-5 16,1 2-2-16,-1-2-4 0,2 1-1 15,-4 0 3-15,1-1 1 0,0 1 0 0,-3 0-2 16,0 0 1-16,-1 1 1 0,1-3 0 0,-1 3 3 16,-1 0-4-16,1-2-1 0,-2 1-3 15,0-1-1-15,-3 1 1 0,3 0-1 0,-5-1 0 16,4-1-4-16,-5 1 3 0,5 2 0 0,-4-1 0 15,3 3 6-15,-4 0-7 0,0-1 0 0,3 0-2 16,-4 1-2-16,-1 1 2 0,1 2 2 16,0-2-2-16,-1 2 0 0,1-2-1 0,3 3 3 0,-2 0-2 15,-1 1 3-15,2 0-3 0,2 1-5 0,-3 1-1 16,0 2-4-16,2-1 3 0,-2 4 3 16,-1-3 0-16,-1 2 1 0,1 1 1 0,-1 4 3 15,-1-1 2-15,-2 1 2 0,4-2-2 0,-1-2-1 16,2-1 0-16,4 1-4 0,-2-4 4 0,4 2 0 15,-2 0-2-15,-1-1-5 0,5 1 0 16,-2-1-10-16,1 2-15 0,1-1-38 0,0 1-75 16,1 1-127-16,1 3-266 0,1-1-632 0</inkml:trace>
  <inkml:trace contextRef="#ctx0" brushRef="#br0" timeOffset="255784.3226">14000 3393 1 0,'-1'0'0'0,"-2"0"0"0,-2 0 0 16,2 0 0-16,3 0 0 0,-1 0 1 0,0 1 123 0,1-1-14 16,0 0-16-16,0 0-14 0,0 1-20 15,1-1-19-15,-1 1-5 0,0 1 24 0,0 0 36 16,-1 1 24-16,0 3 12 0,-1 1-18 15,0-2-15-15,1 2-6 0,0 0-2 0,0 1-2 16,-1 0-14-16,0 2-12 0,1-2-13 0,1 1-14 16,-2 0 1-16,4 0 14 0,-2 4 10 15,0 0 17-15,0 3-3 0,0 0-18 0,-2 0-11 16,2 2-14-16,-2-1-8 0,2 1-1 0,-1 1-4 16,-2 0-7-16,1-2-2 0,1 1-1 0,1 3 7 15,-2-6 5-15,1 3 1 0,0-2-1 0,0-5-10 16,-1 2-1-16,0-2-1 0,-1 0-2 15,1 0 0-15,2-2-2 0,-2 0-1 0,1-1-2 16,1-1-1-16,0 1 0 0,0-4 0 0,0 0-1 16,0-2 0-16,1 2 1 0,0-2 0 0,0-1 2 15,-1 3-1-15,0-3 1 0,1-1 0 16,-1 1-1-16,1-1 1 0,-1 1 1 0,0-1 2 16,0 0 3-16,0-1 2 0,0 1 5 0,0 0 5 15,0 0 2-15,0 0 1 0,0 0-5 0,0-1-6 16,1 1-8-16,-1 0-4 0,0 0-5 15,2 0 0-15,-2 0 1 0,3 0 0 0,-1 0 4 16,2 0 3-16,3-1 1 0,0 0 1 0,2-2-1 16,1 1-1-16,1 1-1 0,2-2 1 0,-2 2-1 15,1-1 1-15,3-1-2 0,-3 1-1 0,-1-1-1 16,0 3 1-16,0-2 3 0,0 1 1 0,-1-3-2 16,-1 2-3-16,0 0-1 0,-4 1 1 15,1 0 3-15,0 0 4 0,-2-1 1 0,0 0-1 16,1 1 0-16,-2 0 1 0,2-1 1 0,-3 1 2 15,2-2 4-15,1 2 0 0,-2-4 0 16,3 3-2-16,-2-3-3 0,4-2 0 0,-2 1-2 16,0-2-2-16,0 2 2 0,-3 0-1 0,-2-1 3 15,1 2 0-15,2-2 1 0,-3 1 0 0,-1 0-2 16,1 1-2-16,-1-1-3 0,0 1-1 16,0-3-1-16,-1 1 1 0,1 1-1 0,-1 0 0 15,-1 1 1-15,0 1 1 0,1-1 0 0,-1 0-3 16,2 2 1-16,-2-1 0 0,1 0-2 0,-3 1 2 15,2 0 0-15,1 1 0 0,0 0 0 0,0 1 0 16,-2 0-1-16,1 1 0 0,1-1 0 16,1 1-4-16,-2 0-1 0,2 1-2 0,-1 1-2 15,-1 1 1-15,-3 0 2 0,3 1 0 16,0 1 4-16,-3 0 1 0,3 2 0 0,1 1 0 16,0 2 2-16,0 1-1 0,0 0 1 0,-1 1 1 0,0-1-2 15,1 1 1-15,0 1-1 0,-1-1-2 16,2 2 2-16,-1-1 0 0,1 3 0 0,0-1 0 15,1-1-1-15,-1 0 0 0,0 4 2 0,0-2 2 16,2 2-2-16,-2-2-1 0,1-3-3 16,2 0 0-16,-1-3 2 0,0 4 1 0,0-2 0 15,0 2 2-15,2-3 0 0,-2 3-3 0,-1-5 0 16,1 2 0-16,1 0 0 0,-1 0 0 16,-1-1 1-16,0-3-1 0,-1 3 2 0,0-2-2 15,1 0 0-15,-1-1 1 0,0 0 4 0,0-2-3 16,0 1 0-16,0-2 0 0,0-1-6 0,0-1 6 15,-1-1-2-15,1 0 1 0,0-1 2 16,0 1 0-16,0-1 3 0,0 0 1 0,0 0 7 16,0 0 8-16,0-1 10 0,0 1 10 0,0 0 1 15,0 0 1-15,-1-2-12 0,0 0-13 16,-4-1-9-16,3-4-8 0,-1 1 0 0,-2-2 0 16,3 0 2-16,-1-3-1 0,-2 2 0 0,1-2 0 15,0-1-7-15,1-3 3 0,2 1-2 0,0 0 1 16,1-2 3-16,0 4 0 0,0-1 1 0,0 1-1 15,0 0 0-15,0 0-1 0,0 1 0 0,0 1 2 16,0-2-5-16,0 1 4 0,0 0-1 16,0 2 2-16,0 2 0 0,-1-1 0 0,0 0 2 15,0 1-1-15,-1-3 3 0,0 1-6 0,2-1-2 16,0-3 1-16,0 3-3 0,-1-1 4 0,1 2-2 16,0-3 0-16,1 4 0 0,-1 0 1 15,0-1 1-15,0 3 1 0,2 0 1 0,-2 1-2 16,0 1 0-16,0 1 0 0,0 1-4 0,0 0 5 15,0 1-2-15,0 0 1 0,0 0 0 16,0-1 0-16,0 2 1 0,0 0-2 0,0-1 3 16,0 1-6-16,0 1 1 0,0-2-3 0,-2 2-7 15,2-1-2-15,0 0-11 0,0 2-4 0,2-1-3 16,-2 2-30-16,0 3-64 0,0 4-155 16,-2 2-496-16,0 3-789 0</inkml:trace>
  <inkml:trace contextRef="#ctx0" brushRef="#br0" timeOffset="260959.8094">12577 7044 1 0,'-1'-1'0'16,"0"-2"0"-16,-3 1 0 0,1 0 0 0,1 1 0 15,2-1 0-15,-1 1 0 0,1-2 0 16,-2 2 12-16,2-1 90 0,-1 1 0 0,1 1-5 15,-1-1-6-15,-1 1 0 0,2 0 5 0,-1-2 6 16,1 2 9-16,-1-1 5 0,1 1-5 0,-1-1-5 16,1 1-12-16,0-2-13 0,0 2-6 15,0-1-9-15,0 1-7 0,0-2-7 0,0 2-7 16,0-1-6-16,0 0-1 0,0-1 0 0,1 1-4 16,0 0-1-16,2-2 0 0,-1 1-1 0,1-4 3 15,0 3-1-15,4-1-1 0,2-1-1 0,-1 2-2 16,1-2-3-16,3 0-2 0,0 0-2 15,-1 1-6-15,0 0-3 0,-2 1-4 0,1-1-2 16,0 2-3-16,-3 1-2 0,-1 0-2 0,1 1-3 16,-1 1 0-16,0 0-3 0,-2 1-1 15,0 2 1-15,-1 0-3 0,1 1 4 0,0 1 0 16,-2 1 1-16,-1 2 2 0,1 1 2 0,-4 3 1 16,0 1 4-16,-2 1 2 0,-2 2 0 0,0 1-1 15,-2-2-1-15,-1 2-2 0,0 0 2 0,0-4 1 16,-1 2 1-16,1-5 1 0,0 4-2 15,2-4-2-15,-2-1-2 0,2-1-1 16,-1 0 2-16,1 1-1 0,0-3 2 0,-1 3-1 16,4-3-3-16,-2-2 0 0,4 1-3 0,-3-1 0 15,1-2 2-15,4 2-2 0,-4-2 0 0,3 0-1 16,1 1 0-16,0-1 0 0,1 0 1 0,2 1 2 16,-2-1-1-16,0 0 1 0,2-1 2 15,2-1 2-15,-2 0 2 0,2 3 2 0,-1-3-1 16,4 0 1-16,-1-1 2 0,0-1 0 0,1 1 2 15,-2-1-1-15,2-2-1 0,-1 2-2 0,2 0-2 16,-3-1 1-16,0 1-1 0,3-1-2 16,-3 1 2-16,0 0-5 0,1 0 2 0,-1 0 0 15,0 0 1-15,-4 1 0 0,2 0-1 0,-1-2-2 0,-1 2 0 16,-1-1 2-16,1 0-1 16,-1 1 1-16,-1 0 0 0,1 0-3 0,-1-1 3 0,2-2-3 15,-1 2-3-15,-1 0-5 0,1-2-12 16,-1 0-19-16,1 1-37 0,-1-1-47 0,1 0-90 15,1 0-199-15,-1-1-226 0,3 2-189 0</inkml:trace>
  <inkml:trace contextRef="#ctx0" brushRef="#br0" timeOffset="261546.3256">12789 7083 1 0,'0'-3'0'0,"0"0"118"0,-3-2 245 16,1 3-13-16,0 2-49 0,2 0-71 0,0 0-81 15,0 0-74-15,0 1-59 0,2 0-23 0,-2 1 2 0,2 1 11 16,-2 0 10-16,2 2 3 0,-2 0 0 16,1 4-1-16,-1-2-1 0,2 1-2 0,-1 2-1 15,2-2 1-15,2 1-1 0,-4 1 2 0,3-4 3 16,0 0-2-16,-2-1 3 0,2 1 1 15,0-2 5-15,-3-2 5 0,3-1 7 0,2 1 11 16,-4-2 4-16,2-2 0 0,0 1-7 0,2-1-12 16,-1-2-11-16,4 1-5 0,-3-4-4 0,1 2-4 15,1 2-1-15,-3-2 1 0,1 1-2 16,-2-1 5-16,1 1 2 0,-3-1 1 0,1 1-1 16,1 0-2-16,-2-3-2 0,0 3 0 0,0-1 1 15,-1 2 0-15,2-1 1 0,-2-1 0 0,-1 1 0 16,0 1 4-16,0-1 0 0,0 2 4 15,0-1 2-15,0 1 1 0,0 0 6 0,0-1 7 16,0 0 8-16,0 2 1 0,0-1 1 0,-1 2-3 16,1-1-7-16,0 1-5 0,0 0-10 0,0 0-11 15,0 1-7-15,0-1-8 0,0 0-1 0,0 2-3 16,0-2 3-16,0 1 1 0,1 3 2 0,-1 0 2 16,0 0 0-16,1-1 1 0,-1 4 1 15,0 1 1-15,1-2-1 0,-1 2-1 16,1 2 1-16,-1-2 0 0,0 0 4 0,1 2-3 0,-1-2-2 15,0 0 0-15,0 3-3 0,-1-3 4 16,1 0 0-16,0-1 1 0,0 0 0 16,0-1-2-16,0 1 1 0,0-1-1 0,1 0 2 0,1 0-3 15,-2 1-2-15,1-2-3 0,1 0-7 16,-1 1-4-16,0-1-21 0,-1 2-25 0,1-2-40 16,0 1-59-16,1-1-90 0,-1 1-188 0,2-1-318 15,-2-2-282-15</inkml:trace>
  <inkml:trace contextRef="#ctx0" brushRef="#br0" timeOffset="262131.5593">13282 6947 1 0,'0'-2'38'0,"-2"-2"313"0,1-1-22 16,0 2-12-16,2-2-32 0,-1 1-61 0,1 1-49 0,2 0-47 16,0 0-33-16,-2 1-25 0,2-1-14 15,3 2-19-15,-4-2-12 0,0 3-12 0,1 0-12 16,2 0 2-16,-1 0-1 0,2 4 1 0,0-2 1 15,0 1-2-15,2 0 0 0,-2 2-1 16,0 0 1-16,2 2 0 0,-3-2-1 0,1 2 1 16,-1 3-3-16,0-2 4 0,1-1-1 0,-3 3 3 15,-2-1 3-15,1 1 3 0,-2 1 5 16,0-1 4-16,-1 3 3 0,0-3-5 16,-1 3 3-16,-3-1 0 0,-1 1-3 0,-1-3 4 0,1 3-7 15,1-5-3-15,-4 3-1 0,4-3-2 16,-1-1 0-16,1 1-1 0,0-3 1 0,3 0-4 0,-3 0-3 15,3-2-2-15,1-1-3 0,1 2 2 16,-1-2 0-16,1-1 1 0,0 1 0 0,1-1 0 16,-1 0 0-16,0 0 0 0,0 0 3 15,1 1-1-15,3-2 5 0,-3 0 2 0,3 0 0 16,-2 0 5-16,5 0 0 0,-3 0 0 0,3-2 0 0,0 0-4 16,1 1 0-16,-2-2-3 0,4 2 1 15,0-1-5-15,-2-2 1 0,0 2-1 0,2 0-4 16,0 1 4-16,-1-2-1 0,-1 1 0 15,2-2 1-15,-1 1-3 0,0 1-1 0,1-2-3 0,-5 2 3 16,1 0-5-16,-2-1-6 0,1 0-9 16,-3 1-22-16,5-2-33 0,-5 2-47 0,0-1-76 15,1-3-150-15,1 3-239 0,-1-1-376 0</inkml:trace>
  <inkml:trace contextRef="#ctx0" brushRef="#br0" timeOffset="262804.8955">13623 6936 1 0,'-2'0'93'0,"-4"-1"272"0,2 0-28 0,-2 1-18 16,4-1-30-16,1 1-66 0,0 1-69 15,1-1-65-15,0 0-55 0,1 1-39 0,-1-1-9 16,1 1 8-16,-1 1 11 0,1 0 14 0,0 2 7 15,4 1 4-15,-2-1 11 0,1 2 8 16,1-1 6-16,4-2-2 0,-2 3-5 0,0-1-3 16,2 1-8-16,1 1-3 0,-1 0-6 0,1 1-7 15,-1-2-7-15,-4 0-1 0,2 1-4 0,1 1-2 16,-2-2 1-16,0 0-2 0,-3 2 0 0,3 0 5 16,-3-2-1-16,1 4 2 0,0-2 1 15,-3-2-4-15,1 2-1 0,1-1-1 0,0-2 1 16,-2-1-1-16,-1 3 2 0,0-2-2 0,0 0-1 15,0-1-2-15,-4 1 1 0,1 2 1 16,1-3 2-16,-3 2 0 0,0-1-1 0,-4 0-4 16,-1 2-4-16,-1-2-3 0,0 0 0 0,-1-2-3 15,-2-1 1-15,0-1 3 0,3 2-3 16,2-3 3-16,-1-3 2 0,4 2-2 0,1-1 0 16,3-1 0-16,-1-2-5 0,2-1-3 0,1-2 3 15,0-1-2-15,1 1 0 0,2-3 3 0,0 1-2 16,3-1 1-16,-1 0 3 0,4-2 0 0,0 3 2 15,2-3 1-15,1 1 2 0,4-1 4 0,-4 3 2 16,1-3 1-16,3 3 4 0,-4-3 2 0,0 3 1 16,4-1 3-16,-5 1-1 0,1 1-2 15,-2-1-1-15,-1 1 2 0,2 2 0 0,-4-2 3 16,-2 3 1-16,1 0 0 0,-3 0 1 0,0 1 3 16,1 0-2-16,-2 1 3 0,-1 0 1 15,-2-2-5-15,1 2-1 0,-2-1-2 0,-2 0-4 16,1 1-2-16,1 1 0 0,-4-2-5 0,3 1-1 15,-4 1-3-15,3 0-3 0,-6 1 0 0,1 1 1 16,0-2-2-16,-1 2 1 0,-1 1 0 16,0 0 0-16,0 0 0 0,0 2 2 0,1 0-2 15,-2-1 0-15,3 0-1 0,1 1-2 0,-2 0 2 16,4 0-1-16,-1 0-1 0,0 1-2 16,0 0-5-16,2 2-7 0,-2-1-18 0,3 4-48 15,-3 1-127-15,2 2-367 0,0 2-960 0</inkml:trace>
  <inkml:trace contextRef="#ctx0" brushRef="#br0" timeOffset="266439.8817">12601 10050 1 0,'-2'-1'0'0,"1"-2"0"0,-1-1 0 16,1 0 0-16,-1 2 0 0,1 1 0 0,0-3 0 15,-1 2 0-15,1-3 0 0,1 2 0 16,-1 0 67-16,1 2 47 0,-1-1 1 0,1-1 14 16,-1 2 9-16,1-2-2 0,-2 1 3 0,2-1-7 15,-1 0-13-15,1 1-2 0,0-1-9 0,0 1-10 16,1-1-14-16,1 0-10 0,-1 1-13 0,0 0-9 15,0-3-7-15,3 3-8 0,-1 0-5 16,-1 1-9-16,3-2-4 0,-1 1-4 0,3 1-3 16,-1-2 2-16,2 2-4 0,-1 0-2 0,2 0-1 15,-2 0-1-15,3-1 0 0,-1 2-2 0,0 0 0 16,1 3-5-16,-2-2 1 0,-1 0 1 0,-1 1-2 16,2 1 4-16,-5-1-5 0,4 2-1 15,-3 0 0-15,3 3-1 0,-4 0 4 16,1 0 1-16,-1 4 1 0,-3-2-1 0,-2 5 3 15,0-1 2-15,-3 2 2 0,-4-2 2 0,3 3-3 16,-3 1-1-16,-1 1-2 0,-2-3-2 0,0 2 5 16,-1-1-3-16,2-2 3 0,0 2-1 15,-2-5-1-15,3 1 5 0,0-3-2 0,0-1 3 0,3-4-1 16,-1 1 3-16,3-2 4 0,0-2 7 16,3-1 9-16,1 0 8 0,1 0 8 0,0-1-3 15,1 1-6-15,-1-3-17 0,2 1-15 0,2-1-10 16,-1 0-10-16,-1-1 2 0,2 1 1 15,1 0 1-15,1 0 3 0,0 1 2 0,4 1 1 16,-1-2-3-16,0 1 5 0,-1-1 0 0,1 0 2 16,1 1 4-16,1 0-5 0,0 1-2 0,0 0 0 15,2-2-2-15,-3 2 5 0,1-1-2 16,3 0 0-16,-1 0-4 0,0 0 0 0,-2 1-3 16,2-1-3-16,-2-4-5 0,-2 5-21 0,-2-1-33 15,3 0-61-15,-2 1-117 0,-1 0-206 0,0-1-233 16,3 0 69-16</inkml:trace>
  <inkml:trace contextRef="#ctx0" brushRef="#br0" timeOffset="266811.94">12942 10016 1 0,'-2'-1'0'0,"-4"-1"198"0,2 1 121 16,-2 1-53-16,3 3-52 0,-4 0-55 0,1 2-22 15,0 2-15-15,1 0-10 0,0 2-12 16,0 0-14-16,1-2-10 0,2 2-13 0,1 3-16 16,0-3-6-16,2 3-12 0,0-3-6 0,1 3-1 15,1-4-1-15,3-1 4 0,-1-1 1 16,0 0 5-16,3-3 0 0,-1-1 3 0,0-1 4 16,1-1-1-16,1 0 4 0,-2-2-9 0,4-2-4 15,-2-2-6-15,-2 2-4 0,3-2 2 0,-2-1-1 16,2-2 2-16,-4 0-3 0,0-1 1 0,-2 1 0 15,0 1 1-15,-3 0 0 0,-1-1-3 16,0 0-5-16,-1 1-3 0,0 0 0 0,-3-2-2 16,0 0 0-16,-2 1-3 0,0 1-2 0,-3 0 0 15,1 0 0-15,-2 2 0 0,2-1 0 0,-1 2-6 16,-2 2-4-16,1 0-3 0,1 2-3 0,-2 2-1 16,0 1-11-16,2 0-15 0,2 2-35 15,-2-1-55-15,5 4-98 0,0-1-184 0,2 2-222 16,3 1-391-16</inkml:trace>
  <inkml:trace contextRef="#ctx0" brushRef="#br0" timeOffset="267396.8315">13236 10007 1 0,'-6'-7'0'0,"1"0"212"15,-2-1 175-15,5-1-36 0,1 3-27 0,1-2-62 16,0 0-54-16,1 3-46 0,0-2-36 0,3 2-29 16,1-2-25-16,-1 1-16 0,3 0-17 15,-1 1-9-15,-1 2-5 0,4-2-3 0,1 1 0 16,-4 2-6-16,0 0-6 0,2 2-6 0,-1 3-3 15,-2 2-2-15,2 1 0 0,-3 2 1 0,3 1-2 16,-5 2 4-16,3 1 3 0,-5 1 0 16,0 1 3-16,-3 0-2 0,0 2-2 0,-2-2-2 15,0 2 3-15,0-3-1 0,1-2 0 0,3-2 0 16,-1 1-5-16,-3-5 2 0,4 1 0 0,-1-2 1 16,1 1 1-16,2-2-3 0,1-1 0 15,2-1-1-15,-1 2 4 0,0-2 4 0,4-1 2 16,-1 0-2-16,5-3-5 0,-1 3 0 0,2-1 0 15,-1 1-2-15,-3 1 3 0,1-1-4 16,1 3-1-16,-4-2 0 0,2 2-1 0,-2 0 0 16,-1 0 0-16,4 1-1 0,-3 2-3 0,0 0 2 15,-2 3 3-15,0 0 1 0,-2-1 3 16,0 3-2-16,-2-2 1 0,-1 1 0 0,0 2 3 0,-4-3 3 16,0 2 2-16,-3-2 2 0,-1 0-1 15,0-1 2-15,-3-1-1 0,2 3 1 0,-3-4 1 16,2 0-4-16,-1-1 1 0,-1-2-1 0,3 2 2 15,2-4 1-15,0 1 0 0,0-2 0 0,3 0-2 16,-2 0 3-16,5-2 1 0,-1 0 0 0,0-2-4 16,1-1-7-16,2 2-10 0,-1-2-17 15,1-1-21-15,0-2-51 0,1 2-85 0,0-3-200 16,3 0-426-16,1 1-362 0</inkml:trace>
  <inkml:trace contextRef="#ctx0" brushRef="#br0" timeOffset="267906.9817">13481 9986 193 0,'2'-4'452'0,"0"-3"-27"0,2 0-74 16,-1 1-56-16,3-1-48 0,-2 4-67 0,5 0-61 15,-3 0-45-15,1 2-31 0,2 1-19 0,2 2-11 16,2 2-4-16,-2 2-1 0,-1 1-1 16,0 0-1-16,2 1-1 0,-5 3-1 0,-1 0-1 15,1 1 5-15,-3 1 0 0,-1 0 2 0,1 3 3 16,-3-3-3-16,-2 2 5 0,-5 0 0 0,3 1-1 16,-2-1 1-16,0-1-2 0,-3 1-1 0,2-4-1 15,-4 2 2-15,4-2-2 0,-2-1-2 16,2-2-2-16,0-2-5 0,3 1 0 0,0-3 0 15,1-3 0-15,2 1 0 0,0-2 2 0,3-2 8 16,1 1 8-16,5-1 8 0,2-3 0 16,4-2-9-16,4 0-6 0,5 0-9 0,0-3 2 15,-1 4 2-15,2-2 2 0,-1 0-1 0,-2 0 0 16,1 1-3-16,-3 0 0 0,-1 1 3 0,-2 2-1 16,1-1 1-16,-7 2 0 0,1 0-1 0,-4 1 0 15,-3 0-1-15,0 2-1 0,-4 0-1 16,0-1-3-16,-1 1 1 0,-1 1-1 0,1-1 4 15,-1 2-1-15,1-2 0 0,-1 2 3 0,-3-2 0 16,1 1 5-16,-2 2 1 0,0-1 0 0,-1 0-3 16,2 0-3-16,2-1-3 0,-4 0-4 15,4 0 1-15,1 0-3 0,-1-1-3 0,0 1-11 16,1 1-33-16,-2-1-60 0,2 0-146 0,1 1-463 16,-1 4-855-16</inkml:trace>
  <inkml:trace contextRef="#ctx0" brushRef="#br0" timeOffset="270429.7406">18306 9321 1 0,'-2'-1'0'0,"0"-1"0"16,-1-2 0-16,1 0 247 0,1 0 16 0,0 1-22 15,1-1-29-15,0 0-33 0,1 1-36 0,0-1-18 16,-1 0-15-16,3-1-6 0,1 1-3 0,-1 0-6 16,5-2-7-16,-2 1-10 0,2 0-7 0,4-1-12 15,-2 0-9-15,3 0-11 0,1 0-11 16,-1 2-4-16,1 1-4 0,-2 1-5 0,-1 1-3 15,0-1-9-15,-2 4-4 0,-2-1-6 0,-1 3-3 16,0 1 3-16,-3 0-1 0,0 3 2 0,2-1 3 16,-2 2 2-16,-2 1 5 0,0 1 6 0,-1 2 1 15,-1 1-4-15,0 3-2 0,-4 0-1 16,-1-1 7-16,-2 2-2 0,-1-2-1 0,2-1 1 16,-3-1-8-16,0-3 6 0,1-1 2 0,0-2 2 15,1-1 4-15,2-3-5 0,0 0 1 16,3-2-1-16,0-1 2 0,3-1-2 0,0 0-2 15,2 0-3-15,-2 0-8 0,1 0 3 0,0 0-2 16,0-1 1-16,2 1 1 0,2 0-2 0,0 0 1 16,4 1-2-16,1 2 0 0,2-2 1 15,0 3 0-15,-2 1-4 0,3 0-4 0,-4 1 3 16,-2-1 1-16,2 4 5 0,0-1 1 0,-1 3-2 16,-3-1 0-16,-1-1 0 0,-1 3 4 0,-3-2-1 15,0 2 0-15,-1-2 1 0,-2-1-1 16,-3 2 4-16,0-2 2 0,-2 2 4 0,-3-2-2 15,-1-2 3-15,-2 3 1 0,1-2-1 0,-2-2 2 16,-1 2-3-16,-1-2-2 0,3-1-2 16,-1 0 0-16,2-1 0 0,3-1 0 0,1-1 1 0,1-1-1 15,4 0-3-15,-1-1 0 0,2 2-1 16,0-2 1-16,0-2-5 0,2 0-9 0,-2 0-20 16,3-2-46-16,0 1-73 0,3-1-145 0,0-2-279 15,3-1-411-15</inkml:trace>
  <inkml:trace contextRef="#ctx0" brushRef="#br0" timeOffset="270983.5847">18620 9308 1 0,'-5'-4'166'0,"1"-3"304"16,0-2-99-16,1 2-36 0,3 2-57 15,1-1-68-15,2 1-52 0,0 0-31 0,0 1-41 16,4-1-22-16,1 0-14 0,-2 2-17 0,3-2-7 16,1 3-9-16,0 2-6 0,0 1-4 0,-1 1-3 15,1 4-1-15,-1 1-2 0,0 1-3 0,1 3 1 16,-2 1 0-16,-2 2 1 0,2 0 1 15,-4 0 1-15,-1 0-1 0,-1 2 3 0,-1-2 1 16,-2 0 2-16,-1 1-1 0,-4 0 2 0,3 0-1 16,-5 0-1-16,0 2 4 0,-1-5 0 0,-2 3-1 15,1-4-1-15,0 1-2 0,-1-1 1 16,-2 1 1-16,2-3 2 0,-1 2-1 0,-1-3-2 16,3 0-2-16,3 1-5 0,2-5 2 0,0 1-6 15,4-3 0-15,-1 1 0 0,4-1 1 0,0-1 3 16,0 0 7-16,4 0 6 0,0-1 1 15,5-1 2-15,1-1-3 0,2 0-3 0,0-2 3 16,2-1-5-16,-3 1 2 0,-1-3-1 0,2 3-5 16,-3 1 3-16,0-2-2 0,-2 3 0 0,-2-1 0 15,-2 1 1-15,-2-2-1 0,-2 3 1 16,0 1 1-16,-1 0-3 0,0 0 0 0,0 0-3 16,0 0-4-16,-1 1 2 0,1-1 2 0,0 0-1 15,0 1-1-15,0-2 0 0,0 1-1 16,0 0-1-16,0 0 3 0,0-1-4 0,0 1-4 15,1 0-12-15,-1-1-21 0,0-1-24 0,1 1-41 16,3 0-89-16,0 0-199 0,3-1-358 16,1-1-361-16</inkml:trace>
  <inkml:trace contextRef="#ctx0" brushRef="#br0" timeOffset="271600.5987">19271 9360 1 0,'-1'-4'177'0,"-1"-1"392"15,-3-1-107-15,2 3-77 0,1 0-78 0,-1 2-76 16,1 1-68-16,0 0-49 0,0 1-39 0,-1 3-26 16,0 0-3-16,-2 5 11 0,-1 2 2 15,2 0 0-15,0 1-8 0,2 3-12 0,-2-1-6 16,1 1-6-16,2-2-4 0,1 3-6 0,0-5-3 15,4 2-4-15,0-3 1 0,-2-2 2 16,3-1 0-16,1-2 3 0,2-1-1 0,-2-1-1 16,2-2-1-16,1 0-1 0,0-1 0 0,0-1-3 15,0-2 0-15,-2 2-5 0,0-2-1 16,0 0 3-16,-3 1-2 0,1-1 3 0,-2-1-3 16,1-1 0-16,-2 1 3 0,1 1-1 0,-2-1 4 15,0 0-5-15,2-1 1 0,-2-1-1 0,0 2 2 16,2-2 4-16,-3 1-3 0,1 0-1 15,2 0 0-15,-3 1 0 0,1 1 3 0,0 0 3 16,-1 2 2-16,0 0-3 0,0 1 1 0,0 0-5 16,0 0-4-16,0 1 0 0,-1-1-6 0,1 3-1 15,0 1 0-15,0 2 1 0,-1 5 3 0,1-2 0 16,-3 1 2-16,2 1-3 0,0-3 3 0,-1 5-3 16,1-1 0-16,-1 1 3 0,-1 1-5 15,2 0 2-15,-3 2-1 0,0 0-1 0,1 0 0 16,-2 2-1-16,0 0-13 0,1-1-26 0,0 0-32 15,2-1-51-15,-1-4-79 0,2 3-99 0,-2-4-339 16,3-2-914-16</inkml:trace>
  <inkml:trace contextRef="#ctx0" brushRef="#br0" timeOffset="272034.4708">19591 9401 673 0,'-3'-6'603'0,"-1"1"-87"16,-1-3-153-16,2 5-85 0,2-1-68 0,-1 3-46 15,-1-1-40-15,2 2-39 0,1 0-30 16,-1 2-25-16,1 0-18 0,-1 3-4 0,-2 3 7 0,1 2-1 16,-2 2 0-16,4 1 3 0,-1 2-9 15,2 1-1-15,-1 1-2 0,2-1-3 0,2-1 2 16,1 0 2-16,4 0 1 0,-2-3-2 0,3 0-3 15,4-2-1-15,-4-1-1 0,0-2 2 0,1-2-3 16,-1-1 0-16,-1-3-3 0,-1-1-1 16,0-1 5-16,-1-3 1 0,1-1 2 0,2 0-3 15,-3-5 1-15,1 2 0 0,-1-3 0 0,2 1 3 16,0-1-3-16,-3-2 1 0,-1 3-1 0,3-2 1 16,-3 0 2-16,1 0 2 0,0 3 2 15,-2-2-3-15,-2 2 6 0,0 4-2 0,0 1 1 16,0 2 5-16,-2 2-9 0,0 0 2 0,0 0-5 15,0 0-4-15,-2 3 1 0,2 2 1 16,-3 0 3-16,1 4-3 0,1 3 5 0,-5 1-5 16,3 4-1-16,-4 0 4 0,4 1-5 0,-3 1 4 15,1 1-3-15,0 3-1 0,1-1 0 0,1 1-5 16,1 2-14-16,-1-2-48 0,2 4-91 0,1-4-285 16,1 4-1234-16</inkml:trace>
  <inkml:trace contextRef="#ctx0" brushRef="#br0" timeOffset="274517.5578">18051 4563 1 0,'1'-4'0'0,"-1"0"0"15,0-4 0-15,1 2 134 0,-1 0 184 0,2 1-19 16,-1-1-15-16,-1 3-39 0,0 1-36 0,2 0-37 16,-2 1-47-16,0 1-41 0,0 1-42 0,0 0-37 15,0 0-8-15,0 1 4 0,-2 4 15 16,1 1 19-16,-1 1 9 0,1 5-1 0,-2-1-1 15,-1 2-4-15,1 1-2 0,0 2 1 0,-3 2-2 16,1 2 0-16,-1 0-6 0,4 1-4 0,0-1-8 16,0-3-6-16,2 2-3 0,2-3-2 0,0-3-2 15,0 0 2-15,1-4 0 0,2 0 1 16,1-1 3-16,0-1 4 0,-1-3 8 0,1 0 6 16,2-3 7-16,1 1 4 0,0-3-1 0,-2 0 0 15,1 0-6-15,-1-4-4 0,1 2-6 16,-3-3-4-16,4 0-1 0,-1-1 0 0,-4-1 1 15,3 0-1-15,-2-3-3 0,1 3 0 0,-1-3-3 16,1 0 0-16,-2 2-1 0,0-3-2 0,-2 3-1 16,1 2 0-16,-2-1 0 0,2 3-1 15,-2 0 1-15,-1 2 4 0,1 0 1 0,-1 1-1 16,0 1-5-16,0 0-7 0,0 0-9 0,-1 0-6 16,1 1 0-16,0 2 4 0,0 1 5 0,1 4 5 15,-1 0 2-15,1 0 1 0,0 4 0 16,-1-2 0-16,0 1-2 0,4-2-3 0,-2 1 1 0,-1 1 1 15,0 0 0-15,1 2 2 0,-1-2 4 16,1 3-1-16,-1 0 4 0,1 0-1 0,-1-1-4 16,0 1 0-16,1 1-13 0,-2-2-24 0,0 2-40 15,0-2-59-15,0 0-96 0,0 1-191 0,0-1-315 16,2 0-503-16</inkml:trace>
  <inkml:trace contextRef="#ctx0" brushRef="#br0" timeOffset="274897.1966">18424 4675 203 0,'-6'-2'417'0,"-3"-2"-95"16,-2-1-53-16,4 5-48 0,1 2-47 0,-2 4-44 15,-3 0-35-15,2 3-18 0,0 2-13 0,0 1-7 16,3 3-15-16,-2 1-13 0,3-1-8 15,1 2-12-15,2 1-5 0,2-3 1 0,1 3 6 16,3-3 9-16,0-2 12 0,2-2 8 0,2-3 0 16,3-1-1-16,-1 0-4 0,3-4 1 0,2-2-2 15,-1 1-2-15,4-2-4 0,0-3-7 16,-5 0-4-16,4-3-3 0,-5 0 1 0,-2-3 0 16,0 2 5-16,-2-2 1 0,-2 0-2 0,-1-1-2 15,-2-1-1-15,-3-2-3 0,0 2-4 0,0-2-1 16,-2 2-4-16,-2-3-6 0,0 0 3 0,-2 1 0 15,-1 1-1-15,-1-1 3 0,0 1-4 16,0 2 0-16,-1 1 0 0,-2 0-2 0,3 3-3 16,-2 0-4-16,-1 2-8 0,-1 1-10 0,0 3-17 15,3 2-29-15,0 1-66 0,2 3-115 16,-2-1-244-16,4 6-328 0,2-2 38 0</inkml:trace>
  <inkml:trace contextRef="#ctx0" brushRef="#br0" timeOffset="275343.0487">18885 4625 361 0,'-2'0'445'16,"-2"-2"-51"-16,2 0-94 0,0 4-38 15,1-2-39-15,1 1-67 0,0 0-56 0,0 0-44 16,0 0-24-16,0 3-13 0,1 0 4 0,-1 3 3 15,2 3 0-15,0-1 4 0,2 3-11 16,0 0-3-16,0-1 1 0,1 0 1 0,1 2 3 16,-2-2-1-16,2-1-3 0,-2-1-3 0,2-2 9 15,1-3 8-15,0 1 6 0,-2-3 7 0,2 0-5 16,-1-2-4-16,-1-2-3 0,1 0-2 16,-1 0 1-16,0-4-5 0,0 1-3 0,2-2-7 15,-3-3-3-15,1 3-2 0,-2-2-3 0,0 0 3 16,0 1-6-16,-1 0 0 0,0 1-1 0,-1 3-2 15,0 0 5-15,-1 2 3 0,0-1 3 0,2 1-1 16,-4 2-2-16,2 0-4 0,0 1-5 16,2 2 2-16,-2-1-5 0,0 4 3 15,1 1 0-15,-1 3-1 0,0-1 0 0,1 5 2 0,-1 0 1 16,0 2-1-16,-1 2 4 0,0 1 1 0,-1-1 1 16,1 2-1-16,-2-1-1 0,2-2-2 15,0 2-2-15,0-2-1 0,-1 1-3 0,2-2-6 16,-1-2-13-16,1 2-28 0,0-3-42 0,1-1-56 15,1-1-81-15,0-2-160 0,2 0-356 0,0-2-708 16</inkml:trace>
  <inkml:trace contextRef="#ctx0" brushRef="#br0" timeOffset="275880.5595">19188 4689 1 0,'-4'-5'406'0,"-2"-1"76"16,0-3-110-16,0 4-34 0,3 0-40 0,2 2-48 16,0 0-63-16,-1 2-61 0,4 1-50 15,-1 1-34-15,4 3-13 0,2-1 7 0,4 1 6 16,1 3-1-16,0 0-6 0,1 0-6 0,-1 1-6 16,2 2-4-16,-1-1-2 0,2 4-4 15,-1-2-1-15,0 3-2 0,0 0-4 0,-2 0-1 16,-1 0-1-16,0-1-2 0,-1 0 3 0,-1 0-1 15,-3 1 2-15,2-2 0 0,-2 1-1 0,-4 1-2 16,0-3-1-16,-4 2 0 0,0-3-2 16,-4 1 4-16,0-1-1 0,-1-4-1 0,0-1 4 15,-1 1 0-15,0-3-1 0,-2-1 2 0,0-1-3 16,-1-1 0-16,0-2 0 0,1-1-2 16,-1-1-2-16,3-2 0 0,0 0-2 0,-1-3 0 15,3-2 2-15,1 0-2 0,0-2-1 0,3-3 0 16,-1 1-5-16,3-2 1 0,3-2 0 0,0 1-1 15,2-1 3-15,1-1 3 0,0 0 0 16,1 1 0-16,-2 3 2 0,3 0 0 0,-3 1 0 16,2 1 2-16,-1-1-1 0,0 2 0 0,1 0 0 15,-3 4 2-15,1-3-2 0,-2 3 2 0,1-2-1 16,-2 1 0-16,1 1 1 0,-3 1 0 0,1 0 2 16,-1 2 0-16,-1-2-1 0,1 2 0 0,-4 1 0 15,-1 1 1-15,0-1-3 0,-1 2 0 16,-2 0-1-16,-2-1-1 0,-3 3 1 15,0 0 1-15,-4 0-1 0,4 2 4 0,-3 1 0 0,0 0-2 16,0 1 0-16,1 1-4 0,-1 3-1 0,4 1 0 16,-1 3-15-16,0 1-54 0,3 3-138 15,1 1-489-15,2 1-896 0</inkml:trace>
  <inkml:trace contextRef="#ctx0" brushRef="#br0" timeOffset="278364.6628">22392 6713 1 0,'0'-5'0'0,"1"0"0"16,-1-3 0-16,0 1 0 0,0 2 41 16,0-2 182-16,1 2-16 0,-1-2-13 0,3 3-23 15,0 0-22-15,-1 0-22 0,-1-1-13 0,2 0-12 16,1 2-4-16,-2 0 1 0,0 1 0 0,-2-1-1 15,1 1-1-15,0 2-10 0,-1-1-18 0,0 1-19 16,0 0-24-16,0 1-17 0,-1-1-7 0,1 0-4 16,0 1 5-16,-1 2 2 0,1-1 6 0,-2 2 3 15,-2 0 1-15,0 3 1 0,2 0 2 16,-1 1 4-16,-3 2 2 0,4 0 2 0,-2 1 0 16,0 0-3-16,2 3-3 0,-3-2-5 15,1 2-7-15,3 0-3 0,-2 1-3 0,0-1 1 16,1-2 1-16,2 0 4 0,0-3-1 0,1 1 4 15,3-3 2-15,-2-1 0 0,0 1 8 0,5-2 1 16,-3 0 1-16,3-4 2 0,2 0-1 16,-2-1-5-16,1 0 0 0,1-1-3 0,0 0-5 15,1-3 0-15,-2 1 0 0,-3-2 1 0,2 1 3 16,-3 0 1-16,3-1-1 0,-5-2-1 0,3 1-1 16,-2-1-3-16,-2 2 0 0,0-2-3 15,1 0-1-15,2 0-2 0,-2 0 1 0,-1 0 0 16,0 0 0-16,0 1 1 0,-1 1 0 0,2 1 1 15,1 0 1-15,-3 2 0 0,1-1-1 16,-1 3 0-16,0-1-3 0,0 1-6 0,0 1-5 16,0-1-2-16,1 4 0 0,-1-1 5 0,1 3 3 15,0 2 2-15,0 2 0 0,2 0 0 0,-1 3 0 16,-1-4 3-16,0 4-3 0,-1-1 2 0,1 2 1 16,-2 0-2-16,1-1 2 0,-1 0-1 0,0-1 0 15,1 0 1-15,-2-3 1 0,0 3-1 16,1-5 0-16,0 2-1 0,1 0-3 0,0-2-1 15,0 1-2-15,0 0-11 0,0 1-17 0,-1-2-36 16,0 1-59-16,0-1-90 0,-3-2-179 0,2 3-291 16,1-2-555-16</inkml:trace>
  <inkml:trace contextRef="#ctx0" brushRef="#br0" timeOffset="279076.9501">22687 6738 1 0,'0'-2'207'0,"0"-1"127"0,-1-1-17 16,1 3-26-16,0 1-59 0,0 0-78 0,1 1-78 15,-1 0-56-15,0 0-22 0,0 2 1 0,-1 1 7 16,0 1 8-16,1 1 2 0,-1 1 3 0,2-1 6 15,-1 3 8-15,0-2 6 0,1 3 5 0,-1-1-2 16,0 0-5-16,0 0-4 0,1-1-1 0,-1 2-5 16,1 0 1-16,-1-1-2 0,2 2-2 15,3-3 3-15,-3 3 2 0,0-1-3 0,4 0-2 16,-3-1-3-16,4-2-4 0,-3 2 0 0,2 0 1 16,-2-2-4-16,4 1-2 0,-3 1-1 0,1 1-6 15,-3-3 2-15,2 1-2 0,-3-2-1 16,-1 1 0-16,0 1 0 0,-1-3 0 0,0-1 2 15,0 1 2-15,0-1 2 0,-1 0 3 0,1 0 6 16,-2-2 1-16,0 0 7 0,-3 0 3 16,3 0 1-16,-6-1-1 0,5 2-3 0,-5-2-1 15,3-1-3-15,-2-1 1 0,-2 0-2 0,4-2-3 16,-2-1-1-16,-1 3-7 0,4-3 0 0,-3-2 0 16,3 1-1-16,-1 0-1 0,4 0-2 0,0-1-3 15,1-1-1-15,1 0 0 0,0 0-5 16,1-1-1-16,3 0 0 0,-2 1-2 0,3-2 1 15,-2 2 2-15,3-1 0 0,-3 1 0 0,3 0 2 16,1 0-1-16,-3-2-2 0,4 1 3 16,1 0-5-16,0-3 3 0,0 3 0 0,1 0-3 0,1-2 5 15,-2 1 0-15,0 0 2 0,0 1 0 16,0-1-1-16,-1 0 1 0,-1 2 1 0,-3 0 4 16,2-2-4-16,-4 2 2 0,3 1 1 0,-3 0-3 15,1-1 4-15,-1 0 0 0,-1 0 0 16,-2 0 3-16,1 1-2 0,3 0 1 0,-4 0 2 15,0-1 0-15,0 1-4 0,-3 0 1 0,2 0-2 16,0 1-4-16,1-1 3 0,-2 2 0 0,-1-1-3 16,-1 0 1-16,1-1-2 0,0 3-1 15,-2 0 0-15,3 0 2 0,-4 1-4 0,3 0-2 16,-5 0 2-16,3 1-7 0,-4 1 5 0,1 0 1 16,-3 0 0-16,2 0 2 0,1 1-2 15,-3 1-3-15,6-1-4 0,-2 2-3 0,3 2-9 0,-2 1-22 16,3 4-69-16,-4-1-165 0,6 5-444 15,-1-1-796-15</inkml:trace>
  <inkml:trace contextRef="#ctx0" brushRef="#br0" timeOffset="292721.3716">23498 6539 1 0,'0'0'0'0,"-2"-1"0"0,-1-1 0 0,2 1 0 16,1 0 0-16,-1 0 0 0,1 0 0 0,0 1 0 16,-1-1 125-16,1-1 8 0,-1 2 5 0,1-1 2 15,-1 1-6-15,0-1-1 0,1-1-5 0,-1 2-7 16,1-2-13-16,0 2-15 0,-4-1-10 16,4 1-9-16,-1 0-9 0,1 0-12 0,-1 0-12 15,1 0-8-15,0 1-8 0,-1 1 2 0,0 0-1 16,-1 0-1-16,-2 1 3 0,2-1-2 15,-1-1 2-15,-2 2 4 0,2 0 2 0,-3-1 1 16,2 3-2-16,-3 0-4 0,4-1-6 0,-4 2 2 16,3-1 0-16,-4 3-3 0,4-1 4 0,-4-1-3 15,1 1-1-15,2 1 1 0,-3-1 2 16,0 0-2-16,3 2 1 0,-2-2 0 0,-2-1-6 16,5 2 1-16,-3 0-1 0,3-1-2 0,-2 1 1 15,3 0-4-15,-4 2-1 0,3 0 1 16,-2 0-2-16,4 1-1 0,-4-1-1 0,2 3-2 15,-2-3-1-15,1 4 4 0,-2-3 0 0,3 1 2 16,-1-1-1-16,2-3 0 0,0 1-3 0,-4 1 1 16,5 0 1-16,-4-2-1 0,4 0 0 0,-2 2 0 15,-1-3-4-15,3 3 2 0,-4-1 1 16,4 0-2-16,-1 1 1 0,0-4-3 0,-1 2-1 16,3-1-1-16,0 2 0 0,0-2 0 0,0 3-1 15,0-1 0-15,-2-1-1 0,3 2 2 0,0-1 0 16,3 0 1-16,-2-1 1 0,1-2-2 0,0 0 0 15,3 1 1-15,0-1 4 0,0-4 1 16,0 3 5-16,3-2 2 0,1-1-3 0,1 1 3 16,0-3-1-16,2 0-2 0,0-2 0 0,-2 0-1 15,3 0 0-15,0-2 1 0,-2 0 0 16,1 0 0-16,0-3-3 0,0 0 2 0,1-1-1 16,-2-2 2-16,-1 2 0 0,-4-1 1 0,3-1 1 15,-3 3 2-15,-3 0 1 0,-1-1 2 0,0 3 2 16,2 0-1-16,-4 1 1 0,-4-2-3 15,1 3-6-15,1-1-1 0,-1 1-6 0,-3 0-3 16,2-1-4-16,-3 2-1 0,-2 0-1 0,-1-1-1 16,1 1 2-16,-2 1 0 0,1 1-1 15,0 0-1-15,-2 0-1 0,2 1 1 0,-1 1 2 16,0-2 0-16,1 4 0 0,1-3 0 0,-2 1-1 16,3 0-1-16,-1 1 0 0,4-1-3 0,-2 0-1 15,4 0-3-15,-2 1-5 0,4 0-1 0,-1 1-8 16,1-2-9-16,0 1-15 0,0 1-31 0,1-1-49 15,1 1-86-15,1 2-150 0,0-3-276 16,4 2-669-16</inkml:trace>
  <inkml:trace contextRef="#ctx0" brushRef="#br0" timeOffset="293240.5598">23782 6609 925 0,'-2'-3'335'0,"-2"-1"-31"0,2-2-44 0,0 3-25 16,0 1-28-16,-2 2-51 0,3 0-47 0,-2 0-38 15,-3 2-27-15,3 0-18 0,-4 3-7 16,3 1-2-16,-3-1-2 0,-2 4 1 0,4 1 0 0,-2 1-1 15,-2 2 1-15,4 3-2 0,-3-2-3 16,2 2-3-16,3 1 0 0,0 0-2 0,-1 1 0 16,3-2-2-16,2 1-1 0,3-1 0 15,-2-4 0-15,1-2 3 0,4 0 0 0,2-2 3 16,1-2-1-16,0 0 2 0,2-2 0 0,0-2-4 16,4 0 1-16,-4-2 0 0,1-3-1 15,4-1 1-15,-3-1 1 0,4-1-1 0,0-2 0 0,-4 0 2 16,1-1-4-16,-2 0 2 0,-2 1 0 0,-2-1 2 15,-1 0 5-15,-4 1 2 0,0 0 2 16,-1-2 0-16,-1 4 0 0,-1 0-1 0,-1 0 0 16,0 2 2-16,0 0-1 0,0 2-1 0,-1 0 0 15,0 0-3-15,1 1 1 0,-1 1 0 16,1 0 0-16,-1 0 2 0,-1 1-1 0,2-1-4 0,-2 3-2 16,0-1-3-16,-1 2-3 0,-4 3-2 15,-2 2 2-15,4 1-1 0,-2 5 0 0,-2 0-1 16,2 1-1-16,-1 0 0 0,1 1 1 15,-1 1-1-15,4 0-3 0,-4 3 4 0,0 1-8 16,2 0-7-16,-2 3-26 0,-1 1-62 0,0 1-96 16,0 1-333-16,-2 1-1132 0</inkml:trace>
  <inkml:trace contextRef="#ctx0" brushRef="#br0" timeOffset="293865.63">23237 7409 2 0,'-2'-6'430'0,"1"0"-27"0,0-1-85 0,0 2-10 16,-3 0-25-16,2 2-46 0,1 1-50 0,-1-1-47 15,-2 2-38-15,1 2-28 0,0-1-18 16,-3 3-15-16,-3 1 0 0,2-1 1 0,-3 5 0 15,-4 2 2-15,1 0-2 0,0 4-4 0,-2 0-4 16,1 1-2-16,-2 3-3 0,3 3-1 16,-5 1-1-16,3 3-6 0,-1 1 0 0,0 2-2 15,0 0-5-15,-2 1 0 0,4-1-6 0,-2 1-3 16,4-3-2-16,2 0 2 0,1-3-3 0,6-2 0 16,1-3-2-16,2-3-4 0,2-1 0 15,1-3 1-15,5-2-2 0,-1-2 1 0,4-3 3 16,1-2 2-16,-1-2 1 0,8-2 3 0,-6-2-3 15,5-2 1-15,-4 0 1 0,3-2-7 0,-5-2 4 16,4 1 0-16,-4-2 0 0,-1 1 3 16,-1-1-1-16,-1 2-1 0,-5-2 3 0,1 5 2 15,-3-2-1-15,-1 2 2 0,-1-2 0 0,-2 3-6 16,0-1 3-16,-4 2-4 0,2-3 0 16,-6 1 1-16,2 1-2 0,-2 2-2 0,-2 1-1 15,-3-1 2-15,3 1 0 0,0 1-1 0,-1 1 1 16,-1 1-6-16,3 1 4 0,1-2-3 15,-1 2-2-15,6-1-2 0,-1 1-13 0,2 0-15 0,-1 2-34 16,4-1-49-16,1 1-84 0,1 0-139 0,5 1-254 16,3-3-311-16,6-2 120 0</inkml:trace>
  <inkml:trace contextRef="#ctx0" brushRef="#br0" timeOffset="294246.2974">23436 7579 544 0,'-1'-2'664'0,"-2"-3"-206"16,1 3-148-16,2 2-67 0,-2 1-46 0,0 0-55 15,-2 3-41-15,1-2-28 0,0 3-18 0,-4 1-13 16,3 2-7-16,-2 1-8 0,2 0-7 16,-2 1-3-16,5 1-7 0,1 0-3 0,1 0-1 15,6 1-2-15,-4-3 0 0,6 1 0 0,0 0 2 16,1-1-4-16,0-2 0 0,0 0 0 0,3-4-2 15,-3-1 5-15,1-2-1 0,1-2 0 0,2-1 3 16,-3 0 1-16,-2-4 2 0,0-1 3 0,-2 1 2 16,2-1-2-16,-3-3 1 0,-2 1 2 0,2 1-2 15,-4-1 4-15,-1 0 0 0,0 4-1 16,-1 2 3-16,0 0 0 0,0 3 3 0,0-3 0 16,0 3 4-16,0 1-2 0,0-2 1 0,-1 4-2 15,1-2-5-15,0 0-3 0,-2 2-8 16,-3 4-4-16,1 2 1 0,-4 4 1 0,-3 2-1 15,-1 3 1-15,1 3-2 0,-1 1-4 0,-2 2 0 16,2 1-2-16,2 2-4 0,0 0-12 16,-1 2-31-16,1 3-76 0,0 0-145 0,-1 1-709 15,-2-1-703-15</inkml:trace>
  <inkml:trace contextRef="#ctx0" brushRef="#br0" timeOffset="295020.3422">22156 7496 84 0,'0'-4'486'0,"0"-3"-46"0,0-2-106 0,-1 1-25 16,1 3-32-16,0 0-45 0,0 0-47 15,-2 0-37-15,0 4-29 0,1 0-28 0,0 2-25 16,1 0-20-16,-2 2-14 0,-2 0-6 0,-3 6 1 16,-2 3 0-16,0 4 0 0,0 3-6 0,-1 3-4 15,-1 0-2-15,3 1-3 0,2-3-1 16,0 2-5-16,-2-1-2 0,4 2-1 0,3-4 1 16,1 0-2-16,3-6-1 0,3 1-1 0,0-4-4 15,3-1 5-15,1-3-1 0,4-2 3 16,0-2 3-16,-1-3-4 0,4-1 1 0,-2-3-2 15,1-2 3-15,2-1-1 0,-4 0-1 0,-1-3 0 16,3 1-4-16,-5-1 4 0,2-3 0 16,1 0 2-16,-3 2 1 0,-1-3-1 0,-1 5 0 15,-4-1 3-15,2 1 4 0,-5 6 1 0,-1-3 1 16,-1 3 2-16,0 0-3 0,0 2 7 0,-1-1 0 16,0 3-1-16,0 0-7 0,0 0-5 0,-2 2-6 15,0 0-2-15,-1 3 6 0,-3 4-2 16,-1 2-1-16,-1 3 1 0,0 1-5 0,-1 2 3 0,2 0 1 15,-1 2 1-15,1-2 4 0,-1 2-6 16,-1 1 0-16,0 2-2 0,3 0-2 0,0 1-3 16,-2-1-14-16,0 1-21 0,2-5-34 15,4 1-45-15,0-3-61 0,1-5-121 0,2 2-234 16,3-8-413-16,0-1-54 0</inkml:trace>
  <inkml:trace contextRef="#ctx0" brushRef="#br0" timeOffset="295551.8521">22509 7514 1227 0,'-5'-4'372'16,"-4"1"-83"-16,1-3-69 0,5 4-10 0,-1 0-25 15,1 1-30-15,2 0-52 0,0 1-41 16,2 0-34-16,-1 1-26 0,1 0-13 0,2 2 7 15,-1 3 5-15,0-1 9 0,1 4 3 0,3 3-2 16,2 2 0-16,-4 2 0 0,4 1 0 0,-2 0-2 16,1 0 0-16,3 1-1 0,-3 1-3 0,-2-2 3 15,2 2-2-15,0-1 1 0,-3 2 3 16,2-2-4-16,-3-2 0 0,-2 0-2 0,0 0 1 16,-1-2 1-16,-1 0 0 0,-1-3 0 0,-2 0-5 15,-1 0 5-15,-3-1 1 0,2-1-1 0,-2-2 6 16,-1-2-7-16,-1-1-1 0,0-1-1 15,1-3-7-15,0 0 7 0,4 0 0 0,-2-3-1 16,0 0 3-16,3-1-3 0,-3-1-2 0,4-3 0 16,0-1 0-16,1-2-7 0,2-2-2 0,2 0-3 15,2-3-1-15,2-2 5 0,0 1 1 16,4-3 0-16,5-2 1 0,-3 1 3 0,2-1 1 16,3 1 4-16,-4-2 2 0,4 2-2 0,-5-1 1 15,1 1-1-15,1-2 0 0,-2 1 3 16,-3 0-1-16,-1 4 3 0,-3-1-2 0,3 5 7 15,-6 1 1-15,-1 1 4 0,-1 1 3 0,0 2-1 16,-2-2 2-16,0 4 0 0,-5 0 0 0,-1 0-5 16,3 2-4-16,-5 1-3 0,-2 0-5 0,-3 3 1 15,2 1-3-15,-3 1 1 0,0-1 0 16,0 4-5-16,-1 1-2 0,3 0-1 0,-1 4-4 0,0 0-9 16,2 2-26-16,2 2-70 0,1 1-171 15,-1 1-759-15,3 2-598 0</inkml:trace>
  <inkml:trace contextRef="#ctx0" brushRef="#br0" timeOffset="298035.0262">18892 5252 1 0,'0'-3'0'0,"0"1"0"16,0-1 0-16,0 1 0 0,0 1 103 0,0-2 161 15,0 2 1-15,0 1 3 0,0-1-16 16,-1 0-32-16,1 1-23 0,-2-1-30 0,2 2-28 16,0-1-27-16,0 1-27 0,0 0-28 0,0 0-27 15,0-1-8-15,-1 4-3 0,0-1 6 16,-3 4 9-16,-2 0-1 0,-2 4 0 0,1-2-2 15,-1 5-4-15,-1 0 0 0,-2 1-2 0,0 2-5 16,1 1-3-16,0-1-3 0,-1 2-5 0,2 0-2 16,3-2-2-16,2-1-2 0,-1 2 0 15,4-4 1-15,1 0-4 0,0-2 0 0,5 0 2 16,-1-2-1-16,1-1 3 0,1-1-1 0,5 0-5 16,2-3-2-16,-1-1 0 0,3-2-3 0,2 0 5 15,0-4-2-15,0 0 0 0,0-3 1 16,-1-1 0-16,0-1 1 0,-1-2 1 0,1-2 6 15,-5 2-6-15,3-3 0 0,-4 3 2 0,0-2-1 16,-3 1 5-16,-1 0 3 0,-2 0 1 16,-1 3 4-16,-2-1 0 0,0 1 0 0,-2 2 2 15,1-1 3-15,-3 2-3 0,2 1 0 0,0 0 0 0,1 1-6 16,-2 1 4-16,2 1-3 0,0 0-4 16,-1 0-9-16,1 0-8 0,0 0-5 15,0 3 0-15,-1 0 8 0,0 2 3 0,-2 3 4 16,1 1-1-16,0 2-2 0,-1 1 4 0,1 0 2 15,-1 2-2-15,-1-2 2 0,0 4 0 0,1-1-2 16,-2 1 2-16,0 2 0 0,0-1-4 0,0 1-1 16,0-2-5-16,0 0-10 0,1-1-9 15,0-1-21-15,3-3-18 0,0-1-22 0,2-3-37 16,-1-1-55-16,3 1-104 0,-2-2-153 0,4 0-120 16,-3 0-216-16,3-5 773 0</inkml:trace>
  <inkml:trace contextRef="#ctx0" brushRef="#br0" timeOffset="298645.0909">19265 5234 1 0,'-4'-4'0'0,"0"-2"86"0,0 2 266 0,-1 1-35 16,1 3-41-16,0 4-60 0,-1 0-55 15,0 3-25-15,-1 2-8 0,1 2-27 0,1-2-30 16,2 3-24-16,-1 0-7 0,2 1-2 0,0 1 5 16,1-2-3-16,2 2-12 0,1-2-8 0,-2 2-8 15,3-1-4-15,0-1-3 0,-2-1 0 16,3 2 0-16,1-1 0 0,0 0 1 0,1-1-3 16,-2 0-1-16,1 1-1 0,1-1-3 0,-2 0 3 15,-2 2-2-15,1-1 0 0,-2 1 2 16,1-2-2-16,-3 1 2 0,0-1 1 0,-2 2 4 15,1-3-3-15,-1-1 0 0,-1-2 1 0,1 1-2 16,-2-2 3-16,-2-1 1 0,1 0 1 0,0-2-1 16,-2 0 0-16,0-1-1 0,0 1 1 15,-1-2 1-15,1-1-3 0,0-2-2 0,-3-1-2 16,2 0-2-16,-1-2-1 0,0-2 1 0,1-2-1 16,3-2-2-16,0-1-2 0,1-2-8 0,2 0-7 15,1 0-5-15,4-3 0 0,-2 0 2 16,4 0 3-16,0-1-1 0,4 1-1 0,2-1-1 15,0-1-1-15,2 0 3 0,-1 0 1 0,1 1 6 16,0 0 3-16,2-1 5 0,1 4 2 0,-2-3 3 16,0 2 3-16,-2 2 0 0,-2-1 3 0,-1 1 5 15,-2 0 4-15,-3 0 7 0,2 4 5 16,-4 0 6-16,-2 2 2 0,0 1 2 0,0-1-3 16,-2 2 0-16,1 2-3 0,-1 1-2 0,-2-1-2 15,1 3-7-15,0 0-6 0,-1 0-4 0,-4-2-3 16,1 3 1-16,-2 0 1 0,-2 4 0 15,-1-4 1-15,2 1-3 0,-2 2 0 0,-1-2-2 16,3 1 0-16,-1 0 1 0,-2 1-1 0,3-1 0 16,-1 0-2-16,-2 4-2 0,2-3-5 15,1 1-6-15,3 0-15 0,2 1-30 0,-1 2-58 16,2 0-216-16,-1 2-455 0,-1 3-129 0</inkml:trace>
  <inkml:trace contextRef="#ctx0" brushRef="#br0" timeOffset="299436.4836">18051 5371 1 0,'-2'-3'0'0,"-1"0"0"0,0-1 113 0,-1 0 210 16,-2 1 7-16,1 2-35 0,-1 1-52 0,0 0-50 15,2 0-53-15,-2 2-31 0,0 1-23 0,0 3-17 16,0 0-10-16,-1 1-6 0,1 5-2 16,-1-1 7-16,-1 6 9 0,0 1-7 0,-2 4-7 15,2 1-14-15,2 0-19 0,-1 1-7 0,4-1-4 16,-1 2-7-16,2-3-3 0,2-2-2 0,3-1-2 15,2-2-4-15,0-5 3 0,1 0 0 16,5-4 3-16,-1-2 8 0,0-3 5 0,3-2 6 16,0-2 2-16,1-2 0 0,-1-2-1 0,1-2 0 15,0-1-1-15,1-2 0 0,-1-1 2 0,-1 1-5 16,0-2 0-16,-2 1 1 0,-3-1-1 0,0 0 4 16,-1 1 4-16,-4 0 5 0,2 3 3 15,-4 2 2-15,-1-1-1 0,0 4-2 0,-1-1-2 16,1 3 0-16,-2 0 0 0,1 0-5 0,1 1-7 15,-2 1-10-15,2-1-14 0,0 1-4 0,-1 3-2 16,-1 0 6-16,-2 4 6 0,-1 2 3 16,-1 2 3-16,1 1-2 0,0 0 1 0,0 1 0 15,0-2-2-15,-2 3 1 0,0-2-2 0,0 1-1 16,1 1-6-16,0 1-7 0,1 0-14 16,1-1-28-16,1-1-27 0,0-2-41 0,1-1-56 15,1-2-104-15,1 2-171 0,3-4-100 0,1-2-178 16,3-1 478-16</inkml:trace>
  <inkml:trace contextRef="#ctx0" brushRef="#br0" timeOffset="299780.9052">18310 5493 1 0,'-4'-2'63'15,"0"-3"406"-15,-2-2-52 0,2 2-24 0,-2 4-59 16,1 0-102-16,0 2-83 0,-2 3-49 0,-2 1-27 15,1 4-6-15,-6 0-7 0,2 7-8 0,1 2-12 16,-1 0-11-16,2 1-5 0,0 2-9 16,2-1-1-16,4 2-6 0,0-1-6 0,2-2 1 15,4 1-6-15,2-3 2 0,0-1-1 0,4-2-4 16,2-1 0-16,2-4 2 0,-2 1-3 0,4-4 5 16,0-1 10-16,1-4 1 0,-3-1 9 15,3-4 4-15,-3-1-2 0,2-3 2 0,-2-4 0 16,-1 1 0-16,0-3-3 0,-3 1 3 0,-3-3-1 15,2 2-2-15,-3-2 5 0,-1 0-4 16,0 1 2-16,-6 0-1 0,0 0-8 0,-3-1-2 16,-1 2-6-16,-1 1-1 0,-1 3-4 0,-3 0-1 15,1 2-2-15,-1 0-3 0,0 4 0 0,-4 0-12 16,6 3-20-16,2 2-39 0,-5 3-86 0,4 4-287 16,-1 6-1069-16</inkml:trace>
  <inkml:trace contextRef="#ctx0" brushRef="#br0" timeOffset="301296.9317">19063 10136 1 0,'-1'-3'0'0,"-1"-1"25"0,-2 0 376 16,1-2-23-16,0 2-28 0,0 2-55 0,2 1-63 0,-1 0-48 15,0 1-39-15,1 0-39 0,0 0-30 16,1 1-25-16,-2-1-18 0,0 1 2 0,-2 3 3 16,2-1 9-16,-4 3 7 0,0 4 0 0,-1 0-4 15,0 1-3-15,-1 0-8 0,1 4-7 16,-1-1-6-16,3 0-5 0,-1 1-7 0,1-1-1 16,1-1-4-16,2 1 0 0,2-2 0 0,0 1-3 15,1-4 0-15,4 2 1 0,1-2 0 0,2-2 3 16,2 0-6-16,0-2-1 0,2-1-3 15,3-4-3-15,-1 0 1 0,2-4 0 0,-1-2 0 16,1 0-2-16,-1-2 2 0,0-2 0 0,-3 0 3 16,1-1 4-16,-3 1-2 0,-1 0 1 0,-3-1-4 15,1 0 4-15,-1 0 2 0,-2 0 1 16,0-2 1-16,-2 4-1 0,1-4 1 0,0 3 1 16,-1-2 4-16,0 2 0 0,1 1 2 0,-1 0 1 15,0 2-1-15,-1 2 0 0,0 0 2 0,0 2 1 16,-1 2-2-16,0 1-7 0,0 0-8 15,0 1-7-15,-1 2 0 0,0 0 3 0,0 4 3 16,-2 4 1-16,-1 2-1 0,2 2 1 0,-2-1 1 16,2 3 2-16,-3 0 0 0,0 0-3 0,0 1 1 15,-3-2 0-15,2 0 0 0,2-2 2 0,-2 3-7 16,2-2-4-16,1 1-17 0,0-2-25 16,2-1-35-16,1 0-65 0,1-5-110 0,3 0-282 15,1-2-416-15,4-4 13 0</inkml:trace>
  <inkml:trace contextRef="#ctx0" brushRef="#br0" timeOffset="301880.808">19440 9969 698 0,'-4'-2'372'0,"-4"-3"10"0,3 1-91 0,1 1-45 15,0 3-40-15,2 0-57 0,0 2-44 0,-1 1-27 16,1 1-18-16,1 2-7 0,-3 2-6 0,1 4-4 16,1-2-8-16,1 2-3 0,1 1-4 15,0 1-2-15,1 2 0 0,1-3-4 0,2 2-1 0,0-1-7 16,2 1-5-16,-2-1-3 0,3 0-4 16,-2 3 3-16,3-1-3 0,-2-3 2 0,-1 4-2 15,4-2 0-15,-4 1 3 0,1 0-1 0,0-3 2 16,3 3-5-16,-4-1 0 0,1-1-3 0,-2 1-2 15,1 1 3-15,-1-2-2 0,-1-1 3 16,2 2 0-16,-1-2-5 0,-3-3 0 0,0 3-1 16,-1-5 2-16,-1-2-2 0,-1 3-1 0,-2-3-2 15,-1-2-1-15,0 1 6 0,-1 0-1 16,-4-3 4-16,0-1-3 0,0-1 1 0,0-2 3 16,-1-3-1-16,0 0 4 0,-2-2-5 0,1-1 0 15,2-3-2-15,-2-1-1 0,4-1 3 0,1-2 0 16,1-2 0-16,2 0-3 0,2-3 1 15,1 1-1-15,2 1 3 0,1-4-4 0,3 0-1 16,3 0-1-16,7-2-3 0,-1 0 6 0,3 0 5 16,-1-1 2-16,3 2 3 0,0 2-3 0,-1 1 0 15,0-1 4-15,-1 4 0 0,1-1 2 0,-3 4 1 16,-2 1-5-16,-3 0 0 0,0 4 2 0,-1-1 1 16,-4 2-1-16,0 1 3 0,-4 0-2 15,-1 1 1-15,0 0 3 0,-4 3-3 0,1-2 1 16,-7 0-4-16,1 1-5 0,-1 2 0 0,-2 0-2 15,-4 2 2-15,0 0 2 0,-1 0-1 16,-4 2-2-16,1 1 1 0,1 1 0 0,1 1-2 16,0-1 3-16,2 2-12 0,5-1-21 0,-2 2-41 15,6 0-90-15,4 2-271 0,3 0-1101 0</inkml:trace>
  <inkml:trace contextRef="#ctx0" brushRef="#br0" timeOffset="308764.0409">18058 10274 1 0,'-2'-1'0'0,"1"-3"0"0,-1 0 0 0,0 0 0 16,1 1 0-16,1 1 0 0,-1-1 2 0,-1 0 140 16,1 0-15-16,0 0-6 0,-1-1 0 0,2 1-7 15,-1 0 1-15,1 2-9 0,-1-1-11 16,0-1 1-16,1 1-6 0,-1 0-4 0,-1-1 2 15,2 0-13-15,-1 0-6 0,-2 2-2 0,3 0-7 16,0-1 2-16,0 1 0 0,0-2-4 0,0 1 1 16,0 0-1-16,-2-1-3 0,2 1-3 15,0-3-6-15,2 2-4 0,-2-1-5 0,3 2-3 16,0-1-3-16,-1 0-8 0,0-2 0 0,1 0-7 16,1 2-2-16,-1-1 0 0,3 0-4 15,-1-1-1-15,3 2-3 0,0-3 1 0,-1 3-3 16,2 0 1-16,-2 1 0 0,1-1-4 0,-3 1 3 15,4 2-3-15,-3 0 0 0,-2 1 0 16,1 3-3-16,-2-1 2 0,1 2 0 0,1 2 3 0,0 1 1 16,-1 1 3-16,0 4 2 0,-2-1-4 0,-1 3 5 15,1 1-4-15,-2-3-1 0,0 2 1 16,-2-1-3-16,1 0-1 0,-1-1 0 0,0-2 2 16,-2 0 0-16,-1-1 1 0,3-3 3 0,-2 2-4 15,0-1 3-15,0-1 1 0,-1-2 0 16,1 2 0-16,-2-1-1 0,0-1 1 0,1-2-3 15,1-1 2-15,-2 2-1 0,5-3 2 0,-1-1 3 16,1 0-4-16,-1 0 3 0,4 0-2 0,-1-1-3 16,0 1-2-16,0 0-4 0,-1-2-4 15,1 0-3-15,2 0 2 0,1-1 0 0,1-1 3 16,4-1 1-16,-2 2-2 0,1-3 4 0,0 3 0 16,2 1 2-16,2-2 2 0,-4 3-3 15,2 0-1-15,-2 1-1 0,1 1 2 0,-2-1 1 16,0 4-1-16,-1-1 1 0,0 2-2 0,-2 1 1 15,2 0 0-15,-3 1 1 0,2 2 1 0,-1 1-2 16,-3 0 1-16,1-2-2 0,-2 0 1 16,2 1 1-16,-2 2-1 0,-2 1 4 0,0-1-2 0,-2 2 2 15,-2 1 2-15,-2-2 0 0,3 2 1 16,-3-1-2-16,-2-1 0 0,-1-1 1 0,1 0 0 16,-2 0 3-16,0 0-2 0,-2-1 2 0,4-3-3 15,0 1 1-15,1-2 1 0,-2 0 0 0,3-3 3 16,2 1-2-16,0-3 2 0,2 0 0 15,0-1-1-15,1-2-1 0,3 0-4 0,-1 0-5 16,1-1-7-16,-1-1-5 0,1-2-9 0,0 0-9 16,2-1-10-16,0-1-22 0,3-1-30 15,1-1-69-15,1-3-126 0,3 1-260 0,2 0-325 16,-2 0 289-16</inkml:trace>
  <inkml:trace contextRef="#ctx0" brushRef="#br0" timeOffset="309354.2269">18508 10090 1 0,'-1'-5'0'0,"-2"-2"361"0,2-3-17 15,0 3-6-15,1 1-18 0,0-2-42 0,-2 3-50 16,2 0-44-16,-1 1-40 0,1 2-35 0,-1 2-24 16,1-1-17-16,0 2-17 0,-1 0-18 15,1-1-14-15,0 1-8 0,-1-1-7 0,1 2-1 16,-3 0 1-16,1 1 0 0,-1 3 4 0,-2 1 2 16,0 1 4-16,0 1 4 0,0 4 0 0,-1-2 1 15,0 3-2-15,-1 1 1 0,3-1-1 16,-3 2-2-16,-1-1 0 0,0 2-4 0,0 1 1 15,1 0 0-15,0-2 0 0,2 3-1 0,-2-1-1 16,5 0-4-16,-3-3 0 0,4 2 1 0,-1-5 0 16,1 5-2-16,1-4 1 0,3 0-5 15,-3 1-2-15,2-4 3 0,3 1-1 0,-2-2 3 16,3-2-3-16,0 0 1 0,1-2 0 0,3-1 1 16,-2-2 5-16,3-1-3 0,-2-1 1 0,0-1-4 15,2-3-4-15,-1 0 4 0,1-2 2 16,1 0 1-16,-2-2-1 0,0 1-2 0,1-3 0 0,-3 3 2 15,1-6 4-15,-4 4-2 0,1 0 0 16,-2-1-1-16,-3 2-2 0,2 0 6 0,-2-2-2 16,-1 2 4-16,-3 1-1 0,2-1-3 0,-2 1 2 15,0 1-2-15,-3-1 3 0,2 2-1 0,-2 2-1 16,-2 0-4-16,2 0-4 0,-3 3 1 16,0 0-1-16,-2 1 2 0,-1 4 0 0,2-2 0 15,-1 1-1-15,-3 4 1 0,3-4 1 0,0 2-4 16,0 1 1-16,1 0-4 0,1 1-4 15,3-2-3-15,0 3-13 0,4 0-16 0,0-1-40 16,3 1-72-16,1-1-129 0,2 1-404 0,3 1-866 16</inkml:trace>
  <inkml:trace contextRef="#ctx0" brushRef="#br0" timeOffset="314804.1174">13402 10648 1 0,'0'-2'0'0,"-1"0"0"0,0-1 0 0,0 3 0 15,0-2 0-15,-2 0 0 0,2 1 0 0,-1 0 0 16,1-1 0-16,0 1 101 0,0 0 24 16,1 0-7-16,0 0 1 0,-1 0-6 0,0-1-11 15,1 2-10-15,-2-1-5 0,2 0-7 0,-1 1-7 16,1-2-5-16,0 2-7 0,-2 0-8 15,2 0 4-15,0 0 8 0,-2-1 3 0,2 2 9 0,0-2-1 16,0-1-5-16,2 0-9 0,-2 0-11 16,2-1-9-16,1 1-14 0,-1-1-6 0,0-1-5 15,5-2-5-15,-1 1 4 0,3-1 3 0,3-1 5 16,1-1 4-16,0 0 5 0,4 0-1 0,-3 0 0 16,0 1-1-16,2 1-6 0,-4 1-1 15,3 1-8-15,-4 1-6 0,-4 2-5 0,-1-1-6 16,2 4-2-16,-5-1-1 0,0 2 2 15,0 1 1-15,-3 2 3 0,0 2 3 0,-2 3 4 16,-2 0 3-16,0 3 0 0,-5 0 0 0,0 1-1 16,-2 1 0-16,-1-3 0 0,-1 0 2 0,-1-2-1 15,3 1-1-15,1-5 2 0,0 0-3 16,2-1 0-16,1 0 2 0,1-4-4 0,2 0-1 16,-1 0-2-16,4 0-4 0,1-1-1 0,0-1 0 15,0 0-2-15,0 0-4 0,0-1 1 0,0 1-2 16,0 1 2-16,1-1 6 0,3 3-1 0,-1-1 0 15,0 1 1-15,2 2 0 0,0-2 1 16,4-1 1-16,0 1 0 0,0-1-2 0,1 0 0 16,2 2-2-16,-3 0-1 0,-1 1 2 0,2 0-2 15,-4 0 0-15,3 1 1 0,-2 2-2 16,-4-2 2-16,2 3 2 0,-2 0 1 0,-2 1-1 16,0-2 2-16,-2 2 1 0,-2-1 0 0,-2 1 4 15,1-2-1-15,-3 0 2 0,-1 0 5 0,-2-2 3 16,0-1 7-16,0 2 2 0,-3-1 1 15,3-3-2-15,0-2 0 0,-1 2-2 0,1-3-3 0,1 1 0 16,0-1-4-16,2 0-1 0,2 0-3 16,-3 0-1-16,2-1 0 0,0-1-2 15,1 1 1-15,0 0-5 0,3-1 2 0,-2 1-5 0,0-2-2 16,3 0-2-16,-3 0-11 0,1 1-16 0,1-1-36 16,1-2-63-16,1 1-83 15,3-2-156-15,2 0-234 0,-1-2-256 0,5-1 485 0</inkml:trace>
  <inkml:trace contextRef="#ctx0" brushRef="#br0" timeOffset="315309.6302">13825 10511 1 0,'0'-3'66'0,"-2"-2"302"0,-3-1 11 15,3 2-11-15,-3 0-66 0,0 1-63 0,2 0-53 16,-3 1-33-16,4 0-29 0,-2 1-39 0,0-1-28 16,1 2-12-16,-5 0-9 0,4 2-3 15,-3 1-4-15,-1 2 2 0,1-1-7 0,1 2-1 16,-1 0 1-16,2 2-3 0,-2-1 2 16,-2 1 0-16,4 1-2 0,-2 0 0 0,2 2-1 15,0-1-1-15,-3 1-4 0,5 0 1 0,-4 2-4 16,3 0 0-16,-2 3 1 0,3-2-4 15,-3 4 1-15,2-2-4 0,2 0 1 0,-1-1 0 0,1 1 0 16,4-2 1-16,0 1-2 0,1-3 3 16,1 2-3-16,2-1 0 0,0-3 4 0,3 1-5 15,-1-4 3-15,2 0 1 0,3-2 1 0,2-3 0 16,-3 1 1-16,5-3 0 0,-3 0-4 0,3-3 2 16,-4 0-3-16,4-1-3 0,-5 0 2 15,0-1-8-15,1 0 5 0,-5-1-2 0,0 0 3 16,-2 0 4-16,-2-1 2 0,-3 1 1 0,-1 0-2 15,-1 0 2-15,-1-1-5 0,-4 1 0 16,2 2 0-16,-4-2-4 0,0 1 0 0,-4 1-1 16,2 0 0-16,0 1 1 0,-2 1 1 0,-2 0 0 15,-1 2-4-15,3 2 4 0,-5 0-2 0,5 0 0 16,-1 2 1-16,0 1-5 0,4 0 0 0,3-1-3 16,2 1-3-16,0 1-9 0,3 3-43 15,2-1-83-15,5 1-203 0,-1 4-642 0,4-3-463 16</inkml:trace>
  <inkml:trace contextRef="#ctx0" brushRef="#br0" timeOffset="317489.3064">12506 10674 1 0,'1'0'0'0,"-2"-1"0"15,0-2 0-15,1 2 0 0,0 0 0 0,-1 0 0 16,1-1 0-16,-2 1 0 0,2 0 0 0,0-1 99 15,-1 1 30-15,1-1 4 0,0 1 3 0,0 0-5 16,-1 0-25-16,1 0-8 0,0 1-9 16,-2 0-3-16,2-1 1 0,0 1-7 0,-1-2-4 15,1 2-5-15,0-1-2 0,1 1-4 0,-1 0-9 16,2 0-12-16,-1-1-14 0,2 0-12 16,-2-3-7-16,2 3-3 0,4-1 4 0,-2-1 0 15,1 1 0-15,2-1-3 0,-4 1-3 0,3 2-1 16,1 0 2-16,-3 0 1 0,3 0-4 0,1 1 1 15,-1 0-3-15,0 2-2 0,-1 0 3 16,1 1-1-16,3 2-1 0,-4-2-2 0,-1 1 1 16,1 1 0-16,0 3 2 0,-3-2 0 0,1-1-2 15,0 2-1-15,-3 2 2 0,0-1 3 16,-4 2 3-16,1 0 1 0,-2 1 1 0,-3-2 0 16,3 4 0-16,-6-2 3 0,3 2-1 0,-2 0 0 15,-2-2-2-15,1 0-2 0,0-1-1 0,0 1 2 16,-2-1 3-16,1-2 0 0,0 2 2 15,-1-3-3-15,2 0 1 0,-1 1-1 0,-1-3 0 16,1 0-1-16,0-1-3 0,-1 2-1 0,3-1-2 16,3-1-2-16,-1-2 1 0,3 0-3 15,0 0-1-15,0-3-5 0,3 2 0 0,0-1 0 16,3-1 1-16,-3 1 4 0,1 1 2 0,1-1 2 16,1 0 2-16,1 0 0 0,2 0 1 0,-1 0 1 15,5-1 1-15,-2 0-4 0,2 0 3 16,2 0 0-16,0-1 1 0,1 1 0 0,-2-2-1 0,2 1 0 15,3-2-2-15,-4 2 1 0,3 0 0 16,-1-1-1-16,-3-1 2 0,0 1-4 0,-1 0 1 16,0 0 1-16,0 0 1 0,-1 1 1 0,-3-1-2 15,1 1 0-15,0 0-2 0,-4 1 3 0,0 0 4 16,-2 0 1-16,-1-1 6 0,0 1 1 16,0 0 6-16,0-2 6 0,0 2 8 0,0 0 6 15,-1 0-3-15,1 0-7 0,-2 0-14 0,2 0-9 16,-1-1-7-16,0 1-6 0,1-1-2 15,0 0-5-15,0 1-4 0,-1 0-10 0,1 0-20 16,0-1-37-16,-1 1-62 0,1-3-109 0,-2 3-188 16,0 0-261-16,-1 0 108 0</inkml:trace>
  <inkml:trace contextRef="#ctx0" brushRef="#br0" timeOffset="318199.5991">12814 10649 1 0,'-2'-6'0'0,"1"2"190"0,0-2 118 0,0 2-4 16,0 1 2-16,-1 1-47 0,1-1-43 0,-1 3-57 15,1 0-52-15,1 0-49 0,-1 1-27 16,0 2-13-16,1 0-2 0,-6 1 8 0,1 2 8 16,-2 2 4-16,3 3 5 0,-3-1 0 0,5-1-2 15,-3 2-4-15,2-1 1 0,1 0-2 16,1 0 0-16,0 2-4 0,1-2-4 0,-2 2-6 16,4-3-3-16,-2 2 0 0,1-1-5 0,0 0-1 15,1-2 1-15,1 0-3 0,2 0 1 16,-3-2 2-16,3-2 1 0,1 0 7 0,2-3 3 15,2-1 2-15,-1 0-1 0,0-1 0 0,3 0-7 0,-2-2-5 16,0-1-2-16,3 0-6 0,0-2-1 16,-2 1-1-16,0-1 0 0,-1 0 0 0,-1-2-1 15,-1 2 1-15,-1 0-2 0,-1-3 3 0,-1 5 0 16,-1-3 1-16,1 2 1 0,-4-2-2 0,3 2 2 16,-2 0 0-16,0 1 2 0,-1-1 0 15,-1-2 0-15,0 2 0 0,0 1-3 0,-1 0 3 16,-1 1-1-16,2-3 1 0,-1 3 1 0,0-1-3 15,-1 2 4-15,2 0 0 0,-2 0 1 16,2 1 2-16,0 0-1 0,0 1-1 0,0 0-2 16,0 0-3-16,0 1-5 0,0-1-5 0,0 0-4 15,0 1-1-15,0 2 5 0,0 0 3 16,0 3 4-16,0 2 3 0,0-1-1 0,0 1-2 16,2 2 1-16,1 1 2 0,-2 3 1 0,2-2 2 15,-3 3-1-15,2 0-1 0,-1 0 2 0,2 2 1 16,0 1 1-16,-2-3 0 0,-1 3-1 0,0 0-2 15,-1 2 0-15,-2-3 2 0,2 1-2 16,-2 0 1-16,2-3-4 0,0-3-3 0,0 1 3 16,-1-3 0-16,1-1 1 0,0 0 1 0,1-3-2 15,-2-1-3-15,0-2-2 0,2 1 3 16,0-2-3-16,0-2 1 0,0 2 1 0,0-2-3 0,0-2 3 16,0 2-1-16,0 0 2 0,0-1-2 0,0 1-8 15,0-1-13-15,2-1-36 0,0 0-66 16,-1 0-142-16,3 1-452 0,-2-4-846 0</inkml:trace>
  <inkml:trace contextRef="#ctx0" brushRef="#br0" timeOffset="322670.0261">13298 7641 1 0,'0'0'0'0,"0"-1"0"0,0 0 0 15,-1 1 0-15,1-1 0 0,0 1 0 0,0 0 0 16,0-2 0-16,-1 2 0 0,1 0 0 16,0 0 0-16,0 0 103 0,0 0 18 0,-2 0-11 0,2 0-7 15,0 0-3-15,-3-1-2 0,3-1-2 16,0 1-7-16,0 1-14 0,0-1-11 0,0 1-16 16,0-1-15-16,3 0-9 0,-3 0-5 0,0-2-4 15,2 2-3-15,0-3-4 0,-1 0-2 16,4 2 0-16,0-2 5 0,2 1 6 0,1 0-1 15,-2 0 7-15,4-3 5 0,-1 2 1 0,1-1 3 16,-1 2-4-16,-1-1-3 0,1 1-6 0,-2-1-2 16,1 2-6-16,0 2-5 0,-1 0-3 15,-1 1-6-15,1 2-1 0,-4 1-1 0,1 0 1 16,0 2 2-16,-3-1 2 0,0 4 5 0,0-3 1 16,-2 1 6-16,0 3 0 0,-1-2 2 15,-2 2 3-15,0 0-5 0,-1 0 0 0,-1-1-3 16,0 0-3-16,2-2 0 0,-1 2 5 0,0-2 1 15,0 0-1-15,0 1 3 0,1-3-5 0,-1-1-1 16,1-1-1-16,-1 2-4 0,3-2 1 16,0 1-1-16,-1-1-1 0,2-2-2 0,-1 1 2 15,2-1-4-15,-1-1 0 0,1 0 2 0,1 0-2 16,-1 0-1-16,0 0-2 0,2 0-3 0,-1 0 6 16,2 0 4-16,-1 0 5 0,2 1 2 0,2-1-4 15,2 0-3-15,-3 0-1 0,3 0 3 16,1 1-4-16,1 0 1 0,-1 0-1 0,0 2-4 15,-1-2 1-15,-1 2 0 0,1 0-2 16,-3 2-4-16,0 0 2 0,-2 0 0 0,3 0 3 16,-4 3 9-16,0 1 1 0,0-2 1 0,-1 4 2 15,-2-3-3-15,-2 1 1 0,2 1 0 0,-3-2 1 16,-2 3 0-16,1-2 1 0,-1-2 3 0,-1 1 3 16,3-1 5-16,-5-1 2 0,1-2 2 15,3 2 1-15,-4-3 0 0,1 1 2 0,2-2 0 16,0-1-3-16,-1 1-5 0,1-1-3 0,0 0-3 15,-2 0-2-15,4-1 5 0,-2 1-3 0,3-1 1 16,-1 0 2-16,-2 0-5 0,4 0 1 16,-4-1-3-16,4 0-1 0,-3 0-1 0,1 0-1 15,2-2-3-15,-1 2-2 0,0-1 0 0,1 1-10 16,1-2-11-16,1 1-24 0,0 1-54 0,1-4-87 16,3 3-175-16,1-3-198 0,0 1-176 15</inkml:trace>
  <inkml:trace contextRef="#ctx0" brushRef="#br0" timeOffset="323278.2579">13725 7538 1 0,'-2'-3'0'16,"-5"-3"0"-16,2-1 134 0,0 2 144 0,3 2-18 16,-2-1-37-16,0 2-29 0,2 0-28 15,0 0-31-15,-2 2-23 0,1-1-14 0,2 1-22 16,0 0-22-16,1 0-17 0,0 0-22 0,0 1-8 16,0 1 0-16,-1 0 5 0,-2 0 8 0,0 3 4 15,0 1 6-15,-1 2 2 0,0-1 2 0,1 3-1 16,-2 1-2-16,1 1-2 0,-1 2-2 15,0-1 1-15,3 0 0 0,-3 2-1 0,1-4-3 16,-1 3-4-16,1-2-2 0,2 1-4 16,-1-2-1-16,2 1-1 0,1-1 1 0,0 0-1 0,0-1-3 15,1-3 0-15,2 3 0 0,-2-3 0 0,2-1 3 16,4 1 0-16,-3-1 3 0,3-1 0 16,1 0 1-16,-1-1 3 0,1 2-2 0,2-3 0 15,-1-1-5-15,0-1-4 0,0 0-1 0,-3 1-1 16,-1-4 1-16,5 2 3 0,-5 0 0 15,1 0 0-15,-1-1 2 0,-1 1 0 0,-2-1 1 16,1 0 4-16,-2 1 0 0,3-1 0 0,-3-2 2 16,-1-1-2-16,2 0-4 0,1 1 0 15,-3-1-3-15,2 1-3 0,-2-1 2 0,0-2-3 16,0 1 0-16,0 2-1 0,-2-1-3 0,-2 1 0 16,3-1 0-16,0 2 0 0,-4-3 1 0,1 3-2 15,2-1-2-15,-4 2 0 0,2 0 0 16,-3 0 0-16,0 1 2 0,0 0-2 0,-1 1-1 15,-1-1 0-15,0 1 0 0,1 2 1 0,-1-2 1 16,1 1 0-16,-2 2-1 0,2-1 0 0,-1-1 0 16,2 2-1-16,2-2 1 0,0 1-2 15,1 0-4-15,2 1-4 0,1 0-9 0,1 1-29 16,0-2-71-16,2 4-125 0,1 1-288 0,3 0-678 16</inkml:trace>
  <inkml:trace contextRef="#ctx0" brushRef="#br0" timeOffset="324313.4996">12479 7806 1 0,'0'-2'0'0,"0"0"0"0,0-2 0 0,1 1 0 15,0 0 0-15,1-1 0 0,-1 0 0 0,1 1 84 16,4 0 1-16,-1-1-3 0,3 1-4 16,-2-1-1-16,4 0 0 0,-1 0 0 0,2 1-5 15,1-1-4-15,0 3-7 0,-1 0-14 0,0 0-9 16,-2 2-11-16,-3-1-10 0,1 1-6 15,1 1-4-15,-2 2-2 0,-2 0-2 0,-1 2 6 16,0 1 8-16,-2 1 9 0,1 2 10 0,-2 1 7 16,-2 0 6-16,0 0 1 0,-2-2-2 0,0 2-6 15,-2-2-9-15,1 2-7 0,-2-2-6 16,3-2-1-16,-1 0 0 0,3-1 1 0,-4-1 0 16,4 0-6-16,-2-1 1 0,1-1-3 0,0-1-6 15,2 0-2-15,1 0-7 0,0-1-3 0,0 0 0 16,0 0 4-16,0-1 0 0,1 1 1 0,2 2 4 15,0-3 0-15,1 1 11 0,0 0 2 16,1-1 1-16,1 1-3 0,-2-1-10 0,2 1-5 0,-1 0-3 16,-2 1 1-16,1 0 2 0,-1 0 1 15,-1 1 1-15,2 1-3 0,0-1 4 0,-2 1 0 16,3 0 1-16,-2 2 3 0,-2 0-3 16,1-1 1-16,1 0 2 0,-3 1 1 0,0-1 3 15,-1 2 7-15,-1-1 8 0,0 2 7 0,-2-3 8 16,-2 1 3-16,2 0 1 0,-2 1 0 0,1-2-1 15,-2 1-3-15,-3 0-1 0,2 0-3 16,1-2-5-16,-2 0-3 0,-1-1-2 0,4 1-3 16,-2-2-1-16,2-1-1 0,-1 1-2 0,4-1-4 15,-1-1-2-15,2 1 1 0,2-1 4 0,-2 0 10 16,0 0 7-16,2-1-4 0,-2 0-9 16,2-2-17-16,0-1-18 0,2 1-20 0,0-2-29 15,0 0-52-15,2-2-96 0,1 2-206 0,2-3-287 16,0 0-28-16</inkml:trace>
  <inkml:trace contextRef="#ctx0" brushRef="#br0" timeOffset="324903.9337">12709 7745 1 0,'1'-6'0'0,"0"0"147"15,2-2 125-15,1 2-19 0,2-2-37 0,0 1-48 16,3 1-44-16,1 0-29 0,-1 0-19 16,2 3-14-16,-1-2-11 0,0 3-8 0,1 0-12 15,-1-1-8-15,-1 3-9 0,2 1-4 0,-4 1-5 16,1 1-1-16,-1 2 0 0,2-1 0 0,-4 5-1 15,1-3-1-15,-1 1 4 0,-1 2 3 0,0-1 2 16,-2 2 1-16,1 1 3 0,-2 1 5 16,-5 2 7-16,2 0 5 0,-2 3 0 0,-2-2-3 15,-3 0-3-15,-1-1-4 0,1 2-2 16,-1-2 0-16,-1-1-3 0,3-2-1 0,0-1-3 16,0-2-4-16,3-1-2 0,-2 2-2 0,3-4-2 15,-1 0-3-15,3-1-1 0,2-1-3 0,-1-2 2 16,-1 3 2-16,2-1 0 0,0-2 2 0,2 2-1 15,-1-2 1-15,0 0 2 0,1 0 7 0,4 1 3 16,-3-2 6-16,5 1 2 0,-2-2-2 16,1 1 1-16,2-2-3 0,3 1-1 0,-2-1-1 15,2-1-3-15,0 1 0 0,1-3-2 0,-1 4 1 16,-3 0-1-16,1-2 1 0,0 2-1 0,-3-2-2 16,-2 1 0-16,2 1-1 0,-5 1-1 15,0 0 0-15,0 0-3 0,-2 0 3 0,0 0 1 16,0 0 7-16,-2 0 5 0,2 0 2 0,0 1 3 15,0-1-1-15,0 0 4 0,-1 0-1 16,1 0 1-16,0-1-2 0,0 1-5 0,0 0-3 16,0 0-2-16,0 0 0 0,0 0-3 0,0 0-4 15,0 0-3-15,0 0-10 0,-1 0-7 0,1 0-25 16,0 0-37-16,-1 1-97 0,-2 3-268 0,-1 1-860 16</inkml:trace>
  <inkml:trace contextRef="#ctx0" brushRef="#br0" timeOffset="331707.2735">13804 4324 1 0,'-4'0'0'16,"1"-1"0"-16,0 1 0 0,0 0 0 16,0 0 0-16,2 0 12 0,0 1 105 0,1-1-37 15,0 1-33-15,0-1-20 0,0 2-7 0,0-1 7 16,0 0 11-16,0 1 13 0,0 1 8 0,0 0-1 16,0-1 3-16,0 0 1 0,0 0 5 15,-1 0 6-15,1-1 4 0,0 1 5 0,0-1-3 16,-1 0-4-16,1 1-9 0,-1 0-4 0,-2 0-4 15,2 2-4-15,-1-1 0 0,1 1-10 16,0-1-8-16,0 1-6 0,-1 1-6 0,-2 0-5 16,3 1 0-16,-1 0 0 0,2 0 0 0,-1 0 6 15,0 0 2-15,-2 1 3 0,-1 0 4 0,3 1-5 16,-1-1-3-16,-2 2 1 0,1-1-2 16,1 0 1-16,1 3-4 0,-2-3-3 0,-1 1-4 15,3 0-2-15,-1-2 0 0,1 0-1 0,-2 3 1 16,1-3-5-16,2-1-3 0,2 0-1 0,1 1 0 15,-1-3 7-15,1 0 4 0,2-1 6 16,-2-1 4-16,6-1 7 0,0 1 5 0,0-2 1 16,2-2 1-16,1 0-10 0,0-1-8 0,2 0-7 15,-1 0-7-15,-1 0 2 0,-2 0 2 0,-1-2 1 16,-1 0 1-16,-2 1 2 0,2 0 1 0,-3-1 0 16,-1 0 3-16,-2 0-1 0,1 2-1 15,-2-1 0-15,1 1-2 0,0-2-1 0,-1-1-2 16,-1 0-1-16,1-2-3 0,-1 0 0 0,0 1 0 15,0 1-1-15,0 1 3 0,0-1-3 0,0 1-1 16,0 0 2-16,0 2-1 0,-1 0 4 16,1 1 0-16,-1 0 2 0,1-1 0 0,0 3-2 15,-2-1-2-15,2 1-5 0,0 0-2 0,0 1-6 16,0-1-5-16,0 2-2 0,-2 1-1 0,2-1 4 16,-1 1 4-16,-1 2 4 0,1 0 0 15,0 2 1-15,1-2 0 0,-1 3-2 0,1 2 3 16,-1-3-2-16,0 3 0 0,-1-1 2 0,0-2-3 15,1 0 2-15,1 1 0 0,-1-1 0 16,0-2-1-16,1 3 0 0,0 0 2 0,-3-2 0 16,1 1 1-16,-1 1-1 0,2-2-2 0,0 1 2 15,1 0-2-15,-1-1 0 0,1-2 2 16,0 1-3-16,-1-3 2 0,1 1-1 0,0 0 0 16,0 1 0-16,0-2-2 0,1 0-1 0,-1 2-4 15,0-3-12-15,0 4-26 0,0 0-36 0,0 0-61 16,0-2-81-16,1-1-141 0,-1-2-178 0,0 3-240 15,3-2 380-15</inkml:trace>
  <inkml:trace contextRef="#ctx0" brushRef="#br0" timeOffset="332292.8959">14121 4348 1 0,'0'-3'0'0,"-2"-1"0"0,1-3 355 0,-2 2-5 15,1 3-25-15,0-2-58 0,1 0-63 0,0 3-50 16,-1-3-36-16,-2 4-32 0,2 0-25 0,2-1-16 16,-1 2-17-16,0-1-9 0,-2 0-11 15,2 0-5-15,-1 2-3 0,1-1-1 0,0 1 0 16,-1 1 1-16,-2 0 1 0,0 2-1 0,3 1 1 15,-2-1 1-15,-1-1 0 0,1 3 3 16,0 1 3-16,-2 0 1 0,1 0 2 0,-2 1 2 0,3 1-2 16,0-2-1-16,-1 2-1 0,2-2-3 15,1 2-1-15,0-2-2 0,0 2 0 0,1-1 0 16,0 0-2-16,2 0-1 0,-1 2 2 0,1-3 3 16,3 0 6-16,-2-2 6 0,4-2 3 0,-2 1 1 15,3-1 3-15,-1 2 2 0,0-3-2 16,0-2 4-16,3 2 1 0,-3-3 3 0,0 0 1 15,0-1-1-15,2-1-2 0,-1 0-4 0,1-1-2 16,-1-3-2-16,-1 2-3 0,1-2-3 0,0 0 0 16,0-1 2-16,-2 0 2 0,1 0 1 15,-4-3 0-15,3 0-1 0,-3 3-1 0,-1-2-1 16,-1-1-2-16,1 1-3 0,-2 1-4 0,0 0 0 16,-2 0-1-16,1 1 3 0,-1 1 1 15,2 0-3-15,-2 1-1 0,-1-1 1 0,-1 1-2 16,2 1 3-16,-2-2 1 0,-1 0-4 0,2 0-2 15,-3 3-1-15,1-1-3 0,-2 0 0 16,4 1 2-16,-3 0-2 0,0 2-1 0,2-1 0 0,-2 1-2 16,2-1-1-16,1 0 1 0,0 2-3 0,0 0-3 15,1 0 0-15,0 1-5 0,-3 2 2 16,2-1-5-16,0 1-9 0,0 3-21 0,0-1-51 16,1 0-106-16,2 3-250 0,0 3-483 15,0-1-108-15</inkml:trace>
  <inkml:trace contextRef="#ctx0" brushRef="#br0" timeOffset="333827.777">12961 4510 1 0,'-3'0'0'0,"2"-1"0"16,-3-1 0-16,4 1 0 0,-1 1 0 0,0-1 0 16,-2 0 0-16,2 1 0 0,0-1 0 0,-1 1 51 15,2 0 70-15,-1-3-10 0,1 2 2 0,-1 0 7 16,1 0 8-16,0 1 3 0,-1-1-2 0,1 0 2 15,-1 1-10-15,1-2-4 0,-2 2-10 0,2 0-12 16,0-1-5-16,0 0-6 0,0 0-6 16,2 1-5-16,-2-1-8 0,1 1-11 0,0-2-12 15,-1 0-14-15,2 1-11 0,2-3-5 0,1-1-2 16,1 1 0-16,-1 0-2 0,3 0-2 16,0 2-3-16,-2 0-1 0,2 0 0 0,1 1-2 15,-3 0 0-15,0 1-4 0,1 0-1 0,-3 1 0 16,2 1 0-16,-3 0 0 0,4 0 2 0,-4 0-3 15,1 1-1-15,0 0 0 0,-3 2 1 16,3 1 1-16,-2-1 1 0,1 1 1 0,-2 0 0 16,-1 1 1-16,1-1 1 0,-1 1 3 0,0-1 1 15,-1 2 3-15,1-1 0 0,-2 2 1 16,-2 1 2-16,0-2 0 0,-1 2 1 0,0 0 2 16,-6 2-1-16,3 0 0 0,-1-1-1 0,-2 0-3 15,0-1-2-15,1 0 0 0,0-2-3 0,3 1 2 16,-1-1-1-16,1-3-1 0,-1 1 1 0,5 1-2 15,-4-3 0-15,5 0-1 0,-3 0-1 16,2 0-1-16,1-2-2 0,2 2-1 0,0-1-3 16,0-3 1-16,0 1 0 0,0 2 4 15,1-2 0-15,0 0 3 0,0 0 0 0,4 2-1 16,-3-1 2-16,0 0 1 0,4 0 3 0,-2-1 2 16,5-1 3-16,0 0 5 0,0 0 1 0,2-1 0 15,0-1-2-15,0-1-3 0,0-1-3 0,0 2-2 16,-1 0-1-16,3-1-1 0,-4 1 0 0,-1-2-1 15,1 2-2-15,0 0 2 0,-4 1-1 16,0-1 0-16,-3 1 0 0,1 1-1 0,0-1 0 16,-2 1 0-16,1 1-1 0,-2-1 2 0,0 0 5 15,0 0 6-15,0-1 6 0,0 1 9 0,0 0 2 16,0 0 0-16,0 0-3 0,0 0-6 16,-2 0-7-16,2-1-6 0,0 1-5 0,0 0-7 15,0 0-6-15,0-1-10 0,-1 0-21 0,1-1-36 16,0 2-70-16,-2-1-168 0,2 0-253 0,2 0-354 15,-1 0 608-15</inkml:trace>
  <inkml:trace contextRef="#ctx0" brushRef="#br0" timeOffset="334463.9923">13196 4449 1 0,'-1'-2'0'16,"0"-2"23"-16,-1-1 350 0,0 2-9 0,-1 0-33 15,2 0-66-15,1 2-65 0,-1 0-54 0,1 1-48 16,0 1-39-16,0-1-29 0,0 0-24 16,0 1-17-16,0 1-1 0,-1 1 2 0,1 1 4 15,-2 3 10-15,1 3 1 0,0-2 2 0,-1 3 1 16,2 0 0-16,-1-1-1 0,0 0 0 0,1-1-1 15,0 0 0-15,1 2-1 0,0-3 1 16,2 2-2-16,0-4 5 0,-1 0 2 0,2-1 3 16,1 1 4-16,-1-1 6 0,3-3 7 0,-1 1 3 15,0-2 2-15,2 0-2 0,2-1-3 0,-3-1-4 16,3-1-3-16,-1-1-2 0,-2-1-1 16,1-1 1-16,-2 0 0 0,1 1-1 0,0-2-2 0,-2-1-2 15,0-1-1-15,-3 1-1 0,4 0-2 16,-4 0-1-16,-1 0-2 0,2 0 0 0,0 0 0 15,-1 2 1-15,-1 0 0 0,-1-1 1 16,0 2 0-16,1-2 1 0,-1 1 4 0,0 0-1 0,0 2 0 16,0 0 4-16,0 1-2 0,-1-2 5 15,1 2 2-15,0 2-1 0,0 0-5 0,0 0-10 16,-1 2-11-16,1-2-10 0,0-2-5 0,0 4-1 16,0 1 5-16,0 0 7 0,0 1 3 15,1 1 4-15,-1 1-1 0,0 0 0 0,1-1 2 16,-1 2-1-16,0 0 0 0,0 2 1 0,0 0 2 15,0 2-2-15,-1-2 0 0,0 3 1 16,-1 1-3-16,1 1 3 0,-3-2 0 0,3 3-1 16,0-3 1-16,0 3 1 0,-2-5 0 0,2 3 1 15,-2-4 3-15,2 2-5 0,0-3-1 0,0-1 0 16,1-2-2-16,0 0 0 0,-2-2 2 0,4 1-3 16,-2-2 2-16,0 1 1 0,0-1-2 15,0 0 2-15,0 2 0 0,0-1-2 0,1-2 0 16,-1 1-2-16,0 1-5 0,1 0-10 0,-1 0-30 15,2 2-76-15,3 4-216 0,-2 0-594 16,3 0-291-16</inkml:trace>
  <inkml:trace contextRef="#ctx0" brushRef="#br0" timeOffset="340449.4395">7985 4621 1 0,'3'0'0'0,"-3"-2"0"0,0 1 0 16,0-1 0-16,1 2 0 0,-1-3 0 16,1 3 0-16,-1-1 0 0,0 1 0 0,0-1 0 15,0 0 0-15,0 0 0 0,1-1 0 0,-1 1 0 16,0 1 18-16,0-1 43 0,2 0-7 16,-2-1 1-16,0 0-10 0,0 1 4 0,0 0-1 15,1-2-11-15,0 1 0 0,0 1 0 0,-1 0-1 16,3 0-3-16,-2 0-7 0,1-2-6 0,-1 1-6 15,4 0 0-15,-2-1 1 0,1-1 1 16,3 0 6-16,2-1 3 0,0 0 4 0,0 1 3 16,-1-1 0-16,1 0 1 0,0 0 4 0,2 0 0 15,-3 0-1-15,2 1-1 0,-1-1-8 0,1 1-4 16,-1 1-5-16,-1-1-6 0,-3 1-3 16,3-1-3-16,-4 2-3 0,3-1-4 0,0 3-1 15,-4 0-2-15,1 3-2 0,2-1 2 0,-3 2-1 16,3-1 2-16,-3 2 2 0,-1-1-1 15,2 2 3-15,-2-1 1 0,-1 2 3 0,0 2-1 16,1 0 3-16,-4 0 4 0,1 1 5 0,0 0 7 16,-2 3 3-16,-2 0-1 0,1 1-3 0,-2-2-3 15,-2 2-1-15,3-2 0 0,-3 3 1 16,0-1 1-16,2 0 0 0,-4 2-1 0,1-4-2 0,-1 1 0 16,1-2-3-16,0 2-2 0,0-4-1 15,4 3-4-15,-3-3 1 0,2-5-2 0,3 2-1 16,1-1-1-16,1-2-2 0,0-3-1 0,-2 1-2 15,3-1 1-15,0 0-2 0,0 0-2 16,0 0 0-16,0 0-2 0,0 0 0 0,3 0-2 16,-3 0 3-16,1 0 3 0,1 0 7 0,0 0 8 15,0 0 2-15,3 0 6 0,1 0-1 16,2-1 2-16,1-1 0 0,0 1-5 0,1-3-2 16,2 1-2-16,-3-1-4 0,2 3-2 0,0-2-1 0,-1 3-2 15,0-2-1-15,0 0 5 0,-2 1-1 16,2-1 1-16,-5 1 3 0,2 1 1 15,-4-1 0-15,3 1 1 0,-4-1-2 0,1 1-3 16,-3 0 5-16,3 0 1 0,-3 0 3 0,-3 0 9 16,3-1 2-16,0 1 6 0,0 0 5 0,0 1 1 15,0-1 3-15,0 0-1 0,0-1-6 16,3 1-10-16,-3-2-10 0,1 1-8 0,0-2-8 16,-1 2 4-16,1 1-5 0,0-2 0 0,-1 2-3 0,0 0-9 15,0 0-8-15,0 0-27 0,1 0-63 16,0-1-110-16,2 2-155 0,-2 1-206 0,2-1-52 15</inkml:trace>
  <inkml:trace contextRef="#ctx0" brushRef="#br0" timeOffset="340982.7504">8328 4489 1 0,'-1'-5'0'0,"1"-3"50"0,-1 0 250 0,0 2-10 15,0 2-23-15,0-2-38 0,-2 4-49 16,3 1-52-16,-1 1-44 0,1 0-42 0,0 1-44 16,0 1-15-16,0 1-2 0,0 0 8 0,0 2 18 15,-1 3-1-15,1 5 2 0,0-2-2 0,-1 1-3 16,2 0 0-16,-1 1 0 0,1-2 3 0,-1 2 0 15,4-3 4-15,-3 0-3 0,2-2-1 0,-1-1 4 16,5 0 1-16,-2-3 7 0,2-1 11 0,1-1 7 16,1 0 6-16,0-2 3 0,1-2-2 15,1 0-7-15,-1-1-3 0,0 0-9 0,2-3 0 16,-3 2-1-16,0 0 2 0,-4 0 3 0,3-1 1 16,-5-2 0-16,4 2-2 0,-5-1 0 15,1 0 0-15,1-2 0 0,-2 2 1 0,-1 0-6 16,-1 2-5-16,0-2-5 0,0 2-4 0,0-2 1 15,-1 1 1-15,0-2-3 0,1 2 0 16,-1 0-1-16,0 1 1 0,-2 2 0 0,2-1 7 16,0 1 1-16,0-1 6 0,1 2 5 0,0 1-3 15,0 0-2-15,0 0-8 0,0 0-12 0,0-1-11 16,0 2-2-16,0 0 1 0,0 4 3 16,0-1 8-16,0 2-1 0,0 2 1 0,1 3 2 15,-1-2-3-15,1 2 2 0,-1 1 1 0,-1 1-1 16,0-1 2-16,1 3-2 0,-1-1-1 0,-2 2-1 15,0 1-2-15,2-3-9 0,-1 2-18 0,1-1-45 16,-2 2-77-16,-2-1-136 0,3 1-206 0,0-2-282 16,-3-2 181-16</inkml:trace>
  <inkml:trace contextRef="#ctx0" brushRef="#br0" timeOffset="341884.3776">7494 4705 1 0,'0'0'0'0,"0"-2"0"0,0 1 0 0,0-1 0 15,0 1 0-15,0 1 0 0,0 0 0 0,-2 0 0 16,2-1 0-16,0 1 0 0,-1 0 0 15,1 0 0-15,0 0 0 0,0 0 0 0,1 0 0 16,-1 1 0-16,0-1 0 0,0 0 0 0,2 1 0 16,-2 1 0-16,0-1 0 0,0 1 0 15,1 0 0-15,-1 2 0 0,1-2 0 0,-1 3 0 16,1-2 0-16,-1 1 49 0,4 1 15 0,-4-1-1 16,0 3-1-16,0-1-5 0,-4-1-7 0,4 0-1 15,0 2-3-15,-1 0 1 0,1 1-2 0,-1-1-4 16,0 2-1-16,1 1 1 0,0-1-2 15,-2 2-3-15,2 0 1 0,-1 0-6 0,1-1 1 16,-1 1 5-16,1 0-5 0,0 1 1 16,0-4 2-16,0 1-5 0,0-3 2 0,0 0-8 0,0 0-6 15,0 0-3-15,1-2 0 0,-1 1 0 16,0 0 0-16,0-2 5 0,0 3-1 0,0-2 0 16,0-1 3-16,1 1-1 0,-1-2 1 0,0 1 2 15,0 0 2-15,0-1-1 0,0-1 2 16,0 2 1-16,0-2-3 0,0 0 0 0,0 1-7 15,-1-2-5-15,1 1-5 0,0 0-6 0,0 0-4 16,0 0-4-16,0 0-8 0,0 1-16 0,0-1-24 16,0 0-45-16,0-1-60 0,0 1-59 0,1-1-66 15,-1 0-97-15,2 0 154 0,0-2 227 16</inkml:trace>
  <inkml:trace contextRef="#ctx0" brushRef="#br0" timeOffset="342618.3673">7578 4731 1 0,'0'-2'0'15,"0"-2"0"-15,2 0 0 0,-2 1 0 16,0-2 0-16,2 2 0 0,-1-1 0 0,0 1 0 16,0-1 0-16,0 2 0 0,-1-2 0 0,2 0 0 15,4 1 47-15,-4-1 3 0,4 1-9 0,-2-1-2 16,-1 1-5-16,3-2-5 0,2 2-8 16,-4 2-6-16,3-2-6 0,-2 2-3 0,2 0 1 15,-1 1-5-15,-1 0 0 0,2 1-3 0,-3 0-1 16,2 2 2-16,-2 0 0 0,3 0 0 15,-4 1 0-15,3-2 1 0,-2 3 1 0,1-1 1 16,0 0 3-16,-3 1-2 0,4 1 1 0,-4 0 4 16,1 1 1-16,1 1 4 0,-2-1 1 15,-1 1 0-15,-1 0 0 0,0 1 12 0,0-1 13 0,-1 4 1 16,-1-2 7-16,-3 3-6 0,3-2-4 16,-6 1-2-16,5 0-8 0,-5-2-7 0,5 0 2 15,-3 1 1-15,2-4 9 0,-4 3 1 0,4-1-1 16,-2-3 2-16,4 0 1 0,-4-2-4 15,4-2-9-15,1 2-8 0,0 0-9 0,0-3-3 16,0 1-2-16,1-1-1 0,-2-1-3 0,2 1 1 16,0 1-2-16,0-2-2 0,0 0 0 15,2 0 0-15,-2 0 1 0,1 1 4 0,-1 1 2 0,1 0 3 16,0-1 1-16,0 2 4 0,1-1 5 16,4-2 9-16,-4 1 6 0,5-1 8 0,-3 0 7 15,5 0 1-15,-1-1-1 0,0-3-1 0,2 2-4 16,0 0-2-16,0-1-2 0,0 0-5 0,3 0-6 15,-3-1-2-15,1 2 1 0,-1-1-3 16,0 0 8-16,0 1-2 0,-5 0-1 0,2-1 2 16,-1 2-3-16,-3-1 2 0,-1 2 2 0,-1 0 6 15,2-1 8-15,-3 1 8 0,0 0 1 16,0 0-7-16,-3 0-7 0,3 0-11 0,0 0-7 16,0 0-6-16,-1 1-2 0,1-1-5 0,0 0-3 15,0 0 0-15,0-1-5 0,0 2 3 16,0-1-1-16,0 0 0 0,0 0 3 0,0 0-4 0,0 0-1 15,0 0-5-15,0 0-11 0,0 1 3 16,1 0-1-16,-1 2-6 0,3-1-20 0,-2 2-75 16,2 2-169-16,-1 1-278 0,5 2-383 0</inkml:trace>
  <inkml:trace contextRef="#ctx0" brushRef="#br0" timeOffset="351725.1611">8086 7074 1 0,'0'0'0'16,"-3"-3"0"-16,3 0 0 0,-1 2 0 0,0 0 0 16,0-1 0-16,1 1 0 0,-1-2 0 0,-2 1 101 15,2 0 47-15,1-1-8 0,-1 1-14 0,1-2-6 16,0 2-2-16,0 0-5 0,0-2-4 15,0 1-4-15,1 0-5 0,-1-1-3 0,0 0-5 16,1 0-4-16,-1 1-12 0,3 0-12 0,-2 0-14 16,0 1-17-16,0-1-9 0,0 0-9 0,2 0-4 15,1-1 0-15,-2 0-2 0,0 1 0 16,4-2 0-16,-2 2-1 0,-1-2 0 0,4 1-1 16,-3 1 0-16,3-1-2 0,-1 2-2 0,-2-1-2 15,1 2-2-15,-1 1-1 0,0 0-1 16,2 0 0-16,-3 1 0 0,3 2 1 0,-2 0 1 15,3 2 2-15,-2 2 1 0,2 2 0 0,-2-1 0 16,-1 3 3-16,-3 2 1 0,0 2 2 0,0-1 1 16,-1 3 0-16,-2 0 2 0,1-1 4 0,-2 0-4 15,-3 2 1-15,3 0 0 0,-4-2-4 0,3 2 3 16,-3-2 0-16,0-3 0 0,3 1-2 16,-3-2 0-16,2 0 1 0,-2-2-1 0,3-1 6 15,-3-2-1-15,1-2 1 0,1 2 2 0,-1-1-6 16,2-1 2-16,-2-2-2 0,2 1-2 15,-2-1 1-15,1 1-2 0,2-1-2 0,-2 0-2 16,2-2-2-16,-3 2-1 0,4-1-2 0,1 0-1 16,0 1-5-16,0-3-1 0,1 1-2 0,0-1 1 15,0 1 5-15,0 0-2 0,1 3 2 0,0-3 2 16,1 1 3-16,0-2 1 0,3 1 3 16,-1-2 0-16,4 1-3 0,2-2 3 0,-1 0 0 15,1-4-2-15,2 2 4 0,-1 0-3 16,-2 1 0-16,2-2-1 0,-1 0 1 0,0 1 0 0,1 0 0 15,-3 0 1-15,-1 0-4 0,-2 2 2 16,5-2-1-16,-4 1 0 0,-2 0 5 0,-1 1-1 16,1 1 3-16,-2 0 3 0,-1 0 2 0,-1 0 3 15,1-1 0-15,-1 2-1 0,2 0-4 16,-2-1 1-16,0 1-3 0,0-2-2 0,0 0 2 16,0 2-5-16,1-2-2 0,-1 0-2 0,0-2-1 15,3 1-3-15,-2 0 0 0,0-1-2 0,0 0-7 16,0 1-2-16,-1-2-9 0,1 3-19 0,-1-2-31 15,0 3-48-15,1 0-79 0,2 0-107 16,-2-1-125-16,2 1-153 0,0 0 116 0</inkml:trace>
  <inkml:trace contextRef="#ctx0" brushRef="#br0" timeOffset="352363.7066">8369 6917 1 0,'-2'-4'0'0,"-1"-3"0"0,-4-1 218 0,4 2 74 16,-1 0-2-16,2-1-29 0,-1 3-43 0,2 0-35 16,-2 1-29-16,2 3-46 0,1 0-45 15,0 0-46-15,0 2-21 0,0 0 1 0,1 3 4 16,-1 4 18-16,0 1 3 0,0 3-1 0,0-1 8 15,-1 2 1-15,1 0 3 0,0 1 8 0,0 0 0 16,0-1-3-16,0 0-7 0,1 0-10 16,2 0-10-16,-1-4 0 0,0 2 2 0,0-4 0 15,4-2 7-15,-3 1 1 0,4-4 4 0,-3 0 3 16,3-2 8-16,0-2-2 0,-1-2-1 16,3-1-6-16,1-2-10 0,0-1 0 0,1 0-5 15,-1-3-3-15,-1-1 2 0,2 3-2 0,-2-2 0 16,-5 2 3-16,3 0 2 0,-5-1-1 0,3 1 0 15,-3 1-4-15,0-1-7 0,-2 1 1 0,0-3 0 16,0 3 0-16,0 0 3 0,0 2-3 16,0-1 0-16,0 0-1 0,0 2 2 0,-1 0 0 15,1 1 0-15,0-2 0 0,-1 3-3 0,1 0 4 16,0-1 2-16,-1 2 1 0,0-1 6 0,1 1-3 16,-1-1 1-16,1 1 1 0,0 2-4 0,-4-1-2 15,4 0-5-15,0 2-5 0,0-2-3 16,0 1 1-16,0 2 3 0,-1 2 2 0,1 3 2 15,-1 1 2-15,1 0-1 0,-1 4 1 16,0 1 0-16,-1-3 1 0,-1 3 0 0,1-1 4 16,0 3-1-16,-1-1 4 0,-1 3 0 15,2 1-1-15,0-2 1 0,0 2-4 0,-3-3 0 16,3 2-1-16,1-2-1 0,1-5-3 0,0 0-1 0,0-3-1 16,-1-1-1-16,1 2 4 0,0-3-1 15,0 0-1-15,0-4 2 0,0 1-3 0,1 0 0 16,-2 2-1-16,1-1 0 0,0-2-1 0,0 0-1 15,1 1-2-15,-1 0-12 0,1-1-10 16,-1 1-20-16,0 0-29 0,1 0-37 0,1-1-77 16,3 0-141-16,-3 2-280 0,1 0-775 0</inkml:trace>
  <inkml:trace contextRef="#ctx0" brushRef="#br0" timeOffset="353555.0878">7370 7046 1 0,'0'0'0'0,"0"0"0"0,0 1 0 16,0-1 0-16,0 0 0 0,-1 2 0 0,0 0 0 15,-2 0 0-15,1-1 0 0,1 2 0 0,1-2 0 16,0 1 0-16,0-1 14 0,-1 3 123 0,0-2-13 15,0 2-10-15,-3 2-3 0,3 0 14 16,0 0 12-16,-1 2 6 0,-2 4-13 0,-1-3-21 16,3 5-17-16,-3-3-14 0,3 4-8 0,0 1-11 15,-1-1-7-15,-1 2-7 0,1-1-3 16,1 1-2-16,1 0-3 0,-4 1 0 0,3-1-3 16,2 0-3-16,-1 1-2 0,0 1-1 0,-1-1-1 15,-1-1-1-15,1 0-1 0,1 1-3 16,0-3-3-16,0-2-2 0,0 0-2 0,-3-2-3 15,4-2 0-15,0 0 0 0,-1-3-3 0,1-1-3 16,0 0 2-16,0 1 0 0,-1-3 0 0,1 0 3 16,1-1-3-16,-1 0 0 0,0 1-2 15,0-2 0-15,0-1-1 0,0 0 3 0,0 0 1 16,1-1-2-16,-1 0-1 0,0-1-8 0,0 1-26 16,0-2-35-16,0-2-63 0,2-2-98 0,1-1-143 15,-1-1-170-15,1-1-207 0,2-2 717 16</inkml:trace>
  <inkml:trace contextRef="#ctx0" brushRef="#br0" timeOffset="354072.0138">7505 7024 1 0,'0'-3'0'15,"-2"-1"0"-15,-4-1 0 0,3 2 195 0,0 0 26 16,-1 3-50-16,1 0-45 0,2 0-47 0,-1 1-34 16,-3 3-21-16,3 0-1 0,-1 3 13 0,-4 4 16 15,4-1 8-15,-2 1 7 0,2 1 4 16,-3 2-1-16,3-1 9 0,0 1 7 0,-4 3-3 16,4 0-5-16,-2 1-7 0,2 2-9 0,2 0-4 15,-1-1 0-15,2-1-9 0,0 3-9 0,1-1-10 16,1 0-6-16,-1 0-4 0,4 1-3 15,-2-3 2-15,0 3-1 0,5-1 1 0,-4 0-2 16,4-1-2-16,1-4 0 0,1-1-1 0,-1-4-1 16,2-1 2-16,-1-4 2 0,0-2 5 0,0-2 4 15,2-2 0-15,-1-1 0 0,4-3-4 0,-4-3-4 16,2 1-5-16,-1-1-3 0,-1-2-2 16,3 0-3-16,-8 0 1 0,2-2-4 0,-1 1 2 15,-3-1-1-15,3 1 1 0,-5-1 1 0,-1 1-1 16,-1 0 2-16,0 0-3 0,-1 1 2 0,-2 1-2 15,-4-2 1-15,3 3-2 0,-4 0-1 16,0-1 0-16,-3 4 1 0,1-1-1 0,0 5 1 16,-2-2-2-16,0 2-1 0,-4 2 0 0,4 2 1 15,-7 0-1-15,6 1 2 0,-4 1-1 16,3 4-2-16,-3 0 2 0,6 2-2 0,0-2 0 16,2 1 0-16,1 1-3 0,6 0-1 0,0 1-3 15,2-1-4-15,2 3-23 0,1-1-70 0,4 2-173 16,4 0-381-16,5 0-607 0</inkml:trace>
  <inkml:trace contextRef="#ctx0" brushRef="#br0" timeOffset="357343.6044">7812 10026 1 0,'-2'0'0'16,"1"-1"0"-16,-2 0 0 0,-1 1 0 0,2-1 0 15,1 1 0-15,0-1 0 0,0 0 0 16,0-1 0-16,-3 1 84 0,3-1 63 0,-1 1 0 15,0-2-7-15,1 2 0 0,0 0-5 0,-3-2-19 16,3 1-7-16,0 0-8 0,-1-1-7 0,0 1 10 16,1 1-1-16,-2-2-18 0,2 2 0 15,0 1-16-15,0-1-11 0,1 1 1 0,-1-2-18 16,1 1-6-16,0-1-7 0,1 1-13 0,-1-1-2 16,1 0-4-16,0-2-1 0,4 0-6 15,-1 0 3-15,-2-1 1 0,4 2 0 0,-2 1 1 16,3-1-6-16,-4 1-1 0,5 2-3 0,-5 0 1 15,5 2 1-15,-2 1 0 0,0-1 2 0,2 3-3 16,-1 1 1-16,-4 0 5 0,4 4 1 16,-4-1 3-16,0 1-4 0,4 1-4 0,-5 3-2 15,5-1 1-15,-5 3 4 0,0 0 0 0,1-2 0 16,-2 2-1-16,-1 2 2 0,-1-1 3 0,-2 1 2 16,1 1 3-16,0-3-5 0,-3-4 0 0,2 3 0 15,-1-4-1-15,-1-1 6 0,3-1-3 16,0-1 1-16,-3 2-1 0,2-3 1 0,1-2 2 15,-4 0 0-15,4 1 2 0,1-4-6 0,-2 0 0 16,2-1-4-16,-2 0-1 0,3-1-1 0,3 0 0 16,-3 0 0-16,1-1-4 0,0 0 2 15,1 0 0-15,-1 0 2 0,-1-1 3 0,3-3 1 16,2 2 0-16,-2-2-3 0,3 0 2 0,-3 2 0 16,0-2 0-16,4 0 2 0,-3 0-6 0,3 3 1 15,0-2 1-15,-3 1-2 0,4 0 4 0,-1 0-4 16,-3 0-2-16,4 3 0 0,-4-1 0 15,2-1 2-15,-2 1 1 0,1 0 0 0,-1 0-2 16,-3 1 0-16,3-1 2 0,-2 1 2 16,-1 0 3-16,1-2-3 0,-2 2 0 0,2-2-3 15,3 1 5-15,-4 1 1 0,1-2-1 0,0 1 1 16,2-1-6-16,-2-1 1 0,0 1-1 16,0-1 1-16,2 2-1 0,-3 0-2 0,1 0-4 0,-1 0-1 15,0 1-3-15,1 0 0 0,2-1-7 0,-2 1-12 16,0-2-32-16,0 1-45 0,2 0-71 15,0 1-138-15,2-2-223 0,-1-1-267 0,3 0 614 16</inkml:trace>
  <inkml:trace contextRef="#ctx0" brushRef="#br0" timeOffset="357776.0466">8111 9922 51 0,'-6'2'347'16,"2"0"-11"-16,-3 2-43 0,4 3-66 15,-1 0-27-15,0 1-30 0,3 3-47 0,0 0-35 0,0 1-15 16,2 1-9-16,1 1-7 0,5-1-8 16,-3 0-14-16,3-2-13 0,2-1-3 15,-1-3-1-15,4-3 2 0,-2 1 1 0,2-5 2 0,-2-2-1 16,3-2-5-16,-2-1 0 0,1-4-5 15,5-4-4-15,-5 1 0 0,0-2-3 0,-3 2-1 16,-1-3-1-16,-1 1 3 0,-4 1 0 0,1-3 1 16,1 2 2-16,-3-2-1 0,-2 2 3 0,0 3 3 15,0 0 0-15,0 3 2 0,-1 0-3 0,-1 1 2 16,1 3 0-16,-2 1 3 0,1 1 1 16,2 0 3-16,-1 0 5 0,0 1 0 0,1 0 3 15,0 2-1-15,0-1-8 0,0 0-8 0,0 1-9 16,0-1-6-16,0 3 1 0,0 0 7 15,0 4 6-15,0 5 5 0,0 2 2 0,0 3-4 16,-1 4-1-16,2 0-1 0,-1 0-1 0,0 1-2 16,2-1-1-16,0 2-1 0,2-2-3 15,-2 4 3-15,-1 0-5 0,1 2-7 0,2 1-19 16,-1-1-65-16,-2-2-170 0,5 0-570 0,-1-2-737 0</inkml:trace>
  <inkml:trace contextRef="#ctx0" brushRef="#br0" timeOffset="359246.0639">7338 10005 1 0,'1'-2'0'0,"-2"-1"0"0,1 1 0 15,-3-1 0-15,3 1 0 0,0-1 0 0,-1 3 0 16,1-3 0-16,0 1 144 0,-1 0 32 16,1 1 21-16,0-2 0 0,-1 2 11 0,1-2-19 15,0-1-40-15,0 4-29 0,0-1-41 0,0 2-31 16,0 1-24-16,0-2-14 0,0 1-8 0,1-1-5 16,-1 2 2-16,0 0 5 0,1 2 13 0,-1 0 11 15,1 0 4-15,2 5 4 0,-2 0-1 0,0 1 3 16,0 3 4-16,0 0 2 0,-1 1 2 15,0 1-2-15,1 2-8 0,-1-1-1 0,0 1-2 16,0 0 2-16,0 1 4 0,-1 2-5 0,0-2-2 16,0-1-7-16,-1 1-3 0,-1-3-4 0,1-1-1 15,1 1 1-15,1-1-4 0,-1 0 1 16,-1 0-1-16,1-5-1 0,-2 0 0 0,3-2-3 16,0 0-5-16,-1-2-1 0,1-2 0 0,0-2 1 15,0 1 5-15,0 0-5 0,0-1 2 16,0-1 0-16,0 0 1 0,-2 0 5 0,4 0 2 15,-2-1-4-15,0 1-7 0,-2 0-6 0,2 0-13 16,0-2-18-16,0 0-39 0,0 2-63 0,0-3-98 16,0 3-213-16,0-2-228 0,3-4-142 15</inkml:trace>
  <inkml:trace contextRef="#ctx0" brushRef="#br0" timeOffset="359802.8887">7484 9944 1 0,'-4'-1'0'0,"-2"-2"162"0,-3 0 156 15,6 2-45-15,-2 0-21 0,3 1-37 0,1 0-43 16,0 0-36-16,0 0-47 0,-1 0-39 15,2 0-31-15,0 1-14 0,0 1-3 0,0 0-1 16,-3 2 8-16,2 1 3 0,0-1 3 0,1 3 0 16,-1-2 1-16,1 3 3 0,-1-2 2 15,0 4 7-15,0-1-1 0,-5 1 1 0,4 0-2 16,1 4-4-16,-1 0 1 0,-2-2-3 0,2 4 2 0,1-1-2 16,1 3 3-16,-1 1 5 15,0 1-2-15,1 0 1 0,0 0-7 0,1 0-6 0,0-1-7 16,1-1-3-16,3-3 2 0,-2-1-3 15,4-3 1-15,-3 2-4 0,4-6 2 0,-3 1 1 0,2-1 1 16,3-2 6-16,-3-2-2 0,-1-1 0 16,3-2 0-16,0 0-1 0,-1-4 2 0,0-2-2 15,-2-1-2-15,5-3-5 0,-3 1-1 0,0-2 0 16,-4-1 2-16,4 1 4 0,-6 0-4 16,3 0-1-16,-3 0-2 0,-1-1-1 0,0 2 5 15,-1-1 1-15,-1 2 3 0,0 1 1 0,-1 0 2 16,-2 2 1-16,2 2 2 0,1-1 5 15,-2 3-4-15,-3-2-2 0,4 2-1 0,-2 1-4 16,-2 1 1-16,3-1-1 0,-4 2-1 0,-2 0-1 16,1 1 0-16,3 2 2 0,-3-2-1 0,-1 3 1 15,3-2-3-15,-1 3-4 0,-1 0-2 16,2 0 0-16,0 0 1 0,-1 0-2 0,5 2-2 16,0-1-7-16,0 1-11 0,2 2-31 0,4-2-103 15,-1 4-295-15,6-3-883 0</inkml:trace>
  <inkml:trace contextRef="#ctx0" brushRef="#br0" timeOffset="363375.3618">3863 6332 1 0,'-1'0'0'0,"0"-1"0"0,-1 1 0 0,2 0 0 16,-1-2 108-16,1 4-31 0,0-2-43 15,1 1-24-15,-1-1-12 0,0 1 2 0,0 0 10 16,0 1 8-16,0 1 12 0,0-1 7 0,0 2-4 16,2-2 7-16,-2 0 16 0,1 1 12 0,0 1 15 15,0 1 7-15,1 0-3 0,-2 2 2 16,2 0-2-16,0 2-3 0,0 2 1 0,0 0-1 15,-1 0-4-15,1 2-6 0,-2-1-5 0,1 1-6 16,-1-2-3-16,1 2 0 0,0-2-8 0,1 2-3 16,-1-1-7-16,0 1-3 0,-1 0-7 15,1-2-10-15,-1 0-5 0,2-1-4 0,-2 0 2 16,0-3 0-16,0 4 3 0,0-3 3 0,0 1-1 16,0-2-3-16,0 1-3 0,0-3-3 15,0 2 2-15,-2-1 8 0,2-1 4 0,-1-1-3 16,0 1-2-16,0-2-7 0,-1 0-4 0,2-1-3 15,-1-2-5-15,1 1-2 0,0 1-5 0,1-1-8 16,-1 0-16-16,0 0-31 0,2-1-53 16,-1 0-81-16,0 0-78 0,2 0-100 0,-1-2-156 15,4-2-16-15</inkml:trace>
  <inkml:trace contextRef="#ctx0" brushRef="#br0" timeOffset="363862.7326">3989 6315 1 0,'3'-6'0'0,"1"-1"0"0,-1-2 0 16,2 2 105-16,-2 2 64 0,0 2-60 0,-1 0-48 15,1 2-32-15,2 0-23 0,-2 1-11 16,2-1-2-16,-1 2 3 0,2 0 4 0,-2 2 2 15,3 0 4-15,-1 1-1 0,-1 3 8 0,0-1 9 16,-2 1 14-16,-1 4 22 0,-1-3 3 0,0 5 12 16,-1-1 6-16,-1 1-4 0,0 1 10 15,-2 4-12-15,-2-2-11 0,1-2-12 0,-1 2-13 16,1-2-7-16,0-2-6 0,-1 0-5 16,2-1-5-16,0-2-4 0,-1 0 1 0,2-1-3 0,0-1-2 15,1-1 0-15,-1-1-4 0,1-2 0 0,1 2-1 16,0-3-1-16,0 2-2 0,0-2 1 15,1-1-2-15,-1 2 2 0,2-3 8 0,0 0 7 16,1 1 11-16,2-2 10 0,1 1 3 16,4-4 2-16,-1 1-4 0,1-2-2 0,0-1-4 15,1 0-3-15,0-1-2 0,3 0-5 0,-4 0 0 16,0 0-4-16,1 3-2 0,-1-1 1 0,-3 2-3 16,0 1 3-16,-1-1 1 0,-3 0 3 0,0 1 4 15,-2-1 3-15,0 2 4 0,-1 1 4 16,0-1 7-16,0 1-2 0,0 0 0 0,0 0-7 15,0-1-16-15,0 1-8 0,0-1-12 0,0 0-18 16,0-1-28-16,-1 1-54 0,1 0-110 0,-1 1-213 16,0-1-276-16,-4 1 155 0</inkml:trace>
  <inkml:trace contextRef="#ctx0" brushRef="#br0" timeOffset="364649.2329">3253 6465 1 0,'0'0'0'0,"-1"-3"0"0,-1 1 0 0,0 1 0 0,2-1 0 15,-2 2 112-15,2 0 22 0,0 2-43 16,0-2-35-16,0 1-30 0,0-1-20 0,0 0-13 16,0 1 9-16,-1 1 6 0,0 1 7 0,-1 2 13 15,-2 2-2-15,1 0 0 0,1-1 1 0,-2 3 4 16,3 0 4-16,-2-1 8 0,1 3 10 0,-1-1 10 15,-2 0 8-15,2 2 7 0,0-1 0 16,-1-1-4-16,3 2-11 0,0-1-6 0,-1 1-5 16,-1 1-3-16,1-2-2 0,1 3-4 15,1-3-6-15,0 1-6 0,-1-1-3 0,1 1-4 16,1-3-3-16,-1 2-1 0,1-2-5 0,2 0-3 16,1 0-2-16,-2-2-1 0,1-1-1 0,0-1 3 15,0 0 2-15,2 0 2 0,-1-2 6 16,-2 1 8-16,2-3 8 0,0-1 17 0,-1-1 9 15,4 0 8-15,-2-3 1 0,3 0-11 0,2-2-9 16,0-5-12-16,3 2-8 0,-1-3-9 0,-3 0-1 16,2-1-1-16,-3 3 1 0,-1-2 4 15,2 1 5-15,-6-1 1 0,1 3 3 0,0 0 5 16,-3-2-4-16,-1 3-1 0,-1-3-3 0,-1 4 1 16,-1-1 9-16,0 1-1 0,0 0 13 15,-5 0-12-15,6 3-14 0,-4-3-9 0,1 2-20 0,-2-1 0 16,0-1 0-16,1-2 1 0,-3 4 2 0,0 0-2 15,-2 0-9-15,0-2-2 0,-1 3-4 16,-2-2 0-16,1 2 5 0,0 0 4 0,2 1 2 16,2 0-5-16,1 2-7 0,2 1-24 0,3 1-26 15,-1 5-24-15,2 2-37 0,1 4-188 0,2 7-474 16,2 2-475-16</inkml:trace>
  <inkml:trace contextRef="#ctx0" brushRef="#br1" timeOffset="370377.6082">2330 7836 1 0,'1'-2'0'0,"-2"-1"0"0,-3 0 51 0,0 0 280 0,3 0-20 15,-1 1-31-15,1-1-56 0,-2 0-49 16,0 0-26-16,2-1-21 0,0 1-17 0,0 2-6 16,-1-1-10-16,-1-1-8 0,0 2-9 0,1-1-3 15,-2 0-7-15,0 1-4 0,2-3 0 16,-1 2-9-16,-2 0-8 0,1 2-10 0,-1-1-9 16,3 1-8-16,-1 0-5 0,-3 1-6 0,2 1-4 15,-3 2 0-15,-2 1-3 0,2 1 1 0,-3 0 2 16,0 5-3-16,2-2 1 0,-2-1-1 15,1 1-2-15,1 0 0 0,-2 1 2 0,3-1-2 0,0 0-2 16,1 2 2-16,3-4-1 0,0 3 0 16,-1-1 2-16,3-2-2 0,2 2 2 0,2-1-2 15,1-2 1-15,-1 0-2 0,4 1 1 16,3-1 1-16,0 1-2 0,0-1 4 0,0 0-1 16,3 0-1-16,-3-2 3 0,0 4-2 0,1 0 0 15,-1 0-1-15,-1 1-2 0,0 0 0 0,-3 0 0 16,0 0 0-16,0 0 0 0,-3 0-1 15,-1-2 2-15,2 0-1 0,-2-1 6 0,-1 2-2 16,0-3 0-16,-1-1 2 0,-1 0-2 0,1 0 4 16,-1-2 4-16,-4 2 5 0,3-1 3 0,0 1 3 15,-5-1 1-15,3 0 0 0,-3-1 4 0,-3 0-5 16,1-2-1-16,-1 1-1 0,0 3-7 0,2-4-1 16,-2 0-1-16,0 0-3 0,-4 0 0 15,2 0-2-15,-2 0-2 0,0 0-2 0,2 0 3 16,3 0-1-16,1 0 1 0,2 0 1 15,0 0-5-15,4 0 3 0,0-2 1 0,0 0-1 16,1 2-5-16,1-1-13 0,1 1-24 0,1-2-41 16,-1 1-63-16,0-2-65 0,2 1-99 0,6-3-250 15,2 1-325-15,7-2 200 0</inkml:trace>
  <inkml:trace contextRef="#ctx0" brushRef="#br1" timeOffset="370637.1162">2477 7856 238 0,'3'-3'501'0,"-3"0"-74"0,1-2-81 16,1 2-70-16,0-1-59 0,3 0-70 0,-2 1-56 15,2 0-38-15,1 0-28 0,3 0-12 0,0 1-2 16,0 0-5-16,2-1-4 0,-2 3 0 0,-1-1-5 15,2 1 0-15,0 0 0 0,3-1-2 0,-2 2-5 16,-1 0-5-16,-1 1-11 0,1 0-17 16,-2 0-22-16,-1 2-43 0,-1-1-79 0,-3 2-165 15,3 2-209-15,-1 0-280 0,-5 3 709 0</inkml:trace>
  <inkml:trace contextRef="#ctx0" brushRef="#br1" timeOffset="371105.6659">2537 8056 1 0,'3'-2'0'0,"-3"1"161"0,4-4 45 15,0 2-49-15,2-3-28 0,3-1-35 0,2-1-41 16,3-1-31-16,4 2-20 0,5 0-12 0,1-1 1 16,0 1 0-16,1-2-3 0,-2-1-1 15,-1 2-13-15,0 0-6 0,-2 0-4 0,0 0 6 16,-2 0 11-16,-3 0 10 0,0 0 11 0,-4 1 11 15,-1 0 13-15,-3 2 18 0,-2-1 19 16,-2-3 18-16,-2 6 23 0,1-2 27 0,-2 0 18 16,-2 0 15-16,1 4 5 0,-1-1-6 0,-1 2-15 15,0 0-18-15,-1 0-28 0,-1 1-29 0,-1 0-21 16,2 0-16-16,-2 4-10 0,0 1-6 16,0 1-3-16,0 2-2 0,1 0-1 0,-2 0 0 15,5 4-2-15,0-1-4 0,2 1-3 0,1-2 1 16,2 2 2-16,2-2 4 0,0 0 2 15,3-3 3-15,2 0-2 0,0-4 0 0,3 1 0 0,-3-3-4 16,3-2 2-16,1 0-1 0,-2-3 2 0,-2-1 5 16,1-3 3-16,-5 0 6 0,1-1-1 15,-2-4 1-15,-3 2 0 0,0-2 1 0,-2 0-1 16,-2-1-6-16,1 3-4 0,-2-3-7 0,-3 4-1 16,2-3-1-16,-3 3 0 0,-1-2-1 0,-3-1-4 15,1 3-3-15,-4 0-3 0,1 0-1 16,0 0-2-16,-4 1-1 0,3 3-6 0,-3 1-10 15,3 1-14-15,0 0-26 0,-2-1-44 16,2 2-69-16,1 2-105 0,-1 4-199 0,4-1-238 0,1 2-231 16</inkml:trace>
  <inkml:trace contextRef="#ctx0" brushRef="#br1" timeOffset="371930.5496">2782 7606 1 0,'-4'-10'0'16,"1"-1"0"-16,-4-4 45 0,0 3 256 0,0 1-5 16,-2 0-31-16,2-1-58 0,-2 2-43 0,1 0-34 15,2 0-12-15,-3 2-7 0,1-1-16 16,-2 0-17-16,3 2-12 0,-1 0-9 0,-2 1-5 16,1 1-5-16,0 1-10 0,-1-2-7 0,-2 2-9 15,2 2-8-15,0-1-5 0,-4 3-1 16,1 0-2-16,0 0 0 0,-2 1-1 0,-2 3-2 15,0-1-1-15,-3 1 0 0,-1 0 0 0,1-1 2 16,-1 2-1-16,-2 0 0 0,0 0-2 0,-1 1 1 16,2 0 2-16,-4 1 0 0,2 1 3 15,-3 0-1-15,3-1 3 0,-1 2 1 0,-2-1-1 16,-1-1 2-16,1 2-2 0,0 1-1 0,6-1-1 16,0 0 2-16,1 0-1 0,2 4 0 0,-1 0-3 15,5 1-3-15,-2 0 0 0,3-2 0 16,-1 4 0-16,0-3-1 0,2 3-1 0,1 0 0 15,-2 0 1-15,0 2-2 0,2 1 2 0,1 1 0 16,-2-2 2-16,2 3-2 0,0 2-1 0,0-2 0 16,0 0-1-16,2 0 3 0,3-1-3 0,-2 3 1 15,4-3-2-15,-3 2-1 0,4 0 6 16,-1 0-1-16,-2 1 0 0,4 2 2 0,2-2-5 16,0 2 0-16,5-3 1 0,-3 0 2 0,4 0 1 15,1 1-2-15,2 1 2 0,0-1-4 0,4 2 4 16,-2-3 2-16,7 2 1 0,-1 0-2 15,2-3 7-15,1 0 5 0,3-3 6 0,2-3 11 16,-1-2-7-16,3-2-2 0,1-1-7 0,1-3-5 16,0 0 5-16,2-3-1 0,0 3-1 15,-1-2-3-15,-1-3-3 0,1 1-1 0,-1-2-1 16,0 0-1-16,-2-1-4 0,-2-1-2 16,2-2 1-16,1 0-3 0,0-3 3 0,-2 0 1 0,-1-1-1 15,1 1 0-15,-3-1-1 0,-1-2-1 16,2-1 3-16,-3 1 3 0,0-1 0 0,-3-1-2 15,1-3 1-15,2-2-3 0,-3 1 4 0,1 0 2 16,-5-3 0-16,2 2 6 0,-3-2-2 0,2 0 1 16,0-2 0-16,-1-1 1 0,-2-1 0 15,2-1 4-15,-5-1 1 0,-1-2-4 0,-1 0 3 0,1-2-1 16,-3 0-3-16,-1-4-4 0,-1-1-3 16,-3 1 2-16,-1-3 1 0,-3 2 7 0,-3 3-2 15,-1 0-2-15,-5 3-2 0,1 2-5 0,0 1 9 16,-3 0-3-16,-2 2-1 0,-1 3-1 15,-2-2-7-15,0 1 1 0,-4 2 1 0,2 1 1 16,-5 4-4-16,-2-3-2 0,-2 5-2 0,-1 1-5 16,-1 4 6-16,-2-1 4 0,0 1 0 0,2 2 2 15,-1 1-5-15,-1 1-2 0,7 2-3 16,-1 2 5-16,4 0-5 0,4 0-12 0,3 4-15 16,0-1-32-16,4 5-44 0,0 4-94 0,0 1-201 15,5 3-393-15,0 2-360 0</inkml:trace>
  <inkml:trace contextRef="#ctx0" brushRef="#br1" timeOffset="373084.6137">9311 3253 1 0,'-1'-5'0'0,"0"-2"0"0,-4-3 0 0,4 3 0 15,-1-1 65-15,-2 1 176 0,1 1-21 0,1 1-23 16,-1-2-24-16,-3 3-23 0,4-1-27 0,-1 3-18 15,-2 0-13-15,1 1-7 0,-2-1-15 0,2 2-15 16,-3 2-13-16,-1-1-13 0,3 3-4 16,-3 2-4-16,-3 1 2 0,3 1-2 0,-2 0-4 15,0 2 3-15,0 3-5 0,0-1 5 0,1 2-1 16,-2 1-5-16,1 1 3 0,0 0-9 0,2 0-1 16,1 1-3-16,-1-2-2 0,1 1 0 15,2 0-1-15,3-4 0 0,-1 1-2 0,3-4 2 16,4-2 2-16,-2 3 1 0,2-3 6 0,2 2-1 15,-2-2 2-15,4-1 2 0,0 1-3 16,1 0-1-16,0-1-2 0,-2 0-5 0,1-1-3 16,2 2 2-16,-3-1 0 0,-2-1-1 0,3 1 4 15,0 0-5-15,-4 1 0 0,3-1 0 0,-5-1-4 16,3 4 4-16,-3-1 0 0,-1 0 2 0,-2 3 1 16,0-1 0-16,-4 2 1 0,2-2 0 15,-5 0 2-15,0 1 2 0,1 0 1 0,-3 0 4 16,1-2 2-16,-1 0 3 0,2-3 3 0,-1-3 3 15,0 0-1-15,1-1 2 0,0-1-3 0,0 1-2 16,-2-2 0-16,2 0-2 0,0 0 0 0,3 0-2 16,-3 1-1-16,4-2-1 0,-2 1-3 15,2-2 0-15,-1 1-3 0,2 0 4 0,-1 0-1 16,1-1 1-16,0 1 1 0,2-1-4 0,-1 1 1 16,-1-2-3-16,1 3-3 0,2-2-3 0,-1-1-8 15,1-1-10-15,0-1-23 0,0 3-32 16,1 1-47-16,0-3-60 0,4 0-91 0,0 0-129 15,3-2-140-15,1 1-161 0,3-1 701 0</inkml:trace>
  <inkml:trace contextRef="#ctx0" brushRef="#br1" timeOffset="373808.7987">9372 3427 1 0,'2'-2'0'16,"-2"-1"0"-16,5 0 101 0,-1 0 107 16,-1 1-37-16,4 1-20 0,1-1-14 0,-1-2-18 0,1 0-15 15,1 2-17-15,0 1-18 0,2 0-18 16,-2 0-14-16,-1-1-10 0,2 2-7 0,-2 0-5 16,0 0-6-16,0 2-3 0,1-1-2 0,-2 1-4 15,-1 0-2-15,2 3-6 0,0-1-1 16,-5 0 0-16,3 2-2 0,-2 0-2 0,-3 3-4 15,-1 0-4-15,0 2-10 0,-2 2-21 0,-5 1-27 16,1 0-31-16,-5 0-22 0,1-3-8 16,-3 3 11-16,1-5 17 0,1 4 26 0,0-3 27 15,2-1 20-15,-1 0 17 0,0-4 6 0,5 3 4 16,-1-3 4-16,2-2 0 0,0 1 0 0,2-3 0 16,2 2-3-16,0-3-4 0,0 0 4 0,1 1 13 15,2-1 13-15,2-1 12 0,2 1 2 16,5-2-7-16,0 0-7 0,2-1-5 0,4 0-2 15,2-2-1-15,0 2-1 0,1-3 2 16,2 2-2-16,-5 0 1 0,2-3 1 0,0 0 0 0,-2 3 1 16,1-2 2-16,-5-1 4 0,4-1 11 15,-7 1 21-15,3 0 31 0,-4-1 26 0,1 2 27 16,-3 0 17-16,-1-2 5 0,-2 1 0 0,-1 2-8 16,-2-1-12-16,-2 3-12 0,0-3-8 0,0 4-11 15,0-1-12-15,-1 1-14 0,0 1-20 16,-1 0-20-16,-3 0-16 0,3 1-14 0,-5 2-5 15,4 1 0-15,-6 2 1 0,3 4 0 0,1-2-1 16,0 3-1-16,1-1 1 0,4-1 1 0,0 4 2 16,3 0 1-16,3 0 2 0,3 0 5 15,2 1 9-15,1-2 6 0,1-1 7 0,3-2 1 16,-2-1 0-16,4-1 3 0,-2-4 1 0,-1-2-2 16,4-2-2-16,-5-2-5 0,0 0-3 15,0-3-1-15,1 0 1 0,-2-3 1 0,-2 0-2 16,1-1-2-16,-3-2-4 0,-1 1-3 0,-1-1-1 15,-1-2 1-15,-1 4 0 0,-3-3 0 0,-1 3 1 16,-2-2-3-16,0 0-2 0,-4 0-2 0,1 0-2 16,-4 2-2-16,-1-3-2 0,-2 3-3 15,-1-3 0-15,-5 3 0 0,2 0-2 0,-3 1 1 16,1 3 0-16,0 0-3 0,0 2 1 0,0 2-3 16,1 2-4-16,-1 3-5 0,5 0-8 0,-4 3-18 15,2 3-52-15,-2 1-141 0,2 6-379 0,0 3-915 16</inkml:trace>
  <inkml:trace contextRef="#ctx0" brushRef="#br1" timeOffset="374860.6577">15513 3240 1 0,'-2'-6'0'0,"-4"-1"0"15,2-2 232-15,-2 1 40 0,1 1-28 0,-2 3-35 16,3 0-26-16,-3-2-25 0,-1 3-20 16,4-1-19-16,-4 2-18 0,-1 0-14 0,0 1-17 15,3-1-12-15,-2 2-15 0,-1 2-16 0,-1 1-11 16,2 1-6-16,3 3-2 0,-3 1-2 0,0 0 1 15,2 4-1-15,0 0-1 0,-1 3 2 16,3-1 2-16,1 0 0 0,-1 1 0 0,2-2 1 16,2 2-2-16,0-1 0 0,1 1-1 15,3 0 1-15,-1-3 1 0,0 0 1 0,5-1 6 16,-1 1-6-16,-1-1 1 0,2-2-1 0,1 3-2 16,-4-3 1-16,3 1 0 0,1-2-2 0,-2 1-4 15,-3-1 0-15,1-1-1 0,-2-2-1 16,-2 2 4-16,1-1-2 0,-1 1-1 0,-1-2 2 15,0 1-1-15,-1-2 2 0,-1 1 3 0,1-2 2 16,-1 2 1-16,-3-3 7 0,2 3 3 0,-4-2 6 16,1-1 4-16,-2 1-4 0,-1-2-2 0,-2-1-5 15,1 0-5-15,-2 0-1 0,0 0-3 0,-1 0-2 16,1 0-2-16,3-1 0 0,3 1 1 0,-1-2 3 16,-2 1 2-16,5 0-4 0,-3 0-2 15,1 0-2-15,3-1-4 0,1 1 2 0,0 1 0 16,-2-1-2-16,1 1 1 0,3 0-2 15,0 0-3-15,0-3-5 0,0 3-20 0,0 0-55 16,1-1-56-16,1 1-66 0,3 0-133 0,-1 0-208 16,6 0-462-16</inkml:trace>
  <inkml:trace contextRef="#ctx0" brushRef="#br1" timeOffset="375565.6624">15614 3413 1 0,'0'-1'0'16,"2"-3"62"-16,2-1 254 0,-1 2-16 0,-1 1-33 15,5-2-60-15,-4 3-56 0,5 0-47 16,-1 0-35-16,-1-1-23 0,5 2-17 0,-3 2-9 16,2-1-5-16,1 0 0 0,-2 1-6 0,2 2-3 15,0-1-4-15,-2 2-2 0,0 0 1 16,2 0 1-16,-3 0-3 0,-3 1-5 0,2 3-6 0,-4-1-9 15,1 1-6-15,-2 0-8 0,-5 1-19 16,-3 1-10-16,-3-1-13 0,-1 3-11 0,-3-2-11 16,-2 2-16-16,1-1-15 0,-4-1 0 15,5-1 17-15,0 0 29 0,-2-4 32 0,5-1 26 16,2 0 15-16,2-2 8 0,-3 0 4 0,2 1-2 16,4-3 2-16,0 2-4 0,0-2-3 0,2 0-4 15,1-1-5-15,1 1 0 0,-1 0 6 0,4-1 21 16,-2 1 18-16,1-1 13 0,5 0 6 0,3-1-11 15,0 1-9-15,6-1-6 0,-2-1-5 16,4 0 0-16,2-2-3 0,3 0-3 0,1 0-1 16,3-2-4-16,0 2-1 0,-2-2-1 0,-1-1 1 15,-2 0-2-15,-3-1 4 0,-1-1 4 16,-4 2 10-16,3 1 26 0,-8-2 40 0,-1 3 44 16,-4 0 35-16,2 0 22 0,-1 2-5 0,-4 0-15 15,-1-1-15-15,-1 1-26 0,0 1-22 0,-1 0-20 16,0 0-21-16,-3 0-13 0,1 0-13 15,-1 2-16-15,-2 2-8 0,2 0-4 0,-2 2-6 16,-2 1 0-16,2 2-1 0,-1 0-3 0,3 0 0 0,-1 2 1 16,4 2 1-16,1 1 1 0,1 1 4 15,4 3 1-15,1-3 1 0,4 2 6 0,-1-1 2 16,2-1 4-16,6-2 3 0,-4-2-1 0,4-3 2 16,-3-5-3-16,2 0-3 0,-3-2-2 15,0 0 1-15,1-5-3 0,-2-1 1 0,1-4 0 16,-2-1-2-16,0 0-2 0,-2 0-1 0,1-1-4 15,-2 0 2-15,0-2-2 0,-4 0-1 16,-2 1 3-16,3 0 1 0,-4 2 2 0,-1-4 1 16,-1 2 2-16,-1 0-3 0,-3-1 0 0,1 0-3 15,-5 0-5-15,1 0 3 0,-3 2-3 0,-1-1-2 16,-3 2-1-16,0-1-3 0,-2 3-1 16,-2 1-2-16,6 3-3 0,-4 2-9 0,3 4-14 15,-3 3-35-15,4 4-79 0,-4 4-179 0,5 4-494 16,2 4-719-16</inkml:trace>
  <inkml:trace contextRef="#ctx0" brushRef="#br1" timeOffset="376389.3045">20323 4466 1 0,'-1'-8'0'0,"-1"-3"228"0,-1-4 149 0,1 0-43 16,-3 3-43-16,1 0-59 0,-1 0-33 0,0 1-26 15,-1 2-24-15,0 0-22 0,-1 1-26 16,-1 2-21-16,0 0-17 0,-1 2-13 0,0 1-9 16,-4 2-5-16,2 1-5 0,-3 3-4 0,0 0 1 15,0 4-5-15,0-1-5 0,-1 0-4 0,4 2-6 16,-1 4 4-16,0 0 1 0,1 2 3 16,0 1-1-16,2 0-3 0,3-1-2 0,1-1-4 15,1-2 5-15,4 0-3 0,0 0 1 0,4 0 6 16,1 0 1-16,2-1 5 0,3 2-1 15,3-3-4-15,-1 3-4 0,3-3-2 0,-1-1-4 0,-1 1-1 16,1-1 1-16,-1 0-3 0,0 0 0 0,-3-1-1 16,0 0-3-16,-1 2 2 0,-3-3 0 15,0-3-1-15,0 2-2 0,-3-1 2 0,-1 0 0 16,1 0-2-16,-3-1 4 0,0 1-2 0,0-2-1 16,-3 1 3-16,1 0-2 0,-1 2 1 0,-3-1 2 15,-1-2-1-15,1 1 2 0,-3-1 0 16,-3-1 1-16,-1 2-1 0,-2-2 2 0,4-1-3 15,-3 1 1-15,2-1-1 0,2 0-4 0,1 0 2 16,2 0-3-16,-2-1-3 0,4 0 3 16,0 1-15-16,1-2-18 0,2 1-26 0,-1 0-38 15,3 0-60-15,0 0-109 0,3 0-262 0,3-2-367 16,3 1 56-16</inkml:trace>
  <inkml:trace contextRef="#ctx0" brushRef="#br1" timeOffset="377001.9239">20509 4463 1 0,'4'-3'0'0,"0"-2"347"16,2-3-62-16,5 3-32 0,-1 0-56 0,2 2-61 16,4 1-50-16,-3 2-42 0,2 0-20 0,-1 3-12 15,0 0-9-15,-1 2 0 0,-2 1-3 16,1 2-3-16,-3-1 0 0,-1 2 0 0,-1 2-7 15,-1 0-5-15,-3 0-12 0,0 1-25 0,-2 0-27 16,-2 1-37-16,-3 1-48 0,-3-2-29 16,-4 4-27-16,-1 1-41 0,-8-1 17 0,1 1 244 15,-3-2 0-15,1-2 0 0,2-3 0 0,4-4 0 16,3-3 0-16,2-1 0 0,3-2 0 0,0-2 0 16,4 2 0-16,1-1 0 0,2-1 0 15,2-2 0-15,2 1 0 0,4-5 0 0,7 3 0 16,0-1 0-16,6 0 0 0,4-3 0 0,1 3 0 15,1-2 0-15,3 0 0 0,0 1 0 16,-3 0 10-16,5 1 54 0,-4 0 26 0,1 1 27 0,-3 1 22 16,-2-1 28-16,-5 0 39 0,-6 0 32 0,2 0 13 15,-2 0-6-15,-5 1-27 0,-2-3-28 0,1 4-25 16,-5 0-22-16,-1 1-21 0,-1 0-20 16,-1 1-24-16,1 1-32 0,-2 0-19 0,-5 0-19 15,1 2-9-15,-1 0 1 0,-3 4 0 0,-1 2 0 16,0-1-1-16,3 2 1 0,-1 0-2 15,6 0 1-15,0 3-1 0,2-1-1 0,3-1 3 16,2 1 2-16,5-4 3 0,1 1 6 0,2-1 0 16,3-3 2-16,0-2 2 0,3 0 2 15,-4-2-2-15,3-1 1 0,-4-1 4 0,4-3 1 16,-5 0 5-16,1-5 0 0,-4 3-3 0,0-5-3 16,-2 3-3-16,-1-1-2 0,-1-2-1 0,-2 4 2 15,-2-4-2-15,0 1-3 0,-1-2 0 16,-1 2-6-16,0-2 2 0,-2 0-1 0,-2-2-2 15,-1-1 0-15,-1 3-2 0,-2-1-4 0,0 0 0 16,-3-2-6-16,0 5-10 0,-2 0-15 0,0 6-30 16,-2 3-72-16,0 3-152 0,-4 5-456 15,2 5-807-15</inkml:trace>
  <inkml:trace contextRef="#ctx0" brushRef="#br1" timeOffset="377798.1532">24072 5715 1 0,'5'-12'111'0,"-2"-5"302"0,-1-3-45 0,3 6-29 15,-2 0-35-15,-2 2-46 0,0 1-37 0,2 1-33 16,-6 2-34-16,2 3-33 0,0-1-30 0,1 2-25 16,-3 2-23-16,-2 1-22 0,3 1-11 0,-7 2-8 15,-3 2-1-15,-2 3 4 0,-4 3 2 0,-2 1 2 16,-2 5-1-16,2 2-4 0,1-3 0 15,1 3-2-15,3 1 0 0,4-1 1 0,1 1-2 16,2 4 0-16,-1-3 1 0,6 1 2 16,1-1 2-16,4-1 1 0,1-3 1 0,2 2-2 15,2 0 2-15,0-1-1 0,-2-2 0 0,4 3-1 16,1-3-3-16,-1 0 1 0,-2 0-4 0,-3-3 2 16,4-1 0-16,-6 0-1 0,0-1 0 15,2-1-1-15,-3-2 0 0,-1 2 2 0,0-1-2 0,-1-3 2 16,0-1 0-16,-2 2-1 0,1-2 2 15,1-2 2-15,-3 0 4 0,-1 2 3 0,1-2 5 16,-3 1-1-16,-2-2 4 0,-2-1-4 16,0 0-2-16,-3-1 1 0,-2 1-8 0,-3-3 0 0,0 1-3 15,-1-2-2-15,4 1-1 0,-1-1-2 16,3 1-1-16,-1-1-4 0,5 2-1 0,4 0-10 16,0-1-31-16,3-1-58 0,3 2-135 0,2-2-387 15,5 1-922-15</inkml:trace>
  <inkml:trace contextRef="#ctx0" brushRef="#br1" timeOffset="378068.2199">24247 5846 556 0,'1'-5'519'0,"0"-1"-66"15,1-2-111-15,2 2-89 0,3 1-58 16,0-2-51-16,0 2-38 0,0-2-31 16,3 3-22-16,1-1-15 0,0 1-20 0,-1 1-8 15,0 2-6-15,3 1-5 0,-5 0 0 0,1 1-1 0,0 2-1 16,0 1-3-16,0 1-1 0,-3 1-4 16,1-1-7-16,1 5-10 0,-4-1-24 0,2 2-43 15,-3 2-70-15,2 1-106 0,-3 1-179 0,-3 2-200 16,-5 1-266-16,1 0 827 0</inkml:trace>
  <inkml:trace contextRef="#ctx0" brushRef="#br1" timeOffset="378487.8036">24263 6082 1 0,'0'-1'192'0,"1"-2"224"0,3-3-61 16,0 2-45-16,2 0-61 0,1-1-75 0,7 0-59 15,0 0-49-15,7 1-27 0,7 0-19 0,3 1-10 16,2 1-11-16,7 0-4 0,0 1-6 15,1-1-10-15,0 0-7 0,0 0-9 0,-1-2-10 16,-1 1-1-16,-6-2 7 0,-1-1 15 0,-5-1 17 16,-2 0 13-16,-5-2 10 0,-3-1 8 0,-1 0 12 15,-6-1 11-15,-2 1 17 0,-1 3 19 0,-4-3 15 16,-3 3 10-16,-2 1-1 0,0 1-9 0,-4-1-14 16,-1 2-9-16,-2 3-14 15,-4 1-4-15,-4 1-6 0,-2 4-7 0,0 4-1 16,-2 0-12-16,4 4-10 0,2 0-9 0,4 3-7 0,1-2-2 15,2 2 0-15,5-2 5 0,2 0-1 16,3 2 3-16,5-2 3 0,4-1-2 0,3-1 6 16,6-2 1-16,1-3 0 0,3-2-3 0,0-1-2 15,0-2 0-15,-2-2 4 0,-1-3 8 0,-3-2 4 16,-1-3 4-16,-4 0 1 0,-3-4-8 16,1 0 3-16,-1-2-5 0,-4 1-2 0,-2-3-2 15,-2 1-3-15,-1-1 0 0,1-3-4 0,-4-1 4 16,-1-1-7-16,0 0-3 0,-4 3-3 15,-4 0-8-15,0-1 3 0,-3 3-3 0,-4 5-5 16,-7-1-8-16,-2 3-27 0,-5 3-60 0,-6 0-147 16,-2 3-553-16,-6 2-814 0</inkml:trace>
  <inkml:trace contextRef="#ctx0" brushRef="#br1" timeOffset="379968.9616">4685 5983 1 0,'0'0'0'0,"0"0"0"15,0 0 0-15,-2 0 0 0,4 0 0 0,-2 0 0 16,1 0 0-16,-1-1 40 0,0 0 209 15,1 1-28-15,-1 0-34 0,2 0-29 0,-2 0-21 16,1 0-23-16,-1 0-16 0,0 0-12 0,0 0-7 16,1 0-4-16,0-2-8 0,1 0-14 0,0 1-16 15,3-3-15-15,-1 2-11 0,2-3-4 16,0 0 0-16,2 0 4 0,0-1 0 0,2 0-2 16,-1-1 2-16,3-2 1 0,1-1 5 0,2-2 2 15,0 1 1-15,0-1-2 0,1 0 3 0,0-4 2 16,2 3 4-16,-1-1 7 0,-2 0 6 15,4 0 5-15,-4-1 3 0,1 1 0 0,-1-1-1 0,1 1 0 16,-1 0-4-16,0 1-3 0,-3-1-7 16,3 0-5-16,-1 1-5 0,-1-3-3 15,3 1-3-15,-1 1-6 0,2-2 0 0,3 3-2 16,-1-5-1-16,3 1 1 0,-2 1-2 0,3 0 1 16,-3 1 1-16,0-2 1 0,-2 5 0 0,2-3 1 15,-4 2-1-15,-1 1 1 0,2-1 0 0,-3 1-1 16,-2 0 0-16,6-1-1 0,-6 1-1 15,2 0-1-15,-1 2 0 0,-1-4 1 0,-1 3-2 0,1 0 1 16,2-1 0-16,-1 0 0 0,-1-1 2 16,-1-2-2-16,0-1-1 0,3 0 1 15,-1 1-3-15,0 0 3 0,-2 1-2 0,3 0 0 0,-2 2-1 16,-1-3-2-16,6 0 0 0,-3 2-1 16,2-2 1-16,-1 2-1 0,0-1 0 0,-1 0 2 15,0-1 1-15,-1 0 0 0,1 4 1 0,-2-2 1 16,-2 1-1-16,1 1 2 0,-3 0-1 0,1 1-1 15,-2 0 0-15,-2 2 1 0,1-1 1 16,-2 2 2-16,-1 1-2 0,2 1 2 0,-3-1-3 16,-1 3 1-16,1-2-1 0,1 1-3 0,1 0-1 15,-3-1-1-15,3 3-3 0,0-1 2 16,-3-2 0-16,2 1-2 0,2-1 0 0,-2-1 0 16,2 1 1-16,0 2 2 0,0-2-1 0,-1 2-1 15,-1 0 2-15,3-1-4 0,-4 1 3 0,0 1 0 16,1-1-2-16,0 1 1 0,-1 1-1 15,-1 1-1-15,-1 0 1 0,0 0 2 0,0 0-3 16,0 0 1-16,0 0 0 0,0 1-2 0,0-1 2 16,0 0 0-16,0 0 2 0,0-1-1 0,0 1 2 15,0 0 1-15,0 0 0 0,0 0 4 0,0 0-2 16,-1 0 1-16,1 1 1 0,1 0-1 16,-1-1 3-16,0 0-2 0,0-1 0 0,0 0-2 15,0 1 0-15,0 0-3 0,0 0-4 0,0 0-4 16,0 0-10-16,0 0-17 0,0 1-9 0,0 1-32 15,4 1-59-15,0 1-100 0,-2 4-202 16,5 0-336-16,-5 5-253 0</inkml:trace>
  <inkml:trace contextRef="#ctx0" brushRef="#br1" timeOffset="381682.4152">4584 5628 1 0,'1'-2'0'0,"2"-1"0"0,-2-4 0 15,1 2 0-15,2 0 0 0,0 2 0 16,2-3 99-16,-2 1 33 0,2 1-14 0,-1-2-12 16,1 3-17-16,-1-1-18 0,4 0-17 0,-3 1-14 15,0 1-9-15,3 2 0 0,0-1 3 0,-2 1 9 16,1 0 12-16,-1 1 8 0,6 0 2 15,-3 2-7-15,1-1-12 0,1 1-15 0,1 1-9 16,0-1-6-16,1 3-3 0,1-2 0 0,-1 3 2 16,-2-2 4-16,2 1 0 0,-2 0 1 15,1-2 0-15,-1 2 2 0,1-1 2 0,-3-2 2 16,0-1-1-16,1 1-5 0,-1-2-10 0,-1 1-13 16,-2-1-22-16,2-1-44 0,-1 0-85 0,1 0-110 15,2 0-154-15,-1-1-99 0,0 0 517 0</inkml:trace>
  <inkml:trace contextRef="#ctx0" brushRef="#br1" timeOffset="381929.9207">5085 5365 1 0,'0'-4'38'15,"-2"0"340"-15,2-1-32 0,0 3-41 0,2 2-92 16,-1 0-105-16,-1 0-78 0,2 0-40 15,2 2-3-15,0 0 15 0,6 1 5 0,-1 1 1 16,2 0 5-16,3 1 0 0,2 0 3 0,2 1 9 16,-1 0 12-16,5-1 12 0,-3 0 6 0,3 0-7 15,-4-2-17-15,2 1-17 0,-3-3-15 16,-3 0-18-16,2 0-30 0,-4-1-61 0,0-1-97 16,-2 1-113-16,3-2-137 0,-5-2-93 0,0-2 550 15</inkml:trace>
  <inkml:trace contextRef="#ctx0" brushRef="#br1" timeOffset="382125.8236">5357 5095 1 0,'-4'-4'0'16,"1"-1"127"-16,-5-2 277 0,6 4-45 16,2 2-84-16,-1 1-126 0,2 1-118 0,-1 0-59 15,2 1-17-15,3 1 20 0,-1 1 32 0,4 2 0 16,-1 2-1-16,5 0 4 0,1 0 4 0,-1 0 8 15,6-1 5-15,-2-1-1 0,-1-1-4 16,5 1-9-16,-4-4-16 0,2 1-24 0,0-1-49 16,1-2-117-16,0 0-152 0,-5-1-241 0,4-1 415 15</inkml:trace>
  <inkml:trace contextRef="#ctx0" brushRef="#br1" timeOffset="382316.01">5566 4886 1 0,'-2'-5'207'0,"-2"1"275"16,-1-2-189-16,3 3-45 0,2 2-28 0,0 1-121 15,0 0-98-15,1 1-143 0,1 1-123 0,0 0 8 16,3-1 42-16,-2 4 119 0,5 1 130 0,2-1 11 16,1 1 0-16,0 1-31 0,2 0-19 15,2 1 0-15,-4 2-15 0,4 3-40 0,1 0-310 16,3 4 117-16</inkml:trace>
  <inkml:trace contextRef="#ctx0" brushRef="#br1" timeOffset="383617.7405">8703 4407 1 0,'-7'0'0'0,"3"0"0"0,-4 1 0 0,0 0 0 0,5 0 0 16,-5 0 0-16,4 1 0 0,-3-1 0 15,4-1 0-15,-3 3 0 0,3-2 0 0,-4 2 0 16,4-2 0-16,1 0 0 0,-3 0 0 0,3 0 0 15,1 1 0-15,1-1 0 0,0-1 0 16,0 1 0-16,0-1 0 0,0 0 0 0,0 0 0 16,0 0 0-16,0 2 0 0,1-1 0 0,0 1 0 15,3 0 0-15,-2 0 0 0,1 1 12 0,6-1 74 16,-5-1 10-16,4 0 1 0,1 1-3 16,2-1-10-16,4 0-17 0,-1 0-12 0,-2-1-12 15,7 2-7-15,-3-2-10 0,3 3-4 0,-2-2-4 16,5-1 3-16,0 1 5 0,1-1 0 15,0 0-2-15,4-1-2 0,-2 0-6 0,5-2-2 16,0 3 1-16,1-3-3 0,-1 2-2 0,0-2-2 16,1 1 1-16,0 0 1 0,0-1 2 0,1 1-2 15,4 0-1-15,-3-1 0 0,-1 0-4 0,3 0 3 16,-3 2-1-16,0-2 1 0,0 1 1 0,6-1 1 16,-2 1 0-16,1-1 1 0,1 0-1 15,-2 0-3-15,2 0-1 0,-1 0-1 0,-3 0 0 16,2 0 1-16,-2 1 3 0,-3-2 0 0,0 1 1 15,0-1-1-15,0 0-1 0,1 1 0 0,-3-1 3 16,3 2-4-16,-1-2-1 0,0 2 0 16,-3-3-3-16,2 2 3 0,0-1 1 0,0 1 2 15,1 0 2-15,3-1-2 0,1-1 0 0,-3 1-1 16,1-1 1-16,2 2-3 0,-2-2 2 0,1 1 0 16,2-2-1-16,-1 1 2 0,0 1-3 15,-2-1-3-15,-2 1 1 0,0-1-2 0,1 0 1 16,-1 1-1-16,1-1 1 0,0 2-2 0,-1-2-1 15,0 3 2-15,-1-1-6 0,-2 1 4 16,1 0-1-16,2 1 1 0,-3 1 3 0,2 0-1 16,1-2 1-16,-2 2 0 0,1-1 4 0,-1 0-5 15,-1-1 1-15,0 2 1 0,2-1-3 0,-2-2 2 16,-3 2 0-16,0-3 4 0,-3 3 0 0,1-1 3 16,-4 0 0-16,0 0-1 0,-1 1 6 0,-4-1-2 15,3 0 2-15,-3 1 2 0,3 0-6 16,-4 0 3-16,2 0 0 0,-2-1-1 0,-1 0 3 15,-1-1-1-15,-4 3-1 0,0-3 2 0,-1 3 1 16,0-2-3-16,-1 2 0 0,-4-1-2 0,2 1-8 16,-1 0 0-16,-1 0-1 0,-1 0-1 15,0 0 4-15,0 0 1 0,0 0 2 0,2 0 1 16,-2-1 1-16,2 1-4 0,1 0-2 0,0-1-1 16,0 1-7-16,2-1 4 0,0-1-1 15,-2 2-2-15,1-1 2 0,-1 1-3 0,-1 0-2 16,2 0-1-16,-2 0 1 0,0 0-6 0,-1 0-4 15,-1 0-5-15,0 0-14 0,0 0-14 0,0 0-30 16,0 0-45-16,0 1-53 0,-1 2-75 16,-1-2-154-16,-4 3-99 0,0-2 504 0</inkml:trace>
  <inkml:trace contextRef="#ctx0" brushRef="#br1" timeOffset="384506.8577">10116 4308 1 0,'-1'-1'0'16,"0"-3"0"-16,-1 1 0 0,1-1 0 0,-1 3 0 16,2-1 134-16,-2 1 1 0,2 1-25 15,0-1-33-15,0 1-29 0,0 1-27 0,0 0-22 16,2-1-15-16,-2 1-15 0,2-1 13 0,-1 2 10 16,2 1 18-16,4 0 25 0,-3 0 6 0,4-1 13 15,2 0 12-15,2 3 8 0,4-5 0 16,2 3-4-16,3-1-10 0,-1 0-7 0,5-1-2 15,0 0-3-15,1 0 2 0,1 0-1 0,-2-1-5 16,3 0 0-16,1-1 1 0,-1 0-3 16,3-1 2-16,2 0-5 0,-2 0-9 0,2 1-3 0,-1-1-4 15,-2 1-6-15,4-1 1 0,-3 0 0 16,4 1-2-16,0 0-1 0,1 0-3 0,-1 0-1 16,1-1-3-16,0 2 0 0,2-1 0 0,-1 2-1 15,0-2 1-15,0 2-1 0,-1-1-1 16,-3 2 3-16,-1 0 3 0,3 0 4 0,1 0 2 15,-2 0-2-15,-2-1-5 0,-2-1 0 0,-2 0 1 16,-3 0 3-16,-2-3 1 0,0 1 1 0,2 1-2 16,1-1-3-16,-5 2-3 0,3-3-1 15,-2 2 1-15,1-1 1 0,-2 0 3 0,0-1 0 16,0 0 0-16,-2 0 0 0,-2-2-2 0,1 2 0 16,-2 1-1-16,-3-2 0 0,2 2 0 0,-5-1 0 15,-2 2 1-15,-1-1 2 0,-2 1 1 16,-2-1 5-16,-1-1 4 0,-1 3 7 0,-1-2 6 15,-1 2 3-15,1 0-6 0,-1 0-14 0,0-2-12 16,1 1-14-16,0-1-10 0,-2 1-7 0,2-2-19 16,-1 1-23-16,0 0-35 0,-2 1-60 0,1-2-81 15,-1 2-135-15,-3-3-178 0,1 2-109 16</inkml:trace>
  <inkml:trace contextRef="#ctx0" brushRef="#br1" timeOffset="384767.9208">11529 4011 1 0,'-2'-4'250'0,"-1"-1"236"0,-1-2-96 0,1 5-70 16,-2 1-75-16,3 2-77 0,-1 1-60 0,-3 1-33 15,0 2-18-15,0 1-8 0,-3 3-10 16,-3 5-6-16,2 2 1 0,-3 3 1 0,-4 6 0 15,2 1-2-15,-4 4-8 0,-1 2-4 0,1 2-9 16,-2 0-6-16,1-1-5 0,2-5-7 0,0-1-8 16,6-7-14-16,1-2-22 0,1-3-28 15,2-4-46-15,2 0-92 0,-2-3-178 0,0 0-303 16,2-1-118-16</inkml:trace>
  <inkml:trace contextRef="#ctx0" brushRef="#br1" timeOffset="384981.7027">11101 4114 1 0,'-8'-2'0'0,"-2"-2"311"15,-5 2-77-15,4 2-45 0,-2 3-4 0,-1 2 5 16,2 4-16-16,-6 2-21 0,2 1-17 16,-1 4-30-16,-1 1-31 0,0 3-15 0,-1 0-19 15,3 2-13-15,-3 1-6 0,2-3-7 0,2 2-4 16,0-4-4-16,2 1-4 0,3-5-3 15,2 2-9-15,-3-3-13 0,5-1-35 0,-1-2-80 16,1-1-116-16,0-2-196 0,-1 1-265 0,-1-3 415 16</inkml:trace>
  <inkml:trace contextRef="#ctx0" brushRef="#br1" timeOffset="385201.1721">10267 4200 1 0,'-15'0'0'0,"-7"0"165"0,-4 2 94 0,3 3-27 16,3 2-12-16,2 2-26 0,0 2-41 0,-2 1-38 15,0-1-34-15,3 3-25 0,2-1-21 0,1 2-14 16,0 0-6-16,2 3-11 0,2 2-2 16,0 1-1-16,1-2-8 0,2-1-15 0,3-1-40 15,-1-2-64-15,2-2-122 0,2-5-175 0,-2 0-242 16,1 1 665-16</inkml:trace>
  <inkml:trace contextRef="#ctx0" brushRef="#br1" timeOffset="385405.9523">9675 4211 1 0,'-12'0'0'0,"-5"-2"0"0,-2 2 102 16,-1 4 78-16,2 2-19 0,2 3-38 15,-6 0-35-15,5 4-19 0,-3 3-15 0,2-2-15 16,2 0-12-16,1 1-12 0,4 1-4 0,0 1-1 16,0-2-4-16,3 1-5 0,1 0-13 0,4-5-28 15,1 2-30-15,-2-4-40 0,4 0-62 0,0-1-112 16,3-2 86-16,-1-1 198 0</inkml:trace>
  <inkml:trace contextRef="#ctx0" brushRef="#br1" timeOffset="385587.4062">9281 4267 1 0,'-13'-1'0'0,"-4"-4"0"0,-3 1 0 0,1 3 175 16,5 2-41-16,-4 1-46 0,3 3-30 16,-2 1-22-16,-2 1-10 0,1 1-7 0,-1 1-6 15,5 0-4-15,-3 2-4 0,5-3-4 0,0 1-4 16,2 3-4-16,2-2-13 0,-1 3-32 15,3 0-101-15,0-1-176 0,3-1 329 0</inkml:trace>
  <inkml:trace contextRef="#ctx0" brushRef="#br1" timeOffset="385743.3366">8876 4311 1 0,'-9'-2'0'0,"-1"2"0"0,-10 0 0 16,2 4 131-16,-3 0 101 0,-1 2-26 0,0 1-39 15,2 2-41-15,0 0-39 0,5-2-41 0,1 4-36 16,3-2-17-16,7 1-12 0,-1 3-1 16,4-1-15-16,7 3-117 0,-1 5-523 0</inkml:trace>
  <inkml:trace contextRef="#ctx0" brushRef="#br1" timeOffset="386823.7411">14150 4354 1 0,'0'1'0'0,"2"-2"0"0,-2 0 0 0,0 1 0 16,1 0 0-16,2 0 0 0,1 0 0 16,-1 0 0-16,5 0 0 0,-1-1 0 0,2 2 0 15,1-1 0-15,0 0 0 0,3 0 0 0,-1 0 0 16,-2 0 0-16,2 0 0 0,-2 0 0 0,4 1 0 16,-2-1 0-16,0 1 6 0,0-1 18 15,0 1-3-15,1 3 2 0,1-1 0 0,-2 1 0 0,5-1 3 16,-3 1-6-16,5-1 1 0,-3 1 5 15,3 0-2-15,0 1-2 0,5 0-1 16,-3-1-3-16,2 2-5 0,2-1-2 0,1 1-2 16,3 1-4-16,-3 1 3 0,3 0 2 0,3 1 0 15,2 1 1-15,-1-1-2 0,0 0 2 0,3 1 1 16,-3 0 0-16,0 1-1 0,2 0 0 0,-2 0-2 16,6 1 1-16,0 0 4 0,1-1 5 0,1 2 3 15,0-1 4-15,0-1 0 0,0 0 3 16,2 1 0-16,-2-3 1 0,0 2 1 0,1-1 2 15,2 1 6-15,-1 0 4 0,0-1 12 0,0-2 28 16,4 1 1-16,-5 0-4 0,5 0-17 16,-4 2-38-16,0 0-11 0,-2-1-5 0,-2 2-6 15,-5-1 2-15,1 0 1 0,-4 1 0 0,3-4 5 16,-4 3-4-16,-1-3-2 0,1 1 5 0,-2-1 0 16,-4-1 1-16,2 0 4 0,-2-1-3 15,-4-2 2-15,3 0 0 0,-3-1 3 0,0 1-3 0,0-1 0 16,-2-2-3-16,-5 3-5 0,2-3-1 15,-2 1-3-15,-2 1 1 0,0-1 1 0,-1-1 2 16,0 2 0-16,1-1 2 0,-2 1 0 0,-1-3-4 16,1 3 2-16,-3-3-1 0,1 3-3 15,-4-2 2-15,3-1-4 0,-4 1 0 0,-1-1 0 16,4 1 2-16,-4-1 1 0,1 0 1 0,-1 2-1 16,-1-2-4-16,1 1 1 0,-1-1-6 0,0 0-5 15,0 0-5-15,1 0-19 0,3 0-42 0,-3-1-99 16,0 1-146-16,-1-2-202 0,-1 2 212 15</inkml:trace>
  <inkml:trace contextRef="#ctx0" brushRef="#br1" timeOffset="387092.1951">15977 4457 1575 0,'-5'-2'206'0,"4"-3"-28"0,-3 4-100 16,3 4-24-16,-3 3 24 0,0 2 22 15,-3 2 9-15,2 3-24 0,-4 1-25 0,1 0-18 16,4 3-13-16,-2 1-8 0,2-2-3 0,-1 3-2 16,0 4-4-16,-1-1 2 0,1-2-3 0,-3 2-4 15,-3-3-2-15,3-1-8 0,-1 0-10 0,1-5-12 16,4-3-20-16,-4-2-33 0,3 0-57 15,-1-3-73-15,2-1-128 0,-2-3-241 0,-2-1-289 16,-1-3 455-16</inkml:trace>
  <inkml:trace contextRef="#ctx0" brushRef="#br1" timeOffset="387312.9803">15655 4393 588 0,'-9'-6'322'0,"0"-1"-41"0,-4 0-105 0,2 3-50 15,1 5-24-15,-2 4-21 0,-5 4-6 16,-1 0-1-16,2 6-8 0,-4 0-15 0,1 4-22 16,1 0-9-16,3-1-9 0,-1 0 0 15,2 3 5-15,-1 0-6 0,0 1-1 0,-2 1-2 16,2 2-9-16,-1-3-8 0,2-1-15 0,1-6-27 16,7-1-33-16,-3-4-36 0,2-4-50 0,4 0-81 15,-3-4-123-15,2 0-187 0,-5-2 163 0</inkml:trace>
  <inkml:trace contextRef="#ctx0" brushRef="#br1" timeOffset="387528.3493">15018 4264 1 0,'-12'-15'0'0,"-1"-5"334"0,-7-2-4 16,3 4-40-16,3 9-46 0,0 3-65 0,-1 1-46 15,-2 3-30-15,1 4-28 0,-1 3-28 0,-4 3-12 16,1 6-20-16,2 3-13 0,3 2 0 15,3 2-2-15,-3 2 4 0,5 3 1 0,3 3 1 16,1 3 1-16,-3 1-6 0,6 3-4 0,-2-4-20 16,4-1-25-16,6-7-42 0,-1-2-49 15,7-5-56-15,-1-3-68 0,2-4-60 0,6-3-102 16,-2-1 122-16,0-5 303 0</inkml:trace>
  <inkml:trace contextRef="#ctx0" brushRef="#br1" timeOffset="387690.5897">15136 4285 1 0,'-1'-4'0'0,"0"-1"246"16,0 0 43-16,-3 3-110 0,2 4-98 0,-1 3-67 15,-4 3-13-15,-5 2 22 0,0 3 5 0,-4 4-4 16,1 1-8-16,1 1-6 0,2 1-5 16,3 2 3-16,3 2 0 0,-2 1-7 0,2 2-16 15,3-3-48-15,2 2-105 0,0 0-199 0,3 1 47 16</inkml:trace>
  <inkml:trace contextRef="#ctx0" brushRef="#br1" timeOffset="387874.6878">15681 4398 128 0,'2'-2'258'0,"-1"-1"-138"0,0 1-95 0,-1 4-89 16,0 4 7-16,0 3 81 0,-2 4 56 0,-5 4 38 15,-1 3-2-15,-4 2-25 0,1-3-27 16,0 4-37-16,-2 0 2 0,-1 3 2 0,1 1-7 16,0 1-19-16,-5 4-120 0,4 3-430 0,-4 3 187 15</inkml:trace>
  <inkml:trace contextRef="#ctx0" brushRef="#br1" timeOffset="389050.2837">19304 5877 1 0,'-2'-2'0'0,"0"-3"0"0,-2 0 0 0,3 1 0 15,-1 0 0-15,2 3 0 0,0 0 89 0,0 0 47 16,2-1-11-16,-1 0-7 0,2 1 0 0,0-1-7 15,2 1 0-15,2 0-19 0,-2 1-20 16,2 1-20-16,1 1-19 0,-1 3-7 0,2 2-4 16,-1 0-3-16,1 3 0 0,0 4 7 0,1 0 8 15,2 5 8-15,0 2 12 0,0 1-2 0,2 1-2 16,-1 1-2-16,1 0-12 0,0-1-9 16,3 0-8-16,-2 2-7 0,4-3 1 0,1 2 5 15,2 0 0-15,1 2-1 0,3-2-3 0,-4 1-2 16,-1 1-2-16,1 0 0 0,-1 0-3 0,-4-1-6 15,2 1 3-15,-1 1-3 0,-1-1 0 16,-1 3 6-16,1-1-1 0,1 1 2 0,-3 3 0 16,5-3-1-16,-3 1 0 0,3-2 1 0,1 1 3 15,2-2 1-15,-3 3-1 0,-1-5-2 0,4 0-3 16,-4 1 1-16,3-5 0 0,0 4-2 0,-2-2 5 16,4 2 0-16,0-2 1 0,0 0 4 15,0 0-4-15,1 3-4 0,-1 0 1 0,2 0-3 16,0 0 5-16,1-1 3 0,4 2-8 0,-3 2-1 15,1-1 0-15,-2 0 1 0,-1-1 2 16,3 0-1-16,-5 2-1 0,0 2-7 0,-1-3 5 16,0 2 0-16,1-5 1 0,2 0 4 0,-1-1-3 15,-1 0-1-15,-1 3 0 0,1 0 3 0,-1-2 4 0,-1-5 6 16,6-3 3-16,-3-1-5 16,4 0-2-16,-4-2-4 0,-1 0-3 0,-3-2 0 0,-1 5-6 15,-4-1 0-15,0 0 1 0,-4 0 2 0,2-2 3 16,0-2 0-16,-3-1-2 0,-1-3-4 15,-1-1 2-15,-1 1 0 0,-2-3 1 0,0-2 7 16,-3 1 0-16,2-2 2 0,-2 0 0 0,-3-1 6 16,0-1 8-16,0 0 11 0,0 0 10 15,0 0-1-15,0 0-1 0,0 0-9 0,0-1-11 16,-1-1-6-16,1 2-14 0,-1 0-15 0,1-1-18 16,0 0-59-16,-1-2-82 0,1 1-158 0,-2-2-368 15,1-3-421-15</inkml:trace>
  <inkml:trace contextRef="#ctx0" brushRef="#br1" timeOffset="389468.3861">20304 7063 197 0,'0'-7'291'0,"-2"-4"36"0,2 0-101 16,0-1-21-16,3 4-24 0,1-2-29 0,2-2-16 16,2-1-13-16,1-1-4 0,2-2-12 15,2 1-17-15,1-2-12 0,0-1-15 0,1 1-14 16,-2 0-14-16,2 1-15 0,0 1-15 0,1-1-2 16,-1 2-3-16,-1-4-2 0,2 2 2 0,-5-2-8 15,0 0-7-15,4 1-12 0,-5 0-21 16,0 1-34-16,-1 2-65 0,-2 0-89 0,0 1-123 15,-6 4-151-15,0 0-162 0,-2 2 372 0</inkml:trace>
  <inkml:trace contextRef="#ctx0" brushRef="#br1" timeOffset="389711.4476">19987 6581 812 0,'-2'-10'386'15,"-3"-2"-16"-15,1-5-94 0,3 3-69 0,2 1-48 16,2-2-41-16,-1 3-37 0,2-5-17 0,1 3-19 16,1 0-16-16,4-2-6 0,0 2-17 15,5 0-4-15,1 0-2 0,4-1-4 0,-1 1 0 16,2 1-2-16,1 1-1 0,-2-1-6 0,3 2-1 16,-4 2-5-16,0 0-7 0,0-1-8 0,-4 1-15 15,0-1-26-15,-4 2-34 0,1 1-52 16,-4 0-81-16,-3-2-128 0,-2 2-139 0,-3 0-162 15,-6 1 407-15</inkml:trace>
  <inkml:trace contextRef="#ctx0" brushRef="#br1" timeOffset="389917.5793">19588 6155 1 0,'-19'-9'220'0,"-3"-7"193"0,-6-2-45 0,10 1-35 16,6 3-49-16,6-1-50 0,0 1-57 15,5-2-48-15,1-2-37 0,4-1-29 0,1 2-19 16,2-3-16-16,3 2-15 0,2-1-9 0,2 3-8 16,5 0-6-16,2 1 1 0,1 3-4 0,6 0-3 15,-4 4-2-15,4 1-7 0,-4 2-10 16,-1 1-19-16,1 2-37 0,-1 2-65 0,1 0-97 16,-4 1-177-16,3 1-171 0,-4 1-86 15</inkml:trace>
  <inkml:trace contextRef="#ctx0" brushRef="#br1" timeOffset="390125.6028">19614 5808 1 0,'-1'-4'0'0,"1"0"0"16,2-3 0-16,3 2 0 0,5-2 0 0,5 3 0 15,-1-2 0-15,3 2 0 0,-1-1 0 16,2 2 0-16,3 0 0 0,-5 1 0 0,3 2 0 16,-2 0 0-16,2 1 0 0,-1 3 0 0</inkml:trace>
  <inkml:trace contextRef="#ctx0" brushRef="#br1" timeOffset="390303.6807">19307 6396 906 0,'-3'4'134'0,"-1"3"-110"0,1 2-33 16,3 0 15-16,4 2 24 0,4 0 18 0,2-1 13 16,6-2-10-16,7-1-23 0,5-4-76 0,12-1-260 15,7-5-610-15</inkml:trace>
  <inkml:trace contextRef="#ctx0" brushRef="#br1" timeOffset="391327.238">24604 1512 1 0,'3'-8'0'0,"-2"-4"80"0,4 0 320 16,-4 1-25-16,0 1-44 0,-1 1-70 0,-2 1-56 16,-2 1-36-16,2-1-34 0,-1 4-14 0,-3-2-22 15,-1 2-22-15,2 1-17 0,-3 3-19 0,-2 2-8 16,-2 0-4-16,-5 4 7 0,1 4-3 15,-3 2 5-15,-7 5 10 0,2 4-10 0,-5 1 7 16,5-1-8-16,-3 2-7 0,6 1-1 0,-2 2-4 16,3 2-2-16,2-1-7 0,2 2-6 15,6-3-8-15,2-1-1 0,4-1 0 0,4-1 2 0,7-2 3 16,1-1 0-16,2-2 0 0,4-2 1 16,5 0-2-16,2-2-6 0,4-5-9 15,3 1-11-15,2-3-20 0,5-2-27 0,-2-2-36 0,-1 1-63 16,-1-3-103-16,0-1-205 0,0-1-329 0,-1-3-96 15</inkml:trace>
  <inkml:trace contextRef="#ctx0" brushRef="#br1" timeOffset="391748.2621">24829 1610 1 0,'1'-9'400'0,"0"-3"111"15,2 0-105-15,3 1-79 0,-3 5-67 0,4 3-70 16,0 1-72-16,-2 0-54 0,3 2-37 15,2 3-17-15,2 3-3 0,6 4-5 0,-4 3 4 16,5 4-3-16,-5 1 1 0,1 2 5 0,-2 3-3 16,2-1 3-16,-4 1-2 0,-2 0-1 0,1 0 8 15,-5 0 2-15,2 0 6 0,-4-1-1 16,-2-3-4-16,-1-5-3 0,0-1-3 0,-1-6 2 16,1 0 1-16,-1-2 6 0,0-4 7 0,0 0 13 15,0-1 14-15,0-1 5 0,-1 1-3 0,0-4-15 16,0-3-17-16,0-2-13 0,0-2-6 0,-2-4-3 15,3 1-4-15,2-1-3 0,3-4-5 16,-1 2-2-16,4-2-2 0,1 0 5 0,5-2 0 16,1 2 2-16,2 0 2 0,-1-1-4 0,3 6 3 15,-3-2 2-15,2 4 2 0,-4 4 6 0,2 1 3 16,-2 4 5-16,1-1-5 0,-2 0 0 0,0 4-4 16,0 2-3-16,-1 4 4 0,-1-1-6 15,1 3 0-15,-1 4 1 0,-1 0-2 0,1 3 4 16,0 0 1-16,-2 2 1 0,-1 1-3 0,-1-1 2 15,0-1-1-15,-2 2-1 0,0-1-1 16,0-4-7-16,-1 3-19 0,0-5-33 0,-2 0-64 16,1-2-110-16,-2-4-202 0,0 1-395 0,0-3-252 15</inkml:trace>
  <inkml:trace contextRef="#ctx0" brushRef="#br1" timeOffset="391925.8855">25356 1103 85 0,'-3'-11'405'0,"0"2"-95"0,-1-5-61 15,1 7-69-15,0 5-54 0,3 2-79 0,0 0-160 16,2 2-90-16,-1 1-1 0,1 6 26 0,1 0 103 16,-1 5-45-16,6 3-300 0,2 2 332 15</inkml:trace>
  <inkml:trace contextRef="#ctx0" brushRef="#br1" timeOffset="392398.6437">25816 1134 475 0,'1'0'531'0,"2"-1"-150"0,1-1-149 15,-4 4-92-15,0-1-55 0,1 1-5 0,1 3 20 16,-1 2 29-16,5 5 2 0,-1 5-19 0,0 4-25 15,1 4-31-15,2 5-23 0,-1 5-16 16,-1 0-7-16,0 5 0 0,-2-1-1 0,1 5 0 0,-4 2-1 16,-1 2-6-16,-1-1-14 0,-1-1-21 15,1-6-25-15,1-4-20 0,0-8-8 0,1-5-7 16,1-5-2-16,-4-7-9 0,-1-2-22 0,2-4-4 16,-1-2 24-16,1-3 31 0,-1-1 26 15,-2-4 10-15,0-3-23 0,-2-3-12 0,2-1 9 16,-3-4 15-16,3-2 29 0,1 0 14 0,-1-3 9 15,1 0 8-15,3-3 2 0,1-1 12 0,1 0 6 16,4 0 4-16,4-2 12 0,0 1 11 16,3 1 38-16,3 3 19 0,1 3 0 0,3 0 15 15,2 4-12-15,0 0-13 0,2 2 1 0,-1 3-21 16,3 1-12-16,-1 4-5 0,0 3-9 0,0 4-9 16,-4 1-13-16,-4 7-9 0,0 3-5 15,-5 2-3-15,-1 3 1 0,-1 1 0 0,-2 2-1 16,-4 0-1-16,3 2-5 0,-2 2-5 0,-4-1-1 15,-1 1 1-15,-1 0 0 0,-1 1-1 16,0-3-1-16,1-2-6 0,-1-5-6 0,1-5-2 16,0-2-1-16,-2-2-9 0,2-3-10 0,0-1-22 15,0-3-15-15,0 0-9 0,-2-2-50 0,-1-3-72 16,1-1-156-16,-5-2-315 0,2-5-351 0</inkml:trace>
  <inkml:trace contextRef="#ctx0" brushRef="#br1" timeOffset="392553.3973">26272 1001 1 0,'1'-9'0'15,"-1"-2"237"-15,1 0 28 0,1 4-98 0,-2 6-95 16,1 4-60-16,-1 1-38 0,3 7 2 0,-1 0 32 16,2 5-2-16,3 3-11 0,0 0-81 15,-1 4-229-15,5 1 4 0</inkml:trace>
  <inkml:trace contextRef="#ctx0" brushRef="#br1" timeOffset="393376.6476">26882 1194 1 0,'-2'-9'197'0,"-3"0"304"0,-3-4-107 0,3 5-51 16,-1 4-69-16,1-1-68 0,-3 1-48 0,-1 3-38 15,0 4-31-15,1 0-21 0,-1 4-15 16,1 2-6-16,-2 5-4 0,-1 1-6 0,-2 2-2 0,1 5 1 16,0 3-6-16,0 1-4 0,0 1-6 15,-1 0-7-15,2 2-2 0,1 1 2 0,4 1-4 16,0 2-2-16,2-2-4 0,5-2-8 0,4-3-3 16,4 1 0-16,6-7 0 0,3 0 5 0,5-4 3 15,4 0-4-15,2-5 2 0,7-3-1 16,0 0-4-16,4-4 3 0,0-3-4 0,0-4-2 15,-4-3 5-15,0-2 2 0,-6-3 2 0,-4-2 3 16,3-2-1-16,-3-2 0 0,0 0 1 16,-1-3 3-16,-4-1-1 0,-3 3 1 0,-4-1 1 15,-2 0-5-15,-5 3 9 0,-3 3 1 0,-3 0 4 16,-3 4 3-16,-2 1-8 0,-2 1-5 0,-3 2-2 16,-7 1-3-16,1 4 4 0,-8 1 3 15,-3 4-1-15,-4 5 1 0,-1-2 5 0,4 5 1 16,1 1 1-16,8 2-3 0,3 0-6 0,8 2-2 15,2 1 0-15,5-1 3 0,4 2-2 0,2-1 1 16,6-2-1-16,3 0-4 0,3-3 3 0,3 1-1 16,1-5-1-16,2-2 0 0,2-3-4 15,-2-2-1-15,-3-3 0 0,-1 0-1 0,-3-4 5 16,1 0-2-16,-1-3 3 0,2 1-3 0,-4-1 1 16,-2-1 1-16,-2-4 1 0,-2 1 5 0,0-1-5 15,-1-3 1-15,-2 2-1 0,1-2 3 16,-3 1 0-16,-2 1-2 0,1 2-1 0,-2 0-4 15,-1 3 4-15,0 2 2 0,0 0 0 0,-1 1 2 16,0 3-5-16,1 1-5 0,0 2-14 0,0 0-3 16,1 2 0-16,2 1 3 0,-1 5 11 15,4-1 5-15,4 5 2 0,1-1 4 0,2 1 1 16,7 1 0-16,1-1-1 0,6-2-3 0,0-1-3 16,6-2 1-16,4 0 0 0,3-2 1 0,1-3 0 15,-1-3-1-15,-2-3 4 0,-6-3 3 16,0-3 1-16,-3-5 6 0,-2 0-2 0,-1-3-1 15,1-1 3-15,-6 1 0 0,1-3 2 0,-3-2 1 16,-3-4 0-16,-1 1-4 0,-4-1 3 16,-2-1 1-16,2 0 2 0,-7-1-1 0,-1 2-4 15,-2-1-1-15,-2 3 2 0,-4 2 6 0,3 2 3 16,-7 7 4-16,3 1 3 0,0 3-5 0,-2 4-2 16,0 0-7-16,-1 5-9 0,-4 6-2 15,-1 1-2-15,-3 5-4 0,-1 6 2 0,3 5 1 16,-1 5-2-16,6 3 1 0,5 0-3 0,1 2 0 15,3 5 0-15,5 2 0 0,-2 0-1 0,-1 2-4 16,4 2-9-16,-1 1-22 0,4 1-56 0,3-2-59 16,-1 1-62-16,1-4-93 0,4 4-242 0,-1-1-362 15,-1-1 64-15</inkml:trace>
  <inkml:trace contextRef="#ctx0" brushRef="#br1" timeOffset="394649.5892">28942 1382 347 0,'-5'-16'100'15,"-4"-4"112"-15,1-2 76 0,3 6 44 16,0 4-1-16,3 0-43 0,0 5-63 0,1 3-51 16,-2 0-57-16,3 4-55 0,0 0-42 0,0 4-24 15,0 1 3-15,0 7 15 0,-1 5 20 0,-2 6 10 16,2 5 7-16,-1 3 2 0,-4 5-6 15,3 8-10-15,-4 2-7 0,-1 8-8 0,2 1-5 16,-2 4-4-16,-2 2-4 0,1-2-2 0,-1 1 4 16,3-4-1-16,1-8-2 0,-2-6-2 15,6-7-4-15,1-6 0 0,0-8-2 0,1-5 3 16,-2-6 2-16,1-3-2 0,-1-4 10 0,2-1 13 16,-1-2 25-16,1 0 23 0,0-1 16 0,0 0-9 15,-1-6-26-15,0-4-23 0,-3-6-25 0,-1-4-5 16,-2-7 2-16,1-1-2 0,-2 0 0 15,-1-4-3-15,3-2 1 0,-1-3-2 0,1-5-2 16,6-5 0-16,3-1-4 0,2-1 1 0,7-3-3 16,3 3-1-16,3 2-2 0,0 2-2 15,7 7 4-15,-1 2-7 0,3 6 6 0,-3 6 3 0,0 4-1 16,-3 5 6-16,-3 5-4 0,-1 4-3 16,-1 2 0-16,-2 3-4 0,-2 2-3 0,-1 2-3 15,0 4-4-15,-1 4 3 0,-2 5 7 16,-3 1 8-16,-1 5 3 0,-3-1 4 0,-1 4-2 15,-2 2 4-15,-4 2 2 0,1-1 0 0,-4 4 3 16,-8-1-5-16,3 2 0 0,-5 3-2 0,-1-1-3 16,2-3-4-16,0-1-11 0,4-1-23 0,4-7-33 15,4-3-29-15,4-5-25 0,7-3-19 16,0-3-23-16,10-4-44 0,2-3-71 0,10-3-98 16,4-4-55-16,8-5-4 0,2-1 5 0,0-4 247 15,1-1 190-15,0-5 0 0,-3-2 0 0,2-4 0 16,0 1 0-16,-1-2 0 0,0 0 0 0,-1 3 0 15,-9 1 0-15,-7 5 0 0,-3 2 513 16,-3 5 4-16,-6 0-75 0,-5 5-80 0,-1-1-83 16,-4 3-59-16,0 2-34 0,-2 0-55 0,0 3-50 15,-2 1-37-15,-3 2-25 0,-3 2-8 0,-4 2 0 16,-3 5 4-16,-3 0-1 0,-3 5 4 16,-1 2-2-16,0 1-2 0,2 0 1 0,3 3-8 15,1 1 0-15,4 1-4 0,2 1 0 0,3-2-2 16,7-1-1-16,3-3 2 0,6 4-3 0,3-4 2 15,3-2 1-15,3-1-3 0,3-4 6 16,6-3-4-16,-1-3-1 0,2-2-1 0,-2-3-3 16,1-2 1-16,-6-3 1 0,1-2 3 0,-2-1-2 15,-5-3 1-15,3-1 3 0,-6-2-3 16,-1-3 5-16,0 0-2 0,-5-4-2 0,2 1 3 16,-5-2-4-16,1 0 2 0,-1 2 1 0,-1-1 0 15,-1 3-1-15,0 2 1 0,-1 3 3 0,-3-1-4 16,3 5 5-16,0 1 3 0,1 0 1 0,-1 4 0 15,1 2-2-15,-1 1-9 0,1 0-17 0,0 0-5 16,-1 3-2-16,0 5 5 0,-3 3 14 16,2 4 2-16,2 1 3 0,0 3 0 0,0 2 1 15,1 0-1-15,4 2 0 0,-1 0 2 0,4 0-3 16,3 1 4-16,0-4-3 0,6-3 1 0,-3-1 2 16,4-4-6-16,-4-5 8 0,4-2 1 15,-3-4 2-15,0-4 6 0,-4 0-2 16,6-3 1-16,-5-5 2 0,1-1 2 0,5-6-2 0,-5-1-3 15,6-2 0-15,-2-3-5 0,-2-1 4 16,4-2-1-16,-1-3-3 0,1 0 1 0,-4 0-3 16,3 0 2-16,-2-2 3 0,-2 0 1 0,-3 3-4 15,1 4 0-15,-3 2 1 0,-1 1-2 0,-1 4 3 16,-2 1-1-16,1 5 3 0,-2 4 3 16,-4 3 4-16,1 4 0 0,-1 0-12 0,-1 1-7 15,1 1-12-15,0 5 0 0,-1 2 7 0,-4 7 3 16,1 6 6-16,0 0-3 0,-2 5 1 15,5 1 0-15,1 1-2 0,-1 3 3 0,0 3-3 0,0 1 5 16,-4 5-4-16,3 3-5 0,-1 3-1 16,-3 2-18-16,-3 1-15 0,4-1-31 0,-3-2-42 15,1-4-41-15,4-6-43 0,0-4-48 0,3-8-66 16,2-4-145-16,0-3-231 0,-2-5-233 16</inkml:trace>
  <inkml:trace contextRef="#ctx0" brushRef="#br1" timeOffset="395203.8297">30085 1560 1 0,'3'-5'0'16,"6"-4"0"-16,7 2 92 0,-1 5 140 16,8 2 4-16,4 2-13 0,9 1-19 0,4 1-37 15,5 3-43-15,2-1-32 0,5 0-22 0,0 1-14 16,0-1 5-16,-1-3-3 0,-2 1-5 0,-4-4 1 15,0-2-5-15,-5-1 6 0,-5-4 7 0,-4-1 0 16,-2-1 2-16,-7-3 2 0,-2 0 5 0,-1-3 0 16,-6-1 3-16,3-2-6 0,-6-2-10 15,0-4-2-15,-2 3-13 0,-2-3 0 0,0-1-2 16,-4-2 1-16,-1 2 5 0,-2 2-1 0,-2-2 4 16,-2 3-2-16,1 2 0 0,-3 1-5 15,-2 6-5-15,4 1-5 0,-2 5-11 0,0 2-9 16,1 4-11-16,-3 4-4 0,-2 2-6 15,-2 8 2-15,-3 3 2 0,-2 8-2 0,5 4 8 0,-6 4-2 16,2 1 1-16,-1 5 4 0,0 1-3 0,-2 2 1 16,0 7 1-16,-1 1-1 0,1 1-2 15,1 0-2-15,2-3 0 0,5-2-5 0,8-8 1 16,-1-7 0-16,6-6-3 0,3-6 4 0,-1-4 0 16,-1-3 0-16,5-3 4 0,-4-3 0 15,4 0 2-15,0-3 6 0,5-2 1 0,2-2 0 16,4-4 0-16,4-3-4 0,4-2-2 0,-1-2 1 15,1-1-1-15,-1-2 2 0,-3-2 0 16,4 0-2-16,-3 0 1 0,-1 0-4 0,-2 3 1 16,-1 3-3-16,-3 4 1 0,-4 2-2 0,-3 1-2 15,0 3 0-15,-3 2 0 0,1 1-1 0,0 3 1 16,-2 3 1-16,4 1 1 0,-1 3 0 0,0 3 2 16,-2 0 0-16,4 4 1 0,-3 2-1 15,2 2 0-15,-4 0-3 0,4 5-12 0,-2 0-30 16,-3 1-59-16,3 3-84 0,-5-2-147 0,5 0-273 15,-3 1-705-15</inkml:trace>
  <inkml:trace contextRef="#ctx0" brushRef="#br1" timeOffset="395930.3948">24608 2198 1 0,'-25'-4'0'0,"-4"-3"0"0,-3 2 0 16,6 1 0-16,12 2 40 0,-2 0 9 15,5 1 1-15,1-1 18 0,0 0 23 0,5-1 32 16,-1 2 40-16,4 0 32 0,1 1 9 0,1 0-14 16,0 1-43-16,0-1-56 0,1 4-50 0,0-4-36 15,-1 0-22-15,1 1-5 0,0-1 18 16,4 2 29-16,0 1 35 0,4 2 26 0,2-1 1 15,7 3-1-15,1 0-5 0,6 1-9 0,4-1-5 16,4 1-9-16,7-1-8 0,7-2-7 0,0 3-9 16,9-1-2-16,4-2-2 0,4 1-3 15,5 0 2-15,4-1-1 0,3 1 0 0,0-1 2 16,7 1-1-16,4-2 0 0,5 0 1 0,6-1 4 16,3 0 3-16,7 0 4 0,7-1-3 0,1 1 0 15,7 0-3-15,4-1-3 0,7 1 4 0,5-2-4 16,2 0-1-16,2 1-4 0,5 0-6 15,4 1 3-15,5-1 4 0,5 1-9 0,-2 1-2 16,6-1-5-16,-3 0-9 0,-2 1 8 16,1 0-1-16,-3-1 2 0,-1 4 3 0,-1-2 1 15,-1 0 0-15,-3-1 2 0,-7 1 3 0,4 0-4 16,-8 0 2-16,0-1-2 0,-4-1-10 0,-12 1 5 16,-3-1-1-16,-6 1 0 0,-11-1 5 0,-6-2-1 15,-8 1-2-15,-12 0 1 0,-7-2 1 16,-10 2-4-16,-4-1-1 0,-10-2-4 0,-7 1-4 15,-9 0 3-15,-7 0 0 0,-8-2 3 0,-6 2 1 16,-8-1 1-16,-2 1 1 0,-2 0-2 0,0 0-1 16,-1 0-6-16,0 0-10 0,1-1-8 15,-2 2-5-15,-6 0-1 0,-3 1 4 0,-8 1 1 0,-2 2-8 16,-10-2-8-16,-8 3-16 0,-1 0-19 16,-3-1-25-16,-6-1-53 0,-1 3-94 0,-5-2-250 15,-5 4-545-15,-8-3-26 0</inkml:trace>
  <inkml:trace contextRef="#ctx0" brushRef="#br1" timeOffset="396933.6146">25258 2634 1 0,'3'-4'0'16,"1"-3"0"-16,1-3 268 0,2 3 148 0,-5 1-41 15,3-1-65-15,-2 5-70 0,-1 2-77 16,-2 0-59-16,0 2-53 0,0 1-31 0,2 1-5 16,-1 2 18-16,1 4 29 0,0 2 21 0,-1 5 11 15,0 4 7-15,-1 2-6 0,-1 7-13 16,-2-1-10-16,-2 4-17 0,0 3-10 0,-4 0-10 16,-1 2-6-16,-1-2-4 0,-2 0-1 0,-1-5-6 15,2-2 2-15,-2-2-4 0,4-6-1 0,3-5 0 16,1-5-5-16,3-6 8 0,3-4 18 0,0-1 26 15,0 0 22-15,0-1 0 0,3-6-21 16,-1-2-30-16,4-8-23 0,4-3-10 0,2-6 0 16,1-2 2-16,3-1-1 0,1-3 1 0,-1-5-3 15,5-1 0-15,-2 0 0 0,6-2-2 16,-4 3 5-16,3 0-2 0,-3 3 0 0,-1 1 1 16,-1 5 0-16,-1 2 0 0,-5 6 0 0,-2 2 1 15,2 6-2-15,-6 2-1 0,0 3 2 0,-4 4-1 16,3 2-4-16,-5-1-5 0,1 4-6 0,0 0-2 15,1 6 2-15,4 1 5 0,0 7 2 16,0 0 4-16,1 4-1 0,-1 5 2 0,1 0 3 16,2 4-2-16,-3 0 2 0,-1 3-1 0,0 1-1 15,-2 3-1-15,-1 0-5 0,2 2-9 0,-3-4-19 16,1-3-21-16,-1-4-24 0,2-5-25 0,-2-1-21 16,3-5-32-16,-2-2-57 0,-1-5-125 15,4 2-209-15,-3-4-274 0,-1-2 156 16</inkml:trace>
  <inkml:trace contextRef="#ctx0" brushRef="#br1" timeOffset="397748.2971">25230 2873 914 0,'-2'-4'405'0,"1"-2"-31"15,0 2-193-15,6 2-83 0,9 1-30 16,0-2-4-16,13 0 8 0,5-1 10 15,2 2-6-15,11 0-11 0,5-1-10 0,5 0-10 0,6-5-7 16,5 4-7-16,-1-3-5 0,0-2-3 16,-4 1-5-16,-3-2-1 0,-4 0-4 0,-6 1 0 15,-5-2 0-15,-4 4 3 0,-7-2 2 0,-2 0 2 16,-4-1 4-16,-4 1 2 0,-6 1 5 0,-3 2 6 16,-2 0 5-16,-6 2 5 0,1 0-2 15,-2 0-2-15,-1 2-4 0,-2 0-7 0,-1 2-8 16,0 0-8-16,-1 0-11 0,1 0-10 0,-2 1-9 15,2-1-11-15,0 2-6 0,2 2 8 16,-1 3 5-16,0 2 13 0,2 7 8 0,-2 0-2 16,0 2 2-16,1 4 2 0,-1 1 3 0,-1 2-3 15,-1 3-1-15,1-1-2 0,-2-1-3 0,1-5 4 16,0-2 1-16,1-4-2 0,-3-3 2 16,2-2-1-16,0-3-1 0,1-2 3 0,0-3 5 15,-2-1 1-15,2 1 13 0,0-4 15 0,0 2 12 16,-1-2 7-16,1-2-11 0,-1-3-17 0,-2-4-18 15,3-2-9-15,-2-4 0 0,1-3-3 0,1-4 3 16,-1-4-4-16,3-1-3 0,0-5 1 16,6 1-7-16,1-2 7 0,2-2-3 0,4 1-2 15,-3 0 4-15,6 2-4 0,-2 4-2 0,1 3 2 16,2 4-2-16,-2 2-3 0,2 7 0 0,-3 0-4 16,2 7 0-16,-6 2 3 0,1 2-7 0,-6 5 0 15,1 1-3-15,-1 6 2 0,-1 1 9 16,0 5 5-16,-2 2 7 0,-1 2-1 0,-3 5 2 15,-1 1 2-15,-3 1-6 0,-1 3 6 16,-4-1 0-16,0 0-1 0,2-3 3 0,-1-2-4 0,2-4 0 16,0 0-1-16,2-3 3 0,2-5-2 15,-1 2 0-15,3-5 0 0,2-1-6 0,0 1 8 16,3-3-1-16,2 0 1 0,6 0 8 0,2 3-7 16,2-3 1-16,2 2-1 0,2 0-1 15,-2 4-1-15,1-2-2 0,-5 0 2 0,0-2-9 16,-4 1 8-16,0 1-2 0,-2 1-1 0,2-1 3 15,-4 2-2-15,-3-1 1 0,1 1 1 16,-2 0-3-16,-3-1 1 0,0-1 3 0,-4 0 2 0,-1 1 1 16,-1-3 7-16,-3 0 1 0,-3 0 2 15,-1-2 7-15,-4-1-5 0,2-1-1 0,-5-1-2 16,-1-1 0-16,2-1-5 0,-2 0-1 16,0 0 1-16,-3-1-5 0,3 1 5 0,-2-3-2 15,5 2-2-15,-1-3 2 0,4 2-4 0,1-2 0 16,2 2 1-16,2 2-1 0,4-1-4 0,1-2-3 15,2 3-9-15,2-1-15 0,2 1-19 0,-1 0-23 16,2 1-12-16,-1 2-16 0,1 0-32 16,1 1-43-16,3 1-80 0,1 0-160 0,2-1-358 15,4 3-440-15</inkml:trace>
  <inkml:trace contextRef="#ctx0" brushRef="#br1" timeOffset="398662.2736">27466 2617 1 0,'0'-3'0'0,"-1"-4"38"15,1-1 381-15,0 1-7 0,0 1-32 16,1 1-57-16,0 4-61 0,1-1-51 0,-1 1-38 15,-1 1-49-15,0-1-45 0,0 2-42 0,0 0-30 16,0-1-11-16,0 4 3 0,0 2 9 16,0 4 15-16,0 1 12 0,-1 7 8 0,-1-2 3 0,0 4-1 15,-1 1-2-15,-2 1-1 0,-2 2-2 0,1 2-1 16,-3 1-2-16,-2 3-7 16,2 0-5-16,0-2-6 0,3 0-6 0,-1-3-5 15,2-5-1-15,1-1-2 0,3-2 0 0,2-4 3 16,2 0 3-16,-1-3 2 0,4 0 2 0,-1-3 5 15,3 1 6-15,0-3 8 0,7 0 4 0,4-1-1 16,4-2-8-16,3-2-11 0,1 0-13 0,2-2-4 16,-1-2-5-16,1 2-4 0,-3-4-2 15,3 1-12-15,-3-1-14 0,0 1-21 0,-1-3-27 16,-3 2-36-16,-2-2-71 0,-1-2-116 0,-2-1-312 16,0-1-423-16,-4-1 314 0</inkml:trace>
  <inkml:trace contextRef="#ctx0" brushRef="#br1" timeOffset="398871.6726">27602 2488 1 0,'3'-10'46'0,"-2"-5"358"16,1-2-73-16,8 3-62 0,0 2-48 0,5 2-46 15,2 0-44-15,3-1-31 0,5 0-27 16,4 4-23-16,0 0-12 0,3 2-10 0,0 2-12 15,1 2-10-15,-3 1-4 0,0 3-5 0,-3 1-8 16,-2 0-15-16,-4 1-24 0,-5 2-56 16,-2 3-117-16,-4 1-144 0,0 2-196 0,-5 0 22 15</inkml:trace>
  <inkml:trace contextRef="#ctx0" brushRef="#br1" timeOffset="399049.4525">27418 2806 1 0,'0'2'0'16,"0"2"0"-16,2-2 0 0,5 0 235 15,6-2 251-15,6 0-89 0,7 0-120 0,10-3-133 16,3-2-73-16,8 2-40 0,4-1-25 0,4 1-4 16,2-1-19-16,3-1-57 0,0-1-258 0,1 4-459 15,-5-1 356-15</inkml:trace>
  <inkml:trace contextRef="#ctx0" brushRef="#br1" timeOffset="399772.6046">28669 2398 745 0,'0'-7'512'0,"0"-1"-94"0,2-2-130 15,-1 4-51-15,-1 1-38 0,1-1-38 0,-1 2-32 16,0 1-21-16,1 0-19 0,-1 2-17 0,0 0-12 16,0 0-14-16,1 2-12 0,-1-1-14 0,1 0-14 15,-1 1-8-15,0-1-8 0,0 0-1 16,2 1 2-16,1 3 1 0,-1 4 4 0,1 1 5 16,5 4-2-16,-1 3 1 0,-2 2 1 0,2 3-1 15,-1 3 0-15,-2 0-2 0,-2 5 0 16,2 2 3-16,-3 2 0 0,1 4 0 0,-2 1-2 15,-3-1 1-15,0 2-2 0,1-2 2 0,-6-1 1 16,3 3-4-16,-4-4-4 0,1-5-6 0,0-6-5 16,4-6-3-16,-3-2-1 0,5-5-3 0,-3-2-5 15,1-2-6-15,1-3-6 0,0-2-4 16,-1-1 14-16,3-2-1 0,-2-3-1 0,-2 0-3 16,1-3-15-16,-3-4 1 0,2-2 8 0,-1-4 11 15,1-1 12-15,0-3 9 0,4-2 4 16,0 1 4-16,1-3 4 0,1 2-1 0,0 1 1 15,3 1 1-15,2 1-2 0,2 1 5 0,0 3 1 16,3 2 0-16,3 1-5 0,3 1 4 0,3 2-1 16,3 1 4-16,-2 4 6 0,1-1-3 0,2 3-2 15,-1 0 0-15,-1 2-1 0,-1 1 1 16,3-1 0-16,-4 1 0 0,2-1 0 0,-3 1 3 16,-2-1 5-16,1-1 6 0,-6 0 5 0,0-1 1 15,-3-1 2-15,-1 1 3 0,-2-1-1 0,0-1 0 16,1-1-3-16,-3-3-5 0,3-1-5 15,-5 2 2-15,4-3 1 0,-2 1 0 0,-2-2 7 16,3 2-6-16,-3-1 1 0,-1 1 3 0,0-1 3 16,0 0 1-16,1 1 1 0,-1-2-3 15,1 2-6-15,-1 2 2 0,-1-1 0 0,0 2-4 16,0 0 0-16,0 2-3 0,0 2-2 0,0 2-3 16,1 1-6-16,-1 0-9 0,0 0-9 0,0 2-5 15,0 3 0-15,1 4 6 0,-1 3 7 0,0 4 2 16,0 2 2-16,2 2-4 0,0 2 0 0,3 3-1 15,-4 4 0-15,0-2 2 0,-1 3 2 16,0 1-1-16,-1 2-3 0,-2 2 3 0,-3 2-1 16,4-1-2-16,-3 4-6 0,1-5-21 0,-1-1-29 15,2-7-31-15,2 0-39 0,1-6-50 0,3-2-100 16,2-2-297-16,0-3-975 0</inkml:trace>
  <inkml:trace contextRef="#ctx0" brushRef="#br1" timeOffset="400162.2318">29716 2463 1388 0,'1'-7'414'0,"0"-4"-61"0,2-1-109 16,0 4-30-16,0 3-45 0,-2 2-36 15,0 2-32-15,-1 1-32 0,0 0-30 0,1 1-27 16,-1 0-17-16,0 2-6 0,2 3 3 0,4 7 8 16,-3 3 4-16,3 3 5 0,-1 1-3 0,2 4-3 15,2 2-1-15,-5 4 0 0,3 0 1 16,-3 0 2-16,2 4-1 0,-4-3-1 0,0 1-1 16,0 0 1-16,-2-1 0 0,-2-3 0 0,1 1 1 15,0-4-2-15,-2-2 3 0,-2-4-1 0,2-5 2 16,-5-2 3-16,2-1 1 0,-3-3 2 0,0-1 3 15,0-3 1-15,-4 2 0 0,-2-4-2 16,1-1-2-16,-3-1-5 0,-4-1-3 0,0-2-4 16,-1-3 0-16,-3 1-2 0,3-3-5 0,0-3-7 15,3 3-9-15,-2-2-13 0,0-1-18 0,4 2-23 16,2-4-39-16,3 1-56 0,3-5-98 0,1-1-256 16,6-2-435-16,4 2-80 0</inkml:trace>
  <inkml:trace contextRef="#ctx0" brushRef="#br1" timeOffset="400430.2504">29578 2398 914 0,'5'-4'390'0,"2"-2"-93"16,9-2-58-16,1 3-27 0,6-1-17 0,0 2-32 16,6-1-31-16,3 1-24 0,7-1-23 15,0 2-20-15,3 0-11 0,2 3-15 0,-3-1-3 16,4 1-2-16,-2-1-5 0,-4-2-1 0,-4 3-6 15,2-1-3-15,-3 1-2 0,-2 0-2 0,-3 0-1 16,-4 0-4-16,-5 0 0 0,-7 0-4 16,-2-1 2-16,-7 1 1 0,0 0-2 0,-3-1 1 15,-2 2 1-15,0-1-3 0,-2 0-1 0,2 0-6 16,0 0-9-16,-2 0-5 0,-6 2-12 16,-3 2-19-16,-5 0-33 0,-2 1-59 0,-3 2-124 15,3-1-391-15,-2 3-930 0</inkml:trace>
  <inkml:trace contextRef="#ctx0" brushRef="#br1" timeOffset="401216.7256">24321 3431 1 0,'-11'-3'0'0,"-4"2"0"16,1-2 296-16,5 2 67 0,5 0-11 0,2 1-16 15,0 0-42-15,4 0-54 0,0 0-59 0,0 0-55 16,1 0-37-16,3-1-23 0,2-1-15 0,4 0-1 16,2 1-1-16,3 1-5 0,5-2-8 15,0 1 1-15,6 2-6 0,3 1-3 0,2-2 2 16,5 3-7-16,3-1 0 0,3 1-1 0,9 0-1 16,2 1-2-16,2-1 8 0,7 1 3 15,1 1 4-15,6-2 9 0,8 1-3 0,1 1-1 16,4 0-3-16,5-2-5 0,4 1-5 0,5-1-2 15,8 1-2-15,2-2-5 0,6 2 2 0,0-3-6 16,5-1-2-16,2 0 3 0,7-1-4 16,5-1 5-16,2-1-3 0,3-1 0 0,1 2 0 15,6 0-1-15,2-2 3 0,5 0-3 0,-2 0-2 16,5-2-1-16,2 3 1 0,-2-2 6 0,6 2 2 16,1-1-4-16,-1-2 2 0,3 5-6 0,-3-2 2 15,-1 2 3-15,2-1-4 0,-4 0-1 0,2-1 0 16,-5 1-1-16,-2 1-2 0,-1-1 5 15,-8 0-6-15,-2 1 0 0,-5 0 4 0,-12 1-5 16,-5 0 1-16,-11 0 3 0,-11 0-3 16,-8-2-1-16,-7 2 2 0,-6-2 0 0,-14 1 0 0,-6 0 7 15,-12 0-8-15,-13 0 0 0,-11 1 0 16,-4 0 2-16,-10-1 5 0,-5 1 5 0,-2 0 1 16,0-2-1-16,-1 2-4 0,0 0-5 0,1 0-7 15,-1-1-1-15,1 1-6 0,-3 0-4 16,0 0-5-16,-6 3-11 0,-9-2-13 0,-5 5-21 15,-7 2-40-15,-11 2-95 0,-12 6-339 0,-9 1-1203 16</inkml:trace>
  <inkml:trace contextRef="#ctx0" brushRef="#br0" timeOffset="457149.9275">2204 10511 1 0,'-5'-1'0'0,"1"-1"0"0,-3-3 0 16,0 2 0-16,4-1 206 0,-5 2 51 15,4-2-24-15,-3 3-36 0,0-1-22 0,2 0-28 16,0 0-18-16,0 1-11 0,0 0-15 0,1-1-9 16,0 1-8-16,-2-1-9 0,2 1-7 15,-2 0 0-15,2 0-2 0,-2 1 2 0,2-1-2 16,-2-2-10-16,3 3-8 0,-5 0-10 0,5-1-3 15,-5 1-7-15,0 0-1 0,4 0 1 0,-4 0-1 16,2 0 0-16,0 1-4 0,-3-1-2 16,0 0-6-16,-1 0 0 0,2 2 2 0,4-1 2 15,-5 1 6-15,1-1-2 0,3-1 0 0,-1 1 0 16,2 1-2-16,-1-2 5 0,1 1 2 16,2-1 0-16,-2 0 0 0,2 0-6 0,1 0-5 0,-1 0-3 15,1 2 2-15,-3-2-5 0,2 0-1 16,2 0-1-16,-1 0-6 0,-1 1 3 0,-1-1-3 15,0 1-1-15,-1 2 0 0,-3-1-2 0,1 2 1 16,-1 0 0-16,0 2 2 0,-3 0-3 16,3 1 3-16,-1 0-1 0,-4 0-2 0,4 3 5 0,0-2-2 15,0 2 1-15,-1 0 0 0,3-2-2 16,0 2-2-16,5 1 1 0,-1-2 1 0,1 1 0 16,1-1 0-16,1-1 3 0,2 1 0 0,1-1 6 15,3 0 4-15,4-1 3 0,2 2 3 16,4-6-3-16,1 4-4 0,2-3-4 0,0 0 0 15,1 2-6-15,0-3 0 0,-4 0-2 0,-1 2-4 16,0-2 3-16,-3 2-1 0,1 1 1 16,-1 0-1-16,-3-2-1 0,0 2 0 0,-2 2-4 15,-1-1 5-15,-1 0-2 0,-2 1-1 0,1 0 1 16,-2-1-3-16,-2 3 5 0,-1-2-2 0,0 2 2 16,-1 0 0-16,-1-3-2 0,-4 2 0 0,3 0 0 15,-4-2 3-15,0 0-2 0,-4 1 3 16,1-2 1-16,0-1-3 0,-3 0 3 0,1 2 1 15,-1-4-2-15,-2 1 2 0,2-2-4 0,2 2 0 16,1-2-3-16,-1-1 1 0,0 3-2 0,2-4 1 16,-1-3-2-16,2 1-7 0,4 0-4 15,-2-2-13-15,2 0-29 0,-1-2-50 0,4-4-85 16,-1 3-153-16,5-4-453 0,3 0-791 0</inkml:trace>
  <inkml:trace contextRef="#ctx0" brushRef="#br0" timeOffset="457399.3724">2343 10469 980 0,'2'-2'417'0,"0"-2"-24"0,-1-1-74 0,0 3-44 16,0 2-61-16,-1 0-75 0,0 0-64 0,0 2-41 15,0 2-10-15,1 3 3 0,0 0 12 16,0 4 2-16,4 1-10 0,-2 1 2 0,-2 0-8 15,2 3-3-15,0 1 1 0,0 3-9 0,-2-2-2 0,0 7-3 16,2 0 0-16,-1 4-3 0,-2-1-3 16,0-2-6-16,0 0-20 0,1-2-22 0,1-3-40 15,-1-2-50-15,2-2-53 0,1-3-94 16,-1-4-171-16,-1 0-266 0,3-4-406 0</inkml:trace>
  <inkml:trace contextRef="#ctx0" brushRef="#br0" timeOffset="458229.4282">2254 10721 1 0,'-1'-4'211'0,"1"3"111"0,3-2-75 16,1 1-23-16,5-1-28 0,1 0-2 0,3 0-27 15,6 1-43-15,2-1-38 0,5-2-16 16,-1 3-9-16,4-3-5 0,1 1 2 0,1 1-10 0,0-1-7 15,-2-2-6-15,-1 1-10 0,-3 0-2 16,-1 1-1-16,0-1 3 0,-5-2 1 0,-1 2 4 16,-3-2 3-16,-1 1 1 0,-1-1 12 0,-8 2 8 15,2 3 14-15,-4 0 12 0,-3 1-4 16,1-1-1-16,-1 1-13 0,0 0-11 0,-1 0-10 16,1 0-12-16,-3-1-8 0,1 0-12 0,-4 1-1 15,3 2-5-15,-4 1-3 0,0 2 4 0,0 1-7 16,1-1 2-16,-1 3 0 0,3 4-1 0,1 0-2 15,0-1 2-15,3 2 2 0,4 1-1 16,0-2 6-16,6 3-1 0,6-3-1 0,1 1 3 16,3-3-6-16,4 0 3 0,-1-4-3 0,0-1-1 15,1-3-2-15,0-1 0 0,-2-1 0 16,0-3-5-16,3-1 6 0,-5-2-5 0,-1 0 1 16,-4-4 4-16,-2 1-3 0,2-3 5 0,-4 0 1 15,-2-1 0-15,0-3 2 0,-3 0 1 0,0-1 2 16,-4-1-3-16,1 1 5 0,-2-2-6 15,-2 1 1-15,0 1 4 0,-2 2-4 0,0 0 4 16,-3 3-1-16,2 5 4 0,0 0 2 0,0 2 6 16,1 2 3-16,0 2-3 0,1 2-1 0,1 0-11 15,0 3-3-15,-1 2-1 0,-1 6-4 0,0 1 2 16,2 5-1-16,-1 0 0 0,2 4 3 0,0 2 2 16,0 3 1-16,1 1-2 0,0 4 2 15,-2 1-3-15,0-1 2 0,-3 1 2 0,0-4-7 16,2 0 4-16,1-5-2 0,1-7-1 0,0-1 2 15,0-7 0-15,1-2 0 0,-1-1-2 16,1-3 5-16,-1-1 3 0,1-1 9 0,-1-1 16 16,0 0-3-16,0-5-3 0,4-1-8 0,-1-3-15 15,-1-3 1-15,-1 0-1 0,0 0 1 0,-1-4-4 16,2 1 2-16,1-2-2 0,0-4-1 16,1-1 3-16,1-1-6 0,1-4 1 0,1 2-1 15,2 0 0-15,-1 5 3 0,1 3-2 0,-2 3-1 16,0 4-3-16,3 1 2 0,-1 4-3 15,0 1-1-15,-2 3 3 0,3 1-7 0,-1 2 4 16,0 1-2-16,-1 4 2 0,3 0 4 0,-1 3 2 16,-1 1 1-16,0 3 0 0,-1 3 0 0,-2-3 1 15,0 3 0-15,0 1 1 0,-2-2-4 16,-2-1 4-16,-2-3-2 0,0 0 1 0,-2-3 3 16,-2 1 0-16,-2 0 2 0,0-3-3 0,1 0 3 15,-3 0-2-15,-1 0 0 0,-1-1 1 0,0-2-3 16,1 0-1-16,0-1-3 0,2-1-2 15,-2-1-3-15,0-1-7 0,1-1-20 0,1-1-40 16,2 0-69-16,0-3-125 0,0-1-300 0,3-2-621 16</inkml:trace>
  <inkml:trace contextRef="#ctx0" brushRef="#br0" timeOffset="458626.6446">3291 10404 1 0,'8'-3'291'15,"6"-2"137"-15,0-3-39 0,5 1-22 16,-3 4-69-16,2 0-70 0,0 2-67 0,-1 2-47 16,-1 3-29-16,2 0-14 0,1 5-11 0,0-1-9 15,-2 4-8-15,-1 1-10 0,-1 2-7 0,-3 0-5 16,-1 2 3-16,-5 1 7 0,-1 2 8 16,-3 1 6-16,-2 3-2 0,-3 1-7 0,-4 3-5 15,-2 1-5-15,-1-2-4 0,-3-2 0 0,-3-3-6 16,1-2-5-16,-1-2-1 0,3-5-4 0,1-2 1 15,3-4-1-15,2 0 1 0,3-1-4 0,-1-1-3 16,5-4 1-16,0 0 0 0,3-1 9 16,0-2 5-16,5 0 3 0,5-2 1 0,7-1-8 15,3-1-4-15,3 1-3 0,-2 2 0 0,1-1 0 16,-1-1-2-16,-3 2 0 0,2 0 1 0,1 1 4 16,-2 0 1-16,-1 1-1 0,-3-1-2 15,-4 1-1-15,0-2 1 0,-2 2 1 0,-1 1 0 16,-5-2-4-16,-1 4-3 0,-3-2-1 0,0 0-4 15,-2 0 2-15,0 3-3 0,0-1-8 0,-2 1-17 16,0 0-25-16,-2 1-45 0,-2 3-65 16,0-2-108-16,-5-2-241 0,0 5-435 0,-2-5-116 15</inkml:trace>
  <inkml:trace contextRef="#ctx0" brushRef="#br0" timeOffset="459297.4116">1398 11318 1 0,'0'-1'0'0,"-1"-2"103"0,1 0 294 16,1 1 3-16,0 0-18 0,4-1-58 15,-2 0-68-15,-2 1-63 0,4 0-49 0,-3 1-30 16,0 1-32-16,0-3-20 0,4 2-13 0,-3-2-8 15,6 2 3-15,0 1-1 0,0-1-1 16,3 1-1-16,-1 0-1 0,6 0-1 0,-2 0 1 0,5 0 2 16,-1 1-11-16,3-1-5 0,3 0 0 15,0 1-4-15,0-1 13 0,6 3 3 16,3-6-3-16,4 3-7 0,3 0-9 0,2 0-8 16,2 0-1-16,0 0 5 0,2 0-6 0,-1-1 2 15,3 0-4-15,3 0-5 0,-2 0 5 0,1-1 0 16,0 1 1-16,-2-1 1 0,1 0-3 0,-2-2-1 15,0-1 1-15,1 0 3 0,-4 1-2 16,0-2-2-16,-3 0-2 0,-1-2-5 0,-2 3 6 0,-2-1-1 16,0 0 2-16,-4 1-2 0,2 1-1 15,-2 2-1-15,-2 1 0 0,-4 1 3 0,-3-1-3 16,-8 1 1-16,-1 0-2 0,-5 0-4 0,-1 1 4 16,0-1 2-16,-5 0 0 0,1 0-2 15,-4 0 1-15,0 0-1 0,-1 0 3 0,0 0 3 16,0 0-3-16,1 0-1 0,-1 0-2 0,0 1-1 15,0-1 2-15,0 0 1 0,-1 0 0 0,1 0-1 16,0-1 0-16,0 1-1 0,0 1 1 16,0-1 3-16,0 0-4 0,0 0 0 0,-1 0-1 15,1 0-1-15,0 0 1 0,0 0 1 0,0 0-2 16,0-1-3-16,0 1-6 0,0-1-7 16,-1 1-18-16,1 0-27 0,-4-2-62 0,1 2-121 0,2-1-396 15,-2-3-1003-15</inkml:trace>
  <inkml:trace contextRef="#ctx0" brushRef="#br0" timeOffset="460918.4021">4270 10708 1163 0,'4'-1'296'0,"3"-2"-39"0,0 1-51 0,-1 2-29 15,1 1-14-15,-3 3-28 0,1 0-27 16,-1 2-9-16,2 5-8 0,-2 0-5 0,2 4-9 16,-1 1-10-16,-1 0-13 0,-1 3-12 0,-1-1-6 15,-1 3-7-15,-1-1 1 0,1-3-8 16,-2 2-3-16,0 1-6 0,1-2-4 0,-2-3 0 16,0 0-3-16,1-3 2 0,-2-1-1 0,2-3-2 15,1-1 1-15,-1-1-1 0,-1-1 4 0,1-3-1 16,0-1 1-16,-1 0 2 0,2-1 3 15,-2 0 9-15,0 0 3 0,-1-2 0 0,-3-2-5 16,0-1-7-16,-1-5-2 0,-2 1-6 16,-1-3 3-16,0-3-5 0,0-3-3 0,0-2-2 15,1-2-4-15,1-4 4 0,1-1 1 0,3-5 2 16,3-3-4-16,1 0-1 0,4-6 0 0,2 2-2 16,3-2 4-16,1-2-1 0,4 0-4 15,2 4 1-15,1 5-4 0,2 5 5 0,-1 2 1 16,1 6 0-16,2 2-1 0,-1 4-3 0,0 6 1 15,0 0 1-15,1 3 1 0,-2 2-2 0,1 4-3 16,-3 4-2-16,-2 4 1 0,0 3 3 16,-2 2 5-16,-2 3 2 0,0 4 0 0,-2 2-2 0,-4 2 0 15,-2 1 1-15,-1 3 4 0,-5-1-3 16,-2 2 1-16,-4 1-2 0,-4 0-1 0,0-1 2 16,-3-1 1-16,1-5 1 0,-1-5-4 0,2-1 0 15,-2 0-5-15,4-6 0 0,-1 0 5 0,-4-3 0 16,-1-1 5-16,1 0-1 0,0-3 1 15,0-2 1-15,4-2 2 0,3-2 1 0,1-3-1 16,0-1-1-16,4 0-1 0,1 1-1 0,1-1 1 16,-1-1-2-16,3 1 0 0,1 1-1 0,0 0-5 15,1 0 5-15,0 1-1 0,2 0 0 16,2 2-2-16,0 0-2 0,3 1-2 0,-1 1-2 16,1 2 4-16,2 3 0 0,5 1-1 0,-1 4 3 15,5 0 0-15,-3 4-1 0,1-2 2 0,3 6 4 16,0-1-2-16,2 3 3 0,0 0-2 15,1-2-1-15,-1 2 1 0,-1-1 0 0,0-2-2 16,-1-4 1-16,0-1 0 0,1-2 3 0,-2-5 1 16,2 1 1-16,-1-4 1 0,1-2-1 15,-1-1-1-15,1-3-2 0,-1 0 3 0,-3-2-1 0,-3 1 3 16,-1-5-1-16,0 2-2 0,-3-1 2 16,0-2-2-16,-4 0 2 0,1 0-2 0,-5-2-1 15,0 0 0-15,0 2-3 0,-4-2 5 0,0 1-4 16,1-2-1-16,-3 2 0 0,0 0-5 15,2 2 6-15,-2 0 0 0,0 2 0 0,2 1 1 16,-2 1-3-16,0 3 2 0,2-1-2 0,1 4 4 16,-2-1-5-16,-1 2-1 0,2 1-3 0,-2 3-2 15,-1 3 5-15,0 1-2 0,0 3 2 16,3 0 0-16,2 2-1 0,-1 0 1 0,1 3 2 16,1 0 4-16,1-4-4 0,3 1 1 0,4-2-2 15,3 0-3-15,2-3 5 0,1-3 1 0,2 0 1 16,1-3 1-16,2-5-2 0,-1 1-2 15,0-5 1-15,4 2 3 0,-4-3-3 0,0-2 0 16,0-3-1-16,-2-1-2 0,1 1 1 0,0-1 4 16,-4-2 0-16,0 0-1 0,0-1 1 0,-4 0-1 15,-3 0-1-15,0 1 6 0,0-1-1 0,-6 0-1 16,1 2-1-16,-2-1-4 0,-1 4 0 16,-1 0 2-16,-2 3 0 0,-3 0-1 0,0 3 0 15,-2 2-1-15,-1 1-3 0,-2 2 4 0,1 0-3 16,0 2 0-16,1 1-1 0,0 2-3 0,5 4 3 15,-1-1 2-15,2 4 1 0,1-3 0 16,2 5-2-16,4 0 0 0,2 2-1 0,2 0 5 16,5 1-2-16,2 2 0 0,4-1 0 15,2 2-2-15,-1-4 2 0,0 2 1 0,3 0 1 0,-5 0 0 16,0-4-1-16,-2 2-2 0,-2-3-2 16,-2 4 4-16,-3-4-2 0,-5 0-1 0,1-1 1 15,-4-3-3-15,-3-2 2 0,1 2 2 0,0-2-2 16,-4-2 0-16,2-1 0 0,-4 0-2 15,3-1 2-15,-1-3 2 0,1 0-5 0,0-3 6 16,1 1-1-16,0-5-2 0,2 3 6 0,-2-4-4 16,3-1 0-16,1-2-2 0,1-2-1 0,3 1-1 15,1-3-5-15,2 1 3 0,3-2-2 0,4 0 1 16,0 2 2-16,2-2-5 0,-1 2 7 0,2 4-1 16,-4 1 4-16,4 1 0 0,-3 1 0 15,2 3-2-15,-2 1 2 0,-1 1 3 16,-2 2-2-16,2 1 1 0,-4 1 0 0,-1 1-4 0,-1 4 3 15,3 3 2-15,-4 0 0 0,-1 0 1 16,0 4 0-16,0 2-4 0,-3-1-1 0,5 3 3 16,-5 0-2-16,2-3 0 0,1 1 2 0,0-2-2 15,1-3 3-15,3-1 0 0,0-1 2 0,-1-2-1 16,5 0 5-16,-2-3-1 0,0-2-1 16,5-2 6-16,-2-2-11 0,1-3 6 0,-1-2 0 15,-2 0-3-15,-1-2 4 0,-2-1-3 0,1 1 3 16,-7-4 0-16,1 0 4 0,-2 1-2 15,-2-1-4-15,-2-1 1 0,0 0-5 0,-2 0 1 16,-2-3-2-16,0 2-3 0,-3-1 1 0,-1 0 2 16,-2 1 0-16,-4 0-1 0,3 1 1 0,-5 2-4 15,2 1-1-15,0 2 3 0,-5 2-5 0,1 0-4 16,0 3-9-16,1 0-23 0,3 4-26 16,2 1-69-16,7 3-159 0,2 3-713 0,1-2-684 15</inkml:trace>
  <inkml:trace contextRef="#ctx0" brushRef="#br0" timeOffset="462310.88">5909 10793 559 0,'-4'-1'438'0,"-1"-4"-15"0,0 2-79 15,2 0-43-15,2 3-65 0,0-1-52 0,1 1-56 16,-1 1-43-16,1 1-21 0,0 1-16 0,-2 3-2 16,-3 2 1-16,2 0-5 0,2 5-5 15,-2-1-9-15,2 2 1 0,-1 1-9 0,2-1-3 16,2 2-1-16,1-3-9 0,-1 2 2 0,4-4-2 15,-1 1 1-15,4-4-2 0,-3 1 3 0,3-3 1 16,-1-1-3-16,6-2 7 0,-2-1-7 16,2 0 0-16,3-2 0 0,-3-2-5 0,3-1-1 15,-3-2-1-15,1-1 0 0,-4-1-3 0,1 1 5 16,-2-2 0-16,-2-2-1 0,-1 3 5 16,-1-3-2-16,1 1 1 0,-4 0 3 0,1 2-6 15,-1-3 3-15,-2 4-1 0,0-1 2 0,-1 1 0 16,0 3 5-16,0 0 3 0,0 1-1 0,-1 1 6 15,1 1-6-15,-1 1-6 0,1-1-3 16,0 2-9-16,0-1 1 0,-2 2-1 0,-1 4 4 16,0-1 1-16,2 3 2 0,-3 2 2 0,1-1-4 15,2 3 6-15,1-3-5 0,1 1 1 0,2-2 1 16,0 1-4-16,-1 0 1 0,-1-1 0 0,3 0 2 16,1-4-2-16,-2 2 3 0,3-2 1 0,-2-1-1 15,3 0 7-15,-1-3-3 0,1-1-1 16,1 0 2-16,1 0-4 0,1-1 2 0,1-2-3 15,-1-1 2-15,0 0-3 0,1-1 3 0,0-1 1 16,-1 0-4-16,0 0 5 0,0 0-4 0,-1 1-1 16,1-3 2-16,-3 3-3 0,-1-1 1 15,2 0 0-15,-2-1 1 0,-1 1 0 0,0 0 2 16,-1-1 1-16,-2-3-3 0,2 3 4 0,-1-1-4 16,-1-2 1-16,-1 3 3 0,0-2-7 15,2 0 1-15,0 1-2 0,-3-2 1 0,1 3 2 16,-1 2 0-16,0-1 1 0,0 2-3 15,-1-1 4-15,-1 3-2 0,1-1-1 0,-3 1 3 16,3 1-8-16,-1-1 4 0,-2 0-2 0,0 1 1 16,-1 0 1-16,-1 1-1 0,0 0 3 0,2 1-5 15,-1 0 5-15,1 1-3 0,2 0-1 0,-2 0 3 16,1 2-6-16,1-1 4 0,1 2-2 16,0 0-1-16,1 0 3 0,1 1 0 0,0 1 1 0,2 2-1 15,4-1 2-15,0 2 0 0,0-1-2 16,3 0 5-16,1 4-6 0,1-2 1 0,0 0 1 15,-1 0 1-15,1 2 0 0,-2-1 2 0,-1 1-2 16,2-1-1-16,-4 1 2 0,-2-3-1 0,2 2-1 16,-4-4 2-16,4 2-4 0,-5-3 1 15,1-1-1-15,4-1 1 0,-5-1 2 0,3-1 1 16,-2 0-1-16,3-2-2 0,-2-1-2 0,3 0 4 16,-2 0-1-16,3-1 2 0,3-1 0 0,-2-4-5 15,2 3 2-15,4-2 0 0,-1-2 1 16,-1-1 0-16,3 2 1 0,-3 0-1 0,-1-2 0 15,4-2-1-15,-6 1 1 0,0 0 2 0,0 2-2 16,0-2-1-16,-4 1 1 0,1 1-1 16,2 1 2-16,-5 0 1 0,2 1 1 0,-3 1-4 15,4 1 1-15,-5 0 0 0,0 1 0 0,3-1 4 16,-4 3-3-16,0 0-2 0,0-1 1 16,-1 1-3-16,0 0 1 0,0 0 1 0,0 1 1 15,2 2-3-15,3 3 2 0,-2-2 0 0,0 5 0 16,4 0 5-16,1-1-5 0,0 3 1 0,1-2-2 15,1 2-1-15,3-3 4 0,0 0 0 0,2 2 2 16,0-4-3-16,5 0-2 0,-2-3 2 0,0 0 1 16,-2-3 2-16,1 0 0 0,-3-3-2 15,0 2-2-15,2-3 1 0,-5-2 2 0,-1-1 2 16,2-1 1-16,-2 0-1 0,-2 0-2 0,-1-2 3 16,-2 1 1-16,1-2 0 0,-4 3-1 0,1-2-1 15,2 0 0-15,-4 2-2 0,0-2 3 16,-1 3 2-16,-1 2-1 0,-1-1-2 0,-3 2-2 15,2 1-1-15,-4 0-1 0,1 2 4 0,-2 1-4 16,-1 2 0-16,-3 1-1 0,1 4-2 0,-1-2 4 16,-2 4-2-16,3 3 4 0,1-3-4 15,-1 6-1-15,3-3 3 0,5 2-2 0,2-1 5 16,2-1-2-16,1 0-2 0,7-1 2 0,2 0-1 16,1-1 2-16,7 0-3 0,2 2-2 15,6-1-14-15,-2 2-35 0,4-3-50 0,0-1-103 16,1 0-305-16,0-5-1197 0</inkml:trace>
  <inkml:trace contextRef="#ctx0" brushRef="#br0" timeOffset="465638.02">8187 10974 58 0,'-3'-3'406'0,"-5"-1"-57"0,-1-2-26 0,3 0-29 16,-2 2-32-16,-1-1-38 0,0 2-36 0,-1-2-30 15,1 2-32-15,-1-2-24 0,0 1-11 16,-3 2-14-16,0-1-4 0,-3 2-4 0,-4 0-7 16,4 1-5-16,-2 1-8 0,-1 2-9 0,1 0-10 15,2 1-3-15,1 2-6 0,-3 2 0 16,6 0 4-16,1 2-9 0,1 1-3 0,0 1-6 16,0 0-2-16,5 2-1 0,-1-2 0 0,3 1-1 15,-1-2-4-15,4 0 5 0,3 0-1 16,1 0 4-16,2-3 5 0,0-2-2 0,4-2 4 0,6 1-3 15,0-3-1-15,4-2 1 0,6 0-5 16,-2-1-1-16,2-3-4 0,-2 0 0 0,2-3 0 16,-4 1 0-16,-1-4 1 0,-3 2-1 0,-3-3 3 15,3-1-4-15,-4 0-2 0,3-3 3 16,-1-1 2-16,-2 0-1 0,-1-3-1 0,-3-1 0 16,-1 0-2-16,1 0 4 0,-4-1 7 0,-2 3-8 15,-2-1 1-15,-2 1-2 0,-3 2-1 16,0 5 4-16,-3 3 1 0,3 0 1 0,-4 3-4 0,3 3 3 15,-3 0 1-15,4 2-2 0,-4 3 6 16,-1 1-8-16,-2 2-3 0,3 4 1 0,-2 3-4 16,-1 1 6-16,1 4-1 0,2 0 4 0,5-1 0 15,1 4 3-15,2 2 1 0,1 0 0 0,6-1 5 16,2 0-7-16,2 0-1 0,6-1 0 16,4-3-6-16,1-1 7 0,6 0-1 0,1-6-1 15,-3-1-3-15,-2-2-1 0,3-3 0 0,-4-1 0 16,3-2 4-16,-5-4-4 0,4-2-1 15,-6-1-2-15,1-1 0 0,-1-1 3 0,-4-2-1 16,2-2 2-16,-4-1-3 0,-1 1 2 0,-2-1-1 16,-3 2 2-16,-3-1 3 0,3 0-4 15,-6 0 0-15,-2 0-2 0,0-1-3 0,0 1 6 16,-1 2 2-16,-3-2 0 0,-2 3-3 0,2-2 0 16,-3 5 0-16,-1 0 0 0,-2 3 3 0,3 0-3 15,-5 2-1-15,1 1-2 0,0 4-1 0,1 0 3 16,-1 4-1-16,3 1 3 0,3 3-4 15,-1 0 2-15,5 3-3 0,1-1 3 0,3 1 3 16,4 0-3-16,3 1 1 0,8-2-1 16,1 3-3-16,3-1 3 0,1-5-2 0,6 2 0 0,0-4-1 15,-4-3-2-15,3-3 1 0,-5-1-2 0,3-2 1 16,-4-4-3-16,-1-1-2 0,-2-2-2 16,-1 0 1-16,-5-3 4 0,2 0 4 0,-2-3 2 15,0-2 0-15,-3-2 1 0,-1 2 0 0,-1-1 1 16,-3-1 3-16,2-2-2 0,-4-2 1 0,2 1-3 15,-2-2-2-15,-2 0 5 0,0 4 1 16,0-3 3-16,-1 4-3 0,-1 5 3 0,0 1 1 16,-1 4 0-16,1 2 7 0,0 3-8 0,-1 1-1 15,0 0-6-15,0 4-5 0,-1 1 4 16,-4 6 1-16,2 1 2 0,-1 4-1 0,0 4 0 16,3-2 1-16,2 4 1 0,2 3 3 0,5 0-4 15,-3 1-3-15,-2 2-2 0,4 2 0 0,-4 1 3 16,0 3 1-16,-1-2 0 0,0-2-3 15,-1 2 0-15,1-6 0 0,0-3-2 0,1-2 4 16,2-8-4-16,-3-1 1 0,2-4-1 0,0-2 0 16,0-3 2-16,-1-2 4 0,-1-2 0 0,2-2 1 15,-1-2-1-15,1 0 0 0,2-5-2 0,-3 2 2 16,0-3-2-16,-1-2-1 0,0-2 0 0,-1 1 0 16,0-3 2-16,-1-1 1 0,0-2 0 15,4-4-2-15,0-3 0 0,0 0 1 0,1-1 0 16,4 0 2-16,-2 0-2 0,2 3-1 0,2 2-2 15,1 3-2-15,2 4 4 0,0 3 1 16,2 1-2-16,-3 6 1 0,0 1 0 0,-1 3-1 16,-1 2 4-16,1 2-1 0,2 3-2 0,-2 1-2 15,1 6-1-15,0-1 0 0,-1 3 1 0,-2 1 3 16,1 3 0-16,-5 0-1 0,0 2 0 16,0 1 0-16,-3 1-1 0,-1 1 3 0,-2 0-3 0,-4-1-1 15,2 2 0-15,-5-2-1 0,1-3 1 16,-2-3 2-16,4-3 2 0,-1-3-2 15,-1-2 0-15,5-2-2 0,-2 0 1 0,3-4 2 16,2-2-1-16,0 0 1 0,0-1-1 0,1-3-1 16,2 0 1-16,2-5-3 0,0-2 2 0,4 1-1 15,4-4 1-15,-1 1-3 0,1-1 1 0,6 1 0 16,0-3-2-16,2-1 0 0,-2 2 0 16,1-2 0-16,1 2 1 0,-2-1 2 0,1 0 2 0,-5-1-2 15,4 2 2-15,-6 0 0 0,2 2 0 16,-4 1 4-16,0-1-2 0,-3 0-2 0,-3 1-1 15,2 1-2-15,-5 1 4 0,5 1 1 0,-6 4 3 16,-1-1-3-16,-1 0-1 0,-5 4 1 16,4-2-4-16,-3 4 4 0,0-1-4 0,-4 1 0 15,-1 1-1-15,0 2 1 0,-1 4 3 0,-1 0 1 16,0 1 1-16,-3 3-2 0,4 0-1 16,1 2-1-16,-2 0 1 0,3 3 1 0,-1-1-2 15,4 1-1-15,0-1 0 0,3 2 1 0,-1-1 1 16,4 0 2-16,0-1 0 0,5-3-3 0,-2 2 3 15,5-3-2-15,-1 1-1 0,1-3 4 16,5-3-4-16,0 1 2 0,-1-5 0 0,6 1-1 16,-4-1 1-16,4-2 2 0,1-2 1 0,-4-2-3 15,5-1 3-15,-3 0-2 0,1 0-4 0,-3-1 5 16,3-1-2-16,-3 3-1 0,1-1 2 0,-4 0-3 16,4 5 2-16,-4-2 0 0,0 0 2 0,-2 1-3 15,-2 1-1-15,-2 1 1 0,0 2-3 16,-2 0 4-16,2 0-3 0,-2 3 0 0,2 0 1 15,-2 1-2-15,2 1 3 0,-5-2 1 0,3 2 0 16,-1-2-1-16,0-1 3 0,-2 0-5 0,2 1 1 16,0-1 2-16,-1-2-5 0,-1 0 3 15,5-1 0-15,-1-1 0 0,2 2-2 0,2-3 1 16,2 0-1-16,0 0-2 0,2-3 2 0,4 2-2 16,-4 0-1-16,7-1 2 0,-4 0-4 15,2 1 0-15,-1 0 2 0,2 1-1 0,1 1 2 16,1 0 2-16,0 1 2 0,0 0-2 0,6-1 4 15,-3 2-1-15,4-1-3 0,3 1 3 16,0-1-4-16,-2-1 3 0,-1 0 1 0,-5-2-1 16,-2 1 3-16,-2-3-1 0,-3 0 1 0,-2 1 0 15,-1-2 2-15,-3 0-2 0,-2 2 0 0,-2-1 3 16,-2 0-3-16,-2 1 2 0,-1-2 3 0,-1 1-3 16,0 1 2-16,-1-2 1 0,-2 1-3 0,-4 0-2 15,3-2 3-15,-5 1-5 0,-4 0 0 16,-1 1 2-16,-2 0-8 0,-3 1 6 0,0 1-1 15,2 2 1-15,-1 0 3 0,5 3-2 0,-2 2 1 16,0 0-2-16,4 0 3 0,1 2-4 16,0 1-2-16,4 0 3 0,0 0-5 0,3 0 3 15,-2-1 0-15,5 0-1 0,0 1 3 0,1-2-1 16,4 0 1-16,0 0-2 0,1-2 0 0,0 1-1 16,2-1-2-16,1-3 5 0,3 0-7 0,3-2 4 15,0 0 0-15,3-2-4 0,1 0 8 16,0-3-3-16,-4-2 3 0,5-2-1 0,-3-1 2 15,0 0-2-15,-2-4 0 0,1 0 2 0,-1-1-4 16,-1-1 4-16,0-1-1 0,-1-1 0 16,-2 0 6-16,-1-3-2 0,0-1 2 0,-1 0-2 15,-4-2 3-15,-1 0-4 0,-2-1-1 0,-2 0 5 16,2 3-5-16,-4-1 5 0,2 3 1 0,-1 5 0 16,-1 0 2-16,-1 5 1 0,2 1 0 15,-2 4-2-15,3 0 2 0,0 4-4 0,-1 1-4 0,1 0 1 16,0 2-8-16,-2 3 3 0,-1 3 0 15,-2 6-1-15,0 5 2 0,1 0 1 0,3 3 1 16,1 2-2-16,1 0 2 0,3 0-4 0,1 1 0 16,-1 1 3-16,1 0-8 0,0 1 5 0,0-3-1 15,0 1-2-15,2-1 6 0,0-5 0 16,3-1-2-16,0-2 0 0,0-4 4 0,1-2-5 16,3 2-1-16,-2-4 4 0,2-2-9 0,-1-2 5 15,0 0 2-15,3-3-3 0,0-2 6 16,0-1-3-16,-2-2 0 0,2-1 2 0,-4-1-2 15,2 1 0-15,1-3-2 0,-3 0 2 0,1 1-3 16,2-3 4-16,-5 2 1 0,-1-1-4 0,-2-1 7 16,0 2-5-16,1-4 2 0,-3 5 1 15,-1-2-4-15,-2 0 2 0,0 3-2 0,-2 1 2 16,0 0-2-16,-3-1 2 0,0 1-1 0,-3 1-2 16,-3 1 4-16,1 2-3 0,-3 0 1 0,-1-1 0 15,-3 4-2-15,0-1 1 0,3 0-1 16,-1 2 3-16,-1 3-6 0,4-1 5 0,3 2-1 0,0 0-3 15,1-1 7-15,3 3-3 0,1 0-2 16,2-2 3-16,1 5-3 0,2-4 0 0,3 2 2 16,0 0 0-16,1 0-5 0,1-1 4 0,2-2 3 15,0 0-5-15,0-1 8 0,0-1-4 16,-1 0 0-16,0 0 0 0,-1 1 0 0,2-2-1 16,-3 0-1-16,3-1 2 0,0-2-3 0,1 3 2 15,0 0 0-15,0 1-2 0,-1-2 6 16,1-1-2-16,-3 1-2 0,2-2 3 0,-2 1-5 15,0 1 1-15,2-3 1 0,-4 1 0 0,2 0-2 16,2-2 1-16,-2 0 1 0,2-1-1 0,-1 1 5 16,1 0-3-16,-2-1-1 0,4-1-1 15,-2 2-1-15,-3-3 1 0,0-1-1 0,4 0 4 16,-2 0-5-16,0-1 3 0,0-2 0 0,0 0-3 16,-3 0 6-16,2 0-2 0,-1 3 0 0,-3 0 1 15,2 3-5-15,-3 0 2 0,-2 1-3 0,2-1 4 16,-2 2-2-16,1 0 0 0,0 0 1 15,0 0-3-15,4 2 4 0,1 1 0 0,0 3-1 16,2 0 2-16,0 4-4 0,3 1 1 16,-3 1 0-16,2 0 2 0,2 1 0 0,2-1 1 0,1 2-1 15,-1-1-2-15,4-2 5 0,-1-2-2 0,1-1 1 16,1-3 2-16,-2 1-5 0,0-3 0 16,3 1 1-16,-2-3 2 0,-2-1 0 0,-1-1 1 15,-3-2 1-15,-5-1-2 0,1-1 4 16,0-2-2-16,-3-2 1 0,-1-1 1 0,-1-1-3 15,-1 0 1-15,-2-3-2 0,-1 2 2 0,0-3-1 16,-1 1 0-16,-1 1 2 0,1-2-3 0,0-2 3 16,-1 3 1-16,1-2 1 0,-1 2 1 0,-1 1-1 15,2 0 2-15,0 2 1 0,-1 3 4 16,2 1 4-16,0 0 1 0,0 3 0 0,2 2-4 16,-2 2-2-16,0 0-4 0,0 0-1 0,0 2-5 15,0 3-3-15,1 3 1 0,0 3-2 0,2 2 3 16,-1 2 0-16,1 4 0 0,-2 1-1 15,2 0-4-15,-1 1 4 0,0 1 0 0,0-2 1 0,-1 1 0 16,3 3-3-16,-2-3 0 0,0 0-2 16,0-2 3-16,2 0-2 0,-2-2-1 0,2 1-2 15,0-3-7-15,1-4-2 0,-1-1-5 16,0-3-9-16,-1-2-7 0,-1-1-10 0,1-3-6 16,-2-1 5-16,-1-1-3 0,1-3-3 0,-1-1-11 15,0-2-23-15,0-3-32 0,-1-2-27 0,-3 0-37 16,0 0-39-16,-3-2-44 0,2 2-59 0,-1-4-11 15,1 1 16-15,0 1 63 0,0-3 98 16,0 4 74-16,4 3 83 0,-2 0 73 0,2 2 75 16,0 4 73-16,1-1 58 0,-1 1 24 0,2 3-7 15,-1-1-30-15,1 0-49 0,1-1-39 16,1 0-36-16,3 0-31 0,2 1-21 0,-1 0-19 16,3 0-15-16,4 0-9 0,1 1-9 0,1-1-6 15,4 4-6-15,-1-4-5 0,4 1-5 0,1 1-5 16,3-1 2-16,-2 2-4 0,4 2 1 15,-3-2-5-15,-1-1 0 0,-4 0 1 0,-5 0 0 16,-2 0 2-16,-3 0-4 0,-2-1-1 0,-4 1-3 16,-2 0 2-16,-1-2-1 0,-2 1-7 15,0 1-20-15,-3 0-33 0,-3 1-81 0,-1 1-245 0,-5-1-1248 16</inkml:trace>
  <inkml:trace contextRef="#ctx0" brushRef="#br0" timeOffset="468527.4896">12663 11450 1 0,'0'-2'152'0,"-1"0"288"15,1-3-17-15,-2 2-17 0,2 0-56 16,0-1-68-16,0 2-55 0,0-1-46 0,0 1-32 15,0 1-25-15,0 1-29 0,2 1-25 0,-2-1-27 16,0 1-15-16,0-1-15 0,-2 3 1 0,2-1 4 16,0 5 6-16,0-1 11 0,0 4 1 0,0 1-1 15,0-3-3-15,2 6-1 0,-2-1-1 16,1 4-2-16,-1 0-3 0,1-1-6 0,-1 2-1 16,0 1-5-16,-1 0-3 0,0 1 3 15,-2-1-4-15,2 2 1 0,-1-2 0 0,-1 2-6 16,2-3 0-16,-1 0 0 0,1-2 0 0,1-2-3 15,0-3 0-15,0-1-3 0,0-2-2 0,0 1 2 16,0-1-2-16,0 0-5 0,0-4-15 0,0 2-16 16,1-1-20-16,-1-2-24 0,0-2-26 15,-1 1-26-15,1-4-21 0,-1 2-60 0,1-3-123 16,-1-2-256-16,0-1-290 0,-4-1 146 0</inkml:trace>
  <inkml:trace contextRef="#ctx0" brushRef="#br0" timeOffset="468884.2006">12484 11625 1 0,'-1'0'0'0,"1"-3"416"16,-2 2-97-16,4 2-80 0,0 2-70 0,5-2-20 15,-1 3 2-15,6-2-13 0,3 2-26 16,4 1-25-16,2-2-20 0,1 2-18 0,4-1-9 16,-1-3-11-16,4 0-4 0,0 1-1 0,-1-4-3 15,0 1-4-15,1-1-2 0,0-1-3 0,-2-2 1 16,-3 2 0-16,-4-2 5 0,0-1 3 15,-5-1 10-15,0 1 12 0,-4-1 15 0,-1 0 18 16,-1-2 14-16,-3 2 12 0,-1 0 2 0,0 0 0 16,0 3-4-16,-4-1-9 0,1 1-6 0,-1 0-11 15,-1 0-7-15,0 1-9 0,0 3-12 16,2 0-10-16,-2 0-14 0,0 0-9 0,0 0-8 16,0 2-3-16,0 2-1 0,1 1 1 0,1 2 3 15,-1 1-3-15,0 3 1 0,-1 1-3 0,1 1 0 16,0 1 3-16,2-1 1 0,-2 2 0 15,-1-1-3-15,2 1-2 0,-2 0-3 0,1-1-3 16,-1-2-9-16,1-2-16 0,-1 1-23 0,0-1-29 16,-1-2-34-16,1 2-47 0,-1-6-71 0,-1-1-115 15,2 0-196-15,0-5-245 0,-1 1-176 16</inkml:trace>
  <inkml:trace contextRef="#ctx0" brushRef="#br0" timeOffset="469033.7901">12892 11321 1 0,'1'-11'0'0,"-1"-1"246"16,1 0 32-16,3 2-16 0,-1 6-17 0,0 0-69 15,0 0-84-15,0 2-62 0,0 4-45 0,4-1-17 16,-3 5-25-16,4 1-104 0,-2 2-243 16,2 3-256-16</inkml:trace>
  <inkml:trace contextRef="#ctx0" brushRef="#br0" timeOffset="469924.666">13285 11514 890 0,'2'-2'511'0,"2"0"-181"0,3 0-80 16,1 3-34-16,-2 1-8 0,1 1-34 0,2 0-47 15,0 1-27-15,0 1-20 0,0 4-17 16,1 0-19-16,-1 1-16 0,2 0-15 0,-4 2-3 16,0 2-5-16,-1 1 2 0,-2-1 5 0,2 4-1 15,-3-1 3-15,-1 1 2 0,-1 1-1 16,-2 1 1-16,0-2-3 0,-3 1-3 0,-1-2-5 16,3 0 3-16,-4-3-4 0,3 0-3 0,-2-3 0 15,1-3-7-15,2-2 4 0,1-4 0 0,-1-2 3 16,2 3 8-16,0-6-1 0,2 1 2 0,-2-3-4 15,1-2-1-15,0-2-4 0,0-2-2 16,1-2 3-16,1 1-4 0,1-4 0 0,-2 1 1 16,4 0-2-16,-3 0 3 0,3 2 1 15,0-2 1-15,1 2-2 0,-1-1 0 0,0 4-1 0,4-1-2 16,-1 2 3-16,2-2-3 0,0 2 2 16,0 1-2-16,5-2 0 0,-3 3 2 0,4 0 0 15,-2 2 1-15,3 0 0 0,-2 2 0 0,0 1 1 16,-2 1-2-16,1 2 1 0,-4 1-2 0,-1 0 2 15,2 0-1-15,0 2-1 0,-2 3 2 16,-1-2-2-16,0 2 3 0,-1 3-2 0,3 0 0 16,-4-2 0-16,-3 5-3 0,3 0 4 0,-4-1-2 15,4 1 0-15,-5 1 2 0,0-1-3 0,3 1 2 16,-5-2 0-16,0-1-1 0,-2 1-2 16,-1-2-3-16,2 0-6 0,0-1-7 0,-1-2-6 15,-1-5-9-15,3 1 1 0,0-3 8 0,0 0 1 16,0-1 2-16,4-2-2 0,-2 0-10 15,7-4 0-15,-1-4 7 0,3-1 7 0,0-2 7 16,0 1 7-16,4-2-1 0,0-2 1 0,5 2 3 16,-1-2-1-16,2-1 4 0,-2 4 2 0,-2-2 0 15,-1 0 1-15,1 2 0 0,-1 0 0 16,1 5-1-16,-6 2 1 0,1 1-2 0,-1 2 2 16,-2 4-1-16,-1 0-3 0,0 3 4 0,-2 2 0 15,1 3 0-15,2 1 1 0,-3 2-2 0,1 1-1 16,2 3 0-16,-1-3 2 0,0 2-2 15,-1-1 1-15,1-1 1 0,2-2-1 0,0-2 6 0,0 0 1 16,0-2 1-16,3-4 2 16,2-2 2-16,-1-1-2 0,3-1-1 0,-2-3-1 15,1 0-3-15,0-4-1 0,-1 0 2 0,3 0-3 0,-4-4 3 16,2 0 0-16,-3 1 1 0,-2-5 0 0,1 3 1 16,-2-1 0-16,-1 2-2 0,0 0 3 15,-2 1-1-15,-4-1 5 0,-2 3 5 0,-1 0 2 16,-1 4 7-16,0 1-1 0,-5 3 0 0,2 1-6 15,-7 2-4-15,0 2-3 0,-6 4-1 16,-1 2 4-16,1 3-4 0,-1-1 2 0,-1 4-1 16,2-2-3-16,3 1 2 0,3 1-3 0,2 1-2 15,4 0-1-15,3 1 1 0,6-3-4 16,0 2 2-16,6 0-2 0,6-2-8 0,5 1 2 16,4-2-14-16,4-3-31 0,3-1-57 0,0 0-114 15,3-2-347-15,-3-1-1088 0</inkml:trace>
  <inkml:trace contextRef="#ctx0" brushRef="#br0" timeOffset="471668.0055">14996 11153 1257 0,'0'-16'906'0,"1"0"-816"0,2-1 17 16,1 7 1-16,3 5 19 0,-1 3 10 0,2 0-22 15,-1 4-32-15,-3 4-25 0,6 4-10 0,-2 5 1 16,3 6-4-16,1 2-3 0,0 6-14 0,1 0-1 15,-3 0-6-15,-3 0-6 0,0 1 5 16,-4 2-8-16,0-1 0 0,-3 0 0 0,0-1-5 16,-3-1 0-16,2-4-4 0,1-2 1 0,0-4-4 15,0-4 2-15,4-4 1 0,-2-3-2 0,-1-5 5 16,0 1 0-16,1-4 6 0,-2 0 9 0,2-1-2 16,2-3 2-16,-1-3-9 0,3-3-5 0,-1-1-5 15,2-3 1-15,-2 0 0 0,3-2-3 16,0-3 6-16,1 2-5 0,3 2 1 0,-2-2-2 15,1 3-2-15,5 1-1 0,-3 3-1 16,0 1 2-16,4 3-3 0,-4 4 2 0,3 1 0 16,-1 3-3-16,1 3 6 0,-2 3-3 0,2 4 1 15,-3 2-1-15,-2 1-2 0,0 2 2 0,0 2-1 16,-3-1 4-16,-5 1-6 0,2 1 5 0,-4 0 2 16,-4-2-4-16,-3 1 6 0,-3-1-3 15,-2 0 1-15,0-4 1 0,-2-1-3 0,-2-2 1 16,2-3 0-16,0-3 2 0,0-1-1 0,3-3 1 15,4 0 2-15,-1-2-1 0,6 0 8 16,0 0-4-16,2-3-2 0,2-3-4 0,5-1-8 16,5-2 0-16,4-1-2 0,6 0 3 0,5 0-2 0,2-1 3 15,2 0 0-15,5 1-3 0,-4-1 5 16,5 0-2-16,-4 1 2 0,-3 0 3 0,-1 1-2 16,-1-1 1-16,-7 2-1 0,0 0 2 0,-1-2 0 15,-4 4 2-15,0 2 0 0,-8-1-2 16,-4 1 5-16,0 3 3 0,-3 1 2 0,-4 1 2 15,-1 1-5-15,1 0-3 0,-3 0-5 0,-5 3 0 16,-7-2 1-16,-2 5 1 0,-2-1 2 0,1-1-1 16,2 3 0-16,3 1-2 0,0-1 1 15,2 1 1-15,2 1-4 0,2 1 3 0,0 0-3 16,6-1 2-16,0 1 0 0,6 0 1 0,0 1 1 16,6-2-2-16,1 2 5 0,6-3-2 15,-1-4 1-15,5 1 0 0,-1-1-4 0,0-3 0 16,2-4-2-16,-3 1 4 0,-2-5-1 0,3 1 0 15,-1 1 2-15,-4-4-5 0,3-1 5 0,-6-2-1 16,1 1 1-16,-3-1 2 0,0 3-3 16,-3-5 1-16,0 2 0 0,-4-3 0 0,3 2-1 15,-2-1 0-15,-2 2 1 0,0 1-2 0,-1 2 4 16,0 3-1-16,-1 0 1 0,-1 0 2 0,2 4-6 16,-2-1 1-16,1 2-3 0,0 0 0 0,-2 0 1 15,1 3-2-15,-3 2 1 0,-2 4-1 16,-1 0 1-16,3 4 1 0,-1-1 1 0,-3 0-1 15,7 2-2-15,0 0 1 0,1-1-1 0,1 0 2 16,1-2 1-16,1 3-2 0,1-4 2 16,6 2-2-16,-1-4 1 0,2-1 0 0,2-1 2 15,3-5 1-15,0 2-4 0,3-4 2 16,2-2-1-16,-1-3 0 0,2-2 3 0,-1 2-3 0,0-3 2 16,0-2-1-16,0 1 0 0,-5-3 1 0,5 3-1 15,-1-3 2-15,0 4-2 0,1-4-3 16,-5 1 2-16,5 1 0 0,0 0 2 0,-1 2-1 15,1 0 1-15,-3 5-3 0,-4 0-1 0,-2 2 2 16,-1 2 0-16,1 0 1 0,-3 3-2 16,-1 1-1-16,-3 0-1 0,2 4 2 0,-2 1 3 15,-3 0-2-15,4 4 2 0,-2 0-5 0,-3 3 2 16,1-3 1-16,0 0 0 0,-1 2 2 0,2-1-2 16,3-1-2-16,-1-4 1 0,4 3 1 15,-1-5 1-15,-2 0 0 0,4-2 1 0,2-1-4 16,-1-2 0-16,4 0 3 0,2-2-1 0,0-2 3 15,-2 0 0-15,4-2-4 0,-5-2 0 0,4 0 0 16,-4-2 3-16,1-2-1 0,1 1 1 16,-3-4-3-16,-1 1-2 0,-2-1 5 0,1 1-2 0,-2-2 4 15,-3 0-3-15,2-1-2 0,-1 0-1 16,-2 3 3-16,-3-2 1 0,4 5 0 0,-2 1 0 16,0-1-3-16,-3 5 0 0,1 0 3 0,-1 3 0 15,-1-1 2-15,1 4-2 0,0-2-6 16,0 0 0-16,-3 2 0 0,0 3 3 0,-1 1 0 15,3 4 1-15,1 2-3 0,0 1-1 0,7 0 3 16,0 2 0-16,5 1 3 0,3 0-2 0,5-1-1 16,6 1-1-16,1-2 2 0,5-1 2 15,3-2-2-15,-2-1 2 0,4-3-4 0,-4-4-4 16,-1 0 6-16,-5-5-1 0,2 0 4 0,-4-2-1 16,2-1-2-16,-4-2-1 0,-3 1-1 15,0-2 6-15,-3-2-2 0,-3 2 2 0,-4-2-2 16,1 0-3-16,-4 1 3 0,-4-2 1 0,2 1 0 15,-3 1 1-15,-1-4-2 0,-1 4-2 0,-1-1 2 16,0 4 1-16,-4 1-3 0,2 2 2 0,-5 0-4 16,-3 1-3-16,-5 2 5 0,0 2-3 0,-2 1 4 15,-2 0 1-15,6 1-4 0,-2 2-2 0,8 0 1 16,2 3 1-16,2 0-1 0,2 0 0 16,4-1-1-16,4 0-3 0,2 1 5 0,6-2 1 15,3-1 2-15,4-1 1 0,-2-2-4 0,2 0 0 16,-2-3-1-16,-4-4 6 0,4 0-2 15,-6-2 1-15,2-2-1 0,-2-2-7 0,-3-1 6 16,3-2 1-16,-3-1 2 0,4-3 4 0,-3-2-6 16,1 0-1-16,2 0 1 0,0-6 3 0,-2-1-1 15,-1 1 2-15,-2-5-2 0,-3 4-4 16,0-1 6-16,-3 1-1 0,-2 1 5 0,-1 2 2 16,-1 2-1-16,-2 2 2 0,1 6 3 0,0-1 8 15,-4 7 0-15,5 2 2 0,0 2-7 16,0 3-12-16,0 1 1 0,-2 4-4 0,-1 3 2 15,-4 2 5-15,3 6-3 0,-3 5 2 0,2 3 2 16,3 0 4-16,3 4-3 0,0 1 0 16,1 2-6-16,2 1-7 0,-1 0 5 0,0 2-2 15,0-3 2-15,2-1 1 0,-1 1-5 0,0-3-2 16,-2 1-7-16,4-3-9 0,-1-1-24 0,-2-1-35 16,3-1-48-16,-3-2-103 0,0 0-348 0,4-3-1164 15</inkml:trace>
  <inkml:trace contextRef="#ctx0" brushRef="#br0" timeOffset="474402.3258">18477 11261 81 0,'2'-8'441'16,"0"-3"59"-16,3-1-66 0,1 4-61 15,2 1-71-15,0 4-93 0,-2 1-79 0,-1 2-54 16,1 4-18-16,0 3-1 0,3 3 7 0,0 3 4 15,0 3-5-15,-2 0-9 0,-1 4-8 16,2 1-7-16,1-2-4 0,-3 4-5 0,0-3-6 16,-1 0-6-16,1 2-3 0,1-2-2 0,-3-6-1 15,3 2-1-15,-2-3-3 0,0-3-2 0,-2-2 0 16,4-1 3-16,-2-4 2 0,-1 0 7 16,2-3 2-16,1-3-2 0,3 1-1 0,1-5-4 15,1 2-4-15,4-4-2 0,-3-4-1 0,1 4-3 16,2-7-1-16,-2 3 2 0,0-4-2 0,2-3 0 15,-2-1 0-15,0 2-2 0,-1 4 2 0,-2 0-1 16,-1 6 1-16,-2-1 1 0,-5 3-3 0,2 4 0 16,-3 2-3-16,-1 1-2 0,0 1-4 15,1 2 1-15,-1 3 3 0,3 4 2 16,0 2 5-16,1 2-1 0,2 3 1 0,-1 2-1 0,6-1-1 16,-1 0 0-16,5 1 1 0,2-4 0 15,-1 0 0-15,4-2 1 0,-2-2 0 0,2-2-2 16,0 0 2-16,1-4 1 0,0-2 1 0,2-3 0 15,-3-2-2-15,4 0-1 0,-3-3-1 0,0-2 2 16,-1-1-2-16,0-1 1 0,-4-3 0 16,2 1 0-16,-3-2 2 0,-2 1 2 15,0-4 1-15,0-2-1 0,-2 0-1 0,3 2 0 16,-4-2-3-16,-2 3 7 0,0 2-1 0,-2-2 2 16,-2 3 4-16,-4-1-1 0,-1 5 5 0,0 2 0 15,-1-1 0-15,-2 2-3 0,-2 2-3 0,1 2-6 16,-3 1-3-16,-2 2 0 0,-1 1-3 0,-3 4 1 15,-1 3 1-15,0 2-3 0,1 3 4 16,0 2-1-16,2 0 1 0,3 2-1 0,2-1-1 16,4 3 0-16,4 0-2 0,4 0 3 0,3-3-2 15,5 0 1-15,5-3 1 0,2-1-3 0,6-1 3 16,0-4 1-16,3-1 0 0,1-3-2 0,1-5-2 16,-4-1 0-16,2-2-3 0,-1-3 3 0,-3 1-2 15,-2-4 1-15,-3-4 1 0,1 1-1 16,-3-3 4-16,2-3 0 0,-1-5 1 0,2-4 1 15,1-4-1-15,2-2-2 0,0-4-1 0,-1-2 2 16,-1-3-1-16,1-4 2 0,-1-2 1 16,-7 0-4-16,2-1 4 0,-7 3-1 0,-1 2 3 15,-2 1 1-15,-5 5-1 0,0 7-2 0,-2 5 2 16,-1 7 8-16,-1 5 4 0,-1 5 7 0,2 3-2 16,-1 4-5-16,1 1-6 0,0 2-6 15,0 2-3-15,-1 3 0 0,0 7-2 0,-3 5 1 16,1 6-2-16,1 6 3 0,2 2 0 0,0 4 0 15,4 1 2-15,-2 2-5 0,1 5 5 0,-1 1 0 16,2 1-1-16,0 3 1 0,1-3-2 16,3-2-4-16,2-4-1 0,3-4 2 0,3-4-4 15,-1-7 1-15,0-4 0 0,1-3-3 0,-1-7 3 16,3-3-2-16,-4-2-3 0,2-4 0 0,-1-2-4 16,1 0-2-16,-2-4 1 0,2-2 4 0,-3-1-1 15,-1-2 5-15,2-3 3 0,-2 1-2 16,-2-3 7-16,-2 0-1 0,1-1 1 0,-3 0 0 15,2 1-1-15,-4-1 0 0,2 1-2 0,-3 2 3 16,1 2-5-16,-1-2 4 0,-1 3 2 16,-2 2-3-16,1 0 6 0,2 3-3 0,-2 0 2 15,-1 3 1-15,0 0-6 0,0 1-1 0,-1 1-5 16,1 2 2-16,-3 3-1 0,2 5 4 0,0 0 3 16,0 6-2-16,1-3 4 0,0 2-3 0,2 1 0 15,2-1 0-15,2 1-1 0,1-1 2 16,1-1-4-16,1-1 4 0,4 0-4 0,-1-6 2 15,0 0 3-15,3 0-2 0,1-3 5 0,3-1-3 16,-2-2-1-16,-1 0 2 0,1-3-3 16,-4 1-1-16,2-2-1 0,-2-2 4 0,0 1-5 0,1-4 5 15,-1 1 0-15,-1-1-1 0,-2 0 6 16,0-3-3-16,0 1-1 0,-1-2 1 0,-3 0-3 16,-1 0 0-16,1 3 0 0,-2 0 0 15,-2 1-3-15,2 2 3 0,-1 0 0 0,-2 3-3 0,0 0 6 16,-1 2-4-16,0 0-2 0,0 0 1 15,1 0-6-15,0 1 1 0,2 1 0 0,2 2 3 16,1 0-4-16,0 3 6 0,2-2 2 16,-2 2-4-16,0-2 6 0,4 5-6 0,-1-3 0 15,-1 0 1-15,3 0-1 0,-1-1 1 0,1-1-1 16,0-2 2-16,-1 0-3 0,0-1 2 0,2-1 2 16,-2-1-4-16,1-1 9 0,3 0-4 0,-4 0 0 15,3-3 1-15,-3 1-4 0,1-3 0 16,-2 0 0-16,1-2 1 0,-3 0-2 0,2-2 2 15,3 2 0-15,-3-1 0 0,1-3 6 0,1 3-6 16,2-3 0-16,-1 2 2 0,-3 0-4 0,1 1 2 16,-1 1-2-16,-3 3 2 0,1-1-4 15,1 2 5-15,-5 1 0 0,1-1-3 0,1 2 4 16,-3 2-6-16,1 0-1 0,-2 1-1 0,2 1-3 16,-1 1 4-16,2 0-1 0,0 1 2 15,-1 2 3-15,3-2 0 0,-1 1 3 0,3-1-4 16,3 2 7-16,0 1-5 0,0-2 1 0,4-2 1 15,-2-3-8-15,-1 2 5 0,7-2 1 0,-3 1 0 16,0-1-1-16,3-1 2 0,-1 1 0 16,1-2-3-16,-5 1 8 0,4-1-6 0,-6 0 1 15,0-2 2-15,-3-2-5 0,0-1 2 0,1 0 0 16,-2-1-1-16,-3 0 4 0,2 1-1 0,-2-2 1 16,-1 2-3-16,0-1 4 0,1 0-2 0,-2 2-1 15,-2-1 3-15,2 1-7 0,-2-2 4 0,2 1 0 16,-2 2-1-16,0-4 0 0,1 3 1 15,1-1 1-15,0 0-4 0,-1 0 8 0,1 1-4 16,2 3-2-16,-3-1 4 0,1 0-7 0,3 0 2 16,-4 1 0-16,4 1 0 0,-3 1 3 15,-1 0 0-15,5-1 0 0,-5 1-2 0,2 1 4 16,0 0-5-16,-1 3 1 0,3-1 2 0,-3 4-9 16,5 2 7-16,-4 1-1 0,3 3 1 0,-3 1 0 15,3 3 1-15,-1 1 1 0,0 0-2 0,0 0 3 16,-3 1-2-16,1 0-1 0,0-1 2 15,-2 0-3-15,-2 3 1 0,2-2-2 0,1-3 0 16,0 2 1-16,-1-5 1 0,-1-2 0 16,3-3-3-16,1-2 0 0,3 0-8 0,0-4-12 0,-1 0-17 15,3 0-22-15,3-3-8 0,-1-3-3 0,0-1 10 16,0-4 14-16,0-4 11 0,3 0 8 16,-4-5 8-16,2-1 9 0,3-3 5 0,-2-3 4 15,3 0 4-15,-2-5-2 0,6-1 3 0,-1-2 1 16,2-1-1-16,1 0 4 0,-1 4 4 15,-6 5 4-15,-1 6 8 0,-5 3 11 0,-2 4 2 16,-3 5 11-16,1 3 7 0,-5 4-9 0,0 0-4 16,-1 1-17-16,0 1-13 0,-1 1-7 0,0 4 2 15,-5 2 1-15,1 6 3 0,-4 2 3 16,-2 2-2-16,-6 2 0 0,2 3 0 0,-3-1-5 16,1-1 1-16,-4 2-1 0,1 1 0 0,0 1 1 15,-2-3 0-15,1-1-2 0,3-3-2 16,2-5-1-16,4-2-1 0,6-5 1 0,-1-1 0 15,3-1 0-15,0-3 2 0,3-1 2 0,1 0 3 16,1-4 2-16,1 1-3 0,0-2-3 0,1-4-6 16,0 3 1-16,5-1-1 0,-1 1-1 15,1-2 4-15,5 2-5 0,-1-2 2 0,1 1-1 16,5-1 1-16,-3 3 1 0,1 1 0 0,1 3 2 16,-4 1-3-16,3 2 2 0,-3 1 1 0,-1 1 1 15,3 2 2-15,-2 2-2 0,-1-1 0 0,-1 3 1 16,0 1-2-16,1-1 7 0,2 5 0 0,1 0 1 15,1-1 0-15,-1 4-3 0,4-3 3 16,2-2 1-16,4 2 1 0,-4-4 0 0,3-1-1 16,-4-2 0-16,2-2 0 0,-3-5 3 15,1 0-1-15,-6-1 4 0,3-2-3 0,-7-2 0 0,1-2-1 16,-1-2-4-16,0 0 3 0,-1 0-4 16,2-1 0-16,-3 0 2 0,-5-1-2 0,3-2 4 15,-3 3-1-15,-1-2 0 0,-1 1-4 0,-1 0-2 16,-1-1 0-16,-1 0-1 0,0 1 3 15,0 3 0-15,-3-2-3 0,3 0-2 0,1 4 0 16,0-5 3-16,-1 4-2 0,-1 1 2 0,1 0-2 16,2 2-4-16,-1 0 3 0,0 3-5 15,1 0-5-15,-1 0-6 0,-2 1-19 0,0 1-32 0,-1 2-43 16,-3 1-76-16,0 2-198 0,-1 0-1087 16</inkml:trace>
  <inkml:trace contextRef="#ctx0" brushRef="#br0" timeOffset="477192.0742">23365 11316 105 0,'11'-7'443'0,"1"-1"-148"0,1 0 6 0,1-2 16 16,-7 5-1-16,0-4-33 0,-1 1-64 0,-3 0-47 15,-1-1-34-15,-2 0-27 0,1 0-15 0,-1 0-10 16,0 0-14-16,-1-1-5 0,0 1-6 16,-2-1-6-16,-3-1-11 0,1 1-2 0,-5 1-7 15,-4-3-3-15,1 3-2 0,-4-2-9 0,-4 1-5 16,-1 0-4-16,0 1-4 0,-6 2 2 0,2 1 0 15,-4 3 0-15,0 0-4 0,0 3 1 0,-1 3-3 16,0 4 2-16,0 0 5 0,5 3-9 16,1 0 1-16,6 3-4 0,-1 1-1 0,4 2 3 15,4 0 2-15,3 2-1 0,6 2-5 0,5-3 4 16,6-1-1-16,6 1 5 0,5-5 6 0,10 2-3 16,4-1-2-16,7-4-2 0,2-1-4 15,4-3 4-15,-2 0-1 0,-1-3 1 0,3-4-2 16,-4 0-1-16,-1-5 0 0,0-1 1 0,-4-2 7 15,-4-4-8-15,-4-2 2 0,1 0-3 0,0-7-3 16,-4 1 6-16,3-4 1 0,1-3-2 16,-3-2-2-16,-3 1 1 0,-1-4 0 0,1 1 3 15,-8-2 3-15,3-1-5 0,-6 3 0 0,-4-2-4 16,0 3 2-16,-4 3 2 0,-3 2 0 16,-3 1 2-16,0 8-4 0,-3 0 1 0,2 4 2 15,-1 3 1-15,-2 4 1 0,3 2-3 0,0 3-1 16,1 2-6-16,-5 1-1 0,1 7 3 0,-4 3 2 15,-4 7 4-15,-2 4-4 0,2 2 0 16,-4 3-1-16,4 4 1 0,0 4 5 0,0 1-6 16,2 4 2-16,6 1-3 0,0 1-3 0,4 3 6 15,3-4 0-15,6 1-1 0,8-5 0 0,-1-3 1 16,5-5-2-16,6-3 4 0,-1-3 5 0,2-4-7 16,1-5 2-16,-2-1-3 0,2-5-2 0,-2-1 5 15,-1-4 1-15,-1-3 0 0,-2-3 1 16,0-4-1-16,-1 0-2 0,-1-2 3 0,-3-3 5 15,2 1-5-15,-2-3 1 0,1-1-2 0,-4 0-4 16,-2 1 5-16,1-2 1 0,-6 0-1 16,1 0-2-16,-4 0 1 0,0 1-1 0,-2 0 1 15,-2 3 7-15,-1-2-8 0,0 3 2 0,-3 0-4 16,2 3-4-16,-1-1 7 0,0 4-3 0,-1-2 4 16,3 4-3-16,-1 0-1 0,0 2 0 15,-3 2-2-15,4 1 7 0,-2 2-8 0,-3 3 3 16,0 0-4-16,0 4-3 0,-1 1 7 0,3 2-1 15,1 1 2-15,-1-1 1 0,3 4-3 16,1 0-1-16,1-1 3 0,4 2 0 0,-1-2-2 0,5 1 2 16,2 0-3-16,-1-3 0 0,7 1 3 15,-2-2 0-15,5-3 2 0,-1-1 0 0,2-1-2 16,-1-3 1-16,5-2 0 0,-2 1 4 0,0-2-4 16,1-2 0-16,0-1-2 0,-1-4-3 15,-1 0 5-15,1-1-1 0,-1-1 3 0,-4-3-1 0,-1 2 0 16,-1-2 1-16,-2 0-1 0,0 2 2 15,-1 1-2-15,-2-4 1 0,-1 3-3 0,-2-1-3 16,-3 0 6-16,1 0-2 0,-3 1 4 0,-1-2-2 16,1 1-1-16,0 1 0 15,-1-1-2-15,-1 1 4 0,-1 0-2 0,-1 0 0 0,0 0-2 16,0 1-4-16,0 2 4 0,-3-1-1 0,3 2 4 16,1-1-2-16,0 1-1 0,-1 1 0 15,1 1 0-15,-1 0 2 0,1-1-3 0,0 1 2 16,0 0-3-16,-1-1-1 0,1 2 2 0,1-1 0 15,-1-2 2-15,0 2-1 0,0 0 0 0,0 0 0 16,0 1 0-16,0-3 3 0,0 2-3 16,0 1-2-16,-1-1 1 0,1 1-2 0,-1-1 2 15,2 1 2-15,-1-1-1 0,0 0 2 0,0 1-2 16,0 0-2-16,-1-2 2 0,1 2-3 0,0-1 2 16,0 1 2-16,0-1-3 0,0 2 3 0,0-1-2 15,0 0 1-15,0-1 1 0,0 1-2 16,1-2 2-16,-1 2-2 0,0-1 0 0,0 1 4 15,-1-2-5-15,1 2 1 0,0 0 0 0,-1 0-3 16,1-1 4-16,0 1 0 0,0 0 2 16,0-1-2-16,0-1 0 0,0 2 2 0,0 0-4 0,0 0 5 15,0 0-2-15,0 0-4 0,0-1 3 16,0 0-3-16,0 1 3 0,0-2 3 0,0 1-1 16,0-1-1-16,0 0-2 0,-3 1 2 0,6 1-2 15,-6-1 4-15,3 0-3 0,0-1 0 16,0 1-2-16,0 0 1 0,-2 0 2 0,2 1 1 15,0-1 0-15,0 1 0 0,0-2-3 0,0 2-1 16,0 2 0-16,0-2 4 0,0 0-3 16,0 0-1-16,0 0-1 0,0 0-2 0,-1 1 4 15,1-1 0-15,0 0 2 0,-1 1-2 0,-1 1-1 16,-4 1 1-16,1 0-1 0,-2 3 4 16,-2-1-3-16,2-1-2 0,0 3 2 0,-1 1-3 15,-1-1 2-15,-1 0 3 0,4 2-1 0,1-1-2 16,-3 2 1-16,5-1-1 0,0 1 0 0,-2-1 2 15,3 0-1-15,2 1-1 0,0 0-1 0,2-1-1 16,5 0 4-16,-3 1 1 0,6 0 0 16,2-2-1-16,5-1 0 0,0-1 1 0,1-1-3 15,-2 1 5-15,4-5-4 0,-1 0 0 0,-4-2 1 16,3 0-2-16,-1 0 2 0,2-4 2 0,-5 1 1 16,3-1-2-16,-4-2 1 0,1 0 0 0,-4-1-3 15,0 1 5-15,1-3-2 0,-4 1-1 0,2-1 1 16,-3-3-2-16,-1 0 2 0,0 1 2 15,-2-1-1-15,0 0-2 0,-1 0-1 0,0 2-1 16,-2 0 0-16,-2 4 3 0,0 2-2 0,1 1 0 16,-1 0-2-16,1 2-1 0,-1 1 3 15,0-1-1-15,0 2 0 0,2 0-3 0,-1 2-3 16,1 2-1-16,-1 1 1 0,0 2 4 0,0 4-1 16,2-1 3-16,1 3-2 0,3-1-1 0,0 1 2 15,4-1 2-15,1-1 1 0,0-1-1 16,1-2-1-16,1-1 0 0,2-3 0 0,-3-1 4 15,2-1-4-15,-4-1 2 0,0-1 0 0,1-3-3 16,0 2 4-16,-1-1 0 0,0-2 2 16,0-3-1-16,1-1 0 0,1 1-3 0,-3-3-1 15,1 2 3-15,1-1-3 0,0-3 1 0,-1 1 0 0,-1-1-3 16,-1 0 4-16,0 0 1 0,-1 2 0 16,-2-1 0-16,2 2-1 0,-4 4-2 0,0-1 0 15,-1 3 2-15,-1 0-4 0,2 1 2 0,-2 1 0 16,0 0-1-16,0 2 2 0,0-1-1 15,0 0-2-15,0 1-1 0,0 1 1 0,0 4-2 16,0 4 2-16,1 2 3 0,2 4-2 0,-2 1 0 16,1 2 0-16,-1 1-1 0,2 1 2 0,1 2 0 15,-2 0 3-15,1 3-2 0,2 0-1 16,-2 2-2-16,0 2 0 0,0-3 2 0,-2-2-2 16,0-3 1-16,1-2-1 0,-2-6-1 0,1-1 4 15,-1-4-2-15,0-5 4 0,2-1-2 0,-2-3 1 16,0 0 1-16,0-2-1 0,2 1 3 0,0-2-2 15,1-3-1-15,5-2-2 0,1-3-1 16,1 0 2-16,1-2 1 0,2 0 2 0,3-4-1 16,1-2-1-16,-1-2-5 0,3-2-1 0,1-2 2 15,2-2-2-15,3-2 4 0,2 1 0 16,1-2-3-16,-4 1 5 0,4 0-1 0,-7 4 2 16,0 2-1-16,-4 2 0 0,-4 5-2 0,-2 4-2 15,1 0 5-15,-4 4-7 0,2 0 4 0,-1 4 0 16,-4 1-4-16,-1 1 4 0,-1 2-2 0,-1 2-1 15,2 2 0-15,-2 2 0 0,0 6 0 16,4 3 1-16,-4 1 4 0,2 1-6 0,-2 3 3 16,1-3 0-16,0 5-2 0,-1-3 6 0,1 0-1 15,-1-1 0-15,0 0-2 0,1-4 0 16,3-1-1-16,-3 0-2 0,2-3 4 0,2 0-2 16,0-2 0-16,2-4 2 0,0 0-3 0,0 0 3 15,4-2 2-15,-1 1-1 0,0-6 1 0,5 1-1 16,-3-1-2-16,2 0 0 0,-1-1 2 15,0-1-7-15,-3-2 5 0,4-1 0 0,-3 1-1 16,1-3 4-16,1 1 0 0,-1-1-1 0,2-2-1 16,0 2 2-16,-3 0-3 0,1 2-2 0,-1 2 4 15,-3 1-7-15,-2 2 4 0,0-1 1 0,-3 2-2 16,2 2 6-16,0 0-5 0,-1 2 2 16,-1-1-1-16,0 0 0 0,-3 2-2 0,3 3 0 15,-2-1 2-15,1 4-4 0,1 2 3 0,-3-1 0 16,0 2-1-16,1-2 5 0,0 1-2 0,0 1 0 15,2-3 1-15,-2 0-1 0,2-3-1 16,1-1-2-16,-2 1 0 0,2 0-2 0,2-2 3 16,1-2 3-16,2-1-1 0,2-1 4 0,3 0-3 15,-2-1 0-15,4-1 1 0,-2-2-1 0,-1-2-2 16,2 1-1-16,-1 0 2 0,0 0-7 16,-1-4 7-16,-1 2 0 0,1-1-2 0,0-1 8 15,-2 1-6-15,0 1 1 0,-2 2 2 0,-2-3-5 16,-1 3 0-16,-1 0-1 0,-2 3 2 15,1 0 0-15,-3-2 1 0,0 3 0 0,1 0-2 16,-2 0 2-16,1 1-1 0,2-2 2 0,-1 2-2 16,2 0 0-16,1 0 0 0,1 0-2 0,2 0 2 15,-1 2-6-15,0-2 7 0,1 0-1 16,-1 1-1-16,0-1 7 0,-2 0-7 0,1 1 0 16,3 0 1-16,-2-1-2 0,-2 2 0 0,-2-2-6 15,0 2-13-15,-4-1-40 0,0-1-43 0,-2 2-74 16,-2 2-210-16,-4 1-1290 0</inkml:trace>
  <inkml:trace contextRef="#ctx0" brushRef="#br0" timeOffset="483767.5">2745 11841 1 0,'0'0'0'0,"0"0"0"15,0 0 118-15,0 0 188 0,0 0-18 0,0 0-48 16,0 0-62-16,-1 2-54 0,1-2-29 0,0 0-13 15,0 0-3-15,0 0 1 0,0 1-3 16,0-1-7-16,0 0-3 0,0 0-7 0,0 0-3 16,0 2-5-16,1-2-1 0,-1 0-6 0,0 1-5 15,0-1-7-15,0 0-5 0,0 0-6 0,0 0-5 16,0 0-1-16,0 1-8 0,0-1-2 16,-1 0-3-16,1 1-3 0,0-1 0 0,0 0 0 0,1 0 1 15,-1 0 1-15,0 0 1 0,-1 0 2 16,1 0-1-16,0-1 7 0,0 2 0 0,0-1 4 15,-2 0 1-15,2 2-4 0,0-2-1 0,0 0-5 16,0 1-1-16,0-1 7 0,0 0 17 16,0 2 10-16,-1 1 6 0,1 0-4 0,-2 1-15 15,2-1-5-15,-1-1-4 0,1 3-3 0,-1-3-1 16,1 2-1-16,-1 1 0 0,1-2-2 0,0 2 0 16,0-2 1-16,0 1-1 0,-1 0 2 15,1 1 1-15,0 0-1 0,0 1 1 0,-1 0-1 16,1 0-1-16,-2 1 0 0,2-2 2 15,-1 0-1-15,1 2 1 0,0-1 0 0,-2 0 0 16,2-1-2-16,2 1 1 0,-2 1-1 0,0-2-2 16,1 2 0-16,-1-2-2 0,0 2 0 0,2-2 1 15,-1 2 1-15,-1 0 0 0,1 0-1 0,0 0-2 16,-1-1 2-16,0 4 0 0,1-3 0 0,-2 2 0 16,1 3-3-16,-1-2 1 0,0 1-1 0,1-2 2 15,-1 2-1-15,-2-2-2 0,1 3 1 16,1 0-2-16,0 2 1 0,-1-2 0 0,1 2-1 15,-2-1 1-15,0 0-2 0,2-1 2 0,-1 2-2 16,1-2 1-16,-2 1 2 0,0-1-3 16,2 0 1-16,0 0-2 0,-1-1 0 0,0 0 1 15,1-1 1-15,0 1 0 0,-1-1-3 0,1-1 0 16,0 2 0-16,-1-1 1 0,1-1 1 0,-1 2-2 16,1-1 1-16,-2 1-3 0,3-2 2 15,0 3 2-15,-1-2-1 0,1-1 1 0,0 3-2 16,0-2 0-16,0-1 0 0,0-1 1 0,0 0 0 15,0 0-1-15,0 2 1 0,0-1-2 0,0 1 0 16,-1 2 3-16,1-1-1 0,-1 1-1 16,-2 0 0-16,2 0 0 0,-2 1 0 0,3-3 1 15,-1 3 6-15,-1-2-5 0,-1 3 0 0,2-3-1 16,-2 1-5-16,1-1 7 0,0 2 1 0,1 0 0 16,-2 1-2-16,1-1 1 0,1 0-2 0,1-2 0 15,0-1 5-15,0 2-5 0,-1 0 1 0,1 1-1 16,0-2-5-16,0 4 6 0,-1-1 0 15,1 2 0-15,0 2 0 0,-1-3 0 16,1 2-2-16,-1-1 2 0,-1 0 5 0,2 1-5 0,-1-2 0 16,1-1 0-16,-2 0-6 0,2-1 7 0,0 3 1 15,-1 1 0-15,0-3 1 0,1 0-2 16,-1-1-3-16,1-3 1 0,0 2 7 0,1-1-5 16,-1 0 1-16,1 0-4 0,0 0-2 15,-1-1 4-15,0-2 2 0,0 1 0 0,2 1-2 16,-2-1 2-16,1 1-3 0,-1 1 3 0,2-1 6 15,-2-2-7-15,1 1 1 0,-1 3-3 0,0-1-5 16,1 2 7-16,0-1 0 0,-1 2 1 0,-1 0 2 16,1 2-1-16,-1 0 0 0,2-1 1 15,-1 2 2-15,0-1-4 0,0 0 0 0,-1 2-2 16,1 1 0-16,-1-2 1 0,1 0 1 0,1-2 0 16,-1 0-2-16,1-2-1 0,0 1 0 0,-1 1 2 15,1 0 1-15,-1-3-3 0,0 1 1 0,0-2-2 16,1 1-1-16,-1 1 3 0,2-2 0 15,-1 3-1-15,-1 0 0 0,0 3 1 0,0-1-2 16,2 1 2-16,-1-2 3 0,-1-1-3 0,2 2 2 16,-2 0-2-16,0 2 0 0,0-3 1 0,2 2 1 15,-2-2 0-15,0-1-2 0,0 4 0 16,0-1 0-16,1-2 0 0,1 1 2 0,-1-1-2 16,1-3 1-16,-1 2-2 0,0-1-2 0,0 3 3 15,0 0 1-15,-1-4 0 0,3 2 0 0,-2-2-1 16,1 0-2-16,0 0 0 0,0-1 3 15,-2 2-3-15,0 1 2 0,0-1 0 0,0 1-1 16,0 0 1-16,1 0-1 0,-1 0 2 0,0-1-2 16,0 1 2-16,-1 2-3 0,1 1 4 15,-1 0 0-15,0 1-3 0,1-3 3 0,-1 0-4 16,1 2 1-16,0-2 2 0,-1 3 1 0,1 0 0 16,-2-1-4-16,2-3 3 0,0 0-3 0,0-1 2 15,0 5 2-15,0-2-4 0,0-1 2 0,0 3-2 16,0-1 1-16,-1 1 1 0,-1-3 0 15,1 1 0-15,1-3 0 0,0 1 2 0,0-1-4 16,0 0 2-16,-1 2 2 0,0 0-7 0,1 2 7 16,-1-1-6-16,0-2 2 0,1 1 0 0,0 0 1 15,0-1 2-15,0 2-3 0,-2 2 3 16,1 0-3-16,-2 0 2 0,3-2 1 0,-2-2-5 16,2 0 3-16,0 1-4 0,-2-2 4 0,1 1 1 15,-1 0 2-15,1 1-1 0,-2 0-4 0,3-2 5 16,-1 2-6-16,2-5 2 0,-2 4 2 15,1-4-9-15,-1 3 10 0,0-2-4 0,1 3 1 16,-1 0 4-16,-1 3-3 0,1 0 2 0,-1-4-3 16,2 2 3-16,-2-4-3 0,1 5 1 15,1-2 2-15,-3-2-6 0,2 1 5 0,-1-2-3 16,2 2 0-16,-1 1 5 0,1 3-1 0,-1 1 0 16,-1-4-2-16,2 2 3 0,-2-7-6 0,2 3 4 15,0-1 1-15,-2 0-6 0,2-2 5 16,0-1-3-16,-1 0 2 0,2 0 3 0,-2 3-3 15,1 3 2-15,-2-1-2 0,1-1 2 0,0-1-3 16,1-1 1-16,-2 0 2 0,2 1-8 0,-1-1 7 16,-1 5 0-16,2 1-2 0,-3 1 9 15,2 0-5-15,0 3 1 0,0-4-2 0,0-1-1 16,-2 1-1-16,2-1 1 0,-1 0 3 0,1 0-3 16,1-2 2-16,-2 1-2 0,1-2-1 0,-1-2 4 15,-1 6 0-15,1-2 0 0,1 4-3 0,-1-1-3 16,1-4 2-16,1 1 0 0,-1-2 4 0,-1 2-3 15,1 0 0-15,-1-2-1 0,2 1-2 16,0-2 6-16,-1 2-3 0,0 1 0 0,0 0 0 16,-3 0-6-16,2-2 3 0,1 1 2 0,0 1 3 15,0 2-1-15,0-4-1 0,-3 3-4 16,3 1 2-16,-2-2 1 0,3 0 0 0,-1-1 3 16,-1 1-5-16,1-1-3 0,-1-1 1 0,1 1 2 15,1 2 5-15,-2-1 0 0,1-2-1 0,1 0-4 16,0-3-2-16,-1-2 6 0,1 2-2 15,0-1 2-15,0 0-3 0,-1 2-5 0,1 0 4 16,0 1 1-16,0-2 3 0,0 2 1 0,0 1-2 16,0 0-3-16,0 2-2 0,1-1 5 0,-1-1-2 15,0 2 1-15,0-3-1 0,1 1-3 0,-1-2 3 16,0 2-1-16,1-1 4 0,-1 2 2 16,0 0-1-16,0-1-6 0,0-1-1 0,0-1 4 15,-1 1-3-15,1 0 6 0,0 3-4 16,0-1-7-16,0 0 7 0,0 1 1 0,0-2 4 0,0 0 3 15,0-1-4-15,0 1-6 0,-1-1-1 16,1-1 0-16,0-2 4 0,0 1 1 0,0 2-3 16,0-1-4-16,-1 1 1 0,1-1 4 0,0-1 4 15,0 2 3-15,0 0-3 0,-1 0-4 0,1 1 0 16,0-1 1-16,-1-1 0 0,1-4 0 16,0 2-1-16,0-2-7 0,0 2 7 0,-2-1 0 15,2 0 4-15,-1 1 8 0,1 0-9 0,0 2-2 16,-2 0-2-16,2 2-1 0,0-1 4 15,-1 0 3-15,1-2-4 0,0 1-3 0,-1-2 0 16,1 0 1-16,0 1 4 0,-1 0 4 0,1-3-4 16,0 2-5-16,-1-4-1 0,1 3 3 0,-2-1-3 15,4 3 8-15,-2-3 0 0,0-2-9 16,0 0 5-16,0 2-2 0,0-3 0 0,0 2 5 16,0-1-2-16,0-1-2 0,-2 1-3 0,2 1 2 0,0-1 1 15,0 3 4-15,0-2-5 16,0 3-3-16,0-3 1 0,-3-2 1 0,3 3 5 15,0 1 3-15,0 0 0 0,0-1-6 0,0-2-2 16,0 3-1-16,0-2-1 0,0 1 8 0,0 0-4 16,0-3-4-16,3 3 0 0,-3-1 1 0,0 1 5 15,0 2 5-15,0-1-8 0,0 1-1 0,0-3-1 16,2 2 3-16,-2 1 3 0,0-3 0 0,0 2-1 16,0 0-3-16,1 0 0 0,0 0-1 15,-1 1 6-15,0 0-2 0,1 0 0 0,-1 0-3 16,0-2-5-16,0-1 5 0,0-1 2 0,1 3 2 15,-1-2-3-15,0 1-2 0,0-3 0 16,0 3 4-16,2 2 4 0,-2 0-1 0,0 0-1 16,0 1-6-16,1-1-4 0,-1-1 8 0,0 2-6 15,0-2 8-15,0 2-1 0,-1-2-8 16,1-2 5-16,0 2-2 0,0 0 4 0,0-1 2 16,0-1-6-16,0 1 1 0,-2-1-2 0,2 0 3 15,0 1 6-15,0 1 0 0,-1 1-3 0,1-3-9 16,0-4-1-16,0 1 4 0,1 0 6 0,-1 2 1 15,-1-2 2-15,1 1-8 0,0-1-2 16,0 0 6-16,0 3 2 0,0-4 0 0,0 3-2 16,-1-3-7-16,1 2 5 0,0-1-1 0,0-1 3 15,0 4 2-15,-1-5-9 0,1 3 2 0,0 0-1 16,-1-3 8-16,1 2 3 0,0-2 0 0,0 1-5 16,0 0-7-16,0-3 1 0,0 2 0 15,-2 0 8-15,2 2 0 0,0-1-8 0,-3 2 3 16,3-3-3-16,0-1 4 0,0 2 1 0,0-2 5 15,0 2-6-15,0-1-5 0,0-1 4 0,0 1-2 16,0-2 4-16,0 4 0 0,0 0 1 16,0-1-11-16,0-2-10 0,0-1-11 0,0-1-26 15,0 1-33-15,0 0-73 0,0-2-180 0,0-5-833 16,5-1-539-16</inkml:trace>
  <inkml:trace contextRef="#ctx0" brushRef="#br0" timeOffset="489306.1545">2673 17515 1 0,'1'0'0'0,"-1"0"0"0,1 0 0 15,-1-1 0-15,0 1 0 0,0 0 0 16,-1 1 0-16,1 0 0 0,-1-2 0 0,1 0 0 15,0 1 0-15,0 0 0 0,0 1 0 0,0-1 68 16,-2 0 23-16,2 0-8 0,0 0-5 16,0 1-4-16,0 0-2 0,0-1-3 0,0-1 4 15,0 1 14-15,0-1 15 0,0 2 21 0,0-1 18 16,2 0 14-16,-2 0 8 0,0-1-2 16,0 1-40-16,0 0-39 0,0 0-25 0,-2-1-20 15,2-1 16-15,0 2 13 0,0-1-3 0,0 1-6 16,0 1-9-16,0-2-10 0,0 1 1 0,0 0-4 15,0 1-3-15,0 0-7 0,0 0-7 0,0-1-7 16,0-1-1-16,2 2 3 0,-2-2 0 16,0 2 3-16,0-1 0 0,0-1 4 0,1 1 9 15,-1 0 8-15,1 0 2 0,0 0-7 0,-1 1-1 16,0-1-10-16,0-1-2 0,0 2 1 16,0-2-9-16,1 2-4 0,-1-1-3 0,0-1-5 0,0 1 3 15,0-1 8-15,3 2 5 0,0 0 2 16,1 0 1-16,2 0-8 0,-1-1 0 0,-1 1 4 15,0 1-4-15,0-1 3 0,1-1-5 0,-3 0-1 16,4 0 4-16,-1 0 1 0,1 0 1 16,-2 0-2-16,4 0-2 0,-2 0-3 0,1 0 2 15,1 0 2-15,-1 0-4 0,-3 0 0 0,4 2-9 16,1-2 0-16,-4 0 5 0,4 0 4 0,1 1 7 16,0-1-2-16,3 1-2 0,-1-1-3 15,0 0 1-15,0 0 1 0,-1 0-1 0,0 0-1 16,0 1-6-16,2-2 0 0,-2 1 0 0,2 0 5 15,-3 0 1-15,2 0-3 0,-1 0 1 16,0-1-2-16,-1 0 5 0,4-1 1 0,-2 2-2 16,0 0 0-16,-1 0-7 0,-1-1-1 0,1-1 4 15,-2 2 1-15,2 0 1 0,-1 0-2 16,0 2-1-16,0-2-3 0,2 0 4 0,1 1 1 16,1-1 0-16,0 3 1 0,0-2-5 0,1-1 1 15,1 1 1-15,0 1 5 0,0-1 0 0,-2 0 1 16,3 3 4-16,-3-3-3 0,4-1 4 15,-3 1 0-15,3-1-6 0,-2 1-2 0,1 0-3 16,0-1-3-16,2 0 2 0,0 0 4 0,-3 3 1 16,4-2-3-16,-3 0 0 0,0 1-4 0,-1-2 2 15,0 1-2-15,-2 1 5 0,3-1-2 0,-2 0-4 16,4 0 4-16,0 0-1 0,-2-1 4 0,4 3 0 16,-2 1-1-16,2-3-2 0,-1-1 0 0,0 0 4 15,0 0-1-15,2-1 2 0,-3 1-1 16,3 0-5-16,0-3 2 0,-1 2 3 0,2-2 1 15,2 1 2-15,-1 1-4 0,0 1-2 0,3 0-2 16,-4-1 3-16,3-1 7 0,2 1-1 16,-1 0 0-16,3 0-5 0,1-3-6 0,0 3 2 15,3 0 2-15,0 0 2 0,-1 0-1 0,1 1-1 16,0 0-2-16,0-4 1 0,4 4 6 16,-2-1-4-16,0 0 3 0,0 1-6 0,-2-4-2 15,1 3 3-15,2-2 2 0,-1 2 3 0,0-1-3 16,2 1 0-16,-1-1 1 0,0 0 2 0,2 1 4 15,0-2-4-15,-1 1-6 0,2 1-3 16,-2-1 0-16,2 1 3 0,1-2 4 0,2 1 1 16,1 2-4-16,-1 0 1 0,0-1-2 0,0 1 2 15,-3 0 2-15,-1-1-1 0,1 2 2 0,1-1-6 16,0-1 2-16,-2 1-3 0,1-2 3 16,-1 4 3-16,-3-1-2 0,2-1 2 0,2 0-5 15,-1-3 3-15,0 5 2 0,-2-4-2 0,1 2 2 16,1 0-4-16,0-1-2 0,-2 1 2 0,-2-1 2 15,4 1 3-15,-4 0-3 0,2 2 2 0,-1-2-6 16,1-1 2-16,3 1 7 0,-6-1-3 16,2 2 2-16,-2 0-7 0,1-2 0 0,-1 2-1 15,-1-2 4-15,3 1 2 0,-3 1-3 0,-1-1 4 16,-1 0-6-16,0 0 1 0,0 0 4 0,1 0-6 16,-1 2 5-16,-1-2-2 0,0 1-1 15,-1-1 1-15,0-1 2 0,0 1 0 0,1-2-4 16,-2 2 3-16,1 0-3 0,-2-1 1 0,2 0 6 15,0 1-1-15,-1 0-1 0,-3 0-4 16,4-1-5-16,2 1 3 0,-1-2 2 0,-1 1 6 16,2 1-1-16,0-4-5 0,-1 2 1 0,2 0 0 15,-1-1 4-15,6 1-3 0,-3 1 4 0,3 0-7 16,-2-3 0-16,3 3 6 0,-1-3-3 0,-2 2 5 16,3-1-6-16,1 1 6 0,-2 0-7 0,1-1 0 15,1 0 7-15,0-1-14 0,-2 2 10 0,2 0-4 16,0-3-1-16,0 4 5 0,0-2-1 15,-2 1 3-15,1 1-6 0,2-3 3 16,1 3-4-16,-1-2 2 0,0 3 6 0,-1-1-2 0,-3-1 1 16,2 1-5-16,0-3-1 0,1 1 9 15,-3 2-7-15,2-1 3 0,-2 2-3 0,0-2-10 16,0-1 5-16,0 0 2 0,1 2 6 0,-3-1 0 16,3 0 1-16,-3 1-4 0,2-1-5 0,-1-1 2 15,2 1 3-15,-2 0 3 0,3 1-1 16,-2-1-2-16,-2-1-3 0,-1 1 1 0,0 0 6 15,0 2-1-15,-1-1 3 0,0-1-5 0,0 0-5 16,0-4 6-16,-2 4-3 0,1 0 4 16,-1 0-1-16,1 2-2 0,-1-1-2 0,1-2 1 15,0 2 4-15,0-2-4 0,0 2 4 0,3-1-4 16,-1-1-2-16,0 1 1 0,1-1 3 0,2 2 2 16,0 1-2-16,-1-2-5 0,-3 1 0 15,4-1 1-15,-4 1 6 0,2 1 3 0,3-1-2 16,-1 1-3-16,-1-2-6 0,-2 0-1 0,4 2 4 15,-4-1 5-15,0 2 2 0,2-2-5 0,-3 1-2 16,1-1-3-16,0 0 2 0,1 1 4 16,-2-2 2-16,0 2-3 0,0-1-5 0,5 1 7 15,-4-3-4-15,-2 3 3 0,0 0 2 0,-1-1-6 16,0 1 2-16,-3-2 0 0,3 2 4 16,-1-2-6-16,0 2 6 0,-1 0-5 0,1-2-2 0,-3 1 10 15,2-1-6-15,0 2 4 0,0 0-5 16,-1 0 4-16,2 0-6 0,-3-1 1 0,3 1 6 15,-2 0-7-15,0-1 5 0,0 1-2 0,-2-2-5 16,3 1 6-16,-1 1-4 0,-2-1 5 0,2 2-2 16,-3-1-1-16,-1 0 1 0,-3 0-1 15,0 0 4-15,-1 0-8 0,0 0 7 0,0 0-4 16,1 0-1-16,-3 0 6 0,6-1-5 0,-3 1 6 16,2 0-3-16,0 0-4 0,1 0 2 15,-2 0 0-15,2-1 5 0,-4 2-3 0,3-1 2 0,-1 0-6 16,2-1-3-16,0 1 1 0,1-2 3 15,0 2 4-15,-1 1-3 0,3-1 2 0,-1 0-4 16,-1 0-2-16,0-3 6 0,1 2-4 0,3 1 8 16,-1 0-5-16,2 0-3 0,-1 0 5 0,1-2-7 15,1 1 7-15,-1 2 0 0,-2-2-5 16,3 2 3-16,0-1-3 0,-2-1 2 0,3 4 4 16,2-3-2-16,-2 1-2 0,0 1-4 0,-1-4 2 15,1 2 1-15,-1 2 1 0,-1-1 3 0,0 0-6 16,3 0 2-16,-4-1-4 0,3 0 7 15,-2 1-4-15,1-1 5 0,-3 0 1 0,2 0-8 16,-2 1 7-16,3-1-7 0,-1 2 8 0,1-1-1 16,-4-1-6-16,1 1 3 0,1-1-7 15,1 0 10-15,-1 2-3 0,2-2 6 0,-3 0-3 16,3 0-6-16,0 0 8 0,-1 0-6 0,0-2 4 16,-1 4-1-16,-3-2-6 0,5 0 2 0,-3 0-2 15,-2 0 6-15,4 1-2 0,-5 1 5 0,4-1-5 16,0 0-3-16,-5-2 9 0,5 1-9 15,-5 0 6-15,6 1-1 0,-3 0-4 0,0-1 4 16,3 0-4-16,-2 0 4 0,-3 0-2 16,0 0 3-16,2 1-1 0,-3-1-6 0,4 0 9 15,-5 0-7-15,4 0 4 0,-1 0 2 0,1 0-9 16,1 1 5-16,0-1-2 0,-3 0 4 0,4 4-2 16,-2-4 2-16,1 2-2 0,0-1-7 0,-2-2 13 15,3 1-8-15,-3 1 3 0,1 0 3 0,2 0-11 16,-3 2 5-16,2-3 0 0,-3 0 4 0,3 2-4 15,1-2 2-15,-2 0 1 0,3 0-4 16,0-1 6-16,-4 1-1 0,1 0 0 0,-4 1 0 16,6-1-4-16,-2 0 0 0,0-1 0 0,4 0 4 15,-1 2 0-15,0-1 3 0,1 0-3 16,-1 0-4-16,-1 0 8 0,3 0-4 0,-1-1 2 16,0 2-2-16,1-1-9 0,0 1 7 0,-1-1-2 15,0 0 3-15,0 1 1 0,0-1 1 16,0 2-2-16,2-2-5 0,3 0 10 0,-2 1-8 15,0 0 4-15,-1 0 2 0,3 1-12 0,-2 1 8 16,3-3-2-16,-1 1 5 0,3-1 1 0,-4 0 1 16,2 1-3-16,-2-1-8 0,3 0 15 0,-3-1-13 15,4 1 8-15,-4 1 1 0,3 1-12 16,-3-1 7-16,4 0-3 0,-4 0 6 0,6 0-1 16,0-1 2-16,-1 3-2 0,3-3-5 0,-4 0 10 15,1 0-8-15,-1 2 4 0,3-1 0 0,-1 0-11 16,1 2 8-16,3-2 2 0,-3 0 1 0,1 0 2 15,1 0 0-15,3 3-4 0,-1-2-4 16,-2-1 9-16,5 1-8 0,0-1 4 0,-1 1 0 16,1 2-9-16,3-2 6 0,-1 0-2 0,-2 0 3 15,3-1 3-15,-1 0 2 0,0 0-1 0,0 1-7 16,0-2 6-16,-1 0-6 0,2 1 3 16,-1 1 4-16,0 0-8 0,0 0 4 0,1-2-2 15,1-2 4-15,-2 2 2 0,1 0 1 0,0 2-2 16,-2-4-6-16,3 0 8 0,-3 2-9 15,0-1 7-15,-1 1 1 0,-1 1-12 0,3-1 10 16,-3 0-6-16,1 0 4 0,1-1 4 0,0 0 1 16,2 1-2-16,-1 1-4 0,0-1 6 0,0 1-8 15,-3-1 5-15,1 1 3 0,0 2-10 16,-1-1 8-16,-1-1-5 0,-1-2 1 0,1 1 4 0,-2 0-3 16,-2 1 2-16,-1 0-4 0,2-1 3 15,-1 2-3-15,1-1 4 0,-1 1 2 0,-1 3-8 16,1-1 4-16,-2-2-4 0,0 0 2 0,1-1 8 15,-1-1-2-15,-3 3 1 0,-1-1-7 0,0 0 2 16,-1-1-4-16,-3 0 4 0,3 1 2 16,-2 1-7-16,-2-2 5 0,-1 1-4 0,0-4 4 15,-2 2 5-15,-3 0-3 0,3 2 0 0,-2-2-4 16,-1-2 2-16,1 1-2 0,-3 0 5 16,-1-1 1-16,-1 2-6 0,0 0 5 0,-2-1-6 15,-1 0 3-15,-1-1 5 0,0-1-3 0,-1 3 1 16,-2 0-4-16,3-1 2 0,-4 0-4 15,0-1 5-15,4 2 2 0,-5 0-6 0,3 0 4 16,-1 0-5-16,1-3 4 0,0 1 2 0,-1 1-1 16,2 1-1-16,-2-2-8 0,3 2 2 0,0 0 0 15,0-3 5-15,3 5 5 0,1 1-10 16,-2-1 8-16,5-1-6 0,-3-2 2 0,4 0 7 16,-5 0-4-16,5 2 2 0,-1-1-6 0,0-1 1 15,2 1-2-15,1-3 1 0,1 1 6 0,2 4-7 16,3-4 5-16,0 1-3 0,0-1 3 15,-1 0 4-15,3 1-2 0,0-1 1 0,-1 2-7 0,4-1 0 16,0 0-4-16,-1-1 5 0,2 0 3 16,0 2-4-16,1-1 5 0,1 0-6 0,1-1 1 15,1-2 7-15,0 2-5 0,1 2 6 0,2-2-6 16,0 1-3-16,3 0 2 0,-5-1 1 0,5 0 4 16,-4 2-3-16,2-1 4 0,0 1-11 15,-2-1 4-15,0-1 4 0,1 1-3 0,-1 1 5 16,1 1-5-16,-3 0-2 0,3-1 0 0,-3 0 5 15,2 1 4-15,2 3-6 0,-1-3 1 16,-1 0-4-16,-2 0 3 0,4-1 6 0,-4 1 1 16,6 2-2-16,-5-1-10 0,5 1-1 0,-2 0 0 15,-3 0 1-15,4-1 9 0,-4 3-7 0,0-3 4 16,1 1-5-16,-3 0 0 0,5-3 6 16,-4 3 0-16,-1-1 0 0,1 1-2 0,-4 0-3 15,-1-2 0-15,-3-1 2 0,4 1 5 0,-6 1-3 16,2 0 4-16,-3-2-4 0,0 0-3 0,-2-1 5 15,-1 0-5-15,0 1 4 0,0 1-4 0,-4 0-2 16,1-2 3-16,-2 1-1 0,-1-1 7 0,2 1-4 16,-3 0 3-16,1 0-7 0,-1-3 0 15,3 1 8-15,-4 0-4 0,2 1 4 0,-1 2-9 16,3-2-1-16,-4 1 2 0,1-3 2 16,-2 3 7-16,-1 0-4 0,0 0 1 0,1-1-4 15,-5 1 0-15,5-4 4 0,-2 2-2 0,0 1 2 16,-2 1-2-16,3 0-4 0,2 0 2 0,-3-3-1 15,3 2 6-15,-1 0-4 0,0-1 2 0,1 1-3 16,1 0-3-16,-2-3 7 0,7 2-2 16,-3 1 3-16,3 1-7 0,-3 1-1 0,5-2 1 15,-1 0 0-15,1 1 9 0,1 0-4 0,1 0 0 16,2 0-4-16,1-1-3 0,2-2 8 16,-2 2-2-16,3 1 4 0,-2 1-3 0,3 0-10 15,2-1 4-15,0 0 3 0,0 2 4 0,2 0-1 16,-1-1 2-16,1 0-8 0,0 0 1 0,3-3 4 15,-2 3-1-15,-1 0 5 0,-1 2-7 0,1-1-1 16,-1-1-2-16,2-1 1 0,1 2 8 16,-2 0-2-16,-2-1 0 0,-1 1-1 0,-1-2-2 0,0 0 2 15,3 0 1-15,-3 0-2 0,-3 1-3 16,2 2-8-16,-3-1 5 0,0-4 4 16,0 4 5-16,1-2 3 0,0 2-4 0,-2 1-4 0,-3-2-2 15,0-2 3-15,0 2 1 0,-1-1-2 16,0 2 2-16,-2 0-4 0,-1 1 1 15,-1-3 5-15,-1 1 2 0,-3 1 1 0,0-2-1 0,-3 3-4 16,-4-5-6-16,5 1 8 0,-6 0-2 16,0 1 2-16,0 1-1 0,-2-1-9 0,-2 1 4 15,-3-2 4-15,1 0 5 0,0 1 1 0,-3 0-1 16,-1 0-6-16,1-1-2 0,-2 0 5 0,1-1-1 16,-2 2 2-16,2 0-2 0,-1 2-5 15,0-2 3-15,0-2-1 0,2 2 6 0,-1-1 2 16,2 1-3-16,-1-1-3 0,0 0-2 0,1-1 2 15,0 1 2-15,2 1 2 0,-1 0-4 16,2 1-5-16,2-1 1 0,2 0-2 0,0 0 6 0,2 2 4 16,-1 0-4-16,0 1-4 0,0-2 0 0,1-1 2 15,-2 1 1-15,2-1 5 0,1 2-5 16,-3 2-2-16,2-1 3 0,0-1-3 16,-3 0 7-16,1 0 2 0,-2 1-3 0,-2-2-4 0,-2-1-3 15,-1 0 2-15,-1 0 1 0,-1 0 4 16,0 0-1-16,0 1-6 0,-1-1 1 0,0 0 5 15,0 0 1-15,0 0 6 0,2 0-5 0,1 0-9 16,-4-1 1-16,3 1-2 0,-1-3 6 0,0 2 6 16,3 1-5-16,-1 0-4 0,3-1 2 15,-1 0 0-15,0 0 4 0,0 0 2 0,3 1-5 16,-2 0-1-16,1-3-3 0,-1 0 2 0,1 2 2 16,1-2 3-16,-2 3-1 0,3 0-4 15,-2 0 1-15,0 0-2 0,1-2 7 0,2 2 3 16,-2-1-3-16,0 2-5 0,-1-1-1 0,0-1-2 15,-2-1 4-15,1 2 2 0,-2 0-1 0,0 2-7 16,-2-1 4-16,1-1-1 0,0-1 7 16,1 2 7-16,-4-1-7 0,1 1-4 0,-2-1-6 15,0 0 1-15,2 0 3 0,-2 0 5 0,0 0-2 16,1 1-5-16,-2 0 2 0,0-2-2 0,0 1 7 16,0 0 4-16,0 0-2 0,0 1-5 0,0-1-4 15,0-1 0-15,0 0-1 0,0 1 7 0,0 1 0 16,0 0-5-16,0-1 2 0,0 0-2 15,0-1 4-15,0 1 7 0,0 0-6 16,0 1-2-16,0 1-4 0,-2-5-2 0,2 3 4 0,0-1 4 16,-1 1-2-16,1 1-3 0,0-1-1 0,0 0-2 15,0-1 4-15,0 2 6 0,-1-1-5 16,0 1-2-16,-1 1-3 0,0-1-5 0,-1 0-6 16,-2 2-13-16,0 1-41 0,2-2-71 0,-1 2-179 15,0 0-840-15,2-4-558 0</inkml:trace>
  <inkml:trace contextRef="#ctx0" brushRef="#br0" timeOffset="494536.1533">1671 16613 1 0,'0'0'0'0,"-2"-1"0"0,1 0 0 0,-2-1 0 16,3 1 0-16,0 1 0 0,-2-1 209 0,2 1 4 16,0 0-22-16,-1-1-27 0,1 0-2 0,0 1-4 15,0 0-11-15,0-1-15 0,-1 1-16 16,2-3-19-16,-1 3-7 0,0 0-6 0,0 0-4 15,-1 0-7-15,1-1-14 0,0 2-11 0,0-1-9 16,0 0-7-16,0 3-12 0,0-3-4 0,0 0-10 16,0 0-4-16,1 0 3 0,0 0-1 15,1 0 3-15,-2 0 4 0,2 0 5 0,-2 0 3 16,0 0 8-16,1 1 11 0,-1-2 7 0,1 1 9 16,1-3-5-16,0 1-9 0,6 0-11 15,-2 0-11-15,-1 1-3 0,2 0-5 0,-4 1-5 16,3-1 1-16,-2 1-2 0,0 1 2 0,1-1 4 15,-2 1-4-15,3-1-1 0,0 1-3 16,1-1 0-16,0 2 3 0,-3-1 5 0,4-1 0 16,-1 0-2-16,-1 1 0 0,2 0 0 0,0 0 2 15,0-1-1-15,0 3-1 0,-2-3-2 0,4 0-5 16,0 1 0-16,-1-1 5 0,0 0 2 0,-2 1 2 16,5-1-1-16,-4 0-5 0,0 0 1 0,2 1 3 15,0-1-3-15,-1 0 3 0,-1 1-6 0,2-2-1 16,-2 2 2-16,0-1 0 0,0 0 4 15,-1 0-1-15,1-1-2 0,-3 1 0 16,5 0-1-16,-1 0 3 0,-1 0-2 0,0-1 1 0,1 1-4 16,-2 0-2-16,2 0 3 0,0 1 0 15,-1-1-1-15,-3 0 0 0,3 1-1 0,0-1-1 16,-1 0 3-16,0 1 1 0,1-1 1 0,-1 0 2 16,-2 0-3-16,5 0-2 0,-1 0-1 0,-2-1 2 15,0 1 4-15,-1-1-1 0,-2 1 0 16,1 0-2-16,0 0-1 0,1 0 3 0,1 0-1 15,-3 0-2-15,2 0-1 0,-2 0-2 0,3 0 2 16,0 0-1-16,0 0 2 0,-1 0 0 0,-1 0-4 16,2 0 2-16,1 0-2 0,-3 0 6 15,3 0-2-15,-1 0 1 0,-3 0 1 0,4-1-3 16,-4 0 4-16,4 1-2 0,-1-1 0 16,-2 1 0-16,3-3-3 0,-4 2 0 0,3 0-1 0,-1 1 2 15,-2 0-1-15,6 0 2 0,-5-1-2 16,1 1-2-16,1 0 4 0,-4 0-2 0,4 0 2 15,-4 0 0-15,1-1-4 0,2 1 2 0,-2 0 0 16,0 0 1-16,-2 1 1 0,2-1 1 16,1-1-5-16,-3 1 0 0,1 0 4 0,2-2-3 0,-3 2 5 15,3 2-1-15,-1-4-2 0,0 2-1 16,2-1 0-16,-2 1 2 0,1 0-2 0,-2 0 1 16,2 1-1-16,-2-2-3 0,1 2 3 0,1-1 0 15,-2 0 1-15,0 2-1 0,1-2 0 16,-2 1-2-16,-1-1 1 0,2 0 3 0,0 1-2 15,-1-1 3-15,-1 0-3 0,-1 0-1 0,1 0 3 16,-1 0 0-16,0 0 4 0,0 0 1 0,0-1 1 16,0 2 4-16,-1-1-1 0,1 0 5 15,0 0-2-15,0 0 3 0,0 0-4 0,0 0-5 16,0 0 0-16,0 0-4 0,-1 0-1 0,0 0-3 16,-1-1-4-16,-2 1-1 0,3-1-1 15,0 1 3-15,-1 0-4 0,1 0 1 0,-2 0-5 16,0-2-8-16,2 2 3 0,-2-1-6 0,-1 1 1 15,1 0-3-15,0 0-4 0,-3 0-5 0,4 0-3 16,-1 0-1-16,-3 0 2 0,4 0 6 16,-4 0 1-16,2 0 3 0,1 0 4 0,-1 0-4 15,2 0 1-15,-1 0-2 0,-3 0-5 0,4 0-9 16,-3 0-31-16,2 0-65 0,2 0-119 0,-1 1-209 16,-2 1-253-16,0-1-79 0</inkml:trace>
  <inkml:trace contextRef="#ctx0" brushRef="#br0" timeOffset="496756.9113">1743 16565 1 0,'0'-2'0'0,"0"1"0"16,0 0 0-16,1 1 0 0,1 0 0 0,0-1 0 15,-1 0 0-15,-1 1 0 0,1 0 0 0,-1 0 0 16,0 1 0-16,-1-1 0 0,1 0 0 15,1-1 0-15,-1 1 0 0,0 0 0 0,0-2 0 16,0 2 0-16,0 0 0 0,-1-1 0 0,1 1 0 16,0 0 12-16,-1 0 47 0,1 0-11 0,0 0-8 15,0 0 7-15,0 0 9 0,0 1 19 16,0-1 5-16,0 0-17 0,0-1-1 0,0-1-11 16,0 0 9-16,-2 2 24 0,0 0 8 0,2-1 4 15,-1 1-2-15,1 0-15 0,0 0-14 0,-1-2-4 16,0 2-14-16,-1-1-2 0,2 1-3 15,0-1-9-15,0 1-6 0,-3 0-6 0,3 1-5 16,-4-1-4-16,4 0-4 0,-1 0 0 0,-1 1-4 16,-1-1 3-16,-1 2-3 0,2-2 0 0,0 0 3 15,-3 0-3-15,2 1 3 0,-2 1-2 0,1 0 0 16,0 1-1-16,-1-1-1 0,1-1 4 0,-2 2-2 16,4-2 3-16,-1 1-1 0,-2-1-4 15,4 0 4-15,-2 1-2 0,-2-1 1 0,2 0 1 16,0 0-3-16,-2 0-2 0,2 0 1 0,-2 3 3 15,1-3-1-15,3 0 5 0,-4 0-3 16,1 1 1-16,3-2 6 0,-2 0-5 0,-1 0 3 16,3 1-1-16,-1 0-3 0,-1-1-2 0,-1 0-1 15,3 2 2-15,0-2-3 0,-2 0 3 0,0 0-3 16,-1 0 0-16,3 0 4 0,-2 0-1 16,-2 0 4-16,3 0-4 0,-2 0 3 0,0 0 3 15,2 0 1-15,1 0 3 0,-2 0-2 0,-2 0-3 16,3 0-4-16,-4 0-4 0,4-2 4 0,2 2-5 15,-2 0 1-15,0 0-1 0,-4 2-3 16,5-2 1-16,0 0-1 0,-1 0 4 0,-1-2-2 16,0 2 1-16,2 0-3 0,-2 0 0 0,0 2 1 15,0-2 2-15,2 0 3 0,-2 0 0 16,-4 0 0-16,6 0 0 0,-2 0-1 0,-1 0 4 0,1 0-3 16,1 0 3-16,-3 0-3 0,3 0 1 15,0-2 5-15,0 2-1 0,-3 0 3 0,3 0-1 16,-1 0-5-16,-2 0 1 0,3 0 2 15,-1-1 2-15,-3 1-1 0,4 0-1 0,-1-1-4 0,-3 1-1 16,5-3 0-16,-2 2-1 0,-2 1 2 16,3-1-3-16,-3 2-4 0,-1-2 2 0,-1 0-2 15,4-2 4-15,-4 3 0 0,3-1 2 0,-2 1 0 16,2 0-2-16,-4-2 6 0,4 1-1 16,-3 0 2-16,2 1 0 0,0 0-4 0,-4 0 4 15,6 0-2-15,-5-2 3 0,-1 1-1 0,4 1-2 16,-3 0-2-16,1-1-2 0,4 0 2 0,-3 0-1 15,3 1 2-15,-6-1 1 0,6 2-3 16,-3-2 0-16,3-1 1 0,-3 1-1 0,3 0-2 16,-1 1 0-16,-3-1-6 0,-1 1-1 0,4-1 2 15,-3 1 0-15,-3 0 1 0,1 0 0 0,-1 1-3 16,-2-1 2-16,3 0 1 0,0 0 2 0,1-1 2 16,-5 1-1-16,4-2-1 0,-1 2-3 15,2-3 1-15,-3 1 0 0,3 2 3 0,-2 0 2 16,2 0-7-16,-1 0 3 0,-1 0-2 0,2-1-1 15,2-1 6-15,-1 2-2 0,-3-1-1 0,2 0-3 16,4 0 3-16,-4 0-3 0,4 0 4 16,-3 2-2-16,3 0-4 0,-1-1 3 0,-3 0-2 15,5 0 5-15,-3 0 0 0,2 1 0 0,2-1-2 16,-3 0-3-16,2-1 3 0,2 1-1 0,-2 0 4 16,-2 1-3-16,2 1-1 0,-4-2 1 15,3 0 0-15,-1 0 3 0,3 0 13 0,0 0-1 16,0 2-2-16,-3-2-2 0,3 0-12 0,-4 0 0 15,3 0 3-15,-1 1 2 0,-3-1-1 16,3 0 5-16,-2 0-1 0,3 0-1 0,-3 0 5 16,2 0-4-16,-2 0-3 0,2 0-2 0,-3 0-5 0,3-1 2 15,-2 1 2-15,-3 0 1 0,5 0-3 16,-4-2 4-16,4 2-2 0,-2-1 6 0,-3 1 0 16,5 0 1-16,-3 0-2 0,4 0-3 0,-4-1 3 15,3 0-4-15,-2 1 5 0,3 0-1 16,-4 0-6-16,4-1 3 0,-3 1-2 0,3 0 2 15,-4 0 3-15,4 0-1 0,-3 0-3 0,3-1 0 16,-1 1 0-16,-2-1 3 0,2 1 6 16,-2 0-2-16,4 0-4 0,-4 0 2 0,3-2-3 15,1 2 4-15,-3 0 4 0,2 0-6 0,0 0 0 16,-2-1-2-16,2 1-3 0,1 0 3 0,-3 0 1 16,3 0 0-16,-1 0-4 0,-2 0 0 15,3 0-3-15,-2 0 4 0,-2-2 4 0,4 2-4 16,-4 0 0-16,2-1-4 0,-2 1 0 0,3-1 2 15,-4 2 6-15,4-1-1 0,0 0-2 0,-2 0 4 16,3 0 1-16,1 0 5 0,-1 1 5 0,1-2-6 16,-3 1-5-16,3 0-5 0,1-1-3 15,-1 1 3-15,1 0 2 0,0 0-2 0,0 0-1 16,0 0-1-16,-2 0-2 0,2 0 2 0,0 0 6 16,0 0-4-16,0 0-2 0,0 0-3 15,2 0-2-15,-4-2 2 0,4 2 2 0,-2 0-2 0,0 2-4 16,0-2 0-16,0 0-3 0,0 0 2 15,0 1-5-15,0-1-1 0,0 0-9 0,0 0-12 16,0 0 7-16,0 0 2 0,1 1 2 0,0 1-14 16,-1-1-43-16,4 1-54 0,-2 0-88 0,0 1-138 15,1 1-356-15,4 0-208 0</inkml:trace>
  <inkml:trace contextRef="#ctx0" brushRef="#br0" timeOffset="498675.2817">2143 16462 1 0,'0'0'0'0,"0"-1"0"0,0-3 0 0,0 2 0 16,0 1 0-16,0-1 0 0,0-1 0 0,0 3 0 15,2-3 1-15,-1 2 92 0,-1 0-13 16,1 0-23-16,0-2-29 0,0 3-18 0,-1-2-5 15,1 1-3-15,1-2 2 0,-1 3 8 0,-1 0 3 16,0-1 3-16,2 1 10 0,-2-1 10 0,0 1 14 16,0 1 18-16,0-1 13 0,0 0 13 0,0 0 1 15,0-1-22-15,0 1-24 0,0-1-17 16,0 0-11-16,0 1 3 0,0-1 7 0,0 1-9 0,0-2-6 16,0 2 1-16,0 0 4 0,0-1 5 15,0 1 3-15,0 0 1 0,0-1-2 0,0 1-1 16,0 0 3-16,0-1 2 0,0 1 11 0,0 0 7 15,0-1 6-15,0 1 1 0,0-1-1 16,0 1 3-16,0-2 4 0,0 2 1 0,0 0-2 16,0 0-4-16,0 0-6 0,1-1-6 0,-1 1 2 15,0 0-8-15,0 1-4 0,0-1-4 16,1 0-12-16,-1 0-6 0,2 0-3 0,-2 2-1 16,0-2-2-16,0 0 0 0,0 0-4 0,0-2-3 15,0 2 0-15,0 0-4 0,1 2 5 0,2-2 2 16,0 1-4-16,0 1 3 0,3-1-3 0,-2 0 0 15,0 2 2-15,1-1-1 0,-1 0 2 16,1 2-2-16,1-1 4 0,1 1 1 0,-1 0 0 16,-2-1 2-16,4 0-6 0,-2 1 0 0,0-1-1 15,1 2-1-15,-4-2 2 0,4 2-1 0,-4-1-1 16,4 1-2-16,-3-1 2 0,0 1-2 0,1-1 2 16,-3-1 1-16,5 1 0 0,-6 1-1 15,4 0-1-15,-1-1 3 0,-2 0-2 0,1-1 4 16,0 0 0-16,-1-1-1 0,0 1 6 0,2-2-1 15,0 2 4-15,-2-2-1 0,3 1-2 0,1 1-5 16,-3-2-4-16,2 1 2 0,-3 0-4 16,1 1 1-16,1-2-2 0,-2 3-2 0,0-1 1 15,4-1 3-15,-3 0 4 0,-2 1-1 0,4-1 0 16,-1-1-1-16,-1 2-1 0,1-2 4 16,-1 0 6-16,0 1 5 0,2-1-1 0,-2 2-3 15,3-2-6-15,-2 0-3 0,1 0 2 0,-1 0 2 16,4 1 2-16,-5-1 0 0,4 0 0 15,-3 1-1-15,2-1-2 0,-3 0-1 0,0 0-1 16,1-1-3-16,-1 0 2 0,-1 0-2 0,1 1 4 16,1-1-2-16,-3 0-3 0,1 1 1 0,3-1-1 15,-2 0 0-15,0 2 1 0,2-2 2 0,-2 0-2 16,1 0-1-16,0 0 3 0,-2 0-4 0,4 1 3 16,-4-1-1-16,0 0-3 0,-1 1 1 15,1-1-2-15,-1 0 2 0,3 1 0 0,-3 0 2 16,0-1-1-16,0 0-2 0,-1 0 2 0,1 0-2 15,-1 3 3-15,2-2-1 0,-1-1-2 16,1 1-2-16,-2-1 0 0,1 0 5 0,-1 1-4 16,0 0 3-16,0-1-2 0,1 0-3 0,-1 1 3 15,1-1-1-15,-1 0 2 0,0 2 2 0,0-2-4 16,1 0 2-16,-1 0-3 0,0 0 2 0,0 1 3 16,0-1-1-16,1 0 0 0,-1 0-3 15,2 0 4-15,0 0-2 0,-2 1 0 0,0-1 2 16,0 0-6-16,0 0 2 0,1 0-1 15,-1 0 3-15,0 1 0 0,0-1 1 0,0 0-1 16,0-1-3-16,0 1 5 0,0 1-3 0,0-2 2 16,0 2 1-16,0-2-3 0,0 1 1 0,-1 0 0 15,1 1 2-15,0-1 1 0,0 0 2 16,-2 1-2-16,2-2-3 0,0 1 3 0,-2 0-2 0,1 1 4 16,1 3 3-16,-3-1-3 0,-4-1 1 15,3 3-3-15,-4-3 1 0,-1 2-1 0,0-1 0 16,1 2-1-16,1-1-2 0,-2 1 2 15,-1 0-3-15,0 1 5 0,-1 1-2 0,0 2-5 16,-4-2 4-16,4 1-4 0,-2 0 5 0,-1 2-1 16,0-2 3-16,3 0-1 0,0-1-1 0,-2 0 4 15,3 2-6-15,-2-2 3 0,-1-2-2 0,3 2-1 16,1-1 2-16,2 0-2 0,-1 0 2 16,0 1 0-16,-1-3 2 0,4 1-2 0,-2 0-1 15,1-2 4-15,1 3-4 0,0-4 4 0,-1 2-3 16,1 0-1-16,1-1 0 0,1 0-1 0,-2-1 2 15,3 2-2-15,-1-1 3 0,-3 1-3 16,4-2 0-16,-3 0 0 0,2 2 0 0,-3-1 2 16,2 1 0-16,0 2-2 0,-4-4 2 0,1 4-4 15,2 0 2-15,-2-1 2 0,-2 1-2 0,6-3 2 16,-2-2-2-16,2 1 5 0,1 0-3 16,-2-1 4-16,1-1 3 0,2 0-4 0,0 0 3 15,0 0-2-15,1 0 1 0,0 2-2 0,0-2 2 16,0 0 0-16,0 0-4 0,0-2 7 15,0 2-6-15,0 0 4 0,-1 0-2 0,0 0-5 0,-2 0 0 16,-1 0-3-16,2 0 6 0,-4 0-3 0,4-1 4 16,1-1-1-16,-2 2-3 0,-1-1 3 15,2 0-2-15,1 0 0 0,-1 0 1 16,1 0-7-16,-3 1 2 0,2-1-8 0,2-1-5 16,-1 1-16-16,0-3-37 0,-1 1-57 0,2 0-108 15,0-2-324-15,1 3-926 0</inkml:trace>
  <inkml:trace contextRef="#ctx0" brushRef="#br0" timeOffset="500364.1136">705 16165 1 0,'0'0'0'15,"0"0"0"-15,0 0 0 0,0 0 0 0,0 0 33 16,0 0 101-16,-1 0 27 0,1 0 35 0,0 0-4 16,0 0-22-16,0 2-21 0,0-2-19 0,-1 0-17 15,1 0-14-15,0 1-10 0,0-1-28 16,0 1-16-16,0-1-24 0,0 1-20 0,0 1 11 16,0-2 10-16,0 4 13 0,0-1 11 0,-1 1-1 15,-2 0-3-15,2 0 0 0,1 5 4 0,-1-3-7 16,1 3 3-16,-1 0-5 0,1 0-5 0,0-1 3 15,0 2-4-15,0 1 6 0,0-1 3 16,0 1-1-16,0-2-9 0,-1 3-9 0,1-4-5 16,0 4-10-16,0-3 4 0,0 1-2 0,-1-2-1 15,1 0 5-15,0-2-3 0,0 1 1 16,-2 0-1-16,2-2 0 0,0 1-2 0,-1-2 1 16,1 1 2-16,0-2-6 0,0 0 6 0,0-1 2 15,0-1 5-15,0-1 13 0,0 1 9 0,0-1 12 16,0 0 8-16,-3-1 8 0,3 1-9 15,-1-1-14-15,1 0-14 0,-1 0-23 0,0-3-2 16,-1 1-2-16,0-2-1 0,-3-2 7 0,2 1-6 16,-2-1 3-16,2-1-5 0,-4-1 0 15,4 0-3-15,1-1 1 0,-4 0 4 0,4-1-7 16,-1 0 6-16,-1 1-2 0,1-1 0 0,1 0 3 16,-1 1-2-16,-1 1 0 0,3-2-2 15,0 1 0-15,1 1-2 0,0-2 3 0,0 2 4 16,1 0-8-16,0 1 5 0,0 0-6 0,4-1-2 15,-2 1 5-15,-2 1-5 0,1-1 0 0,3 2-3 16,-3-1 0-16,1 0-2 0,3 0 1 0,-2 0 3 16,3 1-5-16,0-1 7 0,-1 1-1 0,1 0-2 15,3 0 7-15,-3 0-5 0,0 2 5 0,3 2-2 16,0-1-2-16,-2 0 1 0,1 2-3 16,1 0 4-16,-1 2-7 0,-1-1 4 0,-2 1-2 15,2 2-2-15,0-1 10 0,-3 1-5 0,2 0 3 16,-1 3-2-16,-1 0-3 0,-2 0 3 15,2 0 1-15,-2 0 2 0,-1 1-4 0,2-1 4 16,-1 1-2-16,-3 0 0 0,2-2 6 0,1 1-5 16,-2-1 3-16,1 2-1 0,0 0-1 0,-2-1 0 15,0 2 0-15,0-1 2 0,0-2-4 16,-2 2 1-16,0 0-2 0,-2 1 0 0,2-2 4 16,1 1 0-16,-2 0 1 0,-1-1 0 0,2-1-3 15,-1 1 1-15,-3-1 2 0,4-1 3 16,-2 1-2-16,-1-2 2 0,2 1-4 0,-3 0-1 15,3-1 5-15,0 0-4 0,-3-1 2 0,1 1-1 16,0-2-3-16,1 2 2 0,-2 0-1 0,-2-1 3 16,5 1-1-16,-4-1 3 0,4-1 2 15,0-1-2-15,-1 0 5 0,2 0-3 0,1 0 2 16,0 0-1-16,0 1-1 0,1-2-2 0,0 1 1 16,0 0 2-16,0 1-4 0,0-1 0 15,0 0-2-15,0 0-3 0,0-1 4 0,0 1-1 0,1 0 1 16,-1 0-1-16,0 0-3 0,0 0 0 0,1 0-1 15,-1 0 0-15,0 1-2 0,1-1-3 16,-1 0-4-16,0 0-8 0,1-1-8 0,-1 1-17 16,1 1 16-16,2-1 9 0,-1 1 12 0,0 0 23 15,4 2-9-15,-1-2 2 0,3 3 1 16,-3-1 3-16,3 1 0 0,1 2 0 0,1-3 2 16,0 3-3-16,0 0 4 0,-1 1-1 0,0-1-1 15,2 0 0-15,-1 3-2 0,-1-2 1 0,0 1-4 16,-1 2 3-16,2-1-5 0,6 6-1 15,-4-5-8-15,-3-1-4 0,-3-2 5 0,-1-3-1 16,-3 1 9-16,2-2 2 0,-1 0-2 0,-1-2 2 16,0 0 1-16,2 1-1 0,-3 0 1 15,0-2-3-15,0 0 5 0,-1 0 1 0,0 0 6 0,0 0 7 16,0 1 2-16,0-1 7 0,0 0 2 16,0-1 4-16,0-1-1 0,0 0-4 15,0 2-7-15,0 0-7 0,0-1-8 0,-1-1-9 0,2 0-1 16,-1 1-8-16,0-1-1 0,0 2-1 0,0-3-8 15,0 1-4-15,-1-2-8 0,0 2-20 16,1-2-30-16,-2 2-41 0,2 0-62 0,0 1-130 16,0-2-393-16,0 2-757 0</inkml:trace>
  <inkml:trace contextRef="#ctx0" brushRef="#br0" timeOffset="500985.0358">1115 16183 1 0,'0'0'0'0,"-1"-2"0"15,1 1 210-15,-1 0 169 0,1 0-54 0,0 1-73 16,0 0-84-16,0 1-66 0,0-1-52 16,0 1-25-16,1-1-14 0,-1 1-11 0,1-1-7 15,-1 2-12-15,0-2 5 0,4 0 15 0,-3 1 6 16,1 2 15-16,-1 1-6 0,3 1-8 16,-1 1 1-16,-1-3 0 0,-1 2 7 0,0 0 8 15,2-1 8-15,-1 2 10 0,-1-1 9 0,0 1 5 16,1 1 5-16,-2 0-2 0,0 1-7 0,0 2-7 15,-2 0-3-15,1-1-3 0,-2 2 0 16,0-3-7-16,2 2-10 0,-1 0-9 0,2-2-4 16,-1-1-1-16,1 1-3 0,0-3-1 0,0 0-4 15,0-1-1-15,1 1 2 0,0-3 4 0,0 1 1 16,0-1 4-16,2 1 2 0,0-1 2 16,0-1 8-16,3 2 5 0,-3-1-1 0,1-1-1 15,2 2-3-15,-3-2-3 0,3-1 1 0,-3 0 4 16,4 0 0-16,3 0 1 0,-3-1-3 0,1 1-4 15,1-3 0-15,2 0 1 0,-3 2-4 16,1-1-2-16,-3 0-5 0,0 1-4 0,0 0 6 16,-2-1-1-16,2 2-1 0,-3-2 0 0,0 1-5 15,2 1-1-15,-2-2 2 0,-1 1 2 0,2 0-3 16,-2 0 0-16,-1-1-4 0,0 2-2 0,0-2 2 16,2 1 3-16,-1 1 2 0,-1 0 2 15,1-1-8-15,-1 1-2 0,-1-1 0 0,1 0-2 16,0 1-2-16,2 0-5 0,-3-2-13 0,4 2-16 15,-4 0-17-15,1-1-24 0,-2 0-31 16,0 1-34-16,-2-1-45 0,0-1-160 0,3 1-238 16,-1-1-248-16,0-1 658 0</inkml:trace>
  <inkml:trace contextRef="#ctx0" brushRef="#br0" timeOffset="501347.7767">1099 16130 1 0,'0'0'0'0,"2"-1"0"0,-1-1 0 0,2 0 220 15,2 1 1-15,-2 1-34 0,6-1-29 16,-1 0-17-16,2 1-16 0,1 0-6 0,0-2-7 15,-1 1 4-15,1 0 1 0,1 0-9 0,-1-1-20 16,3 0-23-16,-3 1-16 0,-4 0-11 16,1 0-5-16,1 0-5 0,-3 1-6 0,-2-2-7 15,2 1-10-15,-3 1-2 0,-2 0-4 0,0 0-1 16,-1 0 4-16,0 0-7 0,0 1 1 0,0-1 1 16,0 0-1-16,0 0 3 0,0 0 0 15,-1 0-3-15,1 0-6 0,0 0-6 0,0 0-16 16,0-1-27-16,-1 1-64 0,1 0-27 0,-1 0-73 15,1 1-133-15,0 2-135 0,-1-2 4 16,0 1 487-16</inkml:trace>
  <inkml:trace contextRef="#ctx0" brushRef="#br0" timeOffset="501685.2723">1176 16283 1 0,'5'1'0'0,"-1"-1"0"0,3 0 0 0,-3 0 189 16,3 0 82-16,1 0-36 0,1-1-45 15,1-1-42-15,-2 0-33 0,0 1-21 0,1-2-10 16,0 1 4-16,0 1 5 0,-5 1-3 0,5-4-6 15,-1 3-20-15,0-2-18 0,-3 2-9 0,4 0-8 16,-5 1-6-16,1-1-7 0,-2 1-2 16,0-2-7-16,-1 2-2 0,-2 0 0 0,0 0-5 15,0 0 0-15,0 0-1 0,0 0 3 0,0 2 0 16,0-2 0-16,-1 0-3 0,0 0-6 16,1 0-4-16,-3-2-12 0,3 2-21 0,-1 0-39 0,1 0-62 15,0 0-25-15,0 0-126 0,1 0-191 16,3 0-178-16</inkml:trace>
  <inkml:trace contextRef="#ctx0" brushRef="#br0" timeOffset="502038.2313">1597 16202 17 0,'-1'0'586'16,"-3"0"-49"-16,3-2-64 0,0 2-104 0,1 0-113 16,-1 0-84-16,1 0-54 0,0 1-50 15,0-1-31-15,1 0-20 0,-1 1-10 0,0-1-4 16,0 3 4-16,0 1 5 0,0 2 2 16,0 2 7-16,0 0-4 0,0 1 2 0,0 2 2 15,0 0-8-15,0 2 1 0,0-1-5 0,0 1 0 16,0-1 3-16,0 1-2 0,-1 0-1 0,0 0-7 15,0-1 3-15,-1 0-3 0,-2-3 3 0,3 4 2 16,0-4-3-16,0 2 1 0,0-4-4 0,1 0 1 16,0 2-2-16,0-4 2 0,-1-1-4 15,1-1-4-15,1-3-6 0,-1 3-17 0,1-3-18 16,-1 1-26-16,0-1-21 0,0-1-22 0,-1 0-33 16,0-1-140-16,0-1-350 0,-1-1-451 0</inkml:trace>
  <inkml:trace contextRef="#ctx0" brushRef="#br0" timeOffset="502546.2726">1539 16170 1 0,'0'-1'238'0,"0"0"291"0,0 1-122 16,1-1-110-16,0-1-98 0,1 1-78 15,1 1-28-15,-1 0-28 0,1 0-29 0,4 0-9 16,2 1-1-16,0 1 2 0,2-1 0 0,-1 1 1 16,2 3 1-16,-1-2 2 0,0 2 13 0,2-1 3 15,3-1 4-15,-4 2-9 0,4 2-11 0,-3-3-5 16,0 2-5-16,-1 0 0 0,1 1-4 16,-2-1-6-16,-2 3-1 0,-2-1-3 0,1-1-3 15,1 1-3-15,-3 1 4 0,-3-3-2 0,-1 0 2 16,3 2 3-16,-4-1-4 0,0-1 1 15,-1 0-1-15,0-1 1 0,0 2 1 0,-1-1-1 16,1-2 0-16,-3 1-4 0,1 1 2 0,1-1 0 16,0 0 0-16,0 0 3 0,-1-1-3 15,-3 3 0-15,3-2 1 0,-1-1 4 0,-3 1 3 16,2-2 2-16,-2 3-2 0,2-1-7 0,-3-2 3 16,2 1-3-16,-1-1 4 0,-4 2 3 0,0-1-4 15,2-3 2-15,-3 0-4 0,5 0 3 16,-3 2 0-16,1-3 0 0,-1 0 1 0,3 0-4 15,0-1 1-15,-1 1-3 0,1 0 3 0,0 1 1 16,3-1-6-16,-2 1 3 0,3-1-4 0,1-1 0 16,0 2 3-16,0-2-3 0,0 2 1 15,-2-1-4-15,3-1 4 0,0 1-4 0,0-1 1 0,0 1 0 16,0 0-14-16,0-2-16 0,0 2-45 16,0-1-76-16,0 0-162 0,3 0-483 0,-2-3-641 15</inkml:trace>
  <inkml:trace contextRef="#ctx0" brushRef="#br0" timeOffset="505414.6738">703 14950 1 0,'0'0'0'16,"0"0"0"-16,0 0 0 0,-1-2 100 16,1 2 148-16,0 0-19 0,-3-1-40 0,3 1-14 15,-1-1-10-15,1 1-17 0,0-1-12 0,0 1-20 16,0 0-16-16,0 0-15 0,0 1-7 0,0-1-11 15,0 0-18-15,1 0-4 0,-1 1-16 0,3-1-2 16,-3 0-1-16,0 1-4 0,0-1 1 0,1 0-5 16,-1 2 0-16,0-2-10 0,0 0 5 15,0 0-5-15,0 0-1 0,0 1 4 0,-1-1-7 16,2 0-1-16,-1 0-2 0,-1 0-2 0,1 0 0 16,0 0-2-16,1 0 2 0,-1 0-5 0,0 0 3 15,0 0 3-15,0 0 4 0,1 1 10 16,0-1 1-16,0 2 6 0,0-2-2 0,1 0-2 15,3 1 1-15,-3 1-3 0,4-1 1 16,-2 1-4-16,2-1 5 0,-2 1-3 0,3-2-3 16,-2 2 7-16,4-1-8 0,0-1 3 0,-1 2 2 15,1-2-3-15,1 1 2 0,-3 0-2 0,6-1 3 16,-2 1-6-16,0-1 5 0,0 0-1 0,1 0-5 16,-1 2 10-16,1-4-6 0,3 2 2 0,9 0-2 15,-2-1-17-15,-4 0 0 0,0 1-3 16,-6-1 3-16,2 2 8 0,2-2 3 0,-3 1-1 15,2-2-1-15,-2 2 6 0,0-1-6 16,2-1 3-16,-2 2 0 0,0 0-6 0,3-2 5 16,-2 1-1-16,3 1 2 0,-3-2-2 0,4 2-1 15,-2 2 0-15,-2-1-3 0,3-1 6 16,-3 2-5-16,2-2 1 0,-2 2 1 0,-2-1-4 0,5-1 3 16,-5 2-2-16,6-1 2 0,-5 0-4 15,3 0 5-15,-4 2-2 0,0-2-2 0,-1-1 8 16,2 1-6-16,-3-1 3 0,4 0 0 0,-3 1-5 15,0-1 2-15,0 0-2 0,-1 0 3 0,2-1-2 16,-2 1 3-16,0 1-2 0,5-1-3 16,-4 0 6-16,0 0-5 0,1 0 2 0,-1 2 2 15,1-1-5-15,2 0 2 0,0-1 0 0,-2 1 0 16,3 1 0-16,-1 1 2 0,0-2-1 0,0-1-2 16,-2 0 6-16,0 1-4 0,-1-1 0 15,1 0 3-15,-2 2-5 0,0-1 3 0,0-1 0 16,-1 0-1-16,3 0 0 0,-2 0 0 0,0 1 0 15,-2 0-3-15,2-1 5 0,0 0-5 16,-1 1 2-16,0-1 1 0,0 2-4 0,-1-2 3 16,-4 1-2-16,4-1 3 0,-4 0 0 0,3 0 0 15,-1 0-1-15,0 0-2 0,2 0 3 0,-3 0-2 16,3 0 1-16,-2 2 1 0,-2-1-6 16,3-1 5-16,-1 0-2 0,0 1 1 0,1-1 2 0,-3 0 0 15,3 2-1-15,-1-2-1 0,0 0 3 16,3 0-5-16,-3 0 4 0,0 0 1 0,3 1-4 15,0-1 4-15,0-1-3 0,-2 1 1 0,0-2 0 16,2 2 1-16,-1 0-2 0,-3 0 0 0,4 0 2 16,0 0-4-16,-2 0 4 0,0 2 0 15,0-1-4-15,2-1 4 0,-1 0-4 0,-3 2 2 16,3-2 2-16,1 0-1 0,-1 0 0 0,0 0-2 16,-1 1 4-16,2-1-4 0,-1 0 2 0,-2 1 0 15,4 1-2-15,-3-1 1 0,-1-1 0 0,-1 0 0 16,2-1 3-16,-1-1-1 0,0 2 0 15,0 0-2-15,-2 0 2 0,0 0-2 0,2-1 2 16,-1 1 1-16,0 0-3 0,-1-1 1 16,1 1-2-16,2-2 1 0,-3 1 2 0,1 1-1 15,1-2 0-15,0 2-1 0,-2-1 0 0,4 0-1 16,-3-1 2-16,3 2 1 0,-1 0-4 16,1 0 0-16,-3-1-1 0,4 1 0 0,-1-3 4 0,-1 3 0 15,-1 0 1-15,4-1-4 0,-3 1 1 16,-3 0-1-16,2-1 2 0,-3 1 2 0,0 1-4 15,1-1 2-15,-3 0 0 0,0 0 0 0,0-1 2 16,-1 1 0-16,0 0-1 0,0-1-2 0,1 2 0 16,-1-1 0-16,0-1 1 0,0 2 1 0,-1-1-2 15,2 1 2-15,-1-1-2 0,0-1 0 16,0 1 2-16,0 0-1 0,0 0 0 0,-1 0 0 16,2 0 0-16,-1 0-1 0,0 0 2 0,0 0 2 15,0 0-1-15,0 0 2 0,0 0-2 16,0 0 0-16,0-3 1 0,0 3-2 0,0-1 0 15,0 1-7-15,0 0-3 0,1 0 0 0,-1-1 2 16,0 1 5-16,0 0 2 0,0-1 0 0,0-1-4 16,0 0 0-16,-1 0 4 0,1 1 0 15,0-2 0-15,0 2-5 0,-1 0-1 0,1-2 0 16,-1 1 1-16,0-1 1 0,-3 2 2 0,3-1-2 16,-2-1 0-16,1 0 2 0,1 0 1 15,-4 0-1-15,3 2-1 0,-3-1-1 0,1 1 1 16,-3 0-3-16,2 0 0 0,-3 0 1 0,0 0-3 15,-2-1 5-15,3 1 0 0,-2-1 2 0,1 0 1 16,-3-1-1-16,2 1 4 0,2-1-1 0,0 1 3 16,-2-2-2-16,1 2 0 0,-1-2 3 0,1 3-4 15,1-3 6-15,-2 1-2 0,0 1 1 16,0-3 5-16,0 2-3 0,3 2 3 0,0-2-2 16,-3 1 1-16,5 1 0 0,-2-2-1 0,3 1 2 15,-2 0-6-15,3 1 2 0,0-1-3 0,0 0 2 16,0 0 2-16,-2 1 1 0,4 1 2 15,-1 0-3-15,1 0-3 0,1 1-3 0,-1-1-1 16,0 0-2-16,0 0-4 0,0 0-2 0,0 0-5 16,0 0-2-16,1 0 6 0,-1 1 1 15,3 0 5-15,-1 1 3 0,-1 1 0 0,2-1 1 16,-1 1 0-16,4 1 2 0,-3 0-2 0,5-1 0 16,1 1 2-16,-2-1-2 0,3-1 4 0,0 3-1 15,3-1 0-15,-2-1 0 0,2 1-1 16,-3-1 2-16,6 0-3 0,-4-1 4 0,-1 3-5 15,2-3 1-15,-1 2-1 0,1-2-4 0,-3-1 3 16,1 2-3-16,0-1 2 0,-2 1-1 0,-2 3-1 16,0-4 0-16,1 1 1 0,-5 0 2 15,3-1 1-15,-3 1-1 0,3-1-2 0,-2 1 0 0,0-2 2 16,1 1 0-16,0 2-1 0,-1-3 0 16,-1 0-5-16,-2-1 4 0,3 1-1 0,-3 2 0 15,0-2 6-15,0 0-8 0,-1-1 1 0,1 0-1 16,-1-1 0-16,0 1 4 0,0 1-1 15,0-1-2-15,0 1-2 0,0-1 1 0,-1 0 2 16,1 0 1-16,0 0 5 0,0 0-5 0,0 0-1 16,-1 0-1-16,1 0 0 0,0 0 2 0,0 3 4 15,-1-3 0-15,0 4-1 0,1-1 3 16,-2 1 2-16,-1 0 1 0,1 1 3 0,-2-1-3 16,-1 2-5-16,-1 2-1 0,2-2 0 0,-3 2 2 15,1 1 1-15,-2 0-3 0,-2 3-3 16,1-2-1-16,0 2 3 0,0 0 1 0,0-1 4 0,-1 2-4 15,-3 0 3-15,2-1-1 0,0 1 1 16,-3-1 2-16,2 1-2 0,-2-2-1 0,3 0-7 16,0 0 5-16,0-2-1 0,1 0 2 0,0-2 4 15,1-1-7-15,1 1 2 0,4-3-2 16,-3 1 1-16,4-2 3 0,-4 1 1 0,3-2 2 16,0-1-3-16,1 2 7 0,3-3-1 0,-1 1 3 15,1-1 4-15,-1 0-9 0,1 0-1 0,0 0-2 16,1 0-2-16,-1 0 2 0,0 0 1 15,0 0-3-15,0 0-5 0,0 0 5 0,0 0 0 16,0 0 2-16,0 0 8 0,0-1-10 0,0 1 0 16,0 0-1-16,1 0-4 0,-1 0 4 0,0 0 1 15,0 0-4-15,0 0-5 0,0-3 0 16,0 3-10-16,0 0-21 0,0-1-35 0,0 0-85 16,1 0-200-16,4 1-757 0,0-2-325 0</inkml:trace>
  <inkml:trace contextRef="#ctx0" brushRef="#br0" timeOffset="508223.8115">642 14627 1 0,'0'-1'0'0,"0"-1"0"16,0 1 0-16,0-1 250 0,0 0 21 15,0 1-34-15,0-1-33 0,0 2-24 16,0 0-28-16,0 0-14 0,0 0-4 0,0 0-9 0,1 0-5 15,-1 2-20-15,0-2-25 0,0 0-21 16,0 1-22-16,0-1-14 0,0 0-11 0,0 1-7 16,0-1 4-16,0 1 7 0,-1 2 10 0,1 0 7 15,-1 1-1-15,1 1-5 0,-3-1-5 0,2 1 0 16,1 4 0-16,-1-2 3 0,1 0-3 0,-1 1-2 16,1 0-4-16,0-1-4 0,0 2 1 15,0-1 0-15,0 0 2 0,0 1-2 0,0-2-2 16,0 0 1-16,-2 1-2 0,2-1 5 0,0-2-1 15,-1 1 0-15,1 0-1 0,-2-1-2 16,-1 0 3-16,3 0-2 0,-1-2 3 0,1 1-1 16,-1-2 0-16,1 0 0 0,-1-1 1 0,1-1 6 15,0 0 3-15,0 0 7 0,0 0 3 16,0 0 6-16,0 0 8 0,0 0 10 0,0 0-5 16,0 0-10-16,-1-1-14 0,1-2-16 0,-1 0-2 15,-1-1 1-15,-1 1-2 0,1-2 1 0,1 1-3 16,-1-5-3-16,-3 4 5 0,3-2 0 0,0 0 3 15,-4-1-1-15,3 0-3 0,0 0-4 0,-2-2 0 16,3 1 4-16,-1-2-1 0,-1 1 3 0,2-1-3 16,1 1-4-16,-1 0 3 15,1-1-1-15,-1 1 1 0,2-1 2 0,-3 0 0 0,3-3 0 16,0 2 0-16,0-3 1 0,0-1-1 0,3 3 4 16,-1-1 9-16,-1 0 2 0,0 0 3 15,0 3-10-15,2-2-12 0,2 2-8 0,-2-1-7 16,5 1 2-16,-1-2 2 0,0 3 4 0,3-3 1 15,0 4 4-15,4-2-3 0,-4 4-4 0,2 1 6 16,-3 2-2-16,3-2 2 0,-2 5 1 16,-1 1-7-16,0 0-1 0,-2 2-1 0,2 2 1 15,-1 0 4-15,0 2 1 0,-3 1 0 0,3 2-3 16,-1 0 5-16,-4 0 0 0,-1 1 4 16,2 0 1-16,-2 2-1 0,-2-2 2 0,0 2 0 15,-2-2 1-15,-2 3 0 0,2-3 1 0,-1 2-1 16,-3-2-6-16,2-1 4 0,-3 1 0 15,4-2 2-15,-4 3 6 0,3-5-5 0,-3 0 0 0,3-1-1 16,-2-1-1-16,3 0 1 0,-2-2-1 16,3-1 0-16,1 1-3 0,0-2 3 0,0 0-2 0,1 0 2 15,0 0 2-15,0 0-5 0,1 0 0 16,-1-2-3-16,0 1 0 0,1 1-7 0,0-1-2 16,0 0-6-16,1-3-4 0,3 2 8 15,-1-1 3-15,4 1 4 0,-2 0 5 0,-1-1-1 16,3 2 0-16,0 0 0 0,2 0-1 0,-4 2 2 15,3 0 2-15,0 1-3 0,1 2-3 0,0-1 6 16,0 3-3-16,-1 1 4 0,0-3 3 16,2 3-6-16,-1 1 0 0,-1 0-1 0,-3-2 0 15,3 4 4-15,0-2 1 0,-2 0-2 0,-3 3-6 16,2-2 6-16,-2 2-2 0,1-1 4 0,-4-1 6 16,0 3-8-16,-1-3 1 0,-1 2-3 15,-3-1 1-15,0 1 3 0,1-1 1 0,-3-2-1 16,-2 3-2-16,2-2 4 0,-2-1-2 0,-1 0 3 15,0-1 5-15,0-1-7 0,-3 0 2 16,4-2-1-16,-1 1-1 0,1-3 5 0,1-1 0 16,-2 0-1-16,1-1-3 0,3 0 4 0,-2 0-3 15,3-1 3-15,-2-1 4 0,4 1-10 16,-4-2 2-16,4 1-4 0,-2 1-1 0,0-2 4 0,2 1-1 16,1-1 0-16,1 2-5 0,-1 0 2 15,0 0-1-15,1 0 0 0,0 0-1 0,0 1-13 0,0-2-11 16,1 2-16-16,-1 0-14 0,1 0-16 15,0-1-31-15,1 1-52 0,2 0-94 0,0 0-169 16,2-1-320-16,-1 1-279 0</inkml:trace>
  <inkml:trace contextRef="#ctx0" brushRef="#br0" timeOffset="508902.8069">1111 14493 1 0,'1'-2'0'0,"-1"1"0"0,1-1 324 0,0 0 21 15,0 2-38-15,2 0-65 0,-2-2-65 0,0 4-55 16,0-2-43-16,-1 1-22 0,0 0-14 0,0 0-17 16,0-1-10-16,0 1-2 0,0 0 11 0,1 1 13 15,-1 1 13-15,3 1 3 0,-1-1-3 16,1 3 0-16,-1-1-2 0,-1 0 0 0,0 2-3 16,0 1-9-16,4 0-7 0,-2-2-7 0,-1 3-5 15,2-1 2-15,-2-1 0 0,-1 2-1 16,-1-3 0-16,1 1-1 0,-1 3 1 0,0-3 0 15,0 1 4-15,-1 2-5 0,1-2 1 0,0-1-4 16,-2 1-6-16,1 1 3 0,0 0-3 16,-3 0-1-16,3-2-2 0,-2 0-1 0,0 1 0 15,1-2 0-15,0 1 2 0,1-2-2 0,0 2-1 16,-1-1 0-16,-2 0-4 0,2 0 4 0,1 0-1 16,0-2-1-16,0 0 1 0,1-3-2 0,-1 2-3 15,1 0 5-15,0 1-1 0,0-3-2 16,0 1 2-16,1-1-3 0,-1-1 0 0,1 2 4 15,0-1 2-15,2 1 1 0,2-1 3 0,-2 1 2 16,4-1 1-16,2 0 4 0,1 0 3 0,0-1-5 16,2 2-3-16,2-2-1 0,2-2-2 0,-1 2 2 15,1-1 1-15,-3 0-3 0,2 0-1 16,-3-1-2-16,-2 1-1 0,-1 1 1 0,-3 0 2 16,4-1-4-16,-3 1 0 0,-3 0-2 0,3 0-2 15,-5 0 3-15,3 0 1 0,-3 0-1 0,-2 0 0 16,0-1 1-16,0 1 1 0,1 0 3 15,-2 1 1-15,1-1 1 0,-1 0 0 0,1 0 0 16,0 0-1-16,0 0 0 0,0 0-1 0,0 0-2 16,-1 0-5-16,1 0-2 0,0-1-6 0,0 1-7 15,-4 0-12-15,4 0-27 0,-1-1-36 16,-1 1-58-16,2-3-113 0,1 2-321 0,-2-1-891 16</inkml:trace>
  <inkml:trace contextRef="#ctx0" brushRef="#br0" timeOffset="509493.2074">1438 14586 92 0,'0'0'543'0,"-2"-2"-90"0,1 1-60 16,0 1-104-16,1 0-112 0,1 1-90 0,0 1-50 15,0 0-13-15,-1 1 11 0,1 2 16 0,1 3 10 16,2-2 0-16,-2 2-1 0,0 1-5 0,3 1-4 16,-3-2-5-16,0 3-7 0,0-2-5 0,3 3-6 15,-3-2-6-15,-1 1-6 0,0 0-5 16,0 1 0-16,2-1 0 0,-1 1 1 0,-1-1 0 16,1-2-1-16,-1 2-4 0,3-4-2 0,-1 0-2 15,0 1-2-15,-2-3 3 0,5 0-3 0,-3-1 2 16,-2-1-3-16,3-2-1 0,0 2 3 15,0-2 3-15,3 0 9 0,1 0 6 0,1-2 2 16,-1 0-2-16,5-2-3 0,-2 2-5 0,-1-1-2 16,0 0 1-16,-5-3-1 0,3 1 3 0,-4 0 0 15,2 0 2-15,-5-1 0 0,2 2-3 16,-1-2 0-16,0 1-6 0,-1-1-1 0,0-1 1 16,-1 1-3-16,0 1 2 0,1-2-1 0,-1-2-3 15,0 2 2-15,2 0-1 0,2-2 0 0,-2 0 1 16,-1 0-1-16,-1 1 0 0,2-2 1 15,0 1 2-15,0 0-2 0,-1-2 0 0,0 2 0 16,0-4-2-16,0 4 2 0,0-2 2 0,0-1-1 16,-1 3-2-16,2-3 1 0,-2 3 0 0,2 2 0 15,-2-1 3-15,0 1-3 0,-2 0 1 16,0 0-3-16,2-1 1 0,0 3 2 0,0-2-2 16,0 2 2-16,0 1-2 0,-1-2 0 0,0 2 0 15,1 1-2-15,0 1 4 0,0-1-4 0,0 2 3 16,0-1-3-16,0 1-2 0,0 1 0 15,0-1-3-15,-1 0-8 0,0 0-3 0,0 0-7 16,-4 3-17-16,3-1-26 0,-5 1-50 0,4 1-87 16,-3-1-138-16,2 1-317 0,3-1-656 0</inkml:trace>
  <inkml:trace contextRef="#ctx0" brushRef="#br0" timeOffset="509858.1472">1812 14503 97 0,'-1'1'479'0,"0"-1"-86"0,1 1-30 0,-1 2-65 16,1-2-75-16,1-1-73 0,-1 1-65 16,0 3-26-16,-1 0-1 0,-1 2 12 0,-1 3 5 15,2-1-7-15,-1 2-9 0,1 2-10 0,1-3-1 16,0 3-6-16,0-3-8 0,-1 3-2 15,1-1-8-15,-2 3-2 0,-1-1-4 0,2-1-3 16,-1-1-4-16,0 2-3 0,-2-2-1 0,3 1-3 16,0 0 2-16,1-2-3 0,0-1-2 0,0-1 4 15,1 2-2-15,0-3 1 0,3-2 2 16,-1 1-2-16,-1-2-2 0,4 0-1 0,-2 0 2 0,3-1-2 16,-1 0 8-16,4-1 1 0,-2 2-3 15,2-3 1-15,-1 0-8 0,2-1 0 16,-2-1-1-16,-1 0-5 0,2-3-3 0,1 1-12 15,0 1-15-15,-2-1-21 0,-1-1-20 0,-4 0-33 16,0 0-42-16,1-2-76 0,-3 2-184 0,1-1-333 16,-1 1-264-16</inkml:trace>
  <inkml:trace contextRef="#ctx0" brushRef="#br0" timeOffset="510140.9864">1762 14496 250 0,'0'0'480'16,"1"-1"-132"-16,2 0-63 0,0 0-70 0,1-2-49 15,3 1-33-15,-2 0-43 0,3-1-29 0,3 0-9 16,-2 0-8-16,1 0-5 0,3 1-6 0,-1 0-6 15,2 0-10-15,-3 0-4 0,-1 2-6 16,-1 0-3-16,2-1 5 0,0 1-7 0,-1 1-3 16,1-1-7-16,-2 0-18 0,0 2-34 0,0-2-66 15,-4 1-96-15,1 0-180 0,-3 0-235 16,0 0-155-16</inkml:trace>
  <inkml:trace contextRef="#ctx0" brushRef="#br0" timeOffset="510400.7535">1758 14631 1 0,'3'3'0'0,"-1"0"204"0,4 1 196 15,-1-1-44-15,2-2-62 0,-1 1-68 16,0 1-65-16,4-2-44 0,-2 0-23 0,0-2-20 15,2 1-14-15,-1-3-13 0,-1 2-10 0,3-1-8 16,0 1-11-16,-1 0-1 0,-2-1-9 0,1 1-4 16,1-1-2-16,-3 1-6 0,-4-2-8 0,1 2-19 15,-1 0-51-15,-1-1-97 0,0 1-195 0,-2 1-285 16,0 0-148-16</inkml:trace>
  <inkml:trace contextRef="#ctx0" brushRef="#br0" timeOffset="512968.1782">551 13340 1 0,'-2'0'0'0,"-1"0"0"0,2-2 0 0,0 2 0 16,0-1 0-16,0 1 0 0,0-2 10 0,-4 2 104 16,4 0-23-16,-1 2-21 0,2-1-16 15,-2-1-2-15,1 2 11 0,0-1 15 0,-2-1 11 16,3 2 9-16,-1-1 1 0,1-1-2 0,0 0 3 16,0 0-9-16,0 0-6 0,1 1-9 0,-1-1-11 15,0 0-9-15,-1 0-10 0,2 0-5 0,-1 1-13 16,0-1-7-16,0 0-7 0,0 0-8 15,0-1 1-15,3 1 8 0,-3 1 8 0,1-1 7 16,0 1 3-16,0 0-2 0,0 1-3 0,0-1 0 16,5 0-4-16,-4 1-2 0,1 1 1 15,4-2-1-15,-4 1 4 0,5 2-1 0,0-2 3 16,-2 0-1-16,2 1 0 0,3-1 0 0,-1-1-5 16,0 0 0-16,1 1-4 0,3 0 0 0,-3-2 2 15,1 0-1-15,-1 0 5 0,0 0-6 16,2-2-1-16,1 2-3 0,0 0-6 0,-2 0 1 15,5-2-1-15,-3 2 2 0,3 0-3 0,-4-1 0 16,5 1-1-16,-5 0-3 0,4 0 1 16,-4 1 0-16,3-1 1 0,-3 2 1 0,2-2 1 0,-1 2-14 15,10 1-4-15,-1-1 3 0,-3-1-3 0,-6 1 15 16,5 0 2-16,-4-1-3 0,2-1 4 16,1 1-3-16,-3 0 3 0,4 0 1 0,0 2-4 15,-1-2 2-15,3 0-3 0,-2 1 1 16,1-2 0-16,-3 0-1 0,0 0 3 0,2 1-2 0,0-1 0 15,-3 1 0-15,1 0 0 0,2 1-1 16,-1 1-1-16,-2-2 1 0,3 2-1 0,-2-3 2 16,-2 0-2-16,1 2 1 0,1-1 1 0,-1 0 0 15,3 1 1-15,1-1-1 0,-1 0 2 16,1-1-1-16,-3 1-3 0,3-1 2 0,-2 0-3 16,1 0 0-16,1-1 3 0,1 1-1 0,-1 0 1 15,0 1-2-15,0-1 1 0,-2 0 1 0,1 0 2 16,-4 1-1-16,4 2-3 0,-2-3-2 15,-2 2 0-15,5-1 1 0,-4-1 4 0,-1 2-4 16,1 0 1-16,-2-1-1 0,2 1-3 0,-3-2 4 16,0 1 1-16,4-1 1 0,-4 1 1 0,4-1 0 15,-1 0-2-15,0 0 0 0,-2-1 3 0,-1 1-5 16,-2 0 1-16,-2 0-2 0,-3 0-2 16,3 1 3-16,1-1-1 0,-3 2 2 0,0-1-3 15,0 0 1-15,4 0 1 0,-3 0-1 0,1-1 4 16,0 1-3-16,-2 1-1 0,2-1 0 0,-2 0-4 15,2 1 5-15,-2-2 1 0,-2 1 0 16,3 0 1-16,1-1-2 0,-3 1 0 0,1-1 1 16,0-1 3-16,2 1-3 0,-4 0 2 0,5 0-3 15,-1-1-2-15,0 1 5 0,-3 0-1 0,0-1 0 16,2 2-2-16,-2-2 0 0,-1 1 0 16,-3 0 1-16,3-3 3 0,-2 3-3 0,-1 0 0 15,3-1-3-15,-2 1-3 0,-1 0 6 0,5 0-1 16,-5-1 2-16,0 2 0 0,1-2-2 0,1 1 0 15,-2 0-1-15,-1-1 5 0,3 0-4 16,-2 1 0-16,-1-1-1 0,0 1-4 0,0 0 6 16,0 0 0-16,-1 0 4 0,0 0 0 15,0 0 1-15,-1 0 0 0,1 0 2 0,0-1 6 0,0 1 0 16,-1 0 0-16,1 0-1 0,0 0-11 16,-1-1-2-16,0 0-4 0,0 1-5 0,0-2 1 15,-3 2-8-15,3-1-5 0,0 0-1 0,-1-2-3 16,-2 0-4-16,1 1-4 0,1 1-5 15,-4 0-5-15,3-2 3 0,-1 2-10 0,-2-1-13 16,3-1-6-16,-4 1 0 0,4 0 11 0,-5-3 17 16,4 1 13-16,-4 1 7 0,1 0 8 0,3-1 4 15,-3 1 3-15,4-2 3 0,-3 2 0 0,3-2 0 16,-5 2-1-16,4 0 0 0,-3 0 1 16,1 0 2-16,1-1 6 0,-2 2 1 0,3 1 3 15,-4-2-1-15,4 2-2 0,-2 0 5 0,3 0 5 16,-3 1 4-16,4-1 5 0,-3 0 1 0,0-1 1 15,2 1 3-15,-3 0 3 0,4 0-1 16,1 0 3-16,0 1 1 0,-1-1-2 0,2 1 2 16,0 0-2-16,0 0 1 0,0 0-1 0,0 0-6 15,0 0-6-15,0 0-7 0,0 0-4 16,0 0-7-16,0 0-3 0,0 0-5 0,2 0-9 16,-2 0 0-16,1 1-7 0,0-1 2 0,1 1 6 15,2 0 6-15,1 0 8 0,2 2 3 0,-2-1 1 16,3 0-3-16,1 2 1 0,2-1 1 0,0 4-3 15,-1-2 7-15,7-1-1 0,-3 2-2 16,0 1 1-16,1-1-3 0,-2-2-1 0,2 1 1 16,-1-1 5-16,-2 2-2 0,0-1 2 0,1-2-3 15,-1 1-5-15,-1-1 4 0,-2 2-3 0,-3-3 2 16,0 2 2-16,2-2-5 0,-5 0-1 0,1 0 0 16,-1-1 3-16,-1 2-2 0,-1-2 0 15,-1 0-1-15,1-1-2 0,-1 1 1 0,0 0 1 16,0-1 1-16,0 2 2 0,2 0-4 0,-2-2 1 15,0 1-1-15,0 0 2 0,0-1 0 16,0 1 2-16,0 2-1 0,-2-2-2 0,2 1 4 16,0 1-1-16,-1 0 1 0,0 0 1 0,-1 0-4 15,-2 4-2-15,1-3 1 0,1 2 1 0,-4 0 1 16,2 3 0-16,-1-2-1 0,0 0-3 16,-2 2 3-16,-1-1 1 0,1 0 3 0,-4 2 2 15,-4 1-2-15,3 1 1 0,-5 0 0 0,3 1 0 16,-4-1 0-16,3 0-1 0,-2-2-2 15,3 0-2-15,-3 0 4 0,4-2 2 0,-4 1 4 16,1-1 0-16,1-1-2 0,0 1-3 0,1-2 0 16,7 0 0-16,1-3-2 0,-1 2-1 0,5-3-1 15,-1-1-5-15,1 0 5 0,2 1-2 0,0-2 1 16,0 0 2-16,0 0-4 0,0 0-2 0,2 0 0 16,-2 0 0-16,1 0 1 0,1 0 2 15,-2 0-1-15,1 0-2 0,0 1 2 0,0 1-1 16,1-1-1-16,-2 0-1 0,2 0-15 15,-2 0-30-15,0 0-56 0,0 1-110 0,0-1-304 0,0 0-973 16</inkml:trace>
  <inkml:trace contextRef="#ctx0" brushRef="#br0" timeOffset="515652.5436">825 12733 1 0,'0'-1'0'15,"-1"-2"0"-15,-2 2 0 0,2-1 0 16,0-1 27-16,0-1 210 0,0 0-1 0,-1 1-5 16,0 0-12-16,-2 1-24 0,2-1-11 0,1-1-21 15,-2 2-13-15,-1-2-7 0,2 1-14 0,0 0-14 16,0-1-18-16,-3 2-17 0,4-1-17 15,-3 1-10-15,0-1-4 0,2 0-11 0,0 1-2 16,-3 1-8-16,2 0-4 0,0 0 0 0,-4 1-2 16,2 0-1-16,-1-1-1 0,-1 2-1 15,3 0-3-15,-4 0-1 0,0 2-3 0,1 0-2 0,-1 1 3 16,0 0-2-16,-3-2-1 0,3 4 1 0,-2 1-2 16,0-1 1-16,1 0 0 15,2 2 1-15,-7 2-4 0,7-1-1 0,-2 2 0 16,0-2-3-16,-2 3 7 0,2 0 4 0,0 2-1 0,-1-1-1 15,1 1-3-15,0-1-5 0,4 3-1 16,-3-2-2-16,0 0 1 0,5 1-1 16,1-1 2-16,-2 0-3 0,3-2 1 0,1 1 0 0,1 0 0 15,4-1 2-15,-2-3 0 0,5 2 3 16,-3-2 1-16,5 0 0 0,4-1 1 0,-1-2-3 16,0 0 3-16,5-1-4 0,-2-1 3 0,0-2-1 15,1 1-5-15,-3-3 2 0,4 0-2 0,-5 0 2 16,2 0 1-16,-2-2 0 0,-2 0 0 15,-1-2 0-15,0 2 3 0,0-3-1 0,-3 1 4 16,-3-1 1-16,2 1-1 0,-3-1 3 0,-1-1-1 16,2 0 0-16,-3 2 0 0,-1-2 2 0,1 1 0 15,-1-2-1-15,0 2 1 0,-1-1-4 16,0 3 3-16,1-3 2 0,-3 4-1 0,2-1 5 16,0 2-5-16,1 1-3 0,-1-2-6 0,1 2-8 15,0 2-7-15,0-2-3 0,0 1 5 16,-1 3 1-16,1 2 8 0,-2-1-1 0,1 4-1 0,0 0 3 15,-3 1-2-15,3 0 1 0,-1 2-1 16,0 0 0-16,-2 0-1 0,2-1-5 0,1 2 2 16,-1-1-12-16,-3 2-9 0,3-2-20 0,2-2-32 15,-1 3-40-15,1-3-52 0,-2 0-64 0,4 0-88 16,-1-3-135-16,1 0-224 0,4 0-307 16</inkml:trace>
  <inkml:trace contextRef="#ctx0" brushRef="#br0" timeOffset="516408.8084">916 13011 1 0,'0'0'348'0,"-1"-2"134"16,1 1-40-16,-3 0-107 0,3 1-102 0,-1-3-109 16,1 3-84-16,0 0-30 0,0 3-5 15,0-1 14-15,0 3 17 0,0-1 4 0,1 2-5 16,-1 2 0-16,0 0-8 0,0 0-11 0,0 3 8 15,3-1-3-15,-3 1 1 0,-3 0 1 0,2 0-5 16,1-1-3-16,-1 1 2 0,-1 0 3 16,1-1-3-16,0 0 0 0,-1-3 0 0,-1 0-5 15,2 0 1-15,0-3-2 0,1 0 4 0,0-2 15 16,-1-1 20-16,1-1 27 0,0 0 0 0,0-1-14 16,0 0-27-16,-1-3-24 0,1 0-9 15,0-2-3-15,-1-2 7 0,0 3-5 0,-3-5-1 16,3 2 1-16,-2-2-4 0,1-1 0 0,-3-2-2 15,4 0 1-15,-2 0 1 0,1-4 0 16,-1 0-1-16,3-3-2 0,3-1 3 0,-1 2-2 16,2-4 2-16,2 1 2 0,-1-1-3 15,3 1 0-15,1 0 0 0,0 3 1 0,0 1-18 16,2 2 6-16,5-10-2 0,0 10-3 0,-2 4 19 0,-1 7-7 16,-5 2 1-16,5 1 0 0,-8 2-7 15,3 0-3-15,1 2-3 0,-5 2 1 0,3 3-1 16,-3 1 6-16,3-1 4 0,0 3 1 15,-3 0 9-15,2 1-1 0,-2 1-1 0,-3 1 2 0,0-2-5 16,2 2 0-16,-3-2 0 0,0 2 1 16,-3-1 0-16,1-1 4 0,1 1 3 0,-2 1 0 15,-3-2 6-15,3 1-4 0,-4-1-2 0,3-2-1 16,-4 0-6-16,1-2 3 0,2-1-2 16,-3 0 1-16,5-3 0 0,-3-1 1 0,3 0 1 15,-4 0 0-15,3-1 8 0,-4 0-5 0,-1 0-3 16,1 1 0-16,2-1 6 0,-3 0 1 0,4-1 1 15,2 0 1-15,1 0-12 0,-2 0 3 0,2-1 1 16,1 1 0-16,0 0 5 0,0 0-6 16,1 0-2-16,0 0-4 0,0 0-22 0,1 0-24 15,0 0 2-15,0 2-4 0,5 1 19 0,-1-1 29 16,9 3 3-16,-4 1 11 0,2 0 4 16,1-1 0-16,-2 3 2 0,4-1 0 0,-4 2-5 15,0 0 2-15,0 0-2 0,-2 0-2 0,0-1 0 16,-2 1-3-16,2 2 3 0,-1-3-4 0,1 4 4 15,-1-4-3-15,-4 0-2 0,3 2 1 16,-3-3-3-16,2-1 1 0,-4-2-1 0,0 1 1 16,3-3 0-16,-4 1 0 0,1 1 0 0,-1-2-4 15,-1 1 2-15,1-3-9 0,0 0-12 0,0 0-15 16,-1 2-27-16,3-4-35 0,-2 1-83 0,1-2-166 16,1-2-382-16,4 2-394 0</inkml:trace>
  <inkml:trace contextRef="#ctx0" brushRef="#br0" timeOffset="516766.6873">1376 12984 390 0,'-1'-1'507'0,"-1"-3"-83"0,-3 2-70 0,3 0-79 16,1 2-83-16,0 0-76 0,0 1-56 0,1 0-32 15,0 1-17-15,-3 2-4 0,0 0 7 0,-1 3 5 16,-1 0 5-16,3 2 1 0,1-1 1 0,-1 1 3 16,-3 2-1-16,3-1 2 0,1 3-6 0,1-2-4 15,-1 2-5-15,0-1-3 0,0 0 0 16,0-2-3-16,1 1-1 0,0-1 0 0,1 2 0 16,1-5 4-16,0 2 1 0,4 0-1 15,-2-2-3-15,2 0-2 0,-1-2-4 0,3 0-1 0,0-1 2 16,-4-1 6-16,5 1 4 0,-1-2 4 15,3 0 0-15,-1 0-6 0,1-2-4 0,0 0-9 16,-1 3-7-16,0-3-6 0,0 0-10 16,0-3-16-16,1 1-21 0,0 0-36 0,-2-1-37 15,-2-1-46-15,3 0-74 0,-5-1-151 0,3-1-250 16,-1 0-258-16</inkml:trace>
  <inkml:trace contextRef="#ctx0" brushRef="#br0" timeOffset="517022.7974">1403 12896 1 0,'-4'-3'366'0,"4"-2"56"16,-1-3-80-16,2 3-51 0,4 1-48 0,-3 0-49 15,-1 2-64-15,3-1-52 0,0 0-36 0,-1 0-21 16,5 1-10-16,0 1-4 0,0-1-3 15,0 1-3-15,3 1 1 0,-3 0-2 0,3 0 1 16,-2 0-2-16,2 1-3 0,-1 1-2 0,0-1-12 16,5 0-15-16,-7 0-36 0,0 0-52 0,1 0-81 15,0 0-131-15,0 1-163 0,-4-1-200 16,1 2 520-16</inkml:trace>
  <inkml:trace contextRef="#ctx0" brushRef="#br0" timeOffset="517199.9594">1292 13030 1 0,'0'3'0'0,"1"-2"0"16,-1 2 0-16,2-2 0 0,-1 0 179 0,4 1 80 16,0 0-31-16,6 1-50 0,3-2-53 0,1 0-40 15,4 1-41-15,1-1-26 0,0 2-30 16,-4-2-57-16,2-1-148 0,0 1-251 0,0 0 118 15</inkml:trace>
  <inkml:trace contextRef="#ctx0" brushRef="#br0" timeOffset="517514.1239">1700 12978 5 0,'0'-1'506'0,"-1"-1"-55"0,0 0-31 0,0 1-79 15,-1 0-84-15,2 2-90 0,0-1-76 0,0 0-49 16,2 1-36-16,-2 1-2 0,0 0 7 0,0 0 12 16,-2 4 15-16,2-1 5 0,0 2 1 15,0 3 1-15,0-1 3 0,0 2 1 0,0 0 0 0,-2-1-2 16,2 3-14-16,0-2-6 0,-1 3-8 16,1 0-5-16,0 0 0 0,1 1-2 15,-1-3-5-15,2 4-1 0,0-4 1 0,0 2-3 0,0-1 2 16,0-1 2-16,3-2-4 0,-1 1-2 15,2-5-1-15,-2 4-1 0,4-4 0 0,0-2 0 16,-2 1-3-16,2-3-11 0,2 1-8 0,1 0-18 16,1-2-17-16,2-1-28 0,0-1-42 0,2-2-66 15,-1-1-84-15,-2 1-179 0,3-1-219 16,-5 0-223-16</inkml:trace>
  <inkml:trace contextRef="#ctx0" brushRef="#br0" timeOffset="517747.9487">1743 12930 1 0,'1'-1'0'16,"1"-3"0"-16,0 1 307 0,1-1 36 0,-2 2-36 15,0 0-94-15,4 0-95 0,-3 1-68 16,2 1-25-16,4 0-2 0,1 1-2 0,-1 1-1 15,0-1-7-15,2 1-6 0,0 0 3 0,2 1-7 16,0 0-5-16,-2 1-12 0,1-1-42 16,0 1-131-16,-1 1-216 0,-1 1-310 0,0 0 628 0</inkml:trace>
  <inkml:trace contextRef="#ctx0" brushRef="#br0" timeOffset="518120.6315">1931 13051 1 0,'0'0'0'0,"-2"-1"290"0,0 1 133 0,1-2-41 16,1 2-78-16,0 2-49 0,0-2-63 15,0 0-56-15,0 0-49 0,0 1-41 0,0 2-17 16,0 0-4-16,-2 2 4 0,0 0 4 0,-1 3-7 16,0 1-3-16,2 0-1 0,1 2-1 15,0 1-3-15,0 1 0 0,-1-1-4 0,1 2-4 0,-1 0 0 16,0 2-5-16,0-1-5 0,-1-4-6 15,0 1-16-15,2-3-20 0,0-1-27 0,0 0-39 16,0-2-35-16,2-2-52 0,-2-1-86 0,2-2-135 16,0 2-143-16,0-3 2 0,1-1 557 0</inkml:trace>
  <inkml:trace contextRef="#ctx0" brushRef="#br0" timeOffset="518508.0966">1945 13075 1 0,'2'-5'23'0,"3"-3"365"0,-2 3-60 0,-1 2-76 16,3 0-83-16,-4 6-69 0,1-2-57 0,-1 2-32 16,2 1-6-16,1 5 4 0,-1 2 4 0,4-1 2 15,0 1 1-15,-1 0-2 0,2 0 4 0,1-2 0 16,1 2 2-16,1-2-3 0,-1-4-7 16,1 1-4-16,0-3-4 0,0-1-2 0,1-1-4 15,0-2-1-15,1-1-5 0,0-4-2 0,-2 2 4 16,0-1 3-16,0-4 4 0,-2 2 6 0,0-2 3 15,-2-3 5-15,-3 3 6 0,-1-2 12 16,-2 0 20-16,1-1 12 0,-1 1 14 0,0-1 13 16,0 1 5-16,-1-1 13 0,0 1 11 0,-1-1 12 15,1 2 5-15,-1 1-4 0,1 1-4 0,-1 2-14 16,1 0-14-16,0 2-8 0,0-1-12 16,1 2-11-16,-1 1-8 0,0 2-18 0,0 0-17 15,-1 2-18-15,1-1-12 0,0 2-3 0,1 2 2 16,0 5 4-16,0 2 2 0,1 0 1 0,2 4 0 15,-1 0-4-15,-1 1 4 0,-1 0-2 16,2 1 2-16,0-1 0 0,-1 1-4 0,0 1-17 16,-1 1-32-16,2-3-53 0,-1 2-97 0,-1-3-222 15,-1-1-638-15,-1-6-301 0</inkml:trace>
  <inkml:trace contextRef="#ctx0" brushRef="#br0" timeOffset="520958.9244">492 12085 1 0,'0'0'0'0,"0"-2"0"0,0 1 0 0,0 1 0 0,0 0 0 15,0-2 0-15,0 1 0 0,0 1 0 16,1-1 0-16,-1 1 0 0,0 0 0 0,0 0 0 16,0 0 0-16,0 0 0 0,0 0 0 0,0 1 0 15,0-2 0-15,0 2 0 0,0-1 0 0,0 0 0 16,1 0 0-16,0 1 17 0,3-1 56 15,-2 0-2-15,-1 2 1 0,6-2 2 0,-4 0-3 16,0 0-3-16,3 1-14 0,-3-1-10 0,3 2-4 16,-2-2-5-16,5 1 2 0,-3 0 0 15,1-1-3-15,1 0-3 0,1 0 1 0,0 0-2 16,-1 1 5-16,2-1 3 0,0 0-4 0,0 0-2 16,-3 0-5-16,7 0-2 0,-4 1-3 0,2-1 1 15,-1 0-6-15,0 0-5 0,0 1-1 16,1-1-2-16,2 0 3 0,-1 1 6 0,-2-2-2 15,1 2 1-15,4-1 0 0,-3 0 0 0,0 0 5 16,5 0 8-16,-5 0 6 0,4-1 3 0,-4 2 1 16,3-2-2-16,-2 1 1 0,5 0-5 15,9-1-19-15,-6 0 2 0,-1 0-1 0,-5 1 0 16,-1 0 14-16,3 0-8 0,1 0-6 0,-4 0 0 16,1-1 2-16,-4 2-3 0,5-1-1 0,-4 0-3 15,-2 1-2-15,1-1 19 0,4 0 4 16,-4 0 7-16,7 0 8 0,-5 0-14 0,2 0-7 0,-3-1-10 15,1 1-2-15,-2 1 4 0,-1-1 7 16,0 1 6-16,-1-1-7 0,2 0-1 16,1 1-6-16,3 0-2 0,-2 1-2 0,2-1-4 15,-2 1 0-15,0-1-1 0,1-1 1 0,-1 1-3 16,1 3-1-16,-2-3 1 0,4 0-4 0,-5 0 1 16,6 1 0-16,-5-2-2 0,4 1 3 0,-4 0-1 15,1-1 3-15,2 0-1 0,0 0 1 16,-2 1-2-16,1 0-1 0,0 0 3 0,-3 1-2 15,6-1 0-15,-6 0-2 0,0 1-3 0,3 2 3 16,-2-1 0-16,-2 0 2 0,-1-2 0 0,4 2 2 16,-2-1-3-16,-1 1 0 0,2 0-1 15,-3-1-3-15,2 0 3 0,-1 0 0 0,4-1-1 16,-1 2 1-16,-3-2 1 0,7 1-1 0,-6-1 1 16,4-1 2-16,-2 1-3 0,-2-1 1 0,3 1 1 15,-2-1-4-15,-2 1 2 0,-1-1-1 0,4 2-2 16,-4-1 3-16,0 0-2 0,-1 0 2 15,-1 1 0-15,2-2 0 0,-1 0-2 0,1 2 1 16,-1 1 1-16,1-2-2 0,1 0 1 0,-1 1 0 16,1-2-1-16,1 3 2 0,1-2 0 15,2 0 1-15,-3 0-1 0,4-1 2 0,-3 1-3 16,2 1 0-16,-2-1 1 0,-1-1-4 16,0 0 4-16,1 1-2 0,-1-1 0 0,-2 0 2 15,1 1-2-15,-2-1 1 0,-2 0 1 0,2-1 4 0,-1 2-5 16,2-1 1-16,-3 0 0 0,0 0-2 15,1 0 2-15,1-1 0 0,-3 1 0 0,1 1 0 16,0-1 0-16,-4 0 2 0,4-1-3 0,-4 1 3 16,3 0-2-16,-2-1-1 0,-1 1 3 15,1 0-2-15,-3 0 3 0,1 0 1 0,1 0-1 16,0 0 2-16,-1-1-2 0,0 1-2 0,-2 0 0 16,4-2 2-16,-1 1-5 0,0 1 0 0,1-1 2 15,0 1-7-15,1-1 5 0,0 1 1 16,-1-1 0-16,2 1 2 0,-3-1-1 0,2 1 2 0,-2-2-3 15,-1-1 3-15,1 2-2 0,2 1 0 16,-4-2 1-16,0 2-4 0,-1 0 8 16,0 0 2-16,0-1 2 0,0 1 4 0,0 0-2 15,0 0 2-15,0 0 1 0,0 0 6 0,0 0 3 16,0 0 3-16,0 0 0 0,0 0-13 0,-1-1-4 16,1 0-9-16,-1 1-6 0,1-3 6 0,-1 2-5 15,0 0 0-15,-2-1-1 0,2 1-1 0,-1-1-4 16,1 1-5-16,0-2-4 0,-1 0-11 15,-1 0-5-15,0 1-4 0,0 0-2 0,-3 1 5 16,1-2 4-16,-2 1 6 0,0 0 8 0,1-1 7 16,-1 2 3-16,3 0 1 0,-4-3 4 0,0 2-6 15,2-1 7-15,-1 1 2 0,-2 0-2 16,1-2 7-16,0 1-3 0,2-1 0 0,-4-1 1 16,2 1 1-16,-1 1-1 0,-1 0 2 0,2 0 1 15,-2 0-1-15,-2 0 3 0,1-1 3 16,-1 2 5-16,1-1 6 0,1 0 3 0,1 1 0 15,0 1-2-15,6-1-3 0,-3 1-4 0,5 0-3 0,-1 1-1 16,1-1-5-16,1 1 1 0,0 0-3 16,0 0-6-16,1 0-3 0,-1 0-4 0,1 0-2 15,-1 0-2-15,0 1 7 0,1 0 1 16,0 0 2-16,4 1 3 0,-2-1-4 0,4 0 4 16,-3 3 0-16,5-2 0 0,0 1 5 0,1 1-3 15,1-1 0-15,0 2 0 0,4-2 0 0,-1 1-1 16,3 1 0-16,-2 3 2 0,3-4-4 15,-2 0 0-15,0 0 0 0,-1 2-1 0,0-3 4 16,-3 2-2-16,3-1 0 0,-3 1 0 0,0 0 0 16,-3-1-1-16,2-1 1 0,-1-1 2 0,-1 1-5 15,-4-2 3-15,3 1 2 0,1 0-2 0,-4 0 4 16,0-1-3-16,-2 2-1 0,3-2 0 16,-3 3 0-16,1-3-2 0,2 1-1 0,-4-1 2 15,5 0-3-15,-5 1 2 0,0-1-1 0,-1 0-1 16,2 0 3-16,-2 1-2 0,0-1-1 0,0 1 0 15,-1 2-2-15,1-1 1 0,1 1 0 16,-2-1 2-16,0 1-2 0,-2-1 0 0,2 2 3 16,-1 2-2-16,0-2 5 0,-2 2-1 0,-2 0 1 15,-1 1-1-15,0 1-1 0,-3-1 0 0,2 1-2 16,-2-1 1-16,-5 1-3 0,4 0 2 16,-4 0 2-16,-3 3-3 0,4-3 4 0,-3 0-3 15,2 1 1-15,-1-1 1 0,2 2-1 0,-1-3 0 16,2 2 0-16,1-3 0 0,3-2 0 0,-2 0 1 15,2 1 0-15,-1-3-1 0,5 0 3 0,-1 0-1 16,3-1 0-16,0-1 2 0,0 2-4 16,1-2 2-16,1-1-2 0,-2 0 2 0,2-1-1 15,0 1-2-15,0 0 2 0,0 0-3 0,2 0 2 16,-2 0 0-16,0 0-1 0,0 0-1 16,0 1-3-16,0-1 1 0,-2 0 3 0,2 1 1 15,0-1 0-15,-1 1 0 0,1 1-3 0,-2 1-7 16,1-3-8-16,-2 2-25 0,-1 0-51 0,3-1-109 15,0 0-272-15,0 2-779 0</inkml:trace>
  <inkml:trace contextRef="#ctx0" brushRef="#br0" timeOffset="523400.5456">533 11654 1 0,'0'-1'0'0,"0"1"0"0,1-1 0 0,-1-2 285 16,0 2-11-16,0-3-24 0,1 3-24 0,-1 0-14 16,1-2-20-16,-1 1-11 0,0 0-23 0,4-1-28 15,-3 1-21-15,0 1-27 0,0-2-22 0,-1 2-18 16,0-1-19-16,1 2-13 0,-1 0-5 15,0 0 0-15,1 0-3 0,-1 2 3 0,0-1 2 16,0 2 3-16,1 0 9 0,2-2 5 0,0 4 4 16,-2 0 1-16,0 1 1 0,1 0-4 0,2 1 2 15,-1 1 2-15,-2 1-4 0,4 1 2 0,-1 1-6 16,-2 0-7-16,4 1 5 0,-3 0-3 16,3 0 2-16,-2 0-1 0,2 2-7 0,-1-2-1 15,1 2-1-15,-3-2 2 0,3 0-3 0,-2 0 1 16,-1-3-4-16,5 2 0 0,-5-1 2 0,3-3 0 15,-4 0 1-15,4-3 1 0,-3 4 3 16,0-5 1-16,4 0 4 0,-1-1 4 0,-2-1-3 16,2-1 0-16,-2 0-2 0,2 0-3 0,-1-2 2 15,1 1 0-15,-2-2 0 0,-1 0-1 16,2-1-1-16,-3-1-2 0,4 1-2 0,-2-1 0 16,-3-1-4-16,4 0 1 0,-3-1-1 0,0 1-5 15,0-1 5-15,-1 0-1 0,3-1 2 16,-3-1-3-16,1 2-1 0,-2 0 2 0,1 0-3 0,0 1 3 15,0 1-2-15,-1 2-1 0,3 1-2 16,-3 1-6-16,1 0 2 0,-1 1-5 0,0 0-3 16,0 1-2-16,1 0 4 0,-1 1 3 15,2 1 7-15,-1-1 4 0,1 5-3 0,3-1 0 16,-2 1-1-16,0 3-1 0,3-1 2 0,-3 1 0 16,5 2 2-16,-2-1-1 0,-2 2 0 0,4 0-2 15,-4-1 3-15,4-2 1 0,-4 3-2 0,3-3 1 16,-1 1-3-16,-2-3 0 0,2-1 3 0,-1 1-2 15,1-4 4-15,-3 1-3 0,0-2-1 16,2 0 3-16,-3-2-1 0,1 1 4 0,1-2-2 16,-2 0 2-16,0 0-1 0,0-2 0 0,2 0 2 15,-2 0 0-15,0-1 1 0,0-1-3 16,2 1 1-16,-2-2-2 0,-1 0 2 0,0 2 1 16,0-3-4-16,3 0 1 0,-3 0-2 0,1-1-2 15,-1 0 3-15,1 0-1 0,0-2 0 0,1 2 2 16,-1 0-2-16,0-2 0 0,-1 0 2 15,0 1-1-15,0-3 1 0,3 1 0 0,-3-1-3 16,0 0-1-16,1 0 3 0,-1-1 2 0,0-1 0 16,2 2-1-16,-2-2 1 0,-1 2-5 0,1-1 2 15,0 1 2-15,-1 0-1 0,2 0 2 0,-2 2 2 16,0-2-2-16,0 1 3 0,0 2-2 16,1 1 1-16,-1 0-2 0,0-1-1 0,0 3 0 15,0 0-2-15,0 1 3 0,0-2-1 0,-1 1-1 16,1 1 0-16,0 1-3 0,0 1 3 15,-2 0 3-15,2-1-1 0,0 1-1 0,-1 1-4 16,1 1-5-16,0-1-1 0,0 2-3 0,0-2-6 16,-1 2-9-16,1-1-12 0,0 0-2 0,-1 2-2 15,1-1-18-15,-4 3-38 0,3-1-63 0,-1 0-87 16,1 2-153-16,-1 2-357 0,2 0-563 16</inkml:trace>
  <inkml:trace contextRef="#ctx0" brushRef="#br0" timeOffset="524058.3427">1102 11606 1 0,'-1'-1'383'0,"-1"0"117"0,-2-2-84 0,3 1-48 15,1 2-71-15,0 0-78 0,0 0-74 0,0 2-60 16,1-2-42-16,2 3-25 0,-3 0 5 0,3 4 10 15,-2-2 6-15,1 5-1 0,2-1-8 0,-2 2-7 16,0 1-6-16,1 2-2 0,1 0 0 16,-2 1-1-16,-1 1 1 0,0-3-3 0,3 5-2 15,-2-3-4-15,-1 2 0 0,-1-1-3 0,0-1-1 16,0-1-2-16,0-1-2 0,0-3 1 0,-1-2-5 16,-1-1 0-16,0-4-1 0,2 1-7 15,-2-2-2-15,1-1-7 0,1 1-4 0,0-4-6 16,-1 1-10-16,0 0-16 0,-1 0-18 0,-2-1-6 15,2-1-4-15,-1 0 12 0,-1-1 14 16,1 0 11-16,0 0 13 0,-1-1 8 0,0 0 9 16,2-2 9-16,-3 1 4 0,3 2 6 15,2-1 2-15,-1 1 4 0,0-1 0 0,0 0 2 0,2 3 0 16,-1 0-3-16,1 0-2 0,0 2-2 16,5-1 0-16,-2 1 2 0,7-1 5 0,1 2 3 15,3 0-3-15,-1 2 2 0,4-1 3 0,-5 1 6 16,5-2 4-16,-2-1 0 0,-2 1 0 0,1-2-1 15,0 1 1-15,-3-1 0 0,-1-2 1 16,0 1 0-16,-2-1 1 0,0 1 6 0,0-1 4 0,-5-1 7 16,1-2 3-16,-3 2-3 0,-1 1 2 15,0-2-5-15,-1 0-2 0,0 0 0 0,-1-1-5 16,0 0-2-16,-1 1-1 0,-1 0 3 0,-1 0 0 16,2 0 5-16,-6-1 1 0,7 2-2 15,0-1 2-15,-1 3-2 0,2 1-2 16,-1-1-3-16,-1 1-7 0,2 0-7 0,-2 1-7 0,4 1-7 15,-4 0-9-15,2 1-1 0,-1 1 3 0,1 3 0 16,1 1 6-16,3 2 1 0,-1 3 0 16,-2 1 0-16,4-1 1 0,0 2-3 0,-3 0-2 15,4 2 2-15,-4-1-5 0,0-1 5 0,2 3 0 16,-2-1-3-16,0-2 6 0,1-1-9 16,4 0-12-16,-6-2-20 0,5-1-35 0,-2 0-48 15,0-1-62-15,2-2-86 0,-4 0-200 0,4-1-396 16,-2-2-154-16</inkml:trace>
  <inkml:trace contextRef="#ctx0" brushRef="#br0" timeOffset="524314.3996">1529 11689 529 0,'-1'-3'655'16,"0"0"-166"-16,0-1-156 0,0 3-66 0,1 1-76 15,0 1-79-15,-5 0-58 0,5 2-32 0,0 0-15 16,0 3 12-16,0 5 10 0,0 0 7 16,0 1 6-16,0 0-4 0,0 3-5 0,5 0-9 15,-5-1-6-15,1 1-9 0,-1 0 1 0,0 1-1 16,0 0-5-16,1 0 4 0,0 2-11 0,0-2-9 16,-1 1-26-16,1-3-48 0,0 0-63 15,1-4-102-15,2 0-172 0,-2-2-337 0,0-1-455 16</inkml:trace>
  <inkml:trace contextRef="#ctx0" brushRef="#br0" timeOffset="524577.1581">1775 11691 1085 0,'0'-2'527'0,"4"-1"-122"16,-3 1-119-16,-1 1-67 0,1 1-71 15,-1 1-61-15,-1 0-49 0,1 1-21 0,0 4-5 16,0 2 11-16,1 3 3 0,0 2 3 0,0-1 2 16,-1 3-8-16,2-1 3 0,0 2-5 15,1 1-6-15,-1 1-6 0,-2-2-5 0,1 2 1 16,-1-1 0-16,1 2 5 0,0-2-3 0,1-1-4 16,0 0-2-16,-1-2-9 0,3-2-8 15,-4 0-19-15,5 0-29 0,-3-4-38 0,-1 1-53 16,0-1-74-16,-1-4-137 0,2 1-287 0,2-3-551 15</inkml:trace>
  <inkml:trace contextRef="#ctx0" brushRef="#br0" timeOffset="524892.6206">1693 11698 1 0,'-3'-4'394'0,"0"2"52"16,-2 0-77-16,5 2-50 0,1 1-67 0,0-1-85 16,2 1-70-16,-2 0-37 0,2-1-18 0,5 1 1 15,3-2 14-15,0 2 1 0,4-1 1 16,1 0-7-16,2-1-2 0,2 0-10 0,-1 0-6 16,-3-1-2-16,3 0-7 0,-1 1 0 0,-2-2-3 15,-1 0-5-15,-1-1 0 0,-2 3-2 16,0-1-2-16,-4-1 2 0,-1 2 5 0,-1-1 0 15,-3 1-1-15,-1 0 2 0,-1 0-7 0,1 1 1 16,-2-2-5-16,0 1-5 0,0-1-6 16,-2 2-13-16,1-1-28 0,-1 1-48 0,1 0-69 15,-1 0-124-15,-3 1-252 0,0 0-390 0,-1 0 130 16</inkml:trace>
  <inkml:trace contextRef="#ctx0" brushRef="#br0" timeOffset="525170.4697">2065 11680 1 0,'0'3'0'16,"0"-2"105"-16,0 1 147 0,0 2 111 0,-1-1 54 15,-2 2-38-15,1 0-82 0,0 1-79 16,1 2-55-16,-1 3-36 0,1-2-24 0,-3 2-19 16,2 1-9-16,1 2-11 0,-1-1-8 0,-1 4-13 15,0-2-7-15,2 0-4 0,0 0-7 0,0 3-3 16,0-3-7-16,1 3-8 0,1-3 0 15,1-1 0-15,-1 1 3 0,5-1 1 0,-3-1-3 16,1-2-3-16,1 0-2 0,-2-3 2 0,4 1-1 16,-4-3 2-16,5 1-2 0,0-1-2 15,-2-1-2-15,2-2-3 0,1 0-3 0,2-1-14 16,0-2-19-16,4 1-31 0,-1-2-39 0,0 0-47 16,0-1-93-16,-1-1-246 0,1-1-381 0,-1-2-56 15</inkml:trace>
  <inkml:trace contextRef="#ctx0" brushRef="#br0" timeOffset="525443.815">2059 11680 1 0,'-2'-1'284'0,"1"-2"135"15,-1-1-68-15,2 2-48 0,2 1-68 0,-1 0-67 16,3 0-63-16,1 0-40 0,3 0-26 0,2 0-8 16,1-1 1-16,0 2-4 0,2 0-2 0,2 0-2 15,0 0-2-15,3 0-3 0,-2-1-2 16,-1 1-6-16,1-1-5 0,-2 2-6 0,-1-1-3 16,0 1-7-16,0 1-17 0,-3-1-42 0,-1 0-79 15,-3 0-149-15,3 0-241 0,-2 1-266 16,-3 0 515-16</inkml:trace>
  <inkml:trace contextRef="#ctx0" brushRef="#br0" timeOffset="525669.6885">1966 11937 1 0,'1'3'205'16,"1"-2"46"-16,1 0 131 0,0-1 85 0,-1 0-35 16,5-1-140-16,3 1-129 0,1-1-81 0,2 0-35 15,5-2-20-15,0 0-9 0,-3 0-3 16,5-1-9-16,-1 3-2 0,3-3-9 0,0 0-29 16,1 2-80-16,-6-1-199 0,1-3-514 0,-2 3-271 15</inkml:trace>
  <inkml:trace contextRef="#ctx0" brushRef="#br0" timeOffset="531760.515">3621 17448 1 0,'1'0'0'0,"-1"0"0"0,-1-3 0 0,1 3 0 0,0-1 0 16,0-1 0-16,0 1 0 0,0-2 0 0,0 2 0 15,0-1 0-15,1 0 0 0,-1 0 0 16,0 1 0-16,0 0 0 0,0 1 0 0,0 0 0 15,0-1 0-15,0 0 0 0,-1 1 0 0,1-2 0 16,0 2 0-16,0 0 0 0,0-1 0 0,-1 0 0 16,1 0 0-16,0 1 0 0,0 0 0 15,-2 0 0-15,2 0 0 0,0 0 0 0,0 0 0 16,-1 0 0-16,1 0 0 0,0 1 0 0,0-2 0 16,0 1 0-16,0 0 0 0,0 0 0 15,-2 1 73-15,2-1 30 0,0 0 11 0,0-1 0 16,0 1-8-16,0 1-21 0,0-1-23 0,-1 0-23 15,1 0-17-15,0 0-18 0,0 0-7 0,0 0-4 16,0 1-8-16,0-1 4 0,0 0-5 16,0 0 7-16,0 0 3 0,0 0 4 0,0 0 6 15,0 0 1-15,0 0 13 0,0-1 7 0,0 1 17 16,0 1 12-16,0-1 7 0,0 1 4 0,0-2-5 16,0 1-4-16,0 0-6 0,0 0-4 15,0 1-1-15,0-1-3 0,0-1 11 0,1 0 4 16,-1 1 14-16,0 1 11 0,0 0 9 0,2 1 9 15,-2-2 0-15,0 0 2 0,1 0-9 0,-1-2-8 16,0 2-9-16,0-1-11 0,0 0-3 0,0 1-10 16,0 0-2-16,0 1-7 0,0 0-15 15,0 1-1-15,-1-2-8 0,1 0-5 0,0 0-2 16,-2 0-5-16,2 1-5 0,0-1-4 0,0-1 3 16,0 1-5-16,0 0 0 0,0 1-1 0,0-1-4 15,0 0 6-15,0 0-2 0,0-1 3 16,0 1 0-16,2 1-1 0,-2-1-3 0,0 0-2 15,0-1 4-15,0 1-7 0,0-2 5 0,0 4-6 16,0-1-9-16,0-1-7 0,0 0-8 16,-2 0-11-16,2 0-23 0,0-1-40 0,0 1-80 15,0 0-82-15,0 0-113 0,0 0-211 0,0 1-81 16</inkml:trace>
  <inkml:trace contextRef="#ctx0" brushRef="#br0" timeOffset="545943.2114">18544 8031 1 0,'0'0'0'0,"-2"0"0"0,2-2 0 0,0 2 0 16,-2-1 0-16,2 1 51 0,0 0 74 0,-1 1-53 15,1-1-39-15,0 2-17 0,0-1-8 16,0 0 3-16,0 0-2 0,0 0 34 0,0 0 34 15,-1 3 29-15,0 1 21 0,0-1-19 0,-1 1-17 16,1 0-15-16,-1 0 0 0,2 2 6 0,-2 1 4 16,0 1 3-16,-2 0-1 0,1 4-10 0,0-2-10 15,-1 2-11-15,0 2-6 0,1-1-9 16,-3 1-1-16,3-1-6 0,-3 2-5 0,3 0-4 16,0-1-6-16,-1 0 1 0,1 1 0 0,1-1-1 15,-2 0 0-15,2 2 0 0,1-3-1 16,-1 2 4-16,1-2-2 0,-1-3 0 0,-1 0-1 15,1-1-4-15,0 0-3 0,1-2-4 0,1 0 0 16,-1-5-1-16,1 2 1 0,0-1 0 16,0 1-1-16,1-2-1 0,-1-2 2 0,0 2 0 0,0-3 0 15,0 1 2-15,0 0-3 0,0 0 3 16,0-1 5-16,0-1 6 0,0 0 8 0,0 1 11 16,0 0 10-16,0 0 11 0,0-1 12 0,0 1-4 15,0-1-15-15,1-2-15 0,-1 0-26 0,2-3-7 16,-2 0-2-16,0-1 1 0,2-1-1 15,-2-1 0-15,1 1-2 0,-1-1-2 0,2-2-2 16,-2 1 3-16,0-2-2 0,0 0 3 0,0-2-3 16,0-1 0-16,-2 1 0 0,4-3 0 15,-2 0 2-15,2 1-2 0,-1 0 0 0,-1 0-5 16,1-1 4-16,0 2-2 0,0-2 1 0,2 2 2 16,1-1-4-16,0-1 2 0,0 2 0 0,2-3-1 15,0 1 2-15,1 2-2 0,1-2-2 0,0 1-1 16,3-1 2-16,0 2 0 0,4-1-2 15,-3 0 2-15,0 4-2 0,6-5-1 0,-2 1 2 16,4 0 0-16,0 0-1 0,0 2 1 0,1 0 0 16,2 1 1-16,-5 3 5 0,5 1-4 15,-5 0 1-15,0 4 0 0,-1 1-6 0,-2 1 3 16,2 2-2-16,-5-1-6 0,-1 2-4 0,-4 4-2 16,-3 1-3-16,4 1 4 0,-4 4 6 0,0 0 1 15,-1 4 8-15,-3 1 3 0,0 2-2 0,-2 2 4 16,-2 0-1-16,-1-2 1 0,-5 2 2 15,1 0 0-15,-2 0 0 0,-2 3-1 0,-3-4 2 16,2 2 1-16,0-3-1 0,0-1 0 0,2-3-2 16,-1 1 2-16,-1-1-1 0,2-3 0 0,-1 1 4 15,-2-1-4-15,4-1-1 0,1-1 0 16,-2 0 0-16,2-2 2 0,0-2 1 0,-3-1 1 16,4 1-2-16,1-1 0 0,-1-2 2 0,5-1-1 15,1-1 5-15,0 1-2 0,1-2 0 16,2 1-1-16,-2 1-5 0,1 0 1 0,1-2 2 15,0 2-2-15,0 0 1 0,0 0-2 0,-1-1-2 16,1 1-1-16,1-1 2 0,-1 1-3 0,0 0-5 16,1 1-7-16,-1-1-5 0,2 1 2 0,-1-1 5 15,2 2 5-15,1 2 4 0,3 0 1 16,-1-1 2-16,1 2 3 0,1 0 3 0,-1 3 1 16,2-2 0-16,0 3 1 0,1 2-2 0,-1-2 0 15,0 3 4-15,-1-2 0 0,2 4 1 16,-1-2-1-16,-1 3-1 0,0-4 0 0,1 1 1 15,-1-3-2-15,-2 1-2 0,1-1-1 0,0 0-2 16,-3 0 2-16,2-4 3 0,-2 1 0 0,1-1-1 16,-2 0-2-16,1-1 0 0,1-2-1 0,-3-1 4 15,0 0-1-15,0 1-1 0,0-1-2 0,-1 0-3 16,1-1 0-16,-2 0-2 0,2 0-2 16,-2 0-3-16,0 0-8 0,0 0-10 0,0-1-15 15,0-2-22-15,0 2-46 0,0-1-80 0,2-1-139 16,3-1-288-16,3 0-564 0</inkml:trace>
  <inkml:trace contextRef="#ctx0" brushRef="#br0" timeOffset="546344.5758">19240 8024 1 0,'3'-4'0'0,"-3"-2"435"0,2 0-37 16,-2 0-24-16,0 4-48 0,0 1-72 0,0-1-68 16,0 2-66-16,-1 2-56 0,1-1-33 0,-1 1-10 15,-2 4 8-15,-2 0 16 0,-1 4 11 0,0 2 5 16,-3 0 3-16,2 2-5 0,-3 0-5 16,0 2-8-16,0 0-10 0,1 1-3 0,0-2-5 15,2 1 1-15,-1 2-3 0,2-4-5 0,-1 4-1 16,2 0-8-16,1-4 2 0,1 2 0 0,1-2-3 15,1 0 2-15,2-1-6 0,0-1 1 16,2 1 0-16,0-6 3 0,4 2 4 0,1-1 1 16,2-1 2-16,0-2-4 0,3 0 2 0,2-2 0 15,1-2 0-15,-1 1-2 0,1-1-7 16,0-2-2-16,2-2-4 0,-2 1 3 0,2-3-4 0,0 1-1 16,-3 1-2-16,0-2-10 0,-2-1 3 15,-1-1-9-15,-2 0-13 0,2 1-17 16,-3-5-27-16,0 0-33 0,-2 1-47 0,0-3-70 0,0 0-133 15,0 1-254-15,-1-1-342 0,-1 1 520 16</inkml:trace>
  <inkml:trace contextRef="#ctx0" brushRef="#br0" timeOffset="546572.9674">19255 7928 1 0,'3'-4'0'0,"0"-2"128"0,5-3 228 16,-3 3-19-16,1 0-45 0,2 1-63 0,1-1-52 0,1 2-51 16,2 1-34-16,0-1-22 0,2 3-20 15,1-2-12-15,-2 1-7 0,5 0-12 0,-2 2-6 16,1 0-4-16,0 0-5 0,-1 3 0 16,0-2-2-16,0 2-5 0,1 0-6 0,-1 1-9 15,-1 1-19-15,-4 1-42 0,1-2-80 0,-3 2-130 16,0 0-127-16,-4 1-164 0,-2 0 193 0</inkml:trace>
  <inkml:trace contextRef="#ctx0" brushRef="#br0" timeOffset="546993.6474">19218 8158 1 0,'11'0'0'15,"5"-2"0"-15,10 0 0 0,2-1 0 0,5 0 4 16,2-2 4-16,3 2-3 0,0-1-14 16,1 0 1-16,-2 0 8 0,2 0 0 0,-2-3 0 15,-3 0 0-15,-2 1 0 0,-3-2 0 0,-8 1 0 16,0-1 0-16,-5-1 0 0,-2 1 0 16,-5 1 0-16,0-2 0 0,-6 3 0 0,2-2 0 15,-4 0 0-15,1 1 0 0,-2 1 0 0,-2 0 0 16,-1-1 129-16,0 2 220 0,1 0-20 0,2 1-21 15,-3 0-17-15,2 2-30 0,0-1-35 16,-1 1-38-16,1 2-42 0,1 0-44 0,0 0-37 16,0 0-34-16,0 2-17 0,-1-2 2 0,1 5 9 15,-1 1 13-15,0 2 8 0,-1 3-1 0,1-1-4 16,1 4-5-16,-1 0-4 0,1 2-8 0,0 0-4 16,0 2-3-16,0 3-2 0,-2-2-1 0,1 0-1 15,0 2-2-15,1-6-1 0,-1 4-3 16,-1-4-6-16,0-1-2 0,0-1-4 0,0-2-9 15,2-1-11-15,0-1-21 0,0-2-25 16,0 0-36-16,2-3-44 0,-2-1-48 0,0-1-78 16,0 0-114-16,0-1-122 0,0-2-149 0,0-1 274 15</inkml:trace>
  <inkml:trace contextRef="#ctx0" brushRef="#br0" timeOffset="547367.872">19735 7924 1 0,'8'-7'0'0,"6"-6"185"0,3 2 210 0,5-1-29 0,-1 5-30 15,4 0-59-15,2 3-66 0,0 0-37 16,6 4-36-16,-3 4-24 0,1-1-18 0,-3 3-21 16,0 2-18-16,-2 2-10 0,-6 3-9 0,0 2-7 15,-4 1-2-15,-2 1-3 0,-2 1-2 16,-2-1-4-16,-2 5 0 0,-2-2 0 0,-2 1 0 15,-3 4 1-15,-1-2-3 0,-3 4 1 0,0-3-1 16,-6-1-1-16,0-1 3 0,-4 1 1 0,-3 0-1 16,1-3-3-16,-4 2-1 0,-1-2 0 15,-1-2-2-15,-2-2 4 0,1-2-2 0,-2-2-4 16,-1-3 0-16,-1-2-3 0,2-1 1 0,-3 1-1 16,0-1 0-16,1-2-2 0,-1-1-1 15,4-2 0-15,4 2-1 0,2-1 3 0,3-2-3 16,-1 1-3-16,4-2-1 0,3-1 0 0,1 1 1 15,-1-1 0-15,5 1 0 0,0-2-4 0,1 0-12 16,0 1-19-16,2-1-35 0,-1 1-66 16,1 0-181-16,1 1-481 0,2 1-767 0</inkml:trace>
  <inkml:trace contextRef="#ctx0" brushRef="#br0" timeOffset="552932.5352">18865 7835 1 0,'-4'3'0'16,"-3"1"0"-16,0 0 0 0,-3 1 0 0,0 0 27 15,2 3 205-15,1-1 2 0,-2 2-11 0,-2 3-14 16,1-1-12-16,0 3-24 0,-2 0-15 16,-1 2-13-16,1 1-19 0,0 2-19 0,0 2-17 15,1 1-18-15,1 3-17 0,0 1-11 0,-1 4-13 16,3-3-8-16,3 0-9 0,3-3-2 0,3-6 3 15,5-1 9-15,4-6 15 0,2-3 14 16,5-1 5-16,6-5 0 0,5-2-8 0,8-5-12 16,3-2-8-16,4-2-9 0,0-2-6 0,-5 1-4 15,1-4 0-15,-3 1 0 0,-1-2 0 16,-4 0 1-16,-1-2-2 0,-2-1 1 0,-4-1 0 16,-3 1-1-16,-3 2 5 0,-6-2-2 0,-1 1-3 15,-3 2 1-15,-3-1-2 0,-2 2 2 0,-3 3 5 16,-2 1-3-16,-4 2-3 0,-1 1-4 0,-2 1-6 15,-4 0-1-15,-2 0 2 0,-4 4-1 16,-5 1 0-16,-3 3 1 0,-1 0-1 0,-3 5 4 16,1 0 2-16,-1 2 3 0,1 1 0 0,0 3-1 15,3-1-3-15,3 3-2 0,0 1 2 0,4 0-5 16,3-1 0-16,4 1-2 0,6-1-2 16,6-2 4-16,3 1 0 0,6-5 4 0,7 1 1 15,2-4 3-15,8-2 1 0,2-3 1 0,6-2 1 16,1-3-3-16,2-2-2 0,1-3-2 0,-2 0-2 15,1-3 0-15,-4 0 2 0,-2 0-1 16,-1 0-1-16,-3-1-1 0,-5 0-1 0,3-2 1 16,-6 1 1-16,-1-1 1 0,-3 0-1 0,-5 1 0 15,-1-1-1-15,-3 1 3 0,-5 2 2 0,-2 1 1 16,-1 2 0-16,-5 3-6 0,-1-1-3 0,-5 3-3 16,-5 2-1-16,-5 2 3 0,-5 3 1 15,-4 3 0-15,-6 1 0 0,-2 3 4 0,-3 3 0 16,0 2 4-16,0 2-1 0,2 1 1 15,2-1-1-15,6 5-3 0,3 3 1 0,3 0-4 0,7 3 0 16,7 2-1-16,5 2-1 0,8-1 1 16,6-1 2-16,12-3 1 0,7-2 2 0,11-4 1 15,7-4-2-15,4-6 1 0,5 0 3 0,5-6-3 16,-1-2-1-16,0-6-2 0,0-1-3 0,-3-4 1 16,-3-4 2-16,0 0-1 0,-4-2 0 15,1-3-1-15,-3 1-2 0,-1-2 2 0,-2-1 1 16,-2-1 0-16,-4 1 0 0,-4 0 1 0,-4-2-2 15,-4 1 4-15,-7-1 2 0,-1 4 1 0,-5 1-1 16,-4-1 0-16,-5 2 1 0,-1 3-1 16,-6 2 1-16,-3 1-3 0,-3 2-3 0,-5 4 0 15,-6 0-1-15,-4 3 3 0,-5 5 1 0,-5 2 1 16,-3 4 0-16,1 2-1 0,2 3-1 16,5 1-2-16,5 1 4 0,7 0-7 0,9 1 3 15,2 0-2-15,9 1-3 0,8-1 3 0,3 1 1 16,5-3 4-16,10-2 0 0,6-1 1 0,10-4-1 15,7-3 0-15,1-2 2 0,0-4-4 16,-1-2 1-16,-5-1-1 0,-2-4-1 0,-5 2 1 16,-1-5 0-16,-4-1 2 0,0-2-2 0,-2-3 0 0,-3 2-1 15,-1-4-1-15,-5 1 4 0,0 1-1 16,-4-2 1-16,-1 0 1 0,-5 0 0 0,0 3 4 16,-7-1 1-16,0 3 3 0,-6 0-2 0,0 0-2 15,-6 1-2-15,-1 2-3 0,-2 3 1 16,-7 1-5-16,-2 1 3 0,-3 7-2 0,-3 2-2 15,-3 3 5-15,-3 5 0 0,-1 1 0 0,1 4 2 16,6 1-2-16,3 0-3 0,7 1-2 16,4 3 2-16,7 0-3 0,2 0 3 0,8 0 2 15,1-1-5-15,5-1 4 0,6-4 0 16,0-3 0-16,8-4 5 0,0-4-1 0,-2-3-2 0,0-3 1 16,1-4 3-16,-4-1-2 0,-1-4 3 15,-4-1 1-15,1-4-4 0,-3 1 3 0,-1-3 1 16,-1-1 0-16,0 1 1 0,-2-3-2 0,-2 1 0 15,-2-2-2-15,-3 0 3 0,-2-1-3 0,0 0 1 16,-6-1 1-16,0 1-4 0,-3 1 2 16,-3 0-1-16,-1 3-2 0,-5 1 1 0,-5 0-3 15,-3 3 0-15,-4 2-2 0,-2 3 2 0,-3 2 0 16,1 1-2-16,-2 5-1 0,2 3-4 0,5 3-4 16,1 0-12-16,0 5-26 0,5 2-44 0,-2 3-79 15,4 0-148-15,2 4-393 0,5-1-852 16</inkml:trace>
  <inkml:trace contextRef="#ctx0" brushRef="#br0" timeOffset="553908.0331">17488 7508 1 0,'2'-4'0'0,"-1"-3"0"0,-1 1 0 0,0 1 147 16,-1 1 141-16,-1 0-2 0,1 3-21 0,-1 1-57 15,2 0-56-15,0 1-67 0,2 2-58 16,-2-2-15-16,1 1 10 0,-1 3 32 0,2 0 39 15,-2 2 31-15,0 5 20 0,-2 0 7 0,1 4-9 16,-2 2-22-16,0 1-25 0,-4-1-28 0,5 1-18 16,-3 1-8-16,1-1-5 0,1 1-3 15,0-2-5-15,0 1 0 0,3-1-6 0,0-1-5 16,0 0-2-16,5-1-9 0,-1-2 5 0,0-3-1 16,3 2 0-16,2-4 2 0,1-1 0 0,0 0 0 15,2-3 3-15,3-1 7 0,-1-3-2 0,0-2 1 16,3 0-2-16,-1-3-7 0,0 0 1 15,2-4-2-15,0 0-2 0,-2-3-1 0,1 0-2 16,-3-1-2-16,2-1-1 0,-4 0 3 0,-2-1-3 16,1 0 3-16,-2 1-2 0,-1 2-3 15,-5 1 3-15,2 1 1 0,-3 0-1 0,-2 2 2 16,-1 3-1-16,-2 0-1 0,2 1-2 0,-1 0 4 16,-1 3-10-16,0 2-2 0,-2 1-1 15,1 3-6-15,-3 2 9 0,1 4 2 0,1 1 0 0,-1 3 4 16,4 2-2-16,2 0 0 0,0 2-1 15,3 1 4-15,3 1-3 0,2-3 2 0,5-1 0 16,1-2-6-16,5-1 6 0,-1-6 0 0,3-2 2 16,1-4 2-16,0-2 1 0,2-1-2 15,-2-3 1-15,-4-2 3 0,-1 0-1 0,0-1 1 16,0-5 1-16,-1 3-3 0,0-3 0 0,-4-2 2 16,4-1-1-16,-4 0 2 0,-1 0 0 0,1 1-1 15,-3-2 0-15,2 1 1 0,-5-2-2 0,-2-2 0 16,2 0-2-16,-4 3-5 0,0-2 2 15,-2 0 0-15,0 1-1 0,-2-2 3 0,1 3-2 16,-3 3-1-16,0-1-2 0,-1 3 4 0,-1-1-6 16,0 4-2-16,0 0 0 0,-2 3-14 0,2-1-3 15,0 3-18-15,-1 1-31 0,4 1-42 16,-4 1-77-16,4 3-117 0,-1 1-241 0,1 0-327 16,3 1-141-16</inkml:trace>
  <inkml:trace contextRef="#ctx0" brushRef="#br0" timeOffset="554461.0512">18266 7407 1 0,'-2'-4'378'0,"-2"1"77"0,2-2-58 0,-1 4-42 0,2 0-107 16,1 2-110-16,0 0-80 0,0 1-41 15,1 4-1-15,-1 5 18 0,0 0 4 0,0 4 3 16,0 2-3-16,1 2-9 0,1 1-6 0,-2 4-3 15,0 1-2-15,-2-1 1 0,-1 2-2 16,-1-2-4-16,-2 0-4 0,-1-2-6 0,4-1-4 16,-2-4-3-16,1-6-3 0,0-1-1 0,-1-5 0 15,3-1 3-15,-2-1 2 0,2-3 3 16,0 0-1-16,-1-1-4 0,0-2-2 0,0 0-3 16,1-2-1-16,-1 1 1 0,0-4 0 0,0 0-3 15,3 2-1-15,0-4-4 0,4 1-1 0,0 0 2 16,-1 0-5-16,4 0 1 0,1 1 4 0,0 0-2 15,2 3 8-15,2-1 2 0,3 0 5 16,1 1 3-16,2 0 4 0,2 2 2 0,0-2 1 16,3-3 5-16,-1 4 0 0,-3-2 2 15,-1 0 2-15,1 1 2 0,-2 0 1 0,-1-3 5 16,-2 2 5-16,-1-6 3 0,2 3 10 0,-5-2 5 16,1 1 3-16,-4-1 7 0,1 3 2 0,-2-1 0 15,-2 0-4-15,1 2-4 0,-4-1 2 0,0 1 1 16,0 1 6-16,-1 1-1 0,0 0-5 0,-1 4-8 15,1-1-7-15,0 1-9 0,-1-1-10 0,1 4-12 16,0-2-11-16,0 4-5 0,0-1 2 16,1 3 4-16,-1 2 5 0,0 2-1 0,1 3 0 15,0 3-1-15,1 2 0 0,-2 1 2 0,0 1-2 16,-2 0 2-16,1 1 0 0,-1 0-4 16,-3 1 2-16,4-2-1 0,-3-2-2 0,3-3-6 15,0 0-9-15,-1-4-17 0,2 1-25 0,0-5-29 16,0 1-41-16,2 0-41 0,-1-2-60 15,2 0-102-15,1-2-188 0,5-1-222 0,-4-2 7 16</inkml:trace>
  <inkml:trace contextRef="#ctx0" brushRef="#br0" timeOffset="554674.2334">18765 7451 1 0,'1'-6'424'0,"0"-4"110"0,0-3-68 16,3 4-79-16,-3 0-79 0,2 5-80 0,-3 1-62 15,0 1-54-15,0 2-49 0,0 1-33 0,0 0-23 16,0 4-2-16,0 3 3 0,0 2 7 16,0 3 2-16,-2 2 1 0,2 2 1 0,-1 3-6 15,-2 3-2-15,-1 1-3 0,0 0-1 0,-2 3 0 16,1-3-6-16,-2 1-11 0,4 1-31 16,-2-5-46-16,4-2-64 0,2-6-97 0,2-2-199 15,1-1-354-15,1-3-268 0</inkml:trace>
  <inkml:trace contextRef="#ctx0" brushRef="#br0" timeOffset="554944.5472">19158 7353 1033 0,'-1'-2'477'0,"0"-2"-47"0,1 0-134 0,0 3-55 16,0 1-61-16,0 0-67 0,-2 1-59 0,2 3-28 15,-1 2-2-15,0 4 3 0,-1 2 8 0,-1 3-2 16,-1 2-8-16,3 4-7 0,-4 2-5 16,-1 2-1-16,2 5-2 0,-1-1 2 0,-1 1-2 15,-2 2-3-15,1-2-2 0,2-4-6 0,0-2-2 16,0-4-2-16,2-5-5 0,1 0-8 16,-1-4-14-16,1 0-22 0,-2-3-32 0,0-1-41 15,1-1-61-15,-1-2-87 0,1-3-181 0,0 1-346 16,-2-4-221-16</inkml:trace>
  <inkml:trace contextRef="#ctx0" brushRef="#br0" timeOffset="555173.2514">18974 7362 588 0,'2'-4'414'16,"1"2"-49"-16,5-2-134 0,4 0-32 0,4-1-9 15,4 1-23-15,5-1-52 0,0 3-35 0,3-1-27 16,2 1-17-16,-1 2-8 0,-4-1-10 0,0 1-2 16,-3-1-3-16,0-2-3 0,-2 3-2 15,1 0-4-15,-4 0-2 0,1 3-6 0,-2-2-2 16,-2 1-16-16,-1 1-39 0,-2-1-65 0,-1 3-118 16,-1-3-226-16,0 0-284 0,0-1-95 0</inkml:trace>
  <inkml:trace contextRef="#ctx0" brushRef="#br0" timeOffset="555443.3564">19621 7275 1 0,'0'2'333'0,"0"-2"-6"16,0 1-134-16,0 1 11 0,-1 1 61 0,0 0 37 16,-2 6 1-16,-2-1-64 0,-1 4-58 15,-1 0-29-15,-1 6-21 0,1 0-21 0,-1 1-18 16,-2 5-19-16,0 0-16 0,2 5-15 0,-4 4-13 15,2-1-6-15,0 2-11 0,1-2-2 0,1-5-1 16,4 0-3-16,2-4 2 0,2-1-4 16,2-3 1-16,2 0-2 0,2-2 1 0,2-3 0 0,-1 0-2 15,2-5-1-15,0-2-5 0,2 1 3 16,1-3-2-16,3-2-8 0,-2 0-1 16,3-1-18-16,-1 0-19 0,0-2-27 0,0-4-35 15,2 0-41-15,-2-3-62 0,4-4-97 0,-6 1-287 16,5-1-313-16,-4-3 270 0</inkml:trace>
  <inkml:trace contextRef="#ctx0" brushRef="#br0" timeOffset="555675.8124">19611 7281 1 0,'-5'-6'273'0,"-3"-2"196"15,3-2-93-15,3 2-56 0,6 1-69 16,2-1-58-16,4 2-45 0,0-1-37 0,6 0-27 15,2 2-21-15,1 0-18 0,4 2-6 0,-1-1-7 16,1 2-7-16,2-2-2 0,1 2-8 16,0 1-4-16,-2 1-5 0,0 0-5 0,-3 2 0 15,-4 2-2-15,1 1-1 0,-5-2-6 0,4 3-9 16,-6-2-13-16,0 2-29 0,-4-2-48 0,0 1-76 16,-1 0-127-16,-4 1-150 0,2 1-178 0,-5 0-33 15</inkml:trace>
  <inkml:trace contextRef="#ctx0" brushRef="#br0" timeOffset="555908.7219">19640 7529 1 0,'5'4'22'0,"-1"1"502"0,2 1-5 15,-1-4-36-15,4 1-102 0,-2-2-101 16,2 1-77-16,6-2-59 0,-3-2-38 0,8 1-26 15,-1-2-21-15,3 0-20 0,1 0-13 0,1-1-7 16,-2 1-6-16,3-1 0 0,-3-1-6 16,-2 2-2-16,-1-1-2 0,-1 3-1 0,-3-1-1 15,-1 1-4-15,-4-2-3 0,-1 2-10 0,-3 0-14 16,0 0-43-16,-2 1-94 0,0 2-210 0,-3 0-598 16,0 4-307-16</inkml:trace>
  <inkml:trace contextRef="#ctx0" brushRef="#br0" timeOffset="559733.7809">3583 17448 1 0,'0'0'0'0,"0"-1"0"15,0 2 0-15,0-1 0 0,-2 0 0 0,2 0 0 16,0 0 0-16,0-1 0 0,0 1 0 0,0 1 59 15,0-1 35-15,0 1 16 0,0-2 21 16,2 1 23-16,-2 0 4 0,0 0-5 0,0 0-23 16,0 0-28-16,0-1-19 0,0 1-16 0,0 0-8 15,0 1-8-15,0-1-10 0,-2 0-6 16,2 1-10-16,0-1-4 0,0 0-5 0,0 2-1 16,0-2-3-16,0 0 4 0,0-2 9 0,0 1 2 15,0 1 5-15,0 0-1 0,0 3-2 0,0-3 2 16,0 0 2-16,0 0 3 0,0 1 3 15,0-1 2-15,0 1-4 0,0-1-1 0,0-1-6 16,0 1-9-16,0 0-3 0,0 1-8 0,0 0-7 16,0-1 0-16,0 0-1 0,0 1 5 0,0-1 0 15,0 0 2-15,0 1-1 0,0-2 2 0,0 1 4 16,-1 0 1-16,1 1-1 0,0-1-4 16,0 2-4-16,-1-1-3 0,1-1 0 0,0 0 2 15,0 0-4-15,0 0 4 0,0 0-4 0,0 0 2 16,0-1 6-16,0 1-1 0,0 0 5 0,0 1 1 15,0 1-2-15,0-2 4 0,0 0 1 0,0 0-2 16,0 0 0-16,0 0-5 0,0 1-4 16,0-1-4-16,0-1 0 0,0-1 9 0,0 5 44 15,-4 3 11-15,0 1 4 0,1 1-6 0,-1-1-37 16,1-2-5-16,1 1-1 0,-1-1-4 16,-1 4-3-16,1-4-1 0,1 0-1 0,0 4 0 15,0-3 1-15,1 1-5 0,-1 0-2 0,1 1 3 16,-1-1-2-16,0-1 2 0,1 2-2 15,0-1-3-15,-1 1-4 0,1 0 1 0,0-1 5 16,0 0-1-16,-3 1 3 0,4 1-2 0,0 1-8 16,-1-2 2-16,1-1-1 0,0-2 2 0,0 5 3 15,0-4-3-15,0 1-1 0,1 0-2 0,2-1 0 16,-2-1 2-16,0 0-1 0,0 0 0 16,0 1-3-16,-1-3 2 0,0 0 0 0,2-2 4 15,-2 0 0-15,0-1 0 0,0 1-2 16,1-1-4-16,-1-1 5 0,0 0-2 0,0 0 5 15,0 2-2-15,0-1-5 0,0 1 4 0,-1-2 1 16,1 1 2-16,0 0 1 0,0 0 1 0,0 1-1 16,0-2 0-16,1 0 3 0,-1 0 5 15,0 1 6-15,0 0 0 0,0 1 0 0,0-2-5 0,0-1-5 16,0-1 0-16,0-1-2 0,0 1-1 0,0 1-3 16,0-4 1-16,-1-1-4 0,1-2 3 15,0 2 5-15,0 2-5 0,1-3-2 0,-1 0 1 16,1-1-3-16,1-3 7 0,-1 3 4 15,0-1-4-15,0 3 0 0,1-3-4 0,-2-1-3 16,1 2 6-16,0 1 1 0,0 0-2 0,1 1-2 16,-2 0-2-16,1-1-1 0,0 3 6 0,0 0 3 15,-1 0-5-15,2 0-1 0,-2-1-4 16,0 1 0-16,0 0 2 0,0 0 5 0,0 0-2 16,0 2-3-16,0 0 1 0,1 0-1 0,-1 0 3 15,0 2 5-15,0 0-5 0,0 1-3 0,-1 0-5 16,1 0-3-16,0 0-2 0,0 0-3 15,0 0-9-15,0 1-19 0,0 0-9 0,0 0-17 16,-2 1-31-16,1 1-58 0,1 1-146 0,-1 0-375 16,1 3-818-16</inkml:trace>
  <inkml:trace contextRef="#ctx0" brushRef="#br0" timeOffset="560607.5137">3348 18026 1 0,'0'0'0'0,"0"1"0"16,0-1 0-16,0 0 0 0,0 2 36 16,0-2 208-16,0 0-47 0,2 0-35 0,-1 0-20 15,0-2-28-15,1 2-22 0,0-1-23 0,0-3-12 16,1 1 8-16,2-2 12 0,-1 1 2 0,3 2-8 16,-2 0-3-16,3-1-3 0,-1-1 6 15,2 0 0-15,-2 0-6 0,1 0-8 0,1 2-11 16,-1-3-11-16,-1 3-8 0,-1 0-8 0,0 0-5 15,-2 2-4-15,3 2-5 0,-2-2-2 16,1 0 0-16,-2 1 2 0,1-1 2 0,-1 1 1 16,2-1-3-16,-4 0-1 0,4 0 0 0,-2 0-1 15,0 0 2-15,0 1 0 0,-2 3-5 16,2-1-1-16,0-2-1 0,-1 4 5 0,-1-2-2 0,-1 2 4 16,0 4-2-16,-1-3-1 0,-1 2 2 15,-2 0-1-15,2 1 3 0,-2 2-5 0,-4 0 1 16,4 0-4-16,-4-1 1 0,3 0 1 0,-2-2-4 15,2 4 2-15,-4-2-8 0,2 1 0 16,0 0 1-16,-2-1 0 0,2-2 6 0,3-3 17 16,1 0 1-16,0-1-4 0,-1 0 0 0,2-1-12 15,-1 1-2-15,1-2 10 0,-1 0-11 16,1 0-5-16,1-1 2 0,0 1-2 0,0-2 15 0,1 2-2 16,0-1 6-16,1-1-8 0,1 0-1 15,1 0 12-15,-1 0-8 0,6-1 8 0,-1-1-8 16,0-1-6-16,1 1-1 0,15-2-16 0,-14 1 28 15,1 1-8-15,-1 0 8 0,3 0-11 16,5-3-20-16,-1 2 5 0,0 0-2 0,-8 2 21 16,1 1-5-16,0 1 1 0,-1 0-5 0,-4-1 5 15,0 2 2-15,-2 0 2 0,-1-1 0 0,1-1-1 16,-3 0 0-16,0-1 6 0,0 1 2 16,0 0 6-16,0 1 2 0,-2-1 1 0,2 0 6 0,-1-1 7 15,1 1 3-15,-1 0 0 0,1 0-1 16,0 1-4-16,0-2-8 0,0 0-3 0,0 0-12 15,0-1-7-15,0 2-12 0,0-3-17 0,-1 2-21 16,1-3-53-16,1 2-132 0,0 2-354 16,2-3-723-16</inkml:trace>
  <inkml:trace contextRef="#ctx0" brushRef="#br0" timeOffset="561648.9789">4471 17527 1 0,'0'-2'0'15,"-2"-1"0"-15,1 1 0 0,0-1 60 0,1 2 137 16,-1 1-31-16,1-1-40 0,1 0-21 16,-1 1-6-16,0-1-7 0,1 1-4 0,-1-1 0 15,1-2 10-15,1 2 10 0,-1-1 12 0,-1 1 5 0,1 1-8 16,0-1-12-16,1 0-9 0,-2 1-16 15,1 1-15-15,0-1-21 0,-1 1-15 0,0 0-10 16,0-1 4-16,0 2 6 0,1-1 7 16,2 2 8-16,-1 0-6 0,-1-2 4 0,1 2-3 0,-1-2 1 15,0 3 1-15,0 0-5 0,1 1-2 16,-1-1-7-16,2-1-2 0,-2 2 0 0,0 0-6 16,1 3 0-16,1-4-5 0,0 2-1 0,-2 1 2 15,1 0 3-15,-1 2 3 0,2 1-2 16,-2 1-2-16,-1-3-5 0,0 3 1 0,1-1-4 15,-1 2 3-15,0-2-5 0,0 0-4 0,2 3 3 16,-2-3-3-16,1 0 1 0,-1 1 2 0,1-2-9 16,0-2 4-16,1 0 0 0,-1 1-2 15,0-1 3-15,-1-3-2 0,1 2 1 0,-1-2-3 16,0-1 3-16,2-2-2 0,-2-1 2 0,0 1 1 16,0 1-1-16,0-1 2 0,0-1 2 0,0-1 10 15,0-1 5-15,0 0 2 0,0-1-3 16,0 0-11-16,0-2-1 0,-2 2-3 0,1-4 5 15,0 0 2-15,-2 1-6 0,2-1 2 0,0-2-4 16,-2-3 3-16,1-1 1 0,-1 1 0 16,1-3 0-16,1 3-6 0,-2-4 5 0,1 2-5 15,0-2 2-15,2 2 3 0,-1 3-6 0,1-3 4 16,-1 3-1-16,2-1 2 0,-1 2 3 16,1-2 1-16,1 4 0 0,-1-1-5 0,0-1 4 0,1 4-7 15,-1-1 3-15,-1 0 2 0,2 3-8 0,-1 1 7 16,2 1-5-16,-2-2 0 0,0 3 2 15,-1-1 0-15,0 2-1 0,0 1-4 0,0-2-1 16,0 1-7-16,0-2-2 0,0 4-3 0,-1-1-18 16,1 0 1-16,0 0-12 0,0-1-10 15,0 2-5-15,0 1-35 0,0 0-40 0,-1 1-79 16,-2 2-163-16,2-1-364 0,0 2-413 0</inkml:trace>
  <inkml:trace contextRef="#ctx0" brushRef="#br0" timeOffset="562308.6106">4520 17986 1 0,'-1'0'40'0,"1"-1"263"15,0-1 46-15,0 2 8 0,0 3-48 16,0-2-93-16,0 0-87 0,0-1-54 0,0 2-29 16,0-1-20-16,0-1-5 0,0 2 20 0,0 0 23 15,0 1 22-15,0 2 0 0,1 0-20 16,-1 3-19-16,0-1-14 0,-1 0 3 0,0 1-4 15,1 0 0-15,-1 2-6 0,-2-1 1 0,2 0-7 16,-2-2-4-16,2-1 0 0,0 1-11 16,1 0 2-16,-1 2-6 0,2 1 0 0,-1-4-1 15,0-1-1-15,2-1 5 0,1 1-7 0,1-2 6 16,-3 1-4-16,3-2-2 0,1-2 6 0,-2 3-4 16,4-3 1-16,-2 0-1 0,1 0-8 0,1-3 0 15,-1-1 3-15,1-1 3 0,3 0-2 0,-3-1 8 16,-1-1-3-16,1-1-2 0,1-3 12 15,-3 2-7-15,3 1 4 0,-5-1-1 0,4 1-2 16,-3-1 3-16,0 0 4 0,-1 0 8 0,1 5-1 16,-3-3 14-16,1 3 2 0,0-1 4 15,-2 0 13-15,0 1-6 0,0 2 6 0,0 1-6 16,0 1-4-16,0 0-1 0,0-1-8 0,0 1 4 16,0 2-12-16,0-2-3 0,1 2-8 0,-1-4-7 15,0 1 4-15,0 1-7 0,0 0 1 0,0 3-3 16,1-1 1-16,0 3-3 0,2-1 1 15,1 2 3-15,-3 2-8 0,1 2 5 0,0 2-2 16,1-2-2-16,0-2 8 0,-3 2-5 0,2 0 2 16,1 1-2-16,-3 0-9 0,1 0 5 0,-1-2 0 15,-1-3 1-15,1 3-3 0,0-4 1 16,0-2 13-16,1 0-9 0,-1-1 7 0,0 1-25 0,0-2-32 16,0 0-41-16,0 2-63 0,0-2-91 15,1 1-243-15,-1-1-563 0,2-1 101 0</inkml:trace>
  <inkml:trace contextRef="#ctx0" brushRef="#br0" timeOffset="563149.5012">5484 17473 1 0,'1'1'0'0,"-1"-2"0"0,0-2 301 15,2 2-13-15,-1-2-22 0,0 2-41 16,2-1-25-16,-3 0-25 0,1 0-12 0,1-1-20 15,2 1-11-15,-3 1-15 0,2 1-17 16,-1 0-10-16,-1-2-18 0,-1-1-7 0,2 3-7 16,-2 0-12-16,0 0-11 0,-2 0-18 0,2 0-8 15,0 0-5-15,0 0-2 0,0 1 5 0,-1 2-4 16,1-2 4-16,0 0 4 0,0-1 7 0,0-1 13 16,0 1 5-16,0 0 1 0,0 0-8 15,0 0-8-15,1 0 3 0,-1 1 5 0,0 3 2 16,2 0 0-16,-2 2-6 0,1-1-9 0,-1-1 5 15,3 5 1-15,-2-4-4 0,0 3 1 16,0-1-8-16,0 2 2 0,2-1-2 0,-1 2 2 16,-1 0 3-16,0 2-7 0,-1-1 4 0,1 0-3 15,-1 2 0-15,0-1 5 0,0 2-4 0,-1 0 0 16,1 0-7-16,-1 1-3 0,-2-1 0 16,2 1 3-16,-2 0 0 0,1-1-3 0,1 0 0 15,-2-4-3-15,2-1-1 0,-2-1 7 0,2-3-3 16,1 1-2-16,0-1-2 0,0-1-5 15,0-2 3-15,1-1 3 0,0 1 3 0,1-1-5 0,-1 0-3 16,-1-1-4-16,0 0-6 0,2-1 4 16,-2 1-8-16,0 0-6 0,0 0-14 0,0 0-13 15,0 0-18-15,0-1-34 0,0 1-39 0,-2 0-68 16,2 1-148-16,-1 1-435 0,-1 0-401 16</inkml:trace>
  <inkml:trace contextRef="#ctx0" brushRef="#br0" timeOffset="563795.0672">5570 17892 862 0,'2'-1'402'0,"-4"-3"-94"0,1 3-17 0,-1 1-64 16,2-1-71-16,-1 0-47 0,1 1-41 16,0 0-27-16,0 0-18 0,0 1-17 0,0 0-9 15,0-1 0-15,0 1 3 0,0 2 6 0,0-1 7 16,0 1-1-16,0 3-1 0,0-2 0 16,0 0 4-16,-1 0 5 0,0 1 3 0,1 3-1 15,-2-2-5-15,0 3 5 0,-2-3 2 0,2 2 2 16,1 3 8-16,-3-1-10 0,1 0-5 0,0-1-4 15,0 1 0-15,1 0-2 0,-1 1 4 16,2 1-11-16,1-3-5 0,-1 3-2 0,1-2 2 16,0 1 6-16,0 1-3 0,0-1 1 0,1 1-7 15,-1 1-2-15,2-3 4 0,0 4-1 0,0-8 29 16,0 1-8-16,0-1-5 0,0 3-2 0,1-4-22 16,0 3 12-16,-1 2-5 0,2-3 9 15,1 0-20-15,-3 0-5 0,2 0 15 0,0-2-12 16,-1 0 14-16,1-2-4 0,0 1-7 0,1-3 2 15,1-1-1-15,-2 0 16 0,1 0-7 16,-2-1 7-16,3-3-11 0,-2 0-13 0,4-1 23 16,-2 0-11-16,-1-1 16 0,2-2-6 0,-3 1-12 15,4-1 5-15,1-6-20 0,-3 0 10 0,0 4 0 16,-5 3 0-16,0 0 18 0,1 0-3 0,-2 2 3 16,0-2 3-16,-2 1 8 0,1 2-2 15,-1 0-7-15,1 2 0 0,-5-2-5 0,3 2 3 16,-1 2 4-16,-1-3-3 0,-3 3-2 0,4-2 0 15,-4-1-2-15,0 3 5 0,4 0 5 16,-6 1-2-16,3 1-5 0,1 1 1 0,-1-3-3 16,-2 0 5-16,4 3 4 0,-1-2-6 0,2 3-4 15,-1-2-7-15,2-1 0 0,-3 1 2 0,3-1 2 16,0 2-4-16,1 0-17 0,-1 1-23 0,1-1-41 16,1-2-65-16,-1 3-167 0,2-2-515 15,2 1-584-15</inkml:trace>
  <inkml:trace contextRef="#ctx0" brushRef="#br0" timeOffset="564750.3918">6508 17513 1 0,'0'0'0'0,"-1"-1"0"0,0 1 0 0,-1-1 134 15,2-1 178-15,-1 1-15 0,1-2-23 16,1 1-29-16,-1-2-27 0,2 2-14 0,-1 1-25 15,1-2-22-15,-2 2-20 0,0 0-18 0,1 0-10 16,-1 2-14-16,0-1-11 0,0 0-12 0,0 0-13 16,0 0-10-16,-1 0-16 0,1 1-9 15,0 0-9-15,0-2-4 0,0 1 0 0,0-1-1 16,0 2-1-16,0 0-1 0,-1 2 3 0,1-2 2 16,-1 1 7-16,0 2 4 0,1 1 4 0,0 0-2 15,0 1-4-15,0-2 0 0,0 1-2 0,1 2 3 16,-1 0 2-16,1 1-3 0,0 4 0 0,-1-4-7 15,0 3-3-15,0 0 2 0,0 2-6 16,0 0 2-16,0 0-3 0,1 0-3 0,0 5 4 16,1-3-2-16,1-2 3 0,-1 2-3 15,-1-4-7-15,1-1 1 0,-1-3 1 0,3 1 5 16,-3 1 0-16,1-1 0 0,-2-3-5 0,1-2-2 16,-1-2-1-16,1 2 2 0,-1 0 2 0,0 0-2 15,0-2 3-15,0-1-3 0,1 0 2 16,-1-1 3-16,0 2-3 0,0-1 3 0,0 0-2 15,0-1 1-15,0 1 3 0,0-2-1 0,0 1-4 16,0 0-8-16,-1-1-5 0,1 1-27 0,-1-3-31 16,1 2-52-16,-1-2-119 0,1 3-229 15,0 2-595-15,-1-1-217 0</inkml:trace>
  <inkml:trace contextRef="#ctx0" brushRef="#br0" timeOffset="565521.8594">6618 17922 717 0,'-2'0'455'0,"0"1"-77"0,1-1-25 16,1 0-79-16,0 3-100 0,0-3-76 0,0 1-46 15,0-1-14-15,0 4 6 0,0-2 1 0,0 5 5 16,1-1-10-16,-1 0-9 0,2 1-2 0,0 0 1 16,0 0 1-16,-1 1-6 0,-1 2-3 15,1-1-7-15,2 1-4 0,-2 0 6 0,1-1-6 16,0 3 3-16,-1 0 0 0,1 1-8 0,4-2 1 16,-3 0-2-16,4-1 3 0,-4 1-3 0,3-1 1 15,-2 0 0-15,4-2-5 0,-4 0 8 16,4 1-5-16,-6-7 32 0,4 4-6 0,-3-2-9 0,5 2 1 15,-5 1-31-15,4-2 11 0,-4 2-4 16,4 1 8-16,-4-1-11 0,4-2-1 16,-5 3 6-16,0-1-8 0,1 0 12 0,-1-2-6 15,-2 1-5-15,-2-1-1 0,0 1-2 0,0 0 13 0,-1-1-7 16,-4 2 14-16,3-1-13 0,-4-2-8 16,1 1 16-16,-2-2-14 0,-1 2 12 0,1-2-10 15,-4 0-11-15,2-1-4 0,-1-2-2 0,1 1 11 16,-1 0 5-16,-1-2 5 0,0 1-10 15,3-1-13-15,-1 0 14 0,4-1-9 0,0-2 15 16,0 2 4-16,4-5-20 0,-3 3 14 0,4-1-6 16,2-2 8-16,0-2 2 0,0 1 1 0,2 1-6 15,4-5-7-15,-3 3 22 0,5-3-7 16,-1 3 10-16,2 0-21 0,8-8-16 0,2 0 5 16,-6 3-2-16,-1 3 29 0,4 2 2 0,-5-1 2 15,6 0-1-15,-4 0-4 0,5 1 5 16,-5 0-4-16,4 1 6 0,-5 1-2 0,0 0-5 15,0-1 3-15,-3-1-2 0,0 1 6 0,0 0-2 16,-4 2 3-16,0 0 0 0,0-2-5 0,-2 1 8 16,0-1-5-16,-3 0 2 0,0 2-1 0,0-1-7 15,-3 3 3-15,0-2-3 0,-2-1 2 0,2 2 0 16,-3-1-1-16,2 2 0 0,-2 1-5 0,-3-3 6 16,2 1-5-16,-1 0 2 0,0 3 2 15,-3 0-8-15,2-2 4 0,-2 1 0 16,-1 1-1-16,2 1 0 0,0 0 3 0,-3 2-4 0,2-1-3 15,0 0 8-15,1 0-8 0,0 1 3 16,1 1 1-16,2 1-8 0,-1 1 6 0,1-2-4 16,3 0 5-16,-4-1-6 0,6 2-3 0,-2 0-8 15,1-3-18-15,2 1-23 0,1-1-69 16,-1 2-119-16,2 0-282 0,0 2-594 0</inkml:trace>
  <inkml:trace contextRef="#ctx0" brushRef="#br0" timeOffset="566434.446">7505 17508 1 0,'-1'-3'0'0,"0"0"0"0,1-1 0 0,-1 2 213 16,1-1 85-16,0 0-37 0,0 1-44 0,1 0-26 15,-1-1-26-15,2 1-20 0,-2 1-18 0,3-2-20 16,1 0-19-16,-1 1-18 0,-1-1-7 16,3 0-10-16,-2 0-9 0,-2 1-3 0,5-1-11 15,-5 0-7-15,1 3-8 0,-1-2-9 0,1 1-2 16,1 0-1-16,-3 1 1 0,1 1-3 0,0-1 0 15,-1 1-2-15,1-2-1 0,-1 0 9 16,0-1 1-16,0 2 10 0,0 2 7 0,0-1 5 16,0 0 9-16,0-1 7 0,0 0 3 0,0 1-3 15,0-1 3-15,0 1-5 0,0-1-1 0,-1-1 4 16,1 1-5-16,0 0 0 0,0 1-7 16,0 0-8-16,0-1-4 0,1 2 8 0,-1 1 6 15,0 1 1-15,1 0 4 0,-1 2-13 0,0-1-3 16,1-2 5-16,0 4-4 0,-1 0 1 15,0 2-3-15,1 1-3 0,-1 1 0 0,-1-1 3 0,2 1 4 16,-1 3-5-16,0-3 4 0,0 3-7 16,0-2-3-16,0 1 4 0,0-1-5 0,-1 2 1 15,0 3-5-15,0-2-4 0,1 1-1 0,-1-3-2 16,0-1 4-16,0 3-4 0,0-7 0 0,-2 2-4 16,2 0-4-16,0-5 8 0,0 3-7 0,1 2 4 15,0-1-3-15,0 4-6 0,0-2 4 16,0-1 0-16,0-1 6 0,0-3-2 0,1-3 0 15,-1 4-4-15,0-6-2 0,0 0 7 0,0 0-3 16,0 1 3-16,0 2-4 0,0-2-3 16,0 0 1-16,0-2-1 0,0 0 6 0,0 1-2 15,0 1-2-15,-1 0-5 0,1-2-4 0,0 0 1 16,-1 1-6-16,1 1-3 0,-1 2-6 16,1-2-18-16,-1 3-10 0,0-2-19 0,-4 1-25 15,4 3-29-15,0-1-57 0,0 0-130 0,1 0-396 16,0 0-847-16</inkml:trace>
  <inkml:trace contextRef="#ctx0" brushRef="#br0" timeOffset="566775.9089">7602 18086 960 0,'0'2'309'0,"0"3"8"0,0-1 11 0,0 0-24 16,-3 1-87-16,3-2-67 0,0 1-40 15,0 0-27-15,3 3-16 0,-2 0-16 0,0 0-4 16,0-2-9-16,0 5 0 0,-1-7 18 0,0 3-13 16,0 0-2-16,0 0-5 0,0 1-26 15,0 0 9-15,0-1 0 0,0 4-17 0,0-3-1 16,0 2-3-16,0 0-7 0,0-1 15 0,0 0-4 15,0 0-7-15,-1-1 2 0,1-1-3 16,0 1 11-16,0-1 6 0,0-3-4 0,0 2-9 16,0-2-22-16,0 2-10 0,0-4-21 0,0 1-16 15,1 1-33-15,-1-2-58 0,1 0-75 0,1-1-137 16,2-1-293-16,-1 0-473 0</inkml:trace>
  <inkml:trace contextRef="#ctx0" brushRef="#br0" timeOffset="567219.4542">7799 18087 1 0,'0'0'504'16,"-3"-1"23"-16,-2-1-79 0,3 2-51 0,1 0-101 16,0 1-82-16,0-1-68 0,1-1-44 0,-1 2-22 15,1-1-28-15,1 1-16 0,-1 0-10 16,0 0-1-16,0 2 3 0,-1 0 5 0,1 4-5 15,0 1-10-15,-3 2-8 0,2-1-5 0,0 0 1 16,0 2 2-16,0-5 24 0,0 1-7 16,-1 0-10-16,1 2 8 0,1-2-31 0,-3 1 17 0,3 0-1 15,-1 0-18-15,2 1 8 0,2 0-8 16,0-4 15-16,-1 2 10 0,5-2-3 0,-2 0-6 16,3-4-8-16,2 2-3 0,-1-4-4 0,0-1 11 15,4 2 1-15,-3-5-8 0,1 2 5 16,5-3-11-16,-5 0 9 0,1-2 13 0,-2 1-4 15,1 1 3-15,-1-3-18 0,-1 0-20 0,2-5 4 16,-5 1 6-16,-1 4 8 0,-7 2 16 16,1 1-1-16,-4 0-4 0,2 0 4 0,-1 0 6 15,-4 0-3-15,0 4 1 0,-2-2-6 0,-2 1-6 16,1-2 8-16,0 0 3 0,-2 4 3 16,1-2-2-16,2 2-3 0,1 0-6 0,1-1 2 0,-5 2 4 15,3-2 0-15,0 2-3 0,4 0-6 16,-3 0 2-16,2-1-8 0,4 0-1 0,-4 1-10 15,5 0-34-15,0 0-36 0,1-1-87 0,1-1-234 16,0-1-673-16,0-1-178 0</inkml:trace>
  <inkml:trace contextRef="#ctx0" brushRef="#br0" timeOffset="568105.6709">8521 17429 1 0,'0'-1'0'0,"0"-2"0"15,0 1 109-15,0-1 232 0,0 3-20 0,0-1-29 16,0-1-28-16,1 1-15 0,0 0-28 0,0 1-27 15,2 0-32-15,-2 0-28 0,-1 1-24 0,0-1-23 16,0 0-16-16,0 1-18 0,1-1-1 16,0 2 2-16,0-1 4 0,0-1 6 0,1 3-5 15,2-1-3-15,-3 3-9 0,1 0-6 0,-2 2-3 16,0-1-5-16,1 0 3 0,-1 6-4 0,0-2-5 16,0 4-7-16,1-3-5 0,-1 1 0 15,0-1-1-15,4 2 1 0,-4-1-4 0,1 1-5 16,0-1 1-16,-1 1-1 0,-1-2 6 0,1 4 0 15,0-4-3-15,0 2-3 0,1-3-7 16,0 1 5-16,0-3-2 0,0 2 3 0,0-3 0 16,0-2-7-16,2 4 2 0,-2-2 0 0,-1-1 3 15,1 1 1-15,-1-4-2 0,1 3-2 0,-1-2-4 16,1-3-2-16,-1 1 3 0,0 0 6 16,0 1-2-16,0 1 1 0,0-2-2 0,0-2-5 15,0 3 4-15,0-1 1 0,-1-1-3 0,1 2-2 16,0-1-7-16,-1-1-6 0,1 1-11 15,-1 1-14-15,0 1-29 0,-3 0-41 0,3 3-45 16,0-3-84-16,0 1-170 0,1 1-526 0,-1 0-379 16</inkml:trace>
  <inkml:trace contextRef="#ctx0" brushRef="#br0" timeOffset="568456.2763">8574 17941 780 0,'-2'2'389'0,"1"1"-63"16,-2 0-10-16,-1 2-23 0,3-1-59 0,-1 1-74 15,2-1-38-15,-1 2-25 0,0 1-15 0,1 1-15 16,0-3-14-16,0 1-5 0,-1-1-8 0,1 4 2 15,0 0-3-15,0 0-11 0,0 2-2 16,1 0-7-16,-1-1 1 0,0 1 2 0,0-1-1 16,0 0-8-16,0-1-5 0,1-1-2 0,-1 1-5 15,0-1 4-15,0-2-1 0,1 0-5 0,-1 1 6 16,0-1-7-16,1-4 4 0,0 1 2 0,0-2-10 16,3 1 3-16,-1 0-13 0,-2-3-6 15,6 0-9-15,-4 0-20 0,3 0-27 0,-2-3-46 16,3 1-57-16,-4-3-121 0,4 0-249 15,-3 3-512-15,-2-3 223 0</inkml:trace>
  <inkml:trace contextRef="#ctx0" brushRef="#br0" timeOffset="568954.66">8765 17943 817 0,'0'-1'504'0,"0"-3"-98"0,1 1-53 0,2 0-89 16,1 2-76-16,-1-1-64 0,4-1-39 0,1 1-15 15,2 0-13-15,1 0-4 0,1 4-10 0,-2-2-9 16,0 1-2-16,2 0-5 0,-3 1-2 16,-1 3-6-16,-1 2-4 0,0-3-5 0,1 2-3 15,-4 0-2-15,2 2-2 0,-4 0 3 0,0 3-3 16,-2 1-1-16,-1-1-1 0,0 1 1 15,-3-1 2-15,-2 4 1 0,0 1 0 0,-2-4-6 16,0-4-2-16,-1 4 4 0,0-5-3 0,0 1 4 16,3 0-4-16,-1-6 0 0,2 3-1 15,1-3 2-15,2 0 3 0,2 2-5 0,0-4 5 0,1 1-6 16,0-2 0-16,1-1 8 0,4 2-4 0,0 2 5 16,6-2-6-16,0-2-7 0,0 2 3 15,6-4 5-15,-5 2 4 0,4 2-4 0,-3 0 3 16,4-1-7-16,-1-1 2 0,0 1 5 0,0 0-3 15,1 1 5-15,-5 0-6 0,-1 0 2 16,1 0-1-16,0-1-2 0,-7 1 6 0,2 1-6 16,-3 0 5-16,-3 0-3 0,-1-1-3 0,-1-1 5 15,-1 0-1-15,1 1 2 0,-1 2-3 0,0-2 0 16,1 2 0-16,-4-2-1 0,3 0 7 16,-2 1-9-16,-2 1 5 0,4-1-4 0,0-2-6 15,0-1 9-15,0 2-13 0,0 0-3 0,-2 2-22 16,1-4-39-16,-1 2-69 0,2-3-150 0,-1 1-502 15,-1 0-801-15</inkml:trace>
  <inkml:trace contextRef="#ctx0" brushRef="#br0" timeOffset="569726.4708">9575 17488 1 0,'1'-2'0'15,"0"-4"0"-15,0 0 0 0,2 1 24 0,0 2 229 16,-1-2-68-16,-1 0-64 0,1 2-33 0,4-1 3 16,-3 2 4-16,-2-1 10 0,2 2 5 15,-1-1 7-15,0 1 3 0,-1-1 2 0,0 2 5 16,0 2 0-16,1-2 12 0,-2 0 2 0,1 0-4 15,1 1-12-15,-2 0-17 0,0 0-17 0,0-1-17 16,0-1-9-16,0 2-16 0,0-1-6 16,0 1 9-16,0 2 1 0,1-2 6 0,0 2 3 15,1-1-6-15,-1 1-6 0,2 0-2 0,1 1-7 16,-2 0-6-16,-1-2 1 0,0 2-9 0,1-1 1 16,1 2-1-16,-2 2-11 0,1 0 4 0,-1-1 1 15,-1-1 0-15,0 3 4 0,0-3-3 0,0 1-3 16,0 3-5-16,0-3 7 0,0 2-7 15,0-1 4-15,0 1-2 0,0 3-9 0,-1 1 4 16,1-2-1-16,-1-1 1 0,1 1 1 0,0-2-1 16,0 4-2-16,0-2-8 0,0 0 10 15,1-1-8-15,-1 4 3 0,1-3 1 16,-1 4-12-16,1-4 5 0,1-4-1 0,0 1 3 0,-2-1 3 16,1-2-2-16,-1 0-1 0,0 1-5 0,1-4 6 15,-1 3-5-15,1-3 3 0,-1 1 0 16,1 1-12-16,-1-1 1 0,0 0-13 0,0-1-12 15,1 1-16-15,4-2-34 0,-2 4-42 0,-1-2-61 16,-1 0-103-16,4 2-266 0,-2-1-601 16</inkml:trace>
  <inkml:trace contextRef="#ctx0" brushRef="#br0" timeOffset="570032.4476">9696 18070 822 0,'0'3'443'0,"0"0"-56"0,0 1-2 0,-3-1-41 16,3-1-108-16,3-1-75 0,-3 0-38 0,0 2-20 16,1-1-17-16,0 4-16 0,0 1-16 0,0-3-9 15,0 0-8-15,1 0-1 0,1 2 0 0,-1 4-15 16,-1-3 1-16,1 0-10 0,0-2-5 15,2-1 8-15,-4-1 26 0,1-1-6 0,-1 0-7 16,1 3 0-16,-1-1-37 0,0 3 12 0,0-3 3 16,0 1-21-16,0 2-7 0,0 2-36 0,0-4-39 15,0 3-32-15,0 1-67 0,0-4-105 16,0 2-217-16,1-1-583 0,-1 1-38 0</inkml:trace>
  <inkml:trace contextRef="#ctx0" brushRef="#br0" timeOffset="570450.2945">9912 18037 927 0,'1'1'567'16,"-1"1"-124"-16,0 0-96 0,0-2-105 16,0 1-86-16,-1 1-44 0,1 2-13 0,1 3-10 15,-1 0-3-15,0 0-17 0,1 1-15 0,1 2-15 16,-1 0-6-16,1 0-11 0,-1-2-8 15,1-1 2-15,-1 1-8 0,2-1 1 0,1 2-6 16,0-1-5-16,2-4 2 0,0-2 1 0,2-1 5 16,3 0-4-16,1-2-3 0,1-1-7 0,1-3-8 15,-1-2 5-15,1 0-6 0,-2 1 0 0,-1 0 0 16,-1-3-5-16,-1 2 6 0,-1-3 6 16,-4 0 10-16,4 2 0 0,-5-1 4 0,1 0-6 15,0-2 4-15,-2 0 6 0,-1 1-3 0,1 2 6 16,0 4-5-16,-1 1-4 0,-1-1 8 15,0-1 7-15,0 4 6 0,0 0 5 0,0 0-1 16,0 2-9-16,0-1-5 0,0-1-1 16,0 1-7-16,0 2 1 0,1 3 2 0,-1 0-4 0,1 4 7 15,0 0 0-15,3 4 5 0,0 2 0 16,-2-1 0-16,-1 0-8 0,2 0-6 0,1-2 5 16,-2 5-7-16,-1-11 39 0,-1 5-10 0,1-3-13 15,1 2-1-15,-1-1-46 0,2 0-13 0,-2 1-40 16,1-1-80-16,2-1-175 0,0 1-710 0,-1-4-630 15</inkml:trace>
  <inkml:trace contextRef="#ctx0" brushRef="#br0" timeOffset="571570.1952">10732 17433 1 0,'0'0'0'0,"-1"0"0"0,1-2 0 16,-2 2 212-16,2-1 82 0,0 1-11 0,0-2-16 16,2 1-28-16,-2-1-27 0,1 1-24 15,1 1-26-15,0-1-30 0,0 1-15 0,0-1-7 16,0 1-9-16,-2 1-5 0,0 0-12 0,0 0-10 15,0-1-3-15,0 0 1 0,0 0-1 0,0 0 0 16,0 2-8-16,0-4-12 0,0 4-13 16,0-2-11-16,0 0-9 0,0 2-2 0,0 2 5 15,1 1 2-15,0 1 7 0,0 2 3 0,-1 2-5 16,1 2 0-16,-1 1-7 0,0-2-5 0,0 3 0 16,0-2 2-16,-1 5 1 0,0-3-6 0,0 3 2 15,0-1-8-15,-1 0 1 0,1 0 6 16,0 0-5-16,-1 2 2 0,1-2-9 0,-2 0 0 15,2-1 0-15,-1-3 2 0,1 1 4 0,1-2-4 16,0 0-3-16,-1-3-3 0,2-3 4 16,-1 3 2-16,0-3 1 0,1-1-1 0,-1 1-6 15,0-4-2-15,2 1-1 0,-1 0 3 0,1 0 2 16,-1-1-2-16,-1 3-3 0,1-3-9 0,-1 0-10 16,0 0-10-16,0 0-23 0,2 2-25 0,-1 3-39 15,0-5-34-15,-1 5-44 0,2 1-82 16,-4-3-147-16,2 3-368 0,-2-2-428 0</inkml:trace>
  <inkml:trace contextRef="#ctx0" brushRef="#br0" timeOffset="571851.357">10777 18008 178 0,'0'3'488'0,"0"2"-3"0,0-1-3 15,-1-1-91-15,1 0-107 0,0 0-81 0,0 2-46 16,-1-1-32-16,1 0-25 0,0-1-16 16,0 1-12-16,0-1-11 0,0 3-3 0,0 1-14 0,0-3-11 15,-1 3-1-15,1-2-11 0,-1 2 1 16,1 3-5-16,-1-2-8 0,1 1-6 0,0-2 0 16,-2 4 3-16,2-4-4 0,0-2 36 0,0-1-15 15,-1 2-4-15,1-1-3 0,0 0-27 16,0-1 2-16,1 1-30 0,-1 2-13 0,2-3-51 15,-1 1-50-15,0-1-50 0,1-1-143 0,1 1-305 16,1-1-521-16</inkml:trace>
  <inkml:trace contextRef="#ctx0" brushRef="#br0" timeOffset="572302.9468">11018 18045 1041 0,'-1'-2'508'0,"-3"0"-112"16,0 1-64-16,1-1-101 0,1 5-85 0,0-1-59 15,0 1-21-15,0 0-11 0,-2 1 4 16,0 3-3-16,2-1-10 0,0 0-4 0,-2 0-7 16,2 1 2-16,-2 0-3 0,1 1-1 0,1 3-2 15,0 1-9-15,2 0-1 0,-1-5 23 0,1 0 5 16,0 3-6-16,0 0-10 0,1 2-31 15,-1-1-11-15,3 3 14 0,1 0 9 0,0 1-4 16,2 1-10-16,-2-4-13 0,4 2-8 16,-2-3 12-16,6 0 20 0,-5-4-9 0,3 1-2 0,0-2-9 15,1-3-8-15,0-2 23 0,1-2-16 16,-2 0 18-16,2-1-6 0,-1-4-12 0,-2 1 19 16,0 0-15-16,2-1 13 0,-5-1 4 0,1 0-21 15,-1 0 16-15,-2-1-17 0,0 1 11 16,-1-1 24-16,-2 2-18 0,-1-1 1 0,0 0-12 15,-1 0-5-15,-2 0 5 0,-1 1 10 0,2 1 8 16,-3 1-14-16,0 0 1 0,-1-2-9 0,0 4 6 16,-6 0 15-16,4-1 4 0,-2 3-9 15,-1 0-19-15,-2 0 6 0,2 0-11 0,-1 3 17 16,1-1 5-16,0 2-21 0,2 0-3 0,1-1-31 16,3 1-29-16,0 1-79 0,-1-2-78 0,3 2-228 15,3 1-709-15,1-3-73 0</inkml:trace>
  <inkml:trace contextRef="#ctx0" brushRef="#br0" timeOffset="572925.8094">11774 17451 600 0,'-1'1'569'0,"1"-1"-76"0,0 0-130 0,0 1-93 16,0 0-98-16,0 1-57 0,-2 1-27 16,1 3-4-16,1-2 12 0,-2 2-12 0,2 2-13 15,2 0-9-15,-1-1-8 0,1-1-4 16,-2 1-3-16,2-1-2 0,-1 0-9 0,1 1-2 15,-2 1-8-15,1-1-1 0,1 3 3 0,-2-2-9 16,0 3 0-16,0 3-7 0,-2-4 2 0,1 4-4 16,-1-3-3-16,1 3 4 0,-1 2-13 15,0-2 7-15,-1 1-5 0,0-2-3 0,1 0 6 16,0-2-7-16,0 3-3 0,1 2-13 0,-1-2-16 16,1 1-31-16,-1 3-40 0,2 1-61 0,-3 1-123 15,0 0-290-15,1-5-991 0</inkml:trace>
  <inkml:trace contextRef="#ctx0" brushRef="#br0" timeOffset="573200.1145">11810 18026 470 0,'-1'0'826'16,"0"0"-358"-16,1 0-104 0,0 1-57 15,0 1-75-15,0-2-86 0,0 0-38 0,0 1-30 16,0 4 2-16,1 2-4 0,-1 2-14 0,0 0-12 16,1-2-9-16,-1 0 0 0,4 3-14 0,-4-1-2 15,0 3-9-15,0-3-9 0,1 0 10 16,-1 2-13-16,0-5 37 0,0 1-14 0,0 1-8 0,0 0 0 16,0 1-38-16,0 1 8 0,0 0-29 15,0 2-20-15,0-1-51 0,1 1-61 0,-1-3-71 16,1 0-188-16,2 1-467 0,-1-3-644 15</inkml:trace>
  <inkml:trace contextRef="#ctx0" brushRef="#br0" timeOffset="573721.6189">11956 18106 564 0,'0'-6'757'0,"1"1"-234"0,0 0-127 15,2 1-101-15,2 2-85 0,-3-2-60 0,3 1-55 0,-1 2-26 16,5 2-16-16,-2 2-15 0,2 0-5 16,-1-1-7-16,4 1-2 0,0 3-5 0,1 1-2 15,-2 3-6-15,0-1-9 0,-1 1 10 0,0 1-12 16,-5-6 42-16,0 4-11 0,-1-1-16 16,2 2 7-16,-2 0-39 0,1 0 20 0,-2 2 3 15,1 0 1-15,-2 2-10 0,0-3-8 0,-1 0 10 16,-1-1-9-16,-1 3 15 0,1-5-4 15,-3 3-14-15,-1-3 9 0,0-2-8 0,0 0 15 0,-1 2 2 16,-1-3-4-16,2 0-6 0,-2-2-12 16,0-2 8-16,-1-1-6 0,1 0 9 0,0-2-3 15,-2 0-16-15,2-3 5 0,0-2-1 0,0-3 16 16,1 4 15-16,-1-4 2 0,4-1-10 16,1-1-18-16,1-2 5 0,2 0 0 0,2 3 15 15,0-3 3-15,3 3-12 0,1-3-21 0,8-7-4 16,-2 3 10-16,-2 1 5 0,-4 7 22 0,0-2-1 15,-1 4-5-15,1-5 7 0,-4 4-6 16,1-1 5-16,-1 1 3 0,-2 1-10 0,-1 0 4 16,1-2-3-16,-1 2 5 0,-2 1 1 0,1 0 2 15,-3 2-2-15,1 0-8 0,-2-3 3 16,-2 2-2-16,2 1 2 0,-3-2 2 0,-2 4-5 16,1 1 2-16,1-2-3 0,-3 0 4 0,1 0 3 15,-2 2-1-15,0 1 0 0,1 0-7 0,-2-2 3 16,-1 2-3-16,2 1 2 0,1 1 2 0,-1 2-15 15,2-1-6-15,0 0-43 0,2-2-73 0,2 1-162 16,0 1-603-16,1-1-725 0</inkml:trace>
  <inkml:trace contextRef="#ctx0" brushRef="#br0" timeOffset="574273.5142">12791 17412 1 0,'-2'-1'352'0,"1"-2"218"0,-3 0-64 0,2-1-94 0,2 1-95 16,0 0-85-16,0 2-57 0,0 2-43 16,-1-1-35-16,1 0-32 0,0 0-24 0,0 0-12 15,0 4 6-15,0 0 3 0,1 1 8 0,-1 3 5 16,2 0-3-16,0 1-1 0,-2 3-2 16,0-1-8-16,0 2-4 0,-2-2-5 0,0-1 0 15,1 1-6-15,0 1-3 0,0 0-7 0,-2 3-7 16,-2-1 2-16,3-1 2 0,-4 3 1 0,1 0-3 15,-1 0-1-15,2 0-7 0,0-2 0 0,-1 3 6 16,-1-2-4-16,3 1 3 0,1 0-9 16,1-1-10-16,1-4-1 0,-2 1-15 0,4-1-13 0,-2-2-30 15,0 3-42-15,1 1-58 0,-1 0-89 16,2 1-184-16,1-2-486 0,0-3-418 0</inkml:trace>
  <inkml:trace contextRef="#ctx0" brushRef="#br0" timeOffset="575050.9695">12687 18008 450 0,'0'1'613'0,"0"-1"-96"0,0-1-119 16,1-1-82-16,2 0-92 0,3-1-57 0,0 1-33 15,2 0-36-15,0 0-21 0,2 1-12 0,2 1-11 16,2 0-6-16,1 3-7 0,-3 1-12 16,3 1-14-16,-3 3-1 0,-2-2-4 0,1 1 6 15,-2 6 2-15,-2-2-7 0,-1 3-6 0,2-3-3 16,-5 3 3-16,1-1 0 0,-2 1 0 0,-2 3-3 16,-2-3-8-16,-1-4 25 0,1-2 3 15,0 2 17-15,-5 1-9 0,3-1-19 0,-3 1-18 16,1 1-14-16,-4 1 19 0,2-2-5 0,-1 0 12 15,0-3-9-15,-2 1-13 0,1-4 4 0,2 0 0 16,1-2 19-16,1 0-2 0,0-1 4 0,3-2-6 16,2 0-13-16,-2 0 18 0,2-2-10 15,-2 2 5-15,3-1-10 0,0-1-10 0,3 0 3 16,-2 0 1-16,2 0 14 0,-1-1-4 0,3 1-1 16,0 0-9-16,4-3-5 0,0 1 4 0,2 1-8 15,2 1 3-15,3-1-17 0,1-1-29 16,0 1-4-16,3-3-11 0,0 2 6 0,-1 1 2 15,2-2 1-15,-1 1-10 0,-1-3-3 0,-1 1 12 16,-2 1 0-16,2 0 24 0,-6-3 16 16,5 3 1-16,-6-1 19 0,1-1-20 0,6-3 11 15,-8 3 18-15,-3 1 2 0,-6 1 28 0,1 2 4 16,-2-2 11-16,-2 2 13 0,1 0 16 16,-1 2 8-16,0 1 2 0,1 0 0 0,-4-1 0 0,1-1-5 15,1 4-2-15,-1-1-12 0,-1 2-12 16,-3 1-10-16,1 2-5 0,1 2 4 0,2-3 28 15,0 1-7-15,2 0-15 0,-2 3 2 0,0-2-32 16,1 2 7-16,-1 3 0 0,1 0-8 0,2 2-11 16,2-1-13-16,0-2 20 0,5-1-10 15,-2 2 14-15,4-2-1 0,0 0-25 0,2-5 10 16,2 0-3-16,-1-1 13 0,4 0 4 0,0-3 1 16,-2-2-11-16,0-4-13 0,1 1 13 0,-2-1-6 15,-1-1 13-15,0-3-3 0,-1 0-15 16,-2 0 10-16,-1-4-2 0,-2 2 20 0,-1-2 4 15,-2 1-11-15,-1-1-6 0,-1-2-42 0,-6-6 6 16,0 5 1-16,-2 0 4 0,-2 9 32 0,-1 0-8 16,0-1 4-16,-2 3-4 0,-3-1 1 15,-2 5 7-15,-2-4-6 0,0 2-2 0,2 1-5 16,1-2-4-16,0 2-4 0,3 0-11 0,2 3-26 16,4 0-55-16,1 0-90 0,4 0-214 15,0-1-764-15,3 0-232 0</inkml:trace>
  <inkml:trace contextRef="#ctx0" brushRef="#br0" timeOffset="575941.6974">13819 17435 1 0,'2'-2'0'0,"1"-1"0"16,-1 1 0-16,-2-1 44 0,1 0 238 0,0 1 15 16,0-2-13-16,-1 0-27 0,0 3-26 0,2-2-36 15,-2 0-16-15,0 2-18 0,0-2-11 16,0 1-14-16,-2 0-17 0,1-1-7 0,0 0-18 16,0 0-8-16,0 2-12 0,0-3-11 0,-2 3 1 15,0-1-14-15,2-1-3 0,0 2-6 0,-1 0-14 16,-2 1-2-16,0-1-8 0,3 3 4 15,-4 1 0-15,2-1-1 0,1 2-4 0,0-2-4 16,-1 3 8-16,0-2 4 0,2 2 5 0,1 1 3 16,0 0-4-16,-1 2 2 0,2-1 1 0,-1 3 5 15,0-2-6-15,1 3 6 0,-1 3-8 0,1-1-5 16,-1 5 7-16,0-6-7 0,-1 3 0 16,1 1-3-16,-1 1 1 0,1-1-8 0,-1 2-2 15,1 2 6-15,0 0-8 0,1 1 2 0,0 0-3 16,0-5-7-16,1 4 2 0,1-2-1 15,-2-5 4-15,1 4-1 0,-2 0-8 0,0 0 2 16,1-3-1-16,-1 0 4 0,0-7-1 0,1 0 3 16,-1 1-6-16,0-4-2 0,0 0 2 0,-1-1-3 15,1-1 7-15,0 1-6 0,0-1-5 16,1 1-10-16,-1-3-16 0,0 1-9 0,2-1-16 16,1 2-24-16,-2 1-45 0,0-3-59 0,1 1-96 15,1 2-225-15,1 0-589 0,-3 3-104 16</inkml:trace>
  <inkml:trace contextRef="#ctx0" brushRef="#br0" timeOffset="576632.2138">13775 18090 788 0,'1'0'532'0,"-1"0"-57"0,1 0-99 0,1 0-70 15,2 1-92-15,-1-1-67 0,2 1-37 16,2 0-22-16,2 0-8 0,1 4-19 0,0-1-9 16,0 2-15-16,2-1-14 0,-2 0 1 0,0 0-11 15,0 4 0-15,-2-1-1 0,0 0-13 16,-6-2 31-16,-1-1-10 0,2 1 16 0,-2 2-1 16,-1 1-25-16,0 1-1 0,-3 2-19 0,1 2 16 15,-1 1-14-15,-4 0 16 0,-1 1-3 0,0-1-16 16,-1 1 10-16,-1-4-7 0,-1 1 6 0,1-3 6 15,2 0 6-15,0-1-9 0,-1-3-16 0,1-1 17 16,5 0-15-16,-1-2 22 0,1 0 9 16,1-2-16-16,2 0 0 0,0-1-10 0,0 2 13 15,0-2 0-15,1 0 5 0,2 0-4 16,0-2-18-16,0 1 7 0,4 0-4 0,-3 0 5 0,5-1 5 16,1 1-23-16,0-1 8 0,2-3-9 15,1 3-1-15,1-1-2 0,-1 0-4 0,1-2-11 16,1 0-22-16,0-2 3 0,0 2-30 0,-4 0-21 15,4-1-21-15,-3-3-52 0,-1 4-25 16,0-3-63-16,-1-2-87 0,-3 3-63 0,0-2-98 16,0 0 5-16,-3 1 155 0,1 1 360 0,-3-1 0 15,-2 2 0-15,0 1 0 0,0 0 0 0,0 1 0 16,0 0 0-16,0-1 0 0,-1 2 0 16,1-2 361-16,1 1 45 0,-1-1-13 0,0 1-35 15,2 1-40-15,-1 0-37 0,4 1-44 0,-2 1-55 16,0 1-24-16,3-1-36 0,-2 2-14 15,3 0-10-15,0 0-16 0,-1 3-4 0,3-1-32 0,-1 0-1 16,1 4-10-16,0-1-3 0,-4 2 9 0,3 1-24 16,-1 3 6-16,-3-2-13 0,0 1 4 15,-1 2 10-15,-2 1-10 0,-1 1 3 0,0-3-20 16,-2 1 3-16,-3-2-6 0,2 0 12 16,-1 0 8-16,0-1-23 0,0-3 20 0,-1-1-23 15,3-3 12-15,0-1 19 0,1 1-9 0,-1-2 5 16,2-1-10-16,0-1 4 0,3-1-7 0,-1 1 8 15,3 0 2-15,1-1-17 0,2-2 10 0,2 1-12 16,1-3-3-16,1-1 14 0,2 2-15 16,-1 0-19-16,2 1-41 0,0-3-53 0,0 2-88 15,2 1-196-15,-3 1-766 0,3 1-366 0</inkml:trace>
  <inkml:trace contextRef="#ctx0" brushRef="#br0" timeOffset="577735.2763">14813 17393 1 0,'0'0'0'0,"0"-1"0"0,-1-1 0 15,1 0 0-15,-1 0 212 0,0-1 39 16,0 1-10-16,0 1-15 0,-1 0-24 0,2-1-11 15,0 0-9-15,-2 0-8 0,2 1-4 0,2-1-22 16,-2 1-15-16,2 0-11 0,0-1-11 0,-1-2 0 16,0 2-3-16,0 1-9 0,2 0-10 15,0-2-5-15,-2 2-7 0,0-1-2 0,0 2-7 16,-1 0-18-16,0 2-6 0,0-1-17 0,0-1-6 16,-1 1-3-16,1 2-1 0,-1 1 3 0,0 3 2 15,-2-2 8-15,0 3-5 0,2 1 2 0,0 2-1 16,-1 2-7-16,-3-1 3 0,4 0-6 0,0-1 0 15,1 3 3-15,-1 0-3 0,0 3-1 16,0-1-8-16,-1 0 3 0,2 3-3 16,-3-3 0-16,3 6 4 0,0-1-7 0,0-2-1 0,3 3-2 15,-1-5 1-15,-1 0 5 0,0-1 0 16,0 0-3-16,-1-2-5 0,2-6 0 0,0-1 0 16,1 0 2-16,-2 0 1 0,1-2-5 0,-2-1 3 15,1-2-5-15,0 0 6 0,-1-2 3 0,0 1-3 16,2 3-5-16,-2-2-10 0,0-4-4 15,3 2-11-15,-3-1-6 0,0 0-19 0,1 2-31 16,-1 0-43-16,2 1-73 0,-1-2-155 0,3 1-548 16,0 0-723-16</inkml:trace>
  <inkml:trace contextRef="#ctx0" brushRef="#br0" timeOffset="578548.0519">14752 18048 723 0,'-1'-1'893'16,"-2"-3"-457"-16,-2-1-79 0,5 4-61 0,0-2-87 15,2 0-73-15,1-2-44 0,0 2-21 0,4 0-19 16,3 0-8-16,0 2-11 0,1-1-11 15,1 2-4-15,-1 0-4 0,4 3-1 0,-3 2-5 16,-1 0-3-16,1 3-6 0,-3 0 1 0,-1 1 6 16,-4 2-5-16,4 0 5 0,-6 1-9 0,0 1-4 15,-2 1 2-15,-1 2 4 0,0-8 38 16,-1 1-10-16,-5 3 5 0,3-1-14 0,-3 2-26 16,-2 0 11-16,-2 2-3 0,0 2 1 15,1-3-10-15,-1-2-4 0,0 0 3 0,2-1 11 16,-1-3 8-16,2-2-1 0,5 0-8 0,-4-3-7 15,5-1 8-15,1-1 5 0,0 0 5 0,1-1-1 16,1 0-20-16,0-1-4 0,5 0-2 0,-2-2 5 16,2 2 7-16,0-1-11 0,7-2-3 0,1 1-25 15,0-1-8-15,3 1 15 0,2-2-26 16,-1 2 5-16,0-2-26 0,1 0-15 0,0 1 16 0,-1-1 13 16,-4 2 22-16,4-3 6 0,-5 3 13 15,2-2-5-15,-2 1 11 0,-2-1 20 0,-2 0 1 16,-1-1 15-16,-3 2-7 0,3-1-3 0,-2-2 3 15,-2 0-17-15,2-3 17 0,-3 2 8 16,-2-1 8-16,-1 3 25 0,1-1 5 0,-1 0 6 16,0 2 4-16,0 3 2 0,-1 0-5 0,1 1-12 15,0 1-10-15,0-2-13 0,-1 5-1 16,0 1-6-16,-1 1-4 0,-2 4-3 0,2-2-3 16,1-2 32-16,0 1-2 0,0 1 2 0,1 0-11 15,0-1-37-15,1 4 4 0,1-3-3 0,1 3 14 16,3-1-2-16,1-1 2 0,3-1-10 15,1-1-8-15,1-2 21 0,1-1-20 0,4-2 14 16,-2-1-13-16,2-3-15 0,2 0 14 0,-5-2 2 16,3-1 21-16,-5 0-7 0,1-1 4 15,2-3-10-15,-3-1-29 0,5-9 6 0,-4 1 0 0,-6 3 7 16,-5 4 21-16,0 1-3 0,-2 1 6 0,0 0 3 16,0 3 9-16,-1 3 6 0,0 0-2 15,0 3-3-15,0-1 1 0,-2 1 0 0,3-2-1 16,-1 3 1-16,1 2-10 0,0-2-7 0,0 1 0 15,-1 0-1-15,1 1 9 0,-1 5 6 0,1 1-7 16,0 2-6-16,0-1-4 0,0 0-4 16,0 1 6-16,1-4 32 0,-1 2-9 0,1-1-7 15,0 5 0-15,2-4-30 0,-2 4 18 0,1 1-13 16,-1 2 0-16,0 0-36 0,3-2-30 16,-2 3-20-16,0-3-107 0,-1 3-148 0,2-4-831 15,1-1-502-15</inkml:trace>
  <inkml:trace contextRef="#ctx0" brushRef="#br0" timeOffset="579235.2072">15949 17424 1 0,'0'0'0'15,"0"-2"5"-15,-1 0 398 0,2-1-36 0,-1 2-40 16,1-1-39-16,-1-1-25 0,1 1-26 16,0 1-33-16,2-1-36 0,-2 1-23 0,0 1-19 15,0 0-14-15,0 0-10 0,-1-1-15 0,0 1-6 16,0 0-9-16,0 0-10 0,0 1-6 0,0-1-14 15,0 0-5-15,0 0-9 0,-1 0-8 0,1 3 4 16,0-2-2-16,-1 6 7 0,1 0-1 16,-1 3 1-16,0 4 1 0,-3-3-6 0,3 4 2 15,-1 2-7-15,0-4-3 0,-2 4-1 0,2 1-2 16,1 3-2-16,-2-3-4 0,-1 4-2 16,2-1-6-16,1 1 5 0,-2 2 1 0,-1-2-4 15,1 0 1-15,0-3-7 0,-1-5-3 0,2 2-1 16,2-2 2-16,0 4-6 0,-1-1-10 0,1-2-9 15,0 0-18-15,1-5-15 0,-1 0-23 0,1-1-38 16,3 1-57-16,-2-2-111 0,1 0-258 16,2-1-577-16,-2-2 172 0</inkml:trace>
  <inkml:trace contextRef="#ctx0" brushRef="#br0" timeOffset="579990.7182">15858 18034 589 0,'1'-3'570'0,"0"1"-103"0,3-1-90 16,-1-3-80-16,1 2-83 0,4-1-52 15,0 0-41-15,0 3-31 0,2-2-20 0,1 2-8 16,0 1-15-16,1 1-6 0,-3 3-13 0,1 2-8 15,2 1-9-15,-4 2-3 0,1-1 0 0,-3 4-4 16,2 0 0-16,-2 4-5 0,-3-2-3 16,-2 3 6-16,-1 0-1 0,-2 2 7 0,1-9 21 15,-1 3-5-15,-4 0 0 0,-1 0 3 0,3 1-17 16,-5 2-9-16,1-3 3 0,-2 5-13 0,0-4-6 16,3-2 20-16,-2-1-4 0,1 0 8 15,0-3-6-15,3-2-17 0,0-1 8 0,3-2 5 0,0-1 11 16,1-1 7-16,2 0-8 0,2-1-12 15,0-2-2-15,4-1-4 0,0 1 9 0,-1-1 6 16,7-4-12-16,-1 3 8 0,2 1-17 0,1-3-4 16,0 3 15-16,2-3-28 0,-2 3 9 15,3 0-17-15,0-1-21 0,-3 1 6 0,3-1 1 16,-1 2 13-16,-1 0-9 0,0-1 6 0,-3 0-17 16,3-1-4-16,-3-1 25 0,-2 0 15 15,11-3-17-15,-5-4 7 0,-5 0 0 0,-2 2-1 16,-3 2 39-16,-2-1 10 0,1 3 1 0,-3 2 9 15,0 2 4-15,0-2 7 0,-2 0 15 0,-1 0 0 16,0 3 15-16,-2-1 1 0,0 1-6 0,-2 2 3 16,2-2-14-16,-3 2-2 0,1 1-5 15,-4-1-10-15,2 3 3 0,-4 2-6 0,0 1 5 16,1 5 3-16,0 1-6 0,-2 3-8 16,5-9 24-16,3 4-20 0,-4-2 12 0,4 3 13 0,0 0-45 15,-3 1 0-15,4 2-10 0,1 0-11 16,2 1 28-16,1 0-9 0,4-1 7 0,-1 0-11 15,3-4-15-15,2 2 21 0,2-5-11 0,-1 3 10 16,4-6-8-16,-1 0-8 0,-1-2-1 0,2-2 0 16,-2-2 16-16,0-2 0 0,1 0 8 15,-1-3-11-15,-4 0-6 0,0-1 15 0,0-2-13 16,-4 2 15-16,0 0-5 0,-2-2-3 0,-2 2-4 16,-1-1-6-16,-1 2 9 0,-5 2-8 0,3-1 21 15,-1 0-11-15,-4 1-15 0,-1 0 12 16,0 2-17-16,-4 0 24 0,2 2-3 0,-5-3-18 15,3 1 12-15,-3 1-15 0,2 1 19 0,-3 1-11 16,4 0-26-16,1 0-52 0,-3-1-88 0,8 1-124 16,0 0-562-16,0 0-786 0</inkml:trace>
  <inkml:trace contextRef="#ctx0" brushRef="#br0" timeOffset="580523.1072">16796 17444 891 0,'0'-3'557'0,"0"-1"-63"16,0 0-107-16,0 1-85 0,0 3-100 16,0 0-79-16,0 1-49 0,0 1-27 0,0 2 15 15,3 1 22-15,0 1 6 0,-1-1-5 0,3 1-30 16,-3 3-23-16,-1 0-11 0,0 5-11 15,0-1 12-15,2 2-8 0,2 1-2 0,-3-1 3 16,6 2-10-16,-5 2 1 0,4-1-8 0,-4-2 1 16,3 5-6-16,-3-1-4 0,2 1-9 0,0 1-31 15,-1 0-26-15,1-1-58 0,-3-4-67 16,3 6-141-16,-3 0-515 0,-1 0-777 0</inkml:trace>
  <inkml:trace contextRef="#ctx0" brushRef="#br0" timeOffset="581339.4">16838 18066 1190 0,'2'-4'479'0,"-1"-2"-88"0,0-2-82 16,2 0-76-16,3 2-57 0,-2 1-54 15,4 2-28-15,-1-1-24 0,-2 2-11 0,4-2-1 16,1 2-14-16,-2 2-6 0,1 1-13 0,-2 1-5 16,1 1-7-16,2 1-2 0,-3 2 2 0,-3 6-12 15,4-1 7-15,-3 3-4 0,0-3-3 16,-1 4 1-16,0 0-1 0,-3 3 5 0,0-9 18 16,-1 3 8-16,-1 0-7 0,0 1-1 0,-1 2-17 15,-3 2-11-15,4-2 4 0,-2 2-15 16,-3 0-7-16,2-3 17 0,-1 1-3 0,3-1 10 15,-1-4-14-15,0-2-7 0,0 0-3 0,3-4 12 16,-1-1 17-16,2 1-7 0,2-4 5 0,2-3-11 16,3 0 0-16,2-2 6 0,1-2-4 0,3 1 2 15,3-1-10-15,0-5-10 0,0 2 10 0,2-4 7 16,0 1 18-16,-2 1 2 0,0-3-3 0,1-3-35 16,9-11-8-16,-7 2 13 0,-8 4-6 15,-4 8 32-15,-4 4-1 0,1 3-2 0,-1 1 0 16,-3 2 2-16,-1 0 7 0,0 5-6 0,0 0 6 15,0 3-10-15,-1-4-5 0,1-2 8 0,-1 3-7 16,0 3 2-16,1 3 1 0,-2 1-6 16,4-1 3-16,-1 3 5 0,1-1 1 0,0 4-3 15,4 0 3-15,-3-5 22 0,0 1-7 0,1 0 16 16,1 2-8-16,1 2-22 0,-1 2-10 16,0-2-12-16,-2 6 4 0,4-2-4 0,-5 1 18 15,3 3 0-15,-2-1-2 0,-2-1-8 0,-1-2-3 16,-2 0 3-16,-1-1-3 0,-1-2 16 15,0 0-15-15,-2-3-14 0,0-1 8 0,2-2-10 16,-2-2 21-16,0 0 6 0,1-3-14 0,1-1-12 16,0-2-14-16,-1-1 8 0,2-2-4 0,-1 1 12 15,0-6-4-15,1 1-5 0,0-1 6 16,0-4 2-16,2 0 17 0,-1 0 2 0,2-2 10 0,0 0-11 16,2-3-2-16,2 0 9 0,2 1-3 15,2-3 16-15,3 1-32 0,11-18-5 0,3 7-2 16,-2 6 2-16,-4 10 34 0,-4-1 6 0,2 1 4 15,-4 2-2-15,-2 1 1 0,-2 1 2 0,0 1 5 16,-4-1 4-16,0 4-1 0,-4 2-5 16,0 1-4-16,-2-2-5 0,0 1 1 0,-1 2-4 15,-4 0-4-15,3 0-4 0,-4-1-8 0,0 0 6 16,0-1-5-16,-4 0 5 0,0 3 0 0,-1 1-10 16,-2-1 9-16,1-2-8 0,-1 1 8 15,1 0 2-15,0-1-6 0,2 1 1 0,0 0-9 16,0-1-4-16,2 1-19 0,3 0-37 0,0 2-66 15,1 0-179-15,3 0-763 0,1 0-565 16</inkml:trace>
  <inkml:trace contextRef="#ctx0" brushRef="#br0" timeOffset="581839.3288">17890 17524 200 0,'1'-4'572'0,"5"0"-20"0,-3-1-95 16,3-2-75-16,-1 2-94 0,-2 1-78 15,0 0-48-15,-1 1-29 0,-1 1-19 0,0-3-21 16,1 3-13-16,-1 0-15 0,0 1-15 0,-1 4-18 16,0-1-12-16,0 0-5 0,0 5 5 0,2-2 8 15,-1 3-2-15,1 4 3 0,-1 1-3 0,4 2 0 16,-1 0-1-16,-2 1-5 0,1 2-5 0,-1 3-10 16,-1 2-1-16,1-1-6 0,0 1 2 15,0 1 3-15,1 0-6 0,-2 0-8 0,0 2-19 16,0-1-23-16,-1 3-24 0,-1-1-36 0,1-1-67 15,-1-1-124-15,0 0-370 0,1-1-991 0</inkml:trace>
  <inkml:trace contextRef="#ctx0" brushRef="#br0" timeOffset="582308.3402">17883 18054 1473 0,'-2'-3'426'0,"2"-5"-51"0,0-2-73 0,3 1-74 0,1 0-66 15,1 3-54-15,2 1-36 0,5 1-18 16,-1 1-21-16,2-1-7 0,0 3-5 0,-1 2-13 16,1 1 2-16,-2 4-7 0,1 1-4 0,-3 0 3 15,-2 1-4-15,0 3 4 0,-5 3-4 16,1 0-9-16,-3 0 7 0,-2 1 2 0,-1 2 4 15,-2 1 4-15,-2-2-6 0,2-6 25 0,-1-2-4 16,-1 0 12-16,-1 3-3 0,2-3-27 0,-1 0-12 16,0 1-7-16,2 0 2 0,0-2 9 15,1 1 16-15,1-1-7 0,3-2 2 0,0-1-12 16,4 0 5-16,1-1 6 0,2-2 0 0,3 1 7 16,1-1-12-16,1-1-8 0,2 0 7 15,-1 0-1-15,-1 1 10 0,4 2-4 0,-5-1-3 16,1 0-12-16,-1 2 2 0,-3 3 15 0,1-1-7 15,-5-1 8-15,3 2-9 0,-4 2-9 0,-3-4 5 16,2 4-1-16,-4-1 18 0,0 0-7 16,-3 2 6-16,-1-1-13 0,-1-3-10 0,-4 1 23 15,2 2-15-15,-1-4 17 0,-1 1-12 0,1-2-15 16,-2 1 2-16,2-2 1 0,1-1 10 0,-1 0-16 16,-1 0-10-16,2-2-42 0,3-3-51 15,-1 1-64-15,0-2-162 0,4-1-460 0,1-1-750 16</inkml:trace>
  <inkml:trace contextRef="#ctx0" brushRef="#br0" timeOffset="582654.7208">18367 18142 1367 0,'-3'3'389'15,"-1"0"-51"-15,2 2 16 0,-2-2-67 16,-2 1-81-16,2 1-63 0,-3 2-60 0,-1 1-22 15,0 0-4-15,2 1-20 0,-3 2-17 0,3 1-8 16,1-1-3-16,2 1 16 0,1 0-3 16,-1 0 4-16,8 0-17 0,-3-3-13 0,3 1 6 15,1-3-2-15,3-2 11 0,0 1-8 0,1-2-7 16,1-1 1-16,0-3-4 0,-1-1 14 0,3 0 3 16,-3-1-5-16,-1-3-5 0,1 0-5 15,-2 0 13-15,-1-2-9 0,-2-2 23 0,-1 3-15 16,1-2-19-16,-3-3 12 0,-1 2-11 0,1-1 21 15,-4 0-3-15,1 0 7 0,-2-1-12 0,-2-1-8 16,-6-6-18-16,-1 1-9 0,-4 4 7 0,1 3-1 16,-4 2 21-16,-1 3 0 0,-2-3-6 15,-1 1 1-15,-3 3-9 0,3 1-14 0,3 1-30 16,0 1-45-16,2-1-73 0,7 2-220 0,2 3-977 16</inkml:trace>
  <inkml:trace contextRef="#ctx0" brushRef="#br0" timeOffset="583395.4745">18946 17541 1 0,'-1'-3'0'0,"0"0"191"16,0-2 273-16,-1 3-54 0,1-1-74 0,1 3-63 16,0-2-32-16,0 2-33 0,1-3-30 0,1 2-23 15,-1-2-28-15,0 1-11 0,0 1-16 16,1 0-9-16,-2 0-5 0,2-1-8 0,-2 2-7 16,0 0-18-16,0 2-11 0,0-1-11 15,0 1 0-15,2 3 8 0,-1 0 0 0,1 7 0 16,0 0-5-16,0 2-9 0,-2 0 2 0,-2 2-5 15,0 4-3-15,1 1-4 0,0 0-4 0,-2 2-4 16,2-1-5-16,0-1 2 0,-1 0-6 0,1-1 2 16,1 4-10-16,-1-1-7 0,1 2-19 0,0 0-28 15,-1-2-32-15,2 1-65 0,-1-2-76 16,1 2-188-16,2-5-541 0,-2-2-585 0</inkml:trace>
  <inkml:trace contextRef="#ctx0" brushRef="#br0" timeOffset="583895.6711">18948 18128 139 0,'-2'-2'668'0,"1"0"-98"0,-1 0-96 15,0 0-98-15,2-2-120 0,2 2-76 0,-1 1-48 16,1-3-37-16,2 1-26 0,3-2-15 15,1 2-3-15,3-1-10 0,2 1-1 0,-2 0-13 16,5 0-11-16,0 1-1 0,2 0-5 0,-3 2 2 16,-2 3-3-16,0 0-6 0,-1 2-1 15,-1 2-6-15,-3 2 4 0,-2 2 2 0,-1 0-4 0,-3-6 27 16,0 3-13-16,-2 2 19 0,-2 0-10 16,-2 1-24-16,1 3 6 0,-3-2-30 0,1 3 16 15,-4 0-6-15,2-2 12 0,-3 0 0 0,1-1 5 16,2 0-5-16,0-4-14 0,1-1 25 0,4-1-16 15,-2-3 21-15,3-1-4 0,2 1-16 0,1-2 6 16,1-1-12-16,2 0 23 0,1 1-4 16,3-1 7-16,-2 0-4 0,2 0-20 0,0 0 19 15,-1 0-12-15,0 2 15 0,1 0 1 0,-2-1-19 16,2 4 8-16,-3-2-12 0,0 2 13 16,-1 1 7-16,3 2-4 0,-6 0-5 0,2-1-7 15,0 2 7-15,-4 0-6 0,0-1 10 0,-2 3 1 16,-1-3-10-16,-1 0 8 0,-1 2-7 0,-1-4 11 15,1 1 4-15,-2 0 1 0,0-1-4 16,-3-2-24-16,4 0 14 0,-3-3-10 0,2 4 10 16,-3-2 2-16,0-2-28 0,0-1-1 0,1-1-30 15,2 0-21-15,-1-3-35 0,1 1-88 0,-2-2-177 16,3-1-467-16,1-1-598 0</inkml:trace>
  <inkml:trace contextRef="#ctx0" brushRef="#br0" timeOffset="584305.4834">19365 18188 1276 0,'2'2'475'16,"2"-2"-107"-16,0 1-71 0,2-1-61 0,1 2-61 16,2 0-53-16,0 3-33 0,0-1-39 15,0 0-9-15,0 2-15 0,-2 3 2 0,0 1-1 16,0 0-22-16,-2 2 5 0,2-1-10 0,-5 3 1 15,2-2 15-15,0 2-8 0,-4 1-10 16,0-1-10-16,0 0 6 0,-3-2-6 0,-1 3 16 16,2-4 7-16,-2 1-23 0,-1-1 9 0,3-2-13 15,-2-4 3-15,-1 1 13 0,4-2 4 0,-2 0 1 16,3-2-11-16,0-2 1 0,3-2-8 0,0-1 15 16,5-1 11-16,-1 2-17 0,5-1 14 15,1-2-13-15,4 0 8 0,0-2 9 0,0 2-9 16,5 0 3-16,-4 1-16 0,0-3 10 0,3 3-2 15,-5 1 5-15,0 1 9 0,-1 0-21 0,-4 1 7 16,2 1-14-16,-5-2 11 0,-1 4 12 16,-2-2 1-16,-3 0 4 0,-1 0-19 15,1 0 7-15,-4 0-8 0,0 0 11 0,1 1 6 0,-3-1-16 16,0 2 9-16,2-2-15 0,-4 1-4 16,2-1-2-16,1 0-51 0,-2 0-63 0,3 0-134 0,2-1-377 15,-1-2-960-15</inkml:trace>
  <inkml:trace contextRef="#ctx0" brushRef="#br0" timeOffset="584895.6622">19995 17547 1 0,'0'-2'733'0,"0"-1"-189"0,1-1-75 0,-1 1-79 16,1 1-99-16,-1-1-90 0,0 6-76 0,0-1-48 15,0-1-24-15,0 1-7 0,0 2 6 0,2 2 4 16,-2 1 1-16,1 1-8 0,0 1-2 0,3 0 5 16,-2 0-6-16,2 2-2 0,0 3-8 15,-1 0-9-15,3 0-4 0,-3 2-5 0,2 2 3 16,-1-2-5-16,0 4-1 0,-1-1-9 0,0-4-2 15,-2-1 0-15,2-1-3 0,-1 5 3 0,1 2-8 16,-2 1-7-16,3 0-5 0,-2-5-16 0,3 0-12 16,-1 3-33-16,0-2-26 0,-3 2-41 15,1-5-64-15,-1 0-119 0,-1 2-289 0,2-3-486 16,-1 2 279-16</inkml:trace>
  <inkml:trace contextRef="#ctx0" brushRef="#br0" timeOffset="585367.8232">20133 18076 440 0,'0'-2'570'0,"1"0"-87"0,2-1-89 0,-1 1-123 15,5 0-75-15,1-2-52 0,2 1-35 16,2-2-25-16,-1 3-20 0,2 0-16 0,0 1-9 15,1-1-2-15,-2 2-8 0,-1 0 1 0,-2 5-9 16,-2 0-9-16,-1 2-1 0,0 0-8 16,-2 0 2-16,-2 3 1 0,-1 1-1 0,-1 1 0 0,-3 0-6 15,-1 0 3-15,-2-1-3 0,3-7 29 16,0 3 0-16,-1-1-11 0,1 1 6 0,-4 1-32 16,2-1 10-16,-2 0 4 0,1 1-1 0,1 1-5 15,0-4-15-15,1-1 13 0,1 0-8 16,0 1 8-16,3-2 13 0,0-1-15 0,1 1 8 15,3-2-3-15,1 0 4 0,0 1 4 0,1 1 1 16,2-2-4-16,0 0-11 0,1 0 0 0,0 0-4 16,-1 3 14-16,1-1 2 0,-1 0-8 15,-2 1 1-15,0-1-5 0,0 3 9 0,-1 2 12 16,-2-3-5-16,2 1-6 0,-3-1-15 0,0 2 3 16,-2 0 11-16,0 0 7 0,-2 1 7 15,-2-2-10-15,1 0-1 0,-2-1-6 0,-1 2 13 0,-1-2 10 16,1 0-8-16,-1-1-7 0,-3 0-16 15,2 0-1-15,1-2-6 0,-1 0 9 0,0 0-9 16,-1-1-31-16,0 1-19 0,3-4-54 16,-1 1-83-16,0 0-191 0,4-3-559 0,-3-1-414 0</inkml:trace>
  <inkml:trace contextRef="#ctx0" brushRef="#br0" timeOffset="585759.7933">20535 18090 1266 0,'-2'3'399'16,"-1"1"-90"-16,-2 5-14 0,2-1-36 0,-2 2-72 15,1 3-61-15,2-9-9 0,-1 3-19 16,0 1-18-16,2 2-16 0,0-2-44 0,1 1-3 16,0-1-10-16,0 2 12 0,2-1 1 0,2 0-17 15,0 0 7-15,4-4-12 0,-1-1 6 0,4 0 7 16,-1-2-4-16,1-1-8 0,2-2-18 15,-2-2 8-15,2-1 1 0,-1-1 13 0,0 0 8 16,0-2-7-16,-4-1 3 0,2 2-2 0,0-4-1 16,-3 3 8-16,10-7-27 0,-6 3 1 0,-1 2 2 15,-4 1-4-15,-1 3 38 0,-1 1 8 16,-2 1 10-16,1 3 1 0,-2 0-2 0,-1 0-10 16,0-1-6-16,1 2 2 0,-1-1-11 0,1 1-3 15,1 4-4-15,-1-2-6 0,2 3 6 0,-2-1 39 16,-1 1-6-16,0 0-17 0,1 2 7 0,0 2-51 15,2 0 20-15,-1 4 16 0,2 2-14 16,-3 1 7-16,1-2-17 0,1 3-3 0,-1-2-10 16,-1 0-7-16,0 4-18 0,-1-5-51 15,1 0-65-15,0 2-159 0,1-5-728 0,-1 0-638 16</inkml:trace>
  <inkml:trace contextRef="#ctx0" brushRef="#br0" timeOffset="586645.279">21175 17540 1 0,'1'-2'0'0,"-1"-1"0"0,0-2 0 15,0 3 0-15,2 1 170 0,-1-1 116 16,-1 0-21-16,2 1-14 0,-1-1-16 0,0 1-24 15,0-1-7-15,-1-1-15 0,0 2-13 0,0-1-14 16,0 2-18-16,0-2-18 0,0 2-13 16,0-1-13-16,0-2-2 0,0 3-1 0,0-1-7 15,0 1-7-15,-1-1-12 0,1 1-11 0,0-1-11 16,0 1-10-16,0 1-16 0,0 0-12 0,-1 1 3 16,1 3 4-16,-1 1 9 0,1 4 6 15,-2 3-1-15,4 0-6 0,-2 1-4 0,0 2-1 16,1-1-4-16,-1 4-1 0,1 0-3 0,0 1-5 15,-1 3-2-15,1-1-5 0,2-3 2 16,-2 2 3-16,1-4-6 0,-1 4 0 0,0-1-8 16,0 0-2-16,0-1-11 0,0-3-12 0,2 2-22 15,0-3-44-15,0 3-47 0,-2-4-78 0,3-2-136 16,1 2-369-16,-4-6-852 0</inkml:trace>
  <inkml:trace contextRef="#ctx0" brushRef="#br0" timeOffset="587140.4146">21194 18081 699 0,'2'0'512'0,"3"-1"-73"0,0-1-51 0,3 0-88 16,0-1-88-16,-1-2-66 0,3 3-32 0,1-2-24 15,3 1-13-15,-1-2-20 0,3 2-10 0,-1 1-5 16,1 2-19-16,-2 0 4 0,1 3-13 16,-3-2-4-16,-2 4 0 0,0-1-6 0,-3 3 0 15,-2 1-6-15,-2 3 4 0,-1-1-4 0,-2 1 0 16,0 3 6-16,-3 0-8 0,1-8 30 16,0 5-11-16,-3-3 1 0,1 2 10 0,-1-1-33 15,-2 1 9-15,0 0-14 0,1 0 2 0,0 0-2 16,0-1 6-16,3-1 14 0,0-2-10 0,1 1 8 15,0-2-7-15,4-1-6 0,2-2-3 16,-1 1 15-16,5 0 6 0,1-2-14 0,0 3 26 16,3-1-33-16,-1-3 6 0,1 4 16 0,4-1-24 15,-4 2 19-15,-1 2-12 0,0-1-3 0,-1-1 14 16,-1 3-6-16,0 1 7 0,-3-1-9 0,-1 2-3 16,-2 0-1-16,-1-2 1 0,-1 4 20 15,-1-4-19-15,-3 1 17 0,1 1-10 0,-4-3-3 16,0 3 7-16,-5-4-2 0,1 0 9 0,-5 0-14 15,2-1 8-15,0-1-15 0,-4-1 0 0,5-1 18 16,-2-1 3-16,3 0-14 0,1-2-19 16,3-3-20-16,0 1-21 0,4-3-20 0,-2 0-41 15,4-1-85-15,1 1-169 0,3-6-539 0,2 1-597 16</inkml:trace>
  <inkml:trace contextRef="#ctx0" brushRef="#br0" timeOffset="587473.5465">21733 18122 851 0,'-1'4'500'15,"-1"-1"-117"-15,-4 1-41 0,4 0-58 0,1 0-65 16,-5 2-66-16,4 0-11 0,1 0-32 0,-2 1-19 16,-2 1-20-16,3 1-27 0,-1 1 12 15,-3 3-32-15,5 1 15 0,-1 2-26 0,1 0-18 0,1-1 23 16,2 1-16-16,0 0 10 0,5-1-11 15,-3 0-12-15,4-3-3 0,3 0 2 0,0-2 16 16,0-1 5-16,4-2-5 0,-3-3-6 0,-1-2-16 16,0-2 14-16,0-1-1 0,-2 0 4 15,0-1 4-15,-5-3-19 0,1 0 10 0,-3-3 5 16,-1 1 8-16,-2 1 0 0,0-1-1 0,-3-3-2 16,-1 1-13-16,-3 0 18 0,3 0-11 15,-5 4 13-15,0-1-2 0,-3-2-22 0,0 4 11 16,-1 0-14-16,-2 1 11 0,2 3-10 0,-4 0-14 15,4 0-55-15,-1 0-82 0,3 1-141 0,2 2-569 16,4-1-728-16</inkml:trace>
  <inkml:trace contextRef="#ctx0" brushRef="#br0" timeOffset="587991.7432">22177 17585 631 0,'1'0'628'0,"0"-2"-128"0,-1 2-112 15,0 3-117-15,0-1-84 0,0-2-60 16,0 2-22-16,1 1-4 0,0 1-9 0,4 5 0 16,-3 2-21-16,0 1-5 0,-1 2-14 0,1 4-9 15,1 1-2-15,-2 3-18 0,-1-2 2 0,1 0-12 16,0-1-5-16,0 4 1 0,0-2-6 15,2 3-3-15,1-2-13 0,-1-3-7 0,3 2-26 16,-2-3-28-16,2 4-53 0,-2 1-74 0,-3-1-140 16,2-1-428-16,0-3-846 0</inkml:trace>
  <inkml:trace contextRef="#ctx0" brushRef="#br0" timeOffset="588456.9534">22411 18072 797 0,'5'-3'549'0,"5"-1"-138"16,8-2-71-16,-4 0-47 0,3 2-72 16,-1 2-66-16,-1-3-36 0,3 3-32 0,-4 2-19 15,1 1-14-15,-2 4-24 0,-2 0-4 0,-2 2-12 16,0-2-4-16,-5 1 5 0,0 3-6 15,-4 3-2-15,-4 3-2 0,1 0-2 0,-7 2 0 16,7-9 23-16,-4 2 3 0,-1 0-9 0,-3-1 3 16,2 1-26-16,-1 0-1 0,-1 0 17 0,0-1-8 15,2 1 6-15,4-3-17 0,-3-1-10 16,5-1 4-16,-2-2 6 0,4 2 17 0,1-2-9 16,2 0 4-16,3 0-10 0,-2-1 3 0,5 0 14 15,0 2-9-15,-2 2 6 0,4-2-12 16,1 1-9-16,-1-1 5 0,-1 2 2 0,2 2 10 15,-2-1-7-15,0 1 3 0,-1 0-8 0,-3 0-2 16,2 2 14-16,0-1-2 0,-4 0-1 0,-1 1-9 16,3-1-1-16,-4 1 2 0,-1-1 5 0,-1 0 17 15,-1 2-16-15,-3-4 3 0,3 0-10 0,-3 1-10 16,1-2 21-16,-2-2-4 0,2 1 4 0,-3-2-14 16,3-1-18-16,-3 1-6 15,3-1 0-15,-3-1 0 0,-2 1-26 0,5-3-30 0,-3 0-58 16,3-2-71-16,-2-2-112 0,3 2-241 0,-3-3-432 15,5-3 243-15</inkml:trace>
  <inkml:trace contextRef="#ctx0" brushRef="#br0" timeOffset="588875.0406">22846 18135 386 0,'3'3'570'0,"0"-3"-100"0,3 3-64 16,1 2-98-16,-2-2-82 0,-4 1-27 0,4 1-44 15,-2-1-24-15,0 2-25 0,4 0-45 0,0 3 7 16,1 0-11-16,0 4-2 0,2-2-18 16,0 3-24-16,0-1-4 0,0 0-2 0,1 3 10 15,-3-1 0-15,0 0-4 0,-3-2-12 16,4 2-9-16,-3 0 15 0,-3-2-7 0,-2 2 7 16,0-3-4-16,-2 2-20 0,1-2 9 0,-3-2 1 15,-3-2 9-15,-1 1 4 0,0-2-1 0,-2-3-9 16,1-2-5-16,-3 0 11 0,0-2-12 15,2 0 13-15,-2-3-10 0,4 0-22 0,2-2 9 0,-2-2-8 16,2 0 8-16,1-2 2 0,3-1-3 16,1-2-9-16,5-2-2 0,0 2 13 0,2-3 0 15,1 0 16-15,1 1 3 0,2-3-8 0,1 2 9 16,0-4-1-16,-1 1 22 0,0 0 5 16,1 1-5-16,-2-2-29 0,5-16-16 0,-6 9 11 15,-7 9-2-15,-3 5 28 0,-4 3-2 0,0 1-10 16,-2-1 3-16,-1 1-5 0,-2 1 3 15,-3 0 0-15,0 1 0 0,-4 0-7 0,-3 1-2 16,1-2 1-16,-2 2-3 0,2 1-2 0,-1-2-20 16,6 5-45-16,0-2-76 0,0 0-225 0,9-1-711 15,0 1-248-15</inkml:trace>
  <inkml:trace contextRef="#ctx0" brushRef="#br0" timeOffset="589360.221">23309 17404 1 0,'4'-1'144'0,"0"-1"415"0,-1 1-30 0,1 1-103 0,-2 1-110 16,-1 1-89-16,2 0-59 0,-2 1-26 15,3 3-17-15,-2 0-15 0,-1 4-16 0,-1 2-9 16,1-2-9-16,-1 3-6 0,0-2-5 16,-1 3-13-16,2 1-10 0,-1 0-13 0,0 2-10 15,0 0-3-15,0 1-1 0,0 1-2 0,0 2-7 16,1-2-2-16,2-1-8 0,-3 3-3 0,1-3-2 15,-1 0-13-15,1 2-23 0,0-4-41 0,-1 1-58 16,1 2-67-16,0-2-111 0,-1-1-297 16,0 3-834-16</inkml:trace>
  <inkml:trace contextRef="#ctx0" brushRef="#br0" timeOffset="589811.2594">23496 17906 398 0,'0'0'665'0,"2"3"-267"15,-2-1-97-15,-2 2-2 0,-1 0-41 0,2 3-42 16,0 2-53-16,-1-1-44 0,0 4-18 0,-3 0-22 16,3 1-15-16,2 4-13 0,-1-4-19 15,0 3-4-15,1-2-6 0,0 4-8 0,1-3 3 16,0 0-10-16,1 0-8 0,4-3 5 0,-3-1-5 15,4-3-1-15,-4-1 1 0,4-1-8 0,-2-4-4 16,3 2 0-16,1-5 4 0,1-2 3 16,0 2 0-16,0-1-5 0,0-2-7 0,1-3 3 15,0 1 8-15,-2-4 3 0,1 0 7 16,-2 0-1-16,1-1-7 0,-4 1 5 0,5-1 4 0,-4 0 6 16,-1 1 5-16,2 1-1 0,-4-1-2 15,5 3 2-15,-6 1 6 0,0 0 2 0,3 1 4 16,-4 3-2-16,1 0-6 0,-2 2-3 0,0 0-1 15,0 0-6-15,0 4 1 0,0-1-3 0,-1 4-6 16,1 0 3-16,-1 2 1 0,0 2 1 16,0 1 1-16,-3 2-5 0,2-3-10 0,1 5 6 15,-1-1 3-15,0 1 3 0,2-6 18 16,-5-2-2-16,5 3-16 0,-1-1 1 0,1 1-21 16,0 3-21-16,0-3-11 0,0 0-44 0,0 2-48 0,1-3-51 15,5-3-74-15,-3 2-180 0,0-5-539 0,4-1-195 16</inkml:trace>
  <inkml:trace contextRef="#ctx0" brushRef="#br0" timeOffset="590143.566">23957 18035 1144 0,'-2'5'418'16,"-4"1"-90"-16,0 1-28 0,-2 2-63 0,-1-1-62 15,-1 3-41-15,0 2-32 0,1 3-24 0,-1 2-15 16,7-12 0-16,-4 3 0 0,3 1-9 16,-2 0-4-16,5 3-32 0,-2-1-19 0,-1 0-5 15,3 1 3-15,1 1 12 0,5-3-2 0,-2 2 6 16,3-3-15-16,2-3-5 0,1 1 14 0,1-3-16 16,3-3 13-16,1-1-9 0,-3-2-14 0,1-1 13 15,-2-3 1-15,1-4 21 0,-1 2 0 16,-2-2 0-16,-1-2-16 0,-3-2-6 0,4 0 14 15,-4-13-29-15,0 5 16 0,-4 1-8 0,-4 6-10 16,2-2 25-16,-7 4-1 0,4-2 4 0,-4 6 1 16,-3-2-6-16,-4 3-7 0,2 0-7 0,-3-1-7 15,-2 3-21-15,4 0-45 0,-1 4-85 16,3-1-262-16,2 2-1165 0</inkml:trace>
  <inkml:trace contextRef="#ctx0" brushRef="#br0" timeOffset="591359.4814">24535 17492 1 0,'-2'-1'0'0,"-4"0"0"0,2-1 0 0,-2 2 0 16,5-1 0-16,-1 1 231 0,0-1 60 0,0-2 5 15,0 3-28-15,2 0-32 0,0-1-29 0,0 0-19 16,0-3-15-16,2 2-19 0,-2 1-12 0,4-1-15 16,-3-1-5-16,1 1-12 0,-1 1-10 15,3-2-9-15,-2 3-12 0,-1-1-2 0,1 0-8 16,-2-2-3-16,4 0-6 0,-2 2-6 0,-1 1-6 15,-1 0-11-15,0-2-3 0,0 2-10 0,0 0-3 16,0 1-5-16,-1 2-10 0,-1-1 1 16,2-1 3-16,2 2 4 0,-2 2 7 0,1 1-1 15,0 0-6-15,0 2-4 0,0-4 0 0,1 3-2 16,2 1 4-16,-2 2-3 0,0 1-5 0,-1 0-2 16,3-2-1-16,-2 2 4 0,0-4 1 0,-1 2-2 15,0 3-3-15,4-3-5 0,-4 0 3 16,1-1-2-16,0 0 1 0,-2 2-4 0,0 0-19 15,1 1-7-15,1 0-24 0,0-3-26 0,0 5-45 16,-1-1-68-16,1 2-123 0,-2-1-363 16,0 0-925-16</inkml:trace>
  <inkml:trace contextRef="#ctx0" brushRef="#br0" timeOffset="591831.6395">24644 17893 604 0,'0'4'622'0,"-2"0"-252"0,-1 1-31 16,2-1 8-16,0 2-94 0,0 0-74 0,0 2-40 16,0 0-34-16,1 1-17 0,0 0-9 0,-2 2-19 15,2 3-13-15,0 0-15 0,-2-1-9 16,2-1-5-16,0 1-2 0,0 0-2 0,2 2-11 15,1-3-1-15,0-2-5 0,1-2 3 0,1-1 4 16,3 1-4-16,-1-1-3 0,1-3-10 0,7-1-3 16,-2 0-6-16,-1-2 7 0,5 1-2 15,-5 1-3-15,0-6 3 0,1-1-5 0,0-2 5 16,-3-1 8-16,-1 1 5 0,-1 0 3 0,3-1 0 16,-3-2 0-16,0 0-1 0,1-2 8 15,-4-1 3-15,1 4-2 0,0-2 6 0,-2 2-3 16,-2 1 4-16,2 2 9 0,-3 0 0 15,1 4 0-15,-2 1 0 0,0-1 0 0,0 0 0 16,-2 1 1-16,2 2-2 0,0 1-11 0,-1-2 0 16,-1 0-11-16,0 0 2 0,1 3 6 0,-2 3-3 15,-3 1 1-15,3 3-6 0,0-1-3 0,-2 1 0 16,3 1 5-16,-1 1 0 0,0 1-2 0,1 1 0 16,1-1-6-16,1-2-1 0,0-7 21 0,0 2-11 15,1 0-26-15,-1 0-34 0,2 1-66 0,1 0-53 16,-1-1-66-16,0 3-124 0,0-2-440 15,3-1-744-15</inkml:trace>
  <inkml:trace contextRef="#ctx0" brushRef="#br0" timeOffset="592197.5997">25059 18016 1031 0,'9'-3'530'0,"-1"-4"-108"0,8 1-60 0,-5 1-96 16,0 2-78-16,-1 3-58 0,-1 1-44 0,-2 3-27 16,5-2-17-16,-4 2-5 0,-1 3-13 15,1 2-6-15,0 3-6 0,-4 0-12 0,3 3 5 16,-4-3 1-16,-3 3 1 0,1 3 2 0,-2-1-8 16,-1 1-2-16,0-9 14 0,-3 2 10 0,3-3 3 15,-3 2-8-15,0-1-26 0,-1 1-7 0,2 1 3 16,-4-2 9-16,5 2 12 0,-4-4-6 15,2 0-2-15,2-3-9 0,0 0 3 0,2-3 12 16,1-1-3-16,3 2 8 0,2-4-9 0,4 1-13 16,1-3 7-16,1 1 1 0,3 0 8 15,4 0 1-15,0 1 2 0,0-3-14 0,-1 0-4 16,5 1 10-16,-4-1-7 0,2 1 8 0,-2 2-3 16,-2-3-12-16,2 1 6 0,-2-1 1 0,-2 3 11 15,-2 1-13-15,-1 0-18 0,-3-1-52 16,0 2-85-16,-1 0-111 0,-3 0-492 0,2 0-843 15</inkml:trace>
  <inkml:trace contextRef="#ctx0" brushRef="#br0" timeOffset="598494.6256">26967 17534 1 0,'0'1'0'16,"0"-1"0"-16,0 0 0 0,0 0 0 0,0 1 0 15,2-1 0-15,-2-1 0 0,2 1 0 0,-2 0 0 16,0 0 0-16,0 0 0 0,0 0 0 0,0-1 0 16,0 2 0-16,0-1 141 0,0 1 10 0,0-1-8 15,1 0-3-15,-1-1-5 0,0 0-1 16,0 2-10-16,0-1-16 0,0 0-19 0,0 0-17 15,0 0-10-15,0 0-8 0,0 1-5 0,0-1-4 16,1 0-6-16,-1 0-1 0,0-1-5 16,0 1 0-16,0 0 0 0,0 1-2 0,1-1 4 15,-1 0-2-15,0 0-1 0,0 0-4 0,0 0-8 16,0 1-7-16,-1-2-9 0,1 1 0 0,0-1 2 16,0 1-6-16,0 0 0 0,0 0-5 0,0 0-7 15,-1 0-1-15,1-1-4 0,0 2-7 0,0 0-14 16,0 0-18-16,-1-1-26 0,-1-1-18 15,2 1-11-15,-2-1-7 0,2 2-10 0,0-2-29 16,0 1-53-16,-1 0-63 0,1-1-61 0,-2 1 183 16,0 0 151-16,1 0 0 0,-2 0 0 15</inkml:trace>
  <inkml:trace contextRef="#ctx0" brushRef="#br0" timeOffset="598986.6678">26956 17519 1 0,'0'-2'0'0,"0"1"0"0,1-1 0 0,-1 2 0 16,1-1 0-16,-1 0 0 0,2-2 0 0,-2 2 0 16,1 1 0-16,-1-2 0 0,0 2 0 15,1-1 0-15,-1 0 0 0,0 0 0 0,2 0 0 16,-2 0 0-16,2-2 0 0,-1 1 0 0,-1-2 0 16,0 2 0-16,2 0 0 0,0 0 0 15,-2-1 0-15,0 1 0 0,0 0 0 0,0 2 0 16,0 0 0-16,0 0 0 0,0 0 0 0,0 0 29 15,-2 0-6-15,4 0-6 0,-2 0-2 0,0 0-2 16,0 0-1-16,-2 0 3 0,2 0 4 0,0 0 5 16,0 1 7-16,0-1 4 0,0 0 3 15,-2 0 7-15,2-1 6 0,0 1-2 0,0 0 1 16,0 0-10-16,2 0-12 0,-2 0-7 0,0 0-6 16,0 0-3-16,-2 1-20 0,2 0-20 0,-3-1-15 15,0 0-4-15,0 1 15 0,1-1 12 16,0 1 3-16,0 2-7 0,1-2-5 0,-1 0 3 15,1-1 1-15,1 2 6 0,-1-2-1 0,1 1-6 16,0 0-2-16,0 0 2 0,1-1 8 16,0 0 7-16,-1 2 11 0,2-2 7 0,-2 0 4 15,0 1 9-15,1-2 6 0,-1 1 10 0,0 1 12 16,0-2 6-16,0 2 3 0,0-1-3 0,0 0-7 16,0 0-12-16,0 0-6 0,0 1-5 0,0-1-1 15,0 0 3-15,0-1-1 0,0 1 2 16,0 0-5-16,0 0-5 0,0 1-8 0,0-2-7 15,0 1-6-15,0-1-10 0,0 1-15 0,0 1-26 16,0-2-9-16,1 2-58 0,0-1-128 16,1 0 54-16,-1 1 196 0</inkml:trace>
  <inkml:trace contextRef="#ctx0" brushRef="#br0" timeOffset="603148.8795">26651 17479 1 0,'1'2'0'15,"-1"-2"0"-15,0 1 0 0,-1-1 0 0,1 0 0 16,0 0 0-16,0 0 0 0,0 0 0 0,0 0 0 16,0-2 0-16,0 1 0 0,0 1 0 15,0 2 0-15,0-2 0 0,0 1 0 0,0-1 0 16,0 0 0-16,0 0 0 0,0 1 0 0,0-1 0 16,0 0 0-16,0-1 0 0,0 1 0 0,0 0 0 15,0 0 0-15,0 0 68 0,0 0 34 16,0 0 0-16,0 0-6 0,0 1-12 0,0-1-10 15,0 0-13-15,0 0-7 0,1-1 6 0,-1 1 7 16,1 0 14-16,-1 1 10 0,0-1 6 0,3 0 3 16,-3-1-2-16,0 1-10 0,1 1-14 15,-1-1-12-15,1-1-18 0,0 0-8 0,0-1-1 16,1-1-7-16,-1 2 7 0,-1 1 4 0,1-1 5 16,-1 1 4-16,2-1 5 0,-2 1 4 15,0 1-3-15,0-1 6 0,0 0-10 0,0-1-4 16,0 1-4-16,-2-1-11 0,2 2-4 0,0 0-9 15,0-1-4-15,0 0 0 0,0 0-1 0,0 1 2 16,0 0-3-16,2-1 5 0,-2 1-4 16,0-1 1-16,1-1 0 0,-1 0-2 0,0 2-2 0,0-1 2 15,0 0 4-15,0 0-1 0,0 0 5 16,0 0 0-16,0 1-3 0,0-1 3 0,0 0-1 16,0 0 1-16,0-1 2 0,1 1-3 0,-1 0 0 15,0 0-5-15,0 0-4 0,0 0-1 0,0 0 0 16,0 0 1-16,0-1-5 0,1 2 6 15,0-1-1-15,3-1 1 0,0 1 4 0,0 0-6 16,1 0 0-16,-2 0-5 0,0-1-1 0,-1 1 0 16,3-1 0-16,-1 1 5 0,1 0-4 15,-1 1 0-15,2-2-3 0,-2 1 3 0,0-1 1 16,-1-1 1-16,0 2 1 0,2 2-5 0,-1-2-1 16,-1 0 1-16,3 0 3 0,-2 0 2 0,2 1-3 15,-1-1 1-15,0 0-5 0,-1 0 0 16,3-3 5-16,-1 3-4 0,0 0 3 0,3 0-3 15,-1 2-2-15,0-2 1 0,-1-2 5 0,2 2 3 16,2 2-3-16,-2-2 3 0,1 0-5 16,1-2 3-16,-1 0 1 0,-1 2-1 0,2 0-1 15,-4 1-3-15,0 0-3 0,0 1-1 0,0-4 4 16,-2 4 4-16,2-1-3 0,-4-1 2 0,2 1-1 16,-1-1-5-16,2 0 6 0,-3-1 0 0,3 1-3 15,-1 0-1-15,0 1 0 0,0-1-1 16,2 0 4-16,-2 0 4 0,2 0-4 0,-1 0 1 0,-1 1-6 15,4-2 2-15,-4 0 2 0,2 1 0 16,2 1 0-16,1-1-3 0,-2 1-3 0,0-1 1 16,0 0 1-16,1 1 5 0,1 0-2 0,-1 1 2 15,1 0-4-15,-1-2 0 0,2-2 3 16,-1 0-3-16,0 2 4 0,0 0-5 0,0 2-4 16,-1-1 6-16,1-2-1 0,1 1 6 0,-1 1-1 15,1-1-2-15,0 2 0 0,-2-2-4 16,1 0 1-16,2 0 1 0,-2 1 2 0,1 2-1 15,2-3-2-15,-1 1-2 0,2-2 2 0,-2 1 4 16,4 1 1-16,-3 0 1 0,1 1-4 0,2-2-3 16,-2 0 1-16,1 0 2 0,0 1 2 15,1 0 1-15,0-1-2 0,-1 3-1 0,0-5-1 0,1 1 3 16,-4 1 3-16,2 0-2 0,0 0-3 16,-2 1-1-16,3-2 2 0,-2 1 1 0,3 1 3 15,-2 1-3-15,0-2-3 0,3 1 2 0,-2-1-1 16,2-1 7-16,2 2-1 0,-1-1 1 15,-3 1-3-15,4-1-3 0,-1-2 6 0,-1 0-3 16,0 2 5-16,2 0-3 0,1 2-7 0,-4-1 4 16,3-4-2-16,-2 3 4 0,1-1 0 0,-2 1-2 15,-1 3-3-15,-1-3-1 0,2-2 3 0,-3 2 0 16,2 2-3-16,0-1 0 0,3 1-1 16,-3-1-1-16,4 1 5 0,0-2 2 0,1 1 2 15,0 0-1-15,0 0-3 0,0 0-3 0,1-2 1 16,-1 2 0-16,1-1 2 0,-1 3-4 15,1 0-5-15,-2-3 4 0,1 0 0 0,0 1 6 16,1-1 5-16,1 1-5 0,1 1-3 0,-2-2-2 16,3 0 0-16,-2 1 2 0,1-1 3 0,2 1 0 15,-1 2-7-15,4-1 2 0,-4-2-1 16,5 2 5-16,1-1 4 0,-1 1-3 0,0 0-5 16,-4-1 0-16,3-1-2 0,0 0 2 0,-1 3 5 15,1-1-2-15,2-1-3 0,0 1 0 0,0-2-1 16,1 0 7-16,0 2 3 0,-1-1-2 15,1 0-5-15,0 0-4 0,-1-2-1 0,0 1 3 16,-1 0 5-16,-1 0-1 0,-4 2 2 16,2-2-5-16,-2 0-2 0,-1 0 4 0,3 0 0 15,-4 0 4-15,5 0-6 0,-3-1-1 0,5 1-1 0,0-1 0 16,-4 1 7-16,4 0-2 0,-1 1-4 16,-5 0 1-16,4-1-4 0,-3-1 7 0,4 1 4 15,-3 0-3-15,3 0 0 0,0-1-7 0,0 1 2 16,-3 0 2-16,3-1 2 0,-4 1 0 0,5 0-4 15,0-1 1-15,-4-1-3 0,4 1 6 16,0 1 2-16,-7 1-4 0,4 2 0 0,-4-3-6 16,0-1-3-16,-2 1 5 0,3 0 3 0,2 1 0 15,-1 0-1-15,1 0 0 0,-3-1-2 16,-1 0 3-16,-6 0 6 0,3 0-3 0,0 1-3 16,-3 0-5-16,2-2-3 0,0 0 5 0,-1 1 3 15,3 0 3-15,-1 0-2 0,1 0-2 16,1-1-1-16,3 1 3 0,-2 0 3 0,1 0-2 15,2 0-2-15,-2 0-6 0,-6-1 0 0,4 1 2 0,-2-1 4 16,1 2 3-16,0-1-5 0,2 1-1 16,1-2-1-16,4 1 5 0,0 0 3 0,2 0-2 15,1 1-3-15,-5 0-2 0,4-1-4 0,-4 0 6 16,5 0 2-16,0 1 0 0,-5-1-2 16,4 0-1-16,-6 0-2 0,-2-1 3 0,1 1 4 15,-3-1-1-15,3 0 0 0,0 1-5 0,-1-3 0 16,8 3 1-16,0-1 2 0,-3 2 2 0,4-1-1 15,-1 2-1-15,-3-2-3 0,5-3 5 16,-2 3 3-16,-1 0-3 0,-1 1-1 0,-1-1-5 16,0 0-3-16,0 0 3 0,-1-1 3 0,4 2 1 15,-3-1-2-15,1 2 0 0,-1-2-1 0,-4 0 1 16,7-2 6-16,-5 2-1 0,6-1-4 16,-2 1-5-16,-4-1 0 0,-2 0 1 0,0 0 7 15,0 1 1-15,-1 0-4 0,3 0-2 0,-4 1-1 16,1-2 2-16,-1 2 4 0,0-2 0 15,-2 0-2-15,-2 1-3 0,1-5-4 0,-1 2 3 16,-2 1 6-16,4-1 1 0,-2 3-1 0,-1-1-3 16,1-1-3-16,-2 0 2 0,0 0 7 0,-2-2-1 15,1 1 0-15,2 1-4 0,-2 0-5 16,2-2 3-16,5 2 2 0,1 1 1 0,6-2-2 16,0 3 0-16,4 0-6 0,-2-1 4 0,2 3 4 15,1 0-2-15,0 0 0 0,-1 0-6 0,3-2-1 16,0-1 0-16,1 1 5 0,0 0 2 0,0 0-2 15,0 3 0-15,-1-2-4 0,1 0 3 0,2 1 4 16,-3-2-2-16,2 0 1 0,-6 1-6 16,-2-3 1-16,3 1 15 0,-17 0 1 0,5 1 1 15,-3-1-4-15,3 1-10 0,-2-2-4 0,2 1 4 16,-2 1 4-16,2-1-3 0,-1 0 2 16,-1-2-4-16,-3 1-2 0,1 1 2 0,-3-1 3 15,0 1 7-15,-1-3-1 0,0 3 0 0,-4 0-3 16,-1-1-3-16,3 2 4 0,-3-2-2 0,3 1 0 15,-2-1 0-15,2 1-7 0,-1 0 1 16,3-2 3-16,5 3-1 0,0-1-1 0,3 1 1 16,0 0-6-16,1 0 5 0,2 1 3 0,-1-1-3 15,2 1 3-15,-3-1-5 0,-3 2-1 0,2-2 1 16,-1 1 3-16,2-1 2 0,-2 1 1 16,-6-1 0-16,3 1-3 0,-2-1 2 0,-1 1 4 15,-1-1-1-15,-1 0 0 0,-3-1-2 0,-1 1-2 16,-2-1 2-16,1 0 5 0,-1 1 5 0,-2 0-3 15,-1 0 2-15,0 0-6 0,0-1 1 0,0 1 7 16,0-2-4-16,0 2 3 0,0 0-9 16,0-2-3-16,0 1 0 0,0 0 2 0,0 1 9 15,2-1-6-15,-2 1 5 0,0-2-9 0,0 1-1 16,2 1 4-16,-4 0-5 0,6-1 6 0,-4 1-4 16,-2-2-4-16,4 2 6 0,-2-1-2 15,0 1 2-15,1 0-2 0,0 0-3 0,-2-2 0 16,0 2-2-16,2 0 7 0,-1 0-5 0,1 0 4 15,-1 0-3-15,-1 0-4 0,1 0 2 16,-1 0-1-16,2 0 6 0,-1 0-1 0,0 2 0 16,-1-2-11-16,-1-2-6 0,4 2-1 0,-2 0-10 15,0 0-4-15,0 0-21 0,0-1-38 0,0 0-59 16,-2 0-137-16,0 0-317 0,0 0-980 16</inkml:trace>
  <inkml:trace contextRef="#ctx0" brushRef="#br0" timeOffset="606238.1069">25822 17468 1 0,'0'0'0'0,"0"-2"0"0,0 1 0 16,-2-1 0-16,2 2 0 0,0 0 0 0,-1 0 0 15,1 0 0-15,0-2 0 0,1 2 0 0,-1-2 0 16,2 2 0-16,-2 0 0 0,0-1 0 16,0-1 0-16,0 1 0 0,0 1 126 0,-2 0 12 0,2 0-17 15,-1 0-18-15,1-1-5 0,-2 1-4 16,2-2-8-16,-1 2-1 0,0 0 1 0,0-3-3 16,0 3-8-16,1-1-9 0,-3 1-13 0,2 0-15 15,-1 0 1-15,0 0-8 0,0 0-5 0,-2 0 0 16,1 0-7-16,-1 0 4 0,0 0 0 15,1 0 4-15,-2 0 2 0,2 0 4 0,0 0 6 16,1 1-5-16,-3-1 1 0,3 2-4 0,-2-4 0 16,1 4 3-16,0-2-1 0,2 0 0 15,0 0-7-15,0-2 5 0,0 1-4 0,1 1 5 16,-2 0-1-16,2 0-4 0,0 1 4 0,-1-1-2 16,1-1 6-16,0 2-1 0,0-2 0 0,-2 2-3 15,2-2-4-15,0 1 7 0,0 0 1 16,-1 0 6-16,1 0 6 0,0 0-3 0,0 0 9 15,1 0-2-15,-1-1 2 0,0 1-1 0,0-2-5 16,0 4-4-16,0-2-6 0,0-2 3 0,2 1-7 16,-2 0 2-16,0 1 0 0,0 0-10 15,0 1 3-15,0-1-5 0,0 0-3 0,1 0 0 16,-1 0-2-16,0 1-1 0,2-1-5 0,-1-2 11 16,0 0-11-16,1-1 7 0,-1 3 1 0,2 0-13 15,1 0 7-15,-2 0-4 0,0 0 4 0,-2 0-1 16,2-1 3-16,-2 2-4 0,0-1-4 0,0-1 11 15,0 1-10-15,-2 0 4 0,2 0 0 16,0 1-11-16,0-1 6 0,0 2-1 0,-1-2 0 16,1 1 4-16,-1-1-3 0,1 1 1 0,0 1-4 15,-1-1 7-15,1 2-3 0,-1 2 2 16,-1 3 2-16,0-1-10 0,1 2 8 0,-1 2-3 16,2-4 3-16,-2 2 1 0,1 1-1 0,0-1 0 15,1 3-4-15,-1-3 5 0,1 0-9 16,0 0 5-16,-2 1-1 0,4 0-6 0,-2 0 4 15,0-1-5-15,-2-1 4 0,2-1 2 0,-1-1-1 16,1 2 0-16,0-3-6 0,-2-3 6 0,2 1-5 16,0-2 2-16,0 1 0 0,0 2-8 15,0-3 7-15,0 0-2 0,0-1 1 0,2 0 4 16,-4 0-1-16,4 2 0 0,-2 0-4 0,0-4 7 16,0 4-9-16,0-6 1 0,0 4 1 0,-2 2-8 15,4-2 11-15,-2 2-2 0,0-4 4 0,0 2-1 16,0-2-6-16,0 1-1 0,0 2-9 0,1-2-4 15,-1 0-14-15,2-1-16 0,-2 1-15 16,2 2-44-16,1-1-51 0,2-2-96 0,1-1-271 16,3-1-594-16,-1 1-48 0</inkml:trace>
  <inkml:trace contextRef="#ctx0" brushRef="#br0" timeOffset="606936.4836">25797 17838 1 0,'0'0'0'0,"2"-1"0"0,0-4 361 0,1-1 5 16,-1 4-75-16,-1-2-38 0,4 3-40 16,-2 0-44-16,-1-6-24 0,1 6-26 0,2 0-9 15,-2 1-14-15,-1 1-14 0,-1-1-13 0,-1 0-13 16,0 0-4-16,0 1-8 0,-1 0-1 0,1 2-3 15,-2-2 6-15,2 1 13 0,0 4 3 16,-1 2 7-16,-2 3-13 0,-2 0-12 0,3-4-8 16,-1 2-8-16,-1 0-1 0,1 3-4 0,2-2-7 15,-1 0-6-15,1 1-5 0,-1-4 0 16,2 2-2-16,2-1 2 0,-1 0-4 0,1 2-6 16,1-2 2-16,3-2-2 0,-2 1 7 0,4 0-3 15,-1-2 2-15,-1 1-5 0,3-3-5 0,0-3 7 16,0 2-3-16,1-2 4 0,1 0-2 0,-1 0-5 15,-1-2 0-15,3-1 1 0,-4-2 3 16,1 1 1-16,-3 1 4 0,1-2-3 0,1-1-2 16,-4 0 5-16,0 1-1 0,-1 1 5 15,0-1 0-15,-3 1-1 0,1 1-1 0,-1-3 0 0,0 1 4 16,0 1 1-16,0 1 3 0,-1-1 1 0,1 0-3 16,0 0 8-16,0 0-2 0,-2 2 5 15,2 3 1-15,-1 1-8 0,0 0-1 0,1-4-8 16,0 2 3-16,0 2-3 0,0-1 0 0,-1 2-2 15,1 1-2-15,-1-1 6 0,-1 5-2 16,2-1 2-16,-1 3-3 0,1 1-8 0,-1-1 4 16,1-1-3-16,0 2 4 0,0 0 4 0,0-1-2 15,1 1-5-15,0-1-6 0,2-3 0 0,-1 1-10 16,-1 1-4-16,1-1-12 0,-2 0-20 16,1-1-12-16,0-2-24 0,1 0-22 0,-1-3-34 15,1 1-57-15,-1 0-88 0,0-3-181 0,3 0-313 16,1-1-24-16</inkml:trace>
  <inkml:trace contextRef="#ctx0" brushRef="#br0" timeOffset="607319.5278">26144 17908 136 0,'-2'1'438'0,"1"0"-26"0,-2 0-6 16,-1 5-72-16,-1 0-86 0,-1 1-69 0,-2 3-41 15,2-1-39-15,-1 1-26 0,2 1-20 0,1-2-16 16,0 4-11-16,3-2-12 0,0 0-5 16,2-3-5-16,0-3 1 0,3 1 1 0,-2-2-3 15,5 0 2-15,-3 0-6 0,2-2 1 0,-1-1 7 16,1-2 4-16,0 1 3 0,1-1-3 16,1 0-3-16,-2-3-2 0,0 0 3 0,3-2 7 15,-3 1-2-15,1-1-1 0,-1 0-7 0,-1-2 2 16,1 0 0-16,0 0 6 0,0 1 4 0,0 2-7 15,-2-1 8-15,0 3-7 0,-2-2 6 0,2 3 6 16,-3-1-5-16,1 4 1 0,-2-1-6 16,0 0-8-16,0 2 2 0,-2-1 8 0,2 3 2 0,2 2 1 15,-2 1-2-15,0 1-9 16,0-1-1-16,-2 2 1 0,2 2-6 0,0 0-3 0,0 0-9 16,2-2-7-16,-2-1-8 0,0 1-13 0,0 1-22 15,0 0-38-15,1-3-46 16,-1 0-75-16,0-4-150 0,2 0-384 0,0 0-545 0</inkml:trace>
  <inkml:trace contextRef="#ctx0" brushRef="#br0" timeOffset="607807.3838">26811 17541 1 0,'3'-3'0'0,"-2"1"0"16,4-4 370-16,-1 3 21 0,-2-1-40 0,2 1-51 15,0 3-63-15,-3-1-44 0,3-1-38 0,2 2-16 16,-4-1-12-16,2 1-10 0,-1 0-8 0,-2 1-16 16,0-1-13-16,-1 0-10 0,0 2-5 15,0-1 1-15,-1 3-1 0,1 1-9 0,0 2-8 16,-1 0-7-16,-1 0-4 0,0 2 1 0,-1 1-4 15,1 2-8-15,0-2-7 0,-2 1-5 0,1 0 3 16,1-2 0-16,2 5-5 0,-3-2-7 16,2-1-6-16,1 0 1 0,-1-2 0 0,1 0 4 15,0 5 0-15,0-3-4 0,1 2-5 0,-1-4-5 16,1-1-5-16,-1 0-13 0,1 2-11 0,1-1-28 16,-2-1-33-16,1 1-31 0,0-1-40 15,1-1-62-15,-1 4-125 0,-1 2-342 0,0-2-658 16</inkml:trace>
  <inkml:trace contextRef="#ctx0" brushRef="#br0" timeOffset="608247.3976">26830 17876 619 0,'0'1'446'0,"0"-1"-55"0,-1 1-9 0,1 1-97 15,-2 2-90-15,0 2-54 0,1-2-32 0,-2 3-15 16,1 2-17-16,-1 1-13 0,2 2-15 0,0-1-16 16,1 0-12-16,0-1-8 0,0 0-2 15,1 2-5-15,0-1-2 0,2 0-6 0,2-2-6 16,-3-2 1-16,2 0-2 0,1 0 4 0,1-2-5 16,0-2-2-16,1-1 1 0,-2-1 0 0,-2-2 7 15,1 2 3-15,2-2-1 0,-2-1 2 16,0-2-4-16,-1 0 2 0,2-3 5 0,0 2 1 0,1-1 0 15,1-1-3-15,-2-1-1 0,1-2 2 16,2 2 4-16,0 1 4 0,0 0-1 16,-2 3 0-16,-1-2 1 0,-1 1 5 0,1 1 6 0,-2 2 7 15,0 2 4-15,-3 0-4 0,0 0 0 16,0 1-2-16,2 0 2 0,-2 3 7 0,2 0-3 16,-1 1-8-16,0 1-5 0,-1 0-6 0,0 3-4 15,0 2 4-15,0 3-6 0,-1-3-6 0,1 3-2 16,-1 0 0-16,-1 1 2 0,0 1 0 15,2-4-6-15,0 3-15 0,-1-5-19 0,-1 3-23 16,0-3-30-16,1 1-30 0,0 0-44 0,1-4-51 16,0 1-67-16,0-4-165 0,1-1-333 15,2-2-248-15</inkml:trace>
  <inkml:trace contextRef="#ctx0" brushRef="#br0" timeOffset="608656.3423">27215 17917 332 0,'1'-1'395'15,"1"0"-17"-15,0-1 29 0,-2 5-27 0,0-1-79 16,-2-2-90-16,0 4-72 0,-1-2-41 16,1 4-19-16,-3 2-9 0,-1 0-5 0,0 1-13 15,-1 1-3-15,-3 2-8 0,3 2-11 0,-2-1-4 16,3-1-11-16,1-2-4 0,-1 5 2 15,1-2-11-15,2 1-2 0,2 1-5 0,2-6 1 16,2 2 2-16,-1-1 5 0,3-1-3 0,1 3-8 16,2-1 0-16,-1-1-4 0,1-4 5 0,3 0 5 15,-2-4 0-15,1 1 0 0,0-1-2 16,0-4 1-16,-3 2 0 0,3-4 8 0,-4 1 2 16,1-1-5-16,-1-1 6 0,-1-2-6 0,-1 1 5 15,-2 1 5-15,0-2 0 0,-2-1 1 16,0 2-7-16,0-2 1 0,-2-1 0 0,0 2 0 15,-1-1 4-15,-3 0-5 0,2 1-1 0,-2 0 2 16,1-2-1-16,-4 7 7 0,2-2-1 16,-2 1-6-16,0 1-5 0,1 0-4 0,0 1 0 15,1 2 4-15,-1-1-2 0,1 2-9 0,3 0-15 0,1 0-37 16,2-1-61-16,1-1-111 0,3 1-348 16,-1-1-1044-16</inkml:trace>
  <inkml:trace contextRef="#ctx0" brushRef="#br0" timeOffset="609337.0398">27808 17697 1 0,'0'-1'329'0,"0"-2"160"0,0 1 3 0,0-1-91 15,0 3-86-15,1 0-78 0,-1 0-52 0,1 0-42 16,-1 2-27-16,0-2-16 0,0-2-8 15,0 5-10-15,0-3-15 0,0 1-17 0,-1-1-20 0,1 1-6 16,0-1-7-16,0 3 7 0,0 4 2 16,0-2-3-16,0 3-1 0,-1 2-8 0,1-3 2 15,0 3-5-15,0 1 2 0,1-1-4 0,-1 2-6 16,0-2 5-16,0 1-6 0,1 0 2 0,-1 7-3 16,0-6-7-16,1 5-1 0,-1-2-10 15,1-2-7-15,-1 1-19 0,-1-3-28 0,0 3-40 16,1-3-61-16,0-1-79 0,-1 1-179 0,0-1-506 15,1-1-341-15</inkml:trace>
  <inkml:trace contextRef="#ctx0" brushRef="#br0" timeOffset="609771.7188">27897 18017 987 0,'0'2'421'0,"0"-1"-93"16,0 1-17-16,-1-1-66 0,-1 2-52 0,1 5-44 16,0-2-36-16,-1 2-37 0,-2 0-17 15,3 2-8-15,-2 0-10 0,2 1-7 0,1 1-13 16,0-1-2-16,0-1-10 0,0 3-2 0,2-3-2 16,1 3-14-16,-1-8 18 0,1 1-6 15,-2 0 0-15,3 1 1 0,0-3-24 0,2 2-9 16,-1-2-19-16,0 1 4 0,2-1-4 0,1-1 10 15,-2-1 10-15,3-2-7 0,-2 0 17 0,2-2-3 16,-3-1 10-16,3-1 0 0,7-5 0 16,-6-1 3-16,1-2-1 0,-6 3 18 0,0-2-2 15,2 3 7-15,-3 1 7 0,4 0-3 0,-5 1 10 16,1 0 3-16,0 2 6 0,-3 2 6 16,2-1 0-16,-1 1-2 0,-2 2-8 0,2 0-3 15,-4 2-8-15,2-2-3 0,0 3 4 0,-1 2-11 16,1 2 4-16,0 1-7 0,-1-1-4 0,1 0 3 15,-2 5-4-15,2-7 15 0,0 2-12 16,-1 0 1-16,1 2-5 0,0 0-15 0,-1 3-6 0,1-1-23 16,0 3-14-16,0-1-43 0,-1-1-10 15,1 1-22-15,-1 0-74 0,1-2-92 16,0 0-186-16,0-3-453 0,1-2 105 0</inkml:trace>
  <inkml:trace contextRef="#ctx0" brushRef="#br0" timeOffset="610254.5442">28276 18128 707 0,'1'0'368'16,"0"0"-57"-16,3-2 8 0,0 4-56 15,-1-2-56-15,2 0-46 0,-1 1-38 0,2 3-34 16,2-2-11-16,0 4-15 0,2-1-8 0,-1 1-1 15,-2-4 3-15,-2 3-4 0,2-1-17 16,-1 2-5-16,0 1-18 0,1 0-2 0,-2 1 7 16,2 2-12-16,-4-1 10 0,3 1-14 0,-5 0-2 15,1-2 16-15,0 2-16 0,-2-2 9 0,-2 2-7 16,1 0-11-16,-1-3 1 0,-2 1 3 0,0 2 8 16,-1-5-5-16,-1 3 8 0,0-2-13 0,0-2-4 15,-2-1 12-15,2-1-6 0,0 0 7 16,-1 0-14-16,3-4-3 0,-2 2-6 0,4-2 11 15,-3 1 8-15,1-1-13 0,4-2 7 0,0-3-13 16,0 0 6-16,1 1 11 0,5-5-4 0,-3 2 7 16,5-1-5-16,1-4-7 0,0 1 16 15,4-1 0-15,13-12-4 0,0 1 2 0,-6 0-1 16,-4 4-4-16,-3 6 15 0,-2-4 10 0,-3 6-2 16,-3 2 8-16,0 2 1 0,-3 3 2 0,-3-1-1 15,-2 0 1-15,-2 2 2 0,0 1-12 16,-1 1 1-16,-4 2-12 0,-1-3-6 0,-6 0 8 15,0 1-12-15,-1 3 6 0,-1 3-7 0,-1-2-6 16,0 2 2-16,2-3-4 0,5 3-1 16,3-1-19-16,2 1-29 0,5-1-52 0,0-1-83 15,3-1-162-15,3 1-732 0,0-2-215 0</inkml:trace>
  <inkml:trace contextRef="#ctx0" brushRef="#br0" timeOffset="610806.0771">28952 17665 1 0,'1'-2'175'0,"1"-2"281"0,0 0 9 16,0 3-45-16,1 1-86 0,1-1-70 0,-1 1-58 16,-2-2-35-16,2 2-27 0,1 2-25 0,-2-1-13 15,0-1-14-15,2 0-12 0,-4 0-10 0,1 1-9 16,-1 2-8-16,-1 0-7 0,1 0 2 15,0 2-5-15,0 3-4 0,-4 2-3 0,2 5-15 16,0-2 1-16,-2-1-5 0,0-2 2 0,2 3 0 16,-3-2-8-16,0 4-6 0,0-3-7 15,1 4-1-15,-1 0 1 0,1 0 2 0,1 2-6 16,-3-3-12-16,4-1-14 0,1 0-24 0,1-5-25 16,0 4-42-16,0-1-73 0,1-1-98 15,-1-1-219-15,1 0-547 0,-1-2-96 0</inkml:trace>
  <inkml:trace contextRef="#ctx0" brushRef="#br0" timeOffset="611170.7751">29041 18031 1008 0,'0'3'457'16,"0"-2"-143"-16,-1 2-20 0,0-1-45 15,-1 0-57-15,-1 2-32 0,0 1-34 0,1 3-29 16,-3 0-23-16,1 1-18 0,2-2-9 0,-2 1-5 16,0 0-12-16,3 2-8 0,0 1-12 0,0 0-5 15,0-5 12-15,1 0 6 0,0 3 0 16,1-1-11-16,0 1-11 0,0 2-18 0,1-3 17 16,3 5 12-16,-2-3-7 0,-1 5 8 0,5-4-20 15,-4 1 1-15,1-2-5 0,1 3 11 16,1-3 4-16,-2-1-12 0,-2 2 8 0,4-5-14 15,-4 1 4-15,-1 0 18 0,2-2-12 0,-2-1-1 16,1 0-11-16,-1-2-10 0,0-1 5 0,-1 1 13 16,-1 1 0-16,1-3-12 0,-1 1 2 0,-2-1-20 15,-1-1-3-15,2 1 0 0,-5 0-12 16,3-2-1-16,-5-1-24 0,1 1-25 0,-2-1-21 16,3-1-30-16,-3 2-43 0,-3-2-111 0,4 1-283 15,1-2-383-15</inkml:trace>
  <inkml:trace contextRef="#ctx0" brushRef="#br0" timeOffset="611587.3546">29184 18106 436 0,'15'-1'457'0,"5"-3"-45"0,1 2-4 16,0 1-72-16,-4 1-113 0,-2 0-64 0,0 1-38 15,-1 0-20-15,-1 2-22 0,-1 2-14 16,0-3-20-16,-2 1-16 0,-4 0-2 0,3 0-2 16,-7 0 5-16,-1 3 4 0,1-1-3 0,-5 0-5 15,2 2-4-15,-1-4 17 0,-4 3-8 0,3-1-1 16,-2 2-10-16,-2 0-33 0,-1 1 10 16,1-1-1-16,-1 4 9 0,1-2-1 0,0 0-6 15,3 2-8-15,-1-2-3 0,3 2 12 0,3-4-6 16,2 3 6-16,1-2-7 0,2-1-5 15,2-2 4-15,5 1 1 0,0-1 20 0,1-2-9 16,3-1 0-16,-2-1-10 0,2-4-7 0,0 2 23 16,-4-5-4-16,0 2 13 0,-3-1-11 0,-1-2-6 15,0-2 2-15,-4 1 8 0,-1-2 12 16,-2-1-5-16,2 2 6 0,-2-4-13 0,-4 1-19 16,-2-10 2-16,0 2-3 0,-2 1 5 0,-4 10 10 15,1-5-6-15,-2 5-4 0,-4 1-4 0,-1-1-6 16,-4 5-15-16,7-1-44 0,-4 0-68 15,6 1-148-15,0-2-605 0,2 4-729 0</inkml:trace>
  <inkml:trace contextRef="#ctx0" brushRef="#br0" timeOffset="612278.1646">30061 17744 1 0,'2'-1'0'0,"0"1"14"0,-1-2 437 0,4 1 0 16,-2-3-61-16,-1 3-70 0,-1 0-59 0,0 0-52 15,3 1-42-15,-3-2-21 0,0 1-17 0,1 1-12 16,-2 0-6-16,1 0-10 0,0 1-18 0,1-1-20 16,0 0-19-16,-1 2-11 0,-1-1 0 0,1 2 2 15,-1 1-2-15,1 2 1 0,-1 0-5 16,1-1 0-16,-2 7-2 0,1 3-8 0,-1 1-1 15,0-1-7-15,-2-1 1 0,1-1 0 16,1-1-7-16,0 3 0 0,0-2-5 0,0-1-4 16,1 1 0-16,0-2 2 0,0 2-2 0,2 2-14 15,-2-2-14-15,2 1-35 0,2-2-37 0,-1 1-53 16,-1-1-77-16,6 1-151 0,-6 0-487 0,4-3-637 16</inkml:trace>
  <inkml:trace contextRef="#ctx0" brushRef="#br0" timeOffset="612607.8797">30230 18185 723 0,'0'0'473'16,"0"2"-198"-16,0-2 10 0,-1 1 15 0,1 1-57 15,-1 0-40-15,-2 0-44 0,1 4-27 0,-3-2-41 16,3 1 1-16,-4 1-25 0,2 0-13 16,-4 3 2-16,0-1-15 0,2 3 0 0,-2-2-21 15,0 1-1-15,-3 2-18 0,3-2 4 16,2 3 11-16,-1-3-8 0,-2 3 1 0,6-2-13 0,-3 1-2 16,5-1 3-16,0 1-1 0,1-2 3 0,0 1-16 15,1-1-13-15,4-1 0 0,-2 0-18 16,0-3-7-16,3-2-14 0,-1 3-42 0,3-3-44 15,-1-1-54-15,2-1-85 0,1-2-137 0,-3 0-296 16,7-2-238-16</inkml:trace>
  <inkml:trace contextRef="#ctx0" brushRef="#br0" timeOffset="613424.3436">30309 18506 1 0,'0'0'0'0,"1"2"0"0,-1 1 325 16,0-2-23-16,0 2-52 0,0 0-31 0,0 0-37 15,0 0-9-15,0 0-15 0,1-1-15 16,-1 2-17-16,5-1-12 0,-4-1-9 0,1 2-34 15,1-2-1-15,3 1-23 0,-3-1-8 0,4-1 15 16,-3 2-12-16,4-2-1 0,3 0-15 0,-2-2 2 16,1 0-2-16,1-1 3 0,-1 0 8 15,2 1-17-15,-2-2 4 0,0 0-4 0,1-2 7 16,-3 2 15-16,1-2 1 0,-2 0 1 0,-3-1-15 16,2-1 2-16,-3 0-6 0,-1 0 0 15,-2 1 9-15,0 0-12 0,-1 0 4 0,0 0-10 16,-2 0-5-16,-3 0 10 0,1 0-14 0,-3 0 6 15,1 1-17-15,-4-2-4 0,2 1 3 0,-1 1 4 16,-1 0 11-16,1 1-18 0,0-1 8 0,-1 1-14 16,3 0 5-16,2 1 17 0,-2-1-10 0,0 2 0 15,3-1-20-15,-1 1-11 0,3 0-18 0,-2-1-11 16,4 3-23-16,0-1-61 0,1 0-28 16,0 0-87-16,1 1-211 0,1-1-444 0,4 1 86 15</inkml:trace>
  <inkml:trace contextRef="#ctx0" brushRef="#br0" timeOffset="613756.7324">30661 18369 413 0,'0'-1'707'0,"0"2"-278"16,0-1-43-16,0 0-42 0,-4 0-105 0,2 2-68 15,0 0-62-15,-5 1-17 0,3-3-31 0,-3 4-6 16,-4-2 5-16,2 0-16 0,-1 4 3 0,-1 0-22 15,1 0-14-15,-1 0-15 0,0 1 7 16,2 0 8-16,1 1-11 0,5 2 12 0,-3-2-24 16,3-1 1-16,3-1 8 0,0 2-2 0,3-1 8 15,2-3-9-15,-2 3-3 0,5-4 0 16,0-1 1-16,4 2 17 0,-2-2-6 0,1-2 1 16,1 0-11-16,-1-2-1 0,-1-2 15 0,1 0-1 15,-2-1 10-15,0 1-12 0,1-3-6 0,-4 0 5 16,-1-2 3-16,0 2 10 0,-3 0-4 0,0-2 6 15,-2-1-10-15,0-1-5 0,0 2 20 16,-3-1-19-16,-3 1 8 0,1 1-13 16,-4-1-22-16,-3 1-3 0,-2 2-27 0,1 1-48 0,-3 1-144 15,3-2-498-15,0 4-900 0</inkml:trace>
  <inkml:trace contextRef="#ctx0" brushRef="#br0" timeOffset="614723.1888">31164 17575 379 0,'-1'0'575'0,"1"-1"-77"16,0 0-46-16,0 2-106 0,0 0-119 0,0-1-69 15,0 2-39-15,0 1-22 0,0-2-8 0,1 3-11 16,-1-2-3-16,0 2 1 0,0 2-11 0,1 3-6 16,-1-2-10-16,0 4-3 0,0 0-6 15,0-2-5-15,0 5 3 0,-1-3-11 0,0 2-3 16,-2 0-10-16,-2-3-7 0,3 1 0 0,-2-1-1 16,-2 0 0-16,4 4-5 0,-4 0-1 0,3 1-4 15,-1-3 2-15,-1 2-2 0,4-1-10 16,-2 0-16-16,1-1-27 0,2-1-28 0,0-1-35 15,2 0-49-15,1 1-59 0,-1-1-99 0,4-1-217 16,-3-3-498-16,2 0 76 0</inkml:trace>
  <inkml:trace contextRef="#ctx0" brushRef="#br0" timeOffset="615124.2604">31232 17973 234 0,'0'3'559'0,"1"-2"-131"0,0 0-5 16,-1 4-63-16,1-2-102 0,-1 2-62 0,-1-1-40 15,1 1-27-15,-2 3-26 0,0 0-19 16,-3 2-19-16,2 2-15 0,-3-1-12 0,1 1-5 16,-2 1-4-16,-1 3-10 0,4 2-5 0,2-11 5 15,-3 2-6-15,3 4 14 0,-2-1 3 16,-1 4-25-16,4 0-11 0,-1-2-14 0,1 4-4 15,1-1 17-15,1-2 11 0,1-1-10 0,0 0-3 16,3-5-10-16,0-3 4 0,2 4 11 0,-3-5-3 16,5-2 7-16,0 0-11 0,-1-3-3 15,0-1 2-15,-2-1 10 0,5 0 14 0,-3-3-7 16,0 1 23-16,0-4-29 0,-3 1 1 0,2-1 13 16,-3-2-14-16,1 2 16 0,-3-2-5 15,-1 1-5-15,-1 2-3 0,0-2 6 0,-2 0 14 16,-1 4-12-16,-3-3-8 0,-1 3-2 0,1 0-10 15,-2 0 18-15,0 0 1 0,-2 1-4 0,-1 0-17 16,1 1-19-16,1 0-8 0,0 1-29 0,3 1-36 16,0 0-94-16,3 0-123 0,1-1-368 0,3 2-883 15</inkml:trace>
  <inkml:trace contextRef="#ctx0" brushRef="#br0" timeOffset="615487.3865">31545 18084 1129 0,'3'1'496'0,"0"-1"-184"0,6 1-32 15,-3 0-7-15,-1 2-81 0,2 1-56 16,1 2-37-16,-3 3-24 0,3-2-23 0,-6-3 7 16,3 2-7-16,-1 1-11 0,-2 0-12 0,5 0-30 15,-5 4 14-15,5-2-14 0,-4 4 10 16,-2-2 0-16,1 2-23 0,-2-2 15 0,-3 2-7 15,2-3 15-15,-5 1 3 0,1-1 1 0,-4-1-9 16,1-1-10-16,3-1 2 0,-3-2-1 0,-1-2 14 16,4 2-1-16,0-4-2 0,3 0-5 0,0-1-10 15,2 0 10-15,1 0 5 0,2-1 1 0,2 0-3 16,0 0-21-16,6-4 11 0,3 3-7 16,1-1 13-16,4 1 6 0,2-1-1 0,1 0-9 15,3-1-5-15,-2-1 11 0,1 2-14 16,0-2 15-16,-2 1-6 0,-5 1-14 0,-1-1 7 0,-2-1-10 15,-2 2-2-15,-1 0 5 0,-6-1-41 16,2 1-13-16,-5 0-36 0,-1-2-56 0,-1 1-103 16,-1 0-284-16,0-2-569 0</inkml:trace>
  <inkml:trace contextRef="#ctx0" brushRef="#br0" timeOffset="615841.6518">32251 17720 1070 0,'-1'-7'919'0,"0"0"-650"15,-1 0-33-15,3 1 7 0,1 5-57 16,-2-1-46-16,5 0-33 0,-4 0-25 0,0 2-17 16,0-1-15-16,0 2-12 0,-1 0-10 0,0-1 2 15,2 1-8-15,-2 2 4 0,0 1-1 0,1 4-12 16,1 1 4-16,-2 3-11 0,0-1 4 16,-2 4-2-16,-1-1-1 0,1 2 0 0,0 2-10 15,-2-1 3-15,3 1-9 0,-2 2-3 0,-1 0-7 16,1 4-25-16,0-2-17 0,-3 1-32 15,0-1-41-15,-2-1-59 0,0-2-110 0,0 0-285 16,1 0-883-16</inkml:trace>
  <inkml:trace contextRef="#ctx0" brushRef="#br0" timeOffset="616215.5988">32298 18101 1112 0,'0'0'528'0,"0"-1"-157"16,-1 2-50-16,-1 1-53 0,0 3-82 0,-1-4-53 15,-1 3-45-15,-1-3-5 0,2 1 2 0,-4 2-24 16,3 0 7-16,-6 3-37 0,1 0-10 16,0 0 10-16,-3 2-21 0,1 2 3 0,1 1-14 15,-1-1-9-15,2 2 2 0,2 0 3 0,-2 2 10 16,4-1-12-16,0 1 6 0,4-1-13 0,0-3-1 15,1 1 5-15,1-3 5 0,0 0 5 16,3-1-15-16,-1-3 10 0,0-1-16 0,3-1 9 16,-2-1 20-16,2-1-9 0,-3 0 8 0,4-2-5 15,-2-1-3-15,2-2 10 0,-2 1-2 0,2-2 4 16,-1-2-11-16,-1 1-8 0,0 0 6 0,-1-2-2 16,-3-2 14-16,2 4-2 0,-1-1-5 15,-2-2-10-15,-2 2-10 0,-1 0 8 0,0 1-19 16,-3 1 4-16,0 2-23 0,-3-2-40 15,1 2-44-15,-1-1-109 0,3 0-278 0,-1 1-1000 0</inkml:trace>
  <inkml:trace contextRef="#ctx0" brushRef="#br0" timeOffset="616642.428">32573 18123 1317 0,'-2'0'556'0,"-3"1"-301"0,3-1-34 15,-1 2-12-15,-4 0-35 0,3 1-53 0,-2 1-25 16,0 2-33-16,1 2-30 0,-1 2-14 16,2-1-9-16,-1 3 6 0,1-1-10 0,2 2 1 15,1-1-15-15,1 1-8 0,0-2 8 0,2-2-11 16,1 2 8-16,2-3-2 0,-1 1-5 0,3-2 3 15,0-1 9-15,0 0 7 0,5-3 6 0,-1 1 2 16,1-3-8-16,0-1-6 0,1-1 8 16,-2-3 4-16,5 1 8 0,-3-3 4 0,-2 0-4 15,2-1 5-15,-1-2 4 0,1 0 13 0,-2-1 1 16,-1-1 2-16,2 0-3 0,-2-2-7 16,0 2 16-16,-1 0-10 0,0 2 17 0,-1 3-13 15,-3 1-24-15,1 1 9 0,-4 2-16 0,0 1 15 16,-2 2 3-16,1 0-4 0,-1 0-10 0,-1 2-9 15,1-1 7-15,-2 4-9 0,1 0 14 0,-4 3-6 16,2 3-16-16,-1-2 4 0,-3 4-11 16,1-1 4-16,1 2-12 0,-3 1-28 0,1-2-41 15,1 1-66-15,-1-3-104 0,0 3-304 0,3-1-1134 16</inkml:trace>
  <inkml:trace contextRef="#ctx0" brushRef="#br0" timeOffset="639451.4886">2065 4770 1 0,'1'1'0'0,"0"0"0"15,1 1 0-15,4 1 0 0,-4-1 0 0,3-1 0 16,-1 0 0-16,-1 0 0 0,3 1 0 16,-2-2 0-16,4 1 0 0,-1 0 0 0,-1-1 0 15,2 0 0-15,-1 2 0 0,1-2 0 0,-1 1 0 16,2-1 8-16,0 0 18 0,-1 0-9 0,-1 0-4 15,-1 0-3-15,2 2-2 0,1-1-2 0,-5 0-4 16,4 0-2-16,-3 0 2 0,1 1-1 16,-1 0 1-16,0-1 1 0,2 1-2 0,-3-2-2 15,3 0-1-15,-4 1-1 0,4-1 2 0,-3 2 2 16,2-2 3-16,-2 0 0 0,2 0 2 0,-3 0-2 16,4 0 1-16,-3 0-1 0,-1 0-4 15,2 0-3-15,-3 0-6 0,4 0-8 0,-3 0-20 16,-1 0-17-16,2 0 54 0,0 0 0 0,-2 0 0 15</inkml:trace>
  <inkml:trace contextRef="#ctx0" brushRef="#br0" timeOffset="640990.584">2234 4905 1 0,'-3'0'0'0,"1"0"0"0,2-2 0 16,-1 2 0-16,0 0 0 0,1 0 0 16,-1-1 0-16,1 1 82 0,-2 0 76 0,2 0-5 15,0 0-27-15,0 0-40 0,0 1-30 0,2-1-20 16,-2 0-5-16,0 0 9 0,1 2 7 0,-1-2 3 16,1 0-3-16,0 0-4 0,-1 0 2 15,0 0 14-15,1 0 30 0,3 0 13 0,-1 0 6 16,-1 0-13-16,0 0-29 0,5 0-11 0,-4 0-13 15,4 0 0-15,-2 0 3 0,3 0 2 16,0 0 5-16,2 0 2 0,1 0 1 0,0 0-3 0,4 0-4 16,1 0-4-16,4 0-8 0,0 0-5 15,0-2-8-15,2 2-4 0,-2 0-3 16,1 0-3-16,1 0-2 0,-2 0 3 0,-1 0 3 0,4 0 5 16,-1-1 3-16,1 1-1 0,2 0-2 0,3-2-6 15,-1 1-1-15,0-1-5 0,0-1-1 16,2 2 0-16,-2-1 0 0,0 0-1 0,1 0 1 15,2 1-1-15,1-1-1 0,0-2 1 0,-2 3-5 16,0-1 3-16,-5-1 0 0,2 1 0 16,-3-2 1-16,-1 2-2 0,1-1 0 0,0 1-1 15,-2-3 0-15,1 4-3 0,0-1 0 0,-3-1 2 16,3 2-4-16,-2 0 4 0,-1-1-2 0,0 1 0 16,1-2 2-16,-3 1-2 0,3-1 3 15,0-2-1-15,3 3 3 0,-2-2-3 0,2 1-1 16,-3 0 0-16,1 0-4 0,0-1 5 0,-2 0 0 15,0 0-3-15,-4 1 5 0,2 1-3 16,-3-1-1-16,1 0 1 0,-3 2 0 0,-1-1-1 0,-1-1 0 16,0 0 0-16,0 2-5 0,-3-1 4 15,-1 2 1-15,-1-1-2 0,0 0 2 0,1 1-2 16,-1 0-1-16,-1-1 1 0,-1 1 2 0,0 0-3 16,0 0 1-16,-1 0 1 0,-1 1-8 0,-1-1 8 15,1-1-2-15,-1 2 2 0,0-2 4 16,0 1-2-16,-1 1 0 0,1-2 0 0,0 2 0 15,0-1 1-15,0 0 2 0,0 0 0 0,-1 0-2 16,1 0 3-16,-1 0-1 0,0 0 1 16,-1-1 3-16,1 1-4 0,1 0-2 0,-1 0-5 15,-1 0-6-15,1 0-5 0,-2-1-3 0,-5 1 3 16,1-1-4-16,-3 1 6 0,3 0 1 0,-2 0-1 16,0 0 4-16,0 1-8 0,-1 0 2 15,-2 0-2-15,-4 0 2 0,3 0 2 0,-1 1 1 16,-2-1 3-16,1 0-2 0,-1 1 3 0,-2-1 2 15,-2 1-1-15,-1-1 4 0,0 0-2 0,-5 0-1 16,-1 2 2-16,0-1-1 0,-2-1 2 0,3 1 2 16,-3-2-1-16,-1 0-1 0,1 0 1 0,1 0 1 15,2 0-1-15,-2 0 4 0,-1 0-4 16,2 1 0-16,2-1 2 0,-2 2-4 0,1-2 2 16,2 0 2-16,-2 1-1 0,1-1-3 0,1 0 3 15,0 1-2-15,1 1 0 0,0-1 5 16,2 1-4-16,1-1 0 0,2 2-1 0,-2-1 0 15,3 0 0-15,-1 1 0 0,0-2 1 0,4 1-4 16,0-1 4-16,0 2 0 0,4-1-1 16,0-2 4-16,0 4-3 0,0-3-1 0,4 1 1 15,0 0-1-15,0-1-1 0,2 0 2 0,1 1 0 16,1-4-2-16,1 4 1 0,-1-2-3 0,4 0-4 16,-2 0 0-16,1 0-9 0,1 0-8 0,-2 0-12 15,1 0-11-15,0 0 9 0,1 1 11 16,4-1 19-16,2 0 11 0,2 1 1 0,6-1 0 15,-1 0-2-15,6-1 5 0,2 1-1 0,1-1 0 16,5 1 3-16,2 0-2 0,0-2 1 0,6 2 1 16,2-1-1-16,1-1-1 0,2 1 2 15,0-1-2-15,-2 2 3 0,-2-1 2 0,3-1-3 16,-2 0 2-16,-1 1 3 0,2 0-6 0,-2-2 3 0,-2 1-1 16,0 0-2-16,-3-1 0 0,0-1 0 15,-1 1-2-15,-3 0-1 0,-2 0 3 16,-1 1-2-16,-2-1 1 0,-4 1 1 0,1 0-5 15,-4-2 3-15,-2 2-1 0,-3-1 2 16,-2 0 2-16,-4 2 1 0,-2 0 4 0,-2 1 3 0,-2 0 10 16,-1 0 5-16,0 0 3 0,1 0-1 0,-3 2-8 15,2-2-4-15,0 0-9 0,-2 0-7 16,1-1-8-16,-2 1-3 0,-4 0-1 0,4 1 2 16,-2-1 3-16,2 2-2 0,0-1 0 0,1 1-1 15,-1-1-1-15,0-1-1 0,2 0 1 0,0 1-2 16,1-2-2-16,-2 1-4 0,2 1-8 15,0 0-11-15,-1 0-13 0,0 1-16 0,-2 0-21 16,1-1-33-16,0 2-54 0,-1-1-103 0,3 0-211 16,-2 3-289-16,3-1 339 0</inkml:trace>
  <inkml:trace contextRef="#ctx0" brushRef="#br0" timeOffset="655374.621">2835 16695 1 0,'2'-1'0'0,"-1"0"0"0,0-1 0 15,-1 1 0-15,0-1 0 0,0 2 0 0,0-1 0 16,0 1 0-16,1-1 0 0,-1 0 0 0,0 1 0 16,0 0 0-16,0 0 0 0,0 0 0 15,0 0 0-15,0 0 0 0,-1 0 0 0,1 0 0 16,0 0 0-16,0 0 7 0,0 0 20 0,0-2 3 16,0 2 3-16,0 0 4 0,0 0 4 15,0 0 9-15,0-1-2 0,0 1-3 0,-1 0-8 16,1 1-14-16,0-2-5 0,-1 0-5 0,1 1-1 15,0-1-2-15,0 1-3 0,-2 0 0 0,2-1-3 16,0 1 0-16,-2 0-1 0,2 0-1 16,-1 0 2-16,-1 0 2 0,2 0 5 0,0-2 3 0,-1 2 3 15,1-1 4-15,-1 1 0 0,0 0 0 16,1 0-1-16,0 0 3 0,-1-1 4 0,1 1 9 16,-2-2 6-16,2 4-3 0,-1-4-2 0,0 2-9 15,-1-1-2-15,2-1 2 0,-1 2-4 0,-1 0-3 16,2 0-7-16,-1-1 0 0,0 1-1 15,-1 0 5-15,2 0 1 0,-1 0 2 0,0 1 5 16,1-2 3-16,0 1 4 0,0-1 6 16,0 1 4-16,0 0 1 0,-2 0-1 0,2 0 1 0,0-1-1 15,0 1 2-15,0 0-3 0,0 1-6 16,0 0-2-16,0-1-7 0,2 0-1 0,-2-1-5 16,0 2-2-16,0-1-3 0,0 0-3 0,1 0 0 15,-1-1 0-15,0 1 3 0,1 1-2 16,-1 0-2-16,0-1-1 0,0 0-1 0,2 0 1 15,-2 0 3-15,0 0-2 0,0 0-3 0,0 0-2 16,1 2-2-16,-1-2-1 0,0-2 2 0,0 4-1 16,0-1-5-16,0-1 0 0,0 0-4 0,1 0 2 15,-1-1 12-15,2 1 9 0,-1 1 11 0,2-1 6 16,1 2-1-16,-1-2-3 0,2 0-3 16,-1 1-1-16,-1 0-4 0,1-1-2 0,0 0-5 15,2 0 1-15,-2-1 1 0,3 1-2 0,-1 1 0 16,2-1-4-16,0 0-2 0,-3 0-1 0,1-1 1 15,2 2-2-15,1-2 1 0,-1 2-5 16,0-1-2-16,-2 0 1 0,1 2-1 0,-1-2 1 16,1 0-1-16,1 1-4 0,0-1 0 15,-1 1 0-15,1-1 3 0,0 0 4 0,1 1-2 16,-1-1 0-16,0 0-1 0,1 0 1 0,2-2 5 16,-2 1-1-16,0 1 0 0,1-2-2 0,-1 1-2 15,1 0 2-15,0-1 2 0,0 1-1 0,-2-1-2 16,2 0 0-16,2 1-3 0,-4-1 0 15,2 0 4-15,0 0-3 0,0 2-1 0,-1-1-3 16,2 1 0-16,-2-1 0 0,3 1 3 0,-2-2 1 16,-1 4-1-16,1-2-1 0,0 0-2 15,1-2-1-15,-2 1 6 0,0 1-2 0,1 1 2 16,-1 1-2-16,0-2-4 0,-1 1 0 0,-1-1 2 0,0-1 2 16,3 2 1-16,-2-2-1 0,-2 1-1 15,1 0-2-15,2-2 6 0,-1 2-2 0,-1 2-2 16,-1-2-3-16,3 0-5 0,-4 0 5 15,2 0 2-15,-1 0 2 0,1 0 2 0,0 0-2 16,1 0-4-16,-2 0 2 0,0-2 2 0,4 2-2 16,-2-1 2-16,-2 1-3 0,2 0-4 0,0 0 4 15,0 0 2-15,2-1 0 0,-3 1 3 0,2 0-1 16,1 0-4-16,3-1 1 0,-1-1 2 16,1 2-2-16,0 0 1 0,3 0-2 0,-2 0-1 15,1 0 1-15,2 0 1 0,-1 0 3 0,1 0 1 16,-3 0-3-16,0 0-2 0,1 0-1 15,-3 0 4-15,1 0-1 0,-2-1 0 0,0 1-1 16,-2 0-5-16,1 0 3 0,0 0 2 0,0 0 2 16,-2 0 4-16,3 0-4 0,-1 0-1 0,0-3 0 15,2 2-6-15,1 1 8 0,-1-2 0 0,2 2-2 16,-3-1 2-16,1 0-2 0,3 0 1 16,-2 0 3-16,1 0 3 0,2-1-4 0,-3 2-2 15,2-1-1-15,2 0 0 0,-2 0 6 0,-2 1 0 16,1 0-1-16,-1 0-5 0,0 0 0 0,3 0 0 15,-3-1 3-15,3 1 2 0,-2-1-3 0,0 1-2 16,3 0 0-16,-4-2 1 0,0 2 0 16,1 0 0-16,-1 0-2 0,-2 0-2 15,2 0 2-15,-2-1 4 0,-1 1 1 0,1 0 2 0,-1 1-2 16,1-1-4-16,2 0-1 0,-4 0 2 16,1 2 1-16,2-2 2 0,-1 0-2 0,-1 0-2 15,1 0 2-15,2 0-1 0,-2 0 4 0,0 0 3 16,-1 0-6-16,3 0-1 0,-3-2 0 0,-2 2-2 15,3 0 4-15,1 0 0 0,-2-1-3 16,1 1-1-16,0-1 0 0,0 0 1 0,3 1 1 16,-3-3 2-16,3 2-1 0,-2 0-3 0,2 0 0 15,0 1 2-15,-3 0 0 0,3 0 1 16,1 0-2-16,-3-2-5 0,2 2 4 0,2-1 0 16,-2 1 3-16,2 0 2 0,-1 0-2 0,1 0-3 15,0-1 0-15,1 1 1 0,-1-1-2 0,-3 1 6 16,2 0-4-16,0 0-2 0,0 1 2 15,0-1 0-15,0 0 3 0,0 0 0 0,0 0-2 16,-2 0-3-16,1 0-1 0,-1 0 2 0,2 1 1 16,-2-1 2-16,2 0 1 0,-2 0-4 0,-2 1 0 15,1 1 2-15,0-2 3 0,-1 0 5 16,1 0-1-16,1 0 1 0,-2 0-1 0,4 0-3 0,-1 1-4 16,-3-1 4-16,5 0-2 0,-1-1-3 15,-2 2 8-15,4-1-5 0,-6 1 2 0,2-1 2 16,0 0-4-16,1 0-2 0,-4 0-2 0,1 0 2 15,4 0 0-15,-4 0 3 0,2 0-2 0,-2 0-5 16,-1 1 5-16,2-1-3 0,-1 0 4 16,3 0 1-16,-4 3-2 0,2-3-2 0,-1 0-2 15,0 0 1-15,-1 0-1 0,0 0 4 0,0 1 1 16,1-1-3-16,0 0 0 0,-1 1 0 16,0-1 3-16,3 1 0 0,-1-1 2 0,0 2-4 15,1-2 0-15,-2 0 2 0,2 1 3 0,-1-1 0 16,3 1 0-16,-4-1-5 0,1-1 2 0,4 1-3 15,-4 0 4-15,1 1 2 0,0-1-7 16,2 1 3-16,-4-1-3 0,0 0 1 0,3 0 2 16,-1 0 1-16,-1 1 0 0,0-1-4 0,-1 0 0 15,3 1 0-15,-2-1 4 0,0 2 1 0,-2-2-2 16,0 1-1-16,1-1-2 0,3 1 1 16,-4-1 1-16,2 0 3 0,2 1-1 0,-3-2-2 15,0 2 3-15,2 0-5 0,2 0 4 0,-4 1 0 16,1-1-1-16,1 2 0 0,-3-3-4 0,1 1 3 15,-3-1 1-15,4 2-1 0,-2-1 1 0,-2-1-3 16,1 1 1-16,2-1 0 0,-2 0 2 16,0 1 3-16,2 1-4 0,-2-2 2 0,2 1-2 15,1-1-1-15,-2 1 4 0,0 0-2 0,3-1 0 16,-2 0-1-16,1 0 0 0,1 1-1 0,-2-1 4 16,3 0 2-16,1 2-5 0,-2-2 2 15,2 0-3-15,-1-2 1 0,1 2 2 0,-1 0-1 16,4 0 0-16,-5 0-2 0,0-1 3 0,3 1-4 15,-3 0 2-15,3 1 3 0,0-1-6 16,1 2 4-16,3-1-3 0,-3-1 0 0,0 0 4 16,3 1-3-16,-2 0 2 0,3-1-3 0,-1 2 3 15,-1-2-1-15,2 2-1 0,0-1 5 16,-2-2-5-16,3 2 2 0,-1 1-2 0,2-2 0 16,-2 0 3-16,2 0 1 0,-6 0 0 0,1 1-4 15,1 0 0-15,-3-1-2 0,0 2 3 0,1-1 4 16,1 0-2-16,-5 0-1 0,5 0-3 0,-4-1-2 15,3 0 3-15,-5 2 1 0,6-2 3 0,-5 0-4 16,0 0 1-16,2 1-2 0,-2-1 1 0,-2 1 2 16,1-1-3-16,3 1 1 0,-3-1-1 15,-2 0 0-15,1 0 3 0,-1 0-2 0,0 0 2 16,1 0-3-16,0 2-1 0,1-2 0 0,1 0 1 16,0 0 3-16,-1 1-4 15,-2 1 3-15,0-1-3 0,2-1 0 0,-3 1 4 0,1-1-3 16,1 0 4-16,0 0-4 0,3 0 0 0,-4 0 0 15,2 0 2-15,1 0 3 0,-3 0-5 0,0 0 2 16,2 0-2-16,-3 0-2 0,1 1 8 16,2-1-4-16,1 0 0 0,-1 0 0 0,-1-1-2 15,0 2 0-15,1-1 1 0,0 0 1 0,2 1-2 16,-1-1 2-16,-2 0 0 0,1 0-4 16,-1 2 4-16,4-2-1 0,-4 2 0 0,1-1 1 15,1-1-2-15,1 0-2 0,-1 0 2 0,-1 0 5 16,3 0-5-16,-2 2 4 0,-1-2-1 0,5 0-4 15,-4 1 3-15,5 0 0 0,-4-1 1 0,4 1-3 16,1-1 2-16,-5 0-3 0,5 0 0 0,-2 1 5 16,-1-1-4-16,2 1 3 0,0 1-2 15,0-1-2-15,-4-1 4 0,-1 0-1 0,3 0-1 16,-4 0 1-16,0 0-2 0,3 0 0 0,-4 0 0 16,1 0 3-16,-2 1-2 0,1-1 1 0,-1 0-2 15,-2-1-2-15,0 2 6 0,-2-1-2 16,3 0 1-16,-3 0 0 0,-2-1-4 0,2 1 2 15,-3-1-2-15,4 1 3 0,-3 1-2 0,-2-2 2 16,4 1-1-16,-2 0-4 0,1 0 7 16,-1-2-5-16,-3 2 5 0,4 0 0 0,-2-1-2 15,-1 0 0-15,4 1-1 0,-3-1 3 0,2 1-3 16,-1-1 3-16,3 0-2 0,-3-1-3 0,2 2 4 16,-2-1-1-16,2-1 0 0,-2 0-2 15,3 1 1-15,-2 1-3 0,4-1 0 0,-3 1 5 16,0 0-4-16,1 0 2 0,-3 0 0 0,3 0-2 15,2 0 2-15,-1-1-1 0,-2 1 2 0,2-1-1 16,0-1-3-16,4 2 3 0,-2-1-4 16,-1-1 4-16,2 2-1 0,-1-1 1 0,-2 1 0 15,1-1-3-15,-3 0 5 0,2 1-4 0,-1-2 2 16,-2 2 1-16,3-1-4 0,-2 1 2 0,-2-1 0 16,2 1 2-16,-2 0-2 0,3 0 2 0,-3-1-2 15,3 1-2-15,-3-1 4 0,3-1-4 16,-3 2 0-16,5 0 3 0,-1-1-2 0,0 1 1 15,-2 0 2-15,3-1-1 0,0 1-2 0,-1-2 4 16,1 2-2-16,-3 0-5 0,1-1 7 0,1 1-4 16,-4-2 3-16,4 2-2 0,-4-1-1 15,3 0 1-15,-1 0-1 0,-2 1 4 0,2 0-4 16,-2 0 3-16,-1 0-2 0,2-1-2 0,-3 0 3 16,1 1-3-16,2-2 3 0,-2 4 1 15,-1-4-4-15,4 2 3 0,-3 0-4 0,2 0 5 16,-2 2-4-16,-1-4 3 0,4 2 1 0,-3-1-5 15,3 0 8-15,-2 1-5 0,2-1 1 0,-2 0 2 16,-1 1-5-16,3-2 1 0,-4 2-1 16,0-1 3-16,3 1-5 0,-3 0 7 0,-1 0-3 15,-1-1-2-15,1 1 7 0,-1 0-7 0,0-1 2 0,0 2 1 16,-1-1-2-16,1 0 1 0,0 0 0 16,0 0 0-16,-1 1 0 0,1-1 6 0,0 1-2 15,0-1-4-15,-1-1 7 0,1 1-7 0,0 0 4 16,0 0 0-16,1 0-6 0,-2 0 5 15,1 0-3-15,0-1 4 0,0 2-1 0,0-1 0 16,0 0 0-16,0 0-4 0,1 0 6 0,-2 0-5 16,1-1 2-16,0 2 2 0,0-1-7 15,1 0 5-15,-1 0-3 0,0 0 3 0,-1 0-1 16,1 0 4-16,1 0 0 0,-1 0-1 0,0-1 4 16,0 1-5-16,-1 0 2 0,1 0 0 0,0 1-8 15,1-1 5-15,-1 0-1 0,0 0-1 16,0 0 1-16,0 0 1 0,0 0-2 0,0 0-4 15,0 0 7-15,0 0-6 0,-1 0 1 0,1 0 5 16,0 0-9-16,0 0 5 0,1 0-2 0,-1 0 1 16,0 0 3-16,0 0 2 0,-1 1-1 0,1-1-3 15,0-1 5-15,0 1-6 0,0 0 2 16,0 0 2-16,0 1-10 0,0-1 7 0,0 0-7 16,0 0-1-16,0 2 4 0,0 0 2 0,-1 2 5 15,0 0 0-15,-3 0 6 0,3 3-8 16,0-2 1-16,0 0 3 0,1-1-7 0,0 1 5 0,-1 0-3 15,0-2 0-15,1 2 3 0,-1 0 0 16,1-2 0-16,-1 1-3 0,1-1 4 0,1 0-6 16,-1 0 5-16,0 0 2 0,0 1-11 15,0-2 10-15,0 3-5 0,0-3 0 0,0 0 8 16,0 1-5-16,0-1 2 0,0 1-3 0,0 0 0 16,-1-2-1-16,-2 2 0 0,2 1 5 0,1 0-8 15,-1-2 6-15,1 2-4 0,-1-1 3 16,1 1 2-16,0-1-2 0,0 2 3 0,0-1-6 15,-1-1 4-15,1 0-4 0,0 1 1 0,0-2 4 16,1 2-6-16,-1 0 4 0,0-3-3 0,0 2 1 16,0-1 6-16,0 2-3 0,0 0 1 15,1-1-3-15,-1 3 0 0,1-3-2 0,-1 0 2 16,0 0 3-16,1 2-7 0,-1 0 6 0,3-2-3 16,-2 2 0-16,0-2 5 0,0 0-4 0,0 2 2 15,-1 0-2-15,1 0 3 0,0-1-4 0,0-1 0 16,-1-1 7-16,4 1-11 0,-4-1 9 0,1 0-4 15,-1 0-3-15,0-2 8 0,0 0-4 16,0 0 3-16,0 0-1 0,0 1 0 0,0-1 1 16,0 0 2-16,0 0 5 0,0 0-5 0,0 0 7 15,0 0-2-15,0 0 2 0,0-3 7 16,0 3-3-16,1-1 4 0,-1 1-6 0,0 0-4 16,1-3-5-16,-1 2-4 0,0-2 1 0,1 2-5 15,-1-1 5-15,0 1-3 0,0 0-1 0,-1-5 6 16,1 4-5-16,0-1 2 0,-1 1-4 15,1 2 0-15,0-1 0 0,-1-2-1 0,1 2 5 16,0 0-10-16,-1-1-1 0,1 0-11 0,0 1-16 16,0-4-20-16,0 2-50 0,-4-2-76 15,4 1-225-15,-2 1-898 0</inkml:trace>
  <inkml:trace contextRef="#ctx0" brushRef="#br0" timeOffset="659948.6164">2718 16961 1 0,'2'-3'0'0,"-2"3"0"0,0 0 0 16,0 0 0-16,0 3 0 0,0-3 0 0,0 0 0 15,0 0 0-15,0 0 0 0,0 0 0 16,0 0 0-16,0 0 0 0,0 0 0 0,0 0 0 15,0 0 0-15,0 0 0 0,0 0 0 0,0-3 0 16,0 6 0-16,0-3 0 0,0 0 0 0,0 0 0 16,0 0 0-16,0 0 0 0,0 0 0 0,0 1 0 15,0-1 0-15,0 0 0 0,0 0 0 16,0-1 0-16,0 1 0 0,0 0 0 0,0 0 0 16,0 0 30-16,0 0 8 0,0 1-11 0,0-2-7 15,0 2-8-15,0-1-8 0,0 0-4 16,0 0-6-16,0 0-2 0,1 0-3 0,-1 0 0 15,0 1 2-15,0-1 7 0,-1 0 6 0,1 1 7 16,1-1 4-16,-1 1-2 0,0 1-3 0,0-1-3 16,0-1-2-16,2 0 1 0,-2 0 2 15,0 0 1-15,1 1 1 0,-1-1 2 0,0 1 3 16,0-1 3-16,1 0 2 0,-1 2 1 0,0-2 0 16,0 1 5-16,-1-1 6 0,2 0 2 0,-1 0 5 15,2 1-2-15,-2-1 2 0,0 0 1 16,0 0-1-16,0 1 5 0,0-1 2 0,1 0 3 15,-1 2-3-15,0-2 1 0,0 0-5 0,0 0 1 16,0 1 2-16,0-1-2 0,1 0 1 0,-1 0-4 16,0 1 0-16,0-1 1 0,0 0 2 0,0 1 1 15,0-1-1-15,2 1-2 0,-2-1-7 16,0 0-3-16,0 0 0 0,1 0 4 0,-1 0 7 16,0 2 9-16,2-2 4 0,-2 2 4 0,1-2 2 15,0 1 4-15,0-1-2 0,0 1-1 0,0-1-6 16,1 0-7-16,-1 0-6 0,1 0-2 15,-1 1-5-15,-1-1-7 0,1 2-5 0,0-2-5 16,0 0-2-16,-1 0 1 0,4 0-1 0,-2 1 5 16,-1-1-2-16,2 0 1 0,-2 0 8 15,1-1 0-15,0 1 5 0,2 0 0 0,-2 0-5 16,3 0-4-16,-2 0-5 0,1 0-2 0,0 0-2 16,0-2-1-16,-1 2-4 0,2-1-4 0,-3-1 0 15,2 2-1-15,0-2 1 0,-2 2-1 16,2 2-4-16,2-2-1 0,-2 0 0 0,2 0 1 15,-2 0 1-15,2 0 2 0,0 0-2 0,-1-2-2 16,2 2 1-16,-1-2 1 0,1 2 2 16,2-1 0-16,1 0 3 0,-3 0-5 0,0 0 0 15,2-1 3-15,0 2-3 0,1 0 4 0,-1 0-3 16,0-2-2-16,-1 1 1 0,0-1-1 0,2 1 2 16,-3 1-1-16,3-1-4 0,-2 1 2 15,3-1-1-15,-2-1 1 0,1 2 1 0,-1 0-1 0,1-1-1 16,-3 1-1-16,3-1 3 0,-3 0-1 15,3 1 2-15,0 0-1 0,1 0-1 0,-2 0 1 16,1-1 0-16,1-2 0 0,-1 3 0 0,0 0 1 16,0 0-3-16,-1-3-3 0,2 3 6 0,-1-1-3 15,0 1 3-15,-1 0 1 0,1-2-4 16,-1 2 0-16,-1-1 0 0,2 1 0 0,0-1-1 16,-1 1 4-16,0 0-3 0,0-1 1 0,0 1 4 15,0 0-3-15,0 1 2 0,0-1-3 16,-2 0-1-16,0 0-1 0,4 0-1 0,-3 1 3 15,0-1-2-15,2 1 3 0,-3-1-2 0,2 0-1 16,-1 0 1-16,1 0 0 0,-3 0 2 0,2 2 1 16,-2-2-2-16,3 0-1 0,-3 0-2 15,1 0 3-15,1 0 0 0,1 0 1 0,-2 0 0 16,0 0-4-16,2 0 3 0,-1 1-2 0,-2-1 3 16,1 1 0-16,0-1-3 0,-1 2 1 0,2-2-1 15,-1 3 1-15,-1-1 1 0,2 0 0 16,0 0-2-16,-1-1-2 0,0-1 5 0,0 0-3 0,3 1 5 15,0-1 0-15,-1 0-3 16,2 0 1-16,-1 0-2 0,1 0 1 0,1 0 1 16,-2 0 2-16,1 0-1 0,1 1-3 0,-2-1 2 0,0 0-2 15,1 0 3-15,2 0 1 0,0 0-1 16,-1 0-1-16,3-1-3 0,-3 1 3 0,1 1 0 16,-2-1-1-16,-1 0 0 0,-1 0-2 0,2-1 4 15,-3 1-2-15,4-1 4 0,-3 2-1 0,2-2-4 16,-1 1 3-16,2 0-3 0,-2 0 3 15,1 0 0-15,-1 0 0 0,0 0 0 0,-1-1-2 16,1-1 2-16,0 2-2 0,0-1 3 0,0 2 1 16,0-2-4-16,0 2 2 0,1 1-3 15,1-2 1-15,-2 1 6 0,1 0 2 0,-2 0-1 0,2-1-4 16,0 0-1-16,0 0-5 0,-3 0 5 16,5 0 0-16,-3 0 1 0,1 0 1 0,2 0-3 15,-2-1 0-15,0 1 0 0,0-1 2 0,1 1 0 16,2-1-4-16,-3-1 1 0,2 2-4 0,-1-1 3 15,-1 2 2-15,2-1-4 0,-1 0 4 16,0 2-4-16,0-2 3 0,2 1 1 16,-1-1-1-16,0 0 2 0,3 0-1 0,-2 1 1 15,3-1-1-15,-1-1 1 0,2 1 2 0,-1 0-4 16,2-1 3-16,-4 1-4 0,2-2 3 0,-2 2-1 16,3-1 0-16,-3 0 1 0,1 1-3 0,0-1 0 15,-2 1-2-15,1 0 3 0,1 0 2 0,-1 0-3 16,0 0 2-16,0 0-4 0,0 0 0 15,-3 0 3-15,4 0 0 0,-3 0 3 0,0 0-4 16,1 0 3-16,-2-1-4 0,0 1 1 0,1 0 4 16,0 0-5-16,-3 0 4 0,0 0-2 0,2-3 0 15,-2 3 3-15,0 0-1 0,3 0 2 16,-2 0-4-16,0 0 2 0,0-2-5 0,4 2 2 16,-1 0 3-16,-3 0-3 0,4 0 3 0,-1-1-2 15,3 1-1-15,-2 0 4 0,1 0-2 16,-2 0 1-16,2 0-2 0,-2-1 4 0,1-1-5 15,0 2 5-15,1-1 1 0,-1 1-5 0,2-1 5 16,-4 1-4-16,3 0 1 0,-1 0 3 0,-2 0-2 16,1 0 2-16,0 0-2 0,-2 0 0 0,1-1-2 15,2 1 3-15,-5 0 0 0,2 0-5 16,2 0 5-16,-1 0-3 0,-1 0-1 0,-1 0 4 16,2-1-1-16,0 1-1 0,0 0-2 0,1-1 3 15,1 1-4-15,-1 0 1 0,3 0 5 0,-3 0-6 16,4 1 3-16,-3-1-4 0,0 0 2 0,2 0 2 15,-2 0 1-15,1 0 1 0,-1 0-2 16,0 0 1-16,-1 1-2 0,2 0 3 0,-2-1-2 16,3 0-3-16,-2 0 2 0,3 0-3 0,-2 0 0 15,0 0 6-15,-3 0-3 0,4 0 2 0,-4 1-4 16,3-1 2-16,-4 0-2 0,1 0 1 16,0 0 3-16,1 0-8 0,-3 0 6 0,-1 1-4 15,1-1 1-15,0 0 6 0,-1 2-5 0,0-2 4 16,0 0-3-16,0 0 1 0,2 1-3 15,0-1 3-15,1 0 3 0,0 0-6 0,-1 0 6 16,2 0-3-16,0 0-1 0,0-1 5 0,1-1-2 16,0 1 1-16,1 1-1 0,1-1 0 15,-2 1-3-15,3 0 0 0,-3 1 3 0,3-1-5 16,2 1 5-16,-2-1-2 0,-2 0-2 0,2 0 6 16,1 2-5-16,-3-2 2 0,1 1-2 0,0 0 0 15,0 1-1-15,-2-2 1 0,2 0 1 0,-4 0-3 16,0 0 4-16,2 3-2 0,-2-6-1 0,1 3 5 15,2 0-4-15,-4 0 3 0,4 3-2 16,-3-3-2-16,-2 0 1 0,1 1-2 0,0-1 4 16,2 1-6-16,-2 0 5 0,-2-1-1 0,5 1-2 15,-2-1 8-15,0 0-6 0,1 0 2 0,1 0-2 16,-3 2 0-16,5-2-1 0,-4 0 1 16,1 0 3-16,2 1-6 0,-1-1 4 0,1 1-3 15,2-1 1-15,-5 0 6 0,4 0-5 0,-4 0 2 16,1 0-1-16,1 1-4 0,-2-1 3 0,3 0-1 15,-4 0 3-15,2 0-6 0,1 0 8 16,-2 0-4-16,1 0 0 0,1 0 6 0,-4 0-7 16,2 0 4-16,2 0-2 0,-3 0-3 0,1 0 2 15,-2 0-1-15,3 0 2 0,-3 0-6 0,1 0 8 16,-1 0-3-16,-2 0-2 0,0 0 8 16,0-1-7-16,-3 1 3 0,2 0-1 0,0 1-2 15,-2-1 1-15,-1 0-1 0,4 0 2 0,-6 0-2 16,5-1 2-16,-1 1-2 0,0 0-2 15,2-1 7-15,2 1-7 0,3 0 4 0,-3 1-2 0,2 0-4 16,-2-1 4-16,0 0-2 0,4 2 4 16,-2-4-3-16,-2 4 4 0,4-2-1 0,1 0-4 15,2 0 5-15,-4 0-4 0,3 0 3 0,-4 0 0 16,4 1-4-16,-5-1 0 0,4 0 0 0,-2 0 4 16,-1 0-3-16,2 0 4 0,-2 0-3 15,-2 0-3-15,0 0 8 0,4 1-6 0,-3-1 1 16,0 1 2-16,-2 2-8 0,0-3 6 0,-1 0-1 15,-5 0 2-15,3-1 0 0,-4 1 1 16,2 1-1-16,-2-1-2 0,4-1 6 0,-3 1-6 16,2-2 3-16,-3 1 1 0,-2 2-5 0,4-1 4 15,-3 0-2-15,0 0 2 0,-2-1 2 0,3 1 0 16,2 0-1-16,-3-1-5 0,1 0 8 16,2-1-8-16,0 2 3 0,2-1 2 0,0 2-7 15,-1-2 4-15,4 1-2 0,5 0 2 0,-3-1 1 16,0 1 2-16,1 0-3 0,3 0-2 0,-3 0 5 15,4 1-4-15,-3-1 1 0,4 1 2 0,1-1-5 16,-2 2 2-16,0-1-1 0,2-1 2 0,-2 0 2 16,-2 0 1-16,1 1 0 0,-3-1-4 15,-1 1 2-15,-2-1-3 0,0 0 2 0,-2 2 1 16,0 0-5-16,-5-1 4 0,4-1-2 0,-3 0 1 16,3-2 5-16,-4 2-2 0,3 0-2 15,-3 1 0-15,-1-1 0 0,3 0-2 0,-2 0 4 16,-1 0 2-16,3 0-6 0,-2 0 5 0,3-1-3 15,-3 0 0-15,1-1 5 0,2 1 0 0,-1 1-3 16,2-1-4-16,0 1 2 0,-2 0-3 16,2-1 5-16,0 1 1 0,-3 1-5 0,-1-2 2 15,3 1-2-15,-3 0 0 0,3-2 4 0,-3 2 0 16,0 0-1-16,2 0-2 0,-3 2 1 16,0-2-2-16,3 0 2 0,-2 1 3 0,2 0-4 15,-1-1 1-15,3 1-1 0,-3-1 0 0,3-1 4 16,-3 1-2-16,3 0 0 0,2 0-2 0,1 0 0 15,-1-1 1-15,-1 1 2 0,1 0 0 0,0 1-4 16,3-1 2-16,-2 0-2 0,0-1-1 0,4-2 6 16,-2 3-2-16,-2 0-1 0,0 0-2 0,-2 0 2 15,-1 0-2-15,1 0 3 0,1 2 2 16,-2-1-5-16,-3-1 3 0,3 0-2 0,-2-1 0 16,4-1 4-16,-3 2-1 0,-2 0 0 0,3 0-3 15,-3 0-2-15,4 0 0 0,-1 2 2 16,-3-2 4-16,3 1-1 0,-4 0 0 0,4-2-1 15,-4 1-2-15,-1-3 4 0,4 3-2 0,-4 0 1 16,4 0-2-16,-4 0-4 0,0 0 3 16,1 0 0-16,2 0 3 0,-2 2-1 0,-2-2 0 15,1 0-3-15,3-2 3 0,-3 2 2 0,-1-1-2 16,1 1 1-16,3 0-2 0,-3 0-2 0,-1 0 0 16,5 0 3-16,-4-1 0 0,0 2 0 0,-1-1 1 15,3 0-4-15,-3 0 2 0,0-2 0 16,-1 0 0-16,1 2 2 0,0 0-2 0,0 2-2 15,0-2 0-15,3 0 0 0,-3 0 6 0,-1 0-2 16,1 0 2-16,0 0-3 0,-1 0-3 0,0-2 5 16,0 1-2-16,0 1 3 0,1 0-2 15,-1 1-4-15,1-2 1 0,1 1 0 0,3-1 3 16,-3 0 2-16,-1 0-3 0,2 1-2 0,2-3-1 16,-3 3 1-16,-1-2 2 0,1 2 0 0,3 0-2 15,-3 2-4-15,0-2 2 0,5 0 2 0,-5-2 4 16,0 2 0-16,3 0 0 0,-3 0-5 15,1-1-1-15,1 0 4 0,-3 1-2 0,1 0 4 16,-2 0-3-16,0 1-4 0,0-1 3 0,1 0 2 16,-1 0 1-16,1-1 2 0,-1 1-2 15,1 0-3-15,3 0 1 0,-3-2 0 0,0 2 1 16,-1 0 0-16,1 0 0 0,-1 2-4 0,0-2 2 16,0 0 0-16,0 0 4 0,0-2 1 15,0 2 0-15,0 2-5 0,0-2-3 0,-1-2 3 16,1 2 0-16,0 0 3 0,0 0-1 0,0 2-5 15,0-2 3-15,0 0 1 0,0-2 4 0,0 2 2 16,0 0-3-16,1 0-2 0,-1 0-3 0,0-1 2 16,0 1 1-16,0 0 1 0,1-1-2 0,-1 1-6 15,1-1 3-15,1 0-2 0,1 1 6 16,-2-3 2-16,-1 3-5 0,0-1 0 0,1 1-6 16,-1-2-5-16,0 1-4 0,0-2-8 0,0 2-15 15,0-2-25-15,-2-1-31 0,-2-1-56 16,2 0-99-16,0 0-252 0,-5-4-506 0,3 4-158 15</inkml:trace>
  <inkml:trace contextRef="#ctx0" brushRef="#br0" timeOffset="660475.6378">8429 16702 1 0,'0'0'0'0,"-1"-3"0"0,0 0 37 15,0 2 273-15,-4 0-35 0,4 0-38 16,0-1-40-16,1 1-22 0,-1 1-31 0,1 0-18 15,-1-2-10-15,1 2-9 0,-1-1-8 0,0 1-7 16,1 0-10-16,-3-1-13 0,2 1-8 0,0 0-8 16,0 0-5-16,1-1 0 0,-1 1-8 15,-1 0-7-15,-2 0-6 0,2 1-13 0,0 0-2 16,-1 2 1-16,-3-2 0 0,2 3 7 0,-3 2 2 16,3-3 1-16,-3 1-1 0,-2 2 5 0,1 0-4 15,2 1-1-15,-3 0-3 0,-2 1-4 0,0 2 2 16,-3 0 3-16,2 2-1 0,0-1 0 15,-1 1-3-15,-4 0-3 0,0-1 1 0,4 0 1 16,-4 0-3-16,6-1 1 0,-1 1-4 0,2-1-6 16,0-2 5-16,-1 1 0 0,2-4 1 15,-1 1 0-15,3-2-2 0,2 0-2 0,-1-2 2 16,3 0 1-16,2 0-1 0,1-2 0 0,-1 0-3 16,1 0-3-16,0 0 4 0,0 0 1 15,0-2 0-15,1 2 2 0,-1 0-10 0,1-2-11 0,-1 1-12 16,0-3-7-16,1 0-20 0,-1 0-18 15,0 1-44-15,-1-1-70 0,1-1-109 0,-1 1-255 16,0-1-284-16,-4 1 101 0</inkml:trace>
  <inkml:trace contextRef="#ctx0" brushRef="#br0" timeOffset="660760.2593">7991 16743 1 0,'-1'-1'0'16,"-5"-1"189"-16,3-1 287 0,-3 2-50 0,3-1-69 16,1 2-81-16,-4 0-56 0,1 0-42 0,-3 2-44 15,0 2-25-15,0-1-20 0,0 3-11 16,-1 0-7-16,-2 1-12 0,0 1 0 0,-2 2-10 16,1 0-10-16,0 1-2 0,0-1-10 0,-4 1-4 15,3 1-4-15,0 3-7 0,-2-2-3 0,3-2-3 16,-1 1-2-16,-1-2 0 0,1-1 0 15,3 3-4-15,0-4-5 0,0 0 0 0,0 0-5 16,0-1-4-16,5 0-9 0,-2-3-19 0,4 1-23 16,-2-1-34-16,3-2-54 0,1-1-85 15,-4 1-148-15,5 0-270 0,-1-2-260 0,0 0 574 0</inkml:trace>
  <inkml:trace contextRef="#ctx0" brushRef="#br0" timeOffset="661034.5657">7565 16794 1 0,'-2'-3'0'0,"-4"2"450"0,3-2-13 0,0 2-55 16,-2 0-77-16,3 1-92 0,-4 2-52 0,1 1-15 15,-3 1-16-15,1-1-19 0,1 1-13 0,-2 1-19 16,-2 0-14-16,-1 3-9 0,0-3-12 15,-5 2-11-15,3 0-10 0,-1 4-4 0,-1-3-6 16,1 3-1-16,-1-4-2 0,2 0-6 0,0 1-2 16,-2-2-5-16,5 0-2 0,-2 0-3 15,2 1-8-15,1-2-15 0,0 0-27 0,3-1-40 16,-3-1-62-16,2 0-107 0,3 3-198 0,-2-2-290 16,3 0-172-16</inkml:trace>
  <inkml:trace contextRef="#ctx0" brushRef="#br0" timeOffset="661319.6758">7103 16777 1 0,'-3'-3'220'0,"1"-3"214"0,-1 0-43 0,-1 3-48 16,2 1-57-16,1 1-74 0,0 0-60 15,-2 2-45-15,-2 0-36 0,1 3-13 0,-5 0-14 16,0 1-2-16,0 4-3 0,0-1-11 0,-2 3-1 16,0-2-9-16,1 3-4 0,-1-1-1 0,2 1-5 15,-3 1-2-15,2 1-2 0,-1-2-3 0,0 1-4 16,-2-1-1-16,1 0-7 0,1-1-9 0,0-3-13 16,2-1-31-16,-1 0-43 0,5-2-83 15,-2 2-120-15,4-2-226 0,-4-3-234 0,5 2 300 16</inkml:trace>
  <inkml:trace contextRef="#ctx0" brushRef="#br0" timeOffset="661596.7776">6709 16731 1 0,'-4'-2'344'0,"1"-2"125"0,1 2-67 16,-4 1-66-16,5 2-77 0,-1 0-78 0,-1 0-62 16,-3 3-37-16,1 0-12 0,0 3-2 0,-4 1-5 15,4 0-4-15,-3-1-9 0,-1 4-9 16,0-2-7-16,2 2-8 0,-2-1-5 0,1 1-9 0,-5-1-1 16,3 1-5-16,2 1-4 0,-1-1 1 0,0 0-5 15,0-2-3-15,4-1-12 0,-2-1-20 16,0-3-42-16,3 0-61 0,-2 0-83 0,2 0-117 15,-3 1-214-15,3-3-268 0,-3-1 383 0</inkml:trace>
  <inkml:trace contextRef="#ctx0" brushRef="#br0" timeOffset="661847.0584">6154 16730 14 0,'-1'0'491'0,"0"-1"-48"16,0 0-47-16,-1 1-83 0,2 1-99 0,0 1-91 15,-1 0-58-15,-1 1-20 0,1-1 1 0,-1 4 14 16,-1 1 0-16,-2 1-6 0,3 1-13 16,-1 0-8-16,-3 1-8 0,3 0-8 0,-3-1 0 15,1 3-7-15,-2-2-3 0,2 0-6 0,-2 1-8 16,0-2-8-16,2 3-18 0,-2-3-36 0,2-1-65 15,-1 0-111-15,-1-2-233 0,-1-1-300 0,3-1 63 16</inkml:trace>
  <inkml:trace contextRef="#ctx0" brushRef="#br0" timeOffset="662113.0802">5605 16755 1 0,'0'-3'238'0,"0"1"221"16,0-1-47-16,0 0-71 0,0 6-112 15,1-3-108-15,-1 2-60 0,0 0-12 0,-1 2 17 16,1 0 14-16,0 3 6 0,-1 2-16 0,0-1-13 16,-3 3-11-16,0-3-9 0,0 2-2 0,-2 0-14 15,3 2-5-15,-3 1-7 0,4-2-10 16,-5 3-1-16,4-3-7 0,-5 2-3 0,4-3-17 15,-4 1-38-15,2-3-67 0,2 0-101 0,0-3-130 16,-1 0-165-16,3 0-216 0,-2-3 443 0</inkml:trace>
  <inkml:trace contextRef="#ctx0" brushRef="#br0" timeOffset="662350.2058">5085 16767 1 0,'-7'-1'0'0,"1"0"19"16,-1 1 409-16,3 0-18 0,1 0-79 15,2 2-125-15,0 3-70 0,1-1-22 0,-1 2 11 16,-2 0 5-16,2 1-8 0,-1 0-14 0,2-2-21 16,0 4-24-16,0-2-22 0,0 1-9 15,0-1-15-15,0 3-3 0,2 0-2 0,-2 2-10 16,0-2 0-16,-2 0-11 0,2-3-13 0,-1-2-31 15,1 1-64-15,-1 1-112 0,0-3-205 0,0 1-296 16,-1 0-75-16</inkml:trace>
  <inkml:trace contextRef="#ctx0" brushRef="#br0" timeOffset="662583.4925">4644 16740 1 0,'-2'-2'114'0,"0"1"203"16,-2 0 48-16,1 0 10 0,1 2-71 15,1-1-133-15,0 2-79 0,0 2-39 0,1 1-11 16,-3-2-6-16,2 3-2 0,-1-1 0 0,1 1-11 16,-1 3-3-16,1 0-7 0,-2 1-1 0,-1-1-7 15,2 0-6-15,-1 1-5 0,0 1-20 16,-1-2-31-16,1-1-66 0,1 0-124 0,-1 1-219 15,1-3-263-15,-1 0 374 0</inkml:trace>
  <inkml:trace contextRef="#ctx0" brushRef="#br0" timeOffset="662845.2227">4198 16744 80 0,'-1'-1'315'0,"-2"-2"51"0,2-1 0 16,0 1-6-16,1 0-70 0,0 2-70 0,0 1-64 16,-3 1-71-16,3 2-39 0,-1-1-26 0,0 1-3 15,-2 6 13-15,1-1 3 0,-3-1 2 16,-1 5-8-16,2-1-8 0,-1 0-3 0,1-1-6 16,-1 2-1-16,1-1-5 0,-4 0-1 0,4 1-5 15,-2-1-3-15,2 1-7 0,-1-1-19 0,0-1-27 16,-2-2-42-16,3-2-62 0,-2 0-79 15,1-3-132-15,1 0-181 0,-1 0-207 0,-3 1 554 16</inkml:trace>
  <inkml:trace contextRef="#ctx0" brushRef="#br0" timeOffset="663081.9403">3827 16727 1 0,'-1'-3'0'0,"-2"-1"133"0,-1 1 328 15,2 0-27-15,0 2-74 0,1 0-114 16,1 2-100-16,-1 1-54 0,1 1-30 0,-1 2-1 16,-4 2 12-16,3 3 3 0,-3 0-5 0,1-1-10 15,0 2-8-15,0 0-8 0,2 2-5 0,-2-2-10 16,0 2-10-16,0-3-4 0,0 2-6 16,-1-1-1-16,1 0-4 0,0 1-7 0,1-4-1 15,1 1-9-15,0-2-10 0,0-3-31 0,0 2-51 16,0-1-80-16,1-2-122 0,-1-1-200 15,1 0-240-15,1-2 180 0</inkml:trace>
  <inkml:trace contextRef="#ctx0" brushRef="#br0" timeOffset="663329.5554">3446 16737 224 0,'-1'0'190'0,"-1"-1"50"0,0 1 31 0,2 1 12 16,1 0-49-16,-1 2-70 0,0-1-48 16,-1 3-13-16,-1 2 1 0,2 0-5 0,-2-1-21 15,1 3-14-15,0-1-11 0,-2 1-12 0,2-1-12 16,0 1-12-16,1 0-8 0,-3-1-3 16,2 1-2-16,0-1-1 0,1-1-6 0,-2 0-7 15,1-2-13-15,0 1-31 0,-1-3-60 0,1 1-98 16,-1 1-155-16,-1 0-229 0,1 1-216 0,-1-5 672 15</inkml:trace>
  <inkml:trace contextRef="#ctx0" brushRef="#br0" timeOffset="663549.5357">3172 16733 147 0,'-1'1'284'0,"-1"-1"3"0,0 0-25 0,2 2-50 15,0-1-50-15,0 3-54 0,-2 3-25 0,0 0 2 16,-2 0-14-16,1 3-14 0,1-1-9 0,0 0-9 16,0 2-8-16,-1-2-9 0,2 1-11 15,-1-2-3-15,2-1-2 0,0 1-7 0,-1 0-4 16,1-2-12-16,0 0-23 0,0 0-40 16,0-3-79-16,-1 0-141 0,1 1-186 0,1-1-221 15,-1 1 580-15</inkml:trace>
  <inkml:trace contextRef="#ctx0" brushRef="#br0" timeOffset="663760.6004">2980 16742 1 0,'-2'0'0'0,"-5"0"220"0,3 0 10 0,-1 1 11 15,4 4-44-15,-1-2-54 0,1 3-45 0,-2 0-25 16,0 4-13-16,3-1-17 0,-1 0-10 15,1 1-7-15,0-1-6 0,-1 0-1 0,1 0-6 16,1-1-8-16,-1 1-7 0,0-2-5 0,1-1-4 16,-1-1-6-16,0 1-25 0,0-3-75 0,0 0-157 15,2 1-196-15,1-2-11 0,-2-1 481 0</inkml:trace>
  <inkml:trace contextRef="#ctx0" brushRef="#br0" timeOffset="663953.8246">2778 16811 1 0,'-1'7'0'16,"-1"-2"0"-16,-2 3 0 0,1 1 0 16,2-2 0-16,0 0 0 0,0-2 0 0,1 3 0 15,1-2 0-15,0 0 0 0,1 0 0 0,1-1 0 16,0-1 0-16,-1-1 0 0,0-1 0 0,3 1 0 15</inkml:trace>
  <inkml:trace contextRef="#ctx0" brushRef="#br0" timeOffset="664126.2582">2784 16755 1 0,'-6'1'0'16,"-4"-1"0"-16,-4 1 80 0,-1 1 263 0,4 1-43 15,-2 3-57-15,-2 0-77 0,2 0-57 0,3 0-53 16,3-1-43-16,0 2-24 0,1-1-16 0,5-1-15 16,1-1-37-16,1 2-102 0,4-2-220 15,3 1-168-15</inkml:trace>
  <inkml:trace contextRef="#ctx0" brushRef="#br0" timeOffset="665516.9162">5000 16280 1 0,'0'0'0'0,"0"0"0"16,-1-1 0-16,-1 0 0 0,1 0 0 0,0-1 0 16,1 2 160-16,-1 0 67 0,-1-2 1 0,1 1-26 15,-2 1-27-15,2-2-17 0,-1 0-11 16,1 1-9-16,-1-1 1 0,0 1-6 0,0 0-4 15,0-1-1-15,1 0 0 0,1 1-9 0,-2 0-13 16,-1 1-18-16,2 0-26 0,-1 0-17 0,1 0-18 16,1 0-12-16,-2 2-5 0,1 1-3 15,-2-1-3-15,-1 4 8 0,2-1 4 0,-3-1 2 16,1 3 4-16,1-1 1 0,0 2-11 0,0-3-4 16,1 0-4-16,2 1 0 0,-3 1 3 15,2-1 6-15,-3 2 0 0,2 0-2 0,-1-1 2 16,1 2-2-16,-2 2-1 0,3-3 3 0,-5 4-2 15,2-2-4-15,2 2-1 0,-1-2 1 0,-1-1-1 16,2 2 1-16,1-3-1 0,-2 2-8 16,0 0 5-16,1-3-1 0,1 2 0 0,1-2 0 15,-3-1-6-15,2 1 3 0,-1-2 0 0,0 0 5 16,2-1 1-16,-1-3-4 0,1 0-1 0,0-1-2 16,0 0 3-16,0 0 6 0,0 0 5 0,0 0 5 15,0 0 9-15,0 0 1 0,0-1 4 16,0 1 1-16,0-1-11 0,0-1-6 0,0 0-10 15,-1-3-6-15,1 1 3 0,0 0 0 0,0 0 2 16,-1 0 1-16,1-2-3 0,0-1-2 0,-2-2-1 16,4 1 2-16,-2-2-4 0,0 2 4 15,1-1-2-15,-1-2-5 0,2 1 5 0,0-1-2 16,-1 1 1-16,1-2 4 0,1 1-4 0,-3 3 0 16,1-4 0-16,0 4 3 0,2-1 2 0,-1 0 0 15,0-1-2-15,-1 0-6 0,1 1 5 16,2-1-2-16,0 0 3 0,-2 2 1 0,6-2-4 15,-5 2 0-15,2 0-1 0,-1-1 1 0,1 1-1 16,0-1 2-16,2 2-1 0,-2-1-3 16,3 2 5-16,-2-2-1 0,0 4 2 0,2 0 2 15,-3 0-4-15,1 1-1 0,0-1-2 0,1 2 4 16,-2 0-2-16,1-1 3 0,-1 2-1 0,0-1-3 16,0 1 3-16,-2-1 0 0,5 1 2 0,-2 1 2 15,-1 0-4-15,3-1-1 0,-2 1 0 16,0 1 1-16,2-1 2 0,-2 1 0 0,-1 2-1 15,1-2-4-15,0 1 3 0,-1 1-1 0,-1 1 2 16,-2 2 3-16,1-1-4 0,1 2 1 0,-3-1-2 16,1 3 1-16,2-1 1 0,-1-1 2 0,-3 4-2 15,3-2-1-15,-3-1 2 0,1 1 0 16,1 1 3-16,-2 0 1 0,1-1-6 0,0 3 0 16,2-3 0-16,-3 3 1 0,1-1 3 0,-1 0 1 15,1 0-2-15,2 0-3 0,-2 1 4 16,2-1-4-16,-2 1 4 0,0-1 1 0,0 0-6 15,2-1 2-15,-1 0-1 0,1-1 0 0,-2-2 2 16,4 2 1-16,-1-4-1 0,-2 0-3 0,2-1 4 16,1 1-3-16,-3-1 2 0,4 1 3 15,-4-1-8-15,1-2 3 0,0 0-2 0,-2-1 3 16,2 2 1-16,-3-2 1 0,0 1-1 0,1-1-4 16,-1 1 3-16,1-1-2 0,-1 0 3 0,0 0 1 15,0-1-3-15,0 1 0 0,0-1-3 0,1 2 4 16,-1-2-1-16,0 1 2 0,0-1-1 15,0-1-4-15,-1 1 3 0,1 0-1 0,0-2 0 16,0 2-1-16,0 0-8 0,0 0-5 0,0 0-17 16,0 0-18-16,0 0-29 0,0-1-35 15,0 1-55-15,-1 0-102 0,1-1-164 0,0 1-327 0,0 0-382 16</inkml:trace>
  <inkml:trace contextRef="#ctx0" brushRef="#br0" timeOffset="666038.1048">4873 16441 1 0,'1'-1'0'16,"0"-1"0"-16,1-2 0 0,0 2 175 0,-1 0 95 16,2 1-42-16,-1-1-41 0,1 0-34 0,1 1-20 15,-3 0-19-15,1 0-14 0,1-1-16 0,-1 2-14 16,0 0-7-16,-1 0-9 0,-1 0-2 16,1 0-4-16,1 0 1 0,2 0 7 0,0 0 2 15,-3-1 8-15,3 1 3 0,0-1 0 0,-1 1-1 16,4-3-3-16,-1 2-2 0,2 0-11 0,4-3-4 15,-1 3-11-15,1 0-8 0,1 0 0 16,0 1-2-16,0 0 0 0,-2-1-2 0,3 1-2 16,0-1-1-16,1 1 1 0,-1 0-3 0,3 0-2 15,-4 0 0-15,5-2-5 0,-5 1-2 16,5 0 4-16,-4-1-3 0,-1 1 1 0,0-1 0 16,-4 1 0-16,-2-1-3 0,-1 1 0 0,-1 0 0 15,-2-2-3-15,-2 3 2 0,-1 0 1 16,0 0 2-16,0 3 6 0,-1-3 2 0,1 0 3 15,0 1-1-15,-1-2 2 0,1 2-3 0,0-1-3 16,-2 0-1-16,2 0-10 0,-1 0-1 0,-2-1-4 16,2 1-4-16,0-3 4 0,1 3-3 15,-1 0 0-15,1 0-6 0,0-1-3 0,0 1-10 0,0 0-12 16,0 1-13-16,0 2-34 0,1-2-57 0,-1 1-130 16,1 0-342-16,4 1-932 0</inkml:trace>
  <inkml:trace contextRef="#ctx0" brushRef="#br0" timeOffset="667739.2069">8568 17006 1 0,'1'-1'0'0,"-1"0"0"0,0-1 0 16,-1 1 0-16,2-1 0 0,-1 1 0 15,1 0 0-15,-1 0 0 0,0 0 0 0,0 1 0 16,0-1 0-16,0 0 0 0,-1 1 0 0,1-2 0 16,-1 2 0-16,1 0 0 0,-1-1 79 15,1 1 8-15,-3-2-3 0,3 2 7 0,-1-1-4 16,0 1 2-16,1 0 0 0,-1 0-3 0,1 0 7 15,0 0 11-15,0 0 7 0,0 0 0 16,0 0-3-16,0-1-12 0,0 1-8 0,-1-1-2 16,1-1-11-16,0 2-6 0,-1 0-11 0,1 0-9 15,0 0-5-15,0-2-6 0,0 4-9 0,1-2-11 16,-1 2-5-16,0-2-4 0,0 0-1 0,0 0 3 16,0 0-4-16,-1 1-1 0,1 0-2 0,-1-1 3 15,1 0 6-15,0 0 4 0,0 0 1 0,0 1-3 16,0-1 3-16,0 2 1 0,0-2 3 15,-1 1 3-15,1 2-1 0,0-1-1 0,0 1 2 16,0 0-1-16,0 0 5 0,-3 3 1 0,3-2-1 16,0 0-3-16,0 1-2 0,0 0-2 15,0-1 4-15,0 0 5 0,0 0-3 0,0 1 1 16,-1-1-4-16,1 2-3 0,-1-3 2 0,0 2-1 16,0 1-3-16,1 2-5 0,-1 0-2 0,1-1-5 15,0-2 3-15,0 2 2 0,1-4-2 16,-1 1-3-16,1 1-3 0,-1-2-2 0,0 0 1 15,1-1 1-15,-1 2 1 0,1-2-2 0,-1-1 0 16,1 0-2-16,-1 1 0 0,0-2 6 16,-1 1-3-16,1-1-1 0,1 1-1 0,-1-1-5 15,0 0 2-15,0 0 4 0,-1 0 0 0,1 0 3 16,0 0-1-16,0 0-2 0,0 0 2 16,0 0 3-16,0 0-3 0,0 0 0 0,0 0-4 15,0 0-6-15,0-1 3 0,0 1 1 0,0 0 0 16,0 0-6-16,0 0-4 0,0 1-10 0,0-1-11 15,0 3-12-15,-1-2-33 0,1 1-33 0,0 0-44 16,0 0-64-16,0-1-67 0,-1 3-145 0,1-1-164 16,0 1-153-16,-1 0 717 0</inkml:trace>
  <inkml:trace contextRef="#ctx0" brushRef="#br0" timeOffset="668136.7541">8537 17204 1 0,'0'4'0'0,"0"-1"0"0,0-1 0 0,1 0 102 15,-1 0 174-15,0 1 0 0,0 2-6 16,0-1-22-16,0-1-34 0,0 0-14 0,-1 0-21 16,1 0-17-16,-3 3-18 0,2-2-25 0,0-3-25 15,0 5-15-15,1-3-14 0,0 1-10 0,-1 3-8 16,0-4-13-16,1 1-7 0,-1 0-3 15,0 0-3-15,-2 1-4 0,1 2-2 0,1-2-6 16,1-1-5-16,-1 0 1 0,1-1 3 0,0 2-2 16,0 0 0-16,1 0-1 0,-1 0-4 15,2-2 5-15,-1 1 6 0,2-1-1 0,-1-1 3 16,-1 0-7-16,0 0-3 0,-1-1 3 0,1-1-1 16,-1 0 1-16,1 3-1 0,-1-2-2 0,0 1-3 15,0-2 0-15,0 1 2 0,1 0 1 0,-1 0-2 16,0 0-3-16,0-1-4 0,0 0-2 15,0 0 6-15,0 4-1 0,0-2-2 0,0-1-4 16,0 2-12-16,-1-2-15 0,1 0-16 0,-2 0-26 16,1 1-37-16,-1 2-47 0,-3-3-71 15,3 3-86-15,0-2-146 0,0 2-168 0,-3 1-43 16,3-3 675-16</inkml:trace>
  <inkml:trace contextRef="#ctx0" brushRef="#br0" timeOffset="682109.4952">8596 16629 1 0,'2'1'0'0,"-2"-2"0"0,0 1 0 16,0-1 0-16,0 1 0 0,1-3 0 15,-1 3 0-15,0-1 0 0,0 1 0 0,0-1 0 16,0 1 0-16,0 0 0 0,0-1 0 0,0 1 0 16,0 0 118-16,0-3 8 0,0 2-2 0,0 1-10 15,0-1-9-15,0 1-13 0,0-2-10 16,0 2-3-16,0 0-15 0,0 0-7 0,0 0-16 15,0 0-7-15,0 2 7 0,0-2 2 0,0 0 11 16,0 0 2-16,0-2 2 0,0 2-4 0,1 0-1 16,-1 0 3-16,1 0-7 0,-1 0 6 0,0 0-5 15,0 0-3-15,0 0-4 0,0 0-4 16,0 0-1-16,0 0-2 0,-1 0-1 0,1 0-3 16,0 0-3-16,0 2 5 0,1-2-3 0,-1 0 10 15,0 0 4-15,0-2 2 0,0 2 4 0,0 0-13 16,0 0-9-16,0-1-9 0,0 0 1 15,1 0 3-15,-1 1 4 0,0 0-1 0,0 0-10 16,-1 1 4-16,1-1-1 0,0 0 3 0,0 0 3 16,0-1-2-16,1 2 0 0,-1-1-6 15,0 0 4-15,0 0-4 0,0 0 0 0,0 0 1 16,0 1-7-16,0-1 1 0,0 0-5 0,0 0-2 16,0-1 2-16,0 2-5 0,0-1 2 0,0 0-3 15,0 0 0-15,0 0 0 0,0 0 2 16,0 0 4-16,0 1-3 0,0-1 6 0,0 0-4 15,0 0 2-15,0 0 6 0,0-1-2 0,0 1 3 16,0 0-3-16,0 0 2 0,0 0-3 0,0 0 2 16,0 0 4-16,0 0-7 0,0 0 7 0,0 0-2 15,0 0-8-15,0-2 2 0,0-1-7 16,0 1-3-16,0 0 2 0,0 1 0 0,0-2-1 16,0 1 2-16,-1 0 4 0,1 0-5 0,0 0 4 15,-1 1-2-15,0-1-1 0,0-2 5 0,1 1-2 16,-2 1-1-16,2-2-3 0,0 2 0 15,0-1-3-15,0 0 2 0,0 0 3 0,0-1-3 16,2 2 3-16,-1-2-3 0,0 0-1 0,0-1 9 16,0 2-4-16,0-1 3 0,0 1-2 0,2 0-4 15,-3 2 4-15,2-4-1 0,-2 2 2 16,0 1-2-16,1 1 0 0,-1-3-1 0,0 1 1 16,1-1 1-16,-1-1-2 0,1 3 2 0,0-2-2 15,-1 2 3-15,0-1-4 0,1 0 1 16,-1-1 3-16,1 2-10 0,2 0 10 0,-2-1-5 15,-1 1-1-15,1 0 7 0,-1 0-7 0,1 1 4 16,-1 0-3-16,1 0 1 0,-1-1-2 0,0 1 2 16,0-1 1-16,0 1-5 0,0-2 7 15,1 2-3-15,-1 0 0 0,0-3 3 0,0 2-4 16,0 1 1-16,1-1-1 0,-1 2 1 0,0-1-4 16,0-1 3-16,1 0 1 0,-1 1-7 0,0-1 9 15,0 1-6-15,3-2 1 0,-3 0 6 0,0-1-7 16,1 3 6-16,-1-1-3 0,1 1 1 0,-1-1-3 15,0 0-1-15,0 0 6 0,0-1-7 16,-1 1 6-16,1 1-2 0,0-3-2 16,0 0 5-16,-1 1-5 0,1-1 3 0,0 1-2 0,0 1-2 15,0-2 2-15,0 1-1 0,0-3 4 16,0 2-7-16,-3 1 5 0,3-1-1 0,0 0-2 16,0-2 7-16,0 3-6 0,0-1 3 0,0 0-1 15,0 3-3-15,0-3 2 0,0 1-1 16,0-1 3-16,0 1-5 0,0 0 5 0,3 1-1 15,-3 0-2-15,0-2 6 0,0 2-5 0,-3 0 2 16,6 0-1-16,-3 1-3 0,0-2 3 0,1 0-3 16,-1 0 4-16,0 0-5 0,0 0 4 15,0 1-1-15,0-1-3 0,0-2 9 0,0 1-7 16,1 0 3-16,-1 2 1 0,0-1-4 0,0 0 2 16,-1 0 1-16,1 0 1 0,0-1-2 0,-1 1 2 15,1 1-2-15,0-2-3 0,-3 2 7 16,3 0-6-16,0-2 2 0,0 2 2 0,0 0-7 0,0-2 4 15,0 1-3-15,0-1 5 0,0 0-2 16,0 1 3-16,0 0-1 0,0 1-2 0,-1-3 5 16,1 3-4-16,0-2 3 0,-1 2 0 15,1 0-6-15,0-1 3 0,-1 1-1 0,1-1 2 0,0 1-1 16,0-3 2-16,0 2-2 0,-1 0-4 16,1-1 6-16,-1 3-4 0,1-3 3 0,-1 2-1 15,1 0-3-15,0-3 1 0,0 3-1 0,0-2 4 16,0 1 0-16,-1 0 1 0,1 0-1 15,-3 0-4-15,3-1 6 0,-1 1-5 0,1 0 4 16,-1 1 1-16,1 0-5 0,0-2 1 0,-1 2-1 16,0-1 0-16,1-3 1 0,-1 2 2 0,1 1-1 15,0 0-3-15,0 1 5 0,0 0-4 16,0-1 3-16,-1 1 1 0,1 0-6 0,-2 0 5 16,2-1-4-16,-3 0 4 0,2-1 0 0,0 1-1 15,1-1 0-15,-1 1-4 0,0-2 5 16,1 2-4-16,0 1 4 0,0-1 1 0,-1 1-7 15,1 0 5-15,-1-2-4 0,1 1 3 0,-2-4 2 0,2 3-1 16,0 1-1-16,-2-2-3 0,2 2 3 16,0-3-2-16,0 3 2 0,0-2 3 0,0 3-5 15,0-1 2-15,-1 0-1 0,1 0 0 0,0-4 4 16,-1 6-2-16,0-1 0 0,1-1-3 0,-1 2 1 16,1-1-2-16,0-1 3 0,0 2 2 15,0 1-4-15,0-1 2 0,0 0-2 16,0 0 2-16,0-4 3 0,-1 3-2 0,1 0 1 15,0 1-4-15,0-1 1 0,0 1 0 0,0-2 2 16,0 2 2-16,-1 1-5 0,1-1 2 0,0 0-3 16,0 0 3-16,0-3 2 0,-3 3 0 0,3 1-1 15,0-3-2-15,-1 2-1 0,1-1-1 0,0-1 3 16,-1 1 2-16,1 1-4 0,0-3 2 16,-1 2-2-16,1-2 0 0,0-1 5 0,0 1-3 15,0 1-1-15,0-1-1 0,-1 3-1 0,1-2 1 16,0 1 1-16,1-1 4 0,-1 3-6 15,0-3 4-15,0 1-4 0,-1 1 2 0,1-1 2 16,0 2 0-16,0 0 0 0,0 0-4 0,0 0 1 16,0 0-1-16,0 0 2 0,0-1 3 0,0 0-3 15,0 1 2-15,0 0-5 0,0-2 2 16,0 1 4-16,0 0-2 0,0 0 1 0,0-1-3 16,0 4-3-16,0-5 3 0,-1 2 1 0,1 0 2 15,0 0 0-15,0 1-1 0,0-2-1 0,0 1-1 16,0-2 4-16,0 2-3 0,0-1 2 15,0 2-3-15,0 2-5 0,0-4 4 0,0 2 1 0,0-1 4 16,0 0 0-16,0 0-1 0,0 0-4 16,0 1 2-16,0-4 2 0,0 4-3 0,0-1 4 15,0 0-4-15,0 1-2 0,0-1 0 0,-1-2 3 16,1 1 3-16,0 0 1 0,0-2-1 0,0 3-4 16,0-1-1-16,0-2 4 0,0 3-2 15,-1-1 2-15,1 0-2 0,0 1-4 0,0-2 2 16,0 1 2-16,0-3 4 0,0 3-1 0,0-1 0 15,0-1-5-15,-4 1 0 0,4-2 4 16,0 1-3-16,-1-1 4 0,1 3-3 0,-1 0-5 16,1 0 4-16,-1 0 1 0,1 1 3 0,0-2 0 15,0 2-2-15,0 0-3 0,0 0-1 0,0-2 6 16,-1 2-4-16,1 0 4 0,0-1-3 0,0 4-5 16,0-4 3-16,0 0 2 0,-1 2 2 15,1 0 3-15,0-1-3 0,0 0-3 0,0 0-1 16,0-1 2-16,-1 0-2 0,1 1 5 15,0 0-3-15,0 1-5 0,0-1 5 0,-1-1 0 16,1 0 4-16,-3 0 1 0,3-1-2 0,0-1-3 16,0 3-1-16,0-3-1 0,0 2 2 0,-1-2 2 15,1 3-2-15,-1-1-4 0,1 0 4 0,0-1 2 16,-1 2 3-16,1-2 0 0,0 1-2 0,0 1-4 16,-1 0-3-16,1-1 5 0,0-1-2 15,0 2 2-15,0-1 1 0,0 2-5 0,0-2 1 16,0 0 2-16,-1 0 3 0,1-3-3 0,0 1 4 15,0 2-4-15,0-1-2 0,0 0 4 16,-1 0-4-16,1 0 4 0,0 2-2 0,0-1-2 16,0-2 3-16,0 3-2 0,0-1 2 0,0-1 2 15,-1 2-3-15,2-1-1 0,-1 0-2 0,0-1 3 16,0 3 1-16,0-2 2 0,0 0-1 16,0 2-4-16,0-2 0 0,0-3 0 0,0 3 2 0,0-3 2 15,-1 2-2-15,1-1 1 0,0 2-2 0,-3-5 2 16,6 4-4-16,-3 0 5 0,0 0-2 15,1 2-2-15,-1-2 4 0,0 1-3 0,0 0 2 16,0-1 1-16,0 2-2 0,0-1 0 0,0 2-2 16,0-2 2-16,0 0 0 0,0 1 0 15,0 0 2-15,0 1-4 0,0-2 2 0,0 1 0 16,0-1 0-16,0-2 4 0,0 3-2 0,0-1-1 16,0 1-4-16,0 0 1 0,0-2-1 15,0 2 5-15,0 0-1 0,0 2-3 0,-1-1 3 16,1 0-4-16,0 0 5 0,0-1 1 0,0 1-4 15,0 0 3-15,0 0-7 0,0 0 3 0,-3 0 5 16,3 0-3-16,0-1 4 0,0 2-6 16,0-1 2-16,0 0-2 0,0 0 2 0,0-1 5 15,0 1-5-15,0 0 2 0,0 0-3 0,0 0-1 16,0 0 4-16,0 0-1 0,0-1 1 0,-1 2-3 16,1-2 1-16,-1-1-3 0,1 1 4 0,-1-1 3 15,1 1-4-15,0-2 2 0,0 2-5 16,-1 0 0-16,1-1 3 0,-1 0 0 0,1-1 3 15,-1 1-3-15,1-2 0 0,0 1-5 0,0-2 6 16,0 1-1-16,1 0-2 0,-2-1 5 16,2 2-5-16,-2-1-1 0,1 0 2 0,0 2 3 15,0 0-2-15,0 1 1 0,0-2-2 0,0 2-1 16,0-2 1-16,-1 0 6 0,1 1-4 0,-4 0 0 16,4-1-3-16,-1 0-2 0,1 2 4 0,0-3 2 15,-1 0 0-15,1 1-4 0,0 0 2 16,0 0-4-16,-1 0 2 0,0 0 6 0,1 0-5 15,0 1 2-15,0 1-3 0,0-1-3 0,0 2 4 16,-1-3 0-16,1 1 3 0,0 1 3 16,-1 1-6-16,1-1 0 0,0 0 1 0,0-2 2 15,0 2-1-15,0-1 2 0,0 1-5 0,0 0-3 16,0-1 7-16,0 0-2 0,0 1 2 0,-3 1 1 16,3 0-5-16,0 0 0 0,0 0 2 15,0-1 4-15,0 1-5 0,0 0 3 0,0 0-5 16,0 1-5-16,0-1 5 0,0 0 1 0,0 0 4 15,0 0 1-15,0 0-2 0,0 0-3 0,0 0 0 16,0 0 4-16,-1 0-1 0,1 0-2 0,0 0-2 16,0 1-3-16,0 0 4 0,0-1-2 15,0 1 2-15,-1 1 4 0,0-1-7 0,1 2 3 16,-2 0 0-16,0 0 1 0,-3 3 2 0,4-2 1 16,-2 1-4-16,-3 1-7 0,2 0 8 0,-2 2 0 15,3-1 3-15,-3 3 7 0,3 1-10 16,-5 2 0-16,4-2-1 0,-3 3 3 0,4-1 1 15,-5 1-1-15,5-2-1 0,-3 2-6 0,3-2 4 16,-3 1 2-16,3-1 1 0,1 0 4 0,-4-2-5 16,4 0-2-16,-1 0 1 15,-3-2-6-15,4 0 9 0,0-3-2 0,-2 1 0 0,3-1 3 16,-1 1-1-16,2-3-3 0,-1 0 4 0,0-1 1 16,1 0-7-16,-1-1 4 0,1 0-2 15,0 0 2-15,-1-1 1 0,1 0 2 0,0 0-4 16,0-1-2-16,0 1 4 0,0-1-2 0,0 1 3 15,0 0 2-15,0 0-7 0,0 1 3 0,0-2 0 16,0 2 2-16,-3-2 1 0,3 1 0 16,-1 0-3-16,0-3-5 0,0 2 4 0,0 0-1 0,0 0 3 15,-1-2 2-15,-2-1-5 0,3 1 0 0,0-1 1 16,0 0-4-16,1-1 4 0,0-1 0 16,0-3-2-16,0 1 0 0,0 0 1 0,0-3-1 15,1 3 2-15,1-3 5 0,2 1-7 16,-2 1 0-16,0-2 1 0,-1 2-3 0,4 0 4 15,-3 1 2-15,0 0-3 0,-1-1-4 0,1-1 4 16,2 2-1-16,-2-1 3 0,-1 2 6 0,6 1-8 16,-5-2 1-16,0 2-3 0,3-1-1 0,-2 0 4 15,-2 2 1-15,2 0-1 0,1 2-3 16,-1-1 2-16,-2 1-1 0,5-1 2 0,-4 3 3 16,-1-1-5-16,0 0 2 0,1 1-2 0,-1 0-4 15,2 1 7-15,-1-1 0 0,-2 1 0 16,1-2-2-16,-1 2 2 0,0 0-2 0,0-1 0 15,0 1 7-15,0 0-9 0,1 1 0 0,-1-1-1 16,0 0-7-16,0 0 7 0,0 0 1 0,0 2 0 16,0-2 0-16,2 1 2 0,2 0-2 0,-2 0 4 15,0 3 3-15,4-4-5 0,-4 5 2 16,1-3-2-16,2 2-2 0,-1-1 4 0,2 2 0 16,-2-2-1-16,5 3-1 0,-5-1 1 0,3 1-2 15,-3 0 6-15,3 0 3 0,0 0-4 0,-2-1 1 16,2 1-6-16,-3-1 0 0,3 2 3 15,1 0-1-15,-4-1 2 0,3 1-4 0,-1-3 0 16,0 2 2-16,1-1 0 0,-3 2 4 0,3-2-3 16,-3-2-1-16,3 2-2 0,2-1-2 0,-5-1 7 15,3 2-1-15,-3-2-1 0,2-1 1 16,-3 1-4-16,5-1 1 0,-5 0 1 0,4 1 4 16,-5-3-5-16,4 2 3 0,-3-1-3 0,0-1-2 15,3 0 5-15,-4 1 0 0,0-1 0 0,2 0-1 16,-1 0-1-16,-2 0-3 0,1 2 4 15,2-1 2-15,-2 1-3 0,0-1 2 0,-1 0-3 16,3 0-4-16,-1 0 6 0,-2 1-1 0,1-2 1 16,-1 0 0-16,3 0-1 0,-2 0 1 0,-1 2-1 15,0-1 5-15,-1-1-5 0,1 0 0 0,-1 0 0 16,0 0-3-16,0 0 3 0,0 0 1 16,0 0 0-16,0 0-1 0,0 0 0 0,0 0 0 15,0 0 0-15,0 0 4 0,0 0-5 0,0 0 2 16,0 0-4-16,0 0 0 0,0 0 6 15,0 0-1-15,0 0 4 0,-1 0-3 0,1-1 1 16,1 1-1-16,-1 0 0 0,0 1 3 0,0-1-4 16,0 0 1-16,0 0-2 0,-1 0-2 15,1 0 4-15,0 0-1 0,0 0 1 0,0 0-2 16,0 0-1-16,0 0 0 0,0-1 0 0,0 2 4 16,0-1-2-16,1 0 2 0,-1 0-3 0,-1-1-1 15,1 2 4-15,0-1 0 0,0 0 2 0,1 0-3 16,-1-1 2-16,-1 1-2 0,1-2 0 15,0 4 3-15,0-4-7 0,-1 2 1 0,0 0-7 16,0-2-9-16,0 2-24 0,-2-2-86 0,3 1-300 16,0 0-1297-16</inkml:trace>
  <inkml:trace contextRef="#ctx0" brushRef="#br0" timeOffset="691532.3011">14834 17178 1 0,'1'0'0'0,"-2"-3"0"0,0 1 0 0,0 2 0 15,1-1 0-15,0 1 0 0,0-2 0 0,0 2 0 16,0-1 0-16,-1-1 81 0,0 2 76 15,1 0-12-15,-2 0-7 0,2 0-14 0,-1-2-5 16,1 2-1-16,0 2-2 0,-3-2-13 0,3 0-5 16,0 0-6-16,0-2-14 0,0 2-3 0,0 2-5 15,0-4 0-15,0 4 5 0,0-2 1 16,0 0 0-16,0 0-9 0,0 0-4 0,0 0-7 16,0 0-2-16,0 0 0 0,-1 0-6 0,1 2-3 15,0-1-8-15,0-2-7 0,0 2-1 0,0-1 1 16,0 0-2-16,0 0-2 0,-1 0 2 0,1 0-2 15,0-1 5-15,0 2 9 0,0-2-3 0,-1 1 1 16,1 0-1-16,0-2-5 0,-1 2 2 16,1 0-1-16,0 0 0 0,0 0-3 0,0 0 2 15,0-2-4-15,-1 1 0 0,1-1 5 0,-3 1-5 16,3-1 2-16,0 1-3 0,-2-2-5 16,2 0-1-16,0 0 3 0,0 1 2 0,0 0-7 15,0 0 3-15,0-1-7 0,0 0-2 0,0-1 4 16,2 1-2-16,-2 0 1 0,0-1-3 15,3-3 1-15,-3 2-4 0,1-4 0 0,-1 2 4 16,1 5-6-16,0-5 3 0,-1 4-2 0,0-2-5 16,1 1 6-16,0 0-3 0,2 2 0 0,-2-2 0 15,1-1-2-15,-2 4 0 0,1-5-1 16,0 3 2-16,-1 2-4 0,0-2 3 0,1 1-3 16,-1-1-2-16,1 1 7 0,-1 1-3 0,0 0 1 15,0 1-2-15,0-1 0 0,0 1-1 16,-1-2-2-16,1 2 5 0,0 0-6 0,0-1 3 15,-1-1-3-15,1 2-2 0,0 0 3 0,0 0-4 16,0 0 2-16,0 0-7 0,0 0-6 0,0 0-9 16,0 0-16-16,0 0-17 0,0 0-25 15,-1-1-21-15,0 1-28 0,-1 0-31 0,1-2-38 0,-3 2-82 16,3 0-136-16,-2 0-248 0,-4 2-236 16,3-4 627-16</inkml:trace>
  <inkml:trace contextRef="#ctx0" brushRef="#br0" timeOffset="691947.4756">14782 16749 1 0,'-2'-2'88'0,"-5"-4"298"0,3 1-24 16,-3-1-17-16,5 3-41 0,0-2-77 15,-1 1-49-15,0-1-30 0,2 1-17 0,0 0-19 16,1 1-15-16,-1-2-14 0,1 2-16 0,0-1-3 16,0 0-7-16,0-1-2 0,1 1-8 0,-1-1-5 15,1 1-5-15,-1-1-4 0,1 1 4 0,0 0-5 16,-1 0-2-16,2 0-3 0,-2 0-10 16,0 1 1-16,2-2-4 0,-2 1-1 0,0 1-1 15,0-3-2-15,1 3 0 0,-1-1-3 0,1-2 7 16,-1 2-9-16,1-3 3 0,0 1-1 0,-1 1-7 15,1-1 7-15,0-1-3 0,1 2 0 16,2 1 0-16,-3 0 2 0,-1 0-2 0,1-1-5 16,-1 1 10-16,0 1-12 0,0 1 6 0,1 0 2 15,-1 1-10-15,0-1 6 0,0 1-5 0,0 0 2 16,0-1-2-16,0 1 0 0,0 1-7 16,0-3-13-16,0 2-5 0,-1 1-27 0,1-1-23 15,-1 0-31-15,-1-1-52 0,-3 1-33 16,4-1-84-16,0-1-207 0,-1 1-270 0,-2-2-205 15</inkml:trace>
  <inkml:trace contextRef="#ctx0" brushRef="#br0" timeOffset="692291.3115">14751 16283 1 0,'-1'-5'0'16,"0"-1"250"-16,0-2 186 0,0 0-27 16,-1 2-53-16,0-1-91 0,1 1-66 0,1 0-48 15,-1 0-42-15,1-1-19 0,0 2-22 0,-1 1-10 16,1-1-4-16,0 1-10 0,0-2-3 0,0 2-11 16,1 0-5-16,-1 1-9 0,0-1-4 15,0 2-1-15,0-3-11 0,0 2 5 0,0 1-4 16,1-3-1-16,-1 1 6 0,1-2-6 0,-1 1 1 15,0-1-2-15,0-1 0 0,0 4-4 16,0-3-5-16,0 0-2 0,-1 0-14 0,1 0-5 16,-1-1-12-16,1 0-18 0,0 0-21 0,0-2-35 15,0 2-39-15,-1 0-52 0,0 0-46 16,-1-2-18-16,-2 1-19 0,3 2-21 0,1-2-20 16,0 1-22-16,-2-2 285 0,2 0 69 0,0-2 0 0</inkml:trace>
  <inkml:trace contextRef="#ctx0" brushRef="#br0" timeOffset="692473.4324">14743 15873 1 0,'4'-6'0'0,"-3"-2"0"0,0 0 0 16,1 0 85-16,-2-1 255 0,1 4-28 15,0-1-28-15,-1 1-47 0,2-2-51 0,0 1-35 16,-2 0-29-16,0 0-27 0,-2 1-17 0,2-1-11 16,2 1-10-16,-2 1-11 0,0-1-12 15,0 0-6-15,0 3-18 0,1-3 2 0,-1 3-7 16,0-1-7-16,0 1-1 0,-1-1-19 0,-1 0-40 15,0 0-85-15,0 0-201 0,1 0-232 0,-4 2-266 16,1-1 707-16</inkml:trace>
  <inkml:trace contextRef="#ctx0" brushRef="#br0" timeOffset="692776.9406">14669 15598 1 0,'0'-3'0'0,"-2"1"0"0,1-2 0 16,0 1 52-16,1 1 191 0,-3 0-14 0,2-1-29 15,1 0-20-15,-1 2-5 0,0-1-30 16,1 1-12-16,0-1-15 0,0 0-13 0,0-1-3 16,0 1-13-16,-1 0-2 0,1 0-13 0,0 0-8 15,0 0-4-15,0-1-4 0,0 2-6 16,0-1-8-16,0 0-5 0,-1 1-9 0,1 0-8 15,0 1 1-15,0 0-8 0,-1 0-1 16,1 0-6-16,-2-1-3 0,0 1-4 0,1 0 0 16,0 0-3-16,0 0-4 0,0-1 1 0,-1 2-10 15,-4-1-5-15,3 1-10 0,-3 0-25 0,3 2-41 16,-2-2-104-16,1 1-265 0,0 3-425 0,-2-3 302 16</inkml:trace>
  <inkml:trace contextRef="#ctx0" brushRef="#br0" timeOffset="696615.5014">8502 15526 1 0,'1'0'0'0,"-1"-1"0"0,0 0 0 0,3 0 0 15,-3 0 0-15,0-1 0 0,1 1 0 16,-1-2 0-16,0 3 0 0,0-3 0 0,0 2 0 15,0 0 0-15,0 1 0 0,0-1 0 0,-1 0 0 16,1-1 60-16,-3 0 19 0,3 2 14 0,-1-1-7 16,1 1 16-16,0-2 14 0,-1 1-11 15,0 0 7-15,1 0-6 0,0 0-10 0,0 1 6 16,-1-1-3-16,1-1-15 0,0 2-7 0,-1-1-12 16,1 0-13-16,0 0-5 0,0 1-1 15,0-1-5-15,-1 1-3 0,1-2 0 0,0 2-6 16,-1-1-2-16,1 1-3 0,-3-1 3 0,3 0 2 15,0-1 5-15,-1 2-2 0,1-2-5 0,-1 1-2 16,1-1-5-16,-1 2 4 0,0-1-1 0,1 0 0 16,-1 1 0-16,1-1-4 0,-1 0 4 0,1 1-1 15,0-2 0-15,-1 1 1 0,1 1-3 16,0-2 1-16,0 2-3 0,-4-1-1 0,4 0-2 16,-1-1-6-16,0 2 2 0,1-1-5 0,-1 0 0 15,1 1 1-15,-1-1 0 0,0 0 1 0,1 1 1 16,-1-1 4-16,-2-2-4 0,2 3 3 15,1-1 5-15,-1 0-2 0,1 0 6 0,0 0 1 16,-1-1 0-16,1 2-4 0,-1-1 0 0,1 1 0 16,-1 0-4-16,1-1 5 0,-2 1-3 15,2-1 1-15,-3 1 1 0,3 0-3 0,-1-1 0 16,1 1 0-16,-1 0 1 0,1 0 1 0,-1 0 2 16,1 0 0-16,0 0-4 0,0-1 5 0,0 1-4 15,0 0 2-15,0 0 2 0,0 0-7 16,0 0 5-16,0 0-4 0,0 0-1 0,0 1 0 15,0-1-1-15,0 0-1 0,0 0-3 0,0-1 3 16,0 1-7-16,0 1 1 0,0-1 0 0,0 0-5 16,0 1 4-16,0-1-1 0,0-1 0 0,0 1 5 15,0 0-1-15,0 0 4 0,1 0-4 16,-1 0 5-16,0 0-6 0,0 0-1 0,0 0 0 16,0 0-7-16,0 0 2 0,1 0-2 0,-1 0 0 15,0 0 0-15,0 0 0 0,0 0 3 0,4 1 0 16,-1-1 7-16,-2 0-6 0,2 0 4 15,2-1-1-15,-3 2-9 0,0-1 8 0,4 0-6 16,-3 0 2-16,-2 0 2 0,4 0-1 0,-2 0 0 16,-1 0-2-16,4 0 5 0,3 0-6 0,-5 0 1 15,3 0 4-15,-1 0-8 0,2 0 6 16,3 0-2-16,-3-1-2 0,2 0 3 0,0-1 3 16,-2 2-1-16,1-1-1 0,-3 1 3 0,3-1-7 15,0 1 0-15,-1-2 3 0,0 4-6 16,-1-2 5-16,1 0-3 0,-1 0 1 0,-2 0 4 15,3 0-4-15,-1 0 1 0,-2 1-2 0,2 0 1 16,0-1-1-16,-2 0 2 0,2 0 3 0,-2 0-9 16,3 0 6-16,0 0-2 0,0 0 0 0,-3 0 7 15,4 0-5-15,2-1 0 0,-2 1 0 16,1 0 2-16,0-1-4 0,0-1 2 0,1 2 2 16,0-1-9-16,-1 1 7 0,1-1-1 0,4 0-1 15,-3 0 4-15,0 1-1 0,0-3-2 16,-1 3 1-16,3 0 0 0,-1 0-3 0,-1 0 2 15,-2-1 2-15,1 1-7 0,4 0 6 0,-5 0-2 16,-2 0 0-16,0 0 7 0,1-1-6 0,0 1 2 16,-3 0-3-16,0 1 2 0,2-1-2 0,-3-1 0 15,1 1 4-15,1 0-9 0,-4 0 8 0,6 0-3 16,-5-1-1-16,3 0 7 0,-1 1-6 16,-2 0 3-16,4 0-1 0,-5 0-2 0,5 0 1 15,-4 0-2-15,4 0 4 0,0 1-6 0,0-1 6 16,-2 1-2-16,2-1-2 0,2 0 7 15,-3 0-6-15,-3 1 1 0,4 0 0 0,-3 2 0 16,3-2 0-16,-1-1 0 0,-1 0 2 0,0 0-5 16,5 0 4-16,-3 0-2 0,-2 0 0 15,1-1 5-15,2 1-4 0,-2 0 1 0,0 0 0 16,0 1-3-16,2-2 3 0,-2 1-2 0,1-3 2 16,0 3-6-16,4 0 7 0,-4 0-4 0,1 0-2 15,5-1 6-15,0 1-5 0,2 0 5 16,2 0 0-16,1 1-2 0,2 2 0 0,-3-3-1 15,3 1 3-15,0-1-4 0,-1 0 5 0,2 1-2 16,3-1-2-16,-3-1 8 0,0 2-7 0,0-1 3 16,2 1 0-16,1 0-4 0,0-1 2 0,1 0-1 15,-3 0 3-15,2 0-1 0,-2 0 0 16,-2 0 0-16,1 0-3 0,3-1 5 0,-7 1-3 16,5 0 2-16,-3-1 1 0,-2 2-4 0,2-1 1 15,-1 0-1-15,0-1 3 0,1 0-2 0,-1 1 3 16,1-1-2-16,1 1-2 0,-2-3 6 0,2 3-5 15,-2-1 4-15,1 1-1 0,0 1-2 16,1-1 1-16,-1-1-1 0,2 0 3 0,-1 0-2 16,0 0 3-16,-1 1-3 0,1-1-2 0,-1-2 5 15,3 3-3-15,-1 0-1 0,2 0 2 16,-2 3-4-16,2-3 2 0,1 0 1 0,-2 0 0 16,-1-3 0-16,2 4 3 0,1-1-2 0,-1-1-1 15,3 1 2-15,1-1-3 0,-4 0 2 0,6 1-1 16,-3 0-1-16,1-1 2 0,1 1-2 15,-2-1 2-15,2-1-1 0,-1 1 1 0,-4 0-1 16,4-1-2-16,0 2 2 0,-1-1-2 0,1 1 2 16,0 0 1-16,-2 1-4 0,2-1 1 0,-1 0 0 15,-1 0 2-15,1-1 1 0,2 1 0 0,-3-2-1 16,1 2-2-16,-2-1 0 0,0-1 1 16,-2 2 1-16,-1 0 1 0,1 2-2 0,-1-2 0 15,0 0 0-15,0-2 2 0,0 0 0 0,-1 2 1 16,3-1-2-16,-1 1-2 0,1 0 1 0,-3-2-1 15,2 1 2-15,-1 1 2 0,0 0-6 16,-2 0 3-16,3 0-3 0,-1 0 3 0,0-4 2 16,-3 4 1-16,4-1-3 0,-4-1-3 0,2 2 2 15,-2-1-3-15,0 0 4 0,0 0 3 0,1 1-4 16,-1-1 1-16,2 1-2 0,0 0 1 16,0-3 3-16,0 3-2 0,3-1 0 0,-5 1-3 15,3 0 0-15,-2-1 1 0,0 1 2 16,-2-2 1-16,2 4-3 0,-2-2 2 0,-1 0-2 15,2 0 0-15,-3-4 3 0,2 4-1 0,0 0-1 16,0 0-2-16,-2 2 1 0,1-4-1 0,-1 2 3 16,1 0 1-16,-5 0 0 0,4 0-4 0,-3 0 1 15,2 0 0-15,-2-1 1 0,0 1 0 0,0 1 1 16,1-1-3-16,0 0-1 0,0-1 1 16,2 1 1-16,-4 0 3 0,3 0-3 0,-1-1 1 15,1 1 0-15,-1-1-2 0,1-2 3 0,0 3-2 16,-2-1-1-16,3 1 0 0,-2 0-1 0,4 0 3 15,-2 0 1-15,0-1 0 0,5 2-1 16,-3-1 1-16,3 0-3 0,0 0 2 0,-1-1 1 16,0 1-3-16,-4 0 2 0,4 0-3 15,-3 1-3-15,2-1 5 0,-3 0 1 0,1 0 3 0,1 0-1 16,-3 0-3-16,3 0-2 0,0 0 2 16,0-1 3-16,-1 1-3 0,-1 1 3 0,4-1-5 15,-2 1-1-15,0 0 3 0,-1-1 0 0,-1 0 2 16,-1 2 1-16,0-2-5 0,-1 0 0 15,0 0 0-15,0 0 0 0,0 1 5 0,1 0-1 16,-2-1-2-16,-3 0-2 0,3 0 1 0,-1 0 2 16,-1 1 1-16,3-1 1 0,-3 0-3 0,-1 0-2 15,2 0 0-15,-2 0 2 0,-2-1 2 0,2 1 0 16,-5 0-2-16,1 1-2 0,-2-1 1 0,2-1-1 16,-1 0 4-16,0 1 3 0,-2 0-4 15,2-1 1-15,-3 1-3 0,0-2 1 0,-1 1 2 16,1 1 0-16,-1 0-1 0,-1 0-4 0,0 1 4 15,2-1 0-15,-1-1 2 0,0 1 2 0,0-1-6 16,2 1 1-16,2 0-4 0,-2-2 8 16,1 2-3-16,1 0 0 0,2-2-1 0,1 2-6 15,3 0 6-15,3 0-1 0,4 0 2 0,0 0 5 16,0 0-6-16,2 2-1 0,0-2-1 0,1 0 0 16,2 1 1-16,0-1 2 0,-1 0 0 15,4 1-5-15,-1-1 4 0,4 1 1 0,-2 0 0 16,0 1 5-16,2-1-6 0,-1 0 0 0,-3-1-2 15,3 0 2-15,-2 1 2 0,0-1-1 16,1 0-2-16,-4 4-4 0,1-4 3 0,-1 1 0 16,0-1 5-16,-4 0 5 0,2 0-9 0,-2 0 0 15,-2 0-2-15,0 0-2 0,0 0 5 0,-3 0 1 16,-1 0 0-16,-2 0-3 0,-1 0 3 16,-3 0-2-16,1-1 2 0,0 1 6 0,-4 0-7 15,3 0 0-15,-4 0-2 0,4 0-2 0,-5 0 6 16,1 0-1-16,1 0-1 0,-2 1-3 0,-1-1 1 15,0 0 0-15,0 0 3 0,2 0 5 0,-1 0-6 16,0 1 1-16,-1-1-3 0,1 0-3 0,3 0 7 16,-2 0-1-16,0 1 0 0,5-1 3 15,-4 2-3-15,1-2-2 0,0 0 2 0,1 1 0 16,1-1-4-16,-2 1 2 0,3 0-1 0,-1-1-2 16,-3 1 7-16,5-1-1 0,-2 2 0 15,-2-1-4-15,4-1 0 0,-1 0 1 0,-3 1 1 16,2-1 7-16,0 1-5 0,0-1-3 0,1 0 0 15,1 0-6-15,-1 2 7 0,1-2 2 0,-1 0-1 16,0 0-1-16,-1 0 0 0,2 1-2 16,-3-1 4-16,0 0 5 0,1 0-8 0,-3 2 1 15,6-2-2-15,-2 0-7 0,0 1 11 0,2-1-1 16,-4 1 1-16,3 0-1 0,0-1-2 0,-1 2-1 16,-3-1 2-16,2 1 8 0,2-2-8 15,-1 1 1-15,-2-1-4 0,2 0-4 0,-1 0 8 16,-3 0 1-16,4 0 4 0,-2 0-2 0,-1 0-2 15,-2 2-1-15,3-4-1 0,-4 4 6 0,6-2-8 16,-5 0 2-16,3 0-2 0,-2 1-4 0,3-1 7 16,-4 0 0-16,4 1 1 0,-3-1-1 0,2 0 0 15,-4 2-3-15,4-2 2 0,-2 1 5 16,-1 0-5-16,3-1 0 0,-4 1-3 0,0-1-2 16,2 0 5-16,-2 1 0 0,0-1 1 15,-2 0 5-15,2 0-6 0,0 1-3 0,0-1 3 16,-1 0 3-16,0 0-4 0,-1 0 2 0,0 2-3 15,0-2-5-15,0 0 9 0,0 0-1 0,0 0 1 16,0-2 1-16,0 2-4 0,0 0-1 16,0 0 1-16,0 2 7 0,-1-2-6 0,1 0 1 15,0 0-1-15,0-2-9 0,0 4 10 0,0-2 2 16,0 0 1-16,0-2 2 0,0 2-6 0,0 0 0 16,0 0 0-16,0 0 4 0,0 0-1 0,0 0 0 15,-1 0-3-15,1 0-6 0,0 0 9 16,0 0-1-16,0-1 1 0,-2 1 2 0,0-1-9 15,0 0-1-15,2 0-1 0,-1 0-6 0,-1-1-7 16,-3 2-17-16,3-1-25 0,0 0-32 16,-5-1-41-16,-2 1-90 0,-1-1-234 0,-3 1-1138 0</inkml:trace>
  <inkml:trace contextRef="#ctx0" brushRef="#br0" timeOffset="700159.231">8664 15865 1 0,'0'1'0'15,"0"-1"0"-15,0 0 0 0,1-1 0 0,-1 1 0 16,0 0 0-16,0 0 0 0,0 0 0 0,0 1 0 16,0-1 0-16,0 0 0 0,0 0 0 15,3-1 0-15,-3 1 0 0,0 0 0 0,0 0 0 16,0 0 0-16,0 0 89 0,2 0 50 0,-1-3-9 15,0 2-8-15,0-1 5 0,0 0 4 0,-1 1 3 16,1 1-2-16,0-1-14 0,-1 1-12 16,4 0-14-16,-4 0-9 0,0 1-13 0,0-1-8 15,0 0-10-15,0 1-13 0,1-1-6 0,-1 0-7 16,0 0-2-16,1 2-3 0,-1-2 0 0,0 1 4 16,1-1 11-16,-1-1 23 0,1 1 11 15,0 0 8-15,0 1-5 0,2 0-11 0,-3-1-3 16,1 0-3-16,-1 0-1 0,1-1-9 0,-1 2-7 15,0-1-9-15,0 0-3 0,0 0 0 0,1 0-1 16,0 0 6-16,0 0-1 0,1 1 0 16,3-1 3-16,-2 0-3 0,-1-1 2 0,4 0-4 15,-2 0-2-15,4-1-3 0,-2 1-4 0,1 0 2 16,0 0-9-16,2 1-3 0,-1-2 0 16,0 4-4-16,-1-4 4 0,1 2-2 0,0 0 1 15,-2-1-1-15,3 1 0 0,-1 0 0 0,1 0-4 16,-3 0 4-16,0 0-4 0,4 0 4 15,0 0-1-15,0 0 0 0,0-1 2 0,1 1-3 16,0-1 1-16,0-1 1 0,4 2-3 0,-2-1 1 16,2 0-4-16,0 0 3 0,2 1-2 0,-4-1 2 15,-1 1-2-15,2 1-4 0,0-2 4 0,-1 1-3 16,3-1 4-16,-2-3 0 0,2 3-1 0,0 0 2 16,0-1-4-16,3 1 3 0,-5-2-4 0,5 1 3 15,0 1 1-15,-5-1-1 0,5 0 0 16,-3 1-3-16,-1 1 1 0,2-2-2 0,-4 2 3 15,1 0 0-15,2 0-3 0,-5 0 1 0,-1-1 0 16,2 1 0-16,-2 0 4 0,3 0-6 16,-1 0 3-16,0 0-3 0,0-1 1 0,-2-2 5 15,0 3-2-15,2 0 2 0,-2-1-6 0,0 1 2 16,1-1-1-16,1 0 2 0,-2 1 3 0,2 0-6 16,-2-1 4-16,2 1-5 0,-3-2 3 15,1 1 3-15,-2 1-2 0,4 0 3 0,-2 0-5 16,2 0 0-16,-1-1 1 0,1 1 1 0,4 0 3 15,-4 0-5-15,4 0 5 0,1 0-4 16,4-1 2-16,-1-1 3 0,0 0-1 0,1 2 1 16,-1-1-1-16,0 2 1 0,2-2-2 0,1 1 2 15,-1-1 2-15,0 1-4 0,0-1 2 0,0 1-4 16,0 0 0-16,-1-2 3 0,0 2-3 16,-2 0 3-16,-1 0-5 0,0 0 2 0,-2 0-3 15,0-2 3-15,1 2 2 0,-3 0-3 0,2 0 4 16,-2 0-5-16,3-1 0 0,-3 0 5 0,4 1-4 15,-2 1 3-15,-1-1-3 0,0 1-2 0,0 1 1 16,-2-2 1-16,4 0 3 0,-4 1-3 0,3-1 1 16,-4 1-2-16,1-1 0 0,-3-1 4 15,4 1 1-15,0 0 0 0,-2-1-3 0,1 1-1 16,1-2 0-16,0 2 1 0,-1-1 4 0,5 0-2 16,0-1 2-16,3 0-4 0,-1 1 0 15,-2-1 4-15,3 0-3 0,0 1 3 0,0 1-3 16,0 0-2-16,1 0 1 0,-2-1 0 0,3 1 2 15,1 0-1-15,-2 1 0 0,0-1-2 0,-1 0 0 16,1 0 3-16,-2 0-2 0,1 0 1 16,0 0-2-16,-1 1-3 0,1-1 2 0,2 0 2 15,-2-1 2-15,2 1 3 0,-2-1-4 0,3 0-3 16,-4-1 1-16,5-1 2 0,-1 2 0 0,-1 0 0 16,0 0 0-16,2 1-3 0,1-1 1 15,-1-1 0-15,1 0 3 0,-2 0-1 0,1 2 1 16,-1-1-3-16,-4-1-2 0,0 1 4 15,1 0-2-15,-1 0 2 0,-1 0 0 0,0 2-4 0,2-2 2 16,-2-1 0-16,0 2 2 0,-2 0 2 16,3 0-2-16,-3 0-3 0,-1 0-1 0,3-2 3 15,0 2 0-15,-2-1 3 0,-1 1-2 0,2 2-6 16,-1-2 4-16,-1 0 1 0,3 0 6 16,0-1 0-16,2 0-3 0,-1 1-2 0,0 0-2 0,-1-3 1 15,3 2 0-15,-2-2 2 0,2 2-1 16,-2 2-3-16,0-2 2 0,0 1-2 0,3-2 4 15,-3 1 2-15,5 1-2 0,-2-2 0 0,-1 2-4 16,-1-1 0-16,0 1 3 0,-1 0-1 16,-2 0 0-16,0 1-3 0,-3-1 2 0,3-1 0 15,-3 1 4-15,1-2 4 0,2 2-4 0,-2 0-3 16,-1 0-2-16,1-1 0 0,-1 1 0 0,1 0 3 16,-2 0-1-16,2 1-4 0,-1-1 2 15,0-1 0-15,1 0 3 0,0-1 0 0,-1 1 1 16,5 0-3-16,-1 0-2 0,1 1 4 0,0-2-2 15,2 0 2-15,-3 1 0 0,2 1-2 0,-1-1 0 16,0-2 1-16,0 1 1 0,-2 1-2 16,2 0 2-16,-1-1-1 0,3 1-3 0,-3 0 3 15,3 1-3-15,-1 0 3 0,1-1 0 0,-2 2-3 16,1-1 5-16,-5-1-2 0,1 0 1 16,1 1 1-16,-2 0-2 0,-1 0-1 0,1 0-2 0,0-1 3 15,1-1-3-15,-3 2 3 0,4-1 0 16,-3 2-2-16,1-2 1 0,0 0 0 0,-1 1 2 15,2-2-1-15,-2 2 4 0,3 0-5 0,-3 0-3 16,1 0 3-16,-1 0 0 0,1 0 1 0,-1 0 2 16,2 1-5-16,1-1 0 0,0 0 0 15,0 0 2-15,-1-2 4 0,1 0-3 0,1 2 2 16,-1-1-5-16,-2 1 0 0,3-1 2 0,0 1 0 16,-3 0 3-16,0 0-4 0,2 0-2 0,-3 0 2 15,3-1 0-15,0 1 5 0,-1 0-1 16,0 1-1-16,0-1-4 0,2 0 0 0,-5 0 2 15,4 0 1-15,-2 1 2 0,-1 0-3 0,1-1 1 16,-2 2-4-16,-1-2 5 0,3 0 1 16,-4-2-4-16,-1 4 2 0,0-2-3 0,-1-2-2 15,-1 4 7-15,0-4-1 0,-3 2 1 0,-1 0-1 16,0-1 0-16,1 1-2 0,-4-1 2 0,3 0 2 16,-3-1-1-16,0 2-1 0,1-2-3 0,1 2-1 15,-3-1 2-15,4 1 1 0,0-1 1 16,-3 1-2-16,5 0 0 0,-4-1-2 0,4 1 1 15,-3-1 5-15,4-1-5 0,-2 2 4 0,0-1-4 16,2 0-4-16,2 0 6 0,-4-1-1 0,1 2 2 16,1 0-2-16,2 0 2 0,-4-1-4 0,1-1 1 15,2 0 3-15,0 2-5 0,1 0 5 16,-2 0-3-16,1 0-2 0,-1-1 5 0,0 1-4 16,4 0 2-16,-1 1 2 0,-3-1-4 0,1 0 2 15,4 0-1-15,-3-1 4 0,-2 1-3 16,2 1 2-16,-1-1-2 0,0 2-9 0,1-2 8 15,-1 0 0-15,-1 0 3 0,-3 0 4 0,5 0-5 16,-1 0-3-16,-1 0 1 0,-1 0 2 0,3 0-1 16,-2 0 1-16,1 0-3 0,0 0-2 15,1 0 2-15,0 0 2 0,-1 0 2 0,1 0 0 16,0 0 0-16,1 0-5 0,0 0 2 0,-1 2 3 16,0-2-1-16,1 1 1 0,0-1-3 0,1 2-5 15,3-1 5-15,-3 0 0 0,3 0 3 0,-3-1 2 16,1 2-4-16,-3-2-2 0,-2 0 0 15,2 0 1-15,-4 0 2 0,2 0 0 0,0 0-2 16,-3 0-3-16,1 0 2 0,-1 0 1 0,0 1 2 16,0-1 4-16,1 0-6 0,2 1 0 0,-4-1-2 15,3-1 3-15,-1 1 0 0,0 0 0 16,3 0-1-16,0 0-7 0,-1-1 6 0,-2 1 1 16,3 0 3-16,0 0 5 0,0 1-8 0,0-1 0 15,-2 0-1-15,1 2 0 0,5-1 5 16,-1 1-2-16,0 1-3 0,0-2-3 0,2 0 3 15,-1-1 2-15,-2 2 2 0,1-1 7 0,0-1-9 16,1 0 2-16,0-1-1 0,-1 1-1 0,-1 1 3 16,0-1 0-16,0 0-2 0,-1 0-7 15,1-1 5-15,-2 1-1 0,0 0 3 0,0 0 8 16,-5 0-9-16,2 0 0 0,-4-2-3 0,2 2 0 16,-2 0 4-16,-1 0 2 0,-1 0 0 15,0 0-7-15,-1 0 6 0,1 0-2 0,0-1 2 16,0 2 5-16,-2-1-7 0,2 0 0 0,0 0-2 15,-2 0-2-15,2 0 7 0,0 0 0 0,0 0-2 16,0 0-1-16,0-1 0 0,0 1-1 0,0-1 4 16,0 1 4-16,0-1-8 0,0 1 0 15,0-2-2-15,0 2-5 0,0 0 8 0,0 0 3 16,0 0-3-16,0 0-4 0,0 0 4 0,0 0-2 16,0 0 2-16,0 0 9 0,0 0-10 0,0 0 0 15,0 0-1-15,0-2-5 0,2 2 5 0,-2-1 2 16,0 1 0-16,0-1-3 0,-2 1 2 15,2 0-2-15,0 0 3 0,-1 0 5 0,1 0-10 16,0 0 1-16,0 0-2 0,1 0-5 0,-1 0 7 16,0 0-3-16,0 0-2 0,-1-1-5 0,1 1-4 15,0 0-8-15,0-1-9 0,0 1-12 16,-1-2-35-16,1 1-42 0,0-1-81 0,-1 0-197 16,0-1-576-16,1 0-381 0</inkml:trace>
  <inkml:trace contextRef="#ctx0" brushRef="#br0" timeOffset="700980.6141">14792 15439 1 0,'1'-1'0'0,"0"-3"0"16,2 2 0-16,-1 0 0 0,-1 1 64 0,1-2 149 15,-1 2-23-15,2-1-16 0,0-1-21 0,-1 1 18 16,-1 0-10-16,1 1-5 0,0-1-20 15,1-1-21-15,-2 2-14 0,0 1-22 0,0-1-10 16,0 0-14-16,3-1-8 0,-1 1-5 0,-2 1-4 16,0 0 3-16,0 0 6 0,-1 0 8 0,1 0-2 15,-1 0-5-15,-1 0-5 0,1 0-11 0,0 0-6 16,0 0-2-16,0 0-2 0,0 0 2 0,0 0 0 16,-1 1-3-16,2-1-4 0,-1 0-2 15,0 2 3-15,0-4 3 0,0 4 7 0,0-2 0 16,0 0-1-16,0 0-1 0,0 1-6 15,0-1 17-15,1 2 18 0,-1 3 10 0,1-2 5 16,2 2-14-16,-2-1-17 0,-1 0-10 0,1 3-1 16,-1-1-3-16,0-2-1 0,0 2-2 0,1 1-1 15,-2-2-1-15,2 1 2 0,-1 1 1 0,0 1-1 16,1-2-1-16,-1 1-3 0,1 0-3 16,0 1 3-16,0-3-3 0,2 2 0 0,-3 2-3 15,1-2-3-15,-1 1 0 0,0 0 0 0,1 1 2 16,-1-2-2-16,0 2-1 0,1-1-4 0,-1-2-1 15,1 2 4-15,-1-1-2 0,0-1 4 0,0 2 0 16,0-2-5-16,0 1 1 0,0 0-1 16,0 2 1-16,0 0 0 0,0-2 2 0,0 0-3 15,0-2-3-15,0 2 0 0,0-1-2 0,0 1 3 16,0-2-3-16,0 0 2 0,0 1-1 0,0 1-2 16,0-2 6-16,0 1-3 0,0-1 3 15,0 2-2-15,1-3-3 0,-1 1 4 0,1-1-3 16,-1 1 4-16,0 0-3 0,0-1-1 0,0 0-1 15,0-1 1-15,0 2 2 0,0 0-2 16,-1-2 3-16,1 1-2 0,0-1-1 0,-1-1 3 16,1 0-2-16,0-1 2 0,0 1-1 0,0-2-4 15,0 1 2-15,0-1-1 0,0 1 4 0,1-1-3 16,-1 0 4-16,0-1-2 0,0 1-4 16,0 0 8-16,-1-1-3 0,1 2 4 0,0-1 1 15,0-1-3-15,0 1 1 0,0 0-2 0,0 0 1 16,0-2-10-16,0-1-1 0,-1-2-15 0,-2-1-17 15,-2-2-16-15,3 0-37 0,-5-3-51 0,1 2-93 16,0 0-224-16,-4-2-650 0,1 3-234 16</inkml:trace>
  <inkml:trace contextRef="#ctx0" brushRef="#br0" timeOffset="701329.8651">14657 15462 808 0,'-3'-1'523'16,"-2"-2"-92"-16,-3 1-73 0,6 1-81 0,-2-2-68 16,-2 2-56-16,4 1-37 0,-5 0-20 15,4 1-20-15,-5 3-14 0,3-2-11 0,-1 4-7 16,-2 0-4-16,3 1-4 0,-3 3-5 15,-1 0-3-15,0 0-1 0,0 2-6 0,1 1 0 16,0 0-3-16,-2 1-7 0,-5-1 1 0,5-1-6 16,-1-1 2-16,-1 2-1 0,3-3-1 0,-2 1-1 15,2-2-5-15,0 0 5 0,-2 0-5 0,6-2 3 16,-3 0-1-16,0 0-4 0,4 0 1 16,-3-3-10-16,1 1-6 0,2 1-15 0,2-4-13 15,1 1-19-15,0-2-24 0,-1-1-13 0,0 0-22 16,1-3-31-16,0 1-82 0,1-1-172 15,-2-2-353-15,1-1-431 0</inkml:trace>
  <inkml:trace contextRef="#ctx0" brushRef="#br0" timeOffset="701579.7645">14339 15494 1 0,'-4'-5'150'0,"2"0"386"0,-1-1-35 0,-2 1-62 15,4 4-107-15,-1-1-88 0,-1 0-56 16,0 2-44-16,2 0-31 0,0 0-30 0,-2 2-23 15,-5 0-8-15,3 3 2 0,-1 2 4 0,-2 2 1 16,-3 0-5-16,2 2-8 0,1 1-6 16,0 1-9-16,0 0 2 0,-1 1-9 0,0 0-3 15,-2 0-6-15,1 2-3 0,0-1-2 0,-3 1-3 16,-1 0 3-16,3 0-10 0,-1-1 4 16,-3 0-6-16,1-1-2 0,3 1-4 0,-3-6-14 0,2 3-15 15,0-2-30-15,1 0-33 0,3-2-45 16,1-2-46-16,0-3-73 0,-2-1-146 0,5 0-358 15,-4-4-534-15</inkml:trace>
  <inkml:trace contextRef="#ctx0" brushRef="#br0" timeOffset="701852.2174">13816 15473 1112 0,'-5'-1'434'0,"2"-2"-32"15,0-1-90-15,1 2-63 0,-4 1-71 0,5 1-66 16,-4 1-47-16,1 1-13 0,0 3-5 0,-4 2 0 16,0 3 6-16,3 2-8 0,-4 0-2 15,0 2-7-15,1 0-7 0,-1 1-6 0,1 0-5 16,-2 0 1-16,0 2-10 0,-1 1 4 0,1 0-5 16,-3-1-6-16,1-1 5 0,2 0-6 15,-2 0-3-15,1-2-5 0,1-1-14 0,1-4-14 16,0 0-22-16,-1-2-25 0,2-1-36 0,2-1-44 15,-1-4-76-15,2 1-126 0,0-2-298 0,-2-2-368 16,2-3 493-16</inkml:trace>
  <inkml:trace contextRef="#ctx0" brushRef="#br0" timeOffset="702089.3077">13377 15434 719 0,'-7'-2'514'15,"0"-1"-77"-15,-1-1-85 0,1 2-58 0,2 1-57 16,1 1-75-16,-1 1-52 0,0 1-34 0,2 3-15 16,-5 2 0-16,2 1-9 0,1 4-6 15,-4 1-8-15,1 3-9 0,1 0-6 0,1 0-8 16,-1 2 0-16,2-3-10 0,-4 2 3 0,0 1-3 16,1 2-5-16,1-4 6 0,-1 2-11 0,-1-2-4 15,0-3-10-15,-1 2-22 0,4-6-19 16,0 0-30-16,-2-2-23 0,0-3-40 0,0-2-76 15,3 1-142-15,-2-1-378 0,4-2-676 0</inkml:trace>
  <inkml:trace contextRef="#ctx0" brushRef="#br0" timeOffset="702331.3839">12922 15422 1259 0,'-1'1'326'0,"0"0"-70"0,-2 0-46 0,2 1-13 16,-2 3-16-16,-3 3-22 0,0 1-18 0,-1 3-32 16,-1-1-20-16,3 4-26 0,-3-2-17 0,2 2-12 15,0-1-15-15,1 0 1 0,-1-2-9 16,2-1-1-16,-2 0-2 0,1 1-3 0,0-1 0 16,-3 1-5-16,4-2 2 0,-3 0-12 0,2-2-13 15,-1 1-18-15,1-2-36 0,-1-1-37 16,-3-2-62-16,3 0-99 0,-2-4-140 0,0 2-315 15,-1-4-558-15</inkml:trace>
  <inkml:trace contextRef="#ctx0" brushRef="#br0" timeOffset="702576.8856">12395 15423 713 0,'-2'0'515'0,"-1"0"-185"0,-2 0-70 15,3 2-28-15,1 2-22 0,-3 0-36 16,-1 3-31-16,0 1-28 0,-1 1-23 0,-1 2-16 16,2 2-17-16,2-1-15 0,-2 2-9 0,1 1-8 15,-2 1-12-15,1 0 0 0,0-1-6 0,-4 3-3 16,3 0 3-16,-4-1-6 0,0 2-2 16,-1 1-9-16,-1-2-14 0,4 0-17 0,-1-3-26 15,-1-2-26-15,1-4-35 0,2-2-49 0,-2-1-93 16,2-2-179-16,2-3-339 0,-4-1-269 15</inkml:trace>
  <inkml:trace contextRef="#ctx0" brushRef="#br0" timeOffset="702841.1347">11831 15454 968 0,'-1'-2'425'0,"1"2"-50"15,0 0-103-15,0 2-75 0,1-1-73 16,-1-1-65-16,-1 2-22 0,1 3 8 0,-1 1 13 16,-1 3 10-16,1 2-3 0,1 1-13 0,-1 1-6 15,0 0-9-15,-1 2-5 0,0 1-6 0,-1-3-8 16,0 1 1-16,-5 1-6 0,3 1-3 16,-2 1-3-16,-1 0-4 0,0-1-1 0,0-2-4 15,-1-1-5-15,2-3-10 0,0-1-23 16,0-1-27-16,0-1-46 0,-2-2-51 0,2-3-95 15,-2 1-167-15,0-3-335 0,2 1-340 0</inkml:trace>
  <inkml:trace contextRef="#ctx0" brushRef="#br0" timeOffset="703092.2866">11238 15465 431 0,'-3'0'426'0,"-4"-1"-92"0,2 0-18 0,4 1-41 16,1 1-80-16,1 1-66 0,-1 2-31 16,-1 2-2-16,1 2 20 0,0 1-10 0,0 2-19 15,0 1-13-15,1 2-15 0,-2 1-13 0,0 1-12 16,0-2-9-16,-4 2-7 0,2 0-3 16,0 0-4-16,-1 4-5 0,-2-2 0 0,-2-1-6 15,1-1 0-15,-4 1-6 0,3-3-19 0,-2-2-21 16,3-2-40-16,-2-3-50 0,-1-2-75 0,4-2-105 15,-2 1-267-15,1-2-308 0,-1-2 289 16</inkml:trace>
  <inkml:trace contextRef="#ctx0" brushRef="#br0" timeOffset="703341.6208">10620 15539 236 0,'-3'1'274'16,"0"0"2"-16,2 2 3 0,1 2-16 0,1 3 6 16,-1 1-7-16,0 4-67 0,2 0-54 0,-1 2-30 15,0 0-14-15,1 2-25 0,-2 0-18 0,0 0-15 16,0-1-15-16,-2 1-3 0,0-1-4 0,0-2-3 16,0 2-4-16,-3-3-5 0,2-1-2 15,0 0-2-15,-2-2 1 0,2-1-8 16,-1-2-14-16,-1 0-27 0,2-6-50 0,-2 1-80 0,2-2-126 15,3-2-327-15,-2 1-754 0</inkml:trace>
  <inkml:trace contextRef="#ctx0" brushRef="#br0" timeOffset="703587.3489">10134 15540 1 0,'-8'1'565'15,"1"4"-416"-15,-5 1 90 0,9 3 54 16,1-1 5-16,0 4-32 0,1 0-77 0,-1 2-48 16,1 1-30-16,1 0-23 0,0 0-9 0,0-1-13 15,0 1-12-15,0-1-14 0,0 0-12 16,-1 0-10-16,0-1-10 0,0 0 2 0,-2-3-3 16,2 1-1-16,-1-2-2 0,0-1-5 0,1-2-4 15,-1 0-6-15,-1 0-7 0,-2-2-19 0,0 0-27 16,0-2-49-16,-3 1-73 0,2-3-80 0,-1-3-158 15,-1 0-201-15,-1-2-206 0,3-2 753 0</inkml:trace>
  <inkml:trace contextRef="#ctx0" brushRef="#br0" timeOffset="703819.075">9862 15576 1 0,'-3'-1'142'0,"-3"-2"232"0,3 3-11 16,1 0-51-16,0 1-62 0,-1 3-63 0,2 3-50 15,-3 0-15-15,0 3 12 0,1 4-32 16,0 0 1-16,-2 1-9 0,1 2-34 0,-2 0-1 16,3-2-21-16,-1 1-17 0,-1 0 0 0,-1-2-1 15,2 1 0-15,0-1-2 0,-2 0-7 0,-1-2-2 16,3-2-7-16,0-1 0 0,-2 0-3 16,2-2-6-16,-2-2-11 0,-1-1-30 0,2 2-53 15,-3-3-92-15,2 0-132 0,0-2-240 0,-2-2-293 16,3-2 373-16</inkml:trace>
  <inkml:trace contextRef="#ctx0" brushRef="#br0" timeOffset="704034.4298">9463 15612 804 0,'-6'3'200'15,"3"2"19"-15,-4 4 18 0,5 0 23 16,0 0-21-16,-3 4-53 0,2 0-66 0,0 0-45 15,0 3-21-15,0-3-14 0,1 3-13 0,0-4-7 16,-1 1-6-16,0 1-4 0,2-1 0 0,0 1-1 16,0-3-9-16,-1 3-4 0,-1-6-11 15,0-1-16-15,1 1-37 0,0-3-55 0,-4-1-90 16,3-2-152-16,-1-1-259 0,0 2-285 16,-4-4 738-16</inkml:trace>
  <inkml:trace contextRef="#ctx0" brushRef="#br0" timeOffset="704210.1069">9025 15654 1 0,'-6'1'0'0,"0"3"0"16,-1 3 0-16,1 0 31 0,4 3 19 0,-1-2 1 15,0 3-18-15,-1-1-17 0,3 1-16 16,0-1-19-16,1 0-22 0,0 1-58 0,1-5 77 15,-1 0 22-15,1 2 0 0</inkml:trace>
  <inkml:trace contextRef="#ctx0" brushRef="#br0" timeOffset="704437.1012">8813 15611 564 0,'-9'2'244'0,"0"3"41"0,-3 3-9 0,3 2-7 0,1 0-17 16,-2 3-60-16,5 3-60 0,-2-2-42 15,0 4-34-15,4-2-21 0,-1 1-12 0,0-1-12 16,3 1-3-16,1-1-3 0,0-1-6 0,4 0 2 16,0-3-7-16,0 0-6 0,3-4-23 0,0-3-44 15,-1 1-86-15,4-1-146 0,-1-3-308 0,1 1-595 16</inkml:trace>
  <inkml:trace contextRef="#ctx0" brushRef="#br0" timeOffset="705820.3839">11149 14928 741 0,'-3'-3'319'0,"1"-3"45"0,2-2-40 15,0 3-27-15,0 1-38 0,1 2-71 0,0 0-58 16,-1 1-29-16,2 1-24 0,-2 0-21 0,0 0-19 16,0 0-18-16,0 1-2 0,1 3 8 0,0 1 7 15,0 4 9-15,0 2-4 0,1 1-5 0,-1 1-4 16,0 1-2-16,-1 1 1 0,2 1-6 15,-4 2 3-15,2 1-6 0,-1-2-1 0,1 1 0 16,-1 1-6-16,-1-1-1 0,2-1-2 0,-2-1 0 16,1 2 0-16,-2-4 1 0,1 3-2 0,2-3-3 15,-3-1 3-15,2-1-3 0,-1-2 1 16,0 2-1-16,1-4-2 0,0 0 1 0,1 0-2 16,0-2 3-16,0-2-3 0,0 0 2 0,0-2-1 15,0-1-3-15,0 0 5 0,0-1-4 0,0 0 4 16,0 0 3-16,0 0 2 0,0 0 6 15,0 0 4-15,0-1 4 0,0 0-4 0,-3-1-1 16,2-1-8-16,-1-1-7 0,-2-3 2 0,3 0-6 16,-2-1 3-16,1-1 1 0,-1-4-3 15,0 2 0-15,1-3 0 0,0 2 0 0,-1-3-2 16,-1 0 5-16,4 2-3 0,-2-2-3 0,0 1 4 16,0-1-4-16,0 0 4 0,0 2 0 0,1-2-3 15,0 4 3-15,1-3-3 0,-1 3 3 0,1-1-1 16,0 2 0-16,0-3 0 0,1 3-3 15,1-1 5-15,2 2-5 0,0-1 3 0,2 2 0 16,-1-3-2-16,1 3 3 0,3-3-2 0,2-1 3 16,1 2-4-16,0 1-1 0,1-1 3 0,4 4-4 15,-2-2 2-15,1 1 1 0,0 3 0 0,-1-2 3 16,0 3-3-16,-1 2 0 0,-2 0-4 16,1 2 0-16,-5 1 1 0,2 2 1 0,-1 0 0 15,0 2-2-15,1 2 2 0,-4 0 0 16,1 2 1-16,-1 1 2 0,0 0-3 0,-1 2-1 15,-3-1-2-15,0 2 2 0,-2 2 0 0,-1 0 5 16,-1-1 1-16,-4 2-3 0,1-2 5 0,-3 0-4 16,1-1 1-16,-4 0 2 0,0-1-7 0,1-1 5 15,-2 0-2-15,1-3-1 0,0 1 3 16,-3-1 0-16,3-4 3 0,-3 1-3 0,3-2 5 16,1-1-7-16,2 0 0 0,1-2 5 0,3 0-7 15,3-1 6-15,0-1-1 0,1 0 0 0,0 0 1 16,1-4 0-16,-1 0-2 0,2-1-3 15,0-1 5-15,5-2-6 0,-1 0 1 0,3 0 4 16,2-1-11-16,3 0 8 0,-2 2-2 0,2 1-1 16,0 1 7-16,0 2-4 0,-1-1 2 0,0 1-4 15,2 1 4-15,-1 1-4 0,-1 1 1 0,-1 2 4 16,-1 1-5-16,0 1 3 0,-1 2-1 16,0 1-2-16,-1 1 9 0,-2 4-7 0,-2-2 2 15,1 3-1-15,-3 0-3 0,3-1 2 0,-4 3 1 16,-1 0 2-16,-1-2-6 0,0 2 6 15,-2-1-2-15,-3 2-2 0,3-2 7 0,-3 1-5 16,0-1 3-16,-2-1-2 0,2-1 2 0,-3 0-2 16,0 0 0-16,-2 3 2 0,3-3-6 0,-3 0 6 15,0-3-3-15,-1 1 1 0,-2-2 3 16,2 0-2-16,-1-2 2 0,-1 1-2 0,2-2 4 16,-1-3-5-16,0 2 1 0,2-1 2 0,-1 1-9 15,1-2 8-15,0-1-2 0,0 0-1 0,4 1 6 16,-2-1-4-16,0 0 0 0,-1-1 0 15,2 0 2-15,-1-1-3 0,-2 0 0 0,3 1 4 16,-4 1-9-16,4-1 8 0,-3-1-4 0,3 1 0 16,-1-1 5-16,1 1-3 0,-2 0 1 0,3 1-2 15,1-2 1-15,1 2-3 0,-1 0 0 0,1-1 5 16,3 1-11-16,0 0 10 0,0 0-3 16,0 0-3-16,2-2 9 0,-1 2-8 0,1-1 0 15,-1 1-11-15,1 0-17 0,0 0-34 0,2 0-69 16,2 1-177-16,1 1-939 0,3-4-463 0</inkml:trace>
  <inkml:trace contextRef="#ctx0" brushRef="#br0" timeOffset="719420.1957">8655 15251 1 0,'0'0'0'16,"0"-1"0"-16,-1 0 0 0,1-1 0 0,-1 2 0 16,1-2 0-16,0 0 0 0,-1 2 0 0,0 0 0 15,0-1 0-15,0 0 0 0,-2 1 0 16,2 0 0-16,1-2 0 0,-1 2 0 0,0-1 0 15,1 0 0-15,-1 1 75 0,0-1 21 0,1 1-8 16,-1 0 2-16,1-2-11 0,-2 2-9 0,2 0 7 16,0 0 1-16,-3 0 7 0,3 0 9 15,-2-1 0-15,2 0 10 0,-1 1-4 0,1-1-10 16,-2 1-5-16,1 0-11 0,0-2-2 0,1 2-7 16,-3 0-8-16,3 0-10 0,-1-1-10 15,1 1 0-15,-1-1-2 0,1 1-1 0,-1-1-6 16,1 1 2-16,0 0-1 0,0-1-2 0,-1 1 6 15,1 0-4-15,-1-2 3 0,0 2 7 0,1-1 4 16,-1 1 3-16,1-2 3 0,-3 2 3 16,3-1 0-16,0 1 3 0,0 0 2 0,0-1-4 15,0 1 1-15,0-2-2 0,0 2 0 0,-1 0-1 16,1 0-2-16,0 0-4 0,0-3-5 0,-1 2-1 16,1 0-5-16,0 0 0 0,0 0-3 0,0-1-5 15,0-1-3-15,0 1-3 0,0 0-2 16,0-2 0-16,0 1-1 0,0-1-2 0,0 1-4 15,0-1 1-15,0 2-4 0,1-1 1 0,-1 0 1 16,0-1-4-16,0 0 1 0,0 3-1 0,0-2 0 16,0 1-1-16,1 0 1 0,-1 0-1 15,0 0-1-15,-1-1-2 0,1 1-2 0,0 1 0 16,-1 0-4-16,1-2-8 0,0 3-15 0,-1-1-37 16,-1-1-72-16,-4 0-137 0,4 1-376 0,-2 0-921 15</inkml:trace>
  <inkml:trace contextRef="#ctx0" brushRef="#br0" timeOffset="719913.9174">8572 14927 327 0,'-3'-4'492'0,"-4"0"-149"0,2-2-15 0,0 0-13 16,3 3-53-16,0-3-57 0,1 5-64 0,1-4-42 16,-4 1-22-16,8 0-20 0,-4-1-20 15,1 1-14-15,1 0-10 0,0-1-6 0,3 2 0 16,-2-1 1-16,-1 0-4 0,0 0 0 0,3 0-4 16,-3 1-1-16,-2-3 1 0,2 2 1 0,-1 1-1 15,4-2-4-15,-5 0-4 0,0 0-6 16,-1 0-3-16,-3 0-12 0,2-3-28 0,1 1-28 15,-1-1-34-15,0-2-37 0,-2-1-32 0,2 1-37 16,1-3-40-16,-1 3-42 0,-2-3-31 0,3 2 6 16,0 0 41-16,1 1 73 0,-1-3 123 15,1 3 95-15,1-3 0 0,-1 3 0 0,0 1 0 16,1-2 0-16,0 3 0 0,2-1 0 0,-3 2 0 16,2 0 0-16,-2 1 0 0,1-2 112 15,0 1 83-15,-1 0 40 0,0-1 17 0,0 1 1 16,0 2-14-16,0-1-14 0,0-1-21 0,0 2-18 15,0 0-30-15,0 2-28 0,0-2-24 0,0 0-24 16,0 2-19-16,0-1-14 0,0 1-12 0,-1-1-8 16,1 1-7-16,-1 0-8 0,1-1-4 0,0 1-5 15,0 0-3-15,0-1-2 0,0-1-9 16,0 0-12-16,0-1-24 0,-1 1-43 0,0-1-106 16,1-2-190-16,0 1-277 0,1 1-320 15</inkml:trace>
  <inkml:trace contextRef="#ctx0" brushRef="#br0" timeOffset="720168.1929">8602 14259 1 0,'-2'-2'0'0,"1"-2"21"0,0 1 410 16,-1-1-21-16,2-1-59 0,0 1-93 0,0 1-87 15,0-1-50-15,2 1-24 0,-1-1-14 0,0 2-9 16,0-3-14-16,0 2-14 0,-1-1-15 15,1 0-11-15,0 0-9 0,2-2-4 0,-1 3-1 16,-1 0-4-16,0 0-1 0,-1-1-6 0,0 1-8 16,0 0-8-16,0-2-14 0,0 2-19 0,-1-1-30 15,1-1-80-15,-3 0-100 0,3 1-134 16,-3-3-31-16,1 2-59 0,2-3 242 0,-1 1 246 16,-1 0 0-16,1-1 0 0,1 0 0 0</inkml:trace>
  <inkml:trace contextRef="#ctx0" brushRef="#br0" timeOffset="720337.2024">8609 14025 1 0,'2'-1'0'0,"-3"-2"0"0,1-2 0 16,0 1 0-16,-1 0 0 0,1 1 0 0,-2-1 118 15,2 1 4-15,0 1-32 0,0-2-31 16,-3 1-15-16,3 0-18 0,0-3-8 0,0 3-7 16,0 1-18-16,3-2-3 0,-3-1-2 0,0 2-40 15,2-2-39-15,-2 1-33 0,2 1-68 16,-2 0 192-16,1 0 0 0,0-1 0 0</inkml:trace>
  <inkml:trace contextRef="#ctx0" brushRef="#br0" timeOffset="720897.253">8643 13855 1 0,'0'1'0'0,"-1"-1"0"16,-1 0 0-16,-5 0 0 0,5 1 0 0,-1 0 93 15,-1 0 116-15,2-1 35 0,2 0 13 16,0 0-14-16,0 0-37 0,0 0-45 0,0 0-39 16,0-1-28-16,0 1-16 0,0 0-10 0,0 0-11 15,0-1-7-15,0 0-9 0,1 0-4 0,-1-1 3 16,-1 1-1-16,1 1 1 0,0-1-5 16,0 1-6-16,-1 0-3 0,1-1-5 0,-1 2-4 15,1-1-4-15,-1 0-2 0,1-1-2 0,0 1-1 16,0 0-3-16,0 0 2 0,-1 0 1 15,2 0 0-15,-1 0 1 0,0-2 2 0,0 2 2 16,0 0 0-16,0 0-2 0,1-1-1 0,-1 0 0 16,0 0 4-16,0 0 0 0,-1 1 1 15,1-1 2-15,0-1-6 0,0-1 3 0,0 2-3 16,0 0-4-16,0 1 1 0,0-2-3 0,0 2-1 16,0 0-2-16,0 0 0 0,0-1-4 0,0 2 1 15,0-1 1-15,0 0-2 0,0 0 2 0,0 0-1 16,0 0 1-16,0 0 0 0,0 0 2 0,0 0 2 15,0 0 0-15,0-1 4 0,0 1-2 16,0 0-1-16,0-1 1 0,0-1-6 0,0 2 3 16,0-1-1-16,0-1 0 0,0 2 2 15,0-1 0-15,0 0 1 0,0 0-1 0,0 0 1 16,0 0-2-16,0 0 0 0,-1 1 3 0,1-2-2 16,0 2 1-16,0 0-1 0,0 0-2 0,0 2 1 15,-3-2-1-15,3 0 0 0,0 0-2 0,0 0 0 16,0 0-1-16,0 0 1 0,0 0 2 0,0 0-3 15,0 0 3-15,0 0-3 0,0 0 0 16,0 1 0-16,0-1-2 0,0 0 2 0,0 0-6 16,0-1-3-16,0 1-12 0,0 0-15 0,-1 1-15 15,1 0-55-15,1 0-134 0,-1 1-339 0,3 1-880 16</inkml:trace>
  <inkml:trace contextRef="#ctx0" brushRef="#br0" timeOffset="725179.471">12891 17110 1 0,'1'0'0'0,"-2"-1"0"16,1 0 0-16,0-2 0 0,0 3 0 0,0-7 0 15,1 4 0-15,-1-1 0 0,0-1 95 0,0 3 91 16,1-4 0-16,0 2-19 0,1 2-4 16,-1 0-4-16,0 0-7 0,1-1-14 0,-2 1-16 15,1 0-15-15,-1 0-10 0,1 1-4 0,0-1-3 16,0 0-5-16,-1 0-7 0,2 0-9 0,-1 1-3 16,-1 0-5-16,1 0 3 0,-1-3 2 0,0 4-4 15,0-2-4-15,0 2-13 0,0 0-7 16,0-1-8-16,0 1-5 0,-1 0 1 0,1-2-5 15,-1 1-2-15,1 1-5 0,-2-1-6 0,2 0 1 16,-1-1-4-16,1 1 2 0,-1 1-3 0,1 0-4 16,-1 0 1-16,1-2-1 0,0 1 2 15,-1-1-1-15,-1 1-1 0,2 0-5 0,-1-1-7 16,1-2-3-16,-1 3-16 0,-1-2-19 0,1 1-41 16,1 0-62-16,0 0-81 0,-1-5-128 15,1 3-209-15,0-1-185 0,0-1 417 0</inkml:trace>
  <inkml:trace contextRef="#ctx0" brushRef="#br0" timeOffset="725426.0776">12913 16781 1 0,'-1'-5'0'0,"0"-3"241"15,-2 2 146-15,1-1-20 0,-1 2-71 0,2-2-89 16,0 2-65-16,0 1-33 0,-1-1-13 15,1 0-20-15,1 1-13 0,0-1-19 0,0-1-13 16,1 2-6-16,1 0-5 0,-1-3-4 0,1 3-9 16,1-1-5-16,-1-1-4 0,0-1-3 15,0 1-1-15,0 0-9 0,1 0-7 0,1-1-16 16,-3 0-30-16,1 0-43 0,1-1-76 16,-2 2-118-16,1-1-164 0,-2 0-95 0,0-4 227 0,0 3 337 15,-2-4 0-15</inkml:trace>
  <inkml:trace contextRef="#ctx0" brushRef="#br0" timeOffset="725615.1232">12901 16425 1 0,'1'-7'0'0,"1"-4"0"0,1-2 282 0,-2 2 110 15,1 1-20-15,-2 2-37 0,1 0-62 0,-1 2-45 16,2-1-38-16,-1 0-44 0,1 0-26 0,-1 2-23 16,-1-1-22-16,0 0-19 0,0 2-14 0,0-1-14 15,0 1-5-15,0 1-7 0,-1-2-9 0,1 1-2 16,-2 0-7-16,1-1-3 0,0-1-6 15,1 1-14-15,-1-1-32 0,0 1-43 0,-2 0-41 16,2 0-59-16,-2-2-136 0,1 1-233 0,1-1-221 16,-2-1 339-16</inkml:trace>
  <inkml:trace contextRef="#ctx0" brushRef="#br0" timeOffset="725831.9507">12911 15948 1 0,'1'-7'0'0,"-1"-3"49"0,0-1 340 16,-1-1-24-16,1 3-57 0,-1 0-59 0,-1 0-48 16,0 1-39-16,0 2-37 0,0-4-39 15,1 3-25-15,1 0-16 0,0-2-17 0,0 1-12 16,1-3-10-16,-1 2-8 0,1-3-5 0,2 0-9 16,-2 2-11-16,0-3-14 0,2 3-16 0,-2-3-37 15,1 0-48-15,1-1-75 0,0 0-80 16,-3 0-79-16,1 1-40 0,-1 0 18 0,0-2 398 15,0 2 0-15,0 0 0 0</inkml:trace>
  <inkml:trace contextRef="#ctx0" brushRef="#br0" timeOffset="726027.4296">12922 15445 1 0,'0'-6'0'0,"0"-8"0"0,0-2 0 0,0 3 153 16,0 1 174-16,0 3-48 0,0-3-23 0,0 3-9 15,0-4-43-15,0 1-26 0,0-1-23 16,0 1-35-16,0 2-14 0,1-3-17 0,0 2-29 15,-1-1-17-15,1 3-16 0,-1-1-8 0,2 0-7 16,-2 0-6-16,0 0-1 0,0 2-8 0,1-3-3 16,-1 3-11-16,2 0-12 0,-1-3-12 0,-1 3-31 15,1-3-55-15,-1 3-69 0,0-6-198 16,1 4-299-16,-1-2-15 0</inkml:trace>
  <inkml:trace contextRef="#ctx0" brushRef="#br0" timeOffset="726210.2372">12962 14832 1 0,'0'-5'0'0,"0"-3"0"15,0 0 0-15,0-1 140 0,1 4 97 0,0-3-68 16,0 1-44-16,-1 0-46 0,3-2-19 16,-3 2-23-16,1 2-20 0,1-3 2 0,-1-1-12 15,0-1-3-15,3 1-12 0,-1 0-7 0,0 0-2 16,-2 0-49-16,1-1-58 0,0-2-63 0,-1 0-263 15,1-1 423-15</inkml:trace>
  <inkml:trace contextRef="#ctx0" brushRef="#br0" timeOffset="726411.2548">13035 14368 1 0,'7'-9'0'0,"-3"-2"0"0,3-1 0 16,-2 1 75-16,-1 0 244 0,-2 3-66 15,-1-1-61-15,0 1-42 0,-1-1-36 0,2 4-30 16,-4-2-3-16,2 0-19 0,-1 0-24 0,1 1-16 16,-1 1-17-16,1 1-12 0,0-1-3 0,0 0-3 15,0 2-15-15,0-1-16 0,0-2-34 16,0 3-33-16,0-1-8 0,0 0-213 0,0-1-179 16,0-2 369-16</inkml:trace>
  <inkml:trace contextRef="#ctx0" brushRef="#br0" timeOffset="726850.6182">12946 13938 1 0,'-2'-5'0'0,"0"-1"0"0,1 0 0 0,0 1 0 16,-1 0 0-16,4 1 175 0,-2-1 17 0,0 1-3 15,1 1-20-15,0-1-43 0,0-1-71 0,2 1-24 16,2-1-7-16,-3 1-1 0,3 1 2 15,-1-2-6-15,-1 1-5 0,3 0-6 0,-3 0-8 16,5 1 2-16,-5 0-2 0,1 0 0 0,0-1 0 16,-4 1-2-16,2 0-2 0,1 1-13 0,-3 0-27 15,1-1-45-15,-1 2-47 0,2-1-68 16,-2 0-13-16,-2-1-62 0,2 2 219 0,0-3 60 16,0 0 0-16,0-1 0 0,0 1 0 0,0-3 0 15,0 0 0-15,0 2 0 0,0-1 0 0,0-1 0 16,0-1 0-16,0 0 0 0,0-2 0 15,0 2 0-15,0-2 0 0,0 1 0 0,-1 1 0 16,1 0 0-16,-3-2 0 0,2 2 0 0,1 1 0 16,-1 1 0-16,1 0 0 0,0 2 56 0,-1 0 145 15,-2 1-65-15,2-1-22 0,-2 2-37 0,2 1-22 16,0-2-6-16,-2 2-2 0,1 0 7 16,1-2 4-16,-1 2 3 0,1 0-7 0,1 0-12 15,0 0-18-15,1-2-18 0,1 1-11 0,-1 0-14 16,1-1-7-16,1 1-4 0,-3 1-6 0,2 0-12 15,-1-2-12-15,1 2 14 0,-1 1-130 16,-1-1-145-16,2 1 54 0,-2-1 267 0</inkml:trace>
  <inkml:trace contextRef="#ctx0" brushRef="#br0" timeOffset="729915.3882">8724 13803 1 0,'-2'1'0'0,"-5"-1"0"16,3-1 0-16,-2 0 0 0,3 1 0 0,-4 0 0 15,5 0 0-15,-2-1 0 0,-2 1 0 0,4 0 0 16,-4-1 19-16,4 1 67 0,-1 0 8 0,-3 0 1 16,5-2 0-16,-1 2-6 0,0-1-13 15,0 1-15-15,0-1-14 0,1 1-5 0,0 0-5 16,1-1 3-16,0 1 8 0,0 0 0 0,0 0 8 16,0 0 5-16,0 0 4 0,0 0 15 15,-1 0 9-15,1 0 8 0,0 0 0 0,0 0-7 0,0 0-12 16,0 0-10-16,0 0-7 0,0 1-9 15,0-1-4-15,0 1-2 0,0-1-2 0,0 0 6 16,0 0 3-16,1 0 6 0,-1 0 5 0,0 0-1 16,0 0-4-16,0 0-5 0,1 0-7 0,-1 0-5 15,0 0-5-15,1 0-5 0,-1 1-1 16,0-1 4-16,0 0 2 0,0-1 1 0,2 1-1 16,-2 0-4-16,0 0-5 0,2-1-5 0,-1 0-4 15,2-1-10-15,2-1-4 0,-1 1-4 0,-1 0-2 16,3 2 3-16,-3-1 0 0,2 0 2 15,-1 0-3-15,2 1 0 0,-1-1 0 0,3 1-1 16,-4 1 5-16,4-1-3 0,1 0 1 0,-1 0-2 16,-2 0-1-16,3 0 3 0,4 0 0 15,-3 0 1-15,1-1-1 0,1-1 1 0,0 2 0 16,0-1 1-16,-1 1 1 0,3-1-1 0,-2 1 0 16,0-1-1-16,0 1-1 0,2 0 3 0,-1 0 1 15,-1 0 0-15,-1 0 1 0,2-1-2 0,-1 1 0 16,4 1 2-16,-5-1-1 0,2 0 1 15,0 0-1-15,0 0 1 0,-1-1-3 0,-1 1 4 16,5 0-1-16,-2-1 0 0,2-2 0 16,-1 2-2-16,1 0-1 0,2 0 2 0,-4 1 1 15,5-3-1-15,0 1 0 0,-4 1-1 0,4 0-1 16,-1 0 0-16,0 1 1 0,-2-2 0 0,3 2-1 16,-1-1 0-16,-2 1-2 0,0 0 1 0,1 1 1 15,-2 1-2-15,2-2 1 0,0 0-2 0,-1-2-1 16,4 2 4-16,-2 0 0 0,-1-1 1 15,0 1-2-15,2-1 1 0,2 0-3 0,-1 0 2 16,-1 1 3-16,1-2-3 0,0 2 0 0,-2-1-1 16,1 1-1-16,-2 0 2 0,4-1 2 0,1 1 1 15,1-1 0-15,-1 1-1 0,1 0-1 16,-2-2 0-16,-1 2 2 0,0 0-1 0,1 0 1 16,-3 0-2-16,1-1-3 0,-3 1 3 0,2-1 0 15,2-2 1-15,-3 3 0 0,3-1-2 16,-4 1-1-16,3 0 0 0,1 1 0 0,0-1-1 15,0 3 0-15,-1-3 0 0,1 0-4 0,-2 0 4 16,-1 0-1-16,0 0 2 0,1 1-1 0,-2-1 0 16,-1 0-1-16,1 0 1 0,-2 0 2 15,1 0-4-15,1 0 3 0,-1 0-1 0,1-1-3 16,2 1 4-16,-4-3 0 0,6 3 1 0,-2-1 1 16,2 1-2-16,1 0 1 0,4 0 1 0,2 0-1 15,1 0 1-15,-2 0 0 0,1-1-2 16,1 0 0-16,-1 2 0 0,0-1-1 0,3 0 3 15,-1 0-3-15,-2 0 1 0,5 0-1 0,-3 0-1 16,0 1 2-16,1-1-2 0,-2-1 2 0,-2 1-1 16,1-1-3-16,1 0 3 0,-3 1 0 0,3-2 1 15,-3 2 2-15,1-1-1 0,-2 0-3 0,0 0 1 16,1 0-1-16,0 1 0 0,1-1 3 16,0-1-3-16,2 1-2 0,-1 1 3 0,1 0 0 15,-6 0 0-15,3-2 1 0,-5 2-1 0,3 0-2 16,-1-1 0-16,-2 1 2 0,0 0-2 15,2 0 3-15,-3 0-1 0,2-1-3 0,-1 1 4 16,0 0-3-16,-3 0 4 0,2-1-1 0,-2 1-2 16,2 0 1-16,-2 0-3 0,-2 0 3 15,0 0-2-15,1 0 4 0,-1 0-3 0,-1-1-1 16,4 2 2-16,-5-2-2 0,3 1 3 0,-2 0 0 16,-1-1-1-16,-2-2 0 0,1 2-2 0,-2 1 2 15,1 0-1-15,-2 0 2 0,0-2-1 0,0 1-3 16,-1 1 3-16,0 0-2 0,2 0 3 15,-1 0 0-15,-1 0-2 0,0 0 0 0,0 0-1 16,1 0 0-16,1 1 0 0,-1-1 3 16,2 0-1-16,0 0-2 0,4 0 2 0,0 0-1 0,1 0 1 15,0 2 2-15,-1-2-2 0,1 0-1 0,0-2 0 16,0 2-1-16,1 0 0 0,-1 0 2 16,2 0-1-16,-2 0-1 0,0 2 3 0,0-2-3 15,3 0 3-15,-2 0 0 0,-1-2-3 0,1 1 1 16,0 1-1-16,-1 0 1 0,1 0-2 15,-6 0 3-15,4 0 0 0,-3 0-4 0,2 0 4 16,-1 0-2-16,1 1 0 0,0-1 2 0,-4 0-4 16,2 0 3-16,1 0-2 0,-2 0 1 0,-1 2 2 15,0-2 0-15,4 0-1 0,-3-2-2 0,1 2 1 16,3 0 0-16,-2 0 0 0,0 2 2 16,1-4-2-16,1 2 0 0,-3 0 0 0,2 0 0 15,-1 2 0-15,-2-2 1 0,0 0 0 16,-1 0-3-16,-1 0 5 0,2 0-4 0,-1 1 2 15,0-1 1-15,1 0-2 0,-1 3 0 0,-1-3-1 16,2 1 1-16,1-1-1 0,0 1 2 0,0-1 0 16,1-1-2-16,-1 1 2 0,0-1-2 0,0 1 2 15,3 0 1-15,-4 0-2 0,3 0 0 0,1-3 0 16,-3 2 0-16,-2 2 0 0,2-1 0 0,-2 0 1 16,-1 0-2-16,1 0 3 0,-1 0-3 15,-1 0 2-15,0 3 0 0,-1-3-1 0,2 0 0 16,0 1-1-16,-2-1 1 0,-1 1-1 0,3-1 2 15,-1 1 2-15,-5-1-4 0,4-1 3 16,-5 1-2-16,5 0-1 0,-4 1 3 0,-1-2-2 16,2 1 1-16,-1 0-3 0,-2 0 1 15,1 1 0-15,1-1 2 0,-2 0 2 0,2 0-5 0,-2 0 4 16,-1 0-4-16,1 0 2 0,2 0 2 16,1 0-3-16,-1 0 3 0,1 0-4 0,1 0 1 15,1 1 1-15,-2-1 0 0,2 0 1 0,-1 0-2 16,1-1 3-16,-1 1-3 0,2 0 1 15,-3 0 2-15,2 0-7 0,-3 0 6 0,-1 0-2 16,1-1-1-16,0 2 3 0,-2-2 0 0,-1 1 0 16,1 0 0-16,-1 0 4 0,0 0-3 0,0-1 4 15,0 2 1-15,0-2-4 0,-1 1 5 16,1 0-2-16,0 0-1 0,0 1 3 0,0-1-1 0,0 0 1 16,0-1-2-16,0 0 1 0,0 1-6 0,0-3-1 15,0 3 1-15,0-1-4 0,0 1 5 16,0 0-2-16,0 0 0 0,0 0 1 0,-1 0 0 15,1 0 1-15,0 0-1 0,0 0 2 0,0 0-4 16,0 0 0-16,0 0 3 0,0 0-6 16,0 0 4-16,-1 0-2 0,1 0-1 0,0 0 1 15,-2 0-3-15,2 0-3 0,-1 0-13 0,1 0-10 16,-3 0-34-16,0 0-37 0,-4 1-63 16,-1 3-162-16,-1-2-636 0,-2 0-691 0</inkml:trace>
  <inkml:trace contextRef="#ctx0" brushRef="#br0" timeOffset="736688.9332">8640 13755 1 0,'1'0'0'0,"0"-3"0"0,0 1 0 16,-1 0 0-16,0 1 0 0,0 0 0 0,0-2 0 15,0 2 0-15,0 0 0 0,0 0 0 0,0 0 5 16,0 1 113-16,0-3 9 0,0 2-3 0,0 0-3 16,0-1-8-16,0-1-16 0,1 3 5 0,-1-3-16 15,0 2-3-15,0 0 4 0,0-1-10 0,0-1-10 16,0 2-17-16,-1-1-11 0,1 1-6 16,0-1-2-16,0-1 9 0,-1 1-6 0,1 1 3 15,-1-1 3-15,0 1-7 0,-1-1 4 0,-1 1 1 16,1 0-2-16,2-1 4 0,-1-1-1 0,1 1 3 15,0 0 3-15,0-1-1 0,0 0-1 16,-1 2-5-16,1 0-8 0,0 0-3 0,-1-1 0 16,1 1-5-16,-1-1 3 0,0 2-3 0,1-2 1 15,-3 1 1-15,2 0-4 0,1-2 0 16,-1 2-4-16,1 0 3 0,0-2 0 0,-1 1 4 16,1 0 3-16,0-1 0 0,0 0 2 0,0 1-4 15,-1-1-1-15,1-1 1 0,-1 1-4 0,1-1 2 16,0 1-4-16,-1 1-2 0,1-2 1 15,0 1-3-15,0-2 1 0,-1 2-2 0,1-1-2 16,0 2-1-16,-3-3 2 0,3 0-3 0,0-1 1 16,0 2 1-16,0-1-4 0,0-1 1 15,0 0-5-15,0 1 2 0,3-1 1 0,-3 0 1 16,1 2 3-16,-1-1-3 0,0 1 0 0,0-1 1 16,0 0 0-16,0-1 3 0,0 1-2 0,0 0 0 15,0 1-1-15,0 0-2 0,-1-1 3 0,1-1-2 16,0 3 3-16,-3 0-1 0,3-1-1 0,-1 2-2 15,1-2-1-15,-1-1 2 0,1 2 0 16,0 0-1-16,-1 1-1 0,0-1-3 0,0 2 2 16,0-2 2-16,-1 0-3 0,-1 2 2 0,3-1-3 15,-1-2-1-15,1 2 3 0,-1-1-1 16,1 0 0-16,0 1 0 0,0 0-3 0,0 1-2 16,0-1 5-16,0-1-1 0,0 1 1 0,0 0 0 15,-1-1-3-15,1 2 0 0,0-1 0 0,0-2 3 16,0 3-1-16,0 0 1 0,-1-1-3 15,1 1 0-15,0-1 1 0,0 0-1 0,0 0 3 16,0 2-2-16,1-4-1 0,-1 3 1 0,0-1-1 16,0-3 3-16,0 3-1 0,0-1 1 0,0-1-3 15,0 3 0-15,1-2 2 0,-1 0-2 16,0 1 2-16,0 0-2 0,0 1 0 0,0-1 0 16,0 2 0-16,0-2 3 0,1 2-2 0,-1 0 1 15,0 0-2-15,0 0-1 0,0 0 0 0,0 0 1 16,0 0 1-16,0 2-2 0,0-2 1 0,-1-2 0 15,2 2 0-15,-1-1 4 0,0 0-1 16,0 1 1-16,0 0-1 0,1 0-3 0,-1-1 0 16,0 1-1-16,0 0 3 0,3 0-2 0,-3-1 0 15,0 1 0-15,0 0-3 0,0-2 4 0,0 2-3 16,0 0 2-16,0 0-1 0,0 2-2 16,0-2 0-16,0 0-2 0,3 0 3 0,-2 0-1 15,1 0 0-15,0 1-1 0,2-1 0 0,-1 0 4 16,0 1-1-16,4 0 2 0,1 0-1 0,-3 1-2 15,3 0 2-15,1-1 0 0,1-1 0 16,0 3 0-16,-1-1 0 0,2 2 0 0,0-2-1 16,0-1 2-16,0 2 0 0,-1-1 0 0,1-1-1 15,5 2-2-15,-3-2 2 0,-1 0-2 16,4 1 5-16,-3-2-2 0,-1 1-1 0,3 0 0 16,-1 0-2-16,1-1 2 0,0 1 0 0,1 2 0 15,-2-3 0-15,4 4-4 0,-3-2 4 0,4-1-1 16,0 0 1-16,2-1 6 0,-3 0-7 15,2 0 1-15,0 1 1 0,-1-1-4 0,1 0 3 16,-3 1 1-16,2 0 0 0,0 1-3 0,-1 0 2 16,0-1-1-16,-3 0 2 0,5-1 5 0,-2 0-6 15,1 1 2-15,-1-1-4 0,5-1 0 0,-4 0 2 16,3 0 1-16,-1 0 0 0,1 1-5 16,1-1 5-16,4-1-2 0,-4 2 3 0,4-1 5 15,-4 1-8-15,3-1 1 0,-1 1-3 0,-3 0-1 16,3 0 5-16,-4 0 1 0,2-1 0 0,1 2-3 15,1-1 1-15,-3 1-1 0,0-1 2 0,1 1 2 16,-2-1-2-16,0 2-1 0,0 0-1 16,0-1-2-16,0 0 4 0,2 0 0 0,-2 1 1 15,4 1-2-15,-1-3 0 0,0 1-1 0,0 2 1 16,1-3 6-16,1 1-6 0,-2 0 0 16,2-1-1-16,-3 1-4 0,-1 0 5 0,6 0 2 15,-3-1-1-15,2 1 0 0,-3 0 2 0,2 0-3 16,-4 0 3-16,2 1 3 0,1-2-4 15,-3 1 0-15,2-1 0 0,1 0-3 0,1 1 4 16,1-1 1-16,-2 0-1 0,1 1 0 0,-4-1 0 16,3 0-1-16,-2 0 0 0,-1 0 4 0,1 1-3 15,1-1 0-15,0 0-1 0,0 0-2 0,2 1 4 16,-2-1 1-16,3 2-1 0,1-2-1 16,-3 2 0-16,2-2-1 0,-3 1 1 0,1-1 3 15,-2 1-2-15,1-1 0 0,1 0-1 0,-4 0-3 16,3 0 5-16,-3 0 0 0,3 0-1 0,-7 0 3 15,4 0-5-15,-2-1 0 0,0 1 1 0,0-1 3 16,-1 2-3-16,-1-2 2 0,2 1-1 16,1 0-6-16,0-2 7 0,0 2-2 0,1 0 1 15,3 0 2-15,-1 0-3 0,0 0-1 0,2 0 0 16,-2 2 3-16,2-2-3 0,0 0 1 0,-2 0-2 16,2 0 3-16,1 0-2 0,0 0 0 15,-1 0 1-15,-2 0-1 0,2 0 0 0,1 0-1 16,0 0 2-16,-2 1 3 0,2-1-3 0,-3 0 1 15,0 0-2-15,-2 0-6 0,1 1 7 16,-2-1-1-16,1 1 2 0,-2-1-1 0,3 2-2 16,-2-2 0-16,1 1 0 0,0 0 3 0,0-1-2 15,-3 2 2-15,0-2-1 0,0 0-4 16,-3 1 4-16,3 1 0 0,-2-2 1 0,1 1 1 16,-2-1-3-16,0 0-1 0,0 1 0 0,-2-1 3 15,0 1-1-15,1-1 1 0,-3 0-1 0,-2 0-5 16,1 0 5-16,1-1 0 0,-1 1 1 0,0 0 2 15,2-1-4-15,2 1 0 0,1-1 0 0,-3 1 1 16,4 0 1-16,-3 0 0 0,-1 0-2 0,6 0-4 16,-6 0 5-16,4 0-1 0,-1 0 0 15,2 0 2-15,-5 0-3 0,4 0 0 0,-3 1 1 16,-1-1 0-16,-2 1 0 0,-1-1 1 0,-1 0 0 16,0-1-2-16,-1 1 3 0,3 0-1 15,-1 0 1-15,0-1 0 0,-2 1-2 0,3 0-2 16,-1-2 1-16,-2 4 1 0,1-2 0 0,1 0 2 15,-2 0-3-15,3-2-2 0,-3 1 2 0,4 1 0 16,-2 0 2-16,1 0 0 0,1 0-1 16,-3 0-1-16,1-2-1 0,2 2 2 0,-1 0-1 15,-1-1 2-15,2 1-3 0,-2-1-2 0,2 1 5 16,0-2-4-16,-2 2 2 0,0 0 2 16,-1 0-3-16,3 0 0 0,-1-1 0 0,-1 2 1 0,1-2-1 15,-1 1 1-15,-1 0 0 0,1-1-3 16,0 1 2-16,-2 0 1 0,1 0 0 0,-1-1 2 15,1 1-2-15,-3 0-1 0,2-2-1 0,2 4 2 16,0-4 0-16,-2 0 0 0,2 2-1 0,0-1-2 16,0 1 2-16,3 0 0 0,-3-1 1 0,0 1 1 15,-1 0-2-15,1-1 0 16,-1 1-1-16,-3 1 2 0,2-2-1 0,-3 1 0 0,2 0 1 16,-2-1-3-16,3 2 2 0,-4-1 0 0,1 0 1 15,0 0 1-15,-2 0-2 0,1 0 0 16,1 0-1-16,-1 0 0 0,1 0 1 0,0 0 1 15,-2 0 0-15,2-1-1 0,1 1 1 0,-3 0-2 16,2 0 2-16,1 0 1 0,-4-1-1 16,2 1-1-16,0 0-1 0,-2 0 1 0,0 0 1 15,-1 0 1-15,0 0 0 0,0 0-4 0,0 0 2 16,0 0-1-16,0 0 2 0,0 0 2 0,0 0-2 16,0 0-1-16,0 0 1 0,0 0 1 15,-1 1-1-15,1-1 4 0,0 0-2 0,0-1-1 16,0 1 2-16,0 0-1 0,0 0 1 0,0 0 1 15,0 0-4-15,0 0-1 0,0 0-1 0,0 1-1 16,1-1 2-16,-1 0 1 0,0 0-1 0,0 0-2 16,0 0 2-16,0 0-2 0,0 0 0 0,-1 0 1 15,1 0-4-15,0 0 1 0,-1 1 2 16,1 1 0-16,0 3 2 0,0-2 1 0,0 1 1 16,0-1-2-16,-2 1 2 0,2 0-3 0,-1 3 2 15,1-1 1-15,-2-1-2 0,2 1 1 16,-1 1-1-16,0-1 2 0,1 1-1 0,-3 0 3 15,3 1-2-15,-2-2-1 0,1 2 1 0,1 0-2 16,0 0 3-16,-1 1 2 0,-1 0-3 0,1 1 1 16,0-1 0-16,1 1-1 0,0-3 1 15,0 2 2-15,-2-1 0 0,0 1 0 0,1 0 1 16,0-1-1-16,-1 0 2 0,1 1 1 0,0-2-3 16,1 1 0-16,-1 1-1 0,-2 0 0 15,0 0 2-15,2-2-1 0,-1 1 2 0,2 2-2 16,-3-4 1-16,1 3-3 0,1 0 3 0,-1-2 0 15,1-1-2-15,0-1 0 0,1 2-3 0,0-3 1 16,0 0 0-16,-1 0 1 0,1-1 1 16,0 0-4-16,1 1 3 0,-1-3-2 0,0 3 1 15,0-2 2-15,0-1-4 0,1 2 3 0,-1-2-2 16,1 1 0-16,-1 0 1 0,0 0-1 0,0-1 1 16,0 2-2-16,2-2 3 0,-2 1-3 0,1 0 2 15,-1-1 1-15,0 0-4 0,0 0 4 0,0-1-4 16,0 2 1-16,0-1 1 0,0-1 0 15,0 0 1-15,0 0-3 0,0 0 5 0,2 0-5 16,-2 0 2-16,0 0 3 0,0 0-2 0,0 0 5 16,0 0-1-16,0 0 1 0,0 0 3 15,0 0 3-15,0-1 0 0,0 1-1 0,0-2 0 16,-2 1-8-16,2-2-6 0,0-1-8 0,0-3-18 16,-1 1-15-16,-1 0-24 0,2-4-30 0,-2 2-34 15,0-2-56-15,-4-1-97 0,2-1-249 16,-7 0-495-16,-1 2-127 0</inkml:trace>
  <inkml:trace contextRef="#ctx0" brushRef="#br0" timeOffset="737016.5868">12924 13471 1 0,'-1'-3'158'15,"1"1"320"-15,-1-2-36 0,1 1-46 16,0-1-64-16,-1 1-72 0,0 1-53 0,-2-2-37 16,0 2-29-16,1-1-20 0,-2-1-18 0,2 3-20 15,-2-2-15-15,3 2-19 0,-2 1-14 16,1 0-15-16,-2 3-7 0,-2 2 0 0,1 0-4 16,-3 1 8-16,-1 2 0 0,1 1-4 0,-1-2 4 15,2 3-8-15,-3 1 0 0,-1 0-2 0,0 1-1 16,-2 1-3-16,0-2-1 0,2 3 0 15,0-3-5-15,2 0 4 0,2-1-3 0,-3-2-3 16,4 3 0-16,1-4-11 0,0-3-13 0,2 0-20 16,-1 1-27-16,2-1-36 0,-2-3-41 0,-1 0-57 15,2-1-109-15,-3-2-258 0,3-1-323 16,-5 0 155-16</inkml:trace>
  <inkml:trace contextRef="#ctx0" brushRef="#br0" timeOffset="737266.5706">12622 13455 1 0,'-3'-3'73'0,"1"-1"455"0,-2-1-60 16,-1 3-43-16,3 1-89 0,-1 0-93 0,-2-1-69 15,2 2-45-15,-4 0-29 0,2 2-21 0,-2 0-7 16,-2 1-7-16,1 1-1 0,1 2-15 16,-1 1-3-16,-1 0-8 0,-1 1-10 0,-1 3 1 15,2-2-11-15,-1 2-5 0,-2 1-3 0,2 1-5 16,1-2-1-16,-1 2-1 0,0-3-2 15,0-1-2-15,1 1 0 0,2-1-1 0,-1 0-7 16,1-2 0-16,-3-2-19 0,2 1-14 0,2 0-18 16,0-1-29-16,1-3-26 0,-4-1-41 15,3 0-65-15,0-1-84 0,-1 0-172 0,-1-1-170 16,-2-1-151-16,-1-2 758 0</inkml:trace>
  <inkml:trace contextRef="#ctx0" brushRef="#br0" timeOffset="737481.3164">12186 13514 1 0,'-4'-5'0'0,"-2"-2"224"0,0 1 307 16,1 3-63-16,1-1-75 0,2 3-80 16,-1 0-67-16,-1-1-61 0,3 1-52 0,-2 1-49 15,-1 0-25-15,0 3-20 0,2 0-7 0,-5 2 3 16,2 1-4-16,0 0-4 0,-2 1-6 16,2 1-7-16,-1 0-3 0,2 1-4 0,-1-1 3 15,1 1-7-15,-1 0-1 0,0-1-1 0,2 2-10 16,-3-2-5-16,3 1-18 0,-2 0-29 0,0-3-37 15,1 0-60-15,-1 0-90 0,3-3-149 16,-3 2-266-16,1-1-526 0</inkml:trace>
  <inkml:trace contextRef="#ctx0" brushRef="#br0" timeOffset="737739.2419">11773 13501 181 0,'-8'-1'417'0,"3"-2"49"16,-2 1-40-16,2 0-84 0,0 2-89 16,0 0-97-16,0 1-53 0,0 1-23 0,0 2-7 15,-3-1-7-15,3 5-9 0,0-1-8 0,0 1-4 16,0 1-9-16,2 1-5 0,-3 0-5 0,0-1-9 16,0 0-3-16,2 1-5 0,-2 1-4 15,2-1 1-15,-2 0-3 0,3-2 0 0,-2 2-5 16,0-2-6-16,-2 0-8 0,2 0-19 0,-3-2-21 15,3-2-43-15,-2 0-61 0,1-1-94 16,0 0-129-16,0-3-202 0,2 1-238 0,-2-2 381 16</inkml:trace>
  <inkml:trace contextRef="#ctx0" brushRef="#br0" timeOffset="737974.9698">11371 13479 68 0,'-4'-3'450'0,"0"-1"-6"0,-2-2-46 16,3 2-71-16,1 2-77 0,0 1-72 0,-1 1-59 16,2 0-48-16,-1 2-34 0,1 1-23 15,-1 1-7-15,-2 1 1 0,1 1 1 0,0 2-2 16,-1 0-2-16,2 0 0 0,-1 3 1 0,0-2-1 16,0 3 0-16,-1-1-1 0,0 0-4 15,2 0-1-15,-5-3-6 0,4 1-6 0,-1-1-10 16,-2-3-13-16,2 1-24 0,-2-2-33 0,2-1-48 15,-2 1-64-15,2-3-93 0,-1 2-128 0,0-1-113 16,1-1-35-16,1-2 574 0</inkml:trace>
  <inkml:trace contextRef="#ctx0" brushRef="#br0" timeOffset="738214.2846">11089 13502 1 0,'-2'-1'213'0,"-4"-3"284"15,-1 0-51-15,2 1-65 0,1 1-104 0,2 2-68 16,0 0-70-16,0 0-42 0,-2 1-38 16,2 3-26-16,-1-1-6 0,-3 3-1 0,2 3 3 15,0-1-4-15,-2 0-5 0,4 1-3 0,-2 1-4 16,2 0-3-16,-2 0-3 0,0-2 0 0,2 2-3 16,-2 0-2-16,-1-1-4 0,1 2-5 15,-1-4-7-15,0 1-14 0,-1 0-24 0,-1-3-42 16,0 1-81-16,-1 1-127 0,2-1-245 0,-3-1-292 15,2-1 361-15</inkml:trace>
  <inkml:trace contextRef="#ctx0" brushRef="#br0" timeOffset="738433.2038">10684 13562 104 0,'-3'0'388'0,"-3"-1"-160"0,1 1-26 0,0 3-12 16,3 1-23-16,-3 0-15 0,1 3-36 16,0-1-34-16,-2 2-20 0,3-1-17 0,-4 2-16 15,5-3-11-15,0 2-5 0,-1 1-2 0,0-2-4 16,1 1-3-16,-2 0-8 0,0 0-12 16,1-1-18-16,-4-2-47 0,3 0-85 0,-2-1-145 0,2 1-202 15,-3-1-179-15,-1-2 692 0</inkml:trace>
  <inkml:trace contextRef="#ctx0" brushRef="#br0" timeOffset="738653.2868">10278 13587 1 0,'-3'0'0'16,"-3"0"54"-16,3 0 148 0,-1 0-5 0,1 2-16 15,1 2-20-15,-1-2-11 0,-2 3-1 0,4-1-20 16,-1-1-36-16,-2 1-37 0,0 0-21 16,3-1-11-16,-1 0-5 0,0 3-4 0,-3-1-9 15,4-1-9-15,-2 2-19 0,-2-2-47 0,4 1-108 16,-2 0-164-16,-4 1-228 0,5 0 279 16</inkml:trace>
  <inkml:trace contextRef="#ctx0" brushRef="#br0" timeOffset="738883.9882">9974 13602 1 0,'-3'-2'0'0,"-3"2"120"0,2 0 193 0,2 2-32 15,0 0-49-15,1 2-50 0,-1-1-43 16,1 1-21-16,-1 1-15 0,-2 2-26 0,1-1-16 15,2 1-17-15,-1-1-14 0,1 1-4 0,-2 1-6 16,0 0-6-16,2 0-7 0,-2-2-7 0,-1 1-8 16,1-2-15-16,0 1-34 0,-3-2-98 15,3 0-176-15,-4 1-226 0,2-1-79 0</inkml:trace>
  <inkml:trace contextRef="#ctx0" brushRef="#br0" timeOffset="739121.3381">9676 13614 1 0,'-4'0'108'0,"1"0"181"0,-1 0-29 16,-1 1-26-16,4 2-21 0,-1 0-9 0,-3 3-26 16,1 0-34-16,1 1-26 0,-3 0-29 0,4 1-27 15,-1-1-18-15,-2 1-14 0,4-1-13 0,-2 1-3 16,-1 1 1-16,1 0-7 0,2-1-3 15,0 0-6-15,-3 0-13 0,1-1-8 0,-1-1-25 16,-2 1-47-16,2-2-85 0,-4 0-143 0,-1 0-188 16,-1-2-253-16,-2 2 683 0</inkml:trace>
  <inkml:trace contextRef="#ctx0" brushRef="#br0" timeOffset="739338.5845">9203 13614 270 0,'-1'-1'284'0,"0"1"-80"0,0 0-61 0,2 1-75 0,-1 0 9 15,1 0 26-15,-1 3 9 0,-1 2 3 0,1-2-31 16,0 3-16-16,-1-1-12 0,1 1-8 16,0-1-6-16,-1 1-4 0,1-1-2 0,-1 1-5 15,-1-1-9-15,0-1-12 0,0-1-12 16,1 0-14-16,-1 2-30 0,0-3-88 0,-4 1-161 0,4-1-271 15,-4 0-185-15</inkml:trace>
  <inkml:trace contextRef="#ctx0" brushRef="#br0" timeOffset="739550.9834">8958 13613 1 0,'-4'1'0'16,"-4"-1"125"-16,-1 1 97 0,0 3 13 0,4 0-18 16,-3 5-27-16,0-2-71 0,-1 0-48 15,4 2-22-15,-4-1-21 0,3 0-11 0,2 1-10 0,-1-1-5 16,2-1-2-16,1 1-5 0,0-2-13 16,-2-1-26-16,3 0-69 0,-1 1-136 0,-1-2-198 15,-1 1 41-15,2-2 406 0</inkml:trace>
  <inkml:trace contextRef="#ctx0" brushRef="#br0" timeOffset="739738.4242">8694 13633 1 0,'-4'3'0'0,"-4"1"0"16,-2 2 0-16,0 1 0 0,1 2 62 15,2-1 53-15,1 1-36 0,-2 0-32 0,1 1-22 16,3 0-13-16,1 0-11 0,-2-1-22 0,5 0-40 16,0 1-170-16,0-1 203 0</inkml:trace>
  <inkml:trace contextRef="#ctx0" brushRef="#br0" timeOffset="741785.5818">11654 13104 1 0,'-1'-1'0'0,"-1"-2"0"0,-1-1 0 0,1 0 203 16,-1 1 76-16,2-1-37 0,-2 2-33 0,1-1-26 16,-1 2-26-16,2-2-16 0,0 2-21 0,-2-1-18 15,2 0-11-15,-2 1-12 0,1 0-7 16,1-2-6-16,0 2-4 0,-1-2-3 0,1 3-4 16,-1-1-2-16,-1-1-7 0,1 0-3 0,-1 1-4 15,-1-1-3-15,2-1-2 0,-2 3-5 16,-1 0-3-16,2-1-2 0,-2 1-1 0,1-2 2 15,-1 1-3-15,0 0 1 0,1 0-4 0,-3 1 1 16,1 0 2-16,0-2 1 0,0 2 1 0,2 2-2 16,-3-2 0-16,2 0-1 0,-1-2-1 0,0 2 0 15,0-2-3-15,-1 1 2 0,3 1-1 16,-2-1-4-16,1 1 3 0,-2-1-1 0,2 1 0 0,-4 0 0 16,2 0-2-16,0 0-4 15,0 0 2-15,-2-1-1 0,2 2-1 0,-2 0 1 16,1 0-3-16,0 2 0 0,1-3 2 0,-1 3-1 15,-3-1 1-15,3 0-2 0,-1 3-1 0,2-3 0 16,-4 2 1-16,3-3 3 0,1 3-1 0,-1 0 0 16,1-1-4-16,1 2-3 0,-1 0 2 15,2-1 0-15,-1 2 0 0,1 1 0 0,2-3-2 16,-1 1 0-16,1 1 0 0,1-2 2 0,-1 4 0 16,1-3 3-16,2 2-1 0,-2 0-1 0,1 1 2 15,2 0-1-15,-1-1-1 0,2 2 0 0,-1-2-2 16,2 0 2-16,-2 1 0 0,1-2 3 15,-1 0-3-15,2 0 1 0,0 1-2 0,-1 0-2 16,0-1 2-16,3 1 0 0,-1-1 2 0,0 0-1 16,1-2 1-16,3 3-1 0,-2-3 2 15,2 1 2-15,0 0-2 0,-1-1 0 0,4 2 0 16,-2-1-4-16,1-2 4 0,0 0-1 0,3 0 1 16,-2-1 1-16,2-1-3 0,-1 1 0 0,4-2-1 15,-2-2 3-15,2 2-3 0,-1-1 0 16,0 1-1-16,0-1-5 0,-4 1 3 0,1-1-1 15,-2 0 1-15,3 1 2 0,-5-2-2 0,1 2 0 16,0-2-2-16,1 1 3 0,-2 1-1 0,-1 0 0 16,-2-2-1-16,2 2-5 0,-3-1 5 15,0 1 0-15,-2-1 3 0,2 1 2 0,-2-1-4 0,1-2 0 16,-1 1-1-16,0 1 2 0,0-1 0 16,1 2 0-16,0-1-2 0,0 1-5 0,-3-1 5 15,0 1 2-15,1-1 1 0,-1 1 7 0,0 0-7 16,0 0-1-16,0 0 0 0,0-1 0 0,0 1 1 15,0 0 1-15,0 0-3 0,0 1-2 16,0-1 1-16,0 0-1 0,-1 0 1 0,1 0 1 16,0 0-4-16,0 0-3 0,0 0-4 0,0-1-5 15,0 1-8-15,0 1-7 0,0 0-11 16,0 1-32-16,0 3-32 0,0 0-69 0,0 1-119 16,0-1-317-16,0 5-990 0</inkml:trace>
  <inkml:trace contextRef="#ctx0" brushRef="#br0" timeOffset="744507.0703">8445 15396 1 0,'1'-1'0'0,"-2"0"0"0,-2-2 0 0,3 2 0 15,-1 1 0-15,1-1 0 0,0 0 0 0,0-1 0 16,-1 0 81-16,1 2 80 0,0 0 13 0,-1-1-3 16,1 0-5-16,0-2-11 0,0 2-7 0,0-1-4 15,0 1-9-15,1-2-12 0,-1 1-13 16,0 0-8-16,0 0-11 0,0-1-7 0,1 2-8 15,-1-2-6-15,0 1 1 0,0 0 3 0,0-1-2 16,1 2-7-16,-1-1 1 0,0 0-5 16,0-1 2-16,0 0-3 0,-1-2-5 0,1 2-4 15,1 0-6-15,-1-2-1 0,0 0-3 0,0 0-4 16,-1 1-4-16,1 1-7 0,0-1 1 0,0 1-6 16,0 1 0-16,0-2 0 0,0 0-3 0,1 0 3 15,-1-1 1-15,0-1 1 0,3 0 2 16,-3-2-1-16,1 2-2 0,-1-1-3 0,1-3 1 15,0 3-4-15,0-3 3 0,0 0 0 0,1 2-4 16,2-2 2-16,-2 0-2 0,-1 2-2 16,0-2 1-16,0 1 0 0,1-1-2 0,1 1 0 0,-1 0 0 15,-1-1-4-15,0 0 3 0,1 1 0 16,-1 0-5-16,3-1 3 0,-3-1-3 0,-1 1 0 16,1-3 3-16,-1 2-3 0,1-2 0 15,-1-1-3-15,0 2 0 0,0-1 2 0,0 0 0 16,0 3 2-16,0 0-4 0,1-1 4 0,-1 0-2 15,1 1 2-15,-1-4-3 0,4 3 0 0,-3-1 1 16,0 1-2-16,0-1 6 0,-1 1-6 16,1 0 3-16,-1-1-1 0,1 2-7 0,-1 0 6 15,0-1-2-15,0 0 0 0,0-1 2 0,0 0 0 16,0 3-1-16,0-2-1 0,0 1 7 0,1-1-9 16,-1 2 5-16,1 0 0 0,-1 0-8 0,3 1 7 15,-2 0-3-15,-1-3 0 0,1 3 1 16,-1-1 2-16,1 1-2 0,-1-1-1 0,1-2 6 15,-1 2-6-15,0-1 1 0,1 0 3 0,-1 3-7 16,1-3 4-16,-1 2-2 0,1-2 2 0,2-1-2 16,-2 1 2-16,-1 0-1 0,1 1-1 15,-1-2 4-15,0 3-5 0,2 0 2 0,-2-1 3 16,0 3-6-16,0-2 5 0,0-1-4 0,0 1 1 16,0-1 1-16,1-1 0 0,0 2 2 15,-1 1-4-15,1-5 4 0,3 1-3 0,-4 0 2 0,1 0 0 16,0 2-4-16,0 1 3 0,0 1-2 15,-1-2 1-15,1 0 4 0,-1 1-4 0,1-3 2 16,-1 4-3-16,1 0 1 0,-1-3-2 0,0 2 4 16,0-2 1-16,0 1-6 0,0-2 4 15,0 1-2-15,0 1 0 0,0 0 5 0,0 3-4 16,0 0 1-16,0 0-1 0,0 1 3 0,0-1-4 16,0 1 2-16,3 1 1 0,-3-1-6 0,1 0 6 15,0 1-3-15,0 1 0 0,-1-3 3 16,1 1-2-16,-1-2 2 0,1 1-1 0,-1 1 2 15,1 0-3-15,-1-2-1 0,1 3 3 0,-1-1-7 16,0 1 5-16,0 1-1 0,0-1-1 0,0 0 4 16,3 1 0-16,-3 1-1 0,0 0-2 0,0 1 5 15,-3-2-5-15,3 2 1 0,0-1 1 16,0 2-8-16,0-4 7 0,0 2 0 0,0-3 0 16,0 1 3-16,0 1-2 0,0-2 0 0,0 1-2 15,3-2 4-15,-2 1-4 0,0-1 0 16,0 2 3-16,0-2-7 0,-1 1 5 0,0-1 1 15,1 1-3-15,-1-1 4 0,1 0-2 0,3 2 0 16,-4 1 1-16,1 0 1 0,-1 0-3 0,0 0 0 16,0 0 2-16,1-1-6 0,-1 2 6 0,1 1-2 15,-1-2 1-15,-1 1 4 0,1 0-4 16,0-1 2-16,0 0-2 0,0 2-1 0,-1-2 2 16,1-1-2-16,0 1 3 0,0-1-9 0,0 2 7 15,-1-1-1-15,1 0-1 0,0 0 8 16,-4-1-6-16,4 1 2 0,-1 3-2 0,1-3 1 15,0 2-2-15,0-1 0 0,0 0 2 0,-1 1-7 16,1-1 6-16,0 1 0 0,0-1-2 0,0 0 8 16,-1 1-5-16,1-1 0 0,-1 0 0 0,0 1-4 15,0 0 3-15,-2-1-2 0,2 0 2 16,1 1-1-16,-1 0 1 0,1 0 1 0,-1 1-2 16,1-2 6-16,0 2-5 0,0-1 0 0,-1 1 2 15,1 0-6-15,-1-1 4 0,1 1 0 0,0-1 0 16,-1 1-2-16,1 0 1 0,-1 0 1 15,1 0-1-15,0-2 5 0,-3 2-5 0,3 0 2 16,0 0-1-16,-1 2-2 0,1-2 2 0,0 0-3 16,-1 0 1-16,0 0-2 0,-1 0 1 0,-4 2 1 15,3-1 0-15,0 1 2 0,-3 0-1 0,3 0 1 16,-2 2-1-16,2 2-3 0,-1-2 2 16,-3 1 0-16,0 1 2 0,4-2-2 0,-5 4 3 15,4-1-1-15,-4 3-2 0,1 0 5 0,2 0-3 16,-2 3 0-16,-4-2 0 0,3 5-3 15,2-2 3-15,-3 0-1 0,-1 1 0 0,0-3 1 16,1 2-1-16,0-1 1 0,0 0-2 0,1-3 6 16,1 1-3-16,-1-1 0 0,1-2 1 15,3-1-6-15,-2-2 2 0,4-1 0 0,-1-2 1 16,-3-1 4-16,5 3-2 0,-1-2 1 0,1 0-3 16,0-2-3-16,-2 1 5 0,3-1-1 0,0 0 2 15,0 2-2-15,0-4 2 0,0 2-2 0,-1 0 2 16,0-3 3-16,0 3-4 0,1-1 2 15,-2-1-4-15,0-2 1 0,-2 2 1 0,3-1-1 16,0-2 3-16,0 2-5 0,0-4 1 0,0-3 0 16,0 0 0-16,1 0 1 0,1-1-1 0,1-1 2 15,-1 1-4-15,5 0 2 0,-2 0 0 0,-1-1 0 16,4 1 1-16,2 2-3 0,-2-2 2 16,-2 4-2-16,4-2 1 0,0 1 2 0,1 1-1 15,-1 0 0-15,0-1-1 0,-3 1 0 0,3 1 1 16,0-1 0-16,1 4 0 0,-2-1-1 15,-3 1 1-15,3-1-1 0,2 2 1 0,-3-4 2 16,-2 5-2-16,2-1 2 0,-3 1-2 0,4 1-1 16,-2 0 1-16,-2 1-3 0,3-1 2 0,-3 3-3 15,4 1 2-15,-1-1 0 0,-3 2 1 16,4-2 2-16,1 2 0 0,-3 3 0 0,2-1-1 16,0 2 1-16,2 0 0 0,-1 0 1 0,0-1 1 15,-2 3-3-15,3-2 2 0,0 1-3 0,-1 0 1 16,1-2 3-16,0 4-3 0,-1-4 3 15,3 3-2-15,-1-3-2 0,2 0 3 0,0 0-1 16,-2-2 1-16,1 0 1 0,-2-1-2 0,0 1 2 16,-1-3-2-16,-1-1 1 0,-2 2 1 0,1-2 0 15,0 1-2-15,-2 0-3 0,1-2 3 0,-3 2 0 16,-2-2 1-16,2 0 1 0,-1 0-4 16,-2-1 2-16,1 0 0 0,-1-1 2 0,0 1 0 15,0 0 2-15,0 0-2 0,0 1-2 0,-1-1 4 16,1 0-1-16,0 0 1 0,0 0 1 0,0 0-3 15,0 0 0-15,0-1 0 0,0 1 1 16,0 0 0-16,0 0-2 0,0 0-1 0,0 0-4 16,0 0-3-16,0 0-13 0,-2 0-30 0,4 1-44 15,0 1-100-15,1 3-371 0,6 3-1155 16</inkml:trace>
  <inkml:trace contextRef="#ctx0" brushRef="#br0" timeOffset="764140.0741">6691 8771 1 0,'1'-1'0'0,"-2"0"0"16,1-2 0-16,0 1 0 0,-1 1 0 0,1-1 0 15,-2 2 0-15,2-1 0 0,-2 1 0 0,2 0 0 16,-2-2 0-16,2 1 0 0,0 0 0 0,0-1 0 15,-1 2 0-15,1-1 0 0,0 1 0 16,0-3 0-16,0 2 0 0,1-1 0 0,-1 0 0 16,0 2 17-16,0 0 28 0,0-2 2 0,2 1 1 15,-2 1 0-15,0-2-2 0,0 2-1 0,0-1 3 16,0 0 3-16,0 1 0 0,2 0-5 16,-2-1-4-16,0-1-4 0,0 2 6 0,2-1 6 15,-2 1 3-15,0 0 2 0,0 0-9 0,0 0-12 16,0 0-14-16,1 0-16 0,-1 0-9 0,0 0-8 15,0 1-7-15,0 1 10 0,1-1 7 16,0 0 8-16,2 2 9 0,2 0-4 0,-3-1-1 16,2 0 0-16,1 0 0 0,-2 1-4 0,3 1-1 15,-3-2-1-15,4 1 2 0,-3 1 2 0,-1-1 2 16,1-1 2-16,-2 1 1 0,3-1 0 16,-2 2 6-16,2-2 8 0,1 3 9 0,-3 0 2 15,3-1 0-15,-2 1-5 0,1-1-2 0,-2 0 0 16,1 1-1-16,2 0 2 0,-4 0-5 15,3-1 2-15,-2 2-4 0,-1 1-2 0,3-4 0 16,-3 3-5-16,3-1-2 0,-2 2-3 0,0-3-1 16,-1 3 0-16,1-1 0 0,1 0 2 15,-3-2-4-15,1 0 0 0,-1-2-5 0,3 1-1 0,-2 0 2 16,-1-1-3-16,0 1 2 0,0 1 0 16,-1-2-2-16,1-1 3 0,-1 1 2 0,2-2 0 15,0 1 0-15,-2 0 1 0,2-1-3 16,-1 1-1-16,-1-1 4 0,0 2-6 0,1-2 2 15,-1 0 0-15,0 0-1 0,0 0 1 0,0 0 1 16,0 0 1-16,0 0-4 0,0 0 4 0,0 0-3 16,1 0 2-16,-1 1 4 0,3-1-2 0,-1 0 7 15,0 0 2-15,-1-1 1 0,0 1 6 0,1-2-1 16,2 1 1-16,-1-1-4 0,-1 0 0 16,3-1-4-16,-1-1-3 0,3-1 2 0,-4 0-6 15,5 1 1-15,-3-2-1 0,3-1-3 0,1-1 2 16,0 1 0-16,1-4 1 0,1 1-3 0,-1-2 1 15,2 0-4-15,0 0-2 0,2 1 2 16,-1 0-4-16,-2 1 4 0,0 1-2 0,-1-2 2 16,-1 2 0-16,1-3 1 0,1 3 1 0,-1-2-1 15,-2 0 3-15,-1 4-3 0,-1-3 0 16,1 2 2-16,-3 1-4 0,2 0 0 0,-3 2 0 16,3 2-2-16,-3-1 3 0,-2 3 1 0,-1-1 3 15,0 2 2-15,0-1 3 0,0 1 0 0,0 1 3 16,0-1 3-16,0 0-1 0,0 0-1 0,0 0-1 15,0 0-5-15,0 0-1 0,0 0-3 16,0 0-4-16,-1 0-5 0,1 0-5 0,0 0-6 16,0 0-7-16,0 0-12 0,0 1-7 0,0-1-14 15,0 1-40-15,1 1-98 0,0 2-186 16,1 1-310-16,3 1 170 0</inkml:trace>
  <inkml:trace contextRef="#ctx0" brushRef="#br2" timeOffset="794796.0296">19518 15616 238 0,'2'-2'86'16,"0"-1"43"-16,-1-1 33 0,3 1 39 0,-3-1 34 16,4 1-21-16,-1 0-48 0,-3 1-30 0,4 1-32 15,-4-1-28-15,0 1-20 0,-1 0-26 0,0 1-10 16,0 0-11-16,0 1-12 0,-1-1-14 0,1 1-14 16,1 1-82-16,1-1-349 0,-1 1-773 15</inkml:trace>
  <inkml:trace contextRef="#ctx0" brushRef="#br2" timeOffset="798519.3335">14934 15733 1 0,'0'1'0'0,"0"-1"0"0,0 0 0 0,0 0 0 16,0 0 0-16,0 0 0 0,0 0 0 0,0 0 0 15,0 0 0-15,0 0 0 0,1 0 0 16,2 0 0-16,-1-1 0 0,-1 2 4 0,0-1 46 16,-1 0-7-16,1 2 0 0,-1-2 0 0,1 1-8 15,-1 0 3-15,1 1 15 0,0-1 10 16,3 1 6-16,-3-1 10 0,1 1-4 0,-1-1-2 16,-1 1 14-16,1-1-4 0,0-1 13 0,3 1 6 15,-3 0-3-15,1 1 15 0,-1-2 6 0,2 0 3 16,2 0-7-16,-3 0-16 0,4 0-26 15,-2 0-20-15,1-2-4 0,0 2-13 0,-2 0-2 16,3 0-3-16,-3 2-10 0,3-2 5 0,-1 0-4 16,3 0-3-16,-1 0 5 0,-2 0-2 0,4 0 0 15,-1 0 2-15,-1 0 5 0,-2 0-7 16,5 0 1-16,-3 0 0 0,-2 0-11 0,3 0 10 16,-1 0-7-16,-2 0-1 0,4 0-2 0,-1 0-3 15,0 0 0-15,-1 1-3 0,2-1 3 0,0 0-2 16,0 0 3-16,2 0 2 0,-2 0-3 0,1 0 2 15,1 0-2-15,-1-1 2 0,2 1-1 16,2-2 1-16,-3 2-1 0,1-1-5 16,0 1 3-16,-1-1-4 0,4 0 1 0,-3 1 0 15,1 0-5-15,-1-2 3 0,2 2-1 0,-3 0 0 0,1-1 0 16,0 1 2-16,-2 0-2 0,1 0-3 16,-1 0 7-16,0 0-7 0,-1 0 4 0,3 0 2 15,-3 1-6-15,1-1 6 0,1 0-3 0,-1-1 3 16,1-1 1-16,1 1-1 0,0-1 1 15,0 1-4-15,-2 1 2 0,0 0-2 0,2-1 3 16,-1 0-1-16,-1 1-3 0,1-1 2 0,-1 1-3 16,1-1 1-16,0-1 2 0,-1 1 0 15,0 1-1-15,1 0-2 0,-1 0 2 0,-2 0-4 16,3 0 2-16,-2 0 1 0,1 3-5 0,1-3 4 0,-2 0 0 16,1 0 0-16,1-2 4 0,-1 1-2 15,0 1-1-15,2 0-1 0,-2 1 0 0,0-1 0 16,0 0-1-16,0 0 2 0,0 0-3 15,1 0 2-15,-2 0 1 0,2-1-1 0,4 1 2 16,-2 0-1-16,0 0 1 0,-1 1-3 0,3 1 3 16,-2-2 0-16,3 0-2 0,-2 1 3 0,2 0-3 15,0-1 2-15,1 0 1 0,3 0 0 16,-2-2 4-16,-3 2-2 0,5 0 2 0,-1 0-5 16,1 1 3-16,-2-1-1 0,-2 0 0 0,2 0 2 15,-2 0-7-15,0 0 3 0,1 1-3 0,-2-1-1 16,0-2 4-16,-2 2-1 0,-1 0 2 15,5 0-3-15,-5 0 0 0,5 0-1 0,-5 0-1 16,-1 0 4-16,2 1-3 0,2-1 1 0,-2-1 1 16,-2 1-3-16,4-2 4 0,-2 1-1 0,-1 1 2 15,7 0-3-15,-6 1-1 0,5-2 0 16,1 1 0-16,-1 0 4 0,2-1-4 0,-4 1 2 16,4 0-1-16,0-1-2 0,-1 1 7 0,1 0-4 15,-1 0 3-15,1 0-5 0,0 0-1 0,2 0 2 16,-3 0-1-16,4 0 4 0,-2 0-1 15,-1 0-1-15,2 0 0 0,4 0 0 0,-4 0 2 16,-1 0-4-16,0 0 4 0,0 0-3 0,1 0-1 16,2 0 0-16,-1 0 0 0,-1 0 3 0,-1 0-1 15,3 0 1-15,-1 1-2 0,-3-1-2 16,2-1 4-16,-2 1-2 0,0 1 2 0,0-1-1 16,0 1-2-16,-1-1 0 0,3 0 1 0,-2 0 3 15,0 0-1-15,0 0 1 0,-3 0-2 0,0 0-2 16,0 0 3-16,-1 0-2 0,0 0 3 0,-2 0-2 15,3 1-2-15,-3-2 1 0,2 1 0 16,-2-1 2-16,2 0 2 0,-4 1-1 0,5 0-2 16,-5 0-3-16,0-2 3 0,4 2-2 0,-4 0 4 15,0 0-2-15,2 2-2 0,0-2 0 0,-3-2-1 16,1 2 3-16,-2 0 0 0,0 0 0 16,-2 0-2-16,1 0-1 0,0 0 2 0,-2 0-2 15,0 0 4-15,1 0-1 0,-4 2-4 0,3-2 4 16,1 0-4-16,-1 0 3 0,1 0 1 15,0 0 1-15,-1 0-3 0,0 0-1 0,0 0 0 16,0-2 1-16,-3 2 2 0,2 0 1 0,-2 2-4 16,2-2 1-16,-1-2-2 0,1 2 3 0,-2-1 3 15,1 1-4-15,-2 0 2 0,-1 0-3 0,3 0 0 16,-4 0 3-16,1 0-1 0,-1 0 2 16,0 0-3-16,-1 0 1 0,1 0-2 0,2 0 2 15,0-1 2-15,-2 1-4 0,1 0 1 0,1 0-1 16,1 0-2-16,-1 0 2 0,-1 0 3 0,3 0 0 15,1 1-3-15,0-1 3 0,1 0-3 0,-2 0 1 16,5 0 3-16,-2 1-5 0,0 1 3 16,-1-2-3-16,3 0-1 0,-2 1 5 0,1-1-1 15,2 1 2-15,-2 0-3 0,-1-1 1 0,1 2-3 16,-1-2 1-16,1-2 4 0,-1 2-2 16,5 0 1-16,-3 0-4 0,0 0 0 0,0 0 3 15,-2 0 0-15,3 0 1 0,-2 0 0 0,-1 0-2 16,-1 0-1-16,-2 0 0 0,2 0 2 0,-3 0-3 15,1 0 2-15,-2 0 0 0,-1 0-3 16,1 2 3-16,0-2 2 0,-1 0 0 0,-1 0 0 16,1 0-1-16,-1 0 0 0,0-2 1 0,1 2 3 15,0-1-1-15,-1 1-1 0,0-1-2 0,3 1-6 16,-1 0 6-16,0-1-2 0,-2 1 3 16,2 0 1-16,1-2-3 0,-1 2 0 0,0 0 0 15,2-1 2-15,-3 1-2 0,4 0 1 0,-2-1-1 16,0 1-5-16,2 0 3 0,-2 0 3 0,1-1 0 15,1 1 2-15,-1 0-1 0,1 0-4 16,-1-1 3-16,3 1 2 0,2 0-3 0,-2 0 2 0,-1-2-3 16,0 2-4-16,2 0 7 0,-1 0-2 15,-2 0 4-15,1 0 0 0,2 0-6 0,-3 0 0 16,0 0 2-16,3 0 0 0,-1 2 4 0,-2-2-3 16,0 0-2-16,-1 0-2 0,1 0 1 15,-1 0 3-15,1 0 3 0,-2-2 2 0,0 4 1 16,0-4-5-16,1 2 1 0,-2 0 1 0,2-1-3 15,0 1 2-15,-2 0-2 0,1 0-7 16,-1 0 6-16,-2 0 0 0,2 0 2 0,0 0 4 16,-1 1-6-16,1-1-1 0,-2 0-1 0,4 0 2 15,-2 0-1-15,-1-1 2 0,2 1-2 0,-3 0-6 16,1 0 8-16,-1 0-1 0,2 0 3 16,-2 0 3-16,2-2-6 0,-2 4 0 0,-1-2-1 15,0 0 0-15,0 0 3 0,0-2 1 0,0 2 0 16,0 0-6-16,0 0 10 0,-1 0-1 0,1 0 4 15,0 0 4-15,0 0-8 0,0 0-2 0,-1 0-6 16,1 2 0-16,0-2-2 0,-2 0-1 0,1 0-12 16,0-2-26-16,-1 1-33 15,0-2-51-15,-2 2-80 0,2 0-144 0,-4-1-430 0,-4 1-634 16</inkml:trace>
  <inkml:trace contextRef="#ctx0" brushRef="#br2" timeOffset="802869.5802">15016 15444 1 0,'1'0'0'0,"-1"0"0"16,0-1 0-16,-1-1 0 0,1 1 0 0,0 1 0 15,0-1 0-15,0 0 0 0,0 1 0 0,0-1 5 16,0 1 74-16,0 0 3 0,0 0-3 15,-1 0 1-15,1 0-4 0,0 0-12 0,0 0-13 16,0 0-15-16,0 0-9 0,0 0 0 0,0 0 5 16,0 0 13-16,0 0 16 0,0 0 21 0,0 0 19 15,0 0 11-15,0 0 2 0,0 0-11 16,0 0-9-16,1 1-11 0,-1-2-11 0,0 1-13 0,0 0-12 16,0 0-10-16,0 1-7 0,0-1-2 0,0 0-5 15,0 1-3-15,0-1 2 0,0 0-1 16,0 0 2-16,-1 0-1 0,1 0-2 0,0 0-4 15,0 0-4-15,0 0-1 0,0 1-1 0,0-1 6 16,0 0 3-16,0 0 6 0,0 0 8 16,0 0 2-16,0 0 8 0,0 0 6 0,0-1 0 15,0 1-11-15,0 0-13 0,-2 0-11 0,1 0-13 16,0-1 5-16,-3 1 1 0,3 0 1 0,0-1 3 16,0 1-2-16,0-3 0 0,0 3-3 15,-1-1 2-15,-1 1-1 0,2 0-1 0,1 0-1 16,-1 0-3-16,1 0 1 0,0 0-2 0,0 0-1 15,-1 0 2-15,1 0-2 0,0 0 1 16,0 0 2-16,0 0-2 0,0 0 2 0,1 0 0 16,-1 0 4-16,0 0-1 0,0 0 7 0,0 0-2 15,0 0 0-15,0 0 5 0,0 0-5 0,0 0 5 16,0 0 3-16,0 0 1 0,0 0 4 16,0 0-1-16,0 0 2 0,0 1-3 0,0-1 3 15,0 0-5-15,0 0-3 0,-1 0 1 0,1 0-8 16,0 0-2-16,0 0-3 0,0 0-5 0,-1 0 0 15,0 0 0-15,0 0 1 0,-1 3 1 0,0-3 4 16,0 0 1-16,2-3 2 0,-1 3 6 16,-1 0-1-16,2-1 1 0,-1 1 2 0,1 0-6 15,0 0 3-15,0 0-1 0,0 0 0 0,0 1-4 16,1-1 1-16,-1 0-3 0,0 0-4 0,2 0 5 16,-2 0-6-16,0-1 0 0,0 2 1 15,0-1-6-15,0 0 2 0,0 0-2 0,0 0 1 16,0 0-1-16,0 0 4 0,0 0-2 0,0 0-3 15,1 0 8-15,-1 0-6 0,0 3 2 0,0-3 3 16,0 0-1-16,2 0 6 0,0 0 0 16,1 1 3-16,-1-1-1 0,-1 0 2 0,0 0 2 15,3 0-4-15,-1 0 5 0,-1 0-7 0,3 0-1 16,0 0 2-16,-2 1-8 0,4-1 5 16,1 0-2-16,-3 0-1 0,3 0-2 0,-1 0 3 15,-2 0-1-15,3 0-2 0,2 0 8 0,-2 0-8 16,0 0 2-16,-2 0 2 0,3 0-6 0,1 0 4 15,0 0-2-15,-2 0 1 0,2 0 0 0,-1-1 0 16,2 1 1-16,0-1-2 0,-2 1 4 16,1 0-5-16,1 0 3 0,-1-3 0 0,1 6-8 15,1-6 7-15,-1 3-2 0,1 0 2 16,-2-1 1-16,4 1-1 0,-2-1 1 0,-2 1-5 16,1-1 7-16,1 0-6 0,-1 1 2 0,3-1 2 15,-4 2-8-15,2-1 6 0,-1 0-1 0,-2 0 0 16,0-1 2-16,-3-1-1 0,3 2 0 0,0 0-1 15,-1 0 4-15,1 0-4 0,-2-1 1 16,2 0 3-16,0 1-8 0,1 0 5 0,-1-1-2 16,2 1 1-16,1-1 2 0,-3 1 0 0,1-1 1 15,2 1-2-15,-2 0 1 0,0 0-2 0,5-2 0 16,-4 2 3-16,1 0-6 0,-2-1 5 0,1 0-1 16,0-1-1-16,-1 2 7 0,-1 0-6 15,2-1 2-15,-2 1-4 0,-1 0 2 0,1 0-2 16,-4 0 1-16,4-2 3 0,-1 4-8 0,-1-2 8 15,-1-2-3-15,1 2-1 0,1 0 5 16,-2-1-3-16,3 1 1 0,-2 0 0 0,1 0-1 16,-1 0-2-16,3 0 3 0,0 0 0 0,-1 0-4 15,1 0 4-15,-1-2-2 0,0 2-1 0,-1-1 4 16,-1 1-2-16,0 0 0 0,2 0 0 16,-2 0 1-16,3 0-4 0,-5 0 3 0,4 0 1 15,-1 0-5-15,1 0 5 0,-2 0-3 0,0 0 0 16,4-1 7-16,-1 1-3 0,1 0 1 0,4 1-1 15,-4 0-3-15,2 1-1 0,-1-1 3 0,3 1 1 16,-1-1-3-16,5 1 2 0,-1-1-1 16,3 2-1-16,0-3 5 0,2 2 0 0,-2-1-1 15,4 1 0-15,-4 1 0 0,2-2-4 0,-1-1 2 16,-2 1 2-16,1-1-5 0,-1 1 4 0,-1-1-2 16,-1 1-1-16,-4-1 4 0,2 0-4 15,-3 3 1-15,-2-3 0 0,0 1-2 0,4-1 1 16,-5 1-1-16,0-1 3 0,-1 1-3 0,1-1 4 15,-2 0-2-15,1 0-2 0,3 0 4 0,2 0-3 16,0 0 2-16,3 0-2 0,2 1 0 16,-3-1 0-16,5 0-1 0,-1 0 4 0,0 0-3 15,1 0 2-15,4 0-1 0,-3-1-2 0,0 0 4 16,4 1-3-16,-2 0 2 0,-1 0-3 16,5 1-1-16,-4-1 2 0,3 1 0 0,-3-1 1 15,0 0-1-15,0 0 0 0,-1 0 0 0,1 0-1 16,0 0 4-16,-3 0-3 0,2 2 1 0,0-2-1 15,-1 1-1-15,-4 0 0 0,2-1 0 0,-4 0 3 16,3 0-3-16,-1 0 4 0,-2 0-3 0,1-1-1 16,0 1 4-16,0 0-5 0,-2 0 4 0,0 0-1 15,0 0-2-15,-2 0 1 0,-3-1-2 16,0 1 3-16,1 0-1 0,-1-2 3 0,0 2-2 16,0-1-2-16,1 1 3 0,-2 0-2 15,1-1 2-15,-1 1-2 0,-1 1-2 0,1-2 2 16,-4 1-1-16,3-1 4 0,-3-3-1 0,2 4-1 15,0 0-1-15,2 0-2 0,-1-1 2 0,1 1 0 16,4 0 0-16,-2 0 2 0,1 4-5 16,-1-4 3-16,0 1-1 0,3-1 2 0,0-1 1 15,-1 1 0-15,3 1-1 0,-1-1-3 0,1 0 2 16,-2 1-2-16,2-1 2 0,-1 0 2 0,-2 2-4 16,3-2 2-16,-2 2 0 0,1-2 0 15,-4-2 2-15,0 2 0 0,0 0-2 0,-3 0-2 16,-2 0 2-16,0 0-2 0,0 0 2 0,-1 2 2 15,2-1-2-15,-4-1 0 0,3 0-2 0,-3-1 2 16,-2-1 3-16,2 2-2 0,0 0 1 0,0 0-3 16,-1 2 0-16,1-2 1 0,1-2 0 15,-2 2 3-15,5 2-4 0,-4-2 2 0,3 0-2 16,-1 0 1-16,0-2 3 0,-1 1-3 0,0 1 1 16,1 0-1-16,-3 0-3 0,3 1 3 0,-1-1-1 15,-3 0 3-15,0 0-2 0,1 0 0 0,-1 0-2 16,1 0 1-16,-1-1 3 0,1 1-2 15,-1 0 1-15,1 0-1 0,2 1-2 0,-2-1 2 16,0 0 0-16,3 0 2 0,-1 2-2 0,0-2 0 16,0 0 0-16,0 1-1 0,1-2 2 15,-1 1 1-15,0 0-1 0,2 0-1 0,-1 1-4 16,0 0 2-16,-1-1 1 0,1 0 3 0,0 0 2 16,2 0-4-16,-1 0 0 0,-1 0-1 15,2 0 2-15,-2 0-1 0,3 0 0 0,0 0 0 16,-2 2-3-16,0-2 4 0,2 0 0 0,-2 0 1 15,-1 0-1-15,-3 0 0 0,4 1-2 0,-3-1-1 16,-1-1 4-16,0 1-2 0,1 1 1 16,-1-1-2-16,0 1-3 0,2-1 2 0,-1 0 2 15,0 1 2-15,-1 0 1 0,2-1-3 0,-1 1-1 0,0 1 0 16,3-4 0-16,-3 2 2 0,4 0 1 16,-4 0-1-16,4 2-3 0,-3-2 0 0,2 0 1 15,-1 0 3-15,2 0-1 0,-3 0 1 0,1 0-2 16,-1 0-1-16,1-2 2 0,-2 2-1 15,1-1 2-15,0 1-2 0,-1 3-4 0,-1-5 2 16,1 2 1-16,-1 0 3 0,0 0 3 0,1 0-5 16,1 0-1-16,-2 0 0 0,2-1-1 0,-2 1 1 15,1-1 2-15,0 2-1 0,-1 0-2 16,1-1 4-16,0 0-1 0,-1-1 0 0,0 1 3 16,2 0-5-16,-2-1 0 0,0 1 0 0,2-1 0 15,-1 1 1-15,-1-1 2 0,1 1-2 0,-2 1-3 16,2-1 2-16,0 0-1 0,-2 0 4 15,5-1 4-15,-2 1-3 0,1 0-4 0,0 0-1 16,1 0-1-16,-2 0 2 0,0 0 2 16,1 0-1-16,0 1-4 0,-1-1 4 0,1 0-1 0,-3 0 1 15,2 0 5-15,0 0-6 0,1 0 1 16,-2 0-1-16,1 0-2 0,0 0 5 0,-1 1 0 16,-1-1-2-16,1 1-2 0,-2 0 0 15,0-1 0-15,0 0 2 0,0 0 8 0,0 0-10 0,2 0 3 16,0 0-2-16,-2 0-6 0,1 0 8 15,0 0 1-15,-2 0 0 0,3 2-4 0,0-2 2 16,-1 0-3-16,1 0 2 0,-2-2 8 0,3 2-8 16,-1 0 2-16,0 0-2 0,1 0-5 15,-1-1 7-15,1 1 0 0,0 0-1 0,-1 1 0 16,2-1 0-16,0-1-2 0,1 0 4 0,-1 1 4 16,0 0-9-16,1 0 0 0,-2 0-3 15,-1-1-3-15,0 1 9 0,1 0 0 0,0 0 2 0,-1 1-3 16,1-1-1-16,-2 0 0 0,0 0 1 15,0-1 6-15,1 2-5 0,-1 0 0 0,0 0-2 16,0-1-6-16,2 0 10 0,-1 0-2 0,0 0 2 16,3 0 0-16,-3 0-3 0,0 0-1 15,1 0 1-15,-2 0 5 0,-1 0-4 0,2 0 1 0,0 0-3 16,-1 0-5-16,-1 0 7 0,0 2 0 0,-1-2 2 16,2 0 0-16,-1 0-2 0,-1 0-2 15,0 0 1-15,0 1 4 0,0-1-3 0,-1 0 2 16,1 0-4-16,0 0-6 0,0 0 9 0,0 0-2 15,0 0 3-15,-2 0 1 0,2 0-4 16,0 0 0-16,0 0 1 0,0 1 5 0,2-1-4 16,-2 0 0-16,0 0-1 0,0 0-7 0,0 0 6 15,0-1 1-15,0 1 0 0,0 1-2 0,0-1-4 16,-2 0-1-16,2 1 3 0,0 3 5 16,0-2-1-16,0 1 1 0,0 1-2 0,0-2-5 15,0 2 7-15,0-2 0 0,0 2 0 0,0-2 4 16,0 2-6-16,0 0 1 0,0-1 0 15,2 2 0-15,-2-1 1 0,1 2 2 0,1-1-3 16,0-2-7-16,-1 2 8 0,0-1 0 0,1 1 0 16,-2 0 7-16,2-1-8 0,-2 1 0 0,1 1 0 15,1 1-1-15,-2-2 2 0,1 0 1 16,-1-1-2-16,0 2-3 0,0-1 5 0,0-1-1 16,0 1 2-16,0 0 3 0,-1-2-6 0,1 3 0 15,0-2 0-15,-2 0 1 0,2 0 0 0,0 0 1 16,-1 2-3-16,1-4-1 0,0 1 3 0,0 0 0 15,1 0 1-15,-1 0 2 0,0 0-4 16,2 0 0-16,-2 0-1 0,0-1 0 0,0 0 1 16,1 2 2-16,-1-2-2 0,0 1-2 0,0 0 3 15,1-1-2-15,-1 3 3 0,0-2 2 16,0 0-4-16,0 0 2 0,0 2-4 0,0 0 5 16,0 0-2-16,0 0 0 0,1-1-1 0,-1 0-5 15,1-1 7-15,1 1-3 0,-2 0 4 0,0 0 2 16,0 0-8-16,0-3 3 0,2 3 0 0,-2-1-2 15,0 2 2-15,0 0 1 0,0-3-1 16,2-1 0-16,-2 1 1 0,0 0 0 0,1-1 0 16,-1 2 1-16,0-2-3 0,0 0 0 0,0-1-1 15,0 1 3-15,0 1 1 0,0-2 0 16,0 1 1-16,0-2-1 0,0 1 2 0,0 0 2 16,0 0 3-16,0 0 1 0,0-2-2 0,0 2 3 15,0 0-1-15,0 0 5 0,0 0 3 0,0 0-2 16,0-1-5-16,0-1-6 0,0 1 0 15,0-2-8-15,0 2 3 0,-1 0-4 0,1-2-11 16,0-1-7-16,1 0-17 0,-1 0-26 0,1 2-41 16,-1-2-72-16,1 2-130 0,0-1-335 0,1 1-698 15</inkml:trace>
  <inkml:trace contextRef="#ctx0" brushRef="#br2" timeOffset="805469.9696">18624 15545 1 0,'1'0'0'0,"0"-1"0"16,-1 0 0-16,3 1 0 0,-2 0 0 0,1-2 0 15,1 2 0-15,0-1 0 0,0 2 0 0,-2-1 0 16,3 0 0-16,1 0 0 0,-2-1 0 16,-2 2 0-16,2-1 0 0,-1 0 0 0,-1 0 0 15,0 0 0-15,-2 2 0 0,1-4 0 0,0 2 0 16,-1 0 0-16,1 0 0 0,-1 0 0 0,0-1 0 16,-1 1 0-16,1-1 0 0,0 1 0 0,-2-1 0 15,2 0 0-15,-3 1 0 0,3-1 0 0,0 1 0 16,-1-2 0-16,2 2 0 0,0 0 0 15,0-1 0-15,0 1 0 0,0 0 0 0,0-1 0 16,0 1 0-16,0 0 0 0,2 0 0 0,-2 0 0 16,0 0 0-16,0-2 0 0,0 2 0 0,0 0 0 15,0-1 0-15,-2-1 0 0,2 1 0 16,0 0 0-16,-2 1 0 0,1-1 0 0,-2 0 0 16,2 0 0-16,-2 1 0 0,1-2 0 0,-2 1 0 15,2 0 0-15,0-1 0 0,-1 2 0 16,-1-3 0-16,2 2 0 0,0 0 0 0,-1 0 0 15,0-2 0-15,2 0 0 0,0 1 0 0,-2 0 0 16,2 1 0-16,0-1 0 0,0 0 0 0,-1 1 0 16,2-1 0-16,-1 1 0 0,0-1 0 15,1 1 0-15,-2 0 0 0,0-2 0 0,1 3 0 16,-4 0 0-16,3-2 0 0,1 1 0 0,0-1 0 16,0 1 0-16,0-1 0 0,-2 1 0 0,2 1 0 15,-1-3 0-15,1 3 0 0,1-2 0 0,-1 0 0 16,0 0 0-16,0 1 0 0,-1 0 0 15,1 0 0-15,1 0 0 0,-1-3 0 0,1 2 0 16,-2 1 0-16,1 0 0 0,-1-2 0 0,1 2 0 16,-3 0 0-16,3 0 0 0,-1 0 0 0,0-1 0 15,0 2 0-15,-2 0 0 0,2-1 0 16,0 1 0-16,0-1 0 0,-1-1 0 0,1 1 0 16,0 0 0-16,1 0 0 0,-2 1 0 0,1-1 0 15,-1 1 0-15,3-3 36 0,-2 3-4 16,1-1-12-16,0 1 4 0,-2 1-9 0,2-1 5 15,-1 0 7-15,1-1 9 0,0 1 32 0,0 0 34 16,0 0 34-16,1 0 26 0,0 0 9 0,0 0-8 16,0 0-17-16,0 0-16 0,0 0-17 15,0 0-9-15,0 0-15 0,1 0-16 0,-1-1-12 16,0 1-19-16,0 1-7 0,0-1-6 0,0 0-2 16,0 0-5-16,0 0-4 0,0 0-4 15,0 1-7-15,0-1 0 0,0 3-2 0,0-3-4 16,-1 0 4-16,2 0-4 0,-1 0 1 0,0 0-2 15,0 0 2-15,1 0-1 0,-1 0 3 0,0 0 7 16,1 0 0-16,-1 0 5 0,1 0-1 0,-1 0 1 16,0 0 0-16,0 0 0 0,0 0 1 15,0 0-3-15,2 0-3 0,-2 0-5 0,0 0-4 16,0 1-1-16,1-1-2 0,0 1 9 0,2 0 1 16,0-1 1-16,4 1 6 0,-3-1-7 0,1 2 2 15,1-1-2-15,-1 0-1 0,0-1-1 0,1 0 1 16,-1 0 1-16,1 0-3 0,0 0 3 15,0 0 1-15,3 0-3 0,-4 0 6 0,3 0-6 16,-3 0 1-16,0 0-2 0,1 0-1 0,-1 0-1 16,0 0 1-16,-2 0 2 0,3 2-3 15,-3-2 3-15,0 0-1 0,2 0-2 0,-2 0 5 16,0 1-4-16,1-1 0 0,-1 0 2 0,0 1-3 16,1-1 1-16,-1 0 0 0,-1 0 2 0,0-1-4 15,3 1 5-15,-3 0-1 0,2 0-3 16,1-1 5-16,-2 1-6 0,1 0-1 0,-1 0 0 15,-1 0-2-15,0 0 0 0,-1 0-2 0,-1 0 3 16,3 0-3-16,-3 0 3 0,1 1-2 0,-1-1 1 16,0-1 3-16,0 1-2 0,0 0 2 15,0 0-1-15,0 1-5 0,0-1 3 0,0 0-1 16,0 0 1-16,0-1 1 0,0 1 2 0,0 0-3 16,0 0 0-16,1 0 3 0,-1 0-4 15,0 0 3-15,0 0-2 0,0 1-3 0,0-1 2 16,0 0-1-16,0 0 0 0,0 0 3 0,3-1 1 0,-3 2 0 15,2-1-2-15,1 0 3 0,-1 0-3 16,-1 0 1-16,1 0 0 0,-1 1-4 16,0 0 1-16,1-1 0 0,-1 0 1 0,0-1 1 0,0 2 0 15,0-1 0-15,1 0-2 0,-2 1 4 16,1-1-4-16,0 0 0 0,1 1 2 0,0 1-3 16,-1-2 2-16,-1 1-1 0,0-1 1 0,1-1 1 15,-1 2-1-15,1 0 0 0,-1-1-1 0,0 1 3 16,2 0-2-16,-1 2 0 0,0-2 2 15,-1 0-5-15,0 0 4 0,0-1-2 0,0 1 0 16,2-1 2-16,-2 1 0 0,0 2 1 0,1-2-1 16,-1 2 2-16,1 0-3 0,0-1 1 0,-1 2 2 15,1 0-1-15,-1-2 1 0,2 2-1 16,-1 1 1-16,-1-3 2 0,1 3-1 0,1 1 1 0,-1-1-3 16,0-1 3-16,0 2-1 0,1-1 0 15,-2 2 2-15,1-1-4 0,0 0 2 16,0-1-2-16,1 0 0 0,0-2 3 0,-1 1 0 15,0 0 0-15,-1 1 0 0,2 1 1 0,-2-3-2 16,0 0 2-16,1 1 2 0,-1-1-2 0,0 1 3 16,0-2-2-16,0-1 0 0,0 2 2 15,0-1-2-15,0 0 0 0,0 1-3 0,0 0 0 0,0-1-2 16,0 1 1-16,0 0 1 0,0 2-3 16,0-2 4-16,0 0-4 0,1 0 0 0,-1-2 4 15,0 2-2-15,0 0 1 0,0 0-3 0,2 2 0 16,-2-2 1-16,0-2-1 0,0 1 3 15,1 2-5-15,-1-2 4 0,0 1-1 0,0-1 0 16,0-1 4-16,0 0-4 0,0 2 2 0,0-1-2 16,0-1-1-16,0 0 0 0,1 0 1 0,-1 2 3 15,0-3-2-15,0 0 0 0,0 2-1 16,0-1-2-16,0-1 3 0,0 2-2 0,0-1 2 16,0 0-1-16,0 3-3 0,0-3 2 0,-1 0 0 15,1 0 2-15,0 1 0 0,0-2 0 0,0 2 0 16,0-1-2-16,0-1 3 0,0 1-3 15,0 0 2-15,0 1-1 0,0-1-4 0,0 0 3 16,0 0 0-16,0-1 4 0,0 1 2 0,0-1-3 16,0 0-2-16,0 0-2 0,0 0 3 15,0 0 1-15,0 0 1 0,0 0-1 0,0 1-3 16,0-1 3-16,0 0 0 0,0 0 3 0,-1 0 5 16,1 0-5-16,0 0 0 0,-2 0-2 0,1-1 0 15,0 2 2-15,-2 1 2 0,-2 0-1 0,3-1-4 16,-1 0 2-16,1-1-2 0,-2 1 1 0,0-1 2 15,1 2 0-15,-3-2-3 0,3 1-2 16,-3-1 1-16,2 1-1 0,-2 1 3 0,1-2-1 16,0 3-5-16,-5-2 4 0,4-1-2 0,-1 0 2 15,-2 0 6-15,1 0-8 0,-1 1 1 16,1-1-2-16,-1 1-3 0,-1-1 4 0,1 1 2 0,-1-1 0 16,1 2-2-16,1-2 3 0,0 0-4 15,1 0 4-15,-2 0 5 0,1 0-8 0,4 0 1 16,-3 0-1-16,-1 0-3 0,3 0 3 15,-3 0 3-15,2 0-2 0,1 0 0 0,-3 0 1 16,5 0-2-16,-2 0 5 0,1-2 4 0,0 2-6 16,0 0-2-16,1 0-2 0,-2 0-5 15,4 0 7-15,-1 0 2 0,1 0-3 0,0 2-2 0,1-2-1 16,-1 0 0-16,1 0 1 0,-1 0 5 0,-1 0-5 16,1 1-2-16,1 1-2 0,-1-2-3 15,-1 2 5-15,1-1 1 0,0 0-1 0,1 0-5 16,-1 0-10-16,1 0-21 0,0 1-30 0,0-2-43 15,0 1-73-15,2-1-96 0,1 2-221 16,2-1-343-16,1-1 213 0</inkml:trace>
  <inkml:trace contextRef="#ctx0" brushRef="#br2" timeOffset="806005.4198">18794 15774 1 0,'2'0'0'0,"-2"0"0"16,0 0 0-16,-2 0 0 0,2 0 93 16,0 0 148-16,0 0-32 0,0 0-31 0,-1 0-27 15,0-1-16-15,0 0-5 0,0 1-15 0,-1-2 4 16,1 2 2-16,1 0-9 0,-1 2-1 0,1-1-22 15,0-1-20-15,1 1-15 0,-1 0-17 16,0-1-18-16,1 1-7 0,-1 0 0 0,0 2 3 16,0 0 11-16,2 2 5 0,-2 0 2 0,1 1 5 15,0 1-2-15,0 1 0 0,0 3 0 0,-1-2-9 16,2 0-2-16,-2 0-5 0,1 1-1 0,0 1-2 16,1-1-3-16,1 1 0 0,-1-1-4 15,1-1 1-15,0 0 0 0,-1-1-2 0,1 0 1 16,-3-2-5-16,2 1-1 0,1-1-1 0,-2 0 0 15,0-1-2-15,2-1 0 0,-3-1-5 0,2-2-8 16,1 2-10-16,0-3-16 0,0 1-28 0,-2-1-34 16,3 0-67-16,-2 0-77 0,1 0-129 15,1 0-155-15,-2 0-144 0,2 0 436 0</inkml:trace>
  <inkml:trace contextRef="#ctx0" brushRef="#br2" timeOffset="806248.7199">18864 16005 1 0,'0'6'0'16,"0"0"0"-16,0 3 0 0,-2-1 227 0,2 0 70 15,-1 0-16-15,1 0-18 0,1-1-50 0,-1 0-25 16,0 1-7-16,0-2-16 0,0 2-26 0,0 0-28 16,-1 2-32-16,1 0-20 0,0-3-18 0,0-2-8 15,0 1-11-15,1-1-3 0,1 4 0 16,-1-5-9-16,0 3-1 0,-1-2-7 0,2 2-3 15,-2 0-7-15,1 0-10 0,0 2-25 16,-1-4-60-16,2 1-74 0,-1 0-98 0,0 2-167 16,0 0-170-16,1 0-61 0,-2 2 667 0</inkml:trace>
  <inkml:trace contextRef="#ctx0" brushRef="#br2" timeOffset="806431.2918">18880 16372 1 0,'0'3'0'0,"0"3"0"0,3 3 151 16,-3-4 135-16,0 1-26 0,0 0-37 16,-3 1-58-16,3-1-48 0,0 3-26 0,-1 0-16 15,1 0-9-15,-1-2-4 0,1 2-5 0,-1-2-12 16,1 1-11-16,0 1-13 0,0-1-13 0,-2 2-4 16,2-2-12-16,2-1-12 0,-2 0-34 0,2 0-142 15,-1 3-161-15,3-2-227 0,-1 1 138 0</inkml:trace>
  <inkml:trace contextRef="#ctx0" brushRef="#br2" timeOffset="806700.2223">18979 16709 1 0,'0'3'0'0,"2"0"456"0,0 2 13 0,0 0-91 16,0-1-84-16,0 1-62 0,-2-1-42 0,1 2-35 15,0 0-35-15,0 1-27 0,1 1-30 0,-1 0-20 16,0-1-18-16,0 0-7 0,1 1-2 0,-2-1-7 16,0 1-4-16,0 2-3 0,0-1-5 15,0 0-8-15,0 2-5 0,-2-2-8 0,0 2-16 16,1-1-9-16,-3 1-31 0,3-3-19 0,-4 2-30 16,2-2-48-16,1 0-23 0,2-1-56 0,-2 2-136 15,0 0-21-15,0 0 17 0,0 1 113 16,1-3 283-16,1-1 0 0,0 0 0 0,0 1 0 15</inkml:trace>
  <inkml:trace contextRef="#ctx0" brushRef="#br2" timeOffset="806938.9769">19006 17056 1 0,'1'2'0'0,"1"4"0"16,0 0 90-16,1 2 227 0,-2 0-32 16,2-3-34-16,-1 1-33 0,0-1-34 0,1 2-19 15,0-3-8-15,-1 0-20 0,-1 1-26 0,2 2-9 16,-2-1-23-16,1 0-22 0,-1 1-10 15,1 1-13-15,-1 0-8 0,0 0-10 0,1 1-1 16,-1-2-3-16,-1 2-6 0,0 0 5 0,-1-1-7 16,-2 2 0-16,2-2-2 0,-2 0-6 15,1 0-4-15,-1-4-5 0,1 3-3 0,0-1-20 16,0-1-17-16,1 1-34 0,0-4-40 0,-1-1-36 16,1 0-72-16,1 2-73 0,0-1-100 0,0 0-70 15,0 1 84-15,1-2 394 0,1 0 0 0</inkml:trace>
  <inkml:trace contextRef="#ctx0" brushRef="#br2" timeOffset="807193.425">19031 17355 1 0,'0'5'0'0,"0"2"0"0,1-1 0 16,1 0 276-16,-1-3 17 0,0 2-10 0,-1 0-24 15,1 0-36-15,-1-1-37 0,1 3-41 0,-1-3-17 16,0 3-20-16,0-1-25 0,0-1-16 0,0 2-18 15,0-1-11-15,0-1-7 0,0 3-6 16,-1 1-9-16,0-1-8 0,1-2-3 16,-1 1-4-16,0-1 1 0,-1 0-1 0,0 2-2 0,0-1-1 15,0-3-4-15,0 1 0 0,0-3 4 16,1 1-2-16,1 0-2 0,-1 1-9 0,1-2-2 16,0-1-8-16,0-1-6 0,-2 0-8 0,2 1-28 15,0 1-27-15,0-4-65 0,0 1-155 0,2-2-328 16,-2-1-155-16</inkml:trace>
  <inkml:trace contextRef="#ctx0" brushRef="#br2" timeOffset="808559.4058">16927 14919 1 0,'-1'-1'0'0,"1"-3"0"0,-2-1 0 0,0 3 183 0,1 0 114 16,0-1-30-16,-1 1-32 0,-1 0-21 0,3 1-37 16,-1-1-34-16,0 2-11 0,1-1-17 15,0 0-5-15,-1 1-1 0,1-1-7 0,1 1-9 16,-1 0-13-16,0-1-10 0,0 1-9 0,1-2-7 15,-1 2-10-15,0 2-6 0,0-2-4 16,-1 1-6-16,1-1-4 0,0 1-8 0,0-1-10 16,0 0-4-16,-1 1-2 0,1 0 4 0,-1 2 8 15,1 0 6-15,-1 2 2 0,-1 0 2 0,2 0 1 16,0 1-4-16,-2-1 4 0,2-1-3 16,0 3-2-16,0-1 7 0,2 0-3 0,0 2 3 15,-1 0-4-15,1-1-1 0,-1 2-2 0,0 0-1 16,2 1 1-16,-1 2-6 0,0-2 1 15,0 3-4-15,-1-4-1 0,0 3 4 16,-1-1-4-16,0 2-1 0,1 0-1 0,-1-1 1 0,2 0-4 16,-2 1 2-16,2-3-1 0,-2 0-5 0,1-1 5 15,0-1-2-15,1 1-1 0,-1-2 7 0,2 0-6 16,-1 2 2-16,0-2-3 0,-1-1 2 0,0 1-3 16,-1 0 1-16,1-2 3 0,0 0-8 15,1 0 8-15,-2 0-3 0,0-2-1 0,0 1 8 16,0-1-8-16,0-1 4 0,0 0-2 0,0 0 1 15,0-1-4-15,0 0 2 0,0 0 2 0,0 1-10 16,-2 0 9-16,2-1-3 0,0-1-1 16,-1 0 6-16,1 0-5 0,0 0 2 0,0 0-3 15,0 0-2-15,0 0 0 0,0 0-3 0,0 0 2 16,0 0-10-16,0-1-1 0,0 1-12 16,0 0-16-16,-1-4-9 0,1 3-29 0,0-1-41 0,0 0-72 15,0-1-109-15,1-1-213 0,0-2-305 16,1-3-76-16</inkml:trace>
  <inkml:trace contextRef="#ctx0" brushRef="#br2" timeOffset="809261.7732">16891 14986 1 0,'-1'-4'0'0,"1"1"0"0,-2-3 88 15,2 2 260-15,0 0-15 0,0 0-46 0,2-2-59 16,-1 2-37-16,2 0-42 0,-2 1-21 0,3-1-19 16,-1 2-12-16,0-3-14 0,2 3-12 15,-1 0-8-15,2 0-11 0,0-2-7 0,1 2-4 16,1 0-3-16,-3-2 0 0,4 2 1 0,-1 0-1 15,0-1-4-15,2 2 1 0,-1 0-8 16,-1 0 0-16,1 1-1 0,4 0-7 0,-3 1 3 16,-2-1-4-16,2 1-1 0,-1 1-5 0,1 2 2 15,1-1-2-15,-2 2-5 0,0 0 3 0,1 0-4 16,-1 2 1-16,-2 0 3 0,0 2-6 0,1 0 1 16,-2-2-1-16,0 2-1 0,0 0 4 15,-3 0 0-15,-1 2 0 0,3 1-2 0,-3 0 0 16,1-2-1-16,-2 2 1 0,3-1 2 15,-3 0-6-15,0 3 5 0,-1-2-3 0,-1 0 2 0,0-1 3 16,-3 1-1-16,3-1 1 0,-3 0-2 0,0 0-1 16,0 0 0-16,-2-1 1 0,1 3 2 15,-4-4-2-15,3 1 2 0,0 0-3 0,-2-4 0 16,2 3 3-16,-1-2-3 0,-1 1 0 0,0 0-3 16,3 1 0-16,-1-1-2 0,-1 1 0 15,2 1 3-15,-3-2-4 0,4 0 5 0,-3 0-3 16,-2-3 2-16,4 0 3 0,-2 1-3 0,1-2 1 15,-2 1-3-15,1 0 1 0,0 0 0 0,3-1 1 16,-3-2 3-16,2 2-4 0,-2-2 4 16,1 1-2-16,2-1-1 0,-3-2 2 0,2 1-2 15,-2 1 1-15,3 1-1 0,-3-1-1 0,-2 1-1 16,1-1 0-16,1-1 3 0,-2 2-4 0,2-2 3 16,-4 0-1-16,3 1-2 0,3-2 4 0,-2 0-2 15,0 1 0-15,3-1-1 0,-3 3-3 16,5-2 2-16,-1-1 0 0,-2 1 3 0,3-1-2 15,-2 2 1-15,1-2-1 0,0 1-3 0,2-2 4 16,-1 1-2-16,1 0 1 0,1 1-3 16,-1 1-5-16,2-2-4 0,-1 0-8 0,0 0-15 0,1 0-52 15,1 1-137-15,2-1-560 0,3 2-823 16</inkml:trace>
  <inkml:trace contextRef="#ctx0" brushRef="#br2" timeOffset="810209.4013">15642 15424 1 0,'0'-2'0'0,"1"-2"0"0,-1-1 0 0,1 0 60 0,0 1 288 16,-1 2-7-16,0 0-10 0,2 1-36 0,2-2-44 16,-3 2-18-16,1 0-13 0,-1 1-23 15,-1 0-30-15,0-1-31 0,0 2-40 0,-1 0-29 16,0 0-23-16,-1 3-14 0,-4 1 4 0,2 3-3 15,-5 3 6-15,-6 2-1 0,4 0-3 16,-2 2-3-16,-4 2-9 0,3-1 5 0,-3 2-10 16,0 3-1-16,0-1-2 0,-2 2-9 0,0-1 1 15,6-1-1-15,-5 0 1 0,7-1-4 0,-1-2 5 16,-1-2-3-16,0 0-5 0,4-5 7 0,3 0-8 16,-2-4-1-16,5-1 3 0,-1-1-10 15,3-2 2-15,1-1-11 0,1-1-10 0,5-1-20 16,1-2-32-16,-1 0-48 0,9-3-93 0,0 0-165 15,4-5-420-15,2 1-572 0</inkml:trace>
  <inkml:trace contextRef="#ctx0" brushRef="#br2" timeOffset="810456.7016">16001 15499 1 0,'0'1'237'0,"0"0"227"15,0-1-59-15,0 3-61 0,0-3-72 0,-1 5-49 16,-6-1-37-16,2 3-28 0,-5 2-25 0,-2 1-22 16,-3 1-16-16,3 0-16 0,-6 0-7 15,3 1-14-15,-2 1-10 0,-2-1-7 0,6 1-13 16,-4 1-4-16,4-3-10 0,-4 3-1 0,4-2-5 16,-5-1-4-16,6 2 1 0,-1 1-10 15,-3-3 1-15,6-1-5 0,-1-1-14 0,2 0-25 16,4-3-55-16,-2-1-91 0,5-1-164 0,1-1-288 15,4-3-391-15,4-2 442 0</inkml:trace>
  <inkml:trace contextRef="#ctx0" brushRef="#br2" timeOffset="810695.8442">16316 15504 255 0,'-2'0'700'0,"-1"0"-280"15,-3 0-114-15,-2 3-25 0,4 1-38 0,-5 1-44 16,-3 3-44-16,-5 4-26 0,3-2-17 0,-3 1-17 16,-3 1-22-16,6 2-20 0,-3-2-11 15,0 4-13-15,3-3-8 0,1 1-1 0,-1 2-9 16,4-4-2-16,3 3-3 0,-2-1-4 0,2 0-3 16,2-1-2-16,0-3-4 0,4-2-19 0,1 2-38 15,1-4-59-15,0 0-94 0,3-3-157 16,0-2-412-16,2-1-762 0</inkml:trace>
  <inkml:trace contextRef="#ctx0" brushRef="#br2" timeOffset="810925.6428">16695 15570 1108 0,'2'2'327'0,"-2"-1"-91"0,-2 3-2 0,0 3 29 15,0 0-3-15,-4 2-66 0,-3 3-55 0,0-1-35 16,-3 2-20-16,-3 2-20 0,2-3-14 0,-4 2-13 16,-1-2-9-16,2 0-7 0,-1 0-8 0,-3 1-8 15,1-3-5-15,5 1 0 0,-2-1-3 16,5 1 2-16,2-2-9 0,3 1-32 0,-1-3-50 16,5-2-97-16,1 0-183 0,2-4-484 0,3 0-729 15</inkml:trace>
  <inkml:trace contextRef="#ctx0" brushRef="#br2" timeOffset="811149.08">17167 15586 1358 0,'-3'0'426'0,"-2"2"-157"15,-4 2-34-15,2-1-14 0,-1 2-26 0,-2 3-31 16,-3-1-38-16,-3 1-36 0,-1 2-23 15,2 1-18-15,-2 0-15 0,0 0-6 0,0 4-8 16,1-4-4-16,2 4-9 0,0-3-6 0,1 1-3 16,2-1-1-16,2 0 6 0,2 2-6 0,0-1-19 15,1-1-36-15,2 0-61 0,0 0-78 16,1-6-159-16,3-1-421 0,5-2-815 0</inkml:trace>
  <inkml:trace contextRef="#ctx0" brushRef="#br2" timeOffset="811397.3969">17575 15591 939 0,'1'-4'940'0,"-1"1"-536"0,0 0-106 0,0 1-71 16,0 2-60-16,-1 0-43 0,-2 0-40 0,-4 2-23 15,1 0-18-15,-1 1-6 0,-3 3-7 0,-4 0-5 16,-1 1 1-16,-1 2-8 0,1 0-2 0,0 1-7 15,1 1-8-15,-2 0 1 0,2 0 1 16,1 0 0-16,-1-1 2 0,1 2-4 0,2-3-12 16,1 1-9-16,-1-1-27 0,3-3-32 0,3 1-53 15,2-1-76-15,1-3-108 0,6-1-233 16,2-2-530-16,7-1 58 0</inkml:trace>
  <inkml:trace contextRef="#ctx0" brushRef="#br2" timeOffset="811625.2269">17898 15584 1280 0,'2'-2'514'0,"-2"-1"-141"0,3 0-89 15,-3 2-65-15,0 1-43 0,-3 0-49 0,1 0-44 16,-2 1-23-16,-2 4-12 0,-2-2-5 0,-3 4-4 16,0 1 2-16,-2 1-6 0,1-1-3 15,-1 2-3-15,2 0-16 0,2-2-6 0,2 2-4 16,0-2-3-16,-4 0 5 0,3 1-2 0,0-1-3 15,-3 2-6-15,4 0-6 0,-2-3-26 16,3 2-33-16,0-1-61 0,3-3-104 0,2-1-170 16,2 0-415-16,2-2-779 0</inkml:trace>
  <inkml:trace contextRef="#ctx0" brushRef="#br2" timeOffset="811836.5191">18050 15609 1253 0,'2'-1'472'0,"1"0"-115"0,0 0-51 16,-2 1-53-16,-1-1-43 0,0 2-59 0,-1-1-53 16,1 1-39-16,0 0-20 0,-2 2-6 0,-1-1 9 15,1 3-3-15,-2 0 1 0,-1 3-9 16,0-2-15-16,-2 2 0 0,0 1-6 0,4-1-2 16,-4 2-3-16,4-1-1 0,-1-1-3 0,0 3-1 15,-1-3-2-15,2 2-14 0,-1 0-16 16,3-2-28-16,1 0-44 0,0 0-64 0,1-1-117 15,1-1-278-15,4 1-551 0,2-4 16 0</inkml:trace>
  <inkml:trace contextRef="#ctx0" brushRef="#br2" timeOffset="812040.4838">18405 15654 1 0,'4'-5'404'0,"5"1"261"0,-2-1-142 0,-4 4-152 16,-1 2-83-16,-2 0-66 0,-2 1-57 0,2-1-56 15,-2 0-37-15,0 1-21 0,-3 3-12 16,-2 0 8-16,0 1-2 0,-2 1-6 0,1 1-8 16,0-2-15-16,0 2-9 0,2 0-3 0,1-1-4 15,2 0-4-15,1-1-1 0,2 1-17 0,1-2-30 16,2 1-56-16,2-1-111 0,2 1-251 16,5-1-605-16,-1-3-68 0</inkml:trace>
  <inkml:trace contextRef="#ctx0" brushRef="#br2" timeOffset="812223.3259">18756 15699 1050 0,'1'1'569'0,"-1"-1"-185"0,0 1-84 0,-1-1-75 16,-2 1-27-16,-2 2-34 0,-1-1-47 0,-3 3-18 16,-1-1-23-16,-2 0-23 0,1 3-11 15,0-3-20-15,1 2-6 0,-3-2-8 0,6 4-9 16,0-3-14-16,0 1-52 0,3 0-138 0,-1 4-622 15,3-3-877-15</inkml:trace>
  <inkml:trace contextRef="#ctx0" brushRef="#br2" timeOffset="834683.28">14892 15310 1 0,'0'0'0'0,"0"0"0"0,0-2 0 0,0 2 0 15,0-1 0-15,0 1 0 0,1 0 0 0,-1-2 0 16,0 1 8-16,0 1 135 0,0 0 17 15,0-2 5-15,1 0 4 0,0 1 6 0,-1-2 2 16,1 2 0-16,-1 0-5 0,0-2-10 0,0 2-16 16,3 0-11-16,-3-1-21 0,0 1-20 0,0-1-14 15,1 0-15-15,-1 1-5 0,0-1-5 0,0-1-3 16,0 1-4-16,0 1-5 0,0-1-1 0,0 1-8 16,1-3 1-16,-1 2-4 0,0 0-2 15,2-1 0-15,-2 1-2 0,0 0-3 0,0-1-2 16,0 1 0-16,0 0-1 0,0-1-1 0,0 1 3 15,0 1-6-15,0 0 4 0,0-1-2 16,0 1-1-16,0 1 3 0,0 0-1 0,0 0-1 16,0 0-3-16,0-1-1 0,0 0-3 0,0 1-1 15,-2-2 4-15,1 2-5 0,1-1 2 0,-1 0-1 16,1-2-4-16,-3 2 3 0,3-2-3 16,-1 0 1-16,1 0-3 0,0-1 2 0,0 1-3 15,0 0 2-15,0-1 3 0,-1 1-3 0,1-3 3 16,0 1-2-16,1 2-3 0,-1-1 4 15,0 0-3-15,1 0-1 0,-1-2-2 0,3 2-2 16,-2 0 0-16,-1 1 0 0,1 0 2 0,1-1-4 16,-2 1 3-16,0 1-1 0,0-2-3 15,0 2 3-15,0 0-4 0,0 0 1 0,0 1-3 16,0-1-6-16,0 0-8 0,0 1-13 0,-2-1-11 16,0 1-23-16,-1-2-22 0,1 1-48 0,1 1-68 15,0 1-89-15,-2-1-175 0,-1 0-264 0,2 0-253 16</inkml:trace>
  <inkml:trace contextRef="#ctx0" brushRef="#br2" timeOffset="834972.488">14859 14908 1 0,'-1'-2'213'16,"-4"-2"225"-16,3-1-48 0,0 1-53 0,1 0-44 15,-2-1-55-15,2 3-50 0,1-3-39 16,0 3-34-16,0-2-27 0,1 2-18 0,-1-1-13 16,3 0-7-16,-2-1-8 0,0 0-9 0,0 1-5 15,0-1-8-15,0 2-5 0,0 0-3 16,3-2-5-16,-3 1-1 0,-1-1-1 0,0 2-3 16,3 1 0-16,-3-2 0 0,0 1-1 0,0 0-4 15,0-2-1-15,0 1-7 0,-3 0-3 0,2-1-8 16,-3 1-21-16,3 1-25 0,0-2-46 15,1-1-55-15,-1 1-88 0,0-1-126 0,1 0-194 16,0-1-174-16,0-3 366 0</inkml:trace>
  <inkml:trace contextRef="#ctx0" brushRef="#br2" timeOffset="835478.6428">14849 14537 1 0,'-4'-1'75'0,"1"-4"306"0,1-3-13 16,0 1-4-16,-2 2-36 0,2-3-71 0,2 3-59 16,-1 0-44-16,1 0-35 0,0 0-34 0,0-2-18 15,1 3-15-15,-1 0-7 0,1-1-6 0,1-2-7 16,1 2-2-16,-1-1-6 0,0 1-4 16,-2-2-4-16,2 1-5 0,-1 0-3 0,2 1-4 15,-2-2-2-15,-1 1-4 0,0 0-6 0,0 2-1 16,-1-3-15-16,-2 1-5 0,3-1-18 0,-1 2-17 15,1-3-19-15,0 3-26 0,-1-2-23 16,1 1-21-16,0-3-21 0,0 2-20 0,1-3-2 16,-1-1-54-16,0 2-44 0,0-4-26 15,0 1-10-15,0-2 69 0,1 0 261 0,-1-1 0 16,0 0 0-16,0 0 0 0,-1 0 0 0,1 0 0 16,-1 1 0-16,0 0 0 0,1 2 0 0,-1-2 0 15,0 2 158-15,-1 0 70 0,-1 0 35 0,1 2 10 16,1 0-9-16,0 0-24 0,0 1-35 0,-1-1-25 15,2 2-24-15,0 0-22 0,-1 0-22 0,2 1-16 16,-1 0-18-16,2 2-11 0,-2-4-9 16,1 2-6-16,0 1-5 0,-1 0-5 0,1-1-9 15,0 0-8-15,0 1-8 0,2-2-4 0,-2 2-7 16,0 0-1-16,0 1-3 0,0-4-3 16,-1 3-1-16,0 1-5 0,0-2-4 0,0 1-10 15,0-1-13-15,0 3-18 0,0-3-23 0,0 1-26 16,-1 1-30-16,1-1-37 0,1-1-47 0,-1-1-58 15,0 0-67-15,0-3-94 0,0 2-48 16,1-3 75-16,-1 2 407 0,0 0 0 0,1-3 0 16</inkml:trace>
  <inkml:trace contextRef="#ctx0" brushRef="#br2" timeOffset="835681.491">14862 13610 1 0,'0'-8'0'16,"-4"-5"0"-16,1-2 0 0,2 3 0 0,0 1 143 15,0 2 94-15,1 1-6 0,0-1-21 16,0 2-31-16,0 0-21 0,-1-2-22 0,1 3-11 15,-1 0-13-15,1-1-14 0,-1-1-17 0,0 1-14 16,-2-2-13-16,2 0-18 0,0 1-8 0,0-1-15 16,1 1-8-16,-1-1-3 0,0 0-7 15,0 2-6-15,1-3-8 0,-1 0-12 0,-2 2-21 16,3-3-32-16,0 3-59 0,0-2-76 0,0-1-85 16,0 1-90-16,3 0-50 0,-3 1 235 15,0-1 209-15,1 0 0 0,0 0 0 0,-1-1 0 16</inkml:trace>
  <inkml:trace contextRef="#ctx0" brushRef="#br2" timeOffset="837240.7198">14841 13168 1 0,'-1'-7'0'0,"0"-1"0"16,-3-2 0-16,2 2 0 0,1 2 0 15,0-1 0-15,0 0 0 0,-1 1 248 0,1 0 3 16,-3 1-1-16,3 0-23 0,1 1-29 0,0 0-25 16,-1-1-32-16,0 0-28 0,1 0-22 0,-1 0-14 15,1 1-12-15,-3-1-10 0,1-1-11 16,1 1-11-16,0-1-4 0,0-1-13 0,-1-1-6 15,-1 1-8-15,0 0-5 0,2 0 0 0,0 0-1 16,-1 0-6-16,0 1-7 0,-2-2-5 0,3 0-10 16,0 2-1-16,1-1 2 0,0 0 3 15,-1 0-5-15,0-3-8 0,1 4-5 0,0-1-7 16,0-1 3-16,1 1 9 0,0-1 9 0,-1-2 9 16,1 3 2-16,1-1 9 0,1-2 3 0,0 2 2 15,-2 2 13-15,0-4 4 0,-1 3 7 16,0 0 11-16,0 1 9 0,0-1 9 0,-1 1 8 15,0-2 6-15,0 2-1 0,-1 1 2 0,-1 2-5 16,2-2-8-16,1 2-5 0,-1-1-5 16,1 0-5-16,0 0 2 0,-1 1-3 0,1-1-3 15,0 1-2-15,0-3-4 0,0 1-4 0,-1 0-2 16,1 0-1-16,-1 1-7 0,1-4 1 0,0 3-4 16,0 0-1-16,0 1 2 0,-1-2 0 15,1 0 2-15,0 0 1 0,0 3 0 0,0-2-1 16,0-1 0-16,0 2 1 0,-1 1-2 0,-2-2 0 15,3 0-4-15,-1 2-2 0,1-2 1 0,0 1-2 16,1 1 2-16,-1-2 0 0,0 0-2 16,0-1 0-16,0 3-2 0,0-1 2 0,0 0-2 15,0 1 2-15,0-2-2 0,3-1 1 0,-3 2-1 16,1 1 0-16,-1-2 1 0,1 2-2 0,-1-2 4 16,0-2-2-16,0 2-2 0,1-1 4 15,-1 1-4-15,0-2-1 0,1 2 1 0,-1-3 0 16,0 3 0-16,0-3 4 0,0 2 2 0,0 1-3 15,0-2-1-15,-1 1-2 0,1 1-3 0,0 2 3 16,0-1-1-16,0-2-1 0,0 2 0 16,1-1-1-16,-1 1 3 0,0-1 2 0,0 0 0 15,0-1-2-15,0-1-1 0,0 3-3 0,1 1-2 16,0-2 3-16,-1 2-1 0,1 1-1 0,2-1 0 16,-1 1-1-16,-1-1 2 0,-1 2 2 15,1 0 2-15,-1 0 1 0,1 0-1 0,-1 0 1 16,0-1 0-16,0 0 3 0,0 1-1 0,0-1 2 15,0 0-3-15,0 1-1 0,0 0 2 0,0-2 0 16,0 3-1-16,1-3 2 0,-1-1-2 16,0 2 2-16,0 0-2 0,0 0 1 0,1-1 0 15,-1 1 1-15,0 0 0 0,0 0-2 0,0 1 2 16,0-1 1-16,0 0-1 0,0 0 1 0,0 0-2 16,0 0 1-16,0 1-1 0,0 0 1 0,-1 1 0 15,1 0 2-15,0-1-1 0,0-1 0 16,0 2 1-16,-1 0 1 0,1-1 0 0,0 1 3 15,0 0-3-15,0 0 1 0,0 0-3 0,0 0 1 16,0 0-1-16,0 0 1 0,0 0 1 0,0 0-3 16,0 0 3-16,-1 0-3 0,1 0 1 15,0-1-1-15,0 1-1 0,0-1 0 0,0 1-1 16,0 0 2-16,0 0 2 0,-1 0 0 0,1 0-2 16,0-2-1-16,0 2 1 0,0 0-2 0,0 0 3 15,0-2 2-15,-1 1-2 0,1 1 4 16,0-1 1-16,0 1 1 0,0 1 0 0,0-1 2 15,0-1 2-15,-2 1-1 0,2 0 2 0,0-1-1 16,-3 1-2-16,3 1 2 0,0-1-3 16,0 0 1-16,0 0 1 0,0 0-1 0,0 0 3 15,-1 1 0-15,1-1-3 0,-1 0-2 0,1 0 0 16,-1 0-1-16,1 1-2 0,-1 1 1 0,0-2-4 16,-1 0-2-16,-1 2 0 0,1 0-1 0,1 3 3 15,-1-1 0-15,-4 2 3 0,3 0-1 0,-4-1 3 16,4 4 0-16,-4-1 0 0,2 0 3 0,-2 3-1 15,-4-2 1-15,3 3-2 0,2-2 2 16,-2 3-1-16,-1-3 1 0,1 0 2 0,1 0-3 16,1 0 2-16,-3-1-3 0,2 1-3 0,3-1 2 15,-3-1-3-15,3-3 0 0,-4 4 0 16,5-4 0-16,-3 0 2 0,2 0 2 0,-1-2 2 16,3 0-1-16,-1-2 2 0,-2 0-1 0,4-1-1 15,0 0 2-15,0 0-5 0,1-1-1 16,0 0-2-16,-1-2 0 0,-1 1-2 0,1 0-1 15,-3-2 0-15,3 1-3 0,0-2 2 0,0-2-1 16,0 1-1-16,1-1 2 0,0 0-5 0,0-3 2 16,0 0 1-16,1 1-1 0,0-1 3 15,0 1 0-15,0 0 0 0,3 1 0 0,-1 0 0 16,-2 1-2-16,1 1 0 0,3 0 2 0,-2 1-5 16,-1-1 3-16,4 1 0 0,-3 0 0 0,3 2 2 15,-3-1 1-15,-1 1 0 0,4-1-1 0,-3 0 3 16,0 3-2-16,4-2-1 0,-4 0 3 15,4 1-5-15,0 1 3 0,-2-1 1 0,3 0-1 16,1 0 4-16,0 2-1 0,0 0 0 0,-3 2 1 16,2 1 0-16,3-1-1 0,-3 2-2 15,0 0 2-15,-3 0-3 0,4 2 2 0,0-1 3 0,-2 1-2 16,-1-2 3-16,3 3-1 0,-1-2 2 16,1-2 0-16,-1 1 1 0,-1 0-1 0,1 1 1 15,0-1 0-15,0 0-5 0,1 0 5 0,-2-1 0 16,1 0-1-16,1 1 2 0,-5-2-2 15,4 1 2-15,-1 1-2 0,-3-2 0 0,4 1-2 16,-5-1-3-16,3 1 3 0,-3 0-7 0,-1 0 5 16,2-2 0-16,-2 1-1 0,-1-1 5 15,1 1-4-15,-1-1 1 0,3-1-2 0,-3 2 1 16,-1-2-2-16,2 0 0 0,-1 0 1 0,-1 0-8 16,0 0 8-16,0 0-2 0,0 0 0 0,0-2 6 15,0 2-4-15,0 0-1 0,0 0 1 0,0 0-1 16,-1 0-3-16,1 0-3 0,0 2-4 0,-2-2-12 15,2 0-12-15,-1 0-19 0,1 0-20 16,0 1-15-16,-1 1-36 0,-2 1-47 0,2 3-84 16,-1 1-173-16,1 2-302 0,-1 0-520 0</inkml:trace>
  <inkml:trace contextRef="#ctx0" brushRef="#br2" timeOffset="838742.0712">14751 12620 1 0,'0'-4'0'16,"0"-1"0"-16,0-2 0 0,0 0 0 16,0 1 0-16,1 1 0 0,2 1 0 15,-1 0 0-15,0-3 71 0,-1 3 92 0,0-1 12 0,1 2 10 16,3-2 2-16,-3-1 4 0,-1 2-5 0,1-2-5 16,3 1-11-16,-3 0-12 0,-1 2-17 15,0-2-20-15,0 1-9 0,0 0-12 0,2 3-10 16,-2 0-10-16,-1 1-8 0,0 0-8 0,0 0-11 15,0 0-10-15,0 1-15 0,-1 0-11 16,-2-1-8-16,3 0-7 0,-1 0 2 0,1 2 0 16,0 1 4-16,0 1 2 0,-1 2 3 0,0 0 2 15,1 1 1-15,0 0 4 0,-2 4-2 0,1-2 4 16,0 3 2-16,-3-2 2 0,3 2 1 16,0-1-2-16,-1 4-3 0,-2-2-1 0,0 0-2 15,3 1 1-15,-1 1 0 0,-3 0 0 0,3 2 0 16,1 1-3-16,-2 0-2 0,-1 0 0 0,2-3 1 15,1 3-1-15,0 0-1 0,-1-1-2 16,-3 2-2-16,3-2-1 0,2-1 0 0,-1 0 0 16,1 2 0-16,0-1-2 0,0-1-2 15,1 1-1-15,-1-1 2 0,0 0-1 0,0 2 0 0,2-3 0 16,-2 2-3-16,1-5 2 0,-1 4 1 0,0-1 3 16,0-1-1-16,0 0-3 0,0 0 1 15,0 0-1-15,0-2 2 0,0 3 3 0,0-2-2 16,0 1-1-16,0 2-2 0,0-2 1 0,4 1-1 15,-4-1 2-15,0-2 1 0,1 2-3 0,-1-1-1 16,1 2 0-16,-1-2 2 0,1 2 0 16,-1 1-1-16,1-1 0 0,-1 2-5 0,0-1 3 15,0-1 1-15,1 0 0 0,-1 0 4 0,0 1-4 16,0-1-2-16,0-1 1 0,0 0-3 16,-1 2 2-16,1-3 3 0,0 0-2 0,0 0-1 15,1-1 1-15,-1 1 0 0,1 1 1 0,1-3 7 16,0 2-7-16,-1 0-1 0,0 1-1 0,0 0-4 15,-1 1 6-15,1 3 1 0,-1-1 0 16,0-1-3-16,0 2 1 0,1 2-1 0,0-1 1 0,3 1 6 16,-3-4-6-16,0 0-1 0,1 0-2 15,-2-2-1-15,2 3 3 0,3-3 2 16,-3-1 0-16,-1 2-4 0,1-1 2 0,2-1 1 16,-3 4 0-16,-1-3 5 0,1 2-5 0,-1 0 0 0,1 0-2 15,-1 0-1-15,0 1 3 0,1-2 2 16,-1 3-1-16,0-2-3 0,0-2 1 0,0 3-1 15,1-4 2-15,0 3-1 0,0-2-3 0,2-2 1 16,-1 1-1-16,-1-2 1 0,0 3 3 16,0-2-1-16,1 2 1 0,3-1-1 0,-2-1 2 15,-2 2-3-15,0-2 3 0,3 3 2 0,-3-2-4 16,1 1 2-16,-1 0-2 0,-1 3 1 0,0-2 0 16,0-3 1-16,1 3-1 0,0-2-2 15,1 1 2-15,2-1-2 0,-3 0 1 0,-1 2 4 16,1-3-5-16,-1 1 2 0,0-1-2 0,0 3 1 15,1 1 1-15,-1-2 0 0,0 1 2 16,0-3-4-16,0 2 1 0,0 0-1 0,0 0 1 16,0 1 2-16,0-1-1 0,-1-1 0 0,1-1 0 15,-1 3-2-15,1-2 1 0,-1 1 1 0,1-1 1 16,0 0-2-16,-1 1 1 0,1-1-2 0,0-3 1 16,0 2 0-16,1 0-1 0,-1 0 0 15,0 0 0-15,1 0-1 0,-1 1 3 0,1-1 0 16,-1 1 1-16,1-1-3 0,0-2 2 0,2 1-2 15,-2 0 1-15,1 0 4 0,-1-1-5 16,0 0 3-16,-1 0-3 0,1 1 3 0,0 0 1 16,-1-1 0-16,1 0 3 0,-1 3-3 0,3-3 3 15,-3 3-5-15,0-2 0 0,1 1 4 0,-1-1-10 16,1 2 9-16,0-1-4 0,0 1-1 0,-1-2 6 16,0 1-4-16,0-1 3 0,0 1-4 15,0-4 3-15,1 2-4 0,0 0 2 0,-1 0 2 16,1 2-6-16,2-3 6 0,-3 0-5 0,1-1 1 15,-1-1 3-15,1 1-2 0,1 2 2 0,-2-1-2 16,2-1 3-16,-1 1-4 0,3-2 2 16,0 4 3-16,-4 0-8 0,2-1 6 0,2 0-3 15,-3-2 0-15,1 2 5 0,-1 0-4 0,-1-1 3 16,1 2-4-16,-1-3 3 0,1 3-3 16,-1-3 1-16,0 3 2 0,0-1-7 0,-1-1 8 15,1-1-4-15,0-2 1 0,0-1 4 0,0-1-4 16,0-1 3-16,0 1-4 0,0-3 3 0,1 2-3 15,-1-2-1-15,0 1 4 0,0 0-8 0,0 1 8 16,0-2-2-16,0 0-1 0,0-1 6 16,0 1-6-16,0-1 3 0,0 0-2 0,0 0 1 15,0 0-1-15,0 0-1 0,0 0 4 0,0 0-9 16,0 0 9-16,0 0-2 0,0 0 0 16,0-1 8-16,0 0-7 0,0 1 1 0,0 0-1 0,0 0 0 15,0-1-1-15,0 0-1 0,0 1 3 16,0-3-12-16,-1 0 6 0,0 0-5 0,1-1-5 15,-1-1 7-15,0-2-16 0,0-1-6 0,1-2-15 16,0 1-23-16,0-5-41 0,1-1-64 16,1-2-149-16,0-2-775 0,5-3-583 0</inkml:trace>
  <inkml:trace contextRef="#ctx0" brushRef="#br2" timeOffset="845939.7956">23491 17078 1 0,'0'2'0'0,"0"-4"0"0,0 1 0 0,-1-2 0 15,1 2 0-15,0 1 0 0,0-1 0 0,0-1 0 16,0 2 80-16,1-1 10 0,-1 0 11 0,0 1 21 16,0 0 30-16,0 0 37 0,0 0 32 15,0 0 2-15,0 0-6 0,0 0-21 0,0-3-28 16,0 2-10-16,0-1-20 0,0 1-24 0,0-1-22 16,0 1-15-16,0 1-13 0,0-2-8 15,0 0-7-15,0 2-13 0,-1 0-2 0,0-2-8 16,1 1-1-16,-1-1 0 0,1 1-6 0,0 0-4 15,0 1-4-15,-1 0-2 0,1-1-3 0,0 0 2 16,0 1 0-16,0-2-4 0,0 2-3 16,0-2-4-16,0 1 0 0,0 1-1 0,0 0 0 15,0-2 1-15,0 2-4 0,0-1 1 0,1 0-4 16,-1 0-1-16,0-2-1 0,0 0-11 0,0-1-6 16,0 1-16-16,0-2-17 0,0-1-22 15,0 0-42-15,0 3-70 0,0-2-138 0,0 2-237 16,-1-3-242-16,0-1 425 0</inkml:trace>
  <inkml:trace contextRef="#ctx0" brushRef="#br2" timeOffset="846174.515">23472 16706 1 0,'-2'-4'38'0,"-1"-4"266"15,-3-1 3-15,4 1-4 0,0 1-7 0,-4 2-69 16,5-1-69-16,0-1-48 0,1 2-29 16,0 0-27-16,0-1-22 0,1-1-5 0,0 0-15 15,5 2-4-15,-4-1-5 0,-1 1-10 0,1-3-4 16,2 2-6-16,-2 2-8 0,0-1-24 0,-1-1-41 16,3 1-66-16,-3-1-100 0,0 0-138 15,0-2-206-15,-1 4 245 0</inkml:trace>
  <inkml:trace contextRef="#ctx0" brushRef="#br2" timeOffset="846423.9132">23466 16234 1 0,'-5'-7'0'0,"3"-3"277"0,-4-2 91 0,2 1 0 15,2 1-33-15,-3 3-79 0,3-1-56 0,0 1-50 16,0 0-34-16,1 0-31 0,-3 1-19 15,3 0-17-15,1 2-19 0,0-1-9 0,0-2-9 16,-1 0-4-16,0-1-6 0,0-1-4 0,1 0-6 16,0-1-10-16,0 2-5 0,0-2-14 15,0 0-13-15,0 0-20 0,0 2-38 0,-1-3-43 16,0 2-55-16,-4-2-52 0,3-2-74 0,-1 1-77 16,-3 0-50-16,3-1 247 0,-2 0 212 15,3-2 0-15,-1-2 0 0</inkml:trace>
  <inkml:trace contextRef="#ctx0" brushRef="#br2" timeOffset="846604.3018">23385 15615 1 0,'1'-11'0'0,"0"-6"0"0,0-2 0 0,-1 2 0 16,0 3 169-16,0-1 37 0,0 2-34 0,-1-1-43 16,-1 3-32-16,-2-1-23 0,2-2-22 0,1 4-16 15,-2 0-12-15,-2-2-14 0,2 1-8 0,0 0-15 16,-2-2-21-16,4 0-57 0,0 1-121 15,0 0-139-15,1-1 81 0,1-2 270 0</inkml:trace>
  <inkml:trace contextRef="#ctx0" brushRef="#br2" timeOffset="846780.4938">23359 14916 1 0,'-1'-8'0'0,"-1"-2"0"0,0 0 0 16,1-1 126-16,1 3 38 0,1-1-6 16,0 1-50-16,0 0-28 0,0-2-37 0,0 2-24 15,0 0-20-15,1 1-25 0,3 0-39 0,-2-2-68 16,2 0-62-16,-2 1-83 0,-1 0 278 0</inkml:trace>
  <inkml:trace contextRef="#ctx0" brushRef="#br2" timeOffset="846976.6996">23226 14351 1 0,'0'-10'190'0,"0"-4"-82"0,1-2-25 16,3 3-3-16,-1 2 34 0,0 0 35 0,3 0 17 15,-2 1-34-15,3 2-50 0,-3 0-43 0,4-1-28 16,0 2-17-16,-3-1-7 0,3 2-7 15,0 0-28-15,0 1-47 0,-2-1-97 0,2 1-181 16,0 0-34-16,1-1 407 0</inkml:trace>
  <inkml:trace contextRef="#ctx0" brushRef="#br2" timeOffset="847193.6779">23289 13776 1 0,'-2'-6'0'0,"1"-5"0"0,-2 0 0 0,0 0 0 15,3 4 65-15,3 0 47 0,0-2-14 0,0 0-33 16,3 1-32-16,-1-2-17 0,1 2-12 16,-2 0-8-16,2 1-9 0,-2 0-4 0,4 0-39 15,0-1-68-15,-4 2-55 0,2 0 179 0,-4-1 0 16</inkml:trace>
  <inkml:trace contextRef="#ctx0" brushRef="#br2" timeOffset="847394.87">23415 13182 1 0,'1'-9'0'0,"0"-2"0"15,0 0 0-15,-1-1 0 0,0 3 0 16,1 2 0-16,-1 0 0 0,0 1 6 0,1 0 7 16,1 2-13-16,1-1-19 0,-1 1 19 0,0 0 0 15,0 1 0-15,2 1 0 0,-2-2 0 0</inkml:trace>
  <inkml:trace contextRef="#ctx0" brushRef="#br2" timeOffset="847572.8039">23410 12769 382 0,'4'-10'175'16,"-3"-1"39"-16,1-4 2 0,-1 1-31 0,0 3-52 15,0 3-58-15,4-3-47 0,-4 4-25 0,0 3-14 16,-1 0-144-16,1 3-318 0,1 1-298 0</inkml:trace>
  <inkml:trace contextRef="#ctx0" brushRef="#br0" timeOffset="857770.9107">14858 12440 1 0,'0'0'0'0,"0"0"0"0,0 0 0 0,0 0 0 16,0 0 0-16,0 0 0 0,0 0 0 0,0 0 0 16,-3 0 0-16,3 0 0 0,0-1 0 0,0 1 0 15,0-1 0-15,0 1 0 0,-1 0 0 0,1-1 0 16,0-1 15-16,-1 2 62 0,1 0-7 16,-1-3-3-16,1 3 2 0,0 0-7 0,0 0-6 15,-1 0-7-15,1 0-8 0,-1-2-10 0,0 2-1 16,0 0-3-16,-2-1 0 0,1 0 6 0,1 1 6 15,0-1 8-15,-1 1 3 0,-2 0 6 16,2 0 2-16,1-2 1 0,0 2 3 0,0-1-4 16,-1 1-1-16,-2 0-2 0,4-1-1 0,-1 0 5 15,0 1 4-15,1-1 2 0,0-1 1 0,-1 2-3 16,1-1-5-16,0 0-5 0,-1 0-2 16,1 0-3-16,0 0-2 0,-1-1 2 0,1 2-3 15,-3 0 0-15,3-2-1 0,-2 2-3 0,2-1-1 16,-1 1-3-16,1-2-1 0,-1 1-1 15,1 0-2-15,0 0-1 0,-1 0 3 0,1 1 3 16,-1-2-1-16,1 1 4 0,-1 1-4 0,0-2-2 16,-1 1-2-16,-1 1-6 0,2-1-3 0,1-1-2 15,0 2-3-15,-1 0-2 0,1 0 0 0,0 0-1 16,-1 0-3-16,1 0 0 0,0 0 0 16,0 0-2-16,0 0 4 0,0 0 1 0,0 0 2 15,0 0 0-15,0 0 0 0,-1 0 1 0,1 0 1 16,0 0 0-16,0 0-2 0,0 0 0 0,0 0-1 15,0 0-3-15,0 2-1 0,0-2-3 0,-2 0-1 16,2 0-4-16,2 0 1 0,-2 0-1 16,0 0-1-16,0 1 1 0,0-2-2 0,0 1 0 15,0 0 0-15,1 0 1 0,-1 0 1 0,0 0-2 16,0 0 2-16,0 0-3 0,0 0 0 16,0 0 1-16,0 1-2 0,0-1 2 0,0 0-2 15,0 0-1-15,1 0 0 0,-1 0 2 0,1 1 3 16,0 1 4-16,2-2 2 0,1 0-1 0,-2 0 1 15,-1 1-1-15,5 1 1 0,-3-1 0 16,2-1-2-16,-1 0-2 0,-2 0-2 0,4 0-1 16,-3 1 2-16,0 0 0 0,3-1 2 0,-2 0-4 15,4 1 2-15,-2-1-2 0,-1 0 0 0,2 0 4 16,0 0-4-16,-1 0 0 0,3 2-1 16,-2-2 0-16,-3 1-1 0,6-1 3 0,-3 0 0 15,0 0-2-15,4 0 2 0,-4-1 0 0,3 1 0 16,-1-2 1-16,5 1-3 0,-2 0 1 0,-1 0-2 15,1 0 0-15,0-1 0 0,0 2 1 16,2-1 1-16,-2 1-3 0,-2-2 2 0,-1 2-2 16,0-1-1-16,1 1 1 0,1 0-3 0,-2-1 2 15,-1 1 0-15,2 0 2 0,1 1 0 16,1-2-1-16,-2 1 3 0,1 0-4 0,2-2 3 16,-2 2-3-16,-1-1 1 0,7 1 3 0,-5-1-4 15,1 0 0-15,2 0 0 0,-2 0 0 0,-2 1 0 16,1-2 1-16,4 0 1 0,-4 2-2 0,1-1 2 15,2 1 0-15,-1-1-2 0,-2 1 2 16,4 0-1-16,-4 0 0 0,1 0 2 0,4 0-3 16,-5 0 2-16,5-1 0 0,-2 1 0 15,3-2 0-15,-1 0 0 0,-3 1-2 0,4 0 0 0,-1 1 1 16,-1-1-3-16,-1 1 3 0,0 0-1 16,-4-2-2-16,4 2 3 0,-4 0 0 0,0 0 0 15,0-1 0-15,0 1 2 0,0-1-3 0,0 1 0 16,-2-1 1-16,1 1-4 0,1 0 3 15,-1 0 0-15,0 0 0 0,1 1 1 0,0-1 0 16,-1 1-1-16,1 0 1 0,-1-1 0 0,0 0-1 16,0 2-1-16,0-1 1 0,0-1-2 15,4 1 2-15,-4 0 0 0,0-1 0 0,1 1 3 0,0 0-3 16,0 1 2-16,0-2-2 0,-1 0 2 0,1 1-2 16,-1 0 0-16,0 0 2 0,1 1-5 15,0-2 4-15,-1 2-2 0,1-1-1 0,-1 1 6 16,1-1-3-16,3 0 1 0,-4 1-1 0,2-2 0 15,1 1-1-15,-3 0-1 0,3 1 2 0,2-1-2 16,-3 1 1-16,1-2 1 0,2 0-2 16,-2 1 5-16,-1-1-2 0,6 1 1 0,-3-1 0 15,2 1 0-15,2-1-2 0,-1 1 0 0,1-1 3 16,-4 2-8-16,3-1 5 0,-2 1 0 0,1-2-1 16,0 2 6-16,-2-2-3 0,3 1-1 15,-2 0 1-15,-2 0-2 0,5 0 0 0,-6 0-2 16,5 1 3-16,-3-1-5 0,2 0 4 0,3 0 2 15,-2 0-4-15,-1 1 5 0,0-1-2 16,3-1 1-16,-1 1 0 0,0 0-2 0,1 1 0 16,-1-2-1-16,-3 0 2 0,3 3-2 0,0-3 2 15,0 2 1-15,-2-1-3 0,-1-1 5 0,2 1-3 16,-1-1 1-16,-1 1 0 0,2 0-2 16,0 1-1-16,-3-1-2 0,2-1 2 0,-1 3-2 0,0-2 4 15,1 2 0-15,-2-2-2 0,2 0 7 16,2 0-5-16,-3-1 2 0,3 1-2 0,1 3-1 15,-1-3 0-15,1 0-1 0,0 0 3 0,-1 1-4 16,1-1 4-16,2 0 3 0,-2 0-4 16,2-1 7-16,-1 1-5 0,3 0-2 0,0 1 3 15,-1-2-5-15,0 1 2 0,-2-1 0 0,1 1 0 16,0 1-4-16,0-1 6 0,-1-1-1 0,0 1-1 16,3 0 5-16,0 1-5 0,-3 1-1 15,2-2 2-15,1 0-3 0,1 0 1 0,-3 0 0 16,1 1-1-16,1-1-1 0,-2 0 3 0,-1 0 2 15,1 1-4-15,1 0 10 0,-3-1-8 16,3 0-1-16,-2 1 2 0,0-1-5 0,0 2 3 16,0-1 0-16,-2-1 1 0,2 1-3 0,-1 0 3 15,1-1 2-15,0-1-2 0,3 2 7 0,1-1-5 16,-1 0-2-16,-2 2 2 0,2-2-6 0,-1 0 3 16,-2 0 1-16,2 0 0 0,-1-1 1 15,2 0 1-15,-2 2 0 0,2-2-3 0,2 1 6 16,-1-1-6-16,2 1 1 0,-2 0 0 0,0 3-4 15,-1-3 2-15,1 1 0 0,-2-2 2 0,0 0-2 16,1 2 1-16,-1-1 2 0,1-1-2 0,-2 2 7 16,4-2-6-16,-3 1 2 0,3 1-1 15,0-1-7-15,0-1 5 0,0 0-1 0,2 0 1 16,0 0 2-16,-1 2 0 0,-1-1-1 0,-1 0-1 16,-1 1 5-16,-2-1-4 0,3 2 0 15,-3-2 2-15,1-1-6 0,-1 0 2 0,1 2 2 16,0-2-2-16,-1 1 0 0,-1 0 4 0,0 0-1 15,-4 0-3-15,1 0 5 0,0 1-4 0,-4-2-3 16,-1 1 6-16,0 0-4 0,-2-1 1 16,3 0 0-16,-4 0-1 0,0 0-2 0,-2 0 4 15,0 1 1-15,-1-2-2 0,-2 2 4 0,0-1-3 16,0 0 0-16,0-1 0 0,-1 1-4 0,0 0 2 16,1-1-2-16,0 1 3 0,0-1 0 0,1 1-1 15,-1 0 3-15,1 0-3 0,-1 2 1 16,1-2-1-16,3 0-1 0,-3 0 2 0,2 0-4 15,-2 0 3-15,0 0 0 0,3 0-1 0,-2-1 4 16,-2 0-1-16,3 1-1 0,-2 0 0 0,0 1-1 16,2-1 0-16,-3 0 0 0,2 0 2 15,0 0-6-15,-2 0 4 0,1 0 0 0,-1 0-2 16,0-3 6-16,-3 3-4 0,4 0 2 16,-3 0-2-16,0 3 0 0,0-3 0 0,-1 0-2 0,1 0 4 15,-3 0-4-15,0 0 2 0,0 0 2 16,0 0-3-16,0-3 5 0,0 3-3 0,0 0-2 15,0 0 0-15,0 2 1 0,0-2 1 0,0 0-2 16,0 1 3-16,0-2-4 0,0 1 1 0,-1-2 0 16,1 2-2-16,-2 0 2 0,1 0-5 15,0 0-7-15,0 0-13 0,-2 2-26 0,-2-1-42 16,-2-1-86-16,1 2-268 0,-2-3-1264 0</inkml:trace>
  <inkml:trace contextRef="#ctx0" brushRef="#br0" timeOffset="863580.0589">19599 12568 1 0,'0'1'0'0,"-1"-1"0"0,1 0 0 16,0 0 0-16,0 0 0 0,0 0 0 0,-2-1 0 16,2 1 0-16,0 0 0 0,2 0 0 15,-2 0 0-15,0 0 0 0,0 0 0 0,0 0 9 16,0 0 59-16,0 0 5 0,0 0 0 0,-2 0-6 15,1 0-2-15,0-1-8 0,0 1-7 0,-2 0 9 16,2 0 4-16,0 0 10 0,1 0 17 0,-2 0 14 16,1 1 13-16,0-1 15 0,0 0 2 15,1 0-6-15,-2-1-13 0,2 2-17 0,-1-1-14 16,1 0-5-16,0 1-4 0,1-1-3 0,-1 0-4 16,0 0-8-16,2 0-6 0,-2 0-4 15,1 0-5-15,-1 0-2 0,0 0-1 0,1 0-8 16,-1 0-4-16,0 0-7 0,0 0-5 0,0 0 0 15,0 0-1-15,0 0 2 0,0 0-2 0,0 0 0 16,0 0 0-16,0 0 1 0,1 0 2 16,-1 0-3-16,0 0-1 0,0 0-6 0,2 0-3 15,-2 2 8-15,2-2 3 0,1 0 7 0,2 0 2 16,1 0-5-16,-2 0-2 0,1 1-2 16,0-1 4-16,-2 0-6 0,4 0 1 0,-1-1-3 15,0 1-5-15,3 0 3 0,-2 0-2 0,-1-2-1 16,3 2-3-16,0 0 1 0,1-1-3 0,1 1 2 15,-1 0 0-15,1-1-2 0,3 1 1 0,-3 0-2 16,1-1-3-16,1 1 3 0,-1 0-1 16,2 0 1-16,-1 0 4 0,0 0-6 0,0 0 1 15,2 0 1-15,-2 0 2 0,1-1 1 0,0 1-1 16,2-1-3-16,-1-1-4 0,-1 2 6 0,2-1-1 16,-5 1 2-16,3-1 0 0,1 0-3 0,-3 0 1 15,3 1-2-15,1 0 4 16,-1-1-3-16,1 1 0 0,-1 0 0 0,0-2-7 15,2 2 6-15,-4 0 0 0,2 0 1 0,1-1 4 0,-2 1-4 16,2 0-1-16,-2 0-1 0,0 0 3 16,0 0-3-16,3 1 1 0,-3-1 0 0,2 0-7 15,1 0 8-15,-2 2-1 0,1-2 2 0,-1 0 2 16,3 0-4-16,-1 0-2 0,-3-2 2 16,0 2 0-16,2 0 1 0,-3 0-1 0,5-1-1 15,-5-1-4-15,2 1 5 0,2 0 1 0,-2-1 0 16,-2 2 4-16,5 0-5 0,-5-1-1 0,5 1 0 15,-2 1-1-15,-1-1 1 0,1 0 1 16,-1 0-1-16,0 0-4 0,1 0 4 0,2 0 1 16,-4 0 1-16,5-1 0 0,-4 1-4 0,1 0-2 15,1-1 1-15,0 1 2 0,1-2 2 0,0 2 2 16,2 0-1-16,-4-1-6 0,2 1 4 16,-1 0 0-16,2-2 1 0,-2 1 7 0,2 1-8 15,-1-1 0-15,0 1-1 0,1 0-3 0,-2 0 5 16,0 1 0-16,3-1-1 0,-1 1-5 0,2 1 5 15,-2-1 0-15,-1-1 1 0,-2 2 5 0,0-2-6 16,0 0 0-16,-1 1 0 0,-1-1 1 16,3 1-1-16,-2-1 3 0,1 0-1 0,-1 0-2 15,0 2 2-15,0-2-1 0,0 0 3 0,-1 0 1 16,3 0-2-16,-2 1 0 0,1-1-2 16,2 1 1-16,-4 1 3 0,6-2 0 0,-2 1-1 15,1-1 1-15,-2 2-2 0,-1-2-1 0,3 1 2 16,-5 0 0-16,5 0-1 0,-2 0 0 0,0 2-2 15,-2-1-1-15,3-1 3 0,-5 0 1 0,5 0-1 16,-5 1-3-16,5-1 1 0,-5 0-1 16,4 0 4-16,-4 3 1 0,4-4-2 0,-4 1-3 15,2 0 0-15,-1 1-1 0,-1 1 3 0,2-3 1 16,-3 1 0-16,0 0-2 0,-1 1 0 0,3-1 1 16,-2-1 0-16,1 1 3 0,-2-1-3 0,-1 1 0 15,0-1-2-15,-1 0-2 0,0 1 4 16,-2-1 0-16,2 0 0 0,-1 0-3 0,1 0 2 15,2 0-3-15,-1 1 3 0,-1 2 5 0,2-3-7 16,-1 1 2-16,0-1-1 0,2 0-2 16,-1 2 3-16,4-2 1 0,-2 0 0 0,1 0 0 15,1 0-1-15,-3 0-1 0,1 0 2 0,1 0 1 16,-2 0-2-16,-1 0 0 0,-1 0-3 0,2 0-1 16,-2 1 4-16,0-1 1 0,2 0-1 0,-2-1-5 15,-1 2 1-15,-1-1-2 0,3 2 4 16,-2-2 4-16,0 1-3 0,1-1 0 0,-1 0-1 15,0 0-2-15,3 1 5 0,-3-1 0 0,-1 0 0 16,1 0 0-16,1 0-3 0,-2 0-1 16,1 0 2-16,0 0 1 0,0 0 1 0,0 0 0 15,-2 0-3-15,1 0-2 0,1 0 5 0,0-1-2 16,1 1 2-16,-1 0-1 0,0-1-1 0,-3 1 0 16,4 0-1-16,-1 0 3 0,0 0-1 15,1 0 0-15,-2-2-2 0,1 4 0 0,1-2 2 16,-3 0-1-16,1 0 3 0,1-2 0 0,2 2-3 15,-1 2 0-15,-1-2 0 0,1 1 0 0,-2-2 0 16,1 1 1-16,-3 0-1 0,3 0-3 0,0 1 4 16,-2 0-1-16,3-1 1 0,-4 0 1 15,2 1-1-15,1-1-2 0,0 1 1 0,-4 1 3 16,4-2-1-16,0 0 1 0,-1-2-2 0,0 2-3 16,-3 0 3-16,4-1 0 0,-1 1 3 0,-3-1-3 15,2 0 0-15,-1 1 0 0,-1-1-1 0,2 1 4 16,-3 0-3-16,3-2 0 0,-4 2 0 15,3-1-2-15,-3 1 3 0,2-2-3 0,-1 2 4 16,-1-1-1-16,3-2-1 0,-2 2 1 0,2 0-2 16,-3 1 3-16,-1 0-4 0,4-1 3 15,-4 1-3-15,0-1-1 0,3 1 3 0,-3 0-3 16,0 0 4-16,3-1 0 0,-2-1-2 0,0 2 0 16,4-1 0-16,-5 1 2 0,0 0-3 15,3-1 2-15,-2 1-2 0,-1 0-1 0,3 0 1 16,-2 0 1-16,-1 0 2 0,5 0-2 0,-3 0 0 15,3 0 0-15,0 0 0 0,-2 0 2 0,4 0-3 16,-3 0 1-16,-2 0 1 0,2 0-4 16,-2 0 4-16,-2 0-1 0,5 0 1 0,-4 0 1 0,2 0-2 15,-1 0 1-15,2 0-2 0,-3 1 1 16,3-1 0-16,-1 0 0 0,0 0 0 0,-2 0-2 16,-1 1 3-16,0-1 1 0,3 0 1 0,-3 0-1 15,-1-1-2-15,4 1-1 0,-3 0-1 0,1 0 2 16,-1 0 0-16,3 1-2 0,-2-1 3 15,0-1-3-15,1 2 3 0,-1-1 1 0,-2-1-1 16,3 1 1-16,-1-1-2 0,0 1-2 0,-1 0 1 16,2 0 1-16,-2 0 0 0,0 0 0 0,0 0 1 15,2 0-2-15,0 1 2 0,-3-1-1 16,4 0 1-16,-1 0 0 0,-1-1-1 0,3 2 0 16,-2-1-2-16,3 1 2 0,-2 1-1 0,0-2 1 15,-2 0 1-15,3 0-2 0,-4 0 3 16,4 0 0-16,-2 0 0 0,1 0 1 0,0-2-3 15,-2 2 2-15,2-1-2 0,-3 1 0 0,4 0 0 16,-4 0 1-16,0 0 0 0,0-1-1 0,2 1 2 16,-2 0-1-16,1 0 1 0,-2 0 0 15,3-2-2-15,-2 2 1 0,-1-1-2 0,0 1 1 16,-1 1 0-16,1-1 0 0,-1 0 1 0,1-1-1 16,0 1 1-16,2 0 0 0,-2 0 0 15,1 0 1-15,-1 0-3 0,0 0 0 0,0 0-1 0,0 0 2 16,4 0-1-16,-3 0 1 0,0 0 2 15,3 0-3-15,-3-2 2 0,0 2-1 16,1 0 0-16,2 0 2 0,-3 0-2 0,0 0 1 0,2 0-3 16,-3 0 2-16,0 0-1 0,0 0 1 0,1 0 2 15,-1 0-3-15,0 0 2 0,2-1 0 16,0 1-1-16,-2 0 1 0,0 0-2 0,0 0 1 16,4-1-2-16,-3 1 2 0,0 1 1 0,0-2-1 15,3 1 2-15,-3 0-3 0,-2-3 2 0,3 3 0 16,-2 0-1-16,2 0 1 0,-2 0-1 15,0 0 0-15,0 0 0 0,-1 0 0 0,1 3-2 16,-1-6 2-16,0 3 1 0,0 0-1 0,1 0 3 16,-1 0-3-16,1-1 0 0,0 1 2 0,-1 0-4 15,3 0 2-15,-2 0-1 0,2 0 0 16,-3 1 0-16,2-1 1 0,1 0 1 0,-1 0-1 16,-1-1 2-16,-1 1-2 0,0 0 0 0,0 0 2 15,1 0-4-15,-1 0 2 0,0 0-1 16,0 0 0-16,-1 1-1 0,1-1 4 0,0 0 0 0,-1 0 0 15,1-1 2-15,0 2-2 0,0-1-2 0,0 0 1 16,-1 0-2-16,1 0 1 0,0 0-2 16,0 0 0-16,0 0 0 0,0 0 1 0,0 3 1 15,0-3-2-15,0-3 2 0,-1 3-3 0,1 0 2 16,0 3-1-16,0-3 0 0,0 0 0 16,0 0-1-16,0 1 1 0,0 0 1 0,-3 1 2 15,2 1 0-15,1-2-1 0,-1 2 3 0,1-1-4 16,0 0 1-16,-1 1 2 0,-1 1-7 15,1 1 5-15,1-1 0 0,-3-1 0 0,3 1 2 16,-1 0-1-16,0 2 1 0,1-4-2 0,-1 2 4 16,1-1-3-16,-1 1-1 0,0-1 1 0,1-1-4 15,-1 1 4-15,0 2-2 0,1-2 1 16,-3 1 4-16,3-2-3 0,-1 2 2 0,1-2-1 16,0 2 1-16,-1 2-2 0,1-3-1 0,-2 1 2 15,2 0-6-15,0-1 4 0,0 3 1 16,0-3-2-16,0 0 6 0,0 0-3 0,0-1-1 15,0 1 1-15,0 0-2 0,0-2 1 0,0 1-1 16,0 2 1-16,-1-2-4 0,1 1 4 0,0-1 1 16,-1 0-2-16,0 2 3 0,0-1-1 0,-2 2 1 15,2 0-1-15,0 1 0 0,1-2 0 0,0 0-2 16,-1 1 3-16,0 1-4 0,1 0 2 0,-1-2 1 16,1 1-3-16,0-2 5 0,-1 3-3 15,1-1 2-15,0 1-2 0,-1 1-3 0,1-1 4 16,0 0-3-16,-3-2 4 0,3 1-1 0,-1 2-1 15,1-2 1-15,-1 1 0 0,1-1 2 16,-1 2-1-16,0-1 0 0,1 0 0 0,-2-1-3 16,2 2 1-16,0-2 0 0,-1-1 1 0,1 2-3 15,0 2 3-15,-3-1-1 0,3-1-1 16,0-1 5-16,0 1-3 0,0 0 1 0,0 0-2 16,0 1-1-16,0 0 1 0,0-2 0 0,-1 1 0 15,1-1-1-15,0 1 1 0,0-3 0 0,0 0-2 16,0 1 1-16,0-2 1 0,-1 2 2 15,2-2-1-15,-1 3-1 0,0-2 0 0,1-1-2 0,-1 0 1 16,0-1 1-16,0 0 0 0,3 0 1 0,-3 0-2 16,0 0 3-16,-3 1-3 0,3-2 0 15,0 0 2-15,0 2-4 0,0-2 2 0,3 0 1 16,-3 0 1-16,0-1 1 0,0 1-1 0,0 0 2 16,0 0-1-16,0 0 2 0,0-1 1 15,0 1-2-15,1-2-1 0,-1 4-13 0,0-4-19 16,0 1-28-16,0-2-57 0,0-3-106 0,3-2-365 15,-2-2-1058-15</inkml:trace>
  <inkml:trace contextRef="#ctx0" brushRef="#br0" timeOffset="867019.5789">14813 12816 1 0,'0'0'0'0,"0"-1"0"16,0 0 0-16,0-2 0 0,0 2 0 15,0 1 0-15,0 0 0 0,0-1 0 0,0 0 0 16,0 0 0-16,0 1 0 0,-1-2 96 0,1 2 45 15,0-1 4-15,0 1 3 0,0 1-5 0,0-1-15 16,0 2-19-16,0-2-13 0,0 0-13 16,0 1-14-16,0-1-13 0,0 0-19 0,0 0-11 15,0 1-12-15,1-2-2 0,-1 2 3 0,1-1 10 16,1 0 14-16,-2 1 12 0,3-1 12 0,-3 0 4 16,0 0 6-16,1 0 11 0,0 0 0 15,0 1-6-15,-1-1-7 0,2 1-18 0,1 1-8 16,0 0-5-16,-1-1-6 0,-1 3 0 0,1-2-1 15,3 1 2-15,-3-1 0 0,1 0 3 0,2 0-3 16,-2 0-2-16,6-1 1 0,-4 0-2 16,1 0 0-16,2 3-4 0,0-3-4 0,-1 0-8 0,3-1 1 15,-2 2-4-15,2-2 1 0,0 0 1 16,0 0-2-16,1 0 2 0,0 0-2 16,0 0 2-16,5 0 0 0,-4 0 0 0,0 0-3 15,5 1-4-15,-3-1 3 0,2 0-1 0,-1-1 1 16,0 1 2-16,-2 0-4 0,3-2-1 0,-3 2-1 15,0-2-2-15,4 1 3 0,-3-3 2 0,3 3-2 16,0 0-4-16,-3-1 3 0,4 0-1 16,-2 1 2-16,1-1 4 0,2 1-6 0,-2-2-1 15,0 2-1-15,1-1-2 0,1 1 2 0,0-1 1 16,-4 0-3-16,4 2 0 0,-2-1 0 0,-2 1-1 16,2-2 2-16,-3 1 4 0,3 0-5 15,-3 1 0-15,3 0-1 0,-1-1-2 0,-3 1 3 16,0 0 0-16,2 0-1 0,-1 1-3 0,-3-1 3 15,5 1-1-15,-5 0 1 0,-1-1 5 0,2 2-6 16,-1-2 2-16,0 1-2 0,2 0-5 16,2 0 6-16,-2 1-1 0,-1-1 2 0,6 1-2 15,-3-1 0-15,1 2-2 0,2-2 2 0,-1 0 4 16,-1 0-4-16,2 2 2 0,-5-2-4 0,5 1-1 16,-6 0 4-16,7 2-1 0,-2-2 2 15,-2 2-1-15,5-3 0 0,-2 1-1 0,2-1 0 0,-1 1 4 16,2-1-4-16,-1 0 1 0,1 0-1 15,0-1-4-15,2 1 6 0,-1-1-1 0,2 1 1 16,-1-1 0-16,0 1-3 0,2 1 0 0,-2-2 2 16,4 0 4-16,-4 1-4 0,1 1 0 15,2-1-2-15,-4 0-3 0,1 0 4 0,2 1 1 16,-2-1 0-16,-2 0 0 0,3 0-1 0,-1 0-1 16,1 0 2-16,-3 0 4 0,4-1-5 15,-3 0 1-15,0 0-1 0,-1 0-5 0,1 0 6 0,-2 2 0 16,1-2 0-16,0 0 1 0,4 1-3 15,-6-1 1-15,3 1 1 0,-1-1 3 0,0 1-3 16,-2 1 0-16,3-2-1 0,-3 0-5 16,1 1 6-16,0 0 1 0,0 2 0 0,0-2 2 15,2-1-2-15,-3 0-1 0,3 1 1 0,0-1 2 0,0 0-2 16,0 0 1-16,3 0-1 16,-2 0 0-16,1 0 2 0,-1 0 0 0,1 0 1 15,4 0-5-15,-4-1 4 0,5 1-2 0,-1 0 2 0,-4 0 3 16,3 0-3-16,-3-1 1 0,4 1-2 15,-3 0-2-15,1 0 2 0,-2 0 0 0,2 0 2 16,0-3 4-16,1 3-6 0,-1 0 0 0,-1 0 0 16,3 3 1-16,-3-3-2 0,3 0 2 0,0 0-3 15,2 0-5-15,0 0 6 0,1 1 0 16,-2-1 1-16,0-1 2 0,3 1-2 0,-4 0-1 16,3 0 0-16,2 0 1 0,-2 0 0 0,-1-3 1 15,0 3-2-15,-3-1-6 0,-1 2 6 16,0-1 0-16,-2 0 0 0,1 0 3 0,1 0-3 15,-1 0-1-15,0 3 0 0,-2-2 3 0,2 0-2 16,1-1-1-16,-3 1 0 0,2-1-3 0,-4 0 3 16,2 0 1-16,1 0 0 0,2 0 4 15,-5 1-5-15,5-1 0 0,-2 0 0 0,-1 2 1 16,2-4 0-16,-3 2 2 0,2 0-1 0,1-1-3 16,1 1 2-16,-2-1 0 0,0 1 2 0,3-1 2 15,-1 0-3-15,-1-2-1 0,-1 3 1 0,-2 0 1 16,1-1-1-16,1 0 2 0,-1 1-2 15,-1-3-3-15,4 3 3 0,-3-1-2 0,1 1 2 16,1 0 0-16,-1-1-1 0,1 1 0 0,-2 0-2 16,1 0 1-16,-3 0 1 0,4-2 0 0,-1 2 0 15,-1-1-2-15,1 0 2 0,-2 0-2 16,1 1 3-16,-2-1 1 0,2 1-2 0,-4 0 0 16,4-1 0-16,-4 2 0 0,3-1-1 0,-1 0 3 15,3 0-1-15,-2-1-4 0,3 1 3 0,-1 0 0 16,-2 0 1-16,1 0 2 0,0-1-2 15,1 1-2-15,-4 0 0 0,3-2 0 0,1 2 1 16,1 0 0-16,-3 0 0 0,5-1-2 0,-4 1 1 16,3 0 0-16,-1 0 2 0,-2 1 2 15,0-2-5-15,0 1 2 0,-1 0-2 0,1 1 0 16,0-1 2-16,0-1 1 0,-1 1-1 0,-2-1-1 16,4 1 2-16,-2 1-1 0,1-1 1 0,-1 1 1 15,1-1-2-15,3 0-1 0,-4 0-1 0,4 0 1 16,-1 2 1-16,3-2 0 0,-4 0 0 0,1-2-1 15,-1 4 2-15,-2-2-2 0,3 0 2 0,-1 0 1 16,-2 0-2-16,5 1 0 0,-3-1 0 16,1 1-1-16,0-1 1 0,0 1 0 0,-1-1-3 15,-2-1-1-15,1 1 0 0,-1 0-1 0,2 1 6 16,-2 0-1-16,3-1-1 0,-4 0 0 16,4 1-3-16,-4 0 2 0,2-1 1 0,-2 2 0 15,-2-2 0-15,1 1-1 0,-1 0 2 0,1 0-3 16,0 1 2-16,-1-2 1 0,3 0-2 15,-2 1 1-15,0-1-1 0,1 1-1 0,0 2 2 16,-2-3 1-16,2 1-1 0,-2-2-1 0,1 1 1 16,0 0-2-16,-1 0 3 0,2 1 1 0,0-1-3 15,0 1 2-15,0-1-2 0,1 0-1 16,1 0 0-16,0 0 2 0,0 0-2 0,-2 0 0 16,1-1 1-16,-2 1 0 0,4 0 0 0,-2 0 3 15,-1 0-3-15,0 0 1 0,1-1-1 0,-2 1-1 16,1 0 1-16,-1 0 2 0,-2 0-2 15,-1 0 0-15,-1-3 2 0,3 3-4 0,-4 0 2 16,2 3 2-16,0-3-3 0,-3 0 2 0,5 0-1 16,-4-3 2-16,1 6-2 0,1-3 1 0,-3 0 1 15,-2-3-3-15,5 3 3 0,-4 0-4 0,4 3 1 16,-4-3 3-16,2 0-3 0,0 0 1 0,0 1 0 16,0-1 0-16,1 0 0 0,-1 1 1 15,1-1 1-15,0-1-2 0,0 2 0 0,2-1-1 16,-3 0 1-16,1 1 0 0,0-2 0 0,1 1 1 15,1 0-2-15,-3 1-1 0,3 0 2 16,-1-1-1-16,-2 0 2 0,4 0 0 0,0-1 0 16,-2 1-1-16,0 0 0 0,2 1 0 0,-1-2 0 15,0 1 1-15,-4 1-2 0,5-2 0 16,-5 2 0-16,4-1 0 0,-4 0 3 0,2 2-1 16,1-4 0-16,-4 4-1 0,-1-2-1 0,5 0 2 15,-4 0-1-15,-1 0 2 0,3 0-2 0,-2 0-2 16,-2 1 2-16,5-1-1 0,-5 1 1 15,1-1 1-15,0 0-1 0,0 1 0 0,2-1 0 0,-3 1 0 16,0 0-1-16,0-1 1 0,-1 0 0 16,-1 0-2-16,2 2 2 0,-1-2-2 0,0 0 4 15,1 0 0-15,-1 0-2 0,2 0 1 0,0 0-2 16,-1 1 1-16,5-1-2 0,-4 0 1 0,-1 0 0 16,5-1-1-16,-4 2 2 0,1-1-2 15,3 1 4-15,-2-1-1 0,1-1 0 0,0 1-3 16,0 0-2-16,-1 0 2 0,-2 1-4 0,2-1 8 15,-1 0-3-15,0 0-1 0,-1 0 4 16,-1 0-4-16,2 1 3 0,0-1 0 0,-3-1-1 16,0 1 0-16,0 1-1 0,1 0 1 0,-2-1-3 15,0 1 3-15,0-1 0 0,-4-1-2 0,4 2 4 16,-2-2-2-16,-3 1 1 0,3 0 1 16,-3-2 0-16,1 2-3 0,-2-1 1 0,-1 1-1 15,0 0 0-15,1-1 1 0,-2 1 0 0,1-2 0 16,-1 2 2-16,0-1-1 0,-1 1 1 0,2-1-1 15,1 0-3-15,-1 1 1 0,0-1-2 0,-1 1 3 16,1 0-2-16,2 0 4 0,-1-1-2 16,-1 1-1-16,3-2 4 0,-3 2-4 0,0-1 2 15,0 0 0-15,3 0-2 0,-2 0 1 0,-1-2-1 16,3 3 1-16,-2 0-3 0,0-1 2 0,1 1 1 16,-1-1-3-16,-2 1 7 0,0 0-5 0,3 0 0 15,-2 0 2-15,-1 0-4 0,0 0 2 16,0 0-1-16,1 0 0 0,2 0-1 0,-2 0 3 15,-1 1 1-15,2-1-3 0,1 0 7 16,-2 0-5-16,0 0 0 0,-2 0 2 0,2 0-3 16,2 0 1-16,-2 0-1 0,-1 0 0 0,0 1-1 15,0-1 3-15,0 0 0 0,2 0-3 0,-3 0 6 16,1 0-4-16,0 0 0 0,-1 0 2 0,0 0-4 16,0-1 2-16,0 1-1 0,0 1 2 15,0-1-2-15,0 0 1 0,-1 0 1 0,1 0-2 16,0 0 4-16,-1 0-3 0,1 0 1 0,0 0 1 15,0-1-5-15,0 1 2 0,0 0-4 16,0 0 0-16,0 1-2 0,-3-1-3 0,3-1-5 16,0 1-7-16,0 0-4 0,0-1-12 0,0 1-17 15,0 0-22-15,0-3-42 0,0 2-68 0,0 0-156 16,0 1-406-16,-1-3-794 0</inkml:trace>
  <inkml:trace contextRef="#ctx0" brushRef="#br0" timeOffset="867390.216">23264 12550 1016 0,'-2'-2'316'0,"-1"1"-47"16,1 0-29-16,2 2-54 0,0 0-62 0,0 2-49 15,-2-2-22-15,0 4-1 0,-4-3 11 0,1 3 8 16,-2-1-5-16,-2 1-1 0,1 2-8 0,-1-2-5 16,-3 2-9-16,2 2-2 0,-1 1-6 0,-4 0-4 15,-1 2-3-15,-2-2-10 0,0 2-2 16,0 0-3-16,-2 1-5 0,2-3 2 15,-1 1-2-15,3 0-1 0,1 0-1 0,-1-1 0 16,1-1-8-16,5 0-4 0,-2-2-3 0,2-1-12 16,2-1-5-16,3-1-19 0,1-2-32 0,2-2-50 15,2 0-95-15,0-1-117 0,1 0-149 0,3-1-311 16,0-3-14-16</inkml:trace>
  <inkml:trace contextRef="#ctx0" brushRef="#br0" timeOffset="867643.0652">22937 12571 1 0,'-5'-2'54'15,"-4"0"360"-15,0 0 5 0,2 1-35 0,-3 1-70 16,1 1-60-16,-1 0-53 0,-2 2-41 0,-3 1-23 16,2 2-18-16,-4 0-24 0,0 0-15 0,1 1-19 15,-3 2-14-15,5-1-13 0,-4 0-11 16,0 3-8-16,2-1-8 0,-1 0-1 0,0 0-5 0,5 1-3 15,-6-2-3-15,6 1-10 0,-2-1-2 16,-1-1-10-16,3-3-12 0,2 2-22 16,1-2-23-16,-1-1-33 0,4-1-39 0,-1-1-50 15,-1 0-110-15,3-1-217 0,-2 0-238 0,-2-1 295 16</inkml:trace>
  <inkml:trace contextRef="#ctx0" brushRef="#br0" timeOffset="867874.1028">22328 12597 467 0,'-6'0'448'0,"-1"-1"-22"0,-1-2-79 15,1 4-83-15,0-1-56 0,2 2-50 0,-5 2-32 16,0 0-19-16,2 1-12 0,-2 1-20 0,0 2-19 16,1 2-11-16,-4-1-15 0,3 2-6 0,-1-2-7 15,0 4-6-15,-1-3-2 0,2 2-4 16,-1 0-5-16,1 1-4 0,-1-1-4 0,2 1-6 15,1-3-7-15,1-2-7 0,-1 2-12 0,2-3-14 16,0-2-21-16,0 1-31 0,1-5-43 0,-2 2-77 16,4-2-145-16,-4 2-261 0,3-1-316 15,-2-3 707-15</inkml:trace>
  <inkml:trace contextRef="#ctx0" brushRef="#br0" timeOffset="868123.3808">21805 12585 319 0,'-5'0'396'0,"-3"-3"-28"0,-1 3-19 0,0 0-80 15,1 0-47-15,-3 3-34 0,1-1-37 16,2 2-21-16,-3 1-24 0,-1 0-21 0,1 3-24 16,0-1-16-16,1 4-11 0,-1-3-10 0,1 1-8 15,2 4-6-15,1-4-3 0,1 3-2 16,-3-2-2-16,0 2-3 0,5-1-6 0,-3-1-3 0,1-2-5 15,0 0-10-15,-1-1-11 0,2-1-24 16,-2-1-34-16,5-2-41 0,-5-2-57 0,5 2-108 16,-2-1-197-16,-1-1-233 0,3 2 31 15</inkml:trace>
  <inkml:trace contextRef="#ctx0" brushRef="#br0" timeOffset="868367.5777">21193 12587 792 0,'-9'-1'291'0,"-4"0"-4"16,-5 1-12-16,-1 0-39 0,2 0-15 0,1 2-37 15,-1 1-43-15,3 1-37 0,2 3-25 16,1-1-18-16,3 3-16 0,0 1-9 0,0-1-12 16,3 0-8-16,-2 4-2 0,1-3-7 0,0 3-2 15,0-2-4-15,2-1-2 0,-2 1-4 0,3 2-5 16,-1-4-6-16,1 3-13 0,1-4-12 15,1-2-21-15,-1 0-23 0,-1 0-32 0,1-3-42 16,1 0-45-16,0 1-70 0,-1-4-125 0,-5 2-147 16,4-2-151-16,-4 0 524 0</inkml:trace>
  <inkml:trace contextRef="#ctx0" brushRef="#br0" timeOffset="868583.3417">20657 12617 1 0,'-10'0'84'0,"-3"-1"336"0,-8 2-37 16,3 2-35-16,-1 3-25 0,-2-2-31 0,5 3-38 16,-2-2-71-16,3 4-64 0,2-2-40 0,2 1-19 15,2 1-9-15,-1-1-7 0,4 0-11 0,1 1-11 16,-2-1-9-16,4-1-7 0,0 1-4 16,-1 1-2-16,1-5-4 0,2 2-8 0,1 2-10 15,0-4-15-15,1-1-26 0,0 0-26 0,3 1-53 16,-2-3-75-16,1 2-105 0,-1-2-172 15,4-1-176-15,-3 0 26 0</inkml:trace>
  <inkml:trace contextRef="#ctx0" brushRef="#br0" timeOffset="868805.3144">20072 12597 1027 0,'-14'3'252'0,"-3"1"-5"0,-8 1-26 0,4 2-6 15,-3 0 1-15,4 3-26 0,0-3-46 0,3 0-43 16,-1 3-31-16,6-1-18 0,2 0-13 16,3-2-10-16,2 2-11 0,1 0-7 0,-1-1-8 15,4 1-8-15,-1 1 3 0,0-1-6 0,1 1-6 16,1-1-8-16,1-3-21 0,1 2-24 0,1-2-33 16,-2-1-49-16,4-3-70 0,-1 1-111 15,-2-1-196-15,3-1-233 0,-2-1 169 0</inkml:trace>
  <inkml:trace contextRef="#ctx0" brushRef="#br0" timeOffset="869041.9663">19537 12569 1149 0,'-9'3'177'15,"-7"-1"-21"-15,-6 3 33 0,3 1-3 0,-1 0 3 16,-2 3-14-16,1 0-29 0,-1 2-35 0,4 3-34 15,1-2-23-15,1 2-17 0,2 1-11 0,2-1-4 16,0 0-14-16,4 0-4 0,0 2-6 0,2-2-5 16,1-1 0-16,0 0-3 0,1-3-8 15,1 1-13-15,-1-3-11 0,1-2-22 0,-2-2-32 16,3 0-51-16,1-3-96 0,-1 1-138 0,1-2-145 16,1 0-250-16,-4 0 421 0</inkml:trace>
  <inkml:trace contextRef="#ctx0" brushRef="#br0" timeOffset="869265.558">18893 12567 860 0,'-9'-1'302'16,"-7"1"-66"-16,-5 0-26 0,0 5-38 0,0 2-10 16,-1 0-5-16,2 0-10 0,1 4-26 15,0-2-33-15,1 2-22 0,3 2-19 0,-1 1-13 16,4-3-8-16,-1 3-9 0,0-1-8 0,1-1-5 15,1 0-4-15,4-1-4 0,0-1-2 0,1-1-5 16,1 0-6-16,-2-2-7 0,3-1-13 16,-1-1-20-16,1-2-22 0,-1-1-52 0,1-1-83 15,0 1-141-15,-1-2-239 0,1-2-228 0,-2 0 516 16</inkml:trace>
  <inkml:trace contextRef="#ctx0" brushRef="#br0" timeOffset="869491.1763">18213 12575 1128 0,'-10'0'378'0,"-1"4"-227"0,-4-1 12 15,3 1-23-15,1 3-5 0,1 3-9 0,1-2-13 16,2 2-14-16,1 2-14 0,-2-1-16 16,6 3-17-16,-1-1-11 0,-2 1-11 0,3 2-7 15,0-1-11-15,-1 2-6 0,2 0-3 0,-1 1-9 16,0-2-2-16,2 2-12 0,2-3-15 0,-2-2-20 15,2-1-26-15,-1-3-32 0,0-2-37 16,1 0-48-16,-2-3-76 0,1-2-131 0,-1 0-150 16,1-2-138-16,-1-1 533 0</inkml:trace>
  <inkml:trace contextRef="#ctx0" brushRef="#br0" timeOffset="869717.1394">17899 12561 1203 0,'-9'0'245'0,"-5"1"-55"0,-3 2 9 0,3 3-49 16,2 1-29-16,-1 2-28 0,-2 1-20 15,-1 2-3-15,-4 1 2 0,4 0-7 0,0-1-10 16,4 3-17-16,-3 2-13 0,1-2-7 0,-1 3-11 16,0-1-5-16,-1 2-4 0,3-3-6 15,0 2-8-15,2-2-12 0,-3-3-14 0,4-2-18 16,0-1-26-16,2-2-46 0,-5-2-77 0,1-2-131 15,1 0-223-15,0-2-221 0,-1-2 429 16</inkml:trace>
  <inkml:trace contextRef="#ctx0" brushRef="#br0" timeOffset="869942.9771">16976 12533 1737 0,'-11'5'57'0,"-5"1"-3"0,-4 5 0 16,3 2-5-16,1 2-3 0,1-1-10 0,-1 1-3 16,4 1-7-16,-1-1-4 0,2 1-2 15,2 0-8-15,2-1-3 0,-2 0-4 0,4 1-3 16,-1-3-4-16,4 0-2 0,0-2-3 0,-2-3-11 16,3 1-9-16,0-2-23 0,-1-2-50 0,0-2-82 15,-2 1-168-15,3-1-176 0,0-2-180 16,-1-2 517-16</inkml:trace>
  <inkml:trace contextRef="#ctx0" brushRef="#br0" timeOffset="870172.9908">16398 12514 702 0,'-16'1'429'0,"-9"1"-373"0,-5 2-1 16,7 5-3-16,2 1 13 0,1 2 26 0,0 1 22 15,2 1 10-15,5-2-3 0,3 1-6 16,2-2-15-16,0 2-19 0,4-2-25 0,-1 0-21 16,1-1-18-16,2 1-8 0,0 1-4 0,-1-1-3 15,2-2-6-15,2-1-7 0,-1-4-7 16,3 2-15-16,-2-1-19 0,-1-3-41 0,0 0-60 16,-1 0-70-16,1-2-101 0,0 0-66 0,-3 0-190 15,3-3 257-15</inkml:trace>
  <inkml:trace contextRef="#ctx0" brushRef="#br0" timeOffset="870403.4822">15870 12467 301 0,'-14'0'640'0,"-7"1"-436"16,-7 2 51-16,4 2-35 0,4 4-43 0,-4 2-17 15,6 2-33-15,-4-2-20 0,6 2-8 16,-1 0-14-16,2 1-23 0,1 0-20 0,1-1-16 15,3 1-12-15,2-1-7 0,5 0-5 0,0-1-4 16,-2 0-2-16,4 1-4 0,1-2-8 0,0-1-8 16,1-1-12-16,-1 1-16 0,1-2-23 15,-1-4-30-15,0 1-43 0,-1-3-53 0,1 0-80 16,-1-1-154-16,0-1-223 0,-1 0 176 0</inkml:trace>
  <inkml:trace contextRef="#ctx0" brushRef="#br0" timeOffset="870626.527">15267 12532 199 0,'-13'-2'508'0,"-3"2"-353"0,-2 2 10 16,6 3-29-16,5 2-57 0,0 1-23 0,1 4-20 16,3-2-9-16,-2 2-1 0,3 2 0 0,1-2-3 15,0 2-5-15,1-3-7 0,1 2-4 0,0-3-7 16,4 1-7-16,-1 0-4 0,2-3-11 15,0 2-20-15,1-4-39 0,-2 0-88 0,1-1-169 16,-3 3-201-16,1-4 277 0</inkml:trace>
  <inkml:trace contextRef="#ctx0" brushRef="#br0" timeOffset="870830.2404">14945 12582 1638 0,'-19'8'61'0,"-4"5"-28"0,-7 3 6 0,6 1-7 15,6-1-11-15,-1 0-7 0,4 0-11 16,0 1-9-16,2-2-6 0,2 2-32 0,2 0-66 16,3-5-202-16,5 4-434 0,6-1 136 0</inkml:trace>
  <inkml:trace contextRef="#ctx0" brushRef="#br0" timeOffset="876179.3315">20678 12026 1 0,'3'0'0'0,"-2"-4"0"16,1 2 0-16,-1-2 0 0,0 2 0 0,-1 2 0 16,1-3 0-16,-1 2 0 0,0 0 0 15,0 0 165-15,0 0 27 0,0 1-19 0,1-3-16 0,-1 2-14 16,0 0-4-16,1 0 5 0,-1-1 5 16,0 2-6-16,0-1-2 0,0-1-7 0,0 2-13 15,0-2-3-15,0 2-14 0,0 2-18 0,0-1-20 16,0-1-20-16,0 1-17 0,0-1-15 15,0 1-6-15,0-1-6 0,0 0-7 0,-1 0 2 16,1 2 5-16,0-1 9 0,0 1 10 0,-1 3 5 16,1-2 2-16,0 0-2 0,-1 2 0 15,1-2 0-15,-1 0 0 0,-2 4 0 0,2-1-4 16,-2-2 2-16,2 3-3 0,-1 2 0 0,2-1 0 16,-2 4-1-16,-1-2 2 0,0 0-2 0,2 3 1 15,0 0 0-15,-2-2 0 0,-1 3 1 16,2 0 0-16,2 0 1 0,-2-1-3 0,-1 3-3 15,-1-2-1-15,2 0-5 0,2-2 0 0,-1 1-1 16,0-1-1-16,-2-2 2 0,2 2-1 0,-2-3-2 16,2 2-1-16,1-1 0 0,0-1-1 0,0 1-2 15,-1-1 2-15,0 0-3 0,-1 0 0 16,1 0-1-16,1 2 2 0,-2-3-1 0,1 0-1 16,1-2 2-16,-1 0-3 0,1-1 2 0,0-1 0 15,-1-1-1-15,1 2 2 0,0-2-4 16,0-2 0-16,0-1 2 0,0 0 0 0,1-1 3 15,-1 1 3-15,0-1 3 0,1 1 2 0,0 0 2 16,-1 0-2-16,3 0 1 0,1-2 1 0,4 2-5 16,1 0-1-16,4-3-3 0,-2 1-2 0,5-1 1 15,0 1-3-15,3 0-1 16,-1 1-4-16,0 0 1 0,-1-1 0 0,2 1 3 0,0 0 2 16,1 1-1-16,-2-1-1 0,0-1-2 0,-2 2 1 15,2-4 2-15,-5 4-1 0,1 0 1 16,-4 0-1-16,-1 2-1 0,-1-2 1 0,-2 0-1 15,-3 0 0-15,-3 0 1 0,1 0-1 0,0 0 0 16,-1 0 1-16,0-2 3 0,0 2-1 0,0 0 2 16,-1 0-2-16,1 0 1 0,1 0 0 0,-1 0 1 15,0 0 1-15,0 2-3 0,0-2 0 16,0-2-5-16,0 1-8 0,2-2-7 0,-1 1-17 16,2-1-30-16,-2 2-40 0,0-2-73 0,0-1-137 15,2 1-386-15,-2-3-850 0</inkml:trace>
  <inkml:trace contextRef="#ctx0" brushRef="#br0" timeOffset="876625.5721">20705 12050 45 0,'-7'-3'507'0,"3"-1"-121"0,-3 0-31 0,5 0-49 15,-1 2-31-15,-1-1-54 0,4-1-51 0,0 3-41 16,0-2-38-16,4 0-26 0,0 0-23 16,1 1-12-16,1-1-5 0,5 2-2 0,2-2 5 15,-2-1-5-15,5 2 1 0,-2-1-2 0,2 2-3 16,3-2 1-16,-2 2-1 0,1-3 0 0,0 3 2 15,1-1-1-15,1 1-2 0,1 1-5 16,-1-2 0-16,-4 1-4 0,3-1 2 0,-4 1-1 16,-1 0-3-16,3-1-2 0,-4 1-1 0,-1 0-2 15,-1 1 2-15,-4 0-2 0,0 0 0 16,-4 1-2-16,0 0 0 0,-1-1 2 0,-2 0 3 16,0 0 0-16,-2 0 3 0,1 0-1 0,1 0-1 15,-2 0 4-15,2 0-4 0,-1 0-1 0,1 0-2 16,-1 2-6-16,1-2-2 0,0 0-9 0,0 1-3 15,-1-1 0-15,-2 3-16 0,-1 1-20 16,2-1-38-16,-3 2-59 0,0 0-60 0,0 4-88 16,0-3-187-16,-3 2-288 0,0 0-119 0</inkml:trace>
  <inkml:trace contextRef="#ctx0" brushRef="#br0" timeOffset="877016.6376">20723 12267 1 0,'-1'0'0'0,"0"0"29"0,-1 2 423 0,1-2-28 16,1 1-75-16,0 0-94 0,0-1-75 15,1 0-45-15,-1 1-24 0,2-1-17 0,-2 0-7 16,1 0-4-16,2 0-6 0,-1-1-7 0,2 0-5 15,1-2-3-15,4 0-11 0,-1 1-5 16,2 0-7-16,5-1-10 0,2 1 4 0,-2 0-3 16,2 0-6-16,0 1-1 0,-1 0-7 0,3 0-3 15,-1 0-3-15,-4 1 2 0,5-1-5 0,-4 2-1 16,1-1-2-16,-4 1-6 0,1-1 4 16,0 1 1-16,-3-1 0 0,-1 1 2 0,-1-1-2 15,-2 1-2-15,-1-1 1 0,-1 0 1 0,-2 2 0 16,-1-2 1-16,1 0 3 0,-2 0-2 15,0 0 12-15,0 0 7 0,-2 0 4 0,2-2 8 16,0 2-3-16,-1 0-5 0,1 0-6 0,0-1-5 16,-1 0-11-16,1 0-6 0,0 0-6 15,0 0-13-15,0 1-29 0,0-2-99 0,0 2-174 0,1 2-619 16,2 0-645-16</inkml:trace>
  <inkml:trace contextRef="#ctx0" brushRef="#br0" timeOffset="915725.2193">14863 15818 1 0,'0'0'0'0,"-1"0"0"16,-2-3 0-16,2 3 0 0,1 0 0 0,-3 0 0 15,3 0 0-15,-1 0 0 0,0 3 0 0,0-3 0 16,0 1 0-16,0 0 0 0,-1-1 0 16,-2 0 0-16,2 2 0 0,1-2 0 0,0 0 0 15,0 0 0-15,0 0 0 0,-2 0 0 0,3 0 0 16,0 0 0-16,0 0 0 0,0 0 0 0,0 0 0 16,0 0 0-16,0 0 0 0,0 0 0 15,0 0 0-15,0 0 0 0,0 0 0 0,0 0 0 16,0 0 0-16,0 0 0 0,0 0 0 0,0 0 0 15,0 0 0-15,0 0 0 0,0 0 0 0,-1 0 0 16,1 0 0-16,-1 0 0 0,0 0 0 16,1-2 48-16,-2 2 39 0,0 0 3 0,-2 0 5 15,2 0-2-15,2 0-3 0,-2-1 8 0,-2 1-2 16,2 0 12-16,1 0-3 0,0 0-8 0,1 0-5 16,0-1-12-16,-1 1-6 0,0 0-5 0,0 0-3 15,0 0-7-15,-1-3-2 0,2 2-5 16,-2 1-6-16,1 0-2 0,1 0-5 0,-1 0 4 15,1-1 1-15,0 0 5 0,0 1-3 0,0 0-1 16,0 0 2-16,0-1-3 0,0 1 0 0,0-2-1 16,0 1-1-16,-1 1-3 0,1-1-1 15,0 1 1-15,0-1 0 0,-1 1 0 0,1 0 2 16,0 0-8-16,-1 0 1 0,1 0-5 0,0 0 1 16,0-1 2-16,-2 0-1 0,2 1 0 15,0 0-4-15,-3 0-1 0,6 0-4 0,-3 0-2 16,0 0-2-16,0 0-6 0,2 0 1 0,-2 1-5 15,0-1-1-15,0-1 3 0,0 1-3 0,-2 0 1 16,2 0-2-16,0 1-3 0,0-1 2 16,0 0 0-16,0 1-1 0,0-1-1 0,-3 0 0 15,3 1-1-15,0-1-1 0,0-1 3 0,0 1-2 16,0 0 1-16,0 0-1 0,0 2-2 0,0-2 1 16,0 0 2-16,-1 1 6 0,1 1 3 0,0-1 3 15,0 1-1-15,0 3 0 0,0-4 0 0,-1 2-3 16,1 1 1-16,-1-1-5 0,1 1-2 15,0 1-1-15,-1 0 2 0,1 0 3 0,-1 0-4 16,0-2 2-16,1 2-4 0,-1 0 1 0,-2-3 2 16,3 3-2-16,0 0 1 0,0-2-2 15,0 4-1-15,0-2 0 0,0 0 1 0,0-2 3 16,0 1-1-16,3 1 2 0,-3 1-2 0,0-1-1 16,0-4 3-16,0 4-2 0,0-2 1 0,0 3 0 15,0-1-3-15,0-2 0 0,-3 1 2 16,3-1 2-16,0 1-1 0,-1 1 0 0,1-4-4 15,0 3-1-15,0-2 3 0,0 2 0 0,0-1 1 16,0-1-1-16,0 3-3 0,-1 0 0 16,1-2 3-16,-1 1 2 0,1-1 0 0,0 1 0 15,0-1-4-15,0 3-2 0,0-4 4 0,-1 3-2 16,1-2 2-16,0 0-3 0,0 3-3 0,-1-1 2 16,1-1 0-16,0 2 4 0,0-2 4 15,-1 0-5-15,1 2 0 0,-1-2-3 0,1-1 0 16,0 1 0-16,-4-1 3 0,4 1-2 0,0 2-3 15,-1-2 2-15,1-1 0 0,0 1 3 0,0-1 1 16,0 1-1-16,0 0-2 0,0 1-4 16,0-2 2-16,0 2 1 0,0-2 2 0,-1 4 1 15,1-1-5-15,0-2 2 0,0 1-2 0,0-2 2 16,0 0 6-16,0 1-3 0,0 0-2 0,0-2 0 16,0 2-3-16,0-1 2 0,0 1 2 0,0-1 0 15,0 3-2-15,-1-1 2 0,1-2-2 16,-1 1 2-16,0 0 4 0,-2 1-3 0,3-2-1 15,-3 1-2-15,2 0 0 0,1 1-1 0,0-2 4 16,0 3-1-16,0-1-4 0,-1-2 2 0,1 2-2 16,0-2 4-16,-1 1 6 0,1-1-5 15,0 1-1-15,0 0-5 0,0-1-2 0,0 1 4 16,0 1 1-16,0 0 2 0,0 0-1 0,0-1 0 16,0 1-3-16,-1 0 3 0,1-1 5 0,0 1-4 15,0-1 0-15,-1 1-4 0,1-2-2 0,0 3 2 16,0-1 4-16,0-1-1 0,0 2-2 15,0-1 2-15,0 1-2 0,0-1 3 0,1 0 4 16,-1 1-4-16,0-1 0 0,1 2-5 16,0-2-4-16,0-1 5 0,-1 2 2 0,0 0 3 15,1-1-1-15,-1 1-1 0,0-2-1 0,0 2 2 0,1-2 5 16,-1 2-4-16,0-1 0 0,0-1-3 16,-1 3-4-16,1-3 5 0,1 1 2 0,-1-2 0 15,0 4-1-15,0-1 2 0,0 1-6 0,0-2 4 16,0 2 4-16,0 0-6 0,0-1 3 15,0-2-5-15,-1 3-3 0,0-2 7 16,1 0-1-16,0 0 2 0,-1 1-2 0,1 1-3 0,-1-2-3 16,2 1 3-16,-1 1 4 0,0 2-4 15,0-2 4-15,1 0-4 0,-2 0 0 0,1-1 8 16,0-1-4-16,0 1 1 0,0 1 2 0,0-1-6 16,0 0-1-16,0-2 4 0,0 3 2 0,0-2-1 15,0-1 1-15,0-1-6 0,0 1-4 0,0 0 7 16,0-1 0-16,0-1 1 0,0-1 2 15,0-1-2-15,0 0-2 0,0 2-2 0,0-2 6 16,0 1-6-16,0-1 4 0,0 0 0 16,0-1-6-16,1 1 8 0,-1 0 3 0,0-2 4 15,0 2 3-15,0-1 0 0,0 1-4 0,0-1-1 16,0 0-2-16,0-1-3 0,-1-3-3 0,0 1-5 16,-1-1-4-16,0 2-2 0,-1-1 2 0,1 1 1 15,1-2-5-15,-1 2-2 0,-2 0-12 0,2-1-8 16,0 2-3-16,-4-1-12 0,2 1-1 15,1 0-8-15,-2-3-10 0,3 1-3 0,-4 2-14 16,3 0-10-16,-3 1-15 0,2 1-14 0,-2-3-12 16,0 0-11-16,-1 2 1 0,3-1-5 0,-4 1-3 15,4-2 4-15,-2 1-4 0,-1 1 14 16,2-1 12-16,-3-1 20 0,4 2 27 0,-1-1 22 16,3 1 26-16,-3-2 17 0,1 1 12 0,1-1 8 15,-3 0 6-15,4 1 4 0,-2 1 3 0,0-2 7 16,3 1 15-16,0 1 15 0,1 0 16 15,-1 0 24-15,1-1 19 0,0 1 17 0,0 1 15 16,1 0-3-16,-1-2-1 0,0 2-4 0,0 0-13 16,0 0-3-16,1 0-15 0,-1 0-12 15,0 2-9-15,0-2-16 0,0 0-10 0,0 0-8 16,0 0-5-16,1 0-7 0,-1 0-7 0,0 0-7 16,0 0-7-16,1 0 9 0,2 1 1 0,0 2 9 15,-1 0 2-15,4 1-11 0,-2 1-2 0,0-1-6 16,1 2 0-16,-2-2-3 0,2 2 2 0,-1 1-3 15,4 0-4-15,-2-3 3 0,-1 2-4 16,3 2 4-16,-4-2-1 0,5 0-4 0,-3-1-1 16,-1 1-1-16,3 1 0 0,0-2 0 0,-4 0 2 15,3 1-3-15,-3-3-3 0,2 3 3 0,-1-1-3 16,2 2 3-16,-5 0 1 0,3 1-2 16,-2-3-1-16,0 4-3 0,2-2 0 0,-2 1-1 15,4 1 4-15,-4-2-2 0,4-1-4 0,-4 1 4 16,0-3-6-16,3 2 4 0,-4-1 1 15,5-1-4-15,-4 1 2 0,-1-2-1 0,3-1 2 16,-2 0 1-16,-2-1 0 0,0 0 0 0,1-1-3 16,-2 0 3-16,0 0-2 0,3-1 5 15,-3 1 4-15,0 0 1 0,0 0 6 0,0-3-4 16,1 1 1-16,0-1-4 0,0-4-4 0,0 0 0 16,4-1-5-16,-2-4 2 0,-1 1-3 0,3-4 3 15,-1 0 2-15,2 0-4 0,-2-2 2 0,3-1-6 16,1 2 3-16,-2 0 4 0,2-1-1 0,0 3 1 15,-2-2-4-15,3 4 1 0,0 0 0 0,-2 1 3 16,-1 1 1-16,2 2-2 0,-2-1 0 16,-2 1-4-16,2 0 0 0,-2 2 4 0,-3-1 0 15,1 2 0-15,2 1 0 0,-3 1-2 0,0 0-2 16,0 0 4-16,-1 3 1 0,0-2-4 16,0 2 3-16,0 0-2 0,0-1-2 0,0 1 4 15,-1 0-4-15,1 0 1 0,0 0-4 0,-1 0-5 16,1 0-9-16,0 0-11 0,0 1-20 0,-1 1-32 15,1-2-26-15,0 2-45 0,1-2-76 16,0 2-201-16,1 2-580 0,0-2-296 0</inkml:trace>
  <inkml:trace contextRef="#ctx0" brushRef="#br0" timeOffset="927770.7338">14942 17085 1 0,'0'0'0'0,"-1"0"0"0,1 0 0 16,-1 0 0-16,-1 0 0 0,2 0 0 16,-2 0 0-16,2 0 0 0,0 0 0 0,-1 0 189 15,1 0 14-15,0 0 8 0,-1 0 4 0,1 0-12 16,0 0-20-16,0 0-17 0,0 0-17 16,0 0-16-16,0 1-16 0,0-1-26 0,0 1-26 15,0-1-18-15,1 1-10 0,-1-1-8 0,1 0-1 16,-1 2 11-16,2-2 11 0,1 1 19 0,-1-1 9 15,1 1-3-15,2 1-7 0,-2 1-11 16,3-2-4-16,-2 0-2 0,2 0-1 0,-2-1-5 16,6 1-6-16,0 0-7 0,-1-1-7 0,0 3 2 15,2-3-2-15,0 0 0 0,0 0-1 0,-1 0-4 16,-1 0-1-16,1 0-1 0,0 0 2 16,-2-3-2-16,0 3 0 0,0 0-3 0,2-1-6 15,-1 1 5-15,0-1-1 0,2 0 1 0,-1 1-2 16,0 0-2-16,0 0-2 0,0-1 1 0,0 0 8 15,1-1-8-15,0 2 0 0,1 2-3 0,3-4-6 16,-3 2 4-16,1 0 4 0,3-1 0 16,-3 1 0-16,3 1 0 0,-2-1-2 0,2 0 0 15,-1 0 5-15,0 0-3 0,0 2-2 0,0-1-1 16,-1-1-2-16,-3 0 1 0,1 1 2 0,4-1-1 16,-3 1 0-16,-1-1-2 0,4 1-1 15,-3 0-1-15,-2-1 0 0,5 3 1 0,-5-3 2 16,1 0-3-16,-1 1-5 0,4-1 4 0,-2 0 2 15,-1 0 2-15,0 0 4 0,3 2-3 16,-3 0-5-16,1-2 2 0,-2 1 1 0,5-2 0 16,-4 0 2-16,4 1-5 0,-2-3-1 0,-1 2-2 15,3 1 5-15,-3 0 3 0,5 0 1 0,-5 0-3 16,4 0-4-16,-4 0 2 0,-2 0 0 0,1 0 0 16,1 0 2-16,-1 3-5 0,0-3-1 15,-1 2 4-15,0-1-1 0,0-1 3 0,3 1 2 16,-3 0-2-16,2-1-3 0,-2 2-2 0,1-2 2 15,3-2-3-15,-3 2 6 0,-2 0-2 0,2 0-4 16,-1 0 4-16,0 0-1 0,0 0 2 16,-1 0 2-16,5 0-3 0,-5 2-1 0,0-2 0 15,3 0 1-15,-3 0 0 0,0 1 2 0,1-1-3 16,-1 0-3-16,-1 1 1 0,1 0 2 0,-2-1 4 16,-2 1-1-16,5-1 1 0,-3 0-5 15,1 1 0-15,0-1 0 0,1 3 0 0,0-3 3 16,-1 1-1-16,0-1-4 0,-3 0 5 0,3 1-3 15,0-1 3-15,1 0 3 0,-3 0-4 0,-1 2-2 16,1-2-1-16,4 0 4 0,-4 0 1 16,-2 0-1-16,3 0 0 0,0 0-5 0,-3-2 4 15,3 2-2-15,0 0 4 0,0 0 0 0,-2 2-5 16,2-2 1-16,0 2-1 0,1-2 3 16,-3 0 4-16,2 0-2 0,1 0-3 0,0 0-3 15,0 0-1-15,-4 0 4 0,3 0 2 0,-1 0 0 16,-2 0 0-16,3 0-2 0,0 0-1 0,1 0 0 15,-4 0 1-15,4-2 2 0,-2 2 0 0,3-2-2 16,-5 2 1-16,4-1-2 0,0 0 4 16,2 0 1-16,-2-1 0 0,-1 2-1 0,-3 0-4 15,4 0-1-15,-3-1 2 0,-1 1 1 0,3 0 0 16,1-1-5-16,-3 3 3 0,0-2-2 0,3 0 5 16,-1 0 4-16,-1 0-8 0,0 0 4 15,0 2-5-15,-1-2 2 0,1 0 1 0,1 0-1 16,-1 0 2-16,-2 1-3 0,3 0 0 0,-4 0 3 15,4-1 0-15,-2 0 2 0,-2-1 0 0,4 1-3 16,-5 0-1-16,3 0 0 0,-2 1 3 16,-2-1 0-16,4 0-1 0,-4 0-3 0,4 2 0 15,-2-2 1-15,2 2 0 0,-2-1 5 0,0-1-3 16,2 1 0-16,0 0-3 0,-1-1 0 0,3 5 6 16,-1-5-4-16,-1 0 4 0,4 1-6 15,-4-3-2-15,-1 3 3 0,2 0 1 0,-2-1 4 16,2 2-5-16,-1 1 1 0,-2-1-1 0,2-2-1 15,-2 0 3-15,-1-2 1 0,3 2 0 16,-4 0-4-16,1 0 4 0,0 0-4 0,0-3 4 16,-2 3 2-16,-1 3-3 0,0 0 1 0,0-3-2 15,0 0-1-15,0-3 3 0,0 0 2 0,0 4 3 16,0 3 2-16,0-2 0 0,0-1-1 0,0-4 2 16,0-1 1-16,0 3-6 0,-1-2 0 15,1 2-3-15,0 0-4 0,-2-2 2 0,1 2 1 16,0 0 0-16,-1 0-1 0,2-3-3 0,-2 2-3 15,1 1 4-15,0-2-4 0,-2 2-1 0,1-1 1 16,-2 1-8-16,3-2-3 0,-2 2 0 0,-1-1-12 16,0-1-8-16,1 2-14 0,-2-2-16 15,0 2-19-15,-1-2-30 0,3 2-57 0,-3-2-105 16,3 2-248-16,-2 0-447 0,0 0-66 0</inkml:trace>
  <inkml:trace contextRef="#ctx0" brushRef="#br0" timeOffset="928399.9455">16663 16862 1 0,'-2'-3'141'0,"2"0"295"16,-2-2-16-16,2 1-12 0,0 0-67 0,1 3-89 15,-1-3-65-15,1 4-57 0,-1 0-32 16,0 0-27-16,0 2-20 0,0 0-17 0,0-2-1 16,0 0-8-16,0 0-4 0,-1 1 4 0,1 1 5 15,-1 1 10-15,0 1 5 0,0 3 0 16,-3 3-9-16,1-3-2 0,-5 4-4 0,2 1-7 15,-3 0-2-15,0 2-7 0,-2-2-1 0,1 0-4 16,-1 0-5-16,1-3-1 0,1-1-3 16,1 0 3-16,-2 0-1 0,2-3-1 0,2 2-3 15,-1 0-3-15,-2-3-3 0,5 1-7 0,-2-3-7 16,3 0-13-16,-2-1-21 0,4-1-15 0,1 0-20 16,-1 0-15-16,1-1-9 0,0-1-11 15,0 1-43-15,0-2-54 0,1 0-58 0,0-2-76 16,2-2-80-16,-3 0-38 0,1 2 43 0,-1-2 432 15,0-1 0-15,0 0 0 0,0 1 0 0,0-4 0 16,0 2 0-16,0-2 0 0,-1-1 0 0,1 1 0 16,-3-1 0-16,1 2 0 0,1 2 0 15,-1 1 0-15,0-1 0 0,-3 3 0 0,4 1 165 16,-1 0 189-16,0 2 5 0,0 1-23 0,0 0-46 16,0-1-55-16,2 4-59 0,-1-1-47 0,-1 1-33 15,-3 2-8-15,2 0-1 0,-2 1-5 0,0 2-6 16,1 0-13-16,-2 2-13 0,-1 1-13 15,3-1-9-15,-5 2-11 0,1-2-5 0,3 0-2 16,-2 1-9-16,3-2 1 0,-3 2-7 0,-1-3-7 16,3-1-6-16,-1 0-16 0,2 1-23 15,-3-2-37-15,5-3-48 0,0 0-67 0,-2 0-112 16,3 0-202-16,1-1-232 0,1 1 232 0</inkml:trace>
  <inkml:trace contextRef="#ctx0" brushRef="#br0" timeOffset="928962.7378">15705 17009 1 0,'-6'-3'0'0,"2"1"372"15,-5-1 130-15,6-1-34 0,1 3-99 16,-2-1-95-16,3 1-74 0,0 1-44 0,1 0-42 0,0 1-40 15,0-1-29-15,0 1-26 0,0-1-8 16,0 1 3-16,0 1 6 0,0 2 3 0,-1 3-1 16,0-1 2-16,-1 1-9 0,-2 0-1 0,1 2 1 15,-5 0-7-15,4 2 1 0,-3-2-3 16,-1-2-1-16,3 2-4 0,-4-2 1 0,0 0-3 16,1 1-5-16,3-4 4 0,-3 0-14 0,0 0-11 15,4-2-20-15,-3 2-33 0,3-3-34 0,-3 2-51 16,4-3-80-16,-1-3-134 0,1 2-228 15,3-2-222-15,-2 0 565 0</inkml:trace>
  <inkml:trace contextRef="#ctx0" brushRef="#br0" timeOffset="931602.449">15553 16917 1 0,'-3'0'0'0,"-3"-1"206"0,2 0 224 16,-3 2-35-16,2 0-75 0,-1 2-77 0,-2 4-56 15,-2 1-33-15,1 2-28 0,-2 0-23 0,0-2-19 16,0 1-16-16,1 0-16 0,-1 1-17 16,2 0-9-16,4-1-16 0,-2-1-6 0,-1-1-2 15,2 4-9-15,0-4 4 0,0-2-3 0,3-1-5 16,0 0-3-16,-3-2-11 0,4 1-12 16,-1-1-18-16,-1-1-18 0,2-1-19 0,1 0-37 15,0 0-34-15,-2-1-56 0,-1-1-32 0,3-1-26 16,-1-3-11-16,1 1 34 0,0-2 31 15,0-1 58-15,-4-1 57 0,4 1 63 0,-1-5 45 16,0 2 0-16,1-1 0 0,-3 2 0 0,3-1 0 16,-1 0 0-16,0 1 49 0,-2 0 70 0,2 3 50 15,2 2 47-15,-2 0 30 0,1 4 5 16,-5 0-20-16,5-1-29 0,0 2-40 0,0 3-49 16,0-1-32-16,-1 3-25 0,-2 1-2 0,1 1 6 15,-4 2-7-15,3 1-10 0,-4 0-13 16,4 1-12-16,-2-2-7 0,-1 0-8 0,4-1 0 15,-1-1-7-15,-3 2-1 0,5-2-5 0,-3-1-6 16,2-4-2-16,1 2-15 0,-3-1-15 0,2 0-20 16,1-2-24-16,-3-1-24 0,2 0-24 0,2-1-28 15,-2-2-22-15,2 0-12 0,-3-2-4 0,3 0 10 16,0-2 27-16,0-1 32 0,0 0 41 16,1 1 34-16,-1-3 25 0,1 0 17 0,0 1 10 15,-3-4 8-15,2 0 13 0,-1 2 7 0,2-2 22 16,-3 4 49-16,-1 3 54 0,2 1 39 0,-2 4 17 15,-1 1-14-15,3 0-25 0,-1 3-17 16,-4 1-13-16,3 3-7 0,-3 2-18 0,-2 2-10 16,0-1-17-16,3 1-17 0,-3-1-11 0,1 0-14 15,0-2-8-15,2 2-9 0,-1 0-8 16,2-4-7-16,1 1-3 0,1 0 1 0,-2-2-4 16,3 0-1-16,1-1-5 0,-1-1-8 0,1-1-7 15,1-1-14-15,0-1-20 0,0 0-22 0,1 0-25 16,-1 0-15-16,2-1-35 0,-1-2-41 15,0-2-72-15,1 0-69 0,2 1-33 0,-3-1 100 16,-1-3 269-16,0 2 0 0,-1-2 0 0,0-1 0 16,-2 0 0-16,0 1 0 0,2-4 0 0,-5 0 0 15,3-2 0-15,-5 1 0 0,5 3 0 0,-1 2 0 16,-1 1 0-16,2 2 0 0,-3 1 0 16,2 2 0-16,-2 1 125 0,3 1 131 0,0 0-30 15,-3 2-46-15,4 2-32 0,-4 1-21 0,4 4-3 16,-3-1-14-16,0 0-16 0,3 4-14 0,-4-3-12 15,4 0-6-15,-2 0-16 0,-2 0-10 0,2-2-14 16,-1-2-7-16,3 2-5 0,-1-3-7 16,-1 2-3-16,3-3-7 0,-1 1-4 0,2-3-5 15,0 0-6-15,-1 0-17 0,1 0-23 0,0 0-29 16,1-1-27-16,-1-1-1 0,0-1-3 16,1 0-13-16,0-2-12 0,3 0-27 0,-2-2-6 15,0 0 19-15,-1 1 33 0,1-1 46 0,-2 1 36 16,0-2 31-16,0 3 14 0,3-2 9 15,-3-2 10-15,0 4 14 0,0-1 24 0,0 1 32 16,-3 3 32-16,3-1 25 0,-1 1 12 0,0 1 2 16,0 0-20-16,1 0-32 0,-2 1-26 0,0 0-32 15,-3 1-15-15,3 2-4 0,-4 1-7 0,2 0-8 16,-3 2-7-16,2-3-8 0,0 0-4 16,2-2-1-16,1 2-9 0,-1-1-3 0,0 1-8 15,2-3-13-15,1-1-29 0,0 1-44 0,0 0-54 16,0-1-52-16,0 2-12 0,0-4 20 0,1 2 30 15,-1-1 134-15,3-1 45 0,-1-2 0 0,0 1 0 16,0-1 0-16,-2 1 0 0,1-2 0 16,2 0 0-16,-1 0 0 0,-1 2 0 0,0-3 0 15,-1 1 0-15,0 2 0 0,0-4 0 0,0 2 0 16,-1 0 0-16,0 2 0 0,1-2 0 0,-2 0 0 16,0 1 0-16,0 2 0 0,2-1 0 15,-1 2 0-15,0-1 0 0,0 0 0 0,1 0 117 16,-1 2 97-16,1 0-3 0,0-1-13 0,0 1-32 15,0 0-29-15,0 0-35 0,0 0-39 0,1 1-30 16,0-1-14-16,-1 0 5 0,2 0 25 16,-2 2 23-16,1-1 24 0,4 0 12 0,-3-1-6 15,1 1-2-15,3 0-9 0,-3 0-7 16,3 1-13-16,-2-1-17 0,3 0-6 0,-3-1-9 0,5 1-1 16,0-1-1-16,-1 1-8 0,-2-1-2 15,4 2-2-15,0-2 4 0,1 1 1 0,3-1 2 16,-3 0-3-16,0 1-5 0,1-1-1 0,-2 0-1 15,2-1 4-15,3 1 1 0,-2 0-3 0,1 0-2 16,3-1-1-16,0-1 0 0,-2 1 0 16,2 0 0-16,1-1-3 0,-3 0-4 0,4 0 2 15,-1 0-1-15,1 1 1 0,-4-1 4 0,5 1-6 16,-1 0-3-16,-1 0-2 0,-2-2 0 0,0 3 2 16,2 0 2-16,-4 0-3 0,3 0-7 15,-3 0 3-15,3 0 0 0,-3 0 5 0,2 0 2 16,-2 0-2-16,2-1-1 0,-3 0-2 0,0 0 0 15,4-1 1-15,-4 1 4 0,3 0-4 0,-2 1-3 16,-2-1 0-16,4 1 0 0,-4 0 3 16,0 0 3-16,3 0-6 0,-2 0-2 0,-1 0-3 15,-1 0-2-15,3 0 3 0,-1 0 1 0,-2 0 0 16,1 0-3-16,3 0 2 0,-2 0-1 16,-1 0 3-16,0 0 7 0,2 0-8 0,-3 0-2 15,2 0-1-15,-2 0-1 0,-1 0 5 0,2 0 2 16,3 0-3-16,-2-1-4 0,-2 1 2 0,1-1 1 15,3-1 4-15,-3 2 6 0,0-1-6 0,3 1-2 16,-3-1-3-16,1 1-2 0,-1-1 3 16,2 0 3-16,-2 1 0 0,0-1-2 0,-1-1 1 15,1 1-2-15,2 0 3 0,-2 0 1 0,-2-1-3 16,1 2 1-16,-2-2-2 0,0 2-3 0,-2 0 4 16,1-1 2-16,1 1-1 0,-1 0-2 0,2-1-2 15,-4 1 0-15,2 0 2 0,1 0 4 16,0 0-2-16,-1 0-2 0,-2 0-3 0,1 0-5 15,2 0 4-15,-3 0 6 0,0 0-1 0,1 0-2 16,-3 0-1-16,5 0-1 0,-2 0 4 16,-2 0 2-16,3 0-1 0,3 0-2 0,-3-1-5 15,0 1 0-15,2-1 4 0,-3 0 2 0,3-1-1 16,-1 2 1-16,0 0-3 0,0 0-3 0,-2 0 5 16,-1 0 1-16,3 0-1 0,-3 2 0 15,-2-1-4-15,2 0-3 0,-2 0 3 0,3-1 3 16,-2 1 0-16,1-1 1 0,-3 1-2 0,4-1-2 15,-3 2 2-15,4 0 2 0,-2-2-1 16,-1 0 1-16,4 1-4 0,-2-2-1 0,-2 1 1 16,2 0 4-16,-1 0 1 0,0 0-1 0,3 0-1 0,-2 1-3 15,-2-2 3-15,2 2 1 0,-3-1-2 16,5 0 0-16,-2 1-2 0,-3-1-3 0,3 0 4 16,-4 1 2-16,5-1 2 0,-6-1-1 0,4 1-1 15,-2 1-2-15,1-1 0 0,-1 0 3 0,0 2 0 16,1-2 0-16,-2 0-4 0,2-2-1 15,-1 2 1-15,1 0 2 0,-2 0 2 0,-1 0 1 16,5 2 0-16,-3-2-5 0,-1 0 2 0,1 1 4 16,-1-1-6-16,0 0 5 0,2 0-4 15,-2-1-3-15,3 1 6 0,-2 0-2 0,2 0 2 16,-1 0-2-16,1-2-2 0,-3 2 0 0,3 0 2 16,-3 2 2-16,1-2-2 0,0 0 2 0,-1 0-4 15,2 0-2-15,-2 0 2 0,0 0 3 16,4 0 2-16,-4 0-1 0,2 0-1 0,-1 0-2 15,2 0-1-15,-3 0 2 0,1 0 0 0,2 0 2 16,-4 0-3-16,4-2-3 0,-4 2 0 0,0-1 4 16,1 1 3-16,1 0-1 0,-2 1 1 15,0-1-4-15,2 0-2 0,-1 2 5 0,-1-2-2 0,-1 1 2 16,2-1-3-16,0-1-1 0,-1 1 2 16,0 0-1-16,2 0 2 0,-1 1 3 0,-1-2-6 15,3 1 2-15,-1 0 0 0,-2 0 0 0,1 1 2 16,1-1-1-16,-2 0-2 0,0 0-4 15,2-1 4-15,-3 1 0 0,0 0 4 0,-1 0-1 16,1 1-1-16,0-1-2 0,-1 0-1 0,1 1 4 16,0-1-1-16,3 0 2 0,-3 1-4 15,2-2-4-15,-2 1 6 0,-1 0-2 0,0 0 3 16,1 1 0-16,0 0-2 0,3 0-2 0,-4-1 0 16,1 2 1-16,0-2 0 0,-1 0 4 0,1 1-4 15,-1-1-3-15,0 0-2 0,1 1 5 16,-1-1 3-16,0 0 2 0,0 0-1 0,0 1-5 15,0 0 0-15,0 0 1 0,1 2 2 0,1-2 1 16,0 3-1-16,-1-3-3 0,-1 1 2 16,1 1-1-16,-1 1 3 0,0 1 2 0,1 0-4 0,0 1 0 15,0-2-2-15,-1 1 2 0,0 1 0 16,0 2 2-16,0 1 0 0,0-2-4 0,-1 3 3 16,1-3-2-16,-1 0 3 0,0 1 3 0,0-2-4 15,1 3-1-15,-1-1-2 0,1 0 3 0,-2-1 3 16,0 2-2-16,1-1 1 0,1-1-6 15,0 2 2-15,0-3 0 0,0 1 0 0,0 1 4 16,0-1-5-16,0 0 2 0,0 1-2 0,0-1 1 16,0 1 4-16,-1-1-1 0,1 1 0 0,-1-1-2 15,0 0-1-15,0-2 0 0,-1 1 1 16,2 2 3-16,-2 0-4 0,2 3 1 0,-1-4-2 16,0-2 0-16,1 1 2 0,-1-3 1 0,1 2 0 15,-3-3-3-15,2 2 6 0,1-2-6 0,-2 1 6 16,0 0-4-16,2-1-2 0,-1 1 4 15,1 0-4-15,0-3 4 0,-1 3-2 0,1-3 0 16,0 1 0-16,0-1-1 0,0-1-3 0,1 1 3 16,-1 0 1-16,0 1 4 0,0-1-2 15,0 0 0-15,0 0-4 0,0 0 3 0,0 0 2 16,0 0 0-16,-1 0 1 0,2 0-4 0,-1-1 2 0,0 1-2 16,0-2 3-16,0 4 3 0,0-2-4 15,0-2-2-15,0 1-7 0,0-2-3 16,-1 2-4-16,1-3-6 0,-1 1-10 0,1-1-23 15,-2-2-21-15,1 2-30 0,-3-2-40 0,3-1-71 16,-1 2-156-16,0 1-361 0,-3-5-747 0</inkml:trace>
  <inkml:trace contextRef="#ctx0" brushRef="#br0" timeOffset="933555.1362">14870 16696 1 0,'0'1'0'16,"0"-2"0"-16,0 1 0 0,0-1 0 0,0 1 0 15,0 0 0-15,0 0 0 0,0 0 0 0,0 0 0 16,0 0 0-16,-1 0 0 0,1 1 0 16,0-1 0-16,0 0 0 0,0 0 0 0,0 0 0 15,0 0 0-15,0 0 0 0,1 1 0 0,-1 1 0 16,0 0 0-16,1-1 0 0,0-1 0 15,-1 2 0-15,1-1 0 0,-1 0 0 0,0 0 0 16,1 0 0-16,0 0 0 0,-1 2 0 0,2-2 0 16,0 1 0-16,-1 0 0 0,0-1 0 0,0 1 0 15,0 2 0-15,-1 0 0 0,0-1 0 0,1 0 0 16,0 0 0-16,2 1 0 0,-2 2 0 0,-1-3 0 16,2-1 0-16,-1 2 0 0,-1-2 0 0,0 2 0 15,0-1 0-15,0 0 0 0,0 2 0 16,1-1 0-16,-1 1 0 0,0 0 0 0,0-1 0 15,0 2 0-15,0-1 9 0,0 0 46 0,-1 0-7 16,2 1-2-16,-1-2-12 0,0 1-9 16,1-2-5-16,0 1-10 0,0-2 3 0,2 0-5 15,-2 3 1-15,0-3 0 0,1 1-5 0,-2-1 4 16,1-1-3-16,0 2 5 0,-1-2 0 16,1 0 3-16,-1 1 6 0,0-1 6 0,0 1 14 15,0-1 1-15,3 0 7 0,-3 0-7 0,0 2-13 16,1-2-5-16,-1 1-15 0,0-2-4 0,1 2-3 15,-1 0-5-15,1-1 0 0,-1 0-3 16,1 2 5-16,-1-2-5 0,0 0 0 0,0 1-2 16,0 0-3-16,0-1 3 0,0-1 3 0,0 1 3 15,0-1 2-15,0 3 8 0,0-3 4 0,0 0 8 16,0 0 10-16,0-3-3 0,0 3 7 16,0 0 6-16,0 3 4 0,0-3 18 0,0 0 6 0,0-3 11 15,0 3 4-15,0 0-6 0,0-1-11 16,0 0-11-16,0-1-3 0,1 1 11 0,-1 1 26 15,0-1 29-15,0 1 12 0,0 0 4 0,0 0-9 16,1 0-12-16,-1 0-13 0,0 0-9 16,0 0-8-16,0 0-9 0,0 0 4 0,-1 0-9 15,1 0-3-15,0 0-6 0,0 1-15 0,0-1-2 16,0 1-12-16,0-1 0 0,0 0-5 0,0 0-1 16,-1 2-4-16,1-2-4 0,0 1 0 15,0-1-3-15,0 0 2 0,0 1 1 0,0 2 0 16,-1 0 2-16,1-1 0 0,-1 2 1 0,-1 1-2 15,-1 0 1-15,2 2-2 0,0-1-4 16,0-2 4-16,1 2-3 0,-2 2 2 0,0-1-1 16,-2 1-6-16,2 0 1 0,2-1-1 0,-2 0 1 15,0 2 1-15,1-2 0 0,-2 2 0 0,2 1-3 16,0-3 5-16,0 3-7 0,0-1 3 0,0-1 1 16,0 0-7-16,-1 1 5 0,0-3-3 15,2-1 1-15,-1 2 0 0,1-1 1 0,0 0-2 16,-1 0-4-16,1 0 4 0,0-2-4 0,0-1 3 15,0 4 3-15,0 3-8 0,0-4 3 0,0-1 0 16,0-2 1-16,0-3 2 0,0 0 0 16,0 0-2-16,0 0-3 0,0 0 2 0,0 0 1 15,1 0 1-15,-1 0 6 0,0 0 0 0,1 0 9 16,-1-2 0-16,0-2 0 0,0 0-3 0,0-5-7 16,2 2-1-16,-2 2-5 0,0-6 1 0,2 3-2 15,-2-2 0-15,1-3 3 0,0 4-5 16,-1-5 3-16,1 0-2 0,0-1 2 0,-1-1 2 15,0 4-2-15,0-1 0 0,1 1-2 0,-1 1 2 16,1 0-1-16,-1 0 2 0,0 1 2 16,3-3-4-16,-3 0 1 0,0-1-3 0,1 4 1 15,-1-4 2-15,2 5 0 0,-2-3 1 0,0 4-2 16,0-1 0-16,0 2-3 0,1 1 4 0,-1 1 3 16,1 1-6-16,-1-3 6 0,0 3-6 15,0-1 2-15,0-2 2 0,0 2-1 0,0 1 2 0,0 0-4 16,0 3 1-16,0-3-1 0,0 2 1 15,0 1 4-15,0-1-3 0,0 1-1 0,0-1 0 16,0 1 3-16,0-4 0 0,-1 5 2 0,1 0 1 16,0 0-8-16,0 1 1 0,0-1-2 15,0 0 2-15,0 0 2 0,0 3-3 0,0-3-1 16,0 1-3-16,0 0 0 0,0 0 7 0,0 3-1 16,1 1 4-16,-1 3-5 0,0 2-1 0,0 1 1 15,-1 0 1-15,1 1 3 0,-1 2-1 16,1-1 0-16,0 1-3 0,-2 2 0 0,2-4 3 15,-1 3-2-15,1 0 3 0,-3-1-3 0,3 0-3 16,-1-2-1-16,1-1 4 0,0-3 3 0,0-2-1 16,0 0 1-16,0 0-4 0,1-2-2 15,-1-1 4-15,0-1-2 0,3 1 3 0,-3-1-2 16,0-1-2-16,0 1 0 0,0-2 0 0,0-2 6 16,1 2-2-16,-1 0 1 0,0 0-1 0,0-1-1 15,2-2 6-15,-2 2-1 0,1-2-1 16,0-1-1-16,-1 1-6 0,1-5 2 0,1 1 1 15,1-2 1-15,-1-2 1 0,0 1 0 0,0-3-3 16,2-3 0-16,-2-2 2 0,0-1-2 0,1 2 2 16,3 2-4-16,-4 0-4 0,0 2 2 0,2 3-3 15,-3 1 6-15,0 2-2 0,0 2-4 16,0 0-6-16,-1 1-16 0,1 1-13 0,2 0-22 16,0 3-20-16,1-2-29 0,4 4-43 0,-4 0-61 15,3-1-146-15,0 2-312 0,-2 0-481 16</inkml:trace>
  <inkml:trace contextRef="#ctx0" brushRef="#br0" timeOffset="934504.0276">15819 16552 1 0,'0'-3'0'0,"1"-1"0"0,-1-1 56 15,0-1 409-15,0 1-45 0,0 0-57 0,-1 4-62 16,1 0-48-16,0-1-40 0,0 1-31 0,0-1-31 16,0 2-28-16,0 0-22 0,0 0-30 0,-1 1-16 15,1-1-15-15,0 1-10 0,0-1-7 16,0 1-7-16,0 1-3 0,0-2 1 0,0 2 11 16,0 1 9-16,-1 3 2 0,0 1-3 0,1 1-8 15,-1 3-4-15,-1-2 2 0,-2 0 4 16,3 4 0-16,0-4-5 0,-2 4-2 0,-1-1-7 15,1 2-1-15,2-1 3 0,-1-2-4 0,-3 3 1 16,4-2-5-16,-1 2-6 0,1-2 2 0,-1 1 3 16,-2-2 0-16,3 2 4 0,0-2-5 15,-1 1-4-15,1-4 1 0,0 0 0 0,1 0 0 16,-1-1 0-16,1-1-4 0,0-2-1 0,0-1 1 16,1-2 2-16,-1 0 3 0,0-1 0 15,0 0-2-15,0 0-1 0,0 0 2 0,1 0 4 0,-1-1 1 16,0 1 3-16,0-1-5 0,0-1-4 0,0-2 2 15,0 1-2-15,0-4 3 0,0 1-4 16,0-2 2-16,-1 0-2 0,1-2-2 0,0-2 8 16,0-2-6-16,0 0 2 0,1-3-4 0,-1 0-6 15,1-2 5-15,-1-2 1 0,1 1 4 0,-1 1 2 16,1-1-4-16,-1 0-3 0,0 4 4 16,0-2 0-16,0 0 2 0,0 4 2 0,1-3-6 15,-1 2-3-15,1 3 2 0,2-1 3 0,-2 3 1 16,2-1 2-16,-1 3 0 0,-1 1-6 0,4-3-1 15,-2 3 4-15,-2 3-2 0,4-1 4 16,-2 3-3-16,-1-2-4 0,3 1 2 0,-1 0 0 16,-3 0 4-16,4 1 2 0,-2 0-3 0,-1 1-2 15,3 1-1-15,-1-2 2 0,-1 1 0 16,5 1 2-16,-2-1-3 0,-2 2-4 0,4-1 4 0,-3 0 2 16,5 0 1-16,-2 1 4 0,2-1-4 15,1 0-4-15,-1 0 2 0,1 0 0 0,3 0 0 16,-2 0 4-16,1 2-4 0,-3-2-4 15,1 1 4-15,4 1-1 0,-4-2 4 0,1 2 2 16,-1-1-4-16,0 0 0 0,0 1-3 0,-1 0 2 16,-2-1 0-16,2 1 2 0,-1-1-2 15,-4 3-4-15,3-2 3 0,-2-1 0 0,-1 0 3 0,0 1 4 16,-1-2-4-16,-3 1-2 0,1-1-2 16,1 0-3-16,-2 0 4 0,-1 0 2 0,0 0-1 15,1 0-3-15,-1 0 2 0,1 0-2 0,-1 0 3 16,1 0 6-16,-1-1-9 0,1 1-5 0,-1-2-8 15,1 1-12-15,4 0-11 0,-2 0-12 16,0 0-21-16,2 1-24 0,-3 0-23 0,0 1-40 16,0-1-51-16,1 2-97 0,-2 1-213 0,-1 1-294 15,-1 2-89-15</inkml:trace>
  <inkml:trace contextRef="#ctx0" brushRef="#br0" timeOffset="934956.9996">15837 16668 1 0,'-1'0'0'0,"1"-1"181"0,0 0 238 0,0-2-59 16,0 2-108-16,1 0-62 0,0 0-42 0,1 0-33 15,2-1-14-15,0 0-13 0,-1 1-5 16,2-1-4-16,-1-2-6 0,3 3 0 0,-3-1-6 16,4 1 0-16,0 1 0 0,-1-1-6 0,-2-1-1 15,5 1-6-15,-2-2-8 0,2 2-5 0,-2 0-4 16,2 0-2-16,-3 1-5 0,6-1-1 0,-5 1-5 16,5-2-3-16,-2 1 0 0,2 0-3 15,-1 0-2-15,3-2-4 0,-1 1-4 0,-1 1 1 16,1-1-1-16,-1 1 4 0,-2 0-2 0,0 0-1 15,0-1-1-15,-1 1-1 0,-1 0 2 16,-1 0-2-16,0 0 1 0,-4 1-4 0,2-3-2 16,-2 2 3-16,-3 0-3 0,0 1 5 0,1 0-1 15,-2 0-2-15,0 0 1 0,0 0 3 0,-2 1 4 16,2-1-2-16,0 1 1 0,-1-1-6 0,1-1-6 16,0 1 3-16,-1 0-3 0,1 0 0 15,0 1-3-15,0-1-11 0,0 0-7 0,-2 1-13 16,1 1-12-16,-3-1-25 0,2 0-49 0,0 1-102 15,-1 1-283-15,-1-1-1005 0</inkml:trace>
  <inkml:trace contextRef="#ctx0" brushRef="#br0" timeOffset="942668.7139">13253 13662 1 0,'2'-1'0'0,"-1"-1"0"0,-1 1 0 0,0 1 0 16,1-1 0-16,-1 1 0 0,0 0 0 0,0 0 0 16,0 0 0-16,0 0 0 0,0 0 0 0,0-1 16 15,0 1 92-15,0-1 16 0,0 1 0 0,0 0-9 16,2 0-11-16,-2-2-7 0,0 2-5 16,0-1-2-16,0 2-1 0,0-1-11 0,1 0-11 15,-1 0-11-15,0 0-4 0,2 0-2 0,-2 0 4 16,0 2 12-16,0-2 7 0,0 0 7 0,1 0 3 15,-1 0-3-15,0 1-5 0,0-1-9 16,-1 0-8-16,1 0-14 0,0 0-6 0,0 1-12 16,0-1-4-16,0 0-4 0,-2 0-2 0,2 0 0 15,0 0-1-15,2 0 0 0,-2 1-1 0,0-1 14 16,1 0 17-16,1 1 13 0,0 1 13 16,0-1-7-16,1 0-11 0,2 0-8 0,-3-1-10 15,2 1-4-15,0 0-7 0,3 1-4 0,-2-1-1 16,2 0-1-16,-1 0-1 0,0-1-3 15,3 0 2-15,-3 2-3 0,4-2 0 0,-3 1-2 16,2 0-3-16,-1-1 1 0,-1 1-1 0,1-1 0 16,-1 1 2-16,1 1-1 0,-5-2-1 15,4 0-2-15,-4 0 2 0,3 0-3 0,-1 0 0 16,-2 0 2-16,0 0-3 0,-2 0 0 0,-1 0 1 16,0 0 1-16,0 0 3 0,0 0 6 0,0 1 3 15,0-2 1-15,0 1 4 0,0 0-3 0,0 0 1 16,0 0-1-16,0-2-8 0,0 1-2 15,-1 0-7-15,1-1-3 0,0 2 2 0,0-2-1 16,0 1 1-16,0-1-2 0,0 0 1 0,0 1-5 16,0 0-1-16,0 0-3 0,0 0-10 0,1 0-2 15,-1 1-13-15,1-2-18 0,0 1-22 0,0 0-35 16,2 0-42-16,0 1-64 0,0-1-101 16,3 2-159-16,-1-1-168 0,3 1-211 0,-2 0 819 15</inkml:trace>
  <inkml:trace contextRef="#ctx0" brushRef="#br0" timeOffset="943066.2589">13613 13656 1 0,'1'0'0'0,"-1"0"0"15,0 0 0-15,0 0 270 0,0 1 59 0,1-1-53 16,1 1-56-16,-2-1-51 0,1 1-38 0,1-1-32 15,-2 0-19-15,1 0 5 0,0 0 25 0,-1 0 12 16,2 2 3-16,3-2-11 0,-1 0-31 16,2 0-20-16,1 0-12 0,0 0-11 0,4-2-4 15,-3 2-4-15,2-1-6 0,-2 0 0 0,1 1-4 16,-2-1-4-16,1 1-3 0,3 0-1 16,-4-1-2-16,0 1 0 0,-1-2 0 0,3 2-7 15,-3 0 3-15,-1 0-1 0,-2 0-2 0,2-1 6 16,-3 1-4-16,0 0-1 0,0-1 0 0,-1 1 1 15,-1 1 2-15,0-1 3 0,0 0 2 16,-1 0-1-16,1-1 2 0,0 1-3 0,0 0-3 16,0 0 1-16,0 0-6 0,0 0-1 0,0 0-3 15,0 0-1-15,0 0-2 0,0 0-3 0,0 0-4 16,1-1-10-16,-1 1-8 0,3-2-14 16,-1 0-21-16,-1 1-22 0,3-2-45 0,0 2-64 15,-1 0-95-15,5 1-140 0,-3 0-118 0,1 0-139 16,2 1 464-16</inkml:trace>
  <inkml:trace contextRef="#ctx0" brushRef="#br0" timeOffset="943408.0084">14032 13620 1 0,'0'1'0'15,"0"-1"12"-15,0 1 320 0,0-1-57 0,2 1-48 16,-1-1-62-16,-1 3-24 0,2-3 8 16,0 1 19-16,-1-1 8 0,3 0-19 0,1 0-38 15,3 1-37-15,-3-1-21 0,3 0-16 0,-1 0-12 16,-2-1-5-16,4 1-6 0,-4 0-6 16,1 0-4-16,1 1 0 0,-4-1-4 0,4 0 1 15,-3 0-1-15,1 1-4 0,-2-1 1 0,0 0 1 16,1-1-1-16,-1 0 3 0,-1 1-2 0,3-1-3 15,-1 1 0-15,-2-3 0 0,2 3-1 16,-1-1-2-16,-2 0 2 0,1 1-5 0,3-1 0 16,-3 1-3-16,0-1-4 0,3 0-3 0,-2-1-11 15,1 1-12-15,1 1-22 0,-2 0-35 0,3 0-60 16,-2 0-110-16,2 0-155 0,-3 1-174 0,5 1-40 16</inkml:trace>
  <inkml:trace contextRef="#ctx0" brushRef="#br0" timeOffset="943792.7428">14416 13656 1 0,'2'0'0'0,"2"0"0"0,-1 1 139 0,-2-1 131 15,4 0-13-15,-1 0-20 0,-1 1-34 16,3-1-34-16,-3 0-30 0,3 0-18 0,-2 1-13 15,4-1-6-15,-2 2-14 0,0-2-14 0,3 0-14 16,0 0-11-16,-1-2-9 0,-3 2-8 16,2 0-6-16,0 0-4 0,-2-1-1 0,-2 1-3 15,2 0 1-15,-3 0-2 0,0 1-1 0,1-2-1 16,0 0-3-16,-2 1 0 0,0-1-1 0,1 0-2 16,3 1-1-16,-4-2-2 0,1 1 2 15,-2 1 0-15,0 0 0 0,1 0 1 0,-1 1-1 16,0-1-3-16,0 0-3 0,0 0-1 0,0 0-2 15,0 0-3-15,0 0-2 0,0 0-2 0,0-1 0 16,0 1-1-16,1 0-1 0,0 0-2 16,4 1-6-16,-4-1-3 0,1 0-5 0,-2 0-5 15,1-1-9-15,-1 1-15 0,1-1-20 0,-1 1-38 16,0 0-38-16,2 0-72 0,0 0-98 0,0 1-115 16,0 0-211-16,-1-1 513 0</inkml:trace>
  <inkml:trace contextRef="#ctx0" brushRef="#br0" timeOffset="978044.2252">19254 16941 1 0,'0'0'0'0,"1"0"0"15,-1-1 0-15,0 1 0 0,0 0 0 0,-1 0 0 16,1 0 0-16,0 0 0 0,0 0 0 0,0 0 0 15,0 0 0-15,0 0 22 0,0 1 73 16,0-2-7-16,0 2-4 0,0-1-5 0,-1 0 2 16,2-1-4-16,-1 1-5 0,0 0-10 0,0 0-14 15,0 0-14-15,-1-2-8 0,1 1 4 16,0 1 5-16,0-2 13 0,0 2 12 0,0-1 4 0,0 1 7 16,-2-1 1-16,1 0 1 0,0 1-1 15,0-1 4-15,-1 1 4 0,2-1-9 0,-1 1-2 16,1 0-8-16,0-1-11 0,-1 1-1 0,1 0-7 15,0 0 0-15,0 0-2 0,0-2 2 0,0 2-3 16,1 0 1-16,-1 0 2 0,0 0-6 0,0 0 2 16,0 0-4-16,1 0-3 0,-1 0-3 15,0 0-3-15,2 0-8 0,-2 2-5 0,1-2-1 16,-1 0-3-16,0 0 1 0,1 0 0 0,-1 0-2 16,1 1 5-16,1-1 3 0,-1 0 1 15,3 0 5-15,-1-1-2 0,4 1 1 0,-4-2 0 16,2 2 5-16,2 0-1 0,-2-1 0 0,2 1 2 15,-1-1-8-15,3 0 2 0,-1 1-4 0,0-1-1 16,1 1 2-16,1 0-4 0,3 1 1 16,-1-1-5-16,-1-1 0 0,3 1-1 0,-3 0 0 15,0 0 1-15,3 0-3 0,0 0 2 0,-2-1-4 16,2 1 1-16,2 0 1 0,-4-2-2 16,4 2 0-16,-1 0-1 0,3-1-1 0,-1 1 0 15,-1-1 0-15,-1 1 2 0,2 0-4 0,-4 0 5 16,1-1-4-16,1 1 2 0,-1 0 1 0,-2-1-2 15,4 1 1-15,-3 0-1 0,0-3 0 16,4 1-2-16,-5 1 2 0,3 0 2 0,-1 1-5 16,1-3 6-16,-2 2-4 0,2 0-1 0,0-1 4 15,-1 1-1-15,0-1 1 0,0 1-2 0,-2 0 1 16,-1 0-2-16,1 0 0 0,0 0 4 0,-2 0-6 16,1-1 3-16,-4 2 0 0,1 0-3 0,2 0 4 15,-3 0 0-15,2-1 0 0,-2 1-1 16,3 0 3-16,-1 0-3 0,1-3 0 0,1 3 5 15,-2 0-5-15,1 0 3 0,1-1-2 0,-1 0 0 16,0 1 5-16,1-2-3 0,-1 2 3 16,3-1-5-16,-1 0 1 0,-1 0-3 0,1 0 2 15,0-1 1-15,-3 1-6 0,1 0 5 0,1 1-2 16,-2-1 0-16,1 0 6 0,1 0-5 0,0 1 3 16,2 0-1-16,0-2 1 0,3 2-4 15,1 0 3-15,1-1 2 0,1 1-5 0,1 0 5 16,1 0-2-16,-4 0-2 0,3 0 5 0,-1 0-3 15,2 1 0-15,-1-1 0 0,-1 0-4 16,0 2-1-16,-1-1 1 0,1-1 6 0,-2 1-8 0,1 0 7 16,-2-1-3-16,-1 1-3 0,1-1 8 15,-1 0-6-15,-3 0 2 0,1 0 0 0,-2 0-4 16,-3 0 1-16,1 0 0 0,-1-1 3 0,-1 1-4 16,-2-1 4-16,3 0-2 0,-2 1-5 15,3-1 10-15,2-1-3 0,0 2 1 0,2 0 1 16,0-1-5-16,2 1-1 0,-1 0 0 0,0-1 4 15,1 2-3-15,-3-1 5 0,6 1-4 0,-5-1-2 16,5 0 6-16,-4 0-6 0,4 0 4 0,-3 2-2 16,2-1-5-16,1 0 5 0,0-1-4 15,-2 1 6-15,4-1-4 0,0 1 4 0,1-1-3 16,-2 1-2-16,1 1 8 0,0-2-8 0,-1 1 4 16,1 0 1-16,-4 0-6 0,2 0 4 15,-1-1-2-15,1 0 3 0,-2 2-4 0,1-2 5 16,2 0-1-16,-5 0-4 0,3-2 9 0,-3 2-8 15,3 0 4-15,-2-1-1 0,0 1-5 0,-2-1 3 16,4 1 0-16,-5-1 1 0,1 0-2 0,2-1 3 16,-3 2-2-16,0-1-4 0,2 1 8 15,2-1-6-15,0 0 3 0,0 1 2 0,1-1-7 16,-1 1 4-16,-1-1-1 0,3-1 1 0,-3 2 1 16,3 0 1-16,-4 0-1 0,2 0-2 0,-4 0 4 15,4 0-6-15,-3 0 4 0,0 0 1 0,2 0-6 16,-1 0 5-16,-2 0-4 0,5 0 4 15,-4 0 0-15,4 0 2 0,-4 0-2 0,4 0-3 16,-4 0 5-16,0 0-5 0,3 0 3 16,-5 0 1-16,1 0-5 0,2 2 4 0,-1-2-2 0,-2 0 1 15,0-2 1-15,6 2 0 0,-5 2 0 16,0-1-4-16,4-1 4 0,-2 1-2 0,0-1 1 16,2 1 3-16,-2 0-8 0,0 0 7 15,1-1-5-15,0 2 3 0,-1-4 4 0,3 4-2 16,-3-1 1-16,5-1-4 0,-5 2-2 0,3-1-3 15,0-1 1-15,-3 2 2 0,5-1 0 0,-1 0 5 16,-3-1-4-16,4 0 0 0,0 0 6 16,1 3-5-16,-1-3 3 0,1 0-2 0,-1 0-1 15,2 0 0-15,-4 1 0 0,1-1 3 0,1 3-4 16,1-2 3-16,1 0-3 0,-1 1 1 0,2-2 3 16,-1 1-2-16,4 2 1 0,-5-1-2 0,0-1 2 15,-3 0-2-15,5-1 1 0,-5 2 3 0,2-1-6 16,1-1 6-16,0 1-5 0,-2-1 0 15,0-2 5-15,-2 2-3 0,2 0 3 0,1 0-3 16,-5 1-1-16,4-1-1 0,-1 0 1 0,-2 0 4 16,3 0-4-16,-3 0 1 0,1 0-1 0,-2 0-1 15,1-3 5-15,-2 5-2 0,3-2 2 16,-2 0-4-16,-1 1-1 0,4-1 0 0,-5-1 0 16,4 1 4-16,-2 0-2 0,1 1 1 0,-1-1-2 15,-1 0-2-15,3-1 7 0,-3 2-5 0,0-1 4 16,0 2-4-16,-2 2-2 0,2-3 1 15,-2 0 1-15,1-1 3 0,2 1-2 0,-2-1 1 16,1 1-3-16,-2-1 1 0,6-1 3 0,-5 1-3 16,5 0 4-16,-3 0-3 0,2 0-2 15,-3 0 1-15,1 0 2 0,1 0 1 0,-3 0-2 16,5 0 1-16,-4 0-2 0,0 0-1 0,3 0 2 16,-3 0 0-16,3 1 1 0,-1-1 0 15,2 3-4-15,2-1 2 0,-4-1-1 0,4 0 5 0,0 0-2 16,-2 1 1-16,0-1-3 0,1 0-3 0,3-1 7 15,-3 0-1-15,-3 1 1 0,3-1 1 16,-1 2-6-16,2-1-1 0,-4-1 2 0,4 2 2 16,0-2 1-16,-5 1 0 0,4 1-1 0,-2-2-4 15,-2 0 3-15,1 0 0 0,-2 1 1 16,0-1 1-16,-2 1-5 0,0 0 1 0,-1-1 0 16,-1 0 2-16,2 0 2 0,-1 0 0 0,-2 0-2 15,0 0-3-15,-2-1 4 0,2 1-3 16,-2-1 5-16,-2 1-1 0,0 1-5 0,2-1 5 15,-3-1-5-15,2 0 5 0,-2-1 1 0,-1 1-3 16,3-1 0-16,-2 2-3 0,-1-2 3 0,2 2 0 16,-2-1 2-16,1 1 0 0,0 1-4 0,0-2 0 15,0 1 0-15,1 0 2 0,0-1 2 16,0 1 0-16,2 0-2 0,-1-1-4 0,2 0 4 16,-4-1-2-16,3 1 4 0,-3 1 0 0,4 1-4 15,-3-1 2-15,3-1-1 0,1 0 1 0,-4 0 2 16,4 1 0-16,-1 0-1 0,-2 0-5 15,0 0 2-15,0-1 1 0,1 1 1 0,-1 0 2 16,2 1-3-16,-3-1 1 0,3 0-3 0,0 0 3 16,-3-2 3-16,5 2-2 0,-2 0 0 15,-2 0-2-15,2 0 0 0,0 0-2 0,-1 0 5 16,3 0 0-16,-1 1-2 0,1 0 0 0,-4-1-2 16,4 0 2-16,-2-1 2 0,3 2 0 0,-5 0-1 15,4 0-3-15,-2 0-1 0,2-1 1 0,-1 2 2 16,-1-1 3-16,2 0-4 0,-1 0 1 0,-1 0-1 15,0 0 1-15,2-1 2 0,1 1-1 16,-1 1 0-16,0-1-5 0,2 1 1 0,-2-1 1 16,-1-1 3-16,1 1 2 0,-1 1-2 0,2-1-1 15,0 1-1-15,1-1 1 0,0-2 4 16,2 2-3-16,-3 0 1 0,1-1-3 0,0 1-5 16,1 0 4-16,-2-1 3 0,2 1 0 0,-2 2 0 15,1-2 0-15,1-1-4 0,0 2 2 0,0-2 4 16,-1 0-2-16,-1 0 1 0,2 3-3 15,-1-2-4-15,-1 0 3 0,2 0 3 0,0 0 0 16,3 1 1-16,-4-2 0 0,0 1-5 0,1-1 2 16,0 0 3-16,-2 0-2 0,4 0 1 15,-1 0-1-15,1 1-3 0,0-1-1 0,0 0 4 16,0 1 3-16,0-1 0 0,1 0-1 0,0 2-4 16,-2-1 0-16,5-1 4 0,-4 1-2 15,3 0 0-15,-1 1 0 0,0 0-4 0,0-1 2 0,-1 2 2 16,1-1 2-16,0-1 4 0,-2 0-5 0,0-1-2 15,2 1-1-15,-1-1 2 0,0 2 0 0,0-2 3 16,0 1-4-16,1 1-6 0,-3-2 3 16,2 1 0-16,-1-1 4 0,0 1 2 0,1-1-2 15,0 0-2-15,0 0 0 0,-2-1 4 0,2 1-3 16,-3-1 3-16,-2 1-2 0,4 0-7 16,-4 0 4-16,1-2 1 0,-1 1 0 0,0 1 6 15,-2 0-4-15,1 0-2 0,-1 0-1 0,0 0-1 16,-2 0 1-16,3 0 3 0,-1 0-3 15,0 1-2-15,1-1 2 0,-2 0 1 0,3 0 4 16,-2 0 3-16,2 0-3 0,0 0-4 0,-1 0-1 16,1 0-1-16,-1 0 4 0,0 0 0 0,1 2 0 15,1-2-4-15,0 0 1 0,0 0 1 16,0 0 4-16,-1 1 4 0,1-1-5 0,-2 0-2 16,0 1-4-16,1-1 0 0,-1 0 3 0,-2 1 1 15,1-1 0-15,1 1-3 0,0 0 1 0,-1-1 2 16,0 0 2-16,0 1 7 0,-1-1-7 0,2 0-2 15,-2 2-1-15,0-4-2 0,0 2 3 16,-1 2 4-16,-1-2-1 0,0 0-6 0,1 0 3 16,1-2-2-16,-2 2 3 0,1 0 5 0,-2 0-4 15,3-1-1-15,-2 1-1 0,0 0-2 0,1-1 2 16,-3 1 2-16,-1-1 1 0,1 1-3 0,-1 0 0 16,-1 0-1-16,1 0 2 0,-2 0 4 15,0 0-2-15,0 0-1 0,0 0-4 0,0 0-1 16,0 0 3-16,0-1 3 0,0 2 1 0,0-1-1 15,0 0-1-15,1 0-2 0,-1-1 3 16,0 1 3-16,1-1-3 0,0 0-4 0,-1 1-1 16,0-2-4-16,3 2 3 0,-1 0 3 0,0 0 0 15,-1-1-1-15,2 1 0 0,-2 0-2 0,0 1 0 16,2-1 9-16,-1 0-6 0,1 0 1 16,-1-1-2-16,1 1-5 0,-1 0 5 0,0 0 2 15,-2 0 2-15,2 0-4 0,-2 0 1 0,1 0-2 16,-1 0 2-16,0 0 5 0,0 0-3 15,1 0 0-15,-1 0-3 0,0 0-2 0,0 0 3 0,0 0 3 16,-1 0 3-16,1 0-4 0,0 0 0 0,0 0-1 16,0 0 1-16,0 0-3 0,0 0 5 15,0 0-2-15,0 0-2 0,0 0 3 0,0 0-4 16,0 0 3-16,0 0 2 0,0 0-1 16,0 1 0-16,0-1-4 0,0-1 4 0,0 2 2 15,0-1-1-15,-1 0 1 0,2 0-4 0,-1 0-3 16,0 0 2-16,0 0 2 0,-1 0 0 0,1-1 3 15,0 2-4-15,0-1-2 0,0 0 1 0,0 0 3 16,0 0-6-16,0 0 5 0,0 0-5 16,0 0-3-16,0 0 9 0,0 0-4 0,0 0 2 15,0 0 0-15,0 0-2 0,0 0-3 0,0 0 2 16,-2 2 2-16,4-1-6 0,-2 0 6 16,0 0-2-16,0-1-2 0,0 0 7 0,1 1-1 15,-1 1 3-15,1 0-2 0,1-1-1 0,-1-1-2 16,-1 3 0-16,1 1 4 0,-1-2-2 0,0 2 3 15,0-1-3-15,0-1-4 0,1 3 6 0,-1-1-2 16,0 2 3-16,0-1 1 0,-1 1-1 0,1-1-2 16,0 2-2-16,-1-2 3 0,0 1-4 15,1-1 4-15,-2 2 0 0,1-2-3 0,0 1 3 16,-1 2-2-16,1 1 2 0,0-2 0 0,-1 0-3 16,-1 0 1-16,2-4 0 0,0 4 2 15,-1-4 0-15,1 0 0 0,0 3-1 0,0-4-4 16,0 0 3-16,-1 2-1 0,1-2 1 0,0 1 3 15,1 1-2-15,0-1-4 0,-2 0 1 0,1 1 2 16,1-3-3-16,-1 3 4 0,1-1-3 16,0-3-4-16,-1 3 2 0,1-2 2 0,0 0 2 15,0 1 2-15,0 1 1 0,0 0-5 0,0-2 0 16,0 2 1-16,1-2-1 0,-1-1 2 0,0 1 0 16,0-1-3-16,0 2 1 0,0-2 1 15,1 0 2-15,-1 1 0 0,0 1-2 0,0-2-2 16,0 0 0-16,0 0 2 0,0 0-4 0,0 0 5 15,1 0-1-15,-1-2-2 0,0 2 9 0,0 0-9 16,0 0 6-16,0 2 0 0,0-4-8 16,2 2 4-16,-2 0-3 0,0 0 4 0,0 0 4 15,-2 0-2-15,2 0 0 0,0-1-3 16,0 1 4-16,0 0 0 0,0-2 4 0,0 4 2 0,2-2 1 16,-2 0-7-16,0 0-3 0,0-2-1 0,0 1 0 15,-2 0 2-15,2 1-2 0,0-3-3 16,-1 1-4-16,1 0 3 0,-1 0 1 0,0 2 2 15,1-1-2-15,-1 1-1 0,-1-1-3 0,-1 0 1 16,3 1 2-16,-2-1-1 0,1 1 1 16,-1-1-3-16,1-2-1 0,-2 3 4 0,1-1 1 15,2 0 1-15,-1 0-2 0,1 0-8 0,-1-2-5 16,-1 1-4-16,-1-1-13 0,0-2-16 0,2 4-30 16,0-1-68-16,-1-1-143 0,0 0-476 15,1-3-733-15</inkml:trace>
  <inkml:trace contextRef="#ctx0" brushRef="#br0" timeOffset="982344.429">19260 16949 1 0,'0'-1'0'0,"1"0"0"16,1-1 0-16,-2 1 0 0,0 0 0 0,0 0 0 16,0 0 0-16,0 1 0 0,0-1 0 0,0 1 0 15,0-2 0-15,0 1 0 0,0 1 0 0,0-2 0 16,0 2 0-16,-2 0 87 0,1 0 2 0,0-1-4 16,0 1-5-16,0 0-6 0,-1 0-15 15,0-1-10-15,2 1 4 0,-3 0 0 0,2 0 6 16,-2 0-3-16,2 1-8 0,0-1-6 0,0 0-14 15,-2 0-9-15,1 0-7 0,-2 0-4 16,2 1-2-16,-2 1-2 0,0-1 3 0,2 1-2 16,-3-2 0-16,1 1 1 0,3 0-7 0,-3 0 4 15,1-1-1-15,2 0 8 0,0 1 2 0,-3-1 7 16,3 0 2-16,-1 0-4 0,2 0 6 16,-2 0-5-16,1 0 10 0,1 0 8 0,-1 1 3 15,1 1 6-15,0-2-4 0,0 0-3 0,0 0 0 16,0 0-2-16,0 0 0 0,0 0-5 0,0 0 3 15,0 0-4-15,1 0 3 0,-1 0 8 16,0 1 6-16,0-1 15 0,0 0 9 0,1 1 7 16,-1-1 1-16,-1 0 0 0,1 0-1 0,-1 1-4 15,2-1 2-15,-1 0-11 0,0 0-6 0,-1 1-9 16,1 0-13-16,0 2-3 0,-2-2-7 0,1 1-1 16,-1 1-2-16,-1-1-2 0,1 0-3 15,2 1-4-15,-2-1 2 0,0 0-6 0,-1 0 2 16,2 2 1-16,0-2-6 0,0 3 2 0,1-2-1 15,-3-1 2-15,3 2-2 0,-1 0 4 0,0 0-1 16,0 3-3-16,-2-3 5 0,2 1-6 16,0 1 1-16,-2 0 0 0,2 2-5 0,0-1 3 15,1-1 0-15,-2 1-1 0,0-2 3 0,2 1 1 16,-2 0-3-16,1 3-3 0,-1-2 3 16,1-1-4-16,-2 3 3 0,2 0 0 0,-2 0-4 15,1 2 0-15,2-6-3 0,-2 0 2 0,0-2 1 16,2 1 0-16,-1 2 0 0,1-3-2 15,0-1 1-15,-1 2-1 0,1-2 2 0,0-1 1 16,0 4-5-16,-2-2 5 0,2-2-5 0,0 0 3 16,0-1 2-16,0 1-3 0,0 1 0 0,0-2 0 15,0 1 0-15,0-1-1 0,0 0 1 16,0 1 3-16,0 0-5 0,0 1 5 0,0-2-6 16,2-1 1-16,-2 0 3 0,0 0-1 0,0 1 1 15,0 1-4-15,0-1 3 0,0 0-3 0,0 1 2 16,1-1 2-16,-1 3-4 0,0-2 3 15,1-1-2-15,-1-1 2 0,2-1 4 0,0 2-3 16,-1 0 3-16,0 0-2 0,2 0-2 0,-2 0 2 16,2-1 1-16,0 0 1 0,0 2-2 0,-2-1 2 15,3-1-4-15,0 1 2 0,-2-2 2 0,3 2-3 16,0-1 1-16,0 1-2 0,2-2-2 0,0 1-1 16,-1 0 1-16,1 0 3 0,1 0-4 15,1-1 4-15,-1 0-3 0,2 1 0 0,-1-2 5 16,0 1-3-16,4 2 2 0,-1 0-2 0,0 0-2 15,3-2 1-15,-2 0 2 0,0 1 1 16,2 0-2-16,1 0 3 0,-1 0-4 0,3 0-1 16,-3-2 4-16,-2 0-2 0,4 3 1 0,-3 0 0 15,3-3-3-15,-1 2 1 0,-1 0 0 0,3 0 3 16,-3 1-2-16,3-1 1 0,2 1 0 16,-4-2-2-16,1 2 3 0,0-2-1 0,-3 1 0 15,3 1-1-15,0 0-2 0,-1 0 1 0,2 0 1 16,-1 1 4-16,1-1-2 0,1 2 1 0,1-2-1 15,2 0-2-15,1 0 5 0,0 2-3 16,0-1 4-16,4 1-4 0,-4-1-3 0,3 2 3 0,-1-3-2 16,3 0 4-16,-4 0 1 0,4 2-2 15,-1-2-1-15,1 0-1 0,-2 0 2 0,1 0 0 16,-2 0 0-16,1 0 0 0,-1 0-4 0,1 1 1 16,0-1 2-16,1 0 2 0,-1 0 1 0,-1 0-1 15,-4 0-3-15,2 0-1 0,-2-1 2 16,1 1-2-16,-1 0 4 0,0 0-1 15,-3 0-3-15,1 0 1 0,-1 0-1 0,2 0 4 0,0 0 1 16,-2 1-1-16,1-1 0 0,0 0-6 16,-1-1 4-16,1 1-2 0,0 0 2 0,1 1-1 15,-3 2-4-15,1-2 3 0,0-1 1 0,0 0 2 16,2 1 3-16,0-1-1 0,-1 1-3 16,0-1-3-16,0 0 2 0,2 0 2 0,-1 0 3 15,-1 0-2-15,3 0-3 0,-1 0 0 0,3 0-1 16,-4 0 1-16,2 1 4 0,2-1-3 0,-6 1 1 15,4 0-5-15,-4-2 2 0,0 1-1 0,1 1 4 16,-3 0 0-16,3 1-5 0,-2-2 3 0,3 0-3 16,-3 0 4-16,-1 0 3 0,3 0-3 15,-2 0 0-15,1 0-4 0,-3 0 2 0,4 0 2 16,-2 0 1-16,0 0 1 0,2 0-4 16,-1 0 0-16,-1-2-2 0,0 2 2 0,2-1 4 0,0 1-2 15,-1 0-1-15,1-1-4 16,-2 1 0-16,4-1 1 0,-2 0 3 0,0 2 1 0,0-1-1 15,0 0 0-15,-2 0-1 0,0-1 0 0,2 1 5 16,1 1-2-16,-2 0-2 0,2-1-3 0,-2-1-5 16,5 1 3-16,-3 0 6 0,2 1 0 15,-2 1-2-15,0 0 1 0,-1-2-2 16,1 0 1-16,0 0 5 0,1 0-2 0,-3 2-2 0,4-1-2 16,-3-1-3-16,3 0 3 0,-2 2 3 15,1-1 1-15,-3 1-2 0,5 1 0 0,-5-3-3 16,0 0 3-16,2 2-1 0,-1-1-4 0,-2 1 2 15,-1 0-4-15,1-2 1 0,1 1 3 16,-3-1 1-16,3 1 4 0,-4-1-2 0,3 1 1 16,-2-1-4-16,0 0 0 0,2 0 7 0,-2 0-6 15,1 2 3-15,1-2-3 0,-2 0-5 0,2 0 5 16,-2 0 1-16,3 1 2 0,1-1 3 0,-5 1-4 16,4 0-2-16,0 0 1 0,-2 0 2 0,2 1 0 15,0 0 1-15,-3-2-4 0,3 0-6 0,-1 0 5 16,-1 0 4-16,2 0-1 15,-2 0 4-15,0 0-3 0,1 0-3 0,2 0 1 0,-4 0 3 16,3 0-2-16,1 0 2 0,-4 0-3 0,4-2-7 16,0 2 6-16,1-2 1 0,-1 1 3 15,1 1 5-15,0-1-6 0,-2 1-4 0,2-2 1 16,-3 1 2-16,3-1-1 0,-1 2 2 0,1 0-3 16,-2-1-5-16,2 0 3 0,-5 0 3 0,4 1 3 15,1-1 0-15,-2 2 0 0,1-2-5 16,-5 0-1-16,6 1 4 0,-4-3-1 0,0 3 2 15,2 0-2-15,-1-2-3 0,-1 2 1 0,1-3 1 16,0 0 4-16,-2 3 3 0,3-2-3 16,-5 2-4-16,4-1-1 0,-4-1 1 0,4 2 1 15,-4 0 2-15,4 0-2 0,-3-2-6 0,-2 1 5 16,4 1 1-16,-2-1 1 0,3 2 5 16,-4-2-4-16,5 1-3 0,-7-1 0 0,5 1-1 0,-3-1 3 15,-1 2 3-15,-1-1-4 0,4-1-5 16,-5 0 3-16,0 0-1 0,1 1 4 0,0 0 7 15,-1 0-7-15,0-1 2 0,-4-1-2 16,2 2-2-16,0-1 2 0,0 1 0 0,-3 1-1 0,3-2-4 16,-1 1 3-16,-1 0 0 0,4 0 3 15,-1 1 3-15,0-1-3 0,1 0-3 0,-1 0-2 16,2 2 0-16,1-2 3 0,-2 2 2 0,5-2-2 16,-1 0-1-16,-2 1 0 0,6-1-2 0,-5 1 6 15,5 0 2-15,-2 0-1 0,-1 0-5 16,4-1-2-16,-5 0-1 0,5 0 1 0,0 2 5 15,-1-2-2-15,2 0-2 0,-3 0 0 0,2 0 2 16,-1 0 2-16,-1 3 3 0,-2-3-2 0,2 2-2 16,-4-2-4-16,5 1-1 0,-6-1 2 15,3 2 4-15,-2 0 0 0,-1-2-3 0,0 1 0 16,3-1-1-16,-3 0 2 0,-1 1 5 0,0-1-3 16,0 0-1-16,-2 0-2 0,1 0-4 15,0 0 3-15,-1 0 4 0,-1 0 0 0,-3-1-1 16,4 0-1-16,-3-1-4 0,-1 0 5 0,3 4 2 15,-3-2 1-15,-1 0-2 0,-1 0-4 0,0-2 4 16,2 1-7-16,-3 1 6 0,5 0 2 16,-4-2-6-16,5 2 7 0,-4 0-6 0,2 0 2 15,-1 0 4-15,1 0-4 0,1 0 2 0,-2 0-4 16,3 0-1-16,0 0 4 0,-3 0-1 0,4-1 2 16,0 1-1-16,-1-2-5 0,2 2 3 0,-3 0 1 15,0 2 4-15,2-2-3 0,0 1-1 0,1-2-3 16,-2 1-4-16,2 0 4 0,-2 0 4 15,4 0 1-15,-4 0-1 0,2 1 1 0,-2-1-5 16,2 0 3-16,3 2 1 0,-3-4-2 0,0 4 4 16,0-2-4-16,2 0-2 0,-1 0 4 15,-1 1-1-15,2 1-1 0,-2-2 1 0,0 2-1 16,-1-1-1-16,0 0 3 0,2 1 2 0,-1 0-8 16,-3-1 6-16,2 0-2 0,0-1-3 0,1 0 8 15,1 0-5-15,-1 2 4 0,0-2-2 16,0 1-2-16,-1 1-2 0,-1-4 2 0,1 5 4 15,2-2-3-15,-1-1 3 0,0 1-4 0,2-1-2 16,0 0 5-16,-1 0-3 0,1 1 3 0,-1-1 0 16,2 1-1-16,-2-1-2 0,1 0 2 0,-1 2 0 15,-1 0-1-15,1-2 2 0,-1 1-5 16,0-1 0-16,1 0 1 0,-3 0 3 0,0 1 1 16,-1 0 1-16,3 1-4 0,-3-1-2 0,-1-2 3 15,-2 1 0-15,3 1 0 0,-1-1 3 0,0 1-4 16,1-1-3-16,-3-1 0 0,3 1 3 0,0 1 3 15,-1 1 0-15,2-1 2 0,1 1-6 16,-1-2-3-16,-1 2 5 0,2 0-2 0,0 0 1 16,3 1 1-16,-2-3-4 0,0 3 4 0,1-2-1 15,1 0 4-15,-1 1 0 0,-1 0-4 16,0-2 0-16,3 0-1 0,-3 1 1 0,-2 0 1 16,4-1 1-16,-1 1-1 0,-2-1-2 0,0 0 3 15,-2 0 0-15,2 0 1 0,-1 1 0 16,0-1-6-16,-3 0 3 0,2 0-2 0,-2 2 3 15,0-2 1-15,-2 0-1 0,5 1 1 0,-5-2-3 16,2 2 4-16,-2-1-3 0,1 0 3 0,1 1 0 16,-1-1 1-16,3 1-4 0,-3-1-1 15,3 0 2-15,0 2-3 0,-3-2 6 0,6 0-4 16,-3 0-4-16,0 0 8 0,2 1-6 0,-1-1 5 16,1 1 0-16,-1 0-6 0,1 1 4 0,-1 0-1 15,0-2 0-15,-1 1 5 0,1-1-2 0,-2 1-2 16,0-1-3-16,-1-2 0 0,0 2 2 15,0 0 2-15,1 1 1 0,-1-1-3 0,0 1 2 16,1-2-2-16,-1 1 2 0,3 0 0 0,-2 0-1 16,1-1 1-16,-1-1-4 0,0 0 3 0,1 1-2 15,1 1 3-15,-2 0-1 0,1-1-3 0,0 2 2 16,-1-2-1-16,0 1 3 0,1 0-2 16,0 0 2-16,1 1-2 0,0-2-2 0,-1 1 4 15,0-1-2-15,2 1 1 0,2 1 4 0,-4-1-5 16,2 0 2-16,-2 1-3 0,-1-2 1 15,2 2 2-15,-4-1-1 0,3 0 1 0,-2 0-2 16,1-1 1-16,1 1-1 0,-1 0 2 0,2 1 1 16,-2-1-3-16,-2 0 2 0,4-1-3 0,-3 1-1 15,4 0 4-15,-2 0 2 0,-2 1-1 16,3-3-2-16,0 2 0 0,-1-2-3 0,-1 1 4 16,2 1-1-16,-1-1-3 0,-1 1 0 0,1-1-2 15,-1 1 4-15,0 0 3 0,2 0 1 0,-1 0 0 16,-3 0-4-16,4 0-1 0,-3 0-1 0,4 0 1 15,-4 2 5-15,2-1-5 0,-1 1 2 16,0-2-1-16,-1 0 0 0,1 0 2 0,-2 0-1 16,2 0 2-16,-1 1-4 0,-1-1 1 15,-2 0 0-15,-1 0 1 0,1 0 3 0,0 1-4 0,-2-1 3 16,0 0-5-16,0-1 2 0,0 2 6 16,0-2-3-16,-2 2 1 0,2-1-4 0,0-1 2 15,0 1-3-15,0 0 2 0,0 0 4 0,0 1-5 16,0-1 3-16,0 0-2 0,0 0-3 0,0 0 5 15,0-1-5-15,0 2 3 0,0-1-6 16,-2-1 3-16,2 1-2 0,0 0 0 0,0 0 2 16,0 1-5-16,-1-1 1 0,1 1-3 0,-1-2 0 15,1 1 4-15,-1 0 0 0,1 0 1 16,-2 0-5-16,0-1 1 0,-1 1-4 0,1-1-1 16,-1 1 7-16,0 0-5 0,2 0 3 0,-1 0-3 15,-1 0-4-15,1 0-1 0,0-2-7 0,-1 2-2 16,-1-1-8-16,2-1-12 0,-2 0-18 15,2 1-27-15,-2 1-42 0,2 0-84 0,-1-1-203 0,0 0-455 16,1 0-28-16</inkml:trace>
  <inkml:trace contextRef="#ctx0" brushRef="#br0" timeOffset="983073.8834">25785 16977 1 0,'1'1'0'0,"-1"-1"0"0,2 0 0 15,-2-1 0-15,0 1 94 0,0 0 175 0,0 1-14 16,0-1-40-16,0 0-46 0,0 1-42 16,0-1-14-16,0 0 3 0,1 1 1 0,-1 0 10 15,-1-1-6-15,1 2-8 0,0-2-12 0,-2 2-19 16,1-2-7-16,0 2-5 0,-3 1 0 0,1 2-10 16,0-1-8-16,-1 1-11 0,0 2-15 15,-1-2 8-15,-1 1-5 0,0-2-1 0,-1 3 4 16,-2 0-6-16,-1 2 0 0,0 3-3 0,0-3-6 15,-3 2-3-15,1-1-4 0,-1-1 1 16,0 2-10-16,2 0 6 0,-3-2-5 0,4 0-2 16,-3-3 6-16,3 2-3 0,0-1 1 0,2-1-2 15,-1-3 2-15,3 2-5 0,0-1 0 0,1-2 1 16,-2 3-8-16,6-4 4 0,-1-1-6 0,0 0-6 16,0-2-2-16,1 1-15 0,1 0-12 15,-2-1-27-15,2 1-33 0,0-1-61 0,0-3-99 16,-1 2-176-16,1 0-224 0,0-1-152 0,0 0 792 15</inkml:trace>
  <inkml:trace contextRef="#ctx0" brushRef="#br0" timeOffset="983585.8861">25252 17125 1 0,'-3'0'0'0,"-2"-1"129"0,-3 1 292 15,0-1-14-15,4 2-62 0,-2-1-75 0,3 0-62 0,-1 1-45 16,-1 3-34-16,0-2-21 0,1 2-16 15,1-2-8-15,-3 1-6 0,2 0-6 0,-2-1-7 16,1 2-6-16,-1 2-12 0,1-2-10 0,-2-1-5 16,-1 2-9-16,0 0-2 0,2 2-4 15,-1 0-6-15,0-1 0 0,-1 1-6 0,-2-2 2 16,1-1 0-16,-1 0-4 0,0 1-1 0,0-3-4 16,2 2-1-16,-1-1-7 0,0 0-3 0,4-1-8 15,-1 2-17-15,1-3-11 0,0-1-24 16,4-1-27-16,-1-1-42 0,0 1-64 0,0 0-122 15,1 0-260-15,-1 0-247 0,2-3 390 0</inkml:trace>
  <inkml:trace contextRef="#ctx0" brushRef="#br0" timeOffset="983827.9442">24840 17127 137 0,'-8'0'466'0,"3"3"-49"0,-3-1-40 16,1 1-45-16,1 0-54 0,-1 2-68 0,-1-1-53 16,-1 1-33-16,0 1-24 0,0-2-20 0,1 1-23 15,0 1-14-15,-1 0-17 0,0-1-9 16,2-1-4-16,0 1-8 0,-1 1-1 0,0 0-6 16,-1-2-5-16,4 1-6 0,-5-2-10 0,2 0-17 15,0 2-30-15,0-1-39 0,0-2-61 0,-1-1-94 16,0 0-181-16,-1 1-314 0,0-1-181 15</inkml:trace>
  <inkml:trace contextRef="#ctx0" brushRef="#br0" timeOffset="984076.6635">24270 17162 559 0,'-6'0'433'0,"1"0"-65"0,-3 0-25 0,4 0-44 16,-1 2-57-16,2 1-64 0,-4 0-49 16,1 2-28-16,-1-1-19 0,-1 1-14 0,-1-1-16 15,4 2-12-15,-3 0-14 0,0-1-12 16,-1-1-3-16,2 2-6 0,-2-1-4 0,1 4-2 16,-1-2-9-16,-1-2-8 0,1 2-13 0,1-1-21 15,3 0-33-15,-4-1-49 0,1 0-69 0,0-2-120 16,2-1-242-16,-3 0-325 0,0-1 252 15</inkml:trace>
  <inkml:trace contextRef="#ctx0" brushRef="#br0" timeOffset="984330.3984">23619 17129 543 0,'-6'-2'388'0,"-4"4"-82"16,1-2-31-16,3 3 9 0,-2 1-24 0,-1 0-56 16,2-1-63-16,1 0-39 0,-2 0-22 0,-1 3-19 15,1-2-16-15,3 1-19 0,-2 0-11 0,-2-1-11 16,4 3-2-16,-3 0-1 0,0-1-6 16,-2 2-5-16,4-1-6 0,-2-3-13 0,-1 1-15 15,-2-2-25-15,2 1-44 0,-1-1-59 0,0 0-90 16,-2-2-138-16,-2 1-226 0,0 0-176 15,-3-2 614-15</inkml:trace>
  <inkml:trace contextRef="#ctx0" brushRef="#br0" timeOffset="984544.074">22944 17070 1 0,'-4'-3'0'0,"-4"-3"305"0,-2-1 27 0,2 4 13 16,2 2 19-16,-5 0-36 0,4 0-29 15,0 1-65-15,4 0-87 0,1 1-60 0,0 0-32 0,-2 0-5 16,3 2 2-16,-1 4-3 0,-1 0-9 16,-1-2-14-16,3 2-14 0,0-4-9 15,-1 1 0-15,1 1-6 0,-3 1-6 0,3-3-11 0,0 1-24 16,0-1-24-16,0-1-34 0,-2 0-53 16,-2 2-96-16,1-1-186 0,-4 1-309 0,0-2-150 15</inkml:trace>
  <inkml:trace contextRef="#ctx0" brushRef="#br0" timeOffset="984775.9164">22403 17032 336 0,'-3'0'367'0,"-4"-3"-197"16,4 0 71-16,2 3 54 0,1 1 2 0,0 1-61 15,-2 1-87-15,0 1-40 0,0 0-5 0,1-1-3 16,-1 1-16-16,-3 0-18 0,2 3-16 15,2-1-16-15,-2 3-11 0,-2 1-12 0,3-1-8 16,-4 1-2-16,2-2-4 0,-2 0-3 0,1-1-6 16,-2 1-17-16,3-1-15 0,-3-2-25 0,-4-1-33 15,2 2-42-15,-1 0-66 0,-1-2-102 16,1-2-154-16,-2 1-165 0,1-1-38 0,1-2 668 16</inkml:trace>
  <inkml:trace contextRef="#ctx0" brushRef="#br0" timeOffset="984986.384">21978 16994 236 0,'-2'-1'269'0,"-6"-2"26"15,4 1 43-15,0 2 2 0,0 2-43 0,4-2-83 16,-2 3-71-16,-3 1-32 0,2 1-4 0,-3 3-5 16,2 0-13-16,-4-1-25 0,4 1-17 15,-2-1-20-15,3 1-13 0,-3 5-4 0,2-4-5 16,-1 4-7-16,0-2-6 0,2-4-9 0,-4 0-14 15,4 1-15-15,-4-2-31 0,3-3-43 16,-3 4-57-16,0-3-104 0,0 0-196 0,-4-1-256 16,3 0-5-16</inkml:trace>
  <inkml:trace contextRef="#ctx0" brushRef="#br0" timeOffset="985215.4752">21428 16974 1353 0,'-6'1'108'0,"-1"-1"55"0,-1 0 51 0,5 0 24 16,-3 3-22-16,3-1-75 0,-4 3-47 15,3 0-23-15,-3 1-4 0,2 0-13 0,0 3-9 16,-1-1-14-16,0 0-14 0,-1 2-5 0,5-2-6 16,-5-1-4-16,4 3-5 0,-2-2-6 15,-1 5-8-15,1-3-8 0,0 3-12 0,-3-2-24 16,2-3-36-16,-5 0-55 0,2-1-90 0,-1-4-142 15,-1 3-250-15,0 1-224 0,-1-3 546 0</inkml:trace>
  <inkml:trace contextRef="#ctx0" brushRef="#br0" timeOffset="985431.9589">20881 16961 950 0,'-2'0'160'0,"-5"-3"2"0,3 3 63 15,-1 4 40-15,2-2-7 0,1 3-59 0,-2-1-67 16,-1 2-37-16,0 2-12 0,0 0-14 0,1-1-15 16,-2 4-15-16,1-1-14 0,0 0-13 15,2 0-5-15,-3-2-4 0,4 3-4 0,-4-3-3 16,1 5-10-16,3-4-12 0,-4 1-12 0,0 1-23 16,1-5-33-16,-4 2-52 0,3-3-87 15,-1 0-137-15,-2-1-254 0,-2 0-237 0,4-3 596 16</inkml:trace>
  <inkml:trace contextRef="#ctx0" brushRef="#br0" timeOffset="985654.2068">20533 17018 983 0,'-1'0'217'0,"-1"1"26"15,0 0 34-15,-1 2 1 0,1 0-51 0,0 3-71 16,-4 0-44-16,2-1-26 0,-4 2-17 0,3 1-18 15,-1-1-11-15,-2 3-12 0,3 3-6 0,-1-2-9 16,1 0-9-16,-1-3-1 0,-2 3-7 0,4-2 1 16,-4 0-7-16,3-1-10 0,-1 0-12 15,-1-1-19-15,1 1-24 0,0-1-42 0,-5-1-57 16,3 2-107-16,1-2-218 0,-1-2-280 0,0 0 16 16</inkml:trace>
  <inkml:trace contextRef="#ctx0" brushRef="#br0" timeOffset="985877.4936">20011 17024 271 0,'-6'-1'524'16,"-4"0"-365"-16,1-1 57 0,2 4 45 15,3 0-6-15,-1 1-43 0,1 2-95 0,2 1-52 16,-1-1-24-16,-1 2-14 0,2 2-5 0,1 0-8 15,-2-3-6-15,1 8-3 0,-1-2-7 0,2 0-7 16,-6 1-8-16,4-3-13 0,1-4-30 16,-2 1-36-16,0 3-73 0,2-4-109 0,-3 0-183 15,1 2-189-15,-2-5 226 0</inkml:trace>
  <inkml:trace contextRef="#ctx0" brushRef="#br0" timeOffset="986093.7086">19751 17058 1 0,'-1'0'173'0,"-2"0"23"0,1 0 45 16,0 0 26-16,1 0-6 0,0 4-64 0,-3-1-73 16,-1 2-30-16,-2 5-16 0,2 0-18 0,-2 0-20 15,2 1-14-15,-1-4-15 0,0 2-8 16,0 0-7-16,-2-2-15 0,3 2-22 0,-1 0-46 15,2-3-110-15,-2 0-230 0,3 2-279 0,-3-2 416 16</inkml:trace>
  <inkml:trace contextRef="#ctx0" brushRef="#br0" timeOffset="988900.143">21163 16393 1 0,'0'0'0'0,"1"-1"0"16,0 0 0-16,0 1 0 0,2-1 0 0,-3 1 0 15,2-4 0-15,-2 2 0 0,1 1 12 16,1-2 123-16,-2 2 11 0,0 0-2 0,1-2-8 15,0 3 1-15,1-3-6 0,-1 3 7 0,2-3 2 16,-2 2 8-16,0 0-4 0,1-3-8 0,0 3-3 16,-1-1-11-16,1-1-9 0,-1 0-15 15,0 0-14-15,0-1-13 0,-1 1-6 0,1 2 0 16,0-2-4-16,-1 0 1 0,0-1-5 0,0 2-7 16,-1 0-5-16,1-1-5 0,-1 2-4 0,1-1 1 15,-1-1-3-15,0 1-3 0,-2 0-1 0,0 1 1 16,1-2-3-16,-1 1 0 0,-2-1-4 15,3 1 0-15,0 1 2 0,-4-1-2 0,4 1 0 16,0 0-5-16,-2 0-2 0,0 1-2 0,2-1 0 16,-2 1 2-16,0 0-4 0,0 0-1 0,-1 1-2 15,2-2-5-15,-5 2 6 0,4 0-1 16,-3 0 1-16,1 2-1 0,0-3-2 0,-2 2 0 16,2 1 0-16,-4 0 4 0,3 1-2 0,-2-1 3 15,-1 0-4-15,-1 0-1 0,3 2 4 16,-1-2-3-16,1 1 1 0,1 0-3 15,0 0-3-15,0 1 0 0,3-1 0 0,-4 2 4 0,4 1-3 16,-3-2 3-16,1 2-3 0,2 0-1 16,-5 2 4-16,6-2-3 0,-2 2 3 0,1-2 0 15,0 1-3-15,0 0 0 0,2 2-1 0,1-2 2 16,0 2-1-16,-3-3 1 0,2 1-2 0,1-1-4 16,0 1 3-16,1 0-3 0,-1 1 3 0,2 0 0 15,-1-4-4-15,0 5 2 0,1-3-1 16,-1 2 4-16,1 2-3 0,2-2 4 0,1-1-3 15,-3 2-6-15,2-2 11 0,2 2-5 0,-3-3 3 16,3 1-1-16,0-3-2 0,0 3-4 16,3-4 4-16,0 1 2 0,1 0-3 0,2 0 5 15,0-1-2-15,2-1-3 0,3-1 5 0,-1-1-2 16,1 0-2-16,2-1 3 0,-1-1-3 0,-1 0-1 16,2-1 0-16,-3-1 1 0,2-1-2 0,2-1 3 15,-3 1 0-15,1-2-5 0,0 0 8 16,-2-2-5-16,4 2 3 0,-4-2 0 0,1-3-5 15,-3 3 2-15,0-1-3 0,-2 1 4 0,0 1-3 16,-3 0 5-16,-2-1-2 0,0 0-2 0,-3-1 8 16,1 2-6-16,-1 0 3 0,-2 1 2 15,0-3-5-15,-1 2 3 0,0 0-4 0,0-3 4 16,-1 6-2-16,-1-3 0 0,-3 0 1 0,3 0-6 16,-3 0 6-16,-1 1-4 0,1-3 2 15,-1 4-1-15,-1-1-2 0,0 1 1 0,0 0-2 16,0 0 2-16,3 2 2 0,-2-2 0 0,3 3-1 15,-3-1-2-15,3 1 4 0,2 1-5 0,1 0 4 16,0 1 0-16,0-1-6 0,0 1 3 16,1 0-7-16,1-3 3 0,2 6 1 0,1-3 2 15,2 0 2-15,3-3-2 0,3 3 3 0,2-1-4 16,2 1 5-16,2 0 3 0,1-2-6 0,0 4-1 16,-4-2-2-16,1 0 1 0,1 4 0 0,1-3 5 15,-2 1-2-15,-2-1-2 0,0 2 4 16,0-1-5-16,-4 0 4 0,-1 1 2 0,-1 0-6 15,-1 1 4-15,-4-1-3 0,3 1 2 0,-4-2 0 16,-1 2 2-16,3-1-1 0,-3 2-2 0,-2 1 4 16,1 1-4-16,-1 0 4 0,0 4 4 0,0 0-7 15,0-1 3-15,-1 3-3 0,0-1 1 16,-2 1 1-16,2-1 2 0,-2 2 2 0,2 1-6 16,1-1 7-16,-1 2-7 0,-1-1 6 0,-1-1 1 15,-1 2-7-15,1-2 6 0,-3 1-4 16,2 1 1-16,-2-3 4 0,2 2-4 0,-3-2 2 15,3-2-4-15,-2-2 3 0,3 2-6 0,-1-4 2 16,-1 1 3-16,0 1-7 0,0-5 6 16,3 1-5-16,-1-2 2 0,0 1 1 0,2-2-7 15,0 0-7-15,1 0-17 0,0-1-21 0,0-1-43 16,2 0-56-16,1 0-105 0,1 0-502 0,2-5-923 0</inkml:trace>
  <inkml:trace contextRef="#ctx0" brushRef="#br0" timeOffset="996754.053">18859 16895 1 0,'0'-1'0'0,"0"0"0"15,0-2 0-15,0 3 0 0,0-3 0 0,2 3 0 16,-2 0 0-16,0-1 0 0,0 1 0 0,1 0 0 16,-1-1 0-16,3 1 0 0,-2-2 3 15,1 1 138-15,0 1 14 0,1 0 6 0,-1-1-3 16,0 1-2-16,1-1-5 0,1 1-6 0,-1 0 2 16,-1 0-2-16,2 0-13 0,1 1-21 15,-3 0-24-15,2 0-27 0,-2 1-8 0,0 0-1 16,-1 1-2-16,2-2 2 0,-2 1-3 0,0-1-2 15,0 0-1-15,2 0 4 0,-3 0-1 16,2 0-1-16,0 2 4 0,-1-2-3 0,2 1 0 16,-1 2 2-16,0-2-6 0,-1 1-5 0,2 0-7 15,-2-2-5-15,2 1-4 0,-3-1 0 0,1 2 0 16,0-1-4-16,0 0 1 0,1 1-4 0,0-1 3 16,-1 1 0-16,1 0-3 0,-1 1-1 15,0-2-4-15,1 1 2 0,0-2 1 0,-1 1 1 16,1 0 2-16,0 0-3 0,0 2 5 0,1-4-3 15,2 4-1-15,-4-1 1 0,3 0-5 0,-2-1-1 16,1 1-4-16,-1-1 1 0,1 2 2 16,2-2 2-16,-3 4 0 0,2-3-3 0,0 1 0 15,-2-1-1-15,1 1 2 0,0-1 0 0,0 2-2 16,1-2 1-16,-2 1-3 0,2-1 0 0,0 0 1 16,-1 0 1-16,0-1 0 0,1 1-6 0,-1 3 4 15,0-2-5-15,1-3 4 0,-2 3 2 16,2-3-2-16,-2 1-1 0,1-1-2 0,-1 0 0 15,-1 0 1-15,1-1 2 0,0 1 2 0,-1 1-3 16,2 0-1-16,-1 0 0 0,0-2 0 16,-1 1 2-16,2 1 2 0,-2-2-3 0,0 1-4 15,-1-1 0-15,1 1 1 0,0-1 3 0,2 0 2 16,-2 0 0-16,0 0-2 0,-1 0 0 16,2 0 2-16,-1 1 3 0,-1-1-3 0,1 1 0 15,-1-1-6-15,1-1-1 0,-1 1 0 0,0 0 5 16,0 0 0-16,0 0-3 0,1 0 0 0,-1 0-2 15,2 0 4-15,-2 1 2 0,0-1-2 16,0 0 0-16,0 0-3 0,0 0-1 0,0 0 6 16,1 0-1-16,-1-1 0 0,0 1-3 0,0 0 0 15,0 0-1-15,0 0 4 0,0 0 2 0,0 0-1 16,3 0 3-16,-2 0-1 0,0-1-1 16,2 0 4-16,-2-2-1 0,3 2 0 0,-1-3-2 15,1 0-5-15,1 1 0 0,-1-1 2 0,1-1 4 16,0 0-2-16,1-2 0 0,0 3-4 0,-1-2 0 15,0-1 3-15,1-1 0 0,-1 0 2 0,0 0-2 16,1-3-4-16,1 1-2 0,-2-3 1 16,0 2 4-16,2-5-3 0,2-3 3 0,0-1-4 15,-1-1-3-15,2 4 10 0,-1-1-5 0,0 2 3 16,1 2-3-16,1 1-2 0,-5 2-1 0,0 1 2 16,-1 4 4-16,0 1-1 0,-1 1 1 15,-3 2-4-15,0-2-3 0,-1 3 5 0,0 1-1 16,0 0 1-16,0 1 0 0,-1-1-5 0,1 0 0 15,0 0 2-15,-1 3 1 0,1-3-2 16,0 1-2-16,-1 0-4 0,-1-1-2 0,1 2-4 16,-2 3-11-16,3 0-34 0,-2 0-61 0,2 2-125 15,2 1-490-15,4-1-916 0</inkml:trace>
  <inkml:trace contextRef="#ctx0" brushRef="#br0" timeOffset="998546.178">18865 15859 1 0,'0'-2'0'0,"0"-1"0"0,0 0 0 16,0-1 0-16,-1 2 0 0,1 0 0 0,0-2 0 16,-2 3 0-16,2-1 0 0,0-1 0 0,0 0 0 15,0 2 0-15,0-1 0 0,0 1 0 0,-1-2 0 16,-1 2 0-16,2-1 0 0,-1 1 0 16,1 0 0-16,0 2 0 0,-1-2 0 0,1 1 0 15,0 1 0-15,0-1 0 0,0 0 0 0,0 1 0 16,0-2 0-16,0 1 0 0,0 0 82 0,0 0 11 15,0 0 0-15,0 0-3 0,0 0 2 16,0 0 8-16,1 0 13 0,-1 1 4 0,0-1-5 16,0 0-13-16,0 0-12 0,0-1-5 0,0 1-10 15,0 1 0-15,0 1-5 0,0-2-7 0,0 1-8 16,0-1-10-16,0 2-11 0,0-1-10 0,0-1 11 16,0 2 11-16,0 0 9 0,-1 1 8 0,1 0-9 15,0 0-7-15,-2 2-2 0,2-2 5 16,-1 1 2-16,1-1 1 0,-1 0 0 15,1 5-4-15,-1-3 0 0,1 1-2 0,0 0 3 0,0 1 2 16,1 1-2-16,0 0-1 0,2 2-3 16,-2 0-6-16,3-2-1 0,0 2 0 0,0-2-1 15,1 3-2-15,-2-3-2 0,3 2-3 0,-1-1-3 16,1-1 0-16,-2 0-5 0,2 4-3 16,-3-3-6-16,1-1-2 0,-1 2-1 0,0-3 2 15,-1 4 1-15,1-1-2 0,0-2-1 0,-1 1-2 16,-2-1 1-16,0 1 3 0,0 2-4 0,0 1 1 15,1-1-3-15,0 0-3 0,2 0 3 0,-1-3 0 16,1 2 0-16,-2-2 0 0,1 3 0 16,2-4-1-16,-1 2 3 0,-1-1 5 0,2 0-4 15,1 1 3-15,-4-1-3 0,2 0-1 0,-1 0 1 16,2 1 1-16,-4-1 2 0,1 1-2 16,2 0-1-16,-2-4-4 0,0 2 1 0,0 1 4 15,0-1-3-15,1 0 1 0,-2 1-3 0,2 0-5 16,0-2 3-16,-1 1 5 0,0 0 1 0,3-1 3 15,-4 0-3-15,2 0-1 0,-1 2-2 16,1-2 3-16,0 1-2 0,1 3 3 0,-2-3-4 16,0 1-3-16,0 2 5 0,2-1-1 0,-2 1 3 15,-1 0 2-15,1-1-3 0,1 2-3 0,-2 1 1 16,1-2 0-16,-1 0-1 0,1 0 4 0,1 0-5 16,-1-2-6-16,0 5 3 0,2-4 2 15,-1 1 3-15,-2-1 4 0,1 3-3 0,-1-2-2 16,1-1-2-16,-1 4 3 0,0-3-3 0,-1 3 2 15,1-1-3-15,-1-1-3 0,1 0 2 0,0-1 1 16,0-1 3-16,-2 0 0 0,0-1 0 16,2 0-4-16,0 2-1 0,0-1 3 0,0-1-6 15,2 0 6-15,-2 1-3 0,0-1-2 0,2 3 3 16,-2-3-1-16,0-1 2 0,1 1 3 0,0-1-2 16,1 0-3-16,-1 2 0 0,0-1 1 0,0-1-4 15,0 1 6-15,-1 3-2 0,2-2-2 16,-1 0 6-16,0 0-5 0,1-1 4 0,-1-1-4 15,0-1 0-15,0-2 0 0,0 3-2 0,1 0 6 16,-2 0-2-16,2-3 1 0,0 5-2 16,-1-6-4-16,0 2 4 0,0 1 0 0,2 0 2 15,0 0 2-15,-1-1-6 0,0-1 2 0,-1 3-2 16,1 0 0-16,-2-3 0 0,0 2 4 0,0 0-2 16,1-2-2-16,-1 0 7 0,0-1-6 0,0 0 2 15,1 0 4-15,-1-1-8 0,1 3 2 16,-1-3 0-16,2 1 0 0,-1 0 1 0,-1-2 3 15,1 2-3-15,-1-2-3 0,1 0 3 0,1-1-2 16,-2 0 3-16,0 3 2 0,1-2-5 16,-1-1 1-16,1 0-3 0,-1 0 4 0,0 0 3 15,0-1-1-15,0 1 1 0,2-1-8 0,-2 1-1 16,0-2-2-16,2 1-8 0,0-1-6 0,2-2-23 16,1-1-42-16,0-3-76 0,4 1-205 15,2-1-839-15</inkml:trace>
  <inkml:trace contextRef="#ctx0" brushRef="#br0" timeOffset="1.03193E6">23470 15633 1 0,'0'0'0'0,"0"0"0"0,0 0 0 16,0 0 0-16,0 0 0 0,0 0 0 0,0 0 0 15,0 1 0-15,0-1 0 0,-1 0 0 0,1 0 0 16,0 0 0-16,0 0 0 0,-1-1 0 15,0 1 0-15,1-1 0 0,-1 0 0 0,0 1 0 16,-2-1 90-16,3 1 10 0,0-1 0 0,-1 1 5 16,1 0 0-16,0 0-4 0,0 0-11 15,0 0-10-15,0 1-5 0,0-1-8 0,0 0-6 0,0 0-7 16,0 0-3-16,0 0 4 0,0 0 2 16,0 1 2-16,0-1-6 0,0 0-10 0,0 1-7 15,0-1-6-15,0 0-6 0,0 0-5 0,0 0-2 16,0 0-4-16,1 1 1 0,-1-1 3 0,0 0-2 15,0 0 0-15,0 0-2 0,0 0-3 16,0 1-2-16,0-1-2 0,3 0 3 0,-3 0 19 16,1 0 18-16,0 2 10 0,0-1 9 0,1 0-7 15,-1-1-6-15,4 1 3 0,-3 0-2 0,0 0 0 16,0 1-3-16,5-2-6 0,-5 0-5 16,5-2-5-16,-4 1 0 0,4 0-2 0,-3 0-1 15,4 1 0-15,-1-1-6 0,-3 0-2 0,5-1-2 16,-1 0 0-16,-2 1 1 0,2 0-1 0,1-2-3 15,0 2-4-15,0-1-1 0,-1 1-3 16,-2 0-2-16,3 1 3 0,-1-2-6 0,2 2 1 16,-1 0-2-16,0-1 0 0,-2 1 1 0,2 0 0 15,2-1 1-15,-2 1-3 0,0 0 3 16,2 0-1-16,-1-2 1 0,0 2 2 0,-1 0-2 16,-2 0 3-16,-1 0-1 0,2-1-1 0,2 1 2 15,-1-1-2-15,-1 1 1 0,1 0-3 16,-1 0 1-16,1 0-3 0,0 0 0 0,1 0 0 15,-2 0-3-15,1 0 2 0,-4 0 0 0,4 0 1 16,0 0 3-16,-1 0-1 0,2 0 1 0,-2 0-2 16,-1-1 0-16,1 1-2 0,3 0 0 0,-2 0 2 15,0 0-4-15,1 0 5 0,-2 0-4 16,2 0 0-16,-4 0 4 0,3 0-3 0,0 0 3 16,1 0-1-16,1-1 0 0,-1 1-1 0,0 0-2 15,1 0 3-15,0 0-4 0,-1 0 5 0,4 1-3 16,-4-1 0-16,2 0 2 0,0 0-2 0,-2-1 3 15,2 1-3-15,-2 0 2 0,0 1-3 16,0-1-1-16,-1 0 2 0,2 1-3 0,-2 0 3 16,1-1-2-16,0 1-1 0,1-1 4 0,0 2-2 15,-2-2 1-15,2 0 0 0,0 1 0 0,-1 0-3 16,2 1 2-16,0-2 2 0,2 1-5 16,-1-1 6-16,-2 0-2 0,5 0-1 0,-4 0 4 15,-1-1-3-15,5 1 1 0,-4 0 1 0,1 0-2 16,-2-2 0-16,4 1-1 0,-3 1 3 15,0-1-6-15,0 1 6 0,0 0-1 0,1-2-4 16,-3 1 7-16,2 1-7 0,0 0 3 0,-1 0 0 16,2 1-2-16,1-1 1 0,-3 2-2 15,2-2 3-15,-3 2-6 0,1 0 7 0,0-1-3 16,3 0-1-16,-3-1 8 0,-1 2-6 0,0-2 2 16,2 1-1-16,-2 1-1 0,-1-1 0 0,1-1-1 15,-3 1 4-15,3 0-5 0,-3-1 3 0,3 1 0 16,-3 0-2-16,0-1 6 0,2 2-6 0,-1-2 3 15,0 1-1-15,0-1-3 0,-3 1 3 0,5-1-2 16,-1 1 2-16,-1-1-5 0,0 1 6 16,2 0-1-16,0-1-2 0,0 2 8 0,-1-2-8 15,1 0 2-15,0 0 2 0,0 1-4 0,-2-1 2 16,2 0-2-16,0 0 3 0,2 0-3 16,-4 0 4-16,2 0-2 0,0 0-2 0,1 0 6 15,2 0-5-15,-4-1 2 0,1 1 0 0,3 1-4 16,-5-2 2-16,2 1 0 0,1 0 0 0,2-2 1 15,-2 2 0-15,1 0 1 0,-1 0-3 16,0 0 6-16,-1-1-6 0,0 1 2 0,1 0 1 16,-1 1-6-16,-1 1 6 0,2-4-2 0,-4 2 0 15,2-1 0-15,-3 1 1 0,0 0 0 16,2 0-1-16,-2 0 6 0,1-1-8 0,1 0 3 16,-1 1 1-16,-1 0-6 0,0 0 5 0,-2 0-1 15,2-1 0-15,0 1 1 0,3 0 1 0,1-1-1 16,-2 1-2-16,2 0 7 0,-1 0-8 0,1 0 3 15,1 0 1-15,-1 2-7 0,0-2 6 0,1 0-3 16,-2 0 2-16,0-1 1 0,-1 1 0 16,2 1-2-16,-1-1 0 0,-1 0 4 0,0 0-3 15,-2 0 1-15,0 0 2 0,2 1-8 0,-2-1 6 16,1 1-2-16,0-1 0 0,-1-1 2 0,1 1-2 16,2 0 3-16,-1 1-4 0,1-1 6 15,1 0-5-15,0 0 2 0,1 0 1 0,1 1-5 16,-1 1 5-16,2-2-2 0,-1 0 0 0,0-2 2 15,1 2-1-15,-1 0 2 0,-2 0-4 16,1 2 3-16,-1-2-3 0,-1-2 0 0,-1 2 3 16,-2 2-5-16,0-2 5 0,-2-2-1 0,2 2-2 15,1-1 4-15,-3 1-3 0,0 0 3 0,1-1-3 16,-3 1 3-16,4 0-3 0,-3 0-1 16,4 0 5-16,-1 1-9 0,4-2 7 0,0 2-3 15,4-1 0-15,2-1 5 0,-1 1-3 0,2 1 1 16,3 0-3-16,-2 2 1 0,2-2 0 0,2 0 0 15,-1 0 3-15,0 1-7 0,3 1 5 0,-2-1-6 16,2-1 0-16,-4 0 5 0,2 0-4 16,1 1 5-16,-2-1-3 0,0 1 3 0,-1 1-2 15,-3-2 2-15,1-1 1 0,-3 0-4 0,-2 2 5 16,0-2-3-16,-2 0-1 0,-1-2 6 0,-1 1-4 16,-1 1 2-16,0-2-2 0,-2 2-1 0,0-1 1 15,-2 0-1-15,1 0 4 0,-1 1-3 16,-2-1 4-16,1 1-1 0,-1-2-3 0,1 0 3 15,-2 2-3-15,3-1 0 0,1 1-2 0,0 1 0 16,2-2-2-16,2 1 0 0,2 0 4 16,3 0-3-16,1 1 2 0,2-1-1 0,-1 1-2 15,4-2 4-15,-2 2-2 0,2 0 2 0,1 1-2 16,-3 0-1-16,4-1 1 0,-1 2-1 16,1-3 1-16,-1 1 0 0,3-1 0 0,-2 0 1 15,0 0-2-15,-1 0 4 0,0 0-4 0,-1 0 3 16,1 0-2-16,-1 0-1 0,-1 0 2 0,-1 0-1 15,1 0 2-15,-2 0-2 0,3 0 1 0,-2 0-1 16,3 0-2-16,0-1 5 0,0-1-4 0,0 2 3 16,3-1-2-16,-4 4-2 0,4-3 0 15,-3 0 1-15,4 0 2 0,-4 0-1 0,3 0 2 16,-3 0-2-16,2 0-1 0,-1 0 2 0,-1-2-1 16,-1 2 1-16,-2 0 0 0,0 2-2 0,1-2 2 15,-5-2-3-15,2 2 4 0,-3-1 0 16,0 1 2-16,-1-1-2 0,-3 1-3 0,2-2 3 15,-3 0-3-15,0 2 4 0,1-1-1 0,-2 2-3 16,3-1 0-16,-2-1 0 0,-2 1 1 16,3-2 3-16,-3 2-1 0,0 0-1 0,0 0-2 15,-1-2 1-15,2 2-1 0,-3 0 2 0,1 0 1 16,-2 2-2-16,1-2 1 0,0-2-2 0,0 2 3 16,2-3 1-16,-4 3 0 0,5 0-2 15,-3 0-3-15,1 0 1 0,0-2-2 0,3 2 4 16,0 0-1-16,0 0-3 0,0 0 2 0,1 0-1 15,4 0 1-15,0-1 3 0,2 1-1 0,-1 1-1 16,1-1-2-16,0 0 2 0,1 0-5 16,-2 2 6-16,1-2 2 0,-3 2-4 0,3-2 5 15,-2 1-6-15,-2-1 2 0,4-1 3 0,-5 1-2 16,2 0-1-16,-2 0-1 0,-3 0 0 0,0 0 1 16,-1 0 2-16,-1-2 2 0,0 4-4 0,-1-2-2 15,-2 0 0-15,3-2 2 0,-1 0 2 16,-3 2 0-16,2 0 0 0,-1 0-2 0,-1 2-1 15,1-2 0-15,-2 0 0 0,0 0 1 0,0 0 1 16,0 0 0-16,0 0-1 0,0 0 1 16,0-2 4-16,0 2-3 0,0 0 1 0,-2 0-1 15,2 2-3-15,0-2 2 0,0 0 3 0,0 0 0 16,0 0-2-16,0 0 1 0,0 0-4 0,0 0 1 16,0-2 4-16,0 2-3 0,0 0 1 0,0 0-2 15,0 2-4-15,0-2 4 0,0 0 0 16,0 0 4-16,0 0 0 0,0 0-1 0,0 0-2 15,0 0 2-15,0-2 0 0,0 2 0 0,0 0 1 16,0 0-3-16,0 0-4 0,0 0 5 0,0 0-3 16,0 0 4-16,0 2 1 0,0-2-6 0,0 0 0 15,0 0 1-15,0-2 1 0,0 2-2 16,0 0 3-16,0 0-3 0,0 2-2 0,0-2 4 16,0 0 0-16,0 0 3 0,0 0-1 0,0 0-3 15,0 0-1-15,0 0 0 0,0-2 2 16,0 4-2-16,0-2 2 0,0 0-1 0,0 0-4 15,0 0 2-15,0 0 0 0,0 0 1 0,0 2 3 16,0-2-4-16,0 1 1 0,0 1 0 16,-1-2 2-16,1 2 2 0,-2 1-1 0,2-1 0 15,-2 0-5-15,2 1 5 0,-1-1-1 0,1 2 1 16,-1 0 4-16,1 1-7 0,-1-2 1 0,0 2 0 16,-1 0-1-16,0 1 3 0,0-1 1 0,2 1-3 15,-1-1-3-15,0 2 3 0,1-1-1 16,0 2-1-16,-1-1 3 0,0 3-5 0,-1-1 0 15,1 2 3-15,0-1 0 0,-1 1 2 0,1 0 3 16,0 2-2-16,1-2-2 0,-3 2 0 0,2-2-1 16,0 2 1-16,-3-1 6 0,3 0-5 15,0 2 0-15,-2 0 1 0,1-2-3 0,0 2 7 16,0-1-4-16,2-1 0 0,-1 0-2 0,0 0-2 16,1-2 3-16,-2 1 2 0,2-3 1 15,-1 2-3-15,1-2 1 0,0-1-3 0,-1-1 0 16,1-1 3-16,-3-1 1 0,3 0-1 0,0-3-1 0,-1 1 1 15,1 0-1-15,0-2 4 0,0 0 0 16,0 0-3-16,0 0 7 0,0 0 3 16,1-2 5-16,-1 2 6 0,0-2-4 0,3-1-5 0,-3-1-8 15,0-1-3-15,0-3 0 0,0 1-1 16,0-3 2-16,0 1-11 0,1-2-5 0,-2 0-19 16,1 1-32-16,-3 0-42 0,2 0-65 0,0 2-138 15,-3 0-497-15,-2 1-799 0</inkml:trace>
  <inkml:trace contextRef="#ctx0" brushRef="#br0" timeOffset="1.03589E6">23345 12969 1 0,'1'1'0'0,"-2"-1"0"0,1 0 0 15,0-1 0-15,0 2 0 0,-1-1 0 0,1 0 0 16,0 0 0-16,-1 0 0 0,-2 1 0 0,1 0 0 16,-1 0 0-16,-2 2 0 0,1-1 0 0,1 0 0 15,-2 1 0-15,4-1 0 0,-1-2 0 16,0 3 0-16,-1-1 0 0,1-1 0 0,2 1 0 15,-1-1 1-15,0 0 105 0,1 1 1 0,-1 1-10 16,0-1-9-16,0 0-11 0,-3 3-14 0,2-2-7 16,0 2-8-16,0 0-3 0,-2 0-6 0,2 1 0 15,1 0-2-15,-2-2 2 0,-2 3 4 16,4-1 0-16,-2 0 1 0,-2 1 4 0,1 0 3 16,-2 2 6-16,3-1 1 0,-1 1-5 0,-1-1-11 15,0 1-9-15,0 1-9 0,1-1-2 16,-1 0-1-16,3 1-3 0,-1 1 0 0,-2-1-1 15,3 1 0-15,0 0 2 0,0-2 1 0,-2 4 2 16,1-5-1-16,2 5 0 0,0-3 1 16,-4 1 2-16,4-2 4 0,0 0-4 0,0 1 2 15,1-2-3-15,-1 0 0 0,1 3 1 0,1-3 0 16,-1 0 0-16,1 2-5 0,-1-2-1 0,1 0-2 16,-1 3 2-16,1-3 1 0,-1 3-2 15,0-1-1-15,0 1-4 0,0 0-2 0,-1 1 1 16,1-2 1-16,-1 4-1 0,1-2-2 0,-1 1 0 15,0 1-2-15,1 0-1 0,-1 1 0 16,1 0 0-16,0 0-1 0,0-3 0 0,1 3-1 16,-1-2 1-16,0 1-1 0,1-2 0 0,-1 1 0 15,1-1 2-15,-1 1-1 0,0-3-1 0,0 3 2 16,0 0-2-16,0-1 1 0,0 2-1 0,1-3-1 16,0 2 1-16,-1-3-1 0,4 3 1 0,-4-1 0 15,1-1 0-15,0 0-1 0,0 0 0 0,1 1 2 16,0-1 1-16,1-1 0 0,-1 1 2 15,-1 1-1-15,0 0 1 0,-1 0 2 0,1-3 3 16,-1 5-2-16,0-2 2 0,0 2-1 0,0-1 0 16,0 0 3-16,0 0-6 0,0 0 2 0,0 3-1 15,0-2-2-15,0 3 0 0,0-2-2 16,0 0 1-16,1 1-1 0,-1 0 0 0,1-1-1 16,2-2-1-16,-2 4 3 0,-1-2-1 15,1 0 4-15,-1 0-4 0,1-1 2 0,0 0-3 16,-1 0 3-16,1 1 2 0,3-2-2 0,-3 1 5 15,0-3-6-15,0 1 1 0,2 2 3 0,-2-1-7 16,3 1 3-16,-1-1-1 0,-1-1-2 0,-1 0 9 16,3 2-4-16,-1 0 2 0,-1-1 0 15,3 2 0-15,-1-3-1 0,-1 4 3 0,2-1 2 16,-2 1-7-16,-1 2 4 0,3-5-1 0,-2 4-2 16,-2 2 6-16,3-2-5 0,-2-2-1 0,0 0 0 15,-1-4 0-15,1 3-3 0,2-3 1 0,-3 3 1 16,0-2-9-16,1-1 6 0,-1-2-2 15,-1 1 0-15,2-1 5 0,1 2-4 0,-2 0 2 16,0 1 0-16,0 2-1 0,0-2-1 0,0-1-2 16,0-3 3-16,0 3-6 0,3-2 5 15,-2 2-1-15,-1 1-2 0,2 0 6 0,-2 1-2 16,3-1-2-16,-3 0 1 0,1 1 0 0,-2 2-1 16,1 1 3-16,-1-1 0 0,0-1-4 0,0-2 1 15,0-1-3-15,0 1 0 0,-1-1 4 0,1 2-2 16,0-3 1-16,0 1-1 0,0-1-3 15,0 0 0-15,0-1 2 0,1 1 2 0,-1 1-1 16,1 0 2-16,2 0-4 0,-2-2 0 16,0 1 2-16,0 1-2 0,-1-3 2 0,2 4 1 15,-2 1-3-15,0 1 2 0,1-1-1 0,0 0 2 16,2-3 0-16,-1 0-2 0,-1-1 0 0,0 2 0 16,0 1 1-16,-1 0 2 0,0-1-1 0,1 2 0 15,-1-2-4-15,2-1 2 0,1-1-1 0,-2 1 2 16,-1 2 2-16,1 1-2 0,0 1-2 0,-1-1 0 15,1-2 0-15,0-1 0 0,0-1 1 16,3 1 0-16,-3 1-3 0,0-1 2 0,0 3 0 16,0-3 2-16,0 1 1 0,0-2-2 0,0-1-1 15,3 1-1-15,-3-3 0 0,0 4 3 16,-1 2 0-16,1-3 0 0,-1 4-2 0,1-5 0 16,-1 0-1-16,2 0 3 0,-2-3-1 0,1 3-1 15,2 1 1-15,-2 0-2 0,0 0 2 0,0 0-2 16,-1-1 2-16,1 0 1 0,-1 0-4 15,1 0 5-15,0-3-4 0,2 2 1 0,-2-1 2 16,0-2-4-16,0 2 3 0,0 2-3 0,0-2 1 16,-1-1 1-16,1-1 1 0,4-1 0 15,-5 1-1-15,1-1 0 0,0 0-2 0,-1-1 4 0,0 0 2 16,1 1-2-16,-1 0 1 0,0 1-4 16,1 0 0-16,-1 0 3 0,0-1 0 0,0-1 1 15,0 2 0-15,0-2-2 0,0 2 0 0,0-2 2 16,0 0 2-16,0 0-3 0,0 0 0 0,0 0-2 15,0-1-7-15,0 2 9 0,0-2-1 16,0 0 2-16,0 0 2 0,0 2-5 0,0-2 0 16,0 0 3-16,0-1 4 0,0 1-2 0,0-1 0 15,-1 2-3-15,1 0-4 0,-1-1 5 16,-1 2 4-16,1-2 1 0,-4 1 1 0,4 0-4 16,-1 0-3-16,0 0 2 0,-2-1 3 0,3 0-5 15,-1 2 2-15,0-3-1 0,-4 1-5 0,5-1 12 16,-3-1-3-16,-1 1 2 0,3-2 2 15,-4 1-5-15,4 1-2 0,-1-2 0 0,-2 1 1 16,2-2 1-16,0 1-1 0,-2 0-1 0,3-2-5 16,1-1 6-16,-1 2-4 0,0-2 3 0,-1-1 3 15,1-1-7-15,1 0-1 0,-1 0 3 0,-2-1 3 16,1-1-2-16,1 0 2 0,1-4-4 16,0 0-6-16,0-1 8 0,-3-1-1 0,3 1 1 15,1-2 4-15,0 0-8 0,0 2 2 0,0 0 1 16,0 2 0-16,0 1 3 0,0 0-2 15,0 3-2-15,0-2-1 0,0 3 3 0,-1 0 0 16,1 1 2-16,0 2 4 0,-1 0-8 0,1 1 0 16,0 0 1-16,-1 1 0 0,1 1 0 0,0 1 1 15,0 0-1-15,0 0-6 0,0 0 5 0,0 0-2 16,0 1 1-16,0-1 4 0,0 2-7 16,0 1 0-16,-1 1 1 0,-3 1 0 0,3 2 1 15,0 0 3-15,0 1-3 0,-1 2-2 16,1-3 3-16,-3 2-1 0,1 2 3 0,2-1 4 0,-2 2-5 15,-1-2-1-15,2 1-2 0,-1 0 2 16,2-3 0-16,-2 1 1 0,2-3-1 0,0-2-5 16,1-1 5-16,0-2-1 0,0 0 2 0,0-1 8 15,0 0-8-15,0-1 4 0,1 1 4 16,-1 0 2-16,0-3 4 0,1 0 3 0,-1-3-6 16,0 0-5-16,0-4 2 0,0 0-5 0,0-3 2 15,0-1 1-15,0-4-5 0,0-2 0 0,0 0-2 16,0-2 0-16,0-1 3 0,3 0 0 0,-3-1-1 15,0 0-3-15,1 1 1 0,-1 2 1 16,0 3 2-16,-1-1 3 0,-3 3-4 0,2 2-1 16,-1 2-1-16,-2 1-3 0,1 1 6 0,-2 0 1 15,3 2-1-15,-4 1 0 0,1 0-2 0,0 1-2 16,1 1 2-16,-1 3 4 0,-2-1-7 0,3 3 0 16,-3 0-2-16,-1 1-4 0,1 2 4 15,2 0 1-15,-4 1-1 0,1 1-1 0,-1-2 1 16,0 2-3-16,1-1-1 0,0 2 4 0,-1-3-14 15,-1 2-5-15,2-2-10 0,1 2-12 0,1 1-2 16,-1-3-9-16,0 1-16 0,5-4-14 16,-2 1-30-16,3-1-69 0,2-1-98 0,0 2-141 15,0 1-233-15,0-2-191 0,1 1 565 0</inkml:trace>
  <inkml:trace contextRef="#ctx0" brushRef="#br0" timeOffset="1.03669E6">23026 15632 1 0,'-2'0'26'0,"0"0"406"15,-2-1-12-15,0 2-10 0,4-1-62 0,-1 0-89 16,2 1-86-16,-1-1-71 0,0 0-41 0,1 1-18 15,2 1 6-15,-2-1 14 0,0 1 11 16,2 2 9-16,0 0-11 0,4 3-9 0,0-1-7 0,1-1-11 16,0 2-6-16,1 0-2 0,2 1-5 15,-1 0-3-15,0 3 0 0,0-2-6 0,1 4-4 16,-1-3 1-16,-1 4-6 0,1-1 0 0,0 1-2 16,-1-2-5-16,2 2-2 0,-2 0 0 15,-1-2 1-15,1 2-2 0,-2-4 0 0,0 2 0 16,1-5-4-16,-1 1 3 0,-1 0-1 0,3-2 1 15,-6 0 1-15,3-3-3 0,-3 0 1 0,3 0 0 16,-4-1 3-16,5-1 1 0,-4-1 7 0,-1 0 1 16,3-1 1-16,0-4 5 0,2 1-4 15,2-4-2-15,0-2-2 0,1-1-4 0,5-2-2 16,-3 0 0-16,6-3 1 0,-1-2-3 0,-3 1 3 16,3-1-3-16,-3-2-2 0,2 0 2 15,-1-1-2-15,1 1 3 0,-2-1 1 0,1 0-4 16,-3 2 1-16,-1 0-3 0,0 4 2 0,-1-2 2 15,-1 0 0-15,0 2-1 0,-3-1-3 0,3 2 2 16,0 2-2-16,-3 1 2 0,-2 3 4 0,3-2-6 16,-4 2 2-16,-1 1-2 0,2 0 0 15,-2 1 1-15,-1 2 3 0,0 1-2 0,0-1-2 16,-1 3 2-16,1 0-4 0,-1-1 2 0,0 2 0 16,1-1-7-16,-1 0-3 0,3 1-9 0,-1-1-16 15,0 1-37-15,5 1-65 0,-3-1-102 16,5 1-243-16,-1 2-549 0,3-2-249 0</inkml:trace>
  <inkml:trace contextRef="#ctx0" brushRef="#br0" timeOffset="1.03902E6">23324 15731 1 0,'1'0'0'0,"-1"-2"0"0,0 1 0 15,1 0 0-15,1 0 0 0,1-2 0 0,1 2 0 16,-1-1 0-16,2 1 168 0,-2 0-5 15,-1-1-15-15,0 1-12 0,3 0-7 0,-2 1-5 16,3-2-10-16,-3 1-11 0,0-1-14 0,2 2-13 16,-2 2-9-16,-2-2-11 0,1 1-2 15,1 0-2-15,-2 1-1 0,0 1-2 0,0 1-1 16,0 0-1-16,-1 1-4 0,1 0 0 0,1 0-8 16,-2 3-4-16,0-3-1 0,0 1-8 0,0 0 4 15,0 3-3-15,0-1 2 0,0 0 2 16,0 2 4-16,-2 1 2 0,1 0-2 0,0 0 6 15,-1 2-5-15,-2-1 0 0,2 2-1 0,-1-1-6 16,-3 1 1-16,3 0-5 0,-3 0 1 0,2 1-4 16,0-1-1-16,-2-1-2 0,2 1-4 0,-2-1 0 15,0 1-4-15,2 0-1 0,2 0 2 0,0 1-8 16,-1-1 3-16,2-1-1 0,1-1 0 16,-1-3 4-16,1 1-3 0,0-3 0 0,0-1-2 15,0 0 1-15,1-3-1 0,-1-1 1 16,1 0 2-16,-1 1-5 0,0-2 7 0,0-2 0 15,0 0 5-15,0-2 3 0,0 2 2 0,3-1 5 16,-3 2 2-16,2-1 3 0,1-2-5 0,4 0-4 16,-3 0-5-16,2 1-9 0,-3-1 1 0,-1 1-2 15,3-2 0-15,-2 1 3 0,4-1-3 16,-2 0 0-16,2 1-4 0,0-2 3 0,-2 1 0 16,3 1-1-16,0-1 2 0,-3 3-6 0,4 0 4 15,-1-3-1-15,-3 3 0 0,2 0 3 16,0 1-2-16,-2-2 2 0,4 2-4 0,-1 0 3 15,-1 0-4-15,-2 0 3 0,5 0 2 0,-2 2-4 16,0-2 3-16,-1 0-3 0,3 0 1 0,3-2 3 16,0 1 0-16,0 1 0 0,-2 0-2 15,6 0 1-15,-5 0-2 0,4-2 0 0,-2 2 3 16,-1 0-3-16,3 0 2 0,-1 0-1 0,1 0-1 16,-3-1 1-16,4 2 0 0,-4-1-1 0,2 0-1 15,0 0 3-15,0 0-3 0,0 0 1 0,-2 0 4 16,2 0-5-16,-2 0 4 0,-1-1-3 15,4 0 0-15,-4-2 3 0,4 2-1 0,-3 0 1 16,0 0-2-16,0 1 0 0,-1 0-1 0,1-1 2 16,-1-2 3-16,1 2-4 0,1-2 3 0,0 0-2 15,-4 1 0-15,2-2 4 0,2 2-2 0,-3 0 2 16,-1 0-2-16,2 1 0 0,-2-1-1 16,3 0 2-16,-3 1 2 0,1-1 2 0,5 2 15 15,-3-2 2-15,1 1 0 0,1 0-1 0,-2 1-12 16,3 0 1-16,1 1-2 0,-1 2-1 15,3-3-1-15,-1 0-4 0,0 2 4 0,4-2-2 16,-2 0 0-16,1 1-2 0,0-1-2 0,1-1 4 16,0 2-4-16,4-2 6 0,-2 1-4 0,-3 1-1 15,3-2 0-15,0-1-2 0,-1 2 3 0,-2-2 0 16,0 1 0-16,0 1-1 0,-1-1-3 16,0-1 5-16,0 0-2 0,-1 1-1 0,0 1 1 15,-1 0-4-15,-3 0 2 0,4 0-1 0,-2 0 3 16,-2 0-1-16,3-2 0 0,0 2 1 0,-1 0-4 15,1-2 6-15,0 2-1 0,-3-1 1 0,3 0-1 16,1 2-5-16,0-2 2 0,0 1 1 16,-2-1 1-16,5 1 0 0,-6 0 2 0,6 0-3 15,-3-2-1-15,2 1 3 0,0 0-1 0,2 2 0 16,-2 0 2-16,2 2-5 0,-2-2-2 16,1 0-1-16,-2 1 1 0,5-2 2 0,-1 2 2 15,1 2-1-15,-1-2-2 0,0 1 2 0,3 0-1 16,-3-3 2-16,2 3 2 0,-3 1-4 0,4-3 2 15,-2 0 0-15,3 0 1 0,1-1 0 16,-1 0 2-16,-1 1-4 0,1-1-1 0,-6 0 0 16,5 0-1-16,-3-1 3 0,2 1-1 0,-1 3-2 15,-2-3 1-15,3 0 0 0,-2 0 1 0,0-3 4 16,-1 3-1-16,-1 0-3 0,1-1-4 16,-2 1-2-16,1-1 0 0,-1 0 3 0,1 1 4 15,-2 0-3-15,3-2 2 0,-2 2-3 0,3-1 1 16,-1-1 2-16,-1 0 0 0,0 2 0 0,-2 0-3 15,2 0-1-15,-1 0 1 0,0 0 2 0,0 0 1 16,0 2-3-16,3-1 2 0,-4 0-2 16,2-1 2-16,-2-1 2 0,-1 1-1 0,0 1-1 15,-1 0-3-15,0 1 0 0,-1-2 1 16,-2 1 2-16,1 0 2 0,-1 1-3 0,3 0 1 0,-3-2-2 16,1 1 2-16,-1-1 0 0,2 1 1 15,-2-1-1-15,1 0-2 0,2-1 2 0,-3 1-1 16,0 0 1-16,2 1-1 0,-3 0-1 0,3-1-1 15,-3 0-2-15,2 0 5 0,2-1 3 16,-2 0-4-16,3 1 3 0,-3 0-5 0,1 0-1 16,-2 0 2-16,0 0 2 0,-4 0 1 0,3 1-2 15,-1-1 1-15,-1 0-2 0,-1 0 1 0,-1-1 3 16,0 1-1-16,1 1 0 0,-2-1-2 16,1 0-5-16,1 0 3 0,-1 0 4 0,0 0 0 15,2 0 0-15,-2 0 0 0,2 0-3 0,0 0 0 16,3 0 3-16,-3-1-2 0,2 1 3 15,1 0-4-15,-1 1-3 0,-3-1 2 0,4 1 1 16,-5-1 4-16,2 0-1 0,1 1 0 0,-2-1-4 16,0 0 2-16,0 0 4 0,1 0-3 15,-1 0 1-15,-3 0-4 0,4 1-5 0,0-1 5 0,-1 0 3 16,3 2 3-16,-2-2 2 0,0 0-4 0,1 0-3 16,-1 0 0-16,2 0 3 0,-2-2-2 15,-2 4 2-15,3-2-3 0,-3 2-4 0,-1-2 4 16,1 1 0-16,0-1 4 0,-1 0 2 0,1 1-3 15,-5-1-6-15,1-1 4 0,-2 1-1 0,-1 0 0 16,1 0 3-16,1 0-4 0,0 0-5 16,0-1 5-16,0 1 1 0,3 0 3 0,-1 0 3 15,0 0-2-15,5 0-5 0,-4 0 0 0,5 0 1 16,-3 1 0-16,3-1 3 0,-3 0-3 16,1 1-3-16,2-1 4 0,-3 0 0 0,1 0 2 15,0 1 3-15,1 1-3 0,-4-2-4 0,2 1 2 16,0-1-2-16,-1 0 1 0,2 0 4 0,-2 0-3 15,-1 1-4-15,0-2 4 0,1 1-1 0,-3 0 3 16,3 0 6-16,-2 0-9 0,1 0 1 16,-2 0-2-16,2 0-1 0,-4-1 4 0,4 1 0 15,-3 0 0-15,1 1-3 0,0-1 5 16,-1 0-4-16,4 1 2 0,-4-1 5 0,0 0-5 0,0 0-1 16,0 1-2-16,0-1-2 0,1 0 2 15,0 0 4-15,-1 0-1 0,2 0-4 0,-4 0 3 16,4 0-2-16,-4 0 4 0,1 0 6 15,1 0-8-15,-3 0 0 0,2 0-1 0,-1 0-2 0,-2 0 3 16,1 0 2-16,0 0 0 0,-1 0-5 0,1 0 2 16,0 0-2-16,-1 0 5 0,0 0 2 15,-1 0-3-15,0 0 0 0,0 0-4 0,0 0-1 16,0 0 3-16,0 0 3 0,0 0 0 0,0 1 0 16,0-2-1-16,0 1 1 0,0 0 3 15,-1 0 6-15,1 0-5 0,0 0-2 0,0 0-5 16,0 0-3-16,0 0 3 0,0 0 3 0,-1 0-1 15,1 0-2-15,0 0-1 0,0 0-2 0,-2 0 2 16,2 0 1-16,-2 0-9 0,1 0-5 0,-2 1-8 16,0 1-15-16,-4-1-19 0,1 0-41 15,0 2-53-15,-3-3-100 0,1 3-254 0,-3-1-496 16,0 2 40-16</inkml:trace>
  <inkml:trace contextRef="#ctx0" brushRef="#br0" timeOffset="1.03945E6">27635 15659 468 0,'-3'-4'381'0,"-1"0"-55"0,0-2-10 0,1 4-25 16,0-1-62-16,2 1-66 0,-2 1-40 0,2 0-24 16,0-1-18-16,-2 1-20 0,2 1-12 0,0 0-19 15,0 1-7-15,0 2 1 0,-5 0-4 16,3 3 6-16,-5 2 3 0,3 0 1 0,-3 3-3 15,-1-1-6-15,-1 0-2 0,-1 3-1 0,1 0 6 16,-4 0 3-16,-2 2-1 0,1-1-5 0,-2 1-7 16,-1-2-4-16,3 2-3 0,-3 0 2 0,1-3-4 15,0 2 1-15,2-3-4 0,0 1-2 16,1-3 2-16,3 1-2 0,1-1 0 0,3-1 0 16,0-3-12-16,1 1-6 0,4-2-20 0,-1-1-30 15,3-3-43-15,0 0-62 0,2 0-72 16,1-2-115-16,-2 0-245 0,6-3-268 0,-5-2 370 15</inkml:trace>
  <inkml:trace contextRef="#ctx0" brushRef="#br0" timeOffset="1.03967E6">27301 15686 1 0,'-7'-2'0'15,"-1"1"297"-15,-5-3 144 0,1 4-25 0,2 0-74 16,-4 2-79-16,2 1-59 0,-3 2-47 0,-3 0-20 15,0 2-27-15,0 0-19 0,-2 1-19 16,0 3-16-16,3-1-9 0,-2 3-7 0,3-3-15 16,-1 3-4-16,2 0-11 0,0-1-3 0,2-1-1 15,1 2-1-15,1-4-3 0,1 2-4 0,-1-2-1 16,2 1-14-16,0-1-24 0,1 0-44 16,0-2-75-16,0 0-125 0,2-3-203 0,1 0-297 15,1-1-98-15</inkml:trace>
  <inkml:trace contextRef="#ctx0" brushRef="#br0" timeOffset="1.0399E6">26750 15793 283 0,'-10'4'445'0,"-1"0"-74"15,-6 2-12-15,2 1-29 0,0 1-65 16,1-1-73-16,-3 2-54 0,3 3-30 0,-5-1-20 0,2 3-19 15,-2 0-17-15,3-1-20 0,0 0-10 16,0 0-10-16,2 1-4 0,4-1 0 0,-3 0-6 16,3 0 0-16,2 0-6 0,-3-2-4 0,4 1-8 15,0-2-25-15,-1 0-41 0,0-2-65 0,3-2-109 16,-2 1-187-16,3-2-296 0,0-1-310 16</inkml:trace>
  <inkml:trace contextRef="#ctx0" brushRef="#br0" timeOffset="1.04014E6">26179 15899 1 0,'-8'-2'419'0,"-5"1"-62"16,0-1-20-16,2 2 16 0,0 1-32 0,0 0-63 16,1 3-81-16,-1-2-52 0,-3 2-29 0,-1 1-17 15,2 2-13-15,0 0-9 0,4 1-21 0,1 1-17 16,1 1-11-16,0 1-1 0,1 2 3 0,-3 0-4 15,2 0 2-15,-4 1-7 0,0-3-4 16,-5 1-5-16,0-2-9 0,2 0-13 0,-1-2-34 16,2-2-56-16,-3 2-104 0,0-3-168 0,-2 2-278 15,-2-4-289-15,0-2 706 0</inkml:trace>
  <inkml:trace contextRef="#ctx0" brushRef="#br0" timeOffset="1.04035E6">25491 15882 1058 0,'-7'0'227'0,"1"0"-21"16,-1-1 17-16,3 3 10 0,-1 1-28 0,2 0-60 15,-5 2-30-15,4 2-26 0,-5-1-7 0,1 4-17 16,-1-1-17-16,2 2-14 0,0 0-13 16,-2-1-4-16,1 2-8 0,-1 0-3 0,4 2-2 15,-2 0-2-15,-2-2 2 0,2 4-7 0,1-4 0 16,-1 2-14-16,-1-2-25 0,1 2-30 15,-2-3-58-15,1-1-90 0,-1-2-145 0,4-2-260 16,-3-1-573-16</inkml:trace>
  <inkml:trace contextRef="#ctx0" brushRef="#br0" timeOffset="1.04058E6">25045 15886 789 0,'-5'-2'279'0,"-5"0"7"0,-5 0 5 15,7 2-7-15,2 0-42 0,-1 2-84 0,-2 3-60 16,1 1-23-16,0 2-11 0,-2 2-8 16,1 2-10-16,-1 2-15 0,-4-1-6 0,4 3-10 15,0-1-3-15,0 3-5 0,-1-1-3 0,0 0 1 16,0-1-4-16,1 2 4 0,0-1-8 16,2-1-3-16,1 0-6 0,0-1-20 0,-2-5-25 15,-2 0-56-15,1 0-82 0,-3-3-97 0,-4-3-123 16,5 1-195-16,-1-4-203 0,-2-2 589 0</inkml:trace>
  <inkml:trace contextRef="#ctx0" brushRef="#br0" timeOffset="1.04081E6">24388 15854 852 0,'-7'-3'226'0,"-4"-1"9"0,1 1 11 0,2-2 19 16,0 4-26-16,4 1-70 0,-2 4-82 0,3-2-40 15,-4 1-11-15,3 4-7 0,-3-1 0 0,-1 3-8 16,2 2-2-16,-1 2-7 0,-2-1-4 16,4 2-1-16,-1 1-7 0,0 0 4 0,1-2-4 15,-4 0 2-15,6 0 1 0,-3-1-2 0,2 0-1 16,-2-2-6-16,3-3-5 0,-4 1-22 0,3-2-34 16,-3 0-62-16,2-1-110 0,0-1-120 15,0-1-209-15,0-2-143 0,-1-4 298 0</inkml:trace>
  <inkml:trace contextRef="#ctx0" brushRef="#br0" timeOffset="1.04101E6">24076 15855 1 0,'-6'-1'0'16,"-3"-3"1"-16,-1-1 385 0,2 3-30 0,0 1-51 16,0 2-67-16,-1 1-67 0,0 2-43 0,-4 1-21 15,2 0-21-15,-4 4-16 0,3-1-11 16,0 2-19-16,-3 1-9 0,0 0-12 0,-3 3-8 15,4-3-1-15,-4 3-9 0,0-3-3 0,5-1-13 16,1-1-23-16,1 0-75 0,2-2-126 0,2-1-242 16,-3-3-277-16,6 1 385 0</inkml:trace>
  <inkml:trace contextRef="#ctx0" brushRef="#br0" timeOffset="1.04121E6">23838 15867 192 0,'-6'1'273'0,"-5"3"-31"0,-4 1 7 16,4 2 21-16,-3 4-24 0,-1-2-75 0,2 4-81 15,1-2-38-15,2 0-21 0,-1 0-12 0,3 0-12 16,0-2-7-16,4 0-13 0,-1 1-54 0,5-3-193 16,5-1-411-16,-1-3-159 0</inkml:trace>
  <inkml:trace contextRef="#ctx0" brushRef="#br0" timeOffset="1.04234E6">25389 14878 1 0,'-1'-1'0'0,"1"-1"54"0,-1-3 402 0,1 3-37 15,0 0-73-15,0 1-72 0,1 1-62 16,-1 0-52-16,0 0-47 0,1 0-46 0,-1 1-32 15,1-1-5-15,-1 3 2 0,4 1 11 0,-2 1 11 16,1 3-6-16,-1 4 3 0,1 1-6 16,-1 2-8-16,-2 0 1 0,0 1-11 0,-3 1-4 15,1 0-4-15,-1 3-2 0,-1 1 0 0,-1-2-2 16,-1 0 0-16,2 2-7 0,-1-1 3 16,1-2-4-16,0-2 1 0,-4-1 5 0,0 0-5 15,3-1 1-15,-2 1-1 0,-2-4-3 0,2 1-1 16,0-3 2-16,1 2 0 0,-1-4-4 0,2-3 2 15,0 1-5-15,2-3-2 0,1-2 6 16,1 1-4-16,0-1 3 0,1-1-4 0,0 1-8 0,0-2-4 16,0-3-6-16,1-1 2 0,-1 1 2 15,1-5 5-15,0 2-1 0,0-1-1 0,1-1 5 16,-1 1-3-16,2-3 3 0,-1 0 1 0,0 1 0 16,4 1-1-16,-2-3 0 0,2 2 3 0,-1-1-3 15,3 3 2-15,1 0 1 0,-1 3-3 16,0 0 4-16,3 3-3 0,-2 0 2 15,1 2 1-15,1 1-1 0,2 0 3 0,-1 3-1 0,1-1 3 16,2 0-2-16,0 3 3 0,0 0-3 16,1 1-2-16,-1-1 5 0,0 0-3 0,2 1 3 15,-2 3 0-15,2-4-2 0,-2 1 2 0,0-1-1 16,0-1 2-16,-1 0 0 0,0-2 2 0,-1 0 1 16,0-2-3-16,-3 0 2 0,0-1-2 15,1 0 1-15,-4 0 2 0,2-1-1 0,-2-1 1 16,0-1 2-16,-3 0 1 0,2-1 3 0,-3 3 2 15,0-5-2-15,0 0-2 0,-2 1 0 0,-1-1-3 16,1 2 2-16,-1-3 0 0,1 3-3 0,-2 0 2 16,1-1-1-16,0-3 2 0,-1 3 2 15,1 0 0-15,-1-2 2 0,-1 1 0 0,1-1 3 16,-1 0 3-16,2 1 3 0,-2-1 0 0,0 2-1 16,-1-3 0-16,0 4 3 0,3 0 2 0,-2-3 4 15,1 3 1-15,0 0 0 0,1 1-2 0,-3 1 1 16,6 1-3-16,-3-1 2 0,0 2 1 15,0 1-4-15,0 0 2 0,0-2-7 0,0 2-3 16,0 0-5-16,0 0-6 0,0 2-4 0,0-1-5 16,0 4 3-16,0-2 0 0,-3 6 2 15,2 2 3-15,0 1-3 0,-2 2 2 0,0 1-1 16,-2 2 3-16,4-1 1 0,-2 4 1 0,-1-2-2 16,2 4-3-16,-1 0-1 0,1 1 0 15,-4 0 1-15,5 1 1 0,-1 1-2 0,0 1 0 16,-1-1-4-16,1 0 1 0,1-2-7 0,2 0-27 15,-1-1-63-15,3-3-131 0,1-3-518 0,-1-1-923 16</inkml:trace>
  <inkml:trace contextRef="#ctx0" brushRef="#br0" timeOffset="1.04487E6">27944 16162 1 0,'0'0'0'0,"-1"0"0"0,0 0 0 0,-1 0 0 15,0 1 0-15,1-1 0 0,0 0 0 0,-1 0 0 16,2 1 0-16,-1-1 0 0,0 0 0 0,1 1 0 16,-1 1 0-16,1-2 0 0,0 1 0 0,0-1 0 15,0 1 0-15,-1 2 0 0,1-3 0 0,0 0 54 16,-2 3 66-16,2-1 0 0,0-1-6 0,0 1-12 15,0 2-12-15,0-2-6 0,0 0-10 16,-1 1 2-16,0 2 3 0,-2 1 2 0,2-2 4 16,1 1 3-16,-2 1 3 0,-2-3 0 0,1 3 0 15,2-1-7-15,0 0-11 0,1-1-2 16,-3 3-12-16,2-3-2 0,0 2-2 0,-1 1-6 16,0 1 2-16,2-1-2 0,-4 1-3 0,3 0-7 15,-2 1-3-15,2 0-8 0,0 2-4 16,-1-2 2-16,-2 3-7 0,3-3-1 0,-2 2 0 15,2 1-9-15,1 1 3 0,-1-3-2 0,0 3 2 16,-1-3 2-16,1 0 0 0,1 2-3 0,-1-2-4 16,-1 2 5-16,1-2-3 0,0 1-2 15,1 0 1-15,-2 1-5 0,0-4 1 0,0 0 3 16,0-2 3-16,1 1-1 0,0-2 1 0,0-1-2 16,1-1-5-16,-3 1-2 0,3-3-1 15,0 1 2-15,0-1 1 0,0 0-2 0,0-1 1 16,0 0-2-16,0 0 1 0,0-1 3 0,0 1-4 15,0 0 2-15,0-1-6 0,0 1-8 0,0 0-9 16,0 0-25-16,0-2-40 0,0 4-60 0,0-4-100 16,3 2-148-16,-3 2-218 0,1-2-189 15,0 0 732-15</inkml:trace>
  <inkml:trace contextRef="#ctx0" brushRef="#br0" timeOffset="1.04525E6">27836 16720 1 0,'-3'5'0'0,"2"3"0"0,0-1 0 0,1 0 49 15,0-3 249-15,0 2-70 0,0-1-50 16,0 5-15-16,0-5-23 0,1 3-10 0,0-3-13 0,2 1-18 15,-2 0-15-15,2 3-9 0,-2-1-7 16,1-3-15-16,2 4-8 0,-1-2-8 0,-2 3-10 16,2-1-6-16,0 1-3 0,1-3 1 15,-4 2-3-15,1 1 4 0,0-3-3 0,-1 4-2 0,2-2 2 16,-2-2 0-16,1-1 3 0,-1 2 0 0,0-1-5 16,0-1-3-16,0 0-5 0,0 0 1 15,1-4-2-15,-1 2-2 0,2 0-2 0,-2-1-3 16,1-1 1-16,0 1-1 0,-1-1 0 0,2 0 1 15,2-1-5-15,-1 3-5 0,-1-2-8 16,2 0-12-16,1 1-28 0,-4 1-50 0,1 1-98 16,1 0-113-16,0-1-146 0,0 1-139 0,0 2 385 15</inkml:trace>
  <inkml:trace contextRef="#ctx0" brushRef="#br0" timeOffset="1.0455E6">27923 17179 1 0,'0'2'0'16,"0"1"4"-16,1 0 345 0,-1 1-55 0,0-2-43 15,0 4-26-15,0-1-31 0,0-1-34 0,0 1-32 16,-1 1-26-16,1-1-12 0,1 2-13 0,-1-1-10 16,2-1-13-16,-1 2-18 0,-1 0-14 15,1-1-2-15,-1 0 3 0,-1 2-5 0,1-1-4 16,1 1-2-16,-1 1-6 0,0-1-3 0,0 3-3 15,0-2-10-15,-1 0-6 0,1 0-13 0,1-3-35 16,1 0-54-16,0-1-112 0,-2 2-127 16,2-1-165-16,1 0-158 0,-2 2 557 0</inkml:trace>
  <inkml:trace contextRef="#ctx0" brushRef="#br0" timeOffset="1.04576E6">27946 17470 1 0,'0'4'0'16,"1"1"0"-16,-1 4 0 0,2-2 0 0,-2 0 137 15,2 0 60-15,-1 0-36 0,0 0-42 0,0 3-6 16,0-5 6-16,1 2 3 0,-1 1-12 0,0 0-18 16,1-1-2-16,-1 1-12 0,0 1-10 15,-1-2-11-15,0 2-13 0,0 1-7 0,0-2-5 16,-1-2-2-16,0 2-2 0,-1-3-2 0,1 0 3 15,-2 0-4-15,1 1-3 0,1-2-6 0,-2-3-6 16,0 2-5-16,0-3-1 0,1 1-8 16,1 1-13-16,-2-1-27 0,2 0-92 0,-1-2-198 15,1 1-334-15,2-2 100 0</inkml:trace>
  <inkml:trace contextRef="#ctx0" brushRef="#br0" timeOffset="1.06849E6">25961 17005 1 0,'0'-1'0'0,"0"-1"0"0,0 1 0 15,0-2 0-15,0 3 0 0,0 0 0 0,0-1 0 16,0 0 0-16,0 0 0 0,0 0 0 0,0 0 0 15,0-1 0-15,0 1 0 0,0 1 0 16,0-2 0-16,1 2 0 0,-1-1 0 0,1 0 0 16,-1 0 0-16,0-1 0 0,2 0 0 0,-2 1 0 15,0 1 0-15,0-1 0 0,0 0 0 16,0 1 60-16,0-1 9 0,-2-1-2 0,2 2-1 16,0 0-6-16,0 2-11 0,0-2-3 0,0-2-5 15,0 2-5-15,0-1-7 0,0 1-4 16,0 0-9-16,-1-1 0 0,1 0 13 0,0 1 9 15,0-2 22-15,-1 2 16 0,1 0-3 0,0 0-2 16,0-1-4-16,0 0-1 0,0 0 4 0,0-1 12 16,0 2 10-16,0-1-4 0,0 0 9 0,-2 1 1 15,2-1-2-15,0 1 5 0,-1-1-9 16,1 1-8-16,-1-3-14 0,1 1-5 0,-1 1-12 16,1 0-1-16,0-1-1 0,0 1-8 0,0 0 2 15,0 0-10-15,-1 0-5 0,1-2-4 16,0 2-4-16,0-1-3 0,-2 0-1 0,2 0 2 0,-2 1-5 15,2-2 7-15,0 1 1 0,0-1-4 16,0-1 11-16,0 2-9 0,0 1 3 0,0-2-3 16,-2 2-6-16,2-1 2 0,-1-1-3 0,1 1 3 15,0 0-3-15,-2-1 3 0,2 2-4 16,0-2-3-16,0 0 6 0,0 1-7 0,-1 0 4 16,1 0 0-16,0 0-5 0,0 1 2 0,0-3-2 15,0 1 1-15,0 2-4 0,0-1 5 0,0 2-5 16,0-1-2-16,0-2 6 0,0 2-7 15,-1-1 4-15,1 1-1 0,0-1-6 0,0 2 4 16,0-2-3-16,0 1 5 0,-2-2-5 0,2 1 6 16,0 1-4-16,0-1-4 0,-1 0 9 15,-1 1-7-15,2 0 5 0,0 0 1 0,0 1-4 16,0-2 0-16,-1 1-1 0,1 0 1 0,0 1-2 16,-1 0 6-16,1 0-4 0,0 0-2 0,0-1 5 15,0 1-5-15,0 0 3 0,0 0 0 16,0 1-8-16,0-1 4 0,0-1-1 0,0 1 3 15,0 0 2-15,-1 0-1 0,1 0-2 0,0-1-2 16,0 0 8-16,-1 1-6 0,1-2 2 0,0 2 3 16,-1 2-10-16,1-4 5 0,0 2-2 15,0-1 3-15,0 1-2 0,0-1 4 0,-2 1-1 16,2-1-4-16,-1-1 6 0,1 2-6 0,-2-2 4 16,2 2 2-16,0 0-7 0,-1 0 2 0,1-1-1 15,-1-1 2-15,1 1 2 0,-1-2 0 0,1 3-1 16,0-1-4-16,-1 0 5 0,1 0-4 0,-2 0 1 15,1-1 4-15,1 2-9 0,0-1 9 16,0 0-6-16,0-2 3 0,0 3 2 0,-1-2-1 16,-1 2 2-16,2-2-4 0,0-1 4 0,0 3-5 15,0-1 4-15,0 0-2 0,-1 1 2 16,1 0-1-16,0-1-4 0,0 1 3 0,0 0-1 16,0 0 2-16,-1-1 0 0,1 1-3 0,0 0 4 15,0-2-3-15,0 2 3 0,-2 0 1 0,2 0-6 16,0 0 3-16,0 0-2 0,0 0 2 15,0-1 2-15,0 1 0 0,0 0-1 0,0 0-2 16,0 0 2-16,0 0-4 0,0 0 3 0,0 0 3 16,0 1-10-16,0-1 9 0,0 0-6 15,0 0 2-15,0-1 6 0,0 1-3 0,0 0 2 16,0 0-5-16,0 1 2 0,-1-1-1 0,1 0 0 16,0 0 7-16,0 2-8 0,0-2 6 15,0 0-5-15,0 0 1 0,0-2 2 0,0 2-3 0,0 0 3 16,0 0-5-16,0 0 1 0,0 0-1 15,-2 0-1-15,2 0 4 0,0 2-3 0,0-2 2 16,0 0-1-16,0 0-3 0,0-2 7 0,0 2-5 16,0 0 2-16,0 2-1 0,0-1-4 0,-1-1 3 15,1 0 0-15,0 0 4 0,1 0-2 16,-1 0 3-16,0-1-4 0,0 1-1 0,0-2 7 16,-1 2-6-16,1 0 4 0,0 0-2 0,0 0-4 15,-1 0 1-15,-1-1 1 0,1 1 6 16,0-1-5-16,0 1 3 0,0 0-4 0,1-1-1 15,-2-1 4-15,2 2-1 0,0 0 1 0,0 0-2 16,-1 2-2-16,1-2-1 0,0-2-1 0,0 2 5 16,0 0-3-16,0 0 2 0,0 0-1 15,0 0-3-15,0-1 5 0,0 1-2 0,0 0 3 16,1 0-2-16,-1 1-2 0,0-1 1 0,0 0 0 16,0 0 3-16,0 0 1 0,0 0 0 0,0 0-2 15,0 0-3-15,0-1 6 0,0 1-4 0,0 0 5 16,0 0-3-16,-1 1-5 0,1-1 0 0,1 0 0 15,-1 0 2-15,0-1-1 0,0 1 3 16,0 0-4-16,0 0 0 0,0-2 4 0,0 2-1 16,-1 0 1-16,2 0-2 0,-1 2-3 0,0-2 2 15,0-2-1-15,0 2 5 0,0-1 0 0,0 0-1 16,0 2 0-16,0-2-2 0,0 1 2 16,0 0 0-16,0-1 0 0,0 1 0 0,0 2-3 15,0-2 0-15,0 0 0 0,0 0 3 0,0-1 0 16,-1 1 1-16,2 0-4 0,-1 0-1 0,0 0 3 15,0-1-3-15,0 1 7 0,0 0-2 16,0 1-3-16,0-1 2 0,0 0-2 0,0 0 3 16,0-1 3-16,0 1-1 0,0 0-1 0,0 0-4 15,0 0-1-15,0 0 2 0,0 0 1 16,0 0 2-16,0 1-3 0,0-1 0 0,0 0 0 16,0 0 1-16,0-2 3 0,0 2-3 0,0 0 1 15,0 0-5-15,0-1 3 0,0-2-1 16,0 3 2-16,0 0 4 0,0 3-7 0,0-6 3 0,0 3-2 15,0 0 3-15,0-1 2 0,0 1 0 0,0 0-2 16,0 0-3-16,0 0 0 0,0 0 1 16,0 0 1-16,0 0 3 0,0 1-5 0,0-1 1 15,0 0-1-15,0-1 0 0,0 1 6 16,0 0-4-16,0 0 1 0,0 0-4 0,0 0 0 0,0 0 3 16,0 0 2-16,0 0 1 0,0 0-2 15,0 0 0-15,0 0-3 0,0 0 2 0,0-2 2 16,0 2-3-16,0-1 2 0,0 1-5 0,0-1-1 15,0 1 4-15,0 0 2 0,0 0 0 16,2 1 3-16,-2-1-4 0,0 0-2 0,0 0 1 16,0-2 3-16,0 2-1 0,0 0 1 0,0 0-2 15,0 1-4-15,0-2 2 0,-2-1 2 0,4 1 3 16,-2 0-2-16,0 1 1 0,0-1-4 16,0 0 0-16,0-1 6 0,0 2-3 0,0-1 2 15,0 1-3-15,0 0-6 0,0 0 4 0,0 0 2 16,-2 0 2-16,2 0 2 0,0-1-2 0,0 1-2 15,0-1 0-15,0-1 1 0,-1 0 0 0,1 0 0 16,1 2-2-16,-1 0-3 0,0-1 1 16,0 0 2-16,-1-2 5 0,1 2 0 0,0 1-4 15,0-1-2-15,0-1 1 0,0 0 4 0,0 1 0 16,0 0 1-16,0 0-6 0,0-1-4 0,0 1 4 16,0 1 1-16,0-1 3 0,0 0 1 15,0 0-1-15,0 0-2 0,1-2-2 0,-1 1 4 16,0 1-1-16,0 1 1 0,0-1-1 0,0 1-7 15,0-2 5-15,0 1 1 0,0-1 3 0,0 1 4 16,0 0-4-16,0-1-3 0,0 0 0 16,0 0-1-16,0 0 2 0,-1 0 0 0,1 1 0 15,0-1-5-15,-1 1 1 0,1 0 4 0,0-2 1 16,0 1 7-16,0 0-6 0,0 0-6 16,0 0 4-16,0 0-4 0,-2-1 5 0,2 0 1 15,0 0-4-15,0 1-2 0,0-1 1 0,0 0 1 16,0 0 4-16,0-1 4 0,0 2-4 0,0-2-3 15,0 1-2-15,0-1 1 0,0 1 2 0,2 0 1 16,-2 1-2-16,0-1-5 0,0 0 5 16,0 0-2-16,0-3 3 0,0 2 7 0,0 0-6 15,1 0-2-15,-1 0-1 0,0-1 0 0,0 3 1 16,0-1 6-16,0 1-6 0,0-2-4 16,0 2 2-16,1-1 0 0,-1 0 5 0,0-1 0 0,0 1-1 15,2 0-2-15,-2 0-2 0,0 1-2 16,1-2 4-16,-1 0 2 0,0 2 0 0,1-2-2 15,-1 1 0-15,0 0-2 0,0 0 4 0,0-1 5 16,0 1-5-16,1-1-2 0,-1 0-2 16,0 0-3-16,0 1 5 0,0-1 6 0,-1 3-2 15,1-2 0-15,0-1-1 0,0-1-4 0,0 2 3 16,0 0 4-16,0 0-3 0,0-1-3 0,-1 1-2 16,1-1 0-16,0 1 0 0,0-1 5 15,0 1-1-15,-1-1-5 0,1 1 4 0,0-2-3 16,0 0 2-16,0-1 6 0,0 4-5 0,0-3-1 15,0 2-2-15,0-3-3 0,0 2 4 0,0 1 0 16,-2 0 3-16,2-1-4 0,0 0 2 16,0 3 0-16,2-6 1 0,-2 4 2 0,0-1-2 15,1 2-1-15,-1-2-3 0,0 2-1 0,1-1 2 16,-1-1 3-16,0 0 1 0,1 2-1 16,-1-2-1-16,0 1-2 0,1-1 4 0,-1 1 4 0,2-1-4 15,-1 1-1-15,-1 0-2 0,0 2-4 16,0-1 4-16,0-1 3 0,0 0 0 0,1 0-1 15,-1-1 0-15,2 0-3 0,-2 0 2 0,1 1 3 16,-1 0-1-16,2-1 0 0,-2 1-4 16,0-1-2-16,0 1 1 0,0-1 5 0,1 1-1 15,-1-1 1-15,0 1 0 0,0 0-5 0,0-1 4 16,-1 0 3-16,1 2-1 0,0-1 0 0,0 1-5 16,0-1-5-16,0 1 6 0,-2 0 1 0,2-1 4 15,0-1 3-15,-1 1-7 0,1 1-2 16,0-1 0-16,0 0 0 0,0 0 2 0,-2-1 0 15,2 1-1-15,0-2-5 0,2 2 5 0,-2-1 3 16,0 1 1-16,0 0 7 0,-2 1-10 0,4-1-2 16,-2-1 2-16,0 1-4 0,0-1 3 15,0 1 2-15,0 1-2 0,0 1-7 0,0-2 8 16,1 1-1-16,-1-3 4 0,2 3 4 16,-1 0-5-16,-1-1-3 0,1 0 0 0,-1 0 3 15,0 0-4-15,0 0 3 0,2-2-3 0,-1 2-4 16,-1 0 6-16,0-3 0 0,1 3 2 0,-1 0 2 15,0 0-3-15,2-2-1 0,-2 0-1 0,0 2 4 16,0-1-2-16,1 0 0 0,-1-3-2 16,0 1-5-16,0-1 6 0,1 3 1 0,-1-2 1 0,1 1 4 15,-1 1-8-15,0-1 0 0,0 0 1 16,0 0-1-16,0 0 5 0,0 1-1 0,0 1-2 16,0 1-4-16,0-2 2 0,-1 2 2 0,1-3 2 15,0 3 6-15,0 1-9 0,0-2 0 16,0-1-1-16,-1 1-2 0,1-1 3 0,0 0 2 15,0-1-2-15,0 1-4 0,0-2 5 0,1 1 0 16,-1-1 2-16,0 1 8 0,1 1-10 0,0 0-2 16,-1-1 1-16,2-1-2 0,-2 2 2 15,1-1 4-15,2 0-4 0,-2 1-3 0,-1-2 7 16,1 1-4-16,-1-1 4 0,0 2 3 0,1 0-5 16,-1-2-2-16,1 0-1 0,-1 1 1 0,0 0 1 15,0 0 1-15,0 0 0 0,0 1-5 16,0-2 4-16,0 1-1 0,0-2 3 0,0 2 6 15,-1 0-9-15,1-1 3 0,0-1-4 16,0 2-2-16,0 0 7 0,0 0 0 0,0-2-3 0,0 0-2 16,-1 1 2-16,1-4-1 0,0 4 4 15,1-2 0-15,-1 1-5 0,0-3 1 0,0 2-1 16,1-1-2-16,-1 1 6 0,2-1 1 0,-1 0 0 16,1 0-1-16,-1 0 1 0,-1-1-1 0,1 0-1 15,1-2 5-15,1 4-7 0,-3-2 1 0,4 1-1 16,-3 0-4-16,-1 0 7 0,1 1-1 15,0 0 0-15,0 0 0 0,1 0-2 0,-2 0-1 16,1-2 4-16,0 3 4 0,1-1-5 0,0-4-2 16,-2 1-3-16,2-1-2 0,0 2 4 15,-2-1 6-15,2 0-1 0,0-1-4 0,-1 1 1 16,3-2-2-16,-2 3 5 0,2-3 6 0,-2 2-6 16,0-3-2-16,1 4-2 0,1-3-3 0,-2 1 6 15,-1 0 2-15,2 0-1 0,0 0-1 0,0-1 1 16,-2-1-2-16,1 0 1 0,-1-1 4 0,2 1-5 15,0 3 3-15,-2-3-2 0,1 0-6 16,0 1 8-16,1 0-2 0,-2-1 3 16,0 5-1-16,2-4-1 0,-3 3-2 0,1-3 1 0,0 3 6 15,1-3-5-15,0 2 3 0,-2-2-3 16,0 2-5-16,2-1 5 0,-2 1 0 0,1-2 4 16,-1 0 0-16,0-3-2 0,0 2-2 0,0 0 1 15,0 1 3-15,0 1-3 0,0-1 2 0,0 2-2 16,0 2-1-16,0-2 6 0,0 0-3 15,0 0-1-15,0 3-1 0,0-2-2 0,0 2 3 16,0 0 3-16,0-4 2 0,2 3-5 0,-2-1-2 16,1-1-4-16,0 3-3 0,-1-1 7 0,2 0 0 15,-1 0 1-15,0 0-1 0,0 0-2 16,0 2-2-16,-1-2 1 0,0 0 4 0,2 0-1 16,-2 1-1-16,1 1 0 0,-1 0-4 0,2 0 4 15,-2 2-1-15,1-2 2 0,0 1-2 16,0 0-1-16,0 0 1 0,-1-3 1 0,2 3 2 15,-2 0-2-15,1 0 0 0,0-1-2 0,-1 2-5 16,2 0 7-16,-2-1-1 0,1-1 2 0,-1 3 0 16,1-2-4-16,0 2 1 0,1-5 0 0,-2 3 5 15,2-2-4-15,-2 0 2 0,0 1-3 16,1-1-3-16,-1-4 5 0,1 2-1 0,1-1 1 16,-1 1 2-16,-1 2-3 0,0-1-2 0,1 1 1 15,-1-1 3-15,2-1-3 0,0 4 4 0,-2-1-4 16,0-3-3-16,0 1 5 0,0-3 0 0,0 3 1 15,0-2 0-15,0 2-3 0,0 1 0 16,0-4-1-16,-2 2 2 0,2-3 2 0,-2 3 0 16,1-1-1-16,1 2-6 0,-1 0 4 0,1-2 0 15,-2 1 2-15,2 1 5 0,-1 0-7 16,1 0 0-16,0-3 0 0,-1 1-1 0,1-1 2 16,0 2 1-16,0 0-2 0,0 0-6 0,0 2 7 15,0-1 0-15,1 1 1 0,-1 1 8 0,1-2-10 16,-1 2 0-16,2-3-1 0,-1 2 0 15,0 0 2-15,1-2-1 0,0 2-1 0,-1 2-2 16,0-3 3-16,1 2-1 0,-1-2 3 0,0 0-1 16,-1 0-1-16,1-1 0 0,-1 0-1 15,1 0 2-15,1-1 0 0,-2 1 1 0,0 0-2 16,0 2 0-16,-2-2 2 0,1 1-1 0,0 1 2 0,1 0 0 16,-1 0-2-16,-2 0-1 0,2 2 0 15,0-4 1-15,-1 3 0 0,0 1 2 0,1-2-2 16,0 3-2-16,-1-1 1 0,1-1-1 0,0-3 2 15,1 4 1-15,0-4-2 0,-2 0 1 0,-1 1-3 16,2-4 2-16,0 4 1 16,-2-2-1-16,3 2 2 0,-1 2-5 0,1-4 3 0,-2 1-1 15,2-3 1-15,-1 0 4 0,0-1-4 0,0-2 1 16,1 3-3-16,-1 0 1 0,-1 2 1 16,1 0 1-16,1 0 0 0,-2-1-2 0,1 0 1 15,0 2 0-15,0-1 0 0,1-3 4 0,1 2-4 16,0-1 0-16,-1 1-2 0,1-1-1 15,-1 3 3-15,0 1 1 0,0-1-1 0,0 2 0 16,-1-2 0-16,1 2 0 0,-1-1 1 0,0-3 5 16,1 2-5-16,-1-1 0 0,1 0-3 0,0 0-2 15,-2 3 5-15,2-1 0 0,0 1 1 16,-1 4-3-16,1-3 2 0,-1 1-1 0,1 1 1 16,-2-1 3-16,2 2-3 0,0 1 1 0,0-1-3 15,-1 1 2-15,1-2 0 0,-2 3 0 0,0-1 0 16,2 2-2-16,0 0 1 0,0-2-2 0,0 1 2 15,0-2 1-15,-2 2-2 0,2-3 2 16,0 1-2-16,0 1 0 0,0-2 2 0,2-1-1 16,0-2 1-16,0 2-3 0,-2 0 1 0,0-2-1 15,1 3 2-15,-1-1 2 0,0 1-2 0,0 1 0 16,0-2-1-16,0 1 0 0,0 1 2 16,0 1 0-16,0 0-1 0,0 1-2 0,0-4 2 15,0 2-2-15,0-2 3 0,2 0 0 0,-2-1-1 16,0 1 2-16,1 1-4 0,-1 1 1 15,1-2 1-15,-1-1 0 0,2-1 0 0,-1 2-1 16,0-3 0-16,0 2 1 0,0-1 0 0,-1 0 1 16,2 2 0-16,-1 0-1 0,1 2-2 0,-2-2 2 15,1 1 0-15,0 1 0 0,-1 0 2 0,1 0-4 16,0-2 1-16,-1 2-2 0,2 1 3 16,-2-2 2-16,0 3-1 0,0-1 0 0,0 2-2 15,0 0-2-15,0-2 3 0,0 0 0 0,0 2 2 16,0-1-1-16,0 1-2 0,1-2 1 15,-1-1-2-15,0 0 4 0,0 1-3 0,0-1 2 0,1 1-1 16,-1 1-2-16,0-2 2 0,0 2 0 16,-1-3 1-16,1 1 0 0,-1-1-1 0,1 0 0 15,0 0-2-15,0-1 4 0,0 3-3 0,0 1 1 16,-2-2-1-16,1 4-3 0,1-2 4 0,-1 0-1 16,1-1 2-16,-1 3 0 0,1-4-1 15,-1 2-1-15,1-2-1 0,-2-1 3 16,1 1 0-16,1 2 0 0,0-2-2 0,-2 3-1 0,2-2 1 15,0-2 1-15,-1-1 1 0,0 3 2 16,0-1-4-16,0 1 1 0,1 0 0 0,-2 0 1 16,2 1 0-16,-1 0 0 0,1-2-1 0,0 3-4 15,-1-1 4-15,1-1-1 0,-2 1 3 0,2 0 2 16,0-2-5-16,-1 1 0 0,-1 2-1 16,0-3 2-16,0 2 0 0,2 1 1 0,-1-2-1 15,0 3-2-15,1-1 1 0,-2-2 1 0,0 1 2 16,1-1 2-16,0 2-5 0,-1 0 1 15,2 0-2-15,-1-1 0 0,1 2 2 0,-1-1 1 16,1 1-3-16,0 0-3 0,0 1 2 0,0-1-2 0,-2 0 3 16,2 2 2-16,-1-2-5 0,-1 1 0 15,-1 0-1-15,1 1 0 0,-4 3 3 0,-1 0 2 16,-2 3 0-16,2 1-4 0,-3-1 4 0,2 4 0 16,-4 0 3-16,-3 1 3 0,3 1-4 15,-3 0 0-15,1-1-1 0,0-2-1 0,-2 4 2 16,0-1 2-16,2-2-2 0,-1 1-3 15,2-1 2-15,1 0-2 0,0 0 3 0,0-3 5 0,2 3-6 16,-1-3 2-16,2 2-4 0,-1-3-1 16,2 0 4-16,1-1 0 0,3-3 0 0,1 1-3 15,-2-2 2-15,4-1-1 0,0 1 2 0,0-3 5 16,0 0-8-16,2 0 1 0,-1 0 0 0,0 0-3 16,1 0 6-16,-1-1 3 0,1 1 0 15,0 0 0-15,-1-2 3 0,0 1-3 0,0 0 0 16,2-2 4-16,1 0-9 0,-1-3-1 0,0-1-1 15,1 0-7-15,3 0 7 0,-1-4 1 0,2 2 0 16,2-1-1-16,-1 1 2 0,0 1-3 16,0 0 2-16,0 0 3 0,3 1-3 0,-2-2 1 15,1 2-3-15,0 0-4 0,1 0 7 0,0 2-1 16,-1-1 0-16,-1 2 1 0,1 1-2 0,0 0-1 16,1 0 2-16,-2 0 6 0,-1 2-8 15,1 0 2-15,-1 1-2 0,0 0-5 0,0 1 8 16,4 0-1-16,-2 1 1 0,-2-1-1 0,2 2-2 15,-1 0 0-15,0-1 2 0,0 3 4 0,-1-2-3 16,0 2 0-16,-1 1-2 0,0-1-3 0,0 1 5 16,-1-2 0-16,-1 3 1 0,1-2 3 15,0-1-5-15,-1 1 0 0,1 0 1 0,0 1 4 16,-1-3-4-16,-2 1 2 0,1-2-4 0,1 1-5 16,-1-1 8-16,1 0-1 0,-2 0 2 15,0-1-3-15,0 0 2 0,2 0-1 0,-4-1 0 16,2 2 6-16,-2-2-6 0,0 2 2 0,0-2-2 15,-1-2-4-15,2 2 6 0,-2 0-1 0,0 0 2 16,2 0 2-16,-2 0-4 0,0 0 0 16,1 0-1-16,-1 0 3 0,1-2-2 0,-1 2-1 15,2 0 0-15,-1 0-7 0,-1 0 8 0,2 0-1 16,-1 0 2-16,1-1 3 0,-1 1-6 16,0 0-1-16,1 1 2 0,-1-1 0 0,0 0 0 0,0 0 0 15,0 0-2-15,-1 0-2 0,2 0 4 16,-2 0 0-16,1 2 2 0,0-2 2 0,2 0-4 15,-2 0-1-15,0 0 0 0,1 2 3 0,0-2-2 16,-2 0 1-16,1 0-1 0,-1 0-5 0,0 0 5 16,1 0 0-16,1 0 2 0,-2 0 1 15,1 0-4-15,0 0 1 0,-1 0-2 0,3 1 1 16,-3-1 2-16,1 0-1 0,0 1 0 0,2-1-4 16,-1 0 3-16,-1 1 1 0,1 0 0 0,-1-1 3 15,0 1-3-15,1-1-2 0,-1 2 2 16,-1-2-1-16,0 1 2 0,1-1-1 0,-1 0 0 15,1-1-3-15,-1 2 3 0,0-1 0 0,1 0 1 16,-1 0 5-16,0 0-6 0,3 0-1 16,-3 0 0-16,0 1-1 0,0-1 2 0,0 1 1 15,2-1 0-15,0 0-4 0,-1 1 3 0,-1 0-1 16,1 1 2-16,1-1 2 0,0 0-4 0,0 0 1 16,1-1-1-16,-1 1 0 0,-1 1 1 0,1-2 1 15,-1 0-1-15,0 0-1 0,1 0 1 16,0 0 0-16,-1 1 0 0,-1-1 5 0,1 0-6 15,-1 0 1-15,0 0-1 0,0 0-1 0,0 2 2 16,0-2 3-16,0 0-2 0,0-2-3 0,0 2 2 16,0 0-1-16,0 0 1 0,3 0 2 0,-3 0-1 15,0 0-1-15,0-1 0 0,-3 2 0 16,3-1 0-16,0 0 1 0,0 0 0 0,0-1-4 16,0 1 3-16,0 0-1 0,0 0 1 0,0 1 3 15,0-2-4-15,0 1 1 0,0 0-3 0,0 1-1 16,-1-1 1-16,1 0-2 0,0 2-4 15,-1-4-6-15,1 2-11 0,-1 0-18 0,0 2-12 16,-2 1-20-16,2 1-27 0,-4 3-38 0,0 4-98 16,3 3-254-16,2 3-402 0,2 1-238 15</inkml:trace>
  <inkml:trace contextRef="#ctx0" brushRef="#br0" timeOffset="1.08576E6">31457 18190 1 0,'1'1'0'0,"-1"-1"0"16,0 1 0-16,0-1 0 0,0 1 0 0,0-1 0 16,0 1 0-16,0-1 0 0,0 0 0 15,0 0 0-15,0 0 0 0,0 0 0 0,0 0 0 16,0 0 0-16,0 0 80 0,0-1 15 0,0 1 7 16,0 0 6-16,0 0-6 0,2 1-8 0,-2-2-18 15,0 1-16-15,0-1-15 0,0 1 2 16,0-1 7-16,0 0 7 0,0 1 5 0,0-2-13 15,0 2 2-15,-2 0-5 0,2 0 0 0,0 0-7 16,0-1-15-16,0 1 7 0,0-2 2 16,0 2 7-16,0 0 3 0,0-1-12 0,0 1-1 15,-1-1 0-15,1 1 3 0,0 0 8 0,0-1-6 16,0 1-7-16,0-1-6 0,0 1 1 0,0-1 1 16,0 1 8-16,-2 0-2 0,2 0-11 0,-1 0 1 15,1-1-11-15,-1 1 3 0,1 0 6 0,-3 0-4 16,2 0-1-16,0 0-6 0,1-2 5 0,0 2-7 15,-1-1 19-15,0 1-1 0,0-2-15 16,0 2 12-16,0-1-16 0,-2 1 14 0,2-1 5 16,0 1-8-16,1 0 6 0,-1-1-11 0,-1-1 7 15,0 2-13-15,-2-1 4 0,2 1 20 16,1 0-10-16,0 0 18 0,-1 0-19 0,1 0 5 16,-3 0 4-16,3 0 6 0,-3 0 4 0,0 0-21 15,2 0-12-15,-6 0-10 0,5 0 27 16,0 0 1-16,-2 0 5 0,2 1 6 0,-3-1-25 15,3 2 5-15,-4 0 9 0,3 1-6 0,0 1-1 16,-2-2-18-16,2 0 4 0,-1 2-1 0,1 1 7 16,-1 1 5-16,0-1-14 0,-1 0 7 15,3 1-5-15,-2 2 7 0,3-1 9 0,0 0-7 16,0 1-1-16,-2 1-12 0,3-2-1 0,0 1 1 16,1 3 9-16,0-3 1 0,0 1-13 15,0-1-5-15,0 0 4 0,2 0 9 0,2-1 5 16,-1 0 9-16,0 1-12 0,3-2-11 0,1 0 8 15,-1-1-5-15,2 2 12 0,0-2 7 0,1-1-19 16,3 0 8-16,-3-1-13 0,1-1 6 0,1 3 12 16,-1-2-8-16,1 1 7 0,-1-2-17 15,-1 1 10-15,-3-1-9 0,4 0 8 0,-2 1 10 16,1-1-12-16,-2 2 5 0,-3-2-12 0,3-1 8 16,-3 2 9-16,1-2-12 0,-2 1 14 0,-1 1-18 15,-2-1 4-15,1 2 9 0,-1-2 0 0,0 4 6 16,-1-2-7-16,1 1 9 0,-1 1-11 15,-1 1 1-15,-4 0 14 0,2 0-9 0,-4-1-3 16,0 2-8-16,1-1-7 0,-4 0 10 0,-2 1 1 16,2 0 6-16,-2-2-11 0,-3 2-10 0,2-2 5 15,-2 0 6-15,1 0 12 0,2-1-4 16,-1 0 1-16,-1-1-13 0,4-1-5 0,-3-1 10 16,4 0-2-16,0 0 8 0,0 0-12 0,3-2-19 15,-1 0 13-15,-2 0 3 0,2-1 16 16,3 0 16-16,-1-2-22 0,0 0-9 0,3-1-6 15,-1 1-7-15,0-1 6 0,2 0 14 0,0-1-12 16,1 0 5-16,1 1-14 0,0-2-21 0,1 0 6 16,1-1-40-16,0 1-34 0,3-2-78 0,-1-1-169 15,4 1-353-15,0-1-646 0</inkml:trace>
  <inkml:trace contextRef="#ctx0" brushRef="#br0" timeOffset="1.08655E6">31796 18197 1 0,'0'0'0'16,"0"-2"0"-16,3 2 0 0,-3-1 315 0,0 0 67 15,0 1-52-15,1-2-49 0,-1 2-29 0,0-1-42 16,1 1-27-16,-1-2-26 0,0 2-15 16,0 0-16-16,0 0-12 0,0 0-12 0,0 2-36 15,-1-1-6-15,1 0-26 0,0 0 0 0,-1 0 8 16,-2 4-8-16,0-1 0 0,1-1-21 15,0 2 8-15,-3 3-9 0,2 1 5 0,-4 3 8 16,4 1-20-16,-5 1 6 0,5 1-13 0,-3 0 5 16,2-2 7-16,0 3-4 0,2-4 2 15,1 1-18-15,1-4 4 0,1 0-6 0,3-1 9 16,-1-1 7-16,2 0-13 0,1-2 12 0,3-3-6 16,-1-1 0-16,2 1 19 0,2-2-15 0,0-2 9 15,-1-1-12-15,6-2-5 0,-4-1 4 0,-1 0 6 16,3 0 10-16,-3-1-12 0,0-1 11 15,-2-1-16-15,1-2 6 0,-2 3 15 0,-1-1-9 16,0-2 4-16,0 3-12 0,-1-4-1 0,0 4-4 16,-3-1 16-16,4 1 11 0,-6 1-19 0,4 1 15 15,-3-1-16-15,-2 3 0 0,2-1 16 0,0 2-7 16,-2 0 1-16,0 2-5 0,0-1-4 16,-1 1-2-16,0 1 4 0,1 0 13 0,-1 1-16 15,0 0 9-15,0 1-5 0,0-1-2 0,0 3 20 16,1 1-5-16,2 0 1 0,-2 4-19 0,2-1-5 15,-2 4-5-15,0-1 3 0,4 3 17 16,-3 1-9-16,0 0 5 0,-1 1-15 0,0-2 9 16,3 0 13-16,-3 0-3 0,1 1 9 0,-1-1-29 15,0-2-1-15,-1 0-4 0,0-2 6 16,1 1 8-16,-1-1-17 0,2-1-17 0,-2-1-40 16,2-2-44-16,-1-2-53 0,2 0-112 0,0-2-319 15,2-1-954-15</inkml:trace>
  <inkml:trace contextRef="#ctx0" brushRef="#br0" timeOffset="1.08733E6">32503 18130 1 0,'-1'-1'0'0,"0"0"0"15,0 1 23-15,1 0 383 0,0 1-67 0,-3-1-73 16,1-1-51-16,1 1-31 0,0 1-17 16,0 0-21-16,-1 0-16 0,-1 2-16 0,0-2-10 15,0 2-7-15,0 1-18 0,-2 1-5 0,-1 2-10 16,3-5 14-16,2 2 2 0,-2-1-11 0,-2 2-5 15,3 1-30-15,-2 2-8 0,-2 0-2 16,3 3 2-16,-3 1 0 0,2 1-6 0,0-1-1 0,0 2-12 16,1-1 5-16,-3 1 7 0,6-3-10 15,-1 2 1-15,2-3-8 0,2 0 3 0,1 0-7 16,0-2 7-16,4 1 7 0,-1-1-23 0,3 0 18 16,-4-2-14-16,3-1 2 0,1 1 15 15,0 1-9-15,-1-1 5 0,0 0-15 0,-1-2-2 16,0 1 1-16,-2 0 12 0,1 0 11 0,-3 0-11 15,0-2 7-15,0 1-14 0,-3 0 2 0,0 0 14 16,-1-1-3-16,-1 1 2 0,0 1-7 0,-3-3-7 16,0 2 8-16,1 1-2 0,-2 0 13 15,0-1-10-15,-1 1-5 0,0-2-4 0,-3 1-2 16,1-1 13-16,-1-1-3 0,-1 0-3 0,0 1-17 16,1-3-16-16,1 1-7 0,0-1-2 15,-2-1-6-15,2-2-26 0,0 1-27 0,-1-1-61 16,4-4-97-16,-1 1-172 0,3-1-387 0,-5-4-167 15</inkml:trace>
  <inkml:trace contextRef="#ctx0" brushRef="#br0" timeOffset="1.08757E6">32555 18165 25 0,'0'0'556'0,"3"0"-285"0,0-3-20 0,0 1 16 16,-1-2-33-16,5 1-48 0,-1-1-51 0,1 1-40 16,3 0-23-16,1 0-16 0,1-2-9 15,2 4-9-15,-3-3-11 0,1 2-8 0,0-3-12 16,0 1-1-16,2-1-3 0,-1 1 0 0,0 2-2 16,2-1-10-16,-2-2-5 0,3 0-12 0,-3 1-14 15,0-1-25-15,1 2-57 0,0 0-112 16,-3 0-193-16,-1 0-338 0,1 2 169 0</inkml:trace>
  <inkml:trace contextRef="#ctx0" brushRef="#br0" timeOffset="1.088E6">33124 18085 1 0,'0'0'0'0,"0"1"287"0,0-1 146 16,-1 1-23-16,-1 0-74 0,1 2-69 0,0-2-60 16,-1 2-48-16,-1 0-27 0,0-1-13 0,-2 3-11 15,1-1-12-15,-1 1-14 0,-1 1-19 16,0 0 7-16,-5 2-14 0,4 1 4 0,-4 4-8 16,3 0-30-16,-2 2 2 0,-2 1-14 0,1 0 6 15,2 4 4-15,0-1-4 0,1 2-8 16,-1-2-15-16,3 0 0 0,1 1-6 0,-2 0 11 15,7-2 4-15,0-2-12 0,2 1 3 0,1-1-9 16,2-3 10-16,2 1 7 0,2-4-6 0,-2 2 1 16,3-4-21-16,-2-1 13 0,4-2 5 15,-1-1 5-15,1-2 13 0,-2-3-15 0,2 1 4 16,-2-4-9-16,-1 0 17 0,-1-2 16 0,-1 1-4 16,2-2 4-16,-3-1-19 0,-1-2 2 15,-2 3 4-15,-2-4 11 0,1 2 7 0,-4 1-10 16,1-2 2-16,-3 2-10 0,-3 1 4 0,1-1 10 15,-4 2-13-15,-1 2 4 0,-2 0-14 0,-3 1-7 16,-1 0 5-16,0 3 10 0,0 3 2 0,-1-1-18 16,-1 2-14-16,2 0-62 0,4 0-90 0,-1 0-193 15,4 2-855-15</inkml:trace>
  <inkml:trace contextRef="#ctx0" brushRef="#br0" timeOffset="1.09418E6">32295 16530 1 0,'0'-6'0'0,"-2"-3"0"16,2-4 0-16,0 3 0 0,0-1 0 0,2 3 0 16,-2-2 0-16,2-1 0 0,-1 3 0 0,0-2 0 15,1 0 0-15,-1 3 0 0,2-3 0 0,-1 3 0 16,-1-1 0-16,-1 0 0 0,0 2 0 0,0 0 0 16,1 1 0-16,-1-1 0 0,0 1 0 15,0 1 0-15,0 1 0 0</inkml:trace>
  <inkml:trace contextRef="#ctx0" brushRef="#br0" timeOffset="1.09471E6">32347 16212 1 0,'1'-3'0'0,"0"-4"0"16,0 0 0-16,0 0 0 0,1 2 0 0,0-1 0 16,-1-2 0-16,-1 0 0 0,2 1 0 15,-2-2 0-15,1 4 0 0,0-2 0 0,0-1 0 16,-2 1 0-16,1-2 0 0,-1-1 0 16,1-1 0-16,0 0 0 0,-1 1 0 0,-2-1 0 0,1-1 0 15,0 1 0-15,1 0 0 0,1 2 0 0,-2-3 0 16,1 0 0-16,-3-1 0 0,3 2 0 15,1 0 0-15,0 0 0 0,0-2 0 0,0 3 0 16,-1-2 0-16,1 1 0 0,0 0 0 0,0-1 0 16,-1 0 0-16,0 1 0 0,1-1 0 15,-2 2 0-15,0 0 0 0,0-3 0 0,1 0 0 16,1 1 0-16,-1-3 0 0,0 4 0 0,1-3 0 16,0 2 0-16,1-1 0 0,-1 1 0 15,1-4 0-15,-1 4 0 0,0-2 0 0,1 1 0 16,1 0 0-16,-2-3 0 0,0 4 0 0,3-2 0 15,-3 3 0-15,2-3 0 0,-2 2 0 0,-1-1 0 16,1-1 0-16,-2 0 0 0,2-1 0 16,-2 1 0-16,0-1 0 0,1 1 0 0,-1 1 0 15,-1-2 0-15,-3 1 0 0,5-1 0 0,-3 0 0 16,-1 1 0-16,3 0 0 0,0 1 0 0,-1 1 0 16,0-1 0-16,2-2 0 0,0 0 0 0,0 1 0 15,1 3 0-15,-1 0 0 0,-1 0 0 0,2 1 0 16,0 0 0-16,0 2 0 0,0 0 0 15,0 0 0-15,0-1 0 0,-2 1 0 0,2 0 0 16</inkml:trace>
  <inkml:trace contextRef="#ctx0" brushRef="#br0" timeOffset="1.09648E6">32251 13945 1 0,'0'-6'0'0,"0"-3"0"16,2-2 0-16,-2 1 0 0,0 2 0 0,2-1 0 15,-2 0 0-15,1-1 0 0,0 1 0 16,0-2 0-16,-1 2 0 0,0-5 0 0,3 5 48 16,-2-5 70-16,1 2-2 0,0-1-5 0,-2 0-17 15,0-1-31-15,0 0-9 0,0 2-5 0,0-2-16 16,1 1-5-16,-1-1-4 0,-1 1-5 0,-1 1-9 16,2 0 0-16,-2 0-4 0,2 1-3 15,-1-1-3-15,-1 3-2 0,1-4-1 0,0 3-7 16,0-1 2-16,1 0-4 0,-3 0-8 0,1 0-1 15,1-1-9-15,0 0-8 0,-1-1-4 16,1 4-3-16,-2-2-6 0,0-1-8 0,1 1-21 16,1-1-19-16,-2 1-11 0,3-1-1 0,-3-1 66 15,3-1 45-15,-1 0 0 0,-1 2 0 16,4-3 0-16,-2 1 0 0,1-1 0 0,0-1 0 16,1 1 0-16,0-3 0 0,0 3 0 0,0-1 0 15,-1 1 0-15,1 0 0 0,-2 2 0 0,0-2 0 16,1 2 0-16,-1 0 0 0,0 1 0 0,0-2 0 15,0 3 0-15,0-4 0 0,2 5 0 16,-2-2 0-16,0 1 0 0,0 1 0 0,0-1 0 16,-2 0 0-16,2 2 0 0,2-2 0 0,-2 0 0 15,0 2 0-15,0-2 0 0,0 0 0 16,0 2 0-16,1-2 0 0,0 0 0 0,-1 0 0 16,1 0 0-16,0 0 0 0,0-1 0 0,3 0 0 15,-3-1 0-15,2 3 0 0,-1 0 0 0,3-1 0 16,-3 1 0-16,0 0 0 0,0 0 0 15,0 1 0-15,1 0 0 0,-2 2 0 0,0-1 0 16,0 2 0-16,0 1 0 0,-1-1 0 0,0 1 0 16,0-1 0-16,0 3 0 0,0 0 0 15,0 0 0-15,0 0 0 0,0 1 0 0,0 0 0 16,0-2 0-16,0 3 0 0,-1 0 0 0,0-2 0 0,0 2 0 16,0 0 0-16,0 0 0 0,-3 1 0 15,3-1 0-15,1 0 0 0,-2-1 0 0,1 2 0 16,0 0 0-16,0 0 0 0,-1 0 0 0,-1 0 0 15,1 0 0-15,1 2 0 0,1-1 0 16,-1 0 0-16,1 0 0 0,-1 1 0 0,0 1 0 16,-1-1 0-16</inkml:trace>
  <inkml:trace contextRef="#ctx0" brushRef="#br0" timeOffset="1.09909E6">26188 12888 1 0,'0'0'0'0,"-2"-1"0"0,1-2 0 15,0 2 0-15,1 0 0 0,0 1 0 16,-2-2 0-16,1 1 0 0,0 0 0 0,0-2 0 15,0 3 0-15,-1-1 0 0,0 1 0 0,0 0 0 16,0 0 0-16,-2 0 0 0,-2 1 0 0,1 1 0 16,0-1 0-16,-1 0 0 0,-2 0 0 15,1 1 0-15,-2-2 0 0,1 0 0 0,4 0 0 16,-2 0 0-16,-1 0 112 0,2-2 26 0,0 1 1 16,1 0-2-16,0 0 0 0,0-1-25 0,2 1-8 15,-1 0-11-15,1 1-15 0,-1-1-10 0,2 0-12 16,1 0-11-16,0 1-9 0,0 0-9 15,0-1-12-15,1 2-18 0,-1-1-6 0,0 0-3 16,1 1 4-16,-1-1 10 0,2 0 2 0,-2 0 0 16,1 0 3-16,-1 0 2 0,1 0 4 0,0 0 3 15,1 0-2-15,-2 1-3 0,2-1 0 16,-1 0 2-16,2 1 4 0,-1-2 5 0,2 2 3 16,0-1 2-16,0 0 7 0,2 0 8 15,1 0 12-15,1-1 4 0,3 0 1 0,0 0-7 0,-1-2-5 16,0 1-10-16,1 1-1 0,-1-2 0 15,1 0-5-15,3 1 1 0,-1 1-4 16,0-3-4-16,1 3-1 0,-1-1-5 0,0 1-4 0,-1 0-4 16,3 0-1-16,-2 1-1 0,0-2 0 15,2 1 2-15,-3 1-4 0,1-1 1 0,1 1-2 16,1-1-4-16,-3 1 3 0,4 1 0 0,-2-1 1 16,2 1-2-16,-3-1 2 0,2 0-1 0,0 0 1 15,-2-1 3-15,4 1-4 0,-1 0 1 16,-1 0 0-16,1 0-1 0,-2 0 2 0,2-1 0 15,-1 1 2-15,2 0 0 0,-1-3 2 0,2 2-1 0,-1-1 1 16,1 1 5-16,1-2-7 0,0 1-2 16,0 1-2-16,0 0-5 0,1 0 5 0,-2 1 0 15,0-2 0-15,2 1-1 0,-2 1 1 0,3-1-2 16,-1 1 1-16,0-1 7 0,0 0-6 16,1 1-1-16,-2-2 1 0,1 2-6 0,0 0 6 15,0 0 0-15,0 0 0 0,-3 0-1 0,3 0-1 16,-1 0-1-16,1 0 0 0,0 0 4 0,-1 2-3 15,-1-2 1-15,2 0-2 0,-2 0-3 16,-1 1 4-16,1-1 1 0,0-1 1 0,-1 1 1 16,0 0-2-16,-1-2 0 0,1 1-1 0,-2 0 5 15,0 0-5-15,1 1 1 0,-2-2-1 16,1 2-3-16,-1-1 4 0,0 0 0 0,1 1 0 16,0 0 1-16,-1-1 0 0,4 1-2 0,-5 0 1 15,3-1 5-15,1 1-6 0,0 0 1 0,2 0 1 16,2 0-3-16,0 0 6 0,-1 0-1 15,4 0 2-15,-2 0 3 0,3 1-5 0,-1-1 0 16,2 1 1-16,1-1 0 0,0 0-1 0,3 1 2 16,1 0-3-16,1 1-3 0,2-1 4 0,-2 0 1 15,-1-1-1-15,0 1 1 0,1 1-2 16,1-2-1-16,-1 1 1 0,1 0 3 0,0 0-1 16,0-1 1-16,0 1-1 0,1 1-6 0,-3-1 6 15,0 0-1-15,2 0 3 0,3 0 2 16,-4 0-3-16,1 2-1 0,1-1-2 0,0 0 1 15,-2 2-2-15,0 0 0 0,5-3-1 0,-4 3-3 16,2-3 4-16,-1 3 0 0,-2-2 1 0,1 0 4 16,3 1-3-16,-1-1 2 0,4 0-1 0,-1 1 2 15,-4-2-6-15,4 0 0 0,0 0-1 0,-3 0-2 16,5 0 7-16,0 0-1 0,-1-1 1 16,3 0 2-16,-2 2-4 0,2-2-1 0,-1 0 0 15,1 1 2-15,0-1-2 0,-4 0 1 0,2 1-2 16,-5-1-3-16,1 1 3 0,3-1 0 15,-4 2 0-15,2-2 2 0,-4 0-2 0,4 0 0 16,-4 0 0-16,1 0 1 0,3 0 0 0,0 0 1 16,-3 0-1-16,2 0-2 0,-2 0 1 0,0-2 1 15,5 1 2-15,-1 1-1 0,-3-1-1 16,3 0-2-16,-7 1-1 0,4 0-1 0,-1-2 3 16,0 1 0-16,1 1-1 0,-2-1-3 0,-1 1 2 15,0 0 0-15,2 0 0 0,-6-1 4 0,5 1-3 16,-2 0-2-16,0 0 0 0,-1 0 2 0,0 0-1 15,-2 0 1-15,0 0-1 0,1-1-2 16,-1 1 2-16,-4-1-1 0,6 0 3 0,-1-2 1 16,-1 1-2-16,-2-1 0 0,1 1-3 0,-4 1 2 15,-2 0-1-15,3 0 2 0,-2 0 0 0,-3-1-3 16,2 2 2-16,-1-2-1 0,0 1 1 16,-4 1 2-16,4 0-2 0,-2-2 0 0,-3 1 0 15,2 1-1-15,0-1 2 0,-4 0 0 0,2 1-2 16,-2-3-3-16,-2 3 2 0,3-1-1 0,1 1 3 15,-1-1 1-15,4 1-2 0,0 0 0 16,-3 0 0-16,5 0-1 0,-1 0 0 0,0 0 3 16,1-3-1-16,1 2-4 0,-3 1 3 0,2-1-1 15,-4 1 1-15,4 0 2 0,0-1-2 0,0 0 0 16,1 1 0-16,4 0 0 0,-1-1 1 16,-1 1-1-16,2-2 0 0,-2 1-2 0,-1 1 2 15,-2-1-1-15,1 1 3 0,1 0 2 0,-1-1-4 16,3 0 0-16,-2 1 0 0,-1-1-1 15,-1 1 1-15,1 0 2 0,1 0-1 0,-2-2-2 16,1 2 2-16,0 0-1 0,-2 0 0 0,1 0 0 16,-2 0 0-16,1 2-2 0,-2-2 0 0,0 0 2 15,0 0 0-15,-3 0 0 0,5 0 0 0,-2-2-1 16,-2 2 0-16,3 0 0 0,-3 0 1 16,1 2 1-16,0-2-3 0,-4 0 1 0,2 0-1 15,-3 0 1-15,4 0 0 0,-2 0 2 0,-2 0 0 16,0 0-3-16,-1 0 2 0,0 0-2 0,1 0 1 15,-2 1 2-15,0-1-2 0,0 0 0 16,-1 0 0-16,-3 0-1 0,1 0 2 0,-3 0 1 16,2 0 0-16,-1-1-2 0,-1 1 3 0,-3 0-3 15,0 0 3-15,0 1 6 0,0-2 1 0,0 1 5 16,2 0 5-16,-4 0 1 0,1 0 4 16,-1 0-1-16,1 1-7 0,1-4-6 0,-3 3-5 15,-1-2-9-15,1 1-1 0,-1 0-3 0,1-1-12 16,2 2-14-16,-2 0-40 0,-2-1-63 15,2 1-118-15,0-1-331 0,-4 0-969 0</inkml:trace>
  <inkml:trace contextRef="#ctx0" brushRef="#br0" timeOffset="1.10164E6">26060 12851 1 0,'0'0'0'16,"2"-1"0"-16,-2 1 0 0,0-2 0 0,0 0 0 15,1 1 0-15,0-1 0 0,2 1 0 0,-1-1 0 16,0-1 18-16,0 1 134 0,0 0-5 16,1-2 1-16,0 2-7 0,-1 0-3 0,-2-1-1 0,1 0-4 15,0 0-13-15,2-1-11 0,-2 2-7 16,0-1-5-16,2-1 3 0,-3 2 0 0,1-3-5 16,0 2-6-16,2-3-5 0,-2 1-7 0,2-2-4 15,-3 1-2-15,3-1-6 0,-2 1-3 0,2 0-5 16,-1-4-11-16,-1 2-3 0,2-2-4 15,0 0-1-15,-1 2-4 0,1-3-5 0,-1 0-4 16,2-5-5-16,1 3 5 0,-4 0-3 0,3-4 0 16,-3 3-5-16,1-4 0 0,0-1-1 15,0 1-2-15,1-1-1 0,-1 1 4 0,1 1-4 16,-1 1 0-16,1 0-2 0,-1 2-1 0,2 1 2 16,-2 2-1-16,1 2 2 0,-1 2-9 15,0-1 0-15,-1 2 0 0,0 0 0 0,1 3 0 16,0-1-2-16,-1 1 0 0,-1 1-1 0,1-1 2 15,-1 3-3-15,2-1-2 0,-2 1 0 0,0 0-6 16,0 1 0-16,0-1-4 0,0 0-1 0,0 1 1 16,0-1 3-16,0 2 4 0,1 0 3 15,2-1 0-15,-1 3-2 0,0-2 0 0,1 0 3 16,-1 2-2-16,1-1 2 0,0-2 0 0,1 2 0 16,-1 0 1-16,2 0 1 0,-1 1 0 0,0-2-1 15,3 0 1-15,-1-1-1 0,3 2 1 16,-1-2-1-16,2 1-2 0,0 0 2 0,3-2 0 15,-2 1-1-15,3-1 3 0,0 1-1 0,2-1-1 16,0 0 0-16,1 1 2 0,3-1-2 0,0 0-2 16,0 2 3-16,0-2-6 0,0 0 5 15,-1 0 0-15,2 0-3 0,-1 0 5 0,0 0-4 16,1 0 2-16,0 0 1 0,-1 0-1 0,3 3-1 16,-2-3 0-16,1 0 1 0,1 0-3 0,2 0 2 15,-1 2 1-15,-1-2-1 0,1 0 3 16,-1 0-2-16,0-2 1 0,2 2-1 0,-1 0 1 15,0 0-3-15,0 0 1 0,-1 0 2 0,1 0-5 16,1 0 3-16,-3 0 1 0,4 2-1 0,-1-4 5 16,1 4-4-16,3-2 0 0,1-2 1 15,2 2-1-15,3 0-1 0,-2 0 1 0,2 0 0 16,0 0-3-16,4 0 4 0,1 0-1 0,4 0-1 16,-2-3 3-16,2 6-5 0,0-3 1 0,1 0 1 15,1 0 3-15,1 0-4 0,-2 0 2 0,2-3 0 16,1 3-3-16,-1 0 4 0,-1 0 1 15,0 0-4-15,-2 0 6 0,3 0-3 0,-2 0 0 16,2 3 2-16,1-3-4 0,-4 0-2 0,3 0 0 16,-4 0-1-16,3 0-2 0,-1 0 6 15,1 0 0-15,-1 0 0 0,1 2 4 0,0-1-2 0,3-1-1 16,0 1 1-16,-4-1-2 0,0 1 1 16,0-1-1-16,-2 1 2 0,5-1-3 15,-6 2 1-15,0-2 2 0,0 1-3 0,1-1 5 16,1 0-2-16,-2 0 0 0,0 0-1 0,0 0-4 15,1 2 3-15,2-2 0 0,-3 0 1 0,3 0 2 16,-2 0-2-16,-5 0 2 0,3 1-3 0,-3-1 6 16,2 0-4-16,0 1 0 0,1-2-1 0,-1 1-5 15,0 0 3-15,0 0-1 0,-1 0 2 16,1 0-2-16,0 0 4 0,1 0 0 0,-3 0-2 16,1 0 8-16,2 1-6 0,1 1 0 0,-3-1 1 15,1 1-5-15,-1-1 2 0,0 0-1 0,-2 1 1 16,1 0 0-16,0-1 1 0,1-1 2 15,-4 1-2-15,3-1 4 0,1 1-1 0,-4-1-1 16,3 2 1-16,0-1-6 0,-3 0 1 0,1-1 0 16,-2 1 1-16,1-1 1 0,-1 0 0 15,-1 1 0-15,1-1-1 0,-2 0 3 0,1 1-3 16,-2 1 0-16,-2-2 2 0,1 2-7 0,0 0 6 16,-4-2-1-16,3 1-1 0,0-1 4 0,-5 1-2 15,4-1 2-15,-7 1-5 0,5 0 4 16,-2 0-2-16,-4 2 0 0,5-3 2 0,-2 1-4 15,-1 0 2-15,-1-1-2 0,0 1 1 0,-1-1 6 16,0 0-5-16,0 1 3 0,0-1-3 0,-1 0-1 16,2 2 2-16,-2-2-2 0,2 1 3 0,1-1-5 15,0 1 2-15,0-1 1 0,2 0 0 16,-3-1 2-16,0 1-1 0,-3 1 1 0,2-1-2 16,-5 0 3-16,1 0-3 0,-2 0-1 0,-2 0 3 15,3 1-6-15,-1-1 4 0,-3 0 0 0,-1 0-1 16,0-2 4-16,0 2-1 0,-2 1 0 15,0-2 0-15,-3 2 0 0,2-1-2 0,-3 0 0 16,2 0 2-16,2 0-5 0,-3-1 4 0,2 1-1 16,-1-1-1-16,0-1 5 0,1 2-3 15,1-1 1-15,-1 1-1 0,1 1 0 0,-1-2 0 16,-2 1-1-16,2 0 1 0,1-1-3 0,-3 1 1 16,4 0 1-16,-2 0-2 0,-1-1 4 0,2 1-1 15,2 0 0-15,-2 0 3 0,-2 2-2 0,0-2 0 16,0 0-1-16,0 0 0 0,4 0-4 0,-3-1 3 15,2 1 0-15,0 0-1 0,-4 0 1 0,5 0 0 16,0 1-2-16,-1-1 3 0,-1 1-2 16,0 1 0-16,1-2 0 0,-3 0 1 0,2 1-2 15,-4-1 2-15,4 0-1 0,-1 1 0 0,-2-2 2 16,2 2-1-16,-5-1 1 0,4 0 0 16,-3 2-2-16,-2-2 0 0,1 0-1 0,2 1 3 15,-2-2-3-15,0 1 2 0,-1 1 0 0,2-1-2 16,-1-1 4-16,0 2-2 0,-1-1 2 15,1 0-1-15,3 3-2 0,-3-2 1 0,0-1-2 16,0 2 2-16,3-2-1 0,-2 0 1 0,1 0-1 16,1 1 1-16,-3-2 0 0,4 2 1 0,-2 1 0 15,2-1 0-15,-1 1-2 0,-2-1 0 16,1-1 0-16,-2 0 1 0,2-1-1 0,-1 1 1 0,0 1 0 16,-2-1-2-16,2 0 2 0,-2 2 0 15,1-2 0-15,0 0 2 0,-1 2-4 0,0-2 1 16,-1 0-1-16,0 0 2 0,1 0 1 0,-1 0-1 15,2 1 0-15,0-1-2 0,-2 0 0 0,0 0 1 16,0 0 0-16,1 2 1 0,0 1-2 16,1-1-1-16,-1-1 1 0,-1 1 1 0,0-1 1 15,3 2 0-15,0 1 0 0,-1-1-3 0,-1 2 3 16,0 0 0-16,0-1-1 0,4 3 2 0,-3 0-3 16,-1-1 2-16,1 1-2 0,-2 1 2 15,0-1 2-15,3 1 0 0,-3 1 0 0,2-1-4 16,-1 1-2-16,-1 2 3 0,1-2 1 0,-1 2 5 15,1 1 0-15,-1 0-2 0,0-1-1 16,0 3 1-16,-1-5 5 0,1 4-3 0,0-2-1 16,1 1-2-16,-1-2-4 0,0 0 4 0,-1 0 2 15,2-1 1-15,-1 0 0 0,1-1-3 16,-1-2 0-16,0 1 0 0,-1-2 4 0,2 1-4 16,-1-1 1-16,0-2-1 0,0 3-6 0,0-3 6 15,-1 0 0-15,1-1 1 0,1-1 2 0,-1 2-4 16,0-2 1-16,0-1-2 0,0 0 4 15,1 0-2-15,-1 0 2 0,0 0 0 0,0 0-6 0,0 0 5 16,-1 0-1-16,0 0 0 0,1 0 0 0,0-1-21 16,0 1-25-16,0-1-41 0,-1-2-74 15,0 1-175-15,-2-1-468 0,0-2-668 0</inkml:trace>
  <inkml:trace contextRef="#ctx0" brushRef="#br0" timeOffset="1.10199E6">32343 12492 783 0,'-2'-2'309'0,"-1"1"-16"0,-3-2 4 0,5 3-42 16,0 0-72-16,-1 0-56 0,-1 1-36 16,-2 3-17-16,-1 1-1 0,-3 0 0 0,1 4-4 15,-2 0-5-15,-1 2-7 0,2-1-15 0,-5 2-13 16,2 1-4-16,1 1-8 0,-2-1 1 0,1 1 2 16,-1 0-9-16,3 1 0 0,-2 0-3 15,1-3-5-15,1 4 2 0,0-4-2 0,-2 1-1 16,3-2-5-16,-1 1-2 0,0-3-8 0,1-2-17 15,4 1-22-15,-1-3-42 0,0-3-37 0,0 0-59 16,-2-1-107-16,3-1-160 0,-6-1-251 16,3-2-229-16</inkml:trace>
  <inkml:trace contextRef="#ctx0" brushRef="#br0" timeOffset="1.10263E6">31884 12609 1 0,'-8'-4'0'0,"2"-3"219"0,-3 1 226 0,-2 3-44 15,1 3-72-15,-2 0-65 0,-1 1-51 0,1 2-44 16,-3 2-28-16,-1 2-18 0,-3-1-19 0,-1 0-17 16,4 4-18-16,-4-2-19 0,3 1-15 0,-2 2-9 15,6 1-8-15,-3 0-7 0,3-1-5 16,-1 2-3-16,1-2-2 0,0 3-1 0,3-2-2 16,0 1-9-16,0-5-8 0,0 3-16 0,2-4-20 15,2-3-22-15,-3 1-30 0,2-3-44 0,-2 1-61 16,0-2-69-16,2-2-76 0,-1-3-109 15,-1 2-51-15,-1-3 93 0,-2-2 424 0,1 0 0 16,-1-4 0-16,-2 1 0 0,3-3 0 0,0 0 0 16,1-1 0-16,-1 0 0 0,2 1 0 15,-1-1 0-15,1 0 0 0,-2 1 0 0,1 0 69 16,0 1 340-16,-1 3 11 0,1 0-43 0,0 3-57 16,-2 2-65-16,1 3-47 0,-5-1-35 15,4 2-39-15,0 0-32 0,-5 2-19 0,2 2-25 16,-3 3-17-16,-1 2-9 0,0 1-10 0,2 2-4 15,1 0-6-15,-3 1-3 0,5 1-4 0,-1 2-3 16,3-4-3-16,-1 3 0 0,3 2 0 16,0-3-3-16,-2 0-4 0,2-3-6 0,2 1-10 15,0-4-5-15,3 1-13 0,0-3-14 0,1-4-12 16,-1-1-15-16,2-1-13 0,-4 0-13 0,4-1-14 16,-4-1-18-16,3-4-11 0,-3 0-8 0,-2-2-4 15,3 0 9-15,-2-4 17 0,-1 2 30 16,-1-6 34-16,-1 1 31 0,0 0 25 0,0-1 15 15,-1 1 11-15,-3-4 7 0,3 4 12 0,-5-3 22 16,3 4 26-16,-4 1 37 0,0 4 38 16,2-2 30-16,-1 4 18 0,-3 1-2 0,-1 2-15 15,1 1-24-15,1 3-21 0,-1 0-21 16,4 1-26-16,-3 3-25 0,1 1-32 0,-2 2-13 16,0 4-9-16,5-3-5 0,-3 5 2 0,5-2-8 0,-3 4-2 15,5-2 0-15,2 3-2 0,-1-1 1 16,2-1 0-16,1-1-2 0,0-2-6 0,1 1-4 15,1-1-10-15,-1-3-13 0,4 0-13 0,0-3-23 16,0-1-32-16,-2-2-41 0,2-1-65 0,-5 1-96 16,2-4-139-16,-2 0-167 0,1-2-58 15,-3-2 673-15</inkml:trace>
  <inkml:trace contextRef="#ctx0" brushRef="#br0" timeOffset="1.10283E6">30064 12548 1 0,'-12'-4'259'0,"-5"-3"241"0,-4 0-57 0,1 3-82 15,1 4-69-15,1 1-66 0,1 2-52 16,-1 0-40-16,-1 2-30 0,1 1-31 0,5 4-21 16,-3 1-11-16,2 2-14 0,0-2-6 0,-1 3-7 15,4-2-7-15,-1 2-2 0,2 0-2 16,1 1-1-16,-1-2-4 0,2 1 3 0,3-1-2 16,-3-2 1-16,-1 2-2 0,4-3-6 0,-4-1-10 15,1 1-19-15,-1-3-18 0,-1-1-33 0,0-1-45 16,-2-2-88-16,0-2-161 0,-3-1-243 15,2-1-205-15,-5-3 493 0</inkml:trace>
  <inkml:trace contextRef="#ctx0" brushRef="#br0" timeOffset="1.10303E6">29245 12492 876 0,'-14'1'244'0,"-5"0"-8"0,-7 3 15 0,2 1-50 0,4 4-27 16,0-1-26-16,0 4-29 0,0-1-24 0,3 3-16 15,-1-2-16-15,-1 4-21 0,0-3-13 0,0 1-12 16,6 1-10-16,-2-1-5 0,2 0-4 16,3 2 0-16,-1-3-7 0,2 3-6 0,-1-5-8 15,2 0-11-15,-1-1-10 0,2-3-14 0,-1 1-20 16,-3-4-51-16,2 1-88 0,1-2-180 16,-1-1-264-16,-1-1-252 0</inkml:trace>
  <inkml:trace contextRef="#ctx0" brushRef="#br0" timeOffset="1.10325E6">28573 12515 240 0,'-11'2'527'16,"-7"1"-314"-16,-4 2 21 0,2 2 14 0,3 1-51 16,-2 4-16-16,1 1-24 0,-2 2-29 0,-3-2-23 15,5 3-24-15,-1 2-24 0,-1-3-21 0,5 3-12 16,1 2-12-16,-1 0-5 0,3-3-5 15,-3 3-5-15,4 0-3 0,0-3-4 0,3-3-2 0,0-1-9 16,1-4-11-16,0-2-21 0,0-1-39 16,1-1-62-16,1-1-107 0,-3-3-198 15,0 0-246-15,2-2 65 0</inkml:trace>
  <inkml:trace contextRef="#ctx0" brushRef="#br0" timeOffset="1.10348E6">27983 12516 613 0,'-12'-1'306'0,"-6"0"36"0,-7 1 5 0,3 2-85 16,2 3-52-16,4 1-51 0,-4 2-38 0,6 0-25 15,-1 3-20-15,0 1-19 0,1 2-15 16,2-1-20-16,-2 3-8 0,2 1-8 0,1-2-7 16,2 3 2-16,-1 0-4 0,4-2 0 0,-2-1-3 15,3 0-3-15,-1-3-4 0,1 0-9 0,-1-2-5 16,0-2-16-16,1-1-14 0,-3-2-23 0,3-2-38 15,-1-1-57-15,1 0-107 0,-2-2-206 16,-1-1-229-16,2-2 88 0</inkml:trace>
  <inkml:trace contextRef="#ctx0" brushRef="#br0" timeOffset="1.10369E6">27409 12509 400 0,'-14'-2'322'0,"-7"2"-6"0,-3 3 24 0,2-1-58 0,6 3-65 15,-4 3-40-15,0 0-42 0,-1 3-23 16,1 2-16-16,1-2-17 0,-2 4-20 0,0 0-22 16,2 1-17-16,1 0-10 0,1 0-7 0,5 0 0 15,-1 2-5-15,2-1-3 0,2-2-4 0,2 2-6 16,1-4-3-16,-3 1-7 0,4-4-12 16,-1 1-9-16,2-5-25 0,-1 0-23 0,3-1-27 15,-3-1-44-15,0-1-51 0,2-1-88 0,-4-1-194 16,3-1-185-16,-1-1 385 0</inkml:trace>
  <inkml:trace contextRef="#ctx0" brushRef="#br0" timeOffset="1.10391E6">26830 12605 1 0,'-9'-1'173'0,"-6"1"134"16,-1 0 42-16,-1 2-56 0,3 1-41 15,-2 4-37-15,0 3-50 0,-2 0-32 0,2 0-34 16,1 4-28-16,0 0-25 0,3-1-24 0,3 1-12 15,1-1-13-15,2 0-9 0,0 0-9 0,5 0-12 16,-1-2-14-16,1 0-28 0,1-2-45 16,1 1-76-16,-1-2-152 0,2-2-246 0,-2 0-92 15</inkml:trace>
  <inkml:trace contextRef="#ctx0" brushRef="#br0" timeOffset="1.10413E6">26483 12700 496 0,'-15'1'622'0,"-7"2"-568"0,-5 1-5 0,2 4-4 16,4 2-34-16,5 0-10 0,2 2-16 0,-1 0-30 15,4 2-77-15,1 1-224 0,5 1-403 0</inkml:trace>
  <inkml:trace contextRef="#ctx0" brushRef="#br0" timeOffset="1.11246E6">28715 11676 1 0,'0'2'0'0</inkml:trace>
  <inkml:trace contextRef="#ctx0" brushRef="#br0" timeOffset="1.11337E6">28742 11712 1 0,'2'-2'0'15,"-1"1"0"-15,-1-2 0 0,2 2 0 0,-2 1 5 16,0-1 188-16,0 1-8 0,0 0-8 0,0 0-8 16,0 1-10-16,3-1-14 0,-3 1-4 0,0-1-14 15,0 1-18-15,0-1-12 0,0 0-12 16,0 2-7-16,0-2-9 0,0 0-9 0,0 1-11 15,0-1-10-15,0 0-11 0,0 1 1 0,1 0 20 16,-1 1 13-16,0 1 10 0,0 2 4 16,0-1-15-16,0 0-8 0,0 2-3 0,0 0-6 0,0 1-5 15,-1 2-1-15,-2-1-3 0,1 2-2 16,-1 0 1-16,0 2-10 0,0-1-4 0,2 0-5 16,-1 1-5-16,-1 0 0 0,0 1 2 0,1 1-2 15,0-2-1-15,-1 3 1 0,-2 1-1 0,4-4 1 16,-2 2 3-16,-2-1-3 0,3 0-2 15,-1-1-1-15,-2 1-4 0,3-1 1 0,-2-1 1 16,0 0 0-16,3-2-3 0,0 0 1 0,1 2 0 16,-1-1 1-16,0-3 4 0,0 2-3 0,-1-1-2 15,1 0 0-15,-1 1-3 0,2-2 5 16,0 2-1-16,-1-2 1 0,1-1-2 0,-1 0 0 16,1-2 0-16,0 2 2 0,0-1 1 0,0-3-2 15,0 1 0-15,0-1-1 0,-1 0 0 16,1-2 1-16,1 1 1 0,-2 0-1 0,2-1-2 15,-2 0 1-15,1 1 0 0,0-1 2 0,0 0 4 16,0 0-3-16,1-1 1 0,-1 1-1 0,-1 0-5 16,1 0 6-16,0 0-1 0,0 0 2 0,0-1 1 15,0 0-3-15,0 1-5 0,-1-2 0 16,0 1 1-16,-2-1-4 0,0 0 0 0,2-1-3 16,-4 0-2-16,0 1 4 0,3 0-1 15,-2-1 2-15,-1 1 0 0,1 1 0 0,-1-1-1 0,2 0 0 16,-4 1 2-16,5 0-3 0,-5 0 2 0,5 1-3 15,-4 0-1-15,2 0 4 0,-2 0 1 16,1 0 1-16,-1-1 0 0,2 2-2 0,0-1-1 16,-1 0 0-16,4 2 1 0,-1-1-3 0,-1-1 0 15,-1 2-3-15,3-1-3 0,0 1 4 16,0-1 0-16,0 2 1 0,1-2 0 0,0 1 0 16,1-1 0-16,1 2 5 0,1 0 3 0,3 0 2 15,1-1 3-15,4 1 2 0,3-3-4 0,1 2 5 16,8 1-1-16,0-1-2 0,-2-2 2 0,6 2-4 15,-4-2 1-15,-1 0-1 0,0 2-1 16,0-2 0-16,-2-2 0 0,0 2-2 0,-3-2 0 16,2 1 1-16,-4 0 0 0,0-1 1 0,-3 1 0 15,-3 0-1-15,1 1-3 0,-3 0 0 16,-4 0 4-16,-1 0-3 0,0 0 3 0,-2 0 0 16,0-1 0-16,0 2 4 0,-2-1 1 0,2 0 1 15,0 0-1-15,0-1-3 0,-1 1-3 16,1 0 0-16,0 1-1 0,0-1-2 0,1 0 0 0,-1 0-6 15,0-1-5-15,0 1-6 0,-1 0-10 16,0 0-14-16,1 0-22 0,-1-3-27 0,1 2-56 16,-1-2-80-16,1 1-136 0,-1-3-259 0,-1-2-261 15,1-1 372-15</inkml:trace>
  <inkml:trace contextRef="#ctx0" brushRef="#br0" timeOffset="1.11389E6">28785 11762 1 0,'-6'-7'0'0,"-1"0"0"0,-1-4 0 0,-1 3 0 15,-1 2 129-15,2-2 85 0,1 2-3 16,0 0-1-16,-2 0-9 0,1-1-20 0,1 2-26 15,1 0-24-15,-3 1-15 0,4 1-14 0,0-1-10 16,0 2-9-16,0 1-19 16,2-1-8-16,-3 0-11 0,4 2-8 0,0-1-3 0,1 1-6 15,-2 0-5-15,3 0-8 0,-2 0-5 0,2 0-3 16,0 1-3-16,2-1 2 0,-2 0-1 0,0 0 1 16,1 0 1-16,-1 0 0 0,0 0 7 15,2 0 13-15,0 2 18 0,0-1 16 0,5 1 11 16,0-1-1-16,3 0-4 0,4 2-4 0,3-2-14 15,1 1-10-15,5-2-11 0,-1 0-8 16,2 1-2-16,-2-1-3 0,5 0-3 0,-5-1-3 16,5 1-1-16,-3 0-1 0,0 0 0 0,1 1 0 15,-4-2-2-15,0 1-2 0,-1 0 0 16,-1 0-2-16,-6 0 2 0,0 1 0 0,0-1-1 16,-5 0-2-16,-1 0 2 0,0 2-2 0,-4-2 3 15,2 0 5-15,-4-2 0 0,1 2 9 0,-2 0 7 16,0 0 4-16,0 0 4 0,-2 0-1 15,2 0-7-15,0-1-10 0,-1-1-7 0,1 1-5 16,-2 1-1-16,2-2 1 0,-2 1-6 0,1 1-2 16,1-1-8-16,0 1-12 0,-1 0-21 0,1 1-25 15,-1 0-32-15,0 1-63 0,-1 2-126 0,-2 3-338 16,4 0-892-16</inkml:trace>
  <inkml:trace contextRef="#ctx0" brushRef="#br0" timeOffset="1.12539E6">32667 12769 1 0,'1'-1'0'16,"-1"-1"0"-16,0 1 0 0,2 0 0 0,-2-2 0 15,-3 1 0-15,3 1 0 0,0 0 166 0,0 1-4 16,0 0-13-16,0 0-18 0,-2-1-8 0,1 1-5 16,1 0-14-16,0 0-11 0,0 0-10 0,0 1-14 15,0-2-13-15,0 2-7 0,1-1-3 0,1 1 3 16,-2 0 3-16,0-1 4 0,-1 1 1 16,0-1-1-16,1 0-1 0,1 1 7 0,-1 0 9 15,-1 1 10-15,0-1 6 0,-4 2-8 0,3 0-10 16,1-1-9-16,-1 2-10 0,0-2-2 0,-3 1-5 15,3-1-2-15,-3 2-2 0,2 2-4 16,1-2-3-16,-4 1-1 0,3 1-3 0,0 0 0 16,-3 1-2-16,5 0 0 0,-2 1-5 0,-1 1 3 15,1-1-1-15,1-1 0 0,1 2 2 0,-4-1-2 16,3-2 0-16,0 3-2 0,0-2 1 16,1 1 0-16,-2 1-2 0,1-1-1 0,1 2-6 15,0 1 2-15,-1-1-2 0,1 1 0 16,-1 0 4-16,1-1-7 0,1 0 1 0,-2 1 0 15,2-2-1-15,-1 2 1 0,1 0 1 0,-1 0-1 16,0 3-4-16,0 0 5 0,-2-1-1 0,0 2 2 16,3-3 3-16,-1 3-7 0,1 1 0 15,0-4-3-15,-2 3 1 0,2-2 0 0,-1 0 1 16,0 0 0-16,-2 0-6 0,0-1 5 0,2 1-3 16,-1-1 1-16,2 0 6 0,-1 0-7 0,0 1-1 15,-3-2 0-15,3 3-2 0,-1-1 3 16,1-1-1-16,-2 1-1 0,2-2-4 0,1 2 3 15,-3-2 0-15,2 2 1 0,1-1 4 0,-1 1-3 16,1-1 0-16,-2 2-2 0,-1-2-2 0,2 2 3 16,-1 0 3-16,1 0 0 0,-1-1-1 0,0 1 1 15,-2-1-2-15,2 1 2 0,2 0 3 16,-2-3-5-16,2 2 0 0,-2-2-2 0,0 3-1 16,-1-2 3-16,2 2 0 0,1-2-1 0,0-1-2 15,-1 5 1-15,0-2 0 0,0 0 0 0,1-1 3 16,0-2-3-16,0 0 0 0,0 1-2 15,0-2 0-15,0 2 1 0,-1 0 1 0,1 1 2 16,0-3-3-16,0 2 3 0,-3-1-1 16,1 2 1-16,1-2 4 0,0 1-4 0,1 0 0 0,-3 2 0 15,0 0-3-15,0-1 2 0,0-1 2 16,0 0-1-16,-1-1-1 0,1 4 2 0,1-2 0 16,-3 0 0-16,4 4 4 0,-1-4-3 0,1 1-1 15,-4-1-1-15,3 0-1 0,0 2-1 16,-2-2 1-16,0 1-2 0,2-1 0 0,-1 2 1 15,-2 0 2-15,2 0 1 0,-1 2 1 0,0 1-2 16,1-3 0-16,-3-1-1 0,3 1 1 0,-1-1-1 16,-1 3 3-16,2-2-1 0,-2 1-2 0,2-1 4 15,-3-2-3-15,3 0 1 0,0 0 2 0,0-2-5 16,0 1 2-16,2 1-3 0,-2 2 2 0,-2 1 1 16,1 1 2-16,1-1 0 0,0-2-2 15,1-1 4-15,0-1-6 0,0 3 2 0,-3 1 2 16,4 1-4-16,-1 0 5 0,0 1-3 0,-2-2 0 15,3-1 0-15,0 1 2 0,-1-2-1 16,1 4 0-16,-4 0 3 0,3 0-3 0,1-2 1 16,0-1 1-16,1 0-4 0,1-1 1 0,-1 3-1 15,0-1 0-15,1 1 2 0,-1-2 2 16,2 0-2-16,0-1-2 0,-2 1 4 0,0-1-6 16,0 2 2-16,2 1 1 0,-1-1-6 0,0 3 7 15,0-2-2-15,-2 1 2 0,1 0 0 0,0-1 0 16,0 2 1-16,1 0-5 0,0-3 8 15,-1 1-7-15,0 0 2 0,1-4 2 0,-1 1-6 16,3 2 3-16,-1-1 0 0,-2 2-1 0,0-1 3 16,-2-3-1-16,4 1 0 0,-2-2-3 15,0 1 6-15,0 1-4 0,-2 1 3 0,2 0 1 16,0-2-11-16,0-1 10 0,0 1-5 0,0 2 2 16,-2 1 6-16,1 0-4 0,0-1 2 0,0-2-5 15,0 0 7-15,0 0-7 0,0 4 1 0,-3 0 4 16,2 0-12-16,2-2 9 0,-2-1-2 0,0-1 0 15,-3 1 4-15,3 2-2 0,0-2 0 16,1 3-1-16,-2-3 4 0,1 0-6 0,0 0 1 16,0-2 3-16,1 3-11 0,-3-4 7 0,3 2-3 15,1-2-2-15,0 0 8 0,0 0-2 0,0 2 1 16,0-1-2-16,0 4-3 0,1-6 0 16,1 1 3-16,-2-3 3 0,2 3-4 0,-1-2 3 15,1 1-4-15,-1 2-1 0,0-3 5 0,1 2-3 16,-1-1 4-16,1 0-3 0,-1 0-3 0,1-2 2 15,-2 3-1-15,1-2 5 0,0 2-1 16,3-1 0-16,-2 2-3 0,-1-4-1 0,0-1 3 16,-1 3-1-16,0-3 2 0,1 1-4 0,-1 2-1 15,0-2 1-15,2-1-1 0,-2 0 6 16,2-2-2-16,-2 0 0 0,0 1-3 0,2-3 0 16,-2 1 3-16,-2-1-2 0,0 0 3 0,2-1-4 15,-2 3-3-15,2-2 2 0,0-3 1 0,-1 0 3 16,1 0 0-16,0 1-1 0,0 1-1 0,0-2-3 15,-1 0 6-15,-1 0-4 0,1 1 4 0,-3 0 0 16,3 3-6-16,-1-3 2 0,-2-1 0 16,0 0 2-16,1-2 0 0,-2-2 3 0,2 3-5 15,-1-2-1-15,-1-5 3 0,3 2-3 0,-1-1 5 16,-1 1-1-16,2 3-3 0,0-2 1 16,-2-1 1-16,-1 0 2 0,3 0 1 0,0 2 0 15,2-1 0-15,-4 0-5 0,3 1 4 0,0 2-2 16,-1-1 3-16,1 2 1 0,-1 2-4 0,2-2 2 15,0 1-2-15,-1 1 4 0,1-2 0 16,0 1-3-16,3 0 0 0,-3 0-4 0,0 0 2 16,0 0 0-16,-2 0 2 0,4 0-1 0,-2 2-4 15,0-2 3-15,0 0-2 0,-2 2 5 0,4-1 4 16,0 0-4-16,0 2-2 0,-1 2-2 0,1-1 2 16,0 1 0-16,-2-1 3 0,1 2-1 15,1 3-2-15,-1-2 1 0,1 1-1 0,-2 3 1 16,3-2 3-16,0 1-3 0,-1 1 0 0,0-2-3 15,-1 0 0-15,1 0 2 0,1 0 2 16,-1-2 1-16,0 1-4 0,-1-1 1 0,1-1-1 16,1 0 2-16,-2-1 5 0,0-1-3 0,2 3-1 15,-3-3-5-15,3 0 0 0,-1 0 1 0,-1 0 3 16,0 2 2-16,1 2-4 0,2-1 2 16,-1 2-3-16,-2-2 5 0,1-1 2 0,-2 2-3 15,3-3 1-15,-1 3-3 0,-1 0-3 0,0 0 3 16,-1-2 1-16,2 1 1 0,-1 4-1 0,3-5 0 15,-2 1-1-15,-1 1 0 0,0-3 6 0,-1 0-3 16,2 1-1-16,-1 1-1 0,-1-1-3 16,0-1 2-16,0 1 3 0,0 2 0 0,0-3 0 15,0 2-1-15,1-3-3 0,-2 4 2 0,1-2 4 16,1 0-2-16,-1 3-1 0,2 0-4 16,-2 1-4-16,0 2 3 0,-2-4 5 0,4-1-2 15,-2 1 1-15,2-2-4 0,-1-2-2 0,-2 3 5 16,2-3 4-16,-2 0-1 0,2-1-1 0,-1 0-5 15,0-1-6-15,0 0 6 0,-1-2 5 0,1 2 2 16,1-2 1-16,-1 0-1 0,1 0-5 16,-2-2 4-16,1 2 0 0,0 0 3 0,0 0 4 15,1 0-7-15,-1-1-1 0,0 0 4 0,-1 1 2 16,1 0 6-16,0-1-3 0,-3 0-5 16,1-2-6-16,1 0 0 0,-2-1 5 0,-1 0-1 0,-1-3 0 15,2 2-1-15,-4-1-4 0,-1-1 2 16,-1-1 1-16,3 0 1 0,-2-3 2 0,0 3-5 15,-1 1-1-15,0-3 0 0,2 1 2 0,0 1 2 16,-1-3-3-16,2 1-2 0,-2 0-4 0,0 0 2 16,0-3 3-16,3 1 3 0,-2-1 4 15,1 2-5-15,2-3-3 0,-4 3 0 0,3-3 1 16,-1 3-1-16,4 1 4 0,-1 0-4 0,-3-1-7 16,4 3 12-16,-3-1-5 0,2 0 7 15,-1 0 4-15,0 1-10 0,1 0-1 0,1 1-1 16,0 1-1-16,0 0 3 0,-1 2 3 0,3 1-3 15,-2-1-5-15,1 0 5 0,-1 1 0 16,2 1 3-16,-2 0 6 0,2 0-7 0,0 2-3 16,0-1 1-16,0 1 1 0,0 0 0 0,0 0 2 15,0 0-2-15,0 0-8 0,0 1 6 0,-2-1 0 16,2 0 2-16,0 0 10 0,0 0-10 0,2 0-2 16,-2 0-2-16,-2 2-3 0,4-2 7 15,-2 2-1-15,2 0-1 0,-1 0-4 0,0 2 4 0,0 2 0 16,1 3 4-16,3 1 7 0,-2 0-7 15,1 2-2-15,1 0-2 0,-1 2-1 0,3 0 5 16,-2-1 1-16,1 0-3 0,0 1-8 16,0 1 7-16,0 0 0 0,0-3 4 0,0 2 6 15,0-1-12-15,0 0 2 0,-1-3-1 0,-2 2-4 16,0-2 10-16,3-2-4 0,-3 1 0 0,2-3-2 16,-2 0 0-16,0 2 1 0,-2-3 4 0,3 2 5 15,-1-1-7-15,-1-1-2 0,1-2 0 16,-1 1-6-16,0-2 9 0,0 0 0 0,1 1-2 15,1-3-4-15,0 2 2 0,2-1-1 0,-2-2 5 16,1 1 8-16,0-2-11 0,2 1 2 16,0-3-4-16,0 1-1 0,2-3 3 0,0-2 4 15,2 0-4-15,0-5 0 0,5 1 1 0,-4-4-2 16,0 2 3-16,2-2 3 0,0-2-4 16,0 1 0-16,0-1-3 0,-2-2-1 0,-1 0 4 15,-1 2 1-15,3 2 0 0,-4-2-2 0,-1 3 2 16,1 2-2-16,-4-1 1 0,2 4 7 0,-2 0-9 15,-1 3 3-15,-1 3-2 0,-2 0-5 0,-1 0 8 16,0 2 1-16,0-1-2 0,0 1-1 0,0 1 0 16,0 0-3-16,0 0 5 0,0 2 3 0,0-1-4 15,0 0 1-15,0 0-4 0,0 1-3 16,0-1 5-16,-1 0 2 0,2 0-1 0,-1-1-2 16,0 1-1-16,0 0 0 0,-1 0 1 0,1 2 6 15,0-2-7-15,0 0 2 0,0 1-3 16,0-1-3-16,0 0 5 0,-1 0 0 0,1 0 1 15,1 0-2-15,-2 0-2 0,1 0-1 0,-2 0-1 16,2 1 5-16,-1-1-10 0,-1 0 1 0,1 0-9 16,-1 0-12-16,1 3-6 0,-1-2-28 15,0 2-34-15,-2 0-55 0,1-3-130 0,0 1-483 16,-4 1-938-16</inkml:trace>
  <inkml:trace contextRef="#ctx0" brushRef="#br0" timeOffset="1.12891E6">32471 16513 1 0,'-1'0'0'0,"0"0"0"16,-1-1 0-16,1 1 0 0,1 0 0 0,0-1 0 16,0 1 0-16,-2 0 0 0,2-2 0 15,0 2 0-15,0 0 0 0,-1 0 56 0,0 0 41 16,0-1-5-16,1 1-8 0,-1 0-6 0,0 0 8 15,1 0-4-15,-2 0 4 0,2 0 6 0,0 0 3 16,0 0 1-16,0 0 1 0,0 0 3 16,0 0-9-16,0 0-6 0,2 0-12 0,-1 0-13 15,0 0 0-15,0 0-4 0,0 1 3 0,0-1 0 16,-1 0 0-16,0 0-5 0,2 0-10 0,-2 0 8 16,1 0-5-16,3 0 3 0,-1 0 0 15,4 0-12-15,-3 0 0 0,1-1-3 0,-2 1 2 0,-1-2-1 16,4 2-1-16,-3 0-6 0,5-1-6 15,-2 1-1-15,-1-1-3 0,0 1 5 0,1 0-2 16,-1-2 0-16,1 2-2 0,0 0-4 0,-2-1-1 16,3 1 1-16,-4-1-3 0,6 1-1 15,-4 0-6-15,1-1 6 0,0 1-6 16,-2 1 1-16,7 0 4 0,-1-1-7 0,0 1 3 16,0-1-1-16,-2-1 1 0,0 1-2 0,-1 0 2 0,2 0-3 15,-1-1-3-15,-1 1 4 0,3 0-3 16,-5 0 0-16,5 1 2 0,-1-1-6 0,0 1 2 15,0-1 2-15,-1 0 3 0,0 0 1 16,0-1 3-16,4 1-2 0,-4 0-2 0,2-1 4 16,-1 1-2-16,0 0 1 0,3 0 1 0,-2 0-7 15,0 0 4-15,0 0-2 0,0 0-1 16,0 0 5-16,-1 0 18 0,1 1-1 0,-1-1-4 0,-3 1 3 16,0-1-26-16,-2 2 1 0,2-2 2 15,1 0-7-15,-2 1 6 0,5 0-3 0,-2-1 1 16,1 2 4-16,0-1-2 0,1-1-1 0,-2 2-3 15,1-2 6-15,-1 0-7 0,1 1 7 0,0-1 0 16,0 1-7-16,1-1 6 0,-3 1-5 16,2-1 3-16,2 1 3 0,-3 1-2 0,3-2 0 15,-3 1-2-15,0 0 1 0,1-1-1 0,0 1 3 16,-1 1 2-16,0-2-6 0,1 1 5 0,1-1-4 16,-1 0 1-16,1 1 3 0,-1-1-3 15,3 1 2-15,-3-1-5 0,0 0 3 0,1 0-2 0,-1 0 1 16,2 2 5-16,-1-1-6 0,0-1 3 15,-3 1-3-15,4-1 0 0,-4 1 6 0,3-1-4 16,-1 3 2-16,0-3-6 0,-1 0 1 0,-2 0 0 16,1 0 1-16,2 0 5 0,-1 1-5 15,-1-1 2-15,3 0-2 0,-5 2-3 0,2-2 6 16,1 0-2-16,0 1 2 0,1-1-2 0,-4 1 0 16,1-1 0-16,0 2 1 0,1-2 2 15,0 0-4-15,-2 1 3 0,1-1-2 0,-3 0 0 16,3 0 4-16,-1 0-4 0,0 0 2 0,-1 0-2 15,0-1-1-15,1 1-1 0,-1 0 0 0,2-2 6 16,1 2-6-16,-2-1 3 0,-2 0-3 16,0 1-5-16,-2-2 5 0,2 1-5 0,0 1-3 15,-3 0-10-15,-1 0-15 0,-1 0-19 0,2 0-34 16,0 0-56-16,-1 0-109 0,1 0-170 0,-3 0-394 16,1 0 11-16</inkml:trace>
  <inkml:trace contextRef="#ctx0" brushRef="#br0" timeOffset="1.13047E6">32482 16497 1 0,'0'-2'0'16,"0"0"0"-16,0-1 0 0,0 1 0 0,0 0 0 16,1 0 27-16,-1 2 120 0,1 0 1 0,-1 0-14 15,0 0-11-15,1 2-5 0,-1-2-2 16,0 1-8-16,0 0-11 0,0-1-13 0,0 2-6 15,0-1 10-15,2 0 15 0,0 1 12 0,0 1 10 16,-2-1-12-16,1 1-18 0,1 3-8 0,-2-2-20 16,3 1-9-16,-3 0-6 0,2-3-5 0,-4 4-3 15,4 2-5-15,-2-1-8 0,-2 0-8 0,2 2 1 16,-2-1-1-16,1 3 2 0,1-1 1 16,-2-1 2-16,1 1-2 0,-3 1 2 15,2-1 1-15,-1 1-2 0,1 0-2 0,-4 2-4 0,5-1-7 16,-2 1 1-16,0-2 2 0,2 0-1 15,-1 0 0-15,2-1-3 0,-1 0-3 0,-2 2 0 16,0-4 3-16,0 3-2 0,3-2-1 0,-1 2-3 16,0-3-5-16,0-1 3 0,0-1 1 0,0-1 3 15,1 2-1-15,0-3-3 0,0 0-2 16,0-1-2-16,0 1 2 0,0-2-2 0,0 1 2 16,1-2-2-16,-1 0-5 0,0 0 3 0,0 0 2 15,0 2 2-15,1-2 7 0,-1 0-7 0,1-1-1 16,-1 0 1-16,0 0 2 0,1-1 0 15,-1 1 5-15,1 0-5 0,-1 0-3 0,0-1 4 16,0 1 1-16,3-2 4 0,0 2 0 16,1 0-3-16,-1 0-3 0,1 0-1 0,-1 0 1 15,3 0-1-15,-2 0 1 0,1 0-4 0,0-1-3 0,2 1 2 16,-3-1 1-16,5 0 3 0,-1 0 2 16,-2 1-2-16,1-1-3 0,2-1-1 0,-1 2 0 15,1-1 3-15,3 0 1 0,-1 0 0 0,0-1-3 16,3 2 1-16,-4-2 3 0,0 1 2 15,3 0 3-15,1 1-3 0,0 0-3 0,-1 0-2 16,2 0-2-16,-2 0 3 0,2 0 1 0,2 1-4 16,-1 0-4-16,1 1 3 0,-3-2 1 0,4 0 6 15,2 2 4-15,-1-1 17 0,1-1-1 16,-3 0-3-16,-10 0-3 0,5 1-21 0,-1-1 1 16,1 0-1-16,-1 0-3 0,4 1 2 0,-3-1 0 15,4 2 5-15,1-1 5 0,-3-1-6 0,1 1-1 16,0 0-4-16,-3-1-1 0,4 1 4 15,-4-1 2-15,1 1 0 0,-3-1-4 0,2 0 3 16,-1 0-2-16,0 0 7 0,2 0 3 0,-1 0-1 16,0 0-6-16,-1-1-2 0,2 1 2 15,1 0-2-15,-1-1 4 0,2 1-2 0,-3 0-5 16,-1 0 3-16,-1 0-1 0,3 0 3 0,0 0 3 16,-2 0-2-16,2 0-2 0,-3 0-3 0,2 1-2 15,0-1 2-15,2 0 2 0,-1 0 1 16,-2 0-3-16,2 0 0 0,-1 0-1 0,4 0 2 0,-2 1 5 15,0-1-3-15,-1 2-3 0,0-2-1 0,0 1-5 16,-2-1 6-16,2 1 2 0,-1-1-1 16,-3 0-2-16,2 0 1 0,-2 0-1 0,2 0 6 15,0 0 7-15,-2-1-8 0,0 1-2 0,0 0-4 16,-2 0 0-16,0 0 6 0,-7 0 0 16,0 0-2-16,13 0-2 0,-13 0 3 0,0 0-5 15,0 0 4-15,0 0 7 0,0 0-11 0,0 0 4 16,0 0-3-16,0 0-1 0,0 0 4 15,27 0 0-15,-27 0 3 0,0 0-3 0,0 0 0 0,0 0 0 16,0 0-1-16,0 0 5 0,0 0-1 16,0 0-3-16,0 0-4 0,0 0-3 0,0 0 1 15,0 0 8-15,23 0 2 0,-23 0-5 0,0 0-1 16,0 0-3-16,0 0 5 0,0 0 4 16,0 0-1-16,0 0-4 0,0 0-5 0,0 0-1 15,27 1 5-15,-27-1 3 0,0 0 2 0,0 0-2 16,0 0-4-16,0 0 1 0,0 0 2 15,0 0 2-15,0 0 2 0,25-1 0 0,-25 1-5 16,0 0-2-16,0 0 1 0,0 0 2 0,0 0 3 16,0 0 0-16,0 0-1 0,0 0-3 0,0 0 3 15,0 0 6-15,0 0 1 0,0 0-3 0,0 0-4 16,0 0-3-16,0 0 3 0,0 0 1 0,0 0 3 16,0 0 0-16,0 0-4 0,0 0 0 15,0 0 0-15,0 0 2 0,0 0-4 0,0 0-2 16,0 0-11-16,0 0-12 0,0 0-17 0,0 0-42 15,0 0-63-15,0 0-133 0,0 0-331 16,0 0-955-16</inkml:trace>
  <inkml:trace contextRef="#ctx0" brushRef="#br0" timeOffset="1.13189E6">33409 16619 1 0,'0'-1'0'0,"0"0"0"15,0-1 0-15,-1 0 0 0,1 1 0 0,-1-2 0 16,0 1 0-16,-1 0 0 0,0-2 120 16,1 3 13-16,1 0 16 0,0 0-1 0,-3 0 7 15,3-2-8-15,-1 3 8 0,0-1-6 0,1 0-4 16,0 0-7-16,-1 0-21 0,-1 1-17 0,0 0-20 15,2 0-14-15,0 0-12 0,0 0-5 16,-1 1-6-16,-1-1-3 0,1 2 4 0,-1-1-4 16,-1 2 1-16,1-1-5 0,-2 3-2 0,-1-1-4 15,0 1 1-15,-1 1 1 0,1 0-10 16,0 3 4-16,-1 0-6 0,-3 0 0 0,1 1 4 16,0 0-1-16,-1 1 6 0,-1 0-2 0,2-1 1 15,-1 0-10-15,-2-1-5 0,4 1 0 16,0-2-11-16,2 0 6 0,-3-2-6 0,4 0-1 15,-1-1 5-15,1-1-4 0,1 0-2 0,0-1-6 16,2-1-8-16,0-1-16 0,-1 0-19 0,2-1-25 16,1 0-58-16,-1-1-59 0,0 0-108 15,1-2-166-15,0 0-240 0,0-3 110 0</inkml:trace>
  <inkml:trace contextRef="#ctx0" brushRef="#br0" timeOffset="1.13216E6">33326 16504 1 0,'-3'1'0'16,"0"-1"0"-16,-1 1 21 0,-1 2 365 0,-1 0-48 16,0-1-81-16,1 3-50 0,-2-1-21 0,2 2-34 15,-3 2-20-15,0-1-22 0,0 1-15 0,-1 1-15 16,1 0-8-16,-1 2-12 0,-1-2-14 15,-1-1-4-15,2 1-15 0,-1 1-5 0,0-3-5 16,2 3-8-16,-1-2 0 0,2-2-3 0,-2 2-2 16,3-2-5-16,0-1-2 0,1 0-10 15,-2-1-15-15,2-3-13 0,-1 2-39 0,3-2-45 16,1-1-77-16,-3-1-126 0,3 0-166 0,0-1-160 16,-1-2 345-16</inkml:trace>
  <inkml:trace contextRef="#ctx0" brushRef="#br0" timeOffset="1.13242E6">33015 16520 1 0,'-3'2'0'0,"0"-1"0"0,-3 3 287 16,3-1 102-16,-5 3-88 0,4-1-87 15,-2 1-37-15,-2-1-29 0,4 4-25 0,-2-2-17 16,2-1-28-16,1 2-10 0,-2 0-15 0,1-4-12 16,0 2-5-16,1 1-12 0,-4 3-10 0,2-5-7 15,2 1-4-15,1-3-8 0,-1 1-6 16,2-1-5-16,0 1-26 0,0-2-32 0,0 1-72 16,-2-3-133-16,0 1-297 0,2 2-344 0</inkml:trace>
  <inkml:trace contextRef="#ctx0" brushRef="#br0" timeOffset="1.13264E6">32886 16635 127 0,'-6'6'209'0,"-4"0"68"0,-1 4 48 0,2 0-12 0,-2 0-55 15,2 0-83-15,-2-2-65 0,-1 1-31 16,2-2-25-16,2 1-18 0,4-2-18 0,-3 0-12 16,3-1-7-16,-2 0-17 0,3 1-25 0,2-2-80 15,1 2-208-15,0-1-526 0,0-4 244 16</inkml:trace>
  <inkml:trace contextRef="#ctx0" brushRef="#br0" timeOffset="1.14675E6">33104 15915 1 0,'0'-1'0'16,"0"0"0"-16,0 1 0 0,0-2 0 0,0 0 0 15,0 0 0-15,0 1 0 0,0 1 0 0,0-1 0 16,0 0 0-16,2 1 0 0,1 0 0 16,-3 0 0-16,1 0 90 0,-1 0 54 0,1-2-2 15,0 2-7-15,-1 0-9 0,0 0-9 0,0 0-3 16,1 0 5-16,-1 0-1 0,0 2 6 0,0-2-8 16,0 0-12-16,0 0-15 0,-1 0-22 15,1 0-13-15,0 1-15 0,-1-1-10 0,1 0-11 16,0 0-5-16,0 0-4 0,0 1-12 0,1-1 4 15,-1 0-5-15,-1 1-5 0,2-1 8 0,-1 0 1 16,0 1 10-16,0 0 4 0,0 1 3 0,0 1-1 16,0-2 0-16,0 2 5 0,1 1-4 0,-1-3 5 15,0 3 0-15,-1-1-3 0,1 1 7 16,-1 1-2-16,1 1 2 0,-1 0 0 0,0 1-1 16,-4 1-2-16,4 0 0 0,0 0 3 0,-1 3-4 15,1-2 6-15,-2 2-4 16,0-1-4-16,-1 3 6 0,0 0-7 0,2 1-1 0,-1-2-2 15,-1 2-4-15,1-1-4 0,0 1 0 0,-1 0 2 16,0-3-8-16,0 2 7 0,1-3-5 16,0 1-1-16,1-2 6 0,0 0-4 0,-1-1 3 15,3-2-1-15,-2 0-2 0,2-1-2 0,-2 1 0 16,2-3 2-16,0 0-7 0,0-1 7 0,0 0-2 16,-1 0-2-16,1-2 12 0,-1 1-2 15,2-1 7-15,-1 0 3 0,-1 0 1 0,1 0 7 16,0 0 4-16,0-1 8 0,1 1-2 0,-1 0 2 15,0-2-9-15,1 1-15 0,-1-1-1 0,0 0-12 16,2-1 1-16,-2 0-1 0,0-3-2 0,0 1-2 16,0 0 0-16,0 0 4 0,2 2-8 15,-1-3 8-15,1 0-6 0,-2 2-2 0,1-1 7 16,-1-1-9-16,2 2 4 0,-1-1-3 0,0 0-5 16,1 2 1-16,-1-1-1 0,2 0 1 15,1 0-2-15,0 2 4 0,-1-1-1 0,-1 1-3 16,0-1 7-16,1 2-7 0,1-1 2 0,0 1 1 15,-2 1-5-15,4-2 5 0,-3 2-3 16,2-2 4-16,-2 4 0 0,5-2 2 0,-3 2 0 16,1-2-2-16,-1 0 3 0,0 1-5 0,2 1 3 0,-1-1 0 15,2 0-4-15,-1 1 4 0,-3 0 0 16,5 1 2-16,-2 0 1 0,1 0 1 0,1 1-2 16,-2-1-2-16,1-1 6 0,0 0-5 0,0 1 3 15,1-1 0-15,2 0-4 0,-2 1 2 16,1-2-1-16,1 0 1 0,0 1 0 0,-1-2 1 15,1 0-1-15,-1 0-1 0,-2-2 4 0,-1 1-3 16,2 0 4-16,-3-2 0 0,1 1-3 0,0 0 6 16,-2-3-1-16,0 1 3 0,0 0 2 0,-3-1-2 15,2 0 2-15,0 0-5 0,-4-1 6 0,0-2-5 16,3 2 1-16,-2-1 2 0,-1 1-7 16,1-3 5-16,-2 0-4 0,1 0 0 15,0 0 2-15,0 1 1 0,0-3 0 0,0 3-2 16,-1-2 3-16,-1 3-5 0,2 2 4 0,2 0-1 15,-4-1-3-15,4 3 3 0,-2-1-5 0,-2 2 4 16,4 1 1-16,-1-2 3 0,-1 3 1 0,0-1-3 16,-1 0 4-16,1 1-2 0,-2 0 2 15,4 0 1-15,-2 0-8 0,0 0-2 0,-2 1-9 16,2-1-4-16,2 0-5 0,-2 1 3 0,0 1 6 16,0 0 4-16,-2 0 10 0,1 2-4 0,-1 0 3 15,2 3 1-15,-1 0-4 0,1 1 5 0,-1 1-2 16,0 2 0-16,0-1 4 0,-1 2 0 15,2 1-1-15,-2 0 1 0,0 1 0 0,0 1-2 16,0-1 1-16,0 2 2 0,0 0-3 0,2 0 1 16,-4-1-2-16,2 0-1 0,1 0 3 15,-2 0-2-15,1-2 1 0,1 1-1 0,-1-1 0 16,0 0-2-16,-1-2 1 0,3 1 2 0,-2-2-2 16,2-1 0-16,-1 0-2 0,0-3 0 0,1-1 3 15,0 1-2-15,0-3 2 0,0 0-5 16,-1-1 1-16,1 0 0 0,-1-2-1 0,2 1 5 15,-1 0-2-15,1-1 0 0,-1-1-1 0,0 1-2 16,0-1-1-16,0 1-11 0,1-2-18 0,0 0-30 16,-1 1-45-16,2-3-97 0,1-2-170 15,1 1-469-15,3 0-108 0</inkml:trace>
  <inkml:trace contextRef="#ctx0" brushRef="#br0" timeOffset="1.14995E6">33510 16540 1 0,'-1'0'0'0,"1"0"0"0,0 0 0 16,0 1 0-16,0-1 0 0,0 0 0 0,-1 2 0 0,2-2 0 16,0 1 0-16,-1-1 0 0,0 0 0 15,-1 0 0-15,1 1 0 0,-1-1 0 0,2 1 0 16,0-1 0-16,-2 1 0 0,1-1 0 0,0 1 0 16,0 2 0-16,1-3 0 0,-1 1 0 0,3-1 0 15,-4 2 0-15,4 0 0 0,-2-1 0 16,1-1 0-16,0 2 0 0,4-1 0 0,-4 0 0 15,0-1 0-15,4 1 0 0,-2 0 0 16,0-1 0-16,0 2 0 0,-2-4 0 0,0 4 0 16,3-2 0-16,-2 0 0 0,1 0 0 0,0-2 0 15,-2 2 0-15,-1 0 0 0,6 0 0 0,-4 2 0 16,4-2 0-16,-2 0 0 0,-3-2 0 0,1 4 0 16,0-2 0-16,1 0 0 0,1 0 0 15,-2 0 0-15,4 0 0 0,-5-2 0 0,-2 2 0 16,3 2 0-16,-3-2 0 0,4 0 0 0,-4 0 0 15,3-2 0-15,-3 2 0 0,0 0 0 0,0 0 0 16,0 0 0-16,0 0 0 0,7-1 0 0,-7 1 0 16,0 0 0-16,0 0 0 0,0 0 0 15,0 0 0-15,0 0 0 0,0 0 0 0,0 0 0 16,0 0 0-16,0 0 0 0,0 0 0 0,0 0 0 16,0 0 0-16,0 0 0 0,0 0 0 0,0 0 0 15,0 0 0-15,0 0 0 0,0 0 0 16,0 0 0-16,0 0 0 0,0 0 0 0,0 0 0 15,0 0 0-15,0 0 0 0,0 0 0 0,0 0 0 16,0 0 0-16,0 0 0 0,0 0 0 0,0 0 0 16,0 0 0-16,0 0 0 0,0 0 0 15,0 0 0-15,0 0 0 0,0 0 0 0,0 0 0 16,0 0 0-16,0 0 0 0,0 0 0 16,0 0 0-16,0 0 0 0,0 0 0 0,0 0 0 0,0 0 0 15,0 0 0-15,0 0 0 0,0 0 0 16,0 0 0-16,0 0 0 0,0 0 0 0,0 0 0 15,0 0 0-15,0 0 0 0,0 0 0 0,0 0 0 16,25 6 0-16,-25-6 0 0,0 0 0 0,0 0 0 16,0 0 0-16,0 0 0 0,0 0 0 0,0 0 0 15,0 0 0-15,0 0 8 0,0 0 17 16,0 0 7-16,0 0-3 0,0 0 6 0,0 0-9 16,0 0 0-16,0 0-2 0,5 24-5 0,-5-24 3 15,0 0-3-15,0 0 0 0,0 0-3 16,0 0-3-16,0 30 3 0,0-30-7 0,0 0 4 15,0 0-3-15,-1 23 0 0,1-23 4 0,0 0-3 16,0 0 2-16,-3 27-3 0,3-27 3 16,0 0-6-16,0 0 2 0,-5 27 1 0,5-27-7 15,0 0 8-15,0 0-2 0,-5 24 0 0,5-24 5 16,0 0-5-16,0 0 0 0,0 0-4 0,-4 27 4 16,4-27-4-16,0 0 1 0,0 0 3 15,0 0-8-15,-2 25 7 0,2-25-2 0,0 0-2 16,0 0 3-16,0 0-4 0,-1 26 1 0,1-26-2 15,0 0 4-15,0 0-5 0,0 0 3 16,0 0 4-16,1 27-7 0,-1-27 9 0,0 0-3 0,0 0-1 16,0 0 5-16,0 0-3 0,5 24 1 15,-5-24 0-15,0 0-3 0,0 0-1 0,0 0 1 16,0 0 1-16,0 0-7 0,0 0 6 0,10 25-3 16,-10-25-1-16,0 0 10 0,0 0-7 0,0 0 1 15,0 0-1-15,0 0-3 0,0 0 0 0,1 25-1 16,-1-25 2-16,0 0-5 0,0 0 5 15,0 0-2-15,0 0-3 0,0 0 8 0,0 0-7 16,4 24 5-16,-4-24-2 0,0 0 0 0,0 0 0 16,0 0 1-16,0 0 0 0,0 0-2 15,0 0 4-15,0 0-1 0,0 0 3 0,5 24 6 16,-5-24-5-16,0 0 5 0,0 0-4 0,0 0-1 16,0 0 0-16,0 0-4 0,0 0 0 0,0 0-5 15,0 0 6-15,0 27-3 0,0-27 2 16,0 0 5-16,0 0-5 0,0 0 4 15,0 0 2-15,0 0-1 0,0 0 2 0,-2 25-3 0,2-25 5 16,0 0-5-16,0 0 4 0,0 0-3 16,0 0-2-16,2 25 7 0,-2-25-7 0,0 0 3 15,0 0-4-15,0 0-4 0,0 0 1 0,0 27 1 16,0-27 5-16,0 0-4 0,0 0 5 0,0 0 0 16,0 0-5-16,0 29 6 0,0-29-4 0,0 0 1 15,0 0 0-15,0 0-3 0,0 0 2 0,1 27-1 16,-1-27 3-16,0 0 1 0,0 0 2 15,0 0-4-15,5 25-2 0,-5-25 8 0,0 0-10 16,0 0 6-16,0 0-2 0,0 0-5 0,1 27 2 16,-1-27-2-16,0 0 3 0,0 0-2 0,0 0 3 15,0 0-4-15,2 25-4 0,-2-25 9 16,0 0-6-16,0 0 4 0,0 0 0 0,0 0-5 16,0 26 2-16,0-26-4 0,0 0 5 0,0 0-3 15,0 0 1-15,0 0 2 0,2 24-4 16,-2-24 6-16,0 0-5 0,0 0 0 0,0 0 2 15,0 0-9-15,1 28 7 0,-1-28-2 0,0 0 3 16,0 0 3-16,0 0 4 0,0 0-1 0,3 27-6 16,-3-27 6-16,0 0-10 0,0 0 6 15,0 0 2-15,0 0-7 0,0 24 4 0,0-24-5 16,0 0 6-16,0 0 2 0,0 0 0 0,0 0-5 16,0 0-6-16,0 27 6 0,0-27-4 0,0 0 7 15,0 0 0-15,0 0-8 0,0 0 7 0,0 25-6 16,0-25 3-16,0 0 4 0,0 0-2 0,0 0 1 15,0 0-5-15,-2 27 1 0,2-27-1 16,0 0 2-16,0 0 3 0,0 0-7 0,0 25 5 16,0-25-3-16,0 0 3 0,0 0 7 0,0 0-5 15,0 28-1-15,0-28-5 0,0 0 0 0,0 0 0 16,0 0 6-16,-1 27 0 16,1-27-5-16,0 0 1 0,0 0-3 0,0 0 4 0,0 26 4 15,0-26-2-15,0 0-1 0,0 0-4 0,0 0-1 16,-1 23 2-16,1-23 2 0,0 0 2 15,0 0-4-15,0 0 3 0,0 0-5 0,0 26 1 16,0-26 6-16,0 0-6 0,0 0 2 0,0 0-2 16,0 0-5-16,2 24 6 0,-2-24 2 15,0 0 1-15,0 0 1 0,0 0-2 0,0 0-4 0,0 0 2 16,5 27 4-16,-5-27-3 0,0 0 4 0,0 0-7 16,0 0-3-16,0 0 5 0,4 24-1 15,-4-24 9-15,0 0-5 0,0 0 1 0,0 0-4 16,0 0 0-16,0 0 6 0,6 28-5 0,-6-28 2 15,0 0-4-15,0 0-4 0,0 0 4 16,0 0 1-16,0 0 5 0,0 0 0 0,0 0-1 16,0 0-1-16,0 0 0 0,0 0 5 0,3 24 7 15,-3-24 5-15,0 0 1 0,0 0 2 0,0 0 3 16,0 0 2-16,0 0 6 0,0 0-6 16,0 0 0-16,0 0-8 0,0 0-10 0,0 0-3 15,0 0-28-15,0 0-17 0,0 0-48 0,0 0-65 16,0 0-100-16,0 0-293 0,0 0 124 0</inkml:trace>
  <inkml:trace contextRef="#ctx0" brushRef="#br0" timeOffset="1.15166E6">33300 17776 1 0,'0'-2'0'16,"-1"2"0"-16,1 0 0 0,0 0 0 0,1 0 0 16,-2 0 0-16,2-1 0 0,-1 1 0 15,-1 0 0-15,2-1 0 0,1 1 0 0,-2 1 0 16,-2-2 0-16,4 1 0 0,-4 0 0 0,2 0 112 16,2 1 6-16,-2-1 0 0,1 0-8 15,-1 0-12-15,0 0-13 0,0 0-20 0,1 0-11 16,-1 1-16-16,0-2-13 0,0 1-7 0,0 0-8 15,0 1 0-15,1-1-4 0,0 2-1 0,-1-2-3 16,0 0 9-16,0 0 8 0,3 1 12 16,-2-1 15-16,2 1 3 0,-3-1 6 0,1 0 3 15,1 1-4-15,2-1 8 0,0 0 0 0,-1 1-1 16,2-1-2-16,-1-1-10 0,3 1-9 0,0-1-9 16,1 1-7-16,1-1-9 0,1 0-8 0,-2-1-4 15,1 0-4-15,3 0 3 0,-1 1 1 16,-1-1-2-16,2 1-2 0,-2 0-6 0,0 0 3 15,4-2-3-15,-1 3 7 0,0-2-2 0,-3 1-6 16,1-1 7-16,-1 1-6 0,0 0 5 16,0 0 0-16,-1 1 1 0,-1 0-2 0,-4-2-4 15,4 2 3-15,0-2-5 0,-4 3 9 0,2-1 0 16,-3 0-3-16,0-1 0 0,-1 1-3 0,1 0 5 16,0 1 1-16,-1 0-3 0,3 1 2 0,-5-2-4 15,0 0 2-15,1 1 11 0,-1-1-2 16,0 1 11-16,-1-1-4 0,-3 1-1 0,3-1-2 15,1 0-4-15,1 2 2 0,-2-4-4 0,1 4 3 16,0-2-3-16,-2 0 1 0,2 3 5 16,-1-3-6-16,1 3-1 0,-1-2-2 0,-1 1-5 15,-1 0 2-15,2 1 4 0,1 1 1 0,0-1 3 16,-2 1-4-16,0-2-2 0,1 1 0 0,1 1-1 16,-1 2 6-16,1-1 0 0,-2 1-1 15,1-2 4-15,1 2-4 0,-1-1 4 0,2 2 4 16,-2-1-9-16,1 3 10 0,0-4-4 0,0 2-2 15,0 2 7-15,0 0-3 0,-2 0 2 0,1 0-3 16,1 2-3-16,-2-3 1 0,1 1 1 0,1 0 1 16,-2 0-2-16,0 0-2 0,0 0-6 0,1-1 3 15,0-1-5-15,0 3 8 0,0 0 1 16,0-2-1-16,-4 1 1 0,4 0-8 0,0-2 1 16,1 1-1-16,0-1 3 0,0 0 0 0,-1-1-2 15,0 0-1-15,1-1 3 0,-2-2-2 0,4 1 6 16,-5 0-6-16,2-3-3 0,1 0 3 15,-2 1-3-15,4-1 9 0,-2 2-1 0,0-2 0 16,0-1-3-16,0 0-6 0,0 0 6 0,0 0-2 16,1 0 0-16,-1 0-1 0,-1-1-3 15,1 1-2-15,0-1-1 0,0 1-3 0,0 0-25 16,1 0-19-16,-2-2-46 0,1 1-57 0,0-1-54 16,1 1-99-16,2 0-182 0,-1-3 10 0</inkml:trace>
  <inkml:trace contextRef="#ctx0" brushRef="#br0" timeOffset="1.15254E6">33676 17873 1 0,'0'0'0'0,"0"0"0"0,0 0 0 16,0 0 0-16,0 0 0 0,0 0 0 0,0 0 10 16,0 0 12-16,0 0 10 0,0 0 12 0,0 0 5 15,0 0 14-15,0 0 5 0,0 0 5 0,0 0 4 16,0 0 0-16,0 0-2 0,0 0-3 15,26-12 6-15,-26 12-6 0,0 0 8 0,0 0 2 16,0 0-12-16,0 0 0 0,0 0-11 0,0 0-6 16,25-5-8-16,-25 5-1 0,0 0-5 15,0 0-10-15,0 0 3 0,0 0-14 0,26 2-2 16,-26-2 1-16,0 0-17 0,0 0 6 0,0 0-6 0,27 5 0 16,-27-5 5-16,0 0 2 15,0 0-2-15,0 0-4 0,27 11 10 0,-27-11-3 16,0 0 8-16,0 0 3 0,0 0-6 0,0 0 7 0,0 0-1 15,23 25 5-15,-23-25 0 0,0 0 0 16,0 0-5-16,0 0-8 0,2 25 8 0,-2-25-14 16,0 0 5-16,0 0 2 0,-11 27-10 15,11-27 7-15,0 0-4 0,0 0 1 0,-17 29 4 16,17-29-5-16,0 0 5 0,-18 25-3 0,18-25 5 16,0 0-7-16,0 0 3 0,-27 26 1 0,27-26-11 15,0 0 9-15,0 0-10 0,-26 21 5 0,26-21 1 16,0 0 0-16,0 0 1 0,0 0-5 15,-22 16 10-15,22-16-13 0,0 0 5 0,0 0 2 16,0 0-14-16,0 0 13 0,0 0-6 0,0 0 0 16,0 0 3-16,0 0-6 0,0 0-9 0,0 0-8 15,0 0 0-15,0 0-8 0,0 0 10 16,0 0 9-16,0 0-2 0,0 0 8 0,0 0 3 16,0 0 0-16,0 0 11 0,0 0 1 0,0 0-3 15,0 0 3-15,0 0 4 0,0 0-7 0,0 0 6 16,0 0-2-16,11 24-15 0,-11-24 7 15,0 0-5-15,0 0 0 0,30 1 7 0,-30-1-2 16,0 0 1-16,25-1-2 0,-25 1-4 0,0 0-4 16,30-5 4-16,-30 5 0 0,0 0-4 15,28-2 11-15,-28 2-7 0,0 0 1 0,22-5 9 0,-22 5-6 16,0 0 6-16,0 0-3 0,0 0 6 16,14-6-2-16,-14 6 5 0,0 0 12 0,0 0-13 15,0 0 12-15,0 0-7 0,0 0-4 0,0 0 12 16,0 0-11-16,0 0 5 0,0 0-7 15,0 0-2-15,0 0-1 0,0 0-1 0,0 0 5 16,0 0-12-16,0 0 7 0,0 0-8 0,0 0-3 16,0 0 10-16,0 0-8 0,0 0 3 0,0 0-8 15,0 0 0-15,0 0-14 0,0 0-5 0,0 0-4 16,0 0-24-16,0 0-18 0,0 0-54 16,0 0-94-16,0 0-181 0,0 0-462 0</inkml:trace>
  <inkml:trace contextRef="#ctx0" brushRef="#br1" timeOffset="1.17056E6">2559 16774 1 0,'0'-1'0'16,"-1"-2"0"-16,1 0 0 0,-2 1 0 0,2 0 0 16,0 1 0-16,0 0 0 0,0-2 0 15,2 1 0-15,-2 0 0 0,0-1 0 0,0 2 0 16,0 0 0-16,0 0 0 0,0-3 0 0,0 3 0 15,0 1 0-15,0-2 0 0,0 2 0 16,0-3 0-16,0 2 26 0,0 1 102 0,0-2 10 16,-2 2 2-16,2-2-7 0,0 0-6 0,0 1-17 15,0 0-9-15,0 1 3 0,0-1-7 0,0 0-3 16,2-1-4-16,-2 1-9 0,0 0-12 16,0 0-7-16,1 1-9 0,-1-3-7 0,0 3 0 15,2-1-3-15,-2 0-7 0,1 2-9 0,-1-2-6 16,0 1-4-16,0 0-4 0,0 0 0 15,0-2-4-15,0 2 3 0,0 2-2 0,1-4-2 0,-1 1 2 16,1 1-1-16,0-1 2 0,2 0-1 0,0 1 2 16,0-1-1-16,-1-1-3 0,1 1 5 15,1 0-4-15,-1 0 0 0,-1 0-1 0,1 0-6 16,-1-1-2-16,0 2-2 0,1 0 4 0,2 0-2 16,-3 0 4-16,0 0-1 0,3-1-2 15,-1-1 5-15,0 0-2 0,2 2 2 0,0 0 3 16,-1-1 0-16,2 0 2 0,-1 0-1 0,0 1 1 15,3 0-5-15,-1-1 3 0,-4 1-2 0,3 0 0 16,-3 0 5-16,4 0-1 0,-3 0 4 16,1 0 2-16,1-2 1 0,-1 1-1 0,2 1-1 15,-1 0 0-15,-1 0-3 0,1 0 0 0,0 0 0 16,0-2-3-16,0 1 4 0,0 1 1 0,1-1 0 16,-2 0 0-16,4-1-6 0,-1 1 0 15,2 0-3-15,-1 1 2 0,-1-1 0 0,2 1 0 16,-1-1-2-16,0-1-3 0,4 2 2 0,-1-1-1 15,-2 1 2-15,2 0 0 0,-3 0-3 16,1 0 0-16,-2 0 0 0,-1 0 0 0,2 0-1 16,-3 1 2-16,-1-1-1 0,2 0-4 0,-2 0 6 15,0 2-5-15,3-2 3 0,-2 1 1 0,-3 0-4 16,4 0 5-16,-1 0-2 0,-1-1 2 0,4 0 2 16,-1 2 1-16,1-2 0 0,0 0-1 15,4 0 4-15,-3 0-3 0,3 1 2 0,-1-1 0 16,0 0-4-16,1 0-1 0,0 0-1 0,0 0 0 15,-1 1-1-15,0-1 3 0,1 1 0 0,-1-1-4 16,0 0 7-16,0 2-6 0,-2-2 4 0,1 1 3 16,1-1-8-16,-1 2 4 0,-1-1-5 15,2-1 4-15,3 1 0 0,-4-1 1 0,2 1 1 16,1-1-4-16,-3 0 6 0,2 0-4 0,2 0 2 16,-2 1 1-16,2-1-7 0,-1 0 3 15,0 0-2-15,2 0 1 0,-2 0 1 0,-2 0 1 16,4 0 1-16,-1-1-4 0,-1 1 7 0,3-1-7 15,-3 1 2-15,4 0 0 0,-1 0-3 0,-1 1 3 16,1-2-2-16,0 1 2 0,-2 0 1 16,1-1 0-16,0 1-3 0,0-1-3 0,-1 1 6 15,1 0-6-15,1-2 4 0,2 2 1 0,-1 0-5 16,-2-1 3-16,3 1-1 0,-3 0 0 16,5 0 2-16,-3 0 0 0,3 0-1 0,-4 0-1 15,2-2 9-15,-2 2-5 0,2 0 3 0,-2-1 0 16,0 1-12-16,3-1 8 0,-2 1-6 0,2-1 2 15,-1-1 5-15,-2 1-5 0,0 1 3 0,0-1-2 16,-1 1 0-16,-1-1-1 0,-1 1 1 0,2-1-1 16,-1 1-4-16,2 0 6 0,-4-2-5 15,2 2 4-15,-1-1 1 0,1 0 0 0,1-1 1 16,1 1-2-16,-1 1 3 0,1-2-5 0,-5 2 3 16,5-1 1-16,-5 1-7 0,4 0 5 0,-4-1-1 15,4 0-1-15,-2 0 5 0,-1 1-3 16,0-1 1-16,4-1-2 0,-6 1 3 0,3 0-3 15,-1 0 1-15,-1 0 1 0,-2 1-5 0,1-2 4 16,0 1-1-16,-2 0-2 0,3 0 2 0,-3-1 2 16,1 2 1-16,0 0-3 0,-1-1 4 15,2-2-7-15,-2 3 1 0,0-1 5 0,0 2-7 16,3-2 6-16,-2 1-3 0,3 0-1 0,-3 0 5 16,1-2-1-16,3 2 0 0,-2 0-2 0,0-1 2 15,0 1-6-15,0-1 4 0,0 1 3 16,1 0-8-16,1 0 8 0,-2 0-3 0,4-1-1 15,-5 0 6-15,5 0-4 0,-3 1 3 0,4-2-3 16,-2 1 2-16,1 0-3 0,1 0 0 0,0 0 2 16,1 2-7-16,0-1 7 0,-1-1-2 0,1 1-2 15,0-3 9-15,1 3-6 0,-4-1 1 16,0 1-1-16,0 0-2 0,-1 0 0 0,-1-1 0 16,0 1 3-16,-2 0-2 0,-2 0 2 0,5 1-3 15,-2-1 0-15,-1-1 4 0,0 1-2 16,2-1 1-16,-3 1-1 0,3 0-1 0,-1 0-2 15,1 0 2-15,2-3 3 0,0 6-4 0,-2-3 3 16,1 0 2-16,0 0-3 0,0-3 5 0,0 3-4 16,0 3 0-16,0-3-1 0,0 0-2 15,1 0 1-15,-2 0 0 0,2 0 1 0,-1 0-1 16,2 1 3-16,-1-1-3 0,-2 1-2 0,4-2 5 16,-5 1-4-16,1 1 2 0,1 0 1 0,-3 1-5 15,1-1 3-15,1-1-1 0,-3 0 4 0,0 1-4 16,-1-1 4-16,1 1-2 0,1 0-4 15,3-1 6-15,0 1-3 0,1-1 2 0,-1 2 1 16,2-1-4-16,-1-1 2 0,1 0-1 0,1-1 3 16,1-1 0-16,1 1 3 0,-2 0-3 15,4 0-3-15,-1 0 3 0,1 1-2 0,-2-1 2 16,3 1 0-16,0 1-4 0,1-1 2 0,-2-1-1 16,0 1 2-16,2 0 1 0,-1 0-1 0,-1 0 0 15,-1 0-2-15,2 0 2 0,2 0-4 0,-3 1 5 16,-1-1-2-16,2 2-3 0,-3-1 2 15,3 0-3-15,-4 1 6 0,2-2-2 0,-2 0 1 16,2 1 1-16,-2 0-6 0,2-1 6 0,-1 0-4 16,0 0 2-16,-1 1 2 0,2 1-5 15,-3 0 3-15,1-1-2 0,0 2 3 0,-1-2 0 16,3-1 0-16,-4 3 0 0,4-2-4 0,-1 0 2 16,1 1 0-16,-1 0 1 0,0-1 3 0,-2 2-5 15,3-2 3-15,-3 0-1 0,0 0 1 16,-1-1 2-16,-1 1-1 0,-1-1-2 0,1 1-3 15,-2-1 3-15,3 0-2 0,2 0 3 0,-5 0 2 16,5 3-3-16,-2-3 2 0,-1 0-2 0,1 0 3 16,0-1 1-16,-2-1 0 0,4 2 0 0,-2-1-2 15,-3 1 1-15,3-1-2 0,-4 1 3 0,2-1-1 16,-3 2-2-16,0-1 2 0,-1-1-2 16,-1 1 2-16,-1-1 1 0,3 2 0 0,-2-1-2 15,1 0-2-15,1 1 3 0,-1-1-2 0,1 0 3 16,-5 0 2-16,1 1-4 0,2-2 4 15,-2 1-4-15,-2-1 0 0,2-1 4 0,1 0-3 16,1 1 1-16,0 1-3 0,-1-1 0 0,2 0-2 16,-2-2 2-16,2 2 3 0,0 0-5 0,-1 0 3 15,0 1-4-15,1-2 1 0,-1 2 2 16,0 0 0-16,2 2 0 0,-1-2-3 0,-1 0 2 16,4 0-4-16,-4 0 4 0,3 0 2 0,-2 1-3 15,-1-1 3-15,3 0-3 0,1-1 0 16,-2-1 5-16,0 1-3 0,-1-2 2 0,2 2-4 15,0 1-4-15,-3 0 3 0,0 0 0 0,-5 0 4 16,4-2-2-16,-3 2 1 0,-1-1-2 0,3-1 0 16,-4 0 4-16,3 0-5 0,1 2 3 15,-2-1-3-15,1 0-1 0,2 0 0 0,-5 0 3 16,5 0 3-16,-1 1-2 0,-1-2 1 0,-1 1-4 0,5 0-3 16,-3-3 6-16,1 2-1 0,0 2-1 15,2-1 0-15,-3 1-3 0,1 0 1 0,-2-2 1 16,1 2 3-16,1 0-1 0,-1 0 1 0,-2 0-3 15,1-1-1-15,0 0 3 0,-2 1-1 16,2 0 1-16,2 0-2 0,-5 1-2 0,4-1 0 16,-1 0 2-16,-2 1 5 0,3-1-2 0,-1 0 0 15,-2 0-2-15,3 0-3 0,1-1 5 0,-1 1-2 16,-2-1 3-16,3 1-3 0,1 1-5 16,1-2 4-16,0 1-1 0,0-1 4 0,-2 1 1 15,0 0-2-15,1 0-2 0,-1 0-1 0,0-2 2 16,0 1 1-16,-3 1 0 0,3-1 1 15,0 2-6-15,0-2 4 0,-2 1 0 0,-4-1 2 16,4 1 2-16,-4 0-3 0,0 0-2 0,3-1-1 16,-4 1 2-16,4-2-1 0,-4 2 2 0,0 0 1 15,0 3-5-15,3-4 3 0,-3 1-1 0,0-2 3 16,4 1 2-16,-3 0-1 0,0 1-2 16,3-1-5-16,-2 0 2 0,3 1 0 0,-4-1 3 15,4-2-1-15,-4 3 2 0,3 0-4 0,-2 0 1 16,2 0 3-16,-4 0-2 0,5 0 3 0,-4 0-3 15,-1 0-3-15,3-1 3 0,-2 1 0 16,-1 0 2-16,2 0-2 0,-1 0-4 0,-1 0 2 16,4 0 0-16,-3 0 3 0,-1-1 4 0,3 1-4 15,-1 0 0-15,2 0-3 0,-2 0-2 0,-2 0 2 16,4 0 4-16,-3 1 1 0,-1-1-5 16,3 1 3-16,-3-2-4 0,1 1 4 15,4 0 5-15,-4 0-5 0,4 0 0 0,-4 0-5 0,3 0 1 16,-2 0 2-16,2 0 1 0,-2 0 2 0,3 1-3 15,-3-1 4-15,2 0-5 0,-3 0 4 16,3 0 5-16,-4 0-6 0,1 0-1 0,3 0-2 16,-4 0-4-16,1 0 3 0,1 0 5 0,-2 0-2 15,0 3-1-15,-1-3 1 0,1 0-4 16,0 0 4-16,-1-3 5 0,-1 3-3 0,0 3-1 0,0-3-6 16,0 0-4-16,0 0 4 0,0 0 2 0,-1 1 1 15,1 0 1-15,0 0-2 0,0 1 5 16,-2 0-2-16,2 0 6 0,-2 0-6 0,2 2 1 15,-1 0-4-15,1 1-3 0,-1 0 4 0,1 0 2 16,0 2 5-16,-1 2-4 0,0-2 1 0,0 1-5 16,-3 2 4-16,3-2 2 0,0 1-1 15,0 2 1-15,1-1-6 0,0 1 0 0,-1-1 1 16,0 2 2-16,0 0 3 0,0 1 0 0,-3-1-3 16,2 0-2-16,1 0 0 0,0 0 5 15,-1 1-2-15,1 0 2 0,-2-1-5 0,3 0-3 16,3-3 3-16,-3 2 2 0,1-3 2 0,0 1 2 15,-1 0-5-15,0-1-1 0,0 0 3 16,0 2 1-16,0-1 1 0,1 1-1 0,-1-4-4 16,0 2-5-16,1-1 5 0,-1-2 3 0,0 0 1 15,0 1 2-15,0-1-3 0,0 1-3 0,0-2 1 16,0 0 5-16,-1 0-3 0,1-1 2 16,0 0-3-16,0 0-6 0,0 0 5 0,-1-1 2 15,1 0 1-15,0-2 3 0,-1 3-3 0,1-3-5 16,0 0 4-16,0 2 0 0,-1-2 0 15,1 0 1-15,0 1-4 0,0-1-2 0,0 0 1 0,0-1 4 16,0 1 2-16,0 1 3 0,0-1-3 0,0 0-5 16,0 0 1-16,-3 0 3 0,3 0 2 15,0 0 2-15,0 0 1 0,0 0-2 16,0 0 5-16,-1-1 2 0,1 1 4 0,0 0 3 0,0 1-6 16,0-2-6-16,-1 1-3 0,0 0-1 0,0-2-1 15,-1 2-1-15,-3 0-2 0,1-2-4 16,-4 2 1-16,5 0 3 0,-4-1 1 15,0 1 3-15,1 0-2 0,-5 0-3 0,2 0 0 0,-1 0 2 16,-1-2 0-16,0 2 1 0,-3 0-1 16,3 0-6-16,0-1 3 0,-3 1 2 0,0-1 1 15,0 1 3-15,1-1-3 0,-3 1-3 0,3 0 0 16,-5-2 0-16,5 2 1 0,-5-1 4 0,1 1-2 16,1 0-4-16,-3 0 3 0,-1-2 0 15,-2 2 1-15,2 0 5 0,-5-1-4 0,7 1-3 16,-5 0 0-16,3 0 0 0,-1 0 1 0,2 1 2 15,-2-1-1-15,3-1-3 0,-4 2 1 0,4-1 1 16,-6 2 3-16,8-1 3 0,-8 1-1 16,7-2-5-16,-2 1-3 0,-1 0 2 0,2 0-5 0,-2 1 8 15,1-2-2-15,0 0-3 16,1 1 5-16,-2 1-4 0,4-2 3 0,-2 0 1 0,5 2-2 16,-4 0 1-16,4-1-3 0,-6 1 1 0,5-1 4 15,-4 0-1-15,0-1-1 0,3 0-3 16,-2 0 3-16,-1 2-3 0,2-2 4 0,-3 2 1 15,-2 0-4-15,0-2 2 0,-6 1-1 0,3-1 0 16,-3 0 3-16,3 0 0 0,-2 2 0 0,4-2-4 16,-1 1-1-16,-2-1 0 0,2 0 5 15,0 1 0-15,-3-2 0 0,3 1 0 0,-5 0-4 16,5 0 0-16,1 0 1 0,-3-1 2 0,2 1 1 16,2-2-2-16,-3 2-1 0,0-1-1 15,2 1 3-15,0 0 3 0,0-2-3 0,-3 2-2 16,2 0-3-16,2-2 2 0,-3 2 1 0,0-2 3 15,2 2-1-15,1-1-2 0,-3 1 1 0,-2 0-2 16,4-1 3-16,-5 1 2 0,5-1-2 0,-3 1-1 16,1 0-2-16,1 0-2 0,2 0 3 15,-1-1 3-15,-3 1 0 0,3-1-3 0,0 1-1 16,-2 0 1-16,1-1 1 0,0 1 4 16,3 1-3-16,-2-1-1 0,2 0-4 0,-1-1 0 0,0 0 4 15,-3-1 1-15,2 2 2 0,0 0-5 16,1 0-2-16,-1 0 1 0,2 0 3 0,-4 0 2 15,3-2 1-15,-1 2-2 0,1 2-3 0,-1-4 0 16,2 4 2-16,-2-2 0 0,1 0 2 0,-3 0-2 16,2 0-2-16,-1 0-1 0,2 2 2 15,1-1 2-15,-1-1-2 0,1 1 3 0,1-1-2 16,-1 0-3-16,1-1 5 0,1 1-3 0,0 0 3 16,-4 0 0-16,4 1-3 0,-5-1-2 0,2-1 5 15,-1 0 1-15,0 1-1 0,0 0-2 16,2 0-5-16,-2-2-1 0,-1 4 2 0,-1-4 4 15,4 2 1-15,-2 0 0 0,2 0-2 0,0 2-1 16,-1-2 0-16,0 1 4 0,2-1-1 16,-2 1-1-16,2 0-1 0,3-1-1 0,-4 1 4 15,3-2 1-15,-2 1-1 0,4 1-2 0,-2-2 0 16,-1 1-2-16,1 0 1 0,-3 1 3 0,4 0-4 16,-4-1 3-16,-1 0-1 0,2 0-3 0,-1-1 6 15,4 1-2-15,-4 0 2 0,3 0-3 16,-2-1 0-16,-1 1-1 0,2 0 1 0,0 0 3 15,2 1-3-15,-4-1 2 0,1 1-3 0,1-1-1 16,1 0 3-16,0 0-2 0,-1 0 4 0,0 0-2 16,0 0-2-16,1 0-1 0,-2 0 2 0,2 0 2 15,2 1-2-15,-3-1 4 0,5 0-6 16,-4 0 0-16,5 0 3 0,-3 0-2 0,1 0 2 16,1 0 0-16,1 0-2 0,0 0 0 0,-3 0 0 15,4 0 4-15,-4 0-3 0,0 0 2 16,0 0-2-16,0 1-3 0,-2-2 6 0,0 2-3 15,-3-2 1-15,1 2 1 0,-1-1-4 0,0 2 1 16,-1-2 0-16,4 0 3 0,0 2 0 0,1-2 1 16,-2 0-2-16,2 0-3 0,-1 0 4 15,0 0-1-15,-2-2 2 0,0 2 0 0,1-2-4 16,-1 2 1-16,-1-1-1 0,2 1 2 0,-3 0-1 16,2-1 1-16,1 1-4 0,-2-2-5 15,1 1 5-15,-2 0-6 0,-1 0 10 0,0-1 2 16,1 2-7-16,-1 0 4 0,2-2-2 0,-1 1 3 15,2 1 0-15,0-2 2 0,3 1-3 0,-2 0-2 16,4 0 4-16,-1-1-3 0,-1 1 2 0,0 1 1 16,0-2-4-16,1 2 2 0,-2 0-1 0,0-1 2 15,0 2-3-15,-1-1 5 0,2 0-3 16,-1 2-1-16,2-4 3 0,0 2-4 0,2 0 4 16,-3 0-2-16,2 0 0 0,0 0 0 15,0 0-1-15,4-1 2 0,-2 1 0 0,1 0 1 0,-3-2-1 16,3 2-3-16,1-1 2 0,-2 0 0 15,0 0 1-15,2 0 1 0,-3 0-3 0,0-1 1 16,-1 0-2-16,4 0 3 0,-1 1 0 0,-2-2 0 16,2 3 0-16,-2-1-4 0,0-1 2 15,0-1-3-15,-2 2 3 0,-1 1 3 0,-1 0-6 16,1 1 3-16,-2-1-2 0,1 0 1 0,1 4 2 16,0-4 2-16,1 0-1 0,0 1-4 0,2-1 4 15,-1 0-2-15,-1 1 1 0,3-1 2 16,-1 1-3-16,0-1 0 0,2 0-1 0,2 0 2 15,1 0 0-15,-1 0 2 0,-1 0-1 0,2 0-4 16,0-1 4-16,-2 1-2 0,0 0 1 0,0 0 2 16,-1 0-4-16,0 0 1 0,-3 0-2 0,0 0 3 15,2 0 1-15,-3-1 1 0,5 1 1 0,1 0-5 16,1 0 5-16,0 0-6 0,0-1 3 16,0 2 2-16,-1-1-5 0,2 0 3 0,-1 0-2 15,-1 0 1-15,2 0 3 0,2 0-1 0,-1 0 1 16,0 0-3-16,-1-1 1 0,-3 1-2 15,4 0 0-15,-1 0 5 0,-1 1-6 0,-2-1 4 16,1 0-1-16,1 0-2 0,-4 0 3 0,4 0-1 16,-1 0 1-16,-2 0-1 0,4-1 0 15,-1 1-2-15,0 0 3 0,0 1-2 0,1-1-3 16,0 0 6-16,-1 0-4 0,4 0 3 0,-4 0 0 16,4 0-1-16,-3 1 3 0,-2-1-4 0,0 0 4 15,4 0-5-15,-2 0 0 0,1-1 6 16,0 1-8-16,-2 0 6 0,2-1-2 0,2 0-3 15,-1-2 4-15,1 2 0 0,0 0 0 0,-3-1-1 16,4 2 1-16,-4 0-4 0,4-1 2 0,-3 1 3 16,2 0-3-16,-4-2 3 0,4 2-3 0,-1-1-1 15,-1 1 5-15,2-1-3 0,1 1 3 16,-2 0-3-16,2-1 1 0,2 0-3 0,0 0 2 0,0 1 2 16,0 0-6-16,-1 0 6 0,1 0-3 15,-1-1 0-15,1 1 5 0,1-2-4 0,0 2 4 16,-1 0-4-16,0-1 2 0,0 1-4 0,1 0 2 15,-1 0 4-15,-1-2-8 0,1 2 8 16,-1 0-5-16,1-1-1 0,1 0 5 0,-1 0-1 16,0 1 0-16,0-2-1 0,0 0 0 0,-2 2-2 15,2-1-1-15,-1 1 6 0,1 0-8 0,0-1 6 16,0 1-1-16,0-1-4 0,1 0 7 16,-1-1-3-16,1 2 1 0,0 0 0 0,-2-1-1 15,0 1 0-15,2-1 0 0,-1 0 1 0,1 1-3 16,0 0 4-16,-1-2-3 0,1 1-1 15,-1-3 6-15,1 2-4 0,0-3 1 0,-1 3-1 16,1-2-1-16,-1 1-4 0,-1-2 2 0,2 1 3 16,-1-1-5-16,1 1 7 0,0-1-4 0,-2 1-1 15,2-1 8-15,0-2-8 0,0 2 5 0,0 1-1 16,2-1-7-16,-2 0 6 0,0-1-2 0,1-2 2 16,-1 1-2-16,0-1 4 0,0 0-3 15,0 1 0-15,2-3 6 0,-2 2-6 0,1-1 1 16,-1 1-1-16,0 0-2 0,0 1 2 15,0-2-1-15,1 3 3 0,-1-1-5 0,1-1 6 0,-1 3-2 16,0-1-3-16,1 0 9 0,-1 0-9 16,0 0 5-16,0 2-1 0,0-1-4 0,0 0 2 15,0 0 0-15,0 0 2 0,0-1-4 0,0 2 5 16,0-1-2-16,0 0-5 0,0 1 9 16,0 0-5-16,0 1 2 0,0 1 1 0,0 1-5 15,0-2 2-15,-1 2-2 0,1 1 2 0,0-1 0 16,0-1 2-16,0 2-1 0,0 0-4 0,0-1 9 15,0 1-7-15,0 0 1 0,0 0 2 16,0 0-8-16,0 0 4 0,0 0-2 0,0 0 0 16,0 1-2-16,1-1 1 0,-1 0-3 0,0 0-3 15,0-1 2-15,0 1-3 0,0 1 7 16,0 1 2-16,1-1-3 0,3 0 4 0,-2 1-2 16,1 0 4-16,3-1 2 0,-2 0 0 0,0 2 0 15,2-1-4-15,1 0 4 0,0-2-4 0,4 1 2 16,0 1 3-16,1 0-8 0,1-2 7 0,1 1-2 15,2-2 4-15,3 1 1 0,-3-1-2 0,4 1 0 16,0 0-5-16,0 0 4 0,4 0-2 16,-2 0 1-16,1 0 2 0,3 1-6 0,-2-1 4 15,1 0-3-15,1 0 1 0,2-1 3 0,1 1 1 16,1 1 0-16,1-1-3 0,0 1 4 0,1-1-5 16,-3 0 2-16,1 1 2 0,0 1-5 15,1 0 3-15,-1-1-2 0,2-1 0 0,0 0 3 16,-1 2-1-16,0-1 3 0,1 0-2 0,-1 1 0 15,-1 1-2-15,-1-2 1 0,1 0 2 16,-3 0-6-16,0-1 6 0,-1 1-4 0,-2-1 0 16,1-1 4-16,-3 1-1 0,0 1 0 0,2-1-3 15,-1 2 2-15,-2-2-4 0,1 0 2 0,-4 1 5 16,0 0-3-16,-2 0 1 0,-3-1-3 0,-3 0 2 16,0-1-1-16,-3 1 3 0,-2 0 0 15,0 0-3-15,-3 0 0 0,1 0 0 0,-1 0 0 16,-2 0 4-16,0 0-1 0,0 0 1 15,0 0-2-15,0-1 0 0,0 1 4 0,0 0-4 0,0 0 1 16,0 0-3-16,0 0-1 0,0 0 1 16,0 1 0-16,0-1 4 0,0 0-5 0,0 0 2 15,0 0-3-15,-2 0 0 0,2 0 5 0,0-1-5 16,0 1 2-16,-1 1-5 0,1-1-6 0,0 0-2 16,-2 0-2-16,2 0-5 0,0 3-9 15,-3-1-22-15,1 1-63 0,-1 0-94 0,0 0-294 16,3 0-1062-16</inkml:trace>
  <inkml:trace contextRef="#ctx0" brushRef="#br1" timeOffset="1.17441E6">8574 15891 1 0,'0'0'0'15,"0"-2"0"-15,0-1 0 0,0 0 0 0,0 2 0 16,-1 1 0-16,1-1 0 0,-1 1 0 0,1 0 0 15,-1-1 0-15,1 1 0 0,0-1 12 16,0 1 73-16,0 0-12 0,0 0-17 0,0 0-18 16,0 0-12-16,1 0-4 0,-1 1-4 0,0-1-2 15,0 1 0-15,0 0 2 0,1-1 32 0,-1 2 28 16,0 0 24-16,1 1 13 0,-1-2-10 16,0-1-6-16,0 3 1 0,0-2 18 0,0 0 17 15,-1 3 6-15,1-2 0 0,-1 1-16 16,0-1-24-16,1 3-13 0,-2-1-19 0,1 1-11 0,-3 0-7 15,1-1-5-15,2 1-4 0,-1 2-3 16,-2-1-5-16,2-1-5 0,0 1 0 0,0 1-3 16,1-3-2-16,-3 3 0 0,2 3-6 0,2-2-2 15,0 0-1-15,-1 5 3 0,1-2-2 0,-1 1 4 16,1 1 1-16,-1 3-4 0,0-2 7 16,-3 2-3-16,3 2 2 0,0-2-1 0,1-2-3 15,-1 2-4-15,0-2 1 0,0-1 0 0,-3 1-1 16,2 2 1-16,1 0-6 0,-1-1-6 0,1-2 4 15,-5 2 0-15,4-1 1 0,-1 1 2 16,-1 1-7-16,3-1-1 0,0-1-2 0,0-3 1 16,1 2 4-16,0-1 0 0,0 1-3 0,1-2-4 15,-1-2 2-15,1 1 1 0,0 1 4 0,-1 0 6 16,-1 3-5-16,1-3 0 0,0 2-1 0,0-3-1 16,1 1-2-16,-1 0 7 0,0 1-4 15,-1-1-2-15,1 3 6 0,0-3-3 0,0 1 3 16,-1-1 1-16,0 2-5 0,1-2-1 0,0 0-2 15,0 1 2-15,0 0 1 0,0-2-1 0,0 0-1 16,0-1-4-16,0 0 2 0,0-2 0 16,1 3 2-16,-1 0 1 0,1-2 0 0,-1 1-3 15,1-5-2-15,-1 1 2 0,3-1 0 0,-3-2 3 16,0 0-3-16,0-2-1 0,0 0 1 0,0 1 1 16,0-1 4-16,0 0-3 0,0 0 2 15,0 2 1-15,0-2-3 0,0 1 7 0,0-2 0 16,0 1-5-16,0 0-3 0,0-2-4 0,0 2-3 15,1-1 4-15,-1 1 3 0,0 0-1 16,0 0-1-16,0 0-1 0,0 0-1 0,0 0 2 16,0 0 1-16,0 0 0 0,0 0-1 0,0-1-4 15,0 1 1-15,0-1-7 0,1 1-8 0,-1 0-18 16,0-1-50-16,2-3-55 0,-1 0-109 16,1-2-254-16,4-3-452 0,-4-2-41 0</inkml:trace>
  <inkml:trace contextRef="#ctx0" brushRef="#br1" timeOffset="1.17886E6">8643 15598 1 0,'-1'0'0'0,"-1"-1"0"0,-3-2 0 15,2 2 0-15,2 0 0 0,-1 0 0 0,-2-1 50 16,2 1 153-16,1 0-7 0,1 0-11 0,0-1-21 16,-1 2-29-16,1 0-21 0,0 0-19 0,0 0-11 15,0-1-6-15,0 0-14 0,0 0-8 16,0-1-5-16,0 0-2 0,0 1 10 0,0 0-1 15,0-1-1-15,-1 2-4 0,1 0 0 0,0-1-3 16,0 1-4-16,-1 0-6 0,1 0-14 16,0 0-4-16,0 0-8 0,-1 1-5 0,2-1-2 15,-1 0-9-15,0 0-3 0,1-1 0 0,-1 2 2 16,0-1 1-16,0 0 1 0,1 0 0 0,-1-1-1 16,0 1 7-16,1-2 0 0,-1 1 0 15,1 1 2-15,0-1-5 0,0-1 2 0,-1 1 1 16,3 1 2-16,-3-1 5 0,0 0 1 0,0 0 0 15,0-1-2-15,0 1-3 0,0 1-1 16,0-2-1-16,0 2 2 0,0 0-4 0,0-2-1 0,0 1-2 16,0-1-1-16,-3 0 3 0,3 1 3 15,-1-1-2-15,1-1 0 0,-1 0 2 0,0 1-1 16,1 0 1-16,-1-1 3 0,1 1-5 0,-1 0 1 16,0-1 0-16,0 2-1 0,-2-1 0 0,2 0 1 15,0 0 2-15,0 0-5 0,-1 0 7 0,-1 1-3 16,0-1 0-16,2 1 8 0,0 0-5 15,1 0 8-15,-1 0 1 0,1-1 3 0,-1 0 5 16,0 1 2-16,0 1 2 0,-1 0-3 0,2-2 1 16,0 2-7-16,2 0-3 0,-2 2-5 15,1-2-9-15,-1 0-4 0,0 0-2 0,0 0-2 16,1 0 2-16,-1 0 2 0,1 0 0 0,0 0 4 16,0 0 2-16,5 0 1 0,-3 0 3 15,0 0 2-15,2 0-1 0,-1 0-1 0,3 0 1 16,0 0 0-16,0 0 2 0,1 0 0 0,1 0 0 15,1 0-2-15,0 0 2 0,0 0 0 0,1 0 0 16,0 0 0-16,-1 0-5 0,1 0-1 16,0 1-1-16,0 1 0 0,5-2 1 0,-4 2 0 15,0-2 0-15,4 0-2 0,-3 0 3 0,-1 0-4 16,5-2 2-16,-4 2 2 0,3-2-5 0,-2 2 1 16,3-1-1-16,-1 1-1 0,1 0 2 0,1 0 2 15,2 0 1-15,-2-2-2 0,-1 1 3 16,0 0-3-16,0 0 1 0,-1 1 3 0,1-1-5 15,-1-2 0-15,-1 2-2 0,-2 0 0 0,2 0 2 16,-3 0 1-16,1 1-1 0,2-3-2 16,-1 3 1-16,-2-1-2 0,5 0 2 0,-5 1 1 0,5-2-3 15,-3 2 3-15,3 0-3 0,-2 0 0 16,5 0 3-16,-2 0-4 0,2 0 0 0,0 0-2 16,-1 0 0-16,3 0 3 0,0 0 1 0,-1 0 3 15,5 0-4-15,-4 2 1 0,1-2 0 16,0 0-2-16,1 1 5 0,-2-1-1 0,0 1 0 15,-2-2-2-15,4 1 2 0,-1 0-2 0,-1 0 3 16,0 0 2-16,-1-1-5 0,2 1 1 16,-6 0-1-16,4 0 0 0,-1 0 2 0,-2 0 2 15,3 0-2-15,-3-2-2 0,2 2 1 0,-2 0-3 16,2 0 2-16,0 2 4 0,1-4-6 0,-2 4 3 16,5-2-2-16,-1 0-2 0,-2 1 3 15,3-1 1-15,1 0 0 0,-2-1-3 0,1 1 0 0,0 0-1 16,-1 0 2-16,0 1 2 0,1-1-3 15,-1 0 2-15,-1 1-3 0,4-1 0 0,-3 1 4 16,0 1-1-16,2-1 1 0,-1-1-4 0,5 1 2 16,-1 0-2-16,1 0 2 0,0 1 1 0,-2-2 0 15,1 0 0-15,-2 0-2 0,2 0 0 16,2 1 3-16,0-1-1 0,1 0 1 0,-2 0-2 16,3-1-1-16,-2 1 0 0,-1 0 0 0,1 0 2 15,-3-2-3-15,1 4 1 0,0-2 0 0,1 0-2 16,0 1 5-16,-1 0-2 0,1-1 1 15,-2 2 0-15,2-2-3 0,1 3 0 0,-3-3 1 16,3 1 3-16,0 3-4 0,-1-3 3 0,-1 0-2 16,0 0-3-16,-1 0 6 0,0 1-3 15,2-1 2-15,0-1-1 0,-4 0-1 0,5 2 0 16,-4-2-1-16,1 1 3 0,2-1-1 0,-4 1 0 16,2-1-1-16,2 0-2 0,-2 0 2 15,1 0 2-15,1 0-2 0,-1 0 1 0,2 0 0 16,-2 0-1-16,0 0 0 0,0 0 1 0,1 0-1 15,1 0 2-15,1 0-3 0,0 0 0 0,1 0 2 16,-3 0-1-16,1-1 2 0,0 1-1 0,0-1 0 16,0 1-2-16,1 0 1 0,0-2 2 15,-1 2-2-15,2 0 3 0,2 0-3 0,-1 0-1 16,0 0 2-16,0-1-1 0,2 1 2 0,0 0 0 16,0-3-3-16,-3 3 1 0,2-1 0 0,-3 1 1 15,1-1 0-15,1 1 0 0,-2 0 0 16,0-1-3-16,-1 1 5 0,-4 0-3 0,3 0 2 15,-4 1-1-15,1-1-2 0,1 1 1 0,-1 0 0 16,3 0 2-16,-1 2-4 0,-1-3 3 0,0 2-1 16,0-1-2-16,-3 0 4 0,4-1-3 0,-1 2 3 15,0-1-1-15,3-1-1 0,0 1-1 16,-1 0 0-16,2-1 2 0,-1 2-1 0,1-2 1 16,-1 2-2-16,1-2-1 0,0 0 4 0,1-2-2 15,1 2 1-15,0 0 0 0,-2-1-3 0,-1 1 3 16,1-1-1-16,0 1 1 0,1 0-1 15,-1 0 0-15,0 0-1 0,1-1-1 0,1 1 5 16,-5 0-4-16,2-1 2 0,-1 1 0 16,1-1-4-16,-1 1 3 0,0-2-1 0,-4 1 2 0,2 1-2 15,-1-1 3-15,-1 1-2 0,-1-2-3 16,2 2 5-16,-1 0-4 0,1 0 2 0,-3 0 2 16,2-1-3-16,-2 2 2 0,-2-2-1 0,-1 1 0 15,0 1 1-15,-5-2-2 0,2-1 1 0,-2 2-2 16,-1-1 2-16,-2 0 0 0,-2 1 2 15,1-1 1-15,-2 0-4 0,-4-1 1 0,1-1 0 16,1 3 0-16,-4-2 2 0,0 1 0 0,2 0 1 16,-3 0-5-16,1 0 7 0,1 0-5 15,-2-1 2-15,0 2 2 0,0-1-6 0,3 0 3 16,-3 0-2-16,-1 0 0 0,0-1 1 0,5 1 1 16,-4 0 1-16,-1 0-3 0,3-1 5 0,-1 2-5 15,-1-2 1-15,0 1 4 0,4-1-8 0,-4 1 4 16,1 0-2-16,2 0 2 0,-1 1-1 15,2-1 2-15,-1-1-1 0,3 1-2 0,-3 1 4 16,1 0-4-16,1-2 1 0,-3 1 4 0,5 0-6 16,-1 1 4-16,-3-2-2 0,2 1 1 15,0 0 3-15,-3 0 0 0,0 1 0 0,1-1-4 0,0 1 4 16,0 0-5-16,-3-1 0 0,4 1 6 16,-4 0-9-16,-1 0 6 0,0 0-1 0,0 0-2 15,-1 0 4-15,0 0-3 0,0 0 3 16,0 0-3-16,0 0 4 0,0 0-4 0,0 0 0 0,0 0 2 15,0 0-5-15,0 0 2 0,0 0-1 0,0 0-1 16,0 0 2-16,0 0 1 0,1 0 0 16,-1 1-1-16,3-1 5 0,-1 1-4 0,-1-1 2 15,0 0 2-15,1 1-7 0,3 0 4 0,-3 0-2 16,1 1 0-16,3-1 3 0,-3 0-1 16,1 1 3-16,0-2-4 0,-2 1 6 0,2-1-7 15,0 2 0-15,-2-2 4 0,-1 1-10 0,2 0 10 16,0 0-3-16,-1-1-1 0,-1 1 4 15,-1-1-3-15,0 2 1 0,0-1-2 0,1 1 2 0,-1-2-3 16,0 2 2-16,0 0 3 0,0 1-7 16,0-1 7-16,0 0-4 0,-1 0 0 0,1 0 5 15,0 0-3-15,-1 1 3 0,1 2-3 0,-1-1 3 16,0-1-3-16,1 3 0 0,-3-1 3 16,3 2-8-16,-2 0 8 0,2 1-2 0,-1-2 1 15,0 1 6-15,1 0-4 0,0 1 3 0,0-1-1 16,0 3 0-16,0-3-1 0,0 3-1 15,-1-3 3-15,1 1-5 0,0-1 5 0,0-1-1 16,-1 1-3-16,1-1 5 0,-1-1-4 16,1 1 0-16,-1 0-1 0,1 1 1 0,0-2-4 0,0-2 2 15,0 1 1-15,-2 0-7 0,2-2 6 0,0 1 0 16,0 0-2-16,0-3 8 0,0 1-8 0,0 0 2 16,0-1-1-16,0 2-2 0,0-2 2 15,0 0-1-15,0 0 4 0,0 0-6 0,0 0 9 16,0 0-1-16,0 0 2 0,0-2 9 0,0 1-6 15,0 1 6-15,0 0-1 0,-2 1 1 16,2-1 1-16,-1 0-5 0,0-1 0 0,0-1-15 16,-1 0 5-16,-3-1-4 0,2 0-1 0,-4-1 10 15,2 1-11-15,-2 0 4 0,2-1-3 16,-3 3-5-16,-2-3 3 0,0 1-5 0,-2 0 2 16,-3 0-2-16,1 1 2 0,-4 0 3 0,-2-1-5 0,-1 1 10 15,1 0-8-15,-2-1 2 0,1 1 1 16,-5 2-5-16,3-1 6 0,3 0-2 0,-2 0 4 15,0 0-3-15,-3-1 4 0,3 1 0 0,1 0-2 16,-1-1 8-16,-4-1-8 0,3 2 3 16,0 0 0-16,-2 1-5 0,2-1 5 15,0-1-3-15,0 0 3 0,-2-2-1 0,3 3 2 0,-5-1-2 16,5 1-4-16,-4 0 8 0,1 1-5 16,1-2 2-16,-2 2 1 0,5 2-4 0,-4-2 0 15,0 0 0-15,-1 0 2 0,0-3-2 0,1 3 3 16,0 1 0-16,-1 1-2 0,-1-2 3 0,-2 1-4 15,1 0 2-15,-2-1 1 0,-1 3-4 0,0-3 4 16,-1 1-4-16,-1 1 3 0,-4-2-1 16,4 1 3-16,-1 1-1 0,3-1-2 0,-4-1 5 15,4 1-7-15,-1 0 5 0,1 0-1 0,-2 2-4 16,2-2 4-16,0-1-2 0,1 1 2 16,-1-2 0-16,0 2-1 0,-2-1-2 0,3 1-1 15,0 0 6-15,1 0-4 0,3-1 3 0,-2 2-1 16,-1 0-5-16,5-2 5 0,-5 1-4 15,0-1 5-15,2-1-2 0,-2 2 1 0,2-1 0 16,4 1-4-16,-3-1 4 0,4 0-3 0,0 2 3 16,0-2 1-16,-2 3-4 0,3-3 3 0,-1 2-3 15,2-2 1-15,-2 0 3 0,-1 0-1 0,-2 1 1 16,2 0-2-16,-1 0-2 0,-2 1 0 0,-2-1 2 16,3 0 0-16,-4 0-2 0,4 2 2 0,-3-2-2 15,1 1 2-15,2-1 4 0,-2 2-4 16,3 0 2-16,-2-1-4 0,1 0-1 0,-1 0 3 15,-2 1 0-15,2-1 1 0,0 1-2 0,1 0 1 16,3-1-1-16,-1 1 0 0,0-3 4 16,0 3-3-16,0-1 2 0,-2 0-2 0,2 1 1 15,-1-1-2-15,0 0 1 0,1 0 3 0,0-1-5 16,2 0 3-16,-1 0-1 0,3 1-2 0,-4-1 3 16,3 0-1-16,-2 2-1 0,1 0-3 15,-3 0-1-15,-1-1 1 0,-2 1 3 0,0 0 3 16,0 0-1-16,0 0 1 0,-1 1-5 0,0 0 2 15,-2-3 2-15,1 2-2 0,2-1 3 0,-3 2-4 16,2 0-2-16,2-3 2 0,0 3 2 16,0-1 2-16,0-1 2 0,-2 0-1 0,6 0-4 15,-3-1 1-15,1-1 0 0,-2 1-2 0,4 0 5 16,-1 1-4-16,0 1-5 0,-1-2 4 16,1 0 0-16,0-1 4 0,-2 4 4 0,1-3-5 0,-1 2-2 15,0-2 0-15,1 0-1 0,-1 0 1 0,2 1 3 16,1 0-4-16,0 1-3 0,-2-2 5 15,1 0-2-15,-1 1 4 0,-3 0 3 0,4-1-2 16,-4 0-4-16,6 3-1 0,0-3 1 0,-1 1-1 16,-3 1 2-16,0-1 0 0,2 1-2 15,-3 1 1-15,2-1-1 0,-3-1 5 0,5 3 3 16,0-3-3-16,1 1-3 0,-2-1-3 0,5 1-2 16,-5-2 2-16,2 1 5 0,-1 1-2 15,1 2 3-15,-1-4-3 0,-1 1-1 0,1-1 2 16,-2 2 0-16,1-2 2 0,0 2-3 0,-1 0-2 15,1-1-2-15,1 0 3 0,-3 2 2 0,3-1 0 16,-2 1 4-16,-3 1-5 0,4-2-1 16,-2-1 2-16,4 1-3 0,-1-1 0 0,4 2 3 15,1-2-3-15,-1 0-3 0,0 0 5 0,0 1 1 16,3-3-1-16,-3 3-1 0,5-2 1 0,-2 0-1 16,2-1 3-16,1 1 7 0,1 0-9 15,0 0 2-15,-3 0-3 0,2-1-5 0,0 2 5 16,1-2 3-16,1 0-2 0,0 1-1 0,0-1 2 15,-1 0-2-15,0 0 2 0,-1-1 7 0,0 1-9 16,-3-2 2-16,4 2-4 0,-3 0-2 0,-1 0 5 16,2 2 2-16,1-2-1 0,-3 1-1 0,4 1 0 15,1-1-2-15,-1 0 2 0,-1 0 5 16,2 1-3-16,-2-1-1 0,2 0-2 0,-4 0-7 16,3-1 8-16,0 0 1 0,0 0 0 0,1 1 3 15,-1-1-5-15,0 0 1 0,1-1 1 16,1 1 3-16,0 0-4 0,-1-1 1 15,5 1-2-15,-4 0-6 0,-1 0 8 0,1 0 0 0,0 1 0 16,0-1 0-16,-3 0-1 0,3 1-3 16,-1-1 2-16,1 2 6 0,-1-1-5 0,1 0 1 15,2 0-1-15,-2 0-7 0,1 0 7 0,-2 1 1 16,0-1 1-16,2-1 0 0,3 0-2 0,-2 0-1 16,2 0 1-16,-1 0 4 0,1-1-4 0,1 1 1 15,1-2-1-15,-2 1-3 0,2 0 1 16,-1 0 4-16,-1 0 1 0,3-2 2 0,-1 2 0 15,-2 0-7-15,1-1 2 0,-1-1 2 0,2 2 0 16,-1-2 1-16,-1 2-3 0,3-2-4 0,0 2 4 16,-3 0 0-16,4 0 2 0,0 0 2 15,-1 0-4-15,-1-1-1 0,1 1 2 0,1 1 1 16,0-3 0-16,-1 2 0 0,-1 0-4 0,0-1-3 16,2 2 6-16,0-1-1 0,0 0 3 0,1-1-1 15,-1 0-3-15,0 1 0 0,0 0 0 0,0 0 3 16,-3-1-3-16,3 2 2 0,0-3-1 15,1 1-7-15,-2-1 8 0,1 1-2 0,-3-2 3 16,3 1 3-16,0-1-8 0,1 1 0 0,-1-2 2 16,0 3 1-16,0-3 3 0,-1 2-1 15,1-2-3-15,-3 0-2 0,3 2 2 0,-1 0 1 16,-2 0 1-16,2 0 1 0,0-2-2 0,1 1-2 16,-2 1 1-16,-2 0 2 0,3 0 0 0,0 0-2 15,-4-1 0-15,4-1-3 0,0 4 4 16,0-2 3-16,-3 1 0 0,4 0 1 0,-1-1-5 15,-3 1-1-15,4 0 0 0,0-1 1 0,-2 1 2 16,0-2 2-16,-1 3-4 0,3-1-2 0,-1-1 3 16,0 1 0-16,-3 0 3 0,4-1 1 0,-1 1-4 15,-3 0-1-15,2-2-2 0,1 2 5 0,-1-1-2 16,-3 1 4-16,4-2-2 0,-3 1-7 16,3 1 6-16,0-1-3 0,0-2 2 0,-3 2 6 15,3 0-8-15,-1-1 1 0,-4 2 0 16,4-1-1-16,-2-1 3 0,1-1 1 0,-2 0-2 15,2 1-3-15,-3-1 3 0,4 0 0 0,0 1 2 16,-2 0 5-16,2-1-7 0,1 1-1 0,-3 1-1 16,3 1-1-16,0 0 4 0,-3 0 1 0,3 0-3 15,2-1-2-15,-1 1 3 0,0 0-2 16,0-1 4-16,1 2 7 0,-1-1-11 0,1-1 2 16,0 1-3-16,-3 1-3 0,3-1 7 0,0 1-1 15,0-1 1-15,-1-1-5 0,1 2 4 0,0 0-1 16,-1 0 2-16,1 1 3 0,0-2-5 0,1 2 0 15,-1-1-2-15,0 1 0 0,0 0 2 16,0-1 3-16,0 1-2 0,1-1-2 0,-1 1 1 16,0-1-1-16,0 1 3 0,0 0 6 0,0 0-7 15,0 0 0-15,0 0-2 0,0 0-5 0,0 1 5 16,-1-1-3-16,1 0-1 0,0 0-7 16,0-1 4-16,1 2-1 0,-1-1 6 0,3 1 8 15,-1 1-5-15,0 0 3 0,0-1-3 0,3 0 0 16,-2 0 2-16,0 0 2 0,2 1-2 15,-3-2-1-15,4 2 2 0,-2-1-4 0,3-1 4 16,-3 2 4-16,3-2-6 0,0 0 0 0,-1 0-2 16,2 1 2-16,-4 0 2 0,4 0 3 0,-2-1 0 15,-2 0-4-15,7 0 0 0,-5 0-3 16,-1 0 2-16,3 2 3 0,-2-2-4 0,0 1 0 16,3-1-1-16,-3 0-3 0,-1 0 6 0,3 0 1 15,-4 1-2-15,3-1 0 0,0 0-1 0,-2 0-3 16,3 1 2-16,-1-1 2 0,-2 1-4 15,4 1-1-15,2-2-7 0,-2 1-11 0,2 1-13 16,1 0-26-16,6 1-39 0,2-1-63 0,4-1-152 16,5 0-427-16,9 0-815 0</inkml:trace>
  <inkml:trace contextRef="#ctx0" brushRef="#br1" timeOffset="1.18053E6">14895 15479 1 0,'-2'0'0'0,"0"0"0"15,-6-2 0-15,5 1 0 0,-3 1 0 0,3-3 0 16,-3 2 0-16,0-1 0 0,0 0 0 16,2 0 0-16,-2 0 0 0,3 1 0 0,-2-1 0 15,2-1 128-15,2 2 57 0,-2 0 2 0,-1 0-15 16,2 0-21-16,1-1-13 0,0 1-15 15,-3 1-8-15,1-1-21 0,2 1-9 0,0 0-11 16,0 0-15-16,0 1-6 0,0-1-5 0,-1 1 2 16,0-1 3-16,2 0-4 0,0 0-9 0,2 0-10 15,0 0-5-15,-1 2-5 0,0-2 2 0,0 0 4 16,0-2 13-16,0 4 18 0,2-2 5 0,2 0 2 16,-2-2-12-16,5 2-11 0,-2-1-4 15,-2 1-3-15,4 1 1 0,-4-1-5 0,5 0 2 16,0 0-3-16,-1 0-2 0,1 2 2 0,1-4-1 15,0 2 0-15,1 0-1 0,1-1-1 0,0 1-3 16,5-1-2-16,-4 1 0 0,7 0-4 16,-2 0 2-16,3 0-3 0,1-1-1 0,-1 1 0 15,0 0 0-15,1 0-2 0,-1 0 0 0,3 0 0 16,-3 0-2-16,2 0 1 0,-3 0 1 16,7 1-1-16,-3-1 3 0,3 0-2 0,-1-1-2 15,1 2 2-15,-2-1 0 0,2 1-1 0,0-1-1 16,2 0 0-16,-3 1-2 0,5 1 0 0,0-2 2 15,0 1-5-15,0 0 4 0,3-1-3 16,-1 0-1-16,-1 1 2 0,4-1-2 0,-1 1 0 16,1-1-2-16,-1 0 0 0,-2 0-1 0,2 0-1 15,-4 3 3-15,1-3-3 0,-1 1 2 16,0-1-2-16,0 0-1 0,0 1 3 0,1-1-2 0,-2 0 4 16,-1 1-2-16,1-1 1 0,1 0 1 15,-2 0-1-15,2 1 4 0,0 0-7 0,-1-1 4 16,-1 2-4-16,2-2-2 0,-1 0 7 0,0 1-5 15,1 0 2-15,0 1-2 0,-1-1 0 0,-1 1-2 16,-1-2 1-16,-1 0 1 0,1 0-3 0,-4 0 4 16,4 0-3-16,0 0 1 0,-1 0 3 15,0-2-3-15,0 1 2 0,-1 1-2 0,-1-2 2 16,-1 1-3-16,-1 0-2 0,2 1 4 0,-2-2-8 16,0 2 9-16,2 0-4 0,-2-1 0 15,3 0 4-15,-3 1-3 0,0 0 2 0,2-1-2 16,-1 1 0-16,-3 0-1 0,2 0-2 15,1 0 6-15,-2 0-7 0,1 0 5 0,0 0 0 16,1-1-4-16,-3 1 7 0,-1-1-4 0,0 1 1 16,0-3 0-16,-5 3-3 0,3 0 1 0,-3 0-1 15,0-1 3-15,-3 2-4 0,1-1 5 0,1-1-1 16,-4 1-3-16,2 0 6 0,-1-1-5 0,0 2 3 16,2-1-1-16,2 0-5 0,-2 1 4 0,0-1-3 15,4 0 3-15,-4 3-2 0,1-2 2 16,-2-1-1-16,0 1-1 0,-1 0 1 0,2 0 0 15,1-1 2-15,-3 1 0 0,1 1 0 0,1-1-1 16,-2 0-2-16,1-1 1 0,1 2-2 16,-2-2 5-16,0 1-4 0,-1 1 0 0,3-1 8 15,1 0-8-15,-3-1 4 0,2 0 0 0,0 1-8 16,0-1 6-16,0 0-3 0,-1 1 3 0,4-1-1 16,-3 2 2-16,2-2 0 0,1 1-3 15,2-1 6-15,-3 2-5 0,2-2 0 0,0 0 3 16,-2 2-6-16,-3-1 3 0,2-1-1 0,-4 1 1 15,-2 0-2-15,1-1 1 0,-1 2 0 0,-3-1-4 16,-3 0 3-16,-1-1-10 0,-1 1-5 16,-1-1-8-16,0 1-12 0,0-1 1 0,-4 2-4 15,3-1-3-15,-3 1-6 0,-1-1-12 0,0 2-21 16,1-3-30-16,-2 3-44 0,0-1-118 0,-1 1-263 16,1 1-498-16</inkml:trace>
  <inkml:trace contextRef="#ctx0" brushRef="#br1" timeOffset="1.18355E6">18296 15492 1 0,'-1'-1'0'0,"-1"-1"0"0,1 0 53 15,-1 1 272-15,-1-1-32 0,3 2-46 0,0 0-48 16,0 0-36-16,3 0-29 0,-1-2-39 0,0 1-18 16,0-2-7-16,-1 1-5 0,4-1 3 0,-2 2-8 15,2-1-5-15,1 1-3 0,-1-2-2 16,1 2 2-16,2 0-3 0,1 0-2 0,-2 0-5 16,2-3-2-16,3 2-2 0,1 2-8 0,0-1-1 15,4 0-5-15,1 1-2 0,0-2-3 16,1 1 1-16,0 0-1 0,2 0 0 0,0 1 3 15,1-1-4-15,-1 0 0 0,2-1 1 0,-5 2-3 16,2-1 1-16,-1 1-3 0,-1 0-1 0,-3 0 0 16,-1 0 0-16,-3-1 2 0,-1 2-4 0,-2-1-1 15,-2 0-5-15,1 0-2 0,-3-1 1 16,1 1-2-16,-3 1-1 0,1-1-2 0,-3 1-2 16,1-1-1-16,-1 0 2 0,-1 0 2 0,1 2-1 15,-1-2 1-15,1 0-1 0,0 0 1 0,-2-2 2 16,2 2-2-16,0 0 3 0,0 0-2 0,0 3-1 15,2-3 2-15,-2 1 0 0,0 0 1 16,0-1-1-16,0 1 4 0,1 0-4 0,-1-1 3 16,0 2 1-16,1-1-4 0,1 0 3 0,-1 1-2 15,1 2-2-15,0-2 3 0,-1 0-1 0,1 1 2 16,2 0 1-16,0 0-2 0,-3 0 0 16,3 3 1-16,-2-3 0 0,1 2 1 0,1 1 2 15,-1 0-2-15,1 1 1 0,0 0 4 0,0 0 5 16,-2 2 4-16,-1 1 1 0,2 1-1 15,-2-1 0-15,-1 2-2 0,0-1 1 0,-1 1-2 16,-1 1-1-16,0 0-5 0,0 1-3 0,-2 0-1 16,1-2-1-16,-1 3 2 0,2-4 1 0,-2 2-5 15,2-3-1-15,2 2-1 0,-3-3 1 16,2 2-2-16,1-1 2 0,-1 1-2 0,1 0-4 16,0-3 8-16,-1-2-4 0,1 1 3 0,0-1 5 15,-2 0-7-15,2 1-2 0,0-4 0 0,0 1 0 16,0-3 0-16,0 1 3 0,0-2-2 15,0 1-5-15,0-1 8 0,-1 0-1 0,1 0 7 16,1-1 10-16,-1 1-4 0,0 0 2 0,0 0 0 16,-1-1 1-16,1 1 1 0,0 0-3 0,0-2-6 15,-1-1-9-15,1 0 0 0,-3-2-4 0,0 2 2 16,1 0 3-16,-1 0-4 0,1 1-3 16,-1-1-2-16,-1 1-1 0,0 0 1 0,0 0 3 15,0 1-3-15,-3 0-3 0,1-1 4 0,-2 0-3 16,0 2 2-16,-3 0 6 0,0 0-7 0,-1 0 3 15,-3 0-2-15,1-1-3 0,-2 1 2 16,-1 0 5-16,-2 0-2 0,-2-1-3 0,0 0 5 16,-6-1-5-16,4 1 5 0,-3 0 2 0,0 1-5 15,0-1 0-15,-2 0 0 0,1 1-2 0,-2-1 4 16,0 1 1-16,-1-2-3 0,5 2 1 16,-4-1 2-16,-1 1-1 0,-1 0 5 0,-6 0 3 15,-1 0-4-15,-4-1 1 0,-1 0-3 0,0 0-2 16,-1 0 4-16,0-1 1 0,0 2 0 15,-3-2-2-15,2 0 1 0,-2 2-2 0,-4-1 3 0,2-1 3 16,2 2-4-16,-2-1 0 0,2 0-1 16,1 1-3-16,-1-2 5 0,-1 0 1 0,3 1 0 15,-1 0-2-15,2 0 2 0,2 1-3 16,0-2 4-16,0 2 3 0,1-1-6 0,1 0 0 0,1 0 0 16,1-1-3-16,-3 1 3 0,6-1 3 15,-2 1-1-15,-1-1-2 0,4 1 1 0,-4 1-4 16,5-1 3-16,-5 0 2 0,3 0-3 0,-3 0 1 15,0-1-2-15,4 1-1 0,-1 0 4 16,1 1-1-16,2-1 3 0,0 1-2 0,0 0-2 16,3 0-1-16,-1 0 2 0,0 0 3 0,1 0-5 15,-1 1 4-15,-1 0-4 0,1-1-2 0,1 1 6 16,-1 1-4-16,0 0 3 0,4-1 0 0,-2 0-4 16,-1 0 1-16,3 1 2 0,-4-1 2 15,-1 1-3-15,2 1 4 0,-2-2-6 0,2-1-1 16,1 1 6-16,-2 0-3 0,1 1 3 15,-1-2-1-15,2 0-1 0,-5 1-1 0,2 0 1 0,4 2 1 16,-7-1-4-16,3-1 2 0,-1 2-3 16,1-3 2-16,-1 1 3 0,0 1 0 0,1 2 0 15,1-3 0-15,0 0-2 0,1 0 0 0,0 1 3 16,1 1 1-16,-1-1-1 0,2 0 0 0,-3 0-2 16,0 0-2-16,2-1 5 0,4 1-1 15,-3 1 2-15,5-2-2 0,-2 2-1 0,1-2-1 16,0 1 1-16,3 1 3 0,0-1-3 0,1 0 1 15,1-1-2-15,3-1 0 0,-2 2 3 0,4-1-1 16,3-1 1-16,-1 1-2 0,1-1-2 16,1 1 0-16,0 0-1 0,4 2 4 0,-2-2-2 15,0 0 1-15,3 1-2 0,-3-2-2 0,5 1 3 16,-1 1-1-16,-2-2 2 0,3 1-2 16,0-1-2-16,0 1 1 0,-3 0 0 0,4 0 3 15,-2 0-1-15,-3 0 1 0,4-1-3 0,-1 0-3 16,-2 2 6-16,3-1-2 0,-3-1 3 0,0 2-3 15,2-1-2-15,-4 0 1 0,4 3 1 16,-3-3 2-16,3 1-1 0,-5-1 1 0,6 0-2 16,-5-1 0-16,4 0 2 0,-1 0-2 0,0 0 2 15,2 0 0-15,0 0-2 0,-3 0 1 0,3 0-1 16,1 0 4-16,0 0-4 0,0 0 4 0,1 0-2 16,-2 0-1-16,2 0 3 0,-4 0 1 0,4-1 1 15,0 1 2-15,-1 0-4 0,1-1 1 16,0 1-1-16,0 0 2 0,1 0-1 0,-1 0 1 15,0 0-2-15,4-1-4 0,-4 1 3 0,2 0-1 16,-2 0 1-16,1 0 0 0,-1 0-3 0,0 0 0 16,1-1-4-16,-1 1 2 0,1 1-2 15,-1-1 1-15,3-1 1 0,3 0-1 0,-2 1 3 16,3-3-3-16,3 3 5 0,0 3-2 0,0-3 0 16,2 1 0-16,3 0 2 0,1-1-1 15,2 2 2-15,3-1-1 0,0 2-1 0,1-1-2 16,3 1 4-16,0 1-3 0,4-1 3 0,0 2 3 15,1-3-4-15,2 2 1 0,-1-2-2 16,0 3 2-16,1-1-2 0,3 1 2 0,-2 0-1 16,-1-2-4-16,2 1 6 0,0-1-5 0,-2 1 6 15,-2 2-3-15,2-1-2 0,-1-1 2 0,0 0-4 16,-1 0 5-16,1 2-1 0,-1-1 1 0,-2 0 2 16,0-1-5-16,-3 1 4 0,-2 0-3 0,3-1 0 15,-4-1 2-15,1-1-2 0,2 1 0 0,-4-1-1 16,0-1 2-16,-1 0-1 0,-1-1 2 15,-3 0 0-15,1 0-5 0,-4-1 5 0,2 1-4 16,-4-1 3-16,-1 1 1 0,3-1-2 0,-3 0 1 16,0 0-3-16,6 1 3 0,-5-2-1 15,3 2 2-15,1 0-2 0,1-2-2 0,1 1 3 16,1 0-4-16,-3 0 4 0,5-1 1 0,-2 1-4 16,2 0 3-16,1 1-5 0,-1-3 4 0,3 2 0 15,-2-1 0-15,5 1 2 0,-3-2-3 16,1 1 2-16,4 0-3 0,-2 0 4 0,-1 1 1 15,1-1-5-15,-3 1 2 0,1-1-3 0,3 0 1 16,-4-1 1-16,5 0 1 0,-6 1-1 16,6 0 0-16,-2-2 0 0,1 3-2 0,0-2 3 15,-3 2 2-15,5-3-5 0,0 3 4 0,-5-1-5 16,5-1 1-16,-3 3 3 0,-1-1 1 0,1 0-2 16,-3 0-2-16,0 0 5 0,3 1-5 15,-2-2 5-15,4 1-1 0,-4-1-4 0,4-1 4 16,-6 1-4-16,6-1 1 0,-5 1 2 0,1-3 0 15,0 3 0-15,-2 0-1 0,5-1 2 0,-3 2-3 16,1-1 2-16,-1 1 0 0,1 0-3 0,1-1 3 16,-2 0-4-16,3 1 1 0,-5 0 3 0,4-3-2 15,-2 2 3-15,1-1-1 0,2 0 1 16,-3 1-3-16,1-1 2 0,-3-1-1 0,2 2-2 16,-1-3 2-16,-2 3-2 0,0-1 2 0,0 1 3 15,-1 0-2-15,1-1 0 0,1 0-2 16,0 0 2-16,3 1-3 0,-3-2 3 0,0 2 3 15,-2 1-7-15,1-1 5 0,-1 1-4 0,0-1-1 16,1 2 5-16,-1-2-2 0,0 0 2 0,4 2-2 16,0 0-1-16,0 0-1 0,2 2 1 15,1-2 3-15,0 0-4 0,3 0 4 0,0 1-3 16,1-2-2-16,0 2 8 0,0-1-5 0,-1 0 2 16,-2 0-2-16,-4-1 1 0,2 1-3 0,-6-2 2 15,0 2 2-15,-6 0-5 0,3 0 5 16,-5 0-4-16,0-1 1 0,-3 1 4 0,0 0-3 15,-3 0 4-15,-1 0-4 0,-3-1 1 0,0 1-1 16,-1 0-1-16,-1 0 3 0,0 0-9 0,0 0 9 16,0 0-3-16,0 0-1 0,0-1 10 0,0 1-8 15,-1 0 5-15,1 0-2 0,0 0 0 16,0 0-1-16,0 0-3 0,0 0 5 0,0 0-7 16,0 0 4-16,0 0 0 0,0 0-5 0,0 0 8 15,-2 0-4-15,2 0 1 0,0 0-2 0,0-1-1 16,0 1-2-16,0 0 0 0,0 0 3 15,-1 0-11-15,0 0 8 0,0-1-5 0,-2-1-4 16,0 1 11-16,0 1-8 0,0-1 4 0,-3 1-2 16,4-2-1-16,-3 2 0 0,1-2-2 15,-1 2 1-15,-1-1-3 0,0 0 0 0,1 0-4 16,-2-1-6-16,0 1 2 0,1 0-10 0,-2 1-9 16,4-1-19-16,-2 1-34 0,0-1-64 0,-1 0-137 15,0 1-453-15,3-2-831 0</inkml:trace>
  <inkml:trace contextRef="#ctx0" brushRef="#br1" timeOffset="1.18442E6">18872 16118 1 0,'-3'-3'0'0,"0"-2"0"0,1 0 0 16,-3 1 0-16,3 0 0 0,-4 2 0 0</inkml:trace>
  <inkml:trace contextRef="#ctx0" brushRef="#br1" timeOffset="1.18501E6">18826 16089 1 0,'-10'-3'0'0,"-2"-1"0"0,-2-2 0 15,5 5 0-15,1-2 0 0,0-1 0 0,0 0 0 16,1 2 0-16,0-2 0 0,-1 0 0 0,2 1 0 16,-1 1 56-16,0 0 90 0,-2 0 11 0,5 1 21 15,-1-1 42-15,3 1 24 0,0-1 9 0,1 1-6 16,2 1-44-16,-1-1-36 0,2 1-27 16,-1 0-18-16,0 1-16 0,-1-1-10 0,2 0-20 15,-2 0-16-15,0 0-6 0,2 1-4 0,1 1 4 16,-1-1-1-16,3 2-4 0,1 2 1 15,-1 2-2-15,0-1 1 0,1 3-6 0,0-1 2 16,-1 2-4-16,2 2-5 0,-1-1 4 0,2 3-6 16,0-1 1-16,0 1-2 0,-1 1-4 0,3 0 0 15,1 3-5-15,-2-2 4 0,0 4-8 0,1 0 1 16,-3 1-2-16,0 2-7 0,-1-1 7 16,-2 1-6-16,1 2 0 0,2-2-2 0,-1 2-5 15,2 0 1-15,0-2 1 0,0 0 4 0,-1-1 1 16,1 1 0-16,3 0-1 0,-1-1-4 15,0-2 1-15,0 1-2 0,1 0 1 0,-1-2 0 16,0 1-6-16,0-1 2 0,0-2-4 0,0 0 4 16,-3 0 3-16,-2-1-3 0,3 2-1 0,-4 0-3 15,2-2-1-15,-3 2 2 0,0 2 4 0,1 1-2 16,-4-1-3-16,2-1 0 0,-1-3 0 16,-1-2 6-16,2-1 1 0,-2-2-1 0,1 0-4 15,0 0-4-15,0-3 0 0,1 5 2 0,-2-4 4 16,1 3-1-16,0-3-3 0,1 2 0 0,-1-3-3 15,0 1 6-15,0-1 2 0,0-1-2 16,2 4-1-16,-3 1-5 0,1-1 0 0,0 0 3 16,2-4 2-16,-2-2 1 0,0-1-2 0,0 2-2 15,1-2 0-15,-2-2 1 0,1-1 6 0,2 1-4 16,-2-1-1-16,0-1-3 0,0 0-1 16,1 0 1-16,-1-1 5 0,-1 2 3 0,0-1-5 15,1 2 3-15,-1-4-2 0,1 2 2 0,1-1 4 16,-1 1-3-16,-1 0-1 0,0-1-4 15,1 0-2-15,-1 0 2 0,0 0 3 0,1 0 0 16,2 0-3-16,-2-1-3 0,3 0-7 0,-1 0-4 16,0-3-6-16,4 1-18 0,3 1-24 0,3-1-49 15,3-7-74-15,5 3-148 0,3-1-641 0,6 0-698 16</inkml:trace>
  <inkml:trace contextRef="#ctx0" brushRef="#br1" timeOffset="1.18842E6">19710 17148 1 0,'-8'1'0'0,"-4"-2"0"0,-2 0 0 0,-1 1 0 16,3-1 0-16,0 1 0 0,-1 0 0 0,-1 0 0 15,-1 0 0-15,0 0 0 0,-2-1 0 16,-1 1 0-16,1 0 0 0,-3 0 79 0,5-2 58 16,-2 2 8-16,2-2-4 0,1 2-6 0,3 0 7 15,-2 2 1-15,3-2-4 0,0 0-4 0,3 0-18 16,-4 0-16-16,2 0-9 0,0 2-9 0,2-2-11 16,-1 1-5-16,1-1-2 0,-1 0-1 0,5 1 1 15,-1-1 2-15,1 0 1 0,2 1-8 16,1-1-6-16,0 1-9 0,0-1-14 0,0 0-4 15,1 0-3-15,-1 0-4 0,0 0 3 0,0 0 1 16,0 0-2-16,2 0-3 0,-2 0-1 16,1 0 10-16,0 0 15 0,2 3 13 0,-2-3 5 15,4 0-1-15,0 0-7 0,4 2-6 0,0-2 0 16,3-2-3-16,-2 2-3 0,6-3-1 0,-2 3-6 16,2-2-3-16,0 1 1 0,4 0 1 15,3-1-1-15,4 0 1 0,3 1-6 0,2-1-4 16,3 1-1-16,1 0-3 0,1 2 0 0,-2-1-3 15,5 1 0-15,0-1-2 0,0 0-1 16,2 2 4-16,-2-2-3 0,2 3-4 0,2-3-2 0,-2 0-6 16,3 0 1-16,-2 0 5 0,1 0 1 0,0 0-4 15,-1 0 0-15,5 0-4 0,-5 0 3 16,5 0-1-16,-6 0 1 0,-2-2 0 0,2 2-4 16,-2-1-2-16,0-1 2 0,2 0 2 0,-2 1 0 15,1-1 2-15,0 1 0 0,-1-1-5 16,0-1 4-16,1 3 2 0,-2-2-4 0,-1 1 3 15,-1 0-5-15,3-2 0 0,0 2 4 0,-2 0-1 16,-3 0 3-16,2-3-3 0,0 3-1 16,-2-1-2-16,1-3 3 0,0 5 5 0,3-5-3 15,0 2-1-15,-5 1-5 0,5-3-5 0,-1 5 5 16,1 0 2-16,-1 3 4 0,0 1-2 0,-1-4-1 16,-2 3-3-16,2-5 1 0,-2 4 4 15,2 4-1-15,-2-3 1 0,2 0-4 0,-4-2 0 16,0-1-2-16,1 2 3 0,0 0 4 0,2-2-2 15,-2 1 0-15,3-1-1 0,-3 1-6 0,1 3 3 16,3-3 1-16,0 2-1 0,1-1 0 16,0-4-3-16,-1 4 4 0,0-1 1 0,0 0 4 15,-3 0 1-15,3-1-8 0,2 1 3 0,-6 1-2 16,3 0 4-16,-4-1-1 0,-1 1 1 0,3-2-1 16,-3 0-4-16,0 0 7 0,-1 0-2 15,-1 0 2-15,1 1-1 0,0-2-6 0,-2 1 1 16,0 1 0-16,0 1 4 0,-3-2-1 0,4 3 1 15,0-2-3-15,-1 0-1 0,1-1 1 0,-1 0 0 16,-5 0 3-16,2 1-1 0,-2-1-1 0,1 3-1 16,0-6-1-16,-4 3 4 0,4 0 3 0,-5 0-3 15,-2 0-1-15,0-1-4 0,2 0 0 16,-1 0 3-16,2 1 2 0,-1 0 1 0,0 0-3 16,1 0 0-16,0 0-1 0,0 0 1 0,5-1 1 15,-2 1 3-15,3-2-4 0,-2 0-4 16,2 1 1-16,-4-1 4 0,2 2 3 0,-2 0 2 15,0 0-2-15,2-1-5 0,-2 0-1 0,0 1 1 16,0 1 1-16,-2-1 1 0,-3 0 0 16,2-2-4-16,-1 0 4 0,0 1-3 0,-1 0 3 0,2 1 2 15,0-2-7-15,-3 0 4 0,3 0-1 16,0 1 3-16,-2 1 3 0,-1-1-2 0,-1 0-4 16,2-1-1-16,0 1-1 0,-1 1 0 0,-1 0 5 15,3 0 1-15,-3 0-5 0,0 0 1 0,2 0-2 16,-4 0 5-16,5 0-1 0,-1 1 3 15,2-1-3-15,0-1-4 0,1 1 4 0,0 0-1 16,0 0 1-16,-2 1 1 0,2-2-4 16,0 1 1-16,0 0-2 0,1-1 3 0,5 2 4 0,-5-2-3 15,0 1 0-15,3-2-4 0,-3 1 4 16,0-1-3-16,-1 1 4 0,-1 0 0 0,1-1-5 16,-2 1 4-16,1-1-3 0,-5-2 0 0,2 4 4 15,1-1-2-15,-3 1 2 0,2-1-5 0,-3-4 3 16,1 2-3-16,-2-1 5 0,-3 3 3 15,1 0-6-15,-2 1 2 0,1 0-3 0,-1-1 2 16,-1 0 1-16,-1 0 0 0,-1-1 0 0,5 2-3 16,-4-1 2-16,-1-1-2 0,1 1 2 0,2-1 3 15,-2 2-4-15,1 0 1 0,-2 0-1 16,4-1 0-16,-2 1 3 0,0 0 0 0,2 0 1 16,-1 0-5-16,0-1 2 0,-1 1-2 0,5 0 0 15,-3 1 4-15,0-1-3 0,1 1 2 16,2-1-1-16,-1 0 0 0,0 2 3 0,1-1-2 15,2-1-1-15,-3 2-5 0,0-2 3 0,3 1-4 16,-2-1 7-16,4 2 1 0,-3-1-5 0,5 0 5 16,0 0-4-16,-6-1 0 0,4 1 3 0,-4-1-2 15,-2 4 3-15,0-4-4 0,0 0 2 16,3 1 0-16,-4-3 0 0,0 5 3 16,-3 1-6-16,2-2 4 0,-1 1-2 0,-1-6-1 0,-1 4 4 15,2-3-2-15,0 3 1 0,-2 1-3 0,1-5 3 16,1 5-5-16,-2-4 2 0,0 3 5 15,3 1-7-15,-1-1 7 0,1 3-3 0,-2-5-3 16,1 2 6-16,4-1-3 0,-2 2 2 0,-2-1-5 16,3-2 1-16,-1 1-1 0,-2 0 2 0,0 0 3 15,-2 0-4-15,1 1 2 0,0 0-2 16,-3 0-1-16,6 1 4 0,-2-2-2 0,-2 3 1 16,2-2-3-16,1-1 2 0,0 1-1 0,-1 0 0 15,2 2 3-15,-1-2-4 0,-2 1 4 0,2 2-2 16,0-4-2-16,-2 2 4 0,-2-2-1 15,1 1 2-15,-1 2-2 0,2-5-1 0,-3 4 0 0,0-2-2 16,0 1 6-16,-2 0-6 16,0 0 2-16,-1-1-3 0,0-1 0 0,-1 2 3 0,0 1 1 15,0-2 2-15,0 0-4 0,0-2 2 16,0 2-2-16,0-1 1 0,0 1 6 0,0 1-6 16,0 1 4-16,0-2 0 0,0 0-4 0,0 0 5 15,0-2-3-15,0 2-1 0,0 2 0 0,1-4-3 16,-1 2 1-16,0-1 0 0,0 1 2 15,0 1-4-15,0-1 6 0,1 2-4 0,1-2 0 16,-1 0 5-16,0 0-4 0,3 0 2 0,-2 0-1 16,-1 0-1-16,1 0-1 0,-1 0 1 0,2 0 3 15,-2 0-6-15,1 0 8 0,-1 0-5 16,1-2-2-16,-1 2 10 0,1-2-7 0,-1-1 4 16,0 2-2-16,0-1-2 0,0-1 0 0,0 0 0 15,-1 1 2-15,2-1-2 0,1 1 2 0,-2 0-1 16,1-5-4-16,0-1 6 0,-1 1-4 15,-1 1 4-15,0 3 0 0,0-1-3 0,2-1 0 16,-2 3-1-16,0-1 4 0,0 2-5 0,-2-3 6 16,2 2-2-16,-1-2-2 0,1 1 4 15,-1-1-6-15,-2 2 5 0,2 1-3 0,-2 0-1 0,1 0 0 16,0 0-3-16,-1 0 7 0,0 1-5 16,-1 0 5-16,0 0-2 0,0 0-4 0,2 0 6 15,-3-2-6-15,1 2 4 0,-2 2 0 0,1-2-4 16,-1 1 3-16,-4 0-1 0,3 0 1 15,-1 0-3-15,-1 1 5 0,1 1-3 0,-4 1-1 0,2-3 9 16,-2 2-10-16,-4-2 4 0,1 1-1 16,-2 2-6-16,-4-3 5 0,1 2-1 0,-4-1 0 15,-1 1 1-15,-2-1 2 0,1-1-1 0,2 1-3 16,-1-2 10-16,1 0-9 0,-4 0 3 16,1 0 2-16,1 0-7 0,-3 0 4 0,1 0-3 15,1 0 4-15,-1-2 0 0,-1 2 2 0,3-1-1 16,-1 1-5-16,-2-3 8 0,1 1-8 15,3 0 3-15,-2 1 1 0,0 1-7 0,0-2 6 16,0 2-3-16,-4-2 2 0,0-1 0 0,-6 1 1 16,2-2 0-16,-1 3-3 0,0-5 6 0,-2 4-5 15,-2 0 1-15,0 0 2 0,-2 1-8 0,-3-3 6 16,-1 1-4-16,-4 0 3 0,2-3 1 16,0 1 0-16,-1 1 2 0,1 0-2 0,4-1 5 15,-1 0-6-15,2 1 3 0,0-1 1 0,1 1-8 16,-1-1 9-16,2 0-5 0,2 0 2 0,-2 0 4 15,2 1-2-15,0 0-1 0,0 2-4 0,5 0 7 16,-3-1-10-16,5 0 4 0,-1 2 2 16,1 1-7-16,1 0 8 0,0-2-2 0,2 1-1 15,1 0 6-15,-1 0-4 0,4 1 2 0,-2 0-4 16,-2 0 6-16,-2 0-7 0,2 0 2 16,-1 1 5-16,0 1-12 0,3-2 10 0,0 2-2 15,-2-1-1-15,0-1 4 0,3 0-2 0,-4 3 1 16,2-3-3-16,-2 4 3 0,0-3-4 0,-1-1 1 15,2 1 4-15,-2 2-9 0,0-1 6 16,0-1-3-16,0 1-1 0,-1-2 7 0,0 1-3 16,1 1 0-16,-2 1-2 0,1-1 2 0,1 1-3 15,-1 0 3-15,1-1 1 0,-2 0-8 16,2 1 9-16,1 0-4 0,2-2 2 0,-1 1 5 16,1 1-6-16,2 0 3 0,-4 2-3 0,0-2 0 15,1 1-1-15,0-2 2 0,3 1 7 0,-1 0-7 16,3-2 8-16,-1 2-6 0,1-3-6 0,-3 1 9 15,5-1-6-15,-4 0 2 0,2 2-3 16,-2-1 1-16,1-1-3 0,1 0 2 0,-3-1 6 16,-1 1-9-16,4 0 6 0,-5 0-1 0,0-2-3 15,-2-1 7-15,0 1-3 0,0 1-1 0,1 0 0 16,-2 1-2-16,-2 0 0 0,-2-3 1 0,4 2 4 16,-3 0-6-16,0 1 4 0,0 0 0 15,0 0-2-15,2-1 5 0,-5 1-4 0,5 0 2 16,-2 1-3-16,1 1-2 0,4 0 2 15,-1-2-2-15,2 1 7 0,2-1-8 0,1 1 6 0,-4 0-3 16,2 0-4-16,0-2 11 0,0 2-8 16,1-1 6-16,0 1-4 0,1 1-2 0,-1-1 2 15,3-1-1-15,-4 0 3 0,5 0-3 0,-4 2 3 16,4-1-2-16,0-1 2 0,1 0 3 0,-1 0-4 16,2 2 2-16,1-2-2 0,0 2-4 15,2-1 2-15,1-1 0 0,-2 2 2 0,2-2-3 16,3 1 4-16,-4 1-1 0,5-2-4 15,-1 0 5-15,-1 2-4 0,1-2 4 0,-1 1-1 0,0 0-4 16,-1 0 1-16,-2-1-2 0,-1 0 6 0,0 0 0 16,-2 0 1-16,0 1-2 0,-3 0-4 15,3 1 2-15,-1 0-1 0,-2 0 4 0,4 0-1 16,-3-2-1-16,1 3 0 0,2-1-2 0,-1-1 3 16,-3-1-1-16,3 1 3 0,-1 1-2 0,-1 0-4 15,1-1 4-15,1-1-3 0,-2 0 5 16,2 2-1-16,1 0-3 0,2-1 0 0,-2 1 0 15,0-2 1-15,-3-2 2 0,2 4 1 0,0-2-4 16,2 1-1-16,-1 1 3 0,3-2-5 16,-2 0 6-16,1 0 0 0,3 3-4 0,-4-3 3 15,4 1-3-15,-1-1 4 0,0-1-1 0,1 2 1 16,1-1-1-16,-1 0-5 0,4 1 5 0,-2-1-2 16,0 0 2-16,0 1 2 0,1-1-6 15,-1 1 4-15,1-1-3 0,-1 0 2 0,2 0 2 16,-2 0-1-16,-1 1 1 0,0 3-3 0,-1-4 1 15,-1 1-1-15,2 1-1 0,-4-2 1 16,1 7-1-16,-2-1 3 0,1-3-3 0,-1-1 5 16,1 0 0-16,4-1-1 0,-3 1 0 0,3-1-5 0,0-1 2 15,0 0-2-15,3 1 4 0,-1 1 3 16,1-1-4-16,1-1 4 0,0 0-5 0,1 1 2 16,1-2 2-16,0 2-2 0,0 0 0 15,3-1-3-15,0 2 0 0,3-2-1 0,-2 0 2 16,-1 2 2-16,1 0-1 0,2-1 1 0,-2-1-2 15,2 1 1-15,2-2 0 0,-2 1 1 16,2 0 0-16,-1 1-5 0,1-1 1 0,0 0-2 0,0 0 0 16,0 0 3-16,0 0-5 0,0 0-3 15,0 0-3-15,0 0 0 0,1 0 1 0,-1 2-16 16,2 0-22-16,-1-1-36 0,4 1-40 0,0-2-62 16,1 0-154-16,4-3-614 0,5-1-612 15</inkml:trace>
  <inkml:trace contextRef="#ctx0" brushRef="#br1" timeOffset="1.19108E6">26359 12629 1 0,'-6'-1'0'0,"-6"-4"0"16,-5 2 0-16,1-1 235 0,1 3-29 0,-2-2-22 15,1 3-12-15,-3 0 0 0,0 0-12 0,0 0-7 16,0 0-8-16,2 0-15 0,0 2-5 16,3-2-11-16,2 0-13 0,0 0-9 0,6 1-8 15,0-1-13-15,3 0-15 0,0 1-21 0,3-1-22 16,0 1-10-16,1 1 1 0,2-1 13 15,1 1 15-15,2 3 10 0,0-2 1 0,7 1-1 16,0-1 0-16,1 0-6 0,3 1-4 0,1-1-6 16,2 2-3-16,1-2-3 0,0 1 0 15,1-1 2-15,2 1-3 0,2-1 0 0,2 1-2 16,3-2-3-16,0 1 3 0,3-1-2 0,0 0 0 16,2-2 0-16,-1 0-4 0,3 0 4 0,0-2-2 15,2 1 2-15,1-1-2 0,1 0 0 0,1 0-1 16,-1 0-1-16,3-1 1 0,0 1-5 15,-2 1 1-15,0 0-3 0,1-1-1 0,-1 2 1 16,1-1-1-16,2 0 3 0,-4-1-3 0,3 1 1 16,-3-1-2-16,2 1 1 0,0 0 3 15,4 0-4-15,-2-1-2 0,0-1-3 0,1 2-2 16,-2-1 4-16,4 2 2 0,-1-1 2 0,-2 0-1 16,0 1-1-16,-1-1 0 0,-1 1 0 0,1 1 2 15,-3-2-2-15,0 0 1 0,-2 0-1 16,-1-1-2-16,-3 2 1 0,0 0 2 0,-1 0 1 15,1-1-2-15,-3 1 1 0,5-1-1 0,-2 0 0 16,2 1 1-16,2-1-1 0,-1 1-1 0,3-1 1 16,5 1-2-16,-3 0 3 0,5 0 1 15,-2 1-1-15,-2 0-1 0,-3 0 0 0,0 0 0 16,-4 0-1-16,1 2 2 0,-5-1-1 0,1-1 0 16,0 0-3-16,-4-1-2 0,-1 3 1 0,-1 0 0 15,-3-2 5-15,0 0-2 0,1-1-1 0,-2 1 0 16,2-1 0-16,-2 2 2 0,3 0-1 15,-2-1 0-15,-1 1-2 0,5 0 0 0,0 1 2 16,0 0-1-16,1 0 2 0,-1 0 1 0,-1 0-3 16,-2-1 0-16,-2 1 0 0,-2-1 1 0,2-1 0 15,-1 2 0-15,3-2-1 0,-3-1 0 16,-2 1 0-16,3-1 2 0,-2 0 1 0,-3-2 0 16,1-1 0-16,0 1-3 0,2-1 1 0,5 1 2 15,-4-2-4-15,3-2 4 0,0 2-3 16,2-1-1-16,3 0 2 0,2 1-2 0,3 0 2 15,3 1-2-15,1 2 0 0,3-1 0 0,2-1-1 16,-3 2 1-16,-1 0 0 0,-1 1 1 0,-2 0-1 16,2-1-2-16,-2 2 1 0,-4-1 0 15,2 0 3-15,-4 0 0 0,-1 1-1 0,-1 0-2 0,0 2 0 16,3-2 1-16,-9 0-1 0,5 0 1 16,0 0-1-16,-1-1-1 0,0 2 2 0,2-2-1 15,0 0 2-15,1 0 1 0,2-2-3 0,5 2 1 16,0 2-2-16,0 2 0 0,1-2 1 0,3-1 2 15,-1 0-2-15,-1 0-2 0,-3 2 1 16,-3-2-1-16,2 0 2 0,-5 1 2 0,-1-2-3 16,-1 0 1-16,-2 0-1 0,-4-1 1 0,2 1-2 15,-6-1 3-15,1 0-1 0,-1 0-2 16,-2 0 2-16,1-1 0 0,-2 2 1 0,5 2 1 16,0-4-2-16,1 2-1 0,-3 0 0 0,1-1 1 15,-1 0 0-15,1 1 3 0,-1-1-3 0,0-1 0 16,0-1 1-16,2 2-2 0,-1-1 3 15,0 1 2-15,-2-1-2 0,-2 0 0 0,-1-1-2 16,2 1 0-16,-4 1 0 0,3 0 4 0,-4-2-2 16,3 2-2-16,-3 0 2 0,-2-3-3 15,0 3 0-15,1 1 2 0,-2-1-3 0,-2 0 1 16,2 1 0-16,-1 0 0 0,1 1-1 0,0-1 2 16,1 0 1-16,0-1-1 0,1 2 1 0,2-1 0 15,1 1-1-15,2 0 2 0,1-1-2 0,-2 0 1 16,0 0-1-16,1 3 0 0,0-2-2 0,4 0 1 15,5 1 1-15,-3 1-3 0,3-1 4 16,-2 0-2-16,-4 0 1 0,0-1 1 0,-1 0-1 16,-6 0 0-16,-2 0 1 0,-5-1 1 0,-3 1-2 15,-2-1 5-15,1 0-1 0,-2 0 0 0,-2 0 3 16,1 0-5-16,1 0 2 0,-1 0 0 16,1 0-3-16,0 0 1 0,-1-1-5 0,0 1-1 15,0 1 2-15,1-1 0 0,0-1 4 0,-2 0 0 16,1 1 3-16,-1 0-2 0,2 0-1 0,-1 0 3 15,0-1-4-15,0 0 2 0,0 0-1 16,0-1-1-16,-1 2 1 0,2 0 0 0,0 0 1 16,0-1-1-16,0 1 1 0,0 0 0 0,-3 0-1 15,3 1 0-15,3-2-1 0,-3 1-1 0,0 0 0 16,0 0 0-16,0 1 0 0,2-1 2 16,-2 0-1-16,1-1 0 0,-1 1 1 0,1 0 0 15,-2-1-1-15,2 1 2 0,1 0-5 0,-2 0 3 16,1 0 1-16,-1 0-4 0,-1 1 4 0,2-1-2 15,-2-1 1-15,2 1-1 0,-1 0 3 16,-1 0-3-16,1 0 0 0,-1 0 2 0,1 0-3 16,0 0 1-16,1 0 1 0,-2 0-4 0,1 1 0 15,1-1-4-15,-1 0-4 0,0 0-6 0,-1-1 1 16,1 1-5-16,-1 1 3 0,1 0 8 0,1 1 1 16,-1-1 10-16,1 0 1 0,-2 1-1 15,0 1 4-15,0 1-4 0,-2-1 1 0,-1 2-4 16,0 1-22-16,-3 3-63 0,-1 0-130 0,1 3-316 15,1 2-976-15</inkml:trace>
  <inkml:trace contextRef="#ctx0" brushRef="#br1" timeOffset="1.19319E6">32843 16887 1 0,'-7'-2'0'0,"-3"-1"0"0,-4 0 0 0,3 0 289 16,2 2 62-16,3-1-49 0,-3 2-81 0,0-1-51 15,2 1-18-15,2 0-11 0,0 1-18 16,2-1-23-16,3 0-24 0,-1 0-26 0,1 1-13 0,1 0 2 16,-1-1 8-16,3 1 21 0,0-1 19 15,-1 1 9-15,1 1 9 0,3-2-10 0,4 1-10 16,0-1-16-16,1 1-14 0,1-1-10 0,3 1-9 15,2 2-1-15,3-2-9 0,4 0-1 16,1 2 13-16,-14-3-7 0,5 0 3 0,3 0-4 16,5 0-21-16,0-3-3 0,5 3 5 0,1-1-8 15,4 1 5-15,3 0-1 0,0 0-6 0,0-1 3 16,-1 1-3-16,0-2 0 0,0 2-3 0,-1 0 3 16,-1 0-2-16,-1-1-2 0,-4 1 2 15,2-1-3-15,-2 1 2 0,1 0 5 0,-3-1-8 16,3 1 4-16,-4-1-3 0,-26 1-2 0,25 0 8 15,-25 0-2-15,30-2-2 0,-30 2 0 0,25-1-1 16,-25 1 0-16,26-1 6 0,-26 1 5 16,0 0 3-16,30-2 2 0,-30 2-3 0,0 0 1 15,23-3-2-15,-23 3 2 0,0 0-3 0,0 0-7 16,0 0-2-16,0 0-7 0,0 0 3 16,0 0 4-16,0 0-3 0,0 0 7 0,6 0-1 0,-19 0-6 15,-3 2 4-15,-4-1 1 0,-2 1-2 16,-4 0 5-16,1 2-3 0,-3 0-5 0,3 1 5 15,-1 0-1-15,-2-2 0 0,-3 1 3 0,0 2-4 16,-3-1 0-16,-3 0 3 0,0 0 0 16,-3-2 3-16,-2 1-2 0,1-2 2 0,-2 0-1 15,-1 1 3-15,4 0 4 0,1-2-5 0,-29 1 2 16,14-1-22-16,11-1-1 0,15 1 2 0,6 1-3 16,4-2 22-16,4 0-4 0,2-2-2 15,5 2 0-15,0-1 1 0,6 1 1 0,2 1-7 16,1-2 1-16,2 1-7 0,2-2 1 0,6 0 5 15,6-4 1-15,6-1 4 0,-9 4 13 0,5-1-2 16,5 0-3-16,3-2-2 0,3 1-15 16,6-1-3-16,3 2 4 0,3-4-3 0,3 1 0 15,-1 1 5-15,-1 0-3 0,-2-3 4 0,-1 2-4 16,-5 0 2-16,-2-1-1 0,-5 4 4 0,-4-1 4 16,-2-1-2-16,-4 3 2 0,-3-1-2 15,-5 1-2-15,-2 1 7 0,-3 1 2 0,-2-1 6 0,-1 1-2 16,-3 0-3-16,-1 0-6 15,-1 1-5-15,-2-2 3 0,-1 2-1 0,-2 0 2 0,-3-1 3 16,-6 1 0-16,-1 0 3 0,-5 0 0 0,-1 1 3 16,-5-1 0-16,-3 0-3 0,0 3 0 15,-4-2-1-15,1 2 4 0,-2-1-1 0,2-1 3 16,-3 0-3-16,3 1-3 0,-1-1 5 0,1-1-4 16,-2 0 3-16,-21 0-20 0,13-1-7 0,13-1 2 15,13 2-3-15,5-1 21 0,4 2-2 0,2-1 4 16,7-1-3-16,-1 1-8 0,1-1-4 15,1 1-13-15,2 0 3 0,5-1 4 0,2 0 1 16,10-1 26-16,-10 2-1 0,3 0-1 0,7 0 0 16,3 0-15-16,3 0-2 0,4 2-2 15,0-2 3-15,7 1-2 0,0 0 3 0,1 0 0 16,0 0-1-16,-1 1 1 0,-3-1-1 0,-4 2 3 16,-1-2-1-16,-5 2 5 0,-3-1-2 15,-3 0-2-15,-7 0 5 0,-2 0-6 0,-3 0 6 16,0-1 2-16,-3 0-2 0,-3 0 7 0,0 0-4 15,-4 0 4-15,2 1 1 0,-5 1 0 0,0-2 0 16,-3 2-3-16,-3-1 5 0,-1-1-4 0,-3 1 3 16,-2 0 3-16,0-1-7 0,-5-1 5 15,2 1-5-15,-3-2 0 0,0 1 4 0,2-1-1 16,-1-2 1-16,2 1-5 0,-1 0 4 0,2-2-7 16,2 1-1-16,3 0-7 0,1 0-28 0,1 0-50 15,3 1-115-15,4 1-206 0,2 1-666 16,4-1-148-16</inkml:trace>
  <inkml:trace contextRef="#ctx0" brushRef="#br1" timeOffset="1.21883E6">33550 15974 1 0,'0'-1'0'0,"0"0"0"0,0-1 0 16,0 0 0-16,0 1 82 0,0-1 188 0,2-1-55 15,-2 2-31-15,2-2-30 0,-1 1-19 16,1 0-10-16,0-2-19 0,2 2-11 0,1-1-14 16,-2 1-14-16,5 0-7 0,-4-1-12 0,4 1-4 15,-1-1-12-15,-1 1 2 0,0 1-1 0,-3-1 1 16,4 1 11-16,-3 0-2 0,-2 0 5 16,2-1 3-16,-3 1-5 0,0 1 10 0,-1-2-4 15,0 1-2-15,3-1-3 0,-3 0-3 0,0 0-6 16,-1 0-3-16,-1-2 0 0,2 2-8 0,0 1 2 15,0-2 2-15,-3 1-3 0,2-1 4 16,-3 1 0-16,4-1 5 0,0 2-3 0,-2-2 6 16,0 0-4-16,0 2-3 0,-2-1 9 0,4 1-10 15,4 0 5-15,-3 1-4 0,-6 0-5 0,5-2 2 16,-1 2-2-16,2 0 3 0,4 2-5 0,-5-2 1 16,-1 0-2-16,-4 0-7 0,6 0 8 15,-2 0-10-15,6 0-1 0,-4 0-1 0,-6 0-10 16,4 0 2-16,1 0-2 0,0 1 3 0,-2 0-4 15,2 0 7-15,-2 1-3 0,-2 1-3 0,2 1 7 16,0 0-7-16,1 1 5 0,0-1 0 16,-3 3-3-16,2 1 7 0,-1 0-2 0,3 2 6 15,0 1 0-15,-1 2-1 0,0-2-2 0,-2 4-1 16,-1-2 5-16,3 3-3 0,0-1 0 16,1 2-1-16,-2 0-7 0,-1 1 6 0,-1 0-2 15,4 0 1-15,-1 0-1 0,0 1-1 0,-2 0 0 16,1-3-5-16,-2 2 9 0,0 0-9 0,1-1 3 15,0 0-1-15,0 1-7 0,-1 0 6 16,1-3-4-16,0 2 7 0,0-1-4 0,0-1 2 16,0 0 0-16,-2 0-8 0,1-4 9 15,-1 2-5-15,2-2 6 0,1-2 2 0,-3 3-12 16,1-3 6-16,-4 1-6 0,-1-3 7 0,4 0 4 0,-2 1-1 16,-4-2-2-16,1 0-5 0,-2-1 1 15,-3 0 0-15,2-1 4 0,0 0 2 16,-3-2-3-16,-1 1-1 0,-3-3-1 0,0 0 3 15,-1-2 2-15,-1 1 0 0,-2-3-1 0,-3 1-7 16,2-4 2-16,-4 1 1 0,5-1 3 0,-2-1 3 16,1-1-5-16,2 2-2 0,-1-4-6 0,4 3 6 15,2-1 1-15,5 0 0 0,1 2 0 0,1 0-8 16,4-2-1-16,0 1-5 0,4 1-1 0,3-2-5 16,0 3-11-16,3-3-12 0,2 0-16 15,0 0-18-15,7-1-19 0,-1 0-38 0,3 1-56 16,2-2-88-16,1 2-211 0,4-1-610 0,-1 2-157 15</inkml:trace>
  <inkml:trace contextRef="#ctx0" brushRef="#br1" timeOffset="1.21957E6">33452 16018 637 0,'-3'-3'467'0,"2"-1"-248"0,-4-1 33 0,3 1 26 15,-1 1-12-15,-2-2-53 0,3 2-67 0,-1 2-32 16,2 0-26-16,0 0-18 0,1 1-7 0,-1 0-9 15,2-1 1-15,0 2-3 0,0-1-5 0,2 0-8 16,-3-1-7-16,1 1-2 0,2 0-4 16,3-1 5-16,1 1-5 0,1 0-4 0,3-2 2 15,3 0-5-15,4 2 2 0,3-1-2 0,3 1-4 16,2 0-5-16,2 0-3 0,-28 0-3 16,34-2 2-16,-34 2 2 0,39 0-8 0,-39 0-4 15,46 0-6-15,-22 0-3 0,1-2 8 0,0 2-3 16,0 0 5-16,2 0-10 0,1 0-2 0,-28-1 7 15,0 0-4-15,0 0 11 0,0 1 27 16,0 0-5-16,0-1 9 0,0 1 1 0,0-1-20 0,0 1 6 16,0-2 0-16,0 2-2 0,0 0-4 15,0-3-2-15,0 3-4 0,0 0 2 16,0 0-3-16,0 0-4 0,0 0 4 0,0 0 0 0,0 0 8 16,0 0 8-16,0-6-5 0,0 6-3 0,0-3-4 15,0 3 0-15,0-2 1 0,0 2 5 16,0-4-30-16,0 4-9 0,-6-3-7 0,-46 1-3 15,1-2 32-15,4 2 3 0,6-2 4 16,7 0-3-16,3 0-3 0,3 0 0 0,6 1 3 16,1-1 2-16,2-1 0 0,2 0-1 0,0 2-1 15,2 0 0-15,4 0 2 0,6 0 3 0,-3 1-7 16,5 1-8-16,1-2-8 0,0 0-5 0,6 2 3 16,4-2 9-16,3 1 4 0,3 1-1 15,3-2 0-15,5 2 1 0,6-1 1 0,5 1 6 16,-33 1-1-16,37 0-6 0,-37 0-5 0,49 0-11 15,-24 0 3-15,4 0 4 0,1 0 1 16,0 0-1-16,1 1-4 0,0-1-2 0,-1 1 7 0,-27-1 12 16,-3 0-5-16,0 1 1 0,0-1 26 0,0 1-6 15,0-1 13-15,0 2 9 0,0-2-21 16,0 1-5-16,0-1 0 0,0 0-8 16,0 0-2-16,0 0 14 0,0 0-8 0,0 0 1 0,0 0-9 15,0 0-20-15,0 0-29 0,0 0-66 16,0-5-153-16,0 5-619 0,0 0-791 0</inkml:trace>
  <inkml:trace contextRef="#ctx0" brushRef="#br1" timeOffset="1.30643E6">4550 6388 1 0,'0'0'0'15,"0"0"0"-15,0 0 0 0,0 0 0 0,0 0 0 16,1 0 0-16,-1 0 0 0,2 0 0 16,-2 1 0-16,0-1 18 0,1 0 110 0,0 0 15 15,1-1 16-15,-2 1 3 0,1 0-2 0,-1 0-10 16,0 0 10-16,2-2-12 0,2-1-21 0,0-1-25 16,4 0-47-16,-4 0-14 0,2 0 2 0,-2 1 11 15,2-4 7-15,-1 2 0 0,4-1-3 16,0-1-7-16,1-4 2 0,2 1-2 0,1-2-6 15,3 1-6-15,0-1-10 0,0 0-3 0,-1-1 3 16,0 1 1-16,3-1 0 0,-1 0-5 16,0-1-4-16,1-1-4 0,-2 2-2 0,1-1-1 15,0 0 2-15,-3 2-3 0,4 1-1 0,0-3 1 16,-1 1-1-16,-1-1 0 0,3-2-2 0,-2 1-1 16,2-1-2-16,1-1 1 0,-2 1-1 0,3 0 1 15,-2-2-1-15,2 3-1 0,0 0-3 16,1 0 2-16,-2 1-1 0,2-2 1 0,-2 4 1 15,0-2-1-15,-3 0 1 0,1 2-1 0,1-3 0 16,-6 2 2-16,6-1-2 0,-4 2 1 16,-1 0-3-16,-2 1 0 0,2-1 1 0,-2 1 0 15,3-2 3-15,-3 1-3 0,2 1-1 16,0 1-2-16,-3-3-1 0,3 0 1 0,-1 1-1 0,1-1 2 16,1-1-1-16,0 0 1 0,0 0 1 15,0 1-1-15,1-1 0 0,-2 0 1 0,-2 1 1 16,5 0-2-16,-5-1 2 0,-2 1-1 0,3 0-1 15,0 2 2-15,-2 0-2 0,2-2 0 0,0-1 0 16,3 1-1-16,-4-1 1 0,0 2 0 16,-2 0 0-16,0 2-1 0,0-2 0 0,1 3-1 15,-1-2 2-15,0 2-1 0,0 0-2 0,0-1 1 16,1 1 0-16,-1-4 1 0,0 1 0 0,3-2 0 16,-3 0-1-16,1-1 0 0,3-1 0 0,-2 3 0 15,2-1 2-15,-4 3 0 0,-2 0 0 0,3 1 0 16,-3 0-1-16,1 0 0 0,2 1 1 15,-2-1-1-15,1 1-2 0,-1-2-2 0,2 2 1 16,-1-1 1-16,0-2 1 0,0 3 2 0,-1 1-2 16,-2-1 0-16,5 0 0 0,-3-2 0 15,1 1 2-15,1 0-3 0,2 0 0 16,-3 1 3-16,1-1-2 0,-2 2 2 0,0-1-1 0,-1 1 1 16,0 0-2-16,0-2 2 0,1 2 0 0,0-1-1 15,-2 0 2-15,2 0-5 0,0-2-2 16,3 2 0-16,1-1 1 0,-2-1 3 0,-1 2 2 15,-3 1-1-15,1 1-1 0,-1 1 0 0,-4 0 1 16,3 0 0-16,-3 0-1 0,3 2 0 0,-4 0-1 16,4 0 0-16,-2 0 3 0,0 0-3 15,2 2-1-15,-4-1 1 0,2 2-1 0,-1-1 1 16,-1 0 0-16,0 0 1 0,2-2-1 0,-1 1 2 16,-1 1-1-16,0-1 3 0,3 1 1 0,-3 0-1 15,-1-1 0-15,5 0-3 0,-4 2-1 0,1-3 0 16,4-1 0-16,-3 1 1 0,3-1 1 15,-2 1 0-15,0-1-1 0,2 1-1 0,-2 0 0 16,2 0-1-16,0-1 0 0,1 0-2 0,3 1-5 16,3-2 3-16,-5 2 1 0,0 0 7 0,-3-1 3 15,0 3-1-15,-2-2-2 0,3 1-2 16,-4 2 2-16,0-1 0 0,2 1 0 0,-3 0 1 16,-1-1-2-16,0 1 2 0,2 0-2 0,-1 0 0 15,-1 0 2-15,0 0-1 0,0 1 1 16,-1-2-1-16,0 4-1 0,0-4 0 0,0 2 1 15,0 0-1-15,0 2 0 0,0-2 0 0,0 0-1 16,0 0-2-16,0-2-1 0,0 2-1 0,0 0-4 16,-1 0-2-16,1 2-7 0,0-1-10 15,0-1-2-15,0 1 4 0,0 1 7 0,0 2 10 0,0 0 3 16,-1 2-3-16,1-1-8 0,0 2-21 16,1 3-48-16,-1-2-63 0,0 2-167 0,1 2-288 15,-1 0-654-15</inkml:trace>
  <inkml:trace contextRef="#ctx0" brushRef="#br2" timeOffset="1.31423E6">3945 6495 1 0,'-2'0'0'0,"-1"-1"0"0,1 0 0 0,-2-1 0 16,3 1 0-16,1 0 16 0,-2 0 148 16,2 1 1-16,-1 0 11 0,1 0 4 0,0 0-5 15,0 0-20-15,0 0-19 0,0 0-15 0,1 0-15 16,-1 1-6-16,0-1-7 0,2 0-6 0,-2 0-7 16,0 1-4-16,1-1-3 0,-1 0-1 15,0 0 0-15,0 0-7 0,1 0-6 0,-1 0-6 16,0 0-6-16,0 0 3 0,0 0-2 0,3 0-3 15,-3 0-1-15,0 0-3 0,0-1 5 0,0 0 3 16,1 1 4-16,-1-2-6 0,4 0-10 0,-1-4-9 16,2-1-10-16,4 1 1 0,0-5 0 15,2 0 1-15,1 0 2 0,1-4 0 0,2 0-2 16,-1 1-1-16,-1-1 4 0,2 0-5 0,0 2 0 16,1-3-2-16,1 3-8 0,1-4 2 15,1 3 1-15,0 0 0 0,-1-3 1 0,3 1 1 16,-2 0 1-16,2 0-1 0,0 0 4 0,1 0-4 15,-1-1-2-15,1-1-1 0,-1 2-4 0,2-2 5 16,2-1-1-16,1-1 2 0,0-1-3 16,-2-1-2-16,0 3 1 0,1-2-1 0,-1 1 4 15,2 0-3-15,-3-1-4 0,1 2-1 0,-1 4-1 16,-1-2 5-16,-3 1 5 0,5-3 1 0,2-1-3 16,2-3-4-16,1 0 0 0,-3 0-1 15,3-1 4-15,-2 4-6 0,1-1-3 0,2 0-1 16,-3 0-4-16,-2-1 6 0,2 4 1 0,-5-1 1 15,0 2 0-15,-2 0-1 0,4-1-2 16,2-1 3-16,-3 1 2 0,4-1-5 0,-5 4 2 0,-1-1-1 16,0 0-3-16,1-1 4 0,4-3 0 0,-4-1 0 15,4 3 0-15,-3-1 0 0,-1 4-2 16,-2-5 2-16,1-2 2 0,2 0-3 0,3 1 0 16,-5 0 0-16,1 4-5 0,-2 0 5 15,0 0 3-15,0 0 0 0,-1 2 0 0,-3-2 0 0,0 0-4 16,3 2 0-16,-2-3 4 0,-1 1-2 15,1 4-2-15,-5-1 1 0,5 0-4 16,-3 0 3-16,5 0 1 0,1 0 0 0,-1 0 2 0,0 0-3 16,-4 2-2-16,4 1 1 0,-6-1 1 15,5 0-2-15,0-1 3 0,-1 1 0 0,4 0-1 16,-4-2 0-16,3 3 0 0,-4 1 1 0,-4 2-1 16,-3 0 2-16,0-1-1 0,-1 1 0 0,-2 0 1 15,1 0-1-15,-2 2 1 0,2 0 0 16,0 1-2-16,-1-3 1 0,2 1-1 0,1 1 0 15,1 0 0-15,-3-2 0 0,2 2-1 0,-2-1 0 16,2-1 3-16,-1 3-2 0,-1-1 0 0,1 1 1 16,0 1-2-16,0-3 0 0,-2 3 2 15,0 1-2-15,4-1 2 0,-5 1-1 0,0 0 0 16,0-2 0-16,-1 1 1 0,0 2-1 16,2 0 1-16,-4-1-1 0,3 1-2 0,1-2 3 0,1-2-1 15,-2 3 1-15,2-2 0 0,-2 1-1 16,0 1 1-16,-1-1-2 0,1-1 2 0,1 1 0 15,-1 2 1-15,-3-2-2 0,2 3-1 0,-1-1 0 16,-1 0 2-16,0 1 1 0,2-1 0 0,-3 0-1 16,0 1-1-16,0-1 1 0,-1-1 1 0,0 3 0 15,1-1 1-15,0 1-2 0,-1 0-1 16,0 0 1-16,0 0 0 0,0 0 0 0,0 0 0 16,0 0-1-16,0 0-1 0,0 0 0 0,0-1 1 15,0 1 0-15,0 0 0 0,0 0-2 0,0 2 0 16,0-2 2-16,0 0 0 0,0 0 1 15,-1-1 0-15,1 1-2 0,0 0 0 0,0 0 0 16,0 0 0-16,0 0 1 0,0 0 0 0,0 0-1 16,0 1-1-16,-1-1 1 0,1 0 0 15,0 0 1-15,0 0 3 0,0 0-4 0,0 0 1 16,0 0-1-16,0 0-1 0,0 0 2 0,0 0 0 16,0 0-1-16,0 2 0 0,0-2 0 15,0 0 1-15,0 0 0 0,0-2 5 0,0 2-5 16,0 0 0-16,0 0 1 0,0 0-3 0,0 0 3 15,0 0-2-15,0 0 1 0,0 2-1 0,0-2-1 16,0 0 1-16,0 0-1 0,0 0 3 0,0 0-2 16,0 0-1-16,0 0 0 0,0 0-3 0,1 0 3 15,-1 0-1-15,0-2 1 0,0 4-1 16,0-4 0-16,0 2 1 0,0 0 0 0,0 0 5 16,0 0-4-16,0 0-1 0,0 0 0 0,0 0-1 15,0 0 1-15,1 0 2 0,-1 0-3 0,0 0-1 16,0 0 0-16,0 0 1 0,2 0 2 15,2 0 3-15,-2 0-3 0,1 0 0 0,2 0-1 16,-2 0-1-16,2 0 3 0,0 0 0 16,3 0 2-16,-3 0 1 0,3 0-1 0,2-1 0 15,0 1-1-15,0-1 3 0,-1 0-4 0,2-1 0 0,-1 1 0 16,1-1-5-16,2 0 5 0,4-1 0 16,2-1 1-16,-2-1 0 0,-3 2-2 0,-5 1 1 15,-3 1 1-15,1-1 4 0,0 0-3 0,-5 1-1 16,1 0-1-16,2 1-5 0,-3 0 3 15,-2 0 2-15,1-1-1 0,0 1 2 0,-1 0-1 16,0 0 0-16,1 0 0 0,-2 0 4 0,1 0-3 16,0 0 0-16,0 0 1 0,0 0-6 15,-1 0 6-15,1 0 1 0,0 0 1 0,0 0 4 0,0 0-2 16,0 0 1-16,0 0-1 0,0 0 3 16,0 0-2-16,0 0 0 0,0-2 0 0,-1 2-6 15,1 0 4-15,0 0 1 0,0 0 0 0,0 0 2 16,0 0-4-16,0 2 0 0,0-2-2 15,0 0 4-15,0 0-3 0,0 0-1 0,0 0 1 16,0 0-6-16,0 0 5 0,0 0-1 0,0 0 0 16,0 0 3-16,0 0-3 0,0 0-1 0,0 0 0 15,0 0 1-15,-1 0-1 0,1 0 0 16,0 0 0-16,0 0-6 0,0 0 6 0,0 0-1 16,0 0-2-16,0 0 3 0,-2-2-5 0,-2 1-3 15,2 1 1-15,0-1 2 0,0 0-6 16,0 1-6-16,0 0-10 0,2 0-24 0,-1 1-8 15,-1 1-14-15,-4 4-26 0,1 3-36 0,-3 3-78 16,0 1-161-16,2 1-300 0,-4 5-873 0</inkml:trace>
  <inkml:trace contextRef="#ctx0" brushRef="#br2" timeOffset="1.31812E6">7454 4800 1 0,'1'-3'0'0,"-1"-3"0"0,1-1 0 0,0 2 0 16,-1 0 0-16,3 2 0 0,-2-1 0 15,0 1 133-15,0-1 23 0,0 2 5 0,-1-1 0 16,1 0 14-16,0 1-4 0,2 0 2 0,-1 0-5 16,-1 1-20-16,0-1-12 0,-1 1-24 0,1 1-26 15,-1 0-21-15,0 0-22 0,0 1-15 16,0-1-12-16,0 0-7 0,0 2-4 0,0-2-4 16,0 0-3-16,0 0-2 0,0 1 1 0,1 0 5 0,-1 1 9 15,2 1 11-15,2 2 6 0,-1 2 3 16,-1 0-1-16,3 0 2 0,-2 3 2 0,4 0 0 15,-4-1 4-15,0 4-1 0,2-2 2 0,-2 1 0 16,0 1 1-16,2 1-3 0,-2 0-4 16,3-1-2-16,-2 0-3 0,2 0-6 0,-3 1-3 15,0 2-3-15,2 1 0 0,-3 0 1 0,5 1 0 16,-4 1-2-16,-2-1 2 0,2 2-2 16,2 0 0-16,-2 0-1 0,0-2-3 0,0 3-2 15,-1-2-1-15,-1 3-1 0,1 3 0 0,2 0 2 16,-3 2 1-16,0-1-1 0,0 2 0 0,0-3 0 15,0 0 0-15,0-1 1 0,0 1-2 16,3-1-3-16,-3 0 0 0,-1 2-2 0,1-1 1 16,0 0 2-16,-1-1-2 0,1 1-1 0,0 1 1 15,0-1 0-15,3 0-2 0,-2-2 1 0,-1-2 0 16,0 2 1-16,5 3 2 0,-4-1 2 16,0 0-2-16,-1 1-1 0,1-2-1 0,2 3-2 0,-2 1 2 15,-1-1 0-15,1-2-1 0,2 0 2 16,-3 0-1-16,0 2 0 0,0 1 1 15,0-1-1-15,-1 0 0 0,1-3 0 0,0 0 1 16,2-2-2-16,-3 1 1 0,0 2 0 0,0 3-2 0,-3-2 3 16,3 0-1-16,-2 3 2 0,1-1 0 15,-1 6 1-15,-3-3 1 0,3-1-1 0,0 0 0 16,0-2 0-16,-1 1-2 0,2 2 2 0,0-2 0 16,0 1 1-16,1-2-4 0,0-3 0 15,0 3 1-15,-1 0 0 0,1 4 1 0,-1 1 1 16,0-2-1-16,0 1 0 0,-3-5 5 0,1 2-2 15,1 3 2-15,-3 2 0 0,2-1-6 0,-1 2 3 16,-2 0-2-16,3 3-1 0,-4 1 0 16,4 3-1-16,-3 0 2 0,2-2-2 0,-2 1 2 15,4 1-3-15,-1-2 1 0,-2-2 1 0,4-1-5 16,0-5 4-16,0 2-2 0,0-1 1 0,0-1 4 16,0 0-3-16,-2-1-1 0,2-3-3 15,0 0 3-15,0-1-1 0,0 3 4 0,-1 1 1 16,1 3-6-16,-3 1 5 0,2 1-2 0,1-4 0 15,-1-2 3-15,-3 3-2 0,3 1-1 0,-1 5-1 16,-2 1-2-16,3 1 1 0,0-5 2 16,-3-1 1-16,4-2-1 0,-1 2-3 0,2-3 1 15,-1 1-2-15,-1-2 3 0,1-5 1 0,-3 1-3 16,2-3 3-16,-1 1-4 0,1-1 2 16,-2-1 2-16,2 1 0 0,-1 0-1 0,-2-2 0 0,3 0-2 15,-1 2-2-15,-3 0 4 0,5 2-3 16,-1 0 0-16,1 1 0 0,-3-1-4 0,2-1 5 15,0 1 0-15,-1 1 2 0,-2 3 3 0,3-2-4 16,0 2-2-16,-3 0-2 0,3-1-3 16,1-1 7-16,-1-3-1 0,0 0 2 0,-2-1-1 15,2-1-1-15,1-1 2 0,-1-2 0 0,-2-2 5 16,3 3-6-16,0-3-1 0,1 1-2 0,0-1-1 16,0-3 5-16,0 2-1 0,0 0 2 15,-1 0-5-15,1 0 3 0,-1 0 2 0,0-1-1 16,1-2 6-16,0 2-6 0,0-1-3 0,0 3-1 15,0-1 0-15,-1-2 5 0,1 2 1 16,-5 0 1-16,4-3-4 0,0 4 1 0,1 0 1 16,-1-3 0-16,-1 0 5 0,1-2-5 0,-2-2-3 0,2 0 1 15,0-3-2-15,0-1 5 0,1-1-1 16,0-1 0-16,-1-3-2 0,1 2 0 0,0-3 4 16,0 1-1-16,-1-2 4 0,2 0-2 0,-1 0-2 15,0-2-2-15,0 4 1 0,0-2 1 16,0 0 1-16,0 0 1 0,0-2-5 15,0 2 2-15,0 0 0 0,0 0 1 0,0 2 1 0,0-4-2 16,0 2-2-16,0 0-3 0,0 0 5 0,0 2 2 16,1-4-1-16,-1 2 2 0,0 0-2 15,-1 0 2-15,1 0 4 0,0 0 2 0,0 0 1 16,0-1-6-16,0 1 0 0,0 0-3 0,0-1-1 16,0 1 2-16,0-1-4 0,0-2 2 15,-1 0-7-15,1-3 0 0,-1 1-1 0,0 2-7 16,-2-1-4-16,2-1-15 0,1 1-16 0,0 1-18 15,0 2-14-15,0-2-18 0,0 1-15 0,0 0-15 16,0-1-20-16,-1 1-22 0,1 0-59 16,0 1-133-16,0-1-40 0,0 0-76 0,1 1-136 15,0-5 6-15</inkml:trace>
  <inkml:trace contextRef="#ctx0" brushRef="#br2" timeOffset="1.32232E6">7981 9961 1 0,'-1'-1'0'0,"0"-4"0"0,0 2 105 16,1 0 69-16,0 1-36 0,1 1-27 0,-1 1-22 0,1-1-12 16,0 1-7-16,0 0 2 0,-1-1 10 15,1 1 7-15,1 0 9 0,1 0 10 0,-3 0 2 16,1 1 0-16,-1-1-9 0,0 0-20 0,0 0-22 15,0 0-22-15,0 1-15 0,1-1 12 16,0 1 25-16,1 1 18 0,4 0 17 16,-2-1-7-16,3 1-14 0,-2 1-7 0,2 0-8 0,3-1-5 15,-2 0-4-15,2 1-6 0,1-1-1 0,-1 2-2 16,0-1 3-16,4 3-1 0,1-3-4 16,1 1-3-16,2-1-7 0,2 2-1 0,1-1 0 15,-1 2 1-15,3-2-1 0,2 1 1 0,-1-2-2 16,-2 2-2-16,5 0 4 0,1-2-6 0,2-2 2 15,2 1-1-15,1-1-7 0,4 0 3 0,-1 0-3 16,3 0 0-16,2 0 0 0,0-2-2 16,0 1-2-16,0 0-4 0,1 0 3 0,-1 0-4 15,-1 0 1-15,0 0 3 0,1 0-2 0,3 0 0 16,1-1 2-16,-3 1-1 0,2 0-3 16,-1-1 3-16,0 2-5 0,0-1 2 0,3 1 4 15,-1 0-3-15,-1 1 1 0,2 0 0 0,-3 0-4 16,5-1 4-16,-2 2-1 0,1-2 2 15,3 3 0-15,2-4 1 0,4 1-4 0,-2 0 0 16,3 0 0-16,-3 1-1 0,-1-1 0 0,4 3 2 16,-4-2-6-16,-1 1 5 0,-1 1-2 15,-3 1 2-15,2-1 2 0,-1 0-4 0,-2 2 0 0,3-1-3 16,0 1 3-16,0-2-3 0,0 1 4 0,-3 0-1 16,0 2-2-16,-1-3 4 0,0 0-2 15,0 2 1-15,-1-1 2 0,-1 2-5 0,1-2 1 16,0 0-2-16,-1 1 2 0,0 1-3 0,-3 0 3 15,0-3 4-15,3 1-6 0,1 1 5 16,0-2-3-16,1 1 1 0,-3 0 3 0,0-2-3 16,-2 2 0-16,0 0-4 0,-1 0 3 0,-2-2-3 15,-3 0 5-15,1 2 3 0,-2-4-8 0,-2 5 9 16,3-2-4-16,-1-1-1 0,1 1 3 16,0-1-3-16,-2 0-1 0,1 1-2 0,2 0 2 15,-1-2-3-15,1 0 3 0,-3 2 3 0,0-2-6 16,-2 0 6-16,-2 2-4 0,-3-2 0 15,1 3 2-15,-1-2-5 0,-3 0 3 0,2 1-4 16,-4 0 3-16,0 0 0 0,0 1 0 0,-2-2 3 16,-2 1-5-16,-1-3 3 0,-2 2-1 0,-1-3-5 15,-2 2 10-15,-2 1-6 0,-2-3 1 0,-1 1 2 16,-1 0-5-16,-1-1 5 0,-2 0-1 0,0 0 2 16,-1 0-2-16,-1 0 3 0,0 0-1 15,0 0 1-15,-1 0 4 0,1 1-5 0,1-1 2 16,-1 0-2-16,0 0 1 0,0-1 2 0,-1 1-2 15,1 0 2-15,0 0-2 0,0-1 1 0,1 1-2 16,-1 1 0-16,-1-1 0 0,1 1-2 16,0-2 2-16,0 1-2 0,0 0 2 0,0-1 2 15,0 1 0-15,0 0 1 0,0 0-7 0,0-1 2 16,-2-1-3-16,1 0-1 0,0 1 5 0,0-1-6 16,0 1 0-16,-1 0-3 0,2 1-3 15,0-1-7-15,0 1-27 0,0 0-38 0,-1 3-62 16,-2 4-140-16,1 4-764 0,-2 3-700 0</inkml:trace>
  <inkml:trace contextRef="#ctx0" brushRef="#br2" timeOffset="1.32548E6">13329 10442 1 0,'-2'-6'0'0,"-2"-2"156"0,-1 0 187 16,2 2-67-16,1 0-25 0,-1 0-19 0,3 1-40 15,0 1-26-15,0 0-28 0,3 0-21 16,-1-1-22-16,1 1-19 0,-2 0-14 0,6 0-11 16,-3-1-7-16,4 0-8 0,1 2-10 0,-1 1-8 15,0 0-9-15,2 1 0 0,1 0 3 0,0 1 5 16,2 0 4-16,1-1-1 0,3 2-2 16,-3-1-3-16,4 0 0 0,1 1 0 0,1-1 0 15,-1 0 0-15,2 1-1 0,-1-1 6 0,-2 0 3 16,5 2 5-16,-1-2 1 0,0 0-2 15,5 0-1-15,-3 0 0 0,5 0 2 0,2 0-2 16,0-2-2-16,5 1-2 0,-2 0-2 0,6 0 2 16,-2-1 1-16,2-1-1 0,1 0 2 15,3-2-5-15,-3 1-1 0,6 1-1 0,-1-1 5 16,4-1-4-16,3-2 3 0,4 2-4 0,-3 1-7 16,3-1 6-16,0 0-3 0,0-2 2 0,3 1 0 15,1 1-8-15,-2 1 1 0,2-2-3 16,-2 1 7-16,3 1-5 0,2 0 0 0,0 1 1 0,1 0-8 15,-1-3 8-15,-1 5 2 0,3-4 4 16,-2 2 0-16,3-2-4 0,-2 2-2 0,3-2-2 16,-2 1 4-16,3 0-2 0,2 0 0 0,1 1-2 15,-1-1-4-15,-2 1 5 0,1-3 1 0,0 3 3 16,-2 1 0-16,1-1-4 0,1 0 0 16,2 0-1-16,-1 1 4 0,3-3-1 0,1 3-2 15,-2-2 1-15,0 1-6 0,-2 0 5 0,5-1 0 16,-1 0 2-16,-3-2-1 0,5 1-2 0,-2-1-1 15,5 2-2-15,-4-1 6 0,2-1 0 16,-3 0-2-16,2 0 1 0,-2-1-9 0,1 2 8 16,-3-1 2-16,1 1 1 0,1 1 2 0,-2-3-8 15,-3 2 0-15,2 0-2 0,-3 0 4 16,-4-1-4-16,1 0-2 0,-4 1-1 0,1 2-5 0,-4-2 7 16,-1-1 4-16,1 2 1 0,-4 0 4 0,-2 0-7 15,-1 2-2-15,-3-2 0 0,-4 0-1 16,-4 0 4-16,-3 2-2 0,-5-1 0 15,-2 1-7-15,-3 0 5 0,-3-1 3 0,-3 1 1 16,-5 0 5-16,-1 1-6 0,-3-3-4 0,-5 4 1 16,-2 0 0-16,-2 0 2 0,0-2 1 0,-3 2 0 15,-1-1-5-15,0 2 4 0,-1-1 3 16,-1 0 1-16,2 0 1 0,-2-1-5 0,2 1-4 16,0 1-2-16,-1-1 2 0,1 0 1 0,0 2-2 15,-1-2 1-15,0 0-8 0,1 0 0 0,0 0-5 16,-1 0-8-16,1 0 1 0,-3 1-9 0,2 4-9 15,-3 0-12-15,-2 3-27 0,1 2-40 16,-1-1-65-16,1 1-118 0,1 2-394 0,3 0-891 16</inkml:trace>
  <inkml:trace contextRef="#ctx0" brushRef="#br2" timeOffset="1.32671E6">19532 9856 1 0,'-3'0'0'0,"2"0"0"0,0 0 0 16,1 0 82-16,-2 0 182 0,4 0-2 0,-2 0 13 15,0 0 7-15,0 0 6 0,1 0-30 0,-1 0-56 16,0 0-40-16,0-1-32 0,1-1-14 16,-1-2 0-16,1-1-5 0,2 0-15 0,-1-2-14 0,2-1-10 15,5-1-11-15,-2-3-4 0,6-1-3 16,2-1-4-16,3-4-9 0,2-1-4 0,5-1-4 16,0-4-1-16,5-3 1 0,2-2-7 15,5 0 3-15,2-3 0 0,5-2 1 0,5 0 3 16,0-4-7-16,4-2-2 0,0-2-6 0,7 2 2 15,2-3 0-15,7-1-1 0,3-4 1 0,1-3-7 16,6 0 0-16,-2-5-1 0,4-2-3 16,5-1 2-16,2-4-6 0,2 4-1 0,2 1-1 15,-1 1-3-15,-2 3 3 0,0 0 2 0,-5 4 1 16,-6 3-4-16,-1 3 5 0,-6 1 0 0,-6 2 3 16,-5 1 6-16,-7 2-7 0,-2 2 0 0,-9 4-2 15,-2 3-2-15,-3-1 4 0,-8 4 2 0,-4 0 0 16,2-2-2-16,-3 1 0 0,0 2-4 0,1 0 3 15,-5 3 4-15,2 1-6 0,-2 1 2 16,0-1-2-16,-1 1-7 0,1 5 7 0,0-2 0 16,-3 2-1-16,0 3 0 0,1 0-2 0,-3 0 1 15,0 0 0-15,-4 4 6 0,0-1-5 16,0-1-2-16,-2 3 0 0,1 1-5 0,-1-2 7 16,-1 1 0-16,-4 2 0 0,3 0 0 0,-4-3-3 15,5 2-2-15,-5 1 2 0,3 0 5 0,-3-1-4 16,3 3-2-16,-3-2 0 0,-2 1-6 15,4 0 8-15,-2-2 0 0,-1 2 3 0,-1 0 1 16,0 1-6-16,0-2 2 0,2 1 0 0,-2-1 3 16,0 2-4-16,0-1-1 0,-1 1-2 15,0 0-5-15,0 1 7 0,0-1 0 0,0-1 1 16,-1 3 5-16,1-2-8 0,-1 3 0 0,1-1-1 16,-1 1 2-16,-2 0-8 0,3-1-11 0,0 2-12 15,-1 3-12-15,1 2-6 0,0 4-10 16,-1 5-19-16,1 5-31 0,-1 4-70 0,-2 4-136 0,-4 6-508 15,-2 5-858-15</inkml:trace>
  <inkml:trace contextRef="#ctx0" brushRef="#br2" timeOffset="1.32949E6">21115 9106 1 0,'0'-4'0'0,"-1"-4"0"0,0 2 0 16,0 0 0-16,-1 1 0 0,2-1 0 0,-2 2 82 15,2 0 42-15,0 1-12 0,0 0-8 0,0 0-4 16,0-1 5-16,2 2-3 0,-2-1 1 16,2 1 0-16,-1 1-1 0,-1-2 7 0,1 1-1 15,2 0-7-15,-2-2-7 0,2 2-6 0,-1-2-9 16,-1 3-2-16,2-1-1 0,-2 2-10 0,1 0-8 15,-2 0-3-15,1-1-6 0,0 1 3 16,-1 0 4-16,1 0-3 0,-1 0 1 0,0 0-9 16,0 0-3-16,0 0-6 0,0 1-3 0,0-1-5 15,0 0-6-15,0 0 3 0,1 0 4 0,0 2 8 16,2 3 6-16,3-2 2 0,-1 1-6 16,0 0-4-16,3 1-1 0,1 3-3 0,-2-1 1 15,0 0-5-15,2 2-1 0,0 0 2 0,3 0-7 16,-3 2 1-16,1 0-1 0,1 2-5 15,0-2 1-15,0 3-1 0,-1 0-2 0,-1 2-1 16,3-1-2-16,-2-1-2 0,-1 2-1 16,2 0 1-16,-1 0-3 0,-1 2 3 0,0 0-3 0,2 0 1 15,-2-3 3-15,1 4 0 0,1-1 2 0,-2 0 0 16,1 1 0-16,2-1 1 0,-2-1-2 0,0 2 2 16,1-3-6-16,0 2-1 0,-1-3 2 15,0 0-4-15,-1 0 3 0,1 1 1 0,0-3-2 16,0 2 1-16,1 3-1 0,1-2-3 0,0 2 1 15,-1 0 3-15,1-1-1 0,-1 3-2 0,0-1-2 16,-2 2 0-16,0-4-1 0,2 2 3 16,-3 0 1-16,0-1-2 0,0 2-2 0,2-5 0 15,-1-1 2-15,-4-2 1 0,1-3 4 0,-2-1-5 16,2 2-3-16,-4-5 0 0,3 1 2 16,-3-1 0-16,-1-2 2 0,0 1-2 0,0 1-1 15,-1-3-2-15,1 0 0 0,-1-1 4 0,0-1-2 16,0 1 0-16,0-1 3 0,0 0 0 0,-1 0 6 15,1-1 6-15,0 1 2 0,-2-1-3 16,0 2-6-16,-4-1-6 0,-2-1-2 0,-4 1 0 16,0-3 0-16,-4 3-2 0,1 0-3 0,-5 0-1 15,-1 1 1-15,1-1 4 0,-1 2-2 0,-1-2 2 16,1 1-3-16,-5 0 1 0,3-1 2 16,-4 1 1-16,3-2 0 0,3 1-2 0,-2 0 0 15,4 0-2-15,2-1 4 0,2 1-1 0,4 0-1 16,4-1 4-16,-1 2-5 0,5-2 3 0,-1 1 0 15,4 0 1-15,0-2 1 0,0 2-9 0,2 0-5 16,-2 0-5-16,2 3 1 0,1-1 7 16,2 2 5-16,1 3 5 0,2-2-2 0,2 0 2 15,4 0 0-15,2-2 3 0,4-2 7 0,3-1-3 16,5-2-1-16,0-1-3 0,3-3-4 0,1-1 5 16,-1-1 1-16,2-2 1 0,-2 0-2 15,2 1 0-15,2-3 2 0,-3 1 0 0,1-3 5 16,1-1-4-16,0-1-1 0,-1 0 0 0,-2 0-2 15,0-1 7-15,-2-1 0 0,-3 2 2 16,-2-1-5-16,-2-1 0 0,-1 2-2 0,-1 0 0 16,0 0 4-16,-3 2-6 0,0 0 1 0,-4 3-4 15,-3-1-2-15,0 4 5 0,-3-2 2 0,-1 3 2 16,-4 3-1-16,2-2-2 0,-2-1 1 0,-1 3-3 16,-1-2 6-16,0 4-4 0,0-1-4 0,0 1-1 15,0 0-2-15,0 2 2 0,-1-3-1 16,1 3 1-16,0 0-12 0,-1 0-8 0,1 3-14 15,0-3-27-15,-1 0-11 0,-3 2-27 0,2 3-39 16,0 0-58-16,-2 4-127 0,0 2-339 16,3-2-936-16</inkml:trace>
  <inkml:trace contextRef="#ctx0" brushRef="#br2" timeOffset="1.33E6">22923 9267 1 0,'6'-9'127'15,"-4"-3"188"-15,0-3-6 0,4 3 7 0,-3 1-11 0,-1 2-40 16,3 0-28-16,-4 2-26 0,-1 1-37 15,-1 1-23-15,-4 0-30 0,3 1-24 0,-2 3-20 16,-3 0-27-16,-3 3-20 0,-1 4-8 0,-8 4 3 16,-2 4 7-16,-7 6 4 0,1 2 1 15,-2 3-6-15,-1-2-3 0,2 4-3 0,4-1-5 16,-1 2 0-16,6 0-7 0,-2 1-1 0,5 1-3 16,-2 1-1-16,6-2 0 0,1 0-1 15,5-3-1-15,5 1-5 0,3-3-1 0,7-2 0 16,3-4 2-16,6-1 2 0,4-3-4 0,7-1-3 15,1-4-4-15,1-2-3 0,6-2-12 0,2-5-19 16,3-1-28-16,0-5-40 0,1-2-40 0,-3-2-67 16,-2-4-117-16,-4 0-253 0,-1 0-303 15,0-4 192-15</inkml:trace>
  <inkml:trace contextRef="#ctx0" brushRef="#br2" timeOffset="1.33046E6">23224 9347 1 0,'-1'-5'259'0,"0"-5"154"0,-2 2-44 0,6 1-35 16,0 2-69-16,0 0-61 0,4 2-51 0,3-1-31 16,0 1-6-16,3 0-9 0,5 1-13 0,0 0-16 15,1 2-17-15,3 2-13 0,0 0-9 16,-1 3-4-16,-1 1-9 0,1 1-7 0,-5 5-3 16,0-1-1-16,1 4 6 0,-3 1-1 0,2 0-2 15,-4 3-2-15,-2 1-1 0,0 2 1 16,-3-2 1-16,-3 3 2 0,-3-3-3 0,0 0-1 15,-1-2-2-15,-1-1-3 0,0-2 3 0,-1-3 0 16,0-3 2-16,-3-1-2 0,4-5 1 0,0-1 6 16,-1-1 8-16,2-1 15 0,0-1 3 15,0-1-6-15,0-1-14 0,0-5-15 0,2-1-8 16,-1-1 1-16,5-6-2 0,-1-1-2 0,2 1-2 16,2-3 0-16,4-3 0 0,3-3 2 15,0-1-1-15,4-4-1 0,2 3-3 0,4 0 0 16,-3 3 2-16,3 3 3 0,-9 3 3 0,7 4 1 15,-9 1-6-15,5 2 1 0,-1 2 2 16,-1 2 2-16,-2 2 0 0,-1 3-2 0,-1 2-2 16,-3 1-7-16,-1 1 8 0,4 4 0 0,-4 2 2 0,0 3 0 15,1 0-2-15,-1 2-1 0,-4 1 0 16,2 2 3-16,-2 1-1 0,-3 1-2 0,-2 0-1 16,1-3-6-16,-2-2 5 0,0-1-1 0,0-1 0 15,-2-1-8-15,1 0-16 0,-2-1-17 0,-3 0-29 16,-2 1-39-16,2-4-59 0,-4-1-111 15,0-1-303-15,0-3-885 0</inkml:trace>
  <inkml:trace contextRef="#ctx0" brushRef="#br2" timeOffset="1.33109E6">24327 8680 1 0,'2'1'157'0,"0"3"69"15,1 0 46-15,3 4 56 0,0 1-5 16,2 2-38-16,0 5-53 0,1 2-29 0,1 6-35 16,1 4-40-16,-1 2-39 0,2 4-26 0,-1 1-13 15,3 2-12-15,-1 1-9 0,-3 1-8 16,1 3-2-16,-6 1-1 0,1-2-5 0,-1-2 2 15,-1-6-8-15,-1-2-5 0,3-5-2 0,-4-4-2 16,0-4 0-16,-1-4-1 0,-1-1 1 0,0-7-4 16,0-1 1-16,0-3 3 0,-1-1 2 15,1 0 11-15,0-2 0 0,-1-1-1 0,1-3-4 0,-1-2-8 16,-1-3 0-16,0-1 2 0,2-5 1 16,0 0-3-16,2 1 0 0,0-3-2 0,1-2 0 15,4-1 3-15,-1 0-1 0,1-1-1 0,3-2-2 16,-1 1 0-16,3 2 3 0,4-1 2 0,-2 1 3 15,4 3-1-15,0 1 2 0,0 3 3 16,0 0 5-16,2 5 11 0,3-1 2 0,1 4 3 16,-3 2-1-16,0 2-5 0,-1 2 0 0,2 2-5 15,-3 4-2-15,1 2-5 0,0 3-2 16,-1 5 0-16,-2-3-1 0,-3 5 3 0,-2 0-3 16,-2 3 1-16,-3-1-1 0,-3 2-3 0,0-1 2 15,1-3-1-15,-3 0-2 0,-2-3-8 0,1-1-5 16,-1-3-12-16,-1-1-21 0,1-2-20 15,-2-1-33-15,-1-1-55 0,0-2-74 0,0-4-90 16,3 0-283-16,-2-4-416 0</inkml:trace>
  <inkml:trace contextRef="#ctx0" brushRef="#br2" timeOffset="1.33132E6">24892 8527 1 0,'-1'-13'103'15,"-1"-4"330"-15,-1-4-45 0,3 8-58 0,0 0-71 16,0 3-70-16,0 5-60 0,0-1-47 16,0 3-53-16,0 2-68 0,0 2-19 0,0 3-7 15,3 3 2-15,-2 2 2 0,2 3-88 0,5 0-192 16,-1 3-282-16,1 0 80 0</inkml:trace>
  <inkml:trace contextRef="#ctx0" brushRef="#br2" timeOffset="1.33212E6">25327 8580 1 0,'2'-3'0'0,"4"-2"380"0,-1 2 32 0,0-1-31 15,-1 2-37-15,-1-1-61 0,0 3-73 16,-3 0-66-16,1 0-56 0,-2 0-49 0,1 0-23 15,-2 3-4-15,2-1 8 0,-3 3 14 0,2 4 12 16,-3 1 8-16,-2 5-2 0,0 1-12 16,-1 4-1-16,-3 4-10 0,1 1-3 0,-2 5 1 15,1 2-11-15,1 2-3 0,-1 1-7 0,2-1-3 16,7 1-1-16,1-5-1 0,8-4 0 0,1 0 0 16,3-4 1-16,0-1-3 0,8-2 5 15,1-5 2-15,7 0 2 0,0-5 5 0,4-3-1 16,0-4 1-16,1-2-3 0,-1-4 2 0,0 0-3 15,1-2 0-15,-1-1-1 0,-2-2-1 16,1-1 1-16,-2-2 3 0,-3 1 3 0,-1-3 4 16,-6-1 3-16,0 0 0 0,-4-2-3 0,-1 3-3 15,-4-1-3-15,-1 4 4 0,-5-2 2 0,-1 5-2 16,-4 1 4-16,-3 0-6 0,0 3-4 0,-2 1-4 16,0 0-7-16,-7 3-2 0,-2 2-1 0,-3 1 2 15,-2 4 1-15,0 1 2 0,-2 0 0 16,4 2-2-16,2-1 2 0,4-1-2 0,2 2 0 15,2-2-1-15,3 0-2 0,4 2-4 16,4-1 1-16,2-2 0 0,3 2 3 0,2-2 4 0,2-2 2 16,5 0-2-16,-1 1 1 0,5-4-1 15,-1-2-1-15,0 0 4 0,1-4-2 0,2-1-1 16,-6 0 0-16,1-1-1 0,-2 2 2 0,-3-4 2 16,0 2 1-16,-2-1-3 0,-3-1 4 15,1 0-3-15,-2 1 2 0,-1 2 6 0,-2-4-5 16,-2 5 2-16,-1-1-2 0,-1 2-2 0,0 1 1 15,0-2 2-15,0 4 0 0,-1-3-5 0,0 2 3 16,1 1-7-16,0 0-3 0,0 0-1 16,0 0-12-16,0 0-4 0,2 1 1 0,1 2 4 15,4 0 10-15,5-1 12 0,6-1 3 0,4-2-3 16,6 1 2-16,2-2-3 0,3-1-4 16,2-1 6-16,3-2-3 0,-2-1 1 0,1-4 3 15,-1 1-2-15,-5-4 3 0,-1 0 1 0,-1-2 4 0,-4-2-6 16,1-4 6-16,-5 3-5 0,-2-3-1 15,-4-1 5-15,-4-1-4 0,0 1 3 0,-3-1 0 16,-5 0 0-16,-1 2-2 0,-2 0 1 0,-4 3-1 16,0 2 1-16,-2 1 1 0,-4 4-2 15,3 2-2-15,-5 2 1 0,-1 3-3 16,-4 4-1-16,-1 1-1 0,-7 2-4 0,2 6 2 16,-4 3 2-16,-2 3 0 0,4 4 0 0,-3 3-1 15,4 4-1-15,0 4-1 0,3 2 1 0,3 1-2 16,3 4 0-16,-3 1 0 0,6 3-1 0,2 2 3 15,-1 1-3-15,0-1 0 0,3 4-5 0,1 1-14 16,0 2-25-16,1 2-37 0,-3-1-58 16,-2-2-85-16,0 2-175 0,-4 2-374 0,-3 2-724 15</inkml:trace>
  <inkml:trace contextRef="#ctx0" brushRef="#br2" timeOffset="1.33386E6">24180 9611 358 0,'-5'-10'271'0,"-2"-4"-8"0,-3-2 40 16,2 5-31-16,0 4-31 0,2-2-29 15,-3 4-44-15,1 1-35 0,-1 2-31 0,0 1-25 16,-1 3-21-16,0 1-14 0,-1 3-7 0,0 6 0 16,-3 1 6-16,-2 8 7 0,1 4 6 15,-3 3-5-15,1 4-6 0,2 1-7 0,-1 0-6 0,4 2-4 16,2 0-7-16,2 0-6 0,6-1-3 15,2-1-1-15,4-3 2 0,5-4-2 0,5-2 2 16,2-4-4-16,9-2 2 0,2-4 5 16,3-5-1-16,8-4 5 0,2-2-5 0,0-4-2 15,2-2-5-15,-1-4 0 0,-1-4 0 0,0 1-3 16,-2-3 2-16,-3-3-5 0,-4 0-2 16,2-4 3-16,-3 0-3 0,-2-5 5 0,-2 0-3 15,-1-6-2-15,-2-3 2 0,1-3-2 0,-2-5 1 16,-1 3 1-16,-4 0 0 0,-2 0-2 0,-2 3 0 15,-6 5 3-15,1 4 2 0,-6 2 0 0,-2 7 3 16,0 0-4-16,-2 3 0 0,0 1 4 0,-2 3 3 16,1 2 5-16,0 5 1 0,2 0-3 0,-3 4-1 15,3 0-10-15,1 3-1 0,-2 2 1 16,-3 6-5-16,0 6 5 0,-5 1-1 0,2 5 1 16,4 0 2-16,-2 4 1 0,4 3-2 0,-1-1-2 15,-3 1 0-15,5 2 0 0,-1 1 0 16,0-2 2-16,0-1 0 0,2-1-2 0,0-4 0 15,3-2-1-15,0-6 1 0,-1 0 0 0,5-7-1 16,-4-2 1-16,4-3-4 0,-2-3 4 0,1-4 3 16,4 2 3-16,0-7 2 0,2-1-2 15,5-4-3-15,-4-4-3 0,5-2 2 0,2 0 0 16,-4-3-2-16,2 2 1 0,1-2-1 0,0 0-2 16,-1 4 0-16,2-2 3 0,1 1-3 15,-4 4 0-15,1 2 1 0,-5 1-5 0,1 5 2 16,-1 2-2-16,0 3-2 0,-3 4 0 0,1 2-5 15,2 3 3-15,-3 3 5 0,-1 0 2 0,2 4 4 16,0 1-2-16,-2 3 0 0,2-2-1 0,1 0 3 16,1 2 0-16,2-2 0 0,1-2 0 0,1 1-3 15,1-3 3-15,0-2 0 0,-1-3 2 16,4-1 0-16,-3-5-2 0,0-2 1 0,-2-2-1 16,1-5 3-16,0 1 1 0,-2-3 0 0,1 0 1 15,-1 0-6-15,-3-3 5 0,1-1 0 0,-2-1 3 16,-2 1 0-16,-1-2-3 0,-1 0 1 15,-1 0-3-15,-2-2 3 0,0 1 0 0,-2-1-4 16,-1 0 4-16,-2 3-5 0,-3 2 3 0,0 1 2 16,-3 3 0-16,0 1 4 0,-2 2-7 15,-1 0-4-15,-6 3-1 0,3 3-3 0,-4 1 5 16,-1 4-2-16,1 2 2 0,1 5-1 0,1 0 2 16,2 1 1-16,0 3 0 0,4-2 3 0,4 4-7 15,2 0-2-15,3-1 0 0,4 1 0 16,0 1 2-16,5-4 0 0,5 0 0 0,0-2-2 15,2-2 1-15,4-5 4 0,0-1 1 0,4-5 5 16,-2-1-3-16,-1-3-2 0,1-1 0 0,-1-3-2 16,-2-1 3-16,1-2 3 0,-2-2 1 0,-4-1-5 15,3-2 2-15,-4-1 1 0,4-1-1 0,-4 0 5 16,-2-3-4-16,6-2-3 0,-4-1 0 16,1 0-2-16,0-2 4 0,-3 3-1 0,-3-2 5 15,-4 8 0-15,1-2 1 0,-4 3 4 0,0 5 1 16,-2-1 0-16,0 6-1 0,-1 1-2 15,-1 2-5-15,3 1-1 0,-1 1-5 0,0 2-2 16,-1 1-1-16,-4 4-4 0,-2 5 3 0,-2 2 2 16,0 4 2-16,3 1 5 0,-1 2-4 0,5 3-3 15,1-3 3-15,4 1-6 0,1-3 5 16,2 2 1-16,3-3-2 0,2-1 3 0,0-5-4 16,2 0 2-16,-4-3 1 0,2 0 5 0,3-5-4 15,-3 0-1-15,0-1 0 0,1-3-5 16,1-2 9-16,0 0 1 0,-1-3 2 0,0-1-1 15,1-1 1-15,-2-2-1 0,0-2 1 0,1 0 4 16,0-3-6-16,-1 0 0 0,-1-2-3 0,0 0-1 16,0-1 1-16,-1 0 2 0,0-3 0 15,0 2-3-15,-1-3 0 0,0 5 0 0,-2 0-1 16,-2 2 9-16,0 5-1 0,-2 0-2 0,-1 1 0 16,0 5-7-16,0 0 3 0,0 1 3 0,0 0 1 15,0 2-6-15,0 0-3 0,0 0-3 0,0 0-7 16,0 0 2-16,0 2-7 0,0-1 1 0,1 2 4 15,-1 2 0-15,2 6 10 0,-2 1 2 16,3 3 3-16,0 1-1 0,-2 0-2 0,0 3 0 16,0 1-2-16,0-1 4 0,-1 1-1 0,0-1 0 15,0 2-3-15,-1 0-3 0,1-3 6 16,1-2 0-16,-1-3 0 0,2-2 3 0,1-3-4 16,-2-2 0-16,2 0-1 0,-2 0 2 0,1-4 0 15,2 1-2-15,-2-2 1 0,2-1-4 0,-2 0 4 16,4-1 2-16,0-3 4 0,2-3 2 15,1 1-5-15,2-3-1 0,2-3-1 0,-3 1 1 16,2 0-1-16,0 0 0 0,-2-2-1 0,3 0-5 16,-2-1 6-16,-1 1 1 0,2 1 1 0,0-1 2 15,2 2-5-15,-4 3 0 0,-1-2-2 16,-2 6 2-16,-2 0 1 0,1 2-2 0,-3 1 1 16,0 1-7-16,0 0 3 0,-2 0 2 0,1 1-2 15,1 0 5-15,1 2-6 0,-1 2-1 0,2 3 1 16,0 1 2-16,1 3 1 0,-1 0 1 0,0-1 1 15,0 3-3-15,1-1 2 0,-1-2 2 16,1-4 2-16,-2 2 1 0,3-1-3 0,-1 1-1 16,-2-1-4-16,0-2 4 0,-1-2 1 0,1-2 0 15,-2 2 0-15,1-3-2 0,-1-1 1 0,2 0 4 16,0 0 1-16,1-1 0 0,0-4-1 16,1 3-2-16,0-2-2 0,0-1 3 0,2-1-2 15,-3 0 1-15,2-1 0 0,-2 0-4 0,0-2 1 16,-1 3-2-16,0-4 1 0,1-1-3 15,-3 2-9-15,2-2-11 0,-2 2-15 0,0-2-16 16,0-1-24-16,0 3-34 0,-1-5-67 0,-1 3-135 16,-3 0-502-16,-1 0-773 0</inkml:trace>
  <inkml:trace contextRef="#ctx0" brushRef="#br2" timeOffset="1.33409E6">25919 9218 1259 0,'-5'-8'330'0,"-3"-3"-222"0,2-1-21 16,2 6-49-16,3 2-43 0,0 3-157 0,2 1-523 15,0 3-284-15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6:01:13.865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2710 1485 1 0,'4'-5'0'0,"-1"-3"0"0,1-1 0 15,2-1 275-15,-5 2 121 0,2 0-21 16,-3 1-68-16,0-2-36 0,-2 1-39 0,1-1-43 15,-3 2-25-15,-2 0-21 0,2 1-25 0,-5 0-17 16,0 2-17-16,-2 2-18 0,-3 3-17 0,-5 2-8 16,-4 6-4-16,-5 5 3 0,-5 4 5 15,-1 3-3-15,-6 6-1 0,0 3-5 0,-4 6-6 16,0 2-1-16,-1 3-4 0,5 3-7 0,0 1-4 16,7 1-9-16,3 0-3 0,5-3-1 15,8-4 1-15,8-4 2 0,7-4-2 0,4-2-3 16,5-3 0-16,5-3 2 0,2-2 2 0,6-2-1 15,7-2-3-15,0-3-4 0,7 0-8 0,2-6-10 16,5 2-23-16,4-5-33 0,1-3-41 0,2-3-67 16,-2-4-101-16,0-2-247 0,-2-1-487 15,-1-3 153-15</inkml:trace>
  <inkml:trace contextRef="#ctx0" brushRef="#br0" timeOffset="435.4238">2900 1644 1040 0,'3'-7'393'16,"0"0"-64"-16,0 0-82 0,3 2-61 0,0 1-47 16,2 3-18-16,0 1-41 0,1 1-27 15,2 5-13-15,2 0-7 0,2 5-2 0,2 4-6 16,2 2 1-16,-1 1-1 0,-2 4-1 0,0 0-1 16,-4 1-8-16,2 1-3 0,-3 1-5 15,-1 2 0-15,-1 2 3 0,-2 0 0 0,-3-1-4 16,-2-2 0-16,-2-4-4 0,-2-3 1 0,-1-4 0 15,2-6 1-15,-3-2 2 0,-2-2 1 0,4-2 9 16,0 2 8-16,-1-4 7 0,0-2 3 0,2-3-3 16,-2 2-10-16,-3-3-9 0,3-1-8 0,-2-2-5 15,1-4-3-15,2-1-7 0,2-4-8 16,2-1-3-16,2-2 1 0,3-3 1 0,4-3 5 16,3-2 4-16,5-2 2 0,3-2 7 15,4 4 1-15,1 1 2 0,-3 4 1 0,4 1-1 16,-5 2 1-16,3 6 5 0,-4 3 3 0,-5 5 1 15,3 1 4-15,-2 4-5 0,0 2-3 0,0 4 0 16,-3 3 0-16,1 4-1 0,-3 0 3 0,3 4-3 16,-5 3-4-16,0 0 1 0,-2 3-3 0,-3-2-3 15,0 3 1-15,-3 0-2 0,-1-3-3 16,1 0 1-16,-2-1-3 0,-1 1-9 0,0-5-2 16,-1 0-13-16,-2-2-32 0,1-2-33 0,-1-2-58 15,-2-2-69-15,1-5-144 0,-4 0-420 16,0-4-462-16</inkml:trace>
  <inkml:trace contextRef="#ctx0" brushRef="#br0" timeOffset="587.0269">3297 1067 1 0,'0'-12'60'0,"0"-2"-47"0,2 1-38 16,4 2-23-16,-1 7 48 0,4 1 0 0,1 5 0 15,6 1 0-15</inkml:trace>
  <inkml:trace contextRef="#ctx0" brushRef="#br0" timeOffset="1034.7936">3909 1147 556 0,'1'4'7'15,"-1"0"50"-15,2 4 85 0,-1 5 121 0,-1 3 41 16,0 4-30-16,0 4-49 0,0 4-36 0,0 6-52 16,0 3-22-16,1 2-22 0,0 2-39 0,0 3-14 15,1 1-16-15,0 1-3 0,0 4-2 0,-1 1-2 16,0-1-6-16,0 2-9 0,-1-4-1 16,0-3-8-16,1-6-2 0,-1-9 0 0,3-7-3 15,-1-8 4-15,1-5 3 0,-2-5 5 0,-1-3 4 16,0-1 17-16,0-1 21 0,0 0 14 0,0-3-10 15,0-5-18-15,0-3-25 0,0-5-14 16,-1-4 6-16,1-4 3 0,0-2 2 0,4-5-5 16,-1-1-1-16,6-5 0 0,3-2-1 0,2-2 5 15,5-2 2-15,-3 4 4 0,4 2 3 16,-2 4 4-16,3 5 6 0,-3 5 10 0,1 3 8 16,-2 2 3-16,2 7 2 0,-1 1-7 0,-4 4-6 15,3 4-7-15,-4 2-7 0,2 4-2 0,1 2-2 16,1 4 2-16,-3 3-3 0,0 6 2 15,-4 2 4-15,0 1-5 0,-2 1 0 0,-2 2-2 16,0 2-2-16,-3 0 0 0,-2 4 1 0,-2 4-1 16,-1-2-8-16,0 0-1 0,1-2-9 0,-1-5-5 15,2-5-10-15,2-6-17 0,-2-1-36 0,-2-1-37 16,0-2-69-16,1-4-118 0,-1-2-191 0,1-3-329 16,-1-4-89-16</inkml:trace>
  <inkml:trace contextRef="#ctx0" brushRef="#br0" timeOffset="1214.6929">4222 942 33 0,'0'-5'219'0,"0"-1"-24"0,0-4-78 16,1 2-23-16,0-2-44 0,0 1-134 15,2 4-47-15,1 1-26 0,0 3 7 0,3 3 91 16,4 11-8-16,5 7 8 0,0 6 59 0,2 2 0 15</inkml:trace>
  <inkml:trace contextRef="#ctx0" brushRef="#br0" timeOffset="2038.0711">4822 1131 1 0,'0'-1'425'0,"-4"1"64"0,3 0-107 16,-2 0-88-16,1 0-80 0,-1 3-64 15,-2-1-41-15,-2 4-15 0,-2 2-3 0,-2 5 0 16,0 3-11-16,-2 5-16 0,2 2-11 0,0 4-9 16,0 2-5-16,1 5-8 0,1-4-12 0,-1 4-7 15,4 3-3-15,1 0 7 0,2 4 5 16,5 3 5-16,1 1-9 0,7-5-6 0,10-2-6 0,4-4-6 16,7-5-1-16,4-1-3 0,1-4-2 15,4-2 0-15,2-3 0 0,2-6 1 0,-1-3 0 16,-1-6-3-16,1-1 1 0,-1-5 4 0,0 0 5 15,-3-6 5-15,1-1 4 0,-5-4 3 0,-2-2 2 16,-3 0 6-16,-2-2 10 0,-8-2 7 16,0-1 0-16,-8-1 9 0,-2 1-6 0,-5 0-4 15,-3 2 2-15,-5 1-11 0,-2 1-3 0,-4 3-3 16,-1 1-3-16,-2 3-3 0,-5 1-3 16,3 2 0-16,-7 1 2 0,1 2 1 0,-2 3-1 15,1 1-2-15,0 2-5 0,4 3-5 0,-2 3-1 16,4 0-2-16,0 4-1 0,1 0 1 0,3 5-1 15,5 0 1-15,1 0 1 0,3 1-1 16,4 0-4-16,2 2-7 0,2 0 0 0,4 0-10 16,2-1 10-16,4-2 2 0,0-1-2 0,2-5 11 15,-3-2-12-15,3-4-1 0,-4-2 2 16,-1-2-2-16,-3-2 6 0,-2 0 7 0,-1-2 2 0,4-2 1 16,-2-2 6-16,2-4-3 0,6-2-4 15,-3-2 3-15,1 0-5 0,-1 0 2 0,-4 1 2 16,-1-1 7-16,-1-3-5 0,3 1 1 0,-3 1-1 15,-1 0-9-15,0 3 5 0,-4-1 0 0,1 2-1 16,-3 0 4-16,0 4-3 0,-2 4 4 16,1-1-1-16,0 4-7 0,0 0-11 0,0 1-24 15,0 2 1-15,1 4 0 0,2 3 13 0,-1 1 18 16,4 6-1-16,-2-1 7 0,4 2-9 0,3 3 2 16,1 0 2-16,5-3-1 0,-1 0 9 15,6-3-1-15,1-1 0 0,1-3-4 0,4-4 3 16,2-2-1-16,0-4 0 0,0-4 4 0,-3-1-4 15,0-3 4-15,1-3 1 0,-6-1 2 0,-1-3 4 16,0-2 1-16,-1-1 7 0,-2-2-5 16,0-3 6-16,-5-2 0 0,0-5-9 0,-1 1 4 15,-2-4-11-15,-3-1 0 0,0-2 2 0,-6 0 0 16,-1-2 0-16,-1 3-5 0,-6 1 3 0,0 5-3 16,-3 0 8-16,1 2 2 0,-2 5 4 0,1 3 8 15,-1 9-6-15,1 1 3 0,3 5-5 16,-1 2-9-16,4 0 0 0,-1 4-6 0,1 4-3 15,-4 5 0-15,-1 9 2 0,0 4 0 0,2 5 1 16,2 6 5-16,1 0-6 0,1 3 1 0,6 4 2 16,-1 0-4-16,-1 3 4 0,0-1-2 15,-1 1-9-15,2 1-7 0,2-1-22 0,1 0-26 16,0-4-34-16,1 0-61 0,2-4-48 0,3-1-177 16,0-1-586-16,1 0-482 0</inkml:trace>
  <inkml:trace contextRef="#ctx0" brushRef="#br0" timeOffset="3949.6104">7282 1331 342 0,'-9'-5'569'0,"-3"-4"-427"0,-1 1 56 16,-2 2 14-16,5 2 16 0,-2 2 6 16,0 1-38-16,-8 1-29 0,0 3-35 0,-1 6-24 15,-4 4-16-15,-2 4-12 0,-2 4-16 0,-1 3-13 16,1 2-2-16,4 2-9 0,3 2-6 0,3 4-4 16,3-1-8-16,5 3-4 0,8 1-4 0,3 1-1 15,5-3-8-15,10-2 2 0,3-2 3 0,8-4-1 16,7-4 7-16,6-2-2 0,1-5-5 15,5-2 0-15,2-4-5 0,1-5-3 0,1-2-3 16,-4-6-3-16,2-4-2 0,-4-4-1 0,-2-4-1 16,-3-4-1-16,-4-2 4 0,-4-6-2 0,-3 0 8 15,-3-5 2-15,-4-6 1 0,1-2 1 16,-2-5-9-16,-5-3-1 0,2-4-5 0,-5-5-1 16,-1 1 3-16,-4-5 1 0,-2 3 4 0,-3 1 2 15,-3 5-1-15,-4 7 6 0,3 10 1 16,-5 4 4-16,4 2 4 0,-3 10 2 0,2 3 7 15,-1 5 1-15,4 5 1 0,0 3-10 0,-2 5-9 16,3 1-8-16,-1 7-5 0,-5 2 5 0,3 11 4 16,-5 7 4-16,1 6-1 0,3 5 3 15,-1 2-2-15,4 7-3 0,1 4 6 0,1 2-4 16,0 5 4-16,0-1-1 0,0 2-2 0,1-3 1 16,1 0-4-16,5-7-8 0,3-9 0 0,3-10-1 15,0-10-1-15,3-4 6 0,-5-9 0 16,0-2 2-16,-1-4-1 0,-1-4 2 0,-1 0 2 15,-2-3-1-15,8-6 2 0,-3-3 0 0,3-4-1 16,3-4 7-16,-1-1-3 0,1-1-2 0,1-5 0 16,-4-1-10-16,4-1 1 0,-2-1 1 15,-1 3-4-15,2 2 4 0,-3 2-1 0,-4 5 3 0,3 3 3 16,-5 5-2-16,0 0 1 0,-4 5-4 16,1 2-5-16,-2 0-8 0,0 6-7 0,3 0-3 15,1 7 3-15,-1 2 10 0,5 7 8 16,3 5 5-16,1 3 4 0,1 3-1 0,3 3 1 15,-2-2 0-15,6 0-1 0,0-1-2 0,0-1 0 16,6-2 0-16,1-4 0 0,1-2-2 0,-1-3 4 16,0-5-1-16,-1-5 1 0,-3-1 4 15,0-4-4-15,-2-2-1 0,3-3 1 0,-4-6-3 16,4 3 3-16,-4-5 1 0,0-2-1 0,-4-1-2 16,-1-4 5-16,-5-1 0 0,1 0 7 0,-7-1 1 15,1-2-1-15,2-2-5 0,-7 0-5 0,2-3 2 16,-5 3 3-16,-5 0 2 0,1 4 2 0,-5 1-1 15,0 5-3-15,-1 1 1 0,-3 5-3 16,-5 2-1-16,-2 0 1 0,-2 4-3 0,0 2 3 16,-5 2 0-16,4 4-3 0,-4 1 3 0,5 5-5 15,4 3 1-15,3 0-2 0,2 4 1 0,4 0 4 16,2 5-2-16,3-1 1 0,4 0-6 16,2 1-2-16,6-1 2 0,2 2-1 0,3-2 4 15,2-2-1-15,3-2-6 0,3-5 2 0,-1-1 1 16,1-5-3-16,-1-2 7 0,0-3-3 15,-1-4 1-15,0-1 2 0,-1-4-4 0,-2-2 3 16,2 0 0-16,-6-4 1 0,4-1 0 0,-5-3 4 16,0 0-1-16,0-3 3 0,-1-2 2 15,-1-2 2-15,0 1 1 0,-4 1-3 0,2-5 0 16,-4 1-4-16,3-1 4 0,-4-1 4 0,-2 5-2 16,0 1 2-16,0 5 3 0,-2 2 0 0,-4 2 6 15,4 5 2-15,0 1-6 0,0 4-2 0,-2-3-9 16,2 7-6-16,0 0-4 0,-5 5-2 15,1 3 1-15,-2 6 1 0,-1 3 5 0,0 4-1 16,7 1 3-16,2 0-1 0,2 1-2 0,5 0-4 16,-1-2-4-16,8 0 4 0,0 1 0 0,2-4 3 15,4 1 0-15,-4-3 0 0,5-3-1 0,-1-5 1 16,-1 0 5-16,0-6-4 0,-2-1 1 16,-2-3-2-16,0-2-2 0,1-3 5 0,0-1 2 15,-2-5 0-15,4 0-1 0,-4-2 0 0,5-1-1 16,-2-3 3-16,-4-2 4 0,3 2-2 15,-6-3-1-15,0-1 0 0,0-2-3 0,-2 0 3 16,1 0 5-16,-1-2-6 0,-2 1-1 0,-1 0-2 16,1 3 2-16,1 0 4 0,-3 3 5 0,-2 2-3 15,0 1 2-15,2 1-5 0,-3 4 0 16,0 1 6-16,0 4 2 0,-1 1-2 0,0 2-1 16,0 1-9-16,0 1-7 0,0 0-5 0,-1 1-8 15,1 1 2-15,-1 5 1 0,0 3 3 0,-1 7 8 16,0 3 3-16,2 2 2 0,0 2 0 0,2 1 0 15,0 1-3-15,-1 1-1 0,1-1 2 16,0 1 1-16,3-1-1 0,-1-1-3 0,3-4 3 16,-2-3-6-16,4 0 6 0,0-2 1 0,1-4-2 15,-1-1 4-15,1-1-3 0,0-3 1 0,0-2 0 16,-1-2 2-16,1-2 0 0,0-2-1 16,-4-1 2-16,4-3-2 0,0 0 3 0,4-3 3 15,-2-3-1-15,-1-2 1 0,1-1-3 0,2 1-2 16,-2-2 3-16,1-2-1 0,-1 1 0 0,-1-1-2 15,0 0-4-15,-2 2-6 0,1 1 4 16,0 4 3-16,0 0 7 0,-3 2-1 0,-3 1-2 16,5 3-4-16,-5 0-3 0,0 2 4 0,-1 1-4 15,0-1-3-15,1 2-4 0,0 2-4 0,5 1 0 16,1 2 5-16,-1 3 4 0,3 1 0 16,-2 2 2-16,3 1-1 0,0 0 0 0,-5-1 3 15,1 2-2-15,0-3 1 0,0 2-3 0,-1-1-2 16,1-2 4-16,-5-2 1 0,3-1 2 0,-1-4 3 15,-1 2-1-15,-1-5-3 0,3 2 2 0,0-4 1 16,-2 2-1-16,4-5 3 0,2-1-3 16,-1-1 0-16,0 0 0 0,0 0 3 0,1-1 0 15,-1 0 1-15,3-4-1 0,-1-1-3 16,3 1 3-16,-4-3-1 0,4 4-1 0,-1-3 0 16,-3 2 2-16,4-1-7 0,-3 4 6 0,0 0 2 15,-3 2-2-15,-3 3 7 0,-2 1-7 0,-2 3-3 16,1 0-4-16,-1 2 0 0,0 2 0 0,2 0 1 15,4 6-1-15,0 0-2 0,-1 3 1 16,1 1 0-16,2 2 7 0,-1 1 1 0,2-2 0 16,-1 1-2-16,2-2 0 0,-1-4-1 0,-3-2 0 15,1 0 3-15,2-2-3 0,-2-3-1 0,1-2 0 16,1 1 2-16,-1-2 1 0,0-2 1 0,3-2-5 16,-2-3-8-16,-1-1-11 0,0-2-14 15,-4-4-24-15,-4-3-30 0,-2-3-42 0,-2-3-56 16,-6-3-105-16,-3-2-280 0,-3-4-501 0,-5-2 75 15</inkml:trace>
  <inkml:trace contextRef="#ctx0" brushRef="#br0" timeOffset="4903.6602">12440 1874 188 0,'4'-1'199'0,"-1"-2"-98"0,1 1 61 16,-2 3 55-16,-1-1 69 0,-1 1 39 0,0 0-26 16,0-1-53-16,0 2-65 0,-1-2-51 15,1 0-37-15,0 1-29 0,-2-1-15 0,2 0-10 16,0 1-3-16,0-1 2 0,0 0 2 0,0 0 0 16,0 0 1-16,0 0 1 0,0 0-2 15,0 0-1-15,0-1 2 0,0 1-6 0,0 0 2 16,0 0-3-16,0 0-2 0,2 1 0 15,-2-1-2-15,0 0-4 0,0 0-7 0,0 0 0 0,0-1-6 16,0 1-1-16,0 0 0 0,0 0-3 16,0 0-1-16,-2-1-7 0,2-2 0 0,-2 2-4 15,-1-3 0-15,1 2 3 0,2-1-1 0,-1 2 3 16,-1-3-2-16,1 3 0 0,0 0 1 0,1 0-1 16,0 1-1-16,-2-1 2 0,2 1-3 0,0 0 0 15,0 0 1-15,0 1 0 0,0-1 1 0,0-1 2 16,0 1-7-16,0 0-1 0,0 0-3 15,0 1-4-15,0-1 6 0,0 0-1 16,0 0 3-16,0 0 1 0,-1 0 1 0,1 0 3 0,0 0-1 16,0-1 6-16,0 1-7 0,0 0 4 15,0-2-2-15,0 4 0 0,0-2 6 0,0 0-1 16,0 0 0-16,-1 0-2 0,0-3-2 0,0 1 0 16,-2-2 0-16,-1 0 2 0,2 0-4 0,1 0 1 15,0 1 0-15,-2 1-3 0,2-1 5 16,-1 0-3-16,1 1 1 0,0 0 1 0,1 0-3 15,0 1 1-15,-1-3-3 0,1 2 2 0,-2 2-5 16,2 0-5-16,2 0-8 0,-4 1-18 16,2 0-16-16,0-1-28 0,0 2-12 0,0 1-14 15,-1 0-32-15,0 4-41 0,-2 0-89 0,1 3-139 16,1 2-248-16,-2 1-327 0</inkml:trace>
  <inkml:trace contextRef="#ctx0" brushRef="#br0" timeOffset="19671.406">8091 2943 90 0,'3'-11'283'0,"-2"-2"-21"15,4 0 44-15,-3 5-20 0,0 6-42 0,-2 2-72 0,1 0-82 16,-1 2-68-16,0 0-27 0,2 4 3 16,2 5 20-16,-1 3 26 0,1 6 16 0,2 3 15 15,-4 6 8-15,3 1 11 0,-5 7-2 0,-5 4-6 16,2 3-9-16,-6 3-17 0,1 4-15 0,-1-2-16 15,-1-1-6-15,-2-2-9 0,3-3-2 0,0-2 3 16,1-7-1-16,0-6-2 0,1-8 1 0,5-6 4 16,1-9 26-16,0-2 33 0,2-3 34 15,-1-2 24-15,0 1-23 0,0-5-33 0,1-6-33 16,0-5-32-16,0-6-2 0,4-4-4 0,-2-3-1 16,1-4 1-16,4-2-1 0,-2 2 3 0,0-4-2 15,3-4-3-15,6 1 2 0,-4-5-6 16,2-1-1-16,7-2 0 0,1 1-3 0,2-5 4 15,3 1-2-15,2 1 1 0,-3 0 0 0,2 5 0 16,-3 2 1-16,-4 7 1 0,1 5-1 16,-3 4 0-16,-4 5 0 0,1 5 0 0,-5 4 0 15,-4 4 1-15,1 4-1 0,1 3-3 0,-5 2-2 16,-1 1-4-16,3 4-1 0,0 3 3 0,3 7 4 16,3 5 3-16,1 3 3 0,2 6 0 15,-3 5 0-15,-1 4 2 0,0 5-1 0,-5 2 0 0,0 7 0 16,-4 3-1-16,-1 0 0 0,-1-1 0 15,0-1-2-15,1-5-2 0,1-4 2 16,2-4 0-16,0-5-1 0,4-2 1 0,1-6-5 0,-3 0-1 16,2-5-1-16,0 2-3 0,-3-1-2 15,5-3-14-15,-5-1-17 0,3-4-22 0,0-4-24 16,-3 1-22-16,3-5-24 0,-5-2-38 0,-1-3-53 16,-1 0-35-16,0-3-247 0,-1-1-412 0,-1-4 205 15</inkml:trace>
  <inkml:trace contextRef="#ctx0" brushRef="#br0" timeOffset="20448.1481">8069 3101 512 0,'-3'-1'100'0,"2"1"-71"0,1 1 8 16,6 2 36-16,4 2 126 0,6-2 101 0,9-2-14 15,9-1-58-15,15-3-57 0,9-2-49 16,7-4-29-16,9-1-24 0,4-3-19 0,3-1-14 15,0-1-9-15,-3 1-2 0,-3-3-3 0,-3 2 0 16,-2-3 1-16,-5 2-1 0,-4 1-1 16,-8-2 1-16,-9 2 1 0,-5 2 0 0,-6 2 9 15,-8 2 8-15,-6 3 12 0,-5 2 10 0,-9 1-3 16,0 2-9-16,-4 0-14 0,-1 2-16 0,-1 0-15 16,1 2-1-16,-1 1 3 0,1 6 8 15,-2 3 11-15,2 7 3 0,-2 3-2 0,1 3-1 16,1 2-2-16,-1 4-2 0,0 1 0 0,-1 5-1 15,-4 7-4-15,4-2-2 0,-1 8-4 16,-2-3-2-16,3 1 1 0,-1-6-5 0,-1-2 0 0,4-7-2 16,0-8 0-16,4-7 1 0,-3-3 2 15,2-4-2-15,-3-5-1 0,1-4 4 0,-1-2 5 16,0-1 27-16,0-1 18 0,0-1 1 0,2-3-6 16,0-7-25-16,-1-2-19 0,1-6-2 0,-1-4 0 15,1-5-2-15,1-3-1 0,0-2-2 16,-2-8-3-16,1-2 1 0,2-5-1 0,2-4-2 15,2 0-1-15,4-3-3 0,-1 0-1 0,5-1-2 16,-1-3 1-16,4 2 0 0,1 3 1 0,1 7 0 16,1 6-2-16,0 3 4 0,2 7 1 0,-3 4 0 15,-1 8 1-15,-1 2-6 0,-1 5-1 16,-3 3-1-16,-4 4-8 0,-3 6-1 0,-4 4-3 16,3 5 3-16,-1 7 7 0,1 6 9 0,-2 8 6 15,-5 10 2-15,-5 4 3 0,-5 7 0 16,-3 4-2-16,-7 4 1 0,-2-2 1 0,-1-4-2 15,-1-7 2-15,7-8-5 0,3-8-2 0,1-6 2 16,2-2 0-16,2-3 2 0,1-4 4 0,1-3-5 16,4-4-2-16,3-2 1 0,0-2 1 0,8 0 4 15,-4 0 5-15,8-3 2 0,4 0-3 16,5-1 1-16,7-1-2 0,3-1-1 0,2-1 1 16,4 2-5-16,-5 0-2 0,-1 2-3 0,0 1 2 15,-1 4-1-15,-5 1 0 0,2 2 0 0,-5 1-3 16,1 5 2-16,-2-2 1 0,-5 4-1 15,-1 2 4-15,-3-2-3 0,-3 1-1 0,-5 1 0 16,-3 1 1-16,-1-4 2 0,-2-2 1 0,-3 1 2 16,-2-4 0-16,-4 1 2 0,0-3-1 0,-3-1 2 15,-1 2 6-15,-5-2-2 0,-6 1 1 0,1-3-1 16,-3-2-3-16,2-3 0 0,1-1-2 16,4-1-2-16,1-2-4 0,0-1-4 0,4-2-6 15,2 1-13-15,1-1-17 0,2-1-42 16,0-2-79-16,1 1-171 0,2-4-725 0,1 1-607 15</inkml:trace>
  <inkml:trace contextRef="#ctx0" brushRef="#br0" timeOffset="21068.2716">10597 2556 1 0,'2'-5'112'0,"-1"-5"318"15,0 2-19-15,1 1-43 0,-1 0-27 0,2 4-64 16,1-1-60-16,-2 1-47 0,-2 2-40 0,1 0-35 15,-1 2-30-15,0-1-25 0,0 0-19 16,0 1-17-16,0 0 1 0,2 3 8 0,-2 1 11 16,2 4 17-16,0 4 8 0,0 5 4 0,0 1 2 15,1 6-2-15,0 2-5 0,-1 0-9 0,-1 4-5 16,0 3-9-16,-1 1-1 0,0 4 1 16,2 4-3-16,-2-1-2 0,1 1-6 0,0 2-4 15,3-4-2-15,-3 0 2 0,1-3-1 0,1-1-2 16,1-5 1-16,-1-5-5 0,3-5 2 15,-3-2-2-15,3-4 1 0,-2-3 2 0,-3 0-4 16,2-4-1-16,0 4 1 0,-2-5 0 0,0-4 0 16,-1 1 2-16,0-4-2 0,0 2-1 15,0-3 2-15,0 0-1 0,0 0 2 0,0-3-1 0,0 2-1 16,0 1-3-16,-1-1-3 0,1 0-8 16,0 0-19-16,-3-3-19 0,1-1-28 0,-1-2-35 15,-3-1-39-15,1 0-68 0,2-1-132 0,1-1-354 16,1 1-781-16</inkml:trace>
  <inkml:trace contextRef="#ctx0" brushRef="#br0" timeOffset="24971.026">10833 2313 1 0,'-2'-6'0'0,"-1"2"0"0,2-3 0 15,-2 0 0-15,0 1 135 0,-1 1 88 0,3-1-27 16,-2 1-15-16,-1 0-19 0,1 0-18 16,0 0 2-16,-1 3 3 0,2-2 7 0,-2 3 2 15,3 0-12-15,1 0-27 0,1 2-36 0,1-1-36 16,0 0-32-16,-2 1-16 0,3-1 6 0,0 1 13 16,3 1 14-16,2 1 12 0,5 1 0 0,4 0-2 15,2 3-1-15,3 0 4 0,-2 1 5 16,8 2 0-16,2 1 0 0,0 1-6 15,3 1-10-15,-1 3-6 0,0 0-4 0,-1 1-5 0,-3 1-5 16,2 2-4-16,-3 3-5 0,-1 0 1 0,-1 3 0 16,-4 2 2-16,-3 2 4 0,-1 4-3 15,-4 1 4-15,-1 3-1 0,-1 3-1 0,-5-3 3 16,-1 2 1-16,-3-1 0 0,-2 3 0 0,-3-2 0 16,-2-4-1-16,-4 1 1 0,-2-7 4 15,-1-1 0-15,-2-2 2 0,-3-3 3 0,-3 0-2 16,-4-1 2-16,-1 1-2 0,-1-3-1 0,-3-3 0 15,3-1-2-15,-6-1 0 0,3-2-4 0,-3 0-2 16,-2-2-1-16,-1 1-3 0,2-3 1 0,3 2-1 16,3-4-3-16,3-1 0 0,5-1-3 15,-2-1-1-15,8-2 0 0,4 1 0 0,2-3 0 16,3-1 0-16,2 0 1 0,1 0-1 0,2 0 0 16,1 0 0-16,0-1-2 0,-2 1-2 0,2-1-4 15,-1 0-7-15,2-1-4 0,1-1-5 16,3-1-13-16,2-2-19 0,3 1-31 0,2 1-46 15,-1-1-64-15,2 2-102 0,4-3-226 0,0 1-388 16,3 0 31-16</inkml:trace>
  <inkml:trace contextRef="#ctx0" brushRef="#br0" timeOffset="25626.6305">12308 2437 1 0,'0'-5'0'16,"-1"-3"125"-16,1 0 328 0,-3-1-36 0,0 4-41 16,-1 1-99-16,-1 0-62 0,-3 3-47 0,0-1-39 15,-4 2-30-15,0 3-21 0,-7 3-7 0,1 4 5 16,-6 4 0-16,-1 3-1 0,-2 5-7 15,-1 4-8-15,0 4-7 0,-3 6-6 0,-1 2-7 16,3 6-10-16,0 3-9 0,4 2-6 0,4 6-4 16,5-4-4-16,6-2-2 0,8-7-1 15,10-6 0-15,5-7 0 0,5-4 1 0,8-1 2 16,4-4 1-16,4-3 2 0,3-3-1 0,3-3 0 16,-4 0-2-16,3-3-1 0,-5-3 4 0,0-4 0 15,-3-4 3-15,-2-2 0 0,-1-4-1 16,-1 1 1-16,-4-3-1 0,0-1 0 0,-2-1-2 15,-5-1 0-15,2 0 0 0,-5 2 0 0,0-4 3 16,-1 1-1-16,-3 1-2 0,-2 2 1 16,0 1-3-16,-4-1 1 0,2 5 1 0,-2 0 0 0,-2 3 0 15,-1 3 0-15,0 1-5 0,0 0-1 0,0 1-5 16,0-1-5-16,1 1 0 0,-1 4 0 16,0 2 1-16,1 4 5 0,3 2 2 0,-1 2-2 15,-1 4 0-15,2-1 0 0,0 3-2 0,-1 0 0 16,2 2 2-16,-2 1 0 0,0 0 0 15,1 3 0-15,-1-2-6 0,-3 2-10 0,1 4-12 16,0-5-30-16,-1 2-31 0,-1-3-56 0,0 1-60 16,0 2-134-16,-1-2-377 0,1-1-836 15</inkml:trace>
  <inkml:trace contextRef="#ctx0" brushRef="#br0" timeOffset="26232.2697">13574 2416 2271 0,'4'-12'23'15,"-1"3"5"-15,-2-1-1 0,1 7-6 16,-2 4 1-16,0 1-2 0,0-1 0 0,-1 2 23 16,1 4 21-16,1 6 21 0,-1 3 12 0,3 5-18 15,1 3-7-15,-2 5-18 0,5 4-12 16,-3 2-7-16,3 3-11 0,-1 2-2 0,0 3-5 16,2 2-1-16,-1 5-2 0,-1 3-2 0,3-1-1 15,2-3-3-15,0-4 0 0,2-6-5 0,1-3 0 16,-2-4-1-16,-1-2-5 0,-1 0 2 15,-3-4-3-15,-2-1-4 0,1-6-3 0,-4-4-5 16,-1-3-6-16,-2-2-7 0,0-2 7 0,-4-5 0 16,0 0 8-16,-4-2 7 0,-2-1 0 0,-7-1 2 15,2-3 1-15,-6-1 2 0,-2-2-1 0,-2-1 2 16,-1 0 2-16,-3-2-1 0,-1 3 5 16,0-1-4-16,1 1-1 0,1 3 3 0,0 0-1 15,7 0 8-15,0 1 5 0,3 1 4 0,2 1 4 16,5 1 0-16,5 1-2 0,3 1-5 15,2-2-3-15,2 2-11 0,1-2-1 0,0 1 3 16,4 1 8-16,5 2 14 0,6 0 5 0,8 1 5 16,8-2-7-16,5 2-8 0,10-3-4 0,1 0-8 15,0 0 0-15,-1-1-2 0,-3-1-2 0,-3 0 1 16,-2-1-7-16,1-2 7 0,-3 1-1 16,-3 1-4-16,-3-4 5 0,-1 2-6 0,-1-1 0 15,-3 0 0-15,-3-2 3 0,-1-1-10 0,-2 0-5 16,-6-1-7-16,3-1-18 0,-5 1-8 15,0-2-19-15,-3-3-22 0,-1-1-33 0,-6 0-65 16,-2-2-94-16,-2 0-236 0,-3-4-428 0,-4-1-99 16</inkml:trace>
  <inkml:trace contextRef="#ctx0" brushRef="#br0" timeOffset="26431.5001">13263 2359 639 0,'-14'-13'499'15,"2"-1"-156"-15,-1-1-23 0,8 4-103 0,11 4-64 16,4 1-55-16,3 0-27 0,8 0-9 16,8 2-3-16,2 0-13 0,9 3-9 0,4 1-9 15,9 3-9-15,3 0-4 0,5 1-3 0,6 4-3 16,-4 0-8-16,4 1 0 0,0 2-14 16,2-1-33-16,1 1-57 0,-5-4-106 0,5 3-165 15,-2-2-281-15,-4-1-362 0</inkml:trace>
  <inkml:trace contextRef="#ctx0" brushRef="#br0" timeOffset="26721.1563">14760 2345 589 0,'1'0'464'15,"1"0"-80"-15,0 0-148 0,1 0-72 16,-3 1-39-16,0 1-12 0,0 1 12 0,0 4 10 0,1 1 18 16,0 4-11-16,0 4-24 0,5 4-15 15,-2 5-12-15,2 2-16 0,-2 5-14 0,4 2-10 16,-4 4-12-16,4 6-4 0,1 2-9 15,-1 3-3-15,3 2-6 0,0 5-2 0,1-3-3 0,-2-1-5 16,-2 0-1-16,-3-5 0 0,2-1-2 0,-6-3 5 16,0-2-7-16,-2-3 0 0,-3 1 2 15,-3-4-3-15,-2-4 5 0,-1-5 1 0,-2-1-1 16,-1-3-1-16,-3-1 3 0,-3-3-1 0,0-2 1 16,0-5 1-16,1-3-2 0,-3-2 1 15,3-4-7-15,-3 0-2 0,0-3-4 0,-4-2-7 16,3-2-7-16,-4-4-14 0,1-2-18 15,-4-1-29-15,3-3-43 0,-1-1-73 0,4-2-158 16,0-4-528-16,0-3-715 0</inkml:trace>
  <inkml:trace contextRef="#ctx0" brushRef="#br0" timeOffset="27062.8669">14281 2343 1857 0,'2'-4'180'16,"0"-3"15"-16,6 0-20 0,2 1-43 0,10-1 1 16,1 0-20-16,10 0-20 0,4 3-14 15,9 0-23-15,7 2-9 0,9 1-9 0,4-1-4 16,7 2-2-16,6 2-4 0,-1-1-2 16,7 0-4-16,4 0 0 0,-2 2-4 0,2-2-3 0,-3 0 1 15,-5-1-8-15,-5 0 7 0,-4-1-1 16,-8 0 1-16,-2-2 4 0,-8 1-2 0,-5-1 3 15,-11 0 1-15,-6 1 2 0,-6 0 1 0,-9 0 5 16,-5 1 2-16,-8 1-1 0,-2 0 6 16,0 0-7-16,-1 0-6 0,0-2-4 0,-1 2-13 15,-6-1-3-15,0-1-5 0,-4 2-1 0,0 0-6 16,-5 0-2-16,4 2-5 0,-4 3-14 0,4 0-13 16,0 3-28-16,-4 3-31 0,4 0-39 15,-4 3-91-15,2 4-198 0,-2 0-635 0,-2 0-472 16</inkml:trace>
  <inkml:trace contextRef="#ctx0" brushRef="#br0" timeOffset="27829.1">6225 4348 1 0,'-32'0'244'0,"-9"4"51"0,-7 0-64 16,16 3-36-16,9-3-2 0,6-1-2 0,7 1-34 15,1-1-42-15,7-1-53 0,1-1-28 16,2 3 4-16,1-4 30 0,1 2 36 0,1 2 27 15,3-1 5-15,2 2-9 0,4 0-20 0,5 0-19 16,3 0-20-16,6 0-16 0,4 0-6 0,6 1-5 16,4-1 0-16,6-2 2 0,7 1 1 15,7-3-1-15,9 0-4 0,4-1-4 0,15-2-7 16,4-2-5-16,8 1-1 0,11-2 3 0,3 1-2 16,9 1-2-16,6-2-1 0,7-2-6 0,7 2 4 15,6-1 2-15,4-1 2 0,6-1 1 16,6-1 0-16,5 1-5 0,6-3 0 0,5 3 1 15,6 1-1-15,3-4-1 0,5 2 0 0,6-1-4 16,4 1 1-16,2-1 0 0,2 2-2 0,6-2 3 16,3 0-5-16,3 0 2 0,5-1-2 15,-1 0 1-15,5 0-2 0,1-1-1 0,5 3 0 16,-4-3-3-16,3 2 2 0,-2 1 2 0,-1-1-1 16,-2 1 2-16,-4 0-2 0,-4 2 0 0,-3-1 1 15,-5 0-1-15,-9 1 0 0,-3-1 1 16,-9 3 0-16,-6-4-3 0,-11 2 2 0,-7 0-3 15,-10-1 1-15,-14 2 3 0,-11 0-3 16,-7 1-3-16,-10-2 0 0,-6 2-1 0,-7-1 2 16,-10-2-1-16,-8 2 0 0,-15-1-3 0,-11 1 0 15,-11 0 3-15,-11 1-2 0,-13-1 6 0,-9 2-2 16,-7-1-1-16,-8-1 0 0,-3 1-5 0,-2 0-2 16,-6-1-3-16,-2-1-9 0,-7 2-11 0,-3 1-11 15,-9 1-19-15,-8 0-18 0,-3 0-24 16,-3-2-51-16,-8 1-91 0,-6-2-180 0,-7 2-534 15,-6 0-640-15</inkml:trace>
  <inkml:trace contextRef="#ctx0" brushRef="#br0" timeOffset="29062.5745">5615 4117 527 0,'-16'-29'272'0,"-10"-13"19"15,-5-10-9-15,3 3-38 0,6 0-34 0,2-3-27 16,0-3-21-16,0-5-28 0,2-5-30 0,1-1-8 16,1-7-14-16,-4-1-18 0,5 3-2 0,-1-2-13 15,2 0-3-15,0 1-5 0,4-1 1 0,-3 2-1 16,4-4-5-16,1 0-8 0,2 1-1 16,0-1-3-16,1 4-4 0,1 4 3 0,2 3-7 15,1 2-3-15,0 2 0 0,-1 4-6 0,2 0 0 16,2 5 0-16,-1 2-4 0,0 2-2 15,3-1 4-15,0 2-2 0,-1 2 2 0,2 3 5 16,-1 6-5-16,-2 5-1 0,3 5-2 0,-2 3 0 16,2 5-2-16,0 4 0 0,-1 4-5 15,2 4-9-15,-3 2-6 0,4 3-3 0,2 1 3 16,5 3 9-16,5 5 1 0,3-1-3 0,6 3 3 16,1 2-1-16,2 3 5 0,5-1 8 0,2 1-1 15,3 0-1-15,-1-2 2 0,1 1 2 16,3-3-1-16,0 0 2 0,-1-1-4 0,2 0-1 15,2-3 1-15,5 0-2 0,6-3 2 0,3 0 2 16,5-1-2-16,3-3-4 0,7 0 4 0,3-1 0 16,5 1 0-16,1-1 4 0,7-1-4 0,4 0-2 15,0-2 1-15,5 0-2 0,1 1 2 0,1-4 1 16,6 1-1-16,1-1-2 0,5-1 1 0,5-1 1 16,2 0 2-16,3 0 4 0,4-3-3 15,2 1-2-15,4-1 1 0,2 0-2 0,1-1-1 16,3 2 2-16,1-4-4 0,2 3-1 0,5-4 4 15,-3 2-1-15,6 0 2 0,0 0 4 16,5-1-5-16,0-2 0 0,6 3 0 0,-1-2-5 16,4 1 5-16,3-1 2 0,2 2 2 0,2 1 1 15,-2-1-1-15,3 3 0 0,1-1-2 0,-1 1 3 16,1 0-1-16,2-2-2 0,0 4-3 16,-3-2 0-16,4 3 0 0,-1 0 0 0,2 1 1 15,1 0-1-15,1 1 0 0,0-1 0 0,1 3 2 16,1-1 3-16,-5 0-1 0,0 0-1 15,-5-1-1-15,-1 2-3 0,-9 1 3 0,-1-1 0 16,-8 2-2-16,-3 0 3 0,-3 1-2 0,-9 0 4 16,-6 0 0-16,-6 1 4 0,-10 0-3 0,-3 0-2 15,-9 2 1-15,-10-1-3 0,-5 2 1 0,-9 0 2 16,-9 2-3-16,-6-1-1 0,-11-1 3 0,-7 2-3 16,-6-1 3-16,-8 4 2 0,-2-2-4 15,-8-1 1-15,-4 4-4 0,-5-2-1 0,0 1 1 16,-3 3 4-16,-3 0-2 0,-3 3 0 15,0 4 0-15,-2 3-1 0,2 5 2 0,-5 5 2 0,-1 5-1 16,-1 5 0-16,-2 1-1 0,-4 8-1 16,-1 6 1-16,2 2 2 0,-1 3-1 0,-2 1-1 15,5-5 1-15,-1 7-1 0,4 3 2 0,0 4 3 16,0 4-3-16,0 1 0 0,0 0-2 16,-3 2-2-16,4-2 0 0,0-3 3 0,0-2 1 15,-1-3 2-15,0-1 0 0,-1 0-4 0,-5-3 1 16,3-4 0-16,-4-3-1 0,-1-2 6 0,-2-9-1 15,1-6 0-15,-6-3 0 0,0-6 3 16,-6-1 0-16,-4-5 4 0,0-5 2 0,-10-2-1 16,1-4 0-16,-5-1-2 0,-7-3-3 0,-3 1 0 15,-2-4-1-15,-8-2-1 0,-2 0 0 0,-3-3-2 16,-9-1 3-16,-2-1-4 0,-5-2 1 0,-3 1-7 16,-4-2-3-16,-3 0-10 0,1 2-29 15,5 2-37-15,-2 0-97 0,5 3-331 0,5 1-1183 16</inkml:trace>
  <inkml:trace contextRef="#ctx0" brushRef="#br0" timeOffset="30288.4078">12049 5629 1 0,'-7'-20'17'0,"-2"-8"158"16,-5-5 62-16,4 3 41 0,5 4 48 0,-1 1-8 15,2-1-31-15,-1 1-49 0,3 0-43 0,1 2-34 16,-2 2-25-16,2 1-13 0,1 3-19 0,1 3-8 16,0 0-21-16,1 8-19 0,-1 3-22 15,3 1-21-15,2 2-16 0,4 3-4 0,10 0 3 16,2 2 2-16,8 6 4 0,5 1 2 0,5 3-2 16,3 1 2-16,7 0-1 0,1 0 1 15,4-2-1-15,2-1 0 0,-2-3 0 0,-4 0-1 16,0-4 2-16,-4-1-2 0,-4 1 2 0,-3-6 3 15,-6 0 0-15,3-3 4 0,-10 0-1 0,-2 0 4 16,-5-3 6-16,-5 1 6 0,-4-2 8 0,-4 1 5 16,-1 0 2-16,-4-1-4 0,-1 0-5 0,-1 1-2 15,-1-1-5-15,1 2 3 0,-2-1-3 16,0 4-1-16,1-1-2 0,0 5-7 0,-1-2-5 16,2 1-10-16,-1-1-11 0,0 2-2 0,-4 6 3 15,-1 3 4-15,-8 8 8 0,-1 9 4 0,-6 8-3 16,-3 5 1-16,-1 7-2 0,3 6 0 15,0 5-2-15,-1 3 2 0,3 5 0 0,-2 6 0 16,2 2 1-16,1-2 2 0,1 0 1 0,0-5 0 16,3 0 1-16,0-3-1 0,5-1-2 15,0-2 3-15,3-5-7 0,-1-2 5 0,2-5-1 16,2-3-3-16,0-6 9 0,2-5-4 0,1-4 0 16,-2-7 0-16,1-5-3 0,-3 0 0 0,4-5 1 15,0-4 2-15,1-1-2 0,-2-7 5 16,2-1 4-16,0-2 4 0,0-2 13 0,0 2 2 15,0-1 1-15,0 1 3 0,0-1-7 0,-1-1-8 16,0-3-9-16,-1-2-7 0,0-2-7 0,-2-2 4 16,0-3-3-16,-1 0-2 0,-1-3 2 15,1 0-18-15,0-1-16 0,2 3-17 0,-3-1-28 0,4 0-22 16,1 2-43-16,1-1-84 0,1 0-144 16,5-1-447-16,6-3-802 0</inkml:trace>
  <inkml:trace contextRef="#ctx0" brushRef="#br0" timeOffset="30903.6759">13841 5726 1630 0,'3'-5'182'0,"-3"1"2"0,0-2-21 15,-4 6-21-15,2 2 3 0,0-2 0 0,0 0-21 16,-5 0-37-16,-3-2-29 0,-3 2-17 15,-5 2-15-15,-2-1 1 0,-1 0 0 0,3 1 3 16,-3-1 2-16,3-2-1 0,1-1 2 0,0-2 2 16,6 0 4-16,0-3-5 0,1-1-2 15,2 0-7-15,2-1-7 0,1-2-1 0,2 1-8 0,-1-4-1 16,4 1 0-16,4-2-5 0,-1 2 0 16,6-5-3-16,1 0-3 0,7-2-4 0,1 2 2 15,4 2-2-15,1 2 1 0,0 5 1 0,-3 2-2 16,3 3 1-16,-1 6-3 0,-2 2-1 0,-1 4 1 15,4 6 0-15,0 3 5 16,-2 5 1-16,-2 6 1 0,-5 6-1 0,-2 8 1 0,-5 9 0 16,-6 7-1-16,-3 11 3 0,-8 7 1 0,-9 5-3 15,-4-2 4-15,-11 0 0 0,-3 0-1 16,-8-5 0-16,0-2-1 0,-3-8-2 0,1-4 2 16,0-12 2-16,-2-7-4 0,5-10 5 0,1-6 1 15,5-8 2-15,0-4 7 0,4-4-2 0,0-5 3 16,2-5 2-16,5-6-2 0,2-2 1 15,3-4 2-15,4-3 0 0,6-1-7 0,0-6 0 16,3 1-5-16,4-4-5 0,1-1 2 0,6-2-6 16,5 0-2-16,3 0-2 0,7 3-1 0,6 1-1 15,4 1 1-15,4 5 3 0,4 5-6 0,0 3 8 16,2 5 0-16,2 5 2 0,0 3 4 0,-5 7-2 16,4 3-1-16,-4 4 2 0,3 1-3 15,-5 4 0-15,0 0 2 0,-1 1 0 0,-1 3-1 16,-2 0 0-16,-2 0-1 0,0 3 1 15,-3-5 3-15,-1 1-2 0,-1-3 2 0,-4-4-2 0,0 1 0 16,-3-6 0-16,-2 1 0 0,1-4-1 16,-3 1-3-16,0-3-6 0,3-2-20 0,0-1-26 15,4-6-29-15,1 0-40 0,0-5-50 16,0-6-96-16,5-1-246 0,2-5-462 0,-1-6-86 16</inkml:trace>
  <inkml:trace contextRef="#ctx0" brushRef="#br0" timeOffset="31564.8525">14710 5295 565 0,'0'-43'153'0,"-2"-14"22"0,-4-14 23 16,2 6 5-16,-3 6 32 0,-3 0 6 0,-2-1-28 16,-1 0-42-16,-6 0-42 0,-1 3-33 0,-6 0-20 0,2-1-11 15,-6 3-9-15,-1-4-3 0,-2 1 0 16,-4-2-1-16,-4-1-1 0,-5 1-8 0,-3 3-4 15,-5 2-9-15,-1 0-4 0,-4 7 2 0,-1 2-4 16,-3 5-2-16,-5 2 0 0,-4 5-5 16,-1 3 1-16,-5 5 0 0,-7 6-1 0,-6 4-3 15,-1 5-1-15,-8 7 0 0,3 7-1 16,-5 7 2-16,1 3-3 0,-7 7-3 0,-2 8 1 0,-5 8-3 16,-6 7 2-16,0 10 2 0,-4 8-2 15,0 8-1-15,-2 9 1 0,2 5 0 0,4 9 0 16,9 1-1-16,9-1-3 0,8 0 0 0,9 0 1 15,7 3-1-15,6 4 0 0,6 1 1 16,7 2-3-16,7-4 0 0,9 0 4 0,4-3-1 16,8-1 1-16,4 2 0 0,4 2-4 0,7 0 3 15,7 4-1-15,8-3-1 0,6-1 3 16,8-3 0-16,8-1-1 0,9 0 1 0,9 3 3 16,11 1 0-16,8 1 2 0,10-3 1 0,4-1-3 15,8-8-1-15,2-4-1 0,4-1-1 0,2-4 3 16,5 0-3-16,4-4 1 0,6-3 2 15,5-1-4-15,3-8 7 0,3-3-1 0,3-7 2 16,1-7 5-16,6-5-7 0,4-1 1 0,4-8 0 16,4-6 3-16,4-7-4 0,2-7-2 0,3-6-2 15,7-5-9-15,-1-8 12 0,5-2 0 16,-3-7 0-16,4-5 5 0,0-3-8 0,0-7-2 16,0-4-1-16,1-7 1 0,-2-4 1 0,-1-9 0 15,-2-6 3-15,-4-6-4 0,-11-9 7 0,3-2 1 16,-10-5-2-16,-7-7 1 0,-9-3-2 0,-11-5 2 15,-7-11 0-15,-10-9 2 0,-11-6-3 0,-9-7-4 16,-11-1 2-16,-10-6-5 0,-12-6 4 16,-14-6-3-16,-16-3 1 0,-15-1-5 0,-18-4 0 15,-13-1-1-15,-19 1-2 0,-21-2 1 0,-24 4-6 16,-22 3-4-16,-27 3 0 0,-26 4 2 16,-23 8-1-16,-28 10-1 0,-21 13-5 0,-29 10-20 15,-30 13-20-15,-26 11-40 0,-38 15-74 0,-42 21-362 16,-38 20-1245-16</inkml:trace>
  <inkml:trace contextRef="#ctx0" brushRef="#br1" timeOffset="196041.4729">17056 2660 1 0,'1'-11'0'0,"-1"-4"0"15,6-3 0-15,-4 1 244 0,0 3 92 0,2 0-15 16,-1 3-36-16,1-1-55 0,-1 1-34 0,1 2-25 16,-2 1-23-16,-1 4-17 0,0 1-31 0,1 2-40 15,0 1-34-15,-2 1-19 0,2 2 3 16,1 1 10-16,2 7 17 0,2 1 9 0,1 4 6 16,1 3 5-16,-1 3-4 0,-1 3-3 0,1-1-9 15,1 3-8-15,-1-1-10 0,1 0-6 0,-4-4-2 16,4-1 3-16,0 1 2 0,1-3 2 0,0-3-3 15,0 1 2-15,1-3-1 0,-1-4 4 0,4-1 5 16,1 0 1-16,-2-2 3 0,6-3 2 16,2-2 2-16,-1-3-2 0,4-3-2 15,3-2-1-15,1-7-5 0,4-1-3 0,2-5-4 0,3-4-4 16,3-2-1-16,0-3-6 0,-1-2-1 16,0 0-1-16,0 1-3 0,-1 0 2 0,-2 2-5 15,-2-1 2-15,-3 2-4 0,-4 3 3 0,-4 1 0 16,-6 6 0-16,-4 0 7 0,-2 5-5 15,-4 0 2-15,-1 2 1 0,-2 1-2 0,-1 0 1 0,-2 2-2 16,-1 1 0-16,0-1-6 0,-1 4 5 16,0 0-2-16,0-1-3 0,0 2 0 0,-2 1-15 15,2 0-15-15,-1 2-16 0,-3 2-21 0,-1 5-20 16,-3 3-29-16,-3 4-47 0,-3 3-77 0,0 6-124 16,-5 3-259-16,-1 2-275 0,-2 6 266 15</inkml:trace>
  <inkml:trace contextRef="#ctx0" brushRef="#br1" timeOffset="196441.8712">17181 3216 1 0,'-3'0'322'15,"-4"-3"22"-15,3 3-42 0,3 3-85 0,2-2-51 16,0 1 3-16,1 3-3 0,1 3 7 0,1 4 8 15,-2 3-22-15,4 3-18 0,-2 4-15 16,3 2-24-16,-2 3-24 0,2 1-19 0,0 1-17 16,-2-1-11-16,4-1-11 0,2 0-6 0,-1-4 3 15,0-3 3-15,4-6 3 0,0 1 12 0,2-6 6 16,2-1 7-16,3-4 10 0,5-6 1 0,1-7-3 16,6-5-7-16,2-5-14 15,5-5-15-15,4-5-2 0,2-5-4 0,0 0-5 0,1-3 3 16,2 0-6-16,-3-4 1 0,1 1 1 0,-4-2-1 15,0 3-1-15,-4 1 1 0,-3-1-3 16,-1 4-2-16,-2 1 1 0,-8 5 0 0,-4 4 2 0,-4 3 1 16,-6 2 0-16,-5 3 0 15,-1 5 0-15,-4 1 0 0,1 3 1 0,-2 4-1 16,0 0-2-16,-2 2-3 0,2 2-1 0,0 0-3 0,0 0-2 16,-1 2-8-16,1-2-15 0,-1 2-11 15,0 3-14-15,-2 3-28 0,0 10-42 0,2 4-100 16,-2 6-266-16,0 4-1042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6:02:25.791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2119 1137 1 0,'0'-3'0'16,"0"-4"0"-16,0 0 0 0,-1-1 0 16,1 3 159-16,0-1 67 0,0 0-9 0,0 1-10 15,0-1-12-15,-1 0-23 0,-1 1-14 0,1-3-16 16,-1 5-16-16,-2-2-13 0,2 1-11 0,0 0-7 15,-3 0-8-15,4 0-7 0,-1 1-7 16,0 2-9-16,-3-2-10 0,3 1 2 0,-1 1-4 0,-4 0-6 16,-1 1 1-16,3-2-13 0,-4 4-1 0,-2-1-6 15,0 1 1-15,-4 3-4 0,0 2 1 16,-4 3 0-16,0 4 5 0,-7 2 0 16,2 1 0-16,-1 3-3 0,0 0-2 0,-2 2 3 15,0 6 4-15,-1 1-11 0,1 1-6 0,3-1-9 16,4 3-8-16,5-3 4 0,2 0-2 0,9-4 2 15,-1-3 0-15,10-4 2 0,-2-3 3 0,7 2 2 16,2 0 8-16,4-3 9 0,5 1 6 16,-1-3-2-16,9-3-10 0,-1-1-8 0,3 1-9 15,0-3 0-15,2-3-8 0,-1 0-9 0,-1-2-15 16,0-1-23-16,2 0-18 0,2-1-26 0,-2-3-43 16,5-3-60-16,-5-1-112 0,-2-2-227 15,-3 1-257-15,-4-3-35 0</inkml:trace>
  <inkml:trace contextRef="#ctx0" brushRef="#br0" timeOffset="440.917">2359 1212 1 0,'-1'-6'0'0,"-2"-2"71"0,3-3 312 0,0 2 17 16,5 4-58-16,-3-3-69 0,4 5-53 0,1-1-77 16,0 1-34-16,3 0-35 0,0 0-19 0,0 3-14 15,2 2-12-15,3 1-4 0,1 3-3 0,1 3 0 16,1 2 0-16,-3 4-1 0,3-1-1 15,-1 4-3-15,-3 0 2 0,-3 2 3 0,0 3-2 16,-1 3 2-16,-1 1 4 0,-3 1 5 0,-2-1 7 16,-3-3-5-16,0-2-8 0,-2 0-11 15,-1-3-7-15,-3-6 1 0,1 0-1 0,2-7 3 16,0-1 5-16,-3 0 9 0,3-4 15 0,-3 0 8 16,1-2 7-16,-2 0-5 0,2-4-6 15,-2 0-12-15,1 2-8 0,0-5-6 0,0-1-7 16,-2 0 1-16,4-4-10 0,0 2-1 0,0-4-5 15,3 2-11-15,3-6 4 0,0 1-2 0,8-5-2 16,-1 2-1-16,3-1 0 0,3 4 2 16,-1 1 3-16,2 2 10 0,1 2 0 0,-3 1 0 15,1 3 5-15,-1 4-4 0,-1 0 5 0,2 2 1 16,-1 3-3-16,1 1 4 0,2 3-5 16,-2 3 5-16,1 2-2 0,0 1 1 0,0 2-3 15,-1 3 0-15,0 0 0 0,-4 4-5 0,-1-1 6 0,-1 0-5 16,-2-4 0-16,-3 0 6 0,2 0-7 15,-4-1 3-15,1 0-5 0,-1-4-9 0,-3 1-22 16,2-1-38-16,-4 0-65 0,-2-1-109 0,-1-2-160 16,1-1-340-16,-3-3-423 0</inkml:trace>
  <inkml:trace contextRef="#ctx0" brushRef="#br0" timeOffset="617.4255">2727 723 754 0,'0'-5'238'0,"1"-3"-19"0,0 1-30 0,2-2-59 15,0-1-22-15,-1-1-32 0,0 3-37 0,1 1-83 0,1 2-55 16,-2 3-21-16,2 1-29 0,2 3-41 16,-2 3-152-16,3 3-271 0,0 4 418 0</inkml:trace>
  <inkml:trace contextRef="#ctx0" brushRef="#br0" timeOffset="1077.8669">3092 759 1 0,'0'-1'552'16,"0"1"-34"-16,1-1-146 0,-1 1-166 0,0-1-98 15,0 1-66-15,3 1-14 0,-2 2 24 0,0 3 33 16,2 1 38-16,0 4-5 0,0 4-27 15,3 4-29-15,2 10-19 0,6 24-6 0,-1 5-1 16,-5-4 2-16,-2-8-4 0,-3 2-5 0,0 0-7 16,2-1-15-16,0-4-1 0,2-6-7 15,2-6-1-15,0-9 1 0,-1-4-6 0,-2-5-2 16,0-5-8-16,-3-1 0 0,-3-4 1 0,0-1 13 16,0-2 25-16,0-1 0 0,-1-3 1 0,-1-2-9 15,-1-3-21-15,-2-4 3 0,2 0 2 16,-2-5 4-16,2-1-2 0,1-3 2 0,1-1-4 15,1 0-3-15,2 1 3 0,0-1-6 0,4-1 8 16,0 5-2-16,2-3 1 0,1 3 3 16,-1 3-2-16,2 3 5 0,1 2-1 0,-1 3 2 0,3 0 1 15,0 3-2-15,4 1 1 0,-2 4-2 0,4 2 0 16,-1 4-3-16,2 4 1 0,1 0 4 16,0 6-3-16,-2 1 3 0,2 2-1 0,-2 1-3 15,-1-1 1-15,-3 4-1 0,-3 0 2 0,-4 3-3 16,-2 5 4-16,-2-2-2 0,3-1-2 15,-5-6 0-15,1-7-7 0,0-4 2 0,-1-4-7 16,-1 2-12-16,0-4-24 0,1-2-45 0,-1 0-67 16,-1-2-67-16,0-1-64 0,0-3-417 0,0-1-404 15</inkml:trace>
  <inkml:trace contextRef="#ctx0" brushRef="#br0" timeOffset="1265.362">3447 651 21 0,'-1'-2'343'0,"0"-2"-163"0,-2 0 11 0,2 2-35 0,-1-2-13 16,1 0-61-16,0 3-78 0,1 0-103 0,-1 1-25 16,0 1-2-16,1 2 12 0,-3 1 5 15,3 3-125-15,0-2-79 0,0 3 313 0</inkml:trace>
  <inkml:trace contextRef="#ctx0" brushRef="#br0" timeOffset="2581.4695">4187 889 1 0,'0'-2'0'0,"1"0"111"0,-1 1 269 16,1-2-21-16,-1-1-42 0,3 0-58 0,-3 1-51 16,0 0-40-16,-3 0-22 0,2 1-27 0,0-2-18 15,-1 1-20-15,0 0-9 0,1-1-3 16,-2 2-5-16,1 0 2 0,-3-2-5 15,2 2-8-15,0-2-11 0,-2 1-10 0,1 0-9 0,-1 2-5 16,-4-2 1-16,2 3-6 0,-1 0-2 16,-1 0-3-16,0 0-3 0,-4 4 6 0,2 0 0 15,-3 3 2-15,0-1 1 0,-3 6-15 0,-13 5 2 16,3 3-2-16,4 0 3 0,7-7 3 0,0 5-2 16,1 2-2-16,1 0 0 0,1 3 2 15,1-1 2-15,1 2-1 0,4 0 2 0,-3 0 1 16,5 2-1-16,0-2 1 0,3 0-1 0,4-1-4 15,1 0-2-15,5-3 0 0,5 2 2 16,3 1 1-16,6-3 3 0,2-1-2 0,4-3 0 16,6 0 0-16,1-4-1 0,0-2 2 0,1 0-2 15,0-1-1-15,0-1-4 0,3-5-3 16,-1-1 0-16,-2-4 1 0,-1-1 1 0,0-2 3 0,1-2-3 16,-1-1 2-16,0-1 3 0,-8 1 3 15,0-2 5-15,-8-1 1 0,0-2 0 0,-5-3-1 16,-4-2 2-16,1-1 3 0,-6 1 3 0,-1 2 1 15,-4-2-6-15,0 2-5 0,-3-1-5 0,-1 1 2 16,-1 3 1-16,-3 2 0 0,-1 1-4 0,-2 3-7 16,-2 1 2-16,-3 4 2 15,-3 0 2-15,-3 4 6 0,1 1-4 0,-7 3-3 0,4 3 0 16,0 0 1-16,6 4-1 0,1-1-1 0,6 4-3 16,1 0-5-16,4 1 3 0,1 4 4 15,3-2 0-15,2 4 2 0,3-4 0 0,4 1-3 16,2-3 2-16,2 1 0 0,2-2-1 0,4-4-4 15,-2 1 2-15,5-6-6 0,1-1 7 0,3-1 4 16,0-5-1-16,-2 1 7 0,-2-2-4 16,-1-4-2-16,-5 0 3 0,2-1-2 0,0-1 1 15,-1-4 1-15,-3 2-2 0,2-4-1 0,-4 4 3 16,1-4 2-16,-2-1 0 0,1-1 3 0,-3 1-6 16,1-4-4-16,-5 1 0 0,2-1 0 15,-2 4 3-15,-1 0 4 0,0 5-3 0,-2-1-3 16,0 4 0-16,0 4 0 0,0 0 0 0,0 1 3 15,0 1-14-15,0 0-20 0,0 1-19 16,1 1 0-16,4 3 7 0,-3 4 19 0,6 2 20 16,1 2 0-16,4 5 4 0,6-1 2 0,1 0 4 15,6-1 5-15,4-4-6 0,1-1 1 0,4 0-1 16,5-3-4-16,2 1 2 0,1-3 2 0,1-3-3 16,-3 0 1-16,-5-4 6 0,2-3 4 15,-6-3 4-15,-2-2 6 0,-3-3-6 16,-3-2-1-16,-3-4-3 0,3-4-3 0,-3 1 3 0,0-5 0 15,-6 0 0-15,1 0-3 0,-3-3 0 0,-3-2 0 16,-3-2 2-16,-3 1 6 0,-4-3-9 16,-3 1-3-16,-4 2-1 0,1 0-1 0,1 20 12 15,-3-3-2-15,2 3 4 0,-4-3-3 0,3 6-6 16,-3-2 4-16,-3 3-1 0,2 1-2 0,-3 1 0 16,1 4-12-16,-1 5-2 0,-1 4 2 15,-16 14-10-15,5 8 8 0,4 2 0 0,6 6 0 16,8-2 4-16,-1 5 3 0,5 2 0 0,3-1 1 15,2 2-1-15,2-2-1 0,1 2-3 0,2-3-3 16,1-2 0-16,3-2-2 0,3-3-17 0,-1-1-26 16,4 2-31-16,-2-4-46 0,3-1-90 15,-1 1-239-15,2-1-880 0</inkml:trace>
  <inkml:trace contextRef="#ctx0" brushRef="#br0" timeOffset="4729.0816">6183 999 1 0,'-6'-7'0'16,"1"1"0"-16,-2-3 224 0,3 0 134 16,-1 3-20-16,2-1-51 0,1 0-52 0,-3 1-29 15,2 3-31-15,0-1-29 0,-3 1-19 0,4-2-25 16,-2 4-23-16,0-1-21 0,1 2-14 0,-4 2-9 16,-2 3 1-16,-3 1 2 0,0 2 2 0,-5 6 2 15,0 0-4-15,1 5-4 0,-3-1 1 16,1 3-7-16,0 1 2 0,-1 2-4 0,1 0-8 15,0 2-2-15,7-2-7 0,2-1-2 16,5 4-3-16,1-2 1 0,4 1-5 0,4 0 6 16,4-1 5-16,6-5-2 0,7-1 11 0,5-5-3 0,3 0 2 15,7-6 3-15,-3 1-2 0,6-6 0 16,0-2-6-16,0-1-3 0,1-3-4 0,-1-3 0 16,-2-3 2-16,-5-2-3 0,0-4 0 0,0 2-4 15,-2-6-1-15,-3-1 0 0,0-4-1 0,0-2 2 16,-5-2 0-16,-1-1-1 0,-2-1-1 15,-1 0 0-15,-4-1-1 0,0-1 1 0,-5 1 0 16,-1 2 0-16,-3 1 2 0,0 0 3 0,-5 3-1 16,0 16 13-16,-1-6-6 0,0 4-1 15,-1-5 4-15,0 3-12 0,1-1 12 0,-1 0 1 16,-1 0 3-16,-3 1-8 0,3 4-2 0,1 3 1 16,1-1-3-16,-1 2 1 0,0 3-11 15,1 0-11-15,0 2-9 0,-1 3 9 0,1 0 12 16,-2 4 2-16,2 2 7 0,-2 3-4 0,1 8-10 15,-1 19 5-15,0 3-5 0,-4-2 7 0,3-4 8 16,-5 0-3-16,4 3 7 0,-4 1-9 0,0-1 4 16,4-4-1-16,-3-4-5 0,6-3 1 0,1-3-2 15,1-3 2-15,3-5 2 0,1-2 0 16,-3-7-3-16,2-2 2 0,0-1 1 0,-1-1-1 16,3-3 8-16,-2-1 1 0,4-2 0 0,3-5 1 15,0-1-7-15,5-4-1 0,-2-5-1 0,5-2-1 16,-4-1-2-16,3-1-2 0,1 1 1 15,-1-2-2-15,0-1 1 0,-2 2-1 0,1 0-3 16,-4 1 1-16,3 4 1 0,-5 3 1 0,-2-1 3 16,-1 6-4-16,-3 1-2 0,2 2-4 15,-4 4-4-15,0 1-2 0,4 1-5 0,-2 3 2 16,1 3 1-16,3 2 3 0,2 5 8 0,-1 3 5 16,1 4 4-16,5 1 0 0,-1-1 1 0,4 4-3 15,4-2 0-15,3 4 3 0,-1-5 3 16,3 0 0-16,2-4 0 0,0-3-2 0,0-3-4 15,1-5 3-15,-1-2-1 0,0-1 1 0,-2-3-1 16,-3-1 0-16,1-1 0 0,-3-4-1 0,-1-1 2 16,-2-1 3-16,-1-1 3 0,-6-5 2 0,-2-1-5 15,3-1 2-15,-8-1 0 0,2-2-4 16,-2 0 3-16,-4-2-5 0,-2-2 0 0,-1 2 0 16,-4 0 0-16,1 0 5 0,-4-1-6 0,-3 6 4 15,-3 0-5-15,-2 2-3 0,-3 3 5 0,4 2-4 16,-2 4 3-16,-2-1-3 0,6 4 2 15,-5 4-4-15,6 3 3 0,-4-1 4 0,3 5-5 16,0 3 5-16,0 2-6 0,3 1 1 0,2 1 1 16,2 3-2-16,5 0 3 0,1-1-3 0,3 5 1 15,5-3-2-15,3 0 2 0,3-1 2 16,1-2 2-16,4-4 1 0,1 0-4 0,1-4 3 16,-1-3 0-16,1-2-4 0,0-2 5 0,-1-3-3 15,0-2-1-15,-2-2 3 0,-5 0 0 0,-1-4 1 16,4-1 0-16,-4-6 4 0,-1-1-3 15,0 2 1-15,-1-3 1 0,0 0-5 0,-1-2 3 16,-2-2-2-16,-1 2 1 0,2-3-2 0,-1 1 1 16,-4-1 1-16,2 4 1 0,-3-2 5 0,-2 4-3 15,1 6 2-15,-2 1 4 0,1 5-2 16,-1 2 3-16,0 1-6 0,1 1-9 0,-3 1-11 0,2 0-4 16,0 4 4-16,-1 3 2 0,0 2 13 15,-3 6-3-15,4 4-2 0,0-1 4 0,1 2-3 16,1 0 5-16,5-2-1 0,-1-1-2 0,4 0-2 15,1 0 1-15,2-3 3 0,4-1-1 16,-3-4 4-16,2-1-4 0,-1-1 0 0,-2-2 3 16,5-1-5-16,-4-5 6 0,0 0-1 0,3-5-1 15,-2-1 5-15,2-1-5 0,-2 0 2 16,2-5 0-16,-3-1-1 0,2-1-3 0,-3 1 2 16,1-1 1-16,-2-1-5 0,1-2 8 0,1-1-5 15,-3-2-2-15,2-1 4 0,-2 3-4 0,-1-2 3 16,-3 0-1-16,3 2 2 0,-3 3-2 15,-2 1-2-15,-2 4 6 0,3 1-11 0,-4 3 12 16,0-1 0-16,-1 1-3 0,0 3 8 0,0 3-10 16,0 0 2-16,0 0-6 0,-1 0-4 0,1 1-8 15,0 0 0-15,-1 4 1 0,0 2 1 0,-3 1 8 16,2 4 1-16,0 0 2 0,1 2 2 0,0 0 0 16,0 3-1-16,1-1 2 0,0-1 0 0,1 4-2 15,0-3 1-15,2 3-2 0,-1-2 1 16,4-1 4-16,-2 0-4 0,3 0 0 15,-3-2 3-15,4-2-5 0,2-2 3 0,-3-2 1 0,-2 2-1 16,3-7 2-16,-1 2-1 0,-1-2 0 16,1 0-2-16,0-2 7 0,-3-1 1 0,4-3-2 15,1 1 7-15,1-3-9 0,-1 0 3 0,2-2 0 16,-1-1-5-16,1-2 1 0,1-1-2 16,0 0-1-16,7-3-2 0,-3 2 3 0,0 1-3 15,1 0 1-15,-4 1 5 0,-2 4-6 0,-1-2 3 16,-1 2-3-16,0 2-3 0,-3 1 3 0,-2 1-5 15,-2 2 2-15,4 0-2 0,-4 1-3 16,2 1 1-16,2 2-2 0,1 2 4 0,-3 2-1 16,5 1 2-16,-2 2 4 0,-2 3-3 0,4-2 7 15,0 2-4-15,-1 0 0 0,-2 1 0 0,2-1 3 16,3 0 0-16,-3-1 0 0,-1-2 2 0,-1 0-3 16,3-2 2-16,-1-4-1 0,-4-2-2 15,3-2 4-15,-4-1 0 0,5 0 1 0,-2-2 4 16,-1 0-2-16,5-5 0 0,0-3-3 0,1 1 3 15,4-3-8-15,-2 2 4 0,-2-1 2 0,3-1-8 16,0-2 10-16,-2 1-4 0,-2-2 1 16,-1-2-1-16,3 5 1 0,-3 0-1 0,1 0-3 15,0 1 5-15,-1 4-7 0,-6 3 1 0,3 1 2 16,-4 2-4-16,-1 0 2 0,-1 2-4 0,0-1-8 16,0 1-1-16,1 3 3 0,-1 1 5 15,3 4 3-15,3 0 5 0,-4 2-1 0,2 1-1 16,1 3 1-16,-2-1-3 0,5 1 3 0,0-2-1 15,1 3 1-15,1-1 0 0,2-1 0 16,0-1 2-16,0-4-1 0,4 1 3 0,-3-6-6 16,3-1-2-16,-2-2-7 0,2 0-16 0,-2-3-7 15,-2-2-20-15,3-4-19 0,-6-3-37 0,-3-1-89 16,-4-2-239-16,-2 0-611 0,-3 0-219 16</inkml:trace>
  <inkml:trace contextRef="#ctx0" brushRef="#br0" timeOffset="4870.7432">8507 433 1086 0,'-4'-4'434'0,"2"-2"-306"0,0 3-4 0,0-1-52 16,-2 1-61-16,2-1-73 0,1 4-23 16,0 1-7-16,0 4-76 0,0 3-366 0,-4 4-379 0</inkml:trace>
  <inkml:trace contextRef="#ctx0" brushRef="#br0" timeOffset="6230.6035">746 1885 1 0,'-2'-1'0'0,"-3"1"0"0,3 0 73 0,0-1 178 16,-1 1-54-16,-2 0-38 0,4 0-14 0,-2 0-5 15,3 0-8-15,-1 1-19 0,2-1-23 0,-1 0-23 16,2 1-20-16,-2-1-10 0,1 0-7 0,-1 2 26 16,2-2 26-16,2 0 18 0,0 1 9 15,2-1-19-15,-1 0-22 0,5 1-15 0,1-1-10 16,3 2-6-16,-1-2-5 0,1 1-1 0,3-1-3 16,-3 0-3-16,5 0-2 0,1 2-5 0,-1-1-5 15,4 0 0-15,18 1-4 0,0 0 0 16,-3 0 6-16,-8 2-2 0,0-3 1 0,0 0 4 15,0 1-7-15,0 0 0 0,2 0-1 0,0-1-3 16,6-1 2-16,1 1 2 0,2-1 0 16,-1 1-1-16,2 1 1 0,-1-2 2 0,0 0 1 15,1 0 3-15,1 0-2 0,2 0-4 0,-1-2 1 16,-2 1-3-16,5 0 2 0,-3-1 3 16,5-1-2-16,1 0 1 0,2-1 1 0,0 2 3 15,6-1 0-15,2-1 2 0,-2 1-5 0,5 0-5 16,-6-1-1-16,3 2-3 0,1-3 3 0,0 3 2 15,2 1-3-15,-4-2-3 0,1 3 1 0,1-1-1 16,-1 1 2-16,3 0 5 0,0 0-6 0,2 0 0 16,-1 0 2-16,0 0-2 0,2 0 1 0,-3-1 3 15,3 0-4-15,-1 0-1 0,-2-1 2 16,2 1-3-16,1 1 4 0,-1-1 5 0,4 0-6 16,-3-1 2-16,2 2-2 0,1-1-3 0,-3-1 4 15,1 2 0-15,-2-2-1 0,1 1 4 16,-4 0-6-16,5 0 0 0,-2 0 0 0,1 1 2 15,1-3 0-15,-1 3 1 0,-1-2-4 0,0 0-5 16,1 2 4-16,-4-2 3 0,2 1-2 0,-1 0 4 16,0-1-4-16,1 1-2 0,-2-1 3 15,4 1 3-15,-1-1-3 0,-2 1 2 0,1 1-3 16,-3-1-1-16,1 1 3 0,-1 0 1 0,-2 0-1 16,-1 0-2-16,1-3 1 0,1 2 0 15,-2 0 0-15,2-2 2 0,1 2-1 0,-2 0-1 16,-1-2 2-16,1 0-4 0,-2 1 3 0,1-2 1 15,1 3 1-15,-5-3 1 0,4 2-3 0,-7 0-1 16,3 1-1-16,3-2 1 0,-3 2 0 0,3-1 2 16,-3 1-1-16,2-2-2 0,-1 3 1 0,-2-1 2 15,3-1 0-15,-3 0 2 0,0 2-1 0,4 0-2 16,-5-2 1-16,2 2 1 0,2 0 1 16,3-1-1-16,-3 1 0 0,3-3-3 0,1 3 2 15,-7-1 1-15,6 1 3 0,-4-3-1 0,1 3 0 16,-2-3 0-16,-3 2-1 0,0 0 1 15,-2 0-1-15,1-1-1 0,-4 1 0 0,2 0-1 16,2-2 0-16,-2 3 1 0,-2-1 0 0,0 0 10 16,-3-2-6-16,0 3-1 0,2 0-5 15,-4-1 0-15,-2 1-1 0,-4-1 2 0,1 0 1 16,-3 0-10-16,-1-1 8 0,-2 2-1 0,-6 0 0 16,1 0 3-16,-5-1-3 0,-5 1-2 0,0 0 2 15,-7 1-1-15,-1-2 3 0,-2 1 1 0,-4 0 2 16,1 0-2-16,-4 0 2 0,2 0 5 15,0 0-1-15,0 0 4 0,-1 0-1 0,1 0-3 16,-1 0-1-16,1 0-2 0,-3 0-4 0,3 0-1 16,0 0-4-16,-1-2-7 0,1 2-1 0,-1 2-5 15,1-2-7-15,0 0-17 0,-1 0-42 0,1 0-37 16,-1 1-70-16,-3 5-173 0,-1 3-687 16,-2 3-611-16</inkml:trace>
  <inkml:trace contextRef="#ctx0" brushRef="#br1" timeOffset="129527.0924">2352 3109 1 0,'0'0'0'0,"-1"-2"0"0,1 1 0 16,0 1 0-16,-1-1 0 0,1 1 2 0,0 0 140 15,-1-1-23-15,1 2-29 0,0-1-18 0,0 0-16 16,0 0-5-16,0 0 8 0,0 0 7 0,0 0 4 16,0 0 0-16,1 0-3 0,-1 0-12 15,0 1-11-15,0-1-7 0,0 0-7 0,0 0 0 16,0 0-3-16,0 0-1 0,0 0 1 0,0 0 2 16,0 0 3-16,0 0 3 0,0 1 2 0,0-1-2 15,0 0 3-15,0 0 5 0,0 2 4 0,0-2 14 16,0 0 9-16,0 0 8 0,0-2 5 15,0 2-2-15,0 0 1 0,0 0-2 0,1 2-4 16,-1-2-7-16,0 0-10 0,0 0-7 0,-1 1-9 16,1-1 0-16,1 0-5 0,-1-1-1 15,0 1-3-15,0 0-6 0,-1 1-2 0,2-1-5 16,-1 0 1-16,0 0-7 0,0 0 0 0,0 0-6 16,0 0-7-16,-1 0 4 0,1 0-3 0,0 1 0 15,0-1 3-15,0 0-5 0,0 1 0 16,0-1-3-16,0 0 1 0,0 0-1 0,0 0-2 15,0 1 4-15,-1 2-1 0,0 0 6 0,0 3 1 16,-1-1-2-16,0-1 2 0,1 1-4 16,0 2 2-16,0-3 2 0,0 1 1 0,0-1-3 15,-1 3-1-15,1-2 1 0,-1 1-5 0,1-2 6 16,1 2-2-16,0 0-1 0,-1 0 6 0,0-1-4 16,0 1 0-16,-2 1 1 0,1 0 0 15,0 0 0-15,1 0-1 0,1 0 0 0,-1-1-4 16,0 2 4-16,0-1-2 0,0 0 1 0,-1 0 3 15,1 2-3-15,-1 0 2 0,1-1-2 0,0 2 1 16,0-1-2-16,-1 3 0 0,0-3-1 16,1 4 0-16,-1-4 0 0,1 1 1 0,1 0-1 15,-1-2 0-15,0 3 0 0,1-2-1 0,-1-1 0 16,1 3-1-16,-1 0 2 0,1-1 0 0,0 1-1 16,-2 0 2-16,2 0 2 0,-3 0-2 0,3 1-1 15,0-2 0-15,0 2-1 0,0-3 1 16,0-1 1-16,-1 3 0 0,1-3 0 0,-1 3 2 15,1-2 0-15,0 0 1 0,0 0-1 0,0 0-1 16,0 2-2-16,0-1 2 0,0 3-1 0,-1-2 0 16,1 2 0-16,-1 0-1 0,1-1 1 15,0 1 0-15,0 1 1 0,0-3 1 0,0 1 0 16,0 0 1-16,0-1 1 0,0 0-1 0,0 0-1 16,0-1-1-16,0 1-2 0,0-1 0 15,-1 1 0-15,1-2-1 0,-1 2 1 0,1-1 1 16,0 1 0-16,0 0 0 0,0 0 1 0,0 2-2 15,0-1 1-15,-4 1 1 0,4-3-2 0,-1 4 2 16,1-3-2-16,0 2 1 0,0-1-1 16,0 1 1-16,-1 2 0 0,0 0-2 0,1 1-1 15,-1-2-2-15,1 1 2 0,-1 1 1 0,1-2 0 16,-2 4 1-16,2-2-1 0,0 1 0 0,2 1 2 16,-2-1 4-16,1-1-2 0,-1-2-1 0,1 0 1 15,0 0-8-15,0 0 6 0,-1 2 1 16,0-3 1-16,1 2 5 0,3-1-4 0,-3 0 0 15,-1 1-1-15,1-2 0 0,-1 2-1 0,0 0 1 16,1 2 2-16,0 1-3 0,-1 0 3 0,0-2 1 16,0 2-4-16,0 1 4 0,0 0-4 15,1-1 1-15,-1-1 0 0,0 1 2 0,0-2-3 16,1-1 0-16,-1 2 0 0,3-4-3 0,-1 2 1 16,-2 0 4-16,1-2 0 0,-1 0 4 0,0 1-2 15,1 0-2-15,0 1 0 0,0-2-1 16,-1 2 1-16,0-3-1 0,1 3 3 0,-1-2-5 15,2 2 4-15,-2 0 1 0,1-1-3 0,-1 0 6 16,0 3-2-16,2 0 5 0,-2 1-1 16,0 2-1-16,0 1-5 0,0-1-3 0,1-1-1 15,-1 1-3-15,0-1 4 0,0 1-2 0,-1 0 1 16,1 1 2-16,-2-3 0 0,1 2-1 0,-1-2 1 16,2 1 2-16,-1-3 1 0,1 0-1 0,-1 0 1 15,1-3-5-15,-1 3 2 0,1 0-2 0,1-2 0 16,-1 1 1-16,0-2-1 0,0 0 2 15,-1 1-2-15,1-1 3 0,0 3 0 0,-1-3 0 16,1 4 0-16,0-2-2 0,-1 1 1 0,1 0 0 16,-2 0 0-16,-1 0 1 0,2 2-1 0,0 1-1 15,1 1 1-15,0-2 0 0,-1 0 0 16,0-1-2-16,0-2 3 0,-4 0-3 0,4-1 1 16,1-1 0-16,0 2 1 0,-1-1 2 0,0-3 1 15,0 2-1-15,0-3-1 0,1 3-2 16,-2-2-1-16,1 2 0 0,1-1 0 0,-2 1-1 15,1-1 4-15,1 1-3 0,0-1 1 0,-1 5 1 16,0-2-2-16,1 3 0 0,-1 0 3 0,1 0 0 16,-1-3-2-16,-1 2 2 0,2 0-1 15,-2 0-2-15,0-1 3 0,2 3-3 0,-1-1 0 16,1 1 2-16,0-3 0 0,0 1 0 0,0 0 0 16,0-2-2-16,0 1-1 0,0-2 1 0,0 1 0 15,0-3 1-15,0 4 2 0,0 0-3 16,0 0 1-16,-1 1 2 0,1-1-1 0,0-1-1 0,0 0 2 15,0 2-2-15,0-2-3 0,0-1 3 16,0 2-2-16,0 0-2 0,1-3 7 0,-1 6-4 16,0-1 1-16,0 2 2 0,0-2-4 0,0-2 1 15,1 1 1-15,1-3-2 0,0 1-1 16,0 0 1-16,-1-1-1 0,0 3 1 0,0 1 4 16,-1-1-1-16,1 1-2 0,-1 1 2 0,0-2-6 15,0-3 4-15,1 2 2 0,-1-3-1 0,2 2-1 16,-2-1 1-16,0-1-1 0,0 2-1 15,1 0 6-15,-1 2-5 0,0-1 1 0,0 0 2 16,0 0-5-16,0 0 3 0,2-2-2 0,-2 1 0 16,0-3 0-16,0 0 1 0,0 1 0 15,0 0 0-15,1 2 4 0,-1-2-4 0,1 4 2 16,-1 0 0-16,0 1-5 0,0-2 4 0,0-2-1 16,1-1 0-16,-1 1 2 0,0 2 0 0,1 0-2 15,-1 2 0-15,0-1 3 0,0-2-3 16,0 2 1-16,0-1 0 0,0-2-4 0,0 1 3 0,0 0 1 15,1-1-1-15,-2-2 3 0,1 3-1 0,0 3-1 16,0-1-1-16,0 1 0 0,-1-4 0 16,1 3 1-16,0-4 0 0,0 3-3 0,-1-2 1 15,1-1 0-15,0 0-2 0,0 0 5 0,-1 2-3 16,1 1 0-16,-1 2 0 0,1-1-1 16,-2 3 2-16,2-4 2 0,0-1-1 0,-1 2 1 15,-1-1-4-15,2-1 2 0,0 1-2 16,0-3 3-16,-1 2-1 0,1 1-1 0,0-3 0 0,0 3-3 15,0-2 3-15,0 0 0 0,0 5 2 16,-1-2-1-16,1-1-1 0,-1 1 0 0,1-1 0 16,0-2 3-16,-1 4-2 0,0-1 0 0,1-1-1 15,-2 2-2-15,2-1 2 0,0 0 2 16,0 1 0-16,2 3 0 0,-2-1-3 0,0-1 1 16,1-3-2-16,-1-2 5 0,0 1-1 0,0 0 0 15,0 0 2-15,0 0-10 0,0-3 8 16,0 2 0-16,0-2-1 0,-1 2 8 0,1 0-9 15,1-1-1-15,-1 1-1 0,0-2 0 0,0 3 3 16,0-4-1-16,0 3 1 0,-1-3-4 0,2 3 2 16,-1-3 2-16,0 0 0 0,0 0 6 0,0 2-7 15,0-1 0-15,0 1-3 0,1-1 1 16,-1 3 2-16,0 3 0 0,-1-1 3 0,1 2-9 0,0-2 6 16,0-3 2-16,1 0 1 0,-1 0 4 15,0-2-8-15,0 1 0 0,1-3-1 0,-1 3-1 16,0-1 4-16,0 0 0 0,0 2 0 15,0 0-3-15,0 0 2 0,0 0 2 0,1-3-1 16,-1 3 6-16,0-2-5 0,0 1-1 0,0 1-2 16,0 1-1-16,0 3 4 0,0-2 0 0,0 1 1 15,0-2-5-15,0 2 2 0,0-2 3 0,0-1 1 16,0 2 3-16,0-3-6 0,0 5-1 16,0-1-3-16,-1 0 6 0,1-1-1 0,0 0 2 15,-1-6-1-15,1 2-6 0,0-1 3 0,0 0 1 16,0 0 3-16,0 1 3 0,-1-1-2 15,1 2-4-15,0 0-2 0,-1-1 2 0,1-1 0 16,0 1 1-16,-2-3 1 0,0-2-5 0,2 3 3 16,-2-2 1-16,2-1 0 0,-1 1 3 0,1-1-2 15,0-1-4-15,-1 0-2 0,1 1 3 0,0-1 1 16,-1-1 0-16,0 0 4 0,1 3-8 0,-1-3 3 16,1-1 0-16,-2 0 2 0,1 2 1 15,-1-1 0-15,2-1-4 0,-1 1-1 16,1-1 2-16,0 1 1 0,-1 0 2 0,1-3 1 0,-1 1-5 15,1-2 2-15,-1 2 0 0,1-2 0 16,0 0 4-16,-1 0-3 0,1 0-4 0,-2 1 1 16,2-2-1-16,0 1 3 0,-3-1 0 0,3 0 2 15,0 0-4-15,0-1 3 0,0 1 0 0,3 0 0 16,-3 0 6-16,0 0-5 0,0-2-3 16,0 2-3-16,0 0-1 0,0 0 2 0,0 0 0 15,-3-1 1-15,3 1-13 0,0-1-15 0,3 1-26 16,-3-1-44-16,2-1-76 0,-2-2-242 0,1 0-1377 15</inkml:trace>
  <inkml:trace contextRef="#ctx0" brushRef="#br1" timeOffset="134467.4009">2351 9155 1 0,'1'-1'0'16,"-2"0"0"-16,1 0 0 0,-1 0 0 16,1 0 0-16,-1 0 0 0,0 1 0 0,0-2 0 15,1 2 0-15,-2 0 0 0,0 0 0 0,1 0 0 16,0-2 0-16,0 4 0 0,0-2 0 15,-2 0 0-15,2 0 0 0,-2 0 0 0,3 0 0 16,-1 0 0-16,1-2 0 0,-1 2 0 0,0 0 0 16,-2-1 0-16,1 1 0 0,2 0 0 0,-2-1 0 15,2 1 0-15,0 0 0 0,-1 0 0 16,1 0 0-16,0 0 10 0,0 0 0 0,0 1-8 16,0-1-8-16,1 0-6 0,-1 0 8 0,0 1 4 15,0-1 0-15,-1 0 0 0,1 2 10 0,0-2 31 16,0 2 16-16,0-1 12 0,0 1 1 15,-1 0-12-15,1-1-11 0,-1 0-8 0,0 1-2 0,0 1-3 16,-1-1 4-16,1 0 1 0,-1 1 3 16,2 0 0-16,-1 0 2 0,1-1 3 0,0 0 1 15,0 1 8-15,-1-1-2 0,1 0 0 0,-1 0-2 16,1 1-6-16,-1-1 1 0,1 3-2 16,-1-2 2-16,-1 1-2 0,1-1-2 0,-1 1-2 15,1 0-3-15,1 2-2 0,-1-2-7 0,0 0-5 16,-1 0-2-16,0 1-4 0,2 1 6 0,-4-1 2 15,3 1 2-15,1-1 0 0,-1-1 3 16,0 2 3-16,0 0-1 0,0 0 2 0,-3 1-7 16,3-1-4-16,1 0-5 0,-1 0-3 0,1 2-1 15,-1-2 0-15,0 1 0 0,0-2-2 16,1 4 0-16,-2-2-2 0,1 0-1 0,1 2 1 0,-2-2-6 16,1 0-3-16,1 1 0 0,0-3 0 15,0 3 1-15,0-1 6 0,0 3 7 0,0-2 5 16,0 1 4-16,-1 0 1 0,1-1-5 15,0 2 1-15,-1 1-4 0,0-1-1 0,0 1-3 16,1-1 0-16,0 1 1 0,-2-1 0 0,2 0-1 16,-2-2-5-16,2 3-1 0,-2-4 1 0,2 2-1 15,0 3 1-15,-1-3-1 0,1 2-3 0,0-2 0 16,0 0-1-16,0 3 2 0,0-4 3 0,0 2 2 16,-1-2-1-16,1 2 1 0,-1 1-1 15,1-2 0-15,0 4 1 0,0-3-3 0,0 1-1 16,-1-1 3-16,2-1 3 0,-1 6 4 0,0-1 5 15,0-1-2-15,-1 2-4 0,1 0-2 16,-1 3-3-16,-1 0-2 0,2 1 2 0,-1 0-1 16,1-2-3-16,-2 1 1 0,2-1 0 0,2-3 3 15,-2 1 1-15,0-3 1 0,0 1-3 0,1 0-1 16,-1-2-1-16,2 2-2 0,-1-3 4 16,-1 2-3-16,1-2-1 0,0 0-2 0,0 2-2 15,-1 1 3-15,0-1 4 0,1 0 3 0,1 1-3 16,0 0 0-16,1-1-4 0,-2 3-1 0,1-3 4 15,-2 2-3-15,3 0 1 0,-2 1 0 16,1-3-2-16,0 1 2 0,-1 1 1 0,-1-1 1 16,1-1 0-16,-1-3-1 0,1 1-3 0,3 0-2 15,-2-1 1-15,-1 1-4 0,0 0 2 0,-1-2 1 16,1 1-1-16,-1-2 2 0,1-2-1 0,2-1 0 16,-3 2 0-16,0-3 3 0,2-1-5 0,-2 0 1 15,0-1 2-15,0 1-4 0,1-2 6 16,-1 0 2-16,0 0 0 0,0 0 6 0,0 0 1 15,1 0-1-15,-2 0 1 0,1-2-1 0,0 2 0 16,0 0-3-16,0 0-1 0,0 0-5 16,0 0 1-16,0 0 0 0,0 0-4 0,0 0 6 15,0 0-5-15,1 0 0 0,-1 0-2 0,0 0-1 16,0 0-3-16,0 0-1 0,0 0 2 16,0 0-5-16,0 0 5 0,0-1-2 0,0 1-2 15,0 0 6-15,1 1 1 0,0 1 5 0,3-1 3 16,1-1 1-16,0 1 1 0,0-1 0 0,1 1 0 15,1-1-4-15,0 0 1 0,1 0-2 16,2 0-2-16,-3-1 4 0,3 1-4 0,-3 0 0 16,4 0 0-16,-2 0-1 0,0 0-2 0,3 0 0 15,-2 0 2-15,0 0-4 0,1 0 3 0,-1 0 1 16,0-1-2-16,3 0 4 0,0 1-1 0,-1 0-1 16,-2-2 0-16,-1 2-5 0,2 0 1 0,-2 2-2 15,-1-1 5-15,1-1-4 0,2 0 4 16,1 1-1-16,-2-1-3 0,2 1 6 0,0-1-2 15,0 1 1-15,-2 0-1 0,2-1-4 0,0 1 2 16,-2-1-1-16,2 2 2 0,0-1 0 0,-1-1 2 16,1 2-1-16,-1-2-1 0,4 0 3 15,-1 1-3-15,0-1 1 0,2 0 1 0,-2 1-4 16,2-1 2-16,1 0-1 0,-2 1 1 0,4 0-1 16,1-1 2-16,0 1 1 0,-1-1-3 0,0 0 5 15,0 2-2-15,-1-2-1 0,1 0 2 16,3 1-3-16,-2-1 1 0,1 1-3 0,1-1 4 15,0 0-2-15,0 1 1 0,1-1 2 0,1 0-3 16,-1 0 5-16,3 1-3 0,1-1-1 16,-3 2 2-16,4-1-5 0,-3 0 2 0,1 0 0 15,4 1 2-15,-1-2 1 0,0 0 1 0,1 0-1 16,0 1-2-16,-2 0 2 0,3-1 0 0,2 1 0 16,1 2 2-16,0-1-4 0,3 1 0 0,0-2 0 15,-1 1 1-15,-1-1 3 0,1-1 0 0,2 0 1 16,0 1-4-16,2-1 2 0,-1 2-4 15,1-1 2-15,0 0 1 0,-1 0-2 0,2-2 3 16,2 0-2-16,0 1 0 0,0-3 2 16,0 2-1-16,-1 0 2 0,4-1-3 0,-2 1 2 15,2-2-1-15,-4 2 0 0,3-3 4 0,-3 2-4 16,7 1-1-16,-5-3 1 0,4 1 1 0,-2 0 2 16,1-1 2-16,1 1-1 0,-1 0-5 0,0-1 2 15,2 2-2-15,2-1 1 0,1 0 3 16,0 3-4-16,0-4 1 0,0 0-1 0,0-1-2 15,0 2 4-15,0-1 0 0,1 1-1 0,0-1 0 16,2 1-1-16,-2-3-1 0,1 3 1 0,1-1 3 16,0-1-3-16,-2 0 1 0,5 1-1 15,-1-2-1-15,-1 1 2 0,2-2 1 0,-5 3 1 16,2-2-1-16,1 2 4 0,-3 0-4 0,2 0 1 16,0 1 1-16,-1-1-8 0,2-1 3 0,-2 0 0 15,3 2 0-15,-3-3 3 0,4 1 2 16,-3-1-1-16,2 2-3 0,-2 1 2 0,2-2-2 15,-3 1-3-15,3-2 6 0,-3 2-7 0,3-1 2 16,-3 2 2-16,0-1-4 0,2-2 5 0,-2 2-1 16,2 0 2-16,-3 0-2 0,0 2 2 0,-2-3-2 15,0 2-2-15,1-3 2 0,-1 3-1 16,-1 0 3-16,0-1-2 0,1 0 1 0,-1 0-1 16,1-2 1-16,-2 2 1 0,2 0-2 0,1 2 1 15,-2-2-2-15,2-2-1 0,-2 3 5 16,-2-1-4-16,3 1 1 0,-1-2 0 0,-1 2-2 15,1-2 2-15,-1 1 1 0,0 0 1 0,2 0-2 16,-3 0 1-16,2 0-1 0,1-1-2 0,0 1 4 16,0 0-7-16,-1 0 5 0,0 1-2 0,-2-1-2 15,0-2 7-15,3 2-3 0,-2 0 1 0,0-1-1 16,-2 3-2-16,1-1 0 0,3-3 0 16,-3 3 2-16,2-3-1 0,-2 3 1 0,3-2-1 15,3-1-2-15,-4 3 3 0,1-2 0 16,0 2 0-16,1-1 1 0,0 1-2 0,-1 0-2 0,-1-3-1 15,1 2 4-15,1-1-3 0,-1 2 3 16,0-1-1-16,3-1-3 0,2 1 5 0,-2-1-2 16,3 1 2-16,-1 0 0 0,-1 1-2 0,-1-2 0 15,0 2-3-15,2-1 4 0,-1 1-2 0,0 0 0 16,1 0 0-16,-4 1-2 0,2-3 4 16,0 3-1-16,1-2 0 0,-1 2 2 0,0 1-2 15,1-4 0-15,-1 0-2 0,-1 0 5 0,1-1-1 16,2 1 1-16,-1 2 0 0,0-2-6 15,1 0 2-15,0 1 0 0,0 1 1 0,1 1 2 16,-1-1-3-16,1 1 1 0,2-3-2 0,-2 0 2 16,2 1 1-16,0-1 0 0,-1 1-1 15,0-1-1-15,1 2 0 0,-2-1 0 0,-2 1 1 16,2-2 0-16,-1 1 0 0,4-1-2 0,-3-1 0 16,0 2 2-16,3-2 0 0,-3 1 1 0,-2 0 1 15,4 0-6-15,-3 1 5 0,0-1-2 0,1 2 1 16,-2-2 3-16,0 1-4 0,2 1-1 15,-2-2 0-15,2 0 1 0,1 1 1 0,-4-3 1 0,3 4 1 16,-1 0-4-16,1 0 2 0,-3 0 2 16,3 0-1-16,-4 0 4 0,0-2-4 0,2 1-3 15,1 1 1-15,-4 1 0 0,5-1 1 0,0-1 1 16,0 2 1-16,1-2-6 16,-4 1 1-16,4 0 4 0,-4 1-2 0,4 0 4 0,-4 0-3 15,3 0-1-15,-3-1-3 0,1 0 3 0,-1 0 2 16,0-1 1-16,4 4 1 0,-1-3-6 15,1 1 1-15,-1 1 0 0,-3-1-1 0,4-1 6 16,-5 2 0-16,0-1-1 0,2-1 0 0,-2 2-1 16,-2-1-1-16,1-1 1 0,0 2-1 0,1 0-2 15,2 1-1-15,-1-1 3 0,-2-1-2 16,3 1 7-16,-3 1-4 0,1-2-2 0,0 0 0 16,-1 1-4-16,0-1 4 0,2 1 2 0,-3-1-1 15,2 1 0-15,-2 1-1 0,0 0-1 16,1-2-1-16,3 1 6 0,0 0-2 0,-3-2-2 0,-1 2 2 15,1 0-3-15,1-3 1 0,-2 3 1 0,1 0-1 16,-2-1 0-16,3 2-3 0,-1-1 3 16,-2 1 1-16,1-3 1 0,2 3 1 0,0-2-4 15,4-1 1-15,-3 2-3 0,1-4 2 0,1 4 3 16,-2 0-2-16,4-1 0 0,0 2-2 16,-1 0 1-16,2-2 0 0,0 2 1 0,0 0 5 15,1 0-4-15,1 0 0 0,2 0 1 0,-1 0-4 16,2 0 2-16,-2 0 1 0,0 0-3 0,-1 2-3 15,2-1 2-15,-4-1 2 0,2 0 2 16,2 0 0-16,-1 1 0 0,1 0-4 0,1 1 2 16,3-2 2-16,-2 2 0 0,1 1 1 0,0-2-1 15,-1 4-4-15,1-3 3 0,-4 0-3 0,3-1 5 16,-3 1 0-16,3 1-1 0,-2-1-1 16,2 2-2-16,-1-3 2 0,-2 2 1 0,-1-3 2 15,-1 3-3-15,-2-1-1 0,-1-1 0 0,2 2 0 16,-2-1 4-16,-1-1 1 0,0 1-2 0,0-1 1 15,2 0-5-15,-1-1 4 0,-1 1-1 16,-3 2-3-16,4-3 4 0,-3 3-7 0,1-3 5 16,1 2 1-16,-3-1 1 0,1-1 1 0,0 0-3 15,-1 1 2-15,-2 0-2 0,4-1 2 0,1 1 1 16,0-1-2-16,-2 0 2 0,-2 1-4 16,2-1 2-16,-1 0 1 0,-2 0-2 0,0-1 4 15,0 0-4-15,-1 1 1 0,1-1 0 0,-1 1 0 16,3 0 2-16,0 0 1 0,2-1 0 15,2 3-7-15,-5-3 5 0,5 1 1 0,-3 0 1 16,-2-2 5-16,-2 2-3 0,3 0-5 0,-1 0 1 16,0 0-1-16,1 0 1 0,-1 0-2 0,-1 1 4 15,1-1-4-15,1 1-1 0,6-1 3 0,-5 0 0 16,4 0 6-16,0 1-5 0,-3 0 0 16,2 2-2-16,-2-2-8 0,2 0 7 0,-3 0 1 15,4 1 0-15,-4 1-1 0,0-2-1 0,3 2 0 16,3 0 2-16,-1-2 6 0,3 3-4 0,-3-2-4 15,-1 1 0-15,1 0-1 0,-2-1 4 16,-1 3 2-16,1-1 1 0,-4-1-5 0,4 1-2 16,-4-2 1-16,1 1 1 0,2-1 6 0,3 2-4 15,-3 0-1-15,4-1-3 0,-4 1 0 16,1-3 3-16,1 2 1 0,-4-1 1 0,2 1-5 16,-2 0 0-16,-1 0 4 0,-2-1-2 0,0 0 5 15,2-1-2-15,2 0-4 0,-4 1-1 0,2 0-1 16,-2 0 4-16,0 0 2 0,-2 1 2 0,0-1-1 15,-2 0-7-15,-1 2 0 0,-3-2 2 0,-2 1 5 16,3-1-3-16,-5 1 1 0,-1 0-4 0,0-1-6 16,-2 1 10-16,1 1-2 0,0-1 4 15,-2-1 0-15,1 0-4 0,-4 1 0 0,-1-1 0 16,-3-1 5-16,0 2-3 0,-3-3 0 0,-1 1-4 16,-3 0-3-16,-2 1 5 0,-2-2 1 15,-1 0 3-15,-3 0 2 0,-4 0-5 0,-1 0 2 16,0-2-2-16,-3 2 4 0,0 0-2 0,-2-1-5 15,0 1 2-15,-2 0-6 0,0 0 8 0,0 0 2 16,-1 0 1-16,1 0 3 0,1-1-7 16,-1 1 1-16,2 0-3 0,-1-1 4 0,0 1-1 15,1-2-2-15,0 2 0 0,2 0-7 0,-1-1 7 16,2 1 1-16,0 0 3 0,-1 0 2 16,2-1-6-16,-1 1-1 0,2 0-2 0,-3 0 4 15,1 0 0-15,0 0-1 0,3 0-1 0,-3-1-3 16,3 1 3-16,-1 0 2 0,0-1 4 15,-2-1-1-15,2 1-4 0,-2 1 0 0,3 0-2 0,-4-1 4 16,2 1 0-16,-2 0-2 0,1-1-1 0,1 0-5 16,-1 1 6-16,-1-1 1 0,0 1 3 15,-1 0 3-15,-1-2-7 0,-2 2 1 0,3 0-3 16,-1 0 4-16,-3-2-1 0,1 2-1 0,-1 0 2 16,1 0-8-16,-1 0 7 0,-1 0 1 15,1 0-1-15,0 0 6 0,0 0-7 0,0 0 0 16,0 0-1-16,0 0 1 0,0 0 2 0,0 0-1 15,0 0 2-15,0 0-6 0,0 0 6 0,0 0 0 16,0 0 3-16,0 0 4 0,0 0-7 16,-1 0-2-16,1 0-2 0,0 0-1 0,0 0 4 15,0 0 0-15,0 0 1 0,0 0-5 0,0 0 3 16,-2 0 0-16,2 0 3 0,0 0 4 16,0-1-5-16,0 1-2 0,0 0-2 0,0 0 0 15,0 1 2-15,0-1 1 0,0 0 1 0,0-1-6 16,0 1 3-16,0 0 2 0,0 0 0 0,0 0 2 15,0 0-4-15,0 0-2 0,0 0-2 16,-1 0 1-16,1 0 0 0,0 0-1 0,0 0 0 16,0 0-9-16,-1 0-5 0,-2 0-7 0,1 1-16 15,-2 3-25-15,0 0-54 0,-4 5-106 0,2 2-419 16,-3 2-1053-16</inkml:trace>
  <inkml:trace contextRef="#ctx0" brushRef="#br1" timeOffset="151470.3565">3737 10342 1 0,'2'0'0'16,"-2"-2"0"-16,0-2 0 0,1 2 0 0,-1-1 0 16,1 1 0-16,1 1 0 0,-1-2 0 15,-1 1 0-15,0-1 0 0,0 2 0 0,2 0 0 16,-1 0 0-16,0-2 0 0,-1 1 0 0,2 0 0 16,-1 0 0-16,-1 2 0 0,1-1 0 0,-1 0 0 15,0 0 0-15,0-1 42 0,0 0 12 0,1 0-4 16,-1 1 5-16,0-1 0 0,1 2 5 15,-1-2 5-15,0 1 0 0,0-3 6 0,0 3 5 16,2-1 14-16,-2-1 0 0,0 2 0 0,0-1 2 16,0 1-2-16,0-2-2 0,0 2-2 0,0 0 0 15,0 0-1-15,0 0-1 0,0 1 3 16,1-1-6-16,-1-1 4 0,0 1 0 0,0 1-5 16,-1 0-5-16,2 0-8 0,-1 1-13 0,0-1-11 15,0 0-8-15,0 0-13 0,0 0-1 0,0 0-1 16,0 0 1-16,0 0 3 0,0 0 4 0,0 0 0 15,0 0-2-15,0 0-2 0,1 2-4 16,-1-2-6-16,0 0 1 0,0 1-7 0,0-1 1 16,0 0-4-16,0 0-4 0,0-1 2 0,0 2 3 15,-1 0 6-15,1 0 2 0,0 3 3 16,0-1-2-16,1 2-4 0,-1 1 2 0,0-2-1 16,0 1-1-16,2 0 1 0,-2 1-1 0,0 1 3 15,0 0 0-15,0 0 3 0,0 2-2 16,1 0-3-16,0-2 3 0,-1 4-3 0,1-2 2 15,-1 0-1-15,0 0-3 0,0-1 0 0,0 2-1 16,2-1 1-16,-2-1-2 0,0 1 2 0,0 0-1 16,0 2-2-16,0-3 2 0,2 0-1 15,-1 3 3-15,1-2 2 0,-2 0-4 0,1 1 0 16,0-2-3-16,-1 0 0 0,2 2 1 0,0 3 3 16,-2-3 1-16,0 4-2 0,0-6 4 0,0 2-4 15,0-2 3-15,0-1 0 0,0 1-5 16,0-1-1-16,0 2-2 0,1-3 1 0,-1 1 3 15,0 0 0-15,-1 0-3 0,1 0-2 0,0-1 0 16,0-2 0-16,0 0 3 0,0-2 1 16,0-1-2-16,0 0 0 0,0 1-3 0,0-4-1 15,0 4 4-15,0-2 2 0,0 0 0 0,0 0 2 0,0 0 4 16,0 0 4-16,0 0 11 0,0-2 5 16,0 2-1-16,0 0 0 0,-2-1-8 0,2-1-8 15,-2-1-6-15,1-2-3 0,0 2-3 0,-2-3-3 16,1-1 1-16,-1-2-3 0,1-1 6 15,-1 0 3-15,2-2-6 0,-1 1 1 0,-1-3-4 16,0 1 0-16,1-1 3 0,-1 0 0 0,0-2 1 16,2 3-1-16,-2-1-2 0,2 0-1 0,-1 3 3 15,0-2 2-15,1 2-3 0,-2 0-1 16,2 3-2-16,0 0-1 0,-1 2 3 0,1-1 3 16,0 1-1-16,0 4-2 0,1-3-1 0,-2 2 0 15,2 1 1-15,0 0 5 0,0 0-5 0,0 0 1 16,0 1-5-16,0 1-3 0,0 0 8 15,-1 0-2-15,1 0 2 0,0 0-3 0,0 0-4 16,0 0-2-16,0 0-5 0,0 0-2 0,0 0-17 16,0 0-8-16,-1 1-11 0,1 2-16 15,-1 1-29-15,1 4-51 0,-2-1-91 0,1 2-166 16,1 2-345-16,0 0-674 0</inkml:trace>
  <inkml:trace contextRef="#ctx0" brushRef="#br1" timeOffset="152227.4921">3706 11089 1 0,'-1'-3'435'0,"-1"-1"-29"0,-1 0-45 0,0-1-55 16,1 1-46-16,0 1-54 0,2-1-40 15,-1 2-34-15,0-1-26 0,0 1-24 0,1 0-13 16,1-2-14-16,-1 4-10 0,1-2-5 15,0 1-6-15,-1 1 1 0,2-2-3 0,2 0-4 16,-2 1-6-16,2 0-1 0,3 0-3 0,-1-2-3 16,3 2 1-16,-1-1-6 0,3 0 1 0,-1 2-4 15,1 0 0-15,1 0-1 0,0 2-2 0,-2-1-1 16,2 1-4-16,-3 2 3 0,0 0 0 16,2 1 1-16,-2 0 0 0,-1 2-3 0,2 1-1 15,-2 2 1-15,0 0 1 0,-1 2 0 0,0 1 2 16,-3 3 0-16,-3 0-3 0,-1 2 4 15,-1-1 1-15,-3 1 0 0,-1-2 4 0,-2 3-2 16,-1 0-1-16,-2-3 0 0,0 2 0 0,-1-3 0 16,2-1 1-16,-2-4-1 0,2-1-1 15,1 0 0-15,-5 0 1 0,5-2 2 0,-3 1 2 0,2-4-3 16,0 0 0-16,1-1-2 0,3 1 1 16,1-2-2-16,0 0 0 0,1-1-1 0,2-1-3 15,1 0 2-15,0 0 0 0,1 0 0 0,1 0 0 16,-2-1-2-16,1 1-2 0,2 0 1 0,0-2 2 15,4 2 2-15,3 0 1 0,4-1-2 16,0 1 1-16,2 0 1 0,1 0 2 0,1 0 1 16,1-1 3-16,0-2-1 0,1 2 1 0,-2-2-2 15,2 3 0-15,-4-1 0 0,0 1 1 0,-1-2 0 16,-1 1-2-16,-2 0 3 0,0-1-1 16,0 1-3-16,-3 1 3 0,-2-1-4 0,-1 1-2 15,-3-2 1-15,-2 2 0 0,0 0-3 0,-1 0 2 16,0 0 2-16,0 0-2 0,0 0 4 0,0 0 0 15,0 0 2-15,-1 2 0 0,1-4-2 16,0 2-1-16,-1 0-3 0,1 0 1 0,0 2-1 16,0-2 1-16,0 0 0 0,-2-2-4 0,2 1 0 15,-1 1-4-15,0 0-11 0,-2-3-19 0,1 2-34 16,0 0-72-16,-1-2-154 0,2 2-579 16,0-1-777-16</inkml:trace>
  <inkml:trace contextRef="#ctx0" brushRef="#br1" timeOffset="153100.3824">5605 10396 1 0,'0'-3'0'0,"0"0"0"15,0-2 43-15,0 1 289 0,1 2-8 16,0-1-1-16,-1 1-17 0,2-1-37 0,-1 0-32 16,-1 1-33-16,1-2-30 0,1 2-22 0,-2 0-26 15,0 2-26-15,0 0-30 0,0 0-23 0,0 2-25 16,0-2-15-16,0 2-1 0,1 1 0 16,-1 0 13-16,0 4 10 0,0 1 6 0,1 3 1 15,-1-1-7-15,1 4-2 0,-1-2-2 0,0 5 2 16,0-1-1-16,0-3-3 0,-1 5-5 0,0-2-5 15,1 2-2-15,0 1 0 0,-1 2 1 0,-1-2 1 16,1 2-2-16,0 0-3 0,-1-4-3 0,1 2 2 16,1-3-1-16,0-3-1 0,-1-2 0 0,1-4-4 15,0 2 3-15,0-4 0 0,0-1 0 16,0-2 1-16,0-1-2 0,0-1 1 0,0 0 4 16,0 0 8-16,0 2 9 0,0-4 9 0,0 1-1 15,0-2-10-15,0-2-5 0,0-3-9 16,-1 0-2-16,0-3 1 0,-1-2-3 0,1-3 0 15,0-2-3-15,-1-2-1 0,1-2 1 0,0-3-1 16,1 2 2-16,0-3-4 0,0 3 4 0,0-1 1 16,0 2-1-16,0 0 2 0,0 2-4 15,0 0-2-15,0 4-1 0,0-2 3 0,-1 3-1 16,0 1 1-16,1 0 1 0,-2 0-4 0,2 5 2 16,0 0 2-16,0 1-3 0,2 1 4 15,-2 0-3-15,0 2-2 0,0 0 1 0,1 3 0 16,-1 0 1-16,0 2 0 0,0 0 0 0,0-1-5 15,0 1-2-15,0 1-1 0,0-1-4 16,0 0-2-16,0 0 1 0,1 0-1 0,-2 3 0 0,2 3 4 16,-1 0-12-16,0 0-11 0,0 1-23 15,0 3-31-15,0-3-38 0,0 4-55 0,0 3-92 16,0 1-174-16,-1 0-379 0,1 5-420 0</inkml:trace>
  <inkml:trace contextRef="#ctx0" brushRef="#br1" timeOffset="153726.9972">5544 11015 1 0,'-1'-5'725'0,"-2"-1"-281"0,2-1-60 16,1 3-87-16,0 1-56 0,1-1-34 16,1 1-49-16,-1 0-30 0,0 1-30 0,0 0-33 15,0 2-28-15,-1 0-20 0,0 2-11 0,2-1-2 16,-1 0 3-16,2 3 0 0,-2-1 1 0,1 3 2 16,3 2-2-16,-2 3 4 0,-2 0 5 0,0 1 3 15,-1 0 4-15,0 2 1 0,-1 3-2 16,1-1-3-16,-4 2 1 0,0 0-10 0,1 1-2 15,-1-4-2-15,0 2-4 0,1-1 5 0,-3 1-1 16,4-1-1-16,0 1-1 0,-1-6 0 0,0 0-4 16,6-5 0-16,-3 0 1 0,1 0-4 15,1 1 4-15,0-3 1 0,0 1 1 0,4 0 6 16,-2-1 2-16,3 1 4 0,4-1-1 16,-1-3 3-16,0-2-2 0,6-2-2 0,-2 1 1 0,3-4-10 15,-1 0 4-15,2-1-2 0,-2-1-1 16,-1 0 6-16,-3 0-4 0,2-1 1 0,-2 0-2 15,-4 1 0-15,0-3 1 0,1 3-1 0,-2 0 3 16,-3-2-3-16,2 2 1 0,-3-2 0 0,0 0-2 16,-1 2 8-16,1 0 0 0,-3 0 3 15,1 4 2-15,-1-1-2 0,1-1 0 0,-1 3-2 0,1-1 4 16,-1 1-4-16,0 0 4 0,0 2-1 16,0 0-5-16,-1-1 2 0,1 4-7 0,0-2-4 15,0 0-3-15,0 2-3 0,0 1-1 0,0 1 0 16,-1 3 5-16,0 4-4 0,1 1 2 15,-1 2 0-15,1 1-3 0,-2-1 4 0,2 2 0 16,0 2 0-16,0-1-1 0,-1 1 0 0,1-1-1 16,0-2 0-16,0 2 1 0,0-1-4 0,-1 1-11 15,1 1-18-15,0-1-31 0,0-1-42 16,2-3-68-16,1-1-133 0,-1-3-379 0,4-4-968 16</inkml:trace>
  <inkml:trace contextRef="#ctx0" brushRef="#br1" timeOffset="154439.0571">7038 10189 1 0,'0'-3'0'0,"0"0"0"15,0 0 318-15,0-2 20 0,-2 3-19 0,2-2-25 16,2 2-34-16,-2 1-28 0,0 0-26 15,1 1-24-15,2-3-29 0,-1 3-16 0,-2-1-23 16,0 1-24-16,1 1-22 0,-1 0-31 0,0-1-19 16,0 2-5-16,0-1 8 0,1 2 12 0,0 4 7 15,0-1 2-15,-1 2-9 0,1 1 0 0,0 0-5 16,1 4 0-16,-2-1 4 0,0 1-4 16,-2-1 1-16,1 5-1 0,0 0-2 0,1-3 0 15,-1 5-4-15,0 0-1 0,0 2-4 16,0-1-1-16,-3 0-2 0,2 1-2 0,0 1 2 15,-1-1-3-15,-1 0-1 0,2-1-2 0,0-2-2 16,-3-2-1-16,3 1 3 0,0 0-1 0,0-4-1 16,-2 0-3-16,2-1 0 0,1 1-1 0,-1-4 3 15,0-3-3-15,2 1 1 0,-2-3-1 0,2-2 0 16,0-2 3-16,0 1 1 0,0-1 1 0,0 0-2 16,0 2 0-16,0-2 1 0,0-2 0 15,0 2 2-15,0 0-2 0,0 0 1 0,0-1-1 16,0 1-5-16,0-1-1 0,0 1-7 15,0 0-17-15,0-1-28 0,0 2-51 0,2-1-41 16,-2 1-58-16,2 3-97 0,0 0-210 0,-1 4-468 16,0-1-179-16</inkml:trace>
  <inkml:trace contextRef="#ctx0" brushRef="#br1" timeOffset="154952.6246">7090 10855 391 0,'-1'2'490'0,"0"-2"-64"0,1 1-80 15,-1-1-36-15,1 0-41 0,0 0-63 0,1 0-73 16,-1 0-44-16,0 2-22 0,0 2-8 16,-1-1 2-16,-1 4 2 0,-3-1-6 0,3 5-9 15,-1-1-6-15,-5 3-5 0,6-1-3 0,-5 5-3 16,3 0-6-16,-3 2-1 0,-2 1 1 15,1 0-1-15,1 2 0 0,0 1-5 0,-2 4-4 16,-1-1-4-16,2 1 0 0,2-2 4 0,1-1-6 16,2 0-1-16,1-1-3 0,2-2-7 0,0-1 7 15,2 0 0-15,2-3 3 0,4-1-1 16,-2-2-3-16,0-2-1 0,4-1 1 0,0-4 6 16,4-1-3-16,0-1 1 0,-2-3-4 0,6-2-4 15,-5-3 4-15,3-1-1 0,-2-2 1 0,1 0 0 16,-3-1-2-16,0-3 0 0,-1 1 0 0,-2-3 3 15,-1 2-2-15,1-2 0 0,-4 1 0 16,2-2-8-16,-4 1 8 0,-1 1 1 0,2 1 0 16,-3-3 2-16,-1 2-3 0,-1-2-1 0,0 2 0 15,-3-2 5-15,1 2-3 0,-3 2-2 0,3 0 1 16,-7 2-7-16,4 2 6 0,-2-1-1 0,-1 2 2 16,-3 2 2-16,-3 1-5 0,3 1-1 15,-3 0 0-15,-2 2 3 0,-1 2-2 0,0 1 1 16,3 1-2-16,-2-1-8 0,3 2 8 0,-1 3-1 15,5-3 3-15,0 1 3 0,3 0-9 16,0-2-2-16,1 3-6 0,3 0-10 0,1-2-24 16,2 1-35-16,0 0-64 0,2-1-127 0,3 1-410 15,2-3-984-15</inkml:trace>
  <inkml:trace contextRef="#ctx0" brushRef="#br1" timeOffset="155489.5129">8491 10107 1 0,'2'-3'376'0,"2"-3"105"0,-2 0-44 0,-1 3-61 16,-1 0-68-16,0 2-60 0,0 0-55 0,0 1-46 16,0 0-47-16,0 0-35 0,0 1-26 15,0-1-6-15,0 2 6 0,0 1 6 0,0 4 7 16,0 2 0-16,-1 0-8 0,0 2-2 16,0 1 2-16,1 1 1 0,-1-1-3 0,1 4-4 0,-3-2-7 15,3 4-7-15,-1-1 0 0,1-1-3 16,0-2-1-16,-1 6-7 0,1-2 0 0,-2-3-4 15,0 3-1-15,-4 0 4 0,4 0-6 0,0-2 1 16,-3 2-5-16,3-2-4 0,0 0 4 16,-4 3-1-16,4-2 2 0,0-1 0 0,-4 1-6 15,4-1-3-15,1 1-14 0,0-2-18 0,0 1-32 16,0 0-38-16,0 0-58 0,1 0-93 0,0 1-190 16,1-4-441-16,0 2-544 0</inkml:trace>
  <inkml:trace contextRef="#ctx0" brushRef="#br1" timeOffset="156094.9737">8513 10762 323 0,'-1'3'432'16,"-1"2"-67"-16,0 1-27 0,-3-1 3 0,4 3-35 15,-1 0-67-15,2 0-55 0,-1-1-40 16,0 5-34-16,1-3-21 0,-1 4-18 0,2-1-14 15,-1 0-9-15,2 1-5 0,-1 1-7 0,4 0-5 16,-1-2-2-16,4 1-5 0,-3 0 1 16,3 0-2-16,0 1-3 0,2 0-8 0,-1 0 0 15,-4 2-1-15,3 0-3 0,2-3 7 0,-3 3-9 16,1-1-1-16,-2-2-2 0,2 4-3 0,-5-1 2 16,-1 1 1-16,2 0 2 0,-3-1 0 15,0-1-2-15,-2 1 0 0,0-2-1 0,-3-1 3 16,2 0-3-16,-2-3 3 0,-3 2-2 0,1-3-1 15,-1 0 3-15,-1 0-1 0,-2-4 0 0,2-1 1 16,2 0-3-16,-4-2 0 0,0-2-1 0,0-1 1 16,0-2 0-16,-4-3-2 0,7 1 0 15,-3-6-2-15,0 1 2 0,0-1 1 0,2-3 1 16,-1-2-1-16,1 0-1 0,4-1 0 0,-1-2-2 16,4-1 2-16,2-1-2 0,6-2-1 15,1-1 1-15,4-3-2 0,1 2 4 0,6 0-1 0,0-2 2 16,3 2-1-16,3-2-2 0,-3 4 2 15,-1 2-2-15,-1 2 2 0,0-1 0 0,-3 4 0 16,0-1 2-16,0 1-4 0,-4 4 3 0,-2-1 1 16,-1 2 1-16,0-1 4 0,-3 4-6 0,-4-1 1 15,2 1-1-15,-5 4 3 0,1-1 1 16,-1 2-1-16,-1-2 0 0,-2 0-4 0,0 2 1 16,0 0 1-16,-4 1 0 0,-3 0 2 0,-2 0-5 15,-1 0 0-15,-2 2-2 0,2-3 2 16,-3 2 1-16,4 0 0 0,-6 0 2 0,5 0-4 15,-5 1 2-15,3-1 0 0,-3-1 2 0,0 2-2 16,6-2 0-16,-1 1-2 0,-2 1-3 0,4-1 0 16,1 1-3-16,4 0-5 0,-1 0-15 0,-1 0-24 15,4-2-40-15,-2 2-73 0,4 0-133 16,2 0-344-16,1 0-991 0</inkml:trace>
  <inkml:trace contextRef="#ctx0" brushRef="#br1" timeOffset="156669.3199">10115 9847 1 0,'1'-5'468'16,"5"-1"23"-16,-3-1-68 0,-2 2-73 0,0 2-56 16,2-1-63-16,-3 4-43 0,0-1-49 0,2 1-43 15,-2 1-37-15,0-1-29 0,0 2 3 16,0 3 12-16,0 1 13 0,0 4 8 0,0 1-4 16,0 2-9-16,1 1-7 0,0-2-3 0,0 0-6 15,-1 2-4-15,1-2-4 0,-1 0-4 0,1 0-1 16,-1 1 2-16,0 0-1 0,0 1-4 15,-1 1-2-15,1-1-2 0,-1 2-3 0,0 2 5 16,0-4-4-16,-2 2-2 0,2 0-3 0,-1-2-4 16,1 1 3-16,0-1-2 0,0 0 2 0,1 0-3 15,-1-3-3-15,1 2-1 16,0-2 0-16,-1 2 3 0,1-2-2 0,0 2-2 0,0-4-1 16,0 3-2-16,0-1 2 0,0 0 0 0,-2 1 2 15,2-1-2-15,2 0-3 0,-2 1-7 16,0 2-10-16,0-3-8 0,0 2-22 0,0-1-26 15,0 2-39-15,-2 1-71 0,2 1-134 0,0-1-359 16,0 0-950-16</inkml:trace>
  <inkml:trace contextRef="#ctx0" brushRef="#br1" timeOffset="157078.5603">10175 10881 1350 0,'-1'-5'477'0,"-1"-3"-152"15,-1-3-61-15,3 0-49 0,0 1-30 0,0 0-37 16,0 3-26-16,0 3-31 0,0 0-20 15,0 1-18-15,0 3-21 0,0 0-9 0,0 2-14 16,0-1-3-16,0 0-1 0,0 4 3 0,0 2 1 16,0 2 2-16,0 4 3 0,0-1 2 0,0 4 1 15,-2 1 2-15,2-1-4 0,-1 5 2 16,0-2 0-16,-1 3-3 0,0-1 1 0,-1 0-7 16,2-1-3-16,1 0 0 0,0 0-1 0,0 0-4 15,-1 0 4-15,0-2-1 0,1 0-3 0,-1-3 8 16,2 1-7-16,-2-3-2 0,1-2 0 0,1-1-10 15,0-1-9-15,0-2-15 0,5-1-20 16,-2-1-21-16,2-2-20 0,1-1-29 0,0-2-44 16,3-3-64-16,0-2-117 0,2-1-255 0,0 1-284 15,3-6-30-15</inkml:trace>
  <inkml:trace contextRef="#ctx0" brushRef="#br1" timeOffset="157496.5898">10411 10958 1 0,'9'-9'320'0,"1"-2"163"0,0-1-58 0,-1 1-67 16,0 3-72-16,-3 2-55 0,-1 1-42 0,0 1-27 16,-1 1-23-16,-2 0-23 0,0 3-26 0,-2 0-28 15,0 0-27-15,0 1-20 0,-1 1 11 16,0 1 8-16,-1 4 10 0,-2 2 12 0,-1 4-9 0,-2 2-5 16,-2-2-5-16,1 5-7 0,2-1-5 0,-2 0-2 15,0 1-3-15,3-2-7 0,-2-2 1 16,4 4-5-16,0-2-3 0,3-1 1 15,0 1-7-15,3-2 3 0,0-2-1 0,4-2 2 0,-1-2 5 16,2 0-2-16,1 0-1 0,1-1-2 16,3-1 1-16,1-2-1 0,0-2 0 0,5-2 2 15,-1-1-6-15,-2-3 3 0,0-2-1 0,-4 0 1 16,1-3 3-16,-3 0 0 0,-2 0-1 0,1-3-1 16,-4 1 0-16,0-1-1 0,-2-2-1 15,-1 0 2-15,-2-3-3 0,-1 2 0 0,-2 0 0 16,0 0-2-16,-2 1 5 0,0-2-4 0,-3 4 3 15,1-3-3-15,0 2-4 0,-2 2 5 0,-1-1-1 16,0 5 5-16,-1-3 1 0,-5 1-6 16,2 2 0-16,-3 0-3 0,3 0 3 0,-2 2 1 15,3 1 0-15,-4 0-2 0,5 2-1 16,0 0-7-16,-1 1-8 0,3 0-9 0,1 1-30 16,0 0-29-16,1 0-65 0,-1 0-136 0,6 0-409 15,1 1-955-15</inkml:trace>
  <inkml:trace contextRef="#ctx0" brushRef="#br1" timeOffset="157975.4481">11663 9837 1 0,'2'-5'302'0,"1"-2"236"0,1-2-82 16,0 3-80-16,-1 3-56 0,0-1-78 0,1 3-74 15,-3 1-59-15,1 1-47 0,-2 1-24 0,0 0 7 16,0 2 19-16,1 6 10 0,-1 0 5 0,0 4-10 16,-1 4-13-16,1-2-6 0,-2 0-7 0,1 1-5 15,1 0-8-15,-2 0 0 0,0 0-5 16,2 2-5-16,0-2-1 0,0 1-5 0,0 1-2 15,0 1 0-15,0-2-5 0,0 1-1 16,0 2-2-16,0 0 0 0,2 0-4 0,0 1 2 16,-1-1-1-16,1 1-10 0,1 0-7 0,-2-2-30 15,0 4-42-15,0-3-61 0,2 1-103 0,-1-1-214 16,0 0-524-16,-2-1-309 0</inkml:trace>
  <inkml:trace contextRef="#ctx0" brushRef="#br1" timeOffset="158216.4663">11734 10522 646 0,'1'2'459'0,"-1"0"-133"0,0 3-95 0,2 0 54 16,-2 2 22-16,0-1-44 0,0 3-67 0,-2 2-47 16,2 1-39-16,-1 1-22 0,1 1-21 15,-1 2-13-15,1-3-9 0,0 3-10 0,-3-2-7 16,2 0-10-16,0 4-3 0,-2-5-4 15,2 5-3-15,0-2-1 0,1 1-5 0,-3 1-2 0,0 1-2 16,1-1-9-16,1-4-11 0,1 0-23 16,1-2-29-16,1-1-34 0,1-4-53 0,0 1-80 15,-1-1-191-15,3-2-392 0,-2-3-605 0</inkml:trace>
  <inkml:trace contextRef="#ctx0" brushRef="#br1" timeOffset="158629.4304">11949 10581 1 0,'10'-7'551'0,"5"-3"22"0,3 1-138 15,-1 1-91-15,2 4-73 0,-5 3-75 0,2 2-54 16,-4 4-36-16,-1 1-19 0,1 2-16 0,-4 1-10 16,0 5-12-16,-2 0-7 0,-1 2-4 0,-3 2-8 15,0-2 0-15,-2 0-4 0,-3 2-3 16,0-2-3-16,-1 1-6 0,-1-1 0 0,-4 1-3 15,3-3 0-15,-3 2 1 0,1-1-4 0,-1 1 0 16,-1-3-5-16,0-3 1 0,5 3 0 0,0-7 1 16,1 0-2-16,1 2-2 0,2-4-1 15,1 0 0-15,1-2 2 0,1 1 4 0,2-2 0 16,1 0 3-16,3-1 1 0,6 0 0 0,2-1 1 16,3 0-2-16,4-2-3 0,-1 2-5 0,3-1 2 15,-1-1-5-15,0 0 5 0,-1 0 2 16,-2-1-3-16,-1 1 1 0,-4 1-5 0,-1-1 1 0,0 2 2 15,-2-1 1-15,-3-1 0 0,-2 3 0 16,-2 0 0-16,-1-2-1 0,-2 2 6 16,-2-1 4-16,-1 1-1 0,0-1-1 0,0 1-5 15,-1 0-2-15,1 0 0 0,0 1-2 0,-2-1 0 16,2 0-4-16,-1 0 0 0,0 0-1 0,-3 0-2 16,3-1 1-16,0 1-18 0,0-1-23 0,1-1-62 15,-2 0-130-15,2 1-275 0,0 0-977 16</inkml:trace>
  <inkml:trace contextRef="#ctx0" brushRef="#br1" timeOffset="159112.9745">13434 9800 533 0,'6'-6'410'0,"0"-3"33"0,1 0-110 0,0 1-41 16,1 2-25-16,-5 2-47 0,-1 2-55 15,1 2-48-15,-2 0-47 0,-1-1-36 0,0 3-7 16,0 3 9-16,2 2 3 0,-1 3 8 0,-1 4-2 16,0 1-7-16,-1 2 1 0,-1 2-4 0,2 1-7 15,-1-2-1-15,-2-1-6 0,2-1-2 0,-1 0-1 16,2 0-5-16,-1 0 0 0,1 0-1 15,0-1-2-15,0 1 0 0,1-3 1 0,-1 2-2 16,0 0-3-16,1-2-1 0,0 0-4 0,0-2 3 16,2 4-2-16,0-1 0 0,-2-1-2 0,0 1-2 15,0 0 1-15,-1 1-6 0,1 0-10 16,-1 2-24-16,-1 1-36 0,0-3-47 0,1 3-87 16,-4-1-149-16,-2 4-401 0,1 0-837 0</inkml:trace>
  <inkml:trace contextRef="#ctx0" brushRef="#br1" timeOffset="159365.6787">13469 10469 886 0,'1'3'318'0,"-1"-1"-3"16,1 2-49-16,0 0 50 0,0 2 9 0,3 0-87 15,-2 2-66-15,0 2-42 0,-2 0-27 0,2 1-17 16,0 0-18-16,1 2-15 0,-2-2-15 0,0 2-7 15,-1 0-6-15,1 1-4 0,-2 0-1 16,1 1-8-16,-1-1-3 0,-2 0-4 0,2 2-5 16,-2 0 3-16,2-2-2 0,-1 1 0 0,-1 1-6 15,-1-2-6-15,2 3-19 0,1-1-23 16,-3 0-28-16,2-2-56 0,0-1-64 0,4-2-121 16,1-3-269-16,1-1-447 0,2-3 66 0</inkml:trace>
  <inkml:trace contextRef="#ctx0" brushRef="#br1" timeOffset="159785.3003">13706 10557 1114 0,'0'-2'539'0,"1"0"-162"16,-1-2-143-16,0 5-88 0,0 3-21 0,0-1-7 15,0 4-2-15,-1 3 3 0,0 4-19 0,0 2-26 16,0 2-16-16,0 1-10 0,1-3-8 0,1 3-7 15,0-3-6-15,0 0-6 0,1 0-2 16,2-2-7-16,-1 0-3 0,5-3-3 0,-4 0-2 16,4-2 5-16,0-1 1 0,0-3 3 0,5-3-1 15,-3-1-2-15,1-1 0 0,-1-1-2 0,1-1 6 16,-1-3-5-16,0-3 0 0,-1 0-2 16,1-3-5-16,0 2 6 0,-3-2-1 0,1-3-1 15,1-1 1-15,0 1-2 0,-1 0-2 0,-2 3 0 16,1-1 5-16,-2 2-4 0,-1 0 1 15,-2 3-2-15,1 1 1 0,-2 3 6 0,1 0 4 16,-2 0 4-16,0 2-4 0,0 1-4 0,0 0-4 16,0 1-5-16,0 3 2 0,0 0-2 15,0 3-1-15,0 2 1 0,-2 3-2 0,2 3 3 16,2-1 3-16,-4 3 1 0,4 1-3 0,-1-1 0 16,-1 2 0-16,2 1-4 0,-2 3 4 0,0 0-2 15,-1-1-6-15,1 1-8 0,1-3-27 0,0-2-33 16,-1 1-67-16,0 1-123 0,0-4-378 0,3 0-1070 15</inkml:trace>
  <inkml:trace contextRef="#ctx0" brushRef="#br1" timeOffset="160983.5918">15300 9702 1 0,'0'-2'0'0,"0"-3"0"0,0-3 384 16,0 3-10-16,0 1-37 0,0-2-53 0,1 2-48 15,0 0-25-15,2 1-23 0,-1-1-14 16,-1 1-21-16,0-1-21 0,-1 2-14 0,0-2-17 16,0 3-19-16,0 1-25 0,0 1-23 0,0 0-22 15,0 2-7-15,-1 0 3 0,0 3 4 16,-1 4 12-16,-2 1 5 0,3 0 5 0,-1 3 1 16,-1 0 1-16,-2 2 2 0,3 1-4 0,0 2 1 15,-3-1-4-15,4 2-5 0,0 1 0 16,1 0-7-16,-1 1 0 0,0-1-3 0,1-2-2 15,-1 0-1-15,0-2-2 0,1 3-4 0,-3-2-1 16,2 0 1-16,-1 0-3 0,1 0 1 16,-1 1-1-16,-2-1-2 0,1-2 0 0,2 2 0 15,-1 0 0-15,0-2-6 0,-2 1-13 0,3 1-24 16,1-4-34-16,0 3-47 0,1-2-75 0,3-3-127 16,-1 0-337-16,2-3-896 0</inkml:trace>
  <inkml:trace contextRef="#ctx0" brushRef="#br1" timeOffset="161229.563">15295 10371 449 0,'1'4'350'0,"-2"3"83"0,1 3 12 16,-3-2-83-16,3 0-69 0,-2 1-72 0,1 0-55 15,1 2-37-15,0-1-26 0,-1 1-22 16,0 0-15-16,0 3-9 0,0-1-14 0,-4 3-8 15,4 1-9-15,-1 0-9 0,0 0-9 0,-1 0-4 16,1 2-1-16,0 1-1 0,-1 2 5 0,-3 0 2 16,4-1-5-16,-1-3 3 0,0 1-10 15,2-2-11-15,-1 0-19 0,1 2-39 0,0-6-51 16,1 3-78-16,1-3-140 0,1-3-380 0,3 1-855 16</inkml:trace>
  <inkml:trace contextRef="#ctx0" brushRef="#br1" timeOffset="161623.2466">15624 10493 1701 0,'0'-4'392'0,"0"0"-71"16,0 0-96-16,0 1-45 0,0 4-61 15,0-1-50-15,-1 4-34 0,-2 2-9 16,-2 4 6-16,2 4 8 0,-4 3-3 0,2 2-7 15,-3 2-2-15,0 1-12 0,0 1-2 0,3 0-1 16,-3 0-4-16,5-3 4 0,-2 1-6 0,3 0-1 16,1-2-4-16,1-3 1 0,1 1-2 0,5-5-1 15,-2 0 2-15,4-3-3 0,-3-1 3 16,8-3 2-16,-2-2 0 0,1-3 3 0,0 0 1 16,0-2-2-16,2-3-1 0,-3 0 2 0,-1 0-3 15,-3-2 0-15,0 0 4 0,1-3-5 0,-3 0 2 16,1-3-1-16,-2 2-2 0,0-5 4 15,-2 2-1-15,-2 0-1 0,-1 1-1 0,-1 1-2 16,-4 1 0-16,-1 3-3 0,2 1 4 0,-5 1-7 16,-1 0 3-16,-6 2 1 0,3 3-4 15,-6 0 6-15,1 2-2 0,-1 0 2 0,0 2-2 16,2-1-2-16,-2 4-5 0,6-1-8 0,-4 2-15 16,8-1-32-16,0 2-51 0,2 0-103 0,6 0-248 15,7 1-1110-15</inkml:trace>
  <inkml:trace contextRef="#ctx0" brushRef="#br1" timeOffset="162113.3918">17007 9799 1 0,'-2'-6'0'0,"-3"-2"127"0,-1-2 324 15,0 3 1-15,4 1-51 0,-2 0-66 0,1 3-50 0,0-1-53 16,3 2-44-16,-1 2-50 0,1 0-46 0,0 1-35 16,0 1-16-16,0 3 3 0,-1 1 13 15,0 4 11-15,-1 1 2 0,-2 4-8 0,2 3-7 16,-1-1-4-16,-3 4-12 0,2 0-4 0,-1 0-10 15,2 0-7-15,0 1-1 0,-2-2-4 16,2 1-2-16,1 1-3 0,-2 0-2 0,3 1-3 16,-1-1 2-16,-1 0-1 0,0 1-3 15,0 1 2-15,2-1-5 0,-1 2-6 0,0 0-11 0,-2 1-30 16,3-2-42-16,-1 2-62 0,0-1-106 16,0-1-228-16,-1 3-577 0,2-2-198 0</inkml:trace>
  <inkml:trace contextRef="#ctx0" brushRef="#br1" timeOffset="162362.6637">16884 10437 1525 0,'0'0'401'0,"0"0"-41"0,0 0-162 0,1 2-53 15,-1-2-26-15,0 1-24 0,1 2-15 0,-1 3 2 16,2 3 3-16,0 2-23 0,-2 2-16 0,0 1-11 15,1 2-11-15,-2 1-3 0,1 1-6 16,-2 3-6-16,0 2-3 0,0-1-4 0,2 3 1 16,-2 0-3-16,0-1-4 0,-2 0-13 0,3 0-29 15,1-4-33-15,1 0-61 0,-1-2-85 0,2-1-163 16,1-3-452-16,0-2-714 0</inkml:trace>
  <inkml:trace contextRef="#ctx0" brushRef="#br1" timeOffset="162843.3052">17098 10549 1248 0,'5'-6'474'0,"1"-2"-35"0,0-1-193 0,-1 2-44 16,3 4-48-16,0-1-42 0,1 3-44 15,-2 2-29-15,1 3-12 0,2 2-7 0,-1 3 0 16,1 3-3-16,0 2 2 0,1 4-6 0,-3 1 1 15,1 2-1-15,2 2 2 0,-3-1 4 0,-3-1-7 16,3 2 0-16,-6-1-5 0,4 2-1 16,-6-1 2-16,-2-2-1 0,-3 2 2 0,2-1-1 15,-4-3-2-15,-3-1-1 0,-1 0 1 0,0-1 5 16,-1-3-2-16,-4-2 2 0,3-3-4 0,0-4-4 16,1-2 4-16,0 1 0 0,3-4 2 15,2-3-1-15,1 1 3 0,0-2-3 0,1-2 1 16,1-2 2-16,0-3-9 0,3-2 0 0,4-2-5 15,2-3-4-15,3 0 7 0,0-1-2 16,5-5 3-16,4 0-2 0,1-1-2 0,2-1 1 16,0 1 3-16,2 1 3 0,-3 0-3 0,1-1 0 15,0 0-3-15,-3 0-1 0,0 1 4 0,-3 1 0 16,-2 2 2-16,-1 3 1 0,-3-1-2 0,-3 2 0 16,-1 3-1-16,-3-2 7 0,-2 2-5 15,-2 3-1-15,-1-1 0 0,-3 3-9 0,-5-2 8 0,1 1 0 16,-1 2 0-16,-7 1 4 0,0 2-6 15,-2 0-1-15,1 2 2 0,-1-1 3 0,1 1-2 16,0 3-3-16,3 0-3 0,0 0-6 0,-1 2-1 16,7 0-13-16,2 0-26 0,5 1-45 15,0-2-68-15,4 0-85 0,4 1-205 0,2-2-568 16,9-2-262-16</inkml:trace>
  <inkml:trace contextRef="#ctx0" brushRef="#br1" timeOffset="163193.6405">18152 9657 553 0,'2'-8'629'0,"5"-4"-286"0,-1 0-49 16,0 1-55-16,-1 5 5 0,1 0-24 15,-2 0-49-15,-1 4-44 0,-2 0-42 0,-1 2-38 16,0 1-26-16,0 1-12 0,0 6 4 16,-1 1 13-16,-1 5 12 0,1 2 4 0,-2 5 2 15,1 1-4-15,-1 3 1 0,1 0-4 0,-1 3 2 16,1 5-8-16,0 0-7 0,-2 1-3 16,0 2-6-16,-1-4 2 0,0 1-3 0,0 1-1 0,0-2-3 15,-1 0-4-15,0 2-1 0,-3 0 0 16,0-1 3-16,0 2-3 0,2-2-1 0,-1-2-2 15,1 4-10-15,-1-4 1 0,4-1-10 0,-2 0-20 16,4-4-24-16,1 0-45 0,0-1-67 16,2-2-133-16,-1 0-382 0,3 0-934 0</inkml:trace>
  <inkml:trace contextRef="#ctx0" brushRef="#br1" timeOffset="163829.3255">18097 10586 1257 0,'3'-7'659'0,"-1"-2"-267"15,0 0-136-15,6 2-59 0,1 1-42 16,1 1-32-16,0 2-36 0,0 2-28 0,3 2-24 16,-2 2-13-16,2 3-4 0,0 3-2 15,0 2 1-15,-1 3-3 0,-2 0-4 0,3 5-5 16,-4 2 0-16,-2-1 0 0,-2-1 1 0,0 4 1 15,-4-1-4-15,-1 1 2 0,-1 1-1 0,-2-1 0 16,-3-2 4-16,-1 2-4 0,-6 0-2 0,1-2-3 16,-2 1-3-16,-1-2-1 0,3-3-1 15,-1-2-1-15,3-2-5 0,1-4 0 0,2-1-2 16,4-6-3-16,2 0 7 0,1-2-1 0,2-2-2 16,5-3-5-16,6-1-5 0,6-2 1 0,4-5 1 15,2 1 6-15,4-3-2 0,0 0 1 16,0-3 3-16,2 0 2 0,-2 0 7 0,-1-2 2 15,-1 1-1-15,-4 1-1 0,-2-1-1 0,1 3 4 16,-2 2 6-16,0 0 5 0,-4 0 2 0,-2 2 8 16,-1 2 5-16,-4 2 6 0,-3 1 7 15,-1 2 1-15,-2 3-3 0,-3 1-7 0,0 1-10 16,0 0-8-16,0 1-6 0,-4 3-2 0,-2-1-1 16,-3 5 1-16,-4 2 0 0,3 1 1 0,-1 4 3 15,-1-1-4-15,1-1-1 0,1 4-2 16,2-4-2-16,3 3 3 0,1-2 0 0,4 0 1 15,2 1 0-15,0-3-1 0,3-1 1 0,3 0 3 16,2-1 3-16,3-3 1 0,2-3-1 16,1 0-2-16,2-4-1 0,-4 0 3 0,2-4 3 0,-3 0 0 15,1-3-1-15,1-3-2 0,-3 1-1 16,-2 0-2-16,-1-2 4 0,0-1-3 0,-3-2-1 16,-1 1 2-16,-1 0-5 0,-3-1 4 0,1 0 0 15,-4-2-1-15,1 0-2 0,-2 1-1 0,-1-1 0 16,-4 5 0-16,-1-2 2 0,-1 3-2 15,-2-2-4-15,-4 3 0 0,-2-2 0 0,1 5 0 16,-4-1 2-16,2-1-1 0,0 2-5 0,1 1-8 16,2 2-21-16,0 3-37 0,3 1-58 15,-2 3-137-15,5 2-544 0,3 0-876 0</inkml:trace>
  <inkml:trace contextRef="#ctx0" brushRef="#br1" timeOffset="164417.7128">19555 9711 1 0,'2'-5'426'0,"-1"-4"124"0,1 0-119 16,2 1-56-16,-1 2-50 0,-2 0-58 15,1 2-55-15,1 1-43 0,-2 0-41 0,-1 3-38 16,0 0-35-16,0 2-29 0,0-1-10 0,0 2 0 16,0 5 5-16,-1 1 6 0,-3 3 2 0,3 3 2 15,-2 2 0-15,0 2 1 0,-2 1-3 0,-2 4-3 16,1 4-4-16,-3-1-5 0,1 1-3 16,-2 1-6-16,0-1-2 0,0 1-3 0,0 0-1 15,1 1 0-15,0 0-2 0,3 2-1 16,0-3-13-16,2 2-17 0,-2 0-29 0,2 4-36 15,-1-2-55-15,3-1-86 0,-3 0-169 0,3 0-420 16,0-2-727-16</inkml:trace>
  <inkml:trace contextRef="#ctx0" brushRef="#br1" timeOffset="164827.7418">19350 10565 842 0,'1'-5'514'0,"0"-6"-17"0,2-2-187 15,3 0-46-15,0 1-54 0,2 0-50 0,2 0-37 16,2 0-31-16,1 4-22 0,1-1-12 16,2 2-17-16,0 2-7 0,-3-1-10 0,3 6-10 15,-4 0-4-15,-1 4-6 0,3 2-1 0,-6 4-3 16,1-1-2-16,0 5 4 0,-4 3-3 0,0 2 5 15,-5 3 0-15,0 1-3 0,-3 1 2 16,-2 0-1-16,-2 1 2 0,-4-1 1 0,-1-4 1 16,-2 1-2-16,-3 0 3 0,0 0-3 0,2-5-2 15,-1 0 4-15,2-1-7 0,3-6 3 16,2 1 0-16,3-3-3 0,1-1 4 0,2 0-1 0,2-3 2 16,0 0-3-16,2-2 1 0,0 0-2 15,2 1 1-15,1 0 5 0,3-1-7 0,3-1 6 16,6 0-4-16,-2-1-3 0,5-1 6 0,0 0-7 15,2 1-5-15,1-2-11 0,0 1-13 0,4-1-22 16,-1-1-22-16,2-1-25 0,-3-2-42 16,0 0-57-16,0-1-93 0,-4-4-198 0,1 1-250 15,-3-3-252-15,1 0 799 0</inkml:trace>
  <inkml:trace contextRef="#ctx0" brushRef="#br1" timeOffset="165100.3483">19911 10526 1 0,'8'-10'0'0,"1"-4"226"0,1-1 207 15,2 3-24-15,-3 8-57 0,-1 1-62 0,1 0-59 0,0 3-65 16,1 0-32-16,-1 4-38 0,1 0-11 16,0 5-5-16,2 2-10 0,-5 4-2 0,1 1-4 15,-3 3 4-15,0 5-1 0,-1 0-4 0,-4 1-2 16,-4 0-13-16,0-1-7 0,1 0-4 16,-5-3-4-16,-2 0-1 0,-1 0-6 0,0-3-6 15,1-2-4-15,0-1-2 0,1-1-4 0,1-5 3 16,5-2-1-16,-4-1-6 0,4-2 7 0,3-2-6 15,0 1 3-15,1-3 7 0,4 1-1 0,1 1 4 16,7-1-5-16,4 0-3 0,3-2-5 16,6 0-3-16,1-1-3 0,1 1-7 0,2-1-4 15,-1 0-14-15,-1-1-25 0,3 0-42 0,-1 2-79 16,3-3-178-16,-2-1-639 0,1 0-639 0</inkml:trace>
  <inkml:trace contextRef="#ctx0" brushRef="#br1" timeOffset="166283.0133">21093 9651 1 0,'0'-3'0'0,"-1"-1"0"15,0 0 0-15,0 3 187 0,-2-1 43 0,1-1-14 16,1 1-19-16,-1 1-7 0,0-2-13 0,-1 3-10 15,2-2-7-15,-2 0-1 0,2-1-3 0,1 2-8 16,0 0-8-16,-1 0-19 0,1 1-14 16,0 0-14-16,0 0-10 0,0 0-13 0,0 1-18 15,0-1-17-15,0 1-16 0,0-1-6 0,0 0 3 16,0 4 8-16,0 0 12 0,0 1 8 16,-1 2 5-16,0 2-1 0,1-2-4 0,0 2 2 0,-2 2-4 15,2 1-3-15,-1 2-3 0,1 1-4 0,-2 1 0 16,2 4-3-16,-1 1-2 0,0 0-6 15,1 2-1-15,-2 1-2 0,-1 1-2 0,-1-2 3 16,2 0-4-16,-3 1-1 0,0-1-2 0,1-1-3 16,0-3 0-16,2 2-1 0,1 0-1 15,-2-3-2-15,2 0-2 0,-1-3 1 0,2-1-4 16,0-1 5-16,0 1-1 0,2-3-2 0,-1-1 2 16,1-3-5-16,-1-1 2 0,1 3 0 0,-2-4-1 15,1 1-4-15,2 2-9 0,0-1-17 16,0 0-32-16,1 0-41 0,1 1-71 0,-4-3-128 15,2 0-349-15,2-1-972 0</inkml:trace>
  <inkml:trace contextRef="#ctx0" brushRef="#br1" timeOffset="166957.1941">21072 10336 1645 0,'1'-1'347'0,"2"-1"-44"0,1-1-98 16,3 1-43-16,0 0-36 0,2 1-38 0,3 2-32 15,3 4-23-15,-2 4-8 0,-2 0-5 16,0 2 0-16,2 4 2 0,-6 2-4 0,1 1-1 16,-5 0-2-16,0 1-2 0,-3 2 5 0,-1-1 0 15,-3 0 0-15,-1 2-1 0,-1-2-2 0,-3 1 0 16,-3 0-1-16,1-1 2 0,-3 0-6 15,0-2-3-15,3-3-3 0,0-2-4 0,3-4 4 16,2 1 0-16,2-6-1 0,1 0-1 0,2-1-2 16,1-3 0-16,3 2 1 0,2-1 3 15,5-1-3-15,6 0-1 0,8-3-3 0,4 0-4 16,6-1-1-16,1-3-3 0,-2 2-4 0,3-5 1 16,-4 0-3-16,0-2 4 0,0-3 5 15,-2 1 0-15,-3-4 6 0,-5-1 2 0,-1 1-3 0,-1 0 7 16,-3 0-1-16,-3 3 0 0,-3 1 6 15,-2 3-2-15,0 2 4 0,-6 2 6 0,0 0 6 16,-1 2 9-16,-2 4 1 0,0 0-7 0,-2 1-10 16,2 2-12-16,-2-2-2 0,-1 5 0 0,0 2 1 15,-4 1-2-15,-1 4 0 0,4 2-1 0,-2 1 3 16,3 1 5-16,2 1-4 0,1 1 0 16,3 0-1-16,3 1-4 0,1 0 6 0,4-3 2 15,2-2 2-15,4-2-1 0,1-2 1 0,5-2-1 16,2-5-1-16,-2-1 3 0,3-3-6 15,-4-1-3-15,-1-3 2 0,-1 1-3 0,-1-3 7 16,0-1 1-16,-4-4 1 0,3 0 0 0,-3-1-4 16,0 0 3-16,-3-2-1 0,-1 1 4 0,-1 1-1 15,-1 0-3-15,-1 4 0 0,-6 1 0 16,2 1 7-16,0 3 3 0,-4 2 3 0,1 1-2 16,-1-1-6-16,0 4-7 0,-1-1-5 0,1 1 1 15,-2 2-2-15,-3 4-1 0,3 1 0 16,-1 6-4-16,-3 1 5 0,4 3 2 0,-2 1 0 15,1 1 0-15,2 0-2 0,0 1-3 0,1 0-3 16,-1 5-12-16,0-3-15 0,2 0-27 0,1-2-31 16,6-6-30-16,2 1-44 0,1-4-76 15,0-2-184-15,1-3-490 0,7 0-632 0</inkml:trace>
  <inkml:trace contextRef="#ctx0" brushRef="#br1" timeOffset="167398.0608">22891 9773 1 0,'-1'-9'246'0,"-1"2"241"0,1-1-49 16,1-1-35-16,0 6-58 0,1 1-88 0,-1 2-93 16,1 1-73-16,0 0-47 0,-1 2-8 0,0 2 15 15,0 0 25-15,1 3 11 0,-1 3-1 0,0 1-8 16,0 1-6-16,0 3-5 0,0 2-4 16,-1-2-5-16,1 4-10 0,-1-1 0 0,1 0-1 15,-1 3-5-15,-1 0 5 0,-2 2-11 0,3 1-7 16,-1 2-7-16,-1 1-5 0,-2 1 1 15,2 2-2-15,-3-1-2 0,3 3-8 0,-3-2-2 16,3 1-1-16,1 1 0 0,-4 1 4 0,4-1-2 16,-1 0-1-16,-3 0-3 0,5-1 1 0,-1-2 0 15,0-2 0-15,1-3 0 0,1-2-6 0,1-1 2 16,0-1 1-16,0-2-5 0,1-2-9 16,-2 0-19-16,2-4-23 0,4-1-25 0,-4 0-31 15,0-5-37-15,3 2-55 0,-3-4-88 0,-1 0-160 16,0-2-280-16,1-1-562 0</inkml:trace>
  <inkml:trace contextRef="#ctx0" brushRef="#br1" timeOffset="168202.7209">22750 10681 1 0,'1'-2'434'0,"3"-2"76"0,-1-3-51 16,0 2-87-16,4 2-76 0,0-2-76 0,-1 1-55 15,2 2-30-15,2-1-23 0,1 0-16 16,0 2-14-16,-1 1-15 0,2 2-13 0,-2 3-13 15,3 0-10-15,-6-1-8 0,1 3-1 0,-2 3-1 16,-2 0 2-16,-2 2 5 0,1 1 0 16,-3 3-1-16,-3 2-2 0,1-1-4 0,-3 1-2 15,-2 1-1-15,-1-1-3 0,-2 1-4 0,-1-1-1 16,1 0-2-16,-2 0 0 0,2-6 0 16,2 1-4-16,4-3-3 0,-2-3 1 0,4 0-2 15,1-2 2-15,1-2-1 0,2 0 1 0,0-1-3 16,7-2 2-16,6 1-1 0,3-2-4 0,10-3 0 15,3 0-18-15,4-2-15 0,-1-2-18 16,0-1-23-16,3 1-20 0,-3-5-22 0,2-2-25 16,-3 1-18-16,3-4-10 0,-5-1 8 0,-4 3 30 15,0-2 40-15,-4 0 39 0,-2 2 32 0,-3 2 14 16,-2-1 8-16,-5 2 7 0,-1 0 4 16,-4 3 5-16,0 0 3 0,-4 0 6 0,-1 4 2 0,-1-1 2 15,0 2 2-15,-1 0-1 0,1 1-4 16,0 1-2-16,0 1-8 0,0 0-2 15,0 2-3-15,1 0-6 0,0-2-5 0,2 2-5 16,-1-1-1-16,0 1 2 0,6-1 5 0,-4 1 5 16,4-1 5-16,-1 1 9 0,-3 0 10 0,2-2 18 15,-2 1 18-15,-2-1 10 0,3 1 5 0,-2-3-1 16,-2 3-8-16,1-1-1 0,2-1 1 16,-2 2-3-16,-1-2-3 0,1 0-4 0,0 0-6 15,2 0-4-15,-3 1-2 0,0 0-5 0,0 1-4 16,-1-3-5-16,1 3-5 0,-1 0-5 0,0-1 1 15,0 2-5-15,0-2-3 0,0 2-2 16,-1 0-7-16,1 2 1 0,0-2-1 0,0 0-2 0,0 0 0 16,0 0-4-16,-1 0-1 0,0 3-2 15,-4-1 2-15,1 2-1 0,1 1 3 0,-3 0-1 16,1 2-3-16,-3 1 5 0,-1 1 1 0,-2 3 2 16,0-1 1-16,-1 2 1 0,-3 1-2 15,3 2 0-15,-1 2 4 0,-1 2-4 0,1-1 2 16,1 2-3-16,1 3-4 0,0-2 2 0,4 1-1 15,0-2 0-15,4 1 0 0,5-1-1 16,3-2-2-16,0-2 0 0,6 1 2 0,0-2-2 16,4-2 1-16,0-3 1 0,3-4-2 0,2-2 6 15,1-2-3-15,4-3 1 0,-4-3-2 0,-5-2-2 16,3 1 2-16,-1-3-3 0,-5-2 5 16,-1 0-2-16,-2-1 2 0,-2-1 4 0,-1-2-4 15,-4 1 5-15,-1 1-2 0,-2-1 0 0,-1 1 2 16,-1-2-5-16,-7 3 0 0,1-1-4 0,-3 4 3 15,-2 1-3-15,-6-1 2 0,-1 1 0 0,-2 3-4 16,-6 0 3-16,3 1-1 0,-2 2-4 16,4 2-4-16,2 1-16 0,3 1-39 0,2 5-72 15,5 2-193-15,4 2-1198 0</inkml:trace>
  <inkml:trace contextRef="#ctx0" brushRef="#br1" timeOffset="178214.4433">26450 9796 1 0,'1'0'0'16,"1"0"0"-16,-1 0 0 0,0-1 0 16,0 1 0-16,1-1 0 0,-1 1 0 0,-1-1 0 15,0 1 0-15,0 0 0 0,-1 1 0 0,1-1 0 16,-2 0 0-16,2 1 0 0,-1 0 0 0,0 0 0 16,1 1 0-16,-1-1 0 0,-2 0 0 0,2-1 0 15,-1 2 0-15,-1 0 0 0,-1 0 0 16,-1 1 0-16,2-3 0 0,-3 2 0 0,0 1 0 15,1-1 0-15,-2-1 0 0,3 0 0 0,-1 1 0 16,3-1 0-16,-2 0 0 0,0 0 0 16,3 0 0-16,-3-1 0 0,2 0 0 0,0 1 0 15,-1-1 0-15,-1 2 0 0,2-2 0 0,-1 1 0 16,0 0 0-16</inkml:trace>
  <inkml:trace contextRef="#ctx0" brushRef="#br1" timeOffset="180585.0805">26388 9823 1 0,'0'0'0'0,"0"0"0"0,-2 0 0 16,2-1 0-16,-1 1 0 0,1-1 0 0,-1 1 0 16,1 0 0-16,-1-2 0 0,0 1 0 0,-1 1 0 15,1-1 0-15,-1 0 0 0,-2 1 0 0,2-1 0 16,0 1 0-16,0-3 12 0,0 2 92 16,1 0 5-16,-1 1 0 0,-1-2-2 0,2 1 1 15,0 1-4-15,-1 0 4 0,0 0 2 0,1 0-1 16,0 0-3-16,-1 0-11 0,1-1-5 0,-1 1-4 15,2 0-1-15,0 0 0 0,-2-1-2 0,2-1-5 16,-1 2-3-16,1 0-4 0,0 0-4 16,-1 0-1-16,2 0-2 0,-1 0-4 0,0 0-4 15,1 0-9-15,-1 2-7 0,0-2-6 0,0-2-9 16,2 4-5-16,-2-2-4 0,0 0 0 16,0 1-2-16,0-1 1 0,0 0 0 0,0 0-4 15,0 0 6-15,2 0 3 0,1 0 5 0,0 0 5 16,1-1-1-16,2 1-4 0,1 0-4 0,2-2 0 15,-1 2-1-15,2-1 2 0,0 0 0 16,5 0-4-16,-4-2-2 0,2 2-1 0,-1-1-2 16,-2 1 3-16,4-2-2 0,-2 1-1 0,4 0 0 15,-1-1-3-15,0 2-1 0,1 0 1 16,-1-2 2-16,3 3-7 0,-2-2 5 0,-1 1-3 16,5 0 0-16,-3 0 1 0,1-1-2 0,-1 2 0 15,2-1-3-15,2 1 2 0,-1 0-2 0,0 0 1 16,-2 0 2-16,3-1-3 0,-2 1 3 15,4 0-2-15,-1-1 1 0,-1 1 1 0,2 0-5 16,-1-1 0-16,-2 1 0 0,4 0-2 0,-5 1 2 16,3-1 3-16,-5 0 0 0,4-1-2 0,-4 1 4 15,4 0-4-15,-3-3-1 0,1 3 4 0,2 0-5 16,0-1 2-16,-2 1-1 0,1-1-1 16,1 1 3-16,-3-1 0 0,0 0 0 0,0-1-1 15,-1 1 2-15,1 0-3 0,-2 1 0 16,1-1 3-16,-2 1-5 0,2-1 1 0,-1 0 0 15,-2-1 0-15,4 2 0 0,-2-1 3 0,1-1 0 16,1 1-3-16,-3-1 5 0,2 1-5 0,-2 1-3 16,0 0 2-16,0-1-6 0,0 1 4 0,-1-3 3 15,3 3 0-15,1 0 2 0,-1 0 1 0,-2 0-1 16,2-1-1-16,1-1 2 0,-2 2-3 16,6-1-1-16,-2 0 4 0,4 1-6 0,0-1 2 15,0 1 0-15,4 0-2 0,2 0 3 0,0 0 1 16,2 0 3-16,0 0-5 0,-1 1 5 0,3 0-4 15,1 0-2-15,-3 1 6 0,4-1-8 16,-2-1 4-16,4 3 0 0,-1-2-2 0,-1 0 6 16,2 1-3-16,-3-1 1 0,3 0 0 0,-1 0 1 15,0 0-3-15,0 1-1 0,-1-1 2 16,-1 1-4-16,-1-1 3 0,5 2 0 0,-5-1-1 16,2-1 3-16,-3 3-1 0,0-3 2 0,0 1-2 15,-2 1 2-15,0-1-3 0,1 1-1 0,-2-3 4 16,2 3-6-16,-1-2 1 0,0 0 0 0,0 1-2 15,2-2 6-15,2 1 1 0,-2-1 2 16,4 1-3-16,-2-1 1 0,2 0-3 0,-1 0 2 16,2 0 2-16,2-1-2 0,0 0 1 0,0 1 0 15,2-2-2-15,-2 1 4 0,0 1-1 0,2 0 0 16,0-1 0-16,0 1 0 0,1-2-3 16,-2 2 1-16,1 0 2 0,0 0-6 0,0 0 4 15,5 0-2-15,-3 0 1 0,0 0 5 0,2 0-4 16,2 2 4-16,-3-2-2 0,4 1-2 0,-6-1 1 15,5 1-1-15,-5-1 3 0,5 2-1 16,-3-2-1-16,4 1 0 0,-2 0-1 0,-1 0 2 16,2 3 0-16,2-2 1 0,-1 0-2 0,-3 1 0 15,4 0-1-15,0-2-2 0,1 2 2 16,0-2-1-16,0 0 1 0,0 1 1 0,0 0-2 0,-1 1 2 16,1-2 0-16,1 0 1 0,-2 0 0 15,2 2-2-15,4-2-2 0,-2 0 0 0,-1 0 0 16,5 0 0-16,2 2 2 0,2-1 0 0,1 1-4 15,0-1 4-15,2 2-2 0,-2-1 2 0,-1-1-2 16,2 4-4-16,-1-2-2 0,-1 0-1 16,-1 3 4-16,0-4 0 0,3 0 1 0,-2-1 1 15,6-1-5-15,-4 1 4 0,4 0-2 0,-2-1 3 16,2 2 17-16,-36-1-3 0,11 0 0 0,-2 1-3 16,7-2-20-16,2-1 1 0,8 3 1 15,-1-2-1-15,9 2-2 0,0-3 0 0,2 0 2 16,-1 2 0-16,-5-1 5 0,-31 0-4 0,2 0-1 15,0 0-4-15,1-1-4 0,1 2-5 16,4-1-4-16,-1-1-2 0,1 1-10 0,1 2-1 16,-18-2-6-16,-22 0-6 0,0 0 40 0,0 2-12 15,0-1-3-15,0 1-8 0,0-1-41 16,0-1 4-16,0 1 3 0,0 1 12 0,0-2-7 16,0-1 121-16,0 0 11 0,0 0 23 0,0 0 31 15,0 0-97-15,0 0 7 0,0 0-7 0,0 0 0 16,0 0 4-16,0 0 2 0,0 0-9 0,0 0-7 15,0 0-7-15,0 0-6 0,0 0 5 0,0 0 4 16,0 0-12-16,0 0-14 0,0 0-17 16,0 0-38-16,0 0-35 0,0 0-59 15,0 0-105-15,0 0-181 0,0 0-467 0,0 0 11 0</inkml:trace>
  <inkml:trace contextRef="#ctx0" brushRef="#br1" timeOffset="182024.057">24086 9758 1 0,'0'-1'0'0,"-1"0"0"0,-2-1 348 16,2 1 12-16,1-1-25 0,0 1-47 15,0 1-45-15,1 0-32 0,2 0-43 0,-3 1-34 16,1-1-29-16,-1 2-24 0,0-2-25 0,0 0-17 16,0 0-14-16,0 0-5 0,1 1 1 0,-1-1-1 15,0 0 4-15,0 1 6 0,0-1 5 16,-1 1 12-16,2 1 6 0,-1 1 3 0,0 0-3 15,-1 1-6-15,1-1-8 0,-1 2-6 0,1 0 0 16,-3 0-6-16,2 3 1 0,0 0 0 16,0 1-4-16,-1 2 6 0,0 0-1 0,-2 1 1 15,3 1-5-15,-2 3-2 0,1-1-6 0,-3-2-6 16,4 2 4-16,-2-2-8 0,0 2 3 0,1-2-1 16,0-1-2-16,2 1 1 0,-2-2 2 15,1 1 0-15,0-2-3 0,1-2 3 0,-2 3-5 16,0-2-4-16,1-2 6 0,1 2-6 0,-1-4 3 15,1-1 2-15,-1 1-5 0,1-1 6 16,0-3-2-16,0 1 3 0,0-2-1 0,0 0 1 16,0 0-2-16,0 0-1 0,0 0 3 0,0 0-3 15,0 0 3-15,0 0 1 0,1 0-2 0,-1 0 4 16,0-2-2-16,0 2 0 0,-1 0-3 16,1 0-1-16,0 0-6 0,1 0-4 0,-1-1-9 15,0 1-26-15,0 0-31 0,0 0-51 0,1 0-66 16,-1 0-104-16,1 1-243 0,3 4-527 0,0 1-25 15</inkml:trace>
  <inkml:trace contextRef="#ctx0" brushRef="#br1" timeOffset="182824.7109">24020 10301 660 0,'0'-1'534'0,"1"0"-209"0,2 0-80 0,0-1-24 15,0 2-47-15,2-2-26 0,0 1-45 0,1 1-29 16,1 3-18-16,0-1-11 0,3 3-10 16,-2 2-9-16,0 2-3 0,-2 0-4 0,3-1 2 15,-4 4 2-15,-3 0 3 0,-1 4 3 0,-2 0 0 16,-1 0 1-16,-4 2-3 0,-4 2-3 0,1-2-1 15,0 1-6-15,-2-5-2 0,3 0-5 16,-2-1-1-16,2-3 0 0,1 0-1 0,-1 0-2 0,5-4-2 16,-3-1-3-16,4 0 0 0,2-2-2 15,0-1 4-15,1 1-2 0,4-3 4 0,-1 0 3 16,5-4 1-16,3-1 4 0,6-1-2 0,2-1-1 16,2-3-5-16,-1 0-1 0,5 0 2 15,-5 0 1-15,-1-3 2 0,-1 3-2 0,-3-5-1 16,1 2-1-16,-5-2 1 0,4 0 4 0,-6 1 1 15,-5 3 1-15,4-2-2 0,-6 5-1 0,2-2 6 16,-2 3 2-16,-3 1 4 0,0 0 1 16,-1 3-4-16,-2 1 1 0,-1 0-1 0,3-2-1 15,0 3 1-15,-1 0-3 0,1 0-7 0,0 2-5 16,1-1-3-16,0 0-6 0,1 1 1 0,-1 1-1 16,1 2-1-16,1 0 2 0,0 6 3 15,5 0 4-15,0 1 0 0,0 1 1 0,2 1-2 16,1 1-3-16,3 2 2 0,-1 1 0 0,-2-2 3 15,1 5-1-15,-1-3-1 0,-3 0-2 16,0 0 1-16,0-1 1 0,-4 1 1 0,-1-1 0 16,-2-2-2-16,-1 2-1 0,0-3 1 0,-3 2 0 15,-2-2 4-15,1-2-1 0,-2-2-1 0,-1-2-2 16,-2 0-1-16,1-4 3 0,3 1 2 0,-2-2 1 16,0-2 0-16,-1 1-4 0,5-2 4 15,-2-1 0-15,4-1 2 0,-1 0-1 0,-1-2-4 16,3-3-1-16,1-1-4 0,4-3 1 0,0-2 0 15,3-2 1-15,3-3-4 0,4 2 0 0,2-4 2 16,2 0-1-16,0-3 6 0,2 1 1 16,0-2-3-16,-1-1 2 0,0 0-3 0,-6 1 0 15,2 2 3-15,-4 1 0 0,-6 2 1 0,3 2-4 16,-7 1 5-16,0 3-1 0,-2 2 7 16,-1 1 1-16,-5 0-7 0,3 3-1 0,-3-1-5 15,-3 2 2-15,-3 1 0 0,1 2 2 0,-5 3-4 16,1 1 1-16,0 0-2 0,-2 3-1 0,3-1 4 15,-2-1-3-15,3 2 0 0,0 0-4 0,3 3-7 16,2-3-9-16,5-1-19 0,2 0-36 0,2 1-56 16,1-1-72-16,3 0-115 0,6-1-345 0,8-2-877 15</inkml:trace>
  <inkml:trace contextRef="#ctx0" brushRef="#br1" timeOffset="183155.7533">25111 9818 359 0,'1'-7'600'0,"0"-1"-196"0,2-2-73 0,0 0-23 0,1 3-46 15,-1 0-32-15,0 0-50 0,0 1-39 16,-1 1-26-16,-1 2-23 0,0-1-15 0,-1 3-8 15,0-2-14-15,0 3-17 0,-1 0-16 0,1 3-16 16,0-1-4-16,-1 2 2 0,0 2 2 0,-2 2 6 16,2 5 2-16,-1-2 1 0,0 4 4 15,-1 1-1-15,0-1 1 0,1 6-2 0,1 0-2 16,-2 1-5-16,2 0-3 0,-2-1 1 0,2 1-1 16,-1 0 2-16,-2 2-3 0,-2-1-3 0,3 2-2 15,-4 1-5-15,2-1-11 0,-1 3-30 0,2-2-40 16,-1 2-63-16,1-2-95 0,1-2-203 0,0-2-527 15,1-2-548-15</inkml:trace>
  <inkml:trace contextRef="#ctx0" brushRef="#br1" timeOffset="183609.7043">25017 10362 891 0,'0'-4'624'0,"1"1"-223"0,5-4-126 0,0 1-47 16,-1-1-52-16,3 1-25 0,1 1-34 0,2-1-31 16,1 0-18-16,-1 1-19 0,0 3-14 0,1 2-11 15,-1 0-9-15,-4 1-6 0,0 3-5 16,-4 0-2-16,3 3-2 0,-4 2 6 0,-2 1 5 16,0 4 6-16,-3-1 4 0,-3 1-3 0,-1 2-2 15,-2 2-3-15,-3 1-1 0,0-3-1 16,-1 2-2-16,2-4-4 0,-2 0-5 0,2-2 2 15,4-2 0-15,0-2 1 0,1 0 1 0,3-3-3 0,2-1-5 16,-1 1 0-16,4 1 4 0,-1-2-1 16,2 0 0-16,3-1 3 0,1 1-4 0,0 0 3 15,4 1 0-15,3-2 2 0,-1 2 2 16,3-2-4-16,-1 2-2 0,-2 0 0 16,-1 1-2-16,0 1 3 0,-3-1 0 0,-5 0 0 0,2 1-2 15,-3 0 2-15,-1-1 3 0,-2 4 1 0,0-3 4 16,-2-1-1-16,-1 2 1 0,-3 0 1 15,-1 0 2-15,-1 1 4 0,-7-4-2 0,5 1 0 16,-4-1-7-16,-3 1-1 0,3-2 0 0,-2 0-1 16,2-1 4-16,2 0-8 0,2-2-3 0,-2-1-6 15,5 0-6-15,1 0-10 0,3-2-22 16,1-1-39-16,2-3-65 0,2-1-94 0,1-2-171 16,7-2-419-16,7-3-719 0</inkml:trace>
  <inkml:trace contextRef="#ctx0" brushRef="#br1" timeOffset="183913.4952">25390 10428 551 0,'0'0'831'0,"0"0"-422"0,0 0-176 15,-2 3-49-15,-2 5-9 0,-1 0 16 16,-4 5-22-16,-3-1-45 0,1 3-40 0,0 1-26 0,-2 2-13 16,3-2-8-16,3 2-4 0,0-4-9 15,4 2-4-15,3-2-4 0,1-1-2 16,5 1 2-16,1-2-3 0,5-1-1 0,3-3-1 15,1-1-1-15,2-3 2 0,1-3 0 0,2-1 1 16,-4-2 1-16,-4-2-1 0,1-1 2 0,-4-2 4 16,-3-1 1-16,-1 1-1 0,-3-3-2 0,-2 0-3 15,1 1-3-15,-2-2 2 0,-2 2-3 16,0 0 1-16,-1-5-5 0,-2 3-1 0,0-2-1 16,-2-1-2-16,-2 3 5 0,-1-3-5 0,1 0-2 15,-2-1-3-15,0 1-2 0,-3 0 2 0,-2 0-5 16,3 3-5-16,-4 0-14 0,3 3-29 0,-2 1-57 15,5 3-128-15,0 2-418 0,4 2-1021 16</inkml:trace>
  <inkml:trace contextRef="#ctx0" brushRef="#br1" timeOffset="184339.9033">26135 9903 1 0,'3'-4'138'0,"1"-5"393"0,3-3-33 0,-2 3-51 15,0 0-81-15,1 2-67 0,-2 2-53 0,-2-1-40 16,1 3-36-16,-3-1-33 0,1 1-34 0,-1 3-27 16,0 0-22-16,0 0-17 0,0 1-14 15,0 1-14-15,-1 0-4 0,1 4-3 16,-2 4 8-16,0 2 4 0,-2 1 2 0,-1 3 4 0,0 0-6 15,1 0 1-15,0 3 0 0,-2-1 0 16,0 2-5-16,0 0-2 0,1 0-4 0,-1 3-5 16,1 1 1-16,0 2-2 0,-2 3-15 0,2-1-29 15,-1 2-46-15,0 1-70 0,-1 2-140 0,2 0-439 16,-4-1-909-16</inkml:trace>
  <inkml:trace contextRef="#ctx0" brushRef="#br1" timeOffset="184784.7446">25975 10472 1255 0,'3'-4'444'0,"-1"-3"-94"0,5-4-100 16,3 3-38-16,2 0-45 0,-1 0-32 15,1 1-36-15,4 1-28 0,-2 1-20 0,1 2-14 16,1 2-14-16,-4 1-6 0,-2 1-7 0,0 4-7 15,-1-1 2-15,-3 3 0 0,-2 1 1 16,0 5 4-16,-3-1-1 0,-1 2 2 0,-1 0 0 16,-3 0 3-16,-1 2-1 0,-2-2 1 0,-2 1-1 15,0 0-2-15,1-3-2 0,0 0-2 0,1 0-2 16,1-2-2-16,4-4-1 0,-3 3 0 0,4-1-3 16,-1-2 1-16,4 2 1 0,2-3-1 15,0 1 2-15,4-1 0 0,1-2 3 0,3 1 2 16,3-1 1-16,0 2 0 0,0 0-5 0,0-1-1 15,-3 1-2-15,-1-2 0 0,-3 3 0 16,-1-2 1-16,-3 1 2 0,0 0-3 0,-2-2 4 16,-2 3 3-16,0 0 2 0,-2 1 8 0,-3 0-1 15,0 3 1-15,-5-4 0 0,0 2-2 0,-1 0-1 16,-1-2-2-16,-1-1-2 0,1-1-5 16,-1-1 2-16,-1 2-4 0,3-2-2 0,0 0-1 15,2-2-5-15,0-1-5 0,2 0-8 0,1 0-15 16,2-1-21-16,2-2-41 0,-1 0-83 0,3-4-164 15,4-1-468-15,1 0-820 0</inkml:trace>
  <inkml:trace contextRef="#ctx0" brushRef="#br1" timeOffset="185045.2338">26361 10497 657 0,'10'-1'570'15,"5"-1"-138"-15,3 0-85 0,0 3-74 16,-4 0-77-16,-1 2-51 0,-3 3-46 0,-1 2-21 15,2 0-13-15,-5 4-14 0,-1 1-6 0,1 4-8 16,-3 0-3-16,-3-2-4 0,0 3-1 16,-3 3-5-16,0-2-3 0,-3 0 1 0,0 0-9 15,-1-3 0-15,-2-2-1 0,0-1-5 0,2-1 2 16,-2-2 0-16,2-2 0 0,2-1-3 0,2-5 0 16,1 1-4-16,2-2-2 0,0-1 3 15,1 0-1-15,0 0 6 0,2-2 6 0,4-2-2 16,5-3 2-16,5 1-6 0,3 0-8 0,4-5-17 15,-1 3-28-15,6-2-54 0,1-3-100 0,-2 2-252 16,2-3-770-16</inkml:trace>
  <inkml:trace contextRef="#ctx0" brushRef="#br1" timeOffset="185340.8073">27333 9886 2346 0,'1'-3'258'0,"2"-2"-32"0,-1 1-30 0,1 1-37 16,-3 3-43-16,0 0-36 0,1 2-36 15,-1-1-24-15,0 3-9 0,1 0 0 0,0 6 0 16,2 3 6-16,-1 1 3 0,1 4-1 0,-2 0 0 15,0 3-5-15,-2 1-2 0,0 2-6 0,-2 1 2 16,-3 4-5-16,0 0 0 0,-3 1-1 0,2 1-15 16,-3 2-15-16,-1-1-31 0,-1-2-36 15,-1 3-44-15,-3-3-91 0,-2 1-232 0,-3 3-561 16,0-2-528-16</inkml:trace>
  <inkml:trace contextRef="#ctx0" brushRef="#br1" timeOffset="185763.1124">27085 10505 1185 0,'5'-6'475'0,"4"-1"-113"16,1-4-70-16,2 2-44 0,1 2-48 0,2 0-43 0,-2 0-42 16,2 3-28-16,3 0-21 0,-2 1-17 0,-1 3-12 15,-2 0-9-15,-1 0-9 0,-2 4-6 16,-1 0-1-16,-2 1-5 0,-2 3 0 0,-3-1 1 15,1 1-5-15,-3 4 3 0,-1 0 0 0,-3 1 1 16,-2 0 3-16,-2 2-1 0,-3 0-1 0,2-1-3 16,-2 1 2-16,2-3-3 0,-1 1-1 0,3-2 1 15,-2 0-6-15,6-4 3 0,-1 0 0 16,1 0-3-16,2-3 2 0,1 1 0 0,3 0 0 16,-1 1 0-16,3-1 2 0,1 0-1 15,3-1 0-15,1 0 3 0,0 2-6 0,1-1 2 0,-1 1 0 16,0 1-2-16,1 0 4 0,-2 0 0 0,-2 0 0 15,2 3-4-15,-3-3 3 0,-3 1-1 16,1 0-1-16,-3-1 4 0,-1 2-4 16,-1 0 0-16,-3 0 0 0,-1-1 2 0,-1-1 2 0,-3 1 0 15,-1 1 1-15,-4 0-3 0,-2-2-3 16,1 0-1-16,-2 0-5 0,-1-4 1 0,3 2-7 16,-2-4-9-16,4 0-14 0,2-2-20 0,1-3-25 15,4 0-56-15,2-4-110 0,3 0-363 0,4-3-1014 16</inkml:trace>
  <inkml:trace contextRef="#ctx0" brushRef="#br1" timeOffset="186119.7566">27556 10496 1152 0,'4'-2'813'0,"-1"0"-416"16,0-1-162-16,-3 4-68 0,0 1-53 0,0 2-8 15,-1 1-9-15,-2 4-9 0,-2 3-9 0,1 1-21 16,-3 5-12-16,2-2-11 0,0 1-6 15,1 1-4-15,2 0-8 0,0-1-6 0,4 0-3 16,0 0-3-16,2-5 3 0,5 0-1 0,1-4-3 16,2 0-1-16,6 1-1 0,-1-7 2 15,5 0 1-15,-2-2 1 0,-1-1-1 0,-3 0-3 0,-2-4 2 16,0-2 0-16,-3 0 4 0,-1-1-1 16,1-2 0-16,-2 1 0 0,-2-1-3 0,-2-1 3 15,3 4 1-15,-6-2 2 0,3 4 0 0,-4 1-1 16,1 2 0-16,-2 0 0 0,0 2 1 15,0 0-1-15,0 0-4 0,0 1-2 0,0 0-3 16,-2 0 0-16,1 4 2 0,-3 1 0 0,2 3 2 16,-1 2-3-16,-2 0 0 0,2-1-3 0,-1 1 3 15,0 0 0-15,1 1-2 0,-1 1-2 16,0-1-11-16,3 0-18 0,-2-1-18 0,2 3-34 16,2-1-57-16,-1-1-69 0,3-1-292 0,-1-4-1201 15</inkml:trace>
  <inkml:trace contextRef="#ctx0" brushRef="#br1" timeOffset="186544.5223">28713 9889 1 0,'-4'-11'323'16,"-2"-5"69"-16,-1-3 13 0,5 4-29 0,1 2-68 15,1 1-35-15,0 3-33 0,1 0-25 16,-1 2-32-16,2 3-29 0,0 0-32 0,1 2-32 16,-2 1-21-16,-1 1-22 0,0 1-23 15,0 1-11-15,0 2-3 0,1 3 8 0,-1 5 4 16,-1 3 3-16,-2 3-2 0,-1 4-1 0,1 0 0 0,-4 2-2 16,4 1-2-16,-4 2-7 0,1 5-2 15,-4 1-2-15,-1 2-3 0,-2 5 1 0,-1 4-12 16,-4 2-25-16,1 3-35 0,-2 0-58 15,-1 1-88-15,0-1-200 0,4-1-536 0,-2-4-670 16</inkml:trace>
  <inkml:trace contextRef="#ctx0" brushRef="#br1" timeOffset="186975.105">28449 10533 865 0,'4'-5'487'0,"3"-2"-82"0,3-3-66 16,3 2-54-16,0 2-62 0,0 1-55 0,-2 1-43 16,0 2-34-16,2-1-22 0,-1 3-25 0,-1 3-12 15,0-1-10-15,-2 3-6 0,-3 1 0 16,3 2-7-16,-6 0-2 0,3 2 3 0,-4 1-3 0,-1 2 6 16,-1 2 0-16,-1-1 0 0,-2 2-4 15,-3 1 3-15,2 0-3 0,-4-3 2 0,2 0 4 16,0-3-8-16,-2 0 1 0,1-3-5 0,2-1-3 15,-1 1 4-15,4-4-1 0,1 1-1 0,1-2 0 16,0 1-2-16,1 2-1 0,4-3 4 16,0 2 5-16,6 0-4 0,3 0 2 15,1 1-4-15,0 0-5 0,3 1 5 0,-1-2-3 0,-1 5 4 16,-1-2-3-16,-2 1 0 0,2-1 1 16,-6 0-1-16,-3 1 6 0,1-1-6 0,-5 2 2 15,-2 1-2-15,0-5-2 0,-2 2 11 0,-5 1 3 16,0-2 4-16,-4 3-3 0,-4-2 0 0,-4 1-1 15,-2 0-1-15,1-2 5 0,0-2-6 16,0-3-3-16,1 1-5 0,2-1-6 0,2-1 6 0,-1 2-2 16,3-3 1-16,2-4-4 15,5 2-11-15,0-1-15 0,2 0-28 0,4-5-38 16,4-1-66-16,4-3-110 0,4-2-294 0,3 1-1014 16</inkml:trace>
  <inkml:trace contextRef="#ctx0" brushRef="#br1" timeOffset="187298.5595">29052 10528 1343 0,'7'-2'498'0,"-4"1"-178"0,2 0-74 15,-3 1-88-15,-2 2-41 0,-1 3-4 0,0 3-2 16,-1 2 0-16,-2 5-17 0,1 4-18 0,-5 2-12 16,-2 4-8-16,0-1-7 0,-1-1-12 15,1 1-9-15,0-2-12 0,-1 2-1 0,2-2-4 16,1-1-1-16,4 1-4 0,-1-1-3 0,5-1-1 15,4-3-2-15,0 0 5 0,5-4-3 0,1 0-2 16,4-4 1-16,1-1-4 0,1-1 5 16,0-5 0-16,2 1 4 0,-5-6 0 0,4 0-3 15,-6-3 3-15,1 2-2 0,-3-1 5 0,-1-1 0 16,-5-3 0-16,2 0 0 0,-1 0-3 0,-4-2 0 16,0 3 1-16,-5-3 0 0,1 0 3 15,-2 0-8-15,-4 1-1 0,-2 2-3 0,0 2 3 16,-7 0 0-16,4 0-1 0,-6 1-2 15,-2 2-1-15,-1 1-8 0,2 2-16 0,-3 2-35 0,3 0-78 16,4 3-205-16,2 0-1243 0</inkml:trace>
  <inkml:trace contextRef="#ctx0" brushRef="#br1" timeOffset="195900.8339">745 9319 1 0,'-1'0'0'0,"1"0"0"15,-1 0 0-15,0-1 0 0,-2 1 0 16,2-1 0-16,1 1 0 0,-1-2 0 0,0 1 0 16,1 1 98-16,0-2 39 0,0 2-8 15,-1-1-24-15,1 1-19 0,-1-1-26 0,1 1-24 16,0 0-19-16,0 1-16 0,-1-1-13 0,1 0-4 15,0 1 5-15,-1 1 4 0,-2-1 9 0,2 1 1 16,0-1-2-16,0 1 0 0,1-1 2 0,0 0 7 16,-1 1 20-16,1-2 24 0,0 1 26 0,0-1 19 15,0 0 10-15,1 0-2 0,-1 0-6 16,0 0 0-16,1 0-4 0,0 0-6 0,0 0-11 16,4 0-18-16,-3 0-14 0,0 0-12 0,4 0-5 15,-2-1-2-15,4 1-1 0,0 0-4 16,-2 0-1-16,2-2-2 0,1 2-5 0,1 0 0 15,0 0 1-15,0-1-2 0,-1 1 0 0,1 0-4 16,0 0-4-16,0 0-1 0,-1 0 0 0,0 0-1 16,2 1 2-16,-1-1 0 0,-1 2-4 15,2-1 3-15,-1-1-8 0,2 0 1 0,9 1 4 16,0 1-2-16,-3-2 7 0,-3 0-1 0,2 0 1 16,-2 0-1-16,2 0 0 0,0 1 0 0,-4-1-2 15,5 1-1-15,-5-1 2 0,4 0 0 16,-2 1 2-16,2-2-4 0,-4 2 0 0,3-1-1 15,-5 0 1-15,1 1 0 0,-1-1 1 0,1 0 1 16,1 0-2-16,1 1 0 0,-1-1 1 16,0 0-1-16,2 0 3 0,-3 0-2 0,6 0-3 0,-2 2 0 15,1-2 0-15,0 0 0 0,-2 0 3 16,1 0-1-16,-1 1-3 0,2-1 2 0,0 0 0 16,-1 0 0-16,2 2 2 0,-1-4-1 0,-3 2-2 15,-2 0 1-15,6-1 0 0,-4 1 1 0,2 0 0 16,-1-2 3-16,1 1-6 0,0 0 2 15,0 1-1-15,1-1-1 0,-4 1 4 0,0 0-2 16,1-1-1-16,-2 1 1 0,0 0 0 0,-2 0 0 16,-1 0 3-16,2 0-3 0,0-1-2 15,-1 1 3-15,3-2-2 0,-3 2 1 0,2-1 3 0,-1 1-4 16,-1-1 1-16,-2-1-2 0,4 2-1 16,-4-1 1-16,-1 1 2 0,3-1 1 0,-2 0-3 15,1 0 1-15,-2 1 0 0,1-1 0 16,0 1 2-16,-2-2-1 0,-1 2-3 0,1-1-2 15,-3 1 2-15,2 0-1 0,0 0 2 0,-1-2 2 16,0 2-4-16,-1-1 3 0,3 1-2 0,-1-1 0 16,2 1 4-16,-3-2-3 0,3 1 1 0,-2 1-2 15,1-1 0-15,1 1 0 0,-3-1 1 0,3 1 2 16,-4-1-2-16,0 1 0 0,1-1-3 16,-2 1 0-16,-1 0 3 0,-1-2-4 0,0 2 1 15,0 0 0-15,0 0-5 0,0 2 2 0,-1-4 0 16,0 2-1-16,0 0-2 0,0 0-3 15,1 0-6-15,-2-1-7 0,-1 1-6 0,2-1-11 16,-3 1-6-16,-2-1-9 0,2 0-12 0,-4-1-12 16,-1 0-16-16,3 1-21 0,-2-2-31 0,-4-1-37 15,2 2-34-15,-2-2-18 0,1 3 17 0,-1-2 37 16,1-1 37-16,1 1 45 0,-1-2 24 16,0 2 25-16,2-2 22 0,-1 0 12 0,1 1 9 15,-3-2 6-15,3 3 11 0,0-2 15 0,0 0 29 16,3 2 35-16,-1-2 30 0,-1 1 20 15,3-1 12-15,-2 2 8 0,0-1 6 0,2 0 12 16,-3 0-1-16,0-1-9 0,5 3-15 0,-2-1-19 16,2 1-17-16,2 1-11 0,-1 0-12 15,1-1-9-15,0 1-10 0,-1 1-11 0,2-1-13 0,0 1-11 16,0 0-19-16,2 0-17 0,-1 0-8 16,0 1-9-16,0-1 7 0,0 1 8 0,1 1 9 15,5-1 4-15,1 1 0 0,4 1 0 0,0-1-3 16,2-1 1-16,1 4-3 0,-1-3 1 0,3 1-5 15,1 0 0-15,-4 1 3 0,3 0-3 16,-1 0 2-16,1 3-1 0,0-3-4 0,-3 1 3 16,2 0-2-16,-2 2 1 0,-2-1 2 0,1-2-2 15,-1 1-1-15,-4 1-2 0,2-1 2 16,-3-2-3-16,2 3 4 0,-2-3 0 0,-3 0-4 16,3 0 4-16,-4-1-2 0,3 1 2 0,-3-1 0 15,-2 1 0-15,3-2-1 0,-2 0-2 0,0 0 2 16,-1 0-1-16,-1-1 2 0,0 0 1 0,0 0-4 15,0 0 6-15,0 0-2 0,0 0 0 16,0 0-1-16,-1 0-4 0,1 2-2 0,-1-2-3 16,1 1 5-16,-3 0 2 0,0 0 4 0,1 3 2 15,-1 0-3-15,-3 1 1 0,2 1-1 0,-4-2 1 16,-1 3 1-16,-1 1-3 0,-1 0-2 0,0 3 0 16,-1-2 1-16,-4 1-3 0,4 2 5 15,-7 0 0-15,3 2-3 0,0 0 4 0,-1-2-3 16,2 2 0-16,-2-2 3 0,4-1-2 0,1-1-1 15,-3-3-3-15,5 3-1 0,1-5 2 0,2 1 4 16,0-1 1-16,0 1-4 0,4-4 5 16,0 1-1-16,-1 0 4 0,3-3 5 0,-3 3-4 15,1-2 2-15,0 0-1 0,2-1 3 0,-1 0-1 16,-2 0 1-16,2 0-1 0,1 0-4 16,0 0 1-16,0 0-2 0,-1 0-2 0,-3-1-3 15,3 1-8-15,2 0-11 0,-1-1-19 0,1 1-33 16,-2-1-63-16,1 1-124 0,1 0-296 15,-1 0-719-15</inkml:trace>
  <inkml:trace contextRef="#ctx0" brushRef="#br1" timeOffset="197119.331">712 8796 1 0,'-3'-1'0'0,"2"0"62"0,0 0 314 15,0-2-54-15,1 1-64 0,-1 1-63 0,0 0-70 16,1 1-57-16,-1 0-50 0,1 1-24 16,0 0 3-16,0 1 18 0,0 2 15 0,0 1 20 15,0 0 6-15,0 3-1 0,0 2 1 0,0 1-5 16,0 3-3-16,-1 2-5 0,-2-2-6 16,2 5-10-16,-1 0-7 0,1-1-3 0,-2 0 1 0,-2 2-3 15,3-2-3-15,0 1-4 0,0-5-1 16,-2 3-1-16,2-6 2 0,0 2 1 0,1-5 0 15,-3 2 2-15,3-6 4 0,1 0 17 16,-1-1 18-16,1-2 30 0,0 0 30 0,0-1 9 16,0 0-20-16,0-2-32 0,0 0-34 0,-1-3-27 15,1-1-1-15,0-1-1 0,-2-1 0 0,0-2 1 16,-2-2-1-16,2 1 0 0,1-2-2 0,-2 1-4 16,-2-4-1-16,3 1 0 0,-4-2-2 0,3-1 1 15,-2-1-1-15,0-2-3 0,3 0-1 16,-1-2 6-16,-1 1-4 0,3 2 0 0,1-1 2 15,0-1-11-15,2 1 6 0,3 0 1 0,-2 2 1 16,4 1 2-16,-2 1 1 0,3 0-4 16,-1 1-2-16,-1 2 7 0,7-1-2 0,-3 3 4 15,1 0 2-15,2 3-4 0,-2-2 3 0,6 2 1 16,-4 1 0-16,0 0 1 0,3 2-1 0,-3 1-3 16,-1 1-1-16,3 0-3 0,-4 3-8 15,0 1-6-15,0 1-5 0,-2 4-1 0,-1 0 4 16,-3 0 5-16,4 2 5 0,-3 3 2 0,-1-1 1 15,0 1 4-15,-2 2-1 0,-2-1 5 16,1 2 1-16,-2 0-1 0,-1 0 4 0,0 1-6 0,-1 0 2 16,-3 0 5-16,0-1-3 0,-2 1 6 0,2 0 2 15,-3-1-4-15,-1 0-1 0,0-2-1 16,-2 2 0-16,1-2 2 0,0 1 4 0,-1-2-3 16,0 1-2-16,-2-1 0 0,-1-1-1 0,2 0 4 15,0 1-2-15,0-3-2 0,-2 2-2 16,3-4-4-16,1 0 2 0,3-1 1 0,1 1 0 15,-1-1-2-15,4-2-1 0,0-1-3 0,2 1-1 16,-2-2 5-16,2 3-1 0,1-2-1 0,1 1 1 16,2 1-4-16,-2 1 4 0,1-1 3 15,1 1 6-15,2 1 1 0,-2 0 0 0,4 3 1 16,-2-1-1-16,4-1 6 0,-1 3 2 0,4-2 2 16,-2 1 1-16,0 1-4 0,2-1 0 0,3 2-1 15,-2-1-2-15,-2-1-1 0,2 0-5 0,1 1-2 16,-3 0-4-16,0-3 3 0,-1 2 2 15,-2-2-1-15,-3 1 0 0,3 0-3 0,-3-2 3 16,2-1-1-16,-4 1 5 0,3-2-1 0,-5 0-4 16,1 1-1-16,2-2-4 0,-2-1 4 15,-1 1-1-15,-1-2 2 0,0 1 0 0,0-1-5 0,2 0-2 16,-4-1-2-16,2-1-19 0,0 1-42 16,0 0-83-16,0-3-170 0,0 1-401 0,0 1-452 15</inkml:trace>
  <inkml:trace contextRef="#ctx0" brushRef="#br1" timeOffset="197450.701">1051 8763 1 0,'-1'0'177'0,"0"-2"233"0,0 1-172 0,1 2-117 15,-1 4-58-15,1-1 13 0,-4 2 26 0,2 1 37 16,1 5 5-16,-1-1-7 0,-3 0-3 16,2 1-21-16,2 2-22 0,-1-1-11 0,1 2-14 15,-2 0-5-15,3-1-2 0,3 1-12 0,-1-3-7 16,0 1-6-16,-1-2 3 0,6 0 2 0,-4-2 1 16,3 1-5-16,-1-2-6 0,4-1-7 0,0-1-2 15,-3 2 4-15,1-4-1 0,1-1-5 16,3 1-10-16,-2-1-8 0,0-2-3 0,1 0-5 15,-1-1-2-15,1 3-12 0,2-6-13 0,-1 2-15 16,0 0-22-16,0-2-18 0,-2-1-33 0,-2 1-51 16,0-1-84-16,2-2-192 0,0-1-308 0,-1 0 184 15</inkml:trace>
  <inkml:trace contextRef="#ctx0" brushRef="#br1" timeOffset="197683.1912">1064 8675 1 0,'4'-4'0'0,"-1"-3"76"0,0 1 189 0,5 0-44 16,0 1-61-16,3 1-66 0,0 0-40 0,0 3-30 15,5-2-7-15,-1 1-4 0,3 1-6 16,-5 1-5-16,4 0-6 0,-6 0-6 0,0 1-9 15,0-1-13-15,-1 1-20 0,0 0-37 0,-2 2-71 16,0-2-101-16,-5 2-45 0,0 0 306 0</inkml:trace>
  <inkml:trace contextRef="#ctx0" brushRef="#br1" timeOffset="197885.757">980 8799 1 0,'1'0'0'0,"0"1"0"0,3 0 0 0,-1-1 0 0,0 1 130 16,5 1 108-16,3 0-78 0,6 0-71 16,-1 0-44-16,8-2-30 0,-2 0-36 15,1 0-64-15,4 0-117 0,-1 0-167 0,2 0 369 16</inkml:trace>
  <inkml:trace contextRef="#ctx0" brushRef="#br1" timeOffset="198121.1975">1438 8727 1 0,'0'-2'0'0,"-1"-2"506"0,0-2 9 16,-1 2-78-16,2 0-106 0,-3 1-87 16,3 2-42-16,-2-1-39 0,2 2-41 0,0 0-38 15,0 2-35-15,0-2-28 0,0 1-12 0,0-1-6 16,-1 2 1-16,2 2-4 0,1 1 5 0,1 4 8 15,-2 0 3-15,1 3 5 0,0 0-1 16,3 2-4-16,-3 1-5 0,0 1-2 0,0 1-2 16,1 3-1-16,-1-3 0 0,-1-1-5 0,0 4-2 15,-1-5-1-15,1-1-4 0,0-1-5 16,1-4-22-16,1 1-28 0,-2 0-44 0,0-1-49 16,0-2-79-16,0 1-114 0,-1-3-212 0,0-2-304 15,2-2 417-15</inkml:trace>
  <inkml:trace contextRef="#ctx0" brushRef="#br1" timeOffset="198519.279">1325 8625 1 0,'7'-6'408'16,"3"-1"-16"-16,3-1-71 0,-1 4-55 0,5 1-50 15,-3 3-59-15,3 2-34 0,-3 2-24 16,5 1-19-16,1 2-9 0,-1 3-14 0,2-1-5 16,1 1-10-16,-1 3-8 0,3-1-5 0,-3 0-10 15,-3 2-1-15,0-2 0 0,1 2 1 0,-5-1-2 16,1 2-4-16,-4-1-5 0,-1-1-6 16,1 3 3-16,-5-4 2 0,-2 2 0 0,-3-3 2 15,-1 2 1-15,-1-2 1 0,0 1 1 0,-4-2 6 16,0 2 2-16,-3-2 1 0,0 0 2 15,-3-1 0-15,0-1 3 0,-1-1 0 0,-2 1 2 16,-3-2-5-16,1 0-4 0,-1 1-2 0,-1-1-2 16,-2 0 0-16,0-1-2 0,-1-2-4 0,3 2-2 15,2-1-4-15,-1-2 2 0,0 1 0 0,5-1 1 16,1-1-5-16,3 0 0 0,5 0-1 16,1 1 0-16,1-2 5 0,-1 0-3 0,4-2-2 0,-2 2-7 15,1-1-18-15,1-1-36 0,-1 1-60 16,3-3-103-16,2 1-255 0,3-1-640 0</inkml:trace>
  <inkml:trace contextRef="#ctx0" brushRef="#br1" timeOffset="200209.2777">431 7488 1 0,'-1'0'0'0,"0"-2"0"16,0 1 0-16,1 1 0 0,-1-1 0 16,-2 0 0-16,3 1 35 0,-1-1 63 0,1 1-27 15,0 0-28-15,1 0-19 0,2 0-13 0,-3 0 1 16,1 1 10-16,0-1 11 0,1 1 14 0,0-1 13 15,4 1-3-15,-3 0 2 0,5 2 5 0,0-2-3 16,2 0 7-16,1 0 2 0,1 0-1 16,-1 0-6-16,7-1-4 0,-5 0-3 0,7 1-1 15,-2-1 7-15,-2-1-2 0,4 1-5 0,0-1-11 16,1 0-12-16,3 0-4 0,-2 1-4 16,-1-1-4-16,0 0 1 0,1 0-5 0,2 1-2 15,-3 0-2-15,2 0 2 0,-1 0-1 0,-2 0 0 16,4 1-13-16,15-1-6 0,-5 1 2 0,-8-1 0 15,-6 1 13-15,2-1 0 0,-4 1 1 0,3-1-1 16,-2 0-2-16,2 1 3 0,-3 0-3 0,2 0-1 16,0-1 0-16,0 0-2 0,-1 0 4 15,-1 0 1-15,0 0 0 0,2 0-4 0,1 0 1 16,-2 0 0-16,1-1 2 0,0 1 2 0,-1 0-3 16,1 0-1-16,-1 0-2 0,-4-1-1 0,4 2 1 15,-1-1-1-15,-1 0 0 0,-1 0-2 16,1 0 1-16,-3-1 0 0,3 1-1 0,-4 0 3 15,0 0-3-15,2-1-1 0,-3 1 0 0,-1-1 0 16,1 1 0-16,-1-1 2 0,2 1-1 16,-2 0-1-16,2 0 1 0,-3 0 0 0,2-1-1 15,-2 1 3-15,1 0-2 0,0 0-1 0,1-1 0 16,0-1 1-16,-1 2 2 0,-2 0-1 0,-1-1 2 16,0 1-3-16,3-1-1 0,-2 0-1 0,1 1-2 15,-1-1 3-15,1 1-1 0,-3 0-1 16,-2-1-1-16,2 1-2 0,-3 0 3 0,0-3 0 15,-1 3-1-15,-2 0-1 0,-1 0-1 0,0 0-1 16,0-1 1-16,0 1 3 0,0 0 0 0,0 0 3 16,-1-1 3-16,1 1-4 0,0-1-20 0,-1 1-21 15,0-1-30-15,-2-2-30 0,0 2-11 16,0-1-11-16,-3-1-9 0,3 1-6 0,-6-2-13 16,2 1-9-16,0-1 5 0,-2-1 12 15,0 1 19-15,0 0 20 0,-2-2 17 0,1 1 40 0,0-1 47 16,0 1 0-16,-3-1 0 0,2 1 0 15,-2-1 0-15,3 0 0 0,-1 1 0 0,4-2 0 16,0 3 33-16,-2 1 59 0,5-2 38 0,-4 2 27 16,0-2 26-16,5 0 21 0,-3 4-3 15,4-2-2-15,-1 1-12 0,-1-1-15 0,3 3-21 16,1-1-36-16,0 2-44 0,1-1-43 0,2 1-38 16,-2 1-4-16,1-1 18 0,3 1 23 0,3 1 22 15,8 3 1-15,-3-1-4 0,7 1-7 16,0 0-4-16,-2 2-1 0,3-1-3 0,-2-1 1 15,2 0 0-15,-1 2-5 0,1-1-2 0,-1 1-7 16,0 0-5-16,-3 0-1 0,0-1-4 0,-3-1-2 16,1 2 0-16,-3-3-4 0,-1 4 1 15,-1-4-1-15,-1 1-2 0,-2-1 2 0,2 4-1 16,-4-4-4-16,1 3-2 0,-3-3-6 16,-1 2-2-16,0-2 2 0,-2 3 7 0,-2 0 2 0,1 1 7 15,0-1 5-15,-5 2 12 0,-1 0 11 0,-6 0 4 16,-1-1 2-16,-1 0-10 0,-3-1-6 15,-2 0-5-15,-3-1-2 0,-2 3-2 0,-4-3-4 16,2 1 0-16,-1 2-8 0,-1-3-5 0,0 2-9 16,5 1-20-16,-4-3-46 0,6 4-106 15,3-2-247-15,5-1-538 0,5 3 56 0</inkml:trace>
  <inkml:trace contextRef="#ctx0" brushRef="#br1" timeOffset="202672.5059">218 6971 1 0,'0'0'0'0,"0"0"21"0,0 0 347 16,0 0-34-16,0 0-59 0,0 0-64 16,0 0-82-16,0 0-63 0,0 0-47 0,0 0-24 15,0 0-5-15,0 0 7 0,0 0 10 0,0 0 10 16,0 0 5-16,0 0-2 0,0 0-3 16,0 0 13-16,0 0 24 0,0 0 9 0,0 0-26 15,0 21 23-15,0-21-60 0,2 19 21 0,-2-19-2 16,5 20 3-16,-3 0 0 0,-1 0 1 0,1-2-10 15,3-1-6-15,-5-3-3 0,1-3-1 16,-1-3 0-16,1-5 13 0,-1-3 16 0,1 5 26 16,-1-5 29-16,0 2 19 0,0 0 13 0,1-2-17 15,-2-2-29-15,0 0-30 0,1 2-31 0,1-5-8 16,-1 5-2-16,-2-6 2 0,2 6 0 0,0 0-1 16,0 0 3-16,-6-22-1 0,6 22-1 0,0-15 1 15,0 15-2-15,0 0 0 0,-3-31 1 16,3 31-3-16,-1-25-4 0,2 10 3 0,-1-15-2 15,1 2-1-15,1-2 4 0,4 4-38 16,-3 1 32-16,5 0-32 0,2 5 27 0,-2 4 4 0,2 2 0 16,-4 1 1-16,5 2 1 0,2-1-1 15,-3 5-6-15,-4 1-6 0,3 1-3 0,1 1-7 16,-1 4 2-16,0 0 8 0,-1 4-2 0,-3 1 9 16,4 2 5-16,1 4 0 0,-2 2 3 15,-2 0 3-15,1 3 0 0,0 0-1 0,-2 1 4 16,0 0-4-16,-3 0 0 0,-1 0 3 0,-1-3 0 15,-1 2 2-15,-2-2-1 0,-2 0-1 16,1 0 1-16,-3-4-1 0,3 1-2 0,-2-2 0 16,2-2 4-16,-1-1-4 0,4-1-1 0,-1-1 0 15,1-2-6-15,0-1 6 0,1-1 1 0,1 0 2 16,1 0 0-16,0 0 1 0,4 0-2 0,-2 0 0 16,4 0 4-16,2 0-4 0,1 3 1 15,0-2 2-15,5 3-5 0,-2 1 3 0,2 0 0 16,-2 2-2-16,5 0 1 0,-6 3-6 0,5-2-5 15,-6 2-3-15,0 1 0 0,-1 0 8 0,-1 0 5 16,-2 2 5-16,-1-1-2 0,-5 1 4 16,-1 1 0-16,-2 0-3 0,0-2 7 0,-5 1-4 15,1-1 0-15,-6 1 2 0,1-2-1 0,-5-2 2 16,3 0 1-16,-2 0 2 0,-3-2-4 0,3 0-1 16,-4-2-1-16,0 0-3 0,4-3 3 0,-2 0-3 15,4 2-1-15,1-3 2 0,1-1 1 16,1 0-2-16,5-1-2 0,-2 0-18 0,3-3-41 15,-2 2-62-15,3-3-120 0,2 1-230 0,2-4-420 16,4 2 168-16</inkml:trace>
  <inkml:trace contextRef="#ctx0" brushRef="#br1" timeOffset="203063.9904">708 6834 1 0,'1'-1'0'16,"2"-2"142"-16,-2 1 270 0,1-1-24 0,-1 1-71 15,2 0-104-15,0 1-107 0,0-1-66 0,-2 4-18 16,-1 0 17-16,1 3 21 0,-1-1 8 0,1 3 5 16,0 1 3-16,2 2 4 0,-2 1 4 0,-1 0-10 15,1 2-17-15,-2 2-13 0,1 0-5 16,-1 2-2-16,-3 1-2 0,3-2-7 0,0 2-10 15,0 1 8-15,-2 0 5 0,0-2 2 0,2 1 3 16,2-1-11-16,-1-2-5 0,3-1-2 0,0 2-6 16,-2-5 3-16,2 1-1 0,2-3 6 15,-1 0 4-15,3-1 2 0,0-2 1 0,-1 0-5 16,4-3 1-16,1 2-3 0,3-3-3 0,-1-1 1 16,1 1-8-16,3-2-1 0,1 0-2 15,-4-2-1-15,4 0 1 0,14-2-4 0,-9-1-14 16,-7 3-3-16,-5-3-6 0,0 0-4 0,-2-1 2 15,-1 2-14-15,-5 0-20 0,4-2-24 16,-4 1-37-16,-1-3-56 0,3 0-101 0,-5 0-278 0,0 0-384 16,-4-2 330-16</inkml:trace>
  <inkml:trace contextRef="#ctx0" brushRef="#br1" timeOffset="203448.762">962 6915 1 0,'0'-1'0'16,"0"0"433"-16,-1 1-115 0,1 1-136 15,0 0-100-15,0 2-20 0,0 3 28 0,0 4 48 16,0-1 29-16,1 4-1 0,2 1-12 0,-2 1-18 16,2 1-20-16,1 1-27 0,2 1-14 0,-2-1-15 15,3-2-10-15,0 2-10 0,-1-3-9 16,1-1-7-16,1 0-7 0,-3-3-3 0,2-2 1 15,1 0 5-15,-4-2 5 0,4-3 9 0,0 0 13 16,-1-2 8-16,2-1 0 0,0-1-4 0,3-1-9 16,2 0-6-16,-3 0-5 0,1-4-2 15,-1-2-3-15,-1 0-3 0,1-1-7 0,-1-3 0 16,0 2 0-16,-2-1 0 0,-4-1 0 0,1 1-2 16,-2-1-4-16,-1 0-1 0,2 1-3 0,-2-2 1 15,-1 1-2-15,-1-1 0 0,0 1-5 0,-1 0 2 16,0 0-1-16,0 1-2 0,-3-1 1 15,2 2-3-15,-1 2-4 0,0 0-4 0,-1 0-6 16,3 2-12-16,-2 0-23 0,-3 0-43 0,3 2-61 16,2-1-100-16,0 3-226 0,1 0-362 0,0 1-275 15</inkml:trace>
  <inkml:trace contextRef="#ctx0" brushRef="#br1" timeOffset="203757.4059">1350 6829 1 0,'0'-1'94'16,"-2"-2"411"-16,2 2-60 0,0 1-96 0,0 1-126 16,0 1-120-16,0 0-77 0,0-1-6 15,0 4 31-15,0 1 35 0,-1 2 33 0,1 2 6 16,0 1-9-16,0 1-13 0,3 2-15 0,-1 1-20 16,1-1-23-16,-1 2-13 0,4 2-5 15,-2-2 6-15,4 0 6 0,-5 0-5 0,4-2-5 16,-5 0-10-16,5-2-4 0,-2 0-1 0,3-4 2 15,-2 3-2-15,-1-3 0 0,3 1 2 0,1 0 1 16,1-4 5-16,0 1 4 0,2-1-1 0,-1-1-5 16,3-3-5-16,2 0-9 0,3-1-9 0,-6-2-6 15,3-2-10-15,-3 1-10 0,-2-3-16 0,3 1-18 16,-4 0-23-16,0-3-24 0,-3 1-26 16,-1-1-39-16,-3-3-39 0,-2 2-103 0,0-2-166 15,-1 0-165-15,-2 0-14 0,-1-2 662 0</inkml:trace>
  <inkml:trace contextRef="#ctx0" brushRef="#br1" timeOffset="203945.1185">1409 6786 1 0,'-4'-5'0'0,"-4"-3"77"0,0 0 307 16,5 0-48-16,3 3-49 0,0 0-59 16,0 1-48-16,1-1-54 0,1 2-53 0,4 1-37 15,2-2-22-15,-3 3-9 0,4-2 0 0,1 2-2 16,2 1-1-16,2 0 0 0,1 1-1 0,1-1 2 15,-1 3 2-15,2-2-1 0,-2 1-5 16,1 1-8-16,-3 1-19 0,2-3-60 0,-2 4-134 16,-2 0-242-16,0 0-390 0</inkml:trace>
  <inkml:trace contextRef="#ctx0" brushRef="#br1" timeOffset="204168.5839">1322 6960 1 0,'1'1'0'16,"0"1"0"-16,0-1 0 0,0-1 148 0,0 1 345 16,5-1-59-16,5 2-90 0,1-1-78 0,7 2-148 15,-1-2-68-15,3 0-19 0,0-1-8 0,0 2-18 16,-1 0-35-16,1-1-104 0,0 0-269 0,1-1-427 15,0 0 315-15</inkml:trace>
  <inkml:trace contextRef="#ctx0" brushRef="#br1" timeOffset="205400.5663">184 5915 1 0,'0'0'0'0,"0"0"0"0,0 0 0 0,0 0 0 15,0 0 0-15,0 0 0 0,0 0 0 0,0 0 0 16,0 0 0-16,0 0 0 0,0 0 0 0,0 0 0 15,0 0 0-15,0 0 0 0,0 0 0 0,0 0 0 16,0 0 0-16,5 5 0 0,1-4 0 16,4 0 30-16,0 0 52 0,1 0-35 0,2 0 33 15,3-1-41-15,-1 0 29 0,1 0-5 0,5 0-4 16,-1-1-1-16,2 1-2 0,1-1-2 0,4 0-7 16,1 1-3-16,-2-1-5 0,4 1-3 0,0 0 1 15,0 0-4-15,1 0-7 0,0 0-4 16,0 0-4-16,-2 0 0 0,2 0 8 0,-1 0 3 15,-2 1-3-15,2-1-3 0,-4 0-7 0,2 0-4 16,23 0 5-16,-11 0-14 0,-7 0 0 0,-4-1-1 16,-2 1-6-16,-3 0 12 0,-1-1-1 15,0 1 1-15,-1 0-3 0,-1 0 3 0,0 0-1 16,0 0 2-16,1 0 4 0,-2 0-7 0,3 0 0 16,-2 1-1-16,3-1-1 0,-4 0 1 15,3 0 0-15,-1-1 3 0,4 1 2 0,-5 0 1 16,1 0 0-16,-2 0-4 0,0 0 1 0,1 0-3 15,-1 0 3-15,0 0 0 0,1-2 1 0,-2 1 2 16,1 1-1-16,0-1 0 0,1 0-4 16,-1 0 3-16,1 0 2 0,-2-1 1 0,-1 0 3 15,-2 1-4-15,0-3 1 0,-2 3-2 0,-3 0-1 16,1-1 0-16,1 2-3 0,-2 0-3 0,-4-1-1 16,3 1 0-16,-4-2-1 0,3 2 2 15,-2 0 2-15,0 0-2 0,1 0 0 0,0 0-5 0,0 2 0 16,-2-2-2-16,1 0 1 0,-4 1 3 15,2-2 1-15,-2 1 0 0,-1 0 1 16,3 0-2-16,-1 1 0 0,-2-1 0 0,2 0 0 16,-2 0 0-16,1 0-4 0,2 0-2 0,-3 0-2 15,0 0-2-15,2-1-2 0,0 1 0 0,-1 0-5 16,3-2-6-16,-3 2-17 0,-1-1-18 16,4 0-20-16,-3 0-17 0,0 0-29 0,0 0-33 0,-1 0-29 15,-1 0-36-15,1-1 5 0,-1 0 40 16,1 2 177-16,-4-1 0 0,1 1 0 0,-1 0 0 15</inkml:trace>
  <inkml:trace contextRef="#ctx0" brushRef="#br1" timeOffset="205876.1677">1854 5752 1 0,'-4'-5'0'0,"-5"-1"0"15,-3-3 0-15,2 3 229 0,2 1 58 0,0-1-51 16,-2 1-33-16,2 0-18 0,3 2-17 0,-3 0-10 15,-1-1-11-15,6 0-14 0,-4 1-8 0,2-1-20 16,-1 0-19-16,0 2-19 0,1-1-16 16,0 1-6-16,2 1-10 0,2 1-4 0,-1-1-7 15,1 1-11-15,1 0-11 0,1 0-12 0,0 0-8 16,-1 1-10-16,1 0-9 0,-1-1-18 0,0 1-7 16,1 0 21-16,4 2 28 0,-1 1 35 0,5 2 28 15,0 3-2-15,2-4-3 0,3 2-6 16,4 2-10-16,2-1-7 0,1 1-8 0,-2 2-8 15,2-2-1-15,-3 2-2 0,1-1-4 0,-4 0 1 16,0 1 1-16,-1-4 0 0,1 3 1 0,-2-2-1 16,1-1 0-16,-4 0 0 0,1 2 0 15,-3-4-4-15,-4 1 0 0,2 0-3 0,-4-1-1 16,1-1 3-16,-1 1 2 0,-2-2 1 0,0 2 2 16,0-1 3-16,-3-1 5 0,0 1 8 15,1 1 2-15,-5-1-3 0,3 2 3 0,-5 0-2 16,-1-1-1-16,-2 1 2 0,-5 2-5 0,6-2-5 15,-3 0 0-15,-1 2-3 0,2 0-1 0,-3 0 0 16,1 2 0-16,-1-3 1 0,2 1 1 0,-2 0-1 16,4-2-1-16,1 2-4 0,-1-2 1 0,2 1-1 15,0 0 1-15,2-2-4 0,0 1 2 0,3 0-4 16,-1-1-2-16,2 1-6 16,0-1-32-16,0 3-71 0,1-1-157 0,0 0-386 0,0 2-753 15</inkml:trace>
  <inkml:trace contextRef="#ctx0" brushRef="#br1" timeOffset="208094.5125">573 5136 1 0,'-1'-2'0'0,"0"-2"0"15,-1 1 0-15,-1-1 207 0,2-3 29 0,-1 2-36 16,1-1-36-16,0 1-29 0,-1-2-16 16,-1 3-11-16,1-3-6 0,1 3-9 0,0-1-6 15,-2 0-7-15,-1 0-5 0,3 1-6 0,0-1-9 16,-2 1-4-16,-2-1-6 0,3 1-7 0,1 0 0 16,-1 2-11-16,-3-1-9 0,3 1-7 15,-1 0-7-15,-3-2-4 0,3 3-1 0,-6 0 1 16,2 1-7-16,1 0 6 0,-3 0 0 15,-2 2 0-15,-3 2 7 0,2-1-4 0,0 2 1 0,-5 1-1 16,4 4-2-16,-1 0-1 0,-3 3 0 0,-1 1-1 16,3 1-4-16,-3 5 3 0,1 0 0 15,1 6 30-15,16-26-28 0,-17 26 27 0,17-26 2 16,-15 31-32-16,15-31 33 0,-15 33-30 0,15-33 1 16,-11 35-1-16,11-35-4 0,-9 33-29 15,8 2 36-15,1-7-29 0,1-1 12 0,8-6 36 16,2-5-29-16,6-5 34 0,-3-4-2 15,3-1-2-15,2-5-2 0,-3 0-1 0,4-2-4 0,-1 0 0 16,-3-4 0-16,0 1-1 0,1-1 7 16,-3-1 0-16,1 0 4 0,-3 1 0 0,-2 0-3 15,-1-1 1-15,-4 1-1 0,2-1-1 0,-1 1-1 16,-2 1-3-16,-3 0-3 0,0 1-2 0,0-3 0 16,2 5-5-16,-3-2-4 0,1 2-8 15,-1 1-13-15,-1 0-17 0,2 0-24 0,-2 0-6 16,1 3 9-16,0-1 16 0,-3 1 23 0,3 2 10 15,-1 1 1-15,1 0 1 0,-1 2 0 0,1 2 0 16,1 0 0-16,-1 2 0 0,1-1 0 16,2 2 0-16,-2-2-5 0,0 3-11 0,0 0-37 15,0-1-64-15,-1-1-88 0,1 1-128 0,0 0-188 16,5-2-256-16,-4 0 307 0</inkml:trace>
  <inkml:trace contextRef="#ctx0" brushRef="#br1" timeOffset="208807.1693">672 5363 1 0,'0'-2'0'16,"0"2"380"-16,0 0-77 0,0 0-128 0,-1 0-171 16,1 2-50-16,1-1 20 0,-1 2 33 0,1 2 60 15,-1 0 22-15,1 3 15 0,0 2 11 16,0 0 6-16,1 3-9 0,1-2-27 0,-2 4-20 15,0 1-15-15,0-2-8 0,-1 3-6 0,1-2-5 16,-1-1-8-16,0 0-2 0,1-2 1 16,-1 0 1-16,0-4 5 0,1 1 3 0,-1-2 2 15,0-1 1-15,-1-1-4 0,1-1 4 0,0-1 9 16,0-1 26-16,-1 0 34 0,1-2 24 0,0 0-7 16,0-2-34-16,-1 0-37 0,-1-3-38 0,-3 1-10 15,2-2 3-15,0-2-3 0,-3-3 2 0,-1 0-2 16,4-2 0-16,-1 0 1 0,-2-3-2 15,2-1-2-15,-1 0-4 0,2-3-1 0,-3-1-5 16,5 0-2-16,0-1-1 0,1-1-2 0,1-1 4 16,5-1-2-16,-3 1 1 0,4 0 1 0,-2 1-3 15,4-2 3-15,2 1-2 0,0 0 3 16,2 2-3-16,1 3 0 0,-1-1 4 0,4 5-1 16,-4 1 5-16,6 3 5 0,-4 1-1 0,0 3-5 15,-3 1-12-15,3 4-19 0,-4 1-8 16,0 1 5-16,0 4 12 0,-3 2 18 0,-2 3 10 15,3 2 0-15,0 5 1 0,-1 0 2 0,-4 2 2 16,2 3 3-16,-5 1 3 0,1 0 2 16,-4-1 2-16,1-1-1 0,-5 2 1 0,1-1 1 15,-5-2-3-15,0 1-1 0,0-4-1 0,-1-2-1 16,-5 2 2-16,5-3 3 0,-2-1-1 0,1-3-1 16,-1 0 1-16,1-2-2 0,1-3 0 0,1 0-2 15,-1-1-5-15,2-2-4 0,0 0 2 0,3 2 0 16,-2-3 1-16,1-3 5 0,5 3-3 15,-1-1 1-15,-1 1-2 0,3-1-5 0,1 0-3 16,0 1-7-16,1 0-12 0,-1 0-20 0,4 0-7 16,-2 0 1-16,0 1 3 0,1 0 18 0,3 0 0 15,1 4 4-15,-1-2 9 0,2 3 6 16,2 0 8-16,0 3 6 0,1 0 3 0,-1 3 0 16,1-2 0-16,0 1 2 0,3 2-2 0,-2-1 5 15,-2-1-3-15,3 1-1 0,-4-1-1 0,0-3-3 16,-1 3 4-16,-2-3 0 0,3-1-2 15,-6 0-5-15,4-1-6 0,-2 0-15 16,-2-1-49-16,1 1-106 0,1-2-202 0,-2 0-297 0,0-3-157 16</inkml:trace>
  <inkml:trace contextRef="#ctx0" brushRef="#br1" timeOffset="209130.7646">1051 5350 1 0,'0'0'185'0,"0"2"-94"0,0-1-119 15,0 4 61-15,0 1 88 0,0 1 105 0,-1 0 30 16,0 5-20-16,0 0-37 0,0 2-15 16,-2-1-20-16,3 3-27 0,-1 0-17 0,1 2-23 15,0-2-28-15,1 1-12 0,2 0-6 0,-1-1-11 16,1 0 3-16,4 0 0 0,-1-2-2 0,1-2 3 15,0 0-5-15,1-1-1 0,-1-1 0 16,3 0-4-16,-1-3-2 0,0-3-2 0,2 1-6 16,-3-1-6-16,1 1-4 0,1-3-6 0,0-1-4 15,0-1-7-15,2-1-8 0,-4-1-9 16,-2-3-13-16,2 1-8 0,2-2-19 0,-1 0-17 16,-4-3-29-16,1 0-44 0,-1 2-57 0,-1-3-144 15,-3-1-208-15,-1-1-230 0,-2-1 508 0</inkml:trace>
  <inkml:trace contextRef="#ctx0" brushRef="#br1" timeOffset="209336.5433">1018 5235 1 0,'2'-5'0'15,"-1"-1"164"-15,4-1 182 0,-1 0-70 0,4 2-110 16,-3 2-80-16,6-2-51 0,4 3-20 0,-2-2 2 15,3 3-8-15,-1 1-2 0,4 3-2 16,1 0-3-16,-1 1 2 0,0 1-1 0,-5-1-3 16,3 1-7-16,-4 2-13 0,2-1-57 0,-2-1-142 15,-1 4-202-15,-1-2 30 0</inkml:trace>
  <inkml:trace contextRef="#ctx0" brushRef="#br1" timeOffset="209528.3697">1012 5423 1 0,'9'0'0'0,"1"-2"24"0,7 1 76 15,-1 1-54-15,1-2-20 0,1 2-9 0,1 0-8 16,0-1-20-16,5 0-49 0,-3 0-91 0,1 1 151 15</inkml:trace>
  <inkml:trace contextRef="#ctx0" brushRef="#br1" timeOffset="209816.9125">1378 5341 1 0,'-1'1'0'0,"1"-1"244"0,-1 1 25 16,0 0-95-16,1 0-55 0,-1 1-40 15,0 0-11-15,-5 1 26 0,3 2 31 0,-1 3 12 16,0 0-3-16,-4 0-14 0,6 4-13 0,0 0-5 16,1 3-7-16,0 2-15 0,1-2-15 0,0 4-12 15,2 1-11-15,0-2-9 0,0 1-5 16,6-1-2-16,0 1 1 0,2-3 3 0,-1 2 4 0,0-7-2 16,2 2-3-16,0-4 1 0,0 1 3 15,1-2 3-15,0-1-1 0,3-1-8 0,-2-3-19 16,0 2-21-16,4-4-24 0,-5 0-17 0,5-2-20 15,-5-1-26-15,-1-3-28 0,-1 1-40 16,-1-2-53-16,-2 0-93 0,-2-3-111 0,-1 1-107 16,-1-1 83-16,-3-3 449 0</inkml:trace>
  <inkml:trace contextRef="#ctx0" brushRef="#br1" timeOffset="210009.2781">1356 5275 1 0,'6'-5'0'0,"-2"0"0"0,5-5 0 16,-3 5 90-16,1 0 149 0,2 1-49 0,1-2-46 15,-1 3-48-15,1 1-43 0,1 0-17 16,-1 2-17-16,0 0-15 0,1 1-7 0,1 2 0 0,-2 1-4 16,1 1-13-16,-1-1-24 0,-1 3-65 15,2-2-113-15,-3 3-201 0,0-2 383 0</inkml:trace>
  <inkml:trace contextRef="#ctx0" brushRef="#br1" timeOffset="210198.8243">1261 5543 1 0,'13'0'0'0,"8"0"0"0,4-2 0 0,1 1 0 16,-1-1 0-16,-2-2 0 0,1 2 0 16,0-1 0-16,-2-1 0 0,-1 0 0 0</inkml:trace>
  <inkml:trace contextRef="#ctx0" brushRef="#br1" timeOffset="210403.2833">1619 5416 1 0,'-1'-5'0'0,"-1"-2"167"16,0 0 312-16,2 2-58 0,-2 0-54 0,2 3-66 15,-1-1-68-15,1 2-31 0,0 1-41 0,0 0-53 16,0 1-56-16,1 1-44 0,-1-2-23 16,0 1-19-16,0-1-17 0,0 2 13 0,2 3 15 15,0 2 20-15,0 5 22 0,-1 0-5 0,1 1-4 16,-2 1-4-16,2 1-1 0,2 4 4 0,-3 0-1 16,-1 2 3-16,-1 1-7 0,1 0-14 0,0 1-18 15,0-3-36-15,0-2-65 0,0-1-89 16,0-3-125-16,0-1-158 0,0-2-190 0,1-3 254 15</inkml:trace>
  <inkml:trace contextRef="#ctx0" brushRef="#br1" timeOffset="210845.4989">1620 5417 1 0,'2'-7'204'0,"3"-4"314"0,-1 1-49 0,3 2-78 15,-3 4-102-15,5-1-78 16,-3 1-58-16,-1 1-51 0,2 1-43 0,-3 2-29 0,5 2-16 16,-2-1-9-16,1 4 0 0,0 1-1 15,0 2 0-15,1 3-1 0,-1 2 2 16,3 1-1-16,-4 0 4 0,-1 2 1 0,2 2 0 0,-2 0 6 16,-1-1 0-16,3 0 2 0,-4-2-1 0,4-3-4 15,-2-2-1-15,-1 0 1 0,1-2 6 16,-3-2 3-16,1-2 2 0,2-1 5 0,-5-1 3 15,4-1 2-15,-3 0 7 0,1-1 1 0,1-1 3 16,1-1 1-16,0-2-2 0,1 0-6 0,2-3-5 16,-2-3-6-16,0 1-8 0,2-2-1 15,-2-1-6-15,1 0 1 0,0-1 0 0,-2-4-4 16,3 3 0-16,0-4-1 0,1 0-2 0,-4 0-1 16,2 0 3-16,0-2-1 0,-3 3-2 0,3-3 5 15,-3 2-7-15,-1 2 1 0,1-1 0 16,-2 2-4-16,-1 2 3 0,2 1 0 15,-2 2-2-15,1 2 2 0,-2-3 0 0,1 5-2 0,-1 0 0 16,0 1 2-16,0 2-3 0,-1 2-4 16,1 1-10-16,-2 1-30 0,2-1-29 0,-3 3-5 15,1 1-19-15,-4 2-48 0,-1 1-103 0,-3 4-283 16,-1 0-884-16</inkml:trace>
  <inkml:trace contextRef="#ctx0" brushRef="#br1" timeOffset="212570.9909">370 4005 1 0,'0'0'0'0,"-2"0"0"16,1-1 0-16,0 1 0 0,-3 0 0 0,3 0 0 15,1 0 0-15,-1-1 0 0,0 2 0 0,1-1 0 16,0 0 0-16,1 0 0 0,-1 1 0 15,0-1 0-15,0 1 0 0,0-1 0 0,1 1 0 16,0 1 0-16,3 0 60 0,-3-1 24 16,2 0 5-16,0 2 10 0,4-1 0 0,1 0-10 0,-3-1-5 15,3 2-13-15,2-1-8 0,2-1-2 0,-1 1-7 16,5-1-5-16,-4 0-6 0,7-1-1 16,-2 1-3-16,1-1-2 0,1 0-2 0,6 0-2 15,-4 0-4-15,2 2-2 0,-1-2-2 0,5 0-2 16,-3 0 4-16,2 0 3 0,-1 0 3 0,1 0 0 15,2 0-6-15,-2 0-6 0,3 0-2 16,2 0-15-16,23 0 2 0,-3 0 1 0,-6-2-1 16,-13 2 14-16,1 0-4 0,-1 0-2 0,2 0-2 15,-4-1-1-15,0 0-1 0,-3 1 0 16,0-1 0-16,-2 1-2 0,3 0 4 0,-1 0 1 16,1-2 0-16,-2 2 0 0,3 0 0 0,-2 0-2 15,-2 0-1-15,2 0 1 0,-2 0-5 16,2 0 0-16,-4 0-2 0,4 2-1 0,-3-2 1 0,2 1-1 15,-4 0-3-15,0 2 4 0,-1-3-2 0,-1 1 3 16,-3 1 2-16,-1-1-1 0,2 1-1 16,1-1-4-16,-2 1 1 0,-1 1 0 0,1-3 3 15,-1 2-1-15,-1-2 0 0,-2 2 0 16,0-2-3-16,1 2 2 0,-3-2-1 0,0 1 1 16,0-1-1-16,-1 0 1 0,4 1-1 15,-2-1-2-15,0 0 2 0,0 0-2 0,-1 0 2 0,-1-1 3 16,2 1-3-16,-2-1 0 0,5 1 0 15,-5-2-2-15,1 2 0 0,2-2-2 0,-3 2 0 16,-1-2 4-16,-1 2-1 0,-4-1 1 0,3-1 0 16,0 1-1-16,-2 0 1 0,0 1 5 0,-2-1 7 15,-3 1 11-15,0 0 7 0,0 0 3 0,-1 0-1 16,1-1-9-16,-2 1 1 0,2 0-4 16,0 0-9-16,0 0-3 0,0-1-10 0,-3 0-4 15,3-1 0-15,0 1-4 0,0 1 2 0,-1-2-5 16,1 0-4-16,-1 1-8 0,0-2-6 15,-3 0-7-15,0 0-10 0,2 0-6 0,-3 0-22 0,1 1-17 16,-1 0-23-16,-1-1-53 0,-1 0-43 0,2-1-48 16,-3 2-43-16,-3-2-7 0,2 2 53 15,-2-2 255-15,0 1 0 0,-1-1 0 16,2 0 0-16,-2 0 0 0,4-1 0 0,-2 1 0 0,-1 2 0 16,2-2 0-16,0-2 0 0,-1 3 0 15,2 0 0-15,2 0 0 0,1 0 0 0,0 1 57 16,0-1 76-16,2 2 1 0,-2-1-3 15,3 1-1-15,0-1 4 0,0 0 2 0,0 2 10 0,0-1 10 16,2 1 5-16,-1-1-5 0,2 2-21 16,-1-1-30-16,0 0-39 0,2 1-26 0,0-1-17 15,-1 2-15-15,0-2-7 0,1 0-6 0,0 0 2 16,4 2 4-16,3-1 6 0,1 1 2 16,5 1-3-16,3 1 3 0,1 1-5 0,0-1-1 15,-1 3-1-15,-2 0-4 0,1-2 5 0,-4 1-3 16,0 1-1-16,1-3-2 0,-3 1-1 0,-1-1 1 15,0 1 4-15,-2 0 5 0,-1-1-4 16,0 0 0-16,-4 0-2 0,3 0-5 0,-3 1 2 16,1-1-2-16,-3 0 2 0,1-1 0 0,-2 1 3 15,0 1 2-15,-2 3 4 0,-3-1 5 16,1 0 4-16,-3 3 3 0,-3-1-1 0,-3 2-4 16,-3-2 0-16,-4-2 5 0,0 5 20 0,-1-3 15 15,-8 4 1-15,0-1-3 0,-3 1-18 0,1-2-16 16,0-1-3-16,4-2-4 0,0 1-4 0,3 2-1 15,4-3-3-15,4-2-4 0,3 4-4 16,3-4-3-16,3 2-13 0,0 2-34 0,5-1-78 16,0 2-185-16,2-1-449 0,1 1-179 0</inkml:trace>
  <inkml:trace contextRef="#ctx0" brushRef="#br1" timeOffset="215156.6535">438 3403 1 0,'0'0'0'0,"0"0"6"15,0 0 341-15,1 2-49 0,-1-2-40 0,1 2-53 16,0-2-53-16,-1 1-52 0,0 0-46 0,0-1-33 15,0 2-24-15,1-1-14 0,-1 0 20 0,0 0 17 16,1 1 17-16,4 3 27 0,-3 1-5 16,0 1 1-16,1 2 6 0,3-1-9 0,-2 5-5 15,2 1-5-15,-4 1-9 0,5 1 0 0,-4 3 1 16,-1-1-5-16,3 2-7 0,-3 2-9 0,-1 1-5 16,4 1-1-16,-3 0 3 0,0-1-2 15,0 0 0-15,5-1-2 0,-5-1-2 16,1-3 2-16,3-3-1 0,-4-3-1 0,4-1 2 0,-3-1 4 15,0-4 5-15,4 0 10 0,-4-2 14 16,4-2 10-16,-1-2 6 0,-1 0-1 0,4-2-8 16,-1-2-10-16,2-2-5 0,1-2-7 0,-1-3-4 15,0 1-1-15,1-4-5 0,-1 1-3 0,-1-3-1 16,-3-1-2-16,2 0-1 0,0 1-3 16,-1-1-2-16,-3-1-1 0,2 5 1 0,-1-2-1 15,-3 2-2-15,3 2 0 0,-2 1-1 0,-2 2 0 16,1 3-2-16,1 1-6 0,-2 1-14 0,-1 2-22 15,1 1-13-15,-1 0 4 0,1 2 13 16,0 3 20-16,-1-1 15 0,2 5 2 0,2 2 0 16,0 1 0-16,-3 3 3 0,4 3-2 0,-2 0 0 15,0 0 0-15,2 1-2 0,-2-2 2 0,0-1 1 16,2-2-1-16,-1-1 3 0,2-3 0 0,-3-2 0 16,3-2 7-16,-2-2 5 0,2 0 6 15,-1-3 5-15,3 0 4 0,-1-1-1 0,-1-1-2 16,3-3-2-16,0 0-4 0,-1-1-4 0,0-2 0 15,3-2-3-15,-5 1 0 0,2-3-1 16,0 0 0-16,-3-2-2 0,3 2-1 0,-5-1-2 16,3-1-5-16,-4 1 0 0,2-1-1 0,-3 1-2 15,1 1 0-15,-1-2-6 0,-1 1-6 0,0 1-10 16,0 0-10-16,0 0-16 0,0 2-17 16,0-1-24-16,0 3-30 0,0-1-32 0,0 2-44 15,2-1-30-15,0 1-17 0,2 0-8 0,-1 0 25 16,0-1 44-16,4 1 44 0,0-3 55 0,0-1 41 15,0 2 12-15,2-4 16 0,1-10 9 16,1 5 4-16,-4 2 18 0,-4 4 19 0,4 1 29 16,-4 3 37-16,4 0 45 0,-3 1 28 0,-2 3 7 15,3 1-18-15,-3-1-48 0,-1 4-54 0,-1-1-47 16,0 3-19-16,1 1-1 0,3 3 14 0,0 1 15 16,3 4 4-16,-3 4 6 0,4 1-1 15,-3 2 0-15,5 2-5 0,-2-3-4 0,-1 5-5 16,-2 1-3-16,2 0 1 0,-4 1 3 15,2 0 3-15,-2 3-1 0,-2 0-6 0,1-1-9 16,1-4-7-16,-2-3-3 0,1-6-3 0,-2-4-2 0,1-3 1 16,-1-1-3-16,-1-2-2 0,0-3-2 15,0-1 1-15,0 0 3 0,-2 0 5 0,1-1-3 16,1-2-6-16,-2-2-7 0,-2 0-4 0,2-2 2 16,0-1 5-16,-3-2 3 0,4-1 2 15,-2 0 0-15,1-2 0 0,3 1-1 0,-1 0-1 16,2 1 2-16,0 1-5 0,3 1-5 0,0 0-9 15,2-1-6-15,4 2 5 0,1 1 5 0,0 1 10 16,2 2 10-16,-1 0 3 0,4 1 3 16,-4 1 3-16,3-1 0 0,-1 2 3 0,-2 0 3 15,4-2 1-15,-6-1 4 0,-1 2 7 0,-1-1 6 16,0 0 10-16,0-1 10 0,-5 0 6 16,4-2 3-16,-5 0 3 0,0 2-1 0,-1-1 1 15,2-4 5-15,-3 5 0 0,0-3-3 0,0 0-1 16,0 0-7-16,-3 0-5 0,3 1-1 0,0 0-1 15,0-1-5-15,0 4-4 0,0 0-3 0,0 1-9 16,0 0-2-16,0 1-10 0,0 1-12 0,0 1-14 16,0-1-23-16,0 2-10 0,0 0 5 15,3 3 13-15,-1 4 15 0,-1 4 13 0,1 2 0 16,3 0-3-16,-3 1 4 0,0 0-1 0,0 2-1 16,4 2 4-16,-5 2-5 0,-1 1-5 0,0 3-17 15,0-2-27-15,0-1-36 0,0-1-42 16,0-5-67-16,0-2-93 0,1-3-143 0,1-2-218 15,3 0-260-15</inkml:trace>
  <inkml:trace contextRef="#ctx0" brushRef="#br1" timeOffset="215407.0086">1447 3462 1 0,'1'-8'549'0,"-1"-3"37"15,2 2-131-15,1 0-91 0,-2 5-77 0,0 2-83 16,-1 0-73-16,1 2-61 0,-1 2-50 16,0-2-30-16,1 2-8 0,-1 2 3 0,0 5 9 0,1 3 10 15,5 3 2-15,-3 2-2 0,-1-1-1 16,1 2-2-16,0 0 5 0,-1 2 2 0,-1 0-1 16,1 3 6-16,0 1-8 0,-2 1-5 0,2-3-3 15,-2-1-13-15,1-3-11 0,1-4-25 16,-2-3-35-16,1-2-62 0,-1 2-112 0,1-3-184 15,2 0-302-15,2-3-140 0</inkml:trace>
  <inkml:trace contextRef="#ctx0" brushRef="#br1" timeOffset="215761.4633">1697 3417 458 0,'-2'-3'437'0,"0"0"18"16,1-1-107-16,1 0-61 0,-1 4-76 0,1 2-81 15,0 0-75-15,1-1-42 0,0 0-27 0,-1 1-12 16,2-2 3-16,-2 3 12 0,2 2 12 0,-1 1 13 16,1 3 10-16,-1 0 0 0,1 4 5 0,3 0 5 15,-1 2-3-15,-3 0 1 0,4 2-4 0,-3-2 3 16,0 0 6-16,-1 6-3 0,0 0-4 15,3-1-6-15,-4 2-7 0,2 1-4 0,-2-1 1 16,0-1-4-16,0 1-2 0,0-5 6 16,1 0 6-16,0 0 4 0,-1-4-1 0,0 1-8 15,2-3-8-15,2 0-4 0,-3-3 1 0,2-2-2 16,-2 1-2-16,0-2-1 0,3 1-7 0,-1-1 4 16,-1 1-12-16,4-3-25 0,-3 0-37 0,3-1-60 15,-2 1-86-15,-1-3-161 0,3 1-392 16,-4-3-417-16</inkml:trace>
  <inkml:trace contextRef="#ctx0" brushRef="#br1" timeOffset="216017.5146">1611 3353 631 0,'0'-4'494'0,"0"1"-66"16,0 1-148-16,1 2-71 0,3 0-67 15,-2 1-67-15,-1-1-59 0,0 1-33 0,2-1-6 16,8 0 3-16,2 2 13 0,5 0 8 0,1 3-1 16,0 1-4-16,1-3-6 0,0 0-26 0,-1-1-65 15,0-1-104-15,0 0-183 0,0 2-261 0,2-3-166 16</inkml:trace>
  <inkml:trace contextRef="#ctx0" brushRef="#br1" timeOffset="216323.2387">1987 3306 1 0,'3'1'49'0,"-3"-1"137"0,2 1-47 16,-2 3-13-16,1-3-34 0,-1-1-26 15,0 1 49-15,0 3 49 0,1 1 59 0,0 3 48 16,0 2-57-16,0 0-61 0,0 3-51 0,1-2-37 16,1 6-13-16,0 0 6 0,-1 2 6 0,2 2 0 15,-4 1-8-15,-4 1-13 0,4 0-8 0,-2-1 0 16,1 1-5-16,1-1-2 0,-2-2-6 16,2-1-7-16,0-4-3 0,2 2-5 0,-1-5 2 15,3 3 4-15,0-2-1 0,-2-2 3 0,0-3 1 16,3 1-2-16,-2-3 1 0,1 0-1 15,3 0-2-15,0-2-5 0,3-1-12 0,0-1-17 16,2-1-27-16,0-1-35 0,-1-1-46 0,4 0-58 16,-3-4-91-16,-2-2-187 0,2 1-257 15,-1-3 56-15</inkml:trace>
  <inkml:trace contextRef="#ctx0" brushRef="#br1" timeOffset="216527.216">1997 3296 1 0,'3'-7'28'0,"-3"-2"483"0,3-1-147 0,0 0-56 15,4 3-85-15,-1 0-55 0,2 1-50 0,2 0-58 16,-1 2-31-16,2-1-9 0,-1 1-6 16,4 2-1-16,0 0-3 0,0 2-3 0,6 0-4 15,0 1-7-15,-3 1-6 0,-2 1-15 0,0 0-45 16,-2 2-116-16,-2-1-211 0,-1 2-305 0,1 1 220 15</inkml:trace>
  <inkml:trace contextRef="#ctx0" brushRef="#br1" timeOffset="216743.7614">2002 3503 1 0,'1'2'0'16,"0"-1"0"-16,0 0 313 0,0 0 93 0,-1-1-22 16,2 1-57-16,4 1-66 0,-1-2-46 0,3 1-73 15,1-1-55-15,1 0-32 0,1 1-20 16,3-1-16-16,4 0-22 0,1 0-70 0,3 0-211 16,3 0-613-16,-1-1-90 0</inkml:trace>
  <inkml:trace contextRef="#ctx0" brushRef="#br1" timeOffset="234797.5918">2190 9371 1 0,'2'0'0'0,"-2"0"0"0,0 0 0 15,-2-2 0-15,2 1 0 0,0 0 0 0,-1 0 0 16,1 0 0-16,0 0 0 0,0-3 0 0,0 2 0 16,0 1 0-16,-1-1 0 0,1 0 0 15,0 0 0-15,-1 1 0 0,1 0 0 0,-1 1 0 16,1-2 0-16,0 1 0 0,-1 0 0 0,1 1 0 15,-2 0 0-15,2 0 0 0,0-1 0 0,-2 1 0 16,2 0 0-16,0 0 0 0,-1 0 51 0,1 0 13 16,0 0 11-16,1 0-8 0,-1 0-13 15,-1-1-11-15,1 1-9 0,0-1 9 0,-1-1 14 16,1 2 5-16,0-1 7 0,0 0 1 0,0 1 0 16,-1-2 4-16,1 2 2 0,0-1 2 15,0 1 1-15,-1 0 0 0,1 0-3 0,0 0-6 16,0 0-4-16,0 0-5 0,0 0-7 0,0 1-3 15,0-1-8-15,0 0-9 0,0 0-6 16,0 0-4-16,1 2 0 0,-1-2 4 0,1 0 1 16,-1 0 1-16,0 0 2 0,0 0-1 0,0 0-1 15,0 0 0-15,0 0-6 0,0 0-3 0,0 0-5 16,1 0-2-16,-1 1-1 0,0-1 1 0,1 0 1 16,-1 0-2-16,2-1 15 0,2 1 5 15,-2 0 0-15,2 0 1 0,1 0-17 0,1 0-6 16,-2 0-2-16,-1 1-2 0,2-1 1 0,-2 1 2 15,-1-1 3-15,4 0 2 0,-3 2 3 0,6-2-1 16,-1 0 1-16,-1 0 2 0,0 0-5 0,3 0-1 16,-2 0-3-16,2 0-1 0,-1 0 0 15,0 0-1-15,-2 0 2 0,1 0-1 16,2-2 1-16,0 2 0 0,-1 0-1 0,2 0 3 16,-1 0-1-16,0 0-1 0,1 0 0 0,-2 0-1 15,1 0 0-15,1 0 1 0,-1 0-1 16,0 0-1-16,2-1 3 0,-2 1-2 0,1 0 0 15,0 0 2-15,-1 0-7 0,0 1-2 0,-1-1 0 16,0 0-1-16,0 2 0 0,2-2 2 0,-1 0 1 16,-1 0-1-16,2-2 4 0,0 2 0 0,1 0-3 15,0 0 3-15,1 0 0 0,1 0-1 0,-1 0-2 16,0-1 0-16,1 1 1 0,0 0 2 16,2-1 1-16,-2 1-3 0,3-3 0 0,-1 3-2 15,-1-2 0-15,0 1 3 0,0 0-3 0,2 0 1 16,-1 0 0-16,2 0-1 0,-1-1 1 0,0 1 0 15,-1 1 1-15,-1-1-2 0,1-1 3 16,1 1-4-16,-3 1 0 0,0-1 1 0,-1 1-4 16,-2 0 1-16,2 0-1 0,-3 0-1 0,3 0 2 15,0 0 1-15,-1 0 3 0,0 0 0 0,-1-1 0 16,5 1-3-16,-4 0-2 0,0-1 4 16,5 1-4-16,-4 0 1 0,0 0 0 0,2-1-3 0,-1 1 4 15,2 0 1-15,0 0 0 0,-1 0-2 16,-2 0 1-16,4 1-1 0,-3-1-4 15,2 0 1-15,-2 1-1 0,-1 0 0 0,3-1 4 0,-4 0-2 16,4 0 3-16,-2 0 0 0,0 0 3 16,2 0-2-16,-2-1 1 0,1 1-3 0,-3 0-2 15,6-1 4-15,-4 0-4 0,2 1 2 0,-3 0 1 16,1-2-2-16,-1 2 3 0,-1 0 0 0,-1 0 0 16,0-1 0-16,0-1-2 0,2 1-1 15,-4 0 0-15,1-1 3 0,-2 2-3 0,4 0 2 16,-2-1-2-16,0 1-2 0,0 0 5 0,2-1-1 15,-5 1 3-15,0 0-1 0,-2 0 0 16,2 0-3-16,-2 0-1 0,1-1 2 0,2 1-6 16,-2 0 5-16,1-1 0 0,2 1-2 0,3-1 5 15,2 1-3-15,3-2 1 0,0 2 0 0,-2 0 0 16,2 0-1-16,1-1-2 0,2 0 4 0,2 0-3 16,-1 1 1-16,2-1 2 0,2 1-5 0,1-2 5 15,2 2 1-15,-3-1 1 0,2 1 0 16,-4 1 0-16,5-1-5 0,-2 0-1 15,-1-1 3-15,1 1-2 0,-2-1 1 0,0 1 1 0,3-1-3 16,-5 1 5-16,3-2-3 0,-4 1 2 16,4 1 1-16,-1 0-4 0,0-1-1 0,0 1 0 15,0 0 1-15,0-1-1 0,-3-1 4 0,-1 2-1 16,-3-1-1-16,-2 1 2 0,2 0-3 0,-4-1 2 16,0 1 2-16,-1 1-3 0,-3-2 0 0,-1 1-2 15,0 0 1-15,-2-1-1 0,-1 1 2 16,2 0 3-16,-4-1-5 0,0 1 5 0,1 0-3 15,-1 0 1-15,-1 0 1 0,2 0-4 0,-1 0 2 16,-1 0-2-16,2-2 3 0,2 1-1 0,-1 1 0 16,0 0 2-16,3 0-5 0,-2-2 4 15,3 1-1-15,1 0-2 0,1-1 4 0,0 2-4 16,-1-1 1-16,1 1 1 0,1-1-2 16,0 0 1-16,-1 0 3 0,0 1 2 0,-1-1-5 0,1 1 5 15,1 0-4-15,2 0-2 0,1 0 5 16,4 0-6-16,-6 0 2 0,4 0-1 0,-2-2 2 15,-3 2-1-15,2 0 2 0,2-1-1 0,-1 1-1 16,0 0 2-16,1 0-1 0,1 0-2 16,-4 0 6-16,3 1-5 0,-1-1 0 0,0 0 3 0,-1 0-3 15,1-1 3-15,2 0 1 0,0 1-2 16,-2 0-1-16,3 1 2 0,0-1-3 0,-3 0 1 16,-1 0 3-16,-1 0-5 0,2 0 2 15,-1 0-1-15,-1 0-1 0,2 0 1 0,0 0 2 16,-1 0 0-16,2 0-3 0,-3 0 4 0,4 0-2 15,-4 0-1-15,2 0 4 0,-2 0-4 0,-1 0 0 16,2 0 2-16,-1 0-4 0,0 0 4 0,-2 0 0 16,3 0 0-16,-1 0-1 0,-2 0 0 15,2 0-1-15,-2 0-1 0,3 0 2 0,-1 0 0 16,-2 0-1-16,2 0-1 0,2 0 0 0,-2-1 2 16,-1 1 1-16,5 1-2 0,-6-1 2 15,2 0-1-15,3 1-1 0,-4-1 3 0,3 0-1 16,0 0-4-16,-2 0 2 0,2 0-1 0,-2 0-1 15,-1-1 2-15,1 1 1 0,2 0 0 0,-2 0 1 16,4 1 3-16,-1-1-6 0,1 0 2 0,2 0 1 16,-1 2-5-16,-1-2 4 0,-1 0-1 15,2 1-3-15,-5-2 6 0,1 1-2 0,0 0 0 0,0 0 0 16,1 0-2-16,-1 0 1 0,1 0-2 16,-1 0 4-16,-1 0-3 0,3 0 1 15,-4 0 2-15,-2 0-3 0,0-2 4 0,3 1-1 0,-4 1-4 16,1 0 3-16,1 1-2 0,-1-1 1 15,1 0 2-15,-2 0 0 0,0 0-4 16,2-1 3-16,-1 1-1 0,-1 0-2 0,1 0 6 0,0 0-3 16,0-1 0-16,-1 1 0 0,1 1-1 15,-3-1 0-15,1 0 4 0,0 0 0 0,2-1-1 16,-1 1-3-16,0 0-1 0,2 0-2 0,-2 0 5 16,-4 0 0-16,2 0-1 0,2 0 1 0,-4 1-4 15,4-1 1-15,0-1 1 0,1 1 1 16,-1 0-1-16,1-2 1 0,1 2-4 0,-2 0 2 15,-1 0 3-15,3-1-2 0,0 1 2 0,-1 0 0 16,1 1-5-16,-3-1 2 0,-1 0 3 0,-2-1-1 16,3 1 3-16,-4 0-4 0,4-2 1 15,-2 1-4-15,0 0 3 0,4 0 0 0,-5 1 0 16,0 0 3-16,-1 0-5 0,1 0 2 0,-2-2 0 16,4 2 0-16,-5-1 3 0,4 1-2 0,-4 0 0 15,-1-1-3-15,0 0 6 0,1 1-2 16,2-1 0-16,-1 1 1 0,-2 0-7 0,3-2 3 0,2 2 1 15,-4-1 1-15,4 0 2 0,-3 1-3 16,5-1-1-16,-5 1-1 0,5-1 1 0,-3-2 1 16,0 3 2-16,2-1 0 0,-3 2-4 0,3-2 2 15,-3 1-1-15,0-1 0 0,-1 0 5 16,-1 0-4-16,-1 1-1 0,0 0 0 0,1 0-1 16,0 0 2-16,-1 0 1 0,-1 0 0 0,1 1-1 15,0-1 0-15,-1-1 0 0,1 1 2 16,1-1-1-16,4 1 0 0,-4 0-2 0,1 0-2 15,2 0 1-15,-2 0 1 0,1 0 2 0,0 0 1 16,-3 0-3-16,1 0 1 0,1 0-1 0,-1 0 1 16,1-2 3-16,-3 2-2 0,1 0-1 15,-1 0 0-15,1 0-3 0,0-1 2 0,3 1 2 16,-3 0 2-16,1 0-3 0,-1 0 0 0,0 0 0 16,0-1-1-16,1 0 4 0,1 1-2 0,-2 0-1 15,0-1-2-15,1 1 0 0,-1 0 1 0,3 0 2 16,-3 0 2-16,2 0-4 0,-2 0 0 15,3-2 0-15,-1 2-2 0,-1-1 7 0,1 1-4 16,2-1-1-16,-3 1 1 0,-1 0-3 0,1 0 5 16,-2 0 0-16,2-1-1 0,0 2 0 0,-2-1-2 15,2 0 1-15,-2 0 1 0,0-3 4 0,1 3-3 16,-1 0-2-16,1 0 0 0,-1 0-4 16,1 0 4-16,2-1 2 0,-3-1 2 0,2 2-1 15,-2 0-1-15,1-1-2 0,-1 1 0 0,0-2 6 16,0 2-3-16,0-1-1 0,0 1 0 15,0 0-5-15,0 0 2 0,0 0 3 0,0 0 0 16,0 1 2-16,0-1-4 0,0 0-1 0,0 0-1 16,0-1 3-16,0 1-1 0,0 0-2 15,0 1 0-15,0-1-7 0,0 0 4 0,0 0-1 16,0 2 1-16,-1-2 3 0,1 1-3 0,-2 2 2 16,2 0-1-16,-3-1 6 0,3 3-2 0,-1 0 0 15,1 1 0-15,0 1-4 0,0 0 3 0,-1 0 3 16,1 1 1-16,0 1 1 0,-1 0-2 0,1 1-3 15,1 0-1-15,-1-1 3 0,1 0 0 16,-1 1 0-16,4 1 3 0,-1 0-1 16,0 0 2-16,1-1 1 0,0-1 0 0,-2 1 0 15,2 2-1-15,2-3 1 0,-3 1-1 0,2-1 4 0,-2 1 0 16,3 0-2-16,-4-3 0 0,0 2-6 16,0 0 4-16,3-1 2 0,-2-1 0 0,-2 1 4 15,2 1-5-15,-1-2-1 0,0 1-1 0,-1-1-1 16,0-2 3-16,-1 0-2 0,1 1 2 0,-1-3-6 15,0 0 2-15,0 1 4 0,0-2 1 16,0 2 2-16,0-3-3 0,0 1-4 0,0 2-1 16,-1-2 3-16,1-1 0 0,0 0 1 0,0-1 0 15,0 1-4-15,0-1 4 0,0 0 2 16,0 0 2-16,0 0 8 0,-1 0-3 0,1 0 3 16,0 0 5-16,0 0 2 0,0-1 5 0,0 0-5 15,0 0-6-15,-1-3-11 0,0 0-5 0,-2-1-3 16,1 1 0-16,1 1-1 0,0-1-16 0,1-2-23 15,0 0-34-15,0 1-50 0,-1-1-82 0,-1-1-223 16,0 2-999-16</inkml:trace>
  <inkml:trace contextRef="#ctx0" brushRef="#br1" timeOffset="237244.7993">2362 9779 1 0,'-3'2'0'0,"-3"-2"0"0,2 0 0 0,-3 1 0 0,4-1 0 16,-3 0 0-16,2 1 0 0,-5 1 0 16,0-2 0-16,2 1 0 0,-2-1 0 0,1 0 0 15,0 0 0-15,1 0 0 0,3 0 0 0,-3-1 0 16,4 1 0-16,-1-2 0 0,0 2 44 0,3 0 74 15,0-1-13-15,0 1-18 0,1 0-24 0,1 1-20 16,0-1-3-16,-1 0 9 0,1 2 5 0,-1-2 2 16,3-2 26-16,1 2 21 0,-1 0 19 0,4-1 15 15,-3 1-19-15,3 0-18 0,1-1-16 16,-4-1-17-16,4 2-10 0,-5 0-8 0,3 0-5 16,-2 2-6-16,-1-4 0 0,2 2-4 0,-3 2-5 15,1-2 3-15,3 1-7 0,-4-1 4 16,2 1 3-16,1-1 2 0,-1 2 6 0,2-2 5 15,1 0 4-15,-2 0 2 0,4-2 2 0,0 1-5 16,2 1-5-16,-1 0 0 0,0-1-10 0,4-1 0 16,0 1-2-16,0-2-7 0,3 2 5 15,-1-2-2-15,1 1-1 0,0 1-2 0,-3-3-2 16,5 3-3-16,-5 0-1 0,4-1 2 0,-1 0-6 16,-4 1-2-16,6 0-2 0,-4 1-4 15,2-1 3-15,-4 1 2 0,3 0-1 0,-1 0-2 16,1-1 2-16,-2 1-7 0,2 1-1 0,-2-1 4 15,0 0-3-15,1 0 3 0,2 0 0 0,1 0-4 16,0 0 3-16,2-1 1 0,3 1-1 0,-1 0 1 16,2 0-1-16,-4 0-1 0,2 0-2 0,0 0 3 15,-3-1-3-15,1 1 1 0,-2-2 0 16,1 1-1-16,0 1 3 0,-3 0-1 0,2-1 2 16,-1 1-3-16,0-1 2 0,-1 0-4 15,2 1 1-15,-1-2 3 0,-1 2-5 0,2-1 3 0,0 0 0 16,0 1-6-16,-1-3 4 0,3 3-1 15,0-1 0-15,0-1 4 0,1 1-1 0,0 1-1 16,2-1-2-16,-2 1 2 0,3 1-4 16,-3-1 3-16,1 0 0 0,0 0-3 0,1 1 6 15,-1-1-3-15,2 2 3 0,0-2 0 0,2 1 0 16,0-1-2-16,-1 0-1 0,-1 3 2 0,0-2-2 16,0-1 2-16,0 1 0 0,0-1-2 0,1-1 5 15,0 1-5-15,1 0 2 0,-3 0 1 16,5 0-3-16,-3-1 2 0,0 2-3 0,1-1 3 15,-1 1-2-15,-1 1 3 0,2-2 0 0,-3 1-6 16,5-1 6-16,-4 1-4 0,4 0 2 0,-2-1 2 16,-2 1-2-16,2-1-2 0,0 2-1 0,1-2 2 15,1 0-2-15,0 0 4 0,2-2 0 16,0 1-3-16,0-1 4 0,-3 1-2 16,0-1-2-16,-1 2 3 0,-1-1-2 0,1 0-1 0,-1-2 2 15,1 2-1-15,-2-1-1 0,2 0 4 16,1 1 0-16,-1-1-6 0,2 1 7 0,-5-1-2 15,1 1 0-15,1-1 3 0,-2 0-5 0,5 0-1 16,-5 2 0-16,3-1 1 0,-3-1-1 0,-1-1 2 16,2 0 1-16,-2 1-5 0,0 1 7 0,-1 1-4 15,-2-2 1-15,1 1 3 0,-1 1-4 16,2 0 0-16,2-1-3 0,0 1 2 0,4 0 0 16,-5 0 0-16,5 0 2 0,-5-1-2 0,0 1 3 15,-2-2-1-15,1 2 0 0,-1 0 1 16,-1 0-3-16,1 0-1 0,0-1 1 0,-1 1 0 15,3-1 0-15,0 1 2 0,1 1 0 0,-2 0-3 16,-1 1 4-16,-3-2-3 0,2 1 0 0,-2 0 6 16,-2-1-6-16,3 0 1 0,-4-1 1 0,4 1-1 15,-3-1 1-15,1-1 1 0,2 2 0 16,-1-1-2-16,0 1 0 0,2-1-1 0,0 1 1 16,-3 0 2-16,-1 1-3 0,-5-1 2 0,2-1-2 15,1 0 1-15,0 0-1 0,2-1 1 0,2 2 1 16,-1-1-2-16,-1 1 1 0,1 0 0 0,-3-1-1 15,0 1 3-15,-4 0-3 0,1 0 0 16,3-2 0-16,-3 1 0 0,0-1 2 0,1 1 0 16,-2 1 1-16,2-1-4 0,2 1 1 0,-3-1 0 15,3 1-1-15,0-1 5 0,2 1-6 16,5 1 2-16,0-1-1 0,0 1-2 0,-2-2 4 16,0 1 1-16,1 0 0 0,-2 0-1 0,0 0 3 15,2 0-3-15,2 0 0 0,3 0 4 0,1 0-6 16,-2 1 1-16,3-1-1 0,-6-1 0 15,0 0 2-15,-3 0 0 0,0-1 1 0,0 0-2 16,-4 1 0-16,-1 0 0 0,1 0 0 0,-1-1 3 16,2 1-3-16,-4 1-1 0,-1-1 0 15,1 1 1-15,-6-2 3 0,3-1 1 0,-2 2 1 16,0 0-4-16,3-1-2 0,-4 0 1 0,3 0 1 16,-4-1 5-16,4 1-2 0,-4 0 0 0,4-1-1 15,-5 1-3-15,1-2 3 0,2 3 0 0,-3 0-1 16,0-2-2-16,1 3 0 0,0 0 0 15,-1-3-2-15,1 3 4 0,3-3-2 0,-3 3-2 0,-1-1 2 16,3 0-2-16,-3-2 1 0,2 3 2 16,1-1 0-16,-3 1 0 0,3 0-2 0,-1-2 0 15,-3 1 0-15,3 1 2 0,-1 0 3 0,-2-1-4 16,0 1 3-16,-1 0-4 0,0-3 1 16,0 3 3-16,0 0 0 0,0-1 4 0,0 2-1 15,0-1 0-15,0-1-4 0,1 0 2 0,-1 0-2 16,0-2-1-16,1 2 0 0,-1 0-3 15,1-1 2-15,1 2 1 0,0-1-2 0,-2 1 4 16,0 0-3-16,0 0-1 0,0 0 1 0,0 0 2 16,0 0 0-16,0 0-2 0,-2 0-1 0,2 0-5 15,0 0 1-15,0 0-1 0,-2 0-6 16,2 0-6-16,-1 0-7 0,0 2-17 0,0 0-26 16,-2 2-56-16,-1-2-124 0,1 3-377 0,2 1-930 15</inkml:trace>
  <inkml:trace contextRef="#ctx0" brushRef="#br1" timeOffset="238232.6263">6721 9628 1 0,'0'0'0'0,"0"0"0"0,-1-2 0 16,1 1 0-16,0 0 0 0,-1-2 0 0,1 2 0 15,0 0 0-15,0 1 0 0,-2 0 0 16,2-1 0-16,2 1 0 0,-2 0 0 0,0 0 0 16,0 0 0-16,0 0 0 0,0 0 0 0,-2 0 0 15,2 0 0-15,0 0 0 0,0 0 0 0,0 0 0 16,0 0 0-16,0 0 0 0,0 1 0 16,0-1 0-16,0 0 0 0,0 0 0 0,0-1 0 15,2 1 0-15,-2 1 0 0,0-1 0 16,0 0 0-16,1 1 0 0,-1-1 0 0,1 0 0 15,0 1 0-15,-1 2 0 0,0-3 0 0,1 1 0 16,-1-1 0-16,0 1 0 0,0-1 0 0,0 2 0 16,1-2 0-16,-1 0 0 0,0 0 0 0,1 1 0 15,1-1 31-15,1 0 43 0,0 0 21 0,-1 0 14 16,4 0 8-16,-3 0-13 0,4 0-19 0,-3-1-13 16,4 1-6-16,0 0 2 0,-1 0 3 15,-1-2 3-15,4 1-7 0,-1 0-5 0,-1-2-2 16,2 1 7-16,-2 1 14 0,0-2-2 0,0 2-7 15,2-1-17-15,0 0-20 0,-3 2-7 16,0-2-4-16,-1 1-4 0,1 0-3 0,-4 1-1 16,-1-1 0-16,3 1-1 0,-3 0 5 0,-2-2 1 15,0 2 6-15,0 0 8 0,0 2 3 16,0-2 6-16,0 0-3 0,0 0-8 0,0 0-10 16,0 0-6-16,0 0-4 0,0 0-4 0,0-2 1 15,0 2-5-15,-1 0-2 0,1 0-1 0,0 0-1 16,0 0 4-16,0 0 3 0,0 0 3 0,0 2 2 15,-1-2 0-15,1 0-1 0,0 0-2 0,-4-2-4 16,4 2-9-16,0 0-9 0,-1 0-8 0,1 0-10 16,0 0-4-16,0 0-9 15,0 0-16-15,0 0-3 0,-1 2 1 0,1-2-15 0,-1 1-37 16,1 0-90-16,0 0-111 0,0 1-88 0,-1-2-145 16,1 2 426-16</inkml:trace>
  <inkml:trace contextRef="#ctx0" brushRef="#br1" timeOffset="238594.2987">6886 9603 1 0,'1'0'0'0,"-1"0"0"0,0 2 0 0,-1-2 0 15,2 0 0-15,-1 0 0 0,0 1 0 0,0-1 0 16,0 1 0-16,0 0 0 0,0 1 0 0,1 0 0 16,-1 0 0-16,0 1 0 0,0-1 0 15,-1 0 0-15,1 2 0 0,0-1 0 0,0 0 0 16,-1 0 0-16,1 0 42 0,-1 0 24 0,1-1-2 16,0 0-7-16,1 3 1 0,-1-3-6 15,1 2-3-15,0-1-8 0,-1 0-12 0,2-1-9 16,-2 2-9-16,2-2-2 0,-1 3-2 0,1-1 0 15,-2-2 4-15,1 1-3 0,-1 0 3 0,0 0-1 16,1 1 2-16,-1 0 4 0,0 0 7 16,0 0-5-16,-1-1-6 0,1 1-8 0,-1 1-22 15,1 0-20-15,0 1-46 0,0 0-72 0,0 0-103 16,0 2 177-16,-1-1 82 0</inkml:trace>
  <inkml:trace contextRef="#ctx0" brushRef="#br1" timeOffset="238836.032">6894 9893 1 0,'1'1'0'0,"-1"-1"0"0,0 1 0 16,1 1 86-16,0 0 96 0,0 0-8 0,3 0-12 16,-2 2-18-16,-1-1-15 0,0 0-17 0,4 1-20 15,-3 0-17-15,1-1-16 0,1 2-17 16,0 1-9-16,-1-1-7 0,2 1-5 0,-2 2-5 15,-2 0-1-15,0-1-3 0,2 2-2 0,3-2-3 16,-4 0-5-16,3 1-10 0,-4 0-16 0,1 0-29 16,-2 0-75-16,2 0-104 0,1 0-106 15,0 1-134-15,-3 0 328 0,2-1 144 0</inkml:trace>
  <inkml:trace contextRef="#ctx0" brushRef="#br1" timeOffset="239103.0743">6977 10119 1 0,'0'1'0'0,"0"-1"0"16,0 1 0-16,-2 1 0 0,2 1 77 0,-1 0 197 16,1 1 2-16,-1 1-37 0,1 0-38 15,-1 2-19-15,1-2-32 0,0 0-24 0,0 2-23 0,1 0-13 16,0 0-11-16,-1 1-15 0,0 0-11 16,1-1-10-16,-1 2-5 0,2-1-3 0,-2-1-5 15,1 0-1-15,-1-2-8 0,1 2-3 0,-1-2-3 16,2 0-2-16,-2 0 0 0,0 0-1 15,0 0 0-15,2-2-2 0,-2 0 2 0,0 0-1 16,1-2 0-16,-1 2 2 0,2-3-6 0,-1 1 1 16,-1 0-6-16,1 0-6 0,0 0-8 15,3-1-19-15,-2 0-39 0,-1-1-81 0,2 0-212 16,2 0-401-16,-2 0-108 0</inkml:trace>
  <inkml:trace contextRef="#ctx0" brushRef="#br1" timeOffset="240103.4744">4812 8713 1 0,'0'-2'0'0,"-4"-3"0"15,1-1 0-15,1 1 0 0,1-2 0 0,1 1 235 16,0-1 11-16,0 1 2 0,1-2-8 15,-1 3-3-15,1 0-7 0,0-2-16 0,-1 3-14 16,0 1-25-16,0-1-26 0,0 0-25 0,0 2-28 16,0 1-29-16,-1 0-28 0,2 2-22 15,-1-1-16-15,0 1-5 0,-1 3 4 0,1 0 3 0,-1 3 7 16,1 3 2-16,0 2 3 0,-1 0 4 16,1 1 1-16,-1 2 0 0,-1 1-2 0,0 1 3 15,-2 0 0-15,-1 3-1 0,0 0-2 0,2-2-6 16,-1-1-2-16,0 1-5 0,1-3 3 15,1-2 0-15,-1 1-1 0,1-2 1 0,2-2-4 16,-1 0 0-16,1-4 0 0,-2 1 0 0,2-2 1 16,0-2-1-16,2-3 0 0,-2 1-3 0,0 0 5 15,0-1 3-15,-2 0 11 0,2 0 14 16,2-1 9-16,-2 1 11 0,0-1-9 0,0-1-11 16,0-1-13-16,0-5-16 0,0 1-3 0,0-1-1 15,0-3 0-15,0 0 3 0,-2-5-2 0,4 3 1 16,-2-5-4-16,1 1 1 0,0-1 0 15,3-4 2-15,0 3 1 0,1-5-3 0,0 3 0 16,5-2-2-16,-4 2 1 0,1 1 2 0,1-1-1 16,-1 3 0-16,3 1-3 0,-4 1 0 0,2 0 2 15,2 4 0-15,-3-1 4 0,2 2-2 0,-1 0-2 16,-1 3-1-16,-1 1 2 0,-1 0 2 16,0 2 0-16,-1 3 0 0,0-2-2 0,2 4 1 15,-4-2-1-15,2 2 0 0,0 2 3 0,2-1-4 16,-1 3 1-16,2 0-2 0,0 3 1 0,0 2 2 15,1-2 1-15,-2 4 2 0,1-2-4 16,1 4 2-16,-3-3 2 0,2 5 1 0,0-1 2 16,1 2-3-16,-2 1 0 0,1 1-2 0,-2 0 1 15,1 3 2-15,-3-3 4 0,1 3-2 16,-1-1 1-16,-1-4-1 0,1 3-2 0,-1-3 2 16,0-1-1-16,-1-1 0 0,0 0-2 0,2-3-3 15,-1 3 1-15,1-3 2 0,-1 1 0 0,0-2 3 16,1 0-5-16,0-1 1 0,-2-1 0 15,1-3-3-15,3 4 5 0,-2-5-5 0,-2 1 0 0,1-1-3 16,1-1-1-16,0 4-5 0,-2-3-3 16,1 1-7-16,0-1-17 0,1-3-15 0,-2 1-23 15,1-1-22-15,-2 0-31 0,-2-1-42 0,1-1-65 16,0 1-90-16,-1-1-254 0,0-1-354 16,-1-1 383-16</inkml:trace>
  <inkml:trace contextRef="#ctx0" brushRef="#br1" timeOffset="240505.4367">4797 8865 1 0,'-3'-2'45'15,"0"-3"414"-15,-4 1-46 0,4-1-58 0,3 3-73 16,-1-2-62-16,1 3-40 0,0-1-37 15,0 2-25-15,0-1-21 0,1 1-29 0,2-1-14 16,1-3-9-16,3 2 0 0,1-1 4 0,1 1-2 16,2 0-5-16,4-1-10 0,0 1-5 0,5 0-6 15,0-1-5-15,2 0 2 0,1 1-6 16,3 0 3-16,-2 0-3 0,3-2-4 0,-1 3 4 16,-2-1-2-16,0-1 2 0,-1 1-2 0,1 0 0 0,-4-2-2 15,1 2-1-15,-3 1 2 0,-2-1-3 16,0 1 3-16,-5 0 2 0,-5 0 1 15,0 0 3-15,-1 1 3 0,-4 0 9 0,-1 0 4 0,-1-2 10 16,1 2-1-16,0 0-4 0,-1 0-5 16,-1-1-16-16,-1-1-6 0,-2 0-5 0,1 0-5 15,-1-1 4-15,0 0-1 0,2 0 1 0,-3 2-1 16,3-1 0-16,0 1-5 0,1 1-9 0,-1 0-4 16,2 3-32-16,-3 1-51 0,-1 3-107 15,2 2-329-15,-4 3-1088 0</inkml:trace>
  <inkml:trace contextRef="#ctx0" brushRef="#br1" timeOffset="267996.2658">6881 9268 1 0,'1'0'0'0,"-1"0"0"0,0 0 0 15,-1 0 0-15,1 0 0 0,0 0 0 0,0 0 0 16,0 0 0-16,0 0 216 0,0 0 14 0,0 0-10 15,0 0-37-15,0-1-51 0,0 1-49 16,-4-2-36-16,3 1-5 0,-1 0 12 0,2-1 17 16,-1 1 13-16,0 1 3 0,0-2 1 0,-1 1-8 15,2-1-13-15,-2-1-3 0,2 1-3 16,0 1-4-16,-1-2-2 0,1 2-5 0,0-1-8 16,0-1-2-16,1 2-1 0,-1-1-5 0,0 1 2 15,2-2-7-15,-2 1-3 0,2 1 0 0,-2-2 1 16,1 1 3-16,-1-1 1 0,1 2 3 15,-1-2-6-15,0 0 3 0,0 1 1 0,0-1 0 16,0 1 3-16,0 0-9 0,0 0-6 0,0-1-2 16,0 2 0-16,0-1-1 0,0-1-3 0,0 0 1 15,0 1-6-15,0 0 4 0,0-1 0 0,0 1 3 16,0 1 3-16,0-2-5 0,0 0-1 16,0 1-2-16,0-1 0 0,0-1 2 0,0 1 0 15,0 1-2-15,1 0-2 0,-1-1 1 0,0 0 0 16,0 1 0-16,0-1 6 0,0-1-6 0,0 2-1 15,0-2-1-15,0 1-2 0,0-1 4 16,0-1 1-16,-1 2 2 0,1-2-5 16,0 2 1-16,0 0 2 0,0 0-2 0,-1 0 3 0,1-1-4 15,0 1-3-15,0-2-1 0,0 3-3 16,-1-1 4-16,1 0 0 0,0-1 1 0,-2 0-1 16,2-1-3-16,0 1 3 0,0 1-1 15,0-1 2-15,-2 1-1 0,2-1-3 0,0 1-1 0,0-2-1 16,-1 0 3-16,1 2 0 0,0-1 1 15,0-1-1-15,0 0-2 0,0 1 1 0,0 0 1 16,0 0 4-16,-1 0-4 0,1 0 0 0,0-2-3 16,0 1 0-16,0 2 2 0,0-2 2 0,0 1-1 15,-1-1 1-15,1 2 2 0,-1-2 0 0,1 2 0 16,0-2 1-16,-1-3-5 0,1 4-1 16,-1-2-2-16,-1 2-2 0,2-2 4 0,-3 0 1 15,2 0 1-15,1 1-3 0,-1 1 0 16,1-3 1-16,-1 2 0 0,-1-1 3 0,0 1-2 15,2 1-1-15,-2-1-2 0,1 0-3 0,1 1 4 16,-1 1 1-16,1 1 1 0,-1-3 0 0,1 0-2 16,0 1 1-16,0 0-1 0,0-1 3 15,0 1-1-15,0-1-3 0,0 1 0 0,0-1-3 0,-1 0 4 16,1 1 2-16,-1-2 2 0,1 2-3 16,0-1-1-16,-1 0 1 0,1 0-2 0,-2-1 5 15,2 0-3-15,-2 0-1 0,2 2-2 0,2-3-3 16,-2 2 3-16,0 0 1 0,2 2 1 0,-2-2 5 15,0 0-4-15,0 0-1 0,0 1 0 16,0 0 2-16,0 1-1 0,0-2 0 0,1 0-2 16,-1 2-6-16,1-1 7 0,-1 1 2 0,0 0 0 15,0 1 3-15,0 0-7 0,0 0 2 0,0-1-1 16,0 0 4-16,0 2-3 0,0-1 0 16,1 1 0-16,-1-3-7 0,0 2 6 0,0-1 2 15,0 1 0-15,0 0 4 0,0-1-5 16,0 0 0-16,0 0 0 0,0 0 1 0,1 0 1 0,-1-1-3 15,0 1 2-15,1-2-6 0,-1 2 6 16,0-1 1-16,0 0 0 0,1 1 3 0,-1-1-5 16,0-2-1-16,2 3-1 0,-2-1 5 0,0 1-3 15,0-1 0-15,2 0 1 0,-2 0-7 0,2-2 6 16,-2 2 1-16,1 0 2 0,-1 0 1 16,0 0-4-16,1-1 0 0,-1 3-2 0,0-2 2 15,0 1 0-15,0 0 0 0,0 0 0 16,0-1-2-16,0 1 3 0,0 0 0 0,0 1 2 0,0 0-1 15,0-1-2-15,0 1 0 0,0 0-2 16,0-2 1-16,0 2 2 0,0-1-1 0,0 0 1 16,0 0-4-16,0 0 2 0,0-1 1 0,0 0 2 15,1 0 3-15,-1-1-5 0,0 3 0 0,3-1-1 16,-3-1-2-16,0 1 5 0,2-1-2 16,-2 1 0-16,0-2-1 0,1 2 0 0,-1-1 1 15,0 1 2-15,1 0 2 0,-1-1-4 0,0-2 0 16,1 2-1-16,-1-1 0 0,0 0 2 15,0 1 0-15,0-3 0 0,0 2-3 0,1 1 2 16,-1-1 1-16,0 0 0 0,0-1 3 0,0 2-3 16,0 0-3-16,1 0 0 0,-1-1 2 0,0 0 0 15,1 0 1-15,-1 2 0 0,0-3-3 0,2 1 1 16,-2-1 1-16,0 2 0 0,2 0 5 0,-2-1-4 16,0-1-2-16,1 0-1 0,-1 1 0 15,1 0 0-15,0 0 3 0,-1-2 1 16,1 0-4-16,0 1 3 0,0 2-1 0,1-2 0 0,0 1 4 15,-2 0-4-15,1-1 0 0,-1 2-2 0,2-2 0 16,-1-1 2-16,-1 4 0 0,0 0 2 16,1-2-3-16,0 1 0 0,-1 0 1 0,1 0 1 15,-1 2 1-15,2-1-1 0,-2 1-1 0,0 0-2 16,0 0 0-16,0 1 2 0,0-3 1 0,0 3 0 16,0-2-1-16,2 2 0 15,-2-1 0-15,0 1 0 0,0-2 4 0,0 1-3 0,0 0-1 16,0-2-2-16,0 0 0 0,0 0 1 0,1 1 2 15,-1-1-1-15,0 2 0 0,0-1 1 16,0-1 0-16,0-1 1 0,0 0 1 0,-1 0-2 16,1 1-3-16,0 0 0 0,0-2-1 0,0 3 4 15,0-1-1-15,0 2 1 0,0-1-2 0,-2-1 0 16,2 1 2-16,0-1-1 0,0 1 3 16,0-1-2-16,0 0-1 0,0 1-1 0,0-2-2 15,0 0 3-15,0 2 0 0,0-1 2 0,0 1-1 16,0-2-1-16,0 1 1 0,0-2-1 0,-2 0 2 15,2 2-1-15,-1-1-2 0,1 2-1 0,0-3 1 16,-1 4 1-16,1-1 2 0,0-3 1 16,0 3-3-16,-1-1-2 0,1-1 2 0,0 1-2 15,0 1 4-15,0-1-2 0,0-1-1 0,-1 1 0 16,1-1-1-16,0-1 4 0,0-1 0 0,-2 2 0 16,2-2 1-16,0 2-2 0,-1 0-1 15,1 0 0-15,0 0 1 0,0 3-1 0,0-1 0 16,0 0-1-16,0-1-2 0,0 2 4 0,0 0 0 15,0-1 0-15,0 1 1 0,0 0-2 16,0-1-1-16,0 2 0 0,-2 0 2 0,2-1-1 16,0 0 0-16,0 1-1 0,0-1-5 0,-2 0 6 15,2-1 0-15,0 2 1 0,0 0 3 0,-1-2-4 16,1 2 0-16,0-1 0 0,-1 0 0 16,0 2-1-16,1-2 1 0,0 2-1 0,0-3-2 15,-1 3 1-15,1-1 2 0,-1 0 1 0,1 0 2 16,-1 0-2-16,1 0-2 0,-2 0-1 0,0 2 2 15,1-2-1-15,1 1-1 0,-1 0-1 0,1 0-4 16,0 0 3-16,-1 0-1 0,0 1 1 0,-1 0 2 16,-3 1-4-16,3 0 0 0,-3 1 1 15,1-1 2-15,1 3 0 0,-3 0 1 0,3 0 1 16,-4 0-2-16,2 0 2 0,-3 4 0 0,3-1 2 16,-1 0-1-16,-1 2-3 0,0 0 0 15,2-1-1-15,-3 3 1 0,1 0 2 0,1-1-1 16,-3 2 0-16,5-2-2 0,-2 1 2 0,1 0 0 15,0 1 1-15,-3-3-1 0,5 2 0 0,-4 0 0 16,4 0 0-16,0-2 1 0,-2 3 0 16,3-4 1-16,0 1 0 0,1-1-2 0,-2-3 2 15,1 0 0-15,1 1 2 0,1-2 0 0,0-2-1 16,0 1-2-16,0-2-1 0,0-1 2 0,0-1 0 16,0 0 2-16,0 0 2 0,0 0 1 15,0 0 5-15,0 0 5 0,1-1-2 0,-1-1-2 16,2-3-5-16,1-1-6 0,-1-4-1 0,-1 3 2 15,4-3-2-15,0-1 2 0,0 0 0 16,1-4-3-16,4 0 2 0,-1 1 1 0,-2-1 0 0,-1 1 1 16,3-2 0-16,-1 3-3 0,1 0-1 0,-5 1 2 15,5 3-3-15,-3-1 4 0,-2 2 1 16,2 0-3-16,-3 0 2 0,4 3 0 0,-3-1-1 16,-1 3 1-16,2-2-2 0,-2-1-1 0,1 2 0 15,1-1-1-15,-2 2 1 0,3 1 1 16,-4-1 0-16,4 1-3 0,-4 0 2 0,0 0-3 15,-1 1 0-15,5 1 1 0,-4-1-2 0,3 2-2 16,1 0 0-16,-1 3 1 0,0 1 2 16,2-1 4-16,-4 1 1 0,4 1-1 0,-3 2 2 15,2 0-2-15,-2-2 1 0,0 4 0 0,0-5 0 16,-2 2-2-16,2 2 0 0,2-3 1 0,-5 0 0 16,1 0 2-16,2-1 0 0,-2 0-2 15,-1 0 3-15,0-1-1 0,0-1-1 0,0-1 3 16,1-1-2-16,-2 1-2 0,2 0 0 0,-2-4-1 15,0 4 2-15,0-2 3 0,0 0 0 0,0 0-2 16,0-2 2-16,0 2-3 0,0 0-2 0,-2 0 2 16,2 0-6-16,2 0-1 0,-2 2-14 15,1-1-21-15,-1-1-36 0,0 3-41 0,0-2-40 16,0-1-50-16,0 0-57 0,1 0-96 0,0 0-128 16,-1 0-98-16,1 0-30 0,0-2 501 0,0-1 117 15</inkml:trace>
  <inkml:trace contextRef="#ctx0" brushRef="#br1" timeOffset="270623.2976">7017 7928 1 0,'0'-3'0'16,"1"-2"0"-16,-1-2 0 0,1 0 0 0,-1 3 0 15,1-1 0-15,-1 1 0 0,3-1 58 16,-2-1 47-16,-1 3-4 0,0-2 3 0,0 1-11 15,0 0-4-15,-1 1-7 0,-2-1-11 0,2 2-1 16,0-2-10-16,0 2-4 0,0 1-5 0,-1-2-4 16,-2 1-7-16,2 1-4 0,1 0-5 15,-1 0-6-15,1-1 1 0,-2 0-3 0,0 0 1 0,2 1 5 16,0-2 1-16,-1 0 1 0,-1 1 4 16,0-1 3-16,2 0 0 0,-2 1 5 0,0 0 6 15,0-2 0-15,2 0 3 0,-1 1 1 0,1 1-5 16,0 0-3-16,0-1-5 0,-2 1-4 15,2 0-5-15,0 0-1 0,0 1-4 0,1-1-4 16,-1 0-1-16,1-1-3 0,-1 3 1 0,0-1-1 16,-1 0-2-16,0 0 1 0,1 0-3 0,0 0 0 15,0 1 0-15,1-1 1 0,-1 1 4 16,0 0 4-16,0 0 3 0,1 0 3 0,0-1 1 16,-2 1-1-16,2 0-2 0,0 0 1 0,0 0-4 15,-2 0 0-15,2 0-2 0,0 0-3 16,0 0-3-16,0 0-2 0,0 0-6 0,0 0-3 15,0 0 0-15,-1 0-4 0,1 0 0 0,0 1 0 16,0-2-1-16,0 2 0 0,-1 0 2 16,0 0 1-16,-1 0 1 0,-2 0 0 0,2 0 1 0,0-1-1 15,1 1 1-15,1 0 1 0,-1 1-2 16,-1 2 3-16,0-4-3 0,0 1 0 0,0 1 1 16,2-1 1-16,-1 0-3 0,0-1 3 0,1 1-1 15,-1-1-2-15,1 0 3 0,0 0-3 0,1 0 0 16,-1 0 1-16,0 0-2 0,0 0 0 15,0 0 0-15,1 0 0 0,-1 1-4 0,0-1 3 16,0 0-1-16,0 0-1 0,0-1 5 0,0 2 0 16,1-1 4-16,0 2 4 0,0-1 1 15,4-1 3-15,-3 1 2 0,0 0 0 0,5-1 0 16,-3 2 1-16,4-2-1 0,-3 0 1 0,1 0-2 16,4 0-1-16,-1-2-1 0,-1 2-3 0,1 0 0 15,0 0-1-15,2-1-3 0,0 0 0 0,1 0-1 16,-1-1 0-16,3 0 0 0,1 1-3 15,-3-2 6-15,6 2-7 0,-3-3 1 0,2 2 0 16,1 0-4-16,-4 1 3 0,6 0 1 0,-3-1 1 16,-1 2-1-16,3-2 2 0,0 1-1 15,2-1-1-15,-3 1 2 0,1 1-1 0,-4-2 0 0,3 2 0 16,1 0-3-16,-4-1-1 0,5 1 3 16,-2 0-2-16,2-1 2 0,0 1 0 0,-2-1-1 15,1 1-1-15,-5-2 4 0,5 1-4 0,-5 1 1 16,4-2 1-16,1 2-6 0,-5-1 4 15,6-2 0-15,-1 2 1 0,3 0 1 0,2-1 0 16,-1 0-2-16,-2 1 1 0,2 0 1 0,1 0-1 16,0 0 0-16,-3 0-1 0,1-1-3 0,3 1 2 15,-4-1 0-15,2 1-1 0,-1 0 2 0,5-2 0 16,-6 0-1-16,2 3 0 0,2-1 4 16,-2-1-5-16,-2 2 2 0,1-1 0 0,3 0-5 15,-2 0 4-15,-1 0-1 0,4 0-1 0,-1 0 3 16,1-1 0-16,-2 1-1 0,-3 1-1 15,0-2 2-15,-1 2-2 0,-1 0 0 0,-1 0 2 16,-4 2-6-16,4-2 4 0,-6 0-2 0,6 0 2 16,-6 0 2-16,5 0-1 0,-2 0 0 0,3 0 0 15,0 0 4-15,-4 0-4 0,4 0 1 0,-4 0 1 16,3 0-6-16,-4 0 7 0,4 0 0 16,-5 0-2-16,4-2 3 0,-1 1-3 0,2 1-2 15,-2 0 2-15,4 0 3 0,-1 0-5 0,0-1 3 16,-2 1 0-16,5 0-4 0,-1-1 2 15,-1 1-1-15,1-2 0 0,1 0 3 0,-2 2-1 0,4-1-1 16,2 1-1-16,-1 0 1 0,-2 0 0 16,5 0 0-16,-4 0 1 0,0 0-6 0,-3 0 5 15,-1 0 0-15,-1 0-1 0,1 0 6 0,-6 0-6 16,1 0 1-16,-7 0 2 0,0 0 0 16,1 0-1-16,-5-1 2 0,3 1-2 0,-4 1-4 15,0-2 4-15,-2 1-1 0,0 0 0 0,0-1 5 16,0 2-1-16,0-1 0 0,1 0-1 0,-1 0-1 15,5 0 0-15,-3-1 0 0,0 1 3 16,3-1-6-16,0 1 2 0,-2 0-1 0,3 0-2 16,-3-2 8-16,4 1-4 0,-1 0-2 0,1 0 1 15,1-1-1-15,-1 2 0 0,-1-1 0 0,5 0 1 16,4 0-4-16,0-2 4 0,4 2-2 16,2-1 0-16,2-2 6 0,1 3-4 0,-2 0 1 15,3 0 1-15,2 1-2 0,2 0 0 0,-1-2 0 16,3 2 0-16,1-1-4 0,-1 1 4 0,1 0-2 15,2-1 0-15,2 1 7 0,3-1-5 16,-3 1-2-16,-1 1 2 0,-2 0-4 0,0-1 4 0,-1 1 0 16,1-1-1-16,-2 2-1 0,1-2 2 15,-1 1-1-15,-1-1-1 0,0 0 3 0,-2 1-2 16,-3-1 0-16,-2 1 0 0,1 0-2 16,-3-1 3-16,-4 0-2 0,-1 0 2 0,-2-1-3 15,-1 1 2-15,-1 0 0 0,-1 0-1 0,0-1 6 16,-1 1-4-16,1-1 0 0,-2 1 1 0,-1-1-5 15,1 1 3-15,-2-2-1 0,1 1 1 0,1 0-1 16,2 0 0-16,-1 0 0 0,6 1-1 16,-4-3 3-16,0 2-1 0,3 0 1 0,-1 0 0 15,-1 1-4-15,4 0 2 0,-4-1 0 0,0 0 1 16,2-1 0-16,-3 2 0 0,1-1-1 16,2 1-1-16,-2-1 5 0,1-1-4 0,1 2 0 15,-1 0 2-15,1 2-6 0,1-2 4 0,0-2 1 16,2 2-1-16,-3-1 1 0,2 1 1 15,-1 0-2-15,1 0-2 0,-2-2 4 0,0 2-2 16,-1 0 1-16,1-1 3 0,-2 2-4 0,-1-1 0 16,-1-1-1-16,-1 1 0 0,0-3 1 0,-1 3 1 15,0-1 0-15,2 1-2 0,-1-1 2 16,0 0-1-16,-1 1 0 0,3-1 1 0,2 2-4 16,-1-2 3-16,-2 1 0 0,6 0 0 0,-4-1 1 15,1 1 0-15,1 0-1 0,-1 0-1 0,0 0 2 16,-2 0-1-16,0 0 0 0,-2 0 2 0,-1 1-2 15,1-2 0-15,-1 1 0 0,-2 0 0 0,2-3 0 16,-1 3 0-16,0 0 0 0,-3 0 0 16,0 0 0-16,0 0 1 0,0 0 0 0,-1 0 1 15,2 1-3-15,-2-1 1 0,3 0-1 0,-1 0 1 16,-1-1 2-16,-1 1-1 0,1 0-1 0,-1 0-1 16,1 0 1-16,-1 0 0 0,3 0 2 15,-3 0 0-15,0 1-3 0,-1-1 1 0,0 0 0 16,1 0-1-16,-1-2 3 0,-2 2-1 0,4 0-2 15,-2 0 1-15,-1 0 0 0,1 1 0 16,-1-2 1-16,1 1 0 0,-1 1-2 0,0-1 1 0,-1 0 0 16,0 0 0-16,2-2 3 0,-2 2 0 15,0 0-1-15,0 0-1 0,1 0-1 0,1 0 0 16,0-1 1-16,-1 1 1 0,1 0-2 16,2-1 1-16,-2 1-2 0,5-2-1 0,1 0 3 15,-4 1-1-15,2 1 0 0,-2 0 0 0,1 0-1 16,1 0 1-16,-1-1 0 0,0 1 3 0,-1 1-3 15,0-2 1-15,0 1-1 0,2 0-1 16,-2-3 2-16,0 3-1 0,-1 0 0 0,0 0 0 0,0 1-2 16,-3-1 2-16,3-1 1 0,-2 1 1 15,-1 0 0-15,0 0-1 0,1 0 0 0,-2 0-3 16,0-1 4-16,0 1 0 0,0 0 1 0,0 0 2 16,0 1-2-16,0-1 1 0,0 0 0 15,0 0 0-15,0 0-1 0,0 0-1 0,0 0-2 16,0 0-1-16,0-1 2 0,0 1 0 0,0 0-1 15,0 0 1-15,0 1-3 0,0-1 3 0,0 0-1 16,0 0 2-16,0 0 0 0,0 0-2 16,0 0 0-16,0 0-2 0,0-1 3 0,0 1-1 15,0 0 1-15,0 0 1 0,0 1-4 0,0-1 3 16,0 0 0-16,0 0 0 0,0 0 1 16,0 0-1-16,0 0-1 0,0 0-1 0,0 0 2 15,0 0-1-15,0 0 1 0,0 0 0 0,0 1-2 16,0-1 1-16,0 0 1 0,0 0-1 15,0 0 1-15,0 0-1 0,0 0-1 0,0 0-2 0,0-1 2 16,0 1-1-16,0 1 1 0,0-1 0 0,0 2-3 16,0-1 1-16,0-1 0 0,0 0 0 15,0 0 3-15,0 1-1 0,-2 3 0 0,2-1 0 16,0 1 0-16,0-1 1 0,-1 2 1 0,1-1 0 16,0 3-2-16,-1-3 2 0,1 2-1 0,0-1 0 15,0 2 4-15,-1-1-4 0,1 0 0 16,0 0 0-16,0 1-2 0,0 0 2 0,-1-1 2 15,1 2 1-15,-3 0-4 0,2-1 3 0,1-1-1 16,-1 4 0-16,1-4 2 0,0 2-2 16,0 2-2-16,0-2 1 0,0 3-2 0,0-2 5 15,1-1 0-15,0 2 2 0,3 0-1 0,-2 0-2 16,-1-2 2-16,1 0-2 0,-1 0 4 0,2 1-3 16,-1-2-1-16,1 4 0 0,-2-2-3 15,1 1 4-15,1-2-1 0,-1 1 3 0,0 0-3 16,-1 0 0-16,4-1 0 0,-4 0 1 0,1 0 3 15,-2-1-2-15,2 1-3 0,-2 1-1 0,1-1-3 16,1 1 5-16,0-1-1 0,0 1 2 0,-1 1 3 16,1-1-4-16,-2 0 1 0,2-2 1 0,0 1 1 15,-1 0-2-15,0-2-2 0,0 1-1 16,0-1-3-16,1 0 5 0,-2 1 2 0,0-2 1 16,1 1-2-16,0 0-2 0,2-1 1 0,-2 0-1 15,-1-1 5-15,1 0-4 0,-1 1-1 0,1-2 0 16,-1-1 1-16,0 0 0 0,0 0 2 15,1 0 1-15,-1-2-8 0,0 1 6 0,0-1-1 16,0-1 2-16,0 1 5 0,0 0 1 0,0 0 4 16,0 0 3-16,0 0 2 0,0-2 2 15,-1 1-3-15,1 0-3 0,0-2-10 0,-1 0-5 16,0-3-2-16,-3 0-7 0,3-1-17 0,0 0-31 16,-1-2-44-16,0 1-81 0,0 1-171 15,-2-1-672-15,-5 2-623 0</inkml:trace>
  <inkml:trace contextRef="#ctx0" brushRef="#br1" timeOffset="272659.2869">7007 8292 1 0,'-3'0'0'0,"0"0"0"0,0 0 0 0,1-2 0 15,1 0 0-15,0 1 19 0,0 1 145 16,-1-2 3-16,2 1-6 0,-2 1-10 0,2 0-13 16,0 0-14-16,2 0-14 0,-2 0 3 0,0 0 2 15,0 0-2-15,2 0-5 0,-2 0-14 16,0 0-17-16,1 0-12 0,-1 0-8 0,1 0-4 0,-1 0-6 15,1 0-6-15,-1 1-8 0,0-2-8 16,2 1-1-16,3-1-4 0,0 0 3 0,2-2 3 16,-2 2 5-16,4-1 7 0,1 0 4 0,1 0 4 15,3 0-1-15,0 1 0 0,-2-1-4 16,4-1-3-16,-2 2-4 0,3 0-6 0,1 0 0 16,-2-1-1-16,2 1 0 0,2 0-1 0,0 0-4 15,0 1-3-15,0-2-1 0,1 2 4 0,-1-3-1 16,2 2-1-16,-1-1-3 0,-1 1-6 0,0 0 2 15,3 1-2-15,1 0 2 0,-2 0-1 16,0 0 0-16,0 1 1 0,-2-1-3 0,2 1 1 16,-2 0-1-16,0 0 2 0,1 0 3 0,3-1 0 15,-2 2 1-15,0-2-2 0,1 0 0 16,3 1 0-16,-2-2 0 0,1-1-2 0,0 1 0 16,1 0 1-16,-2 1-5 0,4-1 1 0,-5 0-1 15,4-1-3-15,-3 0 3 0,4 1-1 0,-4-1 0 16,3 1-3-16,-3-2 2 0,1 3 0 0,-1-1-2 15,3-1 4-15,-3 1-6 0,3 0 3 16,-3 0-1-16,5 0-1 0,-1 1 5 0,-4-2-2 16,3 1 0-16,-4 0 1 0,-1 0-2 0,4-1-1 15,-4 1-1-15,1 0 2 0,-1 0-3 16,5-2 2-16,-4 2 3 0,5 0-5 0,-1 1 5 16,-2-1-3-16,2-1-1 0,-4 2 4 0,5-1-2 15,-2 0-1-15,2 0 1 0,2 0-1 0,-1 1-3 16,-1-1 3-16,-1 1 1 0,2-2-2 0,-2 1 4 15,3 0-1-15,2 0 0 0,1 0 2 16,-1 0-2-16,2-1-2 0,-3 2-1 0,1-2 1 16,-1 0-4-16,1 1 4 0,1-1-1 0,4 2-2 15,-2-1 5-15,1 0-3 0,0-1 2 16,0 2 1-16,-1-1-4 0,1 1 2 0,-1-2-4 16,1 2 1-16,-4 0-1 0,1 0 1 0,1 2 2 15,-3-2-5-15,-2 0 8 0,3-2-4 0,-1 2-2 16,-3 0 3-16,0-1-3 0,-1 0 0 0,-3-2 0 15,2 1 0-15,-3 0 0 0,2-1 2 0,-2 0 2 16,-1 0-4-16,0 0 8 0,-1 0-6 16,1 0-1-16,0 1 4 0,-2-1-6 0,-1 2 3 15,0-1 1-15,-2-3-3 0,0 4 0 16,-1-2 4-16,2 0 0 0,1 1-2 0,0 0 3 16,0-1-1-16,-1 1-2 0,3 0 4 0,3 1-7 0,-3-3 3 15,1 1 1-15,-3 1-3 0,-1 1 2 16,0-2 1-16,0 1-3 0,0 1 1 0,3-1 7 15,-1-1-7-15,6 2 0 0,-3 0 3 0,5 0-9 16,-1-2 6-16,0 3 1 0,2 0-3 16,-6 0 2-16,5 0 0 0,-3 0-1 0,-1-1 0 15,-1 1 4-15,-3-1-3 0,2 0 2 0,-1 1 1 16,0-1-4-16,-2 1-3 0,1-1 1 16,-3-1-2-16,-3 1 5 0,5 0 1 0,-1-1 0 15,-1 2 0-15,-1-1 3 0,-5 1-3 0,2-2 1 16,-4 1 2-16,-1 0-13 0,2 1 8 0,1-1-1 15,-1 0 1-15,2 1 5 0,-2-2-3 16,0 2 1-16,-2-1-4 0,3 1 6 0,-3-1-5 16,1 1 0-16,2 0 3 0,-2 0-6 0,0 0 3 15,0 0 0-15,1 0-2 0,-2-1 3 0,1 1 1 16,0 0-1-16,-1 0 3 0,2 0-3 16,-1 0-1-16,-1 0 0 0,0-2 3 0,1 2-7 15,2 0 5-15,-3 0 1 0,0 0-4 0,-2-1 8 16,0 1-4-16,-1-1-2 0,2 0 2 0,-1-1-2 15,-1 1 2-15,2 1 0 0,-2-1 0 0,1 1-4 16,-2 0 3-16,3-1 0 0,0 0-3 0,-2 0 7 16,1 1-3-16,2-1-1 0,-3 1 1 15,3 0-3-15,1-2 1 0,-3 2 0 0,2-1 2 16,0 0-5-16,-1 1 3 0,2 0-1 0,-3-1-1 16,0 1 7-16,-1-2-4 0,1 2-1 15,-2 0 2-15,1 0-4 0,-1 0 2 0,-2 0 0 16,4 0 2-16,-3 0-2 0,-3 0 2 0,2 0-1 15,1-1-1-15,-2-1 5 0,1 2-2 16,0 0 0-16,-2 0-1 0,0 0-1 0,1 0 1 16,-1 0 3-16,0-2 2 0,0 4-3 0,0-2 3 15,0 0-1-15,0-2 0 0,0 1 8 0,0 1-4 16,0 0 0-16,0 0-1 0,0 1-6 16,-1-1 0-16,1 0-2 0,0 0 1 0,0 0-3 15,0 0-2-15,0-1-8 0,-2 0-15 0,0 0-15 16,-3 0-27-16,-1 1-32 0,-4 1-52 0,-1-1-104 15,-2 0-260-15,-1 0-970 0</inkml:trace>
  <inkml:trace contextRef="#ctx0" brushRef="#br1" timeOffset="273023.1809">10989 7653 1254 0,'-1'-2'356'0,"-1"-2"-75"16,-1-2-31-16,2 4-25 0,-1-1-38 15,2 3-57-15,0 0-49 0,-2 0-39 0,2 2-17 16,-1 0-15-16,-1 2 3 0,-2 3 8 0,0 1-1 15,-2 1 9-15,-2 2 4 0,0 2 4 0,-1 2 0 16,-2 2-6-16,-2 1-6 0,1-1-8 0,0 2-1 16,-2-1-5-16,-2 1-1 0,2 0 0 0,-2 1-7 15,2 0 2-15,1-5-1 0,0-1-2 16,2-2 2-16,0-1 0 0,0-2-3 0,0-2-3 16,2 0-4-16,1-2-11 0,2 0-17 15,0 0-22-15,0-2-38 0,1 0-45 0,0-3-57 16,1-1-98-16,4-3-254 0,-2 2-336 0,0-2-19 15</inkml:trace>
  <inkml:trace contextRef="#ctx0" brushRef="#br1" timeOffset="273254.3896">10716 7729 1 0,'-3'-4'179'0,"-4"-2"350"0,-2-2-40 15,4 3-56-15,-2 3-88 0,4 0-93 0,-2 1-72 16,0 1-48-16,-2 0-39 0,3 2-29 0,-3 2-24 15,0 2-6-15,-3 2-3 0,0 2-2 0,-1 3 0 16,-2 1-4-16,2 2-2 0,-4-2-2 0,1 2-6 16,3 5-5-16,-6-2-3 0,4 1-3 15,-3-1-7-15,1 1-1 0,1-3-1 0,1-2-9 16,0-3-8-16,3-1-20 0,-1 0-31 0,-1-5-34 16,-3 2-48-16,2-2-60 0,1-2-117 0,-4-2-207 15,3-2-217-15,-3-1 59 0</inkml:trace>
  <inkml:trace contextRef="#ctx0" brushRef="#br1" timeOffset="273499.729">10031 7788 1 0,'-8'-6'198'0,"-1"-2"341"0,-2 0-51 0,1 0-76 16,1 3-103-16,2 2-94 0,2 0-63 0,-2 3-44 15,1 3-31-15,0 1-17 0,-1 3-12 16,1 3-5-16,-1-1 0 0,-2 3 1 0,2 0-7 15,0 2-7-15,-3 1-9 0,1 1-9 0,1 0 0 16,-2 0-2-16,0 1-2 0,0-1 1 0,0-1-3 16,-1 2 0-16,1-4 0 0,-4 0-2 15,3 0 0-15,1-3-8 0,-4 1-4 0,2-3-6 0,1-2-15 16,-1-1-16-16,1 1-30 0,1-4-43 16,-1 0-71-16,2-3-110 0,0-1-244 15,-2-2-311-15,0-4 131 0</inkml:trace>
  <inkml:trace contextRef="#ctx0" brushRef="#br1" timeOffset="273720.1271">9379 7786 210 0,'-5'0'429'0,"-3"-1"-13"16,2 0-86-16,-1 1-59 0,4 1-56 0,-4 6-49 16,4-2-29-16,-3 2-11 0,1 4-14 0,-2 0-21 15,-1 1-15-15,3 2-11 0,-2 1-11 0,-2 0-9 16,0 2-14-16,3 1-9 0,-3-2-5 15,1-1-6-15,0 1-4 0,3-3-4 0,-1 2-5 16,3-3 4-16,-3-2 0 0,3 1-2 0,-4-1-6 16,4-2-11-16,-2 0-20 0,0-2-46 15,-1-2-60-15,2-1-108 0,-4-1-212 0,5-2-388 16,-5 1-133-16</inkml:trace>
  <inkml:trace contextRef="#ctx0" brushRef="#br1" timeOffset="273965.5636">8978 7811 271 0,'-10'3'325'15,"0"-2"3"-15,-2 2 25 0,3-1-17 16,6 2-38-16,-4-1-65 0,0 2-73 0,2 3-39 16,-3 1-32-16,2 1-22 0,0 2-14 0,-2-1-12 15,1 2-8-15,1 0-8 0,-1 1-8 0,4 0-5 16,-4 1-3-16,2-2-4 0,-2-2 3 15,0 3-3-15,4-2-2 0,-4-1-2 0,1-2-7 16,-1 2 0-16,3-4-6 0,-3 0-16 0,0 0-26 16,0-3-50-16,0 0-68 0,-2-2-104 0,0-2-177 15,-2-1-284-15,1 0-207 0</inkml:trace>
  <inkml:trace contextRef="#ctx0" brushRef="#br1" timeOffset="274186.8877">8460 7856 1 0,'-4'1'264'0,"-4"0"56"0,0 4-23 16,5-2-5-16,-3 3-19 0,3 1-47 0,-5 0-45 15,5 3-31-15,-2 0-24 0,2 3-24 0,1-1-21 16,-3 2-19-16,2 0-17 0,-1 1-12 16,-3 1-10-16,0 3-5 0,2 1-9 0,-2-1 2 15,-2-1-3-15,5-3-1 0,-2-3 1 0,4-2-6 16,-1-2-2-16,-2 1-4 0,0-3-9 0,-2 0-8 15,3-2-19-15,-3-1-35 0,4 0-47 16,-3-3-68-16,2 0-106 0,-3-4-189 0,3 0-214 16,-1-3 106-16</inkml:trace>
  <inkml:trace contextRef="#ctx0" brushRef="#br1" timeOffset="274406.137">8125 7892 1 0,'-13'1'311'15,"-4"2"44"-15,-4 2-42 0,8 0-36 0,-3 3-46 16,4 0-48-16,-1 3-42 0,1-1-24 0,-1 1-16 16,2 4-20-16,5-2-13 0,-1 2-15 0,0 1-12 15,2 2-13-15,-1-3-7 0,4 2-7 0,0-3-6 16,2-1-3-16,1-1-3 0,0-3 1 0,0 1-3 16,-1-3-5-16,2-1-11 0,-2-1-23 15,3-1-34-15,-6 0-46 0,2-2-68 0,0-1-77 16,1-1-110-16,-2 0-167 0,0-1-131 0,-4-1 609 15</inkml:trace>
  <inkml:trace contextRef="#ctx0" brushRef="#br1" timeOffset="274588.2526">7768 7977 1 0,'-13'0'0'15,"-6"4"0"-15,-1 1 216 0,-1 2 55 0,3 1-62 16,1 4-65-16,3 0-39 0,1 3-28 15,-3-1-23-15,4 2-16 0,0 0-11 0,-3 1-8 16,3 1-8-16,0-1-11 0,1 2-10 0,0 0-14 16,0-2-18-16,1 0-39 0,2-3-57 0,-1-5-53 15,5-2-93-15,1-1-117 0,2-4 401 0</inkml:trace>
  <inkml:trace contextRef="#ctx0" brushRef="#br1" timeOffset="274768.7691">7455 8042 1 0,'-11'3'0'16,"-4"0"305"-16,-4 3 48 0,0 4-77 0,0 2-55 15,2 2-59-15,3 3-31 0,-2 0-25 0,2-1-30 16,3 2-25-16,1 0-17 0,-1-1-13 16,3 1-7-16,6 1-9 0,2-2-10 0,2-3-13 15,4 0-20-15,5-4-47 0,1 0-104 0,6-6-227 16,4-1-531-16</inkml:trace>
  <inkml:trace contextRef="#ctx0" brushRef="#br1" timeOffset="275775.5574">8469 7126 1 0,'1'-6'0'0,"-1"1"159"0,2 1 198 0,-2 2-55 15,1 4-71-15,-1-1-80 0,0 0-78 0,-1 3-16 16,1 4 43-16,0 1 44 0,-2 5 12 0,1 1-4 15,-6 2-31-15,3 3-17 0,-5 0-17 16,5 2-15-16,-2-1-9 0,-1 1-12 0,3-1-8 16,-4-1-6-16,5 1-1 0,-3-3-6 0,4 2-2 15,-2-4-3-15,-1 0-5 0,2 0-2 0,-3-3-3 16,4 0-4-16,1-4-2 0,-2 1-1 0,-1-3 1 16,2-2 1-16,1-1 3 0,1-3-2 15,-1 0-1-15,1 0 7 0,-1-1 15 0,1 0 19 16,0-1 3-16,-1 0-6 0,0-1-17 0,-3-2-17 15,3-2-3-15,-2-3-3 0,1-1-2 0,-4-2-4 16,4-1-4-16,0-2 0 0,-2-3-1 0,3-2 1 16,1-2 0-16,1-1-1 15,3-3-1-15,0 0 0 0,2-2 0 0,-1 0 0 0,3 2 6 16,1-2-2-16,0 2 1 0,-3 0 0 0,2 1-8 16,2 0 5-16,1 1 0 0,-2 0 1 0,1 2 0 15,1 0-2-15,-1 3-1 16,1-1-1-16,5 3 3 0,-1 0-6 0,5 0 0 0,5-1 1 15,-3 4-2-15,1-2 3 0,-2 4 2 0,1 1 2 16,-3 2 1-16,0 2-3 0,-6 3 1 16,2 2-3-16,-4 2-1 0,-1 1-3 0,-5 2-3 15,1 0 2-15,-2 4 0 0,2 1 6 0,-4 3 2 16,-1 3 3-16,-1 1 0 0,-2 2 2 0,-5 3 0 16,1 1-1-16,-9 3 4 0,1 3 0 15,-5-1-1-15,-1 3-1 0,-1-4-2 0,-1 1 4 16,3-4 0-16,-2-1 1 0,2-3 0 0,0-1-3 15,1-2 1-15,5-6-4 0,0-1 2 0,4-1 0 16,1-3 0-16,4-1 0 0,-2-2-1 0,5 1 0 16,1-2 0-16,0 0 1 0,1-2-1 0,0 1 2 15,5-1 0-15,-2-2 0 0,6-2 4 16,6 1-3-16,-2-1 0 0,6 0-2 0,-1-4-5 16,3 3 1-16,-1-1 2 0,0 0 0 0,-1 3 2 15,-1 2-4-15,0 1 0 0,-2 0-1 16,-3 4 1-16,-1 0-1 0,0 1 0 0,-3 4 1 15,2 1-3-15,-3 1 4 0,-4 5 0 0,1-2 1 16,-2 4 0-16,-3 0 2 0,-1 1-1 0,-1 4-1 16,-4-2 5-16,-2 2-4 0,-2 0 3 15,-1 0 2-15,-4-2-3 0,-1 1 4 0,-1-3 1 16,-1-2 0-16,-4 0 4 0,-6-3 0 0,3 1-3 16,-4 0-1-16,-1-3 1 0,4 0-2 15,-3-2 4-15,3-4 0 0,-1-1-1 0,4 1 3 16,2-1 0-16,0 0 0 0,2-3 2 0,4 0 1 15,2-1 1-15,-1-2 0 0,6 1 3 0,0-2-3 16,4 2 2-16,-2 0-1 0,4 0-3 16,1 0-2-16,0-2-3 0,1 1-1 0,0-1-4 15,5 0-1-15,-4 0-2 0,1 1-2 0,2-1 2 16,-2 0-3-16,2 2 1 0,-2 1 1 0,-1-2-3 16,3 2 2-16,-2 0 0 0,-1 1-4 0,3 0 0 15,-1 0-7-15,3 2-23 0,-3 1-52 0,5 3-107 16,-2 0-350-16,-1 4-1101 0</inkml:trace>
  <inkml:trace contextRef="#ctx0" brushRef="#br1" timeOffset="277906.1499">11537 8361 1 0,'0'0'0'16,"-1"-4"0"-16,0 3 0 0,1-1 0 15,0 2 0-15,-3-1 0 0,3 1 0 0,0 0 0 16,0-1 0-16,0 1 0 0,0 0 0 0,0 0 0 16,0-1 0-16,0 1 105 0,0 0 31 0,0-1-5 15,0 2-5-15,0-1-7 0,0 0 2 16,0 0 3-16,3 0 3 0,-3 1-7 0,0-1-3 16,0 0-9-16,0 0-9 0,0 0-8 0,0 0-11 15,0 0-15-15,0 0-14 0,0 0-15 0,0 1-16 16,0-1-12-16,1 1-10 0,-1-1-9 15,0 0 1-15,0 2 12 0,1 0 9 0,0 3 18 16,1-1 10-16,-2-1 3 0,2 2 5 0,-1-2 2 16,2 2 3-16,-2 1-1 0,0-2 0 0,1 2-5 15,-2-1-2-15,0 4-2 0,1-3-5 0,-1 0 1 16,-1 2-5-16,1-1-5 0,-2 0-3 0,2 3-7 16,-2-3-1-16,1-1-1 0,-2 1-3 15,2 1 0-15,0-1 0 0,1-2-1 16,-2 1-2-16,2-1 1 0,-1 0-3 0,1 0-3 15,-1-2 3-15,1 0-2 0,0 2-2 16,1-3 1-16,-1 0-3 0,0 0 1 0,0 0 3 0,0-1-1 16,0 0-3-16,0 0 4 0,1-1-2 15,-1 2 2-15,0-1 1 0,2 0-6 0,-2-1 0 16,0 2-1-16,0-2 1 0,0 1-2 0,0 1 0 16,0 1-3-16,0-2-8 0,0 2-3 0,0-1-20 15,0 0-27-15,0 1-40 0,0 1-57 0,1 0-70 16,0-1-84-16,2 3-94 0,-1-3-98 15,1 2-103-15,-1 0 431 0</inkml:trace>
  <inkml:trace contextRef="#ctx0" brushRef="#br1" timeOffset="278225.5225">11578 8669 1 0,'2'3'0'15,"-2"1"0"-15,0 1 0 0,0 1 105 0,0-1 173 16,0 0-14-16,0 1-21 0,-2-1-1 0,1 1-7 15,-1 2-32-15,-1 1-27 0,2-2-34 16,-3 2-33-16,-1-2-17 0,3 2-20 0,-4 0-17 16,2 1-14-16,0 2-11 0,0-3-7 0,2 0-4 15,-2 1 0-15,0-3-3 0,2 2-2 0,1-3 0 16,-2 0-6-16,1 0 3 0,0 1-3 16,1-3-1-16,0 1-3 0,0-1-1 0,1 1-1 15,0 1 0-15,0-1 1 0,-2-1-6 0,4 1 1 16,-2 0-4-16,0 0-5 0,0-1-6 15,0 0-24-15,0 1-36 0,1 0-56 0,-1 3-68 16,1-3-63-16,2-2-57 0,-2 2-40 0,1-1-16 16,0 3-11-16,-2-3 150 0,1 2 238 0,-1-1 0 15,1 1 0-15,-1-1 0 0,1 1 0 16,-1-2 0-16,3 1 0 0,-3 1 0 0,0-3 0 16</inkml:trace>
  <inkml:trace contextRef="#ctx0" brushRef="#br1" timeOffset="279014.4499">11537 9029 1 0,'0'2'0'0,"1"-1"0"16,-1 3 0-16,2-1 0 0,-2 0 0 0,0-2 185 15,0 0 103-15,0 2-16 0,1-1-23 0,0 2-17 16,0-3-14-16,2 1-25 0,-2 0-26 16,0 2-26-16,1 1-31 0,-1-1-17 0,2 2-21 15,-1-1-10-15,0 0-9 0,0 1-10 0,-1 1-8 16,-1-1-7-16,1-1-6 0,-1 2-4 0,3 0-6 16,-3 0 0-16,0 1-6 0,1 2 0 15,-1-4 3-15,0 0-3 0,0 0 1 0,0 2-2 16,0-1-4-16,0-1-1 0,1 2 0 0,-1-2-4 15,1-2-2-15,2 2-8 0,-3-1-16 16,2-1-17-16,0 1-28 0,0 0-35 0,1-1-18 16,-2 0-41-16,0 1-45 0,3-1-27 0,-2-2-36 15,0 0 5-15,-1 2 31 0,0-1 25 16,0 0 33-16,2-1 31 0,-2 1 31 0,-1-2 76 16,0 0 45-16,1 1 0 0,-1 1 0 0,1-2 0 15,1 1 0-15,-1-1 0 0,-1 2 0 0,1-2 0 16,-1 0 0-16,1 2 34 0,-1-1 82 15,2 1 23-15,-2-2 22 0,0 3 7 0,0-1 8 16,0 2-4-16,0-2-10 0,0 3-12 0,0-2-13 16,0 0-13-16,0 2-19 0,0-2-14 0,-2 4-15 15,2-1-13-15,-1-1-10 0,1 1-15 0,-1 1-13 16,0 0-7-16,-1 3-8 0,1-1-2 16,0-1 0-16,1 3-1 0,-1-1-4 0,-2 2-2 15,2-2-1-15,1 2-2 0,-1-4 3 0,1 2-6 16,0-3-4-16,0-2-6 0,0 2-11 15,-1 1-6-15,-1-1-10 0,0 0-21 0,1-1-25 0,1-4-28 16,0 2-14-16,1-3-2 0,0 3 13 16,0-3 6-16,1 1 3 0,-2-1 7 0,1 3 2 15,1-3 22-15,3 1 10 0,-2 3 11 0,0-3 8 16,0 2 0-16,1 1 5 0,-3-2 10 16,2 1 11-16,-1-1 12 0,0-1 9 0,0-1 5 15,0 1 0-15,0-1 7 0,0 2 6 0,0 1 11 16,1-1 13-16,-2-3 5 0,2 3 12 15,0-2 0-15,-1 3 1 0,0-1 9 0,-1 2 2 16,1-2-1-16,-1 0-8 0,0 1-10 0,0 0-9 16,1 1-1-16,-2-1-2 0,1-1-7 0,0 1-5 15,0 0-1-15,1 1 5 0,0-3 10 0,-1 0 12 16,-1 0 12-16,1-1-2 0,1 1 1 0,-2 0-3 16,0 0-6-16,0 0-1 0,0-1-5 0,1-1-4 15,-1 0-5-15,0 1-3 0,0-2-3 16,0 1-3-16,1 2-5 0,-1-2-6 0,0 0 1 15,0 0 0-15,0-1 2 0,-1 1 0 0,1-1-5 16,0 1 0-16,0-1 2 0,0 2 7 16,0-2 4-16,-1 0-1 0,1 0-2 0,0 0-8 15,0 1-2-15,0-1-2 0,0 0-1 0,-2 0 2 16,2 0-6-16,-1 0-2 0,0 0-5 0,-1 0-2 16,0 3-2-16,1-3-6 0,1 1-10 15,-1 0-31-15,0-1-57 0,1 2-134 0,0-1-250 16,-2 0-491-16</inkml:trace>
  <inkml:trace contextRef="#ctx0" brushRef="#br1" timeOffset="306504.7976">11695 7644 1 0,'2'1'0'0,"-2"-1"0"0,0 0 0 0,-2-1 0 16,2 1 0-16,0 0 0 0,2 0 0 0,-2 0 102 15,0 0 53-15,0 0-12 0,0 0-13 0,0 0-28 16,0 0-30-16,0 0-20 0,0 0-16 0,0-1 9 15,0 1 10-15,-2-2 6 0,2 2 8 16,-1-1-1-16,1 1-2 0,-1 0-5 0,1 0-7 16,0 0-6-16,-1 0-4 0,-1 0 3 0,2 1-1 15,0-1-1-15,2 0-3 0,-1 0-4 16,-1 0-1-16,0 0 2 0,0 2 4 0,0-2 0 16,0 0-1-16,0 0 3 0,1-2-1 0,-1 2 5 15,0 0 4-15,1 0 3 0,-1 0-1 0,0 0 1 16,0-1-2-16,0 1-7 0,0 1-6 0,0-1-14 15,2 0-11-15,-2 2-8 0,0-2-7 16,0 0-1-16,0 0 3 0,2 0 1 0,1 0 3 16,-1 1 3-16,3-1-1 0,-1 0 0 0,3 0 4 15,-3 0-1-15,3 0 1 0,-1 0 0 0,0 0-1 16,2-1 0-16,-3 1-3 0,2-2 2 16,1 1-2-16,-1 1 0 0,1-1-1 0,1 0 1 15,0 1-1-15,2 0 0 0,-1-2-2 0,0 2-1 16,1 0-2-16,0 0 2 0,-2 0 0 15,1 0-2-15,-1 0 3 0,1 0-2 0,1 0-1 16,-2 0 1-16,-1 0 2 0,1 0-4 0,2 0 1 16,-2 2-3-16,-2-2 0 0,3 0 1 0,0 1 2 15,2 0 0-15,1-1 2 0,0 0 0 0,1 0 0 16,2 0 1-16,-4 1 1 0,2-1-3 16,0 0 0-16,-1 0-2 0,2 0-2 0,-1 0 4 15,-1 0-1-15,5-1 1 0,-4 1 0 0,2-1-1 16,-1 1-1-16,1 0 0 0,0 1 1 15,-1-2 0-15,0 1-1 0,1-1 1 0,-1-1-2 16,1 2 1-16,1 0 1 0,-1 0-1 0,-1 0 1 16,1 0-1-16,-2 0-1 0,0-1 0 0,-1 1 2 15,1 0-2-15,-1 0 0 0,3 0 0 16,-3-2-1-16,3 2 1 0,-2 0 2 0,-2 0 1 16,3 0 0-16,-2 0-1 0,0 0-1 0,1 0-1 15,1 0 2-15,-1-1 0 0,1 0 0 16,-2 1-1-16,4-1 0 0,-3 0 1 0,4 1 0 0,-3-1 1 15,3 0 0-15,-1 1-2 0,3-2 0 16,-2 1-1-16,-2 1 1 0,3 0-2 0,-2 0 1 16,-3-3-1-16,0 3-1 0,0 0 3 0,-2-1 0 15,1 1 0-15,-1 0 0 0,-1-1-1 16,3 1-1-16,-4 0 0 0,0 0 1 0,1 0 0 16,3-2 1-16,-1 1-1 0,0 0-2 0,2 0 3 15,-1 0 0-15,-3-1 1 0,3 2-1 0,-1-1 0 16,1 1-2-16,-2-1 1 0,2 0 1 0,1 0-1 15,-3 0-1-15,4 1-2 0,-5-2-2 16,-1 2 4-16,2-1 0 0,-2 0 2 0,0 1 1 16,0-1-2-16,2-1-1 0,0 0 0 0,3 2 1 15,-1-2-1-15,2 0 1 0,-4 2 0 16,4-1-1-16,-1 1 2 0,-2-1-2 0,2 0 2 16,-2 1 1-16,-2-1-2 0,6 0 1 0,-4-1-3 15,3 2 3-15,-1-1-1 0,0 1 1 0,-1-1 1 16,3 0-3-16,-3 1 2 0,5-1 0 15,-6 0 0-15,1 1 3 0,0-2-3 0,-4 1 0 16,0 1-2-16,-1-1 2 0,-2 1-1 0,2 0 0 16,-1 0 1-16,1-1-3 0,-1 1 2 15,0 0 0-15,1 0 0 0,-1 0 1 0,0 0-1 16,2 0-2-16,0 0 2 0,-1 0-1 0,2 0 0 0,-1-2 2 16,-1 2 0-16,3 0-2 0,-4 0 1 15,1 0 0-15,-2 0-1 0,0 0 3 0,1 0-3 16,-2 0 0-16,-1 0 1 0,3 0 0 0,-4 2-1 15,4-2 0-15,0 0 0 0,-3 0 0 0,4 0 3 16,0 0-2-16,1 0 1 0,1 0 1 16,-1-2-3-16,1 2 1 0,0-2 0 0,2 1 0 15,-3 1-2-15,0 0 6 0,-2 0-2 0,2 0-1 16,0 0 3-16,0-1-5 0,-1 1 2 16,1 0 2-16,0-2-4 0,-1 2 0 0,2 0 0 15,-1 0-2-15,0 0 2 0,0-1 2 0,-1-1-1 16,0 2-1-16,-2-1 2 0,2 0-2 0,-2 1 2 15,1 0 1-15,-2-1-3 0,1 1 1 0,2-1-1 16,-1 1 0-16,-3 0-1 0,3 0 2 16,0 0-1-16,-4 0-1 0,4 0 4 0,-1 0-3 15,-1 0 1-15,1 1 0 0,1-2-2 16,-3 1 1-16,5 1 1 0,-2-1-3 0,0 0 2 0,1 0 0 16,-3 0 0-16,4 0 0 0,-2 0 3 15,4 0-2-15,-1-1-1 0,5 2 1 0,-3-1-1 16,0 0 0-16,1 0 2 0,-3-1-3 0,-1 2 1 15,1-2 1-15,1 1-1 0,2-2 0 0,0 1 2 16,4 0-1-16,-4 1 0 0,3 0 1 16,-4 0-4-16,-3 0 2 0,-1 0 1 0,-3-1-2 15,0 2 2-15,3-1-2 0,2 0 1 0,-1 0 0 16,0-1 1-16,1 1-2 0,-1-2 1 0,0 2 2 16,1 0-3-16,-1 0 1 0,0 0 1 15,-1 0-3-15,-4 0 0 0,-1 0 4 0,-2 0-2 16,0 0 1-16,2-1 2 0,-1 1-3 0,0 0 0 15,2-1 2-15,-3 1-4 0,-1 0 2 16,0 0 2-16,0-2-2 0,1 4 3 0,-2-2-1 16,2 0 2-16,-2 0-2 0,1-2 1 0,-1 2 0 15,0 0-1-15,0 0 1 0,1 0-5 0,-1 0 2 16,1 0-2-16,0-1 1 0,1 1 2 16,3-2-1-16,-2 1 1 0,1 1 0 0,2-2-1 15,-1 2-1-15,-1-1 1 0,-1-1-1 0,3 2-3 16,-3 0 4-16,3-1 0 0,-2 0-1 0,-2 0 4 15,3-1-3-15,-2 2 0 0,1 0 0 16,0-1 0-16,-1-1 0 0,3 1 1 0,-4 1 1 0,1-1-5 16,4 0 2-16,-4 0 0 0,4 0-1 15,-3-2 4-15,3 3-1 0,-5-1-2 0,1 1 2 16,0 0-2-16,-1 0 1 0,-1 0 0 0,0-2 1 16,0 4-3-16,1-2 2 0,1-2-1 15,-2 2 0-15,0 0 3 0,0 0-1 0,-1 0-1 16,0 0 0-16,1-1 2 0,-1 1-3 0,1 0 2 15,-1 0-1-15,0 0-5 0,0 1 5 16,0-1-1-16,0 0 0 0,0 0 3 0,0 0-2 16,0 0 0-16,0 0-4 0,0 0 2 0,0 0-3 15,0 0 0-15,0 0-1 0,0 2-5 0,-1-2 4 16,1 0-1-16,0 0 3 0,1 1 8 16,-1 3-3-16,2-3 1 0,-2 1 0 0,3 1-4 15,-2-2 2-15,-1 2 1 0,0 1 0 0,1-1-2 16,-1 3 2-16,1-2 0 0,-1 1-2 0,0 1 6 15,1-2-3-15,0 3-1 0,-1-1 1 0,4-1-2 16,-3 2 1-16,-1 1 1 0,0-2-1 16,0 3-1-16,0 0 1 0,0-1 0 0,0 3-1 15,0-1 6-15,0-2-3 0,-1 3-1 0,1-1 3 16,1 2-7-16,-1-3 5 0,0 1 1 0,1 0-2 16,0-1 0-16,0 1 1 0,-1 1-2 0,2-1-2 15,-1 1 7-15,3-1-4 0,-1 3 2 16,-2-3 4-16,1 3-3 0,3-3 2 0,-3 1 0 15,-1 0-2-15,3-1-2 0,-1-1 1 0,-1 2 1 16,-1-2-2-16,0-2 6 0,0 2-5 16,4-2 2-16,-4 1-1 0,1 1-6 0,-2-2 4 15,2 0 0-15,2-2 0 0,-1 1 5 0,-2-1-2 16,0 0-2-16,1-1 0 0,1 3-1 0,-3-2 0 16,1 2 1-16,0-4 2 0,-1 2-4 15,1 0 1-15,-1-3 1 0,1 1-1 0,-1-2 2 16,0 1-2-16,0 1 0 0,0-2 0 0,0 1-2 15,0-2 2-15,0 0 2 0,0 0 3 0,0 1 0 16,0-1 6-16,0 0 7 0,0-1 7 16,0 0 9-16,0 1 6 0,0-1-7 0,1 0-9 15,-1-2-9-15,0 0-13 0,1 0 0 0,-1-1-1 16,0 0-5-16,1 0-2 0,-1 0-8 0,3-2-16 16,-3 1-20-16,1-1-43 0,-1 3-66 15,1 0-136-15,-1 1-338 0,1 1-870 0</inkml:trace>
  <inkml:trace contextRef="#ctx0" brushRef="#br1" timeOffset="308887.9245">11794 8079 1 0,'-2'0'0'16,"0"0"0"-16,-3 0 0 0,4-2 0 0,-4 2 0 15,2 0 0-15,1 2 0 0,-1-2 0 16,0 0 0-16,-1 1 0 0,1 0 0 0,0 0 0 15,-2 0 0-15,2 1 0 0,-2-2 0 0,3 0 0 16,1 0 0-16,-1 0 0 0,1 0 0 0,0 0 0 16,0 0 0-16,-1 0 0 0,1-2 80 15,0 2 21-15,1 2-21 0,0-2-17 0,-2 0-15 16,1 0-16-16,0 0-7 0,-3 1 0 0,3-1-8 16,0 0-1-16,-2 2 1 0,2-1 1 15,-1 0 3-15,-1 1 2 0,2-2 2 0,1 1 0 0,0-1 3 16,0 0 0-16,1 0-6 0,0 1-2 15,-1-1-2-15,2 0 23 0,0 1 41 0,0-1 41 16,0 1 29-16,0-1-2 0,4 0-18 0,-2 0-30 16,1 0-18-16,2 0-11 0,-1-1-8 0,0 1-3 15,-1 0-9-15,2 0-4 0,-2 0-6 16,3-1-2-16,0 1-2 0,-1 0-3 0,2 0-2 16,0 0-6-16,1 1-1 0,-1-1 2 15,3 0 1-15,1 1 5 0,1-1 0 0,-2 0-3 16,5 1-3-16,-1 2 0 0,1-2 0 0,3-1 2 15,0 1-1-15,5 0-7 0,0 0 0 0,-3-1 0 16,6 2-2-16,-6-1-1 0,3 1-8 16,-3 0-3-16,2 0 2 0,1 0 2 0,0 0 4 15,1 1-4-15,-1 1-5 0,1-3-3 0,0 2 0 16,0 0 0-16,-1 0-1 0,-1 1 3 0,0 0-4 16,-2-3-1-16,3 3-2 0,1-2 2 0,1 0 2 15,2 0 0-15,-2-1 0 0,1 1-3 0,3-1 3 16,-2 0 1-16,-2 0 0 0,3-1 3 15,1 0-3-15,-1 0-1 0,0 0-2 0,-2 0-2 16,-1-1 3-16,-2 1-1 0,2 0 1 0,-6-1-2 16,4 0 1-16,-1 1 0 0,-1-2 0 0,-1 2 2 15,5 0-1-15,-4 0-3 0,1 0 1 16,-1 0-3-16,-1 0 3 0,-1 0 1 0,-1 0 0 16,1 0-2-16,0 0 0 0,1 0 2 0,-3 0 0 15,2 0 5-15,-2 0-5 0,3 0 0 16,0 0 0-16,-1-1-1 0,-1-2 3 0,3 1 1 15,-2 1-2-15,0-3 0 0,1 3 0 0,0-1 1 16,2 0 0-16,0 0 3 0,-3 0-3 0,0 0-2 16,-2-1-2-16,2 1 0 0,0 0 2 15,-2 1 1-15,1 1 0 0,0-4-1 0,-4 4-1 16,2-1 0-16,0-1 0 0,1 1 3 0,1 0-2 16,-3 1 0-16,3-1-2 0,-4 0 2 0,4-1 0 15,-1 1 2-15,-3-1 1 0,2 1-4 0,0 0 2 16,0-1 0-16,-4 1-1 0,4 0 2 15,-3 0-1-15,2 0-3 0,0-2-1 0,-3 2 0 16,0 1 2-16,2-1 1 0,-5 0 2 0,1-1-1 16,2 0-2-16,-2 1 0 0,0-2 1 0,0 3 1 15,5-1-1-15,-5-1-2 0,5 1 0 16,-4 1-2-16,-1 0 3 0,-2-1 1 0,0 1 1 16,1-1 0-16,-2 0-2 0,1 1-1 0,-1-2 1 15,2 2 3-15,-3 0-3 0,-1-1 2 0,-3 1-3 16,4-1 0-16,-5 0 2 0,3-1 1 15,-1 1 2-15,1 0-2 0,-3 0-2 0,4-1 0 16,-3 1-1-16,2 1 3 0,-2-1-2 0,3 0-1 16,0 1 0-16,-2-1-3 0,3 0 4 15,-4 0-1-15,4-1 2 0,-4 1-1 0,4 0 1 16,-1 0-1-16,-3 1-1 0,4-2 2 0,0 2-1 16,-3 0-1-16,2-1 0 0,1-1-2 0,-4 0 2 15,5 1 3-15,-3 0 0 0,-2 1-2 0,4-1 1 16,-1 0-1-16,-1-1-2 0,2 1 5 0,-2 1-2 15,1-2-2-15,3 1 0 0,0 0-1 0,0-1 0 16,0 1 2-16,-2 0 1 0,-1 1 1 16,-2-1 0-16,4 0-1 0,-6 0 0 0,4 1 0 15,-2-2 0-15,0 1 0 0,0-1-2 0,2 1 0 16,-1 1 0-16,-2-1 0 0,2-1 2 16,-3 2-2-16,0-1 1 0,3 1-2 0,-4 0 1 15,2 0 2-15,0 0-2 0,-1-1 1 0,2 1-1 16,-2-1-2-16,0 1 3 0,3 0 0 15,-4 0 3-15,0-1-1 0,3 1-3 0,-3 0-1 16,0-1 0-16,0 2 2 0,2-2-1 0,-2 1 0 16,1 0-1-16,3-2-2 0,-3 2 2 0,-1 0 2 15,3 0 1-15,-2 0 0 0,1 0-2 16,1 0 0-16,-2 0-1 0,3 2 1 0,-4-2 0 16,5 0 1-16,-4 0 0 0,-1-2-3 0,3 2 3 15,-2-1-1-15,-2 1 2 0,1 0 1 0,3-1-2 16,-4 1 0-16,0 0-1 0,0 0 2 0,0 0 0 15,0 0 0-15,1 0 0 0,0-1 0 16,0 1 1-16,-1-1 1 0,0 1 1 0,0 0-1 16,0-2 0-16,1 2-2 0,1 0-2 0,-1-1 3 15,-1 1-1-15,-1 0 0 0,2 0 0 16,1-1-3-16,-2 0 3 0,2 1 0 0,-2-2 1 16,-1 2 0-16,1-2-3 0,0 2 0 0,-1 0 0 15,0 0 1-15,0 0 1 0,1 0 0 0,-1 0 0 16,3-1-4-16,-1 1 3 0,-1 0-1 0,0 0 1 15,-1 0 3-15,1-1-4 0,0 1 1 16,0-1-2-16,2 1 0 0,-2-2 1 0,0 2 1 16,0 0 0-16,0 0-3 0,-1 0 2 0,0 0 0 15,0-1 2-15,0 2 0 0,0-2-1 0,0 1-2 16,0 0 0-16,0 0 1 0,0 0 2 16,0 0 0-16,0 0 1 0,0 0-3 0,0 0 2 15,0 0 1-15,0 0 1 0,0 0 2 0,0 0-2 16,0 0-2-16,0 0-1 0,1-1 2 0,0 0-3 15,3 0 1-15,0 0-1 0,-3-1-3 16,1 2 3-16,0-1 0 0,1 0 0 0,-1 1 2 16,-1 0-1-16,1-2-3 0,2 2-1 0,-3 0 0 15,1 0 0-15,-1 0 3 0,0 0 2 0,0 0-4 16,2 0 4-16,-3 0-2 0,1 0 1 0,-1 0 1 16,-1 0-1-16,1 0-1 0,0 0-2 15,0 0 1-15,0 0 0 0,0 0 2 0,0 0 0 16,0 0-1-16,0 0 2 0,0 0-2 0,0 0 0 15,-3 0 3-15,6 0-3 0,-3 0 0 16,0 0 0-16,0 0 0 0,-3 0 2 0,3 0 0 16,0 0 1-16,0 0-2 0,0 0 2 0,0 0-2 15,0-1-1-15,0 2 3 0,0-1-6 0,0 0 1 16,-1 0-1-16,1-1-3 0,0 2-1 16,0-1-3-16,0 0-8 0,0 0-20 0,-1-1-34 15,1-1-42-15,-1 2-60 0,-1 0-120 0,1 2-286 16,-3-2-713-16</inkml:trace>
  <inkml:trace contextRef="#ctx0" brushRef="#br1" timeOffset="310602.4873">14761 7447 1 0,'2'0'0'16,"3"0"0"-16,-3 0 0 0,-1 0 0 0,1 1 0 15,2-1 0-15,-2 0 0 0,0 0 0 0,-2 1 0 16,1-1 0-16,-1 0 0 0,0 0 0 15,1 2 0-15,-1-2 0 0,0 0 0 0,0 1 0 16,-1-2 0-16,1 1 0 0,0 0 0 16,0 0 0-16,0 0 0 0,0 0 0 0,0 0 0 15,0 1 0-15,0-1 39 0,0 0 75 0,1 0-20 16,-1 0-17-16,0 0-18 0,0 0-18 0,0 1-17 16,0-1-11-16,0 0-8 0,0 1-6 0,0-1-1 15,0 0 0-15,0 0 1 0,0 2 11 16,1-1 15-16,-1 0 13 0,3 0 18 0,-2 1 14 15,0-1 0-15,1 1 6 0,-1-1 2 0,0 1-8 16,3-1 5-16,0 1-6 0,-2-1-5 16,3 3-5-16,-1-2-6 0,0 2 1 0,2-3 4 15,0 0 3-15,-1 0-2 0,2 0-3 0,-3 0-5 16,3 1-4-16,-3-2 1 0,4 1-2 0,0 0-5 16,-4-1-3-16,3 1-5 0,-1-1-3 15,-1 0-2-15,2 0-2 0,-2 0-3 0,2 0-5 16,-4 1 0-16,5-1-5 0,-3 0 0 0,1 0 2 15,0 0 0-15,-1 1 3 0,3-1-1 0,-1 0 0 16,-2 0 0-16,3-1 3 0,-1 1 0 16,0 0-1-16,1 0 2 0,-1 0-5 0,-2 0-1 15,3-1 0-15,1 1-5 0,-1-1 2 0,-2 1-2 16,2 0-1-16,1 0-1 0,-2-1-1 0,-3 1-3 16,4-1 1-16,-4 1 0 0,1 0-4 0,-2 0 2 15,-1 0 0-15,2 0-2 0,-1 0 3 16,-2 0-2-16,1 0 0 0,2 0 2 0,-2 0 1 15,1-2 0-15,-2 2-1 0,4 0 2 0,-2 0-5 16,-1 0 5-16,3 0 0 0,-2 0-1 0,0 0 3 16,2-1-1-16,-1 1-1 0,2 0 0 15,-3-1 1-15,3 1-4 0,-2-1 3 0,2 1-2 16,-2 0-3-16,-1-1 3 0,3 1 0 0,-4-1-2 16,0 1 3-16,3 0-3 0,-3-3-2 0,-1 3 1 15,1 0 0-15,2 0-1 0,-3 0 0 16,1 0 0-16,0 3-2 0,-1-3 3 0,3 0 1 15,-3 0-2-15,1 0 2 0,-1 0-1 0,-1 0-1 16,1 0 1-16,-1 0-1 0,0 0-1 0,0 0 0 16,1 0 0-16,-1 1-5 0,0-1 1 0,0 0-4 15,-1 0-3-15,1 0 4 0,0 1-1 16,1-1 5-16,-1 1 5 0,1 1 1 0,2 1 1 16,-1-2-1-16,-1 1 0 0,-1 0-2 0,1 1 4 15,-1 0 0-15,0 1-1 0,2 0 4 0,1-1-3 16,-1 1 0-16,-1 1 0 0,0-1-2 15,0 1 0-15,-1-2 0 0,2 1 1 0,2 1-3 16,-4 0 3-16,1 1-1 0,0-1 0 0,-1 0 5 16,1 1-2-16,0 2 0 0,0-2 1 15,-1 0-1-15,0-2 3 0,0 5 1 0,0-4 0 16,0 2-2-16,2 0 3 0,-2 0-2 0,3-2-1 16,-3 2 5-16,1 1-2 0,0-1 1 0,0 0 2 15,0 0-1-15,0 2 1 0,1-1 0 16,2 2 0-16,-1-3-1 0,-2 0 1 0,2 1-1 15,1 0 0-15,-3-1 3 0,1-1-4 0,-2 1-3 16,1-1 3-16,0 1-4 0,-1-1 1 0,1 1 3 16,-1-1-3-16,0-2-1 0,3 1 0 15,-3 1-1-15,0-1 0 0,0 0 3 0,-3-3-2 16,3 3 1-16,0 1-1 0,-1-1-1 16,1-1-1-16,-1-2-1 0,1 1 2 0,-1 1-4 0,1-2 2 15,0 3-1-15,0-2-1 0,0 0 6 0,0 0-5 16,-1-1 2-16,1 1-2 0,-1 0-4 0,1-1 3 15,0 2 0-15,-1-3 0 0,1 0 0 16,0 1 0-16,0 0-2 0,0 0 0 0,0-1 4 16,0 1-3-16,0-2 1 0,0 3 2 15,0-1-6-15,0-1 4 0,0 1 0 0,0-1-1 16,0 2 0-16,0-1 1 0,0 0-1 0,0 1 1 16,-1-3 3-16,1 1-4 0,0 0 1 0,0 0 1 15,1 1-6-15,-1-1 4 0,0 1 1 16,0-2-3-16,-1 0 4 0,1 1-1 0,0 0-2 15,0-1 2-15,-3 1 1 0,3-1-2 0,0 0 2 16,0 2 1-16,0 1-4 0,0-1 2 0,-1-2 1 16,-1 1-1-16,2-1 3 0,-1 0 0 0,1 1-2 15,0 0 1-15,-1-1 3 0,0 1-2 16,0 1 2-16,-3-2 0 0,3 2-3 0,-1 0 1 16,0-1 1-16,-3 1-1 0,1-1-1 0,-2 0 0 15,2 0-1-15,-3 0-1 0,2 0 3 16,-2 1-2-16,-2 1-1 0,-2-2 1 0,1 0-3 0,-2 1 1 15,-1 0 0-15,-4 0 0 0,4-2 0 16,-5 3 1-16,-1 0-2 0,-2 0 0 0,1-1 0 16,-4 2 0-16,0-2 2 0,1 0 1 0,3 2-2 15,-3-2 1-15,2 1 1 0,-1-1-4 0,3-2 2 16,0 2-1-16,2 1-1 0,3-3 0 16,-1 5-1-16,3-5 2 0,3 1 2 0,3 1 2 15,-1-1-2-15,2-1-2 0,1 0-1 0,3 0 0 16,1-1 3-16,-1 1 0 0,1 0-1 15,0 0-1-15,0 1-2 0,0-1 3 0,0 0 0 16,0 0 2-16,0 0-3 0,0 0-2 0,0 0-4 16,0 0-3-16,1-3-9 0,-1 3-12 0,1 0-12 15,1 2-16-15,4-1-26 0,-3-1-41 16,6 2-92-16,1-2-235 0,1 0-480 0,3 0-151 16</inkml:trace>
  <inkml:trace contextRef="#ctx0" brushRef="#br1" timeOffset="311161.6393">15330 7906 1 0,'0'0'0'0,"0"0"0"0,-1-2 0 16,0 2 0-16,1 0 84 0,0 0 166 16,0 0-9-16,0-1 0 0,0 1 2 15,1-1-23-15,-1 1-35 0,0 1-41 0,1 0-41 0,-1-1-25 16,0 2-15-16,0 0-14 0,-1-2-16 0,1 1-9 16,1 1 16-16,-1 0 18 0,0 2 17 15,0 0 16-15,1 2-9 0,-1 0-8 0,1 1-5 16,-1 0-12-16,0-1-4 0,0 4-7 0,1-1-8 15,-1 2-6-15,3 0-4 0,-3 2-5 16,0-1-2-16,0 2 4 0,0-2-7 0,0-1-3 16,0-2-4-16,1 1-6 0,-1 0 4 0,1-1 0 15,-1 1 1-15,1 0-1 0,-1 0-2 0,0-6-2 16,1 3 1-16,-1 0 1 0,0-2-1 0,1 1-3 16,0-2 1-16,2 2-6 0,-1 0 5 15,0 1 0-15,-1-1-3 0,5 0-9 0,-3 1-18 16,0-1-28-16,4 0-49 0,-4 1-71 15,3 1-105-15,-4-1-192 0,0 2-300 0,3 0-232 0</inkml:trace>
  <inkml:trace contextRef="#ctx0" brushRef="#br1" timeOffset="311391.0895">15307 8459 1 0,'0'4'0'0,"0"-2"0"0,0 2 291 0,0-1 85 16,0 1-25-16,0-2-42 0,0 3-61 0,-1 0-62 16,1-1-48-16,1 2-34 0,-1 0-15 0,1 2-11 15,0-2-12-15,0 1-14 0,0 3-20 0,3-1-8 16,-2 1-6-16,0 1-2 0,2 1-3 16,2 1-8-16,-3 1-7 0,2 0-24 0,-3 2-34 15,-1 1-89-15,-1 1-168 0,-1 1-263 0,-1 0-447 16</inkml:trace>
  <inkml:trace contextRef="#ctx0" brushRef="#br1" timeOffset="311624.1512">15309 9022 1 0,'0'2'0'0,"0"-1"0"16,0 4 180-16,0-2 192 0,0 2-54 15,-1 0-48-15,0 2-62 0,0 1-58 0,0 1-35 0,1 0-22 16,1-1-14-16,-1 1-10 0,0 0-11 16,2 0-10-16,-1-1-13 0,0 3-7 0,4-1-5 15,-2 2-5-15,-1-1-5 0,7 2-6 0,-6 0-8 16,3 1-9-16,-3-1-17 0,3 3-34 0,-3-1-58 16,5 2-75-16,-5 1-127 0,5 0-146 15,-4 2-184-15,2 0 418 0</inkml:trace>
  <inkml:trace contextRef="#ctx0" brushRef="#br1" timeOffset="311876.2866">15361 9668 1 0,'0'6'0'0,"-1"-2"0"0,0 1 97 15,0-1 208-15,1 1-19 0,0 0-37 0,1 0-39 16,-1 1-28-16,0-1-18 0,0 4-20 15,0-2-10-15,1 1-15 0,0 2-19 0,-1 0-11 0,0 2-8 16,1 0-9-16,3-1-10 0,-3-1-6 0,2-1-11 16,-3 3-10-16,1 0-4 0,0 1-6 15,0-1-4-15,2-1 0 0,-1-1-9 0,-1-1-1 16,-1-2-4-16,1-1-3 0,-1 2-5 0,0-2-16 16,-1 0-58-16,-1-1-128 0,-3 2-369 15,2-3-930-15</inkml:trace>
  <inkml:trace contextRef="#ctx0" brushRef="#br1" timeOffset="312893.5999">14949 7536 1 0,'0'0'0'0,"0"-4"0"0,0 1 0 0,-3-1 0 16,3 3 0-16,-1-2 0 0,0 2 0 15,0 0 0-15,-1 1 0 0,-1-2 0 0,-1 2 0 16,2-1 0-16,-4 1 0 0,4-2 0 0,-3 1 0 16,0-1 0-16,3 0 0 0,-1 0 49 0,-1-1 113 15,2 0 27-15,-1 2 44 0,-1 0 24 0,2-2 5 16,1 2-18-16,1 1-31 0,0-1-27 16,0 1-30-16,0 0-36 0,-1 0-42 0,1 1-39 15,0 0-20-15,-1 3 1 0,-2 2 12 0,-1 2 18 16,1 2 6-16,-1 2 1 0,0 4-3 15,0-3-6-15,-2 4-1 0,-4 0 1 0,1-1 0 16,-1 4-9-16,-2 1-7 0,-4 0-8 16,0 3-6-16,-3-1 0 0,-1 2-3 0,1-2-2 15,0-2-4-15,4 0-1 0,-1-3-3 0,4-3 0 0,2-3 0 16,4-1-2-16,0-4-1 0,-1-3-3 16,5 1-4-16,2-3-7 0,0 0-17 0,0 0-25 15,4-1-26-15,1-1-42 0,3-1-64 0,1-3-121 16,2-1-298-16,1 1-624 0</inkml:trace>
  <inkml:trace contextRef="#ctx0" brushRef="#br1" timeOffset="313170.7821">15108 7576 17 0,'4'-4'512'0,"0"1"-90"16,-3-1-12-16,1 3-54 0,1 1-101 15,-3 1-105-15,0 1-80 0,0 0-34 0,-3 1 11 16,2 6 23-16,0-2 14 0,-3 2-4 0,-1 2-10 16,1 1-9-16,-3 0-7 0,2 1-5 15,-3 1-9-15,-2-1-10 0,-2 1-4 0,0 2-7 16,-2-1-2-16,2 1-2 0,-1 0-5 0,3-1-3 0,1-1-3 16,-1-4-3-16,2 0-4 0,4-1-2 15,-2 2-11-15,4-4-21 0,-3 1-26 0,4-2-40 16,0-1-52-16,0-2-69 0,2 0-115 0,0-2-191 15,3-1-242-15,-2-1 108 0</inkml:trace>
  <inkml:trace contextRef="#ctx0" brushRef="#br1" timeOffset="313385.3366">15089 7636 1 0,'-3'-1'268'0,"0"-2"141"0,-4 0-60 15,-2 2-61-15,3 1-65 0,-5 2-53 0,-2 1-26 16,1 3-21-16,0 2-24 0,-1 1-19 0,-3 0-15 16,-1 4-16-16,3 1-9 0,-5 0-7 0,0 2-10 15,0 0-4-15,0 2-4 0,-4 0-5 0,3 1-4 16,-2 2-5-16,-1-1-17 0,-1 2-35 16,1-1-78-16,1-1-127 0,2-4-166 0,2-2-173 15,3-3-178-15,-1-3 601 0</inkml:trace>
  <inkml:trace contextRef="#ctx0" brushRef="#br1" timeOffset="313623.0572">14402 7629 249 0,'-7'-1'459'0,"1"-2"-40"0,-1 2-66 0,0 1-72 16,2 1-75-16,-1 3-72 0,-3 2-32 15,0 0-17-15,0 5-11 0,-2 1-18 0,-1 1-11 16,-1 0-4-16,-2 3-12 0,1-1-2 0,-3 0-4 16,3 3-6-16,-4 2-2 0,4-2-5 0,0-4-4 15,3 2-5-15,0-3-1 0,4-1-8 16,0 0-11-16,0 0-27 0,0-4-49 0,1 1-76 16,1-4-111-16,2-2-183 0,3-1-208 0,0-2-199 15</inkml:trace>
  <inkml:trace contextRef="#ctx0" brushRef="#br1" timeOffset="313847.1986">14021 7628 1 0,'-4'-4'0'0,"-6"0"450"16,-1 1-60-16,3 3-67 0,1 3-56 0,0 1-54 16,-2 3-48-16,0 1-24 15,0 4-26-15,0 0-19 0,-2 1-20 0,2 1-18 0,-1 0-9 16,-1 3-10-16,-1 0-6 0,-2 2-6 0,1 1-6 15,2 0-3-15,-2 0-6 0,3-3-4 0,2-1-5 16,-1-1-10-16,5-3-3 0,-3-1-13 16,5-2-26-16,-2-3-43 0,1 0-63 0,2-2-89 15,1 0-136-15,0-2-140 0,0-2-204 0,1-4 424 16</inkml:trace>
  <inkml:trace contextRef="#ctx0" brushRef="#br1" timeOffset="314061.1967">13704 7632 1 0,'-8'-2'0'0,"-3"-1"497"0,1 0-82 16,0 3-67-16,3 4-77 0,0 0-61 0,-1 3-54 15,-3 4-27-15,1-1-22 0,0 4-16 16,1 1-13-16,-2 2-18 0,1 1-17 0,0 3-13 0,-5 3-9 16,0 0-3-16,-4 3 1 0,3 2-4 15,-2-1-10-15,1-2-3 0,5-2-7 0,1-2-13 16,0-6-7-16,2-1-17 0,0-5-30 0,0 0-48 15,3-2-69-15,1-3-99 0,4-3-97 0,0-2-116 16,0-2-211-16,-1-3 554 0</inkml:trace>
  <inkml:trace contextRef="#ctx0" brushRef="#br1" timeOffset="314272.399">13279 7644 163 0,'-7'0'382'0,"-5"0"-59"0,-3 3-51 15,3 3-26-15,0 2-41 0,0 3-43 16,-1 2-43-16,2 4-29 0,0 0-18 0,-3 0-17 16,5 5-1-16,-4 1-8 0,0 2-7 0,-2 2-3 15,-2 4-11-15,-1 2-9 0,-1 3-9 16,4-2-4-16,-1-2-10 0,6-7-6 0,2-4-5 0,4-7-6 16,0-3-9-16,0-4-29 0,3-2-52 15,0-4-60-15,1-1-43 0,1-1-94 0,3-4-153 16,0 0-196-16,-1-5 443 0</inkml:trace>
  <inkml:trace contextRef="#ctx0" brushRef="#br1" timeOffset="314497.3506">12930 7686 258 0,'-9'-2'438'0,"-8"-1"-31"16,0 0-120-16,3 3-69 0,3 3-41 15,-1 1-46-15,2 2-25 0,0 5-20 0,-4-1-16 16,4 3-19-16,-4 5-14 0,3-2-8 0,1 4-6 15,-1 2-5-15,1 2-3 0,0 3 0 0,0 2 0 16,1 1-1-16,3-3-3 0,0-4-8 0,4-3-8 16,0-4-7-16,0-1-10 0,1-5-17 15,-1 1-36-15,2-2-45 0,-2-4-61 0,2 1-77 16,2-5-76-16,0-1-56 0,-2 0-126 16,1-6 60-16,1 0 456 0</inkml:trace>
  <inkml:trace contextRef="#ctx0" brushRef="#br1" timeOffset="314693.8544">12556 7709 1 0,'-11'-1'103'15,"-2"1"211"-15,-4 1-39 0,6 3-20 0,1 4-13 16,-3-1-28-16,2 3-41 0,-3 3-29 0,2 2-28 16,2 0-22-16,-1 3-10 0,3 3-17 0,1-1-14 15,-1 5-10-15,-2 0-6 0,0 2-9 16,2 2-7-16,-3-1-9 0,3-1-8 0,2 0-10 15,3-6-13-15,2-4-13 0,1-2-29 0,0-7-38 16,-1-1-74-16,1-1-117 0,0-4-134 16,1 0-94-16,0-4-139 0,0-2 657 0</inkml:trace>
  <inkml:trace contextRef="#ctx0" brushRef="#br1" timeOffset="314876.9699">12257 7702 1 0,'-6'-1'0'0,"-5"-1"121"0,-2 2 31 16,2 5-40-16,1 2-4 0,0 6 0 0,-1-1 1 16,-2 6-14-16,3 2-18 0,2 1-19 0,-4 1-9 15,4 0-5-15,-4 4-5 0,-1 3-4 16,-2 2-12-16,-1 1-19 0,1 1-19 0,0 1-62 16,4 0-135-16,1-2-167 0,-2-3-72 0,5-8 451 15</inkml:trace>
  <inkml:trace contextRef="#ctx0" brushRef="#br1" timeOffset="315095.7341">11819 7729 1 0,'-10'1'0'0,"0"-1"0"0,-3 1 97 16,2 3 1-16,0-1-25 0,2 3-22 0,-1 1-20 15,2 1-10-15,0 3-5 0,-1 0-5 0,1 3 0 16,1 0-5-16,2 4 2 0,0-1 0 0,3 3-1 16,-1-1 1-16,0 2-10 0,0 1-10 0,3 0-20 15,0 0-34-15,0-2-111 0,2 2 20 16,-1-1 157-16</inkml:trace>
  <inkml:trace contextRef="#ctx0" brushRef="#br1" timeOffset="315571.349">12901 6796 1 0,'1'-5'437'15,"-1"-3"13"-15,0 0-63 0,2 1-53 0,2 2-59 16,-1 3-80-16,-1 1-67 0,-1 1-53 0,2 1-33 15,1 1-14-15,-3 5 4 0,4 0 13 16,0 1 7-16,0 4 1 0,0-2 2 0,-1 5-3 16,2 1-2-16,-1 0-4 0,-1 2-6 15,-3 2-4-15,1 0-4 0,1-3-5 0,-2 4-1 16,-1-1-7-16,0 0-1 0,-1 1 1 0,-1-1-3 16,1-4-1-16,0 3-2 0,0-1-3 0,1-3-4 15,-3 0 2-15,2-1-1 0,0-1 0 0,-1-1-1 16,0-1-5-16,1 0-3 0,0-1-5 15,1 0-13-15,-3-1-16 0,3 0-25 0,0-1-29 16,0-1-34-16,0-1-43 0,0-1-64 0,-1-1-113 16,0-1-178-16,-1-2-250 0,0 0 106 15</inkml:trace>
  <inkml:trace contextRef="#ctx0" brushRef="#br1" timeOffset="316036.6707">12866 6700 1 0,'1'-8'183'0,"3"-2"149"16,-2-2-25-16,4 2-29 0,-2 4-29 0,5 0-50 16,-1 1-58-16,-1 2-48 0,3 2-28 0,3 2-10 15,-1-1-8-15,8 3 10 0,0 2-1 0,1 1-6 16,1 2-2-16,3 3-7 0,0 1-3 15,0 3-1-15,0 0-1 0,-2 4-11 0,3 0-5 16,-8 1-5-16,4 2-3 0,-4-2-1 0,-3 0 0 16,1 1 2-16,-3 0-1 0,-2 3 3 0,0-3-1 15,-3 2-2-15,-2 0 3 0,-1-2-4 0,-3 0 4 16,2-2 4-16,-4-1 0 0,-4 1 10 16,2 0 10-16,-6-1 8 0,-2-1 9 0,-3 1 0 15,-3-2-1-15,-5 1-3 0,1-2-1 0,-4-1-3 16,-1-1-1-16,-2 0-6 0,-1-1-3 0,-3 2-4 15,-1-4-5-15,-1 2-1 0,3-3-3 16,-1-1-4-16,3 0-2 0,-1-3-5 0,4 0 3 16,2 0 0-16,3-2-2 0,7 0 2 0,-1-1-3 15,7-2-1-15,3 0-1 0,2 0 0 0,1 0-1 16,1 0-2-16,0 0 0 0,1 0-2 16,-1 0 4-16,0 0 0 0,0-1-1 0,2 1-3 15,-2 0-5-15,0-1-1 0,0 1-4 0,0 0-3 16,1 0-17-16,-1 0-37 0,0 0-56 0,3 0-76 15,-1 1-202-15,6 0-1209 0</inkml:trace>
  <inkml:trace contextRef="#ctx0" brushRef="#br1" timeOffset="328810.2034">15421 8065 1 0,'1'-1'0'0,"-1"-2"0"0,0-1 0 0,0 0 0 15,0-2 0-15,0 4 0 0,0-1 0 16,0-1 0-16,0 0 0 0,0 1 0 0,0-2 0 16,0 1 52-16,-1 2 42 0,1-1-7 0,-1-1-4 15,0 2-2-15,0-2-6 0,0 1-7 0,-3 1-4 16,3 0-9-16,0 1-8 0,1-2-4 16,-2 1-3-16,1 1-6 0,-1 0-1 0,-1-1 4 15,1 1 1-15,2 0 3 0,-1-1 7 0,1 1 0 16,-1-1-1-16,0 1-1 0,0 0 2 15,1 0-2-15,-3-2-6 0,2 3-2 0,-1 0-13 16,2 0-1-16,-1 0-3 0,0-2-5 0,0 1 0 16,0 1-5-16,-4-2-4 0,3 2 0 0,0-1-3 15,-3 0 6-15,2 1 2 0,0 0 4 0,-2 1 4 16,3-1 4-16,0 0 3 0,-3 0 7 16,3 0 12-16,1-1 2 0,0 1 5 0,0 0-1 15,0 0-2-15,1-1 4 0,-1 1 0 0,1 0 6 16,-1 1-3-16,1-1 3 0,0 0-1 0,0 0-9 15,0-1-2-15,0 1-13 0,0 0-6 0,-3 0-4 16,3 0-4-16,0 0 1 0,-1 0-3 16,1 0-1-16,0 1-5 0,0-1-3 0,0 0-3 15,0 0-2-15,0 0 3 0,0 0-6 0,-1 2 2 16,0 0 1-16,0 1 0 0,-1 1 7 16,-2 0 0-16,3 0 0 0,0 1 2 0,0 0 0 15,0 0 2-15,1-1 3 0,-1 1 5 0,1 1-4 16,0 0-2-16,0 1-2 0,1-1-7 0,0-1 7 15,0 3 3-15,-1-1 1 0,1 1 1 16,1-2-3-16,1 2-1 0,-3-2-2 0,1 2 1 16,-1 1-4-16,1-1-1 0,-1 2-1 0,0 1-5 15,0-1 6-15,-1 1-2 0,1-1-1 0,-1 2 2 16,1-4-3-16,-3 2-1 0,3 0 1 16,0-2 2-16,0 3-3 0,0-3-2 0,0 0 0 15,3 1-4-15,-3-2 5 0,0 2 2 16,1-1 1-16,-1 0-1 0,1 1-2 0,-1-2 0 0,1 0-1 15,0 0 2-15,-1 1-1 0,1-1-2 16,0 0 0-16,-1 1-3 0,3-1 4 0,-3 0 0 16,1-3 2-16,-1 3 2 0,1-1-5 0,-1 0 0 15,0 0-1-15,1 2 3 0,-1-2 0 0,0-1-1 16,1 1-2-16,-1 1-5 0,1-1 5 0,-1-2 2 16,0 2 0-16,0 1-1 0,0-2-1 15,0-1-1-15,0 2 0 0,0 0 5 0,1 0-3 16,1-2-3-16,-2 2 1 0,3-2-5 0,-2 2 5 15,-1 0 1-15,1 0 3 0,-1-1 0 16,0 4-3-16,0-2 0 0,0 0-1 0,0 1 3 16,-1-1-1-16,1 1-1 0,-1 1 0 0,-2-2-5 15,3 0 5-15,-2-1 1 0,1 0 1 0,1 0 3 16,0-2-5-16,-1 3-2 0,1-2 0 16,-1 2 2-16,1-3-2 0,0 1 1 0,1 1 0 15,-1-3-4-15,1 1 3 0,-1 0 2 0,0-2 1 16,0 3 1-16,0 1-2 0,0-3-1 15,0 1-1-15,0 0 3 0,0 1 0 0,0 1-1 16,0-2-1-16,0 1-4 0,0 1 4 0,0-1 1 16,0 0 2-16,0 1 0 0,0-1-3 0,0 0-1 15,0 2-1-15,0-1 0 0,0 0 2 0,0-1 0 16,0 1 1-16,0-1-1 0,0 0 0 0,1 2 3 16,-1 0-1-16,2-2 0 0,-2-2-1 15,3 1-4-15,-3-1 0 0,0 2 2 0,1 0 0 16,-1-2 2-16,0 1-2 0,1-1-2 0,-1 2 2 15,0-2 4-15,1-1 0 0,-1 4 1 0,1-4-3 16,0 2-3-16,-1-1-1 0,0 1 3 16,0-1 1-16,0 2 0 0,1 0-1 0,-1 0-4 15,1 0 3-15,-1 3 1 0,3-3 2 0,-3 0 0 16,1 2-1-16,-1 0 0 0,2 1-2 16,-2-1 7-16,1 2-1 0,-1-3 1 0,0 2-2 15,1-3-3-15,-1 4 1 0,0-3 0 0,0 0 1 16,0 2 2-16,1-3-3 0,-1 1-2 0,0-1-1 15,0-1 1-15,1 1-1 0,-1 1 3 16,0-1 0-16,3-2-3 0,-3 4 1 0,0-1 1 16,0-1 0-16,1 1 1 0,-1-2-1 0,0 2-2 15,0-1-1-15,0-2 3 0,0 0-1 0,1-1 0 16,-1 1 1-16,0-1-4 0,0 3 1 16,0-3 3-16,0 0-1 0,1 2 1 0,-1-3 1 0,0 1-2 15,0 2-2-15,0-2 3 0,0 1 0 16,0 1 1-16,0-1 1 0,0-1-2 15,1 0 0-15,-1 1-2 0,0-1 3 0,0 1 1 0,0-1-2 16,0 0-2-16,0 3-2 0,1-1 2 16,-1 1-1-16,0 0 2 0,1 1 0 0,-1 1-2 15,0-3 2-15,0 0 1 0,2-1-1 0,-2 2 3 16,0 0-4-16,3-2-2 0,-3 0-1 0,0-1 2 16,0 2 2-16,1-2 1 0,-1-1 2 15,0 1-6-15,0-1 2 0,0-1 1 0,0 1-1 16,0 1 5-16,0-2-4 0,0 1 0 0,0 1-3 15,0-2 2-15,0 1 0 0,0 0 3 16,0-1 2-16,0 0-5 0,0 1 4 0,0-1-2 16,-1 0 1-16,1 0 3 0,0-1-3 0,0 1 1 15,0 0-2-15,0 0-2 0,0 1 2 0,0-1 0 16,0 0 1-16,-3 0-2 0,3-1 3 0,-2 2-1 16,1-1 2-16,0 0 5 0,0 0-4 0,0 0 1 15,-1-1-4-15,-3 0 1 0,3 0-2 0,-4-1 2 16,3-1 1-16,-4-1-4 0,3 1 2 15,-3-2-3-15,3 1 1 0,-4-2 3 0,1-1-5 16,2 3 0-16,-2-2-2 0,3 0 0 0,-3 0 2 16,4-1 3-16,-5 1-1 0,0-2-1 15,4 3 1-15,-3-3-1 0,4 2-1 0,-5-1 4 16,5-1-1-16,-3 2-4 0,4-2 2 0,-1 2-3 16,-3 1 1-16,4 0 5 0,0-2-1 0,-2 3-2 15,3-1 2-15,-1 2-2 0,2-1 0 16,-1 1 3-16,1 0-3 0,0 0 0 0,-1 2-1 15,1-2-1-15,0 3 2 0,0 0 1 0,0 0 1 16,0 0-3-16,0-1 1 0,1 1-2 16,-1 1-5-16,0-1 3 0,1 0-4 0,-1 2 3 15,2-1 1-15,2 1 1 0,-1 2 3 0,-1 0 1 16,4-1 1-16,-3 1-1 0,3 1 0 16,-2 3-3-16,0-1-1 0,2-1 5 0,-3 5-6 0,3-3 4 15,-3 2 1-15,4 3-5 0,-4-2 6 0,3 3 0 16,-2 0-1-16,-2-2 0 0,4-1 1 15,-5-1-4-15,5 1 2 0,-3 0 2 0,-1-1-4 16,5-1 2-16,-4-2-1 0,0-1-2 0,2-1 3 16,-3 1 1-16,4-2 2 0,-3 1-1 0,-1-1 1 15,4-1-3-15,-3-2 0 0,-2 0 2 16,0-1-1-16,0 0 4 0,2 0 2 0,-2 0-3 16,1-1 6-16,-1 0 2 0,1-1 1 0,3-3-2 15,-2 0 1-15,1-2-7 0,3-2-2 16,-1 0 3-16,-1-2-5 0,4-3 3 0,0-1 0 15,-1-3-3-15,-3-3 6 0,3-1-2 0,1-1 2 16,-1 2-2-16,1 1-3 0,-4 2-3 0,4 4-2 16,-6-1 5-16,3 4-4 0,-3 2 4 15,4 1-1-15,-5-2-3 0,1 4 7 0,2 3-5 16,-4-2 2-16,1 2 1 0,-2-2-5 0,1 4 1 16,-1 0-2-16,1 0 3 0,-1 1-3 0,0 0 3 15,0 0-1-15,-1 0-6 0,1 0 2 16,0 0-5-16,-1 0-6 0,1 1-5 0,0-1-8 15,0 2-16-15,0 3-25 0,0 1-32 16,-1-1-60-16,1 3-83 0,-1 1-167 0,1 0-450 0,0 2-671 16</inkml:trace>
  <inkml:trace contextRef="#ctx0" brushRef="#br1" timeOffset="331881.5127">15481 9145 1 0,'1'0'0'0,"-1"0"0"16,0-1 0-16,-1 0 0 0,1 1 0 0,0-1 0 16,0 1 0-16,-1 0 0 0,1 0 0 0,-1 0 0 15,-4-2 0-15,3 2 0 0,1 0 0 16,-1 0 0-16,0-1 0 0,-3 1 0 0,4 0 0 15,-5 0 0-15,4 1 0 0,-1-1 10 0,-3 0 42 16,4 2 1-16,1-2-2 0,0 0 4 0,-1 1 3 16,-2 0 1-16,3-1 10 0,-1 1 10 0,2-1 8 15,-1 0 7-15,0 2 0 0,0-2-4 0,1 0-2 16,0 0 2-16,-1-2-4 0,1 2-2 16,0 0-10-16,-3 0-14 0,2-1-7 0,0 1-3 15,1-1 3-15,-1 1-3 0,0 0 1 16,0 0-4-16,0 0-3 0,0-1 3 0,-4 1-1 15,4-2-1-15,1 2 1 0,-2 0-4 0,0-1-2 16,1 1 1-16,-3-1-2 0,3 0-1 0,0 1-2 16,-1-1-2-16,1 0-1 0,-2 1 4 15,2-2 0-15,0 1 4 0,0 0 3 0,1 1-6 0,0-2 4 16,-1 0-2-16,1 1 0 0,-1 1 4 16,1 1-2-16,0-1-1 0,1-1 0 0,-1 1-1 15,0-1-7-15,0 1-4 0,0-1-5 0,0 1-5 16,0 0 0-16,0 0-2 0,1 0-3 15,-1 0-1-15,0 1-3 0,0-1-2 0,0 0-2 16,1 0 1-16,0-1-2 0,0 1 2 0,4 0 0 16,-3 0-2-16,4-2 5 0,-1 1-1 0,3 1 0 15,-4-2 3-15,3 4-7 0,-1-2 7 0,-2 1 0 16,3-1-1-16,-2 0 1 0,3 0-4 16,0 0 0-16,-3 0-3 0,4 0 4 0,0 2-2 15,0-2-2-15,1 1 3 0,-1 0-2 0,-1-1-1 16,4 0 2-16,-3 0 1 0,-2-1-1 15,2 1 0-15,1 0 0 0,1 0-4 0,-1-1 4 16,1 1-1-16,-1 0-1 0,4 0 1 0,-4 1-4 16,-1-1-1-16,-2 0 1 0,4 0 2 15,-2 0 0-15,0 0-1 0,1 0 1 0,0 0-3 16,0-1 4-16,0 1-1 0,-2 0-1 0,1 0 3 16,2 0-3-16,-2 0 1 0,0 0 3 0,1-2-3 15,2 2 2-15,-1-1-1 0,1-1-1 16,-1 1-3-16,0 0 3 0,0 0-1 0,-1 0 0 15,0-1 1-15,4 3-4 0,-4-1 0 0,0 0 2 16,2-1 0-16,0-1 1 0,0 2-1 0,-1 0-2 16,4 0-1-16,-2 0 2 0,-1 2-1 0,5-1 3 15,-5 0-1-15,1 1-3 0,3-1 1 0,-2-1 0 16,1 1 1-16,0-2 2 0,1 2-1 16,-2-1-1-16,1 0 0 0,-1 0 0 0,-1 0 1 15,3 0 0-15,-3 0 2 0,-2 2-5 0,5-2-1 16,-4 0 3-16,1 0-3 0,2 0 6 0,-2 0-2 15,2 1-2-15,1-1-2 0,0 2 1 16,-2-1 2-16,5 0 1 0,-5 2 1 0,5-1-3 16,-1-1 0-16,-4 2-1 0,5-2 2 0,-3-1 3 15,0 0-1-15,1 1-1 0,0-1-3 0,-2 1 1 16,4-1 2-16,0 0 2 0,-3 0 1 16,1 1-2-16,1-1-1 0,-4 0-2 0,1 0 0 15,0 0 3-15,1 0-1 0,-1 0-1 16,0 1 0-16,-1-1-3 0,3 0 2 0,-3 0 2 15,2 0 0-15,0 0 0 0,2 0-2 0,2 0 1 16,-3 0-1-16,2 0 3 0,-2 0-1 0,1 0-2 16,2 0-1-16,-4 0-2 0,0 0 3 0,0 2 1 15,-2-2 2-15,3 0-3 0,-3 0 0 0,3 0 0 16,2 0-2-16,-1-2 6 0,5 2-2 0,-1 2-2 16,1-2 0-16,1 2-3 0,-2-2 3 15,-2 1 2-15,1 1 3 0,-2-2-3 0,2 2-2 16,-2-2-1-16,2 0 0 0,-2 0 5 0,3 0-2 15,-4 1-1-15,3-1-1 0,-5 0-4 16,4 0 4-16,-2 0 2 0,-2 0 1 0,2 0 0 16,-3 0-2-16,0 0-1 0,-2 0-3 0,2-1 8 15,-2 1-5-15,0 0 1 0,1 0 0 0,-3 1-6 16,2-1 5-16,-1-1 2 0,2 1 2 16,-1 0 0-16,-1 0-4 0,4-2 0 0,-2 0-2 15,3 1 4-15,-4 0 1 0,4 1-2 0,-4-1 0 16,1 1-7-16,1-2 4 0,0 1 3 15,-1 0 2-15,0 0 4 0,-1 1-7 0,0-1 0 16,1 1-3-16,-4-1 3 0,2 1 1 0,1 0-1 0,2-2 2 16,-4 4-5-16,0-2 3 0,5-2 0 15,-4 2 3-15,1-1 2 0,2 0-5 0,-1 0-1 16,-3 0-2-16,4 1 3 0,-3-2 1 0,-1 2 1 16,0 0-1-16,1 0-6 0,0 0 4 15,0-1 1-15,2 1 2 0,-3 0 5 0,0 0-5 16,-1-1-3-16,2 1-1 0,-2-1 0 0,-1-1 2 15,1 1 1-15,3-1 0 0,-3 2-4 0,-2-1 3 16,3 0 1-16,-2 0 0 0,1-1 4 16,0 1-5-16,-1-1 0 0,-1 1-1 0,3-2 0 15,-4 2 3-15,2-2-2 0,2 1 3 0,-1 1-6 16,-1-3 2-16,-1 3 2 0,1-1 0 16,0 1 4-16,0-1-4 0,1 1-2 0,-3 0-1 15,2 0 0-15,0-1 2 0,0 1 0 0,-1 0 3 16,1 1-4-16,2-1 0 0,0 0 0 0,0-2 3 15,2 2 4-15,-3 0-8 0,1 1-2 16,-1-2-3-16,-1 2 1 0,1-2 6 0,2 1 1 16,-3 1 0-16,1 0-2 0,1-1 0 0,0 1 1 15,-2 0 1-15,2-1 6 0,-2 1-6 0,-1 0-2 16,2-1-2-16,-1 0-3 0,-1 1 7 16,-1-2 0-16,3 1 0 0,0 0-2 0,-1 0 0 15,3 0 1-15,-2 1 0 0,4-1 4 0,-4-1-3 16,-3 1-1-16,2 1-1 0,1-1-3 0,-1 0 4 15,-2 0 1-15,3 1 2 0,-1 0-3 0,1-1-2 16,-1 1 1-16,1-3 0 0,-2 2 8 16,2 0-6-16,0 0-1 0,-1-1 0 0,1 1-6 15,0 1 5-15,0-1 2 0,-2 0 3 0,-1 1-3 16,1-3-2-16,-1 2 1 0,1 0-1 0,0-1 4 16,-1 0-2-16,1 0-2 0,-2 1-1 15,0 0-1-15,3-3 4 0,0 3-1 0,-1-1 2 16,3 1 2-16,1-2-5 0,-1 3 1 0,1-1 0 15,-2 1 3-15,2-1-2 0,-2 1-1 16,-3-1-2-16,2 1-5 0,1-1 7 0,1 0 0 16,2 1 3-16,0-2-1 0,1 2-2 0,1 0-1 15,-3-1 0-15,-1 1 3 0,0 0 0 0,-2 0-4 16,-1-2 2-16,0 2-6 0,2-1 5 16,-2 1 2-16,2-1 2 0,-3 1-1 0,1 0-2 0,-1 0-1 15,-2 0 0-15,1 0 4 0,-1-2-2 16,-1 2-1-16,1-2-1 0,0 2-5 0,0-1 6 15,3 1 1-15,-2 0 1 0,-1-1 2 0,0 1-5 16,2-1 1-16,-1 1-1 0,1 0 2 0,3-2-1 16,-4 1 0-16,1 1 0 0,1-1-4 15,-2 1 3-15,2-1 3 0,-2 1 1 0,1 0 1 16,-1-1-5-16,1 1 0 0,-3-1-2 16,1 1 6-16,2-2-1 0,-2 2-2 0,0-1 0 15,0 0-5-15,-1 0 5 0,1 0 1 0,-1 1 2 16,1 0 0-16,0 0-3 0,2-1 0 0,0 1-4 15,-1 1 4-15,-2-1 1 0,0 0-1 0,-2 0 0 16,2-1-4-16,-1 1 4 0,-2-2 1 16,3 2 1-16,-2 0 2 0,1-1-4 0,-2 1 0 15,0 0-2-15,1 0 2 0,0 0 2 0,-1 0-1 16,-1 0 0-16,1-1-7 0,0 1 6 0,1-2 2 16,-2 2 2-16,0 0 5 0,1-1-7 15,0 1 0-15,0-1-2 0,1 1 0 0,-1-1 2 0,2 0 0 16,-2 1-1-16,-1-3-5 0,1 3 3 15,2-1 1-15,-2 1 3 0,1 0 0 0,1-1-2 16,-2 1-3-16,0-1-1 0,2 1 3 16,-2 0 0-16,0 0 2 0,-1 0-2 0,1-1-2 0,-1 1 1 15,0 0 1-15,0 0 1 16,0 0 2-16,0 0-1 0,0 0-3 0,0 0-1 16,0 1 2-16,0-1 0 0,0 0 1 0,0 0 1 0,0-1-4 15,0 2 2-15,0-1 0 0,2 0-1 16,-2 0 3-16,1-1-1 0,0 1-1 0,0 0-2 15,-1 0 2-15,2 0 0 0,-2 0 0 0,0 0 2 16,1 0-4-16,-1 0 0 0,0 0 2 16,0-1 1-16,0 2 0 0,0-2 0 0,0 2-2 15,0-1-1-15,0 0 1 0,0 0 1 0,0 0 0 16,0 0 2-16,0 0-3 0,0 0-1 0,0 0 3 16,0 0 0-16,0 0 2 0,0 0-2 0,0 0-2 15,0 0-3-15,0 0 4 0,0 0 0 0,0 0 1 16,0 0 1-16,0 0-4 0,0 0 3 15,0 0-2-15,0 0 2 0,0 1-1 16,0-1-1-16,0 0-2 0,0 0-1 0,0 0 3 0,0 0 0 16,0 0 1-16,0 0 2 0,0-1-5 0,0 1 1 15,0 0 2-15,0 0-1 0,0 1 2 16,0-1-1-16,0 0-2 0,0 0-1 16,0 0 1-16,0 1 1 0,0 0 3 0,1 0 0 15,-1 1-4-15,0 0 2 0,1-1 0 0,-1 0 0 0,2 0 5 16,-2 1-5-16,1 0-1 0,-1 0 0 15,0 0-2-15,1 0 3 0,-1 1 1 0,1 0 2 16,-1-1-3-16,0 1 0 0,2 1-1 0,-2 0 0 16,0-1 4-16,1 2-2 0,-1 0-2 15,0-1-1-15,0 2 1 0,0-1 1 0,0-1 1 16,0-1 2-16,1 2-3 0,-1 2 0 0,0-1-1 16,1 0 2-16,1 1 0 0,-2 0 1 0,1-1-1 15,-1-1-3-15,1-1 0 0,0 2 2 16,-1 2 0-16,3-2 3 0,-3 2-1 0,0-1-1 0,1-2-1 15,-1-2-1-15,0 2 4 0,0 0-1 16,0-1-2-16,0-1 0 0,0 1-3 16,0 0 3-16,0 0 2 0,0 2 0 0,0-2-1 0,-1 2-1 15,-2-1 0-15,2 1 1 0,1-1 3 0,-1-1-2 16,1-1-1-16,0 0-2 0,0 0-2 16,0 0 3-16,0 0 1 0,-1 0 2 0,1 0-3 15,0-2 0-15,0 3-1 0,0-2 0 16,-2 2 5-16,2-1-3 0,-1 2 0 0,0-3-1 15,1 2-1-15,-1-1 1 0,-1 0 3 0,2-1 0 16,-1 1-1-16,1-1 0 0,-1 0-4 0,1 1 2 16,0 0 2-16,0 1-2 0,0-1 1 0,-1 0-2 15,1-2-2-15,0 1 3 0,-2 1 1 16,2-2 2-16,0 1-1 0,0-2-1 0,0 2-1 16,0-1-2-16,0 0 4 0,0 0-1 0,0 1-2 15,0-1 1-15,2-1-4 0,-2 2 4 0,0-1 1 16,0-1 3-16,0 2-3 0,0-2-1 15,0 0 0-15,0 0-1 0,0 0 3 0,0 0 2 16,0 0 1-16,0 0 3 0,1-2 1 16,-1 4 5-16,0-4 4 0,0 2 2 0,0-1-3 0,0-2-7 15,1 0-6-15,0-2-6 0,1 1 1 0,-1-2-6 16,1-1-10-16,0 0-14 0,0-1-23 16,3 1-14-16,-1-3-41 0,-1 3-82 0,0 1-155 15,-3 1-517-15,-6 2-754 0</inkml:trace>
  <inkml:trace contextRef="#ctx0" brushRef="#br1" timeOffset="335012.8297">15373 9136 1 0,'0'-3'0'0,"0"1"0"15,3 0 0-15,-3-1 0 0,0 1 0 0,0 0 0 16,0-1 0-16,0 2 0 0,0-1 0 16,0 1 0-16,0-1 0 0,-3 0 56 0,3 1 12 15,0-2-9-15,-1 1-9 0,1-1-2 0,0 2-3 16,0 1 10-16,1-1 3 0,-1-2 3 15,0 2 6-15,3 0-4 0,-3 0 6 0,0 1 1 0,1-1 2 16,-1 0 2-16,1-1-4 0,0 1-7 0,-1 0-6 16,1 0-2-16,-1 1 1 0,0 0 5 15,0-2 2-15,-1 4-9 0,1-2-10 0,-1 0-12 16,1 0-9-16,0 0-5 0,0 0-1 0,0 1 0 16,0-1 2-16,-1 0 6 0,1 0 8 0,0 0 10 15,0 0 8-15,-1 0-11 0,1 0-13 16,-3 0-13-16,2-1-13 0,-1-1 3 0,1 2 1 15,-2-1 1-15,0 1 1 0,2 0 5 0,0-1 6 16,1 0 7-16,-1 1 4 0,1 0 3 16,-1 0 10-16,1-1 7 0,0 1 6 0,0-2 7 15,0 2-5-15,1 0-6 0,-1 0-12 0,0 2-8 16,0-2-9-16,0 0-5 0,0 0-4 0,0 0-6 16,0 1-5-16,0-1-2 0,0 0-3 0,0 0-1 15,0 0 3-15,1 1 2 0,-1 1 3 16,0 2 5-16,2-1-1 0,1 0-2 0,-2 2 3 15,1 0-4-15,-1 0 4 0,-1-1 4 0,1 0-2 16,0 2 6-16,0 0-1 0,2-1 0 0,-3 0-1 16,1 4 2-16,-1-5 0 0,1 1-2 15,-1 0 3-15,1 1-3 0,0 2 1 0,0-2 1 16,0 0-6-16,1-2 1 0,2 3-1 0,-2-1-1 16,-1 1-2-16,1 1-1 0,2-2-1 15,-2 2 2-15,0 0 4 0,0-1-3 0,2 0 1 16,-2 0-3-16,0-1 2 0,0 0 4 0,2 0-2 15,-3 0 0-15,0 1-3 0,0 1-2 0,0-4 0 16,-1 3 3-16,1-1 2 0,-1-1-4 0,0 1 0 16,0-1-1-16,0 2 0 0,0-3 1 15,0 1 0-15,0 0-2 0,0 1 1 0,0-2-4 16,0 0 1-16,0-1 2 0,0 1 0 0,0-2-1 16,0 1 1-16,0 2-2 0,0-3-2 15,1 2 0-15,0 0 3 0,-1-1-1 0,0 1 1 16,3-2-2-16,-3 3-1 0,0-3 1 0,1 1 3 15,-1-1-1-15,1 0-2 0,0 2-4 0,-1-1-1 16,1 0 6-16,-1 1-1 0,0 0 0 0,1-1 3 16,-1 0-7-16,0-1 5 0,1 1 0 15,-1-2-1-15,0 0 2 0,1 0 0 0,-1-1-2 16,0 0-1-16,0-1 7 0,0 1-1 0,0 0 4 16,0 0 2-16,0 1-5 0,0-1 5 15,0-1 2-15,0 1 1 0,3-1 4 0,-3 1 0 16,0 0 0-16,0-1-4 0,1 0 3 0,0-1-8 15,1 1-2-15,0-1-5 0,4 1-7 16,-3-2 1-16,0 2 3 0,3 1 0 0,-3-1 2 0,3 0-2 16,-2-1-2-16,4 2-2 0,-2-1 3 15,-1-1 0-15,4 1 1 0,0 1 1 16,-1 0-4-16,-2-2 1 0,2 2 1 0,2-1 1 0,-3 1 2 16,-1 0-3-16,2 0-3 0,2 0 0 0,0 0 4 15,0 0 0-15,1 0 0 0,-1 0 1 16,2 0-5-16,2 0 3 0,-2 0 0 0,1 0 0 15,2 0 5-15,-2 0-5 0,0 0-1 0,3 0-2 16,-3 0 0-16,3 0 3 0,-1 0 2 16,0 0 1-16,1 1-5 0,1-1 2 0,-3 0 0 15,4 0 0-15,-5-1 5 0,6 1-4 0,-2 0-1 16,-1 0 0-16,3-2-1 0,0 2 2 0,1 0 1 16,-1-1 2-16,1 1-5 0,-1 0 2 0,2-1 1 15,-1 1 0-15,1-3 5 0,0 2-2 16,1 0-3-16,0 0 1 0,0 0-2 0,1 1 3 15,-1-2 0-15,-1 1 2 0,2 1-3 0,0-1-1 16,2 1 2-16,-4-1-1 0,4 0 5 0,1 1-4 16,-3 0-2-16,4 0-2 0,-4 0 1 0,6 1 2 15,1-1 3-15,-1 0 0 0,0 1-2 16,0-2-1-16,-3 1 0 0,0-1 1 0,-1 0 2 16,1 1-2-16,-2 0-4 0,-2-3 0 0,4 6-4 15,-2-3 6-15,-3 0 1 0,5 0 1 0,-3 1 0 16,2-1-4-16,-2 1 0 0,0 0 0 15,1-1 5-15,0 1-2 0,0 0-2 0,1-1-1 16,0 2-5-16,-3-2 6 0,3-2 3 0,-3 2 4 16,0-1-3-16,-1 0-1 0,-1 0-1 15,1 0-1-15,-1 0 6 0,0-2-4 0,1 2-2 16,2 1 1-16,1 0-8 0,-4-1 8 0,2 1 0 16,-2 0 2-16,0 0 0 0,1 0-5 15,0 1 2-15,-1-1-3 0,0 0 6 0,-1 0-2 0,1 0-3 16,0 0 1-16,1 1-3 0,-1-1 6 0,3 0 1 15,-1 0 3-15,0-1-3 0,0 2-4 16,0-1 0-16,-2 0-1 0,1-1 6 0,-1 1-2 16,2 0 0-16,-5-1-2 0,5 1-7 15,-7 0 5-15,4-1 3 0,-1 1 1 0,-2-1 2 16,2-1-4-16,-4 2 0 0,2-1-1 16,0 0 2-16,-1 0 0 0,-2 1-1 0,4-1-2 0,-1 1-5 15,-1-2 6-15,3 2 2 0,1 0 0 0,-2 0 4 16,2 0-7-16,-2 0 1 0,1 0-1 15,-2 0 1-15,2 0 1 0,0 0 0 0,1 0-1 16,-2-1-8-16,0 1 8 0,2-1 1 0,0 1 3 16,-1 0 6-16,-1-1-9 0,0 1 0 15,0 0-4-15,-3 0 6 0,3 0-2 0,-4 0-1 16,1 0 1-16,0 0-9 0,-1 0 7 0,-2 0 1 16,2 0 0-16,0 0 4 0,-2 0-7 0,2-2 1 15,-2 2-1-15,4 0 4 0,-2 0 1 0,2 0 0 16,-1-1-2-16,-1 1-5 0,1-1 4 15,0 1 0-15,-1-1 2 0,1-1 6 0,0 0-7 16,-3 2-1-16,1-1-1 0,-1 0-1 16,-2 1 3-16,1-1-1 0,0 1 2 0,0-1-4 0,-1 1 2 15,1 0 2-15,-1-1-2 0,1 1 5 16,0 0-4-16,0-2-2 0,-2 2-2 0,4 0 1 16,-1 0 2-16,-1 0 1 0,-1 0 2 0,3-1-6 15,-3 1 3-15,-1 0 1 0,1 0 1 0,0-1 3 16,-1 1-4-16,0 0-2 0,-1-2-1 15,1 2-1-15,0 0 4 0,2 0 0 0,-1 0 2 16,-1-1-3-16,-1 1-1 0,3-2 2 0,-1 1 1 16,-2 1 4-16,1-1-4 0,-1 1-4 0,1-1 0 15,-1 1-1-15,2 0 2 0,-2-1 3 16,1 1 0-16,0-1-2 0,0 1-1 0,1-1 1 16,-3-2 1-16,1 3 5 0,-1 0-6 0,1 0 0 15,-2 0-4-15,0 0-1 0,1 0 6 0,-1 0-1 16,4 0 4-16,-3 0-8 0,1 0 4 15,0 0 0-15,1 0-1 0,1 0 6 0,-1 0-5 16,-1 0 0-16,2 0-2 0,1 0-1 0,0 0 3 16,-3 0 1-16,2 0 1 0,-3-2-2 15,2 2-1-15,-3-1 1 0,2 1 1 0,0-1 3 0,0 1-4 16,-2-1 0-16,1-1-2 0,1 2-3 16,0 0 5-16,-4-1 1 0,4 1 3 0,-4-1-4 15,2 1-2-15,-1-1 2 0,1 1-1 0,-1 0 4 16,-1-1-1-16,1 1-3 0,-1-2-2 0,-1 2 1 15,1 0 2-15,-1-1 2 0,1 1 1 16,0-1-1-16,0 1-3 0,1-1 1 0,-3 1 1 16,3 0 3-16,1-1-2 0,0 0-4 0,0-1-1 15,1 1-2-15,-1 1 5 0,1-1 2 0,-1-2 0 16,1 1 0-16,3 1-3 0,-3 0 1 16,2 0-1-16,-1 1 4 0,0 0-2 0,0-1-2 15,-2 1-1-15,0-1-2 0,-1 1 3 0,-1 0 2 16,0 0 1-16,3-2-2 0,-2 2 0 15,-2 0 0-15,2 0-1 0,0 2 5 0,-2-4-4 16,1 2-1-16,2 0 0 0,-3-1-4 0,2 2 6 16,-2-2 0-16,1 1 3 0,-1 0-2 0,1 0-4 15,-1 0 0-15,1 0 2 0,-1 0 2 16,1 0 0-16,-1 0-2 0,0 0-2 0,-1-1-1 0,-1 1 3 16,1 0 2-16,-1 0 2 0,0 0-2 15,0 0-2-15,0 0 0 0,0 0 1 0,0 1 4 16,0-2 0-16,0 1-1 0,0 0-3 0,1-2-3 15,2 2 1-15,-3 0 4 0,1-1 0 16,0 0-1-16,0 0 0 0,-1 0-3 0,2 1-1 16,-2 0 4-16,1 0-1 0,-1 0-1 0,0 0-1 15,1-1-4-15,-1 1 2 0,0 0 0 0,0 0 2 16,0 0-5-16,-1-2-7 0,1 2-9 16,-1 0-15-16,1 0-17 0,-2-1-26 0,-1-2-35 15,-2 0-55-15,1 0-92 0,-2 1-209 0,-3-3-498 16,-1 0-332-16</inkml:trace>
  <inkml:trace contextRef="#ctx0" brushRef="#br1" timeOffset="335333.0304">19370 8942 384 0,'0'0'705'0,"-2"0"-310"16,1 0-154-16,1 0-34 0,0 0-29 16,-1 1-2-16,1 0-6 0,-1 2-22 0,1 0-19 15,-3 1-18-15,1 3-29 0,-1-3-21 0,0 2-8 16,0 1-2-16,-2 2-5 0,3 0-8 16,-2 3-5-16,-1-2-2 0,-1 3-6 0,0-2-4 15,-3 3-3-15,1-1-8 0,-1 1-1 0,0-1-1 16,0 1-1-16,-2 1 1 0,-2-3-3 0,3 0-2 15,1-3-4-15,2 0 2 0,1 0-4 16,0-2-4-16,2-1-8 0,-1-2-17 0,1 1-21 16,0-2-29-16,1-1-37 0,0 0-52 0,1-3-98 15,2 0-229-15,-4-1-472 0,0-1-163 0</inkml:trace>
  <inkml:trace contextRef="#ctx0" brushRef="#br1" timeOffset="335577.5239">19135 8985 286 0,'-4'-3'561'0,"0"-1"-48"16,-2 1-122-16,2 2-66 0,1 1-83 15,0 0-63-15,-1 0-44 0,-1 2-32 16,1 1-14-16,-3 3-7 0,1 1-9 0,-2 2-10 16,-1 1-11-16,2 1-8 0,-2 0-10 0,-1 0-6 15,4 2-7-15,-2 1-9 0,1 0-3 0,0 1-1 16,-2 0-3-16,1-1 2 0,1-1-6 0,0 1-5 15,1-2-7-15,3-1-13 0,-2-1-21 0,1-2-25 16,2-1-32-16,-2-1-41 0,-1-2-52 16,-1 0-98-16,1-3-186 0,-3 2-339 0,-1-3-260 15</inkml:trace>
  <inkml:trace contextRef="#ctx0" brushRef="#br1" timeOffset="335820.5123">18640 9033 230 0,'-6'-3'600'0,"-4"-5"-63"0,-1 4-123 0,3 1-72 0,3 1-77 16,-1 2-68-16,2 0-51 0,-5 1-32 15,5 2-25-15,-2 2-18 0,-1 2-15 0,2 1-8 16,-2-1-2-16,1 4-9 0,-1-1-5 0,1 2-8 16,1 1-9-16,-3-1-4 0,4 0-3 15,-3-1-2-15,1 1-2 0,-1 2 0 0,-2-2-4 16,3 2 4-16,0-1-1 0,0 2-12 0,-1-5-13 15,1 0-20-15,1-3-22 0,2 0-22 0,-2 0-32 16,3-2-33-16,-3-1-52 0,-1-3-97 0,0-1-198 16,-1 0-272-16,-3-3-269 0</inkml:trace>
  <inkml:trace contextRef="#ctx0" brushRef="#br1" timeOffset="336058.4983">18158 9045 326 0,'-8'-3'599'15,"-1"-1"-116"-15,-4-1-73 0,2 2-79 0,4 2-86 16,-2-2-68-16,2 6-46 0,-2-2-31 16,0 2-23-16,3 2-11 0,-3 1-12 0,1 3-4 15,1 0-4-15,0 1-7 0,-2 3-7 0,1-1-4 16,1 2-5-16,0 0-7 0,-3-1-2 16,0 2-2-16,1-1-6 0,-1 0 1 0,1 0-2 15,1-2-2-15,0 0-2 0,1-1 0 0,1-2-7 16,0 1-9-16,1-2-11 0,-1-1-27 0,2-1-24 15,-5-1-34-15,5-2-39 0,-2-2-44 16,-1-1-79-16,0 0-136 0,-2-1-239 0,-2-1-234 0,-3-2 445 16</inkml:trace>
  <inkml:trace contextRef="#ctx0" brushRef="#br1" timeOffset="336286.6488">17476 9065 1 0,'-12'-5'454'0,"-2"0"99"0,-6-3-102 0,5 5-76 15,6 2-83-15,1 0-89 0,0 2-68 0,0 3-38 16,1 2-23-16,1-1-11 0,-2 4-3 16,-2 1-6-16,1 2 0 0,0-1-6 0,1 0-13 15,0 0-9-15,0 0-11 0,0-1-4 0,-1 2-5 16,4-3 2-16,-2 3-3 0,1-1 1 16,0-1 0-16,-1-2-7 0,3 0 2 0,-3 0-12 0,1-2-22 15,0 0-41-15,-3 1-53 0,1-2-62 16,2-1-105-16,-2-2-172 0,-2-2-354 0,0-1-197 15</inkml:trace>
  <inkml:trace contextRef="#ctx0" brushRef="#br1" timeOffset="336510.0087">16817 9054 363 0,'-5'2'359'0,"-4"2"-21"0,-1-1-53 16,2 3-15-16,4 2-37 0,-3 2-48 0,1-1-34 15,-1 3-29-15,0-1-18 0,3 1-17 0,-2-1-18 16,2 0-11-16,-4 1-12 0,-1 1-12 0,2-1-10 16,0 4-4-16,-1-3-8 0,0-1-5 0,4 1 1 15,-3-2-6-15,1-3-2 0,1 0-4 16,0-1-15-16,0-2-14 0,2 0-27 0,-3 0-40 16,4-3-52-16,-4 2-64 0,1-3-111 0,-3-1-206 15,4-1-236-15,-3-3 206 0</inkml:trace>
  <inkml:trace contextRef="#ctx0" brushRef="#br1" timeOffset="336716.5307">16308 9125 1 0,'-13'0'58'0,"-4"-1"355"16,-1 2-3-16,0 0-61 0,7 4-87 0,-3 1-69 0,2 1-48 15,2 1-16-15,1 0-10 0,0 0-16 16,-2 2-16-16,1 1-20 0,2-1-20 0,-1 1-13 15,1 1-9-15,-2 1-6 0,2 1-6 0,3 0-6 16,-2-1 0-16,0 1-2 0,0 3-6 0,1-2-14 16,-1-1-24-16,4-3-48 0,-1-3-78 15,-1-3-149-15,2 1-247 0,-2-3-273 0,2-1 358 16</inkml:trace>
  <inkml:trace contextRef="#ctx0" brushRef="#br1" timeOffset="336910.2786">15797 9187 1 0,'-11'3'7'0,"-6"6"246"0,0 0-42 15,1 1 5-15,4 1-12 0,0 0-39 16,-3 4-34-16,3-3-21 0,1-1-21 0,-1 1-23 16,0 1-22-16,-1 1-16 0,2-2-12 15,1 2-3-15,1-1-9 0,5 0-6 0,-3-2-15 16,5-1-42-16,2-2-93 0,0-3-177 0,1-2-278 15,6-2 216-15</inkml:trace>
  <inkml:trace contextRef="#ctx0" brushRef="#br1" timeOffset="337072.842">15541 9189 1 0,'-17'8'0'0,"-4"0"4"0,-4 2 185 15,1 1-12-15,4 0-52 0,4 2-55 0,-1-3-36 16,4 1-19-16,2 0-19 0,4 0-26 0,6 1-66 16,3 1-252-16,7-1 212 0</inkml:trace>
  <inkml:trace contextRef="#ctx0" brushRef="#br1" timeOffset="338120.2634">19538 9227 1 0,'1'0'0'0,"0"0"0"0,2 0 0 15,-3 0 0-15,1 0 0 0,-1 0 0 0,1-1 0 16,-1 1 0-16,2-1 4 0,-2 1 190 0,1-1 7 15,-1 1-5-15,0 0-11 0,0-2-21 16,0 4-36-16,0-2-33 0,0 0-23 0,0 1-19 16,0-1-18-16,0 1-15 0,0-1-10 0,0 1-11 15,0 1 2-15,0-1 11 0,0 1 16 0,-1 1 15 16,-2-1 4-16,2 4-3 0,-2-3-3 0,2 2 2 16,0 0 3-16,1-1 9 0,-1 3 4 15,1-2-3-15,0 1 2 0,0 1 0 0,0 1 2 16,0-1-1-16,0 1-8 0,0 1-4 0,0-1-15 15,-2-1 1-15,2 3-3 0,-1-2-6 16,0 0 3-16,0 1-5 0,-1 0-2 0,1 2-3 16,0-3 1-16,-2 2-4 0,1 2-2 0,-2-1-2 15,0 1-5-15,-2 0 4 0,4 2 1 0,-3-4-1 16,1 3 0-16,2-2-5 0,-2 2 0 0,1 0-2 16,1 0 3-16,2-3-2 0,-2 1-2 15,2-2 1-15,0 2-1 0,0-1 1 0,2 1 1 16,-2-2 2-16,0-2-3 0,2 2 1 0,-1-3 1 15,2 1-1-15,-2-2 3 0,2 1-1 0,-3-2-1 16,2-1 0-16,0 0-2 0,-1-1 5 16,-1 0-1-16,1-2 4 0,0 1 0 0,-1-1-4 15,0-1 2-15,0 2-4 0,0-1 3 0,0 0-1 16,2 0-3-16,-2-1-5 0,0 0-13 16,0 0-16-16,0 0-38 0,0 0-93 0,0-2-302 15,1 1-671-15</inkml:trace>
  <inkml:trace contextRef="#ctx0" brushRef="#br1" timeOffset="340354.4327">17677 8322 1 0,'-2'-3'0'0,"-2"-5"4"0,0 1 357 0,2 0 6 0,0 3-23 16,-2-1-60-16,2 1-65 0,-2 1-48 15,1 0-35-15,0 1-23 0,2 1-19 0,-1-2-12 16,0 2-8-16,-1-1-12 0,1 1-4 0,0 0-8 16,0 1-3-16,1 0 0 0,-4-3 4 15,4 3 4-15,0 0-2 0,-1-1-5 0,-1 0-8 16,0 0-8-16,2 1 0 0,-1-2-4 0,-3 2-4 16,2 0-4-16,0 0-6 0,-2 2-2 0,1-1 0 15,-2 1 0-15,1 2 1 0,-2-2-3 16,3 2-1-16,-6-2-2 0,3 3 2 0,0 1 4 15,-3 2 2-15,3-1 0 0,-2 2 0 0,1 1-1 16,-2-1-3-16,3 1 3 0,0 1 0 0,-2 0 0 16,0 1 0-16,0-1-5 0,0 1 2 15,1 1 0-15,-2-1 0 0,3 3 2 0,-2-1-2 16,1 2-1-16,-1-1 0 0,4 1 1 0,-1 0-5 16,2 0 0-16,-2 0-2 0,4-1-2 15,1 0 3-15,1-2 1 0,2-1 1 0,-1 0 1 0,6-1-1 16,-3-2 0-16,2 0 2 0,3 0 4 0,0 0-1 15,4-3 2-15,0 3-1 0,5-3-4 16,1-1 3-16,2-1 1 0,1-1 0 0,3-1-3 16,0-2-1-16,-2 0-4 0,0 0-2 0,0-2 5 15,-1-1-5-15,-5 1-1 0,0 0 2 16,-2-3-4-16,-2 1 4 0,-2-1 3 0,-1-1 2 16,-1 0 1-16,-3 0-3 0,0 1 0 0,-2-2-2 15,0 0 2-15,-2 1 0 0,-1 1 0 0,1-2-2 16,-4-2-3-16,1 2 0 0,-1-1 1 15,-2 0 2-15,0 3-2 0,0-3 0 0,-1 2-4 16,-1 0-1-16,-1 2 3 0,0-2-1 16,2 2 0-16,-1 1 2 0,1-1-6 0,0 2 5 0,3 0 0 15,0 0 1-15,1 2 0 0,-1-1-4 16,1 1-2-16,1 0-3 0,1 0 1 0,-1 1 0 0,2-1 1 16,-1 2 0-16,0-2 0 0,1 2 5 15,2 0-1-15,3 1 3 0,4-2 2 0,6 0-3 16,-1 0 1-16,5 0-4 0,-2-1 3 15,2 3-3-15,-3 0 3 0,1-1 1 0,-2 2-4 16,-5-1 2-16,0 1 0 0,-3 0 0 0,-2-1 1 16,-1 2 0-16,-1 1-3 0,-1 0 0 0,1 1 3 15,-3 1-3-15,1 1 3 0,-1 3 1 0,1-2-3 16,-3 0 2-16,-2 5 1 0,-1-1 0 16,-1 1 2-16,-2 0 0 0,1 2 0 0,-3-1-3 15,0 0 5-15,-1 2-6 0,1-3 2 0,2 0 1 16,-1-2-3-16,4-2 4 0,-2-2-2 15,1 1 1-15,-2 0 0 0,3-1-1 0,-3-1-2 16,2-2-1-16,2 0 3 0,0 1-3 0,-1-1 4 16,0-1-1-16,2 0-3 0,0-1 4 0,1 1-4 15,0-1-2-15,1 1-6 0,0-1-21 16,5 1-34-16,1 0-69 0,5-1-163 0,2 1-782 16,3-1-611-16</inkml:trace>
  <inkml:trace contextRef="#ctx0" brushRef="#br1" timeOffset="350903.7361">19623 8850 1 0,'1'-1'0'0,"-1"-1"0"16,0-2 0-16,-1 3 0 0,1-1 0 0,0 1 0 15,1 0 3-15,-1-2 87 0,0 2-10 0,0 0 6 16,0 0-12-16,0 0 6 0,0-1 4 16,1 0-3-16,-1 0 31 0,0 1 8 0,0-2 5 15,0 2 7-15,0 0-14 0,0 0-5 0,0 0-3 16,0-1-10-16,0 2-10 0,0-1-13 0,0 1-13 16,0-2-5-16,0 1 3 0,0 0-5 15,0 1-3-15,1-2-11 0,-1 1-9 0,0 1-3 16,0-1-1-16,0-1 0 0,0 1-3 0,0 0 3 15,2-1 1-15,-2 1 1 0,0-2 0 0,0 1-6 16,0 1-4-16,0-2-1 0,1-1 4 0,-1 1 1 16,0 2-3-16,0-1-3 0,0 1-7 15,0-2 3-15,0 1 0 0,0 0 2 0,0-1-3 16,0 0-2-16,0 0-2 0,0 0 0 0,0 0 4 16,0-1 0-16,0 0 0 0,0 0-1 0,0 1-2 15,0 0 0-15,0-1 4 0,0 1-1 16,0-1-1-16,0 0 0 0,0-1-3 0,0-1-1 15,0 0 2-15,0 0-1 0,0 0-1 0,1 0 2 16,-1 0-4-16,0 0 2 0,1 1 0 0,2-2 1 16,-3 2 2-16,1-2-4 0,-1 1-1 15,0 1-2-15,0-2-1 0,0 3 3 0,0-2-3 16,0-1 2-16,0 2-4 0,-1-2 0 0,1 1 3 16,0-2-1-16,0 1 1 0,-3 1-1 15,3-3-3-15,0 2 1 0,0-2 1 0,-1 0 0 16,1 2 1-16,0-1 2 0,-1 2-6 0,1 0 2 15,0-1 0-15,0-1 1 0,0 1 1 0,0 0-3 16,0 0 2-16,0 0-3 0,1-1 1 16,-1 1 3-16,0-1 0 0,1 0 1 0,2 2-2 15,-3-3 1-15,1 1 2 0,-1 0-1 0,0-2 5 16,0 0-4-16,0 2-1 0,0-2 0 16,0-1 1-16,0 0 2 0,-1 1-1 0,1-4 2 15,0 4-2-15,0-3-1 0,0 2 2 0,0-1-1 16,0 0 5-16,0 0-4 0,0 1-2 0,0 1 0 15,1-2-5-15,-1 2 3 0,0 1 1 0,1-1 0 16,-1-1-2-16,0 3 0 0,1-2 0 16,-1 0 0-16,0-1 7 0,2-1-6 0,-2 1-1 15,0 0 1-15,0-1-7 0,0 0 7 0,0 2 0 16,0-4 0-16,1 3 1 0,-1-1-2 0,0-1 2 16,0 1-1-16,1 1 6 0,-1-2-6 0,1 1-3 15,2-2-1-15,-2-1-2 0,-1 1 4 16,1-3 3-16,1 0 1 0,-2 5-4 0,0-6 0 15,0 1 0-15,1-1-3 0,0-2 5 0,0 2-2 16,1-2-2-16,-1 0 1 0,-1 3-1 16,1-3 1-16,-1 2 1 0,2 0 0 0,-1 0-1 15,-1 1 1-15,0-1 0 0,0-1-1 0,0-1 2 16,1 0-1-16,0-2 1 0,-1 0-1 0,1 0-1 16,2 2 2-16,-2-2 1 0,0 2 0 15,1 0-1-15,-1 1-1 0,0-2-1 0,2 0-1 16,-1-3 3-16,1 3 0 0,-2-1-1 0,-1 1-1 15,2 0-1-15,0 1 1 0,1 0-1 0,-1 3 1 16,-1 0-2-16,-1-2 1 0,0 2 3 0,0-3-2 16,0 1 4-16,0 0 0 0,0 3-1 15,0 0 1-15,-1-1 2 0,-1 1-2 0,2 1-2 16,-2-3 2-16,1 3-7 0,1-1 4 0,-2 1 0 16,2-1 0-16,-1-1 3 0,1 0-2 0,-1 0 0 15,1 2-1-15,0 1 2 0,0-1-1 16,0 0 1-16,1-2 1 0,-1 0-5 0,0 1 1 15,1 0 1-15,-1 0 0 0,2 0 1 0,-2 1 0 16,0 3-1-16,1-1 1 0,-1-1-1 0,2 2 2 16,-2-3-1-16,0 4 0 0,2-2-4 15,-2 2 3-15,1-5 1 0,-1 4-3 0,0-3 5 16,1 4-4-16,-1-1-1 0,0 3 2 0,1-1-2 16,-1-1 4-16,0-3 0 0,0 3 1 15,0-2-2-15,0 3-1 0,0-2 0 0,0 2 1 16,0-3 3-16,0 3 0 0,0-3-2 0,0 3-1 15,0-1 1-15,2 0-4 0,0-1 2 0,-1 1 0 16,0 0-7-16,1-1 6 0,-1 1 1 0,-1-1-2 16,1 1 4-16,0 2-2 0,1-1-2 0,-1 2 1 15,0 0 0-15,2-2 0 0,-3 2 0 0,2 1 0 16,-1-2-5-16,-1 2 5 0,2-2-2 16,-1 2 2-16,-1 0 3 0,1-1-3 0,-1 1 1 15,0 0-1-15,2-3 3 0,-2 2-3 16,1-1 0-16,-1 1 1 0,1 1-7 0,-1 0 6 15,1 0-1-15,0-1-1 0,1 1 6 0,-2-1-5 16,2 0 1-16,-1 0 0 0,-1-1 1 0,3 1 1 16,-3-2 0-16,0 0-1 0,1 1-4 15,-1-3 2-15,1 3 1 0,-1-2-3 0,2 1 6 16,-2-1-3-16,0 4-2 0,1-3 2 0,-1 0-4 16,1 2 4-16,-1 0 0 0,0-3-1 0,1 3-1 15,-1-3 2-15,0 3 0 0,2 0 0 16,-2-3 4-16,0 4-3 0,0-2-1 0,0-2 1 15,0 3-2-15,0-2 1 0,-2 0 0 0,2 2 1 16,0-3-5-16,0 2 4 0,0 0-1 0,-1 1 0 16,1 1 5-16,0-3-3 0,0 3-1 15,0 1 0-15,0-2-2 0,0 1 1 0,0-2 2 16,0 3-1-16,0-2-2 0,0 2 1 0,0 1 0 16,0-2-1-16,0 1 5 0,0 0-3 0,0 0 0 15,0 0 1-15,0 2-5 0,1 0 3 0,-1-2 1 16,0 0-1-16,0-1 1 0,2 1 0 0,-2-1 0 15,1-2-2-15,-1 1 6 0,0 0-5 16,1-1 1-16,0 1 1 0,1 0-2 0,-1-2 0 16,0 2 0-16,0-1-1 0,1 1-2 15,-1 1 4-15,0-1 0 0,-1 1-1 0,1-1 6 16,-1 1-6-16,2-1 3 0,-2 3-1 0,2-1-4 16,-1 0 2-16,-1-1 1 0,1 1 0 0,-1-1-2 15,0 0 4-15,2 2-2 0,-1-1-2 16,-1 1 2-16,0 0 1 0,0 0 0 0,0 1 1 15,0-1-2-15,0 2-1 0,0-1 0 0,0 0 1 16,0 0-2-16,0 0 1 0,0 1 0 0,0-1-1 16,0 1 8-16,1 0-8 0,-1 1 0 0,0-3 3 15,1 3-8-15,-1-1 7 0,2 0 0 16,-2 0-1-16,1 0-1 0,-1 1 1 0,0-3 0 16,1 1-1-16,-1 0 6 0,2 2-5 0,-2-2 1 15,0 1 2-15,0-1-6 0,0-2 4 0,1 3 1 16,-1-1-2-16,0 0 3 0,0 1-3 15,0-2 1-15,1-2-1 0,-1 1 7 0,0 0-5 16,1-1-2-16,-1 0 3 0,1 2-10 0,1-2 6 16,-2-1 1-16,1-1-1 0,0-3 2 0,1 3-1 15,-1-2-1-15,-1 0 0 0,1 1 4 0,0-1-4 16,0 1 0-16,1-2 2 0,0 2-6 16,1-1 4-16,-2 0 0 0,0 1 0 0,0-3 2 15,1 3-2-15,-1-3 1 0,1 2-1 0,0-2 3 16,-1 1-2-16,0-2-1 0,0 2 1 15,1-1-5-15,-1 1 3 0,0-1 2 0,2-2-1 16,-2 1 3-16,0-1-1 0,-1-1 0 0,0 4-2 16,0-3 3-16,0 1-4 0,1 1 1 0,-1 1 0 15,2-3-4-15,-1-1 4 0,2-1 0 16,-1 0 0-16,-1-1 0 0,-1 1 2 0,0 2 0 0,1-1-2 16,-1 0 6-16,1 2-6 0,1-1 0 15,0-2 1-15,0 2-5 0,-1-5 4 0,1 4 1 16,-2-1-3-16,1 0 4 0,-1 1-1 0,0 2 0 15,2-1 0-15,-1-1 3 0,0 1-4 0,2-2-2 16,-2-4 3-16,1 1-9 0,1-3 9 16,-1 5 0-16,0 0-1 0,-1-1 3 15,-1 3-4-15,4 1 1 0,-3-1 0 0,0 0 3 0,3 0-3 16,-3-2 0-16,3-2 1 0,0 1-8 16,-3-1 7-16,1 1 0 0,1 0-1 0,-2 2 6 15,1-2-5-15,0 4 0 0,-1-1 2 0,1 0 1 16,1 0-2-16,0-2 1 0,-2-2-2 0,1 0-2 15,-1 0 3-15,2 1-2 0,-2-2-1 16,-1 3 2-16,0 1 0 0,-1 0 2 0,1 1-1 16,0 0 1-16,0 2-2 0,1-3-2 0,-1 0 1 15,0 0-4-15,2 0 5 0,-2-1 1 16,-2 0-2-16,2 2 3 0,-1-2-1 0,-2 1-1 16,2 0 1-16,0 1 2 0,1 0-3 0,0 0 0 15,0 2-1-15,1 0-4 0,-1-1 5 0,0-1 0 16,0-2-1-16,0 3 3 0,0 0-2 0,-1-1 1 15,0 1-1-15,0-1 2 0,-2 0-3 0,2 4 0 16,-1-1 0-16,0 2-2 0,2 1 3 16,0 1 0-16,-1-2 0 0,1 1 4 0,-2 0-4 15,2-1 2-15,-2 0-2 0,1-3-1 0,-2 3 0 16,1 0 1-16,1 1 0 0,-1 1-2 16,0 1 4-16,2 0-1 0,-1-2 0 0,-1 3 1 15,2 2-3-15,-1-1 2 0,1 2 1 0,0 0-2 16,-1 2 0-16,1 1-1 0,0-1 0 0,0 2-1 15,0-1 2-15,0 0 2 0,0 1-2 16,0-1 2-16,0 1-2 0,0 0 1 0,0 0 1 16,0 0 0-16,0-2-1 0,0 2-2 0,0 0-1 15,-1 0 0-15,1 0 2 0,-2-1 0 0,2 0 1 16,-1-2-1-16,1 2 1 0,-1-2 1 16,-3 1-2-16,3 1 0 0,1-3 0 0,-1 1-1 15,-3 1 0-15,3 0-1 0,-2 0 1 0,2-1 1 16,0 1 0-16,0-3 4 0,-1 3-5 0,1-1 2 15,-2 1-1-15,2 0-1 0,0 1 1 16,0-1-1-16,0-1-1 0,-1 3 1 0,1-2 4 16,0 1-3-16,-1-3 0 0,1 3 2 0,1 1-4 15,0-1 2-15,0 1 1 0,0 0-2 0,0-1 1 16,0 1 0-16,0 0-2 0,-1 0 1 0,1 0 0 16,0 0 1-16,0 0 1 0,0 0 0 0,0 0-3 15,0 0-1-15,0 0 0 0,0 0-2 16,0 0 3-16,0 1-3 0,0-1 1 0,0 2 0 15,0 3 3-15,0-3 2 0,0 2 0 0,0-2 0 16,0 0-2-16,0 1 1 0,-1 1-1 16,1 1-1-16,0-1 3 0,-2 1-3 0,1 1 2 15,-1 1 0-15,-1 1 0 0,1 0 2 0,-1 2-1 16,0-1 1-16,-1 5-2 0,0-3 0 16,-1 3-1-16,0-2-5 0,-2 3 6 0,0 0-1 15,0 2 1-15,-1 1 0 0,0 1-1 0,0-2 2 16,2 1-3-16,0-1 10 0,-3-3-7 0,6 1-1 15,-3-2 1-15,3-1-9 0,0-1 9 16,1-2-1-16,-2-2 0 0,4-2 2 0,-3 2-2 16,2-3 1-16,0 0-1 0,-1-1 7 0,2-1-8 15,0-2 1-15,0 0-1 0,0 0-6 16,0 0 9-16,-2 0 1 0,2-2 1 0,0 0 1 16,-1 0-2-16,1-3-1 0,-1-4 0 0,0 2 3 15,-3-4-5-15,3-1 0 0,-1-4-2 0,2 0-6 16,2-4 7-16,-1 1-2 0,4-2 2 15,-3-3 4-15,4-1-7 0,-1-2 3 0,2 3-2 0,-2 0 1 16,1 2 0-16,0 3 0 0,-1 1 0 16,0 2-6-16,-1 0 7 0,2 5-3 0,2-5 2 15,4 3 3-15,2-1-5 0,1 2 2 0,-4 2 0 16,-2 3 4-16,-2-1-3 0,1 3-1 0,-2 1-1 16,-1 0-4-16,3 2 3 0,-4 0 0 15,4 2 1-15,-3 2 1 0,1 0 0 0,0 0-1 16,3 3 0-16,-2 1 3 0,3 1-3 0,0 1 1 15,-1 0 0-15,1 2-6 0,1-2 8 0,-2 3-1 16,1-3 3-16,-3 1 1 0,4 3-4 16,-1-2 2-16,-1 1-1 0,4 0 4 0,-3-1-3 15,2-1-2-15,-1 1 1 0,2 0-9 0,0-2 11 16,-1 3-4-16,0-2 4 0,-2-2 2 16,2 0-6-16,2-1 3 0,-3 1-2 0,3 0 0 15,-4 1 1-15,2-2 1 0,1-1-1 0,-1 3-1 16,0-4 1-16,-2 2 0 0,1-1 0 0,-2-2 2 15,-1 0-2-15,-2 2 2 0,2-2-3 0,-5 1-1 16,2-3 2-16,-3 0-1 0,0 1 1 0,-1-2-1 16,-1 2 2-16,0-2 0 0,0 0 1 15,0 0 1-15,0-2 1 0,-1 2 1 0,1 0 3 16,0 0-1-16,0-1-5 0,-2 0 1 0,2 0-2 16,-1-1-3-16,1-1 3 0,-1 2-3 0,-1-1-5 15,1 1-8-15,1 1-32 0,-2-2-42 16,2 4-45-16,-1 2-69 0,1 1-143 0,3 2-825 15,0 0-536-15</inkml:trace>
  <inkml:trace contextRef="#ctx0" brushRef="#br1" timeOffset="354624.9754">24255 9403 1 0,'0'-2'0'0,"-1"1"0"0,-1-1 0 0,1 1 0 15,0-1 0-15,0 2 0 0,0-1 0 0,1 0 47 16,-1 0 50-16,-2-1 22 0,2 2 12 16,0-1 16-16,1 0 9 0,0 0-6 0,-1-1-6 15,1 0-16-15,-1 1-13 0,1-1-13 0,0 1-14 16,-1 0-8-16,1-1-10 0,0 2 0 0,0-1-1 15,-1 0-6-15,1 1-2 0,-2-2-11 0,2 2-5 16,-2 0-4-16,2 0-6 0,-1-1-1 0,1-1-1 16,-1 2-1-16,1-1 2 0,0 0-1 15,0 1 0-15,-1-1 3 0,1 0 1 0,0-1 3 16,0-1 1-16,0 1-2 0,0 0 1 0,0 1 1 16,0-2-2-16,-1 2-2 0,1-1-7 15,0-1 0-15,0 1 2 0,-1-2-1 0,1 2 2 16,0-3-7-16,0 2-5 0,0 1-5 0,0-1-2 15,0-1 1-15,0 1-3 0,0-1-2 0,0 0-5 16,0 1 1-16,0 2 0 0,0 0 1 16,-1 0 2-16,1 1-7 0,0 0-3 0,-2-1-2 15,2 1 0-15,-2 0 1 0,2 0-1 0,0 0-2 16,0 0-9-16,-1 0-3 0,1 0-11 0,0 0-25 16,-2 0-35-16,1 0-74 0,0 1-182 0,-3 2-557 15,1 1-337-15</inkml:trace>
  <inkml:trace contextRef="#ctx0" brushRef="#br1" timeOffset="355575.2807">24303 9058 47 0,'0'-5'330'0,"-1"-8"15"0,1-1-24 16,1 2-33-16,0-1-19 0,3 0-51 0,-3 1-58 15,1 0-38-15,0-1-31 0,1 4-20 0,2-4-14 16,-3 5-14-16,0-2-8 0,2 1-12 0,-3 2 0 16,1 0-1-16,-1 0 1 0,-1 2-2 15,0 0-4-15,0 1-4 0,0-1-7 0,-1 0-1 0,0 2-7 16,0 0-5-16,0 0-9 0,-3 0-14 15,3 1-8-15,0-1-14 0,-1-2-15 16,1 3-35-16,-3-2-47 0,3 2-57 0,-1-1-72 0,2-1-72 16,-1-1-41-16,1 0-154 0,0-1 229 15</inkml:trace>
  <inkml:trace contextRef="#ctx0" brushRef="#br1" timeOffset="355825.1036">24354 8527 1 0,'0'-9'0'0,"-1"-3"0"0,0-4 222 0,0 1-12 16,1 3-5-16,0-1 25 0,1 0 8 15,0-2-42-15,0 3-65 0,0-1-68 0,2-2-21 16,1 2 4-16,-2-2 1 0,-1 0-12 0,3 0-14 16,-2-1-5-16,1 3 11 0,-2 0-3 0,4 2-15 15,-3-1-16-15,1 2-19 0,0-1-1 16,0 2 6-16,-1 1-1 0,-1-3-26 0,0 3-77 15,2-1-47-15,-1 1-13 0,1 0 2 0,-1 0 20 16,-2-2-74-16,4 2-153 0,-1-1 234 16,-1 0 156-16,-1 0 0 0,0-1 0 0,0-1 0 15,-1 1 0-15</inkml:trace>
  <inkml:trace contextRef="#ctx0" brushRef="#br1" timeOffset="356042.1746">24405 7869 1 0,'0'-13'0'15,"0"-1"0"-15,0-6 0 0,0 4 0 0,0 2 277 16,0-1 8-16,-1-2-35 0,1 2-10 0,-1 0-7 16,-1 2-42-16,-1-1-46 0,0 0-30 15,2 0-19-15,-1 0-14 0,0 0-19 0,-3 0-15 16,2 1-20-16,-1 1-11 0,0-1-9 0,1-1-13 16,1-2-6-16,-3 3-9 0,2-1-14 0,-2 0-16 15,2 1-17-15,-2-1-25 0,1 2-24 0,-1-2-19 16,0 0-28-16,4-1-33 0,-1 2-67 15,0 0-75-15,0-2-87 0,2 2 262 0,2-3 163 16</inkml:trace>
  <inkml:trace contextRef="#ctx0" brushRef="#br1" timeOffset="356274.0818">24409 7004 1 0,'0'-11'0'0,"2"-3"0"15,-2-4 346-15,-2 3 78 0,-2 3-38 0,2-2-74 16,0 0-76-16,-3 0-59 0,4 0-40 0,-2 1-33 16,1 0-26-16,-3 1-20 0,2-3-14 0,-4-1-18 15,6 2-11-15,-2-3-12 0,1 1-6 16,-1 1-8-16,1-1-5 0,2 2-2 0,0-3-12 16,0 2-12-16,0 0-18 0,0 1-28 0,0-2-30 15,0 3-43-15,1-3-63 0,0-1-141 0,2 2-140 16,-3-2-115-16,0 1 535 0,-3 1 85 15</inkml:trace>
  <inkml:trace contextRef="#ctx0" brushRef="#br1" timeOffset="356718.4352">24348 6261 1 0,'2'-11'0'0,"1"-7"0"16,-2-4 0-16,3 2 0 0,-1 4 129 0,-2 0 243 15,1 0-24-15,-1-1-76 0,4-1-75 16,-1-1-40-16,2-1-26 0,-3 1-6 0,0-1 4 0,-1-2-9 15,1 1-18-15,-2 0-25 0,1-2-31 16,-1 1-15-16,4-3-6 0,-3 2-10 0,0 0-4 16,-1 1-4-16,0-5-7 0,2 3 0 15,1-2-2-15,-2 1-6 0,0 0-6 0,3 0-6 0,-3 0-18 16,-1 0-26-16,0-1-25 0,3-2-25 16,-4 2-21-16,1-1-11 0,-1 1-11 0,0 0-12 15,0-1-9-15,0 3-3 0,0-4 8 0,0 4 12 16,0-3 24-16,0 0 20 0,1 0 18 15,0-1 16-15,0-1 12 0,0 1 12 0,0-3 16 16,4 3 18-16,-3 0 14 0,1 2 14 0,0-2 11 16,1 1 6-16,-1 0 9 0,0-1 4 0,2 0 2 15,-2 2 4-15,5 0 9 0,-5 2 20 16,3-1 29-16,-3 0 30 0,4 0 29 0,-4 1 37 16,4 2-9-16,-4-1-3 0,4 1-13 0,-4 0-32 15,0 0-7-15,1 1-12 0,-2 1-18 0,-1 1-14 16,-1 1-7-16,1 0-12 0,-1-1-7 15,3 4-6-15,-3-1-8 0,2-1-13 0,-2 1-8 16,0-3-11-16,0 2-11 0,0 0-3 0,1 2-5 16,-1 0-6-16,0 2-7 0,1-1-15 0,-1 0-35 15,0 2-57-15,0 1-108 0,1-1-182 0,-1 1-234 16,0-1-116-16</inkml:trace>
  <inkml:trace contextRef="#ctx0" brushRef="#br1" timeOffset="356967.1048">24554 4174 1 0,'-1'-1'0'0,"-2"-3"0"0,0-1 0 16,3 3 0-16,-1 0 8 0,0-1 74 15,0 1-38-15,1 0-24 0,-1-1-13 0,1 2-19 16,1 0-17-16,-1-1-11 0,0 2-16 0,0-1 32 16,0-2 24-16,1 3 0 0,-1-2 0 15,1 1 0-15,0-1 0 0,0-1 0 0,3 0 0 0</inkml:trace>
  <inkml:trace contextRef="#ctx0" brushRef="#br1" timeOffset="357379.4891">24560 3832 1 0,'-4'-9'0'0,"-5"-7"0"0,-1-2 0 16,0 1 0-16,0 2 0 0,0 1 0 0,-3-4 178 15,2 0 42-15,-5-1-11 0,6-3-50 0,-1-1-50 16,0 1 7-16,1-4 17 0,2-2 41 0,3-1 14 15,-3-2-22-15,4-2-56 0,-1-2-53 16,4-1-24-16,1 2 4 0,1-1-1 0,2 0-3 16,3 2-4-16,1 1-3 0,-1 4 6 15,2 3 3-15,0 2-3 0,1 2-10 0,-4 2-5 0,2 1 1 16,0 3 6-16,-2-1-1 0,3 3-6 0,-4 0-6 16,2 2-11-16,-4 2 1 0,4 0-2 15,-2 2-6-15,2 1-4 0,-2 1-9 0,-2 2 2 16,5 0 1-16,-5 1 3 0,3-1 8 0,-3 2-7 15,0 1-4-15,-1-1 7 0,-2 2 7 0,2-1-5 16,-3 0-2-16,2 1-15 0,0-1-13 16,0 2-1-16,-1-2-5 0,1 1 7 0,0-1 18 15,0 0 20-15,0 0 7 0,0 0-1 0,0 0-10 16,0 0-5-16,0-1 7 0,0 1 0 16,0 0-23-16,0-2 30 0,-1 2-47 0,1-1-110 15,0 0-90-15,1 2-303 0,1 0-352 0</inkml:trace>
  <inkml:trace contextRef="#ctx0" brushRef="#br1" timeOffset="359950.1839">20098 2880 1 0,'0'1'0'0,"-1"1"0"0,1-2 0 15,0 0 0-15,-1 1 0 0,-2 0 0 0,3 1 0 16,-1-2 0-16,-2 1 0 0,2 0 0 0,0 0 0 15,0-1 0-15,-2 1 0 0,2-1 0 0,-2 0 0 16,2 2 0-16,-1-2 0 0,2 0 0 0,-3 1 0 16,1-2 94-16,0 1-1 0,1 1-9 15,0-1-6-15,-1 1-3 0,-2-1 3 0,3 1-4 16,-2-1-7-16,2 2-10 0,0-2-12 0,0 0-4 16,-1 1-2-16,1-1 0 0,0 1 1 15,1 0-1-15,-2 1 0 0,1-1 0 0,0-1 7 16,1 2 2-16,-1-1 0 0,1 1 2 0,-3-2-4 15,2 1 7-15,0-1 10 0,-1 0 8 0,2 0 7 16,0 0 5-16,-1 0 0 0,1 0 1 16,0 0 0-16,0 0-8 0,0 0-5 0,0 0-11 15,0 0-7-15,0 0-7 0,0 0-9 0,0 0-7 16,0 0-11-16,0 0-7 0,0 0-4 16,0 0-5-16,0 0-1 0,0 0-1 0,1 0-3 15,-1 2-1-15,0-2 0 0,0 0 0 0,0 0-1 16,0-2 2-16,0 2 0 0,2 2 4 0,-1-1 5 15,0 2 8-15,2-2 8 0,-2 2 4 0,1-2 3 16,2 0 4-16,0 0-1 0,0 0 0 0,2 0-1 16,0 1-1-16,0-1-3 0,2 1 0 15,2-2-2-15,-2 1-2 0,5 0 1 0,-2-1-5 16,1 1 0-16,4-1-1 0,-3 0-1 0,1 0-1 16,1 0 0-16,-2-1-2 0,3 0-2 0,-2 1-2 15,4-1-2-15,-3 1 0 0,3-2 0 16,2 1-2-16,2 1 0 0,0 0-2 0,2-2 1 15,-3 2 0-15,1 0-1 0,0-1 1 0,4 2-4 16,-4-1 1-16,3 0 0 0,0 2-2 16,-2-2 3-16,4 0-1 0,-3 0 0 0,3 1 2 15,-1-1-3-15,-1 2-1 0,-1-2 0 0,2 0-1 16,-3 0 0-16,5 0 2 0,-2 0 0 0,1 1-1 16,2-1 1-16,-3 0 0 0,1 0-2 15,2 0 4-15,-4 0-4 0,1 1 1 0,2-1 1 16,-1 0-2-16,0 0 2 0,1 0-2 0,-3 1 2 15,3-1-3-15,-7 0 2 0,6 0 1 16,-4 0 1-16,2 0 1 0,-1 0-2 0,0 0 2 16,3-1 0-16,-1 0 0 0,0 0 0 0,3-1 0 15,-4-1 0-15,2 2-6 0,-2 0 7 0,1 0 0 16,2-2-3-16,-2 0 6 0,4 0-5 0,-1 0-1 16,1 0 1-16,-1-1-1 0,0 1 0 0,-4 2 0 15,5-2 1-15,1 2-2 0,3-1 1 16,-1 0-1-16,-1 0 1 0,-1 0 1 0,1 0-2 15,-2 1 1-15,1-2 0 0,0 2-1 0,-1-1 0 16,1 2 0-16,0-1-1 0,3 1-1 0,-1-1 3 16,-1 0-2-16,1 1 1 0,2-1 4 15,-2 0-6-15,4 1 3 0,-4-2 0 0,-1 1-5 16,5 0 4-16,-5 1-1 0,0 0-1 0,1 1-2 16,2-1 5-16,-1-1-2 0,-1 1 1 15,-2-2 3-15,2 1-4 0,-2-1 2 0,-1 1-1 16,-3 1-1-16,3-1 0 0,-1 1-2 0,0 0 2 15,-1 0-2-15,-3-2 3 0,0 2 1 0,-2-1 0 16,0-1 6-16,0 2-8 0,0-1 0 16,2 0 0-16,-4-1-5 0,5 1 6 0,-3 0-2 15,-1 1 1-15,4-1 0 0,-3 0 1 0,0 1 0 16,-3-1-2-16,5-1 6 0,-3 2-5 0,0 0 1 16,-1 0 0-16,0 0-3 0,-2 0 3 15,-1-1-2-15,-3 0 2 0,4 0-3 0,-3 0 4 0,-2 1-1 16,3-1 1-16,-3-2 5 0,3 2-7 15,-3 0 0-15,4 0 1 0,0-2-5 0,1 1 5 16,3 0 0-16,-1 2-1 0,2-1 1 0,-2-1 0 16,-2 0 0-16,0 1 1 0,-5 0 5 15,4 0-6-15,-4 1 0 0,0-1 0 0,-1-1-7 16,3 2 6-16,-3-1 0 0,4-1 0 0,-3 1 0 16,4-3 1-16,-4 3 0 0,4 0-1 0,-1 0 5 15,-2 0-5-15,1-1 0 0,0 0 0 16,2 1-3-16,0-1 4 0,-3 0 0 0,1 1-1 15,-2 0 0-15,-3-2 1 0,3 2-1 0,-1 0 0 16,-1 0 3-16,-1-2-3 0,-1 3 0 16,1-1 1-16,0 1-3 0,-1-1 2 0,1 0 0 15,2 1 0-15,-3-1 3 0,1 1-4 0,1 0 1 16,-2-1 0-16,0 1 2 0,1 0-3 0,-1-2 1 16,0 2-1-16,1 0-3 0,-1 0 5 0,-1 0-1 15,3 0 0-15,-3-1 3 0,0 1-3 16,1 0 2-16,0 0-2 0,-2 0 2 0,-3-1-3 15,5 1 1-15,-2 0 0 0,2 0-4 0,-1-1 5 16,1 1-1-16,-1 0 0 0,3-1 2 16,-2 1-2-16,-1 0 0 0,1 0 0 0,-2 0 2 0,0 0-2 15,0 0 0-15,1 0 0 0,-1 0-6 16,-1 0 6-16,1 0 0 0,1 1-2 0,-2-2 4 16,-3 2-2-16,-1-1 1 0,1 1-1 0,-2-1 1 15,-1 0-1-15,-1 0 0 0,0 0 0 16,0 0-1-16,0 1 2 0,0-1-1 0,0 0-2 15,0-1 2-15,-1 2-2 0,2-1 1 0,-1 0-1 16,0 0-2-16,0 0-2 0,0 0-3 0,0 0 1 16,0 1-1-16,0 2 5 0,0-1 2 15,1 3 1-15,1-2 3 0,-2 1-4 0,3 1 2 16,-3 1 1-16,0 4-4 0,0-3 3 0,-3 2-2 16,1 2 2-16,1-1 1 0,1 3-1 0,-1-2 1 15,-1 5-1-15,1-2 4 0,0 0-2 16,-1 2-1-16,0-2 1 0,2 1-3 0,-1 0 2 0,1-2-1 15,0 2 2-15,0-3-3 0,-1 2 5 16,1 1 0-16,-2-1 0 0,1 0 4 0,0-1-4 16,1 3 0-16,0 0 1 0,1 0-1 0,-1-2 1 15,1 2-1-15,0-4 1 0,-1 1-3 0,1-3 2 16,-1-1-2-16,0 2 0 0,0-4 3 16,1 2-3-16,-1-3 2 0,0 1-2 0,0 0 1 15,0-1 1-15,0-2 0 0,0 0 1 0,0-1 0 16,0-2 2-16,0 2 0 0,0-2 0 15,0-1 3-15,0 0-4 0,0 0 3 0,0-1 0 16,0 2-5-16,-1-1-2 0,1-1-15 0,-1 0-30 16,-2-1-52-16,-4-1-104 0,-5 1-280 15,-1 0-1096-15</inkml:trace>
  <inkml:trace contextRef="#ctx0" brushRef="#br1" timeOffset="360561.0479">20285 2828 1 0,'-7'2'0'0,"-1"-2"0"0,-2 1 0 0,1 0 0 16,-1-1 0-16,-1 3 0 0,2-1 0 16,-1 0 0-16,2 1 0 0,-4 0 0 0,3 1 0 15,-1-1 0-15,2 1 0 0,2 0 0 0,-3-2 0 16,6 0 0-16,-1 0 0 0,1-1 0 0,1 1 0 15,2-1 0-15,0 0 0 0,0 1 0 16,0-1 0-16,0 0 0 0,0 0 0 0</inkml:trace>
  <inkml:trace contextRef="#ctx0" brushRef="#br1" timeOffset="362036.7131">20061 2933 1 0,'-1'0'0'0,"-1"-1"0"0,1 0 0 16,0-2 0-16,1 2 0 0,0-1 0 0,0 2 0 16,0-1 0-16,0 1 0 0,-1-1 0 0,0 0 0 15,-1 1 66-15,1-1 95 0,1 1-8 0,-1-1-12 16,1 1-18-16,-2-1-20 0,2 1-8 16,-1 0-6-16,0 1-12 0,1-1-13 0,0 0-8 15,0 1-9-15,0 0 1 0,-1-1 0 0,1 1 4 16,0-1 0-16,1 0-5 0,-1 0-10 15,0 0-11-15,0 1 1 0,0-1 19 0,0 1 18 16,0 1 20-16,0-1 7 0,0 2-4 0,0-1-4 16,0 1-10-16,0-1-5 0,0-1-2 0,0 2-5 15,0 0-1-15,0 0-3 0,0 1-10 16,0 1-1-16,0 0-5 0,0-1-2 0,1 1 5 16,-1 1-5-16,1 0-3 0,-1 1 1 0,2 1-4 15,-1 0 0-15,0 0-2 0,1 2-3 16,-1-1-5-16,0 1 0 0,-1 0 0 0,0 0-2 15,0 1 3-15,0 0-7 0,0 0 0 0,0 2-2 16,0 1-1-16,0 0 2 0,-1 0-4 0,-2 1-3 16,2-3-6-16,-2 4 5 0,1-3 0 0,2 3 1 15,-1-4 4-15,-1 2-7 0,1-1-1 0,0-1-1 16,2 2 2-16,0-3-1 0,1-1-1 16,-1 0 2-16,0-2-3 0,2 3 4 0,-2-3 0 15,0 1 0-15,1 2 2 0,-1-3-3 0,0 0 0 16,-1 1-1-16,0-1-1 0,1 0 0 0,-1-1 1 15,0-2-3-15,0 0-2 0,1-1 3 0,-1 0 1 16,0-1 0-16,0 0 2 0,2-1-2 16,-2-1-1-16,1-1 0 0,-1 2 1 0,1-2 0 15,2 0 0-15,-3 2-1 0,1-4 1 0,-1 4 0 16,1-2 1-16,-1 0 1 0,0 0 0 16,1 0-1-16,-1 0-1 0,1 1 0 0,-1-1-1 15,2 0-1-15,-2 0 3 0,1 0-1 0,2 0 0 16,-2 0 2-16,0 0-1 0,3 0 1 15,0 0 1-15,-1 0-1 0,6 0-2 0,-4 0-1 0,4-1 0 16,-1-1 0-16,3 2 0 0,1-2-1 16,4 0-2-16,-4 1 0 0,2-2 1 0,2 2 2 15,1-2 1-15,-1 0-2 0,2 2-3 0,0-1 0 16,2 1-1-16,-1 0 2 0,2 0 2 16,1 0-2-16,0-1 0 0,2-1 1 0,1 0 0 15,4 1-1-15,-1-1 3 0,4-2-1 0,1 2-2 16,3-1 1-16,1 1-2 0,2-1 1 0,1 2-1 15,1-1-2-15,2-3 0 0,0 5 2 0,1-1 1 16,-2 1 1-16,-2-2 2 0,0 2-2 16,-2 0-1-16,2 1 0 0,1-1 0 0,-1 0-1 15,0 1 3-15,-4-1-2 0,3 1 2 0,-2 0 0 16,1 0-2-16,1 0 2 0,1 0 0 16,1 0-1-16,0 0 0 0,0 1 0 0,1 0-2 15,3 0 2-15,-1 0 1 0,-3 0 0 0,0-1 0 16,1 2 1-16,-1-1 0 0,0 0-1 0,0 1 1 15,-1-2 0-15,-2 0 0 0,0 0-1 16,-2 0 1-16,3 1-2 0,-1-1 2 0,-3-1 0 16,4 1 0-16,-2-2 0 0,-3 2 0 0,3 0 0 15,-2 0 0-15,3-1-1 0,1 1-1 0,-4-1 2 16,4 1-3-16,0 0 1 0,2-2 2 16,-1 2-1-16,-1-1 0 0,-3 0 0 0,2 1-1 0,-6 0 1 15,-2 1 0-15,-1-2 1 0,0 1 0 16,-4 0 0-16,5-1-2 0,1 1 1 0,2 0 1 15,-2 0-1-15,-1-1-2 0,1 1 2 16,-4 0-1-16,2-1 0 0,1 1 2 0,-3-2-2 0,-1 2 0 16,1-1 1-16,-3 0-3 0,3 0 2 15,-4 0 3-15,6 0-3 0,-1-3 1 0,-4 3 0 16,4 0 0-16,-6-1 0 0,4 2 0 0,-2-1-2 16,-3 0 0-16,1 1 0 0,2 0-1 15,-1 0 0-15,-2 0 1 0,1 0 2 0,0-1-2 16,5 1 2-16,-4 0-1 0,4 0 1 0,-5 0 0 15,1-2 0-15,2 2 1 0,-2 0 0 16,-1-1-3-16,3 1 0 0,-1-1 1 0,-2 1-2 16,-1-1 2-16,0-1 1 0,0 2-1 0,-2-1 2 15,1 0-1-15,0-1 0 0,-1-1 0 0,2 1-2 16,0 0 0-16,-1 0 0 0,5 0 1 0,-3 1 0 16,0-1 1-16,-3 0 1 0,1 1-3 0,-6 0 2 15,4 1 0-15,-6-1-2 0,2 0 2 0,-2 0-1 16,-2-1-1-16,-3 2 1 0,1-2 4 15,0-2 1-15,0 2 1 0,2-1-1 16,0 1-4-16,0 0-1 0,2-1 0 0,-1 2 0 0,0-1 0 16,0 1 0-16,-2-2-3 0,1 3 2 15,0-1-1-15,-1 1 2 0,1-1 1 0,2-1-1 16,-1 1 0-16,0 1-1 0,2-2 0 16,-1 2 0-16,0 0 0 0,0-1 0 0,2 1-2 15,2 0 2-15,-3 0 0 0,4 0 0 0,-4-1 3 16,2 1-1-16,-4 0-3 0,-4 0 1 0,0 0-1 15,-3 0 2-15,0 0-1 0,-2-2 0 0,1 2-1 16,0 0 0-16,-1 0 2 0,-2 0 0 16,0 0 0-16,0 0 1 0,0 0 0 0,-1 0 1 15,1 0 1-15,0 2-1 0,0-4 1 0,-1 2-1 16,1 0 0-16,0 0 1 0,-1 0-2 0,1 0 2 16,0 0 0-16,-2-1-3 0,0-1-4 15,1 0-4-15,-2 0-8 0,0-2-11 0,-1 1-14 16,-3-1-24-16,1-1-29 0,-4 0-39 0,-2 0-59 15,-4-3-107-15,-1 1-273 0,-1-3-694 0</inkml:trace>
  <inkml:trace contextRef="#ctx0" brushRef="#br1" timeOffset="362330.6096">24414 2793 514 0,'1'-10'433'0,"-1"1"46"0,1-2-65 16,-1 2-75-16,-1 3-80 0,1 2-69 0,-2 1-47 16,-2-1-41-16,1 3-32 0,2 1-27 15,1 1-21-15,-1 1-13 0,-1 1-1 0,-2 1 1 16,-1 3 7-16,-5 3 7 0,-2 4 5 0,-4 5 4 16,0 2-2-16,-3 5-4 0,-4 1-6 15,-1 2-3-15,-1 2-4 0,-2-2-3 0,-2 0-1 16,0 0-2-16,3-2 0 0,-1-1-3 0,3-1-1 15,4-3-1-15,3-2-2 0,3-4-1 0,3 0-3 16,-2-5-9-16,2 0-14 0,3 0-20 0,1-4-27 16,-3 0-37-16,1-4-54 0,-1-2-93 0,-2-1-211 15,1-3-477-15,-4-3-219 0</inkml:trace>
  <inkml:trace contextRef="#ctx0" brushRef="#br1" timeOffset="362585.9392">23836 2846 407 0,'-3'-7'442'0,"-4"-4"15"16,-3 2-79-16,2 2-76 0,3 0-73 15,-5 2-70-15,1 3-46 0,0 0-28 0,-2 2-14 16,-3 3-12-16,-1 3-6 0,0 2-7 0,-3 1-2 16,0 4-5-16,-3 1-6 0,1 4-1 0,-3 3-9 15,-3 1-5-15,1 1-3 0,-3 2-4 0,-2 0-2 16,-1 2-1-16,0-1 0 0,2 2-6 0,1-4-2 15,6-3-3-15,2-4-3 0,8-4-1 16,-1-3-5-16,3-2-11 0,0-1-19 16,0 0-25-16,2-4-30 0,-2-2-36 0,3-2-61 15,1-1-109-15,-2-4-250 0,-1-1-322 0,-1-1 148 16</inkml:trace>
  <inkml:trace contextRef="#ctx0" brushRef="#br1" timeOffset="362820.9641">22958 2737 490 0,'-10'-5'513'0,"-6"0"-52"16,-3-1-124-16,6 1-80 0,0 3-76 0,2 2-50 15,-4 3-31-15,3 1-18 0,-2 3-7 0,-1 1-4 16,-1 2-2-16,0 1-11 0,-3 5-9 16,-1 2-15-16,-1 3-12 0,0 2-3 0,-1 2-7 15,-3 3-4-15,2 0 0 0,1-2-3 0,1 1-1 16,0-2 1-16,1-1-4 0,2-1-5 15,-2-2-7-15,7-2-8 0,-4-2-15 0,3-3-12 16,-3 0-28-16,4-5-32 0,-5 1-44 0,1-4-71 16,0-1-97-16,-1-2-220 0,-1-3-268 0,-1-2 142 15</inkml:trace>
  <inkml:trace contextRef="#ctx0" brushRef="#br1" timeOffset="363060.2666">22119 2798 86 0,'-6'-8'463'0,"-1"-4"50"0,-5 1-61 16,3 3-111-16,2 4-88 0,-2 2-91 0,-1 0-52 16,0 4-36-16,0 1-19 0,-3 4-9 0,-4 4-3 15,1 3 4-15,-5 1-5 0,0 4-5 0,-3 3-7 16,0 3-13-16,-5 4-2 0,0 0-4 16,-1 5-3-16,2-4-3 0,-2 3 1 0,5-1-3 15,-3-2-1-15,7-4 1 0,1-4-6 0,6-4 1 16,1-4 0-16,-1 0-5 0,3-3-6 15,1 0-16-15,1-4-26 0,2 0-34 0,0-3-37 16,-1-1-45-16,-1-2-80 0,2-2-219 0,-3-3-282 16,-2-4-101-16</inkml:trace>
  <inkml:trace contextRef="#ctx0" brushRef="#br1" timeOffset="363279.0048">21338 2890 15 0,'-12'-5'415'0,"0"-2"-25"15,-7 2-43-15,4 3-93 0,2 6-44 0,1 4-53 16,-6 2-37-16,4 0-14 0,-4 4-15 0,2 2-14 16,1 0-15-16,-5 4-9 0,1-1-5 15,-1 3-10-15,-2 1-7 0,-1 3-10 0,0 2-7 0,0 1-1 16,2 3-7-16,-1-2 3 0,2 3-5 16,-1-1-6-16,1-8-5 0,2-2-14 0,5-8-7 15,3-1-18-15,0-6-51 0,-1-2-87 0,2 1-105 16,-1-5-117-16,-2-1-245 0,1-4-98 0</inkml:trace>
  <inkml:trace contextRef="#ctx0" brushRef="#br1" timeOffset="363510.385">20676 2899 421 0,'-6'1'287'0,"-3"2"7"0,-7 4-75 16,5 2-16-16,-6 3-14 0,1 2-32 0,-2 5-33 15,-1-1-32-15,-1-1-15 0,0 4-11 0,4 1-11 0,-4 2-12 16,3 3-11-16,-2 1-12 0,-2 2-7 16,4-1-4-16,0-2-3 0,2 0-3 15,0-2-6-15,1-6-7 0,1-3-9 0,3-3-12 0,0-3-20 16,0-2-29-16,4-2-37 0,2-3-14 16,2-3-19-16,-1-3-51 0,0-2-79 0,1-1-98 15,0-1-92-15,-2-1 82 0,1-3 388 0</inkml:trace>
  <inkml:trace contextRef="#ctx0" brushRef="#br1" timeOffset="364272.9872">22246 1791 1 0,'4'-8'181'0,"0"0"246"0,2 0-7 15,-5 1-77-15,1 6-66 0,0 1-67 0,-2 0-71 16,0 0-80-16,0 1-49 0,0 2-10 16,0 2 5-16,3 2 14 0,-1 5 19 0,-1 3 6 15,-2 4 9-15,-2 5-2 0,-1 1-9 0,2 3-6 16,-2 2-12-16,-3 2-2 0,0-1-3 0,2 4-3 15,-2-3-1-15,-2 0-2 0,3 0 0 16,-1-5-1-16,-1-1 2 0,0-3 0 0,1-1-1 0,-3-3 3 16,1 0-8-16,-1-1-1 0,1-4-2 15,-1 1-7-15,1-2-1 0,-1-4-4 16,2 1-1-16,3-4-3 0,-3-3 0 0,0 1 0 0,2-1-1 16,-2-1 4-16,-1-2-4 0,-2-2 3 0,1 0-1 15,0 0-3-15,-1-3 5 0,0 0 1 16,-4-2 2-16,4 0 1 0,-1 1-1 0,-6 0 2 15,5-1 0-15,-5 4 4 0,6-1 0 0,-3 1 5 16,1 1 3-16,3-1-2 0,1 1 5 16,0 0 0-16,1 2 3 0,4 0 0 0,0 0-2 15,3 1-2-15,2-1-7 0,0 1 0 0,0-1-2 16,2 1 13-16,4 2 19 0,2-1 20 16,5 2 14-16,3 0 1 0,10-1-7 0,4 0-15 15,2-2-10-15,7 1-11 0,1-1-6 0,0 1-4 16,1-2-4-16,0 0-3 0,-3 0 1 0,-4 0-3 15,-1-1-1-15,-4 1 0 0,1 0-3 16,-4-2 1-16,-5 2-1 0,-6 0-1 0,2-2 0 16,-6 4 3-16,-4-4-1 0,-3 2 4 0,-2 0 7 15,0 2 9-15,-2-4 11 0,0 2 1 0,-2-1-5 16,1-2-12-16,1 1-14 0,-1-3-9 16,0 2-7-16,-2-2-5 0,-2 1-14 0,1-3-17 15,-2 2-19-15,-2-3-33 0,1 0-38 0,-5-2-66 16,1-2-124-16,-1 1-319 0,-1-3-824 0</inkml:trace>
  <inkml:trace contextRef="#ctx0" brushRef="#br1" timeOffset="364655.3128">21866 1623 11 0,'-4'-6'319'0,"-3"-2"70"16,0-1 3-16,2 1-54 0,3 3-49 16,0 2-57-16,2-1-52 0,0 2-44 0,0 2-34 15,4-2-41-15,1 2-16 0,4-1-6 0,9-1 2 16,6-1 11-16,9 2-4 0,5-2-5 0,9 0-8 16,5 2-5-16,6-3-5 0,3-1-5 15,1 3 0-15,2-3-6 0,1 3 2 0,-1-1-2 16,-2 1-4-16,-1-3 0 0,-3 3 0 0,-5 0 3 15,-2-1 0-15,-4 2 0 0,-6-2-4 0,-6 1 3 16,-4 1-1-16,-2-1 3 0,-8 2 3 16,-4-1 3-16,-6-1 3 0,-7 0 13 0,0 2 6 15,-4 0 11-15,0 0 5 0,-3 1-11 0,2-3-12 16,0 0-18-16,-2 0-12 0,-4-2-6 0,3 2 0 16,-4-3 0-16,-1 3-4 0,-1-1 2 0,2 3-8 15,-2 2-4-15,-1 1-11 0,0 5-25 16,0 0-46-16,-3 6-93 0,-2 3-201 0,1 4-781 15,-3 5-222-15</inkml:trace>
  <inkml:trace contextRef="#ctx0" brushRef="#br1" timeOffset="374575.901">24685 3312 1 0,'0'-4'0'0,"1"2"0"0,0-2 0 0,0 1 0 16,-1-1 0-16,1 1 122 0,0-2 45 0,-1 2 10 15,0 0 10-15,1 0-8 0,-1 2-14 16,2-3-12-16,-2 2-16 0,0 0-8 0,0-1-8 16,0 1-13-16,0-1-15 0,0 2-9 0,0-3-9 15,0 3-7-15,0 0-5 0,0 1-5 16,0 0-4-16,-2-1-4 0,2 1-1 0,0 0-2 15,0 0-2-15,0-2-2 0,0 2-5 0,0 0-2 16,-1-1 2-16,2 1-3 0,-1 0 0 16,0 0-1-16,0 0-7 0,0 1-3 0,0-1-6 15,0 0-3-15,2 2-3 0,-2-2-2 0,0 0-3 16,0 0-1-16,0-2-1 0,0 2-1 0,0 2-1 16,0-2-3-16,2 2 0 0,-2-1 1 15,1 3 1-15,0 2 3 0,0-1 0 0,1 1-1 16,-2 1-1-16,1 2 0 0,1-2 0 0,0 1 1 15,-1 2 2-15,-1 0 1 0,1 3-1 0,-1 0 2 16,0 2 2-16,0 1-2 0,0-1 6 16,0 2-4-16,-1 0 0 0,0-1 0 0,-1 3-3 15,0 1 1-15,1-2 0 0,0 3-1 16,-1-3-3-16,0 2 1 0,-2 1 3 0,3-2 0 0,-1 3 5 16,-1 1-3-16,-4-1-2 0,4 1 1 15,-3-1-5-15,2-3 5 0,-2 2 0 0,3-2-2 16,-3-1 0-16,4-1-2 0,-1 0 0 0,0-2-1 15,1 3 5-15,1-3-6 0,0 1 0 0,1 1 0 16,-1-2-4-16,1 3 5 0,0 1-1 16,1-1 0-16,-1 0-1 0,0 0 1 0,1 0 0 15,-1 2-2-15,0-3 0 0,0-1-2 0,-1-1-1 16,1-3 2-16,0 5-2 0,-2 1 8 0,0 4 10 16,-2 1 3-16,1 1-1 0,0-1-3 15,-3-2-8-15,3 1-3 0,-1 0 2 0,1-1-1 16,1-2-3-16,0 1 0 0,-1-1-2 0,0 1 0 15,2 3 2-15,0-2 0 0,0-2-1 0,0-1 1 16,1-4 0-16,0 0-2 0,0 0 4 16,1-3-2-16,0 5-2 0,-1-4 4 0,1 3-5 15,0-1 3-15,0 0 0 0,1 0-1 0,-1-2 0 16,1 4-1-16,-2 1 2 0,1 0 0 0,-1 0 3 16,1 0-1-16,-1-1-2 0,0 4 0 0,0 2 0 15,0 2-1-15,-1-1 3 0,1 1 1 16,-1-1 0-16,-1 3 1 0,1 0-1 0,-1 2-2 15,1 0 2-15,0-1-2 0,-1 0 0 16,1 0 0-16,-2-2-1 0,1-2-1 0,1-3 2 0,1-1-2 16,0-3 1-16,1 2 1 0,-1 3-1 0,2-2 0 15,-2 0 2-15,3-5-2 0,-2 1 1 16,0-1 0-16,-1 2-2 0,1 2 0 0,0-2 2 16,0 2 0-16,1 0-1 0,1-3 4 15,-2 2-4-15,0 2 1 0,-1 3 1 0,0 0-1 16,-1 2 1-16,0 0 0 0,-2-1 2 0,1 2-2 15,0 2 1-15,0-3-1 0,1-1-2 0,-2-2 5 16,1-2-4-16,1 0 0 0,1-2 2 0,-1-1-6 16,1-1 3-16,0 0 1 0,0 0-1 15,0-1 0-15,0 0 2 0,0 0 0 0,0-3 1 16,0 0 6-16,0 1-4 0,-1 1 3 0,0-1 3 16,0 5-7-16,-2 1 3 0,0-2 1 0,2 4-3 15,-3-2 2-15,0 2-2 0,2-2-3 16,-1 2 1-16,-3-2 2 0,4 1-5 0,-2-1 0 15,0-2 0-15,2 2-7 0,0-5 7 0,-1-1-2 16,0 1 1-16,2-3 3 0,-1 0-3 16,0 2 0-16,-3-1 0 0,4 2 3 0,0-3-3 15,0 2 2-15,-1-3 0 0,-1 2-4 0,0 0 3 16,2 0 0-16,-1 0 0 0,-2 0 1 0,1 2 0 16,1 1-2-16,0-2 0 0,-1 3 4 0,-1-4-3 15,3 1-1-15,-1 0 3 0,-2 1-5 0,1-4 2 16,2 3 0-16,-2-2 1 0,-1 2 0 15,2 1 1-15,0 1 0 0,-5 0-1 0,5 2 1 16,-1-3 0-16,-2 0 1 0,3 1 1 0,-1-2-2 16,-3 2 0-16,4-1-2 0,-1-2-1 15,-2-3 2-15,4 2 0 0,-1-2 0 0,1-2 0 16,-1 2-1-16,-2-1 0 0,3-2 0 0,1 0 1 16,0 0 1-16,-2 4-2 0,1-4 1 0,-2 2-4 15,1 0 3-15,1 0 0 0,0 0-1 16,1-1 1-16,-1 3-2 0,0-2 2 0,0 0 2 0,0 2-1 15,-4-1 0-15,4 0-1 0,0 3-2 16,-1-2 1-16,0 0 1 0,0 2-1 0,0 1 2 16,1-2-2-16,0 2-2 0,-1-1 3 15,1 0 0-15,-2-1 0 0,0-2 2 0,2 0-3 16,-1-1 1-16,0 2-1 0,0-2 0 0,-1 0 1 16,2 0-1-16,0 1 1 0,0 1-2 0,0-1 1 15,0-1 1-15,0 1 0 0,-2-2 3 0,1 2-5 16,2 1 2-16,-1 2-2 0,-1 0-1 15,1 2 4-15,-1 0-1 0,0-2 0 0,0 3 0 16,1-2 0-16,0 2 0 0,-1 0 0 0,0-2 3 16,-2 6-4-16,1 0 0 0,1 0 0 0,-3 1-5 15,4-3 4-15,-1-1 1 0,1-1-1 16,0 2 3-16,-1-4-1 0,0 2 1 0,1-3-1 16,1 2 4-16,0 0-5 0,-1-1 0 0,0 1-2 15,1-1-4-15,-1-1 8 0,1 0-3 16,0 1 4-16,0-1-2 0,0 0 0 0,1 1 0 15,0 0-1-15,-1 2 4 0,1-1-4 0,-1 0 0 16,0 0-1-16,0 1-3 0,0 2 5 0,-1-2 0 16,0 5 2-16,1 1-1 0,0 0-1 15,0 0 0-15,-1-3 0 0,1 0 3 0,-1-2-3 0,1-1 0 16,0 3-1-16,0-3-3 0,0 2 4 16,-1 2 1-16,1-1 0 0,0-2 0 15,0 3 0-15,-3-1 0 0,3-2 0 0,-1 3 5 0,1 0-4 16,0 0-1-16,0 1-1 0,-2-1-3 0,2 0 5 15,-1-1-1-15,0-3 0 0,0 2 2 16,1-4-1-16,-1 4 0 0,0-1 3 0,1 1-2 16,-3-2-4-16,2 4 0 0,0-4-1 0,1 2-1 15,-1 0 3-15,-1-3 1 0,1 2 1 16,-1-2-2-16,0 0 0 0,1-1 0 0,1 0-1 16,-1 0 3-16,1 1-1 0,0 2-3 0,0 1 2 15,-1-2-2-15,0 1 2 0,0 0 3 0,0-1-2 16,-1-1 3-16,2 2-3 0,-2-3-1 15,0 3 0-15,2-1 0 0,0 0 0 0,0 0-1 16,0 1-1-16,-1 0 0 0,0-2 3 16,0-2 0-16,1 2 2 0,0-4-4 0,-1 0 2 0,1 1-1 15,0-4-2-15,0 1 4 0,0 1-3 16,0 0 1-16,0-3 0 0,0 1-3 0,1 2 4 16,-1-1 0-16,0-1 2 0,0 2-2 0,1-2 0 15,-1 1-2-15,0 1 0 0,1-1 3 0,-1-1-1 16,0 0-1-16,1 1 0 0,-1-3-4 0,0 2 4 15,0 0 1-15,0 0 1 0,0 0-2 16,0 0 2-16,0 0-3 0,0 1 1 0,2-2 4 16,-2 1-5-16,0-1 1 0,2 2-2 0,-2-3-2 15,0 4 2-15,2-2 3 0,-4-1 2 0,4 0-3 16,-2-2 0-16,0-2-1 0,0 0-1 16,0 0 3-16,0 1-1 0,0-2-1 0,0 0 0 15,0 0-4-15,0 0 3 0,0 0 2 0,0 1 2 16,0-1-1-16,0 0-1 0,0 0-2 15,0-1-2-15,0 1 4 0,0 0-1 0,0 0-1 16,0 0 1-16,0 0-2 0,0 0 1 0,0 0 2 16,-2 0 1-16,2 0-2 0,0-2 0 0,0 1-4 15,0 1 0-15,0-1 3 0,-2 0-4 16,2 0-3-16,-2-4-9 0,-1-2-5 0,-4 0 3 16,0-3 4-16,-1 0 10 0,-1 4 4 0,2-2 0 15,-2 1 1-15,4 1-4 0,-3 1 5 0,0 1-2 16,4-1 1-16,-2-1 2 0,1 2-4 0,0 0 3 15,0 1 0-15,-1 0 2 0,4-2-1 0,-2 3 0 16,0-1-1-16,3 0-2 0,0 2 1 16,0 0 1-16,0 1 0 0,1-1 0 0,0 1-3 15,0 0 3-15,0 0 2 0,1-2 1 0,-1 4 1 16,0-2-1-16,0 0-3 0,1 0-1 0,-1 0 2 16,0 0-2-16,1 1 1 0,0 0 1 15,-1 1-4-15,6 3 3 0,-2 2 1 0,2 1 3 16,-1 2 0-16,3 4 0 0,-1 2-1 0,-1 0-2 15,4 2 2-15,-2 1-2 0,0-2 0 16,-3-1 2-16,3 0-4 0,3 2 6 0,-3-1-2 16,1 5-1-16,2 0 2 0,0-2-5 0,-1-1 1 15,-1-4-2-15,-3-3 2 0,1 1-4 16,0-4 4-16,2-1 3 0,-5 1-6 0,3-5 10 16,-4 0-5-16,3-1 2 0,-2-2 2 0,3 1-5 15,-3-1 2-15,2-1-3 0,-2 0 3 0,1-1-3 16,-1 0 6-16,1-1 0 0,1 0-3 0,0-2 9 15,-2 0-8-15,6 0 0 0,0-4 1 16,-1 0-5-16,1 0 0 0,3-3-1 0,-1 1 2 16,3-1-2-16,-3-1 3 0,-1 1 1 15,0 0-6-15,-2-1 9 0,2 3-7 0,-1-2 2 0,-2 3 3 16,-3 0-5-16,1 5 0 0,1-3-4 0,-4 1 2 16,1 1-1-16,-1 1 5 0,-1 1 3 15,-1 0-7-15,0 0 5 0,-1-1-4 0,1 1-1 16,1 1 6-16,0 0-7 0,-2 0 0 0,1-2 0 15,-1 2-1-15,1-1-1 0,0 0 0 16,0 1-7-16,0 0-12 0,-1-1-8 0,1 1-22 16,4-1-28-16,-3 2-45 0,1-1-112 0,3 1-558 15,-2 0-948-15</inkml:trace>
  <inkml:trace contextRef="#ctx0" brushRef="#br1" timeOffset="377438.8454">24466 8917 1 0,'0'0'0'0,"-2"-1"0"0,0 0 0 15,-1-1 0-15,1 0 0 0,1 1 69 0,0-2 98 16,0 2 1-16,0-1 3 0,0 1 1 0,-2 0-3 16,1 0-10-16,1 0-20 0,0 1-27 15,0-1-18-15,0 1-16 0,1 0-8 0,-1 0-6 16,1 1-11-16,0-1-6 0,-1 0-6 0,1 1-4 16,1-1 7-16,-1 0 4 0,0 0 12 0,0 0 6 15,0 0 6-15,0 0 2 0,0 0-2 16,1 0 4-16,-1 1-3 0,0-1 1 0,0-1-3 15,0 1-8-15,1-1-7 0,-1 1-13 0,0-1-13 16,0-1-9-16,0 1 0 0,0 0-1 16,-1 0 4-16,1 0 0 0,0 0-5 0,-1-1-1 15,1 1-1-15,0-1-2 0,-1 1 2 0,1-2-1 16,0 2-3-16,0 1 0 0,0 0-2 0,0 0-1 16,0 0-2-16,0 0 1 0,0 1-4 0,0-1 1 15,0 0 1-15,0-1 0 0,1 1 7 16,-1 0 2-16,0 0 5 0,0 0 1 0,0 0 0 15,1-1-2-15,-1 1-5 0,0-1-4 0,1 1-3 16,-1 0-1-16,1-1-3 0,-1 1 1 0,1-2 0 16,-1 1-2-16,1 1 1 0,1 0 0 15,0 1-1-15,-1-2-1 0,1 1 2 0,0-1 0 16,3 0-2-16,-1 1 1 0,1-2 1 0,2 2-3 16,2 0 1-16,1 0 2 0,2 0-2 0,3 0 4 15,-1 0-1-15,2 0-2 0,2 0 4 16,-1 0-1-16,4 2-2 0,0-1 1 0,1-1 0 15,1 0 1-15,0 0 3 0,-1 0-2 16,-1 1-1-16,4 0 1 0,0 1 0 0,1-2-1 0,-1 1-2 16,1-1 2-16,1 1-6 0,0 0 5 15,1 0-3-15,-4 2-1 0,4-3 5 0,-2 2-2 16,0 0-2-16,-1 1 3 0,2 1-5 0,-1-1 1 16,-1-1 4-16,1 0-1 0,-1 1 0 15,-2 0 0-15,2 0-3 0,-2-1-2 0,-3-1 6 16,3 1-1-16,0 1-1 0,0-2 1 0,-2 3-6 15,1-2 2-15,1 1 2 0,1-1 2 0,-3-1-1 16,2 0 0-16,-2 1-4 0,-1 0 1 16,2-1 3-16,0 1-1 0,-2-2 2 0,4 0 1 15,-2 2-5-15,0-1 1 0,-3-1 0 0,1 2 1 16,-1-2 1-16,-1 0-1 0,-2 0-2 16,1 1-2-16,-2-2 4 0,1 2-1 0,3-1 1 0,-3 0 1 15,5 1-5-15,-3 0 1 0,0-1 3 0,2 0 0 16,-3-1 2-16,2 2-1 0,0-1-3 15,-1 1-1-15,2-1 2 0,-4 0-1 16,1 0 2-16,-2 0 0 0,1 2-5 0,0-4 3 16,-1 2-1-16,2-1 0 0,-3 0 6 0,1 1-2 15,0 0-1-15,-1-1-4 0,1 1 3 0,0 0-1 16,0 0 2-16,0 0 1 0,-1 0-6 0,0 0 3 16,4 1 0-16,-4-1-1 0,3 0 4 0,-1 0-2 15,0 0-1-15,2 0-2 0,0 0 2 16,0 0 1-16,1 0 0 0,-2 0 3 0,0 1-6 15,-2-1 1-15,0 0 1 0,0-1-1 0,-1 0 5 16,1 1-2-16,-3 0-4 0,1-1 0 16,-1 1 1-16,1 0 1 0,0 0 1 0,2 1 4 0,1-1-8 15,-1 1 3-15,0-1 2 0,0 1-2 16,0-2 4-16,0 1-3 0,1 0-2 0,1 1-1 16,-1-1 0-16,-1 1 2 0,0-1 2 0,1 0 0 15,-4 2-1-15,1-2-2 0,-1 0-1 16,1 0 1-16,-2-2 4 0,0 2-1 0,0 0-2 15,-1 0-1-15,1 0-2 0,-1 0 1 16,2 0 3-16,0 0 2 0,-2 2-3 0,4-2 0 0,-3 0 2 16,0 0-4-16,3 0 5 0,-3 0-2 0,-2 1-2 15,1-1 1-15,-2 0-3 0,2 3 3 16,3-3 0-16,-3 1 3 0,1 1-1 0,3-2-2 16,-3 1 2-16,2 0-5 0,-1-2 6 0,0 1-3 15,2 0 0-15,-4 0 0 0,2 1-4 0,-3-2 4 16,0 1 2-16,2-1 2 0,-4 1-2 15,2-2-2-15,0 2-1 0,1-1-1 0,-1-2 3 16,-1 3 1-16,2-1-2 0,-1 1 0 0,-2 0-4 16,0 0 4-16,1-2 1 0,0 2 1 0,1-1 0 15,-3 1-1-15,1 0-3 0,1 0 0 16,-2-1 4-16,3 1-1 0,-1 0-2 0,-1 0 1 16,-2 1-5-16,1-1 4 0,-2 1 2 0,2-1 2 15,0 0 1-15,-1 2-4 0,1-2-2 16,-1-2 0-16,3 1 4 0,-1 1 0 0,2-1 0 15,-3 1-1-15,3 1-8 0,2-1 5 0,-1-1 3 16,0 1-1-16,1-1 6 0,-1 2-5 0,0-1-3 16,2 0 0-16,0 0-1 0,0 0 0 15,2 0 1-15,-3 0 1 0,3 1-5 0,1 0 6 0,-2-1 1 16,1 2 1-16,1-1 4 0,-3-1-6 16,2 3-2-16,-3-2 0 0,2 1 1 0,-2-1 1 15,0 0 0-15,3 0 0 0,-3 0-4 0,1 0 4 16,0 1 2-16,-1-2 0 0,0 0 3 15,2 1-4-15,1 0-2 0,-1 0-2 0,-3-1 0 16,3 0 3-16,2 0 1 0,-3 0 0 16,4 1-5-16,0-1 2 0,2 0 3 0,-2 0 0 0,1-1 4 15,0 2-5-15,-3-1-2 0,0 0 0 16,1-1 0-16,-2 1 3 0,0 0 0 0,0 0 1 16,1 0-6-16,-1 0 3 0,2 0 1 0,-3 0 1 15,5 1 7-15,-4-1-7 0,5 1-3 16,-5 1 1-16,3-1-5 0,1 0 6 0,0 0 0 15,1 0 2-15,1 0-4 0,-5 1 0 0,5-2 0 16,-5 0 0-16,1 0 5 0,-3 0-5 0,2 0 1 16,1-2-2-16,-2 2 0 0,3-1 3 0,-1 0 1 15,0 1 1-15,-3 0-3 0,0-1 0 0,-3 0 2 16,1 0 0-16,1-2 5 0,-1 2-4 16,3 0-4-16,-1 0-2 0,-2 1-2 0,1-1 6 15,-2-1 0-15,1 1 2 0,1 0 0 0,2 0-4 16,-1 0 3-16,0 0-2 0,-1-2 5 15,2 0-3-15,-6 3-1 0,2-3-1 0,0 2-5 16,-1 0 6-16,-1 0 0 0,-1 0 4 0,-1 1-4 16,0-2-2-16,0 1 2 0,0 0-2 0,-1 0 7 15,1 1-4-15,-2 0-1 0,0 0-2 16,0 0 1-16,-1-2 2 0,-2 2 0 0,1 0 3 16,0 2-9-16,2-2 4 0,-3 0 0 0,0-2-1 15,0 2 6-15,0 0-2 0,0 0-4 0,0 0-1 16,0 0 1-16,0 0 0 0,0 2 4 15,0-2 1-15,0 0-5 0,0 0 1 0,0 0-1 16,0 0-1-16,-3 0 4 0,3 0-3 0,3 0-1 16,-3 1-1-16,0 1-4 0,1 1 8 15,1-1 2-15,0 2-1 0,-1 0 3 0,-1 0-4 0,1 1-2 16,0-1 1-16,1 1 4 0,-1 0-3 16,-1 1 0-16,2 0-2 0,-2 0-5 0,0 2 5 15,0-2 4-15,0 0 2 0,0 1-1 0,-2 3-3 16,2-3-1-16,-1 4 0 0,-1-3 1 0,1 2 2 15,0 2-2-15,-1-2 0 0,1 2-6 16,-2-2 6-16,-1 0 1 0,3 0 2 0,1-1 3 16,0 1-6-16,1-1 0 0,-1 2-2 0,0-1 4 15,0-2 0-15,-1 3-2 0,1-2 0 0,0 0-6 16,0 1 5-16,-1 1 2 0,0-2 3 16,0-1 1-16,-1 2-4 0,1-1-1 0,1 1-2 15,1 0 4-15,-1-2-1 0,2 3 0 0,-2-4-2 16,0-2-2-16,0 1 3 0,1 0 0 15,-1-2 3-15,0 1 1 0,1-3-3 0,-1 2-1 16,0-1-1-16,0 3 1 0,0-4 2 0,0 1-3 16,0-2 1-16,0 2-3 0,-1 0 2 0,1 0 4 15,1-1-1-15,-1 0 2 0,0 1-4 0,0-2 1 16,-1-1-2-16,1 1 2 0,0-1 1 16,0 0 0-16,0 0 0 0,0 0-6 0,0 0 8 15,0 0 2-15,1-1 3 0,-1 1 4 0,0 0-2 16,1 0 2-16,-1-1-4 0,-1 1 2 0,2-1-3 15,-1-3-8-15,0 2-7 0,1-3-14 16,0 1-16-16,3-1-28 0,-2-2-56 0,0 2-120 16,-1-3-621-16,1 3-830 0</inkml:trace>
  <inkml:trace contextRef="#ctx0" brushRef="#br1" timeOffset="379321.2046">24393 9284 1 0,'-2'-1'0'0,"-3"-1"0"0,2-1 0 16,1 3 0-16,1-2 0 0,-1 0 36 15,-1 0 194-15,2 1 6 0,1 0 1 0,0 0-23 16,0-1-8-16,-1 0-22 0,1 1-12 0,0 1-11 16,0-1-13-16,0 1-3 0,1-2-7 15,-1 1-13-15,1 1-18 0,-1-3-14 0,3 3-17 16,-1-2-14-16,0-1-11 0,0 2-14 0,2-1-7 15,-1-1-8-15,0 2-5 0,-1 1-2 0,4-1-2 16,-3 1 0-16,5 0 1 0,-2-1 3 16,1 1 3-16,3 0 1 0,1 1 3 0,1-1-3 15,3 0 7-15,-3 0 0 0,4 0 3 0,-3 0 2 16,0 0-6-16,5 1 0 0,1-1-6 16,0 1 0-16,3 0-1 0,1 1-2 0,0-1 0 15,3 0-6-15,1 0 0 0,-2 0-4 0,2 1 0 16,0 0 0-16,0 1-2 0,1-2-2 15,1 2-2-15,1-2 3 0,-2 2 0 0,3-2 2 16,-3 1 0-16,0 1-4 0,1-1 4 0,0 0-2 0,-4 1-1 16,6-1 4-16,-2 0-3 0,0 1-1 15,1-1-1-15,0 1 0 0,-3-1-1 0,4 1 4 16,-1 0 2-16,3 0-1 0,-1-1 4 0,1 0-3 16,0 1 0-16,-2-2 2 0,-1 2-3 0,0-1 1 15,1-1-3-15,-1 0 2 0,-1 0-2 16,1 0 0-16,0 0 1 0,-3 1-6 0,-1-1 3 15,2 0-2-15,0 1 0 0,1-1 5 0,1 0-4 16,-1 0-1-16,4-1 0 0,0 1-1 0,-1-1 2 16,2 1 3-16,0 1 0 0,0-2-4 15,2 1 4-15,0 1-5 0,-3-1 1 0,0 2 3 16,0-1-8-16,0 0 5 0,0 1-2 0,1-1-1 16,0-1 6-16,2 2-3 0,-3-1 3 15,-1-1-3-15,-2 1 0 0,2-2 0 0,-3 3-1 16,0-3 5-16,0 1-4 0,-2-1-1 0,1 0 0 15,-1 0-3-15,-1-1 3 0,0 1 2 0,0-3 1 16,2 3-2-16,-1 0 3 0,0 0-5 0,1-2 1 16,-1 2 2-16,2 0-4 0,-3-1 2 0,2 1 0 15,-1 0-2-15,0 0 4 0,3 0-1 16,1 0 4-16,2 0-4 0,-2 1 3 0,0-1-4 16,0 2-3-16,-2-2 4 0,1 0-4 0,-1 0 4 15,1 3-1-15,-2-2 0 0,2 0 3 16,0-1-4-16,-3 1 2 0,3-1-3 0,0 1 1 15,-3-1-2-15,3 0 0 0,-1 0 6 0,-4 0-7 16,1 0 6-16,-5-1-2 0,1 0-4 0,-2-1 6 16,0-1-1-16,0 3 1 0,1-2 0 15,-1 1-1-15,3 0-1 0,-2 0 0 0,0-1 1 16,0 1-3-16,0 0 2 0,-3 1-1 0,0-1-3 16,1 0 6-16,0-1-2 0,0 1 3 15,2 1-1-15,-2-1-1 0,0 0-1 0,1 0-2 16,2 0 4-16,0-1-6 0,0 1 5 0,2 0 1 15,2-1-7-15,-3-1 9 0,3 2-8 0,-3 0 2 16,-3 0 2-16,0 0-3 0,0 0 3 16,-1-1-1-16,-1 1 2 0,-3 1-2 0,3-1 1 15,-5-2 2-15,3 2-4 0,-3 0 6 0,-2 0-2 16,0 0 1-16,-2-1-1 0,0 4 0 0,-1-4-2 16,-5 2-1-16,2-1 5 0,0-1-5 0,-3 1 3 15,4 1 2-15,-4-1-6 0,4 1 8 0,-2-2-5 16,-2 1 1-16,5 1 2 0,-2 0-4 15,1-1 0-15,3 1-1 0,-2-1 2 0,2 0-5 16,-1 0 4-16,4 1 0 0,-1 0-4 16,5-2 5-16,1 4 0 0,1-1-3 0,2 0 4 0,-3 1-3 15,2-1-1-15,-5 2-2 0,3 0 5 16,-2-2-3-16,0 2 3 0,-3-1 3 0,4 0-7 16,-5 0 5-16,-1-1-1 0,-4-1-3 0,1 0 4 15,-4 0-2-15,-2 0 3 0,1 0 2 16,-2 0 0-16,-2-3-1 0,2 1-1 0,-1 0-1 15,-1-4-8-15,0 1 4 0,-4 1-13 0,2-2-14 16,-4-1-16-16,0 1-33 0,-3 0-46 0,-3-3-77 16,-4 0-163-16,1-1-600 0,-4-1-641 15</inkml:trace>
  <inkml:trace contextRef="#ctx0" brushRef="#br1" timeOffset="379622.5811">28024 8827 1640 0,'-4'-2'490'0,"-2"-3"-241"0,0 0-38 0,1 4-27 15,4 2-54-15,-4 2-35 0,1-1-28 16,-4 4-17-16,-1 1-1 0,0 4-7 0,-1 3-7 15,-4 3-5-15,2 3-1 0,-3 0-8 0,1 0-4 16,-5 3 0-16,3 4-7 0,-6 1 1 0,-1 1-1 16,0 1-6-16,-5-1 2 0,4-1-3 0,-3-5-1 15,5-4-4-15,3-1-3 0,3-6-6 16,1-2-11-16,0 0-15 0,3-5-29 0,-2 1-32 16,2-2-45-16,0-4-77 0,0-1-127 0,-2-3-349 15,2-1-699-15</inkml:trace>
  <inkml:trace contextRef="#ctx0" brushRef="#br1" timeOffset="379858.8944">27462 8979 1 0,'-1'-7'711'0,"0"0"-103"0,0-1-105 0,-3 0-94 16,3 4-104-16,-2 1-84 0,0 0-62 16,-1 2-48-16,-1 1-31 0,0 0-24 0,-3 1-12 15,-2 2-6-15,0 3-2 0,-3 4-3 0,-3 0-3 16,0 1-3-16,-2 3-6 0,1 1-4 15,0 1-6-15,0 2-8 0,-1 1 0 0,-1 1 2 16,0-1 0-16,-2-1-2 0,-2 2-2 0,0-1-5 16,-1 1-8-16,1-4-3 0,2 1-13 0,2-3-17 15,3-2-20-15,-2-1-29 0,4-3-42 16,-3-3-71-16,-1-2-110 0,2-3-249 0,-1-2-383 16,-1-2-53-16</inkml:trace>
  <inkml:trace contextRef="#ctx0" brushRef="#br1" timeOffset="380103.7228">26700 8915 1185 0,'-10'-4'466'0,"-4"-1"-78"0,-4 0-70 0,3 3-77 0,4 2-57 16,-4 1-50-16,4 2-36 0,0 4-22 16,-4 0-25-16,6 1-13 0,-4 2-6 0,2 0-6 15,-1 3 1-15,-1 3-6 0,1-1-8 0,-2 3-5 16,1-1 1-16,-2 4-3 0,0 2 0 0,-2 1 0 15,0 0-6-15,0-3 0 0,3-2 0 16,-3-3-2-16,5-5-1 0,1 1-7 0,0-3-12 16,-1-2-15-16,0 1-14 0,1-5-14 0,-2 1-18 15,0-3-28-15,1-2-49 0,-5-1-79 16,1-4-123-16,-2-1-285 0,0-3-291 0,-2-1 336 16</inkml:trace>
  <inkml:trace contextRef="#ctx0" brushRef="#br1" timeOffset="380305.3092">25980 8937 477 0,'-7'-8'622'0,"0"1"-133"16,-3 0-93-16,0-1-85 0,3 5-67 0,0 1-73 16,2 1-53-16,-3 1-38 15,3 1-22-15,-3 3-17 0,0 4-12 0,-1 0-3 0,0 1-5 16,0 3-1-16,-2-1-1 0,0 3-3 16,1 1-6-16,-1 1-3 0,-2 2-3 0,1 2 0 15,-3 0 3-15,-1 4-3 0,-1-2-6 0,-2 1-8 16,4-2-16-16,-1-5-11 0,1-1-19 0,0-3-22 15,2-3-36-15,-2-3-62 0,2-3-96 16,2-1-189-16,-1-4-354 0,2 0-311 0</inkml:trace>
  <inkml:trace contextRef="#ctx0" brushRef="#br1" timeOffset="380521.8871">25477 8916 1268 0,'-5'-1'411'0,"0"1"-87"0,-3 0-57 15,-1 1-52-15,0 2-48 0,0 0-46 0,-2 4-37 0,3 2-16 16,-1-2-12-16,-1 5-6 0,-1-1-10 0,1 2-12 16,0 1-11-16,-3 2-7 0,3 2-1 15,-2-2-4-15,-1 7 0 0,1-1-2 0,-2 1-9 16,2-1 2-16,-3-4-3 0,2-2-11 16,-1-1-8-16,-3 0-23 0,4-4-21 0,-1-2-31 0,1-3-42 15,-1-1-67-15,2-3-87 0,-4-2-124 16,4-1-194-16,-3-3-238 0,1-2 526 15</inkml:trace>
  <inkml:trace contextRef="#ctx0" brushRef="#br1" timeOffset="380725.0728">24981 8929 69 0,'-4'-4'542'16,"0"-2"35"-16,1 1-92 0,0 2-115 16,1 3-104-16,2 2-90 0,-1-1-72 0,1 0-41 15,0 2-12-15,-4 1-2 0,0 5 12 0,0 2-9 16,-2 1-10-16,1 1-9 0,-3 1-13 0,-1 0-3 15,4 2-6-15,-3 2-3 0,0 0-4 0,-3 2 1 16,2 2-2-16,2-3-3 0,-1 0-1 16,0-2-20-16,-1-3-20 0,1-1-24 0,2-2-33 15,0-4-43-15,2 1-60 0,-2-4-100 16,0 0-243-16,2-3-292 0,-1-1 78 0</inkml:trace>
  <inkml:trace contextRef="#ctx0" brushRef="#br1" timeOffset="381222.4263">24334 8824 1 0,'-2'-3'547'0,"1"-1"-18"0,0-2-41 16,0 5-96-16,1 1-113 0,0 0-92 0,0 0-77 15,0 2-56-15,0 3-25 0,0-1 4 0,0 4 19 16,-2 5 14-16,2-1 8 0,-2 6-1 16,1 0-7-16,1 2-5 0,-1 1-9 0,-1 1-5 15,0 1-8-15,-2 0-1 0,2 0-5 0,0 3-8 16,0 2-4-16,-2-3-8 0,2 0 0 0,-1-1-1 16,0-5 0-16,-1 1 1 0,1-2-3 15,-2-1-3-15,2-2-2 0,0 1 1 0,-2-3 0 16,3-2-1-16,-1 0-1 0,0-2-4 0,0-1 2 15,2-1 0-15,0-1 3 0,1-4-1 0,-2 1-4 16,2-2 0-16,0 1-2 0,0-1-5 16,3 0 1-16,-2-1-6 0,0 1-11 0,3 0-16 15,-1 0-24-15,0-1-34 0,5 0-49 0,1-1-119 16,2-2-431-16,2-2-917 0</inkml:trace>
  <inkml:trace contextRef="#ctx0" brushRef="#br1" timeOffset="382841.5965">26694 8097 1 0,'5'-1'296'0,"0"-2"140"0,3-1-4 0,0 1-10 15,-3 2-52-15,0-2-76 0,-2 1-79 0,-1-1-65 16,2 2-37-16,0 0-28 0,1 0-20 0,-3 1-7 15,-1 0-19-15,2 1-17 0,-2 0-7 16,4 3 0-16,-1 1 0 0,2 2 2 0,1 3 3 16,0-1 3-16,0 5 4 0,-2-1 2 0,3 2-1 15,-4 0-6-15,2 0-2 0,-1 3-3 16,0 2-1-16,-2-2 2 0,2 2-3 0,-1 2-2 16,1-1-2-16,-1 1-2 0,0-1 1 0,-2-3 0 15,1-2 1-15,-3 1-2 0,0-4 1 0,-2 0-1 16,-1 2-1-16,0-3 6 0,-2 2 0 0,-2-2 2 15,-2 2 0-15,0-2-3 0,1 1 1 16,-4-3 1-16,2 2 2 0,-3-3-5 0,-1 0 0 16,-5 0-1-16,2-2-2 0,-3-1 4 15,1 0-5-15,1-1-1 0,-1-2-1 0,-1-1-1 16,1 1 1-16,-1-2 1 0,2-1-1 0,-2 0 1 0,1-1-1 16,3-1-3-16,-3-1 0 0,3 1 3 15,1-2-4-15,-1 1 2 0,2-1-3 0,2-1-2 16,-1 2 1-16,2-2 2 0,4 1 3 0,-1 0-2 15,1-2 0-15,-1 1-3 0,4 0-1 16,0 0 2-16,0 0-5 0,1-1-5 0,0 0-13 16,1 0-17-16,2 1-23 0,2-2-38 0,0 3-44 15,2-3-76-15,3 0-151 0,3-1-523 0,4 1-728 16</inkml:trace>
  <inkml:trace contextRef="#ctx0" brushRef="#br1" timeOffset="383294.0443">26486 8085 1136 0,'-7'-5'331'0,"1"-1"26"16,-3-3-19-16,3 2-42 0,1 3-50 0,1-3-59 15,-1 2-49-15,1-2-30 0,-1 3-23 0,2-1-11 16,-1 1-16-16,2 2-2 0,1 1-8 16,0 0-7-16,1-2 2 0,1 2-8 0,0 0-5 15,1 1-3-15,0-1-9 0,2 0-6 0,5-1-3 16,3 1-1-16,7-1-6 0,6-3 5 16,11 0-2-16,5 2-1 0,9-1 7 0,3 1-3 15,3 0-3-15,5 1 3 0,3-2-5 0,-1 2-1 16,1 1 2-16,-3 1-1 0,1-2-4 0,-3 2 5 15,-3-1-2-15,-7 2-1 0,-4-1 7 0,-6 2-4 16,-7-2 5-16,-3 0-2 0,-4 0-3 16,-7 1 0-16,-5-1-2 0,-4 0 1 0,-5 2-1 15,-2-2 5-15,-4 0 1 0,1 0-2 16,-1 0 10-16,2 0-7 0,-1 0-1 0,1 3 3 16,0-6-7-16,0 3 1 0,-1 0-3 0,-1 0 0 15,1 0-5-15,0 0 4 0,-3 0 1 0,4 0-5 16,-1 0 1-16,0 3-18 0,-1-1-15 0,2 4-22 15,-1 2-35-15,-2 4-44 0,2 1-96 0,0 4-408 16,-3 1-1098-16</inkml:trace>
  <inkml:trace contextRef="#ctx0" brushRef="#br0" timeOffset="407619.09">6916 7747 1 0,'0'0'0'0,"0"0"0"16,0 0 0-16,0 0 0 0,0 0 0 0,0 0 92 16,0 0 86-16,0 0-15 0,0 0-18 0,0 2-16 15,0-2-9-15,0 0-1 0,0 0 0 0,0 0 6 16,0 0 6-16,0 0-1 0,0 0-5 15,0 0-4-15,0 0-10 0,0 0-11 0,0 0-11 16,0 0-20-16,0-2-16 0,0 2-15 0,0-1-10 16,0 1 7-16,-1-1 5 0,1 1 4 0,1 0-1 15,-1-1-2-15,0 1-7 0,0 0-2 0,0 0 0 16,0 1-6-16,0-1-3 0,0-1-2 16,0 1-4-16,0 1 0 0,0-2-1 0,0 1-1 15,0 0 1-15,0-1-2 0,0 0-3 0,1 1 1 16,-1-3 0-16,0 2-1 0,0-1 2 15,-1 1 0-15,1-2 0 0,0 2-1 0,0 0-1 16,0-1-3-16,1-1 0 0,0 0 2 0,-1 1-3 16,2-3 2-16,0 3-1 0,-1-2-3 15,-1 1 4-15,1-1-3 0,0 0 0 0,0 1 5 16,-1-3-1-16,1 2 0 0,-1 1 1 0,1-2-2 16,1 2 0-16,0-3 1 0,-1 2 0 0,0-1-1 15,0 0 0-15,-1 1-1 0,1-2-1 0,0 1 4 16,0 1-1-16,1-1-1 0,2 0 1 15,-2-1 1-15,-2 1-3 0,0-1 2 0,1 2-3 16,0-3-4-16,2 1 3 0,-1 0-2 0,-1-1 0 16,0-1 3-16,0 1-1 0,-1 0-1 0,2 0 2 15,1-2-2-15,-1 2 0 0,0-2 1 16,-1 1-1-16,0 0-3 0,0-1 2 0,0 1 1 16,-1 0-3-16,3-1 4 0,-3 0-2 0,1 1-1 15,0 0 1-15,-1 0-2 0,1 2-1 0,-1-2 2 16,0-1 0-16,2 2-5 0,-2-2 4 0,0 1-2 15,0 0 2-15,1 0 6 0,0 1-5 16,1 0 1-16,0-1 0 0,-1 1-3 0,1 1 1 16,-2 1 2-16,1-2-1 0,-1 1-4 0,1 2 4 15,0-2 0-15,1-1-3 0,-2 0 6 16,2 1-2-16,0 0-1 0,-2 0 2 0,1 0-1 16,-1 1-4-16,0-1 2 0,1-1 0 0,-1 4-2 15,1-2 2-15,0-1-1 0,-1 0-1 16,2 0 8-16,0 0-5 0,-1 1-2 0,0 1 4 15,1-3-5-15,-2 3 2 0,0-1 3 0,0 0-2 0,0-2-1 16,1 2 1-16,0-1 1 0,-1-1-3 16,1-1 3-16,-1 2-2 0,0-1 0 15,2-1 4-15,-2 3-2 0,0-2-1 0,0-2 1 16,0 1-3-16,0 1-1 0,0 1 1 0,0-4 1 16,2 4-1-16,-1-2 3 0,-1-1 1 0,1 4 1 15,-2-2 1-15,1 0-1 0,0-2-3 16,-1 3 0-16,1-2-2 0,0 0-1 0,-2 1 0 15,2-2 1-15,0 0-2 0,0 1 3 0,0 0-1 16,0 1 0-16,0-2 1 0,0-1-3 16,-2 2 2-16,4-1-1 0,-2-2 0 0,0 3 0 0,0-1 0 15,0-1 0-15,2 0 1 0,-2 1 2 0,0 0-3 16,0 2 2-16,0-2-2 0,0 2-2 16,0 0 3-16,0-2 0 0,0 1-2 0,-2 1 0 15,2-1 2-15,0 1-1 0,0 1 0 0,0-1 2 16,0 3-1-16,0-1 0 0,0 0 1 15,0 1-4-15,0-2 1 0,0 1 3 0,0 1-2 16,0 1-1-16,2-2 2 0,-2 1-1 0,0 1 1 16,0-1 6-16,0 0-6 0,0 1 0 0,0-1 1 15,0-1-7-15,0 0 7 0,0 0-1 16,0 0-1-16,0 2 1 0,0-2 0 0,0-1-1 16,0 0 0-16,0-1 5 0,0 1-4 0,0-2 1 15,0 2 1-15,0 0-3 0,0-2 1 16,0 2-1-16,0-1-1 0,-2-2 0 0,2 0 2 15,0 1-1-15,0 0 0 0,-2 1 5 0,2-1-4 16,0 0 3-16,-1 3-1 0,0-2-6 0,0 1 5 16,1-2-1-16,-2 1-1 0,2 1 4 15,0-2-3-15,-1 3 0 0,0-1 1 0,1-1 3 0,-2 0-4 16,0 0 0-16,2 2 2 0,-1-2-9 16,1 1 7-16,0 2-1 0,-1-1-1 0,1 2 2 15,0-1-1-15,-1-1 0 0,1 3 2 0,0-2 2 16,0 1-4-16,0 0 2 0,0 2-4 15,-1 0-2-15,1 0 2 0,-1 0 1 0,0-1-1 16,1 1 4-16,0 0-1 0,-2 1-1 0,2-1 2 16,0 0 0-16,0-2-1 0,0 3-1 0,0-1 2 15,-2-1-2-15,2-1 1 0,0 0 0 16,-1 1 0-16,1 0-1 0,0-1 2 0,0 2-2 16,0-1 0-16,0 1 3 0,-1-1-3 0,1 2 0 15,0-1 2-15,0 1-5 0,0 0 3 0,0 0-1 16,0 0 1-16,0 1 1 0,0-1-1 0,0 0-1 15,0 0 1-15,0-1 1 0,0 1-2 16,0 0 1-16,0 0 2 0,0 0-5 0,0 0 4 16,0 0-1-16,0 0-1 0,0 0 2 0,0 0-1 15,0 1 0-15,0-1 0 0,0 0 3 0,0 0-4 16,0-1 1-16,0 1 2 0,0 1-7 0,0-1 5 16,0 0-1-16,0 0-2 0,0 0 3 15,0 0 0-15,0 0 0 0,0 0 0 0,0 0 3 16,0 0-4-16,0 0 1 0,0 0-1 0,0 0-1 15,0 2 1-15,0-2 0 0,0 0 0 16,0-2 3-16,0 2-2 0,0 0 0 0,-1 0 2 16,2 0-4-16,-1 0 1 0,0 0 0 0,0 0 0 15,0 2-2-15,-1-2 2 0,1 0-2 0,0 0-1 16,0-2 5-16,0 4-3 0,0-2 1 16,0 0 1-16,0 0-4 0,0 0 3 0,0 0-2 0,0 0 1 15,0 0-2-15,0 0 3 0,0 0 0 16,0 0 0-16,0 0 1 0,0 0-2 15,0 0 0-15,0 0 0 0,0 0 2 0,0 0-3 16,0 0 0-16,0 0 0 0,0 0-5 0,-2 0 5 16,2 1 2-16,0 0-2 0,0-1 9 0,-1 2-6 15,-1 0 0-15,2-2 3 0,0 0-5 0,0 0 4 16,0 0-1-16,0 0-1 0,-2 0-3 0,4 0 4 16,-2 0-1-16,0 0 0 0,0 0 6 0,0 0-6 15,0 0 1-15,0 0 1 0,2 0-2 16,-2 0 1-16,0 0 1 0,0 0 0 0,0-2-4 15,0 2 4-15,0 0-1 0,0 0 0 0,0 0 5 16,0 0-6-16,1 0 1 0,-1 0 0 16,0 2-3-16,0-2 3 0,0-2 0 0,0 2-1 15,0 0 0-15,0-1 2 0,0 1-1 0,0 0 1 16,2 0 4-16,-2-1-5 0,0 0 0 0,1-2 0 16,-1 3-3-16,0-3 1 0,0-1 2 15,0 3-1-15,1-3 0 0,0 0 1 0,1 2-2 16,-2-1 1-16,2-2 5 0,-1 2-6 0,1-1 3 15,-2 1 0-15,1-1-10 0,0 1 11 16,-1-3-2-16,1 2-1 0,-1 0 5 0,2-1-3 16,0-1 0-16,0 0-1 0,0 0 6 0,-2 1-7 15,1 0 1-15,0-1 2 0,0 1-7 0,1-1 5 16,0 2 1-16,-1-1 0 0,1-3 0 0,-2 2 0 16,0 1-3-16,1-1 1 0,0 0 7 15,-1 2-5-15,1-3 1 0,-1 0 0 0,3-1-8 16,-2 1 7-16,0 1-2 0,0-2 0 0,-1 2 4 15,0-1-3-15,0 2 0 0,1-4-2 0,-1 2 6 16,0 1-5-16,0-2 2 0,0 1 1 0,0-1-7 16,-1 1 5-16,1 0 0 0,0 0-2 15,0-2 3-15,0 2-1 0,0 0-1 0,0 1 1 16,0-1 2-16,0 2-2 0,-1-2 0 0,1 1 1 16,-1-2-5-16,0 1 4 0,-2 1-1 15,3-2 0-15,-1 1 3 0,1 2-1 0,-1-2-2 16,1-2 1-16,-1 2-1 0,1 2 0 0,0-3 2 15,-1 1 0-15,1 1-4 0,-1 0 3 16,0 0-1-16,-1 3-1 0,2-2 5 0,-2 0-3 16,2 1-1-16,0 0 0 0,0 1 1 0,0-2-2 15,0 0 2-15,0 1 0 0,-1-1-5 0,1 2 4 16,0-1-2-16,0 2 2 0,0-2 4 0,0 2-4 16,0-2 2-16,0 2-2 0,0-2 0 15,0 1 0-15,0 1 0 0,0-1 1 0,0 0-3 16,0 1 3-16,0-1-2 0,-1 2-1 0,1-3 5 15,0 2-3-15,0 1 0 0,0-2 0 0,0 2 0 16,0-1 0-16,0-1 0 0,0 2 1 0,0 0-4 16,0-2 3-16,0 1 0 0,0-1-1 15,0-2 5-15,0 3-3 0,0 0-1 0,0-2 2 16,0 1-3-16,0-1 0 0,0 0 2 0,0 0-1 16,0 1-2-16,0 0 2 0,1-1-1 0,-1 1-1 15,0-1 5-15,1 2-3 0,-1-3 0 16,0 3 0-16,2 1-1 0,-2-2 1 0,0 1 0 15,0 0 0-15,0 1-1 0,0-1 1 0,0 0 0 16,0 1-1-16,0-1 4 0,0-1-3 16,0-1 1-16,0 1 0 0,0 1-3 0,2 0 2 15,-2 0 0-15,0-1 1 0,0 1 0 0,-2 1-1 16,2-1 0-16,0 0-2 0,0-3 4 0,0 1-2 16,0 1 1-16,-2 1 0 0,2 0-2 0,0 0 1 15,0 0 0-15,0 1 0 0,0-2 1 0,0 0-2 16,0 2 0-16,0-1 0 0,0 2 2 0,0-1-1 15,0 1 2-15,0-1-1 0,0 1-2 16,0 0 0-16,0 0 1 0,0 0 0 16,0-2 0-16,0 2-1 0,0 0 0 0,0 0-1 0,0 0 3 15,-1 0 0-15,1 0-2 0,0 0 3 16,0 3-4-16,0-4 1 0,0 1 1 0,0 0-1 16,0 0 0-16,0 0 2 0,0 0-1 0,0-2-1 15,0 2 2-15,0 0-2 0,0 0 1 16,0 2 1-16,0-1-1 0,0-1 0 0,0-1-1 15,0 1 1-15,0 0 0 0,0 0 0 0,0 0 0 16,0 0-1-16,0 0 0 0,0 0 1 0,0 0 0 16,0 0 2-16,0 1-5 0,0-2 3 15,0 2 1-15,0-1-1 0,0-3 2 0,0 5-2 16,0-4 0-16,0 2 0 0,0 2 0 0,0-4 0 16,0 2 0-16,-1 0 1 0,1 0-1 0,0 0 0 15,0 0 0-15,0 0-1 0,0 0 3 16,0 0-2-16,0 0 0 0,0 0 0 0,0 2-2 15,0-2 3-15,0 0-1 0,0 0 1 0,0 0-1 16,0 0 0-16,0 0-1 0,0 0-2 0,0-2 3 16,0 2-1-16,0 0-1 0,0 0 1 0,0 2-3 15,0-1 2-15,0-1 0 0,0 0 1 16,0 0-1-16,0 0 2 0,0 0-1 0,0 0 1 16,0-1 0-16,0 1-1 0,0 0 1 15,0 0 0-15,0 0-1 0,0 0 2 0,0 0-1 0,-1 0 0 16,1 1 0-16,0-1 0 0,1 0 0 15,-1 0-2-15,0-1 2 0,0 1-2 0,-1 0 1 16,1 0-1-16,0 1-3 0,0-1 2 0,0 0 1 16,0 0 0-16,0 0 0 0,0 0-1 15,0 0-1-15,0 0-7 0,0-1 1 0,-2 2-4 16,0 2-9-16,-3 2-14 0,3 4-27 0,-3-2-47 16,0 4-102-16,-3-2-327 0,3 9-1104 0</inkml:trace>
  <inkml:trace contextRef="#ctx0" brushRef="#br0" timeOffset="413469.9491">10163 9264 1 0,'0'0'0'0,"0"0"0"0,1-1 0 0,0-1 0 0,0 1 0 16,0-2 78-16,1 1 188 0,-1-1-1 15,-1 2-34-15,0-1-40 0,2-1-29 0,-2 1-8 16,0-2 1-16,1 3-9 0,-1-1-16 0,1 1-18 15,-1-2-7-15,0 2-14 0,0-1-12 16,0-1-14-16,0 1-16 0,1-1-4 0,-1 0-2 16,1 0 0-16,-1 0 1 0,1 0-9 0,-1-1-5 15,3 1-4-15,-2-1-3 0,-1 2-2 0,2-2-2 16,-1 1-1-16,0 2-6 0,0-1 5 16,0-1-1-16,-1 1-1 0,0-1 2 0,0 1-6 15,1-1-4-15,-1-2-1 0,2 1-1 0,-1 1 1 16,-1-1-2-16,2 1 1 0,-1 0-8 0,0-2 5 15,0 0 0-15,0 0 1 0,-1 0 5 16,0 0-8-16,0 2-2 0,1-3-4 0,-1 3-3 16,0-1-1-16,-1 1-10 0,1 0-19 0,0 0-43 15,0-2-62-15,0 3-113 0,0 0-231 16,0 1-329-16,0-2-68 0</inkml:trace>
  <inkml:trace contextRef="#ctx0" brushRef="#br0" timeOffset="413742.4226">10204 8766 1 0,'-7'-6'258'15,"3"0"39"-15,-2 0-4 0,2-2-30 0,1 3-30 16,0-1-29-16,3 1-53 0,0-2-30 0,-1 1-21 15,2 1-18-15,-1 0-20 0,0 2-11 16,3 0-15-16,-2-2-10 0,1 2-7 0,-1-2-7 16,1 2-2-16,-1-1-4 0,-1 1-3 0,1-2-7 15,1 3-5-15,1-3-5 0,-2 2-12 0,1-2-17 16,-1 2-36-16,0-2-63 0,4 1-106 16,-3 1-199-16,0-2-213 0,-1 0 105 0</inkml:trace>
  <inkml:trace contextRef="#ctx0" brushRef="#br0" timeOffset="413995.6966">10249 8302 1 0,'0'-7'0'0,"-1"-6"0"0,1-1 0 15,-1 0 289-15,1 5 26 0,-1-3-60 0,-1 3-52 16,2-1-42-16,-2 2-15 0,2-1-12 0,0-2-28 15,0 4-22-15,-1-3-20 0,2 0-15 16,-1 1-5-16,0-1-12 0,0 2-15 0,0 0-13 16,0-2-5-16,0 2-4 0,0-2-2 0,-1 2-9 15,2 0-14-15,-1-2-21 0,0 1-32 0,2-3-40 16,0 2-49-16,-1-1-98 0,0 0-111 0,0 0-98 16,4-2 194-16,-3 0 285 0</inkml:trace>
  <inkml:trace contextRef="#ctx0" brushRef="#br0" timeOffset="414221.7905">10259 7683 1 0,'-1'-8'0'0,"-2"-6"0"0,-1-2 345 16,1 2 20-16,1 2-57 0,-2 0-23 0,0 1-56 16,3-1-51-16,0-2-31 0,-1 3-34 0,1 1-21 15,-2 0-21-15,1 1-21 0,2-1-12 16,-1 1-9-16,0 1-5 0,1 0-6 0,0 1-3 15,0 0-4-15,-1-2-12 0,2 1-9 0,-1 2-10 16,0-1-15-16,1 1 0 0,0-1-20 16,1-2-27-16,1 1-37 0,0 1-77 0,-1-3-12 15,1 2-47-15,0-2-160 0,-1-1-46 0,0-1 35 16,-2-2 426-16</inkml:trace>
  <inkml:trace contextRef="#ctx0" brushRef="#br0" timeOffset="414398.5174">10265 7072 1 0,'1'-8'0'16,"0"-4"0"-16,-1-5 0 0,1 2 185 0,0 4 9 15,2-2-53-15,0 1 2 0,0 1-20 0,-2 1-21 16,2-3-20-16,1 1-24 0,-2 1-14 0,-1 1-24 16,1-1-24-16,-1 0 4 0,1 1-15 15,-2-2-46-15,1 3-54 0,0-1-68 0,0 1-121 16,1-1-106-16,-2-2 410 0</inkml:trace>
  <inkml:trace contextRef="#ctx0" brushRef="#br0" timeOffset="414621.2454">10340 6397 1 0,'-1'-6'0'16,"-1"-4"0"-16,-1-1 0 0,2 2 0 0,-3 0 0 16,3 2 0-16,-1 0 0 0,1-3 0 0,1 3 0 15,-2-1 0-15,2-1 0 0,-1 1 0 0,-1 1 0 16,1-1 0-16,1 1 0 0,0-1 0 0,-1 0 0 16,1-1 0-16,0-2 0 0,0 1 0 15</inkml:trace>
  <inkml:trace contextRef="#ctx0" brushRef="#br0" timeOffset="414873.6082">10349 5895 1 0,'-3'-5'0'0,"-3"-3"0"15,3-2 0-15,-4 3 0 0,5-2 0 16,0 3 97-16,-1-2 119 0,0 1-32 0,2 0-32 15,0 1-28-15,1-1-27 0,0 0-34 0,-1 1-30 16,1 1-19-16,0 1-9 0,0 0-8 0,0 0-2 16,0 1-7-16,0 1-7 0,0 0-9 15,1 0-15-15,-1 1-16 0,1-2-13 0,-1 2-9 16,1 0-20-16,1-2-28 0,-1-1-32 0,1 3-60 16,-1-1 170-16,-1 2 51 0,1-3 0 0</inkml:trace>
  <inkml:trace contextRef="#ctx0" brushRef="#br0" timeOffset="415049.343">10296 5611 1 0,'-1'-5'0'0,"0"-1"301"0,-1-5 37 0,2 3-40 15,0 1-42-15,0-1-70 0,0 1-60 0,0 2-46 16,0 1-36-16,0 0-25 0,0 1-13 0,2 1-16 15,-2 1-42-15,0 0-74 0,1 2-71 0,0 0-172 16,2 1-345-16,1 2 528 0</inkml:trace>
  <inkml:trace contextRef="#ctx0" brushRef="#br0" timeOffset="417572.7466">7136 5755 1 0,'1'0'0'0,"-1"1"0"0,1-1 0 15,-1 1 0-15,1-1 0 0,-1 0 0 0,1 0 0 16,0 0 0-16,0 0 127 0,-1 0 105 16,0 0 6-16,3 0-4 0,-3 2-21 0,0-4-30 15,0 2-26-15,0 0-23 0,1-1-24 0,-1 2-18 16,0-1-16-16,0 0-16 0,0 0-9 16,0-1-13-16,0 1-11 0,0 1-8 0,1-1-3 15,-1 0 1-15,0 0 6 0,0 0 5 0,1 0 2 16,0-1 5-16,0 0 0 0,4 1-3 0,-1-1 0 15,-1 0-6-15,3 1-2 0,-3-1 0 0,3-1 0 16,-2 1-3-16,2 1-1 0,-1-1-2 16,2 0-2-16,-3 0 2 0,3 1-1 0,-1-1 0 15,-2-1 0-15,4 1-2 0,-3 0-2 0,3-1-1 16,1 2-2-16,0-1-1 0,-1 1 1 16,-1-2 2-16,8 0 2 0,-3 0 2 0,-1 1-2 15,6-1-4-15,-4 1-1 0,3-1 0 0,-1 1 0 16,3-1 1-16,1 2-2 15,-3-1-3-15,2 0-1 0,2 1 0 0,0-1-1 0,1 2 1 0,-4-1 1 16,3 1-1-16,-5 0 0 0,4-1-1 16,-1 2 1-16,-3-1 2 0,4 0 1 0,-1 0-1 15,2-1 1-15,-3 0-1 0,0 0-2 0,3-1 3 16,-2 1-1-16,3 0 1 0,0-1 0 0,1 0-1 16,2-2 2-16,-2 2 0 0,-2 1-2 15,2-1 0-15,-1 1-3 0,1-2 0 0,-1 1 0 16,5 1 2-16,-3-2-1 0,-2 1-1 0,0 0 0 15,0-2-1-15,0 2-1 0,-2 1 1 0,1 0 0 16,1-1-1-16,-2 1 0 0,3 0 1 16,-1-1-3-16,3 1 2 0,-3 0 1 0,2 0 0 15,-4 0 0-15,2-2-1 0,0 2 1 0,-1-1-2 16,0 1 3-16,1-1-1 0,-1 0 1 0,2-1-2 16,-1 1 0-16,3 0 1 0,-3 1 0 15,3-1 0-15,2-1 1 0,-2 1-2 0,-2-1-2 16,3 2 1-16,-1 0-1 0,-2 2 0 0,3-2 2 15,-1 0 0-15,-3-2-1 0,2 2 3 0,1 0-3 16,0 0 1-16,-3 0 0 0,1-1-1 0,-2 1 1 16,1 0 0-16,0-2 1 15,2 2-2-15,-1 0 2 0,0 0-2 0,-3-1 0 0,3 1 2 16,-3 0 0-16,2-2 0 0,1 1 2 16,4 0-2-16,-4-1-1 0,-1 0 1 0,-1 1 0 15,2 1 0-15,-2-1 1 0,2 0-1 0,-2-1-1 16,-1 1 2-16,-1 0-1 0,-4 0-1 0,2 0 2 15,-3-3-2-15,5 4 0 0,-5-1 0 0,4 0-1 16,-4 1 0-16,4-1 1 0,-3 1 1 16,5-1-1-16,-1 0 1 0,-2 0-1 0,2 0-1 15,-2 0 2-15,-1 1-1 0,-1-2-1 0,1 2 2 16,0-1-2-16,0 1-1 0,0 0 4 0,0-1-1 16,-2 0 1-16,5 0 2 0,-5-2-3 0,4 2 0 15,-3 0 1-15,2-1-4 0,-2-1 3 16,5 2 0-16,-3 0-1 0,-1 1 2 0,-1-1 0 15,1 1-1-15,-2-1-1 0,2-2 1 16,-1 2 0-16,2 0 0 0,-3-1 1 0,-2 1-3 16,1-1 1-16,0 1 1 0,-2 1-2 0,1-1 1 15,-2 0 1-15,2 0 0 0,-3 1 0 0,1-2 0 16,-1 2 0-16,-1-3-1 0,-1 3 2 0,2-2-3 16,-3 1 2-16,1 0-1 0,1 1 0 0,0-1 2 15,0 1-2-15,2-2 0 0,-1 1 0 16,-1-1 1-16,0 1 0 0,1-1 0 0,1 1 1 15,0 0-2-15,-2 0 0 0,0-1 2 0,2 0-2 16,0 2 1-16,-3-1 0 0,0-3-1 16,0 3 0-16,-1-1 2 0,4 1-2 0,-1-1-1 15,-2 2 2-15,1-1-4 0,1 1 2 0,-2-2 0 16,0 1 0-16,1 1 0 0,-4 0 1 0,4-1 1 16,-3 1-1-16,-1-2 2 0,0 2-1 15,-1-1 0-15,0 1 3 0,-2 0-1 0,0 0 0 16,0 0 3-16,0 0-1 0,0 0 3 0,0 0 1 0,0 0 1 15,0 0 0-15,0 0 0 16,0-1 0-16,0 1-1 0,0 0 0 0,0 0-4 16,0 0 3-16,0 0 1 0,0 0-3 0,0 1 2 15,0-1-1-15,0 0-1 0,0 0-1 0,0-1 0 16,0 0-3-16,0 1-2 0,0-2 1 0,2 0-5 16,-1 1 4-16,-1-1 0 0,2 1-2 0,-2 0 2 15,0-1-1-15,0 2-2 0,1-1 3 16,-1 0-2-16,0 0 0 0,-1 0 0 0,1 0-2 15,0 1-5-15,-2-2-3 0,2 2-6 0,-1-1-12 16,-1 1-14-16,1 0-30 0,-1 0-49 0,-4 1-71 16,2 1-159-16,-6 1-435 0,-4 1-751 15</inkml:trace>
  <inkml:trace contextRef="#ctx0" brushRef="#br0" timeOffset="419387.9852">6932 6085 1 0,'0'0'0'0,"0"0"0"0,0-1 0 0,0-1 0 16,0 1 0-16,0-1 0 0,1 2 0 0,-1-1 0 16,0 1 112-16,0 0 28 0,0 0-24 15,0 0-22-15,0 1-18 0,0-1-13 0,0 0-6 16,0 0-3-16,0 0-4 0,0 0-6 0,0 0-5 16,0 2-6-16,1-2-2 0,-1 1-2 0,0 0 1 15,1-1 6-15,-1 0 2 0,0 0 11 0,1-1 15 16,0 1 9-16,5 0 7 0,-3 0-4 0,0 0-12 15,2 0-8-15,-2 0-2 0,3 0-4 16,-2 1-1-16,3-1-1 0,0 1-1 0,1-1-1 16,0-1-5-16,2 1-1 0,0-1-2 0,2 1 2 15,3-3 2-15,-2 2 1 0,3-1-1 0,-1 1-4 16,2-2-2-16,-2 2-2 0,3 0-4 16,1-1 0-16,2 0-3 0,0 1-4 0,0-1-3 15,2 0-5-15,2 0-1 0,-1 1-2 16,-1 0-1-16,3-1-2 0,-4 2-5 0,4-1 0 0,-2 1 1 15,-2 0 4-15,6-1 2 0,-1 0 0 16,-2-1-3-16,4 1-3 0,-6-1 0 0,5 1 0 16,-6 0 0-16,6 1-1 0,-4 0-2 15,2-1 2-15,-1 0-1 0,1 0 1 0,-3-2-1 16,3 2 0-16,-1 1-1 0,-2 0 1 0,1-2 1 16,0 1 0-16,-2 1 0 0,6 0-2 0,-4 1 0 15,2-2 1-15,1 0 1 0,-2 0 1 0,1-2-1 16,-1 2 0-16,-2 0 0 0,2-3-1 15,-1 3-1-15,5-1 0 0,-1 1-1 0,-2-1 0 16,3 2-1-16,1-1 2 0,-2 0 0 0,2 0 0 16,-1-1 0-16,-3 0-1 0,3 2 1 0,1-1-2 15,-3-1 0-15,-1 1 2 0,2 0-1 0,-1-1 0 16,-2 2-1-16,2-4 1 0,-5 3 0 16,6-1 1-16,-4 0 1 0,3 0-1 0,-3 2-2 15,-2-1 0-15,4 0 0 0,-5 1 1 0,1-1 0 16,-2 1 3-16,3 1-4 0,1-2 2 0,1 0-1 15,-3 1-1-15,6-3 2 0,-3 3-1 16,-1 0 0-16,-2-1 0 0,0 0 0 0,3 0 2 16,-3 0 0-16,0-2 0 0,-1 3-1 0,0-2-2 15,-1 0 0-15,1 0 2 0,-1 0-2 16,1 1 2-16,-1 1 0 0,1-2-2 0,-2 0 3 16,2 1-1-16,-1-2 0 0,-2 2 1 0,0 0-2 15,-4-2 1-15,6 1 0 0,-2-1-1 0,1 0 2 16,-3 1-1-16,3 0-2 0,1 0 0 15,-2 1-1-15,0-2 3 0,-3 2 0 0,2-1 0 16,-3 1 0-16,2 0-2 0,-2-3 0 0,0 4 0 16,0-2 1-16,-1 2 0 0,-2-1-1 0,4-1 1 15,-2 2-1-15,0-1 4 0,1 0 0 16,-1 1-1-16,-2-1 1 0,-2 0-3 0,-1 1 1 0,0-1 0 16,0-2 2-16,0 2-1 0,2 0 0 15,-3 1-1-15,0-1-4 0,1 0 3 0,1 1 0 16,-2-2 0-16,-1 2 2 0,0-1-2 0,1 1 1 15,-2-1-2-15,3 0 3 0,-3 1-2 16,1-3 1-16,0 3 0 0,0 0 0 0,1-1 2 16,-2 1 0-16,2 0 0 0,0-1 0 0,-2 1 0 15,1 0 1-15,-2-1-1 0,1-1 2 0,-2 2-2 16,-1 0 0-16,3 0 0 0,-2 0-3 16,0-1 4-16,1 1-2 0,-2 0 0 0,-1 0 3 15,0-2-3-15,0 2-1 0,2 0 0 0,1-1-1 16,-2 0 0-16,2 1-1 0,0 0 1 0,0 0-6 15,2-1 6-15,0 1 0 0,1-1-1 16,-1 1 3-16,1-1-2 0,0 1-1 0,0-1 0 16,2 0 2-16,-3 1-2 0,2 0 1 0,-1 0 0 15,-2 0-3-15,3-1 5 0,0 1 2 0,-4-1 3 16,2 1 4-16,-3-2-5 0,0 1 1 16,0 1-1-16,0-3-2 0,-2 3 3 0,4-1-3 0,-3 1 0 15,0 0-4-15,-1-2 5 0,-1 2-1 16,1 0 1-16,-1-1 4 0,1 1-7 0,2 0 2 15,-3-1-1-15,0 1 1 0,0 1 2 0,0-1-2 16,0 0 0-16,0 0-6 0,0 0 2 16,0 0 0-16,0 0-2 0,0 0 3 0,2 0-4 15,1-1 0-15,1 1 2 0,3-1-2 0,2 0 3 16,-2 1-1-16,-2-2-1 0,4 2 0 16,1 0 1-16,-2-1 1 0,0 1-1 0,1 0 4 15,1 0-4-15,-3 0 0 0,2 0-1 0,-1 0-2 16,-5 0 4-16,1 0 0 0,1 0-1 0,-4 0-1 15,-1 0 3-15,0 0 5 0,0 0 6 0,0 0 7 16,0 0 0-16,0-1 3 0,0 1-1 0,0 0 0 16,-1 0 3-16,-1 0-3 0,2 0-5 15,-1-1-12-15,-2 1-7 0,0 0-3 0,2-2-2 16,-1 1 4-16,-2 0-8 0,0 0-10 0,2-1-15 16,0 2-26-16,-4-1-31 0,4 0-49 15,-2 0-77-15,0-2-157 0,-6 2-303 0,5 1-741 16</inkml:trace>
  <inkml:trace contextRef="#ctx0" brushRef="#br0" timeOffset="419750.0926">10153 5553 114 0,'-2'-3'528'15,"-2"-2"-38"-15,3-2-92 0,0 1-73 0,1 3-62 16,-1 1-51-16,0-1-59 0,1 2-42 0,0 1-36 16,0 0-33-16,0 1-14 0,-1-1-15 15,1 1-4-15,0 1 1 0,-2 2-3 0,-1 0 4 16,0 3 6-16,-5 3 4 0,2 1 1 15,-3 0-3-15,1 3-2 0,-1-2-9 0,-2 3 3 16,0 2-2-16,0-1-1 0,-2 1 0 0,1 0-1 16,1 1-3-16,0-3-1 0,2-1 3 0,2 0-5 15,-4-1 1-15,4 1-3 0,0-3-7 0,-1 0-2 16,2-3-9-16,0 0-16 0,3-1-29 0,-3-2-49 16,5 0-75-16,-1-1-116 0,0 1-207 0,-2-3-341 15,3 1 6-15</inkml:trace>
  <inkml:trace contextRef="#ctx0" brushRef="#br0" timeOffset="419986.8497">9941 5671 768 0,'0'-4'348'0,"-2"1"54"16,-3 0-61-16,4-1-63 0,-2 3-56 15,1 0-66-15,-2 1-58 0,3 1-41 0,-3 2-25 16,-2 1-4-16,-4 4 5 0,-1 1 8 0,1 3 6 15,-3 1-5-15,-4 2-12 0,3 1-8 0,-4 4-7 16,-1 1-5-16,0 1 0 0,-2 1-4 0,3-3-4 16,2-1-1-16,0-3-5 0,6-2-2 0,0-2-10 15,4 1-17-15,-2-2-28 0,1 0-45 16,3-3-68-16,-2-1-107 0,3-1-201 0,-2-3-372 16,1 0-117-16</inkml:trace>
  <inkml:trace contextRef="#ctx0" brushRef="#br0" timeOffset="420216.2603">9486 5720 757 0,'-9'-5'482'0,"-2"0"-84"16,0-1-68-16,1 2-67 0,-1 2-60 0,2 1-62 16,-1 1-44-16,-2 2-27 0,2 2-21 15,-1 2-13-15,0 3-2 0,0-1-4 0,-6 1-6 0,5 4-5 16,-5 0-7-16,4 2-4 0,-1 1-2 15,0 0-2-15,1 0-3 0,2 1 0 0,1-3-3 16,1 1-1-16,-1 0-1 0,2-3-6 16,0 2-12-16,3-1-21 0,-3-1-34 0,0-2-49 0,4-1-69 15,0-2-115-15,0-1-201 0,1-3-330 16,-4 1 21-16</inkml:trace>
  <inkml:trace contextRef="#ctx0" brushRef="#br0" timeOffset="420450.3696">8927 5757 276 0,'-8'-5'599'16,"-3"-2"-67"-16,0-3-140 0,0 6-76 15,1 0-65-15,0 0-66 0,1 2-56 0,-1 2-40 16,1 1-32-16,-1 4-21 0,1 0-12 0,-3 4-4 16,1 0-3-16,-3 2-3 0,1 3-4 0,-2 2-4 15,3 1-3-15,-4 3-1 0,1 1-1 16,-1 1-1-16,4-1-4 0,0-3-1 0,4-4-2 15,0 0-6-15,5-5-9 0,-3 1-24 0,3 0-40 16,-2-2-40-16,0 0-45 0,3-3-55 0,-1-2-79 16,-1-1-122-16,2 0-222 0,0-4-222 15</inkml:trace>
  <inkml:trace contextRef="#ctx0" brushRef="#br0" timeOffset="420666.2417">8430 5753 1 0,'-11'-5'426'0,"1"-2"48"0,0-2-60 0,-1 5-61 16,4 2-78-16,1 1-93 0,-1 2-64 0,-2 1-37 16,4 2-21-16,-3 0-11 0,-1 6-7 0,-1-1-5 15,2 4-9-15,3-2-5 16,-2 4-7-16,-3-2-5 0,3 3-2 0,3-1-1 0,-3-3-1 16,3 4-1-16,-1-5 0 0,1 1-4 0,2-1-4 15,-3-1-2-15,3-2-10 0,1 1-18 0,1-1-36 16,-3-2-75-16,2-1-97 0,-2-1-138 15,2-1-223-15,0 1-261 0,1-4 579 0</inkml:trace>
  <inkml:trace contextRef="#ctx0" brushRef="#br0" timeOffset="420900.7523">8093 5763 116 0,'-6'-4'554'15,"-2"-2"-36"-15,0-1-99 0,1 3-84 0,0 1-98 16,2 2-93-16,-2 2-59 0,2 2-33 0,-2 1-17 15,0 0-3-15,2 3 0 0,-3 2 3 16,0 1 2-16,-1 2-3 0,1 2-5 0,-1 1-10 16,1-1-7-16,-1 2-5 0,-1-1-2 15,5-1-1-15,-2 1-6 0,0-3 2 0,3 2 0 16,-3-3-2-16,4 0 3 0,-5 0-1 0,4 0-6 16,-2-2-10-16,2-3-22 0,-1 1-28 0,1-1-35 15,-2-2-46-15,2 0-53 0,-3-3-103 16,-1 0-146-16,2-2-125 0,-3 0-182 0,-4-3 675 15</inkml:trace>
  <inkml:trace contextRef="#ctx0" brushRef="#br0" timeOffset="421110.1907">7612 5831 1 0,'-6'-3'237'0,"-3"-2"192"0,0 0-63 16,4 3-58-16,-2 2-71 0,3 1-68 0,-2 2-53 15,-2 1-41-15,3 2-9 0,-3 4 5 0,0-2 1 16,2 4-4-16,-2-1-13 0,0 3-19 15,0 0-12-15,3 3-7 0,-3 1-4 0,0-3-5 0,5 3-1 16,-3-2-3-16,5-1-4 0,0 0 2 16,1-4-4-16,0 0-2 0,1-3-5 0,0-1-17 15,3 0-32-15,-2-1-31 0,-1-3-57 0,-1-1-92 16,0 0-88-16,0-4-138 0,1 1-224 16,-1-2 358-16</inkml:trace>
  <inkml:trace contextRef="#ctx0" brushRef="#br0" timeOffset="421310.0758">7347 5860 1 0,'-7'-3'0'0,"-1"1"301"0,-4 1 35 0,2 2-53 15,1 1-42-15,1 4-64 0,-2 1-51 16,1 0-35-16,4 2-30 0,-3 0-12 0,4 1-7 16,-3 5 0-16,0 1-7 0,1 1-12 0,-1 3-5 15,2 3-5-15,0-4-1 0,3 0-2 0,2-6-10 16,0-1-8-16,1-4-10 0,0-3-24 0,0 1-35 15,3-2-53-15,0-3-71 0,-2 0-101 16,4-2-102-16,-1-3-104 0,0 0 338 0,-2-4 170 16</inkml:trace>
  <inkml:trace contextRef="#ctx0" brushRef="#br0" timeOffset="421446.7404">7216 5872 1 0,'-5'-2'90'0,"2"-1"335"0,-4-1-82 0,4 2-86 16,-3 2-88-16,2 0-76 0,-2 1-52 0,2 3-26 15,-4 0-10-15,2-1-2 0,-1 5-1 16,-1 0-4-16,0-1-8 0,4 2-24 0,-2 2-80 16,3 0-177-16,0 0-342 0,-1 0 274 0</inkml:trace>
  <inkml:trace contextRef="#ctx0" brushRef="#br0" timeOffset="422126.8116">6916 6103 1 0,'0'0'0'0,"-1"0"0"0,-3 0 248 16,0 1 52-16,2-1-44 0,0 1-29 0,-3 0-34 15,2 2-31-15,1-1-22 0,-3 2-21 0,2-1-7 16,-1 4-7-16,-3 1-5 0,4-2 1 16,-3 5-3-16,0-2-9 0,0 4-13 0,-3-2-14 15,2 3-13-15,2-1-8 0,-3 0-1 0,-3 3-2 16,3 1 0-16,-1 1 1 0,-1 0-4 0,0 1-5 16,-2 2-5-16,0-1-4 0,1 3-2 15,-7-2 3-15,6-1-3 0,-3-2-1 0,2-5-2 16,5-1-8-16,4-4-2 0,-3-1 2 0,4 0-2 15,0-2 4-15,-1-2 3 0,2-2-1 0,1 2-2 16,1-2-1-16,0-1-3 0,0 0-3 16,0-1 3-16,0 1-2 0,0-2-1 0,0 2-3 15,1 0-4-15,-1 0 2 0,0-1-4 0,1 1-7 16,-1 0-12-16,0-1-17 0,1 0-46 0,1-3-55 16,1-3-62-16,1 1-108 0,5 0-185 0,1-3-242 15,2 2-123-15</inkml:trace>
  <inkml:trace contextRef="#ctx0" brushRef="#br0" timeOffset="422463.8131">6922 6213 1 0,'3'-4'0'15,"0"-2"322"-15,4 0 27 0,-2 0-46 0,1 3-58 16,1 1-77-16,-3 2-43 0,2 2-24 0,-1 1-4 15,4 2 13-15,1-2 0 0,0 2-2 0,2 0-10 16,2-1-15-16,1 3-16 0,2 0-12 16,1 0-9-16,-2 3-12 0,3-1-3 0,-1 1 5 0,1 1 4 15,0-2 5-15,-2 0-1 0,3-2-8 16,-1 1-6-16,-2 1-7 0,-2-4-7 0,2 1-2 16,-4-1-1-16,-1-1 0 0,1 1-2 15,-2-1-1-15,-4-1-4 0,0-1 1 0,0 1 0 16,-4 0 2-16,4-2 1 0,-3 0-2 0,-2 1-1 15,3-1-1-15,-3-1-1 0,-2 0 0 0,1 0-2 16,1 0 0-16,-2 2-4 0,0-2 2 0,0 0-2 16,0-2-3-16,3 2-10 0,-3-1-25 15,2-2-44-15,0 0-77 0,1-1-146 0,5-1-343 16,1-1-847-16</inkml:trace>
  <inkml:trace contextRef="#ctx0" brushRef="#br0" timeOffset="423224.1733">8754 5098 1 0,'0'-6'0'0,"-2"-1"0"0,0-2 0 16,-3 1 326-16,3 2-35 0,-1 0-48 0,-2 0-37 16,3-1-27-16,-2 1-12 0,-2 1-8 15,-1 1-8-15,3-4-13 0,-4 2-16 0,3 0-17 16,-2-2-14-16,-1 2-10 0,-1 1-3 0,4 2 2 16,-3-1-8-16,1 1-8 0,2 0-9 15,-3 1-11-15,-2 1-7 0,0-1-6 0,1 1-9 16,-2 2-4-16,-2 1 1 0,-4 1 1 0,3 3-2 15,-4 1 0-15,0 2-1 0,-1 1 3 0,5 0 0 16,-5 4-1-16,1-1 0 0,3 3-4 16,-3 1-2-16,1 0 0 0,2 2-3 0,-2 4 3 15,4 0-2-15,0-1-2 0,-1 3 0 0,4-2 0 0,4 1 0 16,-1-2 1-16,-1 0-2 0,5-2 1 16,1-1 0-16,2-2-2 0,2 1 6 0,5-1-3 15,-2-2 2-15,4-1 6 0,2 0 1 0,7-2 7 16,0 1 1-16,2-4 0 0,3-2-3 15,5 0-4-15,-1-3-5 0,3 0-4 0,1-4 1 16,-1 0-5-16,-2 0 4 0,0-3 0 0,-5 2-4 16,0-2 4-16,3-1-3 0,-5-1 0 0,-1 0 1 15,-2 1-2-15,-4-2 2 0,1-1-3 16,-3 0 5-16,-2 2-2 0,-3 2 2 0,0 0 3 16,-4-2-3-16,1 3 4 0,-2 0 0 0,-1-1-2 15,-1 1 2-15,0 0-3 0,0 1-1 16,0-2-1-16,0 1-3 0,0 1 0 0,-1-3-1 15,0 3-1-15,0 1-5 0,0-2 3 0,-2 0 0 16,3 1-2-16,-1 1 4 0,1 0-6 16,0 0-2-16,-1 0-3 0,1 0-6 0,0 0-9 15,-2 3-7-15,0 0-18 0,-4 4-36 0,0 2-53 16,-1 2-120-16,-2 2-434 0,0 3-989 0</inkml:trace>
  <inkml:trace contextRef="#ctx0" brushRef="#br0" timeOffset="444928.7166">10661 5709 1 0,'1'0'0'16,"-1"0"0"-16,0-1 0 0,0 1 0 15,0 0 104-15,0 0 52 0,0 1-7 0,0-1 0 16,0 0-13-16,1 0-15 0,-1 1-25 0,1-1-28 15,-1 0-14-15,1 0-14 0,-1-1-7 0,3 1-8 16,-3 1-6-16,2-1-6 0,-2 1-5 16,2-1 45-16,1 0 26 0,1-1 8 0,4 1 2 15,0-1-41-15,5 0-21 0,0 0-1 0,1-2 6 16,-1 2 5-16,4 0 1 0,-3-1 2 0,4 2-2 16,-1 0-1-16,0-1-5 0,2 0-5 15,-2 0-4-15,-2-1-1 0,0 1 1 0,-4-1-2 16,4 1 2-16,-1-1-4 0,-1 1-1 15,-1 1-1-15,1 0-2 0,-2 0 5 0,-3 0 1 16,1-2 1-16,1 1-1 0,-1 0-7 0,-3-1-4 16,-1 1-3-16,0 0 2 0,0 1 0 0,-3 0 3 15,1-1 0-15,-1 2-1 0,-1-1 2 0,-1 0 2 16,0 0 3-16,0 0 7 0,0 0 2 16,0 0 2-16,0 0-1 0,0-1-2 0,0 1-4 15,0 0-4-15,0 0-2 0,0 0-5 0,0 0-4 16,0 0-5-16,0 0-9 0,0 0-7 0,2 0-10 15,0 0-15-15,2 0-36 0,0 0-75 0,3 1-148 16,2 1-277-16,1 1-434 0</inkml:trace>
  <inkml:trace contextRef="#ctx0" brushRef="#br0" timeOffset="445341.6914">11763 5682 1 0,'-2'-1'0'15,"2"0"43"-15,-1 0 338 0,1 1-8 0,0 0-25 16,1 0-66-16,-1-1-75 0,2 2-52 0,-2 0-55 16,1 0-43-16,0-1-34 0,-1 0-10 15,1 0 4-15,3 0 5 0,-1 1 2 0,3 1-2 16,2-2-2-16,1 0 0 0,1 0 7 0,5 1-1 15,-2-1-1-15,0 0 5 0,4 0-3 16,0 0 10-16,2-1-1 0,2-1-7 0,2 1-6 0,0 0-10 16,3 0-2-16,-2 0 0 15,2 0 4-15,-1-1-6 0,-4 0 0 0,0 0-3 0,-1 1-4 16,-2-2 3-16,-2 2 1 0,-3 0-1 0,-1 1 2 16,-4-1 0-16,-2 1 1 0,-2-1 3 15,-1 1 7-15,-3 0 5 0,2-1 10 0,-4 1 11 16,2 0 4-16,0 0 4 0,0 0-2 0,0 0-5 15,0 1-10-15,0-2-15 0,-1 0-10 16,1 0-8-16,0 0 1 0,-2-1-5 0,2 2-5 16,0-1-13-16,0 1-37 0,2 0-43 0,-1 0-57 15,-1 0-96-15,5 1-181 0,0 1-335 0,2-1-307 16</inkml:trace>
  <inkml:trace contextRef="#ctx0" brushRef="#br0" timeOffset="445736.3092">13035 5628 1 0,'0'-1'303'0,"1"-1"86"0,-1 0-37 15,2-3-32-15,1 3-46 0,-2-1-58 0,1 2-53 16,-2 1-55-16,1 0-38 0,-1 0-28 0,1 0-20 15,0 0 4-15,2 0-5 0,2-1 0 0,4 0 0 16,1 0-7-16,2 1 0 0,1-2-1 16,3 2 1-16,2-1-3 0,0 0 5 0,2-1 0 15,0 1-2-15,4-1-1 0,-2-1-3 0,4 0-1 16,-2 0-1-16,1 0-1 0,1 0-2 16,-3-1-1-16,3 2-1 0,-4 0-5 0,-1-1 6 15,-1 0 0-15,-2 2-1 0,-3-2 5 0,2 1-5 0,-3 1-1 16,1 0 0-16,-4-1 2 0,-5 2 4 15,-1 0 6-15,-4-1 7 0,-1 1 2 0,0 0 6 16,0 0-3-16,0 0 0 0,0 0 0 0,0-1-10 16,-1 1-3-16,1 0-3 0,0 1-7 15,0-1-4-15,-1 0-8 0,1 0-18 0,0-1-39 16,0 1-39-16,1 0-62 0,0 1-108 0,3 0-234 16,2 2-360-16,4-2 135 0</inkml:trace>
  <inkml:trace contextRef="#ctx0" brushRef="#br0" timeOffset="446127.1257">14105 5597 1 0,'-2'-2'81'0,"1"1"365"0,0-1-38 0,1 1-35 15,-1-1-54-15,0 1-62 0,1 1-57 16,0-2-42-16,0 1-42 0,1 1-44 0,-1 1-30 15,0-1-19-15,1 0-13 0,-1 0-3 0,0 0-4 16,0 0-2-16,1 2 4 0,2-2 10 0,2 0 2 16,2 0 7-16,0 0-2 0,2 0-7 15,4 0 1-15,1-2-3 0,-3 2-1 0,7-2-2 0,-5 0-2 16,2 1 0-16,0 0-2 0,-2 0 2 16,2 1-4-16,-2-1-1 0,4 0-1 0,-5 1-2 15,1-2 3-15,0 2 0 0,-4-1 1 16,0-1 0-16,-1 1 3 0,-1 0 0 0,-3-1 0 15,3 1 4-15,-4 0-3 0,-1 1 0 0,2-1-1 16,-3 1-3-16,-1 0 4 0,0 0-3 0,1 0 2 16,-1 0 1-16,0-1-3 0,0 1-1 15,-1 0 0-15,1 0 1 0,0 0-3 0,0 0-1 16,0 0-2-16,0 0-4 0,0 0-6 0,0 0-15 16,1 0-15-16,1 0-46 0,-1 1-93 0,5 0-202 15,-1 3-513-15,3 0-303 0</inkml:trace>
  <inkml:trace contextRef="#ctx0" brushRef="#br0" timeOffset="447621.9002">15267 6041 1 0,'0'1'0'0,"0"-1"0"0,0 0 0 16,0 0 0-16,0 0 0 0,0 1 0 16,0-1 2-16,0 0 136 0,0 1-33 0,-1-1-34 15,1 0-30-15,0 0-17 0,0 0-12 0,0 0-8 16,0 1-3-16,0-1 14 0,0 1 19 0,0 2 23 16,0 1 23-16,-1 0 5 0,1-1 6 15,-3 2 5-15,3-2-2 0,0 1-2 0,-1 1-4 16,1 0-6-16,0-2-6 0,0 2 0 0,0 0 2 15,0 2 0-15,1 0 7 0,-1 0-3 16,0-1-5-16,0 2-10 0,0 0-12 0,3-2-14 16,-3 2-10-16,0-1-5 0,0 1-2 0,0 0 0 15,-3 0 2-15,3-1-2 0,-1 2-1 16,-1 1-3-16,2-1 2 0,-1 0 0 0,1 0 0 16,-1 0 1-16,-1 0-3 0,1 0 0 0,-2 1 6 15,2 0 4-15,0-1 4 0,0 1-2 0,0-2-10 16,0 2-12-16,1-2-6 0,0 0-2 15,0-1-1-15,0 0 4 0,-1 0-4 0,1 1 1 0,0-1 0 16,0 0-2-16,-1 0 1 0,1-2 1 16,0 0 0-16,0 1-2 0,0-1 1 0,0 0 1 15,0 0 0-15,0-1 3 0,1 1-4 0,-1 2-6 16,1 0-10-16,0 0-32 0,0 2-57 0,-1 0-93 16,0 0-140-16,2 3-221 0,2-2-310 15,-1 3 558-15</inkml:trace>
  <inkml:trace contextRef="#ctx0" brushRef="#br0" timeOffset="447988.3197">15307 6690 1 0,'0'1'0'0,"1"0"0"16,-1 1 0-16,1 0 0 0,-1 1 155 0,0-2 121 15,0 2-30-15,0 1-7 0,0-1-14 0,0 1-43 16,0 3-28-16,0-1-33 0,0 0-25 0,0 2-9 16,-1 0-12-16,1-1-13 0,-1 5-9 15,1-2-10-15,-1 3-6 0,1-2-5 0,-1-3-5 16,-2 4-4-16,2-3-5 0,0 0-1 16,1 1 0-16,0-3-2 0,-1 0-1 0,1 1 1 15,-1 2 4-15,0 3 1 0,1-2-3 0,0 1-4 16,1-5-7-16,0 3-3 0,0-4 0 0,-1 2 1 15,0 0 0-15,1-2 2 0,0-3 0 0,2 2 1 16,-2-1-1-16,-1 2 0 0,1-2-1 16,-1 0 0-16,1-1-1 0,-1 2-3 0,0 4-4 15,0-4-6-15,0 1-12 0,0-1-25 0,0-1-39 16,0 3-45-16,1-4-82 0,-1 4-137 0,0 1-158 16,1 0-151-16,0 1 314 0</inkml:trace>
  <inkml:trace contextRef="#ctx0" brushRef="#br0" timeOffset="448270.6478">15422 7385 1 0,'5'4'0'0,"-3"1"89"16,0 2 184-16,0-1-23 0,-1 0-18 0,2-1-15 15,-3 1-24-15,1 3-52 0,-1 0-25 0,-1 1-20 16,-2 3-7-16,2-1-1 0,0 3-22 0,0 2-17 16,0-2-16-16,0 4-14 0,1-3 1 15,0 2-4-15,0-4-3 0,1 1-1 0,-1-2-3 16,1-1 0-16,0 0-1 0,0-1-2 0,3-1-8 16,-3 1-6-16,-1 0-16 0,1 2-29 15,0-1-47-15,-1-1-116 0,1-2-143 0,0 2-174 16,0-1-193-16,-1 2 703 0</inkml:trace>
  <inkml:trace contextRef="#ctx0" brushRef="#br0" timeOffset="448492.3217">15444 7959 1 0,'4'4'0'16,"-4"0"0"-16,0 3 274 0,1 0-9 0,-1-2-35 15,1 3-36-15,-1-1-27 0,0 1-30 0,0 0-18 16,0 0-17-16,0 2-23 0,-1-2-23 0,1 3-16 16,0-2-12-16,-1 0-8 0,1 4 0 15,-4-2-6-15,4 3-4 0,0 0-6 16,0-4-11-16,4 3-10 0,-4-3-36 0,0 2-114 16,0 1-145-16,-4 1-233 0,8 0-113 0</inkml:trace>
  <inkml:trace contextRef="#ctx0" brushRef="#br0" timeOffset="449015.0132">15543 8347 1 0,'0'4'58'0,"0"-2"225"0,-1 2 22 0,1 2-1 16,0-1-28-16,0 1-60 0,1-1-48 0,-1 3-35 15,0-2-31-15,1 1-18 0,-1-1-23 0,0 3-16 16,0-2-8-16,1 6-9 0,0-3-6 16,2 2-4-16,-2-2-4 0,1 0-3 0,-1 1 1 15,-1-1-4-15,0 2-4 0,0 0-3 0,0 2-4 16,0 0-6-16,0 0-8 0,0-1-15 0,0-1-21 16,0 2-31-16,-1 1-27 0,-1 1-18 0,1-1-51 15,-2-1-64-15,3-3-43 0,3 0-41 16,-2-3 7-16,-1 0 43 0,1-2 164 0,-1-1 114 15,1 0 0-15,-1-1 0 0,1-1 0 0,-1-1 0 16,0-1 0-16,0 0 0 0,0 0 0 0,0 1 0 16,0 0 0-16,0-1 21 0,0 2 226 15,0 0-5-15,0 2 1 0,1-2-5 0,0 0-15 16,0 2-22-16,3 0-30 0,-1 3-25 0,0-3-17 16,4 3-14-16,-4 0-14 0,4 1-11 15,-1 0-15-15,-1 2-14 0,2-1-5 0,-3 1-7 16,3-3-3-16,-4 0 0 0,2 0 1 0,-1 0-1 15,-1 0 6-15,3 1 10 0,-4-3-62 0,-1 0-184 16,1 0-4-16,2-2-10 0,-2 2-13 0,-1-4 236 16,-1 1-9-16,0-1-3 0,0-1 0 15,0 1-3-15,0-2 0 0,0 0-59 0,0 0 49 16,0 0 0-16,0 0 0 0,12 8 287 0,-14-9-57 16,2 1-16-16,-2 1 43 0,-14-8-369 15,15 12 18-15,-1-1-49 0,-5-1-78 0,4 0-143 16,-4 2-308-16,3 1-642 0</inkml:trace>
  <inkml:trace contextRef="#ctx0" brushRef="#br0" timeOffset="449664.3062">15419 8969 1 0,'0'0'172'16,"0"-2"288"-16,1-2-109 0,1 3-57 0,-1 0-74 16,4-2-58-16,-2 2-21 0,-1-2-9 0,3 2-7 15,-3-1-7-15,0 1-2 0,4 0-9 0,-3 0-5 16,0 0 0-16,1-1-12 0,-1 1-7 0,-2-1-7 15,4 2-11-15,-2-2-10 0,-1 2-11 16,-2-1-5-16,2 1-8 0,2 0 2 0,-2 0-4 16,-1 0-7-16,1 1 4 0,0-1-8 0,3 2 0 15,-3-2 1-15,4 2-4 0,-3 1-1 16,0-1-3-16,4 2 0 0,-3 0-2 0,2 1 2 16,-2 0 3-16,3 0-5 0,1 0 9 0,-4 3 0 15,2-4-18-15,-3 3-204 0,4 1 11 16,-4-1-5-16,6 3-4 0,-6-5 221 0,5 2-13 15,-5-1 2-15,3-2-3 0,-3 1-1 0,3 0 3 16,-3-3-2-16,0 0 2 0,2 1-1 0,-3-2 0 16,-1 0-2-16,1 0 0 0,4 0-2 15,-5 0 1-15,0-1 1 0,1 2-2 0,2-1 0 16,-2 0 1-16,-1-1-2 0,0 1 0 0,1 1 1 16,2 0 0-16,-2 0-3 0,0-1 2 15,0-1 1-15,2 1 2 0,0-1 3 0,-2 0 2 0,5-2 1 16,1-3 5-16,-2-1-4 0,4-2 2 0,4-2 0 15,-1-1-5-15,1-3 0 0,2-1-24 16,-4 2 16-16,-3 4 0 0,-7 3 0 0,17-10 255 16,3-18-18-16,7-5-37 0,2-7 18 0,-11 12-276 15,-4 11 18-15,-2 2 37 0,-2 2 4 0,-1 1 1 16,-3 1-1-16,0 3 2 0,-1 1 2 16,-3 2 1-16,-2 2-1 0,-1 1 1 0,3 1-5 15,-4 1-3-15,1 1 3 0,-1 4-7 0,0 1-6 16,-1 0-22-16,1 0-45 0,0 4-77 15,-3 4-230-15,2 6-1319 0</inkml:trace>
  <inkml:trace contextRef="#ctx0" brushRef="#br0" timeOffset="468819.1926">11451 7066 1 0,'0'1'0'16,"0"-1"0"-16,-1-1 0 0,1 1 61 15,0-1 124-15,1 1-27 0,-1-1-26 0,0 0-38 16,0 1-25-16,0-2-10 0,0 2 1 0,0 0 7 16,0 0 8-16,0 0-2 0,0 0 0 0,0 0-8 15,0 0-11-15,0 0-2 0,0 0-13 16,0-1-8-16,0 1-7 0,0-1-10 0,0 0-5 15,2 1-4-15,-2-1-5 0,0 1-11 0,0-1-8 16,0-1-18-16,0 1-41 0,1-1-70 0,-1-2-136 16,0 2-142-16,1 0 30 0,0-2 396 15</inkml:trace>
  <inkml:trace contextRef="#ctx0" brushRef="#br0" timeOffset="469075.6712">11455 6839 1 0,'-1'-1'0'0,"1"-2"285"16,-1-1 6-16,-1 2-26 0,2 0-35 0,-1 0-62 15,2 0-55-15,-1 0-40 0,0 1-36 16,2-2-21-16,-1 2-10 0,0-1-8 0,0-3-5 15,1 3-3-15,0-1-3 0,-1 0-3 0,2-1-5 16,-1-1-13-16,0 1-34 0,0-1-55 0,2 0-131 16,-2-1-162-16,-1 2-104 0,1-3 520 15</inkml:trace>
  <inkml:trace contextRef="#ctx0" brushRef="#br0" timeOffset="469302.5103">11470 6511 1 0,'0'-3'0'0,"0"-5"0"0,0 1 0 0,-1 2 112 15,1-3 231-15,0 2-40 0,0 0-57 0,0 3-69 16,-1-1-42-16,2-1-26 0,-1 1-13 16,0-1-14-16,1 1-18 0,-1 0-20 0,0-1-20 15,4-1-14-15,-3 1-10 0,0 0-11 0,0 2-6 16,1-2-9-16,-1-1-13 0,1 1-17 15,0-1-43-15,0 1-71 0,1-2-134 0,-2 1-136 16,0-1-142-16,1 0 581 0</inkml:trace>
  <inkml:trace contextRef="#ctx0" brushRef="#br0" timeOffset="469520.3517">11511 6017 1 0,'1'-8'0'0,"-1"-5"0"0,2-1 0 0,-2 2 261 16,2 2 55-16,-2 0-56 0,1 3-70 0,-1-1-60 15,2-2-41-15,-1 2-30 0,0 1-12 0,0-1-11 16,1 2-14-16,-1 0-6 0,0-2 1 16,2 1-9-16,-2 0-4 0,1 1-9 0,2-2-29 15,0 0-40-15,-2 0-73 0,2-1-157 0,0 1-180 16,0-3 77-16,2 1 407 0</inkml:trace>
  <inkml:trace contextRef="#ctx0" brushRef="#br0" timeOffset="469744.0078">11583 5350 1 0,'-1'-7'0'15,"-1"-5"0"-15,-1 1 0 0,1-2 0 0,-1 4 176 16,2 0-13-16,1-1-31 0,0 2-30 0,-2 2-37 16,4-2-25-16,-2 0-19 0,0 1-15 15,1-3-12-15,0 2-7 0,2 1-9 0,-2 0-5 0,2 2-5 16,-2-1-15-16,0 0-3 0,0 0-69 16,1 1-124-16,-1-1 97 0,1 0 146 0</inkml:trace>
  <inkml:trace contextRef="#ctx0" brushRef="#br0" timeOffset="469960.8907">11616 4743 1 0,'-3'-7'0'15,"2"-3"0"-15,0-4 0 0,-1 4 0 0,1 0 0 16,1 2 30-16,-1-2 95 0,2 0-12 0,-1 3-31 15,1 0-21-15,1-1-15 0,-1 2-16 16,0 1-14-16,-1-1 5 0,2-1-19 0,-2 1-35 16,1 0-53-16,0 0-82 0,1-2-5 0,0 1 107 15,-2-1 66-15</inkml:trace>
  <inkml:trace contextRef="#ctx0" brushRef="#br0" timeOffset="470190.1949">11590 4148 1 0,'-2'-7'0'0,"-1"-2"0"0,-1-4 0 16,3 5 0-16,-1-1 0 0,1-1 0 16,0 2 0-16,1-1 82 0,0 0 41 0,0 3-29 15,0-1-32-15,1-1-25 0,0 1-18 0,1-1-10 16,-1 1-3-16,0 0 38 0,-1 1-23 0,1 0-19 15,1 0-10-15,-1-1-59 0,0 1-7 16,0-2 7-16,-2 0-62 0,1 2-25 0,-1-1 154 16,1-3 0-16,0 4 0 0</inkml:trace>
  <inkml:trace contextRef="#ctx0" brushRef="#br0" timeOffset="470409.8815">11586 3766 1 0,'1'-8'0'0,"-1"-1"0"0,0-4 0 0,0 2 0 0,-1 0 0 15,0 2 0-15,-1-1 0 0,0-1 133 0,2 1-43 16,-1-1 28-16,1 4 12 0,-2-1-13 16,1-3-9-16,1 2 3 0,-2 2-4 0,0-3-28 15,1 2-20-15,1-2-39 0,0 2-32 16,1 1 0-16,2-1-6 0,-2 0 17 0,0 0-16 0,1-1-19 16,-1 1-8-16,1-1-21 0,1 0 4 15,-1 2 36-15,0-3-13 0,0 0-65 0,3 0-22 16,-1 1-62-16,1-1-49 0,-2 1 144 0,1-2 92 15,0 2 0-15</inkml:trace>
  <inkml:trace contextRef="#ctx0" brushRef="#br0" timeOffset="470927.9761">11623 3307 1 0,'0'-4'0'0,"-2"0"0"16,2-2 27-16,-2 0 212 0,1 0-9 0,0 3-22 15,1-1-21-15,-1 1-36 0,1-1-31 16,0 1-11-16,-1 1-7 0,1 0-3 0,0 1-10 15,0-2-3-15,0 1-9 0,1 1-5 0,-1-1 0 16,0 1-9-16,0-1 0 0,0 0-2 16,0 1-8-16,0 0-5 0,0 0-8 0,0 1-9 15,0-2-4-15,0 2-3 0,0-3-4 0,-1 3-2 16,1-1-2-16,0-1-3 0,-2 2-1 0,2-1-2 16,0 1-2-16,0 0-2 0,0 0-2 15,0 0 0-15,0 0 0 0,-1 0 0 0,1 0-1 16,0 0-3-16,0 0-2 0,0 0 1 0,0 0 0 15,0 0 1-15,0 0 0 0,0 0-3 0,0 0 2 16,0 0 1-16,0 0 1 0,0 0 2 16,0 0 0-16,0 0 0 0,0 0-2 0,0 0 0 15,0 0-1-15,-1 0-1 0,1 0-1 0,0 0 0 16,0 0-2-16,0 0-4 0,0 0 2 16,0 0-4-16,0 0 0 0,0 0-2 0,0 0-1 15,0 0-1-15,0 0 1 0,0 0 4 0,0 0 0 16,1 0 0-16,-1 0 3 0,0 0 2 0,0 0 1 15,-1 0 3-15,1 0-1 0,1 0 1 16,-1 0-1-16,0 0 0 0,0 1 0 0,-1-1 0 16,1 0-1-16,0-1-1 0,0 1-1 0,0 1 2 15,0-1 2-15,0 3 2 0,-2-3 2 0,1 3-2 16,0-1-1-16,0-1-2 0,-1 0-1 0,2 0 1 16,-1-1-2-16,1 0 1 0,0 2 0 0,-1-1-2 15,1 0 0-15,0 0-2 0,0 1-5 16,0-1-4-16,0 0-7 0,1 0-14 0,-1 0-21 15,0 2-42-15,3-1-68 0,-2 2-113 0,3-3-188 16,-2 4-246-16,3-2 346 0</inkml:trace>
  <inkml:trace contextRef="#ctx0" brushRef="#br0" timeOffset="473089.1071">18558 8587 1 0,'-4'0'0'0,"3"0"0"0,0-2 0 0,-1 0 0 0,1 1 0 16,1 0 0-16,-1-1 0 0,1 0 61 0,0-1 121 16,0 1-10-16,0 0-9 0,0-1-18 15,0 2-12-15,1-1-2 0,-1-1-15 0,0 2-9 16,1-2-9-16,-1 2-17 0,0-3-6 0,0-1-7 15,0 3-11-15,-1-3-17 0,1 3-13 16,0-1-13-16,0-2-14 0,0-1 4 0,0 2-12 16,0-1-9-16,-1 0-14 0,1-1-34 0,0-1-46 15,-1 0-86-15,1 1-185 0,0-4-178 16,-1 1 257-16</inkml:trace>
  <inkml:trace contextRef="#ctx0" brushRef="#br0" timeOffset="473296.2019">18522 7886 1 0,'-2'-12'0'0,"-2"-6"0"15,-2-3 0-15,2 4 0 0,0 2 19 16,-1 0 174-16,0 2-24 0,0-1-11 0,0 3-13 16,0-3-9-16,0 5 5 0,0-3-15 0,-1 1-11 15,2 3-25-15,0-3-31 0,2 3-28 16,0-1-37-16,1 1-27 0,1 0-36 0,0-1-69 0,1-1-177 15,-1 1-147-15,0-2 103 0,2 2 359 16</inkml:trace>
  <inkml:trace contextRef="#ctx0" brushRef="#br0" timeOffset="473493.7288">18456 7091 1 0,'-1'-13'0'0,"-1"-6"0"0,1-4 0 0,1 2 14 16,-1 4 104-16,1 0 1 0,-2 0-9 0,1 0-29 16,-1 0-17-16,-2 2-19 0,3-2-23 0,-2 0-14 15,2 0-5-15,0-2-10 0,0-1-12 16,-1 1-18-16,2-2-45 0,-2 3-73 0,2-2-95 16,-1 2 216-16,-1-1 34 0</inkml:trace>
  <inkml:trace contextRef="#ctx0" brushRef="#br0" timeOffset="473688.3676">18409 6174 1 0,'0'-15'0'0,"-1"-6"0"0,0-6 0 0,0 2 175 16,0 5 32-16,-1-1-66 0,1 0-71 15,-3 1-58-15,3-3-8 0,-2 1-12 0,0 1-4 16,0 0-13-16,2 1-22 0,-2 2-30 15,0 1-41-15,-1-2-37 0,2 3-12 0,-4-2 167 16,2 1 0-16,0 0 0 0,1-1 0 0,0 0 0 16</inkml:trace>
  <inkml:trace contextRef="#ctx0" brushRef="#br0" timeOffset="473856.1075">18363 5163 1 0,'2'-10'0'0,"0"-6"0"16,0-3 0-16,1 3 0 0,2 1 0 0,-2 1 0 15,-2-2 0-15,2-1 0 0,0-1 0 0,1-1 0 16,1 1 0-16,-1 1 0 0,1-2 0 0,-2 2 0 16</inkml:trace>
  <inkml:trace contextRef="#ctx0" brushRef="#br0" timeOffset="474073.4799">18337 4202 1 0,'0'-15'0'0,"0"-2"12"0,0-7 62 0,-1 4-35 16,0 3-2-16,-1 1 8 0,-4 2-41 0,5-1-6 15,-2 1 12-15,-1-1-32 0,1 0-26 0,0 1-32 16,0 1 11-16,0 1 69 0,0-1 0 16,-2 2 0-16,2-1 0 0</inkml:trace>
  <inkml:trace contextRef="#ctx0" brushRef="#br0" timeOffset="474292.3487">18163 3288 69 0,'1'-14'104'0,"0"-5"-54"0,-1-5-28 16,0 2-7-16,-1 4 17 0,0 0-3 0,-1 2 2 16,0 0-17-16,1 2 2 0,1-2 1 15,-1 1-24-15,1 1-8 0,0-1-23 0,1 4-2 16,0-1 3-16,1 1-28 0,0 2-46 0,0-1 26 15,0 1 85-15,1-2 0 0,-1 1 0 16</inkml:trace>
  <inkml:trace contextRef="#ctx0" brushRef="#br0" timeOffset="474497.5037">18194 2606 931 0,'0'-6'159'0,"-1"-5"99"16,1-1-30-16,0 1-38 0,-1 2-8 0,1 1-130 15,-1 3-9-15,1-1-24 0,-2 1-18 0,2 2-6 16,-4-2-3-16,4 0-16 0,-2 2-35 0,1 2-97 16,1 1-205-16,0 0-62 0,-1 0-603 15</inkml:trace>
  <inkml:trace contextRef="#ctx0" brushRef="#br0" timeOffset="476902.8528">11697 3086 1 0,'0'1'0'0,"0"1"0"15,1-1 0-15,-1 2 0 0,1-2 0 0,0 1 0 16,1 0 0-16,-2 0 0 0,0-1 0 0,1 2 0 16,0-2 0-16,0-1 0 0,1 1 0 15,-1-1 0-15,0 0 0 0,0 0 0 0,1 1 170 16,-2-1 5-16,0 2-2 0,1-2-7 0,0 0-2 15,-1 0-7-15,1 0-13 0,1 0-24 16,0 0-21-16,0-2-21 0,0 1-15 0,0 0-6 16,3 0-10-16,-2 1-3 0,1-1-5 0,1 1 0 15,-2-2-3-15,5 1-3 0,-5 1-3 0,4-1-6 16,1 1 6-16,-1-1 0 0,2 1 5 16,0-2 5-16,1 1-4 0,4 0-2 0,-3 0-5 15,3-1-7-15,-2 1-2 0,1 1-3 0,2-1 1 16,-2 1-4-16,5-1 3 0,-3 0-2 15,2 1-1-15,2-1 5 0,0 1-6 0,2-1 0 16,0-1-2-16,-2 1-2 0,2 0-1 0,-5 1 1 16,3-1 2-16,-1 1-6 0,0-2 5 0,3 2-2 15,-5 0-1-15,4-1 5 0,0-1-5 0,0 2 1 16,0-1 0-16,2 0 0 0,-2 1 0 0,4-2-1 16,-3 2 0-16,4-1-2 0,-1 0 2 0,0-2 1 15,3 3-2-15,0-3 3 0,0 2-1 16,1 0-1-16,0-1 3 0,-1 1-3 0,-1 0 2 15,2-1 0-15,0 0 1 0,-1 1 0 0,2 0 0 16,2 0 1-16,0 0-3 0,0-2 3 16,1 3-6-16,-2 0 2 0,0-1-1 0,1 1-3 15,0-1 4-15,-2 0-2 0,2 0 2 0,0 0-1 16,2-1 1-16,-3 1-3 0,2 0 0 16,1 0 0-16,-1 0-2 0,-1-1 1 0,4 2-1 15,-1-1 0-15,-2 1 0 0,-1 0-1 0,-1-1 0 16,1 0-1-16,-1 1 3 0,0-2 1 0,1 2-2 15,-1 0 4-15,1-1-4 0,-1 0 1 16,1-1-1-16,0 1 0 0,3-1 0 0,1 0 1 0,-2 1-1 16,5-1 0-16,-3 0 0 0,2 1 1 15,-3-1-1-15,4 1 3 0,-4 0-4 0,4 1 1 16,1-2 0-16,-3 2-1 0,1-1 2 0,1-1-2 16,-1-1 2-16,-1 0 0 0,3 1-1 0,0 0 1 15,-3-1-1-15,2 1 2 0,-3 0-2 16,1-1 0-16,4 1 1 0,-4 1-3 0,2-2 2 15,1-1-1-15,1 2 0 0,0-1-1 0,-2 0 0 16,4 1 2-16,-3 0-2 0,0-1 4 0,-1 0-4 16,1-3 0-16,1 2 3 0,0 1-4 15,-1-1 2-15,0 1 0 0,-2-2 0 0,2 1 1 16,-1 0 0-16,1 1 0 0,-3 0-1 0,3 0 2 16,-1 1-1-16,-4 0 1 0,3-4 1 15,-3 3-3-15,3 0 2 0,-2-2-2 0,3 1-1 16,-4-2 1-16,5 3 0 0,-6-1 0 0,4 2 0 15,0-1 2-15,-2 1-2 0,5 0 0 16,-4-1 0-16,-4 2 1 0,1-2 1 0,-1 0-1 16,3-1 0-16,-2 0 0 0,-1 1-1 0,0 0 2 15,0-1 2-15,0 2-1 0,-4-3-2 0,2 1 2 16,0 3-3-16,-1-2-1 0,-1 2 2 0,-2 0-1 16,1-1 0-16,-5-1-1 0,2 2 1 15,0 1 0-15,-3-2-1 0,1 2 2 0,-2-1-1 0,1 0 0 16,-1-2 2-16,4 1-1 0,0 1 4 15,0-2-1-15,5 3 0 0,-3-3 0 0,1 3-1 16,2 0 0-16,-2-1 0 0,-2 2 1 16,4-2 0-16,-4 1 0 0,2 0 1 0,-1 0-2 15,-2 0-2-15,2 0-1 0,-3-1 0 0,0-1 0 16,2 1 1-16,0 0 1 0,1 1 0 0,-2 0-1 16,1-1 1-16,-2 1-1 0,0-2 1 15,-1 2-2-15,4 0 3 0,-4 0-2 0,1-1-1 16,4 0 2-16,-4 0-1 0,4 1 1 0,-5-3 0 15,1 6 0-15,0-6 0 0,1 3-1 0,-4-1 1 16,2 0 0-16,-1 0 0 0,-1 1-2 16,0-1 1-16,1 0 0 0,-3-1-1 0,1 1 2 15,-4 0 0-15,3 1 1 0,0 0-1 0,-3-1 1 16,5 1 1-16,-4-1-2 0,-1 1 1 0,2-1-2 16,-1 2 1-16,1-2 0 0,1 2 1 15,0-1-1-15,-2 0 1 0,3 2-2 0,-2-1 2 16,-2 0-4-16,3 1 3 0,-3-2 1 0,1 0-1 15,1 0 2-15,-3 0-3 0,2 0 1 0,-2 0 1 16,1 0 0-16,-1 1-1 0,1 0 0 16,-2-2 2-16,-2 1-2 0,2 0 1 0,-3-1 1 0,0-1-1 15,2 2-1-15,-1 0 0 0,1-1 0 16,-2 1-1-16,0 0 1 0,1 0-1 0,-2 1 0 16,-2-1 0-16,1 0 0 0,-2 0 1 0,1-1-1 15,-2 1 0-15,-2 0-1 0,1 0-1 16,0 0-1-16,-1 0 0 0,1 0 2 0,0 0 0 15,-1 3 1-15,0-3 1 0,0 0-2 0,1 0 1 16,-2 0 1-16,2 0 0 0,-1 0 0 0,-2-2-2 16,3 2-1-16,-1 0 1 0,0 0 2 15,-2-1-2-15,2 4 1 0,-1-3-1 0,-1 0-1 16,-1 0 2-16,0-2 1 0,0 2-1 0,0 0-1 16,0 0-1-16,0-1-4 0,-1 1 0 15,1 0-7-15,-2-1-11 0,-1 3-12 0,2-2-24 16,-5 3-42-16,-4-1-76 0,-4 0-182 0,-6 2-571 15,-2-2-485-15</inkml:trace>
  <inkml:trace contextRef="#ctx0" brushRef="#br0" timeOffset="479394.2601">11568 3198 1 0,'0'-2'0'0,"-1"0"0"0,0-3 0 16,1 2 0-16,0 1 0 0,-1-2 0 0,1 2 0 16,0-1 95-16,0 1 41 0,0 1-10 0,-3-1-22 15,3 1-11-15,0-2-8 0,0 3-10 16,0 0-4-16,-1 0-16 0,1 0-11 0,0 0-17 16,0 0-11-16,0 0-3 0,0 0-3 0,0 0 2 15,-1 3 2-15,1-3 4 0,0 0 1 0,0 0 7 16,1 1 10-16,-1-1 10 0,0 1 11 15,0-1 8-15,0 0 4 0,1 0 1 0,-1 1-8 16,0-1-10-16,0 0-16 0,0 1-11 0,0-1-10 16,0 0-5-16,0 0-4 0,0 0-5 15,0 1 6-15,0-1 10 0,0 1 16 0,0 2 15 16,0 0 4-16,0 2-1 0,0 0-7 0,0 0-1 16,0 0-2-16,0 0 1 0,-1 0-3 0,1 2-3 15,0 0-1-15,0 0-3 0,0 2-4 16,-1-2-1-16,1 1-4 0,0 2-1 0,1-3-2 15,-1 2-4-15,0 1 0 0,0-1-1 0,1 2-2 16,-1-2 0-16,0 2-2 0,0 1 2 0,0-1 0 16,0 3 2-16,0-1 3 0,-1 0-2 0,0 1 1 15,-1-1-1-15,0 2-2 0,1-2 1 0,1 3-2 16,-1-1-2-16,-1-3-3 0,2 2 1 16,-1 0-2-16,1-1 1 0,1-1-2 0,-1 2 0 15,0 0 1-15,2 0-1 0,-2-1 1 0,0-2 0 16,1 1-1-16,0-1-1 0,-1 0 1 15,2 0-1-15,0-4 0 0,-2 2 1 16,0-4 0-16,1 1 0 0,0-2 1 0,2 0 1 0,-2 0 1 16,0-2 1-16,-1 0 0 0,1 1-2 0,-1-1 1 15,1-1-2-15,-1 0 3 0,2-1 0 16,-2 0 0-16,0 0-1 0,1 0 1 0,0 2 3 16,-1-2 0-16,2 0 1 0,-2 0 1 0,1 0 0 15,0 1-2-15,0 0 0 0,1-1 0 16,-1 0 0-16,1 0-2 0,2-1-1 0,-1 1-1 15,0 0-2-15,3 0-3 0,-2 0 0 0,2-1-2 16,-2 1-1-16,2 0 3 0,0-2-2 0,1 2 3 16,0-1-1-16,1 0-1 0,-2-1 0 0,4 0-2 15,-1 1 0-15,3-1-1 0,1 0 0 16,-1 1 0-16,3-2 0 0,3 1 0 0,-2 0 0 16,1 1 0-16,2-2 0 0,1 1 0 0,0 1-1 15,1-2 2-15,1 1-2 0,2 1 0 0,1-1 2 16,1-2-2-16,1-2 1 0,3 4 2 15,1-3-2-15,0 1 0 0,1 1 0 0,-3-3 0 16,3 2 0-16,-1 1 0 0,-1 1 0 0,1-1-1 16,0 0 1-16,0 2 1 0,3-2-1 15,-2 2 0-15,3-4 0 0,0 4 0 0,3 0-2 16,0-3 3-16,1 1-2 0,4 1 1 0,-1-1 2 16,2-1-3-16,2 0 2 0,-1 0-1 0,2 0 0 15,-2 0 2-15,-3-2-1 0,3 2 1 0,0-2 2 16,-2 0-3-16,4 1 0 0,-2 1-1 15,3-3 0-15,-2 5 0 0,2-3 2 0,0 1 0 16,2-1-1-16,-4 2 0 0,3-3 2 0,-1 2-2 16,2 0 2-16,-4 0-1 0,-1 1-2 0,-1-3 2 15,2 2 0-15,-3 1-1 0,3-1 2 0,-2 0-1 16,-1 0-1-16,0-1 2 0,0 2-2 16,2-1 0-16,-4 1 1 0,1-2 1 0,-1 1 0 15,1-2 0-15,5 3-1 0,-5 0-2 0,4-1 4 16,-3 0 0-16,-1 1 0 0,1-3 3 0,1 2-3 15,1 1 1-15,-3 1 0 0,-1-3 1 16,0 3-2-16,-1-2-2 0,-1 1-2 0,-1 0-2 16,-3 2 4-16,1-1-2 0,-1-1 2 0,1 2 1 15,0-1-1-15,4 0 2 0,-2-1 0 0,0 0-2 16,-5 2 1-16,0-1-1 0,-1-2 2 16,2 4-2-16,-7-1 3 0,4-1-1 0,-1 0 0 15,4-1 5-15,-4 0-5 0,-2 0 1 0,5 0-1 16,-2 1-3-16,0-3 2 0,0 2 0 15,2 1 0-15,-3 1-2 0,-2-1 2 0,-2-1 0 16,2 1-1-16,-1 0 3 0,-1 0-3 0,3-1 1 16,-1 1 1-16,-4 0-2 0,3-1 0 0,-4 1 0 15,0 1-1-15,1 0-2 0,-1-2 2 16,-1 2 0-16,3 0 2 0,-4 0 3 0,1 1-1 16,-1-1-1-16,0 1 0 0,0-2 0 0,2 0 1 15,3-1-1-15,-4 1 0 0,5 2 2 0,-1-1-4 16,3 0 1-16,1 1-2 0,1-2 1 0,-1 1 0 15,0 1 0-15,-2 0 2 0,1-1-5 0,-2 1 4 16,2-1-2-16,0 0 0 16,0 1-3-16,0-1 4 0,-3-1 0 0,3 1 0 0,-2-1 6 15,-3 0-7-15,2 0 3 0,-2 1 1 0,-2-2-2 16,3 2 2-16,-1-1-1 0,-3 1-3 0,2 0-2 16,1-1 2-16,0 1 1 0,-3-1-2 15,0 0 2-15,-2 0-5 0,2 1 1 0,-3 1 3 16,2-1-2-16,-3-2 3 0,-2 3-1 0,3-2-1 15,-4 2 0-15,4-2 0 0,-1 2 2 16,-3-1-1-16,3 0 2 0,-4 0-3 0,-1-1 0 16,4 1 0-16,-3 0 0 0,-2 0 1 0,5 0 0 15,-5-1-1-15,0 2-1 0,1 0 2 0,-1-2 0 16,-1 1 1-16,3-1 2 0,2 1-4 16,-2 0 1-16,0 0 0 0,4-1-1 0,-3 1 0 15,1 1 0-15,0-2 0 0,2 1 2 0,3-2 1 16,1 0-1-16,5 0 0 0,-3 1-1 0,1 1-1 15,0-1 0-15,-1-1 1 0,-2 2-3 0,0-1 2 16,0 1 1-16,-1-3 0 0,-1 2 1 0,1 1-2 16,-5-1 2-16,2 1-1 0,2-1 3 15,-4 1-4-15,2-1-1 0,-3 1 0 16,1 0-2-16,-1-2 5 0,-3 2-2 0,2 0 1 0,-1-2-2 16,-1 1 2-16,-1 1 1 0,-2 0 0 15,1 0-1-15,-1 1-2 0,-1-1 1 0,1 1 0 16,-3-1-1-16,3 1 1 0,-1-2-1 0,1 2 1 15,0 0 0-15,2-1 0 0,1 1 2 0,2 0-2 16,-1-1 4-16,-2-1-4 0,-1 2 0 16,2-1 2-16,-3-1-6 0,-1 2 6 0,1-2-1 15,0 2-2-15,0-1 4 0,-2 0-3 0,2 1 1 16,-1-1 0-16,-4 0 1 0,3-2-2 0,-3 3 1 16,0 0-1-16,0 0-3 0,1 0 4 15,-2 0 0-15,3 0 0 0,-3 0 4 0,0-2-4 16,1 1 1-16,2 1-1 0,-1-2 0 0,1 0-1 15,-2 1 0-15,4 0 0 0,-3 1-4 16,1-1 6-16,-2 0-1 0,-1 1-1 0,3-2 2 16,-3 2-1-16,0-1 0 0,-1 1 1 0,2 0 1 15,-3-1-3-15,1 1 1 0,1 0 2 0,-2 0-5 16,0 0 5-16,1-1 3 0,-1 1-2 0,1-1 5 16,0 1-4-16,0 0-1 0,0-1 0 0,-1 1 0 15,2 0-2-15,-1-2-2 0,2 2-2 16,0 0-1-16,0-1 4 0,0-1-3 0,0 0 3 15,-2 1 2-15,4 0-5 0,-1 0 2 0,-2 0 0 16,3 1-2-16,-2 0 0 0,-1-2 1 16,0 2 0-16,1 0-2 0,-2 0 4 0,1 0-1 15,-2 0-1-15,1 0 4 0,-1-1-5 0,0 1 0 16,0 0 0-16,0 0-2 0,-1 0-1 0,1 0-4 16,0 0-2-16,0-1-10 0,0 1-1 15,0 0-12-15,0-1-29 0,-2-1-44 0,-1-1-88 16,0 0-146-16,-1-2-381 0,-4 0-844 0</inkml:trace>
  <inkml:trace contextRef="#ctx0" brushRef="#br0" timeOffset="479689.9372">18125 2685 677 0,'-4'-3'562'0,"-3"-1"-139"16,3 0-122-16,-2 1-91 0,0 3-62 0,-2 0-48 16,-2 3-28-16,-4 0-2 0,1 4 0 15,0 2-5-15,-4 1 0 0,4 6-17 0,-3-2-10 16,-2 4-7-16,1 5-14 0,-2 1 0 0,0 0-4 16,-1 0-4-16,5 0-2 0,-2 2-1 15,-1-3-1-15,4-3-2 0,-3 0 0 0,5-2-2 16,1-1-2-16,2-4-4 0,-1-1-11 0,3-1-9 15,2-5-22-15,0 1-27 0,0-4-35 0,0 3-52 16,0-5-75-16,0 1-160 0,-4-4-318 16,2 0-462-16</inkml:trace>
  <inkml:trace contextRef="#ctx0" brushRef="#br0" timeOffset="479898.8732">17655 2866 1 0,'-5'-6'316'0,"2"-1"193"0,0 0-59 0,-1 4-70 15,1-1-94-15,-1 2-85 0,-3 1-63 0,1 1-46 16,-1 3-30-16,-3 2-10 0,-2 2-9 0,-2 5-2 16,0-1-1-16,0 3-4 0,0-1-3 0,0 3-7 15,-3 0-3-15,4 2-7 0,-5 2-2 16,-1 0-2-16,-2 3-3 0,0 0-2 0,-2 1-8 16,0-3-10-16,2-4-9 0,6-2-11 15,-1-2-13-15,4-3-18 0,2-1-36 0,2-3-69 16,0 0-101-16,-1-2-181 0,0-2-246 0,0 0-245 15</inkml:trace>
  <inkml:trace contextRef="#ctx0" brushRef="#br0" timeOffset="480127.4844">16956 2887 1 0,'-13'-11'0'0,"-4"-1"504"15,-5 0-40-15,2 4-69 0,4 5-74 0,-1 1-82 16,-2 4-56-16,-1 2-32 0,-1 3-21 15,2 5-27-15,-2 1-23 0,2 3-21 0,1-2-13 16,1 1-6-16,-4 5-8 0,0 1-7 0,-3 1-8 16,2 3-8-16,0-2-3 0,1 2-1 0,2-2-2 15,5-1-3-15,3-4-3 0,4-2-7 16,-1-2-5-16,0-2-20 0,5 0-24 0,-4-3-36 16,4-2-53-16,-1-2-73 0,0-1-113 0,2-3-161 15,-2 0-147-15,-2-2-113 0</inkml:trace>
  <inkml:trace contextRef="#ctx0" brushRef="#br0" timeOffset="480358.6647">16244 2848 587 0,'-4'-4'419'0,"-2"-1"-6"16,-2 2-140-16,5 2-77 0,0 2-42 0,-5 1-39 15,0 3-26-15,-1 3-2 0,-3 4-1 16,-1 1-14-16,-2 4-11 0,3-1-15 0,-2-2-14 15,-2 7-8-15,2 1-8 0,-4 0-3 0,-1 2-1 16,-2 1-5-16,1 4-1 0,0-1-8 0,1 1-9 16,3-3-16-16,0-5-15 0,6-5-11 0,1-2-14 15,4-5-23-15,-4 0-32 0,0-2-81 0,-1-1-103 16,1-3-161-16,-1-3-205 0,-1 0 27 16</inkml:trace>
  <inkml:trace contextRef="#ctx0" brushRef="#br0" timeOffset="480577.9976">15552 2941 1 0,'-10'-6'173'0,"-7"-2"246"0,3 2-51 15,-2 4-85-15,3 2-63 0,0 3-63 16,-2 0-43-16,-1 4-29 0,0 0-12 0,-4 4 0 16,5 2-7-16,-3 1-10 0,-2 2-8 0,1 0-11 15,-1 2-9-15,0 1-5 0,-1 6-6 0,0 0-5 16,1 3-2-16,2-4-4 0,4-3-4 15,3-5-4-15,2-1-2 0,0-3-5 0,1 1-12 16,2-4-28-16,-1 1-52 0,1-5-81 0,2 1-137 16,0-2-169-16,-1-2-202 0,3-2 285 0</inkml:trace>
  <inkml:trace contextRef="#ctx0" brushRef="#br0" timeOffset="480796.9919">14819 2964 1 0,'-13'-2'293'0,"-2"-3"81"16,-4 0-67-16,5 5-58 0,1 5-36 0,-2 0-51 16,-2 2-40-16,1 2-19 0,-3 4-9 0,-1 2-9 15,-2 0-16-15,1 3-17 0,-4 1-16 16,4 1-12-16,-1 2-4 0,2 3-6 0,-2-1 0 16,3 1-3-16,-1-1-3 0,6-2-6 0,2-2-6 15,-1-4-1-15,6-1-7 0,1-5-18 0,-1 1-17 16,3-4-26-16,-4 0-47 0,4 0-78 15,-2-4-81-15,3-1-90 0,0-2-158 0,0-2-61 16,2-6 588-16</inkml:trace>
  <inkml:trace contextRef="#ctx0" brushRef="#br0" timeOffset="480993.3462">14141 3028 1 0,'-17'-5'0'0,"-5"1"415"0,-7-1-58 0,5 4-64 16,2 4-67-16,-1 0-70 0,-1 5-36 15,1 1-23-15,-4 5-16 0,1 2-17 0,-1 0-16 0,-2 3-13 16,0 4-10-16,1-1-5 0,2 3-9 16,-4 3-4-16,2 3-1 0,2 3-4 0,-2 0-2 15,4-1-7-15,2-2-10 0,3-6-9 0,4-4-10 16,3-6-5-16,2-4-28 0,0-4-82 16,-1-2-154-16,1-2-184 0,1-3-225 0,-2-4 606 15</inkml:trace>
  <inkml:trace contextRef="#ctx0" brushRef="#br0" timeOffset="481221.6235">13083 3016 1 0,'-19'-3'220'0,"-4"2"39"16,-9 0-13-16,6 7-42 0,1 1-13 0,-2 5-31 16,-3 3-28-16,0 1-26 0,-1 4-24 15,0 0-19-15,0 3-11 0,1 2-15 0,0 2-7 16,1 3-8-16,3 4-14 0,0 1 4 0,3 2-2 15,2-2-3-15,3-1-3 0,2-4-8 16,5-4-7-16,5-6-9 0,1-3-8 0,3-6-15 16,-1-4-42-16,-1-2-81 0,2-2-20 0,2-3-20 15,0-4-108-15,0-4-77 0,0-2 0 0,-1-6 391 16,-1-3 0-16</inkml:trace>
  <inkml:trace contextRef="#ctx0" brushRef="#br0" timeOffset="481400.017">12444 3172 1 0,'-8'-3'0'0,"-2"-2"35"0,-2 4 171 0,-3 4-77 16,0 4-30-16,-1 4-19 0,-5 3-15 16,1-1-5-16,-2 4-9 0,0 1-3 0,-1 2-1 15,-4-1-15-15,4 2-9 0,0 0-5 0,1 0-4 16,1 1 1-16,4 0 0 0,0-2-3 16,6-5-6-16,1-4-8 0,4-3-8 0,1-3-11 15,1 1-29-15,-1 0-62 0,-1 0-98 0,-2 0-142 16,1 0 154-16,-3-2 198 0</inkml:trace>
  <inkml:trace contextRef="#ctx0" brushRef="#br0" timeOffset="482079.4566">14469 2058 1131 0,'-1'-8'238'0,"0"-1"-30"15,0 0-1-15,1 7-63 0,0 2-49 0,0 1-58 16,0 0-54-16,0 2-3 0,0 1 11 16,0 7 23-16,-1 1 14 0,-1 7 1 0,-4 5 2 15,4 3 0-15,-5 4 4 0,2 1 4 0,-3 0 0 16,-2 1 2-16,0 5-6 0,-1-1-7 0,-1 0-4 16,3 0-2-16,0-3-1 0,1-4-4 15,4-1-3-15,-1-5-5 0,3-1-1 0,1-4 2 16,-2-2 1-16,1-2 0 0,2-3 0 0,2-1 0 15,0-3 0-15,-1-1 2 0,0-2 8 0,1 0 8 16,3-4 12-16,-1 1 15 0,5 0 3 16,1-2-3-16,7 0-10 0,-2-2-14 0,6-1-12 15,-1-4-7-15,6 1-3 0,-4 2-1 0,0-2-2 16,-1-2-1-16,2 1-3 0,-2 0-2 16,2 0 1-16,-4 0-1 0,-2 1 1 0,-1 1 3 0,-4-2-1 15,-1 3 0-15,-1-3 2 0,0 3-1 16,-1-1-1-16,-3 0 1 0,-2 0-1 0,-1 2 0 15,3 0-1-15,-5 1 0 0,-1-1-4 0,0-2-4 16,0 0-12-16,-1 2-17 0,-1 0-24 0,-5-1-38 16,5 0-55-16,-4-1-93 0,3-2-183 15,-4 0-399-15,3-2-332 0</inkml:trace>
  <inkml:trace contextRef="#ctx0" brushRef="#br0" timeOffset="482398.6524">14455 2059 370 0,'-1'-7'379'0,"-1"-4"36"0,-2 0-40 0,8 0-90 16,-1 2-54-16,0 1-67 0,5-2-53 15,2 1-44-15,8-1-18 0,-1 1-7 0,7 2-3 16,1-2-3-16,4 3-8 0,3-1-6 0,-1 0 0 15,-1 1-7-15,0 3-1 0,-1-1-2 0,-1 2-6 16,-5 1-1-16,-2-1-1 0,0 1-2 0,-4 2-2 16,-1-1 2-16,-4 2-3 0,-2-1 0 15,-4 0-1-15,2 0-2 0,-5 1-1 0,1-2-1 16,-3 3-2-16,-1-2-2 0,1 1-4 0,-1 1-6 16,-1 1-7-16,1 1-9 0,-1-1-17 0,-3 1-28 15,2-1-42-15,-1 2-64 0,-3 0-103 16,2 1-172-16,-4 1-219 0,-2 4-2 0</inkml:trace>
  <inkml:trace contextRef="#ctx0" brushRef="#br0" timeOffset="482714.7914">14417 2324 1 0,'0'1'0'0,"1"0"374"16,1 0 98-16,0 0 14 0,-1-1-70 0,-1 0-107 15,1 0-87-15,-1 0-58 0,1 0-38 0,0 0-26 16,4-1-27-16,2-1-21 0,5-2-17 16,4 0-11-16,6 0-7 0,4 0-2 0,4-1-2 0,1 2-2 15,2-2-2-15,-2 0 1 0,0 2-1 16,-1-2-1-16,-2 2 1 0,-1 0-6 0,-1-1-1 16,-5 3 0-16,-1 0-2 0,-3-1 2 0,-4 0 0 15,2 1 1-15,-7 0-2 0,0 1 0 16,0 0 1-16,-6 0 0 0,0 0 5 0,-2 0 1 15,0 0 3-15,-1-1 1 0,0 2-3 0,1-1-1 16,0 0-5-16,-1 0-4 0,1 0-3 16,-1 0-8-16,-1 0-12 0,2 0-17 0,-5 1-34 15,2 3-53-15,-5-1-89 0,0 4-223 0,-3 1-504 16,0-1-202-16</inkml:trace>
  <inkml:trace contextRef="#ctx0" brushRef="#br0" timeOffset="502069.5992">18409 2793 1 0,'0'0'0'0,"0"0"0"0,0-3 0 0,0 2 0 16,0 0 0-16,-1-2 0 0,1 2 0 0,0 0 0 16,0 0 0-16,-1 0 0 0,1 0 0 0,0-1 0 15,-1 1 0-15,1 0 0 0,-1 0 0 0,-1 0 0 16,2 0 75-16,-1-1 27 0,-1 1 8 0,0 0-6 15,2 0-6-15,-1-1 13 0,0 2-8 16,1-2 6-16,-1 1 7 0,1 1 4 0,0 0 7 16,-1 0-7-16,1 0-10 0,1 0-12 0,-1 0-9 15,0 1-14-15,0-1-16 0,0 0-14 0,0 2-17 16,0-1-10-16,0-1-8 0,0 1-7 16,0-1-3-16,0 1 2 0,0 0 13 0,-1 2 16 15,-1 0 17-15,0 1 3 0,0-1-4 0,1 2-7 16,0 0-6-16,0 0 1 0,0-2 0 15,-1 3 2-15,1 0-1 0,0-2 0 0,1 2-4 16,0-1-6-16,-2 3 0 0,2-2-5 0,-1 0 0 16,1-1 3-16,0 2-2 0,-1 1 2 15,1 0 0-15,0 3-1 0,0-3 1 0,-1 1-1 16,-2 0 1-16,3-3-3 0,-1 0-1 0,-1 1-3 16,2-1-1-16,0 0-2 0,-2-1-3 0,0 2-1 15,1-1-2-15,0 1 2 0,-1-2-1 16,2 2 0-16,-1-1 1 0,-1-2-2 0,2 3 0 15,0-1 0-15,0 0-3 0,0-2 2 0,-1 1-1 16,1 2 0-16,-1-2 1 0,1 0-1 0,0 1 1 16,0-2 0-16,0 2-1 0,-1 0 0 15,1-1 2-15,0-1-3 0,0 2 0 0,0-1 1 16,-1-1 0-16,1 2 0 0,-1 0 2 0,1 0 0 16,-2 0-1-16,1 0 1 0,-1-1-3 15,2 1 1-15,0-2 0 0,-1 1-1 0,0-2-1 0,1 2-1 16,-1 0 1-16,0-2 0 0,1-1 1 15,-2 1 0-15,2 1 0 0,0-2-2 0,-1 1 1 16,1-2 0-16,0 2 1 0,0-3 0 0,-2 3-2 16,2-2 1-16,0 0 0 0,0 0 3 0,-2-1-1 15,2 2-1-15,2-2 2 0,-2-1-1 16,0 2 4-16,0-2 4 0,0 1 3 0,0 0 3 16,0-1 1-16,0 1-1 0,0 0 1 0,0 0-1 15,0 0 0-15,0 1-4 0,0-2 0 16,0 1-2-16,0 0 0 0,2-2 1 0,-2 2-2 15,0 0-3-15,0-4-3 0,0 4-4 0,0-2-3 16,0 0 2-16,0-1 0 0,0 1-2 0,0 0 0 16,0-1-1-16,0 2 1 0,0-2 0 15,0 1-1-15,0 2 1 0,0-1-2 0,0-3-1 16,0 3 0-16,0 0 2 0,0-1-1 0,0 3 2 16,0-2-2-16,0-1 0 0,0 2 1 0,0-2 0 15,0 2 0-15,0-1-1 0,0 1-1 0,0 0 0 16,0 0 0-16,0-1 1 0,0 1 0 0,0 0 1 15,0-1-2-15,0 1 1 0,1-2 0 16,-1 1 2-16,0 1-1 0,2-1 0 0,-2 0-1 16,0 0-1-16,1 1 1 0,-1-1 1 0,0 1 0 15,1 0 2-15,-1-2-2 0,0 2 1 0,0-2 0 16,0 1-4-16,1 0 4 0,-1 1 1 16,0-1-2-16,1 1 1 0,-1 0-3 0,0-2 1 15,0 2 0-15,0 0 2 0,0-1-2 0,0 1-2 16,0 0 2-16,2-1-1 0,-2 1-1 15,0 0 0-15,0 0-2 0,0 1-5 0,0-1 0 16,0 0-2-16,0 0-3 0,0 1 3 0,0-1 1 16,1 0 3-16,1 2 2 0,-2-2 0 0,1 2-4 15,0-1-2-15,0 1-1 0,0 0-4 16,0-1 4-16,-1 0 0 0,0 0 3 0,0 0 4 16,0-1 0-16,2 1 0 0,-2-1 2 0,0 0 2 15,1 0 1-15,-1 2 1 0,0-2-1 0,2 0-2 16,-2 1 1-16,0-1 1 0,0 0 0 0,0 0 3 15,0 1-3-15,1-1-1 0,-1 1 0 0,0-1 0 16,0 0 1-16,0 1 1 0,0-1-2 16,0 1-2-16,0 1 2 0,0-1 3 0,0 1-1 15,0 1 2-15,0 0-1 0,0-3-2 0,0 3 1 16,0-2-2-16,1 0 3 0,-1 1 0 16,0 1-1-16,0-1 0 0,0 1 0 0,1-1 1 15,-1 1 1-15,0 0 5 0,0-1-6 0,0 0 0 16,0 0 0-16,0 0-4 0,0-1 4 0,0 2 0 15,0 0 0-15,0 0-2 0,0-1 2 16,0 2-1-16,-1-2 2 0,1 1 6 0,0 0-6 16,-1-1-1-16,1 0 0 0,0 0-3 0,0 1 3 15,0-2 1-15,0 1-1 0,0 2 0 16,0-2 0-16,-1-1 0 0,1 2 0 0,0-1 4 16,0 0-3-16,0 1-2 0,-2-1 2 0,2 0-3 15,0 1 1-15,0 0 3 0,0 0-1 0,0-2-2 16,0 1 1-16,-1 0 0 0,1 0 1 0,0 1 5 15,0-1-4-15,-2 0-2 0,2 1 0 0,0 1-5 16,0-1 6-16,-1 1 1 0,0-1-1 16,0 1 1-16,0-1-1 0,0 1-1 0,-1 2 0 15,1-2 2-15,-1 0-3 0,2 0 0 0,0 1 0 16,-1 3-1-16,-1-5 1 0,1 3 2 0,-1-1 0 16,1 0-1-16,-1 0 0 0,0 1-1 15,2-2 1-15,0 2 2 0,-1 0-1 16,0 0 0-16,0-1-2 0,1 0 0 0,-1 2 1 0,-2-1 1 15,2-1 0-15,-1 0 0 0,2 2-1 16,-2-1 1-16,1-1 0 0,-2 1 0 0,2 1 0 16,0 0 0-16,-1 0-1 0,1-2-2 0,0 4 2 15,0-3 2-15,0-2-2 0,-1 2 1 0,1 2-1 16,1-3-1-16,-3 1 2 0,3-1 2 16,0 0-2-16,0-2 0 0,0 1-1 0,0-2-2 15,0 0 3-15,0 0 0 0,0 1-1 0,0-1 2 16,0 2-2-16,0-3 2 0,-1 1-2 0,1 0 0 15,0 0 1-15,0-1 0 0,0 1-1 0,0-1-1 16,0 2 1-16,0-2 2 0,-1 1-1 16,1-1 0-16,0 0 1 0,0-1-2 0,0 3 0 15,0-2 2-15,0 0-1 0,-1 1 0 0,1-1-1 16,0-1-1-16,-1 1 0 0,1 0 2 16,0 2 0-16,0-2 1 0,0 0-2 0,0 0 0 0,0 0 0 15,0 0 0-15,0 1 0 0,0-2 1 16,0 1 0-16,0 0-1 0,0 0 0 0,0-1 1 15,0 1 0-15,0 0 1 0,0-1 0 0,0 3-2 16,0-2 0-16,0 1 0 0,0-1 0 16,0 1 1-16,0-1-1 0,0 0 0 0,0 1 0 15,0-2 0-15,0 1 0 0,0-1 2 0,0 2 0 16,0-1-2-16,0 0 0 0,0 0 0 16,0-1 0-16,0 1 0 0,0-1 0 0,0 1-1 15,0 0 0-15,0 1 1 0,0-1 1 0,0-1 1 16,0 2 0-16,1-2-2 0,-1 1 1 0,1 0 0 15,-1-1 0-15,0 1 0 0,0-1-1 0,-1 2-2 16,1-1 2-16,0-1 0 0,0 1 1 16,1 0 0-16,-1-1-1 0,0 1 0 0,1-1 0 15,-1 1 0-15,0 0 0 0,0-1 0 0,0 2 0 16,0-1 0-16,0 0 0 0,0-1 0 0,1 1 1 16,-1 1 0-16,0-2 1 0,0 0-2 15,0 1 1-15,0 0-1 0,0 2 0 0,0-2 1 16,0-1-1-16,0 1-1 0,0-1 1 0,0 1 1 15,3-1-1-15,-3 1 1 0,0-1 0 0,0 2-1 16,0-1 0-16,0-1 0 0,1 0-1 16,-1 2 2-16,0-2-2 0,0 1 0 0,0 0 2 15,0-1-1-15,0 2 1 0,2-2 2 0,-2 1-2 16,0-1 0-16,0 1-1 0,0 0 0 16,1 0-1-16,-1 0 2 0,0 1-1 0,0-1-1 15,0 2 2-15,1-2-1 0,-1 2 1 0,1-2 0 16,-1 0-1-16,0 0 0 0,0 0-1 0,0 2 2 15,1-2-2-15,-1 0 2 0,0 0-1 0,2 1-2 16,-2-1 3-16,0 0-1 0,0 0 0 0,0 2 3 16,0-3-3-16,1 0 0 0,-1 2 0 15,0-1 0-15,0 0-1 0,1 1 2 0,-1-2-1 16,0 1 0-16,0 0 1 0,0-1-1 0,0 1 0 16,2 0 0-16,-2-1 1 0,0 0-1 15,0 1 0-15,0-1 1 0,0 2-4 0,0-1 3 0,0-1 1 16,0 1-2-16,0 1 3 0,1-2-2 15,-1 3 0-15,0-2 1 0,1-1-1 0,-1 1 1 16,1 0-2-16,0 2 1 0,-1-1-1 0,0-1 2 16,0 1-2-16,0-1 1 0,0-1 1 15,0 2-1-15,0 0 2 0,0 0-2 0,0-2 0 16,0 1 0-16,2 0 0 0,-2-1 0 0,0 3 0 16,0-2 0-16,0 0 0 0,1 0 0 0,-1 0 2 15,0 2-1-15,0-2 0 0,0 0 1 16,0 1-2-16,0-1-1 0,0 1 0 0,0 1 1 15,3-1-1-15,-3 0 2 0,0 1 1 0,0-1-2 16,0-1 2-16,0 3-3 0,1-1 0 0,-1-1 2 16,0 1-1-16,0 0-1 0,1 0 1 15,-1-1 0-15,0 2-3 0,1 1 5 0,-1-4-1 16,1 1-1-16,-1 2 2 0,0-2-2 0,0 3 0 16,2-1 1-16,-2 0-3 0,2-1 1 15,-2 1 1-15,1 0 0 0,-1 1 0 0,0-2 0 0,2 3 2 16,-1-1-1-16,0-2 3 0,0 2-4 15,0 0-2-15,-1 0 3 0,2 1-2 0,-1 0 1 16,1-2 1-16,-1 3-2 0,0 0 0 16,0-1 1-16,0-1-1 0,0 2 1 0,-1-3 4 15,2 1-5-15,-1 2 2 0,1 2 0 0,-1-1-4 16,1-1 4-16,-1 3-1 0,1-4-1 0,-2 0 0 16,0 3 1-16,2-2 0 0,-2-1 0 0,0 1 4 15,1 3-3-15,-1-1-1 0,0 2 1 16,0 0-4-16,0-3 5 0,0 2-2 0,0-2 1 15,3 0-1-15,-3 2-1 0,1-3 0 0,0 4 1 16,-1-2 4-16,1-1-3 0,1 2-1 0,-2-2 2 16,1 2-6-16,-1-2 5 0,1 0-2 15,-1 1 1-15,2 0 0 0,-2 1 0 0,1 0 2 16,-1-2-2-16,0 1 2 0,0-1-4 0,0 1 2 16,1 1 0-16,-1 0-1 0,0 1 2 0,0 1-1 15,0 1 0-15,0-4 4 0,1 1-4 16,0 2 0-16,-1-1-2 0,0 2 2 0,2-1 0 15,-2 0 0-15,1-2 2 0,-1 2-5 0,1-3 3 16,1 0-1-16,-2 0 1 0,1-2 0 0,0 2 0 16,0-1 0-16,0 2 0 0,-1 0 3 15,0 0-2-15,2 1-1 0,0-2 3 0,-2 3-3 16,1-2 4-16,-1 2 1 0,2-3-2 0,-2-2 2 16,1 5-3-16,0-1-1 0,1 0 0 0,-2 0 1 15,5-1-1-15,-4-2 0 0,3 2 0 0,-2 1-3 16,1 0 2-16,-1 1 1 0,0-2-1 15,0 1 4-15,1-1-2 0,0 2 0 0,-2 0 1 16,0 3-3-16,0-4 2 0,-1 2-1 0,0-2 1 16,0 0-2-16,2-1 2 0,-2 2-2 15,0-3 0-15,0-1 3 0,-2 4-4 0,2-2 2 16,-1 3-1-16,1-2 0 0,0-1 3 0,0-1 2 16,-1 1 2-16,-1 2-1 0,0 0-2 0,-1 1-3 15,3-1-1-15,-2-3 0 0,2 3 2 16,0-1 0-16,0 0 0 0,0 2-2 0,0-3 0 15,0 3 0-15,-1 0 1 0,0 0 4 0,1-1-4 16,0 0 1-16,1-3-1 0,-1 2 0 0,0-2 1 16,0 4 0-16,0-2 0 0,1 4-3 15,-1-3 1-15,2-1 1 0,-2 0-1 0,0 1 6 0,0-3-5 16,0 7-1-16,0-3 1 0,1 3-3 16,-1-1 2-16,0-2 3 0,0 1-1 0,0-3-2 15,0 1 2-15,-1 0-2 0,2 1 2 0,-1 0 4 16,0 2-4-16,2-5 1 0,-2 3-2 0,2-2-3 15,-1 2 3-15,0-1-1 0,0 2 2 16,0 2 0-16,1-5 0 0,-2 1 0 0,0 3-1 16,0-2 2-16,1 2 2 0,0 1-2 0,1-1 1 15,-1-1 0-15,-1 0 1 0,1 0 1 16,0 1 0-16,-1 2-1 0,0 2 0 0,0-2 0 16,-1 1 1-16,1 0 2 0,-1-4-4 0,0 4-2 15,1-2 0-15,-2 2-6 0,1-1 6 0,0 2 2 16,1-1-2-16,-2-1 7 0,2-2-5 15,0 1-1-15,2-5 0 0,-2 4 1 0,0-1-1 16,0-2 1-16,0 2-1 0,0-1-3 0,0-1 3 16,0 0 1-16,0 1 2 0,1-3 2 15,-1 4-3-15,0-1-1 0,0 3-1 0,0 0 1 16,-1-3-1-16,1-1-1 0,0-1 0 0,-2-2-2 16,2 2 6-16,-1-1 0 0,-1 4 1 0,1 0 2 15,-3-2-3-15,3-1-2 0,-1-2 1 0,1 1 1 16,-1-1-4-16,-1 1 1 0,2 1 0 0,-1-1-6 15,0 2 5-15,-1 1 0 0,1 1 1 16,-1-3 0-16,3-3-1 0,-1 3-1 0,-1-1 0 16,1 2 3-16,-2-3-2 0,1 3-1 0,0-1 1 15,1 1-5-15,0-2 5 0,0 0 1 0,0-3 0 16,-1 0 3-16,1 1-4 0,0 0-1 16,-1-1 1-16,2 0-1 0,0 2-1 0,-1-1 1 15,1-1-1-15,-1 2 0 0,0-2 3 0,0 0-1 16,-1 2-1-16,1-2 2 0,1 2-1 15,-1 2-2-15,1 0 2 0,0 3-1 0,0-3-2 16,0-1 3-16,-2-1-2 0,2 0 0 0,0 0 0 16,0 0 2-16,0 0 0 0,2-2 0 15,-2 0-1-15,0 0 1 0,0-2-1 0,0 3 2 16,1-5-1-16,0 2-1 0,1 2 2 0,-1-3-3 16,-1 3 3-16,1 0-1 0,-1 0-2 0,1 0 1 15,0-3 0-15,-1 0 0 0,0 2 1 0,0-1 0 16,2 0-2-16,-2-1 2 0,1 1-1 0,-1 0-3 15,0 1 3-15,1-1-1 0,-1 0 1 16,2-2 2-16,-2 1-3 0,1 0 1 0,-1 0 0 16,0 1 0-16,0 1-3 0,0 2 3 0,1-1-1 15,-1 1 0-15,0-2 3 0,0 1-2 16,0-2-1-16,1 2 2 0,-1 0-1 0,0-1-1 16,0-1 1-16,0-1 0 0,1 3-1 0,-1-1 0 15,0-1 0-15,0-1-2 0,0 2 4 0,0-3-1 16,0 1 1-16,0-1 1 0,0-1-3 0,0 1 1 15,0 0 0-15,0 0 0 0,0 1-1 16,0-2 1-16,0 3-1 0,0 0 0 0,0 1 1 16,0 1 0-16,0-3 0 0,0 0 0 0,0 0-1 15,0 0 1-15,0 2-1 0,-1-1 0 16,1 0 1-16,0-1 0 0,0 1-2 0,0 0 0 16,0-2 3-16,0 0-2 0,1 0 0 0,-1 1 2 15,0-1-2-15,-1 0 0 0,1 2 0 0,0-3 0 16,0 1 0-16,0-1 2 0,0 2-2 0,0-3-1 15,0 1 4-15,0 0-3 0,0-1 1 0,0 0 2 16,0 0-4-16,0-1 2 0,0 0 0 16,0 0-1-16,0 1-2 0,1-1 5 0,-1 3-1 15,0-6 0-15,0 3 3 0,-1 0-1 0,1 0 1 16,0 0 1-16,0-1-1 0,0 1 0 0,0 0 1 16,0 0-2-16,0 0 0 0,0 0 1 15,0 0-1-15,0 0-2 0,0 0 2 0,0 0-3 16,0 0 1-16,0 0 2 0,0 0-4 0,0 0 2 15,-1-1 0-15,2 1-1 0,-1 1 1 16,0-1 2-16,0 0-2 0,0-1 1 0,0 1 6 16,0 0-4-16,0-1 2 0,0 2-1 0,0-1-4 15,0 0 5-15,0 0-2 0,0-1-1 0,0 2 2 16,0-1-2-16,1 0 1 0,-2 0 0 16,1-1 5-16,0 1-5 0,0 0-2 0,0-1 2 15,-1-1-5-15,1 1 1 0,-2 0 0 0,0-1-1 16,1 0 0-16,0 0 0 0,-1 1 0 0,2-1 0 15,-1 0 3-15,0-2-2 0,0 2 0 0,0-1 1 16,-2 1-4-16,2 0 1 0,-1-1 2 0,1 2-1 16,-1-2 0-16,-1 1 1 0,2 0 0 15,-1-2-1-15,2 1 6 0,-3 1-6 0,2-2 1 16,0 2 1-16,0-1-4 0,-1 1 2 0,1-2 1 16,-1 2-2-16,2-3 1 0,-1 3 2 15,-1 0-2-15,2-1 1 0,-2-1 4 0,0 1-5 16,-1 2 1-16,3-4 0 0,-1 2-3 0,0 0 3 15,-1 0 0-15,-1-1-1 0,1 1 2 0,0 0-1 16,1 1 0-16,0-2 2 0,-1 0-1 16,-1 1 0-16,0-1 0 0,2 2 0 0,0-1-5 15,0 0 4-15,0 1 0 0,-1-3 0 0,1 3 2 16,0-1-2-16,1 1 0 0,-2-1 1 16,1 1 7-16,0-1-7 0,1 1 0 0,0 1 2 15,-1-1-10-15,1 0 10 0,0 1-1 0,-1 0 0 16,1 1 3-16,0-1-1 0,0 1 0 0,0 0 1 15,0 0-1-15,0 0-3 0,0 0 2 0,0 1 0 16,1-1-6-16,-1 0 1 0,0 0 0 16,0 0-2-16,0 0 6 0,0 1-3 0,1-1 0 15,-1 3-1-15,1 0 4 0,2 2-3 0,-2 1 0 16,4 0 1-16,-3 3-9 0,5 1 9 0,-4 1-1 16,4 1-1-16,-3 1 6 0,1 0-5 15,-1 3-1-15,0 1 1 0,0-4 1 0,0 0-1 16,-1-3 2-16,2-2-2 0,-2 3-4 0,-1-4 4 15,1 0 0-15,-2-1-1 0,1-1 7 0,-2 1-5 16,3-2-1-16,-2 3 1 0,2-2 1 16,-2-2-3-16,0 1 2 0,0-1 0 0,1 0-8 15,0-1 7-15,1 0-1 0,-2-1-2 0,1 1 9 16,-1-1-5-16,2-1-1 0,2 1 2 0,-3 0-4 16,4-2 3-16,0-3 2 0,2 0 0 15,1-1-6-15,2-2 6 0,0-2-3 0,4-4 2 16,3-4 5-16,-1 0-4 0,3-2-2 0,0-1 0 15,-3 3 0-15,1-3-1 0,-2 3 2 0,-1-1 0 16,1 1-6-16,-3 2 6 0,-2 0-2 0,2 0-1 16,-5 2 6-16,-2 1-4 0,0 2 0 0,-1 0 2 15,-2 4-3-15,1 0 0 0,0 1 3 16,-3 1-1-16,0 0-4 0,1 1 2 16,-1 2-1-16,-1 0-1 0,0 0 9 0,0 1-6 15,0 0-2-15,0 0 3 0,0 1-7 0,0-1 3 16,-1 0-1-16,1 0-2 0,0-1-6 0,-2 1 0 15,2 1-7-15,-1-1-12 0,0 0-9 0,1 1-22 16,-4 0-26-16,-2 3-34 0,1 3-74 16,-3-1-175-16,-1 2-736 0,-3 0-589 0</inkml:trace>
  <inkml:trace contextRef="#ctx0" brushRef="#br0" timeOffset="505472.5856">18610 6938 1 0,'-1'0'0'0,"-3"-2"0"0,2 2 0 16,-2-1 0-16,2 0 0 0,-2 1 0 15,4-1 0-15,-3 1 0 0,1 0 0 0,-3-3 0 0,3 3 0 16,0 0 0-16,0 0 0 0,-1 3 10 16,0-3 49-16,2 0 7 0,0 0 7 0,0 0 4 15,0 0 3-15,-1 1 9 0,0-1 11 0,2 0 8 16,-2 0 4-16,1 0 1 0,0 0-4 0,0 0-4 16,0 1-7-16,1-1-15 0,-3 0-10 15,2 0-9-15,0 0-9 0,1 0-2 0,0 1-5 16,-2-1-3-16,2 0 6 0,-1 0 4 0,1 0 6 15,0 0 3-15,1 0-1 0,1 0-10 16,-2 0-6-16,0 0-4 0,0 0-7 0,0 0 0 16,0 0-2-16,0 0-4 0,0 0-4 0,1 0-5 15,-1 0-6-15,0 0-5 0,0 2-3 16,0-2-3-16,1 1 8 0,2 0 7 0,-1 0 6 16,0 2 10-16,0-2 2 0,2 0 2 0,-2 0 3 15,0 1-1-15,2 0 1 0,1-1-3 0,0 0-1 16,3 2-6-16,-3-2-3 0,1 0-6 0,3 0-3 15,-1 0 4-15,3 0-1 0,-1 1 0 16,2-1-3-16,-2 0-4 0,1 0-2 0,1-1 0 0,0 1 2 16,0 0-2-16,0-1-1 0,0 0 0 15,1-1-2-15,1 1 0 0,0 0 0 16,0 0-1-16,1 0-2 0,1 0-3 0,0 0-1 0,-1 1-1 16,-1 2 1-16,3-2 0 0,-4 0 0 15,0-1 2-15,1 0-1 0,1 1 3 0,-1-1 0 16,0 0-1-16,1 0 0 0,3 0-2 15,-3 0-1-15,1 0-1 0,-2 1 2 0,2-1-2 0,-2 2 0 16,0-2-1-16,-1 1-2 0,2-1 4 16,-3 0 0-16,2 1 1 0,0-1 0 0,-2 0-3 15,2 0 0-15,-4 2-2 0,1-1 2 0,-1 0-4 16,0-1 0-16,-1 1 0 0,2 0-1 16,-1 0 5-16,3-1 1 0,0 2 1 0,1-1 3 15,3 0-2-15,-3-1 1 0,2 1-2 0,1 0 2 16,-1-1 0-16,2 1 1 0,-3-1-1 0,2 0-1 15,-2 0-1-15,1 0 0 0,-3 0 0 16,3 0 0-16,-2 0 0 0,2 0 1 0,0 0 0 0,2 0 0 16,-1 0-2-16,0 0-1 0,0 0-1 15,1 0 1-15,-4 0 0 0,3 0 1 0,-5 0-1 16,3 2 2-16,-2-4-2 0,1 4 0 0,-2-2 0 16,3 0 0-16,-1 1-1 0,1-1 2 15,-1 0-1-15,-1 0-2 0,2 0 3 0,-1 0-1 16,1 0-1-16,-1 1 2 0,2-2-2 15,-1 1-1-15,1 1 1 0,-1-1 1 0,1 0-2 16,-2 1 2-16,2-1 0 0,-3 0-3 0,-1 0 4 16,0 0-3-16,-2 0 0 0,3 1 3 0,-2-2-2 15,3 1 0-15,-3 0 1 0,0 1-1 0,4-1 0 16,-2 0 0-16,-1 2 0 0,2-2-1 0,-2 1 2 16,2-1 0-16,-3 0 0 0,4 2 0 15,-1-4 0-15,-2 4-2 0,2-2 1 0,-2 0 0 16,1 2-2-16,-1-2 2 0,3 0-1 0,-2 1 0 15,1-1 0-15,-1 0 1 0,0 2-1 16,-1-2 3-16,3 1-2 0,1-1 1 0,-2 0-1 0,2 1-1 16,-4-1 0-16,5 1 1 0,-5 0-2 0,1-1 0 15,2 1 2-15,-3-1-2 16,1 1 2-16,-1-1 0 0,2 0-1 0,-4 2 1 16,-2-1 0-16,3-1 0 0,1 0 0 0,-4 2 0 0,4-2-1 15,-4 0 0-15,4 0 2 0,-1 0 0 16,-1 0-2-16,0 1 2 0,2-1-4 0,-2 0 2 15,1 0 2-15,1 0-3 0,1 1 2 0,-2-1-1 16,1 0 0-16,-1 0 0 0,0 0 2 16,0 0-1-16,-2 0 0 0,2 2 1 0,-1-2-2 15,0 0-1-15,1 0 1 0,0 0 1 0,-1 1-2 16,1 0 1-16,-1-1-1 0,0 0 1 0,0 0 2 16,-1 0-2-16,-1 2 1 0,-2-2 2 15,3 0-3-15,-2 0-1 0,2 0 3 0,0 0-4 16,-1 1 2-16,2-1 2 0,-1 0-3 0,0 0 1 15,-1-1 2-15,1 1-1 0,1 0-1 0,-4 0 2 16,0 0-2-16,2 0 0 0,-2 0 1 0,2-2-2 16,0 4 2-16,0-2 0 0,-2 0-2 15,1 0 1-15,1-2 1 0,-2 2-1 0,0 0 0 16,3 0 2-16,-4 2-2 0,0-2 0 0,3 0 0 16,-4 0-2-16,5 0 3 0,-2 0 0 0,-3 0-1 15,3 0 0-15,-3-2 3 0,3 2-2 16,-2 0 2-16,1 0-1 0,2-1-3 0,-4 1 1 15,4-1 1-15,-5 1-1 0,3 0 0 16,-3 0 1-16,3 0-2 0,-3-2 1 0,2 2 2 0,0-1-2 16,0 1 1-16,-1 0 1 0,-2 0-4 0,4 0 3 15,-3-1-2-15,1 1 0 0,0 0 1 16,0-2 0-16,3 2 1 0,-3 0 0 0,3-1-1 16,-2 1 0-16,0-2 1 0,3 2 0 0,-5 0-3 15,4-1 2-15,-3 1-1 0,2 0 0 16,-2-1 1-16,-2 1 1 0,3 0-2 0,-2 0 3 15,-1-1-1-15,1 0 0 0,0 0 0 0,-2 1-1 16,1 0-2-16,-1-1 2 0,1 1 0 16,-2 0 0-16,0 1 3 0,0-1 0 0,2 0-1 15,-2 0 1-15,0-1 1 0,0 1 0 0,0 0 0 16,-2 0 1-16,2 0-3 0,0 0 2 0,0 0 0 16,0 0-2-16,0 1 0 0,0-1 1 15,0 0 0-15,0 0-1 0,0-1 3 0,0 1-4 0,0 0-1 16,0 0 2-16,0 1-4 0,0-1 2 15,0 0 0-15,0 0-1 0,0 0 0 0,0 0 2 16,0 0 0-16,0 0 0 0,0-1 1 0,0 1-2 16,0 0 1-16,0 0 1 0,0 1-4 15,0-1 3-15,-2 0-2 0,2 0 1 0,0-1 2 16,0 1-2-16,0 1-1 0,0-1 0 0,0 0 1 16,0 0-3-16,0 0 2 0,0 0-1 0,0 0-5 15,0 0 5-15,0 0 0 0,0 0-3 0,0 1 6 16,0-1-6-16,-1 1-2 0,1-1 1 15,0 0-2-15,0 0-1 0,0 1 3 0,0 0 2 16,0 2 0-16,0-2 6 0,1 3-3 0,-1 0 0 16,0 2 3-16,0-2-1 0,-1 3-1 0,1 1 1 15,-1-1 0-15,0 1-1 0,1 1 1 16,-1 0 0-16,0-2-6 0,-1 4 6 0,2-2-1 16,-1 0 0-16,-2 3 4 0,2-3-3 15,0 2-2-15,-1-2 2 0,-1 4-2 0,0-2 1 16,2 1 2-16,-3 0-1 0,-1 3 0 0,3-1 0 15,-3 1-1-15,1-1 0 0,3-2 3 0,-2 3-2 16,-2-1 2-16,2 2-2 0,0 1-2 0,-2-2 2 16,3 1 0-16,1-2 0 0,-2-1-1 0,-1 2 2 15,3-2-2-15,-1 0 0 0,-1-2 4 16,2 0-3-16,-2 1 0 0,2-1 1 0,-2 1-3 16,0 0 3-16,2-2 1 0,-1-1-2 0,1-1 1 15,0-3 0-15,1 0-1 0,0-1 0 0,0-2 4 16,-1-1-3-16,1-1 3 0,0 1 2 15,0 1-1-15,0-2 7 0,0-2 6 0,0 2 5 16,0-1 2-16,-1 0-2 0,1-1-6 0,0-1-10 16,-1-1-4-16,-2-3-14 0,0 2-14 0,1-4-19 15,-2 1-31-15,-1-2-42 0,0 0-68 16,-2 1-136-16,-2-1-417 0,-3 3-889 0</inkml:trace>
  <inkml:trace contextRef="#ctx0" brushRef="#br0" timeOffset="507036.2215">18449 6923 1 0,'0'-1'0'0,"-2"-1"0"0,0-1 0 0,-1 0 0 16,2 2 0-16,1 0 0 0,0 1 0 0,-2-1 0 15,2 0 32-15,-1 0 171 0,1-2 18 0,0 3 18 16,1-3-1-16,-1 2-20 0,2-3-25 16,-2 3-25-16,2-1-18 0,1 0-8 0,-1 1-7 15,-1 0-12-15,2 0-11 0,0 0-14 0,-1 1-15 16,0-1-18-16,0-1-18 0,-1 2-15 0,1-2-15 15,0 3-8-15,-1 0-4 0,1 2-1 16,-1 0 1-16,1 1 1 0,-1 1 1 0,1 3 6 16,-1 0 5-16,0 0 9 0,0 3 5 0,0-1-2 15,1 3 0-15,-1-1-4 0,0 2-6 16,1 0 0-16,-2 1 1 0,1 0-1 0,0 0 2 16,-1 2 3-16,0 2-4 0,0-2-1 0,0 1-1 15,-1 2-2-15,0-1 1 0,-2 2-4 0,2 0-2 16,-1 1 1-16,1 2-3 0,-1-1 2 0,-1 1 0 15,2 2 3-15,-1 0 0 0,0 0-3 16,-2-3 0-16,-1 2-5 0,3-4 1 0,0-3-3 16,-1 2-1-16,3-4-2 0,0-2 0 0,0-1 4 15,0-1-1-15,1-2 3 0,1-2-2 16,-1 1-1-16,0-6 0 0,1 1-1 0,-2-2 5 16,0 1-2-16,2-2-1 0,-2 0 0 0,1-1-4 15,1 1 8-15,0-1 2 0,-1 1 3 0,1 1-2 16,-1 0 0-16,2-2-1 0,1-2-1 15,1 0 5-15,1 1-7 0,2 1-1 0,0-1-3 16,1-1-7-16,0 1 6 0,2-1-1 0,2 0-1 0,0 1 3 16,-1 0-5-16,5-2 1 0,-2 2 1 15,2 0 0-15,3-1 0 0,2 1-1 0,2-2-1 16,5 2-5-16,-3-1 5 0,3 2 1 16,5-1 0-16,-1 2 4 0,2-1-5 0,1 0 1 15,-3 0-1-15,3 0 3 0,0 0-2 0,-3-1-1 16,3 1-1-16,0 0-3 0,-2-1 5 15,-1 1 0-15,0 0 2 0,0 0 0 0,0 0-3 16,2 0 2-16,-2 0-3 0,0-1 3 0,-2 1-1 16,2 0-1-16,-4 0 0 0,1 1-4 0,1-1 6 15,4 0-1-15,-1-1 3 0,-2 0 4 16,0-2-7-16,-1 1 1 0,2 0-2 0,-2-1 2 0,1 2 0 16,0 1 0-16,0 0-2 0,-2 0-3 15,1 1 4-15,-1 1-2 0,1-2 2 0,0 0 5 16,3 0-6-16,2 0 5 0,-1-2-2 0,2 1 3 15,-2 0 0-15,1-1-1 0,0 1-1 16,0-2-6-16,3 2 4 0,-2 1 2 0,-2-2 1 16,-3 1 3-16,-2 1-6 0,-1-1 1 0,-2 1-1 15,-1-1 0-15,3-1 0 0,-1 1 0 0,-2 0 0 16,1 0-4-16,-4 0 4 0,3-1 0 16,-6 0 0-16,2 0 5 0,-2 1-4 0,-1-2-2 15,-1 0-1-15,1 2 0 0,-2-2 2 16,2 1-2-16,-3 0 1 0,0-1-2 0,2 0 2 0,-4 1 1 15,2 1 0-15,-3-1 4 0,-2-1-5 0,-1 2 0 16,0 0-3-16,0 1 0 0,-1-2 4 16,1 2-2-16,-1-2 1 0,-1 1-2 0,0 1 0 15,0-1 3-15,0 1 0 0,1-2 3 0,-1 2-3 16,0 0-3-16,-2-1-1 0,1 1 0 16,-3-2 3-16,4 2 0 0,-3 0 1 0,0-1-4 15,3 0 2-15,-2 1 0 0,1 0 1 0,0 0 5 16,-2 0-6-16,2 0 0 0,2-1-1 0,0 1-3 15,-1 0 5-15,-1 0-1 0,2 0 1 0,1-1-3 16,-3-1 2-16,-2 2 2 0,2-1-1 0,-1 1 4 16,-1-1-4-16,-3 1-1 0,1-1 0 15,1 1 0-15,-3 0 4 0,0-2 3 16,0 2 1-16,1-1-1 0,-1 0-1 0,1-2-2 0,-1 1-1 16,-1 1 3-16,1-2-4 0,-1 1-3 15,0 0-2-15,0-1-7 0,0-1-4 0,0 0-14 16,0-2-18-16,-2-1-27 0,-1-1-44 0,-1 0-71 15,-2-2-144-15,1 0-463 0,-3-1-825 0</inkml:trace>
  <inkml:trace contextRef="#ctx0" brushRef="#br0" timeOffset="507302.7257">21131 6989 704 0,'-1'-4'566'0,"-1"3"-53"0,1-1-172 16,-2 2-88-16,3 1-77 0,0 0-73 16,-1 1-44-16,-1 2-21 0,-2 2 2 0,-3 4 13 15,-1 1 1-15,0 3 2 0,1-1-5 0,-3 2-9 16,4 3-5-16,-3-2-9 0,-1 0-4 16,-2 4-5-16,-1 0-4 0,-1-2-3 0,2 3-4 15,-4 0-3-15,2 2-3 0,-3-2 1 0,2-2-3 16,0-2-2-16,0-2-12 0,3 1-19 0,-1-5-26 15,1 0-33-15,1-2-36 0,3-4-50 0,-1-3-100 16,2 1-179-16,-4-3-319 0,1-3-408 0</inkml:trace>
  <inkml:trace contextRef="#ctx0" brushRef="#br0" timeOffset="507525.2471">20783 7097 353 0,'-3'-4'657'0,"2"-3"-125"0,0 0-111 0,-1 2-105 15,-2 2-82-15,1 2-74 0,1 1-53 0,1 0-38 16,-2 2-33-16,-2 3-18 0,0 2-4 0,-3 2 5 16,-2 5 3-16,0 1 1 0,-3 1-1 15,-2 0-8-15,3 4 0 0,-3-4-3 0,0 5 0 16,-3 1-2-16,2 2-2 0,-4 0-4 16,1 2-5-16,-3-1-12 0,2-1-19 0,2-5-17 15,2-5-24-15,2-3-26 0,0-1-34 0,-2-4-79 16,4-1-128-16,-5-2-299 0,2-2-250 0,-2-1 310 15</inkml:trace>
  <inkml:trace contextRef="#ctx0" brushRef="#br0" timeOffset="507758.5906">19950 7020 838 0,'-17'-2'442'0,"-5"-3"-8"0,-4 1-100 16,6 2-80-16,7 2-71 0,-1 3-63 0,3 0-45 15,-2 2-23-15,1 6-11 0,2-1-9 0,-2 5-1 16,0-1-5-16,2 4-3 0,-1 0-6 16,1 2-3-16,-2 1 0 0,0 0-2 0,1 3-1 15,-1 0-3-15,1 1-3 0,1-2-4 0,0-2-4 16,2-3-5-16,2-2-10 0,0-2-17 0,-3-2-27 16,3-2-34-16,-2-2-35 0,1-2-50 15,-4-5-76-15,1 1-149 0,1-4-259 0,-2-2-356 16</inkml:trace>
  <inkml:trace contextRef="#ctx0" brushRef="#br0" timeOffset="507981.2628">19337 6991 863 0,'-6'-3'439'0,"-4"-1"-3"0,-1-1-160 0,1 4-56 16,1 2-61-16,1 2-55 0,-1 1-34 0,-4 2-22 15,2 3-11-15,1 2-7 0,-1 2-6 0,0 2-4 16,2 2-2-16,-2 1-5 0,2 0-4 15,-2 3 0-15,1 1-2 0,0 2-2 0,0 2-5 16,-1-1-7-16,0 3-20 0,1-2-28 0,1-5-27 16,2-1-23-16,-1-6-14 0,4-6-9 15,-1-3-28-15,3 0-52 0,-3-4-65 0,3-2-141 16,-2-4-170-16,2-3-44 0,-1-3 628 0</inkml:trace>
  <inkml:trace contextRef="#ctx0" brushRef="#br0" timeOffset="508148.9799">18979 6975 1 0,'-8'-3'0'0,"-2"1"245"0,-2-1 32 16,1 4-62-16,1 4-41 0,-5 3-32 0,1 0-37 15,0 2-21-15,-3 3-16 0,1 1-10 16,-1 1-10-16,1 2-14 0,2-1-9 0,1 0-4 16,3 3-8-16,0 0-6 0,1 1-12 0,-1-1-41 15,1 3-107-15,1 1-190 0,2 1-237 0,-1 1 191 16</inkml:trace>
  <inkml:trace contextRef="#ctx0" brushRef="#br0" timeOffset="508312.9478">18744 7154 1 0,'-5'-3'212'0,"-1"0"261"0,-2-2-104 16,-2 5-106-16,-1 6-78 0,0-1-40 0,-1 2-20 15,-3 4-24-15,3-2-28 0,-2 4-22 0,3-1-15 16,0 0-14-16,2 2-12 0,3 0 1 15,0-1-4-15,2 2-11 0,4-3-20 0,2 3-44 16,4-6-74-16,4 1-174 0,8-6-349 0,4-2-199 16</inkml:trace>
  <inkml:trace contextRef="#ctx0" brushRef="#br0" timeOffset="509191.8218">20431 6212 651 0,'0'-5'567'0,"0"-2"-107"0,0-2-116 15,1 3-63-15,0 2-42 0,1 1-59 0,0-1-51 16,-2 3-40-16,0 0-27 0,0 1-24 16,0 1-23-16,-2 0-15 0,2 2-6 0,-2-1 4 15,1 5 2-15,1 4 3 0,-1 2 0 0,0 3 0 16,-1 3-1-16,0 1 0 0,-1 1 0 16,1 2-2-16,-2 1 3 0,-1 1-1 0,3 2-1 15,-6-5 0-15,6-2 0 0,-1-1-2 0,1-3 2 16,-1-3-1-16,2 2-2 0,-3-5 1 15,1 1 0-15,0-4-1 0,-1-2 2 0,0 0-4 16,1-1 1-16,-2-2-3 0,1-2 2 0,-1 0 1 16,1 0 1-16,1-1-2 0,-1-1-2 0,0-2-2 15,2-1-2-15,1 1-1 0,-1-3 0 16,1 0-6-16,2-2 0 0,1 2-1 0,0-6-3 16,-1 5 4-16,4 0 2 0,0-2 1 0,1 4 3 15,-1 2 1-15,4-1-1 0,0-1 2 16,0 1 4-16,3 0 3 0,4 0 5 0,0 1 3 15,7-1-1-15,-1 1 1 0,3 1 1 0,-4 0-2 16,5 0 1-16,-2 0 0 0,-2-4-2 0,3 3 2 16,-3-1 1-16,0 0 1 0,-2-1 2 0,-1-2 3 15,-5 2-4-15,0-1 3 0,-1-2 3 0,-2 0 1 16,-4 3 9-16,-1-4 1 0,2 2 1 16,-6 1-2-16,1-4 1 0,-2 3-2 0,1-3-2 15,-1 2 1-15,0 1-1 0,0-2 0 0,0 2 2 16,-1-2 2-16,1 1 4 0,1 2 2 0,-1 0 0 15,1 2 1-15,0 0 1 0,-2 1 0 16,0 3-1-16,0 0-5 0,0 1-8 0,0 0-8 16,0 0-5-16,0 1-7 0,0-1-2 0,0 1 0 15,0 3-1-15,-1 1 3 0,-2 4 3 0,2 3-2 16,-2 2 2-16,1 2-1 0,-2 4 0 16,0 4 1-16,1 0-1 0,-4 5-1 0,1 0 3 15,0 0-1-15,1-1 1 0,0 0-1 0,-1 0 3 16,1 1-4-16,1-3 1 0,-1 2-1 15,1-1-7-15,-1-2 4 0,3-2-4 0,-2 1-12 16,-1-2-17-16,3 0-41 0,1 2-69 0,-2 0-131 16,6-1-610-16,0-2-816 0</inkml:trace>
  <inkml:trace contextRef="#ctx0" brushRef="#br0" timeOffset="516912.6762">21721 7377 1 0,'-4'-2'0'0,"-1"1"0"0,0-2 0 16,0 0 0-16,2 2 0 0,-4-1 0 0,5 0 0 15,-4 0 0-15,4-2 39 0,0 3 105 0,-4-2-14 16,4 1-29-16,1 0-18 0,-1 0-17 16,-2 1-15-16,1 0-7 0,2-2-1 0,0 1-4 15,-1 0 2-15,0-1-3 0,-1 1-8 0,2 1-3 16,0-2-2-16,-1 2 4 0,-1-1 4 0,0 1-1 16,1 0 4-16,-1-1-4 0,-4 0 6 15,4-1 4-15,-3 1 3 0,3 1 9 0,-3-3-1 16,3 3 0-16,-2 0 0 0,0-1-2 0,0 0-3 15,0 1 0-15,2 0-2 0,-2 1-1 0,2-1 1 16,-4 1 2-16,4-1 1 0,-2 1 2 0,1 0-2 16,3 0-2-16,-1 0-2 0,-1-1-4 0,0 1-6 15,2 0-6-15,0 0-7 0,0 1-9 16,0-1 5-16,1 0 3 0,-2 0 11 0,1 1 11 16,1-1 7-16,-3 0 5 0,2 0-2 0,0 0-1 15,1 0-8-15,-2 0-7 0,1 1-4 0,-3-1-6 16,3 0 3-16,-1 1 0 0,1-1-1 15,0 0 0-15,0 0-4 0,1 0 0 0,0 0 3 16,0 0 0-16,0 0 0 0,0 0-5 0,0 1 0 16,0-1-8-16,0 0 6 0,0 0-3 15,0 0-2-15,0 0 1 0,1 0-9 0,-1 0-1 16,0 0-3-16,0 0 0 0,0 0 3 0,0 0-1 16,0 0 0-16,0 0-3 0,1 0 5 15,-1 0 1-15,0 2 3 0,1-2 6 0,-1 0-6 16,0 0 0-16,1-2 0 0,0 4 3 0,0-2 5 15,5 0 7-15,0 1 3 0,4 0-6 0,3-1 2 16,2 1-3-16,5-1-3 0,5-1-2 16,-1 1-6-16,2 1-4 0,-1-1-4 0,-1 1 1 15,0-1-2-15,-1 1 1 0,-2 3-1 0,-1-4-3 16,0 1 4-16,1 1-1 0,-3 0 0 0,-1-1 3 16,-3 0-3-16,-2-1-1 0,-3 0 0 15,0 0 0-15,-5 0 1 0,2 0 1 0,-4 0 1 16,-2 0-3-16,0 0 7 0,0 0 3 0,0 0 2 15,0 0 4-15,-1 0-5 0,1 0-2 0,-1 0-2 16,1 0 0-16,0 0-1 0,0 0-1 0,0 0 0 16,0 0-7-16,0 0 3 0,0 0 0 0,0 0 0 15,0 0 3-15,0 0-6 0,0 0-2 16,0 0-1-16,0 0-1 0,0 0 0 0,0 0-3 16,0 0-2-16,0 0-7 0,0 0-5 0,0 0-11 15,0 0-15-15,0 0-21 0,0 0-35 16,0 0-10-16,2 0-17 0,-1 2-30 0,5-1-46 15,-2 1-132-15,5-1-307 0,6 2-636 0</inkml:trace>
  <inkml:trace contextRef="#ctx0" brushRef="#br0" timeOffset="517300.538">22372 7354 177 0,'0'0'533'0,"0"0"-43"0,0 0-61 16,1-1-67-16,1 1-71 0,-1 0-83 0,2-1-58 16,-1-2-40-16,-1 2-30 0,1 0-20 0,3 0-11 15,-1 1-7-15,3-1-7 0,-1 1-5 16,2 0-5-16,2 0 0 0,0 1-1 0,6 0-3 16,-4 0-2-16,1 0-4 0,3 2 0 0,-1-2 2 15,4 0 2-15,1 1-2 0,-1-1-4 0,0 0-4 16,0 2-3-16,-3-2 0 0,3 0 0 15,-2-1 0-15,-5 1 1 0,-2-1-3 0,0 0 2 16,-1 0 0-16,-4 0 2 0,1 0 2 0,-3 0-1 16,2-1 3-16,-4 1 0 0,0-1 1 15,-1 1 2-15,1 0-3 0,-1 0 0 0,1-1-8 16,-1 1 1-16,0-3-1 0,1 3-3 0,-1 3 3 16,0-6-4-16,0 3-1 0,0 0-1 15,0 0 0-15,0 0-1 0,0 0-2 0,0 0-7 16,0-1-12-16,-1 1-18 0,1 0-22 0,0 1-24 15,1 2-30-15,0-1-46 0,4 0-73 0,-2 1-149 16,3 1-364-16,2 2-770 0</inkml:trace>
  <inkml:trace contextRef="#ctx0" brushRef="#br0" timeOffset="517684.2206">23216 7425 1138 0,'0'0'483'0,"0"2"-110"0,0-2-72 16,1 0-48-16,-1 0-56 0,0 0-58 0,1 0-35 15,-1 0-25-15,1 0-21 0,-1 1-15 16,3-1-9-16,-1 0-6 0,1-1-1 0,4 2-2 16,2-2-6-16,2 2-1 0,1-1-4 0,2 1-2 15,5 0 1-15,0 1-1 0,2-1-1 0,-2 1-1 16,4-1-2-16,2-1-1 0,-2 0-2 15,-3 2 3-15,1-1-4 0,-2 0-1 0,-1-1-1 16,-4 1-1-16,-2 0 0 0,3-1 2 16,-6 1-2-16,-3-1 1 0,1 0-1 0,-3 2 0 0,2-2-1 15,-3 0 3-15,1 0-3 0,-2 0 1 16,-1-2 2-16,0 2-3 0,0 0 4 0,-1 0-1 16,0 0 1-16,0 0 0 0,0-1-1 0,0 1-2 15,0 0-2-15,0 0 1 0,0-1-5 0,0 1-3 16,0 0-7-16,1 0-18 0,0 0-8 15,5 0-19-15,2 0-26 0,-1 1-33 16,6 0-52-16,-2 3-78 0,-1 0-143 0,1 1-364 0,2 0-759 16</inkml:trace>
  <inkml:trace contextRef="#ctx0" brushRef="#br0" timeOffset="518097.118">23894 7513 757 0,'2'-2'528'0,"-1"1"-99"0,0 0-105 0,4-1-66 16,-2-1-58-16,3-1-44 0,0 0-40 0,3 1-30 15,2-1-19-15,6 1-15 0,-2 0-7 0,4 1-6 16,1-3-4-16,0 3-1 0,1-2-3 16,0 2-5-16,-2 1-2 0,0-1-4 15,-3 1-5-15,0 0 1 0,-5 0-2 0,2 0-5 16,-1 1 1-16,-6-2-1 0,1 2-2 0,0 0 2 15,-4 0-3-15,-1 0-2 0,0 0 0 0,1-1-2 0,-2 1-2 16,-1 0 1-16,0 0 1 0,0 1-2 16,1-1 1-16,-1 0 0 0,0 0-2 0,1 0 4 15,0 0-2-15,0 0 0 0,-1 0-1 0,0 0-2 16,1 0 1-16,1 0-1 0,1 0 1 16,-2 0 0-16,0 0 2 0,0 0 0 0,1 0-3 15,-2 2 5-15,1-2-4 0,1 0-2 0,0 1 2 16,-1-1-3-16,0 0 0 0,0 0 0 15,0 0-1-15,-1 1-2 0,1-1-2 0,-2 0-3 16,1 0-5-16,0 0 1 0,0-1-10 0,0 2-2 16,0-1-5-16,0 1-12 0,1-1-7 0,-1 1-14 15,0 1-20-15,0-1-28 0,-1-1-56 0,1 3-111 16,0 0-297-16,-1 0-785 0</inkml:trace>
  <inkml:trace contextRef="#ctx0" brushRef="#br0" timeOffset="518894.0717">24189 7821 1 0,'1'-1'211'0,"-1"-1"269"15,0-1-35-15,0-1-39 0,2 2-77 16,-2 1-60-16,1 0-50 0,0 1-47 0,-1-1-31 16,3 1-32-16,-3 0-23 0,0 1-18 0,0 0-20 15,0 0-11-15,0-1-9 0,-3 0-9 16,3 0-6-16,0 2-4 0,0-2-6 0,0 2-1 15,0-1 4-15,0 3 2 0,3 0 3 0,-2 2 0 16,0 4-2-16,0-2 1 0,1 0 1 16,-2 3-3-16,2-2 1 0,1 3-1 0,-1-1-2 15,0 0-1-15,-1 0 1 0,-1-2 0 0,0 2 0 16,1-2-1-16,1 2-5 0,1-1 1 0,-2-2-2 16,0 3-5-16,0-2-3 0,1 2-18 15,-2 0-29-15,1 2-43 0,3 0-45 0,-4-1-78 16,1-2-171-16,0 3-407 0,-2 0-663 0</inkml:trace>
  <inkml:trace contextRef="#ctx0" brushRef="#br0" timeOffset="519303.1553">24177 8245 448 0,'0'1'662'0,"0"0"-350"0,0 0-113 0,0 0 0 16,0 0-2-16,0 0 5 0,-2 2-25 15,2 0-46-15,0 2-23 0,0 2-26 0,2 1-27 16,0 0-15-16,0 2-9 0,-1-1-7 0,3 3-7 16,-1-4 0-16,0 1-6 0,2 2-4 15,-3-1 0-15,0 1-5 0,-1 0 1 0,0 0 1 16,0-1-2-16,2 2-1 0,-3 0-6 0,-3 2-10 16,2 0-9-16,-1 0-18 0,-2-2-31 15,-1 2-32-15,-1-3-50 0,-1 3-115 0,-2 1-55 16,-2-2-106-16,2-1-192 0,0-1-22 0,5-4 421 15,-1 0 224-15,4-4 0 0,1-2 0 0,1 0 0 16,0-1 0-16,3 0 0 0,-1 0 0 16,-1-2 0-16,3 1 0 0,-2-1 0 0,-2 0 489 15,2 1-6-15,0 1-52 0,-2 0-87 0,0 0-70 16,1 1-56-16,-1-1-40 0,-1 2-30 0,0-2-39 16,0 0-23-16,0 0-19 0,0 0-18 15,0 1-9-15,0-1-18 0,0 0-14 0,0 0-12 0,0-1-5 16,0 2-5-16,1 0-3 0,1 0-9 15,1 0-20-15,0 1-32 0,-2 0-49 0,2 0-81 16,0 1-157-16,-3-2-279 0,-1 3-431 0</inkml:trace>
  <inkml:trace contextRef="#ctx0" brushRef="#br0" timeOffset="519586.6404">23998 8589 823 0,'0'0'590'16,"0"0"-162"-16,1 1-87 0,-1 1-96 0,1-2-68 16,-1 0-47-16,0 1-44 0,2-1-13 15,0 3-13-15,2 0-6 0,-3 1-1 0,4 0-4 16,-2 1-1-16,-1 1-7 0,5 1-9 0,-4 0-9 16,4-1-4-16,-2 1-1 0,1 1-1 15,0 0 4-15,0-2-7 0,0 2 2 0,0-2-2 16,1-1 2-16,0-2 5 0,0 1 2 0,3-2 4 0,0-2-3 15,4 0 0-15,2-3-3 0,3-1-2 16,0-2 0-16,2-1-10 0,-1-3-5 0,0 1-7 16,1-4-9-16,-1 1-5 0,3-5-20 0,2 2-44 15,-2-4-88-15,-2 0-297 0,5-2-1266 16</inkml:trace>
  <inkml:trace contextRef="#ctx0" brushRef="#br0" timeOffset="522444.9933">13490 4900 1 0,'-1'-2'0'16,"-2"-3"299"-16,0 0 79 0,2-2-22 0,2 3-51 15,1-1-50-15,-1 0-64 0,2 1-47 16,-1-2-21-16,-1 2-22 0,2 0 0 0,0 1-2 16,-1 0-21-16,-2 2-18 0,1 0-20 0,-1 1-18 15,1 0-9-15,3 1-6 0,-3 0 1 0,3 3 6 16,-2-1 6-16,2 1 2 0,0 3 2 0,-1-2 0 16,2 2-3-16,-3 0 3 0,0 1-2 15,2 1 0-15,0-1 4 0,-1 1-6 0,3 2-1 16,-4 1 0-16,3 3-4 0,-1-1-2 0,-1 0-2 15,4 1-2-15,-4-1-3 0,3 0 1 16,-2-1 0-16,3-1-1 0,-2 2 4 0,1-1-1 16,-1-2 0-16,1 1 0 0,-1-2-1 0,-1-2 1 15,3 1 0-15,-1-2 1 0,1-1-2 0,-3-1 2 16,3 1 1-16,-2-1 2 0,2-3 9 0,1 1 3 16,0-2 5-16,3-1 0 0,0-1-3 0,2-3-3 15,6-2-4-15,1-2-4 0,4-2-4 16,3-1-3-16,2-2-1 0,2-3-2 0,4-2-1 15,2-1-1-15,2-1 0 0,0 0 0 0,-1 1-1 16,3-1 1-16,-3-2 0 0,0 1 0 16,-3 0-3-16,0 1 2 0,-3 1 0 0,-3 0 0 15,-5 3 5-15,-3 2-4 0,-3 1 1 0,-4 5 1 16,-4 0 1-16,-2 0 3 0,0 3 1 16,-6 2 2-16,1-1-3 0,-1 3 5 0,-2 0-1 15,0 1-2-15,0-1 0 0,0 2-5 0,0-1-3 16,-2 0-1-16,2 1-3 0,-2-1-2 0,2 1-1 15,0-1-4-15,-1 0-6 0,1 1-2 16,-1 1-2-16,0 0-4 0,0 3-7 0,-1 3-30 16,-4 0-53-16,5 2-94 0,-1 3-247 0,1 0-1102 15</inkml:trace>
  <inkml:trace contextRef="#ctx0" brushRef="#br0" timeOffset="523900.5671">23407 6636 1 0,'-1'-3'0'0,"-1"-2"339"0,-3 0 16 0,4-1-29 15,0 3-34-15,1 0-53 0,-1 1-47 0,1 0-31 16,0 1-22-16,1-1-23 0,-1 1-16 15,0 0-16-15,0 1-8 0,0-2-4 0,1 2-3 16,-1 0-6-16,0 0-4 0,0 0-6 0,0 0-9 16,0 0-5-16,1 0-7 0,-1 0-10 0,0 0-3 15,0 0-8-15,-1 2-2 0,1-1-3 0,0-1-3 16,0 1 1-16,0-1-2 0,0 3 0 16,0-2 3-16,1 4 1 0,-1-1 1 0,1 3 2 15,0 0 3-15,2 1-5 0,-2 1 2 0,0 2 1 16,0 0-4-16,1 1 2 0,-1 1 0 15,4 0-1-15,-3 2 0 0,0-2 1 0,-1 2-2 16,4-4 0-16,-2 3 0 0,-1-4-3 0,3 3 1 16,-2-4 1-16,0 0 1 0,3-2 2 15,-4-2 4-15,6-1 3 0,-5-2 3 0,2 1 6 16,-1-3 5-16,3 0 4 0,3-3 3 0,2-2-4 16,2-2-4-16,6-6-5 0,6 0-7 0,0-5-2 15,4 0-3-15,5-2-2 16,-1-3-2-16,-2 0 1 15,3-1-2-15,-3 0 0 0,0 2-1 0,-2-3 0 0,-2 5 0 0,-3 1 1 0,-2 3-1 16,-5 2 0-16,0 1 2 16,-6 3 0-16,-1-2 2 0,-3 5 2 0,-5 2-1 0,2 1 0 0,-3 1 1 15,-1 0-4-15,-1 2 1 0,0 1-1 16,0 0-3-16,0 0-2 0,0 0-1 16,-1 0-3-16,1 0-3 0,0 1-4 0,-1-1-10 0,1 3-4 15,0 1-6-15,1 3-22 0,0 4-40 16,-1 4-79-16,2 3-200 0,2 6-798 0,-1 1-428 15</inkml:trace>
  <inkml:trace contextRef="#ctx0" brushRef="#br0" timeOffset="555949.764">11573 9049 1 0,'0'1'0'16,"0"-2"0"-16,0 1 0 0,-1-1 0 15,1 1 0-15,-1 0 0 0,1 0 0 0,0-1 0 16,0 1 0-16,0-2 0 0,0 2 0 0,0 0 0 16,0 0 0-16,0 0 0 0,0-1 0 0,-2 1 0 15,2 0 0-15,0 0 0 0,0 0 0 16,0 0 38-16,0 0-10 0,0 0-19 0,0 1-10 16,0-1-4-16,-1 0 1 0,1 2 1 0,0-2 1 15,0 0-1-15,-1 1 4 0,1 0 7 0,-1 0 5 16,0 3 5-16,-2-2 2 0,1 0 4 0,2 1 5 15,-4-1 2-15,3 2 3 0,-2-2 2 0,1 0 3 16,0 1 4-16,1-1 4 0,0 0 3 16,-2-1-2-16,2 2-3 0,-1-1-2 0,2 1-6 15,0-1 2-15,-2 1-7 0,1-3 0 0,-1 2-1 16,-1-1-3-16,2 1 7 0,1 2 0 16,-1-2 6-16,1 0 5 0,-1-1 10 0,1 0 5 15,0 0 5-15,0 1 9 0,-2-2 2 0,2 3 1 16,-1-2 6-16,0 1-9 0,0-1-2 0,-1 1-6 15,1 0-5-15,0-1-2 0,0 1-3 16,1-1-4-16,-2 1-5 0,2 0-3 0,-1 0-2 16,-1-1 0-16,0 2-3 0,1-2-1 0,0 1 0 15,1-1-4-15,0 2-3 0,-2-1-3 16,2 1-4-16,-1 0-1 0,1-1 0 0,-1 1 1 16,1 0-2-16,0 1 1 0,-1-1-3 0,1 1-3 15,0 2 4-15,0-3 0 0,0 2 3 0,0-1 0 16,1-1 0-16,-1 5 1 0,1-3-1 15,-1 0 1-15,1 0-3 0,-1 0-2 0,2-1-4 16,-2 0-6-16,0 1 0 0,0 0 2 0,1-1-2 16,0 3 2-16,-1-2-2 0,2 0-2 15,0-1 1-15,-1 3 0 0,-1-1 0 0,2-2 0 0,-2 2 0 16,1 0-2-16,-1 1 2 0,1-1 0 16,0 1 1-16,1 1-1 0,-1-2-1 0,0-1-1 15,-1-1-3-15,0 3 4 0,0-2-3 0,0 1 1 16,0-1-1-16,0-1-3 0,1 2 1 15,-1-1 0-15,0 0 2 0,0 0 1 0,0 2-1 16,2-3-1-16,-2 2-2 0,0 0 3 0,0 1-1 16,0-1 2-16,0-2 0 0,0 1-2 0,0 1 0 15,1 1 0-15,0-2 0 0,-1 1 0 0,1-1-2 16,3 0-1-16,-4-2-2 0,1 1 1 16,0 1 1-16,-1-1 0 0,2 2 2 0,-2-2-4 15,0 0 2-15,1 0 3 0,0 0 0 0,0-1 1 16,-1 2-2-16,0 0-2 0,2-3-2 15,-2 2 4-15,1-1-3 0,-1 1 3 0,0 1 2 16,1-1-5-16,-1 0 5 0,0-1-2 0,1 1-2 16,1 0 3-16,-2 1-2 0,0-2-3 0,0 1 0 15,0-1 1-15,1 1-2 0,-1 0 4 16,0-1-1-16,0 2-2 0,1-2 4 0,-1 1-2 16,0 0-1-16,0 1 2 0,0-1-2 0,0 3-1 15,0-3 3-15,0-1-2 0,0 2-1 0,0-3 2 16,0 3-2-16,0-4-2 0,0 1 6 0,2 1-2 15,-2-1-1-15,0 0 3 0,0 0-3 16,1 1 0-16,-1-1-3 0,1 0 2 0,-1 2-2 16,0-3 4-16,2 0 2 0,-2-1-5 0,0 1 7 15,0-1-6-15,0 0 1 0,2 0 4 0,-2-1-4 16,0 1 2-16,0 0 1 0,0 0 0 16,0 1 1-16,0-1 3 0,0 0 0 0,0 0-2 15,0-1 1-15,0 1-2 0,0 0-2 0,0 0 4 16,0 0-6-16,0 0 2 0,0 0-2 0,0 0 0 15,0 0 0-15,0 0 2 0,0 0 2 0,0 0-3 16,0 0 5-16,0 0-5 0,0 0 0 16,0 0 3-16,0 0-6 0,0-1 3 0,0 1-2 15,0 0 0-15,0 1 6 0,0-1-3 16,0 0 1-16,0 0-3 0,1-1 1 0,0 1 1 16,4-1-2-16,-3 1 5 0,2-3-8 0,0 2 2 15,-1 1 1-15,0-1-1 0,1 0 1 0,-1-1 2 16,0 2 1-16,2 0-4 0,-1-1 4 15,1-1-4-15,-1 2-1 0,1-2 5 0,0 1-7 16,-3 0 3-16,4 0 1 0,-2 0-3 0,0 1 3 16,0 0 1-16,-1-2 1 0,0 2-4 0,-1-1 4 15,1 1-4-15,1 0 0 0,0 0 3 0,0 0-6 16,0 0 3-16,0 0 0 0,0 0 0 0,-1 0 2 16,0 0 1-16,2 0 0 0,0 0-2 15,-3 0 4-15,2 0-5 0,0 0-1 0,-2 0 5 16,3 0-8-16,-2 0 6 0,2 0-2 0,-1 0-1 15,0 0 5-15,1 0-2 0,-2 0 0 16,1-2 0-16,-1 2 0 0,0 0-1 0,-1 0 0 16,1 0 2-16,2 0-6 0,-4 0 3 0,1 0 0 15,1 0-2-15,-1 0 6 0,0 0-1 0,-1-1 1 16,1 1 0-16,3 0-1 0,-3 0-3 16,0 0 0-16,2 0 0 0,-1 0-2 0,0 0 3 15,1 0 2-15,-1 0-5 0,1 0 6 0,0 0-2 16,0 0 1-16,1-1 0 0,2 1-2 15,-2 0-1-15,0 0-2 0,0 0 6 0,0-3-7 16,2 3 6-16,-3 0-1 0,4-1-3 0,-3 0 6 16,0 0-3-16,0 0 1 0,1-1-1 0,-1 2-3 15,0-1 2-15,1 1-3 0,0 0 5 0,0 0-1 16,-1-1-1-16,2 1 2 0,-2-1-5 0,0 0 6 16,2 1-3-16,1-1 2 0,-3 1 0 15,0 0-3-15,0 0 0 0,1-2-1 0,0 2 4 16,-1-1-4-16,0 1 3 0,1 0-1 0,-2 0-2 15,1 0 3-15,0 0-1 0,-1 0 3 0,1-1-1 16,-3 1-1-16,2 0-2 0,0 1 0 16,1-1 1-16,1 0 0 0,-3 0 1 0,1 0 0 15,-1 0-3-15,1-1 5 0,-1 1-2 0,0 0 1 16,1 0 1-16,-2 1-5 0,2-1 2 0,-1-1-1 16,2 1 1-16,-2 0 0 0,-1 0 1 15,2 0 0-15,-1-1-4 0,-2 1 5 0,1 0-1 16,1 0 2-16,2 0 0 0,-3 1-4 0,2-1 1 15,0 0-2-15,-2 0 2 0,1-1 0 16,2 1 1-16,-4 0 0 0,3 0-3 0,0 0 3 0,0 0 0 16,0 0 0-16,0 0 2 0,1 0-3 15,-1 0 0-15,1-2-3 0,1 2 3 0,-1-1 1 16,-1 0 0-16,-2 1 2 0,2 0-4 0,0 0 0 16,-2 0 3-16,2 0-2 0,-2-2 2 15,0 2-1-15,1 0-1 0,0 0-3 0,-1 0 2 16,1-2 1-16,-2 2 2 0,3 0 1 0,-3-1-3 15,2 1 1-15,-2 0-1 0,0-1 0 0,0 1 3 16,0 1-2-16,1-1-1 0,-1 0-2 16,0 0 1-16,-1-1 2 0,2 1 1 0,-1 0 1 15,-1 0-4-15,2 0 0 0,-1-1 1 0,-1 1 0 16,2 0 4-16,-2 1-2 0,0-1-2 0,0 0-1 16,0 0-1-16,1-1 3 0,-1 1 2 15,0 0 1-15,0 0-3 0,-1 0 0 0,1 0 0 16,0 0-1-16,0 0 3 0,0 1-3 0,0-1-1 15,-2 0-3-15,2-1-9 0,0-3-8 16,0 2-13-16,0-1-21 0,-1-2-32 0,-1-1-47 16,-1 0-81-16,1-1-186 0,-2 2-526 0,0-4-539 15</inkml:trace>
  <inkml:trace contextRef="#ctx0" brushRef="#br0" timeOffset="557150.2476">11631 9071 1 0,'0'0'0'0,"0"-1"0"0,0 0 0 15,0 0 0-15,0 0 0 0,0 1 0 0,-2 0 0 16,2 0 0-16,0-2 0 0,0 1 0 15,0 0 0-15,0 0 0 0,-1 0 0 0,1 0 0 16,-1-1 0-16,1 1 0 0,-2 0 0 0,2 1 0 16,-2 0 0-16,1-1 0 0,1 1 23 0,-1-1 46 15,1 1 6-15,0 0 11 0,-2-1 8 16,2 1 11-16,0-3 6 0,0 3-1 0,-1 0-2 16,1 0-2-16,0 3-2 0,0-3-2 0,1 0-1 15,-1 1-5-15,0-1-5 0,0 1-6 0,0-1-6 16,0 1-9-16,2-2-8 0,-2 2-11 15,0-1-13-15,0 0-10 0,0 1-9 0,1-1-4 16,-1 0 2-16,0 0 0 0,0 1-2 0,0-1 0 16,1 0-1-16,-1 0-1 0,0-1 13 15,2 1 13-15,1 0 8 0,0 1 5 0,-1 1-3 16,2-2-8-16,1 0-3 0,-1 1-1 0,1-1-4 16,-2 0-1-16,3 1-1 0,1-1-1 0,-1-1 3 15,3 1-1-15,2 0 0 0,-2 1-1 0,2-1-4 16,1 0-2-16,2 0-1 0,-2 0-4 0,0 1-2 15,0 0-4-15,0-1-2 0,1 1-2 16,1-1 1-16,-2 2 0 0,1-1-2 0,0 1 1 16,0-1-4-16,-2 2 2 0,-1-1-1 15,2-1 2-15,1 1 1 0,-2 0-3 0,3-1 0 0,-2 1-1 16,1-2 2-16,2 1-1 16,-2 1 0-16,2-1 1 0,-1 1-3 0,3-2 4 15,-4 0-1-15,0 2 1 0,0-2 0 0,-2 0-3 0,0 0-1 16,2 0-1-16,-4 0 4 0,2 0-1 15,-1 0 2-15,-3 0-1 0,6 1-4 0,-5 0 3 16,1-1 1-16,0 1 0 0,1-1 2 0,-2 1-2 16,4 0-2-16,-2 2-2 0,1-6 2 15,0 6 0-15,-2-2-3 0,1-1 2 0,0 2-4 16,1 0 2-16,-2-2 2 0,2 0 1 0,-3 1 2 16,4-1-3-16,-4 0-1 0,0 1-3 0,1-2 4 15,-2 1-1-15,2 0 0 0,-2 0 1 0,1 1-7 16,-2-1 4-16,-1 0 0 0,1 0 1 0,-1 0 2 15,0 0-4-15,0 0 1 0,0 0-2 16,-1-1 0-16,2 1 3 0,-2 0-1 0,-1 0 1 16,1 1-5-16,-1-1 2 0,-1 0 2 0,-1-1-1 15,-1 1 3-15,0 0-4 0,0 0 0 16,0 0-1-16,0 0 1 0,0 0 3 0,0 0 0 16,0 0 0-16,0 1-7 0,0-1 1 0,-1 0-5 15,-1 0-11-15,1 0-11 0,-3 0-35 0,-1 3-52 16,-5-2-86-16,1 2-158 0,0 0-367 0,-3-2-764 15</inkml:trace>
  <inkml:trace contextRef="#ctx0" brushRef="#br0" timeOffset="557910.8928">12007 8667 1 0,'-2'-6'0'0,"1"-3"179"16,2-3 174-16,1 4-21 0,0 1-10 0,1-1-46 15,-1 2-51-15,1 1-38 0,-3 2-39 0,1 0-38 16,-1 3-41-16,1 0-35 0,-1 0-22 15,0 1-13-15,1 2 1 0,1 1 5 0,3 2 6 0,-4 1 4 16,2 3 0-16,0-2 7 0,-2 4 3 16,2 0 3-16,-3 1 3 0,0 1-1 0,0 0 0 15,0 2-1-15,0-1 1 0,-1 1 0 0,-1 0-2 16,0-1-4-16,-1 2-6 0,1-4-5 16,-2 2-1-16,-1 0-3 0,3-4-2 0,0-1-1 15,1-2 1-15,0 0 2 0,0-1 1 0,1-3 0 16,-2 0-3-16,2-1-2 0,-1 0-1 15,1-2 5-15,0-1-3 0,-1 1 1 0,1 0 2 0,0-1-1 16,0 0 9-16,0 0 11 0,0-1 12 16,0 1 12-16,-1 0-2 0,1-1-11 0,0-1-14 15,-3-1-12-15,-1-1-8 0,1-1-2 16,-1-2-1-16,0-1-2 0,2 0 3 0,-2-2 0 16,-1-1 0-16,4 0 2 0,0-2-5 0,-2-2 0 15,0 1-1-15,1-2 2 0,1 2 1 0,1 1-4 16,0 0 2-16,0 1-8 0,1-2 6 15,0 3 4-15,0 0-1 0,-1 1 2 0,3 0-4 16,-2 1 1-16,1 1-1 0,-1-3 3 0,1 4-1 16,2 0 0-16,0-2-3 0,0 4-5 0,2-2 5 15,-1 0-2-15,2 1 4 0,2 0 2 0,3 1-4 16,0-2-1-16,-1 1 2 0,4 0-1 0,-5 0 2 16,5 1 0-16,-3 0 0 0,3 0-3 15,-1 1 2-15,0 0 2 0,2 0 1 0,-3 1 3 16,1 0-5-16,1 1 0 0,-1 1-2 0,-4 1 2 15,1-1 2-15,-1 1-2 0,-1 0 0 16,-2 1-3-16,0-1 2 0,1 0 1 0,-2 0 2 16,-1 0 2-16,0 0-5 0,-2 1 0 15,1 0-2-15,-1-1 2 0,0 1 1 0,-2-1 0 16,1 1 0-16,1-1-5 0,-2 2 3 0,3-2 0 16,-4 1 1-16,2 1 2 0,-1 0-8 0,2 0-8 15,-2 0-15-15,1 2-23 0,-1-1-29 0,-1 2-41 16,0 0-55-16,-1 1-69 0,-2-1-136 15,-1 1-201-15,-2 1-258 0,-1 2 375 0</inkml:trace>
  <inkml:trace contextRef="#ctx0" brushRef="#br0" timeOffset="558293.5228">12017 8770 1 0,'-4'1'0'0,"-1"-1"25"16,2 1 417-16,1-1-21 0,2 0-44 16,1 0-81-16,0 0-77 0,1 2-52 0,-2-2-37 15,0 0-19-15,1 0-9 0,1-2-16 0,3 2-12 16,2-1-18-16,5-1-15 0,-3-1-6 16,2 0-3-16,3 1 0 0,-3 1-5 0,4-1-3 15,-3 0-8-15,3-1-2 0,-1 3-1 0,-3-2 0 16,3 2 0-16,-4-2-4 0,1 2 1 15,-2-1-4-15,1 0 2 0,0-1 2 0,-3 2-3 16,-1 0 1-16,2-2-2 0,-3 2 0 0,-1 0 1 0,-1-1 1 16,0 1 3-16,-2-2-2 0,0 2 3 15,-1 0 3-15,0 0 2 0,0 2 5 0,0-2-4 16,-1 0-1-16,1 0-5 0,0-2-2 0,0 2 1 16,0 0-3-16,-1 0 1 0,1 0-7 0,0 0-1 15,0 0-3-15,0 0-6 0,0 2-1 16,0-2-15-16,0 1-4 0,-2 1-17 0,1 1-36 15,-2 2-62-15,0 2-150 0,-2 3-374 0,4 0-861 16</inkml:trace>
  <inkml:trace contextRef="#ctx0" brushRef="#br0" timeOffset="562017.0764">12406 9056 1 0,'2'0'0'0,"-2"-1"0"0,1 0 0 16,-2-3 0-16,2 3 0 0,-1 0 0 0,0 0 0 15,0-2 0-15,0 1 0 0,0 2 0 16,-1-2 0-16,1 2 0 0,0-1 0 0,-2 1 0 16,2-1 0-16,2 1 0 0,-4 0 0 0,4 0 0 15,-4-1 44-15,2 1 10 0,0 0 10 16,0-1 9-16,0 1 5 0,0 1-4 0,0-1-20 16,0 0-26-16,0 1-26 0,0-1-12 0,0 1-9 15,0-1 9-15,0 1 12 0,0 1 5 0,0-2 10 16,-1 2-4-16,1 1-6 0,0-2 1 0,0 0-5 15,0 0 3-15,1 2 4 0,-1-2 8 16,0-1 11-16,2 1 14 0,-2-1 7 0,0 0 3 0,0 0 5 16,-2 0-2-16,4 0 7 0,-2 1 2 15,0-1 5-15,1 0 3 0,-2 0 2 0,1 0 4 16,0 1 0-16,1-1 9 0,0 0 3 0,-1 0-9 16,1 1-4-16,2-1-18 0,-2 2-12 15,3-1-7-15,0 0-8 0,-2 0-5 0,3 0-4 16,-1 0-1-16,-1 2-2 0,1-2 5 0,1 0 2 15,0 0-1-15,-1 0 5 0,3 1-3 16,-2-2 1-16,2 2 0 0,-4-2-4 0,4 0 0 16,1 1-2-16,-2-1-2 0,1 0-3 0,-1 0-2 15,-1 1-5-15,2-1-3 0,0 0 2 0,-1 0-3 16,0 0 0-16,0 0 3 0,2 0-3 16,-2 0 1-16,-1 1 0 0,4-1 1 0,-3 0-4 15,0 0 5-15,1-1 1 0,-3 1-3 0,3 0 4 16,0 0-4-16,-1 0 1 0,1 0 1 15,-3 0-3-15,3 0 0 0,0-1-3 0,-1 0 2 16,2 1-2-16,1 0 1 0,-2-2 3 0,0 0-4 16,1 1 6-16,1 0-6 0,1 0 1 0,-3 1 0 15,1-1-3-15,0 0 2 0,2 1-1 0,0-2-1 16,-1 2 1-16,2-1 1 0,-2 1 1 16,1-1-2-16,0 0 3 0,0 0-3 0,-2 0-2 15,-2-1 3-15,2 2-2 0,0 0 2 16,-2-1-1-16,1 0 3 0,1 1-1 0,2-2 3 15,-2 1 0-15,-1-2-1 0,1 2-1 0,1 1-2 0,0-1-2 16,0 0 3-16,-2-1-5 0,-1 1 1 16,2 1-2-16,-2-1 0 0,3 0 3 0,-3 1-1 15,2 0 2-15,-2-2-4 0,1 2 4 0,1 0-4 16,-1 0 2-16,-1 0 2 0,3-1-5 16,-1 1 3-16,-1-1-2 0,0 1 0 0,3-1 1 15,-1 0 2-15,-1 1 0 0,-1-1-2 0,0 1 2 16,0 0-1-16,-1-2-1 0,-1 2 3 0,2 0-2 15,-3-1-1-15,1 1 0 0,0 0-1 16,2-1 3-16,-3 0-2 0,3 1 3 0,-1-1-4 16,-1 1 2-16,-2 0-2 0,3 0 0 0,-4 0 2 15,2 0-3-15,0 0 1 0,1 0 1 16,0 0-1-16,-2-3 1 0,2 3 0 0,-1 0 0 16,-2 0 0-16,4 0 2 0,-4 0-1 0,3 0-1 15,0-1 4-15,-2 2-5 0,0-2 3 0,1 1 1 16,-2 0-4-16,1-1 3 0,0-1-1 0,-1 2 0 15,1 0-2-15,-2 0 2 0,2 0-1 0,-1 0-1 16,0 0 5-16,-1 0-3 0,0 0-1 16,2 0 2-16,0 0-4 0,-1-1 2 0,-1 1 2 15,3-2-3-15,-3 2 1 0,2 2 0 0,-2-2-1 16,-1 0 2-16,0 0 0 0,0 0-3 0,2 0 1 16,-2 0 0-16,1 0-3 0,-1-2 5 15,2 2-2-15,-1 0-1 0,1 0 2 0,0 2 0 16,0-4 0-16,1 2 2 0,0 0 1 0,-1 0-2 15,-1-1 1-15,3 1-1 0,0-1-2 16,-2 0 1-16,4 1 2 0,-2-1-1 0,-2 1 0 16,2 0 0-16,0 0-3 0,0-1 0 0,1 0 3 15,-3 1-3-15,3-2 2 0,-1 2 1 0,-1-1-4 16,4 1 6-16,-5-2-3 0,2 1-1 16,0 1 2-16,-2 1-1 0,3-2-1 0,-1 1 1 15,-2-1 1-15,2-1-5 0,0 2 4 0,-3-2 0 16,3 2-5-16,-1 0 6 0,-1-1-1 0,1 1-3 15,-1 0 5-15,-1 1-2 0,1-2-1 0,-1 1 2 16,0 0-2-16,-1 0-2 0,0 0 2 16,0 0-1-16,0 0-2 0,0 0 4 15,0 0-3-15,0 0 0 0,0 0 0 0,0 1-6 0,0-1 1 16,-1 0 3-16,1 2 0 0,0 0 2 16,0 0-2-16,0 3-13 0,-1-1-29 0,-1 1-37 15,-3 3-67-15,2-1-100 0,-4-1-206 0,2 5-325 16,-3-2-192-16</inkml:trace>
  <inkml:trace contextRef="#ctx0" brushRef="#br0" timeOffset="563477.0637">12209 9526 1 0,'0'0'0'0,"0"-1"0"0,-2-2 0 0,2 2 0 0,-1 0 0 16,1 1 0-16,0-1 0 0,-1 2 0 15,1-1 0-15,0 0 0 0,-2 0 0 16,2 1 0-16,-1-1 0 0,0 1 0 0,0-1 0 0,1 0 0 16,-1 0 0-16,-1 2 0 0,2-2 0 15,-1 0 0-15,0 0 0 0,-1 1 0 0,0-1 0 16,2 0 0-16,-1 1 0 0,1-1 0 0,-1 0 0 15,-1 0 0-15,1 0 0 0,1 0 47 0,0 2 26 16,0-2-1-16,0 0-3 0,1 0-4 16,-1 0-6-16,0 0 0 0,2 0 3 0,-2 0 9 15,1 0 8-15,-1 0 9 0,0 0-1 0,0 0-14 16,1 1-15-16,-1-1-22 0,0 0-16 16,2 2 3-16,0-2 10 0,-1 1 10 0,2 0 3 15,-1 1 2-15,2 0 1 0,1-2 8 0,0 2 18 16,1-1 5-16,-1-1-2 0,2 0-4 0,3 0-10 15,-1-1-4-15,1-1-8 0,0 0-7 16,4 0-9-16,-2 0-9 0,2-1-5 0,-2 1-4 0,1 1-1 16,-2 0-3-16,0-2-1 0,3 2 0 15,-4 0 0-15,1 0 1 0,0 1 1 0,-2-1 0 16,0 1-4-16,2-2-3 0,-2 2 2 16,1 0 0-16,1 0 6 0,-2 0 1 0,1-1 1 15,2 1 2-15,-2-1-4 0,0 0 5 0,1 1-2 16,1-1 0-16,-2 0-2 0,4-1-4 0,-1 1-1 15,-1 1-1-15,-2 0 2 0,1-1-5 16,1 1-1-16,-2 0-4 0,1 0-1 0,-2 0 2 0,1 0 2 16,0 1 0-16,1-1 0 0,-1 0 1 15,2 0 0-15,0 0 0 0,-2 1 6 0,1-1-6 16,2 0-2-16,-3 0 1 0,1-1-4 16,0 1 6-16,2 0 1 0,-2-1-1 0,-4-2-3 15,1 1 1-15,3 1 1 0,-5 0-1 0,2 1 4 16,-2 0-4-16,3 0-2 0,-3 0-2 0,3 0-4 15,-3 0 4-15,3 0 2 0,-3 0 1 0,0 0 0 16,2 1-4-16,2-1 2 0,-2 1-1 0,0 1 6 16,0-2-2-16,3 0-1 0,-2 0-1 15,0 0-5-15,1 0 5 0,0-2 2 16,-1 2 1-16,-2-1-2 0,2 1-3 0,-3 0-1 0,3 0-1 16,0 0 3-16,-2 0-4 0,-1 1 1 0,3 1-2 15,-3 0-1-15,1-1 3 0,0-1 3 16,1 0-1-16,-4 1 3 0,3-1-3 0,-2 0-2 15,2 0 4-15,-1 1 0 0,0-2-1 0,3 1 0 16,-2 0-4-16,-2 0-3 0,2 0 5 16,-2 0 0-16,2 0 1 0,0 0 2 0,-4-1-4 15,5 1 1-15,-2 1-2 0,1-1 3 0,1 0 0 16,1 0-2-16,-3 0-1 0,2 0-4 0,0 0 5 16,0 0 4-16,-1 0-1 0,1-1 0 0,-1 1-2 15,1 0 0-15,-1-1 0 0,-1 1 3 16,4-2-2-16,-4 0-1 0,-1 2 1 0,3-1-7 15,-2 0 7-15,-1 1-1 0,0 0 2 0,1-1 4 16,-2 0-5-16,0 1-1 0,-2-1-1 0,3 2 2 16,-2-1 0-16,-1-1 0 0,-1 1-2 15,3 0-2-15,-1-1 1 0,-1 1 2 0,0 0 1 16,1 0 2-16,2 0-4 0,-2 0 0 0,2-1-1 16,-3 2 3-16,0-2 0 0,1 1-2 0,0 0 0 15,-2-1-4-15,0 1 4 0,0 0 2 16,0 0 1-16,0 0 1 0,-1 0-1 0,0 0-2 15,0 0-1-15,0 0 3 0,0 1 0 0,-1-1-2 16,1 0-1-16,0-1-6 0,-1 1 0 0,1 0-1 16,0 0-1-16,-1 1-5 0,1-2-10 0,0 1-19 15,-1-1-39-15,0-1-66 0,1 1-102 16,-2 0-199-16,2 0-297 0,-1-1-113 0</inkml:trace>
  <inkml:trace contextRef="#ctx0" brushRef="#br0" timeOffset="564420.3252">13401 8986 1 0,'1'-1'0'0,"-1"-3"0"0,0-1 0 0,2 1 0 16,-2 2 0-16,1 0 0 0,1-1 0 0,-2 2 49 16,1 0 12-16,0 0 0 0,-1 0 9 15,0 0 4-15,1-1-1 0,0 1 4 0,1 1 1 16,0-3 6-16,-1 3 10 0,1-1 11 0,-2 1 6 16,1-2-1-16,-1 1-12 0,0 1-16 0,0 0-15 15,0 0-14-15,0 1-5 0,1-1-3 16,-1 0 4-16,0 2 12 0,0-2 10 0,0 0 6 15,0 0 1-15,0 0-11 0,0 1-13 0,0-1-14 16,1 0-11-16,-1 0-10 0,0 0-8 0,0 0-5 16,0 0-4-16,0 0 0 0,0 0-4 0,0 0 0 15,0 3 4-15,0-2 4 0,1 2 9 0,-1-1 4 16,2-1-1-16,-1 2 1 0,-1 0 1 16,0-1 2-16,2 2 3 0,-2-1 4 0,0 1-3 15,0 1-1-15,0 1-2 0,0-1 0 0,0 2 0 16,0-3 1-16,0 3 1 0,-2-2-2 15,1 4-3-15,-1-2-2 0,1-2-4 0,1 5 1 16,-1-3-2-16,1 0-2 0,0 0 0 0,-1 1-3 16,1 0 2-16,0-2 3 0,1 3 3 0,-1-1-1 15,0-2 1-15,1 4 0 0,-1-3-3 16,0 0 6-16,1 0-3 0,-1-1-2 0,0 1 1 16,2 1-4-16,-2-1 4 0,0 0-1 0,1 0 0 15,-1 0-2-15,0-1-6 0,2 0 0 16,-2 1-1-16,0 1 3 0,0-1-2 0,0 3 0 15,0-2-2-15,1-1 0 0,-1 2 2 0,0-2-1 16,1 1 3-16,0 0-3 0,-1 0 1 0,0-1-3 16,1 2 1-16,0-1 4 0,1 0-2 0,-1 0 2 15,2-1-1-15,-1 0-4 0,-2 1 2 16,1-2 1-16,0 0 1 0,2 1 0 0,-2 1-1 0,1-2-1 16,-1 0-3-16,-1 1 4 0,1 1 0 15,-1-2-2-15,0 2 1 0,0-2-3 0,0 0 2 16,-1 1 3-16,1-1 1 0,0 1-1 15,-1-2-2-15,1-1-2 0,0 1 1 0,0 0 1 16,0-1 0-16,0-1-1 0,0 0 0 0,0 0-2 16,0-1 2-16,0 0 1 0,0-1 2 0,0 1 1 15,0-1-2-15,0 2-1 0,0 0-1 0,-2-2 1 16,2 0-1-16,0 1 1 0,0-2 1 16,-1 0-5-16,1 0 5 0,0 0 1 0,0 0 3 15,0 0 0-15,0-2-3 0,0 2-5 0,0-1-8 16,0 1-8-16,-4-2-24 0,3-2-29 15,-2 0-42-15,-2-1-68 0,3-1-96 0,-1-4-235 16,-3 1-337-16,3 0-161 0</inkml:trace>
  <inkml:trace contextRef="#ctx0" brushRef="#br0" timeOffset="564717.4556">13300 9139 1 0,'-2'-4'0'15,"2"-4"402"-15,-2-2 71 0,2 3-38 16,-2 2-75-16,2 1-76 0,-3-1-62 0,2 4-63 16,1 0-54-16,-2 2-48 0,2 0-32 0,-1 3-9 15,1 2 6-15,-1 1 13 0,-2 4 12 0,-2 1 5 16,2 3 0-16,-5-2-1 0,-2 5-6 16,0 1-11-16,-2 2-5 0,-4 1-8 0,2 2-3 15,-3 0-1-15,5 1-5 0,-3-4-4 0,2-1-4 16,3-3 1-16,1-2-3 0,0-1 1 0,3-1 0 15,-1-4-6-15,2 2 1 0,-1-5-10 16,4 1-10-16,-2 0-20 0,0-4-31 0,3 0-37 16,0-1-38-16,1-4-1 0,0 2-32 0,0-3-70 15,0-6-113-15,0 1-138 0,2-4-83 0,-2-2 31 16,1-4 554-16</inkml:trace>
  <inkml:trace contextRef="#ctx0" brushRef="#br0" timeOffset="564954.9282">13050 9162 1 0,'-3'-6'157'0,"0"0"330"0,-6-4-40 0,6 5-58 0,0 2-88 16,0 1-70-16,1 2-61 0,1 0-58 16,1 0-42-16,-3 3-30 0,-1 2-8 15,-3 4 9-15,1 1 4 0,-4 2 0 0,0 2-2 0,-1 1-3 16,0 0-3-16,-4 3-4 0,3 1-7 0,0 1-9 16,-3 0-3-16,2 4-5 0,0-5-3 15,3 4 1-15,-4-4-5 0,6-1-1 0,-1-4-4 16,2 0-3-16,0-4-6 0,2-2-13 0,4-3-20 15,-1-3-36-15,2 1-37 0,-2-2-17 16,2-4-19-16,0 1-48 0,2-4-65 0,-1-1-90 16,0-3-78-16,0-1-20 0,-1-5-13 0,0 1 429 15,-1-1 39-15</inkml:trace>
  <inkml:trace contextRef="#ctx0" brushRef="#br0" timeOffset="565348.3192">12749 9181 1 0,'-9'-3'0'0,"-2"-1"432"0,0-2-26 16,0 5-58-16,-2 1-61 0,2 2-66 0,-2 4-52 15,1 2-26-15,-2 1-22 0,-1 4-22 0,0 1-13 16,-1 2-16-16,3 0-11 0,-6 2-11 0,5 0-9 16,-2 1-14-16,0 0-7 0,1 3-1 15,1-1-7-15,0 0 2 0,4-4-3 0,3-2-6 16,1-2 0-16,2-4-3 0,0-1-4 0,2-1-13 16,1-2-22-16,1-1-33 0,0-2-30 15,0-2-1-15,1-1-2 0,-1-2-13 0,0-2-13 16,0-3-34-16,2-2-32 0,-1-1-20 0,-1-3-16 15,0-3-8-15,-1 2 27 0,-1-3 45 0,-3 0 51 16,0-2 47-16,-5 1 23 0,4 1 23 16,-3 0 14-16,-2 2 17 0,1 3 35 0,-2 1 54 15,2 3 66-15,-3 3 51 0,3 3 24 0,-1 1-16 16,1 3-32-16,-3 1-32 0,1 4-33 0,-1 2-21 16,0 2-22-16,2 2-16 0,1 0-5 15,-2 2-8-15,1 0-4 0,2 1-4 0,0 3-13 16,0 0-5-16,-1-1-5 0,2 2-2 0,1-4-6 15,2 1-2-15,2-4-5 0,1-2-7 16,1-2 1-16,-1-1-9 0,2-1-15 0,-1-1-24 16,1-2-40-16,1-1-51 0,-1-2-28 0,0 0-5 15,0-3-76-15,0 0-74 0,0-2-57 0,0-1-107 16,0-1 354-16,-1-3 133 0</inkml:trace>
  <inkml:trace contextRef="#ctx0" brushRef="#br0" timeOffset="565517.5463">12040 9243 1 0,'-11'-6'47'0,"-6"2"360"0,-3 0-63 0,2 1-55 16,2 4-52-16,4 3-68 0,-6 1-46 16,6 4-36-16,-3 1-24 0,0 0-12 0,2 3-13 15,1-1-8-15,-2 3-8 0,3 1-10 0,2-1-4 16,1 1-4-16,3 1-3 0,-3-3-6 0,6 3-9 16,1 0-22-16,1-5-40 0,1-1-64 15,0-1-122-15,2 0-136 0,3-4-123 0,-4-3 41 16,3 0 480-16</inkml:trace>
  <inkml:trace contextRef="#ctx0" brushRef="#br0" timeOffset="565650.4226">11798 9372 1 0,'-7'-4'0'0,"-2"0"364"0,-5-3 6 0,2 6-60 16,-1 3-54-16,3 0-70 0,-6 4-57 0,3 0-43 16,2 3-37-16,-4 0-19 0,5 4-14 0,1 1-9 15,1-3-4-15,5 4-3 0,3 2-13 0,0-3-54 16,4 6-238-16,6-1-685 0</inkml:trace>
  <inkml:trace contextRef="#ctx0" brushRef="#br0" timeOffset="586573.4534">13657 9188 1 0,'-3'1'0'0,"2"-1"0"0,0 0 0 0,0-1 0 0,0 1 0 15,-1 0 0-15,0-1 0 0,1 1 0 0,0 1 64 16,0-1 85-16,1 0-6 0,0 0-7 15,0 0-2-15,0 0-6 0,0 0-21 0,0 0-22 16,0 0-23-16,0 1-12 0,0-1 2 0,0 0 5 16,0 1 6-16,0-1 6 0,0 0 4 15,0 0 7-15,0 0 9 0,0 0 7 0,0 0 3 16,0 0-1-16,0 0-8 0,0 0-8 0,0 0-5 16,0 0-11-16,0 0-9 0,0 0-11 0,0 0-9 15,0 0-6-15,0 0-5 0,0 0-3 16,0 0-4-16,0 2 1 0,1-2-3 0,-1 0 2 15,0 0 1-15,0 0-2 0,0 0-3 0,1 0 0 16,-1 0-1-16,0 0 2 0,0 0 4 0,1 0 2 16,-1 0-3-16,0 0-5 0,2-2-2 0,1 2 0 15,-1 0 3-15,6 0 2 0,-1-1-2 16,3 1-3-16,0-1-4 0,1 0 5 0,1-1 2 16,1 1 3-16,-2 0-2 0,1-1 0 0,5-1-2 15,-5 1-2-15,3 0 3 0,-1-1-3 16,0 0-1-16,1 0-3 0,-2 1-2 0,-2 0 0 15,-1-1 1-15,1 1-1 0,-1 0 0 0,-2 0 1 16,2 0-1-16,-5 1-1 0,0-1 4 16,-4 0-1-16,3 2 1 0,-3-1 0 0,1 0 0 15,-1 2 3-15,-1-2 3 0,0 1-2 0,0 0 0 16,0-1-1-16,0 1-3 0,0 0-1 0,0 0 4 16,0 1-4-16,-1-1-2 0,1 0 0 0,0-1-4 15,0 1 0-15,0 0 2 0,0 0 1 16,0 1-5-16,0-2 1 0,0 1-3 0,0 0-4 15,0 0 0-15,0 0-14 0,0 0-24 0,0 0-36 16,0 0-34-16,0 1-41 0,1 0-71 0,-1 0-115 16,3 1-246-16,2 0-289 0,0-2 254 15</inkml:trace>
  <inkml:trace contextRef="#ctx0" brushRef="#br0" timeOffset="586968.4069">14322 8997 1 0,'0'-3'0'0,"0"-2"374"0,1 1 31 16,-1-2-37-16,1 4-45 0,0 0-69 0,0-1-60 16,1 2-53-16,0 0-39 0,0 0-30 0,0 0-23 15,-1 0-7-15,6-1-8 0,-4 2-1 0,5-1-3 16,0 0 1-16,1 0 1 0,3 0-3 15,1 0 3-15,4-2-2 0,-4-1-1 0,7 1-5 16,-4-2-6-16,0 2 0 0,4-1-2 0,-2 0-1 16,2-2 0-16,0 2-6 0,-3-1-3 15,0 2-2-15,1 0 2 0,-4 0-3 0,0 0 3 16,-1-1-1-16,-2 2-4 0,-1 0 8 0,0-1-4 16,-5 2 1-16,0 0 1 0,0 0-4 0,-1 1-3 15,-2 0-1-15,-2-1 1 0,1 2-5 0,-1-2 7 16,0 1 0-16,-1 0-3 0,1 0 6 15,0 0-4-15,0 0-1 0,0 0 2 0,0 0-2 16,0 0-3-16,0 0-6 0,0 0-8 0,0 0-25 16,0 0-21-16,0 0-31 0,1 0-57 15,2-2-61-15,2 2-139 0,-1-1-224 0,3-1-238 16,3-3 358-16</inkml:trace>
  <inkml:trace contextRef="#ctx0" brushRef="#br0" timeOffset="587379.6366">15219 8722 1 0,'0'-2'0'16,"0"-1"248"-16,0-1 136 0,1 2-22 0,-1 1-41 15,3 1-65-15,-3-2-66 0,1 4-54 16,0-2-49-16,0 0-27 0,1-2-16 0,4 2-1 15,-1-1-1-15,4 0-1 0,1-1 2 0,3 2-6 16,4-3-3-16,0 2-5 0,-1-1-6 0,5 1-3 16,0-1-2-16,3-3-2 0,-3 3 0 15,1 0 1-15,-1-1-4 0,-1 0 0 0,1-1-2 0,0 0-5 16,-2 3-1-16,1-4-1 0,-6 3 0 16,5-2-1-16,-3 2 2 0,-4 0 1 0,-1 0-3 15,0 1 4-15,-4 0 0 0,-2-1-1 0,1 2 2 16,-4-1-5-16,0 1 1 0,-2 0 5 15,0-2 6-15,0 2 8 0,-1 0 5 0,1 0 3 16,0 0-3-16,0 0 2 0,-1 0-3 0,1 0-1 16,0 0-2-16,0 0-13 0,-1 0-4 0,-1-2-6 15,0 2-4-15,-1-1 2 0,1 0 1 0,2 1-2 16,-1-1-3-16,1 1-7 0,-1 0-25 16,1 1-28-16,0-1-46 0,1 1-92 0,0 4-201 15,0-2-427-15,3 1-330 0</inkml:trace>
  <inkml:trace contextRef="#ctx0" brushRef="#br0" timeOffset="602370.4052">16358 8378 1 0,'-1'1'0'0,"-1"-1"0"16,-3 2 0-16,1-2 0 0,3 1 0 0,-1 0 0 15,-2-1 0-15,1 0 0 0,2 2 0 0,0 0 0 16,0-2 0-16,1 0 0 0,0 0 0 0,0 0 0 15,0 1 0-15,0-1 0 0,-1 0 0 16,1 0 0-16,0 0 0 0,0 0 0 0,1 0 0 16,-1 1 0-16,0 0 0 0,-1 1 0 0,1-1 0 15,0 2 0-15,-1-1 0 0,2-1 0 16,-1 1 0-16,0 1 0 0,1-3 0 0,-1 2 0 16,0-1 0-16,1 1 0 0,0-1 42 0,0 2 32 15,2-2 0-15,2 0 2 0,-3 0 0 0,-1 0-4 16,4 2 2-16,-1-2-6 0,0 0-5 15,1-1-5-15,2 2-3 0,-3-1-4 0,3 0-5 16,-1 0-1-16,1-1-10 0,3 2-4 0,-3-1-1 16,-2 0 0-16,4-1 0 0,-1 2 0 0,-3-2-1 15,3 0-5-15,-2 0-3 0,-2 0 2 16,4 0 0-16,0-2 8 0,-4 2 4 0,3-1 0 16,-4 1 2-16,5-1-2 0,-4 1 0 0,3-2 0 15,0 1 0-15,-2 0-3 0,3 0 0 0,-4-1-1 16,2 2-1-16,-2-1 0 0,2 1 1 15,-3-1-2-15,4 1 2 0,-4-1-2 0,-2-1 1 16,4 2 1-16,-3-1 2 0,0 0 0 16,1 0-4-16,-1 0 1 0,0 1-8 0,0-2 1 0,-1 1-3 15,2 0-3-15,2-2 0 0,-3 1 0 0,-1 2-1 16,2-1 1-16,0-1-2 0,-1 1 2 16,-1 0 1-16,-1-1 3 0,1 2-1 0,-1-1 4 15,0 1 2-15,0 0-2 0,0 0 2 0,0-1-6 16,1 1-4-16,-1 0-4 0,0 0-4 15,0 0-5-15,0 0-1 0,0 0 0 16,0 0-3-16,0 0 2 0,0-2-1 0,0 2-3 0,0 0 2 16,0 0-3-16,0 0-3 0,0 0-4 0,3 0-7 15,-3 0-3-15,1 0-5 0,0 0-2 16,2 0-16-16,-1 0-29 0,5 2-66 0,-3-2-109 16,4 0-140-16,2 1-137 0,2-1-162 0,3 0 588 15</inkml:trace>
  <inkml:trace contextRef="#ctx0" brushRef="#br0" timeOffset="602847.8084">17238 8309 1 0,'-1'0'0'0,"0"-2"0"16,-1-1 45-16,-2 1 263 0,2 1-44 15,1 0-39-15,0 0-25 0,1 1-36 0,0 0-41 16,0 1-36-16,0-1-30 0,1 0-25 0,-1 1-12 16,0-1-3-16,0 0-11 0,1 0-3 0,-1 1 9 15,1-1 7-15,0 1 21 0,3-1 18 0,0 1 10 16,-2-1 4-16,5 0-4 0,-3 0-6 0,3 0-11 15,0-1-7-15,2 0-8 0,-2 0-7 16,3 0-5-16,0 0-10 0,-1-1-3 0,2 1-2 16,-1 0-2-16,-1 1 3 0,-1-2-3 15,-3 1 0-15,4 1-2 0,-2 0 2 0,-3 0-2 0,3 0-1 16,-4-2 1-16,4 2-3 0,-4 0 2 16,2-2 0-16,0 2 0 0,0-1 1 0,-2 1-2 15,-1-2 0-15,2 2-1 0,-2 0 1 16,0 0-2-16,-1 0 1 0,0 0 0 0,-1 0-6 0,1 0 3 15,-1 0 1-15,2 0-3 0,-1-1 4 16,-1 1-3-16,2 0-2 0,-1 0-4 0,0 0-3 16,0 0-11-16,0-1-16 0,0 1-25 0,4-1-59 15,-1 0-97-15,5-1-151 0,-2 1-147 0,1-1-167 16,3 2 491-16</inkml:trace>
  <inkml:trace contextRef="#ctx0" brushRef="#br0" timeOffset="603287.081">18100 8206 1 0,'1'0'0'0,"-1"0"131"0,0-2 225 0,0 1-20 15,1 1-29-15,-1-1-56 0,1 0-45 16,-1 1-42-16,1-1-39 0,-1 1-24 0,3-3-25 16,-1 2-11-16,1-2-8 0,1-1-12 0,3 3-10 15,0-2-2-15,0 0-8 0,0 2-3 0,3-4-2 16,4 3-3-16,-1-1-4 0,1 0-2 16,0 2-1-16,0-3-3 0,-1 2 1 0,3-1-1 15,-4 1-2-15,0 0 0 0,4 1-1 0,-5-1-3 16,1 0 4-16,-3 1-3 0,1 0 1 15,-2 1-1-15,-2 0-3 0,2 0 3 0,-3 0-2 16,1 0 2-16,-1 0 0 0,1 0-2 0,-3 0 0 16,1 0-2-16,-2 0 4 0,-1 0-1 0,2 0 0 15,-2 0 0-15,2 1-3 0,-2 0 1 16,-1-1-1-16,1 0 2 0,-1-1-2 0,-1 1-1 16,1 0-2-16,0 0-2 0,0 0 1 0,0 0-3 15,-1 0-6-15,1 0-8 0,0 0-19 0,0 0-29 16,0-1-29-16,0-1-29 0,0 2-54 15,1 0-88-15,1 0-122 0,3 2-161 0,1-1-91 16</inkml:trace>
  <inkml:trace contextRef="#ctx0" brushRef="#br0" timeOffset="603707.957">18889 8115 1 0,'0'0'95'16,"0"0"258"-16,-1-1-12 0,1-2-25 0,1 3-63 16,1-1-75-16,0-1-43 0,3 2-41 0,-1-2-18 15,2-2-6-15,0 2-2 0,3-2-4 0,3 1-5 16,-1-1-6-16,2 0-5 0,2 0-3 15,-2 0-8-15,1 1-4 0,3 0-4 0,-1-1-3 0,0 1-3 16,1 0-1-16,-1-1-4 0,2 1-3 16,0 0-2-16,-2 0 0 0,1 0-1 0,-3 0-1 15,2 0-3-15,-2 0-4 0,-1 2-1 0,-3 0-2 16,0 0 2-16,0 1-1 0,-1-1 2 0,-2 2-3 16,3-2 1-16,-1 1-2 0,-3-1 0 0,2-1 1 15,-1 2-1-15,-1 0-3 0,2 0 1 16,-3 2-3-16,1-2 2 0,0 1 1 0,0-1 0 15,-1 1-1-15,0-1-3 0,2-1-4 16,-2 1-5-16,2-1-7 0,-1 1-12 0,0 0-18 16,1 0-31-16,-1 0-56 0,4 0-83 0,-4 1-123 15,2 0-130-15,1 0-168 0,-1 1 180 0</inkml:trace>
  <inkml:trace contextRef="#ctx0" brushRef="#br0" timeOffset="603937.4482">19545 8021 1 0,'2'-2'100'0,"-2"-2"303"0,1 1-33 0,0-1-30 16,1 2-55-16,2-3-50 0,1 1-64 16,0 1-47-16,-2-1-42 0,4 0-30 0,-2 1-18 0,3 0-11 15,-2 0-7-15,1 1-7 0,1 1-5 16,-1 1-5-16,0 0 0 0,-1 0-1 0,1 0-2 15,-1 0-4-15,1 0-16 0,-1 0-24 0,-1 1-53 16,4-2-119-16,-4 1-227 0,2 1-309 0,2 1 120 16</inkml:trace>
  <inkml:trace contextRef="#ctx0" brushRef="#br0" timeOffset="605053.7661">19770 3727 1 0,'1'-4'0'15,"-1"-1"0"-15,-1-2 0 0,-1 2 308 0,2 2-27 16,-1 0-34-16,0 2-39 0,1 1-61 0,0 1-75 16,1 0-43-16,-1 1-26 0,0 1 3 15,0 2 22-15,0 2 13 0,0-1 9 0,-1 4 3 16,1 0 5-16,0 1-4 0,1 1-6 0,-1 1-1 16,1 0-8-16,-1 3-4 0,2 1-4 0,-2 0-3 15,1 3-2-15,0 1-6 0,0-1-5 16,-1 7-3-16,0-2-7 0,1 3-8 0,-2 0-28 15,1 2-55-15,0 2-113 0,0 0-139 0,-1-1-147 16,0 5-167-16,0-4 555 0</inkml:trace>
  <inkml:trace contextRef="#ctx0" brushRef="#br0" timeOffset="605229.7707">19762 4584 1 0,'2'6'0'15,"2"4"0"-15,0 2 0 0,-2 1 0 16,0-1 0-16,-1 3 58 0,0-3 1 0,1 4-32 16,-2 0 6-16,0 2 17 0,-3 5 7 0,0 1 2 15,1 4-13-15,-2-1-24 0,0 2-15 0,1 0-22 16,-3 2-45-16,1 1-130 0,0 1 37 0,0 2 153 16</inkml:trace>
  <inkml:trace contextRef="#ctx0" brushRef="#br0" timeOffset="605369.409">19708 5196 1 0,'0'1'0'0,"-1"1"0"16,0-1 0-16,-2 2 0 0,2-2 0 0,0 0 0 15,1 2 0-15,-3-1 0 0,2 1 0 16,0 1 0-16,-1 0 0 0,2-1 0 0,-3 3 0 16,2 0 0-16</inkml:trace>
  <inkml:trace contextRef="#ctx0" brushRef="#br0" timeOffset="605745.4718">19832 3634 1 0,'-9'-6'0'0,"-2"0"0"16,-3 0 203-16,-1 4 85 0,2 6 9 0,-5 5-11 15,2 1-35-15,-5 6-38 0,-2 2-37 16,2 3-34-16,-1 0-27 0,-2 2-17 0,0 2-23 0,1 2-8 15,-4 1-17-15,4 1-12 0,-3 4-4 16,2 1-11-16,3 0-7 0,4-3-3 16,3-3-6-16,4-3-4 0,5-5-2 0,0-3-1 0,1 1-2 15,0-3-8-15,3-1-15 0,1-3-28 0,1-2-41 16,2-4-39-16,-1-2-44 0,2 0-71 16,4-3-121-16,1-5-123 0,3 0-150 0,-1-3 491 15</inkml:trace>
  <inkml:trace contextRef="#ctx0" brushRef="#br0" timeOffset="605947.1638">19667 3755 1 0,'5'-5'181'0,"3"-2"290"0,2 0-81 16,1 3-34-16,-2 3-65 0,3 2-70 0,2 2-52 16,-2 0-33-16,2 5-31 0,0 1-30 0,1 3-14 15,-4 1-13-15,3 3-7 0,-1 2-9 16,0 0-5-16,-1 0-6 0,3 0-3 0,0 2 0 15,3-1 1-15,-1 0-4 0,2 1-2 0,0-2-7 16,3 2-9-16,0 0-18 0,3-1-54 0,1 0-98 16,0 1-212-16,0-1-479 0,2 0-329 0</inkml:trace>
  <inkml:trace contextRef="#ctx0" brushRef="#br0" timeOffset="606731.16">20229 4745 1 0,'-1'-6'0'0,"0"-1"192"0,-3-2 172 0,2 0-33 15,1 4-35-15,0-2-48 0,1 2-28 0,0-1-34 16,0 1-20-16,0 0-20 0,1 2-19 16,0-1-12-16,2 1-15 0,-2-1-15 0,2 3-19 15,-2-1-13-15,0 2-14 0,0 2-7 0,2-1 4 16,2 1-7-16,-4 2 0 0,3 0-2 15,0 0-5-15,-1 1-1 0,1 2-1 0,0 0-1 16,-2 2-2-16,2 0 2 0,0 0-2 0,-2 1-2 16,1 3 5-16,0 1-5 0,-1-1-2 15,1 2 0-15,-1-2-7 0,0 2 1 0,1 1 0 16,-2-2 0-16,1 0 0 0,0 1-2 0,-1 0 1 16,2 1-2-16,-2 0 4 0,0 0-1 0,0-1 0 15,2-2-1-15,-1-2-5 0,1 0 1 16,0 0 0-16,0-1 0 0,-1-1 0 0,1 1 0 15,0-2 0-15,0 2-1 0,1 0 1 0,-3-3 1 16,2-1 0-16,-1-1 2 0,1-1-2 0,-2-2 3 16,4 0 4-16,-1-2 9 0,0-1 8 0,4-2 5 15,5-1-2-15,3-4-5 0,6-5-8 0,1-4-4 16,6-3-1-16,5-3-2 0,1-3-3 0,2-3 2 16,3-3-1-16,4-3 0 0,-2 0 1 15,-2 0-3-15,-2 2-1 0,-3 3-2 0,-3 5 6 16,-4 0-5-16,-6 6-1 0,-2 2 3 0,-2 2-7 15,-7 4 6-15,-2-1 2 0,-3 4-4 16,1 1 1-16,-3 2-1 0,-1 0-2 0,-2 3 0 16,-1 2-2-16,0-1-8 0,0 2-13 0,0 0-8 15,-1 5-15-15,0 1-14 0,-2 4-25 0,-1 3-50 16,-5 3-69-16,2 0-145 0,-3 7-436 16,-3 0-800-16</inkml:trace>
  <inkml:trace contextRef="#ctx0" brushRef="#br0" timeOffset="607484.5672">19512 7589 1 0,'-3'-1'0'0,"2"-1"324"15,0 1 82-15,1 1-63 0,0 1-91 0,0 1-88 16,1-2-63-16,0 1-38 0,2 0-1 15,-2 1 10-15,0 2 21 0,3 2 21 0,-2 0-3 16,1 2-5-16,-1 4-4 0,1 0-10 0,-2 5-14 16,0 0-17-16,1 0-16 0,-2 1-11 15,0 1-5-15,-2 5-5 0,0 2-5 0,1 0-6 16,-2 4-16-16,2 0-59 0,-3 4-181 0,-1 6-533 16,-1-3-773-16</inkml:trace>
  <inkml:trace contextRef="#ctx0" brushRef="#br0" timeOffset="674105.44">30723 8459 2727 0,'-8'-17'45'0,"-1"-3"3"0,-1 2-16 16,6 9-26-16,4 6-25 0,-1 1-35 0,2 2-24 15,0 2-11-15,0 1-16 0,1 1-33 0,0 1-116 16,2 4-328-16,-1 0-732 0</inkml:trace>
  <inkml:trace contextRef="#ctx0" brushRef="#br0" timeOffset="675261.5276">30828 8242 1 0,'2'-3'0'0,"1"-3"0"0,-1-1 0 0,0 2 351 15,-1-2 32-15,0 2-30 0,0-1-52 16,-1 3-52-16,0-2-47 0,-1 0-31 0,0 4-28 16,1-2-27-16,-2 2-18 0,0-1-18 15,1 1-14-15,-2 1-11 0,1 0-13 0,2 0-14 16,-1 0-9-16,-2 1-3 0,-3 2-4 0,3-1 2 16,-5 3 2-16,-1 2 0 0,-1 1 6 0,-2 3 6 15,0 0 2-15,-4 4 1 0,2-2-5 0,-3 6-4 16,4-1-2-16,-6 3 0 0,1 1 1 0,-2-3 0 15,3 3 0-15,-6 2-2 0,2 0 1 16,-2 3 0-16,2 2 1 0,-7 1-1 0,3 1-3 16,-5 4-3-16,0-1-2 0,-1 4 2 0,1-1-3 15,-1 0-1-15,2-2-3 0,0-1-3 16,0-1 4-16,3 0 0 0,0-4 1 0,1 0 1 16,0-3-2-16,4 1-2 0,1-2-1 0,0 1 4 15,5-3-2-15,-2 2-1 0,3-2 2 0,-1-2-8 16,2 0 3-16,0-3 1 0,0-2 1 0,1 0 0 15,2-1 0-15,1-1-3 0,-1-1-4 16,5-1 4-16,-4 0-1 0,2-3 0 0,3-2 2 16,-2-2-5-16,4 1 3 0,0-5 0 0,1 2 1 15,-2-1 2-15,1-1-5 0,2 1-4 0,-1-1-4 16,2-2 0-16,-1 1-9 0,0-2-7 16,2 1-14-16,-2 0-22 0,2-1-27 0,-1-1-47 15,1 0-55-15,0-1-86 0,7-3-176 0,2-1-380 16,0-3-329-16</inkml:trace>
  <inkml:trace contextRef="#ctx0" brushRef="#br0" timeOffset="675689.6537">30784 8344 1274 0,'0'-4'307'16,"1"0"14"-16,-1 0-58 0,1 4-70 15,-1 1-55-15,0 2-50 0,0-1-42 0,1 0-5 0,0 4 7 16,0 1 13-16,5 5 14 0,-1 2 1 16,4 4-4-16,5 1-7 0,-3 2-8 0,4 0-8 15,2 3-8-15,2 2-3 0,2 2-5 0,2 2-6 16,3 1-1-16,-2 1-5 0,3-1-1 0,-2 1 5 15,-3 0-2-15,5 0-3 0,-5-2-2 16,1 2-8-16,0-2-1 0,0-1 1 0,-2 1-5 16,-1-2 1-16,0-1-2 0,0-3 0 0,-2 0 0 15,-1-1 3-15,0-1 1 0,0-3-5 16,-1-3-2-16,-6-1 0 0,0-5 1 0,-1 0 1 16,2 0 1-16,-3-3-3 0,-1 0-4 0,-2-3 1 15,3-1 2-15,-5 1 1 0,3-2 0 0,-3-1-8 16,-1 0 0-16,2-1-16 0,-2 1-10 0,-1-1-10 15,0 2-28-15,1-2-12 0,-1-2-28 16,-2 1-23-16,-1 0-39 0,1 0-91 0,-2 1-278 16,-3 0-457-16,-5 0-55 0</inkml:trace>
  <inkml:trace contextRef="#ctx0" brushRef="#br0" timeOffset="676113.7899">30046 9311 1309 0,'-14'1'223'0,"-3"-2"34"16,2 1 10-16,7 0-23 0,8 0-26 0,1 0-58 15,1 0-60-15,3-1-27 0,2-2-8 16,11 1-3-16,4-3 3 0,13 0-3 15,2 0-6-15,12 2-8 0,2 0-4 0,9 1-4 16,2-1-5-16,7 0 0 0,4 2-7 0,5-2-4 0,5 2-4 16,2 0-3-16,4 0-4 0,1 0-6 15,-6 0 5-15,1-2-6 0,-8-1 5 0,0 1 2 16,-6-1-8-16,-1 0 4 0,-5-1-3 16,-3 0 1-16,-1 1 2 0,-5 1-3 0,-5 0-1 15,0 0 0-15,-7 1-1 0,-2 0-2 0,-5 1 1 16,-10-1 1-16,-3 1-6 0,-5-1 7 0,-4 1-1 15,-5 0-1-15,-3 1 3 0,-5 0-2 0,-1 0 0 16,-2 0 2-16,1 1 4 0,-1-2-2 16,0 2 1-16,0-2-1 0,0 1-10 0,-3-1 0 15,2-1-8-15,-4 1-5 0,-3-1-8 0,0 1-16 16,-1 0-23-16,1-1-34 0,-5-2-52 0,2 1-104 16,-1-2-314-16,1 1-1117 0</inkml:trace>
  <inkml:trace contextRef="#ctx0" brushRef="#br0" timeOffset="676950.661">30607 7190 189 0,'7'-7'702'0,"-1"-5"-328"0,-2-2 1 16,2 6-44-16,-4 4-54 0,-1 1-51 16,-1 2-61-16,0 1-61 0,-2 1-46 0,1-1-34 15,-3 1-19-15,2 5 1 0,-2 2 9 0,-4 6 9 16,-4 4 6-16,-4 6 6 0,-5 6-7 0,0 5 0 16,-6 4-3-16,3 2-12 0,-5 7 2 15,1 2-5-15,4-2-2 0,1 0 2 0,4-5-4 16,1-7-2-16,6-2 0 0,2-4 1 0,1-5-2 15,0-3 1-15,6-3 0 0,-3-1-4 0,5-4 2 16,-1-4 1-16,1-2-1 0,0-2 3 0,1-4 4 16,-1 0 6-16,1-2 7 0,0 0 16 0,0-1 9 15,0 0 4-15,0-1-8 0,0-2-18 16,-3-5-12-16,3 0-13 0,0-6-2 0,0-4 1 16,3-4-2-16,-2-1-3 0,2-5-2 0,0-2 2 15,4-3-4-15,2-4 1 0,2-5 1 16,-1-3-4-16,0-4 5 0,2 2 0 0,-2 0 3 15,-1 1 1-15,2 1 0 0,1 1-2 0,-1 7 2 16,3 0 0-16,-3 4-3 0,3 3 3 16,1 2-2-16,0 5-4 0,1 1 0 0,0 3 2 15,3 0-4-15,1 4 4 0,2 1 1 0,-2 4-1 16,7 2 4-16,-5 1-1 0,6 4 0 0,-4 1 2 16,-3 3 0-16,4 3-1 0,-5 1 0 15,-4 2-1-15,1 1-1 0,-5 5 2 0,3 3 0 16,-5-1 0-16,-4 5 2 0,4 0 0 0,-5 2-1 15,-1-1 1-15,-2 3 1 0,3 2-2 16,-5-2 3-16,-5 2-1 0,3 0-1 0,-2-4 5 0,-2 5-3 16,-3-5 0-16,0 3 3 0,2-2 0 0,-8-3 2 15,4 1 1-15,-3-2 0 0,-5-2-3 16,1 1 2-16,-2-4 1 0,-1-1 1 0,-2-2 6 16,2-1-6-16,-4-2-3 0,4 1 2 0,0-3-5 15,1 0 1-15,-2-3 1 0,3 0 0 0,1-1-8 16,3 1 6-16,0-1-1 0,2-1-2 15,3 0 7-15,0-1-9 0,2-1-4 0,2 2-8 16,0-1-15-16,5 1-18 0,1-3-37 0,1 0-62 16,-1 1-115-16,7-3-177 0,4-2-354 15,6 0-763-15</inkml:trace>
  <inkml:trace contextRef="#ctx0" brushRef="#br0" timeOffset="677763.6478">31235 7141 715 0,'4'0'371'0,"-1"-1"-124"16,1 1-37-16,-4 2 2 0,0 3-19 15,-1-1-4-15,1 3-20 0,0 3-18 0,-2 6-23 0,2 3-20 16,-2 3-14-16,-3 4-19 0,1 1-8 16,-4 3-15-16,-4 5-10 0,-5 2-5 0,2 5-11 15,-3-1-3-15,-3-3-5 0,3-3-7 0,2-4-3 16,2-6-2-16,2-3-1 0,2-3-1 15,1-3 5-15,-1-5-3 0,6-1 3 0,-2-2 1 16,2-1-1-16,-1-3 5 0,2-2 5 0,0-1 5 16,3-1 9-16,-1 0 7 0,1-1 2 0,-3-1-5 15,1-2-6-15,1-2-11 0,-2-5-8 16,2-1-6-16,-2-8-7 0,6-1-2 0,0-5-1 16,0-5-3-16,6-3-1 0,1-5-3 15,2-3-5-15,6-1-1 0,3-1 2 0,-1-3-3 16,7-1 1-16,3 0 1 0,-3 2 0 0,8 3 3 15,-1 2 3-15,2 2 2 0,0 6 2 0,1 3 3 0,-3 2 0 16,5 4 0-16,-1 5 5 16,0 0-4-16,-3 4 2 0,-4 3 4 0,-3 2-10 0,-5 5 8 15,-2 1-1-15,0 3-2 0,-6 2 2 0,-2 3-2 16,-3 1-2-16,-2 5 0 0,-4-1 5 16,-3 6-2-16,-1 1 2 0,-2 3 4 0,-7 7-4 15,-6 2 5-15,-9 4 0 16,-6 2-3-16,-2 3 3 0,-8 1-6 0,4 1-1 0,-2-2-2 0,1-5 2 15,7-4 0-15,7-7 2 0,3-5 2 16,5-1-3-16,-1-4 3 0,5-4 0 0,0-2-2 16,2-2 6-16,5-1 0 0,-1-1 0 15,5-1 2-15,0 0-1 0,0 0-1 0,1-1-2 16,5 0-2-16,3-3-7 0,3-1-2 0,9-3 1 16,3-2-2-16,11-1 6 0,0 2-2 0,4 2 1 15,0 2 0-15,0 3-1 0,-5 1 3 0,-3 0-1 16,-1 3 4-16,-3 1-3 0,-4 2-1 15,-2 1 1-15,-3 2-2 0,-6 0 4 0,-3 1-3 0,0 5 2 16,-4 2 0-16,0 0-2 0,-3 4 1 16,-2 0 4-16,-2 5 0 0,-4 2 0 0,-5 5 3 15,-2-3-2-15,-5 1 1 0,-2-3 2 0,-1-2 1 16,-3-1 0-16,-2-2 3 0,2-1-1 16,-3-4-1-16,-2-2 2 0,-1 0 1 0,0-2 1 15,0-4 0-15,-1-2 1 0,-1-3-3 0,2 1 2 16,4-3-1-16,-3-1-3 0,2 1 0 15,1-1-4-15,1-2 1 0,2-2 1 0,0 1 0 16,3-3-1-16,0 1-1 0,2 0-2 0,1 0-2 16,2-3 4-16,1 0-1 0,1 1-2 0,3 1 1 15,2 1-3-15,1-2 2 0,2 3 0 0,1-2-1 16,-2 0-1-16,5 2-2 0,-1-1-3 16,1 2-3-16,1-3-11 0,0 5-25 0,0 0-40 15,1 0-61-15,1 0-71 0,0 3-148 0,6 3-737 16,2 1-572-16</inkml:trace>
  <inkml:trace contextRef="#ctx0" brushRef="#br0" timeOffset="680691.0565">29597 9022 1 0,'-1'-3'0'0,"0"2"0"0,-4-2 0 0,4 1 0 16,-1 0 0-16,0 1 0 0,-3 1 0 0,4-2 0 15,0 1 18-15,0 0 69 0,-1-1 0 0,-1 2 2 16,0-2 8-16,2 1 7 0,-1 0 1 16,0 0-1-16,0 1-9 0,-1 0-9 0,2 0-8 15,-1-2-6-15,1 1-3 0,-5 1-4 0,4 0 2 16,1 0-4-16,0 0-1 0,-1 0 2 15,0 1-5-15,2-1-7 0,0 2-11 0,0-2-9 16,0 0-5-16,0 1-2 0,0-2-1 0,0 2-2 16,0-1-4-16,0 0-1 0,2 0 2 0,-2 0 3 15,0 0 8-15,0 0 9 0,1 1 11 0,-1-1 22 16,2 0 18-16,-1 0 9 0,1 0 0 16,4 1-16-16,-3-1-17 0,4 2-11 0,-2-4-7 0,3 2-5 15,3-1-6-15,2 0-3 0,2 0-7 16,-1-2-1-16,6 1-2 0,0-2-1 15,5 1 2-15,-1-1-3 0,3 2-3 0,0-2-2 0,1 1-1 16,3 0 3-16,3 0-2 0,0 0 1 16,1 2-5-16,2-2 0 0,1-4 2 0,2 4-2 15,-3-1 2-15,4-1-3 0,4 2-2 0,-2-1-3 16,-1 0 2-16,-1 0-1 0,-4 2 0 0,-3-1 1 16,2 2-2-16,-2-1-4 0,-4 0 0 15,0 1-1-15,-3 0 0 0,-4 1 1 0,-2 0-1 16,-7-1-2-16,2 1-2 0,-5 0 4 0,-2 0 0 15,0 0 2-15,-5 1-6 0,2-1 3 16,-4 0 0-16,-1 0 3 0,0-1 6 0,-1 1-2 16,0 0 0-16,-1 0 1 0,1 0 0 0,0 0 3 15,0 0 0-15,0 0-1 0,0 1-5 16,-1-1 0-16,1 0 1 0,-1 0-1 0,1-1 3 16,0 1-5-16,-1 0-2 0,1 1-2 0,0-1-3 15,0 0 3-15,0 0 1 0,-1 0-1 0,1 0-2 16,0 0 0-16,0 0-1 0,0 0-3 0,-3-1 4 15,3 1-11-15,-1 1-12 0,0 0-9 16,-1 1-19-16,-1 1-21 0,-3 1-46 0,-1 0-90 16,3 5-207-16,-4 0-562 0,5 1-230 0</inkml:trace>
  <inkml:trace contextRef="#ctx0" brushRef="#br0" timeOffset="687023.2973">30879 9395 1 0,'0'-3'0'0,"-2"-4"277"0,-2 0 184 16,1 0 8-16,2 0-56 0,0 0-85 0,1 0-71 16,0 2-58-16,0 2-47 0,0-1-29 0,1 2-28 15,0 1-12-15,-1-1-14 0,3 4-18 0,-3-2-12 16,0 1-15-16,0-1-5 0,-3 2-5 15,3-1-2-15,-1 2 3 0,0-1-2 0,1 4 4 16,-2 1 3-16,1 3 4 0,-4 2 4 0,3 2 0 16,0 0 0-16,-3 4-13 0,3-1 2 0,-1 1 3 15,-4 0 4-15,4 3 6 0,-4 2-7 16,3 2-3-16,-3 0-7 0,1-1-1 0,1-1-2 16,1 0-3-16,-1-2 2 0,3-1-6 0,-1-1 2 15,-1 0 2-15,3-3 1 0,-1 1 1 0,0-2-5 16,1-2-2-16,-5 0-1 0,6 0 0 0,-1-2 4 15,1 0-1-15,-1-2 0 0,1-4-2 16,-1 1 0-16,1-2 1 0,0-2 2 0,0 0 3 16,-1 0-4-16,1-2-2 0,0 0-2 0,0 2-2 15,0-2 3-15,0 0 1 0,0 0 0 0,1-2-5 16,-1 0 1-16,0 2-4 0,0 0-5 16,1 0-5-16,-1-1-16 0,0 0-18 0,0 0-17 15,1 0-28-15,0-2-31 0,1-1-42 0,5-3-74 16,-3-3-163-16,4 1-435 0,2-1-637 15</inkml:trace>
  <inkml:trace contextRef="#ctx0" brushRef="#br0" timeOffset="687750.8512">31368 9399 282 0,'0'-5'514'0,"0"-1"-146"0,1-2-40 0,-1 0-12 16,0 4-41-16,0 1-40 0,-1-2-59 0,1 2-42 15,-2 1-34-15,1-1-28 0,-1 2-20 0,-4 1-16 16,3 0-5-16,-4 2-3 0,0 3-2 0,-2 2 8 16,-4 0-5-16,3 2-1 0,-1 0-2 15,4 2-5-15,-6 5 5 0,2-2 1 0,2 0-2 16,2 2-5-16,-3-1-5 0,2 3 0 0,1-1 0 15,5 1 3-15,0-2-3 0,1 2-1 16,2 0 0-16,1-2 1 0,1 2 4 0,5 1 1 16,0 0 0-16,3-3-5 0,-1 2-1 0,2 1-2 15,0 0-3-15,2 0 4 0,-2-1-7 16,0 1-2-16,0-1-3 0,-1 1-1 0,-2 0 4 16,0-1 3-16,0 0-1 0,-2-5-3 15,-2 1-1-15,1-2-3 0,-2 1 1 0,-2 0 5 0,2-1-5 16,-3-1 0-16,-1-2 2 0,-1-1-5 15,-3 3 3-15,2-3 4 0,-2 1-3 0,-2-2 1 0,3-1-2 16,-4 0 0-16,2 1-2 0,-2-1 6 0,-1-1-3 16,2-1 0-16,-5 0 0 0,-2 0-3 15,3-3 3-15,-1-1 2 0,0-1 2 0,1-4-5 16,0 1-1-16,-1-3-1 0,1 0-4 0,1-2 5 16,-1-1-5-16,4-3-3 0,1 0-2 15,1-3-4-15,-1 0 3 0,5-1 2 0,1-4 2 16,4 1 1-16,-1-4-1 0,5-1-1 0,4-1 0 15,3 0 5-15,3 1-3 0,2 1 1 0,2 1 1 16,6 0 0-16,1 0 4 0,2 1 3 16,0-1 2-16,4 1-3 0,-2 0 1 0,-2 0-2 15,3 0 0-15,-4 2 6 0,-1 0-1 0,-5 1-1 16,1 1 1-16,-3 0-2 0,-2 3 5 16,-4-1 2-16,-3 0 3 0,-4 2 0 0,-4 0-4 15,-2 3 1-15,-1-1-2 0,-6 3 4 0,2-2-2 16,-6 3-3-16,1-2-2 0,-9-1-8 15,0 2 4-15,-5 0 1 0,-2 2 2 0,-3 1 0 0,0 1-1 16,-1-1-4-16,0 3 1 0,-3 2 2 16,1 1-2-16,-2-1 0 0,0 1 1 0,0 0-6 15,2 2 5-15,3 0 2 0,3 1 0 0,2 1-2 16,4-1-8-16,6 1-10 0,-1 1-19 0,3 3-27 16,5 0-44-16,2 3-52 0,1 2-121 0,3-2-397 15,5 4-966-15</inkml:trace>
  <inkml:trace contextRef="#ctx0" brushRef="#br0" timeOffset="689120.6888">32616 7874 1 0,'10'-16'0'0,"1"-4"0"15,2-4 0-15,-4 6 0 0,-2 3 0 0,0 4 103 16,-2 0 137-16,4 2 17 0,-2 2 2 16,-5 0-3-16,0 1-26 0,1 3-22 0,0 0-22 15,-1 1-22-15,-2 0-15 0,0 1-20 0,1 1-23 16,0 0-32-16,-1 0-31 0,0 1-28 0,-1-1-17 16,1 0-4-16,0 2 6 0,-1 1 6 0,1 3 12 15,-2 1 5-15,-4 5 5 0,-2 1 4 16,1 2 4-16,1 0 3 0,2 3 1 0,-1 0 1 15,2 2-3-15,-5-2-1 0,5 1 1 0,-2-1-1 16,3 0-1-16,-1 5-3 0,-2-1-5 16,2 4-3-16,0 0 2 0,-3 1-3 0,5 1 3 15,-2 1-1-15,-3 0-5 0,2 2 1 0,-2 3-4 16,-5 4 1-16,4 3 7 0,-6 3 0 0,-3 3 0 16,-2 0-3-16,-1 2-1 0,1-1-5 0,7-2-1 15,1-2-1-15,0-3-4 0,3 0 5 0,4 0 3 16,-2-5 2-16,3 4-3 0,-1-2 1 15,1-2-7-15,2 3-2 0,-1-4 2 0,1 3-6 16,-1 0 4-16,0 1 1 0,-1 1-3 0,-2-1 3 16,2-2-3-16,0 5 2 0,1-2-2 15,-1 2 0-15,-1 1-3 0,2 0-6 0,-2 2 3 16,0-1-5-16,0 2 3 0,0-2 3 0,-1 0-6 16,0-3 3-16,1 1 2 0,-3-2 0 0,2 4 5 15,-3 0-2-15,-3-2-1 0,1 0-2 0,1 0 5 16,-2-1-3-16,2 4 3 0,-2-2-1 0,2 2-4 15,-2 0 6-15,2 4-1 0,-1 1 1 16,4-3 0-16,-2 5-5 0,-1 1-1 0,3 1-2 16,-1 4 3-16,1-3 2 0,-2 2-1 0,1 3 2 15,1-3-4-15,-2 0 3 0,4-4-2 16,-1 0 2-16,1-2-4 0,0 1-5 0,0 1 2 16,-2-6-1-16,0 3 7 0,0 0 8 15,0 0-7-15,-1 3 1 0,-3-4-3 0,5 2-8 16,-2-2 9-16,-1-1 1 0,3 1 2 0,-1-3 3 15,-2 0-7-15,0 1 0 0,3 0 0 0,-2 1 4 16,4-6-5-16,-3 0 0 0,1-2-1 0,2 0-3 16,0-1 4-16,-1-3 2 0,0-5 1 0,3-2-3 15,-3-2 1-15,-1 0 0 0,1-2 1 16,2-1 4-16,0-3-2 0,-1-4-3 0,1 1 0 16,0 0-9-16,-1 0 10 0,2-2 2 0,0-2 0 15,0-3 1-15,-2 0-7 0,2-1-2 16,-1-2 1-16,1-1 5 0,0 0-2 0,0-3 0 15,0-1-1-15,-1 0-3 0,1 0 4 0,0-2 2 16,0 1 3-16,0-4-6 0,0 1 1 0,-1 1-3 16,1 0 1-16,0 1 7 0,0-1-1 15,1-1-2-15,-1 1-2 0,0 0-6 0,0 0-5 16,-1 0 3-16,2 0-4 0,-1-2 0 0,0 0-19 16,-1-1-30-16,0-1-48 0,0-2-83 0,0-2-233 15,-3-5-1321-15</inkml:trace>
  <inkml:trace contextRef="#ctx0" brushRef="#br0" timeOffset="690402.4089">29148 10983 1 0,'0'0'0'15,"0"-1"0"-15,-2-1 0 0,2 1 0 16,2 0 0-16,0-1 0 0,0 1 0 0,-1 0 0 15</inkml:trace>
  <inkml:trace contextRef="#ctx0" brushRef="#br0" timeOffset="693627.7391">31673 8953 1 0,'4'-3'0'0,"-8"1"0"16,4-2 0-16,-1 3 0 0,1 1 0 15,-1-1 0-15,1 1 0 0,0 0 104 0,0 0-2 0,-1 0-24 16,1 0-23-16,0 0-16 0,0 0-7 16,0 0-2-16,0 0-3 0,1 1-3 0,-1-1-9 15,0 0-4-15,0 1 0 0,0-1 2 0,0 0 13 16,1 0 9-16,-1 0 16 0,0 0 14 15,1 0 15-15,-1 0 28 0,4 1 30 0,-3-1 21 16,1 2 10-16,0-2-9 0,1 1-20 0,3 0-20 16,2-1-21-16,2 0-17 0,2 0-18 0,-1 0-11 15,5-1-5-15,-1 1-2 0,5 0-2 16,2 0-2-16,3 0-5 0,2 0-1 16,5 0-3-16,-1-1-2 0,6 1 6 0,2 0-3 0,1 0 0 15,2 1-1-15,4-1-2 0,0 1-1 0,4 0-3 16,1 2-4-16,1-2-6 0,-2 3-2 15,3-2 0-15,-1 0-2 0,-5 0 2 0,1 1-8 16,-9-1-1-16,-2-1-1 0,-3-1 0 0,-1 0 4 16,-3 0 1-16,-4-1 6 0,-2-1 2 15,-4 0-4-15,-3 0 2 0,-2 0-1 0,-3-1-1 16,-2-1 2-16,-1 3-2 0,-2-1-1 0,-5 0 21 16,3 0-17-16,0 0 25 0,-2 0 2 0,0 1-25 15,-3 1 23-15,2-3-22 0,-4 2-1 16,4-2 5-16,-2 1-11 0,-2 0-3 0,2 0-4 0,-1 0-2 15,1 1 1-15,0 0 0 0,1 1-1 16,-2 0-5-16,1 0-18 0,0-1 19 0,-2-1 0 16,2 2-17-16,0 0 32 0,0 0-49 0,-1 0 11 15,-1 0-13-15,3 0-5 0,-1 2 20 16,1-1-27-16,-3 2 11 0,-3 3-59 0,2-2-31 16,-1 1-38-16,1 0-56 0,0 4-64 0,-5-1-133 15,4 3-227-15,-5 1-291 0</inkml:trace>
  <inkml:trace contextRef="#ctx0" brushRef="#br0" timeOffset="694787.6804">32117 12668 1 0,'-1'-8'285'16,"0"-5"86"-16,-2 1-12 0,5-1-29 0,-1 6-16 15,0 1-37-15,1 0-62 0,-1 0-38 16,-1 0-26-16,1 2-19 0,1 2-14 0,-2 2-16 0,0-2-22 16,0 2-11-16,-2 0-15 15,2 2-14-15,0-2-8 0,0 1-14 0,-1 2-1 0,0-1 2 16,-2 4 9-16,-2 6 3 0,0 0 3 0,-2 7-3 15,-3 1-9-15,5 2 5 0,-4 1-3 16,2 0-6-16,3 2-3 0,-1-3-4 0,5 3-3 16,0-2 3-16,3 2 2 0,3 0-4 0,3-1 0 15,2 1-2-15,1-1-8 0,4-3 8 0,0 0-1 16,3-1 1-16,1-3 1 0,0 1-6 16,0 0-1-16,-3-3 0 0,-4 0 4 0,-2-2-4 15,0-1 1-15,-3 1-3 0,-4-2-5 0,0 2 7 16,-3-4 0-16,0 2 3 0,-1-2 2 0,-3-2 2 15,-3 0 2-15,1 2 4 0,-5-2 10 0,0-1-10 16,-2 4 3-16,-5-5-4 0,0 2-11 0,-3-1 11 16,-1-2-3-16,1-2 0 0,-1 0 1 15,-1 1-6-15,0-2-3 0,1 1 1 0,-2-1 5 16,1-1-6-16,4 0 1 0,1-1-4 16,0 0-8-16,3-1 9 0,1-1-2 0,2 0-5 15,4-1-6-15,1-2-20 0,1 2-19 0,0-3-24 16,4 1-29-16,1-4-34 0,1-1-50 0,0-2-74 15,5-1-149-15,2-3-374 0,0 2-758 0</inkml:trace>
  <inkml:trace contextRef="#ctx0" brushRef="#br0" timeOffset="695443.7062">32257 12775 54 0,'-2'-3'333'0,"-3"-3"17"16,1 1-16-16,1 1-33 0,1 1-40 0,2-1-35 16,-1 1-47-16,1 0-31 0,0 0-20 15,1-1-18-15,-1 2-21 0,2 0-14 0,-1-1-13 16,1 1-8-16,0 0-4 0,0-2-3 0,-1-1-3 15,4 0-5-15,-3 2-2 0,2 0-6 0,1 0-2 16,-2 0 0-16,-1 1-5 0,3-2 2 16,-3 3 0-16,-1-1 0 0,0 1 0 0,-1 1 1 15,0-1-3-15,1 1-6 0,-1-1 0 0,-1 1-3 16,1 0 2-16,1 0 2 0,1 0-4 0,0-1-2 16,0 1-1-16,2-3 0 0,3 1 4 15,2-1-1-15,2-1 0 0,2-2-4 0,5 3-1 16,1-1-2-16,4 2 1 0,2-1 1 0,2-1-4 15,6-2 0-15,-5 3-3 0,5 1-3 0,0-1 4 16,-8 0 1-16,5 1-2 0,-3 0 1 16,-6 0 0-16,0 2-1 0,-2-2 2 0,0 1 2 15,-5-3-3-15,-2 3 0 0,-6 0 2 0,-3 0-4 16,0 1 6-16,-3-1 6 0,1 1 1 16,-1 0 0-16,-1 1 2 0,-2-1-2 0,3 0 2 15,0 0 0-15,0 0-2 0,0 0-4 0,-1-1-3 0,0 2-2 16,0-2-3-16,0 1 1 0,1-2-1 15,0 0-4-15,-3 1 3 0,1 1-4 0,2-2 3 16,0 4 3-16,0-4-2 0,0 2 0 0,0 0-3 16,-1 0 0-16,1 0 1 0,-1 0 0 15,1 0 0-15,0-1-2 0,-1 1 0 0,0-2-2 16,1 2-1-16,1 0 3 0,-2 0-5 0,2 0-2 16,-1 0-4-16,-1 0-4 0,1 0-3 15,0 0-2-15,1 0-3 0,-1-3-5 0,0 3 0 16,-1 0-7-16,1 0-4 0,0 0-3 0,0 0-6 15,1 0-7-15,-1 0-12 0,0 1-17 0,0-1-12 16,0 0-17-16,1 2-25 0,0-2-45 16,-1 2-75-16,1-1-138 0,1 3-287 0,1 1-416 15</inkml:trace>
  <inkml:trace contextRef="#ctx0" brushRef="#br0" timeOffset="696827.0736">33143 12809 1156 0,'0'-1'413'0,"-1"-2"-41"0,0 2-98 0,1 0-53 16,0 0-50-16,-1 0-28 0,-1 1-28 0,1 1-23 15,-1 1-25-15,0 1-16 0,0 0-7 0,-5 2-4 16,-3 3 4-16,0 3 7 0,-1 5-4 15,-2 1-2-15,-1 4-6 0,-1 2-9 0,2 1-6 16,0 3-3-16,3-2-1 0,5 2-5 0,1-3-3 16,3 0-3-16,2-1 1 0,3-1-4 0,4-1 1 15,3-3-1-15,2 0-9 0,0-2 6 16,6-3-2-16,-2-1 0 0,5-3 3 0,-1-2 0 0,0-4 4 16,-1-3-2-16,3-2 7 0,-2-4-7 15,-1-1-1-15,0-2 3 0,1-1-13 0,-4-2 13 16,0-4-3-16,-1 4-2 0,0-5 8 0,-4 2-3 15,5-1 1-15,-6 0 1 0,-1-1 4 16,2 3-2-16,-4-1 2 0,0 3 3 0,-1 2-9 16,-2 1 8-16,-2 1-4 0,-1 3-3 0,-2 0 5 15,1 3-6-15,2 1-1 0,-3 0-4 0,-2 2 6 16,4 0-8-16,-4 1-4 0,2 2 7 16,-1 3-14-16,0 2 12 0,-1 2 1 0,-2 5-1 15,1 2 7-15,-1 2-5 0,1 4 0 0,-1 1-3 16,0 2 6-16,-1 0-7 0,1 2-4 15,0 1 4-15,-2 1-12 0,1 0 1 0,0-1-7 16,-3 1-16-16,2-1-11 0,-2 0-23 0,-1-1-28 16,-2-2-43-16,-2-1-75 0,-1 1-141 0,-5-5-394 15,3 1-904-15</inkml:trace>
  <inkml:trace contextRef="#ctx0" brushRef="#br0" timeOffset="697244.174">31975 13775 2863 0,'-24'-9'99'0,"-5"2"6"0,-7 0 5 0,15 3-5 16,10 4-9-16,6-1-7 0,3 1-28 0,5 0-17 15,1 0-7-15,6 1-2 0,2 1 4 16,14 0 1-16,5-1 1 0,12 2-5 0,9-1-5 16,13 1-7-16,4 0-7 0,8-1-6 0,4 1-3 15,5-3-1-15,2-3-1 0,1 2-3 16,-5 1-1-16,-3-1-4 0,1 1 21 0,-43 0-1 16,9 0-1-16,-3-1-2 0,8 2-24 0,-5-1 3 15,6 0-1-15,-6-1 4 0,6 0 4 0,-8 0-3 16,-6-1 1-16,-8 1-2 0,-3-2 0 0,-8 1 3 15,-4 0 1-15,-4 2 2 0,-6 0-3 0,-3 0 1 16,-4-1-1-16,3 1 2 0,-3 1 3 16,0-1-8-16,0 0-6 0,-4-1-12 15,2-1-11-15,-1 2-12 0,1-1-15 0,-3 0-16 0,-3 1-28 16,-4 0-29-16,-1 1-43 0,-4 0-88 0,-3 1-183 16,-4 1-559-16,-4 2-582 0</inkml:trace>
  <inkml:trace contextRef="#ctx0" brushRef="#br0" timeOffset="697618.471">31931 14075 1424 0,'-27'0'923'0,"-7"0"-738"0,-5-2 27 16,11 5-28-16,8-1-46 0,10-1-5 15,5 0-28-15,0 1-25 0,5-2-6 0,5 0-17 16,-1 2-6-16,5 1 1 0,3 3-6 0,12-1 6 15,9 4-6-15,9-2-5 0,9 0-2 16,10 1-11-16,8-3-7 0,7 0-4 0,7-1-1 0,6-1-4 16,9-2-2-16,-3-1-2 0,3 0-8 15,-3-2 7-15,-3 1-2 0,-43 1 22 0,7-1 2 16,0-1-7-16,8 1-4 0,-3 0-21 16,9-1 7-16,-3-2-4 0,6 1 5 0,-5-2-2 15,-6 0-7-15,-6-1 11 0,-3 0-1 0,-6 0 3 16,-47 6-3-16,43-6-6 0,-43 6 0 15,36-7 0-15,-36 7 0 0,31-6 0 0,-31 6 0 0,28-7 0 16,-28 7 0-16,0 0 0 0,28-7 0 16,-28 7 0-16,0 0 0 0,0 0 0 0,26-6 0 15,-26 6 0-15,0 0 0 0,0 0 0 0,0 0 0 16,0 0 0-16,0 0-24 0,0 0-76 0,0-8-62 16,-8 5-131-16,-2 2-732 0,1 0-814 15</inkml:trace>
  <inkml:trace contextRef="#ctx0" brushRef="#br0" timeOffset="704209.1352">23224 5577 1 0,'2'-5'0'0,"0"0"0"15,3-2 0-15,-3 2 0 0,0 0 0 0,-2 3 0 16,1 0 31-16,-1 1 123 0,0-1 8 0,0 2-6 16,0-1-11-16,-1 1-22 0,1 1-33 15,0-1-32-15,1 2-29 0,-1-1-14 0,0-1-8 16,0 0-1-16,0 1-1 0,0-1-3 0,0 1 4 15,0 1 8-15,-1 0 16 0,1 1 17 0,-3 2 12 16,0 1 3-16,-2 0-3 0,1 2-2 16,-2-2-6-16,-1 2-1 0,0 1 3 0,-3 0 11 15,1 2 14-15,-4 2 9 0,-2 3 2 0,1-2-5 16,-2 4-10-16,0 0-10 0,0 0-4 16,-3 1-4-16,1 1-6 0,4 0 1 0,-4 1-5 15,3 1-4-15,-2-2 1 0,-4 3-1 0,1 1 2 16,-2 0-3-16,0 4-2 0,-4-2-1 15,4-1-6-15,3-2-3 0,-1-3-6 0,4-1-2 16,0-2 0-16,-2 2-2 0,4 0 3 0,-4-3-2 16,-1 2 0-16,3 0-2 0,-2 0-2 0,-1 2-5 15,0-1-1-15,3-2-1 0,-1 0-1 0,0 1 4 16,4-3-3-16,-1-1-2 0,-1 2 0 16,5-4-2-16,1 0 0 0,-2-2-1 0,2 1 0 15,2-4-3-15,2 0 3 0,-3-1-1 0,6 0 0 16,-1-3 5-16,-2-1-4 0,4 0 0 15,0-1 2-15,1-1-1 0,0 0 6 0,0 0 1 16,0-1 0-16,0 1-6 0,0 0-6 0,0-2-17 16,0 0-25-16,1-1-32 0,1-3-54 0,3-2-70 15,-2 0-112-15,7-6-305 0,0 2-633 0</inkml:trace>
  <inkml:trace contextRef="#ctx0" brushRef="#br0" timeOffset="704689.643">23253 5661 1 0,'4'-6'0'0,"4"-1"100"0,1-2 172 16,-4 2 9-16,0 4-16 0,-1 1-44 15,0 2-55-15,-2 0-70 0,-1 1-45 0,0 0-26 0,0 2-5 16,-1 1 13-16,2 1 24 0,-1 3 20 0,3 2 16 16,-2 1 9-16,0 3-8 0,0 1-10 15,3 1-12-15,-1 1-13 0,3 3 2 0,3-2-2 16,-2 3 1-16,2-2 7 0,1 2-6 0,2 1-3 16,0 1-8-16,1-2-7 0,0 2-8 15,-3 0-4-15,1 0-3 0,-1 0-9 0,3-2 0 16,-4 0-3-16,1-3-3 0,0 0 1 0,-2 1-4 15,1 0 0-15,-1-1-5 0,-3-3 1 0,2-1-2 16,1-2-3-16,-5 1 3 0,2-2-4 16,-3-1 5-16,3-1 4 0,-3 0 3 0,3-2 3 15,-2-1-4-15,2 0-2 0,-3 1-1 0,-1-3 2 16,3 0-4-16,-3 0 0 0,0-1 0 16,0 0-7-16,3 2 5 0,-2-3 0 0,-2 2-2 15,0-3 1-15,3 0-2 0,-3 1-1 0,1 0-3 16,-1 0 0-16,0 0-10 0,1 0-9 0,1-1-20 15,-2 0-31-15,-1 0-29 0,0 1-41 16,-1-1-50-16,-3 1-55 0,1 0-103 0,-4 4-180 16,-3 1-259-16,-2 3 352 0</inkml:trace>
  <inkml:trace contextRef="#ctx0" brushRef="#br0" timeOffset="705439.072">22725 6373 1 0,'-5'0'0'16,"1"-1"0"-16,-4 0 0 0,6 0 0 16,0-1 0-16,1 2 102 0,-2-1 105 0,3 0-6 15,-1 1 5-15,1-2-1 0,0 3-1 0,0-1-19 16,1 1-18-16,2-1-11 0,-2 1-13 0,-1 0-11 16,1-1-17-16,0 3-24 0,0-4-23 0,0-2-20 15,5 2-15-15,-2-2-8 0,-1 1-2 0,4 1-2 16,-1 1-1-16,0-3 2 0,3 2-1 15,-1-1 0-15,0 1 2 0,3 1 3 0,0-1 3 16,1 1 2-16,0-2 1 0,5 2 1 16,-2-1 2-16,4 0 2 0,1 0-2 0,2 0 2 15,3 0-5-15,-2-1-2 0,4 0 2 0,-3 2-3 16,3-1-1-16,-1 0 1 0,3 0-4 0,1-3-2 16,1 3-2-16,4 0-3 0,-3 0-2 0,2-1-1 15,-3 2-2-15,1-1 0 0,3 1-2 16,-2 1 0-16,-3-1 1 0,2 0-2 0,-3 0 1 15,-5-1 1-15,4 1-3 0,-7 0 2 0,0 0-4 16,0 0 3-16,-3 0-1 0,1-1-2 16,-1 1 1-16,-3 1-2 0,3-1-1 0,-4 0 0 15,2 0-1-15,-4-1-1 0,0 1 0 0,-1 0 0 16,-2 0 0-16,-1 0 2 0,0 0 1 16,-4 0 2-16,1-1 0 0,-4 2 1 0,0-1 3 0,0 0 2 15,-1-1 4-15,-1 0 3 0,1-1 0 16,0 2-2-16,0 0-1 0,0 2 0 0,0-2-4 15,0-2-4-15,1 1-3 0,-1 1-5 0,0-2 1 16,1 0-1-16,-1 1 0 0,0-3-1 16,1 2-1-16,-1 0 2 0,0 0-2 0,0 2 2 0,-1-1-1 15,1 1 0-15,0-2 1 0,1 4-1 16,-1-4 0-16,0 0 0 0,0 0 0 0,-1-1 0 16,1 2 1-16,0-2-2 0,0 2 1 0,0 1-1 15,-1-3 1-15,1 2-1 0,0-2 1 16,-1 3-2-16,1-1-1 0,0 0 0 0,-1 1-2 15,1-2-2-15,0 1-9 0,-1 2-15 0,1-1-32 16,0 0-32-16,-4 3-43 0,2 1-79 16,-5 1-188-16,-1 5-753 0,-2 2-167 0</inkml:trace>
  <inkml:trace contextRef="#ctx0" brushRef="#br0" timeOffset="707387.4468">16905 7256 1 0,'5'-7'0'0,"-1"-2"0"0,2-2 131 0,-1 3 199 0,-1 1-18 16,0 2-25-16,-1 3-33 0,-2-1-41 15,1 1-26-15,-2 1-23 0,2 0-20 0,-2 0-15 16,0 1-25-16,0 1-21 0,0-1-28 0,0 1-24 15,0-1-18-15,-2 1-10 0,2 0 0 16,-3 4 4-16,2 0 8 0,-3 4 5 0,-1 3 2 16,-1 3 1-16,0 3-2 0,-2 0 6 0,3 3 4 15,-5 1 2-15,1 3 2 0,-1 1-2 16,0 4-7-16,-3 0 2 0,-1 1 0 0,2 3-3 16,0 0-2-16,-3-2-5 0,3 0 1 0,1-6 0 15,-2-1 1-15,3-3 1 0,-1 0-4 0,1-4-2 16,0 0-3-16,2 1 1 0,0-2-2 15,4-4-1-15,-3-2-1 0,4-1-3 0,-3-2 0 16,2 1 1-16,-3-2 2 0,5 0 0 0,-1-2 1 16,-3 1-5-16,4-2 0 0,-2-1-1 0,0 1-1 15,3-2-2-15,-1-1-2 0,-2-1-7 0,2 2-2 16,0-2-7-16,2-2-12 0,-3 2-11 0,2-2-22 16,-1-3-35-16,0-1-42 0,1-2-70 15,2-3-140-15,6-2-263 0,-2-4-274 16,3-3 256-16</inkml:trace>
  <inkml:trace contextRef="#ctx0" brushRef="#br0" timeOffset="707755.8854">16896 7207 637 0,'3'-8'267'0,"0"-5"-1"0,0 2-79 0,5 2-7 16,0 3-3-16,0 2-23 0,2 0-25 0,-2 3-20 15,3 1-12-15,2 0-10 0,-1 2-1 16,1 3-4-16,3 1-11 0,-1 4-7 0,3 2-11 16,1 3-5-16,-1 2-3 0,-1 1-2 0,4 3-4 15,-1 0-2-15,2 1 0 0,-3 0-5 16,4-2-1-16,-2 2-3 0,2 0-4 0,-1-2-2 0,0-1-2 16,4 2-3-16,-2 0-1 0,-1 0-1 15,-5 0-1-15,3 0-1 0,-2-1-3 0,-1-2-2 16,0-2 0-16,-5-1-2 0,0-4-2 0,-1 3 2 15,1-3-3-15,-5-2 2 0,2 1-1 16,-3-1 0-16,2-2 0 0,-4-1 0 0,1-1 0 0,-3-2-2 16,2 1 1-16,-3-1-3 0,-1-2-1 15,5 3 0-15,-5-3-7 0,0 0-7 0,0 0-11 16,-1-1-17-16,0 2-21 0,0-1-22 0,-1-1-24 16,0 0-33-16,-6 1-53 0,4 0-109 15,-5 1-265-15,-1 3-316 0,-3 3 139 0</inkml:trace>
  <inkml:trace contextRef="#ctx0" brushRef="#br0" timeOffset="708217.5135">16618 7942 1 0,'-8'0'0'0,"0"-2"0"0,-2 1 0 16,5 0 257-16,-1 2 96 0,5 0-42 15,1 1-84-15,1-2-78 0,1 1-45 0,1-1-1 16,-2 0 12-16,0 0 42 0,0 2 25 0,1-1 8 16,6-1-5-16,0 1-32 0,5-2-31 15,4-2-25-15,7 0-18 0,7-3-19 0,4-2-11 16,2-1-9-16,4-2-10 0,3 2-2 0,1 0-5 15,-3 0-3-15,1 1-1 0,1 0-3 0,-1-2-1 16,0 2-2-16,-3 1 1 0,1 0-5 16,1 0 2-16,2-2-1 0,-2 2-2 0,0 1 3 15,-3 0-4-15,-4 0 0 0,3 0-1 0,-5 1 0 16,3 0-2-16,-3 0 2 0,-3-1-1 16,0 1-3-16,-1 0 1 0,-7-1-1 0,-2 2-2 0,-7-1 4 15,1 3-1-15,-4-1 0 0,-4 2 1 16,-1 0 3-16,-4 0 0 0,1 1 5 0,-2 0 2 15,-2 0-3-15,1 0 0 0,1 0-3 16,-2 0-6-16,1 0 1 0,-1 0-10 0,1 0-8 16,-2 1-6-16,-4 0-12 0,-2 2-14 0,1 0-23 15,-2 3-36-15,-2 0-65 0,-1 1-112 0,-2 2-330 16,-2-1-953-16</inkml:trace>
  <inkml:trace contextRef="#ctx0" brushRef="#br0" timeOffset="709216.0042">12821 4191 1 0,'-1'-10'0'0,"-1"-2"17"0,-4-5 227 0,4 5-7 16,1 4 20-16,0 1 18 0,-1 1-15 0,1 4-48 15,1 2-64-15,-2 0-79 0,1 1-54 0,1 0-34 16,0 1-13-16,-2 1 10 0,-4 3 9 0,-6 4 28 16,-1 7 28-16,-7 4 9 0,0 3 1 15,2 4-6-15,-3 1-16 0,3 3-9 0,-1 1-1 16,-1 5 3-16,0 3 1 0,0 3 2 0,-2-2-3 16,3-1 0-16,-1-4-5 0,0-2-5 0,3-5 0 15,-1-3-3-15,5-1 2 0,-2-1 4 0,0-3 5 16,3 1 4-16,-2-1 2 0,-1-4 5 15,4-1-9-15,-1-4-2 0,0-2-6 0,3-2-10 16,2-5 0-16,2 0-5 0,0-2-5 0,4-2-11 16,1 0-9-16,0-2-23 0,0 1-75 15,1-4-99-15,-1-2-182 0,5-6-197 0,1-4-188 16,4-2 684-16</inkml:trace>
  <inkml:trace contextRef="#ctx0" brushRef="#br0" timeOffset="709578.4264">12629 4116 1 0,'4'-10'0'15,"1"-4"66"-15,4-1 192 0,-3 4 7 16,3 5 14-16,-2 0-12 0,3 0-83 0,0 3-54 16,1 0-36-16,0 2-32 0,-1 2-17 0,-1 3-5 15,5 2 3-15,-3 1 5 0,4 1 4 16,-3 3-1-16,6 2-5 0,-3 2 5 0,3 3-2 15,0 3-8-15,3 1 0 0,0 4-9 0,0 0-10 16,3 3 2-16,0 0-3 0,-1 0-4 0,3 1-1 16,-4-2-2-16,1 1 0 15,0 1-1-15,0-3 7 0,0-2-4 0,-4-3-1 0,-2-2-1 16,2-2-3-16,-3 0 0 0,0-2 0 0,-2 0-1 16,-3-2-1-16,0-1-4 0,0-1-1 0,-3-2 0 15,0-1 2-15,-4 0 1 0,2-3 3 0,-4 0 3 16,1-4-4-16,1 3 2 0,-2-4 0 15,-2 0 0-15,0-1 3 0,0 0 1 0,0 0-1 16,-2-1-7-16,-1 1-15 0,2 0-33 0,-2 0-45 16,-2 1-74-16,-2-1-108 0,-3 2-198 0,-8 2-303 15,1-1 24-15</inkml:trace>
  <inkml:trace contextRef="#ctx0" brushRef="#br0" timeOffset="710080.7877">12160 4877 1 0,'-8'-2'0'0,"-3"1"0"0,1 0 0 15,4 0 0-15,1 1 12 0,3-1 262 16,-1 1-11-16,2 0-33 0,1 0-35 0,-1 1-28 15,2 0-5-15,-1-1 5 0,0 1-9 0,0-1-23 16,1 0-28-16,-1 1-26 0,1-1-20 0,1 0-15 16,-2 0-7-16,2 0 12 0,0 0 18 15,3 2 15-15,3-2 13 0,2 0-9 0,6-2-10 0,2 0-16 16,6 0-11-16,4-2-5 0,3 1-9 16,5-1-3-16,6-3-8 0,1 0-9 15,-1 2 0-15,3 0-1 0,-1 1-1 0,-1 2 8 0,1-2-2 16,2 2 0-16,-2-2-1 0,4 2-5 15,1 1-2-15,-4-2 1 0,3 1 1 0,-4-1-1 16,3-1 2-16,-3 1-1 0,3 0-1 0,-3-1 1 16,0 0-3-16,-1-2-1 0,-1 0-1 0,-1 1 1 15,-3 1-1-15,-4-2-1 0,-1 0 0 16,-5 0-4-16,0 2 2 0,-6-1 2 0,-2 1-1 16,-5 0 4-16,0 1 2 0,-5 0 1 0,-3-1 4 15,-3 3 3-15,2-3 2 0,-2 2 0 16,-3-3-1-16,0 2-7 0,-1-1-2 0,0 2-3 0,-1-2-4 15,-1 1 0-15,-1-1-3 0,-1-1-2 16,2 3-2-16,0 0-2 0,-1 0-7 0,1 2-13 16,-1-1-23-16,1 2-41 0,-5 3-54 0,-5 5-102 15,-2 6-330-15,-6 9-1069 0</inkml:trace>
  <inkml:trace contextRef="#ctx0" brushRef="#br0" timeOffset="715161.5439">13784 4145 1 0,'1'-4'0'0,"0"2"0"0,-1-2 0 0,0 1 0 16,1 2 0-16,-1-1 0 0,1-1 0 0,-1 2 0 15,0 1 0-15,0 1 51 0,0-1 5 16,0 1-28-16,0 1-19 0,0-1-9 0,0-1-2 16,2 1 11-16,-2 0 20 0,1 1 27 0,1 3 29 15,-1 2 13-15,1 0 5 0,-1 0 2 0,2 3-10 16,1 0-7-16,-3 3 5 0,2 1-7 15,0 2 1-15,1 2 7 0,-3 1-8 0,0 2 3 16,1 1-6-16,2 4-12 0,-2 0-12 0,-1 5-12 16,0-1-10-16,1-1-7 0,0-1 1 0,-2-3 3 15,-2-1-1-15,0-2 5 0,1 1-3 0,-1-3-8 16,-1 0-1-16,0 0-1 0,1-5-3 16,2 1-5-16,-1-3 0 0,0-2-2 0,1 0 0 15,0 0 1-15,0-2 1 0,0 1 4 0,-3-4 2 16,3-3 4-16,-1 1 1 0,1-1 2 0,0-1 10 15,0-1 18-15,0-1 18 0,0 0 19 16,-2-1 12-16,2-1-18 0,0 0-21 0,0-3-25 16,0 0-27-16,-1-4-7 0,1-3-3 0,-1 1-1 15,0-3-5-15,1-1 3 0,-1-2-2 0,0-2 0 16,-2-2 0-16,3-2-3 0,0 3 1 16,0-1-2-16,0-1 0 0,0 3 2 0,0-3 1 15,0 1-1-15,-2-1 2 0,1-1-2 0,0 0 1 16,-1 0 1-16,-2 1-1 0,0 2 0 15,1 0 0-15,-3 3 1 0,3-3-1 0,-1 1 2 16,0 1-1-16,2 1 1 0,-2 0-2 0,0 3 0 16,3 1 0-16,1 0 1 0,-1-1 2 0,1 2 0 15,0 2-2-15,1-1 0 0,-1 0 0 0,1 1 0 16,3 2-2-16,-1-1 1 0,-1 2-1 16,3 3-3-16,0-1 3 0,0 0-3 0,1-1 2 15,3 1 0-15,1 1 0 0,1-1 1 0,0 2 0 16,2-2 1-16,2 2-2 0,-3 0 1 0,1 1 0 15,2 2-4-15,-2-1 4 0,-2 1 0 16,4 0 1-16,-1 0 0 0,-3 0 0 0,4 0 0 16,-1 1-1-16,-1-1 4 0,2 1-3 0,-2 0-2 15,-2 0 2-15,-2 1 0 0,3-1-2 16,-3 2 3-16,1-1-2 0,1 0-2 0,-1 1 3 16,-1 0-2-16,0 0-2 0,1-1-1 0,-1 2-8 15,-2 0-9-15,1 1-14 0,0 2-25 0,-3-1-29 16,0 4-49-16,-2 0-63 0,-1 2-99 15,-2 2-131-15,-4 2-154 0,-2 0-200 0,-4 5 706 0</inkml:trace>
  <inkml:trace contextRef="#ctx0" brushRef="#br0" timeOffset="715361.1174">13650 4423 1 0,'-4'-2'0'0,"2"-2"0"15,1 1 0-15,3 3 0 0,6 2 0 16,5-1 0-16,4 0 0 0,3 0 0 0,1 2 0 16,-1-2 0-16,6 3 0 0,0-2 0 0,4 3 0 15,1-3 10-15,2 0-2 0,0 1-10 0,2-1-12 16,0-1 12-16,1-1 2 0,-4 0 0 16,-2 0 0-16</inkml:trace>
  <inkml:trace contextRef="#ctx0" brushRef="#br0" timeOffset="716080.7336">14303 4344 1 0,'3'-6'0'16,"-2"-3"0"-16,3 1 29 0,-4 0 294 0,0 1-25 16,0 3-37-16,0-2-27 0,0 3-28 15,0 2-45-15,0 0-57 0,0 1-57 0,0 1-71 16,1 0-50-16,-1 0 3 0,0 3 15 0,0 1 38 16,1 5 40-16,0 0 8 0,1 3-1 15,3 1 1-15,-2 5-8 0,1 2-5 0,1 2 3 16,-1 1-7-16,3 0 6 0,-5-1-1 0,3-1-2 15,-2-1 3-15,-3-4-4 0,0 2-3 0,0-3-2 16,0-4 1-16,0 0 3 0,-1-2 1 16,-1 0 2-16,0-3-4 0,0-2 2 0,1-1 1 15,1-1 3-15,0-2 12 0,-1 1 14 0,1-2 31 16,0-2 41-16,0 2 36 0,0 0 7 16,0-2-33-16,0-3-43 0,-1-1-49 0,1-6-23 15,-2-1 0-15,1-2-2 0,-5 0 3 0,4-4-6 16,-1-2-1-16,-2-2-1 0,3-4-1 0,0 0-1 15,0-7-4-15,2 1-1 0,3-4-2 16,-1 1 4-16,2 2-2 0,2-4-1 0,3 3 0 16,1 0-6-16,1-2 2 0,0 4-3 0,5 0 3 0,-1 3-1 15,2 5 0-15,0 1 0 0,-1 3-5 16,1 5-2-16,-3 0 0 0,4 6-3 0,-5-1-2 16,5 5 0-16,-5 3-2 0,4 1-6 0,-5 2-9 15,0 2-8-15,-2 4-6 0,0 2 3 16,0 5 8-16,-2-1 11 0,-3 5 7 0,-1 3 6 15,-3-1 4-15,-1 2 3 0,-1 2 6 16,-5 0 3-16,1-1 3 0,-4 4 2 0,-4-1 0 16,-1-1-2-16,2-1-2 0,2-5-1 0,-1-2 1 15,1-3 1-15,2-3 4 0,4-1-2 0,-3-1 3 16,4-4-1-16,-4 0-2 0,6-2 1 0,1 0-4 16,0-2-3-16,0 0-2 0,0 1 2 15,1-1 4-15,5 2 7 0,-3 0 10 0,2 0 0 16,2 2-1-16,4-1-5 0,6-1-8 0,-1 3-3 15,1 0-3-15,3-1-1 0,-1 4-6 0,1-1-1 16,-3 3-1-16,-3 0 3 0,-2 1 7 16,2 2-1-16,-4 0 2 0,-3 2-1 0,1 0-3 15,-6 2 3-15,0-1 0 0,-4-1 3 0,0-3 2 16,-6 1 3-16,1-1 5 0,-3-1 10 0,-4 0 9 16,0-1 8-16,-6-1 8 0,-5 1-3 15,0-2-1-15,-5-2-2 0,-1-1-2 0,1-2-4 16,1-1-7-16,2-1-6 0,2 2-7 0,1-2-4 15,4 0 1-15,1 1-6 0,2-1-2 0,5 0-2 16,-1 0-8-16,0 1-6 0,3 0-16 0,-1 1-29 16,4-1-59-16,-1 3-114 0,0 1-273 15,4 2-877-15</inkml:trace>
  <inkml:trace contextRef="#ctx0" brushRef="#br0" timeOffset="719273.9372">14855 4167 1 0,'-2'-3'0'0,"1"0"0"0,1 1 0 0,0 0 0 16,0 2 82-16,0 0 45 0,0 0 4 16,0 0 27-16,0 2 37 0,1-2 19 0,0 0-13 15,-1 1-40-15,1-1-61 0,2-1-40 0,2-1-27 16,-1 1-13-16,3-1 1 0,2 1-4 0,2 0 1 15,4 1-3-15,-4-2-3 0,2 2 0 16,-1 0 0-16,0-1 1 0,1 1 3 0,-3-1 8 0,-1-1 1 16,-2 2 1-16,1-1 0 0,-2-2-8 15,-1 2-1-15,2 0-6 0,-4 1-6 0,5-1-3 16,-5 1-2-16,4 0-3 0,-2 1-2 16,1-1 0-16,-2 1-8 0,4 3-7 0,-1-3-17 0,-2 3-46 15,2 1-53-15,-4 0-83 0,2 1-79 16,-2 2-60-16,-2-2-83 0,0 1 287 0,-2 2 154 15</inkml:trace>
  <inkml:trace contextRef="#ctx0" brushRef="#br0" timeOffset="719539.5513">14802 4380 1 0,'0'1'0'16,"0"2"0"-16,0-3 0 0,1 1 0 0,-1 0 0 15,1 0 0-15,3 2 0 0,-1-2 201 0,0 1 90 16,6 1-36-16,2-1-50 0,0-1-58 16,6 0-47-16,-4 1-35 0,4-2-16 0,-4 1-15 15,2-1 1-15,-1 1 0 0,-2-1-6 0,4-1-2 16,-4 1-2-16,1 0-3 0,2 0-2 0,-4-1 1 16,1-1-2-16,1 2 1 0,3-1-2 0,-4 0-6 15,4 1-2-15,-5-2-8 0,-2 2-11 16,2 0-16-16,-2 0-39 0,1 0-70 0,1 2-122 15,-1-1-166-15,2-1-240 0,0 1 592 0</inkml:trace>
  <inkml:trace contextRef="#ctx0" brushRef="#br0" timeOffset="720132.5712">15373 4046 1 0,'3'-9'0'0,"-1"-2"0"0,2-3 0 0,5 5 0 15,2 1 6-15,6 2 77 0,-5-1 15 0,0 0 15 16,4 3 4-16,-4-1-4 0,0 2-3 0,3 1-18 16,-3-1-17-16,-1 2-23 0,-1 1-11 0,3 1-10 15,-4 2-3-15,1 0-3 0,1 0-5 0,-1 2-1 16,-1 3-5-16,0-1-2 0,-4 1-2 15,2 3-6-15,0 0 1 0,-3 2-1 16,3-1 0-16,-4 2 1 0,-2-1 7 0,0 3 3 0,-2 1 7 16,0 0 4-16,-1 1-1 0,-5 2 12 15,2 1 0-15,-2-1 4 0,-1-4 5 0,3 1 0 16,-4-2 10-16,1 0 3 0,-2-1 9 0,-1 0-2 16,2-3-5-16,-1 0-3 0,-2 0-12 0,2 1-5 15,0-1-6-15,0-1-9 0,0 2-7 16,1-4-7-16,4 1-4 0,-1-2-3 0,2 1-2 15,0-2-1-15,2 0-2 0,1 0 1 0,1-1 1 16,-1 0 1-16,2 2 4 0,0-2 7 16,1 0 18-16,5 0 21 0,1-2 17 0,3 2 6 15,3-3-2-15,6-1-13 0,6 0-10 0,-1-2-7 16,5 0-8-16,2-1-5 0,3-3-1 0,-1 3-4 16,3-4 0-16,2 0 0 0,2-1-2 15,-3-1-1-15,0 2-2 0,-5 3 0 0,1-1-3 0,-7 2 0 16,2-1-1-16,-2 2 0 0,-4 0-1 0,-1 1-2 15,-3 0-2-15,0-1-1 0,-7 1-1 16,0-2 0-16,-4 2 0 0,-1 0 0 0,-5 0 3 16,-1-1 4-16,-1 1 3 0,-1 0 3 15,1 0-2-15,0 3-3 0,0-3-6 0,0 0-5 16,0 0-5-16,0-3-3 0,0 3-5 0,0 1-1 16,-3 2-2-16,-1 2-6 0,0 3-18 0,-4 3-52 15,2 4-109-15,-2 1-324 0,0 1-1059 16</inkml:trace>
  <inkml:trace contextRef="#ctx0" brushRef="#br0" timeOffset="725724.5532">22740 4995 1 0,'0'-4'0'0,"-1"-2"0"15,0-3 0-15,1 3 0 0,0 2 0 0,1-2 0 16,0 1 104-16,1 0 136 0,1 1 12 0,-1 1 3 15,-1 1-2-15,0 0-34 0,-1 2-56 0,0 0-62 16,0 0-74-16,0 2-29 0,0 2-2 16,-1 3 14-16,-1 4 20 0,-2 2 5 0,0 3-3 15,-3 3-6-15,2 2-3 0,-2 2 0 0,-4 4 4 16,2 2 3-16,-1 7-1 0,-1-4-1 16,1 2 1-16,2 0 0 0,3-8 10 0,-3-2 7 15,6-1 5-15,1-5 3 0,0-2-9 0,0 0-9 16,-2-4-7-16,1-2-5 0,1 0-5 0,0-2-2 15,0-3-3-15,0 0-3 0,-1-4 1 16,-1 2-3-16,2-1-1 0,0 0-1 0,0-1-5 16,-1 2-6-16,0-3-5 0,-1 0-4 0,3 0-10 15,0 0-14-15,0 0-44 0,-1-4-81 0,1 2-113 16,0-3-208-16,0 0-221 0,1-6 113 0</inkml:trace>
  <inkml:trace contextRef="#ctx0" brushRef="#br0" timeOffset="725944.6226">22665 4902 1 0,'-1'-11'0'0,"0"-3"204"0,-2-1 25 0,8 3-107 16,0 3-50-16,9 0-37 0,0 3-25 0,5 0-2 16,1 2 5-16,2 0 4 0,-1-2 4 15,3 3 4-15,0 0 0 0,-2 0 0 0,4 0-3 16,-6 1-5-16,-2-1-5 0,0 2-5 0,-1 1-5 15,-3 1-2-15,-4 2-6 0,-1-1-5 0,2 3-11 16,-4-1-25-16,-2 2-50 0,0 3-96 0,-2 0-189 16,-2 3 274-16</inkml:trace>
  <inkml:trace contextRef="#ctx0" brushRef="#br0" timeOffset="726836.8399">22638 5113 83 0,'-11'-4'266'0,"0"0"-84"0,-2 1-22 0,7 3-79 16,5 0-59-16,2 1-19 0,0 1-19 15,6 2 33-15,2-2 49 0,3 1 7 0,4 0-3 16,2-2-17-16,7 1-12 0,-2 0-12 0,5-2-8 16,0 1-2-16,3-1-1 0,3-1-1 15,3 1-5-15,-1-2-4 0,2 2-17 0,-5-2-14 16,-2 1-21-16,0 0-37 0,-2-2-28 0,0-1-22 15,-1-2 2-15,-6-2 26 0,-1 0 34 0,-3 0 34 16,-4-1 19-16,-1 0 15 16,-3 0 8-16,-2-2 6 0,0 2 10 0,-1 0 8 0,-3 0 20 15,-2 2 23-15,-1 0 16 0,2 1 22 0,-3 1 16 16,0 1 16-16,0 1 15 0,-3 1-6 0,3 1-43 16,0 2-57-16,0 0-49 0,0 2-26 15,-1 1 8-15,0 3 20 0,-1 3 11 0,-4 2 4 16,2 3 4-16,-3 3 4 0,2 3 3 0,-3 2 4 15,-2 5-4-15,0 0 1 0,1-1-6 16,4-1-4-16,-2-4 1 0,3-3-5 0,0-5-5 0,3-2-1 16,0-1-6-16,0-3 0 0,0-2 4 15,0-3 5-15,1-1 4 0,0 0 18 0,0-1 27 16,0-1 31-16,0 0 36 0,-3-1 13 0,3-1-25 16,0 0-36-16,3-4-37 0,-3-4-34 0,1 1-3 15,1-4 2-15,-1 0-5 0,4-5 0 16,-3-4-1-16,2-3-5 0,1 0 4 0,-1-4-1 15,2 0-2-15,-1-3 0 0,4 0-2 0,0 0-1 16,-1-1 0-16,-2-2 1 0,3 2-1 0,1-1 0 16,-1 3 0-16,0 3-3 0,2 4 3 15,0 0 1-15,-1 6-3 0,2 1-3 0,2 2-3 16,1 3-3-16,-4 2 1 0,4 2 2 0,-3 4-4 16,-2 0-5-16,-1 3-10 0,-4 2-13 15,3 0 0-15,-2 4-1 0,-2 1 6 0,-2 4 10 16,4 1 6-16,-5 4 4 0,-1 1 9 0,-1 4 7 0,-5 2-2 15,2 1 4-15,-3 1-2 0,-2-1-3 16,4 1 5-16,-4-2 1 0,1-3-1 0,0-1 3 16,3-3-2-16,-1 0 1 0,4-4 1 0,0 0 0 15,1-2-1-15,2 0 2 0,0-2 0 16,1 0 1-16,5 0 3 0,-2 1 2 0,3-3 0 16,1 1 0-16,3-1-1 0,-2 3-4 0,7-2-1 15,-3 1 0-15,5 1-3 0,-2 0 1 16,-1-1-1-16,2 2-3 0,1-2 2 0,-1 0 1 15,-5 2-3-15,-2-3 0 0,0 0-2 0,-3 1-2 16,-4 0-1-16,1 1 3 0,-4 2-2 0,-1 2 3 16,-2 0 0-16,-4 1 1 0,1-2 2 15,-9 1 2-15,3-3 1 0,-2 2 1 0,-5-3 1 16,-2 3 2-16,1-4 1 0,-2 1 3 0,0-3 1 16,3 0 1-16,1-1 2 0,-1-3 0 15,0 0 0-15,4-1-3 0,-2 0-1 0,5 0 0 0,1 0-4 16,1-1 0-16,4 1 1 0,-1 0-1 15,3-1-1-15,1-1-1 0,-2 1-3 0,2-1-1 16,2 1-5-16,-1-2-12 0,1-1-21 0,1 3-28 16,-1-4-33-16,7-1-46 0,-3-1-60 0,5-1-94 15,2 1-180-15,5-4-193 0,-2 1-142 16</inkml:trace>
  <inkml:trace contextRef="#ctx0" brushRef="#br0" timeOffset="727070.6289">23633 5005 1 0,'6'-7'0'0,"-2"-3"118"0,3-2 153 16,2 2-55-16,4 1-7 0,0-1-8 15,6 3-17-15,0-1-19 0,1 2-22 0,-1 0-24 16,-4 2-24-16,4-1-19 0,-3 2-17 0,-1 0-20 16,4 0-12-16,-2 3-11 0,-2 0-7 0,2 1-4 15,-5 4-4-15,1 0-1 0,0-1 0 0,-3 2-3 16,1 2 0-16,-5-2-2 0,3 3-3 0,0 0-5 15,-3-1-7-15,-2-1-19 0,-2 2-32 16,3-2-48-16,-5 1-76 0,-1 2-97 0,-3 0-111 16,1-2-146-16,-5 2 316 0</inkml:trace>
  <inkml:trace contextRef="#ctx0" brushRef="#br0" timeOffset="727287.407">23711 5130 1 0,'-10'2'0'0,"-2"0"0"0,-2 0 0 15,10 0 60-15,2-1 39 0,2 1-19 16,0-1 15-16,1 0 46 0,1 0 61 0,0 2 32 16,0-3 2-16,5 0-30 0,0 0-54 0,4-3-45 15,2 2-36-15,3 1-24 0,-1-1-17 16,4 1-7-16,-3-1-5 0,0 2-4 0,1-1-3 16,-2 1-1-16,3 0-3 0,-1-1-2 0,-4 3-1 15,3-3-4-15,-4 0-5 0,0 0-7 0,-1-3-15 16,0 3-32-16,1-1-55 0,-2 0-92 15,3 0-152-15,-5-1-190 0,1-1 25 0</inkml:trace>
  <inkml:trace contextRef="#ctx0" brushRef="#br0" timeOffset="727875.122">24077 4805 1 0,'3'-7'0'0,"5"-5"0"16,2-1 0-16,2 0 0 0,3 5 168 0,1-1 63 16,5 1-13-16,-2 2-13 0,2 0-18 0,1 1-33 15,-3 0-35-15,1 4-37 0,-4 1-38 0,-2 2-26 16,1 4-18-16,-4-1-12 0,-5 2 1 16,1 3-2-16,-4 0 6 0,1 2 8 0,-3 4 5 15,-2 2-1-15,-3 0 5 0,1 3 3 0,-5 2 5 16,-1 1 8-16,-2 1 3 0,-1 0 1 15,-2 0 0-15,-1-3-2 0,2-1 1 0,1-5 4 16,0 0 7-16,-2-2 11 0,2 0 9 0,-2-1 4 16,-1-3-3-16,0-1-2 0,0 0-4 0,0-1-5 15,-1-1 0-15,3 2-7 0,-3-4-6 16,4 1-5-16,0 0-9 0,2-1-6 0,2-1-6 16,0-1-3-16,5 0-5 0,2-2 0 0,0 0-1 15,2-1-1-15,-1 1 1 0,2 0 9 0,-2 0 11 16,6 2 14-16,0 0 6 0,6-2-1 0,2 2-7 15,5-2-7-15,5 0-10 0,3-1-3 0,-1 1-3 16,3-1-4-16,-2 0 2 0,-3-1 0 16,2 1 1-16,-3-1 3 0,-2-3 1 0,-1 3 2 15,1-2 1-15,-5 0 2 0,-2 2-1 0,-2 0 3 16,-3-1 2-16,-1 1 3 0,-5-1 8 16,2 2 4-16,-3-1 4 0,0 0 2 0,-2 0-2 15,1 0-3-15,3 1-6 0,-4-1-5 0,0 1-9 16,0-2-2-16,0 1-4 0,0 1-4 0,-4-1 0 15,4 1-3-15,-1-1-2 0,1-3-1 16,0 2 2-16,-1 0-4 0,0 1-1 0,0 0 0 16,1 1-7-16,-1-1 4 0,1 0-1 0,-2 0-2 15,2 1-4-15,-2 0-6 0,2 0-12 0,-1 0-12 16,0-2-12-16,0 4-16 0,-2 0-18 16,-3 3-24-16,2 2-49 0,-3-1-75 0,-2 3-151 15,-2 5-247-15,1-1-684 0</inkml:trace>
  <inkml:trace contextRef="#ctx0" brushRef="#br0" timeOffset="731322.6816">16799 6475 1 0,'-1'-9'0'15,"-3"-4"0"-15,2-2 0 0,0 2 267 0,1 4 119 16,-3 0-22-16,3 2-71 0,0 1-52 0,1 1-71 16,0 2-23-16,-1 0-19 0,1 1-32 0,0 2-29 15,1 0-34-15,-1 2-29 0,0 0-15 0,0-2-20 16,0 1-20-16,0 1 1 0,0-1 9 15,0 4 22-15,0 3 31 0,-1 5 20 0,0 1 10 16,-3 9 19-16,0 3 1 0,-3 5-12 0,0 2-8 16,0 2-23-16,1-2-9 0,1 4 3 15,-2-1-1-15,5 2 1 0,-2-2-2 0,-2-1-1 16,3-4 0-16,-2-5 2 0,3-4 3 0,0-2-2 16,-3-1-2-16,2-5 1 0,1 1-2 0,0-2-1 15,-1-1-1-15,1-5-1 0,1 0 1 16,1-2-2-16,0-2-1 0,0-1-1 0,0-1 1 15,0-1-7-15,0-1-1 0,0 1-5 0,0-2-10 16,0-1-25-16,3-3-41 0,0-4-53 0,0-5-66 16,4 1-95-16,-3-3-177 0,2-2-206 0,-3-2 116 15</inkml:trace>
  <inkml:trace contextRef="#ctx0" brushRef="#br0" timeOffset="731536.6689">16703 6494 1 0,'2'-9'0'16,"-2"-3"0"-16,4 0 0 0,-2 1 99 0,1 4 108 16,5-2-13-16,0 0-11 0,3 2-12 0,0-1 1 15,5-2-46-15,1 1-64 0,7-1-16 16,-3 0-24-16,1 2-6 0,-2-1-4 0,-1 5-10 16,1 1-4-16,-5 2-3 0,1 0-7 0,-3 2 1 15,-2 1-8-15,2 2-13 0,0 1-28 0,-3 3-56 16,-2 0-67-16,-1 2-71 0,1 2-124 0,-6 3 138 15,-2 0 240-15</inkml:trace>
  <inkml:trace contextRef="#ctx0" brushRef="#br0" timeOffset="732337.6606">16622 6785 1 0,'-10'-3'179'0,"-1"-3"140"0,0-2 1 16,7 3-62-16,4 4-72 0,1 0-90 0,2 0-77 15,7-3-43-15,2 0 13 0,7-2 15 16,2-2-1-16,3 3-3 0,1-3-3 0,4 1-5 16,-1 0-9-16,2 3-12 0,1 0-18 0,-1 1-30 15,1-1-44-15,-1-1-47 0,-3 0-40 0,0 1-13 16,-4-1 6-16,-2-1 31 0,3-2 133 16,-5-1 51-16,-1 1 0 0,-1-3 0 0,-5 0 0 15,-1 1 0-15,-2 0 0 0,-2 1 0 0,-4 2 58 16,0-1 141-16,0 3 55 0,-2-2 18 15,0 4-8-15,0 0-29 0,0 2-65 0,-1 1-58 16,0 1-62-16,0 0-57 0,0 1-18 0,2 1 4 16,-2 4 11-16,2 1 25 0,1 3 8 0,-1 4 3 15,0 4 0-15,-2 1 0 0,1 2 2 0,-1 2 1 16,-1 5 10-16,0 1-3 0,-2 2-3 16,0 1-5-16,-1-2-8 0,3-5-3 0,-1-4-2 15,-1-4-3-15,3-4-2 0,-1-2 4 0,1-3 5 16,-2-6 4-16,2 2 21 0,0-4 32 0,0-1 30 15,0-1 31-15,-1 0 4 0,1 0-34 0,-1-5-35 16,0 0-35-16,-1-4-27 0,-3-4 0 16,4-4-2-16,-1-3-3 0,1-2 0 0,0-4-2 15,1-2-1-15,1-6-2 0,1-5-1 0,0-2 0 16,5-1-3-16,-1 1 1 0,2 2-2 16,1 1 0-16,1 3 2 0,-2 5-2 0,1 5 0 15,0 5 0-15,-1 2-1 0,0 3 2 0,1 2-1 16,-2 4 0-16,1 1 1 0,-1 2-4 0,1 2-3 15,-2 3-7-15,-2 0-12 0,-1 4-10 16,1 1-2-16,-1 2 3 0,4 4 8 0,-4 2 11 16,3 4 4-16,-3 3 11 0,-1 0 1 0,-1 1 5 15,1 4 1-15,0-2-3 0,-2 0 2 16,1-1-3-16,0-3 1 0,1 0 1 0,-1 0 0 16,5-5 2-16,-3 1 0 0,1-2-2 0,2 1 2 15,2-3 1-15,-1 2-1 0,0-3 0 0,2-1 0 16,0 3 2-16,1-2 1 0,0-1-1 0,-1 2 0 15,1-2-1-15,-1 0-1 0,1 0 0 0,-3-1-1 16,1 1 0-16,0 1-1 0,-5-1 0 0,3 2-2 16,-3 1 1-16,-2-1 2 0,-1 3 1 15,-1 1 2-15,-1 1 3 0,-2 0 0 0,-1-2 4 16,-4 1 3-16,-1 2 2 0,0 2 3 0,-3-4 1 16,-2 2-4-16,2-2 5 0,-1-2 6 15,-2-3 4-15,2-1 4 0,-3-1-6 0,2-1-4 16,0-1-2-16,2-3-1 0,1 2-2 0,3-2-2 15,-2-1-2-15,3 0-3 0,0-1-6 16,5-1 0-16,-3 1-6 0,3 0-7 0,1 0-13 16,1-3-31-16,-1 0-43 0,4-2-65 0,0-2-94 15,2-1-181-15,5-5-291 0,1-3-419 0</inkml:trace>
  <inkml:trace contextRef="#ctx0" brushRef="#br0" timeOffset="732533.5482">17443 6538 1006 0,'1'-6'227'0,"5"-5"5"0,-2 0-102 16,5 1-35-16,1 0-15 0,5 3-29 15,1-3-17-15,1 3-11 0,3 2-7 0,-5-2-8 16,4 3-5-16,-3 1-5 0,-1 2 0 16,2 0-2-16,-3 2-4 0,2 0-6 0,1 1-6 15,-3 3-19-15,0 3-26 0,-4-2-69 0,0 4-126 16,1 1-79-16,-1 0-148 0,-1 3-43 0,-4-1 530 15</inkml:trace>
  <inkml:trace contextRef="#ctx0" brushRef="#br0" timeOffset="732718.4884">17604 6656 1 0,'-8'0'0'0,"1"0"0"0,0 0 207 0,2 0 46 15,5 0-61-15,0 1-89 0,2 1-79 0,0-2-23 16,-1 1 15-16,0-2 32 0,0 1 30 0,1 0 57 15,-2 1 16-15,5-1-6 0,0 0-19 16,5 0-57-16,1 0-32 0,4 0-22 0,0 0-14 16,3 1-11-16,-2-1-15 0,3 0-23 0,-2 0-68 15,0 1-111-15,-1-1-124 0,1 0-127 0,0 0 132 16,-2-1 346-16</inkml:trace>
  <inkml:trace contextRef="#ctx0" brushRef="#br0" timeOffset="733423.3256">17811 6508 1 0,'0'-4'0'16,"-2"0"0"-16,4-1 0 0,4 1 1 0,2 1 126 16,2-2 15-16,4-3 12 0,1 1-9 15,5 1-24-15,-3-3-12 0,3 1-18 0,-1-2-13 16,-1 0-3-16,-1-2-5 0,0 1-5 0,2 0 2 15,-4-2 3-15,2 0 2 0,-2-3 3 16,-1 1 1-16,-1-1-3 0,-2 1 4 0,-3 0 6 16,0-1 1-16,-4 1 2 0,1 0-6 0,-4 0-1 15,0 0 0-15,-1 1-1 0,-1 0-3 0,0 3-5 16,-4-1-5-16,3 3-7 0,0 0-5 16,0 4-3-16,1-2-7 0,1 3-2 0,-2 0-2 15,2 1-5-15,-1 1-4 0,1 2-7 0,0 0-10 16,0 0-7-16,0 0-10 0,0 0-12 15,0 2-5-15,1 1 1 0,-1 2 3 0,2 3 11 16,-2 2 6-16,1 4 0 0,-1 4 1 0,1 2 0 16,0 4-3-16,0 1 2 0,0 3 1 0,-1 3-2 15,0 2 4-15,-1 0-2 0,-2 2-2 0,-3 1 1 16,3 1-1-16,-4-1 0 0,3-3-1 0,-1-1 1 16,3-3-5-16,1-3 1 0,0-2-7 0,-1-1-16 15,-3 0-35-15,0 1-17 0,-4-1-13 16,0-3-11-16,0-2 2 0,-2-6-41 0,2-1-17 15,0-2 2-15,1-2 19 0,-2 1 48 0,-1-3 35 16,2-2 23-16,1-2 21 0,0 1 11 16,-1-2 4-16,0-2 7 0,-1 1 2 0,0-1 9 15,1-2 13-15,-3 2 16 0,3-2 11 0,1 0 10 16,-2 2 1-16,1-1-3 0,2 2-3 16,-1 0-6-16,1 0-1 0,2 1 0 0,0 1-3 15,1-1-3-15,1 0-4 0,-2 1-9 0,5-1-9 16,0 1-6-16,0-1-7 0,0 0-2 0,0 0 6 15,2 0 1-15,1 0 11 0,-2 0 22 16,2 2 12-16,1-2 10 0,2 0-2 0,5-2-16 16,3 0-16-16,5-1-10 0,1-1-8 0,4-3-8 15,1 2-1-15,1-2-5 0,-1 0-1 0,0-1 1 16,-1 1-1-16,-2-1 0 0,2 0-1 0,-5 0-1 16,-1 1-3-16,-6 1 1 0,0 1-1 0,-3 0 0 15,-2 1 7-15,0 1-6 0,-4 0-3 16,4 0-1-16,-5 3-10 0,-1-1-5 0,0 0-12 15,-1 2-28-15,3 0-43 0,0 5-80 0,0 3-176 16,0 6-603-16,-6 5-480 0</inkml:trace>
  <inkml:trace contextRef="#ctx0" brushRef="#br0" timeOffset="797279.7694">3025 13459 1 0,'-2'-2'0'0,"1"-2"0"0,1 1 0 0,-1 1 0 16,1 0 0-16,-1 0 0 0,1 1 33 0,0-1 110 15,0 0 2-15,0 0 12 0,0-2 12 0,0 3 7 16,0-2 0-16,-1 2-11 0,0-1-13 0,-1 1-21 15,1-1-17-15,-1 1-19 0,2 1-12 16,-2-1-8-16,0 1-10 0,-1-1-8 0,-2 0-5 16,2 1 0-16,0-1-3 0,0 1-2 0,0-3 2 15,-1 3-1-15,1-1 0 0,1-1-3 16,-2 2-5-16,1 0-7 0,0-3-5 0,0 3-3 16,-2-1-3-16,1 0-3 0,-2 0 0 0,0 0 1 15,2 1 8-15,-4-2 2 0,3 2 1 0,-3-1-3 16,-1 2-10-16,3-1-1 0,0 0 1 15,-1 0 3-15,2-2 11 0,-2 2 1 0,0 0 1 16,3 0-3-16,1-1-8 0,-3 1-7 0,2 1-7 16,-6-1-3-16,0 4-4 0,-1-4 3 15,0 1 0-15,2 0 1 0,1-1 0 0,-1 1-3 16,-1 0 0-16,2 2-1 0,0-1-1 0,-1-1 2 16,-3 0 2-16,2 2-1 0,-2-1-1 0,-1 0-1 15,0 2 0-15,0-1 0 0,0 0 4 16,0 0-1-16,2 0 1 0,-1 0-1 0,0-1-3 15,2 1 3-15,-1 1 1 0,1-1 0 0,0 3-1 16,-1-4-1-16,2 4-1 0,1-3 0 0,0 0 3 16,-3 0-4-16,2 3 1 0,0-1-3 0,-1-2 0 15,-1 2 3-15,2 0-1 0,-2-1 1 16,2 3-2-16,-2-1 0 0,1-1-1 0,0 2 0 16,0-1 4-16,2 1-3 0,-3 0-1 0,4 1 0 15,-1 0-1-15,-3 1 1 0,1 1 1 0,0-1 1 16,-1 4-1-16,0-5-1 0,1 4-1 15,1-2 1-15,0 0 2 0,0 2-1 16,-2 0 3-16,1 1-4 0,0 1-1 0,0-2 3 0,1 2-1 16,-1-1 3-16,0 2-3 0,1-1 1 0,-1 2-2 15,3-5 0-15,-1-2-2 0,1 0 2 16,0 3 2-16,2-1 0 0,-5 3 4 0,-1 2 2 16,-1-1 0-16,-2 1 0 0,4-3-1 0,-1 1-3 15,1 2 1-15,1 0 0 0,1 1 2 0,-4 2-2 16,4-2-1-16,-2-1-2 0,2 0-4 0,0 2 4 15,-2-2 0-15,1 4 3 0,0 1 1 16,2-2-4-16,0 1-1 0,-3-2-1 0,3 1 2 16,-2 2 0-16,4 0 0 0,-3-1-1 0,1 1-4 15,2 1 3-15,-1-3 0 0,4 3 2 0,-3 0 2 16,2-1-3-16,0 1-2 0,2-1 1 0,0 4 0 16,-1-2 0-16,2 1 2 0,0 0-2 15,0 0-2-15,2-1 4 0,0 1 0 16,1-2 1-16,-2 3 7 0,3-4-8 0,0 1 0 15,0 0 1-15,2-2-1 0,1-1 2 0,-1 0 1 16,2 3 0-16,0-3-3 0,1-1 3 0,1 1 0 16,-1-1 0-16,-1 2 3 0,3-2-3 0,2 0-1 15,-1 0 1-15,3 0 1 0,1 0 1 16,-1-2 1-16,1 1-1 0,2 0-2 0,2 2 3 16,0-5-3-16,0 3 3 0,0-1-2 0,-3-1-3 15,1 0 0-15,2-1 2 0,5-1 2 0,-4 0-3 16,2-2 4-16,-2 2-3 0,3-4-2 0,2 2 4 15,2-1-1-15,0-2 2 0,0 2-1 16,2-2-2-16,-1-3-2 0,-2 1-1 0,0 1 0 16,1-1-1-16,-2-2 2 0,0 0-2 0,1-1 0 15,-1-1 1-15,1 0-1 0,-4-2 3 16,3 0 0-16,-3-2-2 0,5-1 0 0,1-1 0 16,-2-1 3-16,3 0-1 0,-1-3 1 15,-2-1-1-15,2 2-1 0,-1-4 2 0,1 2-2 0,-1-4 3 16,2 1-4-16,1-1-1 0,-2 2 2 15,1-3 0-15,0 2 2 0,-1-2 0 0,-1 1 2 16,-1-2-2-16,0 0-1 0,-2 0 1 0,1-1-3 16,-1 0 4-16,2 0-2 0,-3-3 0 0,1 3 1 15,-3 0-1-15,0-1-1 0,-1 1 4 0,2-3 1 16,-2 1 0-16,3-2-4 0,-1 1 4 16,-4-2-4-16,1 1 6 0,-2-2 0 0,-4-2-4 15,4 2 1-15,-4-2-3 0,1 3 2 0,-1-2 0 16,-3-1 3-16,1 2-2 0,-2-3-3 15,1-2 2-15,0 1-3 0,-1 0 4 0,0 1 3 0,0-2-5 16,-2 1 0-16,-1-1-3 0,0 1-1 16,-3 1 1-16,3 1 2 0,-2 1 1 0,-2 1-3 15,1-2 2-15,-1 1-2 0,-1 2 1 0,1-3 3 16,-1 3-2-16,-1 0-1 0,2-1-1 16,-3 1-4-16,0 0 6 0,0 1-1 0,0 1 2 15,-3-1-2-15,0 1 1 0,-1 2-1 0,1 0 0 16,-3-1 3-16,0 1-3 0,-2 2-2 15,1-2 0-15,0 1-4 0,-2 0 5 0,-2 0 1 16,1-1 0-16,0 2 1 0,-1-2-4 0,-2 0 0 16,2 2 0-16,0-1 4 0,-1 0-3 0,-2 0 1 15,1-1-3-15,0 2-3 0,-3 1 5 0,4 1 0 16,-3 1 1-16,0 1-1 0,-1-1-1 0,-1 1-2 16,-1 0 2-16,1 2 3 0,0 2-3 15,1-2 1-15,2 2-2 0,-3 0-4 0,4 1 6 16,0 1-1-16,-3-2 0 0,3 2 1 0,-2-1-2 15,-1 1-1-15,0-1 3 0,0 1 1 16,-1 0-4-16,3 1 3 0,-3 2-2 0,1-1-4 16,1-1 6-16,-1 2-1 0,3-1 0 0,1 1 0 15,-3 0 0-15,1-1 0 0,1 1 0 16,-4-1 4-16,3-1-4 0,-3 0 1 0,1 2-3 0,1-1-2 16,-5 2 2-16,6 0 2 0,-5 0 0 15,1 0 2-15,4 0-4 0,-4 1-1 0,2 0 3 16,0 0 1-16,-1 0-1 0,3 0 0 0,-3 0-1 15,0 0-3-15,2 1 4 0,-3 0 0 0,2-1 0 16,-1 0 1-16,0 0-2 0,-1 0 0 16,1 0 0-16,1 0 2 0,1 1-2 0,0-1 2 15,2 1-2-15,2 0-3 0,-3 1 3 0,2-1 0 16,1 0 2-16,0 0 0 0,-1 3-1 0,1-2-2 16,-1 1 1-16,-1 0 2 0,1 0-1 15,0-1 1-15,0 1-2 0,0 0-4 0,0 1 5 16,1-1 0-16,-3 0 1 0,3 0 1 0,0-1-3 15,-4 0 0-15,2 1 1 0,2 1 1 0,1-3-1 16,0 3 0-16,0-2-2 0,1-1-3 16,1 1 4-16,0 0 0 0,0 0 2 0,1 0 0 15,3 0-2-15,-2-2-2 0,3 1-1 0,-2 2 3 16,2-2-3-16,0 1 0 0,0-1-2 0,-1 2-8 16,4-2 4-16,-1 1-4 0,0 0-4 15,0 1-5-15,1-1-13 0,0 2-18 0,1 0-27 16,0 3-42-16,3-1-78 0,1 0-148 15,0 6-648-15,2-1-646 0</inkml:trace>
  <inkml:trace contextRef="#ctx0" brushRef="#br0" timeOffset="799636.8996">2735 14239 1 0,'-1'-2'0'0,"-2"1"0"16,0-3 306-16,0 0 75 0,1 2-37 0,0-1-50 15,1 1-59-15,-1 0-40 0,2 2-31 0,0-1-21 16,0 1-24-16,0 0-22 0,2 0-26 16,-2 1-26-16,0-1-16 0,0 0-13 0,0 0-5 15,0 2-7-15,0-2 0 0,1 2 3 0,-1 3 2 16,2 1 10-16,-1 1 2 0,0 3 0 16,1-2 2-16,-2 3 1 0,0 1 4 0,0 1 2 15,-2 0 3-15,1 4 1 0,-2 0-5 0,2-1 0 16,-2 2-8-16,1 1-2 0,0-1-7 15,0-3-4-15,1-1-2 0,1 0-2 0,-2-1 0 16,2-2-1-16,0 0 3 0,-1-2-2 0,1-1 1 16,0-1 2-16,-1-3-4 0,0 0 3 0,1-2 0 15,-1-1 4-15,1-1 8 0,0 0 6 0,0 0 11 16,1-1 7-16,-1 1 2 0,-1-2-9 16,1-3-11-16,-2 0-12 0,1-4-11 0,1-1 3 15,-1-3-2-15,2 0-1 0,0-7 2 0,1 0-3 16,0 0 1-16,0-4-1 0,3 1 1 0,-1-2 0 15,2 0-2-15,-1 0 2 0,2 2-1 16,-1 0-2-16,1 1 2 0,4 2 1 0,-3-1 1 16,0 4 3-16,1 0-1 0,-1 3-2 15,2 0 3-15,0 2-2 0,0 2 2 0,-2 3 3 16,1 1-7-16,0 1 4 0,-3 3-2 0,0 0-2 16,1 2 2-16,-1 2-1 0,2 4-1 0,0 1 1 15,0 3 1-15,-2 2-3 0,2 2 0 0,2 2 1 16,-2 3-4-16,0-1 2 0,-3 0 2 0,1 4-2 15,-3-1 4-15,0 1 0 0,0 0-2 16,-1 0-1-16,0 1 0 0,-1-1 0 0,1-1 2 16,-1-1 1-16,1-4-2 0,-1 1 0 0,0-1-2 15,-1-1-1-15,1 1 2 0,0-4-4 0,1 2-1 16,1 0-8-16,-1-2-13 0,0 0-12 16,-1-3-23-16,0-2-26 0,-1 1-40 0,0-3-62 15,0-1-89-15,0 0-140 0,0-2-262 0,-2-1-593 16</inkml:trace>
  <inkml:trace contextRef="#ctx0" brushRef="#br0" timeOffset="799929.121">2653 14523 290 0,'-1'1'199'0,"1"1"44"0,0-1 26 0,2 1 43 16,0-2 24-16,4-2-44 0,3 0-62 0,1-2-57 16,6-1-45-16,3-3-25 0,2-3-22 0,4 1-18 15,-1-3-14-15,1 1-15 0,2 0-8 0,-4 1-5 16,3 0-6-16,-5 3-6 0,0 2-1 16,-4-3-2-16,-3 4 0 0,-3-1 2 0,-3 2-4 15,-3 0 1-15,-1 1-3 0,-3 2-1 0,0 1 1 16,-1 0-1-16,0 0-4 0,-1 1-9 0,0-1-9 15,-1 0-23-15,1 0-40 0,0-2-72 16,-1 2-186-16,2-1-432 0,0 0-705 0</inkml:trace>
  <inkml:trace contextRef="#ctx0" brushRef="#br0" timeOffset="801459.9104">3960 14115 1 0,'-1'1'0'0,"1"-2"0"15,-3 1 0-15,3-1 0 0,0 1 170 16,0-1 48-16,3 0-20 0,-3 0-11 0,0-2-14 16,0 2-15-16,1 0-15 0,0-2-22 0,2 0-16 15,-1 1-12-15,1 0-9 0,-2 1-6 0,3-3-6 16,-1 2-5-16,1-1-2 0,0 0-7 0,1-1-3 16,-1 0-3-16,1 0-1 0,0 1-1 0,0 0 0 15,1-2-4-15,2 0-6 0,0-2-2 16,1 2-4-16,2-1-1 0,-2-2 4 0,2 0-5 15,1 1-3-15,0-2-2 0,1 1-6 0,2-2 4 16,0 0-2-16,1 1 0 0,1 0-4 16,-3 1 3-16,4 0-1 0,-1-3 0 0,3 2 4 15,-4 1-5-15,4-3 0 0,-2 4-2 0,2-4-2 16,1 2 1-16,-2 0 0 0,3-2 0 0,2 2-5 16,2-2 1-16,-3 0-1 0,2 0-1 15,-1-1 5-15,0-1-5 0,0 2-1 0,-2-3-3 16,3 2-1-16,-2 0 1 0,0 0 3 0,-2 1-1 15,1 0-2-15,1-2-1 0,-3 2 0 16,3-1-1-16,-2 0 6 0,2 1-4 0,-3 0-1 16,0 0 1-16,1 0-5 0,1-1 2 0,3-2 2 15,0 0 0-15,0 1-1 0,0 1 0 0,1-2-1 0,-2 0 1 16,3 0-2-16,-3 1 1 0,3-3 1 16,-1 2-1-16,1-1 1 0,0 1 0 15,1-1 0-15,0 1 0 0,1 0 2 0,-3 0-3 0,-1 0-2 16,-2-1 2-16,2-1 1 0,-1 4-1 15,-1-2 0-15,4 2-2 0,-5-1-1 0,0 2 1 16,1-1 0-16,-5 2 2 0,4-1-2 0,-5 2 0 16,0 0-2-16,0-3 1 0,-2 3 2 15,-1-1-1-15,3 2 0 0,-4 1-1 0,0-2-3 16,2 2 4-16,-5 2-1 0,0-3 0 0,1 3-1 16,-2-1 1-16,-1 1-1 0,-1 0 1 15,0-2 2-15,1 4-3 0,-2-1 1 0,-1 1-2 16,0 2-2-16,0-2 4 0,-3 1 0 0,1 0 0 15,1 0 1-15,-3 1-2 0,0 0-1 0,0 0 2 16,0-1-1-16,-1 2 0 0,0 0-1 16,0 0-4-16,0 0-5 0,-1-1-2 0,1 1-6 15,-1 0-10-15,0-1-17 0,0 0-18 0,-1-3-19 16,0 1-18-16,-1-2-18 0,1 0-27 0,-3 1-37 16,0-3-38-16,0 2-44 0,-2-2-60 0,-1 0-29 15,-3-1-25-15,1 0 6 0,-5-1 50 0,2 2 160 16,-1-2 162-16,-5 1 0 0,0 1 0 15,1 0 0-15,0 3 0 0,1 1 0 0,-4 1 0 16,1 0 0-16,-2-1 0 0,3 1 0 16,-1 0 0-16,3 2 66 0,1-1 117 0,3-1 34 0,1 0 29 15,3 2 5-15,2 0 3 0,2 2-22 16,1-2-24-16,3 2-26 0,1-2-40 0,0 0-36 16,1 0-35-16,2 1-7 0,-1-1 8 0,5 0 15 15,1 2 7-15,5-1-8 0,0 0-17 16,7 2-13-16,0-1-9 0,7 0-9 0,-2 2-4 15,3-1-4-15,-1 2-4 0,-1 1-4 0,3 3-5 16,0 0-2-16,-6-1-3 0,4 0-1 0,-5 0-1 16,0 0-6-16,-4 1 2 0,2-1 0 15,-8 0 0-15,2-1 3 0,-4 3-5 0,-4-2-2 0,1 1 0 16,-4 0 3-16,-1 0 3 0,-3 3 3 16,0-2 3-16,-5 2-3 0,1-2 3 0,-4 3-1 15,0-3 1-15,-2 3 1 0,0-2-6 0,0 2-1 16,-4-2-5-16,2 1 2 0,1-2-2 15,0 0-3-15,2-2-3 0,-1 1-12 0,2-2-5 16,1 0-17-16,0-2-28 0,5 0-37 0,1-2-60 16,0 0-80-16,2-1-111 0,4-2-241 0,1 0-262 15,7-2 185-15</inkml:trace>
  <inkml:trace contextRef="#ctx0" brushRef="#br0" timeOffset="802154.0522">6355 12880 295 0,'10'-5'393'0,"0"-1"20"0,2-5-16 0,1 6-64 15,-3 2-81-15,-2 0-75 0,1 2-51 16,-3 3-21-16,0 1-11 0,2 4-2 0,1 2-10 16,-4 1-11-16,3 3-12 0,1 2-5 0,0 3-9 15,-5 1-2-15,3 1-2 0,-4 2-10 16,3 1-6-16,-4-2-6 0,0 1-7 0,0 0 5 0,-2-1-2 15,0-2-1-15,0-1-1 0,0-3-3 0,-2-2-1 16,0-2-2-16,2 0 3 0,-1-2-7 16,0-3 2-16,1 0 0 0,-1-1-2 15,-1-2 8-15,1 0 1 0,1-3 4 0,-2 0 9 16,2 0 10-16,-1-3-1 0,0 0-4 0,0-2-8 16,-3-4-14-16,-1 0-4 0,0-4-2 0,-1 0-4 15,-1-5 3-15,4 0 2 0,0-3-1 0,-2-4 0 16,3 0-2-16,2-6-3 0,0 0 2 15,0-2 3-15,1 0-3 0,5 0 0 0,-2 1-3 16,6 1-3-16,1 1 5 0,2-1 0 0,3 3 0 16,1 2 0-16,-1 2-1 0,2 4-1 0,1 4 3 15,1 1 4-15,-1 2-2 0,2 4 0 0,-6 2-2 16,3 4-6-16,-6 0 7 0,3 6-1 16,-5 0 1-16,-2 4-2 0,0 2-1 0,-1 5 0 15,-5 4 1-15,-1 2 6 0,-2 5-4 16,-1 0 2-16,-7 3-3 0,-3 1-2 0,0 1 5 0,-5 0 0 15,5-2-1-15,-2-4 0 0,6-2-3 16,0-2 1-16,0-5 1 0,6 0 2 0,1-3-2 16,0-2 1-16,3-3-2 0,-1 0-3 15,6 0 5-15,-1-2 0 0,4-3 2 0,7-1 0 16,2-1-3-16,1 1 0 0,3-1-1 0,-2 1 3 16,-1 2-2-16,0-1 1 0,1 3-2 0,-4 1-1 15,-3 2 2-15,2-1 0 0,-4 1 1 16,-3 0 1-16,1 2-3 0,-5 0 0 0,2 1 1 0,-5 0 2 15,1-1-2-15,-5 1 2 0,0-1-2 16,-2 1-4-16,-3-3 7 0,-1 0 1 0,-1 2 0 16,-2-3 2-16,0 0-1 0,-1 1-3 0,-5-3 1 15,4 1 2-15,-5-3-3 0,4 1 1 0,-3 1-3 16,1-4-2-16,-1 0 2 0,-3-1-2 16,2 0-1-16,-2-5-7 0,6 2-12 0,-2-1-18 15,3-2-20-15,1-1-24 0,2-2-38 0,1-2-53 16,-1-2-89-16,7-1-203 0,-1-4-401 0,6-3-490 15</inkml:trace>
  <inkml:trace contextRef="#ctx0" brushRef="#br0" timeOffset="802905.4498">6768 12483 1 0,'0'-12'0'15,"2"-7"335"-15,-2-4 57 0,-2 6-9 0,2 2-57 16,-3 0-83-16,1 3-62 0,0-1-36 0,-4 3-23 15,3-1-16-15,-2 2-13 0,0 0-15 16,-3 0-10-16,-2 2-8 0,0 2-5 0,-2-2-4 16,-2 2-2-16,-2 2-9 0,-3 1-2 0,-1 1-5 15,0 1-1-15,-3 3 0 0,1-1-4 0,-6 1-2 16,1 4-8-16,2 0 2 0,-5 1 0 16,0 4-2-16,2-1 3 0,2 1-5 0,-1 1-3 15,3 2 0-15,-4 3 0 0,3-1 2 0,-3 4 1 16,0-1 0-16,3 3-2 0,-1-1 2 0,5 1-1 15,-2 2 1-15,2 2 3 0,0-2-5 16,4 2-1-16,-2-3-2 0,8 7-1 0,-1-3 2 16,1 2-1-16,4-1 0 0,-2 3-2 0,3 0 2 15,1 1-1-15,0 3 1 0,1 4-1 16,-1 0-2-16,1-1-1 0,3-2-1 0,0 2 0 16,2-2-1-16,1-3 1 0,6 0-1 0,1-1-2 15,2-1 4-15,-1 0-1 0,5-3 4 16,0 0 2-16,3-2 1 0,2-3-2 0,-1 1-1 15,1-1 1-15,2 0-4 0,0-1 4 0,-1-1-3 0,2-2-3 16,1-1 5-16,1-2-6 0,0-2 2 16,-1 0 2-16,-1-5-3 0,2-2 3 0,0 1-2 15,1-5 2-15,0 1-4 0,3-3 3 0,1 0-3 16,-1-4-2-16,2 2 4 0,0-1-4 0,0-1 2 16,0-2 1-16,7-3-2 0,-2-2 0 15,2 2 0-15,-3-4 1 0,-2-1-4 0,-2-2 5 16,0 0 0-16,-1-2-1 0,-1-4 5 0,2-1-4 15,0-4 1-15,-1 0 3 0,1-2-3 16,-2-1 3-16,-4-4-2 0,2-3 2 0,-4-1 0 16,0-4-1-16,1-2 0 0,-7-2-3 0,0 3 0 15,-5-3 0-15,-2 1 0 0,-2-2 1 0,-5 1-3 16,-2 2 3-16,-3 2-4 0,-2 3 1 0,-4 4 1 16,-4 0 0-16,-4 3-1 0,0-1-1 15,-4 5 2-15,-4-1-4 0,-1 5 0 0,-3 0 2 16,-1 0-3-16,-2 2 1 0,1 1 0 0,-3 2-3 15,0 3 3-15,-3-1 0 0,2 4 0 16,-4-2-1-16,-1 4 1 0,3 3 0 0,-4 0-1 16,1 1 4-16,-2 3-4 0,2 2-1 0,0 1 0 15,-1 1-3-15,4 4 3 0,-2 0 2 0,0-1 0 16,5 2-2-16,2 3-2 0,1-2-3 0,2 4-1 16,4-2-1-16,0 1-9 0,6 0-10 0,0 3-17 15,4 0-16-15,2 2-18 0,3-1-29 16,-1 1-47-16,2 2-92 0,1 3-214 0,2 3-624 15,2 0-328-15</inkml:trace>
  <inkml:trace contextRef="#ctx0" brushRef="#br0" timeOffset="805076.6543">3935 14519 1 0,'-1'0'0'0,"-2"-3"0"0,1 3 0 0,-1-1 0 15,2 0 0-15,0 0 139 0,0 1 25 16,0 0-16-16,1 1-14 0,0-1-26 0,-2 0-30 16,2 1-27-16,0-1-17 0,0 1 6 0,0-1 14 15,0 2 18-15,0-1 19 0,-1-1-2 16,2 1-11-16,-1 0-3 0,0 1 6 0,2-1 12 15,-2 0 16-15,1 1 9 0,1 0 2 0,2 1-1 0,1-1-8 16,1 0-10-16,2 1-14 0,3-2-16 16,-1 1-11-16,2 0-12 0,2 1-2 0,0-2-3 15,5 2-2-15,-3 1-1 0,5-2-6 16,-2 2-3-16,0-2-6 0,5 1-5 0,-1 0-1 16,-1-1-3-16,4 2 0 0,-1 0-1 0,2 1 0 15,-1-2-4-15,0 1-1 0,0 0-1 0,0 1-2 16,4 0 7-16,-1-1-1 0,1 1 0 15,1-3-1-15,1 2-5 0,-3 2-1 0,-1-1 1 16,2 1 2-16,-2-3-1 0,1 2 2 0,1 0-2 16,0-1 0-16,1 0 2 0,0 1 1 0,-1-2 3 15,1 1 1-15,-1 1-1 0,2-2-1 16,2 1-1-16,1 0 3 0,0 0-4 0,0-1 0 16,2 2-2-16,-1-3-3 0,4 2 4 0,0-3-2 15,2 2 1-15,-2-1 0 0,0-1-2 0,1 2-1 16,-1-2 0-16,0 0 3 0,2-1-3 0,-1 0 1 15,-1 0-2-15,1 0-5 0,-2 0 5 16,-4 2-3-16,3-1 1 0,-2-1 1 0,0 0-2 16,-5 0-1-16,-1 0 0 0,-3 0 2 15,-2 0-3-15,1-1 3 0,-3 1-2 0,-2-2-4 0,-2 1 4 16,-2 0-1-16,-3 1 2 0,-1-1 0 0,-1-1-2 16,-4 2-2-16,3-1 1 0,-4 1 2 15,0 0-3-15,-3 0 1 0,0 0-2 0,0-1-3 16,-2 2 0-16,-2-1 0 0,0 0 1 15,0-1-3-15,0 1-1 0,-2 0-6 0,2 0-6 16,0 0-3-16,-1 0-6 0,0-1-13 0,-4 0-18 16,3-2-17-16,-3 1-13 0,-1-2-2 0,-4 0 4 15,0 0 2-15,-1-2 1 0,-3 0 2 0,-1-1 6 16,2 1 14-16,-4 0 16 0,-2 1 20 16,5-2 14-16,-5 0 9 0,7 1 8 0,-1-1 4 15,1 0 7-15,4 3 9 0,3-1 10 0,-3 2 15 16,5 0 18-16,3 2 11 0,0 1 0 15,0-3-12-15,2 2-21 0,2-2-16 0,1 3-4 16,4 0 2-16,2 3 8 0,1 2 3 0,6 1-3 16,3 1-4-16,0 2-4 0,0 2-3 0,0 1-4 15,2 1 0-15,-5 1-3 0,3 0-2 16,-3 2 2-16,0 1-3 0,-5-1 0 0,-3 3-2 16,-1-3-4-16,-2 0 1 0,-5 1-1 0,-3 0 2 15,-2 2 1-15,-3-3 1 0,-2 0-2 16,-1 0-3-16,-3-2 1 0,1 0-1 0,-4-3-1 0,1 1 0 15,-2-5-2-15,1 0-3 0,1 1-4 0,-2-4-3 16,3 2-10-16,0-1-15 0,-1-3-22 16,4 0-40-16,4-2-53 0,3-2-140 0,6-1-379 15,6-1-873-15</inkml:trace>
  <inkml:trace contextRef="#ctx0" brushRef="#br0" timeOffset="805527.8956">6996 14565 854 0,'-5'-4'238'0,"0"-5"58"0,-3 0 10 16,3 2-23-16,-1-2-41 0,2 3-61 0,-4 1-42 15,-1 0-19-15,-2 2-14 0,2-2-11 0,-1 2-15 16,1 0-12-16,-1 1-10 0,3 1-11 0,-2 1-8 15,1 0-11-15,-2 2-6 0,-4 2-8 0,1 4 1 16,0 0-1-16,-6 3 2 0,0 3-1 0,0 1-2 16,0 0 5-16,-4 3-1 0,4 1 4 15,-2 2-1-15,3 0-3 0,2 1-1 0,-2 4-4 16,6-3 0-16,1 4-4 0,0 0-1 0,3-2-1 16,1 0-2-16,4-2 2 0,3 2-3 15,1-1 2-15,5-3-1 0,-1-3-1 0,6-3 2 16,5 0-2-16,-2-2 5 0,9-3 1 0,1-1 1 15,1-3 1-15,3-2-5 0,-4-3 4 16,1-1-6-16,-3-1 0 0,-1-2 1 0,-2 0-5 16,0 1 4-16,-6-1 0 0,1-2-2 0,0 1 0 15,-3 0 3-15,-2 0 1 0,-3-1-4 0,-1 0 5 16,0 1-7-16,1-2 0 0,-4 0 0 16,3 0-7-16,-4 1 2 0,1 0-9 0,-2-2-5 15,0 2-10-15,0-3-22 0,0-3-24 0,2-1-33 16,1-2-35-16,0-1-66 0,0-1-121 0,5-3-407 15,1 1-847-15</inkml:trace>
  <inkml:trace contextRef="#ctx0" brushRef="#br0" timeOffset="806147.7338">7145 14336 1 0,'-7'-11'0'0,"-5"-6"394"0,-4-2 17 0,2 4-53 15,-3 1-66-15,-2 2-52 0,1 1-38 0,-5 1-29 16,1-2-26-16,0 3-23 0,1 1-25 16,-6 1-11-16,5 2-17 0,-4-1-11 0,2 5-5 15,0-2-9-15,-3 2-7 0,-1 2-4 0,-3 2-4 16,0-2-4-16,-1 5-2 0,1 0 1 0,-1 3-7 16,1 2 4-16,0 3-3 0,1-1-3 15,-3 3 5-15,0 2-4 0,1 2 1 0,2 0-3 16,-1 3-2-16,2 4-4 0,3 3-1 0,-2 0 2 15,2 4-2-15,2 3 0 0,3 0-3 0,1 1 0 16,-1 1 1-16,6-2-1 0,0 2 1 0,2 1-1 16,2 0 1-16,2 2-1 0,1 0 1 0,7-2 3 15,1 0-6-15,3 0 9 0,5-3 1 16,3 1 1-16,4 0 9 0,2-4-7 16,4 2 0-16,2-4-3 0,2 1-3 0,1-1-1 0,4-4-1 15,-1 0 2-15,1-6-6 0,5-1 3 16,-2-6-2-16,2 0-3 0,1-4 6 0,3 0-5 15,-3-5 3-15,3-2-1 0,0 0-3 0,2-2 0 16,-2-2-1-16,0-5 3 0,-1-1-5 0,-1-3 7 16,0-2-4-16,-4 0-3 0,0-4 10 15,2 0-8-15,-4-4 4 0,-1-3-2 0,0-3-2 16,-3-1-1-16,0 0 2 0,-3-4 4 0,1 0-4 16,-3-2 6-16,1-5-4 0,-4 1-1 15,0-4 7-15,-5 0-2 0,-1-1 2 0,-7-1-1 16,1-1-1-16,-6 0-5 0,-2 1 0 0,-5 0 2 15,1 4-4-15,-5-1 4 0,-3 4-2 0,-3 2-2 16,-4-4 7-16,-3 5-7 0,-3-4 3 16,-4 7-1-16,-4 0-7 0,-6 5 4 0,-1 3-3 0,-9 3 2 15,0 5-3-15,-4 0 4 0,-6 5 0 16,-1-1-2-16,-5 4 5 0,2 4-6 16,-6 5 0-16,4 4-3 0,-1 1-10 0,3 6-9 0,0 1-18 15,3 2-22-15,3 3-42 0,1 2-72 16,2 3-156-16,2 2-550 0,-1 2-774 0</inkml:trace>
  <inkml:trace contextRef="#ctx0" brushRef="#br0" timeOffset="806990.5746">3097 15215 1 0,'-4'0'56'0,"-2"-3"219"0,2 0 71 0,1 2 28 16,2 1-18-16,1 0-108 0,1 0-118 0,1 1-70 15,0-1-19-15,4 2 24 0,1 2 32 16,0 0 12-16,5 3-6 0,2 0-15 0,0 1-15 16,1 2-7-16,1 1-13 0,1 1-9 0,-2 1-5 15,3 2-1-15,-1-2 4 0,3 3 1 0,-1-2 0 16,1 0-7-16,0 4-7 0,-1-4-2 15,2 0-1-15,0 3 0 0,3-2 2 0,-3-1-2 16,3 4-6-16,2-1 0 0,-1-1 2 16,2 2 1-16,0 2 3 0,-2 1-3 0,7 1-6 15,-1 0 1-15,1 0-1 0,4 3 5 0,-1-1 2 16,1-1-5-16,-1 0-3 0,1-1-3 0,-1 0 2 16,2 1 2-16,2 0 3 0,1-1 0 0,1 4-4 15,1-3 3-15,1 0-2 0,-3 0 2 0,4 0 4 16,0 0-8-16,-1 1-2 0,-1-1-3 15,0 2-2-15,0 0 3 0,-1-2-1 0,0 0-3 16,-1-1-5-16,-1-1 2 0,1-2 1 0,0 2 1 16,-2-2 4-16,2 1-6 0,-1 1 0 0,-2-2-2 15,3 2 0-15,-4 0 2 0,-1-2-1 16,1 0-3-16,-3 0-6 0,-5 1 5 0,1-1 2 16,-3 0 4-16,-4-4 6 0,0 1-6 0,-4-4-5 15,1-1-2-15,-7-1-1 0,-1-2 4 16,-3 0 3-16,-2-3-1 0,-2 0-4 0,-2-2-3 15,-1 0 4-15,-1-3 4 0,0 1 2 0,0-1-1 16,0 0-1-16,0 0-2 0,0 0 2 16,0 0 1-16,0-1 0 0,0 1-2 0,0-3-6 15,-1 2-3-15,1-3-7 0,1 1-6 0,-1 0-10 0,3-3-23 16,0 1-29-16,-1-1-43 0,3 2-70 16,1-2-128-16,3 1-461 0,4-1-857 0</inkml:trace>
  <inkml:trace contextRef="#ctx0" brushRef="#br0" timeOffset="807429.2421">6026 16360 2217 0,'-6'-5'193'0,"-4"-1"21"0,1-3-17 16,1 2-32-16,4 3-28 0,0 0-42 0,0 2-24 16,3 2-15-16,-1 0-17 0,0 0-10 0,2 1-16 15,0 2-3-15,0 2-1 0,-1 3 4 0,2 3 2 16,1 0 2-16,-1 2-2 0,0 3-2 16,2 0 5-16,2 1-3 0,-2 2 2 0,2-1-5 15,-1 1 0-15,-2 2 0 0,3 0 0 0,-1 3 1 16,-1-1-7-16,3 1 0 0,-3 1-2 15,1-1-1-15,0 0 2 0,-3 0 0 0,1-2-1 0,0-3-6 16,1 2 4-16,-2 2-3 0,0 0 3 16,-1-1 3-16,0-4-5 0,1 1 1 0,-1-1-3 15,0-2-1-15,0-1 7 0,-1-1-3 0,1-3 2 16,-1-2-4-16,0-4-2 0,-1 1 1 16,1-2 2-16,-1-1 2 0,1 0-6 0,1-2 2 15,-1-1-7-15,1 0 0 0,-1 0 0 0,1-1-12 16,-2-2-10-16,-1 0-16 0,-1-2-16 15,1-1-16-15,-2-1-23 0,1 0-31 0,-2-3-63 16,2-2-100-16,-2-1-287 0,3-3-472 0,-3-1 27 16</inkml:trace>
  <inkml:trace contextRef="#ctx0" brushRef="#br0" timeOffset="807908.3175">6029 16461 1 0,'-3'-5'24'0,"1"-2"400"0,1 1-9 16,1-3-9-16,1 2-55 0,2 2-86 15,0-2-69-15,-1 0-47 0,3 1-27 0,0-1-23 16,4 3-11-16,0-3-13 0,0 2-12 0,2 1-5 15,1 1-7-15,1-1-4 0,4 1-3 16,-1 0-4-16,0 3-7 0,3 1-4 0,2 3 1 16,-2 1-6-16,0 0 1 0,-1 2-1 0,2 3-8 15,-4 0 0-15,4 3-2 0,-3-3 0 16,-3 6-1-16,2 0 4 0,-3 0-7 0,-2 3-1 16,-1 1 7-16,0-1-9 0,-1-1 7 0,-5 3-1 15,2-3-5-15,-4 1 1 0,-1 1-1 0,-1-2 2 16,-2 3-2-16,0-3 3 0,-4-2-2 0,2 0-3 15,-4-1 7-15,-2-1-5 0,2-2 3 0,-1 1 0 16,-2-2-5-16,3 1 1 0,-4-1-2 16,0-1 3-16,1 1-4 0,-2-2 1 0,-3 2 0 15,3-4-4-15,-5 0 4 0,5 1-2 0,-5-2 0 16,2-1-1-16,-1 0-4 0,-2-3 0 0,2 1-3 16,2-3 3-16,-1 0-8 0,3-3-2 15,3 2-14-15,0-4-17 0,1 0-11 0,-1-1-33 16,4-3-33-16,1 0-58 0,1-1-100 15,3-3-199-15,1 0-420 0,4-2-317 0</inkml:trace>
  <inkml:trace contextRef="#ctx0" brushRef="#br0" timeOffset="808725.5908">6321 16299 1 0,'-5'-11'154'16,"-3"0"252"-16,-3-5-7 0,2 2-25 0,4 1-52 16,-3 2-96-16,-2-2-63 0,0 3-22 15,1 0-28-15,-2-1-18 0,2 2-18 0,-2 2-15 16,0 0-6-16,1-1-10 0,0 3-1 0,-3-1-9 16,-2 3-4-16,2 0 0 0,0-1-7 15,-2 1-1-15,2 1-6 0,-4-1 0 0,1 3-3 16,-3 1 2-16,0 3 2 0,0-1-5 0,-1 1 3 15,-1-1-3-15,-1 0 2 0,2 2 2 16,-1 0 0-16,1-1 2 0,1 1-6 0,-2-2 1 16,1 3 0-16,2 1 0 0,-2 0 2 0,2 0-6 15,-1 2 2-15,0 1-4 0,-3 0 1 0,4 2 3 16,-2 1-1-16,0 1 3 0,-1 0-2 0,-1 2 2 16,4 1-4-16,-3 1-1 0,2 0 3 15,-1 2-8-15,0 2 5 0,-1 3-3 0,3-2-1 16,1 4 4-16,2-1-4 0,1 0 0 0,0 2-1 15,2 0 3-15,1 2-1 0,1 0 1 0,-1 2 3 16,3 0-9-16,2-4 5 0,1 2-1 0,1 1-1 16,1-1 8-16,5 1-2 0,-1 2 3 0,1-3-4 15,0 0 0-15,-1-3-3 0,2 0 1 16,1-1-1-16,-2 2-5 0,2-1 5 16,1 0-5-16,5-2 3 0,-3-1 6 0,3-2-3 0,3 2 7 15,-1 1-2-15,4-1 0 0,-1 0 1 16,5-3 0-16,0 0 0 0,2-2-6 0,2-3 0 15,1 0-5-15,2-2-1 0,-2-4 8 0,4 1-7 16,1-3 5-16,0 1-6 0,0-4-3 16,0 1 0-16,-2-4 4 0,3 0 5 0,-1-2-5 15,3-3 2-15,-1-1-5 0,-1-2 1 0,4-2 7 16,-2-3-5-16,-4 0 3 0,1-2-2 0,-2 2-4 16,1-4 1-16,0-2 3 0,1-1-6 15,-3 0-1-15,1-3 6 0,1-2-5 0,-2 0 8 16,-5-6 3-16,3 2-6 0,-4-1 4 0,2-4-4 15,-3-1-1-15,1-3 1 0,-3-5-2 0,-3 0 5 16,2-4-6-16,-5-1 7 0,-2-2-5 0,-1-1-3 16,-2 2 8-16,-2 1-6 0,-4 0 5 15,0 4-1-15,-1 1-1 0,-2 0-4 0,-3 3 0 16,-2 3 3-16,-3 3-6 0,-1 3 6 16,-5 4-2-16,2-2-1 0,-6 5 9 0,-1 1-9 0,-4 1 5 15,1 2-3-15,-6 1-1 0,1 2-1 0,-4 1-2 16,-6 3 2-16,-2 0-5 0,-1 3 6 15,-5 1-1-15,2 2-3 0,-3 2 5 0,-4 2-3 16,1 1 3-16,1 3-2 0,-1 1 1 16,0 1-4-16,3 2-3 0,0-1 3 0,4 5-13 15,2-3-1-15,9 1-17 0,2 0-23 0,3-1-29 16,12-1-75-16,1 0-136 0,8 0-501 0,5-1-921 16</inkml:trace>
  <inkml:trace contextRef="#ctx0" brushRef="#br0" timeOffset="810494.006">9812 12473 151 0,'0'-4'410'0,"3"0"-4"16,1-2-56-16,-1 1-44 0,0 2-28 0,0 0-53 15,-2 2-51-15,-1 1-51 0,0 0-47 0,0 0-42 16,0 1-16-16,0 2 3 0,0 0 10 15,0 4 18-15,0 1 8 0,0 1 0 0,-1 2-3 0,1 0-8 16,-1 0-4-16,-1 0-1 0,0 2-2 16,1 2 0-16,-1 0-3 0,1 0-5 0,-3-2-3 15,1 3-2-15,1 1-2 0,-2-1-2 0,-1 1-2 16,3-1-3-16,0 0-2 0,-1 0-4 0,1-1 1 16,1-1-4-16,1 0 0 0,1-4 1 15,2 2-1-15,2-2 2 0,-1-2 2 0,4 0 1 16,2-1 1-16,0-2 0 0,4-1-3 0,2-1-2 15,3 1 1-15,-1-2-5 0,4-2 3 16,0 0-4-16,2-1-3 0,-2 1 3 0,1-2-3 16,0 1 1-16,-2-2-2 0,-1-1-1 0,0 1-2 15,-3-2-7-15,-1 1-8 0,-3-2-14 0,0 0-9 16,-2 0-16-16,-1-1-19 0,-2 0-22 0,-4-3-45 16,1 0-60-16,-3-3-119 0,-1-1-346 0,-1 0-801 15</inkml:trace>
  <inkml:trace contextRef="#ctx0" brushRef="#br0" timeOffset="810725.0615">9851 12392 1 0,'0'-3'0'0,"-1"-3"394"0,2-1-41 15,3 1-46-15,3 0-57 0,4 1-64 16,-1 0-40-16,5-1-32 0,1 1-19 0,4-1-21 15,2 1-17-15,2 1-14 0,0 0-14 0,1 1-7 16,0-1-8-16,0 3-6 0,-2-1-3 16,-1 0-4-16,-4 4-3 0,-2-2-11 0,2 0-14 15,-3 3-35-15,-1-2-85 0,-2 3-162 0,-4-1-222 16,-3 1-298-16,0-1 651 0</inkml:trace>
  <inkml:trace contextRef="#ctx0" brushRef="#br0" timeOffset="810935.7576">9812 12580 1 0,'5'0'0'0,"0"2"0"0,4-2 465 0,3 0-89 0,4-3-93 15,-1-1-91-15,3 2-66 0,3-2-44 16,0 1-29-16,1-1-20 0,2 2-12 0,1-3-10 15,2 1-7-15,0 0-10 0,-1 0-25 0,1-1-86 16,-2 0-223-16,2-1-338 0,-4 1 204 0</inkml:trace>
  <inkml:trace contextRef="#ctx0" brushRef="#br0" timeOffset="811585.4854">10058 12043 1 0,'-23'-7'0'0,"-8"-3"0"0,-8-2 194 0,5 2 136 16,3 3-25-16,0 1-39 0,0 1-32 15,-1 1-32-15,-3 0-29 0,4 2-27 0,0 2-27 16,1 2-22-16,0 3-21 0,7 1-9 0,-4 1-10 15,4 5-8-15,-2-3-2 0,1 6-5 0,2-1-5 16,-3 2-2-16,2 2 1 0,1 1-3 16,1 5 0-16,0 6 1 0,-1 1-7 0,-1 2 2 15,-1 3-3-15,0 0-2 0,0 2 0 0,0 2-1 16,4 5 2-16,-2 2-1 0,2 1 0 0,1 2-5 16,5-1-2-16,4 2 4 0,1-1 2 0,3 0 11 15,4-2 1-15,2 1-3 0,2-2 5 16,4 0-6-16,-2-2-2 0,5-3-1 0,0-4-5 15,4-3-4-15,4 0-3 0,0-2-1 0,2-2-5 16,5-3 5-16,5 1 1 0,3-4 1 16,5-2 4-16,3-1-5 0,5-2-1 0,2-2-5 15,6-3-2-15,-1-4 1 0,3-3-2 0,5-2 3 16,1-3 0-16,0-3-5 0,0-3 1 16,-2-2-2-16,2-2 1 0,-2-2-1 0,-1-2 2 15,-2-1-2-15,-1-2 1 0,0-2-3 0,-3-2 1 16,-6-2 2-16,0-2-2 0,-4-1 2 0,0-2 1 0,-3 1 1 15,-3-5 5-15,-7-3 0 0,1-1-1 16,-3-1-1-16,-4-4-3 0,1-6 3 0,-4-2-3 16,-6-4 2-16,2 0-5 0,-6 0 0 15,-4 0 3-15,-2 1-3 0,-6 0 5 0,-2 2-3 16,-5 1-1-16,-3 2 0 0,-7 1-2 0,-2 3-1 16,-6 4-2-16,-6-1 1 0,-2 3-5 0,-8 3 5 15,-8-1 1-15,-3 7-4 0,-5-1 9 16,-4 2-6-16,-1 2 0 0,-2 3 1 0,-1 3-2 15,-1 3 0-15,-2 3-1 0,-2 0 0 0,2 6-3 16,-1 2 2-16,0 4-1 0,7 1-4 0,3 4 2 16,3 2-15-16,10 4-16 0,3 3-29 0,11 4-51 15,7 2-88-15,9 2-225 0,7 1-928 16</inkml:trace>
  <inkml:trace contextRef="#ctx0" brushRef="#br0" timeOffset="812658.654">7015 12947 1 0,'-1'-1'0'15,"-1"-3"0"-15,0 2 0 0,0-1 173 0,2 1 96 16,-1 0-12-16,1-1-21 0,1 2-34 16,0 1-38-16,2-1-34 0,1 0-24 0,-1-2-16 15,4 2-4-15,3-1 2 0,0 0 5 0,2 0-1 16,6 1-2-16,-5-1-3 0,6-1-6 0,-1 1-5 16,2 0-8-16,3-1-11 0,-3 2-8 15,7-1-5-15,-3-2-5 0,3 2-3 0,0-2 0 16,3 1-4-16,1-3 1 0,5 2-1 0,3-2-3 15,3 1 0-15,1 0-2 0,5 1 2 0,-2-1-4 16,5 0 2-16,5-1-4 0,-3-2-1 16,5 3-4-16,1 1 0 0,-2-2 1 0,5 1-3 15,-1-2-1-15,-1 2-4 0,2-1-3 0,-3 0 2 16,-1 1-2-16,-5 2 0 0,-3-2-1 0,-1 0-3 16,-5 1 1-16,-2 0-1 0,-2 0 1 0,-2 1 0 15,-6 0-2-15,-1-1-1 0,-2 2-1 16,-2 0 2-16,-4-3-1 0,-3 3 2 0,-2-1-1 15,-4 0-1-15,-1 2 2 0,-3-2-1 0,-2 2 2 16,-1 0-1-16,-3 0 2 0,1 0-1 0,-3-2 0 16,-1 3 0-16,0-1-2 0,1-1 1 15,3 0-2-15,-2 0-3 0,4 1 3 0,1-1-4 16,0 1 3-16,1-1 1 0,3 0-2 0,3 1 0 16,-2-1-1-16,3-1 2 0,0 2-2 15,2-2 3-15,-3-1-2 0,1 1-2 0,0 1 3 16,-4-2-3-16,0 2 2 0,-1-1 1 0,-1 1-2 15,-1-1 1-15,1 2-2 0,-5-1 0 16,1 0-2-16,0 1 1 0,-3 0 2 0,0 0 0 16,0 0 0-16,0 1-1 0,-1-1 1 0,-1 1-1 15,0-2 0-15,4 2 1 0,-4 0-3 0,0 0 4 16,-1 0-4-16,0 0 2 0,0 0 0 0,0-1-5 16,0 1 1-16,0 0-7 0,0 0-7 0,-1 0-10 15,1-1-17-15,-1 0-23 0,0 0-36 0,-3 0-44 16,3-1-64-16,0 1-109 0,0-1-232 15,-1 1-291-15,-3-4 83 0</inkml:trace>
  <inkml:trace contextRef="#ctx0" brushRef="#br0" timeOffset="813184.76">8774 12498 1 0,'-2'-1'0'0,"-3"-4"280"0,3 2 132 16,2-1-32-16,1 3-62 0,0 0-93 15,4 1-73-15,-2-3-43 0,6 6-18 0,2-3 13 16,2 2 15-16,5 2 2 0,4 0-10 0,5 3-18 16,3 0-11-16,2 1-10 0,0 3-9 15,4 0-6-15,-3 0-11 0,-2 3-13 0,-4-1-11 16,-3 1-6-16,-2 2-6 0,1-1 3 0,-7 2 2 15,4 3 0-15,-6 0 4 0,2 0-6 0,-5 0-2 16,-1 2 0-16,-1-2-5 0,-6 3 2 0,2-3 1 16,-5-1 1-16,-4 2 2 0,2-2-3 15,-4 0 3-15,-1-1-2 0,-1 1 3 0,-2-3-4 16,-2 1 0-16,1-2 0 0,-2-1-5 0,-2-2 3 16,4-1 0-16,-3-1-2 0,-1-1-1 0,3-2 0 15,0-1 1-15,-1-1-3 0,-2-1 4 16,3 0-3-16,-2 0-1 0,1 1 0 0,3-2-5 15,0 0 1-15,1-3 0 0,3 3 0 0,0-2 1 16,-3 0-2-16,5 1 1 0,-3-1-1 0,3-1 4 16,-1 1-4-16,3-1 0 0,-2 0 0 15,0 0-6-15,2 0 6 0,1 0-1 0,-2 0 0 16,-1-1 3-16,2 0-1 0,1 1 0 0,-1-2-1 16,-1 1 4-16,0 0-3 0,2 1-1 0,-1-1 0 15,1-1-6-15,-1 2 1 0,0-1 0 16,0-1-4-16,1 0 1 0,0 1-6 0,1-1-6 0,0-2-10 15,0 4-8-15,0-3-19 0,0 2-23 16,-1 0-26-16,1-1-66 0,1 2-122 0,-1-2-344 16,0 1-841-16</inkml:trace>
  <inkml:trace contextRef="#ctx0" brushRef="#br0" timeOffset="815466.3645">10190 14845 1 0,'1'-5'0'15,"-1"-2"294"-15,0 0 162 0,3 0-8 0,-1 2-22 16,0-1-88-16,4 2-73 0,-3 0-57 0,-2 1-42 15,2 1-31-15,-3 1-30 0,0 2-31 0,0-1-30 16,0 0-15-16,1 3 0 0,-1 3 8 16,0 3 9-16,2 3 7 0,-1 4 0 0,1 3-7 15,-1 3 0-15,-1 1-13 0,1 0-5 0,1 1-4 16,-1 1-6-16,-1 0 3 0,0 5-7 16,0-4 1-16,-1 3-9 0,-1-2 4 0,1 0-5 15,0-2-2-15,-1 2 6 0,-2-4-8 0,0 2 3 16,2 0-1-16,-3-2-5 0,2-2 2 0,1-2-2 15,0-5 2-15,-1-3-3 0,1-2 1 16,1 0-8-16,1-4-13 0,0-3-9 0,0 1-23 0,0-2-14 16,0-2-13-16,0 1-24 0,0-4-37 15,1-2-65-15,4-3-91 0,-1-3-172 0,3-2-324 16,-3-2-395-16</inkml:trace>
  <inkml:trace contextRef="#ctx0" brushRef="#br0" timeOffset="815698.8131">10186 14846 171 0,'-2'-8'388'16,"-2"0"78"-16,1-3-46 0,3 3-85 0,6 1-44 15,-3 0-74-15,1-1-50 0,3 2-31 16,2-1-34-16,3 0-16 0,1-1-18 0,5 1-18 16,1 0-10-16,5-1-9 0,1 2-8 0,2 2-9 15,2-1-1-15,-2 0-9 0,2 2-1 0,0 3-1 16,-3 0-5-16,2 0 1 0,-4 2-5 0,0-1-7 15,-7 4-11-15,0-3-16 0,-4 3-24 16,-2-2-38-16,-2 2-42 0,-4 0-69 0,-3 2-90 16,1 0-179-16,-3 1-247 0,-3 3-160 0</inkml:trace>
  <inkml:trace contextRef="#ctx0" brushRef="#br0" timeOffset="815914.9417">10142 15125 45 0,'1'2'421'0,"1"-2"-33"0,0 0-11 15,6-2-18-15,1-1-70 0,1 1-84 0,3 1-53 16,3-2-35-16,0 1-26 0,3 0-25 16,4-2-17-16,-1 2-18 0,3-2-12 15,-3 3-6-15,4 0-7 0,-2-2-6 0,3 2-6 16,0-1-15-16,1 1-30 0,-1-2-51 0,-1 0-92 15,-1-1-148-15,-2 0-285 0,-2-2-368 0</inkml:trace>
  <inkml:trace contextRef="#ctx0" brushRef="#br0" timeOffset="816513.6569">10599 14586 1 0,'-13'-14'0'0,"-7"-6"0"16,-3-5 283-16,2 6 88 0,1 0-12 0,-2 2-42 16,2 4-70-16,-2 1-54 0,0-1-41 0,-2 4-31 15,2 0-18-15,0 1-10 0,-1 3-10 16,-3 2-8-16,2 1-7 0,-4 1-17 0,-2 4-9 16,-2-2-5-16,-2 3-4 0,2 4 5 0,-3-2-1 15,1 4-4-15,-2 3 2 0,-1 1-2 0,1 2 1 16,-2 5-1-16,3 2 1 0,-3 4-3 15,-1 2-4-15,-1 0 1 0,2 4-6 0,1 2-2 16,3 3-1-16,7 1-4 0,-1 1 2 0,6 3-3 16,1-1-1-16,3 2 0 0,0-1 0 0,6 1-1 15,2 1 1-15,2 1 0 0,4-3 0 0,-3 2 0 16,6 0-3-16,0 2-3 0,2-1 1 16,2-4-3-16,4-3 5 0,2-5 2 0,2 2-5 15,5-2 2-15,2 0-2 0,3-4 2 0,4-1 5 16,1-3 2-16,2 0 0 0,5 0-5 15,4-7-1-15,1 1 0 0,3-5 1 0,2-4 8 16,3 0-6-16,0-5-6 0,4 0 1 0,0-4-9 16,1-6 6-16,4-1 3 0,-1-2-2 0,0-5-4 15,-3 1 3-15,3-6-3 0,-4 0 4 16,-1-2 2-16,1-2-1 0,-3-2-1 0,-4-2-6 16,-2-3 2-16,-3-1 0 0,-4-3 5 0,2-4 0 15,-5 1-1-15,0-7 0 0,-4-3-2 0,-1-4 3 16,-4-5 2-16,-5-1-2 0,-3-2 0 15,-5 3-7-15,-5 0 1 0,-4 1 4 0,-4 4 1 16,-5 3 1-16,-5 5-1 0,-4-2-6 0,-6 4 0 16,-4 2 2-16,-4 3-1 0,-6 3 2 0,-4 3-3 15,-6 3-3-15,-3 1 4 0,-7 2-2 16,-3 0 1-16,0 1 2 0,-3 3-6 0,0 3-1 16,0 3-4-16,-1 4-7 0,2-2-15 0,1 5-26 15,2 2-42-15,1 6-76 0,4 1-166 16,-2 2-685-16,4-3-641 0</inkml:trace>
  <inkml:trace contextRef="#ctx0" brushRef="#br0" timeOffset="817586.8872">7001 13187 1 0,'0'-2'0'0,"-2"0"0"0,1-2 306 16,0 2 35-16,1 0-46 0,1 0-37 0,0 0-29 15,1 1-41-15,0 0-35 0,0 1-37 0,0 0-31 16,1-1-10-16,3 1-3 0,2 1 5 0,2 1 6 15,3 3 2-15,0-2 0 0,5 2 0 16,0 0-2-16,3 1-16 0,-1 2-2 0,1 0-12 16,1-1-9-16,4 4 1 0,-2-1-7 0,0 4-5 15,2 1-3-15,-2 0-2 0,4 3-3 0,-1 2-2 16,-2 0-1-16,4 0-5 0,1 3 1 16,1 0 0-16,0 2 0 0,2-3 3 0,1 4-3 15,0 3 0-15,4 1-2 0,-2-1-3 0,5 1 0 16,3 1-1-16,0 1 0 0,-1-3-2 0,5 5 0 15,-4-3-1-15,5-1-2 0,-2 0 5 0,0 0-1 16,-1-3 2-16,0-1 2 0,1 3-5 0,-6-2 1 16,2-2 0-16,-5 3 1 0,2-3 0 15,-2 1-2-15,-4 0 0 0,2-1-5 0,-2-1 2 16,-3 1-2-16,0-1 1 0,-1-1-1 0,0 1-4 16,0-1 6-16,1 1-2 0,0 1 4 15,1-1 5-15,-1-1-9 0,-2-2 0 0,-1 1-4 16,-5-3-3-16,2 2 5 0,-2-1 0 0,0 0-1 15,4 0-2-15,-3-1 3 0,-3-2-2 0,-1 1 3 16,-1 0 2-16,-1-5-4 0,-1 0 0 16,-2 2-2-16,-4-4-1 0,1 1 2 0,-2-1 0 15,-1-4 1-15,0 3-4 0,-4-4 3 0,1-1-1 16,0-1 1-16,-2 1 6 0,1-2-6 0,-1 0 0 16,-2-1-2-16,0-1-4 0,2 1 7 15,-1-2-1-15,-2 0 1 0,0 0-1 0,3 0-2 16,-3 0 0-16,0 0 0 0,0 0 4 0,0 0-6 15,-1 0-3-15,0 0-3 0,-1 0-7 16,1 0 4-16,0 1-1 0,-1 2-2 0,0 0-2 16,0 2-4-16,-3-2-4 0,1 1 0 0,0 0 6 15,-3 0-6-15,-1-1 6 0,1 0 3 0,-3 1-1 16,1-2 10-16,0-1 0 0,1 2 0 0,-2-2-1 16,-3 1 0-16,-1 0 1 0,2 0 3 0,-3 0 7 15,-1-1-6-15,1 1 2 0,-4 1 0 16,3 0-5-16,-4 0 7 0,1 1 2 0,-1-3 0 15,2 1 0-15,3-1 0 0,2 0 3 0,1 1 3 16,1 0 7-16,3 0-6 0,4 2-1 16,1-1-4-16,0 1-6 0,2 1 7 0,0 3 1 15,2 1 1-15,0 0 2 0,0-1 1 0,5-2-1 16,-1-2 7-16,8-2 8 0,-2 0-4 0,7-4 0 16,4 0-3-16,0-4-10 0,6-1 1 15,-1-1-2-15,0-2-1 0,0-2 0 0,-1 1-3 16,1-1-2-16,-5 0 0 0,-2-1 5 0,0 0-6 15,-2 0 1-15,-1-2-3 0,-5 3-7 16,0-3 0-16,0 1-9 0,-4 0-13 0,-4-3-11 0,1 4-21 16,-4-1-21-16,-3 3-29 0,-3 0-50 0,-1 4-95 15,-3 1-196-15,-5 2-461 16,-3 1-436-16</inkml:trace>
  <inkml:trace contextRef="#ctx0" brushRef="#br0" timeOffset="820019.7669">7127 14968 1 0,'-7'2'0'0,"2"-1"0"16,-4 1 18-16,1-2 261 0,6 1-48 0,-3 0-59 15,4 1-46-15,-1 1-29 0,2-1-20 0,-1 0-3 16,0 1-9-16,1-2-11 0,0 0 4 0,1 1 5 16,-1-1 11-16,1 0 12 0,0 0 8 0,0 2-8 15,0-2-7-15,3 1-6 0,-4-1-16 16,2 0-9-16,-1 1-10 0,-1 1-4 0,3-2-4 15,-1 0-1-15,0 1-4 0,-1-2-5 0,0 1 2 16,0-1-8-16,-1 0 3 0,0 1-1 16,0-1-2-16,0 0 3 0,0 0 1 0,0 0 6 15,0 1 2-15,0-1 2 0,1 0-3 0,-1-1-5 16,0 1-3-16,0 0-4 0,0 0 1 0,0 1 0 16,0-2 2-16,1 1 10 0,-1 0 6 15,3 1 3-15,-1-1-1 0,-1 0-9 0,0 0-6 16,0-1-7-16,-1 1-1 0,0 0-2 0,0 1 1 15,1-1 0-15,-1 0-3 0,1 0 1 0,-1 0-3 16,0 0 3-16,0 0 1 0,0 0 1 0,0 0 0 16,0 0-2-16,0 0 1 0,0 0 0 15,0 0 1-15,0 1 1 0,0-2-3 0,0 1 1 16,0 0-2-16,0-1 0 0,0 2 1 0,1-1-1 16,-1 0-1-16,0 0-3 0,0 0 2 0,0 0-4 15,0 0-1-15,-1 0 4 0,1 0-6 0,0 0 4 16,0 0-2-16,0-1 0 0,0 2 2 15,0-1-1-15,0 0 1 0,0 0-3 0,0 0 2 16,1 0-2-16,-1-1 0 0,0 2 2 0,0-1-3 16,0 0 3-16,0 0-2 0,0-1 1 15,0 2 2-15,2-1 0 0,-2 0 0 0,2 0-1 16,-1-1 3-16,0 1-6 0,-1 0 4 0,0 0 1 16,0 0-3-16,0 0 2 0,0 0-1 15,0 0-1-15,0 1 3 0,0-2-1 0,0 1 2 16,0 0-2-16,0-1 0 0,1 1-1 0,-1 0 3 15,0 0 2-15,0 0-5 0,0-1 4 0,3-1-4 16,1 1-1-16,-2 0 0 0,0-1 2 0,-2 1-1 16,2-1-2-16,2 1 5 0,-3 0-5 15,1-1 1-15,-1 2 2 0,0 0-4 0,4-1 3 0,-4 1-3 16,0-2 1-16,-1 4 2 0,1-4-1 16,0 2 3-16,-1 0-3 0,0-1 1 15,2 2-3-15,-1-1 0 0,1 0 3 0,0 0-3 0,-1 0 3 16,0 0-2-16,0 0-1 0,0 0 5 15,0 0-3-15,0 0 2 0,3 0-3 0,-2 0 1 16,-1 0-1-16,2 0-1 0,1 0 4 0,-1 0-6 16,1 2 4-16,2-2-2 0,-4 0 0 0,4 0 4 15,-3 0-3-15,3 1 4 0,-2-1-1 16,4 0-1-16,-1 2-2 0,0-1 1 0,1 0 0 16,1 1-4-16,-4-1 5 0,3 1-1 0,1-2-1 15,2 2 3-15,-2 0 0 0,1-1-2 16,1 1 2-16,1-2 0 0,1 2-2 0,1 0 1 15,0 0 3-15,4 1-4 0,1 0 4 0,0 0-1 16,4 1-1-16,-1-1 9 0,5-1-3 16,-4 2 5-16,6-1 2 0,1-1 3 0,0 2-1 0,2-1 0 15,1 2 0-15,4 1-7 0,-4-2 5 0,3 2 0 16,-2 1-2-16,-1-2 6 0,3 1-6 16,-4-2-1-16,-1 1-4 0,0 0 1 0,1 0-1 15,-2-2 0-15,0 0 4 0,0 0-6 0,-1-1 3 16,-1 0-2-16,1 0-2 0,-3-2 4 15,2-2-4-15,-5 0 1 0,-2 1-1 0,3 0-3 16,-3 1 1-16,-4-1 0 0,2 1 2 0,1 1-1 16,-1-2 2-16,2 1 1 0,-2-1-1 15,2 1 4-15,-1 1-5 0,-2-1 0 0,2 1 0 16,-5-1-3-16,4 2 1 0,-1 0-2 0,0 0 7 16,-3-1-8-16,3 0 7 0,1-1 0 0,1 2-6 15,0-2 9-15,0 1-7 0,0 0 0 0,-3 0 1 16,3 1-6-16,-2-2 3 0,1 1 1 15,-1-1 3-15,-3 0-4 0,1 0 2 0,-3 0-2 16,-1 0-3-16,4 0 10 0,-4 0-9 0,0 0 4 16,1 0 0-16,0 0-4 0,-2 0 1 15,0 0 1-15,1 0 1 0,-2 0-4 0,-1 0 5 16,-1-1-2-16,-2 1-2 0,2 0 10 0,-2-2-9 16,-2 1 2-16,2 1 1 0,-1-1-7 0,0 1 7 15,-1-1-4-15,3-1 3 0,-2 2-5 0,2-1 4 16,1 1 1-16,-2-1-4 0,2-3 8 0,-1 3-8 15,2 0 4-15,-4 1-1 0,3-1-3 16,-3 1 1-16,1-1-1 0,1 0 4 0,-3-1-3 16,3 2 3-16,-4-1-1 0,2 1-4 0,-3-1 9 15,0 1-6-15,-1 0 1 0,3-1 2 16,-1 1-8-16,-2 0 3 0,1 0 2 0,-2 0 1 16,1 0 0-16,-1-1 2 0,1 1-4 0,1 0 0 15,0-1 5-15,-2 1-6 0,1 0 4 0,0 0 0 16,0 0-5-16,0 0 3 0,-1-2-2 15,0 2 3-15,0 0 0 0,0 0 2 0,0 0 0 16,0 0-3-16,0-1 8 0,0 1-7 0,0 0 2 16,0 0 1-16,0 1-8 0,0-1 6 0,0 0-2 15,0-1 0-15,0 1 2 0,0-1-1 0,0 1-1 16,0-1-3-16,0 0 3 0,-1-2-8 16,0 2 1-16,0 0 1 0,0-1-12 0,-3 1 6 15,2-1-5-15,0 0 0 0,-2-2 3 0,-2 2-4 16,0-2 3-16,2 1-4 0,-4-3 6 15,0 2-1-15,2 0 2 0,-2-1 6 0,-1 2-6 16,1-3 7-16,-2 1 0 0,4 1 2 0,-2-2 4 16,-2 1-1-16,0-2 1 0,1 1-4 0,-2 0 2 15,1-2-1-15,0 1 2 0,-4 3 3 0,0-2-4 16,2 2 3-16,-6-3-4 0,6 3 1 16,-2-3 4-16,-2 4-1 0,2-3 1 0,-2 1-2 15,3 1 3-15,1 0-1 0,-3 0 0 16,3 1 2-16,0 2-5 0,-1-4 7 0,-2 2-1 15,3 1 2-15,0-2 5 0,0 2-3 0,2 0 1 16,1 0 0-16,2 0 6 0,-2 1-6 0,2-1 1 16,3 0 3-16,0 2-10 0,-1 0 8 0,4-1-2 15,-1 1-1-15,2-1 0 0,0 1-2 16,0 0-3-16,0 0-5 0,0 0 3 0,1 1-7 16,0-1 1-16,0 3 5 0,5 1-8 0,-1 2 9 15,8 0-2-15,0-2 1 0,0 3 7 0,7-1-5 16,0 0 1-16,1 1-2 0,3 2 1 0,2-4-2 15,-1 0 3-15,1 1 0 0,3 0-3 16,-1 0 2-16,2 1-2 0,-4 0-2 0,1-1 5 16,-4 0-5-16,-1 1 3 0,-4 0-3 15,1 0-1-15,-6-2 0 0,0 0 0 0,-1 1 5 0,-1-2-6 16,-3 0 4-16,-1 0-3 0,1 0-1 16,-4-2 5-16,1 3-4 0,-2-2 4 0,4 1-5 15,-5 0 0-15,0-1 0 0,0 0 1 0,1 0 4 16,-1 1-5-16,-1-1 4 0,0 1-1 15,2-1-2-15,0-2 3 0,-2 3-3 0,1 0 1 16,-1 1-3-16,0 1 1 0,2-2 1 0,-1 0 0 16,-1 1 4-16,0-1-2 0,-1 0 0 0,0-1-1 15,0 1-2-15,-1-1 2 0,0 1 0 0,-4 2 1 16,3 0-1-16,-2 2 0 0,-3 3-1 16,-3-1-1-16,-2 0 4 0,0 2-2 0,-1-3 1 15,0 1-2-15,-1 0-1 0,-2 0 4 0,-3 1-3 16,-1 3 2-16,-1-1 0 0,-1 4-3 15,1-5 1-15,-4 2 1 0,-1-3 2 0,-2-1-1 0,4 1 1 16,-2 0-2-16,4-1-2 0,-2 1 4 16,2-1-2-16,-1 1 3 0,6-3 0 0,-4 1-3 15,3-1 2-15,-1-1-2 0,2-1 3 0,4 0 3 16,0 0-2-16,2-2-1 0,3 0-1 16,0-1 1-16,5 0-2 0,-3-2 3 0,4 1-3 15,1 1-2-15,0-3 3 0,1 2-1 0,0-4 5 16,0 0 1-16,1 2-1 0,-1 0 0 15,0 0-2-15,0-1 1 0,1 1 2 0,-1 0-1 0,0 0 0 16,1 3-5-16,-2-3 0 0,1 0-1 16,0 0 3-16,0-3-1 0,0 3 5 0,0 0-7 15,0 0-2-15,-1 0 1 0,1 0-2 0,0 0 4 16,0 0-1-16,0 1-4 0,0-1 0 16,0 0-4-16,0 0-4 0,-1-1-2 0,1 1-15 15,0 0-19-15,0 0-19 0,0 0-27 0,1 0-46 16,-1 0-95-16,1 0-273 0,0 0-1088 0</inkml:trace>
  <inkml:trace contextRef="#ctx0" brushRef="#br0" timeOffset="821280.4048">10429 16824 1 0,'2'-6'0'0,"-1"-3"134"0,1-2 304 0,-1 3-21 16,-1 0-24-16,0 0-95 0,-1 0-65 0,-2 3-38 15,2 0-36-15,0 0-20 0,-4 1-16 16,2-3-18-16,2 1-8 0,-2 0-13 0,-3 2-9 16,4-1-9-16,-2 3-10 0,0-1-8 0,-2 1-6 15,0 1-5-15,-3 1-8 0,-1 1-5 16,-2 1-2-16,-2 3-2 0,-3 3 6 0,-1 1 0 16,-5 6-2-16,1 0-2 0,-1 5-6 0,1-1 1 15,1 3-1-15,7 0-3 0,-3 1-1 0,4 1-3 16,1-1-5-16,2 0 0 0,3-2 2 15,2-3-5-15,1 0 4 0,4 1-3 0,4 0-3 16,2-5 6-16,2 4 1 0,4-3 1 0,5-4 1 16,0-1 0-16,3-4-5 0,4-4 3 15,0 0 1-15,-3-4-1 0,5 0 2 0,-3-3-6 16,-1-2-3-16,2-2 3 0,-2-1 3 0,-3 0 3 16,-1 4 0-16,-1 1-4 0,-3 0-4 0,1 1-1 15,-5 0 4-15,-1 1 1 0,-4 1 0 16,0 1-3-16,-2 2-5 0,-2 1 1 0,-1-2 3 15,0 3 3-15,2 2 3 0,-2 2-3 0,1 2-3 0,-2 4 2 16,1 1 0-16,0 2 0 0,0 3 3 16,0-5-3-16,0 3-5 0,0-2 4 0,-2 2 2 15,2 0 1-15,-1 0 3 0,0-1-2 0,-3 2-7 16,1-2 4-16,1-1 0 0,-1 0-3 16,-3 1 1-16,3-2-21 0,-2-2-16 0,1-1-13 15,-1-2-24-15,2-1-14 0,0-1-29 0,-2-2-46 16,2-1-62-16,3-4-68 0,0-1-116 15,0-3-326-15,2-2-451 0</inkml:trace>
  <inkml:trace contextRef="#ctx0" brushRef="#br0" timeOffset="822000.2861">10515 16844 1 0,'-3'-17'0'0,"-3"-8"0"0,-2-3 27 16,2 4 379-16,-2 3-7 0,3 3-53 0,-3 0-72 15,-1 1-48-15,0 0-35 0,0 2-16 0,0 1-31 16,-2 1-29-16,-2 0-12 0,2 0-19 16,-2 2-1-16,-1-1-4 0,-2 0-10 0,1 1-11 15,-2 0-6-15,0 2-4 0,-2 3-7 16,-2 1-6-16,2 2-5 0,-2-2-7 0,0 5 1 0,-1-1 0 16,0 2 0-16,-2 4-2 0,0-3-3 15,2 0-5-15,-3 3 2 0,1-1 4 0,-3 2-4 16,2 4-1-16,0-3-5 0,-1 5-3 0,1-2 4 15,1 4 4-15,1 0 0 0,-1 3 5 0,1 2-7 16,-2 0-2-16,-2 4 3 0,3-1-4 0,-1 3 4 16,3 3-1-16,-2 2-3 0,3 3-4 15,1 4 5-15,-2 0 2 0,4 1 1 16,-2 0 0-16,0-4-2 0,3 4-5 0,2-3 3 0,3 1 4 16,1 1-4-16,4-1 1 0,1-1-5 15,0 2 2-15,4-4 3 0,2-1 5 0,6 3-2 16,-3-4-6-16,3 2 2 0,1 0-1 0,1-2 1 15,2 2 4-15,6-2-3 0,-3 0-9 0,1 0-2 16,3-3 1-16,3 0-1 0,-1-1 10 16,3 1-5-16,1-3-7 0,4-2 2 0,2-2-3 15,2-3 6-15,1 3 3 0,0-5 0 0,4 2-3 16,1-2-5-16,0-7 1 0,4 0 0 0,-1-4 6 16,1-2 3-16,3-2-8 0,-3-2 4 15,1-2-4-15,1-4 3 0,-1-2 3 0,0 0-2 16,3-5 1-16,0-4-6 0,0 0 3 0,1-3 1 15,-3 4 5-15,-3-2-1 0,0 1-2 0,-5-3 1 16,1-4-2-16,-5-4 4 0,-1 4 5 16,-2-4-2-16,-2 1-2 0,0-3-5 0,-3-5-1 15,-1 1 0-15,-2-5 4 0,-2-2 4 0,-4 2-6 16,2-4 0-16,-5-1-6 0,-3-1 0 16,-2 1 6-16,-3-1-2 0,-3 3 2 0,-6 0-4 15,-1 2-4-15,-1 5 6 0,-6 1-1 0,0 2 4 16,-4 1-2-16,-6 4-1 0,-3 2-3 0,-4 2-1 15,-3 5 0-15,-4 0-1 0,-3 0 2 0,-2 5-2 16,-6-2-3-16,-3 5 5 0,-6 0-2 0,-3 3 6 16,0 5-1-16,0 0 0 0,0 3-4 15,3 1-3-15,3 3 5 0,5 1-9 0,6 2 0 16,5 2-13-16,4-2-18 0,5 4-12 0,6 0-24 16,3 1-24-16,7 1-44 0,-1 1-93 0,5 1-234 15,6-2-1226-15</inkml:trace>
  <inkml:trace contextRef="#ctx0" brushRef="#br0" timeOffset="824984.6202">7030 15466 1 0,'0'-1'0'0,"3"0"0"16,-3-1 0-16,2 1 0 0,1-2 0 0,1 0 0 15,1 0 0-15,0 0 0 0,0-1 0 16,3 2 0-16,-3-2 0 0,1-1 0 0,-3 2 0 16,3-1 127-16,-1 1 20 0,2 1 7 15,1-1 11-15,-4 0 2 0,4 2-7 0,-2-2-21 0,-1 1-25 16,3 2-25-16,-4 2-18 0,2 1-9 16,-2-2-5-16,3 2 7 0,-2 0 3 0,2 0 5 15,-2 1 4-15,0 0 3 0,3 3 0 0,-2-2 2 16,3 2 3-16,1 2 0 0,3-1 4 0,0-1 0 15,0 3-4-15,5-2-6 0,1 2-7 16,-3 1-6-16,8 0-10 0,-2 3-4 0,1 0-6 0,5 0-9 16,2 0 0-16,1-1-9 0,-1 4-2 15,1-2-3-15,1 2-3 0,-1-1-2 0,0 0-2 16,1 0 1-16,5 1-5 0,-5 2 4 0,1-1-2 16,2 1-4-16,-2 0 6 0,-2 1-9 15,2 2 4-15,2-1-1 0,-3 1-5 0,0 2 5 16,1-2-2-16,2 2 3 0,-3 0-2 0,0 1 1 15,6-1-1-15,-2 1-2 0,2 2 6 0,0 0-5 16,1 1 3-16,-4-3 3 0,5 0-5 16,0-3 3-16,2-1-2 0,0 0 1 0,3-2-3 15,-4 1 4-15,-4-2-3 0,1-1-4 0,1 1 7 16,-4 0-7-16,1-4 2 0,-5 4 1 16,0-1-8-16,-2-4 5 0,-2 0-4 0,-1-2 1 15,-2 1 3-15,-1-1-2 0,-3 0 1 0,-5 0-4 16,2-4 5-16,-4 2-4 0,-2-2 1 0,0 0 1 15,-1 1-7-15,-2-2 3 0,1-1-1 16,-2 1 4-16,-2 1 2 0,1 0 0 0,-2-2 0 0,4-1-6 16,-5 3 3-16,3-4-1 0,-2 2 2 15,3 0 2-15,0 0-3 0,-1 1 2 0,3-1-4 16,-1-1 1-16,1-1 4 0,-3 3-1 0,3 2-2 16,1 0-1-16,0-1 0 0,0 2-1 0,0-4 4 15,2 0 2-15,-2 3-6 0,0-3 3 16,1 1-4-16,3 1 3 0,-3-1 1 0,-1 1 0 15,0 1-1-15,2-2-2 0,-3 2 0 0,-1-4-1 16,1 1 3-16,-3 0 3 0,4 1-3 16,-2-1 2-16,1 0-4 0,-2-1 0 0,0 0 4 15,1 4-4-15,1-1 1 0,-2-1-3 0,0 4 0 16,2-4 2-16,2 0 0 0,-3-1 6 0,-1 1-4 16,-3-3 0-16,4 0-2 0,-4 0 1 15,1-2 3-15,-1 2 0 0,-3-1 1 0,2-1-6 16,-1 0-2-16,-2 1 3 0,0-2 0 0,0 0 4 15,0 1-1-15,0-1 0 0,0 0-1 0,-2 0-3 16,2-1 8-16,-2 1-5 0,0 0 4 0,0 1-4 16,-5 1-6-16,4-1 6 0,-6-1-1 0,3 0 4 15,-2 1-1-15,-1-1-1 0,-6 0-2 16,5 0-1-16,-3-1 4 0,1 0-2 0,-4 1 2 16,3-3-2-16,-5 1-5 0,4-1 2 0,-5-1 4 15,0 0 4-15,-1 0 0 0,-3 1-2 16,3-2-6-16,-3 2 2 0,-1-2 2 0,4 2 0 15,-1 0 3-15,3 0-3 0,2 2-3 0,-2-3 2 16,5 2 0-16,-3-1 6 0,4 2 1 16,3-2 0-16,-1 1-1 0,5 0 0 0,-1-2 6 15,3 3 2-15,0 0 6 0,3 0-5 0,0 1-5 16,2-4-1-16,1 1-6 0,-1-2 1 0,4 0 2 16,-1-2-4-16,4 1-1 0,0-3-2 15,3 1 3-15,3-2-2 0,-2 1 6 0,4-1-5 16,-3 1-4-16,4-2 4 0,-3 2-3 0,3 0 6 15,1-2 1-15,-2 2-3 0,-3-1-1 0,1-1-3 16,-2 2-2-16,-2 1 4 0,-2 1 4 0,0 1-4 16,-5 2-1-16,3-3-2 0,-3 3-2 15,-3 1 0-15,2-1-4 0,0 3-24 0,-1-1-27 16,-1 1-35-16,0 0-52 0,0 2-75 0,1 2-139 16,0 1-349-16,-1 3-865 0</inkml:trace>
  <inkml:trace contextRef="#ctx0" brushRef="#br0" timeOffset="826370.5463">6158 17301 1 0,'-3'0'0'0,"2"-1"44"0,0-1 322 0,1-1-27 0,0-1-61 15,2 3-88-15,2-2-54 0,0 2-21 16,4-1 4-16,3-1 8 0,-1 2-8 0,1-1-11 16,1 2 0-16,6 1-13 0,-1-1-8 0,3 1-1 15,-2 2-12-15,3-1-4 0,4 3-3 16,-1 0-13-16,4 0-4 0,3 0-4 0,0 2 1 16,2-3 3-16,4 5-3 0,0-1-6 0,3-3-7 15,4 3-7-15,-1-2 2 0,5 1 0 0,-3 1-6 16,4-1 3-16,0-1-10 0,2 0 2 15,2-1 6-15,0-2-10 0,3 2 7 0,-2-1-6 16,4-1-4-16,-5 2 4 0,5 0-2 0,-2 2 0 16,2 3-2-16,-1 0 1 0,0-1-1 15,2-3 0-15,0-1 4 0,0 2-9 0,-3 0 2 16,3 3-4-16,0-6-4 0,-4 1 8 0,2-2-4 16,-3 0 3-16,-1 1-2 0,2-1-2 0,-2 0-2 15,-5-2-3-15,-4 0 8 0,-3 2-3 16,-3 0 1-16,2 1-2 0,-6-4-6 0,3-1 2 15,-3-2 1-15,-3 2 4 0,-2 1-2 0,-2 0 0 16,-3-2-4-16,-3 0 3 0,-1 2 5 0,-2-2-7 16,-3 1 6-16,4 1-5 0,-2-3-2 0,-2 0 7 15,1 1-4-15,-2 0 2 0,2 1 0 0,-1-2-4 16,1 3 2-16,-1-2-1 0,0-1 3 16,-2 2-1-16,1 0 2 0,-2 1-4 0,0 0-1 15,-2 0 4-15,-2-1-5 0,-3 1 6 0,1 0-1 16,-3 0-3-16,-2 0 0 0,0 0-3 0,0 0 4 15,1 0 1-15,0 0 0 0,-1 0-3 16,1 0-3-16,-1-2 6 0,1 1-3 0,2 0 2 16,0 1-2-16,-3-4-9 0,1 4 7 0,2-1-3 15,-3 0 2-15,0 2 5 0,-1-2-4 16,0 2-1-16,0-2-2 0,0 1 0 0,0 0 2 16,0-1 5-16,0 2 0 0,0-1-1 0,-1 1-4 15,-1-2-2-15,-2 0-1 0,2-2 3 16,-7 2 2-16,5 2 0 0,-3-2-4 0,-3 0 3 15,0 0-1-15,-1-2 7 0,1 3 2 0,-2 0-3 0,0 0 0 16,-4-1-6-16,3 0 7 0,-4 1 0 16,2-1 2-16,-3 1 1 0,0 0-7 0,-1 0 3 15,2 0 0-15,0-1 3 0,-1 2 6 16,4-1-3-16,-1 0 2 0,5 0-1 0,0-1 2 16,2 0 0-16,1 1 2 0,0 0-2 0,5 0-3 15,1 0 5-15,1 0-9 0,0-2 0 0,0 4 0 16,2-2-5-16,0 1 2 0,5 0 0 0,4-1 5 15,5 1 2-15,5 0 2 0,4 0 0 16,5 1-6-16,1-1 1 0,3 0-3 0,2 1 4 16,2 2 0-16,-3-1-2 0,2 2-1 0,-4-2-4 15,-5-2 4-15,1 2 1 0,-5 0 0 0,0 1-1 16,-3-1-7-16,0 3 9 0,-6-3-8 16,-4 2 4-16,-1 0 2 0,-1-1-10 0,-6 2 9 15,3-3-4-15,-4-2 1 0,-2 3 4 0,0-3 0 16,0 5 3-16,-1 0-4 0,-2 1 1 15,-3 3-1-15,-2 0 5 0,-4 0 4 0,1 4-8 16,-8 2 5-16,-1 2-6 0,-2-2-1 0,-6 4 8 16,3-5-5-16,-3 4-1 0,1 3-3 0,1-5 2 15,-2-1-6-15,0 0 6 0,5-2 3 16,2 0-9-16,7 0 2 0,-1-2-11 0,4-2-23 16,5 1-41-16,2-1-93 0,4 1-256 0,4-3-1123 15</inkml:trace>
  <inkml:trace contextRef="#ctx0" brushRef="#br0" timeOffset="829585.4834">13805 12705 1 0,'-2'-4'96'0,"-3"0"369"0,3-4-10 15,1 3-31-15,0 1-73 0,0-1-73 0,1 1-56 16,0 1-42-16,0 1-28 0,0-2-26 15,0 3-16-15,1 0-21 0,-1 0-24 0,0 2-17 16,0-1-21-16,0 0-12 0,0 1 0 0,1 3 5 16,0 2 8-16,-1 5 5 0,0-2 2 0,0 4-5 15,0-1-2-15,0 1 0 0,-1 4-3 16,0-1-1-16,-2 4-6 0,2-1-5 0,-2 0-1 16,2 2-3-16,-1-1-1 0,-2 3-4 0,0 1-1 15,3 0 0-15,-2-1 0 0,-2 0 2 16,3 0-3-16,0 0 2 0,-5-1-4 0,5-1 0 15,-3-1 0-15,2-3 0 0,1 0 0 0,-2-3-1 16,0-3-2-16,2 0-4 0,-2-4-4 0,1 0-4 16,1-1-6-16,1-3-4 0,0-1 0 0,0-2 5 15,1-2 6-15,-3 0 0 0,0-1-4 16,0-3-7-16,-1-4-3 0,0 1 3 0,1-3 4 16,-2-4 5-16,2 2 1 0,-3-2-1 0,1-3-2 15,3 3 0-15,-1-2 4 0,0 0 2 16,3 0 6-16,0 3 0 0,1-1 0 0,2 3-2 15,1 1-2-15,3 1 4 0,-1 3-2 0,3 2 3 16,2 1-1-16,5 2 0 0,-3 0 6 16,7 0-2-16,0 2 4 0,1-1-1 0,4 1 0 0,3 0 0 15,0-1-1-15,0-2 3 0,-3 1 0 16,2-1-1-16,-4 1 0 0,3-2-3 0,-3 0 2 16,-2-1 1-16,-4 0 1 0,-2-1 2 0,2 0-1 15,-5-1 0-15,-2 0 2 0,-2-1 2 0,-2 2 4 16,-2-1 3-16,-1 0 4 0,-3 1-1 15,0-2 6-15,-2 1 1 0,0 0 3 0,0-1 5 16,-1 3-2-16,1 0 1 0,0 0 1 0,-1-1 3 16,0 3-2-16,1 1-1 0,2 1-6 15,0 3-10-15,0-1-2 0,0 0-6 0,0 0-3 16,0 1-1-16,0 2-5 0,0 1 1 0,0 6-2 0,1-1 3 16,1 7 1-16,2 0 0 0,-1 4-1 15,-3 1-2-15,2 1 2 0,0 1 0 16,-1 3 2-16,1-1 2 0,-4 1-4 0,1 1-2 15,-1-1-1-15,0 0-1 0,-1-2 0 0,-2-5-6 16,3 0-11-16,0-3-17 0,-3-1-14 0,3-3-21 16,1 0-26-16,-2-2-34 0,2-3-63 0,-3-1-93 15,4 0-176-15,-1-4-345 0,1-2-550 16</inkml:trace>
  <inkml:trace contextRef="#ctx0" brushRef="#br0" timeOffset="830176.5901">14103 12447 1 0,'-11'-15'0'0,"-3"-5"168"0,-6-5 180 0,0 3-14 16,-1 7-28-16,-1 0-50 0,-2 2-40 16,0-1-29-16,-1 4-23 0,-1-1-23 0,-3 4-17 15,-1 3-14-15,-1 0-12 0,0 2-11 0,-1 2-6 16,-4 1-8-16,3 3-9 0,-2 3-5 15,-2 1-5-15,-3 3-6 0,0 2-4 0,1 2-4 16,1 2-6-16,2 1-7 0,0 2-1 0,2 2-4 16,2 2 0-16,0 5 2 0,2 1-2 0,1 2-1 15,4 4-2-15,3-1-2 0,0 3 1 16,6 0 1-16,0 2 0 0,4 3-1 0,3 0 4 16,1 0-1-16,5 4 1 0,3 1 3 15,1-1-8-15,2 1-1 0,4-3-3 0,2 1-6 16,2-3 5-16,2 1 0 0,4-2-1 0,-3 1 0 15,6-3-1-15,1 3-1 0,5-2 0 0,-2-1-3 16,5 1 1-16,2-2-1 0,3-4 0 0,2 0 1 16,1-4-2-16,2-1 1 0,5-4 0 0,1-3-1 15,4-7 1-15,2-3-3 0,-1-1 0 0,1-5 4 16,2-6-3-16,4-5-1 0,-4-4-2 16,1-4-3-16,0-2 2 0,-2-4 3 0,-2-4-1 15,0-2-2-15,-4-3 3 0,1-3-3 0,-5-3 3 16,0-2 4-16,-3-5-3 0,-6-3 0 15,2-2-2-15,-6-3-3 0,-3 0 5 0,1-4 2 16,-5-1-1-16,-2 0 3 0,-6-1-2 0,-3-3-1 16,-2 1 1-16,-3-2 2 0,-7 0-6 15,-6 3 1-15,-4 4-2 0,-7 1-4 0,-3 4 7 0,-3 4-3 16,-7 1 3-16,-5 5-1 0,-6 5-4 16,-2 5-1-16,-12 4 2 0,-5 5 5 0,-1 3-6 15,-6 3 2-15,2 1-3 0,-4 5-9 0,-3 1 8 16,-1 4-7-16,-1 5-7 0,2 2-15 0,-1 3-21 15,5-1-29-15,1 3-33 0,6 4-68 16,1 2-132-16,2 7-468 0,6 0-884 16</inkml:trace>
  <inkml:trace contextRef="#ctx0" brushRef="#br0" timeOffset="831164.5028">10817 12691 1 0,'-8'-1'0'0,"-2"-1"0"0,-4-2 164 0,6 2 228 16,5 2-28-16,1-2-72 0,2 2-87 0,1 0-84 0,1 2-55 15,0-2-13-15,3 0 12 0,1 0 25 16,3 1 12-16,0 0-3 0,2 2-1 0,2-1-4 15,2 2-3-15,1 0-5 0,0 0-7 0,3 2-2 16,0-1-3-16,4 0-6 0,1 3-7 16,3-1-4-16,2-2-7 0,0 4-2 0,2-2-2 15,2-1-6-15,1 1-5 0,3 1-6 0,4 0-3 16,2 3-1-16,2-3-1 0,1 2 0 0,-1 0-2 16,3 1 0-16,2 0-1 0,5 1 1 15,1-1 0-15,1 0-5 0,-1 1 0 0,4 0-2 16,-2-1 0-16,1 1 1 0,1-3 0 0,-1 3-2 15,2-4-3-15,-3 1-2 0,-1 0-3 0,-2-1 1 16,-2 1-3-16,-3 0 1 0,2 2-1 16,-4-2-3-16,0 1 4 0,-2-4-1 0,2 0 1 15,-5 0 0-15,-1-1-2 0,0-1 0 0,-4-1 0 16,1-1 0-16,-4 1 1 0,-7-3-2 0,0 0-1 16,-7 0-1-16,-1 2-1 0,-5-2 1 15,0 1 1-15,-5-1-1 0,-2 0-1 0,-3 0 2 16,-1-1-4-16,-2 1 3 0,-2 0 2 0,0 0-2 15,0-2 0-15,0 2-5 0,0-3-7 0,-2 0-7 16,2-2-9-16,-1 1-11 0,-2 0-13 0,1-4-9 16,-1 2-13-16,-2-4-9 0,2-1-7 15,-2-3-7-15,0-1-2 0,-4 2 2 0,0 0 9 16,1 1 18-16,-1-1 20 0,-4 2 17 0,0 1 14 16,-1 0 9-16,0 2 5 0,-2 1 6 0,2 0 5 15,2 1 5-15,1-1 9 0,1 2 10 16,3 2 14-16,4 0 17 0,2 2 6 0,1-1-10 15,1 2-18-15,-1 0-14 0,3 2-7 0,4 2 8 16,3 1 9-16,3 3 2 0,1 2 0 16,3 3-5-16,2 1-4 0,0 5-4 0,1-1-3 15,-2 3-3-15,-1 1-4 0,-3-2-1 0,-2 4-6 16,-2-2 2-16,-2 0 0 0,-4 3-2 0,-1-3 4 16,-4 3-3-16,-3-1-3 0,-5 3-1 15,-2 1-3-15,-5 0-7 0,-4 1-16 0,-2 2-20 0,-3 1-29 16,-4-1-47-16,-2 1-49 0,-6 3-124 15,-2-2-241-15,-4 4-376 0,-1-1-77 0</inkml:trace>
  <inkml:trace contextRef="#ctx0" brushRef="#br0" timeOffset="832155.388">10612 14808 1 0,'-6'3'0'0,"1"-1"116"0,-2 0 220 16,6-1 8-16,0-1-36 0,2 0-98 0,0-1-99 15,-1 1-44-15,2 1-8 0,-1-1 14 0,2 0 20 16,-1 0 12-16,0 2 6 0,0-1-6 16,3 1-8-16,-2-2-3 0,1 0-1 0,1 0-1 0,0-1-8 15,0 0-2-15,-1 0-7 0,3-1-8 16,-1-1-3-16,-1 1-8 0,2-2-5 0,3 1-5 16,-1-1-7-16,3-2-4 0,1-2-5 0,5-1-1 15,1-2-4-15,1 2-3 0,1-4-2 16,2 1-3-16,4-1 1 0,0 1 0 0,3-2-1 15,4 0 0-15,0-2-3 0,5-2 0 0,3 0 1 16,6-2 0-16,2-3-2 0,3-2 2 0,1-1-1 16,5-2-2-16,1 0 2 0,-1 3-2 0,4-1-1 15,-1 1-2-15,3 0-5 0,0 0 1 16,0-1-2-16,-2-1 2 0,2-3 1 0,1 2-4 16,0-1 1-16,-1 0-1 0,-2-1 3 0,-1-3-1 15,1 0 0-15,-2-2-1 0,0 2-3 16,-4 1 1-16,0 0-2 0,-5 3 3 0,-4 4-4 15,-6 2 4-15,-1 2-1 0,-6 2-2 0,0 0 7 16,-5 3-4-16,-3 0 1 0,-4 3 0 0,-3 1-2 16,-4 1 1-16,-2 1-1 0,-3 3 1 15,-1 1-5-15,-4 2 5 0,0 0-1 0,-1 1-2 16,-1 1 6-16,0 1-5 0,-2-1 1 0,2 1 0 16,1 1-4-16,-3 0 1 0,2 0 0 0,0 0 1 15,-2-1-1-15,1 1 2 0,1 0-1 16,-2 0-4-16,0-1 5 0,0 1-7 0,-1 0-3 15,-1 0-7-15,1 1-16 0,-1-1-8 0,0 0-16 16,-1 0-11-16,1 0-6 0,-1 0-1 0,-3 1-1 16,3 2-12-16,-5-1-22 0,1 1-31 15,-2-2-26-15,0 3-25 0,0-2-26 0,-6-1-45 16,3-1-64-16,-2 0-60 0,-1-1-17 0,-2 0 35 16,1 0 67-16,2-4 286 0,-5 3 16 0,0-1 0 15,-1 0 0-15,0 1 0 0,3 1 0 0,-3-2 0 16,5 2 0-16,0 1 181 0,-1-2 77 15,4 2 10-15,0 0 4 0,2-1-12 0,2 2-14 16,0-1-8-16,5 0-20 0,0 0-36 0,1 1-40 16,1-1-39-16,0 0-29 0,-1 0 7 0,2 0 18 15,5 1 10-15,2 0 4 0,3 0-20 16,4 2-17-16,7-1-13 0,0 1-10 0,5-1-6 16,1 2-12-16,-2 2-5 0,0-1-8 15,1 4-5-15,-5-1-1 0,3 2-4 0,-3 3-1 16,-2 1-4-16,0 2 0 0,-1-1-1 0,-5 0-1 15,1 3 0-15,-6 3-3 0,0-1 2 0,-4-1-2 16,-1-1 1-16,-4-1 4 0,-1-1-1 0,-1 3 2 16,-6 0-2-16,-1 0 1 0,-2 2 0 0,-6-1 1 15,1 1 1-15,-5-1-4 0,-2-3 1 0,0 0-3 16,-2 1 0-16,-4-4 4 0,2 2-5 16,-2-3 0-16,-3 1-5 0,1 1-9 0,-3-4 0 15,2-1-11-15,5 1-14 0,2-4-21 0,0 1-33 16,6-2-59-16,3-1-116 0,1-3-398 15,7 0-977-15</inkml:trace>
  <inkml:trace contextRef="#ctx0" brushRef="#br0" timeOffset="834296.3963">14442 15760 1135 0,'-2'-6'322'0,"0"-1"41"0,2-3-57 16,-1 4-36-16,1 3-32 0,0 1-59 16,0 1-51-16,0 1-36 0,0-2-26 0,0 4-28 15,0-1-15-15,0 0-4 0,1 3 2 0,1-2 10 16,0 5 9-16,0 3-2 0,0 0-3 15,0 4-8-15,2 0-5 0,-2 3 0 0,0 0 0 16,-1-1-3-16,3 2-4 0,-1 2-5 0,-2 1-8 16,0 0 3-16,0-2 3 0,0 1 0 15,-1 0-2-15,0 3-2 0,-1-1-3 16,0 3 0-16,0 0 5 0,-3-2-3 0,-1 0-3 0,3-1-8 16,-2-3-8-16,0 0-2 0,2-2-7 0,-4 1-9 15,2 1-6-15,-3-2-18 0,4-2-11 16,-4 0-6-16,2-2-4 0,-2-1-3 0,-3-3 6 15,1 2 7-15,0-5 6 0,-2 0 21 0,1-1 9 16,0-1 13-16,-1-2 13 0,4 1-2 0,-2-3 6 16,2 0 2-16,-4-1 3 0,2-1 2 0,-1 0 0 15,0 0-3-15,-1-1 0 0,2 0 7 0,-1 2 4 16,2-1 10-16,3 2 11 16,-2-1 1-16,2 0 7 0,2 1 3 0,1 0-1 0,2 0-7 15,0 1-9-15,0-1-10 0,2 0 3 0,-1 1 15 16,4 2 10-16,-2 0 8 0,7 1-4 0,2-1-17 15,6 2 0-15,3-3-6 0,2 0-2 16,4-1-1-16,2 1-7 0,-1-2-6 0,-1-2-8 16,2 1 2-16,0 0 1 0,0 0 2 0,-2-1 5 15,-1 2-4-15,-4-1-6 0,-1 1-2 0,-1 0-1 16,-3 0 0-16,-4 0 1 0,-3-1-3 16,-1 0-7-16,-1 1 4 0,-5-2-1 0,2 1-2 15,-4 1 1-15,0-2-17 0,0-1-11 16,0 0-13-16,0 1-21 0,-2-1-28 0,1 0-40 15,-2-2-60-15,-2-1-106 0,0-2-217 0,-4 1-421 16,5-2-63-16</inkml:trace>
  <inkml:trace contextRef="#ctx0" brushRef="#br0" timeOffset="834602.3366">14230 15922 214 0,'-18'-13'456'15,"0"1"94"-15,-4-4-74 0,11 4-74 16,3 3-76-16,4 1-93 0,4 1-73 0,1 0-58 16,5 2-27-16,2 0-22 0,6 0-6 0,5 1-3 15,6 0-10-15,5 2-4 0,2 1-6 0,3 0-2 16,1-1-4-16,-2 1-2 0,2-1-3 16,-3 1-7-16,4 0 3 0,-5-2-3 0,-3 2 1 15,-2 0 5-15,-2 0-7 0,-4 0-2 0,-1-1-3 16,-4 1-2-16,-4 0 2 0,-3 1 2 15,-5-2 1-15,0 0-3 0,-2 2 6 0,-2 0 0 16,0 0 3-16,0 0 0 0,-2 0-7 0,2 0-8 16,-2 0-8-16,1-1-10 0,-1 1-17 15,0-1-26-15,-3 0-34 0,3-2-43 0,-1 2-53 0,-2-1-98 16,4-1-248-16,1 2-495 0,1-2 131 0</inkml:trace>
  <inkml:trace contextRef="#ctx0" brushRef="#br0" timeOffset="835366.3723">14891 15504 1 0,'-3'-10'0'16,"-2"-5"481"-16,-3-1-39 0,3 1-38 16,-2 1-57-16,-3 3-96 0,1 0-61 0,0 0-37 15,-2 1-26-15,-1 1-22 0,1 0-13 0,-2-1-21 16,-4 2-16-16,3 0-1 0,-2-1-4 0,-3 3 0 15,4-1 0-15,-3 1-7 0,-1-1-10 16,0 3-3-16,-3 0-2 0,1-1-5 0,-4 1 4 16,0 3-5-16,1-3-8 0,-3 4 8 0,1 1-3 15,-1 2 0-15,-2 0 1 0,1 2-6 0,1 1-1 16,-1 1 2-16,-3 1 3 0,-4 0-3 16,0 2-1-16,-3-1-2 0,4 3-6 0,-4 2 6 0,-1 0-1 15,-1 3 0-15,-1 0 1 0,-1 2-5 16,2 1 0-16,-1 1 0 0,1 2 3 0,-1 2-4 15,0 2 1-15,1 0-2 0,0 2-3 0,2 2 9 16,2 1-1-16,-1 1 1 0,4 0 1 16,2 0-5-16,2 2 0 0,3 0 1 0,4 1 5 15,-1 0-5-15,7 0 1 0,0 2-2 0,2 0-1 16,3 3 5-16,-2 0-1 0,3 1 0 16,6-4-2-16,0 1-2 0,2 1-1 0,4-5 2 15,1 5 5-15,0-1-3 0,2 1-2 0,2 1 0 16,2-3-1-16,2 2 2 0,1-1 1 0,4-1 1 15,0 0-4-15,4-3 2 0,3 0-3 16,0-2 1-16,5 2 2 0,3-2-3 0,0 4 3 16,0-6-3-16,2 0 1 0,5-3 5 0,-2-1-4 15,4-6 5-15,4 3-5 0,-1-5 3 0,4 2-2 16,0 0-4-16,6-1 5 0,-2-1-8 16,4-6 4-16,-2-2-2 0,5-5-3 0,-3-2 5 15,3-5-2-15,3-2 3 0,0-5-6 0,0-1 4 0,0-1-5 16,0-3 3-16,0-2 3 0,-3-2-6 15,-2-2 4-15,1-2-5 0,-4 0 2 16,-2-2 4-16,0-2-1 0,0-2 2 0,-3-2-3 0,-3-8 0 16,1-1-1-16,-3-5 1 0,0 0 6 15,-3-2-8-15,-1-4 7 0,-2 0-2 0,-4-3-2 16,-4-1 9-16,-4 0-5 0,0 0 1 0,-8 1-3 16,-1 0-3-16,-5 3-1 0,-5-2-1 15,-6 1 5-15,-4-3-5 0,-1 0 5 0,-7 0-4 16,-4 1-4-16,-5 4 6 0,-6 0-2 0,0 6 0 15,-8 2 0-15,-1 6-2 0,-7 2-1 0,-2 2 2 16,-6 4 5-16,-3-2-6 0,-11 2 1 16,-5 3-3-16,-4 3-5 0,-8 6 6 0,-3 0-4 15,-3 0-2-15,-2 4-3 0,0 2-13 0,3 3-12 16,-1 5-15-16,4 3-21 0,1 1-40 16,4 3-60-16,1 2-122 0,3 0-318 0,-1 2-1110 0</inkml:trace>
  <inkml:trace contextRef="#ctx0" brushRef="#br0" timeOffset="836294.0357">10612 15220 1 0,'4'-4'0'0,"2"-3"0"0,2-2 287 16,-2 0 50-16,3 2-33 0,-1 2-35 15,2-3-24-15,4 2-24 0,-2 0-21 0,4-1-28 16,1 0-28-16,-1 3-29 0,2 0-23 0,0 3-17 16,-2 1-19-16,4 2-8 0,0 4-10 15,0 1-7-15,1 1 0 0,3 1-4 0,-4 2 1 16,3 0-4-16,0 4 2 0,3-2-1 0,0 3 0 15,0 0 5-15,3-2-3 0,2-1 3 16,1 1 4-16,4-1 2 0,6-2 4 0,2 0-1 0,4-3-4 16,3 3-5-16,-1-1-6 0,3 1-4 15,3-1 1-15,2 2 1 0,2-1-6 0,4 0 0 16,-2 2-6-16,4 1-2 0,-1-1 2 0,2 2-1 16,-2 1-1-16,2-2-3 0,-1 0 2 15,-2-1-2-15,0-2 1 0,0 1 2 0,1-2-5 16,0-1 2-16,-2-1-2 0,-1 2 1 0,2-3 3 15,-1 1-1-15,-4 1 2 0,-1-2-3 0,-3-1 2 16,-6 2-3-16,-2 1 1 0,-5-2 3 16,-1 1-5-16,-2-3 2 0,-8 0-4 0,0 0-1 15,-4-1 4-15,-3-1-3 0,0-1 3 0,-3-1-2 16,3-1 1-16,-4 0-3 0,1 0 1 0,-1 0 3 16,-4-1-5-16,0-1 3 0,-2 1-3 15,0-1 0-15,-2 0 2 0,-2 0-1 0,1 1 0 0,-2-2-2 16,2 2 0-16,-1 0-6 0,-1 0-1 15,-1-1 0-15,1 1-8 0,-4 0 2 0,0 0-7 16,-1-2-6-16,-1 1 2 0,0-1-5 0,0 0-3 16,-3-1-5-16,0-2-7 0,-3 2-7 0,-1-2-8 15,0 1 0-15,-4 1 0 0,-5-1 15 16,0 2 12-16,-2-3 12 0,-3 3 12 0,3-1 4 16,-4 0 5-16,0 1 1 0,2-1 3 0,0-1 0 15,0 3 3-15,0-1 8 0,4 1 3 16,3 1 10-16,4 0 6 0,2 1-8 0,4 0-3 15,0 2-3-15,5 1 2 0,1 3 9 0,3 1 8 16,6 1-1-16,1 3-1 0,4 0-2 16,1 3-7-16,-2 0-3 0,2 2-5 0,-2 1-6 15,-2 0 1-15,-2 3-5 0,-1 0 1 0,1 1-2 16,-5 3-2-16,-3-1 0 0,-3 2-2 0,-2 0 4 16,-4 0-7-16,-2 0 4 0,-4 0-3 15,-4-1-3-15,-4 0 5 0,1 2-11 0,-5-1-7 16,-2 3-18-16,-3 0-33 0,-2 0-38 0,-7-2-59 15,1 0-132-15,-5-1-425 0,-2 1-881 0</inkml:trace>
  <inkml:trace contextRef="#ctx0" brushRef="#br0" timeOffset="836888.61">10620 17169 889 0,'-16'3'133'15,"-2"0"73"-15,-5 0 45 0,9-2 16 0,3 0-18 16,3 0-86-16,3 2-78 0,1 0-45 15,-1 0-15-15,3-1 5 0,0 1 1 0,2 2 3 16,0 0-1-16,0-2-2 0,2 0 6 0,0 0 7 16,3 2 5-16,-1 0-3 0,2 0 21 0,3-2 14 15,4-2 5-15,3-3 7 0,4-2-21 0,3-3-16 16,2 1-9-16,6-3-3 0,5-2-3 16,3 2-3-16,3 1-6 0,3-2-1 0,3 2-3 15,5-3-4-15,2 1 3 0,3-3-5 0,4-1-5 16,2 0-1-16,4-2-5 0,2 0-1 15,-1 3 3-15,5 1-4 0,0-4 2 0,2 2-5 16,1-3-2-16,1-1-3 0,3 1 1 0,0-1 2 16,-1-2-1-16,0 1 1 0,-3-2-5 0,-1 2 0 15,-3 0 1-15,-2 1 1 0,-3 1 2 16,-6 5-1-16,-4-2-2 0,-4 1-1 0,-4 2 3 16,-7 1 4-16,-3 0-3 0,-6 2 1 0,-6 1-6 15,-1 0-4-15,-6 0 6 0,-2 1 1 16,-5 1 1-16,-1 2 1 0,-2-1 0 0,-1-1-5 15,-3 1 2-15,1-2 4 0,-2 1-2 0,3 3 0 16,-4-1-3-16,0 1-6 0,0-1 5 0,0 0 1 16,1 1 0-16,-1-1-2 0,0 2-5 0,0-3-7 15,0 2-6-15,-3 0-2 0,2 0-14 0,0 1-10 16,-3 1-11-16,0-2-18 0,-1 1-7 0,-1 0-18 16,1-1-23-16,-3 2-52 0,0-1-92 15,-2 1-143-15,-3 0-256 0,-1-2-228 0,-3 2 353 16</inkml:trace>
  <inkml:trace contextRef="#ctx0" brushRef="#br0" timeOffset="837096.1454">12759 16606 1 0,'-10'-1'0'0,"-1"-5"457"15,-3 0 125-15,8 3-90 0,5-1-122 16,2 1-104-16,4 0-76 0,3-1-41 0,10 1-19 16,2-2-2-16,3 3-16 0,5 1-17 0,4 1-21 15,2 2-17-15,2 3-7 0,-1 0-9 0,-3 5-5 16,-1 0-5-16,-4 2-11 0,-4 3-8 15,-1 2-1-15,-8 2-1 0,-3 6-2 0,-3-2 3 0,-3 3-5 16,-4-2-7-16,-2-1 6 0,-4 2 1 16,-5 3 2-16,-5 1 4 0,-1-1-10 15,-4-1-8-15,0-4-13 0,-4-3-23 0,-1-2-50 0,3-1-119 16,2-1-502-16,1-3-976 0</inkml:trace>
  <inkml:trace contextRef="#ctx0" brushRef="#br0" timeOffset="838680.8287">18039 13779 601 0,'-3'-4'518'16,"0"-5"-54"-16,0 0-86 0,3 2-51 15,1 0-59-15,1 3-68 0,1-1-55 0,-2 3-39 16,2 0-24-16,-1 2-20 0,1 3-12 0,2 1-9 16,0 5 0-16,4 2 0 0,0 4 0 0,1 0 2 15,1 5-10-15,1 0-3 0,-4 1-8 16,3 2-7-16,-2 1 5 0,-1-1-3 0,-2 3 0 0,0-1-4 15,-2 1-2-15,1-2-3 0,-4 2 1 16,-2 0 7-16,-3-4-9 0,-1 0-1 0,-1-3 1 16,0 0-6-16,-4-2 6 0,-5 0 4 0,1-2-2 15,-6-1-3-15,1 0 1 0,-3-2-4 0,0-1 4 16,1-3 4-16,0-1-6 0,1-1 2 16,-1-3-4-16,3-1 0 0,-1-2 1 0,2-2 0 15,1 0 0-15,-1-3-4 0,-1 0 0 0,1 1-6 16,1-2-1-16,1 2-5 0,0-4-19 15,3 1-19-15,0-1-24 0,1-4-30 0,3 3-41 16,0-3-89-16,5-1-201 0,2-1-663 0,2-2-436 16</inkml:trace>
  <inkml:trace contextRef="#ctx0" brushRef="#br0" timeOffset="838906.2888">17796 13801 826 0,'-3'-5'585'0,"0"-4"-123"0,2-1-89 0,5 2-86 16,2-3-65-16,2 3-64 0,3-1-42 0,1 1-28 15,6-1-19-15,2 0-18 0,3 2-18 0,3 2-10 16,-1 0-6-16,4 2-8 0,0 1-2 16,2-1-4-16,4 2-1 0,1 1-1 0,0 0-3 15,1 0-5-15,-1 0-15 0,-2 0-20 0,2-1-31 16,-2 1-48-16,-1-3-66 0,-3 1-115 15,-1-1-283-15,-3-2-565 0</inkml:trace>
  <inkml:trace contextRef="#ctx0" brushRef="#br0" timeOffset="839444.287">18238 13323 1 0,'-18'-4'53'0,"-9"-4"432"15,-8 0-62-15,4 3-21 0,2 2-65 16,-2 0-90-16,1 3-67 0,-2 1-39 0,-1 3-18 16,-1-1-12-16,-4 4-2 0,2 0-7 0,-1 4-10 15,-4-1-6-15,1 5-16 0,1 3-9 0,-1 1-8 16,5 6-11-16,-4 6-5 0,1 3-4 0,5 5-6 16,2 3-4-16,0 4 2 0,2 5-2 15,1 2 1-15,3 1 2 0,0-1-3 0,7 0-1 16,2-3 1-16,1 2-1 0,8-3-1 0,1 1 1 15,6-3-4-15,7 1-4 0,0-1 0 16,6-1-2-16,1-1-2 0,5 0 0 0,2-3-4 16,3 0-2-16,3-1-1 0,1 0 2 0,2-6-4 15,3-1 2-15,2-5 0 0,5-3-2 0,4-4 6 16,0 0-4-16,4-5 2 0,-1-5-1 16,7-4-2-16,-1-2 0 0,-1-9 0 0,5-3 3 15,-2-4-5-15,2-2 4 0,-5-3-1 0,1-5-3 16,-5-1 6-16,-4-3-4 0,0-3 5 0,-3-4-1 15,-1-8-1-15,-1-1 1 0,-2-4-4 16,-1-5 4-16,1-1-3 0,-4-6 2 0,-1 0 1 16,-4-4-4-16,-2-1 4 0,-5 2-2 0,-5 1 1 15,-4 0 0-15,-7 3-3 0,-5 0 0 0,-8 1-2 16,-3 2 1-16,-10 1 0 0,-7 7 1 16,-6 1-1-16,-7 5-3 0,-8 3 2 0,-7 5-3 15,-10 2 3-15,-6 3 0 0,-6 5-2 0,-9 2 2 16,-8 5-4-16,-8 1-4 0,-4 3 0 15,-4-1-6-15,1 5-8 0,-1-2-17 0,7 4-17 0,1 4-26 16,7 2-20-16,7 5-31 0,6 5-54 16,8-3-97-16,10 5-360 0,2-3-967 0</inkml:trace>
  <inkml:trace contextRef="#ctx0" brushRef="#br0" timeOffset="840099.2841">14877 13159 1 0,'-10'-2'0'16,"-5"-4"0"-16,-3-2 0 0,5 4 81 0,1 0 295 16,2 1 3-16,1 0-50 0,0-1-57 0,5 2-47 15,-3 0-29-15,2 0-11 0,2 1-17 0,2 1-32 16,1 0-42-16,1 0-40 0,0 1-20 16,4 1 8-16,-2-1 19 0,5 4 19 0,2-2 11 15,2 1-3-15,1 3-9 0,7 2-8 0,-1-2-12 16,5 2-7-16,0 4-7 0,1 0-4 0,5 4-2 15,5 1-3-15,0 0 0 0,5 2-4 0,7 1-6 16,-1 4 2-16,6-2-2 0,5 2 1 0,4-1-2 16,3 0-4-16,6 2-3 0,6 0-2 15,-1 0 2-15,7 0-4 0,0 0 0 0,5-1-4 16,-2 1-1-16,-3 1-1 0,-1-1-1 0,0 1 0 16,-4 0-5-16,-3 1 2 0,-3-1-2 15,-1-1 1-15,0-4 2 0,-7-1-4 0,-2-2 4 16,-2-2-3-16,-6-2-1 0,-1-2 2 0,-1-3 0 15,-4-2 0-15,-5-2-1 0,-1 0 0 16,-7-4 0-16,2 1-1 0,-6-3 4 0,-3 0-5 0,-3 0 3 16,-5-3 0-16,-4 2-2 0,0-2 2 15,-2 0-1-15,-4 0 3 0,-3 0-1 0,-1-1 0 16,-3 3-1-16,2-1-2 0,-1-1 1 16,-1 1-4-16,0-2 2 0,1 1-4 0,-1-1-4 0,0 2 0 15,1-2-7-15,2 1-1 0,0-1-7 16,3-1-5-16,-2 1-7 0,1 2-7 0,2-1-6 15,0 2-15-15,-2 0-11 0,-3 1-19 0,-3 0-14 16,0 1-9-16,-1 0-8 0,-1 0 3 16,-2 2 0-16,-4 0-3 0,0 2-7 0,-4 0-15 15,-1-2-13-15,1 0-21 0,1-1-25 0,-2 0-75 16,2 1-176-16,1-1-254 0,-1 0 417 0</inkml:trace>
  <inkml:trace contextRef="#ctx0" brushRef="#br0" timeOffset="840777.5845">15357 15975 1 0,'-10'1'327'0,"-4"-1"21"0,0 0 34 0,5 0-1 0,5-1-15 16,-1 1-91-16,4-1-88 0,0 1-51 0,0-1-27 16,1-2-17-16,1 2-10 0,-1 0-18 0,1 0-19 15,-1-1-2-15,2-1-3 0,3-2 3 0,-1 0 5 16,5 0-2-16,4-4-2 0,2-1 1 15,6-1 2-15,2-2-4 0,7-5-2 0,2 0-6 16,6-3-7-16,4-1 4 0,9-4-3 16,5 0 3-16,0-3-2 0,7 0-2 0,4-2-6 0,1 1-1 15,3-6-3-15,1 1-3 0,2-2 5 16,7 1-6-16,0-2 1 0,3-1-3 0,6 0-3 16,-1-3 1-16,0 2-3 0,-3-1 0 0,-5-2-5 15,0 1 1-15,-6-2 4 0,0 4-6 16,-10 0 3-16,2 3-3 0,-8 1-4 0,-4 4 4 15,-5 3 1-15,-5 3 1 0,-7 6 0 0,-9 1-1 16,-6 3 0-16,-5 2 0 0,-4 4 4 16,-6 2 0-16,-2 4 3 0,-4 1-2 0,-1 2 2 15,-1 1 0-15,-1 0-4 0,-1 0-1 0,-1 1-7 16,-1 0-2-16,0 2-2 0,-5 0 1 0,-2 0-2 16,1 3-12-16,-1 2-14 0,-4 1-22 15,4 1-27-15,-1-2-28 0,0 1-44 0,-1 0-79 0,-1 0-158 16,2 2-516-16,-6-2-707 0</inkml:trace>
  <inkml:trace contextRef="#ctx0" brushRef="#br0" timeOffset="840995.4958">17142 14845 1529 0,'7'-5'337'0,"2"-3"7"0,3 1-93 15,3 0-21-15,3 0-44 0,-1 3-58 0,6 1-35 16,-1 3-22-16,3 2-11 0,-1 1-5 15,2 2-10-15,-4 4-9 0,-2 2-8 0,-1 3-8 16,-7 4-5-16,-1-1-2 0,-2 1 0 0,-5 4-2 16,-2 0 1-16,-5 2-2 0,-3 0 0 15,-4 2-2-15,-7-1-3 0,-3 0-1 0,-1 1-6 16,-3-3-9-16,-4-3-15 0,2-2-20 0,-1-4-39 16,2-1-72-16,2-2-202 0,0-3-818 0,4-5-473 15</inkml:trace>
  <inkml:trace contextRef="#ctx0" brushRef="#br0" timeOffset="843479.5784">18259 12644 1 0,'0'0'0'0,"0"2"0"0,0 2 0 16,-1-3 0-16,1 0 0 0,0 0 0 0,0 0 0 16,0 0 0-16,0-1 0 0,0 2 0 15,0-1 0-15,0-1 0 0,0 0 0 0,0 1 0 16,0-1 267-16,0 0 32 0,-2 0-11 0,2-1-23 15,0 1-35-15,0 0-65 0,-1 0-53 0,-1-1-40 16,1-1-23-16,-5 1 19 0,4-1 16 16,0 2 9-16,1-2 7 0,-2-2-1 0,1 1-1 15,1 0-9-15,-1-1-14 0,1 1-13 0,0-2-10 16,-1-1-6-16,1 3-4 0,1-1 0 0,-2 1-4 16,2 2-1-16,0-1 0 0,0-2-2 15,0 0 0-15,0 0-3 0,2-1-2 0,1 2-1 16,0-3-5-16,-1-2 1 0,4 2-5 0,2-1 0 15,0 0-1-15,2 0-3 0,2-1 0 16,2 3-3-16,-1-3 1 0,3 1-1 0,0 1-3 16,1 2-1-16,-2 0-5 0,1 2 3 0,-3 4-5 15,2 1 1-15,-3 0-1 0,0 5-4 0,-3-1 2 16,-1 4-2-16,2 1 2 0,-3 2 0 0,-1 2 0 16,0 0-1-16,-3 0 1 0,-2 4-1 0,-3 0 1 15,-3 3 1-15,0 2 1 0,-3 1-1 16,-4-1 0-16,1 1-1 0,-4-2 2 0,-1-5 3 15,-1 1-1-15,3-4 0 0,-3-1-2 0,3-2-2 16,-2 0 3-16,5-3 1 0,1-2 1 16,0-2 1-16,3-4 3 0,3-1 2 0,1-1 6 15,1-1 3-15,2 0-5 0,-3-2-2 0,6 1-5 16,-3-1-8-16,2-3 2 0,1-1-1 0,1-1-1 16,3-1-2-16,2 2 0 0,2-1-2 15,2 0 2-15,3 0 2 0,-2 2-2 0,3 1 2 0,-5 0-2 16,5 4-2-16,-2-1 4 0,-3 1-2 15,1 1 0-15,1 1 0 0,-2 1-2 0,-2 3 0 16,3 0 1-16,-1 2 3 0,-1 1-3 16,0 2 1-16,0 2-4 0,-1 5-1 0,-2 1 5 15,-2 0 0-15,0 1 2 0,-4 3 0 0,0 1-2 16,-4-1-2-16,0-1 3 0,-4-2 4 0,0 1-3 16,-4 0 2-16,-5 0-2 0,-2-1-4 0,1-1 6 15,-2-1 0-15,0-2 0 0,-3 1 4 16,0-2-5-16,-1-5 1 0,1 1 3 0,0-2 3 15,2-2-2-15,0-1-1 0,5-2 1 0,-1-1-8 16,2-2 10-16,2-2 1 0,1 0 0 0,3-1 4 16,0-1-5-16,-1 1-1 0,0-2 0 15,5-1 2-15,-2 1-3 0,3 1 0 0,0 1-2 16,0-1-8-16,-1-1 7 0,2 2-2 0,-2 0 2 16,3-1 1-16,0 1-3 0,0 1-2 15,0 0 0-15,0 1 3 0,0-1-2 0,0 0 1 16,0 1-2-16,0-1-7 0,3 1 5 0,-3 0-1 15,1 0 1-15,-1 1 4 0,1 0-8 0,1-1-3 16,-1 2-2-16,0-1 1 0,1 1-1 16,0 0-1-16,1 0-4 0,0 1-12 0,-1-1-7 15,1 3-17-15,2-3-23 0,1 1-29 0,-1 1-72 16,0 0-133-16,3 0-393 0,0 1-872 0</inkml:trace>
  <inkml:trace contextRef="#ctx0" brushRef="#br0" timeOffset="844280.482">19052 12582 1 0,'0'-8'0'0,"-2"0"50"0,2-4 343 16,0 1 0-16,-3 1-24 0,3 3-58 15,-1 0-46-15,0 0-47 0,0 2-30 0,-2-1-30 16,2 3-27-16,-3-1-23 0,0 1-24 0,2 1-13 16,-3 0-12-16,0 2-10 0,-2 0-7 0,-2 4-9 15,0 1-3-15,-2 2 0 0,0 4 8 0,-3 2-4 16,-2 1 1-16,1 4-3 0,-4 1-9 0,3 0 2 15,0 3-2-15,-3 3-2 0,3 2-4 16,-4 5-2-16,2 0-4 0,0 5 0 16,0 0 0-16,3 1-3 0,1-1-2 0,4 2-2 15,4 0-3-15,4-5 1 0,4-1 2 0,2-5-1 0,5-3 4 16,5-4-1-16,2-2 1 0,4-2 3 16,5-3 3-16,1-5-5 0,-1 2 1 0,1-5-4 15,0-1-1-15,-1-4 4 0,-1-4 0 0,0-3 0 16,-2-5-2-16,-1 3-2 0,-5-4 1 15,0 0 1-15,-4 1 7 0,-4-1-2 0,1-2-2 16,-3-2-3-16,-2-2-6 0,-3 2 3 0,-2-1 2 16,-3 2 0-16,-4-3 0 0,0 0-3 15,-5 2-2-15,-2 2 1 0,-2 3 0 0,-1 2 0 16,-4 2 0-16,-1 1-1 0,-4 2-4 0,-1 4 4 16,-3 0 0-16,-2 3 2 0,0-1-2 0,0 3-2 15,5 3-3-15,1 0-1 0,9 5-9 16,-1-1-20-16,8 2-37 0,6 3-66 0,4-1-116 0,5 0-389 15,8 2-1027-15</inkml:trace>
  <inkml:trace contextRef="#ctx0" brushRef="#br0" timeOffset="845260.7367">19774 13064 1 0,'-4'-2'0'0,"-3"-3"9"0,1-2 343 0,-1 3-14 15,-1-1-19-15,3 2-28 0,0-1-45 0,0 0-45 16,-2 2-30-16,3-1-26 0,-1 1-21 16,1 1-16-16,-1-2-12 0,1 2-12 0,-2 0-8 15,4 0-6-15,-3 0-6 0,1 1-3 0,2 0-5 16,-1 0-4-16,2 0-2 0,0-1-6 16,1 2-4-16,0-1-9 0,0 0-5 0,0 0-6 15,1 0-1-15,-1 0 0 0,1 0 0 0,0 1 4 16,2-1 7-16,-1 0 5 0,6-1 2 0,2 0 2 15,1-1-9-15,6 0-4 0,3-1-3 16,4-2-5-16,5 1 0 0,1 1-4 0,2-1-1 16,4 1-1-16,-1 0-2 0,2-2 2 0,2 0-4 15,-2 0 3-15,2 0-5 0,-2 1 0 16,-1-1 1-16,-4 0-4 0,0 4 3 0,-3-2-3 16,-3 1-1-16,0 2 2 0,-3-2-2 0,-3 2 1 15,-5-1-2-15,0 1 4 0,-6 0-4 0,-4 0 0 16,-3 1 2-16,0-2-2 0,-2 1 6 0,-2 0 1 15,2 0 3-15,0 1 0 0,-1-1 2 16,1 0-2-16,-1-1-3 0,1-1-1 0,0-1-7 0,-2 2 1 16,-1 0-1-16,-1-1-3 0,3 1 1 15,-3-1-2-15,1 1-4 0,0 1-6 0,3 0-11 16,-2-1-14-16,-2 1-17 0,-1 0-17 16,-3 1-23-16,1-1-24 0,-3 1-34 0,0-1-60 15,-3 0-87-15,2 0-201 0,1 0-334 0,-2 0-338 16</inkml:trace>
  <inkml:trace contextRef="#ctx0" brushRef="#br0" timeOffset="845562.7432">20076 12800 1 0,'-3'-6'461'0,"-1"0"100"0,1 0-97 0,-1 3-72 15,3 1-78-15,0 0-77 0,1 2-71 0,-2 2-55 16,2 0-41-16,-1 1-2 0,0 3 2 15,-3 4 9-15,0 1 6 0,2 3-9 0,-2 0-7 16,0 5-8-16,2 0-4 0,1 3-11 0,-3 3-6 16,3 0-6-16,-2 3-16 0,2-1 3 15,0 1-7-15,0 0-2 0,-1 0 4 0,2 0-8 16,0-1-1-16,-1 2-2 0,0 1 1 0,1-3-3 16,-3 0-1-16,2-1 2 0,0 2-8 0,0-4 4 15,-1-1 0-15,2-1-3 0,0-2 6 16,0-3-3-16,2-2-5 0,-1 0-5 0,-1-2-14 15,2-2-16-15,1-2-18 0,-1 1-26 0,2-3-34 16,1-3-38-16,2-1-72 0,1-2-155 16,2-2-505-16,5-5-685 0</inkml:trace>
  <inkml:trace contextRef="#ctx0" brushRef="#br0" timeOffset="845832.917">20755 12700 1249 0,'3'-13'685'0,"2"0"-358"0,-1-3-21 0,0 8-73 0,-3 2-41 15,1 4-51-15,-2 2-43 0,0 0-42 16,0 2-23-16,0 4-3 0,-3 2-1 0,1 3 6 16,0 7 1-16,1 2-2 0,-3 6-10 15,0 0 0-15,3 3-4 0,-1 0-6 0,-1 1 4 16,1 0-9-16,0 2-2 0,1 4-1 0,-1-1-5 15,-2 2-1-15,1 1 0 0,1-3-2 0,1-3-11 16,-2 0-8-16,2-4-18 0,2-3-20 0,2-2-25 16,-2-3-40-16,2-5-49 0,5-2-85 15,1-4-186-15,2-3-524 0,5-6-453 0</inkml:trace>
  <inkml:trace contextRef="#ctx0" brushRef="#br0" timeOffset="846352.3628">21246 12684 1009 0,'-4'-10'438'0,"-4"-3"4"0,-2-4-110 0,1 10-68 15,1 2-54-15,2 0-46 0,-1 1-46 16,1 3-32-16,2 2-25 0,2 3-24 0,-1-1-11 16,3 3-4-16,0 2 2 0,3 6 7 0,0 2 3 15,5 1 3-15,2 4-3 0,3 3-2 0,3 1-7 16,1 4-6-16,2 1-2 0,1 3-8 15,5 1 0-15,-3 2-2 0,0 0-1 0,-1-1 1 16,3 0-3-16,-4-2-1 0,-2 1-2 0,0 0 0 16,-3-2-1-16,-1-1 0 0,-5 0 0 15,-4-2-7-15,0-4 4 0,-5-2 0 0,-3-1 1 16,-2-4 2-16,-5-1 1 0,-2-2-1 0,-5-4-2 16,0 0 1-16,1-6 1 0,-4-2 1 0,1-3 1 15,-1-1 0-15,2-3-2 0,3-3 0 16,-3-4-1-16,5-1 2 0,-3-4 1 15,5-3 0-15,3-2-3 0,2-2 2 0,0-4-1 0,5-3-1 16,2-2 1-16,3-4-3 0,4-3-1 16,5-2 2-16,4-2 1 0,2-5 1 0,7 1 1 15,-3-1 0-15,1 3 0 0,0 2 2 0,-2 4 0 16,-2 2-1-16,-6 3 2 0,0 2-1 0,-7 5 2 16,-1 2 2-16,-4 5 1 0,-2 3 2 0,-1 0 2 15,-6 3-2-15,0 3-1 0,-6 2 0 0,0 2-6 16,-6 3 0-16,-3 3 1 0,-2 4-6 15,-2 0 3-15,-5 3 0 0,1 1-3 0,0 2 5 16,-1 4-2-16,2-2-1 0,2 3-1 0,1 0-2 16,4-1-1-16,2 4-3 0,1-1-6 0,7 1-15 15,2 3-22-15,4-2-32 0,6 0-46 16,8 0-65-16,3 2-151 0,8-1-555 0,3-3-729 16</inkml:trace>
  <inkml:trace contextRef="#ctx0" brushRef="#br0" timeOffset="846686.4997">22060 13027 986 0,'-20'-6'349'0,"-3"-4"44"0,-7-1-70 16,10 1-41-16,9 3-39 0,1-3-54 16,4 4-42-16,2 1-26 0,3 0-22 0,0 3-18 0,1 1-18 15,1 0-23-15,0-1-14 0,5 1-12 16,1-2-5-16,6 2 0 0,3 1 0 0,4 1-1 16,7 2-4-16,0 1-2 0,6-1-1 0,1 4 1 15,2-2 1-15,-1 1-2 0,-2-1-1 0,2 2-6 16,-3-3-3-16,-2 1-8 0,-3 1-11 15,-1 1-14-15,0 0-26 0,-4-1-26 0,-2-1-37 16,-5 0-50-16,0 0-79 0,-6-1-161 0,-5 2-312 16,-3 2-680-16</inkml:trace>
  <inkml:trace contextRef="#ctx0" brushRef="#br0" timeOffset="846901.846">22048 13232 345 0,'-6'0'479'0,"0"0"47"0,-2 0-106 16,7 0-68-16,1 0-69 0,1 0-86 0,0 0-65 16,6 0-36-16,-3-2-25 0,5 1-22 0,7-1-9 15,-1-1-14-15,8 2-8 0,-1 1-6 0,2 0-7 16,4-1 1-16,2 1-1 0,0 0-1 16,1 0-4-16,2 0-5 0,-1 1-5 0,6-1-9 15,-3 0-12-15,2 0-27 0,-5 0-34 0,2 0-63 16,-1 0-101-16,-1-1-249 0,0 0-500 15,1-2 76-15</inkml:trace>
  <inkml:trace contextRef="#ctx0" brushRef="#br0" timeOffset="847842.3034">23581 12832 1 0,'0'-7'249'15,"-2"-3"254"-15,-3-3-43 0,2 1-63 0,0 4-87 16,-3-2-72-16,-3 2-49 0,-1 2-38 16,-1 2-34-16,-2 1-26 0,-5 5-12 0,-5 1-8 15,-6 3 1-15,-1 6 0 0,-3-1-4 0,-3 2-9 16,4 1-5-16,8 2-7 0,-1 2-4 16,8 0-5-16,2 0-8 0,3 3-6 0,3 3-7 15,6-1-5-15,2 0 4 0,2-1 0 0,3-1 2 16,5-2-2-16,3 1 2 0,5-2-2 15,3 1 0-15,2 0 2 0,4 0-8 0,1 2-1 16,3-4-4-16,-2 2-5 0,-4 1 4 0,-3-2 0 16,-2 0-2-16,0-1 1 0,-4 1-1 0,-2-1-1 15,-3-3 2-15,-1 4 2 0,0-5-6 0,-5-1 0 16,-1 1-2-16,0-4 1 0,-2 0 2 0,-2 0 2 16,-3-1 1-16,2-2-2 0,-6 0 3 15,2 1-2-15,-3-1 3 0,-6-1 2 0,3 0-3 16,-8-1 0-16,1-2-4 0,-3-1 0 0,-2 1 1 15,-4-2-2-15,-1 0-1 0,5-2-5 16,-5 1-4-16,1-1-6 0,4-1-9 0,-4 0-7 16,5-1-16-16,-2 0-14 0,2-1-23 0,3-1-25 15,5-2-36-15,-3 2-64 0,6-4-116 0,1 0-407 16,2-2-835-16</inkml:trace>
  <inkml:trace contextRef="#ctx0" brushRef="#br0" timeOffset="848469.434">23359 12928 1 0,'0'-9'365'0,"2"-1"71"0,2-1 13 0,0 4-66 0,2 0-62 16,0 1-66-16,2 0-72 0,4 0-43 15,3-1-32-15,-1 2-21 0,3 1-14 0,5-1-11 16,0 0-6-16,6-1-7 0,1 2-6 0,-4 1-2 15,6-1-4-15,5 2-2 0,-4 0-6 0,0-1-4 16,1 2-4-16,0 0-2 0,-5 1-1 16,0 0-3-16,-3 1-1 0,-3-1-3 0,-1 1-6 15,-8 0 2-15,3 1-2 0,-10-2 2 0,1 0-2 16,-6 1 3-16,-1-1 5 0,0 0 6 16,0 1 9-16,-1-1-3 0,0 0-4 0,-3 0-8 15,0-1-8-15,0 1 0 0,-6-1-1 0,2-1 2 16,-1 1-2-16,0 0 1 0,0-2-3 0,1 2 0 15,2 0 2-15,-1-1-2 0,4 1 1 0,-4 1-1 16,5-2-2-16,-1 1 2 0,-1 0-2 0,2 1 3 16,0-1-1-16,1 0 0 0,0 0-3 15,0 1 1-15,-2 0 2 0,2 0-3 0,0-2 3 16,1 2-2-16,-1-1-3 0,0 1 4 0,1-1-2 16,-1 1 2-16,-1-2 0 0,2 2-2 0,-2 0 0 15,0-1-2-15,1 2 1 0,0-2-1 16,1 1 2-16,0-3-3 0,-1 2-4 0,1 1 4 15,0 0-3-15,0 0 2 0,0 0 2 0,0-1-2 16,-1 1 0-16,1 0 1 0,0 0 0 16,0 0-1-16,0 0 1 0,0 0-1 0,0-1-2 15,0 2 2-15,0-1-2 0,0 0 0 0,0 0-1 16,0-1-5-16,0 1-2 0,0 0-5 0,0 1-2 16,0-1-3-16,-1 0 3 0,1 1 2 15,-4-1 0-15,2 4 2 0,2-3 0 0,-2-1 0 16,1 2 2-16,0-2-1 0,-3 1-1 0,3 0-3 15,0 1-1-15,-3 0-6 0,-1-1-4 16,3-1-8-16,0 0-9 0,0 1-6 0,-2 0-10 16,2-1-15-16,2 2-18 0,0-2-30 0,-1 1-43 15,1 1-60-15,-1-1-137 0,2 3-198 0,0 0-292 16,-1-1 555-16</inkml:trace>
  <inkml:trace contextRef="#ctx0" brushRef="#br0" timeOffset="849596.8706">24644 13014 1 0,'0'-6'113'16,"1"-2"339"-16,1-2-32 0,-1 4-56 0,0-1-39 16,0 1-60-16,1 1-51 0,1 0-34 15,-2-2-31-15,-1 3-27 0,0 0-22 0,0 3-18 16,0-1-20-16,0 1-7 0,0 1-14 0,0 0-13 16,0 1-3-16,0-1-12 0,-1 2-3 0,1-1 0 15,0 0 5-15,-3 2 2 0,1 1 3 0,1 1 2 16,1 0-5-16,0 0 3 0,0-2-1 15,0 1-1-15,0-1 3 0,0 2-1 0,0-2 0 16,0-1-2-16,0 2 4 0,0-2-8 0,0 0-2 16,0 1 1-16,0-1-8 0,0 0 8 0,0 1-2 15,0-2-1-15,0-1 6 0,0 1-5 16,0-1 3-16,0 0 0 0,0-1 2 0,0 1-2 16,0 1-3-16,0-1 2 0,0 0-7 0,0 0 5 15,0 0-2-15,0 0 1 0,0-1 2 16,0 1 0-16,0 0-1 0,0 0-1 0,0 0 0 0,0 0-3 15,0 0-1-15,0 1 1 0,0-1-8 16,0 0 6-16,0 0-1 0,0 0-2 0,0-1 9 16,0 1-7-16,0 0 1 0,0 0 2 0,0 0-2 15,0 0 0-15,0 1-3 0,0-1 0 0,0 0-4 16,0 1 2-16,0-1 1 0,0 0-1 16,0 1 4-16,0 3-2 0,0 0-1 0,1 2-1 15,-1 3 1-15,2 0 0 0,-2 4-1 0,0 0 1 16,3 2-5-16,-3 1 8 0,1 3 1 15,-1 1-1-15,0 2 11 0,0 2-7 0,0 0 3 16,2 2 0-16,-1 3-6 0,2-1 3 0,2-1-4 16,-3-2 1-16,3-1-1 0,-2-1 0 0,0 0-1 15,4 0-1-15,-4-3 0 0,0-1 2 16,1 0-1-16,-1-2 0 0,-2-1-2 0,3-2-1 16,-2-1 0-16,-1-3 1 0,0-2 1 0,0-1 0 15,-1-2-1-15,2-1-1 0,-2-2 1 0,0 1-1 16,0-2 0-16,0 0 1 0,0 0-5 15,0-2 3-15,0 1-2 0,-2 0 1 0,2-2-1 16,0 2-4-16,0-1-4 0,-1-1-10 0,-1 1-9 16,-2-2-13-16,-1-2-13 0,-3-2-17 15,3 0-22-15,-5-2-32 0,2-3-47 0,0-1-75 16,1-3-162-16,2 0-491 0,0 1-633 0</inkml:trace>
  <inkml:trace contextRef="#ctx0" brushRef="#br0" timeOffset="850021.4967">24609 12855 223 0,'-1'-13'334'0,"0"-3"75"15,-1-2 16-15,2 8-67 0,-1 6-43 16,1 0-76-16,-2 4-90 0,1 3-66 0,-2 1-24 16,-4 3 1-16,0 6 18 0,-3 3 12 0,-4 6-6 15,1 2-13-15,2 5-13 0,-3 2-5 0,-2 0-8 16,-3 1-5-16,-2 0-6 0,1 0-7 0,-5 0-4 15,-2 0-4-15,-2 0-5 0,1-3-2 0,3 2-4 16,2-5-1-16,4-3-2 0,1-5 1 16,7-2-1-16,1-3 0 0,2-3 0 0,3-3-3 15,-1 1 1-15,6-4 3 0,0 0 9 0,8-3 11 16,3 1 3-16,7 1 3 0,11-3-6 16,9-2-8-16,10 1-4 0,10-1-4 0,3 1-2 15,2 0-6-15,2-2 0 0,-4 2 0 16,0-1-2-16,-5-5 5 0,-4 4 1 0,-5-1 0 15,-3 2-1-15,-6 0 0 0,-6-2-1 0,-4 2 0 16,-10 1 2-16,-1 1-5 0,-7 0 2 0,-6 0-2 16,-1 0 0-16,-3-1 2 0,-1 1-3 0,-2 1 1 15,-1 1-2-15,-4 5-2 0,-4-2 2 0,-6 5-1 16,-1-3 0-16,0 1-5 0,-4 2-5 16,1-3-9-16,0 2-13 0,-3 0-10 0,0 3-18 15,1 1-19-15,-4 1-29 0,0 1-48 0,-3 0-71 16,-3 0-138-16,-4 2-380 0,-3 0-818 15</inkml:trace>
  <inkml:trace contextRef="#ctx0" brushRef="#br0" timeOffset="850414.25">22951 13923 940 0,'-30'0'423'0,"-3"1"8"15,-6-1-63-15,16 0-54 0,9-2-32 16,10 1-55-16,3-1-53 0,2 1-54 0,3-1-37 16,6-1-21-16,9-5-12 0,9 1-1 0,5 0-3 15,13-1-9-15,6 2-8 0,8 1-2 0,7 1-5 16,8 1 1-16,3 2 2 0,7-1-9 0,-3 2-2 16,2 0-2-16,-2 0-5 0,-1 2 1 15,0-2-1-15,1 0-2 0,-4 1-5 0,-4 0 3 16,-3 1-1-16,-4-1 1 0,-7-1 6 0,-6 0-7 15,-11 1-1-15,-3-1 0 0,-6 0 0 16,-7 0 0-16,-2-1 1 0,-9 1-1 0,-5 0-4 16,-3 0 5-16,-6-1-1 0,1 1 3 0,-3 0 9 15,-3 0-11-15,3 0-1 0,-1 0-3 16,1 1-9-16,-1-1 4 0,-3 0-1 0,-4 2-8 16,-3-1-10-16,-7 3-7 0,-2-1-12 0,-2 1-9 15,-2 2-7-15,-3-2-23 0,-2 1-18 0,-3 2-26 16,-5 3-38-16,-2-1-41 0,-3 3-78 15,-1-1-136-15,-5 3-277 0,1-2-290 0,-8 5 484 16</inkml:trace>
  <inkml:trace contextRef="#ctx0" brushRef="#br0" timeOffset="850756.4134">23000 14257 1 0,'-31'4'272'0,"-8"1"281"0,-5 3-40 15,11-3-65-15,17-4-82 0,4 1-79 0,3-2-66 16,4 0-48-16,4 0-28 0,2 1-25 0,0-1-23 15,4-1-12-15,4-1-12 0,5 1-7 0,6-3-7 16,11 2-8-16,8-2-8 0,3 0-11 16,9 0-2-16,5 1-8 0,2-2 4 0,10 3 3 15,1-1-6-15,5 0 3 0,6-1-8 0,1 2-3 16,3-1 1-16,3 1-2 0,-2 2-3 16,1-2-5-16,-3-1 1 0,-2 1-3 0,-5-2 1 15,-4 0 4-15,-3-2-2 0,-8 0-1 0,-2-1-1 16,-8-1-2-16,-5 3 2 0,-8-2 6 15,-3 1 1-15,-10-2-1 0,-4 2 1 0,-5 1-4 16,-4 1 5-16,-6 0 2 0,-1 2-2 0,-4 1 1 0,-1 0-5 16,-1-2-4-16,0 2 2 0,-3-1-1 15,-1-1 1-15,-3 1-4 0,0 0-4 0,0 2-2 16,-5-1-1-16,0 2-5 0,2-1-12 0,-3 4-9 16,0 1-23-16,2 2-24 0,-1 5-37 0,-4 1-81 15,3 7-264-15,-5 3-1354 0</inkml:trace>
  <inkml:trace contextRef="#ctx0" brushRef="#br0" timeOffset="855135.9342">20869 14057 1 0,'0'-5'274'0,"0"-1"309"0,0-1-67 16,0 1-72-16,1 2-76 0,3-1-86 0,-3 2-63 0,1 0-42 16,-2 3-42-16,0 0-33 0,0 0-33 15,0 0-23-15,0 3 1 0,1 0-6 0,-1 2 5 16,1 5 6-16,-1 3-11 0,1 3 4 0,2 0-2 16,-2 2-2-16,2 0-4 0,-1 2-7 0,-2 0-2 15,1 0-7-15,0 0 0 0,1 1-3 16,-1-2-5-16,-1 1-2 0,0 2-2 0,-1-2-1 15,-1 3-4-15,2-4 0 0,-1-2 1 0,0 1-2 16,1 0 1-16,-1-1-4 0,0-3 2 16,-1 0-1-16,1-5-1 0,1 2 2 0,-1-2-3 15,1-4 2-15,0 0-4 0,0 1-1 0,-2-6-1 16,2 2-11-16,0-1-4 0,-1 0-13 0,1 2-13 16,-1-2-14-16,1-1-19 0,0 0-16 15,-1 0-30-15,0-2-54 0,-2-1-127 0,-2-3-460 16,3-3-885-16</inkml:trace>
  <inkml:trace contextRef="#ctx0" brushRef="#br0" timeOffset="855381.5627">20858 14039 1422 0,'1'-6'384'0,"1"-4"2"0,4-2-109 0,2-1-54 16,0 4-38-16,2-3-55 0,5 3-32 15,-1-1-23-15,4 0-17 0,3 1-10 0,0 2-15 16,6 1-7-16,-3 3-10 0,5 1-6 0,1-1-3 16,-2 3-3-16,-2 0 0 0,2 0-5 15,-7 0 1-15,3 3-1 0,-4 0-4 0,-2-1-1 16,0 2-14-16,-5 3-19 0,4 0-31 0,-6 1-41 16,-1-1-50-16,0 2-89 0,-2-2-177 15,-5 1-475-15,-2 1-490 0</inkml:trace>
  <inkml:trace contextRef="#ctx0" brushRef="#br0" timeOffset="855573.7578">20771 14248 300 0,'3'3'482'0,"1"-3"-82"15,4 0-41-15,3-1-11 0,5-2-79 0,1-2-105 16,4 0-73-16,7 0-35 0,0-1-25 15,5-2-14-15,3 1-11 0,4-1-11 0,5 3-12 16,-3-2-21-16,4 0-42 0,-3 3-82 16,-3-1-148-16,-1-2-247 0,-4 3-236 0,0-3 233 0</inkml:trace>
  <inkml:trace contextRef="#ctx0" brushRef="#br0" timeOffset="856154.0435">21491 14043 232 0,'-2'-4'655'0,"1"-1"-97"16,-4-2-94-16,1 4-102 0,3 0-94 15,0 3-79-15,0 0-62 0,0 2-52 0,2-1-21 16,0 2-2-16,0 6 6 0,0 0 14 0,3 5-4 16,0 0-6-16,-2 6-8 0,2 1-9 0,0 2-7 15,-2 3-9-15,2-2-4 0,1 4-4 16,-4-1-4-16,-1 2 0 0,0 1-8 0,-1-2-2 16,-3 2-3-16,0-1-4 0,2-3 4 0,0-7 3 15,-1-1-3-15,1-3 1 0,2-6-1 16,-1-1-4-16,0-3 4 0,1-3 5 0,0-1-2 15,0-2 7-15,1 0 2 0,-1-4-7 0,1-3 4 16,1-2-10-16,-1-5-4 0,1 0 5 0,-1-3-8 16,0-4 4-16,0-1 0 0,-1-6 7 0,2-2-6 15,3-2 0-15,-2-5-2 0,5-1-5 16,-4-4 9-16,4-2 0 0,2-1 2 0,2 1-5 16,1 5-1-16,1 4 0 0,-2 7 1 0,6 6 4 15,-5 3-5-15,4 5 1 0,-3 4-1 0,1 5-2 16,0 2 4-16,-1 2-1 0,-1 5 1 15,-1 4-2-15,-2 2 1 0,-1 5-1 0,-2 4 0 16,-2-2 2-16,-3 8-2 0,-1 1 0 0,-3 4-1 16,-1 1-2-16,-5 2 5 0,-3 2-1 15,-5-1-2-15,3-1-2 0,-1-2-2 0,-2-6 2 16,4-1 4-16,0-4 6 0,3-2-7 0,1-3 1 16,5-1-2-16,2 0-7 0,3-4 9 0,7-1-2 15,-3 1 5-15,9-2 2 0,0-1-6 0,4 0 0 16,3-1 0-16,5-1 2 0,-3 2-1 15,3 2 1-15,-4 0-2 0,2 0-4 0,-2 2 5 16,-5 1 0-16,-5 0 2 0,-3-2 3 0,-4 0-5 16,-3 1 0-16,-3-1 0 0,-3 0 2 0,-3 1 1 15,-6 0 2-15,-7 0 1 0,-3 1-7 16,-7-2 9-16,-2-2-3 0,-7 0-1 0,4-3 6 16,-5 1-7-16,-1-1-1 0,1-4-2 0,5 3 1 15,3-2 0-15,3 0-5 0,6 0-12 0,2-1-31 16,1 2-35-16,8-1-68 0,2 1-137 15,-2 1-567-15,4 2-869 0</inkml:trace>
  <inkml:trace contextRef="#ctx0" brushRef="#br0" timeOffset="856570.446">20493 15027 1768 0,'-10'-5'727'15,"0"-2"-537"-15,-1-3 17 0,7 3-22 0,2 0-10 16,2 0-36-16,1 0-37 0,2 1-28 16,0 1-20-16,5-1-8 0,0 0-8 0,5 0-2 15,7 2-3-15,3-1 0 0,6-1-4 0,3 2-8 16,7 1 6-16,2-2-5 0,6 0 0 0,2 0 0 15,5 0-9-15,3-1 0 0,1 0-4 16,3 1 0-16,3-1-1 0,1 0 0 0,-2 0-3 16,2 1-3-16,-3-2 1 0,1 2-3 0,-7 2 1 15,1-1 4-15,-6 1-8 0,-9-1 1 16,-1 0 0-16,-9 1-1 0,-4 1 3 0,-10 0 2 16,-6 0-1-16,-7 1-3 0,-1 1 4 0,-4 0-4 15,0-1 3-15,-2 2 2 0,-2-1-7 0,1 1-2 16,-6 2-5-16,-2 0-4 0,-7 4-1 15,0-1-7-15,-1 0-11 0,-2 1-17 0,1 3-14 16,-4-1-27-16,3 2-32 0,-5 1-47 0,2 0-100 16,0 1-302-16,-5 1-1144 0</inkml:trace>
  <inkml:trace contextRef="#ctx0" brushRef="#br0" timeOffset="856889.2325">20565 15237 1632 0,'-16'4'394'16,"-8"-2"-23"-16,1 3-80 0,2-4-35 16,7 0-50-16,3-1-58 0,6 0-42 0,-1 0-22 15,6 1-10-15,2-1-11 0,1 0 3 0,1 0-11 16,5-2-7-16,10-2-7 0,7-3-6 16,8 1-5-16,7-3-8 0,7 1 2 0,7 1-8 15,6 0 2-15,2 1 0 0,6-1-7 0,0 0 4 16,5 2-5-16,-1-2 1 0,6 4 1 15,-4-1-5-15,2 1 3 0,-3 1-10 0,1 0 2 16,-9-1-2-16,2 0-2 0,-7 2 8 0,-7-3-7 16,-5 3 4-16,-8-1-4 0,-11-1 1 0,-8 2 4 15,-9 0-1-15,-6-2 4 0,-3 1-7 16,-6-1 0-16,-1 0 0 0,0 1 0 0,-5 0 0 16,-3 0 0-16,-4 1 0 0,-4-1 0 0,-4 2 0 15,0 3-28-15,-3 1-29 0,0 4-51 0,-4-1-143 16,-6 4-1640-16</inkml:trace>
  <inkml:trace contextRef="#ctx0" brushRef="#br0" timeOffset="873026.1282">16039 13145 1 0,'2'-5'0'0,"-1"0"0"0,5-2 0 0,-4-2 221 0,-1 4 117 16,1-1-21-16,3 0-32 0,-3 0-30 15,1 0-28-15,2 1-27 0,-3 0-28 0,0 1-22 16,0 0-17-16,2 1-14 0,-2-1-12 0,-1 1-10 16,0 2-10-16,-1-1-3 0,0 1-3 0,0 0-6 15,0 0-5-15,0 1-10 0,0-1-10 16,0 2-9-16,-1-1-9 0,0 0-10 0,0 0-9 15,-1 1-4-15,-3 0-5 0,1 2 0 0,-2 0 3 16,-4 0-2-16,0 3 2 0,0 4 0 16,-1-2-2-16,1 3 3 0,-4-1 0 0,0 5 2 15,2-2-2-15,-3 4 3 0,-1-1-4 0,-2 2 2 16,1 2 1-16,-1-1-2 0,-2 3 2 0,1-2-3 16,-2 1-2-16,1-2 0 0,1 1-2 15,0 0 1-15,4-1-1 0,-4-3 5 0,1 3-6 16,3-2 1-16,-2 2 2 0,5-4-7 0,-5 0 4 15,6-3 0-15,-1 0 0 0,-4 0 1 0,5-2-1 16,0-1 1-16,1 0-1 0,0-2 2 0,5-2-1 16,-3-1-2-16,1 1 3 0,4-3-8 15,-3 0 5-15,4-1 0 0,0 1-3 0,0-2 10 16,1 0-10-16,-4 0 3 0,4-2-4 0,-1 1-5 16,0 0-3-16,-2 0-10 0,2 0-10 15,2 0-25-15,-1-1-16 0,0-2-27 0,0 1-31 0,1 0-35 16,0-1-87-16,1-1-172 0,1-1-363 15,3-2-601-15</inkml:trace>
  <inkml:trace contextRef="#ctx0" brushRef="#br0" timeOffset="873603.062">15865 13184 1 0,'-1'-5'421'0,"-2"-3"102"16,2 1-65-16,1 1-79 0,1 3-64 0,2 1-78 16,-3 0-60-16,0 1-39 0,0 1-41 0,0 0-31 15,0 0-29-15,1 1-13 0,-1 1 7 0,2 2 6 16,0 1 10-16,7 2 3 0,-2 3-4 16,-2 1-5-16,5 2-5 0,0 0-3 0,2 3-6 15,1 2-2-15,-1-2-1 0,1 3-5 16,0 2 5-16,2 1-6 0,0 1-2 0,1 0-1 15,-2 1-5-15,2 1-2 0,-2-1-1 0,0 3-1 16,0-1-5-16,-2-3 2 0,-1 2 1 0,3-2-2 16,-3-1 7-16,0-1-8 0,-1-1 1 0,-1-1 0 15,1-1-6-15,-4-2 5 0,1 0-2 16,-5-3 1-16,3 0-1 0,-4-2 2 0,1 0-1 16,-1-3 0-16,-2-2 6 0,1 0-6 0,-2-1 3 15,-3-2 0-15,2 2-4 0,-6-2 6 16,1-1-4-16,-4 3 3 0,0-3-4 0,-4 0 2 15,-1 0 0-15,-1-1-1 0,-4 0 4 0,-2-1-2 16,2 0-1-16,-4 0-2 0,-2 0-2 0,-3-1 1 16,0 1 0-16,-1-1 0 0,-6-1 0 15,-2 2 1-15,-1 0 2 0,0 2-2 0,1-1 4 16,0-1-3-16,1 1 1 0,-1 0 0 0,4 1-4 16,-1 0 6-16,4-1 0 0,1-1 1 0,-1 0 3 15,5-1-2-15,2 1 2 0,4 0-3 16,4 0 4-16,4-2-4 0,0 2 0 0,7 0 0 15,-1 2-4-15,2-2 1 0,3-2-2 0,3 2 0 16,-1-1-4-16,2 1-2 0,-1-1-5 0,1 1-9 16,0 1-4-16,3 0-14 0,0 1-15 0,3 0-20 15,-1 2-36-15,8-2-35 0,-1 1-61 16,4-3-120-16,1-3-358 0,6 2-877 0</inkml:trace>
  <inkml:trace contextRef="#ctx0" brushRef="#br0" timeOffset="873946.7147">16294 12936 291 0,'2'-12'366'0,"5"-3"9"0,-2-3 2 0,1 5-41 0,-3 2-21 16,3 1-50-16,-4 3-53 0,-1 0-44 15,0 4-37-15,-1-1-27 0,-1 3-28 0,1 1-26 16,0 2-18-16,-1 3-7 0,0 1 5 0,0 3 7 16,-1 6 8-16,-3 2-10 0,2 3-5 0,-4 3-2 15,3 1-10-15,-3 4 5 0,-1-3-3 0,2 0-5 16,-4 0 2-16,0 2-8 0,-1 1-1 16,-1 1-3-16,1-1 0 0,4 1-3 0,-3-5-2 15,3 0 2-15,-1-1-7 0,3-2 4 0,-3-2-3 16,0-1-5-16,3-3 0 0,-1-2-15 15,4-1-12-15,0-2-20 0,-1 0-25 0,3-4-26 16,3-1-32-16,-2-4-33 0,2 0-38 0,-1-3-101 16,6-1-281-16,0-3-397 0,0-5 283 0</inkml:trace>
  <inkml:trace contextRef="#ctx0" brushRef="#br0" timeOffset="874178.0941">16222 12930 1 0,'-5'-9'447'0,"1"-5"121"0,1-3-74 0,2 4-79 16,1 2-76-16,1 1-98 0,1 1-72 16,2-1-37-16,2 1-27 0,-1-2-15 0,4 2-15 15,5-2-15-15,1 1-10 0,3 2-10 0,1 0-12 16,2-2-4-16,2 4-9 0,3 1-4 16,-2-1-2-16,3 4-6 0,-2 0-1 0,3 2-3 15,-5 1 1-15,4 0-3 0,-5 4-4 0,3-2-5 16,-1 3-13-16,-3-2-12 0,-3 4-25 15,-2-1-27-15,0 1-38 0,-2 3-50 0,-4-3-71 16,-2 1-161-16,-3 2-263 0,-1 0-532 0</inkml:trace>
  <inkml:trace contextRef="#ctx0" brushRef="#br0" timeOffset="874380.5878">16103 13170 87 0,'-3'6'514'0,"-3"-4"-18"0,3 2-78 0,3-3-63 16,2 0-63-16,4-2-80 0,-1 1-60 16,9 0-41-16,6-3-42 0,4 1-28 0,4 0-18 15,4-3-11-15,1 4-7 0,5 0-7 0,1 0-11 16,-3-1-16-16,3 1-30 0,-3 0-51 16,-2-1-74-16,-2 2-146 0,-1-3-259 0,2 2-342 15,-4 0 392-15</inkml:trace>
  <inkml:trace contextRef="#ctx0" brushRef="#br0" timeOffset="875031.6218">16663 13073 1 0,'-4'-1'285'0,"-3"-1"265"15,2-1-92-15,-2 3-67 0,3 2-96 0,-1-1-90 16,1 1-60-16,-2 4-19 0,2 0-1 0,-3 2-3 16,-1 4-2-16,3 0-16 0,-2 4-17 15,-2 2-10-15,5-2-12 0,-3 5-11 0,-1 4-14 16,3 0-10-16,-5 3-8 0,0 2-6 15,1-2-2-15,-1 1-7 0,0-1 0 0,2-1-6 0,4-1-4 16,-3-6 5-16,6-4 0 0,0-2 1 16,0-3 2-16,1-4-5 0,1 0 0 0,-1-3 1 15,0-1 4-15,0-2 0 0,0-1 7 0,0 0 6 16,0-2-5-16,1 0 7 0,-1-3-8 16,1-4-5-16,0 0 0 0,4-4-6 0,-4-1-2 0,0-2 1 15,-1-3 2-15,0-2-2 0,0 0 0 16,0-3-2-16,0-3-4 0,0-1 3 15,1-3 1-15,0-3 0 0,0 1-2 0,5-2 1 0,0 0-3 16,0 0 1-16,5-2 4 0,0 4-2 16,5-2 1-16,-2 3-2 0,4 1-1 0,0 0 2 15,-2 6 0-15,3 2 3 0,1 3 0 0,1 5 0 16,-2 3 0-16,0 4 0 0,1 1 1 16,-6 2 0-16,5 5 1 0,-4 5-3 0,-2 2-2 15,-1 1 3-15,-2 4 1 0,-1 3 1 0,-5 5 2 16,1 3-2-16,-4 1-2 0,-5 3 0 0,-1 2 1 15,-5 0 0-15,-2-1 2 0,-6-3-2 16,4 0-5-16,-4-1 4 0,1-3 1 0,4-2 0 16,-2-3 5-16,2-3-7 0,3-1 0 0,4 0-1 15,-1-5 2-15,0-2 2 0,5 0-2 16,2-4 0-16,0 1-3 0,2 0 3 0,3-1 0 0,0-1 4 16,4 0 2-16,2 0-6 0,5 0 0 15,-2 1-1-15,5 0 0 0,1 3 3 0,-3-1 0 16,-1 3-2-16,2 0-3 0,0 0 4 0,-4 2-3 15,3 3 3-15,-5-1 4 0,0 3-4 0,-2 1 1 16,-2 0-1-16,-2 4 3 0,-2-4 1 16,-4 4 2-16,-4 0 0 0,-3 0-3 0,-4-2 6 15,-7 1-1-15,-1-2 6 0,-6-2 4 0,-3-1-5 16,-4-1 2-16,-4-1-1 0,-3-3-1 0,-3 0 2 16,0-3 0-16,-2 2-3 0,-2-4-4 15,3 1-1-15,5-1-3 0,3-1 0 0,3 0 1 16,4-1-9-16,4 0-13 0,7 0-35 0,5 0-85 15,5 0-180-15,6 0-1123 0</inkml:trace>
  <inkml:trace contextRef="#ctx0" brushRef="#br0" timeOffset="882153.6036">7989 15819 1 0,'1'-6'0'0,"0"1"0"0,1-2 0 0,-2 1 0 16,0 2 0-16,0 0 16 0,0 0 173 0,0 1 8 15,0-1 17-15,0 1 10 0,0 0-14 0,0-1-14 16,-2 1-22-16,2 1-13 0,-1 0-12 16,0-1-10-16,1 2-16 0,-1 0-18 0,-2-1-14 15,3 1-11-15,-1-1 0 0,1-1-7 0,-1 1-2 16,0-1-5-16,1 2-8 0,0 1-5 0,-1 0-10 16,1-1-8-16,-1 1-10 0,1 1-7 15,0-1-3-15,0 1-6 0,-1-1 0 0,1 0-3 16,0 0-1-16,0 2 3 0,0-1 0 15,-1 2 2-15,1 0 1 0,-3-1 2 0,2 0-2 0,-1 0 1 16,2 2 3-16,-2 1-8 0,0 0 4 16,-2 1-1-16,2 0 1 0,-1 1 7 0,-4 3 0 15,5-1 0-15,-1 5-2 0,-3-3 2 0,0 2-4 16,3 0 1-16,-5 1 2 16,4-1-9-16,-4 0 8 0,4-1-3 0,-3 2-2 0,2-1 6 15,0 0-6-15,0 1 2 0,0-3-3 0,1 2 0 16,-2-1-2-16,-2 0 1 0,5 0 3 0,0 0-7 15,-3 0 5-15,4 0-4 0,-4-1-3 16,3-2 6-16,-1 0-4 0,-2 1 2 0,3-1-2 16,-2-2 0-16,3-1-1 0,0-1-1 0,0-1 3 15,-2-1-8-15,3 1 7 0,0 0-2 0,1-2-2 16,0-2 9-16,-1 1-8 0,0 1 2 16,-2-2-3-16,0 1-3 0,2-1-6 0,1 0-8 15,0 0-19-15,0 1-34 0,0 1-35 0,1-1-53 16,-1 1-69-16,4-2-93 0,-2 0-207 0,0-3-342 15,0-4-127-15</inkml:trace>
  <inkml:trace contextRef="#ctx0" brushRef="#br0" timeOffset="882652.8184">7832 15862 1 0,'-4'-1'225'15,"-2"-1"251"-15,3-1-53 0,2 2-81 0,2 1-100 16,-1 1-90-16,1-1-52 0,0 1 5 16,4 2 9-16,1-2 22 0,4 3-6 0,4-1-21 15,1-2-16-15,5 2-17 0,0-1-16 0,2 0-18 16,-1 1-6-16,5 1-8 0,-3 2-1 0,3 0-2 16,-3 1-10-16,0-1-2 0,3 4-6 15,-3-2 0-15,1 2-2 0,2 2 2 0,-3-2-4 16,2 1-3-16,-7 1 4 0,0 0-4 15,-1-1 3-15,-5 2-2 0,-2-1-3 0,1 1 2 16,-4-3-1-16,-3 2 2 0,1-4 1 0,-3 1 2 0,-1-1 2 16,-2 0-2-16,0-1 8 0,-1 0-1 15,-4-1 3-15,3 0 2 0,-3 3-6 0,-3-3 2 16,-1 3-4-16,0 0 0 0,-2-3-1 0,-1 4-1 16,-5 1 0-16,-1-1-4 0,-3 1 4 0,-6 1-3 15,4 1 3-15,-3 1 1 0,4 0-1 16,-5 1 1-16,4-3-1 0,-3 1 2 0,2-3-3 15,-1 3 2-15,2-1-1 0,-2 1-1 0,4-3 3 16,3-2-4-16,3 1 3 0,0-3 2 16,4 0-4-16,2 0 3 0,2-3 0 0,-2-1-3 15,6-2 4-15,-3 2-2 0,3-2-2 0,0 1-4 16,2-1 1-16,2 0-4 0,0 0 0 0,0 0-3 16,0 1-8-16,2-1-3 0,2 0-16 15,0 0-18-15,4-2-23 0,1 0-37 0,3 1-50 16,0-2-94-16,5-2-193 0,-2-1-431 0,9-2-362 15</inkml:trace>
  <inkml:trace contextRef="#ctx0" brushRef="#br0" timeOffset="882931.747">8369 16061 1162 0,'-2'0'491'0,"-5"-2"-118"15,3 2-70-15,-1 2-71 0,3-1-56 0,1 2-46 16,-1 1-31-16,0 0-17 0,-1 4-12 0,0 1-14 16,3 3-9-16,0 4-11 0,3 0-3 15,1 1-2-15,-2 2-6 0,1 1-2 0,2-1-10 16,-2 2-4-16,5-3-2 0,-4-2 1 0,3 0-2 16,-3-1-4-16,2 0 1 0,-4 2-5 15,5 2 1-15,-4-2 4 0,-2 3-5 0,0-1 0 16,-1-1-14-16,1 2-14 0,-1-6-17 0,0 0-21 15,3-3-35-15,-6 2-48 0,3-4-52 0,-1-2-92 16,0-4-105-16,0-5-351 0,1-2-597 16</inkml:trace>
  <inkml:trace contextRef="#ctx0" brushRef="#br0" timeOffset="883179.998">8276 16122 1 0,'-8'-9'563'0,"3"0"-13"0,-2-5-92 0,5 5-88 16,4 0-85-16,-1-2-68 0,4-1-52 0,-1 0-33 16,5-2-26-16,0 3-22 0,1-1-17 15,4 1-15-15,-2-1-13 0,5 2-6 0,0-1-13 16,-1 2-9-16,3 0-2 0,0 1-7 0,0 3 4 16,-4-1 0-16,3 1-5 0,0 2-1 0,-4 0-3 15,2 0-3-15,-3 2-2 0,-2 1-6 16,0 0-14-16,0 3-20 0,-3-2-22 0,-1 2-31 15,-5 0-40-15,1 0-58 0,2 2-89 0,-4 1-165 16,-1 3-297-16,-2 3-317 0</inkml:trace>
  <inkml:trace contextRef="#ctx0" brushRef="#br0" timeOffset="883384.12">8253 16319 531 0,'1'0'375'16,"2"0"-39"-16,3-1 1 0,1-5 6 0,3 1-73 16,4-1-100-16,1-1-54 0,3-3-37 0,3 1-30 15,2-1-16-15,5 0-16 0,1-1-7 16,0 0-9-16,1 2-10 0,0-3-18 0,-5 2-40 16,3 1-81-16,0 0-179 0,-4 1-396 15,3-1-642-15</inkml:trace>
  <inkml:trace contextRef="#ctx0" brushRef="#br0" timeOffset="884031.6027">8723 16115 391 0,'-7'3'451'0,"3"2"-49"0,-4 1-48 0,5-1-58 0,-2 2-54 16,3 0-54-16,0 2-37 0,0-1-26 15,-2 2-25-15,4-1-17 0,3 0-10 0,0 2-14 16,-2 1-8-16,2 3-11 0,4 0-14 0,-4 1-1 15,4 2-3-15,-4 2-5 0,3 0-1 16,-4 1-4-16,0 0-7 0,2 0 3 0,-2-2 1 16,-2-2-4-16,0-3 1 0,-2-1-5 0,1-5-1 15,-3 0 6-15,3-3 2 0,-1-3 7 0,-2 1 4 16,2-2 0-16,0-1 3 0,1-1 0 16,-1-2-2-16,-3-1-6 0,2-4-6 0,-4 0-6 15,3-3-6-15,-3-2 3 0,3-3 2 0,-3 1 1 16,3-4 4-16,-3-4-2 0,1 0-3 15,1-6-1-15,-1-1 6 0,3-4-7 0,2-1 1 16,0-5-3-16,1-1-4 0,2 2 7 0,0 0 1 16,6 6 1-16,-1 1-1 0,1 5-2 0,-1 3-1 15,2 2 1-15,1 0 6 0,1 6-3 16,-1 0 2-16,4 2-2 0,-6 5-8 0,2 1 6 16,-1 2 0-16,1 4 3 0,-1 3 3 0,0 1-4 15,-1 6-3-15,1-1 0 0,-2 3-2 16,0 5 1-16,-1 1 4 0,-1 4-4 0,-4 1-4 0,0 2 9 15,-2 4-4-15,-1-2 3 0,-2 0 4 16,-2 0-6-16,-2 1-2 0,2-4 0 0,-1-1 4 16,-1-1-2-16,3-4 2 0,-1-2-2 0,3-5-7 15,-2-3 8-15,4-4-2 0,0 1 2 0,2-3 4 16,0-3-7-16,4 3 0 0,-1-5 2 16,5-1-3-16,1-3 4 0,2-2 2 0,5 0-4 15,-3-1 0-15,5 4-1 0,-2 0 0 0,-3 2 2 16,3 3 6-16,-3 1-6 0,2 2 0 0,-3 2-2 15,-2 0 0-15,-1 2 2 0,2 2 0 16,-1 1-2-16,-4 3-3 0,3 2 6 0,0 1-2 16,-3 4 3-16,-4 2 3 0,-1 0-5 0,-2 2 0 15,-2-1 0-15,-4 0 2 0,-4 1 2 0,-4 0 0 16,1 1-2-16,-7 1-3 0,-3 0 3 16,-2-1 2-16,-5 1 3 0,1-1 1 0,2-1-5 15,-4-3 1-15,2 1-1 0,-2-2 0 0,1-2-2 16,1-1-3-16,0-4-22 0,6-1-64 15,2-3-212-15,3-1-1371 0</inkml:trace>
  <inkml:trace contextRef="#ctx0" brushRef="#br0" timeOffset="899906.613">12216 15127 1 0,'-3'-7'0'15,"0"-2"0"-15,-1-2 398 0,1 0 28 0,2 3-30 16,1-2-58-16,0 2-65 0,0 2-30 16,0-4-27-16,0 5-35 0,0 0-31 0,-1 2-30 15,0 3-28-15,1-1-22 0,0 2-21 0,0-1-26 16,0 2-7-16,0 0-1 0,0 4 10 0,0 4 10 16,0 2 0-16,0 3 1 0,-1 0-5 15,-1 3-1-15,1 1-1 0,-2 2-3 0,0 0-3 16,3-1-6-16,-3 4 2 0,1 0-5 15,-1 1 0-15,2 2-3 0,-1-1-4 0,-1 0-1 16,2-1-2-16,-2-4 0 0,2-2-3 0,0-1 3 16,1-1-2-16,-1-2-2 0,-1-2 4 0,2-1-5 15,0-2 3-15,0-3-2 0,0 1-1 16,0-2-3-16,0 0-5 0,2-1-8 0,-1 0-19 0,-1-1-18 16,0-2-27-16,1-1-23 0,-1-2-12 0,0 0-9 15,-1-1-30-15,1-2-41 0,0-3-71 16,0-3-109-16,0-1-155 0,0 0-125 15,0-2 0-15,-1-3 656 0</inkml:trace>
  <inkml:trace contextRef="#ctx0" brushRef="#br0" timeOffset="900328.8134">12116 15211 1 0,'-1'-4'0'0,"-1"-3"274"16,-1-3 130-16,3 4-40 0,0 2-41 15,3-1-65-15,-1 1-52 0,1 2-41 0,0 1-38 16,1 1-23-16,1 0-7 0,4 2 0 0,2 3-4 15,0 1-2-15,4 0-16 0,2 1-13 0,2 3-12 16,0-3-6-16,2 2-8 0,1 3-1 16,1 1-4-16,1-1-9 0,-2 2 3 0,-1 1-8 15,0 1-2-15,2 2-3 0,-6 0-7 0,4 2 3 16,-2 0-3-16,-4-1-2 0,0 0 3 16,-3-2-2-16,-2 2 2 0,-1 1-2 0,0-4 1 15,-6 0-2-15,1-2 2 0,-4 1 3 0,0-2-2 0,-4 1 4 16,1 1-2-16,-5 1 2 0,-2 1 3 15,1-1-3-15,-3 1 1 0,-3 1-3 16,-1-1 2-16,-3-1-3 0,-3 3 2 0,2-2 1 16,-4-1-8-16,-1-1 8 0,2 0-4 0,-4-5 0 15,4 1 6-15,-2-1-4 0,1-1 3 0,4 0-3 16,0-3 6-16,2-1-2 0,4 0 3 0,1 0 3 16,3-4-6-16,-1 0 4 0,2-1-3 15,1-2-2-15,1 1 3 0,2-3-3 0,-2 1-2 16,5 1-4-16,-3-1 1 0,2 1-5 0,2 0 1 15,0 0 0-15,1 0-9 0,0 1-1 0,0-2-14 16,2-2-15-16,1 2-9 0,2-2-29 16,1-1-25-16,3-1-41 0,2-3-77 0,1 1-140 15,1-3-381-15,6 0-822 0</inkml:trace>
  <inkml:trace contextRef="#ctx0" brushRef="#br0" timeOffset="900620.5791">12559 15326 1193 0,'-1'-6'471'0,"-1"-3"-44"0,1-1-115 0,-1 0-58 16,0 6-46-16,-1 0-53 0,2 3-37 0,0 1-36 16,0 1-37-16,1 2-14 0,0 1-7 0,-3 6-1 15,-1 1 11-15,2 8-2 0,-2 0-1 16,-2 2-8-16,5-2-2 0,-3-1-9 0,3 0-3 15,-2 2 2-15,2-1-8 0,1-1 4 0,-1 2-5 16,1 1-2-16,0 1 5 0,0 1-6 0,0 0 3 16,-1 0-7-16,1-1-9 0,0-2-10 15,1-3-16-15,0-3-8 0,4-2-23 0,-1-5-12 16,-3-1-26-16,3-2-61 0,0-1-48 0,-2-2-66 16,0-2-135-16,2-4-342 0,0-2-526 15</inkml:trace>
  <inkml:trace contextRef="#ctx0" brushRef="#br0" timeOffset="900829.6745">12514 15363 1 0,'-8'-14'147'0,"-3"-5"440"15,-3-4-98-15,6 5-81 0,2 5-70 0,4 1-68 16,-1 2-45-16,3-2-45 0,2 3-33 16,-1-1-33-16,4 2-23 0,0 1-18 0,4 0-19 15,2-1-6-15,1 1-17 0,4 0-9 0,2 2-6 16,-1-1-10-16,3 3-1 0,1 0-3 15,2 2-1-15,-2 2-2 0,0 0 1 0,0 2-2 16,2 0-8-16,-3 2 1 0,3 1-23 0,-3 0-22 16,-1 1-37-16,-4 1-52 0,-2 0-77 15,-1 1-142-15,-6 2-328 0,-1 2-842 0</inkml:trace>
  <inkml:trace contextRef="#ctx0" brushRef="#br0" timeOffset="901043.3305">12414 15622 581 0,'1'1'329'0,"-1"-1"14"0,3 0-40 0,2 0 0 0,2-3 1 16,4 1-81-16,4-3-88 0,4-2-49 16,6-2-27-16,1-1-23 0,3 0-13 0,2 1-11 15,0-2-4-15,1-1-8 0,3 0-8 0,1 1-18 16,2 1-41-16,-4-2-75 0,0 1-175 15,-3-1-399-15,2-1-752 0</inkml:trace>
  <inkml:trace contextRef="#ctx0" brushRef="#br0" timeOffset="901622.8556">13004 15220 613 0,'-1'-1'499'0,"1"0"-41"16,-1 1-162-16,1 2-108 0,1 1-17 0,-2 2-10 15,1 1 3-15,-1 7 11 0,-1 1-23 0,1 4-34 16,-2 2-19-16,3 2-21 0,0 1-17 0,0-1-6 16,3 1-15-16,-6-2-6 0,2 1-9 0,0 2-6 15,-1-1-6-15,-3 0-4 0,3-1 2 16,0-1-8-16,-2-5 3 0,1-5-4 0,2-1 2 16,0-6 2-16,0 1-1 0,1-3 2 0,-1-1 2 15,1 2 9-15,0-5 6 0,-2 0 0 16,1-2-2-16,0-2-12 0,-2-5-6 0,1-1-3 0,1-3-2 15,-3-4 4-15,0 0-3 0,4-1 1 16,-1-4-3-16,2-1 0 0,-1-5 0 0,4-6 0 16,1-3 2-16,0-5-3 0,2-2 2 0,3 4-1 15,1-3 0-15,3 3 4 0,0 4-2 0,-2 7 1 16,5 2-4-16,-4 6 5 0,6 4 0 16,-6 2-1-16,3 5 4 0,-3 3-10 0,-1 1 6 15,-4 6-2-15,1 3-4 0,-1 3 8 16,0 3-4-16,-2 5 1 0,-1 3-3 0,-1 4 0 15,-4 2-1-15,0 6 1 0,-4 0 5 0,-1 4-3 16,-1 0 2-16,-4 0-1 0,4-3-2 0,-2-3 4 16,4 1 0-16,-3-3-2 0,1-3 0 15,2 1-1-15,3-8-1 0,1-1 1 0,1-2 3 16,6-4-2-16,0 1 2 0,1-2-3 0,5-4-1 16,7-5 4-16,1 2-3 0,5-4 4 0,3 3-3 15,-1 2-3-15,0-1 3 0,-1 2-2 16,0 2 4-16,-4 2-2 0,-4 4 2 0,1 1-3 15,-7 0-1-15,0 0 3 0,-3 1-2 0,-5 2 4 16,-3-1-1-16,-4 6-1 0,-3-2 3 0,-7 0 2 16,-2 3 3-16,-6-1 0 0,-5 1 1 0,-5 2-2 15,-4 0-3-15,1-2 4 0,-7 1-5 0,2-3 1 16,4 1-1-16,-1 0-6 0,1-3-3 16,4-1-23-16,-1-2-54 0,4-3-152 0,3-2-963 15,3-4-579-15</inkml:trace>
  <inkml:trace contextRef="#ctx0" brushRef="#br2" timeOffset="917167.778">3340 13830 1 0,'0'-4'0'0,"-1"-1"0"0,-1-3 0 15,1 0 67-15,0 1 149 0,-1-1 0 16,-1 2 1-16,2 0-17 0,-1-1-19 0,0-1-17 15,1 1-19-15,-2-1-9 0,1 0-11 0,0 2-14 16,2 1-8-16,-1 0-12 0,0-1-11 0,0 3-9 16,0-2-6-16,-3 2-8 0,2-1-4 15,-1-1-2-15,0 1-5 0,-1-1-2 0,1 1-5 16,-2 2-4-16,1-1-4 0,0 0-2 0,-2 0 0 16,1 0-1-16,0 0-1 0,-2 1-2 0,2 0 0 15,-3 0-1-15,2-1 0 0,1 0 0 16,-3 0-1-16,4 2-1 0,-5-1-4 0,1 0 1 15,-1 0-1-15,2-1 1 0,-1 0 4 0,-1 0-3 16,1 0 2-16,-2-1-3 0,2 0 0 0,0-2-1 16,-2 2-2-16,0 2 1 0,0-2-4 0,3-1-2 15,-3 2 0-15,0-1-1 0,1 2-1 16,-1 1 0-16,1 0 2 0,-1-2-1 0,3 1-1 16,-3-2 0-16,2 3-3 0,0 0-1 0,-3 0-1 15,2 1 0-15,1-2 1 0,-3 2-1 0,2 0 0 16,-1 2-2-16,0-2-1 0,-3 0-1 15,-1 1 1-15,-1-1 2 0,2 2-1 0,-4 1 2 16,6-1-2-16,-3 1-2 0,-1 0 4 16,4-1 1-16,-2 2 0 0,-3-1-1 0,2 0-1 0,-1 0-2 15,-2 0 1-15,1-2 3 0,2 4-3 16,-2-2 2-16,2 3-3 0,1-1-2 0,-2 0 3 16,5-1-2-16,-2 1 2 0,-2 3-1 0,3-2-1 15,-2 1 0-15,3 0 0 0,-2-1 3 16,1 1-2-16,0 1 0 0,1 0-2 0,-2 1-1 15,0-1 2-15,1-1 0 0,1-2 3 0,-2 3 0 16,1 0-3-16,1 0 0 0,-1-1 2 0,-1 1 1 16,0-1-1-16,-2-1 2 0,2 2-2 15,1-1-2-15,-1 0 2 0,0 3 0 0,-1-4 0 16,0 2 1-16,1 1-3 0,-3-2 1 0,2 1 1 16,1 0 1-16,1-1 0 0,0 1 1 0,-1 2-2 15,2-2-2-15,-5-1 2 0,5 3-1 16,2-2 2-16,-2 0 2 0,-3 2-3 0,2 1 0 15,-2 0 0-15,0-2 1 0,-1 3-1 0,4-2 1 16,0 0-1-16,-1 2-3 0,2-1 3 0,2 2 0 16,0 0 1-16,-2 0 1 0,0 1-3 15,0 0 1-15,0 4 0 0,-2-1 2 0,0-2-2 16,0 2 0-16,1-1 0 0,2 0-7 0,2 0 9 16,-4 2-2-16,1-2 1 0,2 1 4 0,-1 0-5 15,2 0-1-15,-2-2 1 0,1 2 1 0,2-1 0 16,-1 0 2-16,2-2-2 0,0 4-5 15,1-3 4-15,-1 2-1 0,-1 2 2 0,2-3 5 16,1 1-7-16,-2 0-1 0,3 3 0 0,1-3 1 16,0 1 1-16,0 0 1 0,0-4-1 15,3 2-3-15,-1 0 4 0,0-1 0 0,0 1 2 16,2 0 3-16,0-1-5 0,-2 0-1 0,4 1-2 16,-1-2 0-16,3 1 2 0,-1 0 4 15,-1-2-3-15,2 0-2 0,2 1 2 0,-2 0-1 16,-1-1 1-16,3 0 3 0,-3 1-6 0,1 0 2 15,1 0-2-15,2-1-2 0,0 1 4 0,0-1 2 16,1 0-1-16,0-2-2 0,3 2 1 0,-3-1-3 16,4-1 5-16,-2-2 2 0,5 2-4 0,-1-4 2 15,-2 3-1-15,2-1 1 0,1-1 0 0,-1 2 1 16,-1-4-2-16,1 0 1 0,1-2-2 16,-1 3 2-16,-2-2 1 0,2 0-1 0,-1-1-2 15,0 1 1-15,1 1-1 0,1-2 2 0,1 0 3 16,2-1 0-16,-1 2-2 0,1-3-5 15,-1 2 6-15,2-1-4 0,-4-1 5 0,-1 0-1 16,2 1-5-16,0-1 1 0,2 0-3 0,-3 0 3 16,2 0-2-16,-2-2 3 0,1 1-2 15,-1-1-1-15,4 0 3 0,0 0-2 16,0-1 4-16,-1 1 0 0,5-2-4 0,-3-1 1 0,1 2-2 16,-1-1 1-16,-2 1 3 0,-1-2-1 0,-2 1 1 15,1-2-3-15,-2-1 1 0,1 2-1 16,1-2 4-16,-3 0 1 0,3 0-3 0,-2-3 1 15,4 2-4-15,-3 0 1 0,1-1 3 0,0 1 0 16,1 1-1-16,-2-3-4 0,1 0 5 0,-1 1-2 16,-2-2 3-16,1 2 3 0,-1-1-5 0,3 1-1 15,-1-3-2-15,1 1 2 0,0-1 0 16,1 0 2-16,-4 0 0 0,3-1-3 0,-2 2 3 16,-1-4-3-16,-1 2 2 0,0-1 5 0,0 0-4 15,-2 0 1-15,-1-1-2 0,3-1-1 0,-4 1 3 16,2 0 1-16,0-3-1 0,1 2-2 15,0-2 1-15,1 1-3 0,-4 1 2 0,1 0 4 16,-1 2-4-16,-2-3 1 0,-1 2-4 0,0-2 0 16,-2 1 3-16,1 1 1 0,-1-2 1 0,-1 1-2 15,0-2 0-15,1 2-1 0,-1-2 1 16,1 0 1-16,0-1-2 0,-3 1 0 0,0 0 0 0,0 1-4 16,-1 1 6-16,0-3-1 0,1 3 0 15,0-1-2-15,-2-1 1 0,2 3-1 0,-2-2 0 16,0 0 5-16,0-1-3 0,0-1 0 15,0-1-2-15,-1 3-2 0,0-3 3 0,-1 0 0 16,0 0 2-16,0-1-2 0,-1 0 0 0,0 1-1 16,-1 2 1-16,-1-1 4 0,2 0-4 0,-3 1 2 15,0 0-4-15,2 0-2 0,-3-1 4 0,1 0 0 16,0 2 0-16,-2-1 4 0,2 2-5 0,-3-1-1 16,0 0 0-16,0 2 4 0,0-1-3 15,0 1 2-15,0 0-3 0,-2 0-5 0,2 2 6 16,-1 0 0-16,0-2 2 0,0 2-1 0,-2-1-2 15,3 3 0-15,-5-3 0 0,2 2 1 16,0-2 0-16,-1 3 2 0,0-2-2 0,1 1-4 16,-2 1 5-16,2-3-2 0,-1 1 2 0,-2-3 2 15,0 3-5-15,0-1 0 0,1 2 1 0,-2 0 2 16,3 1-2-16,0 0 2 0,-1-1-2 16,-1 0-6-16,-1 0 7 0,2 2 0 0,-1 0 1 15,1-1 1-15,0 1-3 0,1 1-2 0,0-1 1 16,1 1 0-16,-1 2 1 0,1-2 2 15,-2 3-3-15,1 0-2 0,1 0 3 0,0 0-1 16,-3 2 3-16,-1-1 2 0,1-2-4 0,-1 3 0 16,-1 1-2-16,1 0 2 0,-4-2 0 0,2 1 0 15,-2 0 0-15,2-1-3 0,3 2 2 0,-1 0 1 16,1 1 0-16,1-1 2 0,2 0-2 0,-3 1-2 16,3-2 2-16,0 2-2 0,0 0 2 0,0-2 2 15,2 2-3-15,-2-1-2 0,2 2 3 16,-2-1-2-16,2 0 2 0,-1 2 4 0,1-2-5 15,-1 2-2-15,-2-1 2 0,3 0-1 0,-2 0 2 16,3 1 2-16,-4 0-3 0,-1-2-2 16,0 1 3-16,0 0-2 0,-2 1 4 0,0 0 0 15,3-1-2-15,-5 0 0 0,3 0-3 0,1 1 2 16,-1-1 0-16,2 3 2 0,0-2-1 16,3-1-4-16,-2 1 3 0,-1 0-1 0,3 1 4 15,1 0 3-15,0-2-7 0,0 1 1 0,0-1-2 16,1 0 1-16,1 1 2 0,0-1 1 0,1 3-1 15,-3-4-2-15,3 2 2 0,1-1-2 16,-1 0 4-16,0 0 0 0,2 1-2 0,-1-1-1 0,0 0-2 16,2 1 1-16,0 0 0 0,-4-1 2 15,2 0 0-15,1 0-2 0,0 0 2 0,-1 0-3 16,0 1 3-16,2 1 2 0,-2-2-3 0,0 0 3 16,-1 1-4-16,4-1 2 0,-2-1 0 15,0 1 2-15,1-1-2 0,-1 0-2 0,1 0 3 16,-1 0-3-16,1 0 2 0,1 0 2 0,-1 0-3 15,1 0 0-15,-1 0-1 0,2 1-1 0,-1-1 0 16,0 0 2-16,0 0-2 0,0-1-2 0,0 1 1 16,0 0-1-16,0 0 0 0,0 0 2 15,-1 0-4-15,1 0 1 0,0 0-4 0,0 0 1 16,1 0 0-16,-1 0-1 0,0 0-2 0,0 0-4 16,0 0-2-16,0 1-2 0,0-1-1 15,1 3-1-15,-1-1-7 0,0 1-8 0,1 0-14 16,2 3-17-16,2 0-16 0,0 1-33 0,1 1-43 15,2 3-75-15,4 1-170 0,-1 1-413 16,5 0-754-16</inkml:trace>
  <inkml:trace contextRef="#ctx0" brushRef="#br2" timeOffset="919037.32">3631 14232 1 0,'-2'-2'0'0,"-1"0"0"0,1 0 0 16,0-1 146-16,2 1 114 0,-1-1 7 0,0 1 1 16,1 1-27-16,0 0-20 0,0 0-19 0,1 1-24 15,0-1-23-15,-1 1-22 0,0-1-25 0,2-1-17 16,-1 1-11-16,0 0-6 0,1 0-6 0,1-2-2 16,0 1-3-16,4 1-4 0,-2-1 2 0,3-1-4 15,-1 0-2-15,2 0-1 0,4-2-6 16,-1 0-5-16,2-3-3 0,3 3-4 0,-2-1-6 15,0-2-2-15,3 0-4 0,0-2-6 0,2 3 3 16,-1-2-4-16,4-2 1 0,0 0-3 16,3 1-2-16,-3-3-3 0,4 3 0 0,-1-1 0 15,0 0 0-15,0 0 1 0,-1 0-1 16,1 0-3-16,0-1 3 0,0 0-4 0,1 0 2 0,1 2 0 16,1-2-1-16,2 0-2 0,0-2 0 0,-2 4 2 15,1-3-2-15,-1 2 2 0,0-2-2 16,3 0-2-16,0 0 2 0,-3 0 0 0,-1 1 1 15,-1-3-1-15,-4 2-3 0,3 0 0 0,-2 0 0 16,-2 2 2-16,-1-2-1 0,1 1 1 16,2 1-2-16,0-3-2 0,-3 4 3 0,0-2-2 15,1 2 5-15,-3-1-2 0,2 0 0 0,-2 0-2 16,0 1-2-16,1 0 3 0,0-1-3 0,-3 1 2 16,0 0-1-16,1-1-3 0,1 2 4 15,-2 0-2-15,0 0 2 0,1 0 1 0,-1 1-2 16,-2-2-1-16,2 1 1 0,-2 0-1 0,1 0 0 15,0 2 2-15,-1-1-2 0,-1 0-2 0,3 0 3 16,0 1-1-16,-1-1 2 0,1 1 1 0,-5-1-1 16,4 1-2-16,-3-1 0 0,1 2 0 15,1-1 1-15,-3-1 1 0,3 0-1 0,0-1-5 16,1-1 5-16,0 0-1 0,3 0 2 16,1 1 5-16,0-3-8 0,-1 2 1 0,2 0-2 0,-4-1 1 15,3 2 2-15,-4-2 0 0,2 3 0 16,-5 1-4-16,2-3 3 0,-3 5 1 0,0-2-1 15,-3 2 6-15,-2-1-5 0,0 0 0 0,1 3-3 16,0 0-1-16,-4 0 2 0,2 1 2 0,-4-2-1 16,0 1-1-16,3 2 1 0,-1-1 0 15,-2-1 2-15,2 0 2 0,-1 0-3 0,2 0 0 16,0-5-3-16,1 3 0 0,0 0 2 0,2-1 0 16,-1-2-2-16,0 1-2 0,2 0-3 15,0 0-8-15,0 1-9 0,2 2-14 0,0-1-24 16,-1 1-24-16,1-1-35 0,-2 3-42 0,2-1-71 15,-2 0-117-15,1 0-331 0,0-1-787 0</inkml:trace>
  <inkml:trace contextRef="#ctx0" brushRef="#br2" timeOffset="920324.905">6377 12697 1 0,'5'-8'0'0,"0"1"0"0,5-6 0 15,-2 3 225-15,-3 2 100 0,2-1-19 0,-1 2-34 16,-1 0-47-16,-3-1-3 0,1 2-39 0,1-1-35 16,-3-2-33-16,-1 1-45 0,0 1-11 0,0-2 7 15,0 3 12-15,-5 0 8 0,2 1-12 16,1-2-7-16,-3 1-9 0,-1 1-10 0,1 1-2 15,0-3-1-15,-2 2-4 0,2-1-1 0,-4 1-3 16,1 0-4-16,2-1 0 0,0 2 3 0,-3-2-2 16,3 0 2-16,-3-1-9 0,2 1-7 15,-3 2-1-15,0 1-2 0,-1-2-2 0,0 0 0 16,1 3-2-16,1 0-1 0,-5 1-1 0,2-1 3 16,-2 1-5-16,-3 1 0 0,2 0-2 0,-3 1-6 15,-2 1 6-15,2 0 0 0,-2 0 1 0,1 3 1 16,-3 0-2-16,0-1-1 0,-1 1 0 0,-3 2 3 15,1 0 0-15,-3 0 1 0,2 2-1 16,-2-1-3-16,0 1 4 0,2 1-2 0,0-1 2 16,-1 0 1-16,4 4-4 0,-4-2 1 0,4 2-1 15,-2-1 0-15,3 2 1 0,-1-2-2 16,1 2-1-16,0 1-2 0,0 0 4 0,-4 3 0 16,3 1 2-16,-3-1-2 0,3 0-1 0,4 0-2 15,-1 1-1-15,4 1 3 0,0-2-4 16,1 1 3-16,-1 2-3 0,3-1 0 0,-4 3 3 15,5 2 1-15,-4-1 0 0,3 2 1 0,2-2-2 16,0 2 0-16,-1-2-2 0,2 0 3 0,3 0-2 16,-1-1 1-16,2-1-1 0,-1 2-2 15,0 2 2-15,4-2-1 0,-1 1 1 0,1 0-3 16,2 0 0-16,0 0-2 0,2 1 4 0,0 2 0 16,2-4 1-16,1 0 1 0,1 0 1 0,2-3 0 15,3 2 5-15,-1-2 0 0,2 1-1 16,4-2 1-16,-1-1 2 0,0 0-3 0,3 0 0 15,0-2 2-15,-1-1-4 0,7-1 5 0,-2 1-3 16,4-2 0-16,1 2 2 0,-2 0-4 0,6-1 2 16,-2-3-4-16,-2 0 1 0,4 1-2 0,0 1 0 15,0-1 3-15,2-3-6 0,4 0 5 0,-3-1-2 16,3-2-1-16,0-2 2 0,-3 2-3 16,4-1 1-16,-5-2-1 0,3 1 1 0,-4-2-1 15,1 0-1-15,-4 0 3 0,2-2-7 0,-2-2 7 16,3-2-1-16,2 0-4 0,0-1 7 15,0-1-7-15,2 0 6 0,0-2-1 0,-2-1-1 16,4 1 0-16,-5-3-4 0,0-1 4 0,-1-1-7 16,0-1 7-16,-2-1-2 0,-1-1-2 0,-3-1 6 15,2 2-4-15,2-3 1 0,0-1 1 16,0 0 2-16,-1 0-3 0,1-1-1 0,-1 0 2 16,-1-1-6-16,-1-1 7 0,-2 1-2 0,1-3-1 15,-3-1 9-15,3-1-8 0,-3 2 3 16,0-1-3-16,-2 0-5 0,0-1 3 0,-1 0-2 15,-2-1 5-15,-2 0-2 0,-3 0 2 0,-1 2 0 16,-2-1-2-16,-1 0 2 0,-3 2-3 0,1 0 1 16,-4 0 1-16,0-1 0 0,-1 3 0 0,-1-2-3 15,-1 2 2-15,0-2-4 0,-1-2 2 0,-1 3 3 16,-4-2-4-16,2 2 3 0,-1 2-1 16,-3 0-2-16,-1 1 3 0,0-1-5 0,0 2 1 15,-4 0 0-15,-1 1 2 0,1 0-1 0,-4-1 5 16,2 3-2-16,-1-3-4 0,-1 1 5 0,1 2-4 15,-2 0 3-15,0 0 0 0,-2 2-3 16,-2 1 0-16,0 3-1 0,2-2 1 0,-4 4 2 16,-1-1-1-16,-2 1 2 0,-2-2-3 0,0 4 2 15,2 1-2-15,-3 2 1 0,-1 0-2 16,1-1 1-16,-1 3-1 0,0 0 1 0,-1 4 4 16,-2-1-4-16,2-2 2 0,0 2-1 0,-4 0-2 15,4 0 3-15,-4 1-1 0,4-2 1 0,-4 4 1 16,4-4-2-16,1 1-1 0,0 0-1 15,2 1-1-15,-1 1 3 0,-2 0 0 0,-1-2 2 0,4 1-4 16,-2-1 4-16,2 2-2 0,4-2-1 16,-2 6 4-16,-1-3-5 0,2 2-1 0,1 0 2 15,-2 1 0-15,3 1-5 0,1 0 6 0,2-2 2 16,1 3-4-16,2-1 7 0,-1-1-4 0,1 2-2 16,3-4 3-16,0 2-5 0,4 0 1 15,-1-2 0-15,2 2-1 0,1-1-1 0,1 0 4 16,0-1-1-16,2 1-3 0,2-1 5 0,0-2-7 15,3 5-4-15,0-3-2 0,1-2-12 16,2 5-5-16,2-2-11 0,-1 2-16 0,6 1-18 16,0 2-28-16,5-1-35 0,-1 1-85 0,6 1-221 15,2-2-1251-15</inkml:trace>
  <inkml:trace contextRef="#ctx0" brushRef="#br2" timeOffset="924851.1356">6558 13680 1 0,'3'-4'0'0,"-2"2"0"0,2-3 0 0,0 2 0 15,-3 2 0-15,0 0 0 0,0 0 0 0,0 1 196 16,-1-1 15-16,1 1-1 0,-2 0-11 0,2 0-32 16,0 0-45-16,0 1-36 0,0 0-32 15,0 0-21-15,0 0-10 0,0-1 4 0,0 3 19 16,-1-1 13-16,-1 3 14 0,1 1 2 0,-1 0-5 15,1 0 0-15,-2 2 0 0,0 0 0 16,1 1-4-16,0 2-3 0,-4 0-2 0,4 0-4 16,-1 1-4-16,-3 2-7 0,3 1-3 0,-4-1-4 15,2 1-3-15,-2 0-4 0,1-1-4 0,0 3 0 16,-1-2-6-16,1 0 3 0,-3 5-3 16,2-5-3-16,-2 5 1 0,-1 0-3 0,1 3-1 15,-3-1-1-15,1 3-2 0,-1 0 0 0,-4 0-5 16,4 2 2-16,2 0-4 0,-2 1-2 15,1-2-1-15,2-1-2 0,-2-1 0 0,2 0 0 16,-1-1 3-16,0 1-3 0,2-1 4 0,1-1 1 16,1 1-3-16,-4 1 7 0,2-3-4 0,0 2 0 15,3 1 3-15,-4 0-4 0,0 3 2 0,-1-1-1 16,2 2-1-16,0-3 0 0,1 0 0 16,-1-3-1-16,-2 3 0 0,2-3 3 0,1 2-5 15,0 1 3-15,-2 0-1 0,-1 2-4 0,1 1 4 16,0 3-4-16,1-1 2 0,-1 1-4 0,-1 0 5 15,1 1-1-15,-1 2-1 0,-1 0 6 0,-1-1-5 16,2-1 0-16,1 2 1 0,1-3-3 16,-2-2 2-16,2 0-1 0,-1-1 2 0,0-2 0 15,4 2 0-15,-3 2 0 0,-1-1-2 0,1 0 4 16,4-4-2-16,-2-1 1 0,3 0 0 16,-1 1-6-16,0-1 4 0,2-2-4 0,-1 1 5 15,-2 0 1-15,2 1 0 0,-1-1 2 0,-1 0-5 16,2 1 3-16,-4 0-2 0,2 0 1 0,0-3 0 15,3-1-2-15,-4-4 0 0,5 2 0 16,-1-2-1-16,0 0 4 0,-1 2-2 0,-1-3 1 16,3-1-4-16,-2 0-1 0,1-1 1 0,-1 0 4 15,1-2 1-15,1 3-3 0,-1-4 1 16,-1 4-3-16,0 0 3 0,1-1 2 0,1-1-2 0,-2 1 0 16,-1-1-3-16,3-1-1 0,-1-1 2 15,-4 1 2-15,4-3 1 0,1 2 0 0,0-2 0 16,-2-2-2-16,0-1 2 0,2-1 2 0,0-1-3 15,0-2 4-15,1-1-4 0,0 1 2 0,0-1 5 16,0 0 5-16,0 0 4 0,0 0-2 16,0 0-2-16,0-1-8 0,1 0 0 0,0 0-2 15,-1-3-6-15,0 3 1 0,1 1-6 0,-2 0-1 16,0 0 3-16,1 0 2 0,-1 1 3 0,1 1-1 16,0-2-2-16,-1 2-2 0,0-2 0 15,1-2 3-15,-2 0-1 0,1 2 5 0,-1-1-2 16,0 1-4-16,1-2 4 0,0-1 0 0,-3 0 2 15,0-1 3-15,1-1-3 0,-1 0-3 16,0 0 2-16,0 1-1 0,-1-1 0 0,2 0 4 0,-4-1-4 16,1 4-5-16,0-3 5 0,-2 0 1 15,0 2 3-15,1-1 3 0,-1-2-3 0,-1 2-4 16,-1-1 1-16,2 0 2 0,0 3-2 0,-2-1 3 16,-1 1-3-16,1 2-4 0,-2 0 2 15,1 2 3-15,0-1 1 0,-1-1 3 0,3 3-1 16,-1-1-4-16,-2 2 0 0,2 1-1 0,-1-1 2 15,-2 2 1-15,0-1-2 0,1 1-1 0,1-2 2 16,0 3 1-16,-2-1 2 0,2 1 4 16,-3 0-5-16,2 2-1 0,1-1 1 0,-3 0 0 15,-1 1 2-15,2 1 6 0,0 1-2 0,-3-1-5 16,6 0 8-16,-3-1-6 0,1 0 5 0,-1 0 4 16,0 2-7-16,3 2 1 0,-4-2-3 15,1 1 0-15,3-2 1 0,0 3 1 0,-1-1-1 16,2 1-6-16,-1-3 5 0,-1 6-3 0,0-3 3 15,-1 3 7-15,2 1-8 0,0-2 2 0,-1 2-2 16,1 0-3-16,2-1 7 0,-1 2-3 0,1 2 1 16,-1-2-3-16,2 1-3 0,-3 1 3 15,1-1 1-15,0 1 3 0,3 0 1 0,-1 0-4 16,0 1 1-16,2-2 1 0,-1 2-2 16,1 0 4-16,-1 2-2 0,-2 2-1 0,2 0 4 15,0 2-2-15,1-5 4 0,1 0-2 0,1 2 0 16,0 5-5-16,2 0 0 0,-2-2 2 0,3 0-3 15,0-3 4-15,2 0-4 0,-1-1-2 0,2 1 0 16,-2-1 2-16,3 2 2 0,-1 0 1 0,1-4 0 16,2 3-4-16,-1-2-3 0,3-1 3 15,1 1 2-15,-3-3 1 0,3 2 0 0,2-1-3 16,1 0 5-16,-1-3 1 0,4-1 3 0,0 2 0 16,0 0-10-16,4-3 1 0,2 1-2 0,0 0 2 15,-1-5 1-15,2 4 6 0,2-2-3 16,0-3-4-16,-1 2 5 0,6-4-5 0,-3-2 7 15,4-1 4-15,0 0-8 0,-1 1 1 0,4-3-4 16,0-1 5-16,-1-4-2 0,2 0 4 0,3 2-4 16,-3-2-4-16,4-4 4 0,0 1-3 15,-3-2 5-15,4-3-1 0,-1 2-7 0,-3 0 5 16,4-5-3-16,2 2 3 0,-3-2 8 0,-5 0-8 16,2-2 0-16,-2 2-5 0,-2-2 2 0,0 1-2 15,1-1 2-15,-2-1 3 0,1 1-5 16,-1 0 1-16,0-2-1 0,-4-2 3 0,0 5 1 15,2-6 2-15,-5 5 2 0,4-3-4 0,-3 4 6 16,4-4-7-16,-4-2 5 0,2 0 3 16,-4-2-7-16,1 3 5 0,1 1-5 0,-2-2 0 0,-1-3-1 15,-1-2 4-15,2 0-1 0,-4-3-4 16,-2-2 5-16,0-1-6 0,-4 0 4 0,-1 4 1 16,-2-1-3-16,0 3 1 0,-5 0-3 0,1 2 0 15,-3-2 4-15,-2-1-1 0,0 2 1 0,-1-1-4 16,-3 0-1-16,0-2-1 0,-4 1 1 15,2-2 6-15,-4 0-6 0,-3-1 3 0,-1-4-4 16,-4 1-5-16,2 0 8 0,-7 1-2 0,0 5 2 16,0 0-1-16,-4 3-2 0,-1 5-1 15,-4 3 2-15,1 3 5 0,-2 0-8 0,-3 0 4 16,-1 2-2-16,-2-2-4 0,-2 5 6 0,-3 0-2 16,-2 0 2-16,1 0-2 0,-2 2 2 15,0 0-4-15,2 1 2 0,-4 4 3 0,2-1-4 16,0 1 3-16,3 1-3 0,0-1-4 0,3 3 7 15,0 0-1-15,0 0 1 0,1 1 0 0,3-1-3 16,-1 2 0-16,-2 3 0 0,1-1 6 16,-1 2-6-16,3 2 2 0,-1-2-1 0,1 3-5 15,4 0 6-15,0 0 1 0,2 0 0 0,-2-1 0 16,5-3-3-16,1 2-2 0,-1 0 1 0,6 1 7 16,2 0-6-16,-1 0 2 0,3 0-4 0,5-3-2 15,1 2 5-15,-1-2 1 0,4 0 1 0,2-2 0 16,-1 2-4-16,2-1 0 0,1-1 1 0,1 2 1 15,1-3-1-15,1 1 2 0,1 0-5 16,0-2-1-16,-2 2 4 0,2-2 1 0,1-1 0 16,-2 1 2-16,2-1-4 0,2 0-2 0,-2 1 1 15,0 0 4-15,0-2-4 0,-2 1 5 16,2 0-4-16,0-3-6 0,0 2 9 0,0-2-5 16,0 0 6-16,-1 0-2 0,1 0-4 0,0 0-1 15,0 0 1-15,0 2 2 0,0-2-2 16,0 0 2-16,0 0-5 0,0 0-2 0,0 0 1 15,0 1-1-15,1 0 2 0,-1 1-3 0,0 1-5 16,0 0-5-16,2 1-5 0,0 0 0 0,0 1-7 16,0 0-7-16,0 1-11 0,4-2-17 15,0 3-15-15,1-2-24 0,1 1-31 0,2-3-65 16,1-1-129-16,4 0-389 0,-1-1-913 0</inkml:trace>
  <inkml:trace contextRef="#ctx0" brushRef="#br2" timeOffset="927429.4385">6654 17394 1 0,'-2'-1'0'0,"1"-2"0"0,0-2 0 16,0 2 172-16,0 0 80 0,-3-1 4 16,4 2-3-16,-1-2-30 0,1 2-34 0,1 2-29 15,-1-4-18-15,0 2-19 0,4 1-10 0,-3-1-11 16,0 2-19-16,-1 0-22 0,0 0-20 16,1 0-15-16,-1 0-8 0,2 0 9 0,3 2 13 15,-1 0 7-15,5 2 8 0,-1-2-1 0,1-1 2 16,3 2 4-16,-1-1-1 0,1 1 0 0,6 0-6 15,-2-1 0-15,5 2-6 0,-1-2-3 0,3 2-3 16,0-1-8-16,2 1 3 0,2-2-5 16,3 1 1-16,1 1 1 0,1-3-3 0,-1 5-4 15,5-2-8-15,-4-3-1 0,1 3-6 16,4-1 6-16,-3-1 2 0,3 2-8 0,1-2 4 16,-4 0-8-16,4-1 3 0,2 1 2 0,-4 0-2 0,4 0 1 15,-1 1-6-15,0-2 2 0,-3-1-2 16,2 0 0-16,1 1 4 0,1 2-5 15,0-2 3-15,-1 0-3 0,-2-1 2 0,2 0 2 0,-1 0-3 16,-3 1 2-16,3 0-5 0,-5 1 2 16,3-1-1-16,-3-1 2 0,0 2 5 0,1 0-8 15,0 0 5-15,-1-1-6 0,3-2 2 0,-4-1 7 16,-1 4-4-16,-1-1 3 0,1 0-7 0,-1 0 1 16,2 0-2-16,-1-1 4 0,1 0 2 15,2 3-5-15,-2-2 1 0,0 0-4 0,-1 0 2 16,-1-1 2-16,2 0 1 0,-1 2 0 0,3 0-5 15,-6-1 1-15,2 0-2 0,2-2 6 16,-3 1 1-16,1 2-3 0,5-3 4 0,-3 1-4 16,2-2 0-16,-4-2 3 0,1 2-1 0,-2 2 2 15,0 0-5-15,0-1-3 0,-3 1 1 16,1-2 2-16,0 1 7 0,-2 1-6 0,2-1 3 0,-4 0-7 16,2-1 2-16,0-1 6 0,-3 0-4 0,3 2 1 15,-1 1-3-15,-2 0-2 0,-1-2-1 16,-2 1 3-16,1 1 1 0,-2 1 0 0,-4-1 2 15,3 0-5-15,-4-1 1 0,-2 0 5 16,4 0-2-16,-5 1 2 0,1 0-4 0,-3 1-3 16,1-1 0-16,-2 0 2 0,1 0 4 0,-4 0-2 15,3 1 2-15,-4-1-4 0,3-1-3 0,-3 0 8 16,4 0-4-16,-4 1 3 0,-2 0 0 0,4 0-7 16,-3-1 2-16,0-1 4 0,-2 2 0 15,3 0 0-15,-2-1 1 0,2 1-6 0,-1-3-2 16,-1-1 3-16,-1 1-7 0,3 2-7 0,-2-1-21 15,3 1-30-15,-3-3-32 0,1-1-47 0,1 0-63 16,3 0-130-16,0-1-352 0,-1 1-741 0</inkml:trace>
  <inkml:trace contextRef="#ctx0" brushRef="#br2" timeOffset="928460.6247">10553 17019 1 0,'3'-6'0'0,"1"-5"229"0,-1 2 178 16,0-4 7-16,-2 3-43 0,-1 3-88 0,-2-2-59 16,0 2-37-16,-1-2-29 0,-3 1-13 0,3-2-20 15,-5 1-17-15,1 0-17 0,1 1-17 16,-2-3-3-16,-2 1-9 0,0-2-5 0,-2 1-11 15,-1-1-10-15,2 2-4 0,-2 1-7 0,1-3 4 16,1 2-4-16,-3 0-2 0,-1 0-4 16,-2 1-5-16,2 2 2 0,-2 0-4 0,-1 0 3 15,-1 0-1-15,-1 2-3 0,0-1 1 0,0 1-3 16,-2 1 3-16,-3-1-1 0,3 3 1 0,-3 1-1 16,0 0-4-16,1-1 3 0,-3 2-5 15,3 2 5-15,-3-1-3 0,-2 2-1 0,1 0 2 16,2 1-3-16,-3-1 2 0,0 1 2 0,3 1-1 15,-2 1-1-15,1 1-5 0,0 0 3 16,-1 1-2-16,-1 0 5 0,1 2 0 0,0 1-4 16,2 0 3-16,1 0-2 0,2 1 3 0,0-1 3 15,-2 4-1-15,1 2-1 0,2-3-5 0,0 2 1 16,1-1-1-16,-2 2 2 0,2 1 3 0,4 2-6 16,-2 0-1-16,1 1-1 0,-2-1 3 0,2 2 1 15,0 2-2-15,2 2 1 0,-1 2-4 0,2-3 1 16,-1 0 2-16,4 2 2 0,-2 3 6 15,0 0-5-15,3-1 3 0,0-1-5 0,2-2 1 16,4 2 6-16,-3 0-6 0,1 2 3 0,4-2-9 16,-5 0-1-16,6-2 2 0,0 1 3 15,-2-1 2-15,4 0-4 0,4-2 0 0,-1 1-6 16,3-1 8-16,-1 0 8 0,2-1-6 0,3-1 1 16,0-2-7-16,3-1-6 0,-1-4 9 0,4 6 4 15,1 1 3-15,0-3 1 0,6 1-2 16,0-2-4-16,1-4 2 0,-2 6 5 0,6-5-3 15,1 3 1-15,0 0-5 0,3-3-9 0,1 1 8 16,4-4 0-16,-2 2 6 0,2-1-1 16,-2-1-3-16,4-4-2 0,1-3 0 0,-1 1 9 15,-2 0-3-15,2-2-1 0,-1 0-7 0,0-5-6 16,-2 0 5-16,2-4 9 0,1 1 1 0,-1-1 0 16,-3 1 1-16,3-5-10 0,-2-1 4 0,0 2 5 15,-4-4-5-15,5 1 2 0,-3-1-7 0,-1-4-2 16,1 1 4-16,-3-1 2 0,3-2 7 15,-1-1-5-15,2-1-1 0,-1-1-1 0,-4-5 1 16,3 3 9-16,-2-3-3 0,-3 1 0 16,1 1-9-16,-1-4-3 0,-4-1 2 0,2-2 6 0,-5 1 3 15,-1 2 2-15,-3-1-3 0,-2 1-9 16,-2-3 1-16,-4 3 8 0,-2-2-4 0,-3 2 5 16,-1-1-7-16,0-2-12 0,-5 1 8 0,1-1-1 15,-3 1 5-15,-2 2 3 0,0 2-5 16,-4-1-2-16,-1 1 1 0,-3 2 3 0,-1 1-2 15,-1 3 3-15,-3-2-3 0,-1 1-8 0,0 0 5 16,-1 4 2-16,-3 1 4 0,1 1 3 16,-5 1-3-16,-2 2-7 0,-1-2 0 0,-2 0 3 15,-5 2 2-15,1 1 0 0,-1 2-2 0,0 0-6 16,-1 1 4-16,-1 1 2 0,6-1 4 0,0 3 2 16,0 0-3-16,3 3-5 0,2 0-1 0,4 0 3 15,-3 1-1-15,2 2 4 0,-2 1-6 16,-1 0-6-16,2 3 5 0,0-2 1 0,2 1 3 15,3 1 6-15,0 0-7 0,4 1-2 0,0 0-8 16,4 2-2-16,0-2-9 0,2-1-12 0,2 3-12 16,3 1-28-16,1-1-19 0,3 1-33 0,1-1-42 15,5-2-84-15,5 2-218 0,5 0-1237 16</inkml:trace>
  <inkml:trace contextRef="#ctx0" brushRef="#br2" timeOffset="929358.9782">10831 17387 1 0,'-1'-5'543'0,"-1"0"-118"16,0 0-13-16,2 1-83 0,1 2-56 0,0-3-59 15,2 3-63-15,2-2-45 0,-1 1-20 16,2-1-15-16,1-2-4 0,2 2 4 0,3 1-5 16,3-2-1-16,2 2-2 0,3-4-7 0,0 1-5 15,3 0 2-15,4-1-5 0,1-2-7 0,2 1 3 16,4-1-8-16,1-3-3 0,7 1 4 0,3-1-3 15,0 2 0-15,4-1-2 0,-1 0-5 16,-1 0-6-16,4-1 0 0,0 0 2 0,4 2 1 16,1-1-2-16,1 0-4 0,-1 1-4 0,3-1 1 15,-3-1 1-15,1-1 1 0,0 2-2 16,-1-3-7-16,2 5 1 0,-1-2 1 0,-3 1 2 16,4-3 1-16,1 2 0 0,-2-3-5 0,4 2-5 15,-1 0 8-15,1-1-3 0,-3 0 3 0,2 1-1 16,2-1-3-16,-2 2-3 0,0-3-1 0,-3 3 5 15,-5-3-5-15,5 0 4 0,-5 0-4 0,-2-2-5 16,-3 3 8-16,-3-1-5 0,-3 2 5 16,-4 0 0-16,-1 0-6 0,0-1 3 0,-1 0-2 15,-5 3 4-15,1-1-3 0,-2 1 2 16,-3 1-4-16,0-1-2 0,-4 1 5 0,-2 0-3 0,-2 1 6 16,-3 1-1-16,-3 1-6 15,-2 2 1-15,-1-2-1 0,-1 4 5 0,-1-1-3 0,-5 0 5 16,2 2-6-16,-2-1-3 0,-1 2 5 0,-1 0-3 15,-1 0 3-15,1 0 0 0,-2 1-6 16,2-1-1-16,-2 0-3 0,2 1 1 0,-1-1 5 16,0 2-5-16,0 0-5 0,-1 0-10 0,-3 0-11 15,3 1-12-15,-1-3-16 0,-1 1-23 0,2-1-27 16,1-1-41-16,1-1-86 0,1-1-280 16,3-3-1178-16</inkml:trace>
  <inkml:trace contextRef="#ctx0" brushRef="#br2" timeOffset="930532.5755">15007 15830 360 0,'-1'-8'363'0,"0"-6"26"15,-2-3-33-15,1 3-35 0,-3 2-58 0,4 1-65 16,-1 0-58-16,-1 2-29 0,-1 1-10 16,1-2-14-16,1 3-6 0,-2 0-15 0,2 0-9 15,0 1-5-15,-3 1-5 0,2 0 1 0,1 1-10 16,-3-3-5-16,2 1-7 0,-5 0-8 0,3 1 6 16,-3-2-2-16,-1 1-1 0,-1 0-1 15,0 0-3-15,-2-1-3 0,-3 3 2 0,1 0 4 16,-5-2-7-16,5 0 2 0,-4 1-2 0,-1 0-8 15,3 0 8-15,-6 2-1 0,4-3-1 16,-3 1 2-16,1 0-5 0,0 1-1 16,-2 0 1-16,-1-1 4 0,2 2-4 0,0-1 2 0,0 0-4 15,0 1-4-15,0-1 7 0,-1 2-1 0,-1-3 1 16,-1 3-1-16,3 0-1 0,-1 1-3 16,0-1 3-16,0 1 4 0,-1 1-7 0,1 1 2 15,0 1-4-15,1-1-5 0,-3 2 8 0,3 0 0 16,-1 2 1-16,1-1-1 0,-1-1-3 0,2 2 0 15,-1-1 1-15,0 3 5 0,0-3-4 0,1-1 0 16,-1 3-1-16,0-1-8 0,1 2 8 0,-1-1-1 16,-2 1 3-16,1 3-4 0,-1-3 1 15,1 0-1-15,-1 4 1 0,-1-2 11 0,1 3-11 16,0-2 2-16,-1 1-4 0,0 0-2 0,2 0 6 16,-4 2-1-16,3 0 3 0,1 1-4 15,-2 3 0-15,0-2-1 0,3 3 1 0,0 2 4 16,-5-1-6-16,1 2 4 0,0 0-6 0,0-2 0 15,3 3 5-15,0 0-1 0,-1 1 2 0,1 1-4 16,0 2 2-16,0 1-4 0,0 2 4 16,2-2 2-16,-3-1-2 0,2-2 4 0,-1-1-3 15,1-1-2-15,2 1 6 0,4 0-3 0,-4 0 3 16,7 1-2-16,-5-1-2 0,4 1-2 16,-1 1 1-16,1-1 5 0,1 1-4 0,0 0 4 15,2 2-5-15,1-2-1 0,-1 2 3 0,5-1-2 16,0 2 5-16,4 1-7 0,0-3 3 0,1 3 2 15,1-2-4-15,0 2 9 0,4-1-8 0,0 1 3 16,6-2 1-16,-1 2 1 0,5 2 6 16,4-2-4-16,0 1 4 0,3-4-4 0,1-3-1 15,0 1-2-15,0-3 0 0,4 1 4 0,3 1-8 16,0 2 5-16,2 2-4 0,2-1-1 16,3 1 5-16,-1-5-2 0,-1 1 1 0,5-1-3 0,1-3 0 15,-2-1-2-15,1 0 5 0,1-1 4 16,-2 0-9-16,3-3 10 0,2-6-11 0,3-1-2 15,-2-3 17-15,3-2-15 0,0 0 8 0,-3-2-8 16,4-1-2-16,-5-1 2 0,3-3 2 16,-4 1 3-16,1-2-8 0,2 1 6 0,-4-2-4 15,3-3-3-15,-4-1 7 0,2-2-5 0,-2 0 2 16,0-1 2-16,1-2 1 0,-1 0-3 0,0-6 1 16,0 0 3-16,-1-2-7 0,1-5 9 15,0-2-5-15,-2-3-3 0,0-3 7 0,0 1-5 16,-3-3 6-16,3-4-3 0,-2-3-2 0,-3 0-2 15,-3 1-1-15,-3-1 2 0,-4 1-1 16,-1 1 6-16,-4-1-3 0,-1 0 2 0,-6 3 2 16,0 0-4-16,-5 1 3 0,0 0-3 0,-6 3-3 15,-1 1 1-15,-5 3-1 0,0 0 3 0,-4 2-1 16,-2 0 3-16,-5 0-4 0,3-2-3 0,-5 1 5 16,-2-1-4-16,-2 2 4 0,-4 2 1 0,-6 0-4 15,-2 4 0-15,-1 0 0 0,-4 1 2 16,0 4-1-16,-2 0 3 0,1 2-2 0,-1 1-4 15,-3 0 6-15,0 4-4 0,1 3 3 0,1 2-1 16,-6-1-4-16,5 3 2 0,-6 1-2 16,6 1 6-16,-1 5-4 0,0 0 2 0,2 4-2 15,0-1-5-15,3 3 8 0,2 1-4 0,2 3 3 16,2-2 0-16,-2 0-7 0,3 5 0 0,3-4-4 16,3 3 0-16,-1 0-5 0,6-1-3 0,5-2-10 15,2-2-17-15,5 2-8 0,7-2-24 16,0 1-19-16,4 3-31 0,5-4-52 0,3 2-105 15,6-4-495-15,9-1-923 0</inkml:trace>
  <inkml:trace contextRef="#ctx0" brushRef="#br2" timeOffset="931289.7618">15556 15950 1 0,'-12'-1'270'0,"-7"-1"29"0,-2-1 65 16,5 4-41-16,0 2-26 0,6-1-71 15,0 2-74-15,0-1-40 0,2 1-16 0,5-2 6 16,0 0 6-16,-1-1 10 0,3 0-3 0,1-1-12 16,0 0-11-16,1-1-16 0,-1 1-5 0,3 0-8 15,-1-3-5-15,1 1-7 0,6-4-6 16,3-1-2-16,4-2-8 0,3-1 4 0,3 0 4 16,1-5-2-16,4 1 9 0,-1-3-8 0,3-1-7 15,3 0-4-15,4 0-4 0,4-3-2 16,3-1 1-16,6 0 3 0,0-1-8 0,6-1 2 15,-2 0-4-15,6-3-4 0,1 1 5 0,1-5-3 16,3 2 2-16,4-1-4 0,0 0-1 0,1 4-3 16,6-2-2-16,-1 4 5 0,4-3-8 15,-2 3 4-15,1-2-2 0,-3 0-4 0,-2 1 5 16,-2-2-5-16,-1 4 2 0,-6 1-2 0,-5 1 1 16,-6 3-1-16,-2 1 1 0,-7 1 3 0,-2 3-6 15,-8 0 5-15,-5 0-4 0,-4 0-1 0,-5 1 7 16,-3 2-5-16,-5-1 5 0,-1 2-3 0,-2 0 0 15,-5-1-1-15,-2 4-1 0,1 1 4 16,-2-2-7-16,-3 1 6 0,2 1-3 0,-2-2-5 16,-3 0 8-16,2 1-5 0,-3 0 0 15,1 1 1-15,1-1-4 0,-1 1 0 0,2 2 1 16,1-1 3-16,-2 1-2 0,4 3 0 0,-1-3-2 16,1 3-6-16,0-2 3 0,-1 1-2 0,2 1-3 15,0 1-7-15,0-2-14 0,0-1-13 0,0 2-18 16,0 0-16-16,2 0-22 0,1 0-35 15,2-3-83-15,8 0-230 0,4-3-1284 0</inkml:trace>
  <inkml:trace contextRef="#ctx0" brushRef="#br2" timeOffset="932399.1268">18542 13741 1 0,'4'-8'0'0,"-1"-3"0"0,0-6 0 0,-1 3 61 15,2 3 174-15,-2-3-11 0,-1 3-5 0,1-3-5 16,-2 2-9-16,2-1-5 0,0 4 0 0,-2-3-10 15,0 1-13-15,0 1-24 0,0 1-26 16,-2 0-18-16,1-2-13 0,0 0-3 0,-2-1-5 16,0 1-4-16,-2-2-10 0,-1 2-12 0,-3 0-12 15,-1 1-10-15,-4-1-7 0,0 2-4 0,-2 0-3 16,1-1-2-16,-4 2-2 0,0 1 1 0,-2-3-3 16,0 4 0-16,2 0-2 0,-2-1 0 15,0 3-1-15,0 0-3 0,-1 1 1 0,0-1-4 16,-2 4-3-16,1-2 3 0,2 2-2 0,-2 2 1 15,-1-1 1-15,2 1-1 0,-1 1-2 16,-3 2 0-16,1 1 1 0,-1 4-5 0,1 0 3 16,-1 4-2-16,-3 0-2 0,1 4 4 0,-5 0 0 15,-1 3 4-15,-2-2-1 0,1 2-1 0,4-1-1 16,1-1 1-16,4 3 0 0,0 1 0 16,-4 0 1-16,0 2-3 0,0 1 0 0,0 1 3 15,-1-2 1-15,1 0 2 0,0-2 1 0,4-1-3 16,1-2-3-16,3 3-2 0,2 1 4 0,0 0-4 15,3 2 3-15,-1 1-3 0,1 2-1 0,3-1 3 16,-2 0-1-16,3 1 3 0,0 1-1 16,-1 0 2-16,3 0-6 0,1 2 1 0,0 3 2 15,2-1-9-15,3 2 8 0,-1-2-4 16,3-3 0-16,2 3 5 0,2-5-4 0,2 1 4 16,0 1-3-16,2-2 4 0,0-2-3 0,2-1 0 15,2-1 4-15,2 0-8 0,-1-2 8 0,7-1-2 16,-1 0-1-16,5-1 4 0,3-1-1 0,0-1 1 15,5-1-2-15,1-2 4 0,1 1-8 16,0-2-1-16,0 1 5 0,0 0-9 0,5-2 8 16,-1 1-3-16,4-3-4 0,2-2 8 0,1-1-5 15,4-1 3-15,-1 1-1 0,3-4-3 0,2 0-1 16,-1-2 1-16,0-3 1 0,6 0-4 16,-3-2 4-16,3-2-1 0,-1-1 0 0,-2-2 6 15,-1-2-5-15,0 0 1 0,-1-2-1 0,-3-3 0 16,3-2 0-16,-5-4 0 0,-2-1 4 0,-1-3-7 15,0-2 7-15,-1-3-4 0,-4-1 0 16,2-2 7-16,-3 0-5 0,2 0 1 0,-5-4-2 16,-2-2-2-16,-3-3 0 0,-5-2 0 0,-1 0 2 15,0 2-9-15,-6 0 10 0,2 0-4 0,-6 0-1 16,-1 1 11-16,-4 3-10 0,-4 1 4 0,1 1-2 16,-7 1-2-16,0-1 0 0,-1 5-2 15,-4-2 2-15,-1 4-2 0,1-3 5 16,-7 3-3-16,2 1-2 0,1 1 4 0,-7 0-4 15,2 3 2-15,-3-2 0 0,-3 0 0 0,-3 0-1 0,-1 0-1 16,-3 2 1-16,-1 1-1 0,-2 2 1 0,0-1-1 16,-3 0-1-16,-3 3 2 0,-3 0-1 15,-2-2 2-15,-4 3 0 0,-2-3 0 0,-5 4-2 16,-1 0-1-16,-5 2 0 0,1 4-3 0,-3-1 4 16,-3 4-1-16,-3 3-2 0,-1 4-1 15,-2 5-9-15,0 5-12 0,2 5-24 0,-2 4-45 16,2 6-56-16,3 2-126 0,-5 7-917 0,-3-2-581 15</inkml:trace>
  <inkml:trace contextRef="#ctx0" brushRef="#br2" timeOffset="940534.3325">12921 14920 1 0,'0'-4'0'0,"-1"-3"0"0,-2 0 0 0,0 0 0 16,1 3 0-16,0-3 0 0,-1 1 40 0,-1 1 79 15,2-2-2-15,-2 0-1 0,0 0-4 16,2-1-8-16,-2 0-10 0,2-1-2 0,-1 1-6 16,1 0-1-16,-1 1-9 0,-1 0-9 0,2-3-4 15,-3 4-1-15,0-2-1 0,0 0-6 16,0 2-6-16,1 1-9 0,-1-2-4 0,0 0 1 15,-1 1-2-15,-4 2 0 0,4-1-1 0,-1-1-1 16,-2 2-1-16,-1-1 1 0,0 0-1 0,-1 1-4 16,1 1-1-16,0-2-4 0,-4 2-5 15,4-1 4-15,0 2-1 0,-2 0-1 0,-2-1-1 16,3 1-3-16,-4 1-2 0,1-3-1 0,0 2 0 16,0 1-4-16,-1 1 0 0,-2-1-2 0,0 1-5 15,1 0 6-15,-3 0-2 0,-1 1 1 16,2 0 2-16,-1 0-4 0,0 0 0 0,0 2 0 15,1-1 4-15,0 0-4 0,-2 2 3 0,3-1-2 16,-3 1-4-16,-1-1 5 0,1 2 1 16,-1-1-1-16,-2 1 0 0,4-1-1 0,-2 0-2 15,1 0 1-15,0 3 1 0,1-2-2 0,-3 2 1 16,2 1-2-16,-3 0-1 0,2-1 2 0,1 2 0 16,-3 0 2-16,1 1 1 0,2-1-3 0,0 0-2 15,3 0 1-15,3 1 1 0,-2 0-1 16,5 1 0-16,-3 0-1 0,1 2-4 0,2 0 3 15,-1 3 1-15,2 0 2 0,-5 0 0 0,4 3-2 16,-1-2-6-16,0 2 2 0,2-2 2 0,0 2 0 16,0 1 3-16,0-1-2 0,1 1-3 15,1 0 2-15,0 0 2 0,-1 2 1 0,-1 2 0 16,1-1-1-16,0 1-2 0,3-2 1 0,-1 0 0 16,-1 1 0-16,2-1 0 0,2 0-2 0,-1-1-1 15,0-2 4-15,2-1-2 0,-2 2 2 16,2-2 0-16,1-1-3 0,0 0 2 0,1 2 1 15,-1 1 1-15,1 1 1 0,0 1 2 0,0-1-4 16,1-1-1-16,0 1 3 0,1-2-1 16,0 2 1-16,-1-1 0 0,1-2-4 0,1 1-1 0,0 0 0 15,-1-1 5-15,1 2-1 0,-1-1 3 16,1-3-5-16,3 0-3 0,-1 2 7 0,2-2 0 16,1 1 4-16,1 1 2 0,1-2-3 0,0-1-2 15,1 0-1-15,1 1 1 0,1-2-1 0,0-1 3 16,1 0-3-16,1 0 1 0,2 0 4 15,-2 0-5-15,4-1 3 0,-1 0-2 16,0 0-1-16,2 0 2 0,-3-3 1 0,2 2 1 0,0 0-2 16,3 0 1-16,-1 0-1 0,0 0-3 15,1-1 3-15,1-2-1 0,-3 2-1 0,2-4 1 16,-2 0-1-16,1-1-2 0,-1 3 1 0,3-1 3 16,-3-1-4-16,1 0 5 0,0-3-2 0,1 1-2 15,1 0 4-15,-1 1-4 0,2-1 0 16,1 1 2-16,-2-3 1 0,1 1 4 0,0-2 2 15,2-1 0-15,0 0-2 0,1 0-2 0,0-1-2 0,-2-1-3 16,3 1 4-16,-3-1-2 0,2-2 3 16,-2 1 1-16,-3-3-2 0,4 2 1 0,-3-1-1 15,3-1 0-15,-4 1 0 0,6-2 1 0,-5 2-2 16,2-2-2-16,-1-2 3 0,0 1-4 16,-1-2 2-16,-1 1-1 0,-1 2-4 0,0-4 3 15,-4 4-1-15,3 0 1 0,-1-1 2 0,1 1-2 16,0 0-2-16,0-2-2 0,-1 3 5 15,1-3-3-15,-1-1 4 0,1 0-1 16,1-1-6-16,-1 0 4 0,1-1-1 0,-3-1 1 16,5 1 1-16,-1-2 1 0,-1-2-1 0,0 0-2 0,2-2 6 15,-4 0-4-15,0 1 1 0,-1-1 2 16,1 1-3-16,-4 0 4 0,1 0-1 0,-3 1 3 16,0 1-1-16,-1-3 1 0,2 2 1 0,-2-1-3 15,1-1 5-15,-1-1-1 0,0 2 1 0,-1-2 1 16,1 0-2-16,-1 0 3 0,0-1-1 15,0-1 1-15,0 1-1 0,-2-3-3 0,0 0-1 16,-2 0-4-16,2 0 4 0,-4-1-1 0,3-1 2 16,-3-1 0-16,1-1-2 0,-3-2 1 15,-2 5-1-15,1 0 2 0,-1 2 1 0,0 1 0 16,-1 1-1-16,0 1-3 0,-1 1 2 0,-5-2-2 16,2 5 2-16,-1 0 0 0,-1-3-6 0,0 4 3 15,-2-1-1-15,-4 0 0 0,-2 2-1 0,1-3-1 16,-4 3-2-16,-1-4-1 0,-3 2 4 15,-1 3-3-15,-2-3 3 0,2 0 2 0,-6 1-4 0,-1-2 0 16,0-1-3-16,-1 1 2 0,-3 2-2 16,-1-1 1-16,0 3 0 0,-2-1-2 15,0 2 2-15,-2 2-3 0,-2 4 0 0,1 2 4 0,1 2-4 16,-4 1 1-16,1 1 0 0,-3 2-1 16,-4 4 1-16,0 0 0 0,-1 3 1 0,1 1-5 15,2-1-1-15,1 2-8 0,3 1-11 16,2 3-16-16,7 0-35 0,3-3-59 0,3 1-110 0,8-2-192 15,8-1-471-15,3-2-415 0</inkml:trace>
  <inkml:trace contextRef="#ctx0" brushRef="#br2" timeOffset="941816.338">16527 12689 1 0,'2'-6'0'0,"-1"-3"0"0,2-4 0 0,0 3 42 16,0-1 121-16,3 1 4 0,-3-1 11 0,-1 1 30 15,4-3-8-15,-5 2-34 0,1-1-25 0,-2 1-18 16,0 0-10-16,-1 0-3 0,-1 1-8 0,-4 0-6 15,4 2-10-15,-3-1-13 0,0 2-12 0,-2 1-5 16,2 0-7-16,-4-1-8 0,-1 2-5 16,1 1-14-16,-3 1-3 0,1-1-5 0,-5 0-3 15,4 1-1-15,-1 1-1 0,-4 0-1 0,4 0 1 16,-4 1 2-16,-2 0-2 0,3-1-1 16,-8 1-2-16,2 1-2 0,0 0 2 0,-5 0 0 15,1 1 2-15,-2-1-3 0,-2 2 0 0,0-1 1 16,-1 2 0-16,-2-1 4 0,2 1-4 15,-4 2 2-15,2 0-3 0,1-2-3 0,0 2 4 16,0 1 0-16,-3 1 0 0,-1 1-1 0,0 2-2 16,-2 1 0-16,4 2 0 0,1 2 5 0,-3 1-6 15,3 3 1-15,-4 0-4 0,4 3-2 16,0 1 3-16,-3 2 1 0,3 2 0 0,0 4-1 16,-2 0 1-16,3 1-2 0,0 1 3 0,-2 1 2 0,0 2-2 15,3 2 0-15,0 2-1 0,2 0-1 16,-2-1 4-16,1 0 0 0,-2-1 1 0,1-2-1 15,2 3-1-15,5-1-1 0,1 1 0 0,2 0 2 16,2-1-3-16,1 0 2 0,3-2-2 16,0 1-2-16,4-1 2 0,2-1 0 0,0 0 1 15,6-1-1-15,-1 0 2 0,1 0-1 0,3-2 1 16,0 3 2-16,3 0 0 0,1-2 0 0,-2 2 1 16,3-5 0-16,0 2 0 0,2 0 4 15,-3-1 1-15,4-2 0 0,0 0 0 0,2 3-1 16,1-4 1-16,2 4 2 0,0-4-3 0,4 2-1 15,0-3-1-15,4 2 2 0,-1-3 3 16,4 0 5-16,4-1 1 0,2-1-2 0,2-2 9 16,0-3-4-16,2-3 2 0,1-1-1 0,4-1-5 15,-2-4 2-15,6 0-1 0,0-4-1 0,0 2 0 16,-1 0-1-16,5-4 1 0,-4-1-2 0,1-5 2 16,2 0-4-16,-3-5 1 0,-1 1 2 15,2-2-6-15,0-2 3 0,-3-1-3 0,1-2 3 16,-2-2-1-16,0-4-1 0,2-1-1 0,0-2-3 15,4-3 2-15,-3 3-5 0,-2-3 2 0,-1 0 1 16,1-3-4-16,0 2 3 0,-1-3-3 0,2-3 0 16,-1 1 2-16,-1-2 0 0,2-3 2 15,-1 1-3-15,-3-1 4 0,1-1-3 0,-6-1 1 16,-2-1 3-16,-4-2-3 0,-3-2 2 0,2 1-2 16,-3-2-1-16,-2 4 2 0,-3-3-2 15,-3 0 1-15,2-1-2 0,-5 0 3 0,-2 0-1 16,-1 2-1-16,1-3 1 0,-2-1-3 0,-2 1 0 15,0 5-1-15,-2 0-2 0,0 0 2 0,-1 1-1 16,-2 0 2-16,-1-2 0 0,0 1-2 16,-2 1 0-16,-2 2 0 0,-2 4 2 0,-3-1-2 15,1 0 3-15,-3 0-4 0,1 0 0 0,-1 3 1 16,-5 0-1-16,-1 3 0 0,-4 1 1 0,-2 2-2 16,-4 0-2-16,-1 6 0 0,-3 2 2 15,-2 3-3-15,-6 2 0 0,-8 6-2 0,-1 1-3 16,-9 4 3-16,-3 3 1 0,-1 4 1 0,-2 5 1 15,-4 2-5-15,2 6-5 0,-3 3-10 0,1 5-21 16,-1 0-37-16,-2 3-60 0,-1 6-95 16,-3 0-138-16,-2 9-395 0,0 0-787 0</inkml:trace>
  <inkml:trace contextRef="#ctx0" brushRef="#br2" timeOffset="943373.4646">8604 15834 1 0,'-1'-7'0'0,"0"-6"0"15,0-1 0-15,-1 1 0 0,-4 3 221 0,3-1-3 16,-3 4-42-16,1-2-22 0,-2-1-29 15,-1 2-17-15,2-1-12 0,-4 1 2 0,0 0 3 16,0 1-10-16,-1-2-7 0,-4 2-18 0,4 1-11 16,-3-2-11-16,-2 3-5 0,1 0-2 15,-1 0-7-15,-3 2-1 0,4-2-4 0,-4 3-5 16,-1 0 4-16,-2-1 3 0,-3 1 7 0,2 1 2 16,1 0-3-16,-4-1 2 0,3 0-3 15,-2 1 4-15,-1 0-3 0,4 0-2 0,-3 1-3 0,2 1-2 16,0 0-1-16,0-1-2 0,-2 2-1 15,3-1-3-15,-2 3-1 0,-2-1-2 0,3 1-1 16,-2-2 0-16,2 5 1 0,1-6 5 0,0 1 0 16,1 2-2-16,0-2-1 0,-3 1-2 15,5 1-3-15,-2 1 2 0,3-2-4 0,-4 2 0 16,5 0-2-16,-2 0 0 0,0 4-1 0,-1-2 1 16,1 3-2-16,0 2-4 0,-1-3 2 0,4 3-2 15,-4-2 2-15,3 2 2 0,-2 0-5 16,4 1 0-16,-3 0 0 0,-2 1-3 0,6 2 2 15,-2-2 1-15,4 3-2 0,1 0-1 0,-1-1 0 16,-2 4 1-16,3 1 3 0,0-1 3 0,1 3-2 16,-2 3-3-16,3-1-1 0,0 3-1 0,-2 2 1 15,1 1 3-15,1 0-2 0,1-2-3 16,1 1 3-16,0 1-3 0,-1 1 4 0,3-2 7 16,-2 3-5-16,3-2-3 0,-1 0-1 0,3 1-3 15,-1 0 3-15,0-3 5 0,2 3-1 16,2-5-1-16,3 0-2 0,-2-1-2 0,0-1 4 15,4 0 1-15,0 0-1 0,1-1 3 0,1 0 1 16,1-1 3-16,1-1 6 0,-3 1-3 0,6 0-5 16,0-1-2-16,-2 1-1 0,1 2 0 0,6 0 3 15,-5-2 0-15,5 1-3 0,1-3-1 16,-4 1-1-16,5-1 0 0,0-3 4 0,4 1 0 16,-3-1 0-16,2-1 1 0,-2-2 0 0,5 3 3 15,-2-2 5-15,3-3 3 0,-1-2-3 0,3-2 0 16,0-2-5-16,-1 1 0 0,-1-1 0 15,3-2 2-15,-1 0 0 0,1 0 2 0,-1-4-3 16,0-1-2-16,-3 0 5 0,4-1-2 0,-1 0 0 16,0-2 0-16,-1 0-4 0,-2-1 1 15,1-1 0-15,2-2 2 0,0-1-1 0,1 0-2 16,0-2 3-16,-2-1-1 0,2-4 3 0,-2 3 2 16,0-5-2-16,-2 2-1 0,2 1-2 0,1-3-1 15,-1 4 2-15,-2-5 0 0,4 1-1 0,0 0-4 16,-1-1-1-16,0 0-2 0,-1 1-1 15,-3 1 5-15,3-4-4 0,-4 2 1 0,3 1-3 16,-4 2 0-16,2-1 3 0,0-1 1 0,-4 2 0 16,4-1-4-16,-3 1 5 0,0 0-5 0,-1 0 4 15,0-2 3-15,-1 1-3 0,1-1 2 16,-1-3-6-16,0 1 0 0,-2-1 1 16,-1 2 2-16,-2-1 2 0,-3 1-3 0,3 1-1 0,-3-1 3 15,-3 1 0-15,0 1 5 0,0-1-3 0,-2-2-1 16,1 1-4-16,0-3-5 0,-2 0 6 0,1 3 1 15,0-3 2-15,-3 0 1 0,1 0-5 16,-1 0 1-16,1-3-1 0,-1 3 5 16,-2-2-5-16,-1 0 1 0,-1-2-2 0,0 0-3 15,-1-1 9-15,-3-2-3 0,-3 1 2 0,0-1 0 16,2 1-4-16,-4 1 0 0,-2 2 0 0,1 0 2 16,0 1-2-16,-6 0 2 0,3 0-3 0,-3 2-1 15,-1-1 3-15,-2 0-2 0,-3 2 2 0,-2 0-2 16,0 1 2-16,-5 0-1 0,0 2 1 15,-1-1 1-15,-2 3-4 0,-1-1 2 0,-4 0-3 16,-1 0-5-16,-6 3 6 0,0-1-4 0,-7 2 2 16,-5 1 5-16,-1 5-9 0,-8 1 3 0,-2 3 0 15,-13 4 3-15,-10 4-2 0,-11 5 1 0,-11 4-6 16,-10 9-11-16,-11 6 0 0,-20 11-21 16,-17 11-43-16,-16 14-108 0,-26 13-374 0,-21 17-1150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07T16:20:40.2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2893 1803 1 0,'0'-1'0'0,"-2"-2"41"16,2-2 409-16,0 2-12 0,0 1-16 0,-1 1-82 16,0 0-88-16,0 2-73 0,1 0-57 0,-1 1-49 15,1-1-24-15,0 2 3 0,-3 2 14 0,0 5 12 16,0 5 7-16,-2 1-11 0,2 3-14 15,0 4-7-15,0 2-7 0,-1 2-4 0,3 2-7 16,-1 1-2-16,-1-1-8 0,3 5-7 0,-1-1-3 16,1 4 0-16,-2-2-2 0,1-2-1 15,1-3 2-15,0-4-4 0,0 0-4 0,1-4 0 16,-1-2-4-16,2-4 2 0,-1-2 0 0,1 0-2 16,-1-2 0-16,0-1-1 0,-1-3 1 15,1 0 2-15,-1-1-3 0,1-3 1 0,-1 1-6 16,0-2-6-16,0 0-16 0,0-1-21 0,0-1-23 15,0-1-31-15,0-1-40 0,0 0-4 0,-1-1-107 16,0-4-315-16,1-2-368 0,0-6 85 16</inkml:trace>
  <inkml:trace contextRef="#ctx0" brushRef="#br0" timeOffset="288.8041">2813 1720 488 0,'-2'-11'296'0,"0"-3"48"0,2-3 0 16,2 3-56-16,3 4-20 0,-1 0-29 0,4-2-44 15,1 1-44-15,1 0-48 0,2 2-32 16,2-1-15-16,4 2-11 0,2 0-7 0,6-2-6 16,-2 3-10-16,1 1-7 0,-1 0-2 0,-2 2-3 15,1 1-6-15,-1-1 4 0,2 2-5 16,-4 0-2-16,2 2 4 0,0 0-4 0,-2 0 1 15,-1-1-3-15,0 1-2 0,-4 1-4 0,1 0-1 16,-4 1-6-16,1 1-13 0,-1-2-13 16,-2 1-27-16,-2 2-30 0,0 1-38 0,-5 1-47 15,0 1-69-15,-3 0-115 0,0 4-185 0,-4 1-263 16,-1 3 336-16</inkml:trace>
  <inkml:trace contextRef="#ctx0" brushRef="#br0" timeOffset="1140.1292">2765 1962 1 0,'-2'3'0'0,"2"2"0"0,0 0 0 16,4 0 0-16,0-1 141 0,3-1 202 0,4 0-47 16,6-2-65-16,5 0-57 0,6-1-66 0,7 0-39 15,3-1-24-15,4 1-29 0,3-1-1 0,1 0-4 16,4-1-5-16,1 0-8 0,1-1-2 15,-1-4-10-15,0 0-10 0,-2-1-7 0,-3 1-17 16,-1-2-2-16,-3 1-4 0,-3-1-8 0,-4-1 9 16,0 1 11-16,-4-1 14 0,0 0 20 15,-6 2 13-15,-3-2 12 0,-6 2 17 0,-3 0 30 16,-5 0 33-16,-2 2 41 0,-3 1 38 0,-1 0 19 16,-2 2-1-16,-3-1-22 0,-1 2-34 15,0 1-27-15,0-2-22 0,-5 2-18 0,0 1-9 16,-5 0-9-16,-2 5-6 0,-5 1-3 0,-1 2-4 15,-5 3-4-15,5 2-1 0,-1-1-6 0,4 2 0 16,-2 2-11-16,5 2-1 0,2-2-4 16,3-2-9-16,3 1 3 0,2 1-8 0,5-1 0 0,1 0 1 15,5 2-2-15,-1-2 3 0,6 1-2 16,7 0 1-16,-2-2-1 0,7 0 1 0,-1-6 0 16,5-1 0-16,-1-1 1 0,3-3-4 0,-2-3 1 15,-3-1 0-15,-1-4-1 0,-1-3 2 0,0 1 1 16,-2-6 0-16,-1 2 2 0,-3-3 2 15,1-1 2-15,-3 0 0 0,1-1 4 0,-4 2-2 16,-3-1 3-16,2 1 2 0,-4-1-4 0,-2 0 6 16,-1 2-3-16,-2 1 1 0,0 2 1 15,-3 0-1-15,1 3 0 0,-2 2-2 0,0 1-1 16,-2-1-5-16,4 1-3 0,-3 2 0 0,0 1-9 16,1 1 3-16,-1 1-6 0,1 1-3 0,-1 4-2 15,1 2 2-15,-2 2 3 0,2 3 2 16,2 2 4-16,-1 0-5 0,3 0 1 0,3 3 4 15,1-1-3-15,3 0 6 0,0-1-2 0,4-2-3 16,-3 0 3-16,4-5-2 0,1 3 3 0,-2-5 1 16,2-1 5-16,-1-5-3 0,1 0 1 0,-1-2 2 15,1-2-3-15,2-2 7 0,0-2-1 0,1-4-2 16,-3 3 2-16,2-3 3 0,-6 2-1 16,2-1 2-16,-2-3 1 0,0 1-8 0,0-2 1 15,1-3-2-15,1 3-4 0,-1-2 3 0,0-3-2 16,1 3-1-16,-2-1 4 0,-1 5-4 0,-2 2 3 15,1 2-2-15,-4 1-1 0,4 3-1 16,-4 0-2-16,2 2 0 0,0 1-2 0,1 2 0 16,2 3 0-16,1 2 0 0,2 2 6 15,-1 7-2-15,1 2 2 0,3 4 2 0,-4 3-2 16,0 1 0-16,0 2 0 0,-4-2 2 0,-2 2 0 16,-1 1 6-16,0 2-3 0,-4 1-1 0,-1-6 1 15,-1-2-5-15,0-2 2 0,1-5-2 0,-2-3 2 16,3-5-1-16,-2-1-2 0,1-4-2 15,0-1-9-15,0-2-5 0,2 0-10 0,2-2-49 16,0-2-57-16,0-3-92 0,4-2-129 0,4-7-242 16,5 1-280-16,-2-7 102 0</inkml:trace>
  <inkml:trace contextRef="#ctx0" brushRef="#br0" timeOffset="1351.2573">4568 1632 286 0,'4'-14'703'0,"0"-2"-93"0,0-1-127 16,0 9-130-16,-3 4-98 0,0 4-100 15,-2 2-81-15,1-1-55 0,0 1-14 0,1 3 8 16,1 4 14-16,1 8 18 0,2 5 1 0,-1 5 3 16,1 2-9-16,-1 4-18 0,2 1-2 0,-2 3-13 15,-1 0 0-15,0 3 2 0,-2 2-4 0,1 2 0 16,-4 0-4-16,2 3-4 0,0-2-12 16,0-4-18-16,3-6-29 0,-2-5-25 0,2-7-22 15,-3-1-44-15,1-5-67 0,-1-4-99 0,-1-3-182 16,1-6-209-16,0-1-215 0,-2-6 824 15</inkml:trace>
  <inkml:trace contextRef="#ctx0" brushRef="#br0" timeOffset="1619.1625">4467 1887 1439 0,'6'-3'199'0,"3"-3"-6"0,6-1-29 0,3 3 12 0,2-3 1 15,3 2-38-15,2 3-34 0,2-2-25 16,4 1-18-16,0 2-10 0,0-3-11 0,-2 3-1 16,1 0 1-16,-1 0-4 0,-8-2-3 0,2 2-8 15,-5 1-3-15,-6-2-1 0,0 4 0 16,-4-4 2-16,-1 2-4 0,-6 0 1 0,0-1 3 16,-1 1 1-16,0 0 2 0,-1 1 0 0,1-1-4 15,-1 0-5-15,-1 0-5 0,1 0-3 0,0 0-7 16,1 0-10-16,-2 0-22 0,1 0-33 0,-1-1-75 15,-1 0-149-15,-2 1-541 0,0 0-828 16</inkml:trace>
  <inkml:trace contextRef="#ctx0" brushRef="#br0" timeOffset="2041.7931">6090 1473 1787 0,'-18'-8'255'16,"-5"-1"-177"-16,-2-2 27 0,10 10 2 0,7 2-12 15,3 0-17-15,1 6-22 0,1 2-3 0,-1 4 11 16,0 6 16-16,1 4 0 0,0 4-9 16,1 6-20-16,1 0-14 0,2 8-9 0,2 0-11 15,0 7-4-15,-2 0-4 0,0 8-3 0,3-1 1 16,-1 3-1-16,0-2-6 0,3-4-2 15,-1-2-9-15,0-6-10 0,1-5-14 0,0-10-26 0,-3-4-17 16,2-4-7-16,-1-6-10 0,-3-7-4 16,0-5 1-16,0-3 14 0,-2-1-17 0,0-4-68 15,1-5-113-15,0-2-185 0,0-7-126 0,0-2-70 16,0-1 525-16</inkml:trace>
  <inkml:trace contextRef="#ctx0" brushRef="#br0" timeOffset="4048.6397">6067 1712 1 0,'12'-24'0'0,"1"-4"161"15,7-5 269-15,2 8-52 0,2 6-53 16,2 3-64-16,3 5-57 0,-2 1-30 0,1 6-41 16,-1 3-40-16,1 4-28 0,-4 3-21 0,1 4-13 15,0 6-8-15,-3 2-8 0,2 5 3 0,-2 5 3 16,-6 3-5-16,1 0 0 0,-6 4-3 16,1 3 0-16,-5 2 7 0,-6 3-2 0,-2 0-4 15,-5-4-5-15,0-3-9 0,-3-9-2 0,1-5 5 16,-1-7 5-16,-1-1 7 0,0-6 4 0,0-1 5 15,-1-3 8-15,2-4 10 0,-1 0 3 0,5-3-2 16,-2-3-9-16,4-3-19 0,2-1-15 16,1-5-16-16,3-4-9 0,8-1-3 0,4-5 4 15,3 0 4-15,9-4 4 0,1-1 3 0,1-4-1 16,3 0 0-16,-1-4 2 0,0 5 4 0,2-5 5 16,-1 6 5-16,-1 3 3 0,-3 5 4 15,-8 3 5-15,-1 6 9 0,-6 6 8 0,-4 4-1 16,-4 2-6-16,-2 3-13 0,-3 1-6 0,-1 6 1 15,-1 1 16-15,-2 6 19 0,-1 7 8 16,-5 3 5-16,0 4-9 0,-4 0-17 0,3 1-7 0,-1 2-4 16,1-2-5-16,1 4 2 0,-1-3-5 15,2 0-7-15,4-5 0 0,2-4 1 0,8-6 1 16,-1-2 2-16,6-5 1 0,-2-2-1 0,0 1 5 16,0-5 2-16,1 0 4 0,3-2 3 15,2-3-1-15,-2-3-6 0,2-1 1 0,2-1-3 16,-4-4-1-16,5 1 3 0,-5-5-8 0,3-2-1 15,0 2-3-15,2-4-3 0,-4 1 4 16,1-2-1-16,-2 0-1 0,0 2-3 0,-1 0 4 16,-2 2 1-16,-3-1 4 0,2 4 4 0,-1 1-2 15,-4 2 1-15,-1 1-1 0,-1 2 0 0,2 1 1 16,-3 1 4-16,0 1-2 0,-3 5-5 16,3 0-1-16,-1 0-9 0,0 0-5 0,0 4 1 15,1 0-3-15,-3 5 2 0,-3 2 5 0,2 4-3 16,-1 2 2-16,4 4 2 0,4-1-2 0,3 3 0 15,3 0 1-15,4-1-2 0,6-1-3 0,3 1-2 16,5-4-12-16,4 0-9 0,7-5-11 0,-2-5-13 16,4-3-14-16,0-2-3 0,0-4-1 15,-3-2-1-15,-2-3 1 0,2-3-2 0,-4 0 8 16,-2-4 17-16,-1 1 21 0,0-6 14 0,-5 1 9 16,-1 0 3-16,-2 0 7 0,-4-3 3 0,-3 1 8 15,0 1 8-15,-3 0 16 0,-4 3 14 16,-4 3 12-16,-3 1 9 0,0 2-2 0,-2-2-3 15,-1 5-5-15,-4-2-9 0,2 3-4 0,-6 1-2 16,2-1-7-16,-3 4-6 0,0 0-8 16,-1 2-8-16,-4 4-2 0,1 2-1 0,-3 5-6 15,-2 0-1-15,0 5-8 0,1 1-6 0,5 1 4 16,2 3-2-16,-2 2 6 0,7 2 0 0,0 0-1 16,3 3 1-16,6 2 0 0,1 0 2 0,7 0-2 15,2-1-2-15,7-3 0 0,1-4-2 16,0-3 2-16,7-4 0 0,-3-3-1 0,0-2 2 15,2-6-2-15,-2-2-1 0,4-6 3 0,0-2 2 16,0-6-2-16,-2-2-1 0,2-3 2 0,-4-2-3 16,1 0 3-16,-2-5 2 0,-2 3-3 0,0-3 3 15,-2 2 0-15,-1 2 0 0,-5-1 3 16,0 3 4-16,0-1 2 0,-3 1 0 0,-3 1 1 16,0 3-4-16,-3-1 2 0,0 1 3 0,-2 1 0 15,0 2-1-15,-1-1-4 0,-1 3-2 16,0-1-1-16,0 0 5 0,0 2 0 0,-1-1-4 15,1 0-3-15,-1 4-8 0,0-1 2 0,1 3 5 16,0-3-2-16,-1 3 3 0,1-3-2 0,-1 4-6 16,1 1 4-16,-1 0 0 0,1 0-2 15,0 0 1-15,0 0-2 0,0 0-5 0,0 0 3 16,1 0 1-16,-1 0 2 0,0 0 2 0,0-1-1 16,0 1 0-16,1 0 0 0,-1 0 5 0,1-1-5 15,-1-2-2-15,1 2-1 0,0-3-5 16,0 0 6-16,0-1 2 0,2-2-1 0,-2 1 4 15,1-3-5-15,0-2-2 0,-1 1 3 0,4-2 1 16,-2-1-2-16,0-5 3 0,2-1-8 0,-2-2-4 16,2-1 4-16,-2-2 4 0,1-1 1 0,1-3 2 15,-2 0-3-15,-1 2-2 0,2 2 3 16,-2 2 0-16,-1 4 1 0,-1 2 0 0,0-1 2 16,-1 0-6-16,0 6 4 0,0 0 5 0,-2 1-2 15,1 2 7-15,1 1-3 0,1 2-1 0,-2 2 1 16,2 0 5-16,-1 0-1 15,0 3-3-15,1-1 0 0,0 1-9 0,-3 1-2 0,3-1-3 16,0 3 2-16,-4 2 3 0,3 4-1 0,-6 6 2 16,2 7 0-16,-3 5-1 0,0 1 4 15,0 3 0-15,2 5-2 0,-1 0 2 0,3 6-3 16,-3 4 2-16,4 0 3 0,3 0 2 0,1-3-5 16,3-4-4-16,3-1-1 0,-2-3-4 0,5-3 5 15,0-5 2-15,0-6-1 0,0-4 0 16,5-3-1-16,-4-2 2 0,0-4 0 0,0-5 2 15,1-1 0-15,-1-3-2 0,0-2 0 0,4-2-1 16,-3-5 2-16,0 0 1 0,3-4 0 0,-2 0-1 16,-2-2-1-16,0-2-2 0,0-2 3 0,-3-1-1 15,2-2 6-15,-3 0-2 0,-3 0-1 16,3 0-2-16,-4 4-1 0,-1 0 2 0,2 6-2 16,-4 2 5-16,0 3-5 0,-4 3 3 0,4 2 1 15,0 3-2-15,-1 0-4 0,1 0-10 0,0 2-3 16,-1 3-4-16,-1 2 9 0,1 3 4 0,-3 7 7 15,3 1-1-15,1 2-2 0,4 1-1 16,-1-1-2-16,5-1 4 0,-3 1 0 0,4 0 0 16,1-2 0-16,6-1-1 0,-3 1-1 15,0-5 2-15,4-1 0 0,-5-3-1 0,1-2 2 16,2-3-2-16,-4-1 4 0,-1-2-2 0,2-3 1 16,-2-2-1-16,2 0-1 0,2-1 2 0,-3-3-4 15,2 0 5-15,-2-2-4 0,-1-3-1 16,6 0-1-16,-3-3-3 0,2 1 2 0,1 1-2 15,-3-3 6-15,1-1 0 0,-1 2-3 0,-3-4 9 16,-1 4-10-16,-4-2 4 0,3 0 0 0,-5 4-6 16,4-2 9-16,-6 5-4 0,1-1 4 15,1 5-2-15,-2-1-1 0,-2 2 0 0,1 5-4 16,-3 0-5-16,3 2-18 0,-1 1-2 0,-1 4 1 0,1 1 8 16,-5 5 12-16,4 5 6 0,0 1 4 15,1 6-2-15,3-2 3 0,5 3-7 0,2-3-2 16,4 2 0-16,3-1 0 0,6-3 8 15,3-1-1-15,4-2 1 0,2-3 0 0,1-5 0 16,4-1 2-16,-2-2-1 0,1-7 3 0,0-3-5 16,-2 0 0-16,2-3 0 0,-5-2 0 0,-1-3 6 15,-2-3-1-15,-1-1 5 0,-3-3-1 16,-3 0-1-16,0-1 5 0,-3-1 1 0,-1-3-1 16,1-1 0-16,-5-2-9 0,-1-2 2 0,0 1-3 15,-3-1 4-15,0-1 0 0,-4 5 2 0,2 1 5 16,-5 3-3-16,-4 6 7 0,-2 3-6 15,-1 0 3-15,-1 3-4 0,-2 2-5 0,-5 3 1 16,1 4-8-16,0 3 2 0,-4 4-1 0,2 4-4 16,-1 3 4-16,1 6 0 0,-1 8 1 0,2 4 7 15,-1 2-4-15,2 8-2 0,3 2 0 16,-1 7-7-16,1 6 3 0,1 7 1 0,3 2 1 16,0 8 3-16,-4 4 1 0,1 4-4 0,0-1 1 15,-2-4 3-15,3-4-2 0,3-5 2 16,-2-2-2-16,5-5 1 0,0-8-4 0,-2-3 2 0,4-10 0 15,2-8-4-15,1-4 7 0,-2-6-7 16,1-5-1-16,-1-6-2 0,0-4-9 16,1-3 3-16,0-3-3 0,-1-2-3 0,1-4-6 0,5-2-9 15,-1-3-21-15,3-6-26 0,0-2-42 0,-1-5-93 16,1-2-239-16,-5-5-905 0</inkml:trace>
  <inkml:trace contextRef="#ctx0" brushRef="#br0" timeOffset="4229.1603">8886 930 1979 0,'-4'-21'690'16,"-1"4"-644"-16,4 9 14 0,0-3-11 16,1 8-15-16,0 0-7 0,1 2-39 0,-1 0-41 15,1 5-9-15,2 4-1 0,3 7 16 0,1 8 5 16,-3 6-126-16,0 7-362 0,-1 3-1010 0</inkml:trace>
  <inkml:trace contextRef="#ctx0" brushRef="#br0" timeOffset="5212.6636">2668 2904 1 0,'-15'2'0'0,"-3"-1"0"0,-7-1 22 0,4 3 291 16,5-3-16-16,-1 2-28 0,3-1-10 16,-3 2-27-16,4-2-24 0,-2 2-26 0,2-1-23 15,2-2-17-15,1 2-22 0,1 1-15 0,1-2-17 16,4 3-13-16,2-3-15 0,1 1-11 16,1-2-15-16,0 2-9 0,0-2-2 0,1 1 7 15,1 2 11-15,0-2 11 0,5 2 5 0,0 1 0 16,2-1-6-16,4 2-7 0,0-3-5 0,6 1-5 15,0-2-4-15,4 2-3 0,2-3-3 16,5-2-5-16,2 0-1 0,4-2-2 0,1 2-1 0,1-2 1 16,7 1-2-16,0 0-1 0,7 1-3 15,3 0 0-15,-2-2-1 0,6 3 1 16,-4-3 0-16,4 1 0 0,2-2-1 0,7 0 1 0,3 1 0 16,2-2 0-16,6 0 1 0,5 0-1 15,5-1 1-15,4-1-1 0,3-1-1 0,4 3-3 16,2-2-1-16,1 3 0 0,7 0 0 0,1-2 2 15,1 3 1-15,3 0 1 0,2-1 1 0,1 3-1 16,2-2 0-16,2 1 1 0,3-1-2 0,2 1 1 16,5-2-1-16,-4 1 0 0,1-2-1 15,2-2 1-15,2 1 1 0,2 0 4 0,1 1-1 16,-1 1-1-16,5-5 0 0,2 3-2 0,1 1 2 16,0-4 0-16,-1 4-2 0,4-2-2 15,-3-2-1-15,1 1 1 0,1-2 3 16,-5 4 0-16,-3-2-1 0,3-1-2 0,-2 1 0 0,-4 1 1 15,-2-3-1-15,-7 4 4 0,-4 0-5 16,-2-2 2-16,-5-1 1 0,-6-3 0 0,-2 4 0 0,-7-1-3 16,-7 3-2-16,-8 1-4 0,-7 0 3 15,-7 0-1-15,-7-1 0 0,-10 2 5 0,-6 0-3 16,-12 0 3-16,-4 0-5 0,-7 1-2 16,-9 2 3-16,-7 0 0 0,-4 1 4 0,-4 2 2 15,0-1-1-15,-1 0 0 0,1 0-1 0,-2 0-5 16,2 0 1-16,0 0-3 0,0 0 0 0,-1-1 2 15,1 1-1-15,-1 0 1 0,1 0-2 0,-1 1 2 16,1-1-3-16,0 0 2 0,-2 0 0 0,2 0-3 16,0 0 3-16,0 0-2 0,0 0-1 15,0-1 2-15,0 1-1 0,0 0 0 0,0 0-2 16,0 1-4-16,0-1-3 0,2 0-9 0,-2 0-7 16,0-1-11-16,0 1-19 0,0-1-19 0,0 0-29 15,-2-1-38-15,0 0-79 0,2 0-179 16,-1-3-1237-16</inkml:trace>
  <inkml:trace contextRef="#ctx0" brushRef="#br0" timeOffset="7017.6094">969 2287 1 0,'0'-2'0'0,"0"0"0"0,2 1 119 0,-2 0 116 16,0 0 30-16,0-1 22 0,0 1-15 0,2 0-38 15,-2 0-43-15,0 1-53 0,0 0-49 0,3 0-16 16,-2 0-12-16,0 0 11 0,-1 0 0 15,2 1 3-15,0-2-10 0,3-1-8 0,0 1 8 16,3-1-14-16,3-1 8 0,0 1-7 0,5-1-4 16,-1 0-3-16,5 0-3 0,1-1-7 0,5 2-6 15,-1 0-8-15,3-1-9 0,3 1 3 16,-1 0-1-16,2-2 1 0,5 2 1 0,-2-1-6 16,4 3-3-16,-2-1 1 0,-3 1 0 0,0 0-1 15,-2 0 2-15,-3-1-4 0,-1-1-4 0,-3 2 5 16,-2-2 1-16,-4 1 2 0,0-1 3 15,-4-1-3-15,1 2-2 0,-4 0-1 0,-4 0 0 16,-3 1 0-16,1-2 2 0,-4 0 0 0,-1 2-1 16,-1 0 6-16,0 0 3 0,0-1 1 15,0 1 2-15,0 0-6 0,0 0-3 0,0 0-3 16,0 0-1-16,-1 0-2 0,1 0-3 0,-1 0-3 16,0-2-7-16,1 2-23 0,-3-1-10 0,0-3-13 15,1 1-14-15,-2-1 8 0,-1-5-23 16,2 2-21-16,-3 0-27 0,0 1-25 0,-1-3 4 0,-2 2-3 15,-1 0 26-15,1-2 2 0,-3 3 4 0,2 0 25 16,-1-3 12-16,-4 2 43 0,2-1 23 16,1-3 13-16,-2 2 11 0,0 1 1 15,2-2 7-15,1 3 8 0,-2-3 8 0,-2 2 6 16,2 2 10-16,-2 0 7 0,0-1 4 0,2 2 13 16,-4-1 4-16,4 1 8 0,-4 1 4 0,1 1-2 15,0-1 0-15,-1 1-4 0,4 1-5 0,2 0-4 16,0 2-4-16,-1-1-4 0,4 0 0 15,0 1-5-15,0 0-9 0,5 1-7 0,0-1-9 16,-3 1-8-16,6-1-8 0,-1 2-11 0,1-2-10 16,1 1-1-16,-1 1 3 0,1 3 6 0,4 2 9 15,-2-1 6-15,6 1 1 0,0 0 3 16,3 3 4-16,4-3 1 0,1 4 2 0,8-4-2 0,-2-1-1 16,3 4-4-16,1-3-1 0,1 1-3 15,1 2-3-15,-4-4-1 0,4 0-1 0,1 4-2 16,0-2-2-16,-3 1-3 0,-2 0-1 15,-3-2 0-15,2-1-2 0,-3 1 4 0,-1 2-2 0,-6-1 2 16,3 0-1-16,-6-1 0 0,-1-2-3 16,0 1-2-16,-6-2-2 0,3 3-1 0,-5-3 1 15,0 0-2-15,0-1 0 0,0 1-5 16,-4 0-2-16,0 0 0 0,1 1-1 0,0-1 6 16,-5 3 13-16,-2 6 17 0,-8 4 12 0,-4 4 3 15,-7 2-4-15,-7 0-12 0,-3-1-7 0,-1 2-3 16,-1-1-5-16,-2 0-3 0,1 0 0 0,1 0 0 15,3 0-3-15,0 1 1 0,-2-2 0 16,6 0-1-16,2-2 3 0,9-4 0 0,-1-4-1 16,3 1 4-16,6-3 0 0,-3-2 4 0,6 1 2 15,3-4 1-15,0 0 0 0,-1-1-1 0,5-2-2 16,-3 2-4-16,5-2 1 0,1-1-6 16,-1-2-1-16,1 1 1 0,0 0-3 15,0 0 1-15,0 1 0 0,0-2-2 0,1 1-1 0,-1 0-1 16,0-1-3-16,1 2-1 0,-1-2-1 15,0 1-3-15,0 0-6 0,1 0 3 0,0 1-4 16,2 2-19-16,0 1-35 0,0 1-81 0,4 2-161 16,-1 1-526-16,0 0-764 0</inkml:trace>
  <inkml:trace contextRef="#ctx0" brushRef="#br0" timeOffset="9019.702">1231 4324 1 0,'-9'-1'0'0,"-1"1"0"0,-1 0 0 16,1 0 339-16,0 0-20 0,2-1-36 0,4 2-32 15,-2-1-27-15,-1 0-23 0,3 1-27 16,2-1-22-16,0 0-20 0,-1 1-19 0,3-1-22 15,3 2-26-15,-2-2-18 0,0 0-16 0,0-2-8 16,0 2-12-16,-1 0-7 0,2 2 7 0,5-2 11 16,-3 2 21-16,6 0 16 0,7 1 1 0,0 0-4 15,6-1-5-15,0 0-3 0,5-1-4 16,2 0 0-16,1-1-9 0,2 0-5 0,4 1-6 16,-3-1-9-16,2 0 1 0,-3 0-1 0,0-1 2 15,4-1 0-15,-2-2-2 0,1-2-4 0,-2 2 1 16,-2-4 2-16,0 3-4 0,-1-2 0 15,-3 0-1-15,1 0-7 0,-3-1 4 0,-5 2 0 16,0 0-3-16,-4 0 3 0,-2-2-4 0,-2 2 0 16,-3-1-4-16,-1 2 1 0,-1-2-4 15,0 2-6-15,-4-1-7 0,-3 1-16 0,2-2-3 16,-1 3-10-16,-4-1-14 0,-1-2-11 0,2 0-16 16,-2 1-9-16,-6 2-5 0,1-1 6 0,-1-2 6 15,-3 2 11-15,1 0 11 0,-6 2 10 0,2-1 15 16,-5 0 14-16,1-2 15 0,-1 1 13 0,1 0 2 15,0 0 3-15,4-1 2 0,-1 2 6 16,4-1 5-16,-1 1 11 0,3-1 15 0,0 3 9 16,1-3 12-16,1 3 0 0,2-1-1 0,2 1 1 15,2 1-8-15,0 1-14 0,2 0-19 16,2 0-24-16,-1 0-31 0,-1 0-18 0,1 2 8 16,1 2 10-16,3 0 23 0,-1 4 24 0,5 0 5 15,3 0 14-15,3 2 1 0,5-2 1 0,0 1 0 16,4 0-10-16,3 0-2 0,1 2-7 15,0-2-8-15,1 1-3 0,0 1 8 16,0-2 1-16,-4 1 1 0,3 0-2 0,0-1-8 16,-6 0-3-16,1 0 0 0,0 1-3 0,-6 0 1 15,1 1-1-15,-6-1 0 0,-1-3-1 0,-1 3 1 16,-3-1 0-16,-4 0 0 0,1 0 5 0,0-1-5 16,-3 1 1-16,-1-1 2 0,-1 5-1 0,-3-4 8 15,-1 5 5-15,-4-2 4 0,-2 4-3 16,-2-2 5-16,-6 3 0 0,-3 1-1 0,-5 1 4 15,-3-3-6-15,-1 3-3 0,-3-1-1 0,-2-2-1 16,-2-1-2-16,1 1 1 0,-2-2-2 0,0-1-3 16,5-1 0-16,0 1-1 0,4-4-2 15,4 2 4-15,-2-1-4 0,7-3-3 0,0 0 1 0,4 1-4 16,4-2 4-16,1 1 2 0,3-3-2 16,0-3-1-16,6 1 2 0,-1-2-1 0,2 2-1 15,1-2 5-15,1 0-4 0,1 0 1 16,-1-2 2-16,2 4 0 0,-2-2 1 0,0-2 1 15,2 2-4-15,-2-1-1 0,1 0-4 0,0 1-6 16,-1-1-14-16,1 0-24 0,0-1-34 0,3-1-44 16,3-3-65-16,1 1-135 0,1 2-446 0,3-1-770 15</inkml:trace>
  <inkml:trace contextRef="#ctx0" brushRef="#br0" timeOffset="15300.6393">5562 3971 1 0,'0'-3'0'16,"0"-1"0"-16,0-1 0 0,0 2 0 15,0-1 0-15,0 2 38 0,0 0 119 0,-2 0-10 16,2 1-5-16,-2-2-9 0,0 1-3 0,1-1 0 16,1 0 3-16,-1 0-4 0,0-1-1 0,1 2-4 15,0 0-8-15,-3-1-9 0,1 0-6 0,-1 0-14 16,1 1-15-16,-2 0-8 0,0 1-12 0,2-1-6 15,-5 1-3-15,4-1-2 0,-4 1 0 16,2 1 3-16,-2 0-1 0,-2 0-6 0,2 0-2 16,0 3-10-16,-2 0-3 0,-3 0-1 0,0 1-3 15,1 1 1-15,-2 1-1 0,1 2 2 0,-3 3 1 16,1 0-1-16,-2 1-2 0,2 5-3 0,0 0-1 16,-2 1-3-16,2 4 4 0,0 2-2 15,-2 2 0-15,3 0 0 0,1 3-4 0,-1 0 3 16,4-1-2-16,4-1-2 0,0-2-2 15,4-2-3-15,2-5 2 0,5-2-1 0,1-3 2 16,2-2 5-16,5-1 3 0,0-5 11 0,6-1 6 16,0 0 1-16,6-5-5 0,-3-3-5 0,4 0-5 15,-2-3-3-15,1 0 3 0,-2-3-6 0,-2 0 0 16,2-1-1-16,-4 0-5 0,-1-1 4 16,-3 1-1-16,-3-3 1 0,1 0 2 0,-5-1 1 15,-2-1 0-15,1 1 1 0,0-2 3 0,-5 1-4 16,2-1 1-16,-3 2 1 0,-2 0-4 0,-5 3 3 15,4 0 0-15,-1 2-1 0,0 0 0 16,-4 1 1-16,3 2 0 0,0 1 0 0,-1-1 2 16,2 4-5-16,1 1-2 0,-2 1-5 0,2 1-6 15,1 0-6-15,0 1-9 0,-1 3-2 0,-2 3 2 16,2 2 6-16,-3 4 5 0,-2 2 3 16,5 3 3-16,1 1-1 0,0 3 3 0,0 0-3 15,7 1-3-15,-1-2 6 0,3-1-1 16,2-2 3-16,6-2 1 0,-3-4 2 0,5-2 0 0,2-4 2 15,0 0 4-15,5-6-4 0,-3 0 3 0,2-2-2 16,0-3-2-16,-3 0 1 0,4-4-1 16,-5 1 0-16,-1-5 4 0,-2 1-3 0,0-2 0 15,-1-1 0-15,-1 1-1 0,-2-4 0 0,-2 2-1 16,-3-1 1-16,0 0-4 0,-3 1 4 16,0 1 1-16,-4 0-2 0,1 1 3 0,-3 1-1 15,-1 4-1-15,-2 0 0 0,0 2-1 0,-3 2-6 16,-2 1-2-16,-1 1-3 0,-5 2-6 0,1 1 5 15,-7 1-1-15,1 3 2 0,0 0 3 16,2 3-4-16,1 3 0 0,5-1-5 0,1-1-2 16,3 4-6-16,5 0 0 0,3 3 2 0,5 2 1 15,1 0 9-15,7 3 3 0,0-1 0 0,6 2 5 16,4-2-2-16,1 0 2 0,-3 1-1 16,2 1 0-16,0-3-1 0,-5 0 1 0,1 1-1 15,-5-2-1-15,2 1 2 0,-6-2-2 0,0 0 1 16,-4-3 3-16,-4-1-3 0,-1-1 1 15,1-2 1-15,-6 1-1 0,1-4 3 0,0 0-2 16,-3-1 2-16,1 1 0 0,-4-3 0 0,-1 0 1 16,2 0-4-16,-1-3 4 0,1 0-5 0,-2-1-5 15,6-2-11-15,-3 1-37 0,4-2-65 0,2-6-85 16,4 0-136-16,1-6-318 0,6-1-750 0</inkml:trace>
  <inkml:trace contextRef="#ctx0" brushRef="#br0" timeOffset="16224.9207">6277 3945 202 0,'-1'-11'674'0,"0"-4"-276"0,0-1-26 0,1 3-73 15,1 3-35-15,0 2-34 0,0 0-49 0,-1 5-34 16,0-1-45-16,0 3-38 0,0 1-32 16,0 1-32-16,0 1-19 0,1 1-1 0,2 2 4 15,1 3 6-15,-1 7 14 0,4 2 0 0,3 5-1 16,0 1 5-16,0 5-5 0,1 2 4 15,-2-1 2-15,2 3-4 0,0 0 3 0,-1-1-5 16,1 1-1-16,3 1 0 0,-4 0 4 0,3 1 2 16,-2-1 3-16,-1-2 0 0,0-4-5 0,0 0 0 15,-1-8-4-15,0-1 0 0,-2-3 0 0,1-3 0 16,-1-3 2-16,-3-5 3 0,3-2 2 0,-3-1 4 16,2-1 8-16,-3-2 2 0,4-2 0 0,1-4-4 15,0-3-7-15,4-1-5 0,1-4-1 16,-3 1 0-16,0-4-2 0,2-3 2 0,-2 4-3 15,0-3 0-15,-1 1 1 0,-4 4-1 0,2-2 0 16,0 4 1-16,-4 2 1 0,0 4-2 16,3-1 1-16,-5 4-1 0,0 0-1 0,-1 3 0 15,0 2-3-15,0 0-5 0,0 0-10 0,0 1-13 16,1 0 1-16,0 4 4 0,2 2 11 16,2 3 11-16,1 2 1 0,-1 1 0 0,5 2-1 15,0-2 3-15,2 2-2 0,4 0 2 0,-3-1 0 16,4 2-2-16,-2-4 3 0,4 1 0 0,2-3 1 15,-1-2-1-15,1-2 2 0,-2-3 0 16,0 0 0-16,-4-6 3 0,-1 3 0 0,-2-4 3 16,-2 1-2-16,0-2 1 0,1-3 1 0,-2 2-1 15,-1-2 4-15,-3 1-4 0,3 0 0 0,0-3-4 16,-3-1-2-16,3-2 2 0,-2 1-2 0,-2 3 0 16,2-3-1-16,-2 2-2 0,0-2 2 0,1 1-2 15,2-1 0-15,-4 4 0 0,6-2 0 16,-5 3 1-16,1 1-1 0,-2 0 1 0,-1 3-1 15,2 1-2-15,-3 2 0 0,-1 0-7 0,1 0-2 16,0 2 1-16,0 1 1 0,6 1 6 16,-3 1 0-16,3 1 1 0,0 3-3 0,2-1 3 15,0 4 0-15,5 0 2 0,-2 2 0 0,-1 1-3 16,0-3 2-16,6 1 0 0,-3 1 2 0,4 1 1 16,2 0-2-16,0-1 0 0,2-2-2 15,-2-4 4-15,1-2 0 0,-1-1 0 0,0-3 0 16,-2 1-2-16,3-4 2 0,-1-2 0 0,2 0-1 15,0-1 2-15,1-2-2 0,1 0-1 16,-3-1 0-16,-1-2 0 0,-4-1 1 0,2 2 0 0,0-1 1 16,-5 0-2-16,2-2 2 0,0-1 1 15,-4 1 1-15,1-2 4 0,1-1-3 0,-3-1 1 16,-3-2 1-16,1 1 2 0,-2-1-1 0,-3-1 0 16,-1 1 1-16,-1-1-4 0,-1 0 5 0,-1 1 1 15,0 3 2-15,0 1 3 0,-2 3 2 16,-3 0 0-16,4 5 0 0,-4-2-1 0,3 2-4 15,-1 3-5-15,-1 0-3 0,1 8-7 0,-2-2-3 16,-1 3 1-16,-4 7 0 0,0 2 3 16,-1 5 0-16,0 7 1 0,2 4 1 0,0 0-4 15,-1 4 3-15,3 2 0 0,0 3 0 16,3 5-1-16,-3 1 0 0,1 3-1 0,3 2 0 0,-2-1 5 16,2 1-6-16,-3 1-5 0,3-1-19 0,-3-3-16 15,2-1-14-15,-3-3-22 0,-3-3-31 16,-3-3-33-16,-2-2-72 0,-3-4-179 0,-2-4-349 15,-2-4-798-15</inkml:trace>
  <inkml:trace contextRef="#ctx0" brushRef="#br0" timeOffset="17024.5587">4436 3910 1 0,'-8'-6'0'0,"-5"-2"127"15,-4 1 256-15,4-1-20 0,3 2-28 16,-2 2-48-16,-2 0-42 0,0 1-42 0,0 2-45 15,-2 1-24-15,-1 3-19 0,-2 3-18 0,-1 2-19 16,-4 3-12-16,2 4-11 0,1 3-4 0,-2 3-6 16,2 0-6-16,4 5-4 0,-1 0-7 0,4 2 1 15,0 5-4-15,1 0-5 0,3 1-1 16,0 1-9-16,5 1-1 0,3-5-2 0,3 0 2 16,1-7-1-16,6-3 1 0,3-2 1 15,2-2 2-15,0-4 6 0,4-2 5 0,4-2 1 0,5-4 4 16,1-4-6-16,2-4-1 0,4-2-3 15,-5-2-5-15,2-3 0 0,0-2 0 0,-7-2-3 16,2 0-3-16,-4-1 4 0,-1-1 0 0,-2-1 1 16,-2 1 6-16,-1-1-7 0,-4-2-2 15,0 4-1-15,-1-1-4 0,-1 1-1 0,-3 4 2 16,3 0-4-16,-2 4-6 0,2 0 1 0,-3 1-2 16,3 5-1-16,0-2 2 0,0 7-4 0,3 0 0 15,2 5 4-15,1 5 1 0,1 0 2 16,0 5 2-16,3 3-2 0,-1 0-1 0,-3 3 3 15,4 0 0-15,-4 2 0 0,-1-2 3 0,-3 0-3 16,0 2-1-16,-4-4 0 0,0-1-2 16,-2-5 2-16,-2-4 2 0,0-7-1 0,-2-1-2 0,-1-3 4 15,0-1 7-15,-1-1 13 0,1 0 24 16,0-2 2-16,-1-2-6 0,-1-3-13 0,1-5-22 16,-1-4-4-16,-1-1-1 0,2-4 0 0,1-2-2 15,3-1-1-15,3 0 0 0,1-3-1 0,2 0 2 16,2-2-2-16,3 1-2 0,0 2-2 15,0 1-4-15,5 5 0 0,1 1-4 0,2 4-1 16,-4 4-4-16,2 3-11 0,-4 3-16 0,0 4-27 16,2 2-38-16,-2 4-63 0,-2 1-119 0,-1 9-364 15,-2-2-943-15</inkml:trace>
  <inkml:trace contextRef="#ctx0" brushRef="#br0" timeOffset="17174.8771">5434 4261 1 0,'-3'0'0'0</inkml:trace>
  <inkml:trace contextRef="#ctx0" brushRef="#br0" timeOffset="17882.928">3506 5059 1 0,'-9'-3'0'0,"-4"0"138"0,-1-2 147 0,3 2 8 0,4 0 8 15,1 0 5-15,1 0-31 0,1 1-30 0,2 0-26 16,-2 1-38-16,3 0-15 0,1 0-15 15,0 1-38-15,1 0-30 0,-1 0-29 0,1 0-20 0,2 0-12 16,-2-1-6-16,0 1-6 0,-1 0-4 16,1 1-6-16,-1-1-5 0,3 1 7 0,4-2 3 15,2 1 2-15,6 0 4 0,2 0-5 0,3 0-4 16,2 1 2-16,5-1 2 0,-2 0-1 16,5 0 2-16,3 0 2 0,4 0-1 0,1 0 0 15,2 0 0-15,0-1-2 0,3 0 3 0,1 0-1 16,6-2-1-16,1 2 0 0,-3-1-1 0,4-1 0 15,2 1 0-15,5 0 1 0,-1-2-2 16,6 1 4-16,4-1 1 0,2 0 1 0,5 0 4 16,4 1-1-16,1-2 2 0,5 2-1 15,6-4 2-15,1 1-2 0,2 2 1 0,6-2 0 16,3 1-6-16,1-3 4 0,0 2 0 0,-7 0 2 16,1-1 11-16,0-1 0 0,1 1-1 0,5-2-4 15,0 2-6-15,-1-2-7 0,-1 1-2 0,-4 2 0 16,0 1-5-16,-1-1 4 0,-3-3 0 15,-1 2 0-15,-2 1 4 0,-1-2-4 0,-8 3 1 16,-2-1 1-16,-5-3-1 0,-1 1-1 0,-9 4 0 0,-1-4 1 16,-5 5 0-16,-2-4 1 0,-6 2 0 15,-8 1-2-15,-5 0 2 0,-9 0-1 0,-4 1 1 16,-5 0 0-16,-7 1-1 0,-4 0 2 0,-4 1 4 16,-4 1 4-16,-1 0 4 0,0 0 0 15,-1 0-4-15,1 0-8 0,-3 1 0 0,3-1-3 16,0 0 0-16,-1 0 0 0,1-1-6 0,-1 1-4 15,0 0-6-15,1 0-12 0,-1 1-19 16,-3 1-23-16,-3 3-52 0,-8 1-114 0,0 3-459 16,-5 4-1048-16</inkml:trace>
  <inkml:trace contextRef="#ctx0" brushRef="#br0" timeOffset="19108.4097">1427 7132 1 0,'-13'-1'0'0,"-13"-2"0"0,0 0 0 16,-1 0 42-16,8-1 213 0,-2 0-7 0,2 2 6 15,4-3 9-15,-1 2-5 0,4 0-15 16,0-3-28-16,0 2-30 0,-1 1-15 0,5-1-20 0,-4 0-18 15,6 2-17-15,1 1-15 0,3-1-12 16,0 2-9-16,2-1-9 0,0 1-18 0,0 0-15 16,1 0-10-16,-1 0-13 0,1 0-4 0,-1 0-6 15,1 0 0-15,4 1 7 0,1 1 11 16,11-1 11-16,3 0 4 0,8-1 1 0,5 0-10 16,8 0-2-16,3-1-4 0,5 1-3 0,1-1-1 15,2-2-3-15,1 0-1 0,3-1-1 0,-3 1-1 16,0-2 0-16,4 2-2 0,-4-1 5 15,3-2-5-15,-2 3-2 0,-1-2 0 0,-3 2-8 16,0-1 5-16,-4-2-2 0,-4 2 0 0,-6 1 1 16,-6-1 0-16,-6 0-1 0,-2 0 1 0,-8-1 6 15,-4 0-1-15,1 0 4 0,-4-1 3 16,-4 2-4-16,-2 0 5 0,-1-2 1 0,-1 1-5 16,0-1-3-16,-4-2-4 0,-1 1-5 0,-5 0-1 15,0-2 2-15,-6 2-6 0,-3 0 1 16,-1 1 0-16,-6-1-6 0,-4 1 6 0,-2 0-1 15,-4 1 0-15,0-1 5 0,-2 3-3 0,-1 0 1 0,0 1-1 16,3-1 3-16,-1 3-2 0,1-1 3 16,6 1 0-16,2 0-7 0,5 0 2 0,5 0 0 15,4 0-3-15,2 1 6 0,4-1 0 0,6 2-3 16,0-1-4-16,3-1-5 0,0 1-7 16,3 3 3-16,0 1 5 0,4 4 3 0,3-1 9 15,7 3 4-15,3 0 0 0,6-1 4 0,9 3-2 16,2 1-3-16,4-3-1 0,3 3 2 15,0-1-4-15,-3-1 1 0,0 1 1 0,0 0-7 16,-4-2 4-16,-3 3 1 0,-3-1-3 0,-4 0 5 16,-4-2-3-16,-3 0 0 0,-3-2 1 0,-6 2-1 15,1-3 0-15,-6 0 0 0,-1 1 1 0,-4-2-9 16,0 0 7-16,-2 2 0 0,0-2-2 16,-4 1 10-16,-1 3-6 0,-5 0 1 0,-1 3 2 15,-5 0-2-15,-2 1 1 0,-3-1 2 0,-3-1 0 16,-3 1-1-16,-2-1 0 0,-6 1-2 15,1 3-2-15,-3-4 3 0,0 2-1 0,-1-2-1 0,2 1 2 16,0-1-4-16,4-2 2 0,1 0-1 16,2-1 1-16,3-2-2 0,5-1-1 0,3 1 0 15,4-2-3-15,0-2 7 0,4 1-2 0,2 0-1 16,0-3 3-16,6 2-6 0,-3-3 1 16,2 0 3-16,4 0-3 0,-1-2 0 0,1 1-5 15,1 0-8-15,-1 0-15 0,1-1-21 0,0 0-14 16,1 2-17-16,4 1-36 0,2 2-56 0,4 0-123 15,8 0-353-15,2-1-946 0</inkml:trace>
  <inkml:trace contextRef="#ctx0" brushRef="#br0" timeOffset="21123.1044">4023 6768 1 0,'0'-9'0'0,"-1"-1"53"15,1-5 319-15,-2 3-26 0,2 1-22 16,0 0-65-16,0 2-45 0,0 0-24 0,-3-1-19 0,2 1-25 16,0 2-32-16,0-3-25 0,-1 2-7 0,0 1-5 15,1 1-3-15,-1-1-7 0,1 3-9 16,-3-2-7-16,2 2-9 0,-1 0-5 0,1-1-4 15,-2 3-2-15,2-1-3 0,-4 1-1 0,0 0-4 16,2 2-5-16,-3-1-1 0,0 4-4 16,-2-3-1-16,0 2-2 0,-3 3-1 0,-1 0-2 15,0 2 1-15,-3 0 2 0,2 2 0 0,-1-2 5 16,0 2-2-16,0 1 2 0,2 3 1 16,-4 3-2-16,3 0 1 0,-2 1-1 0,2 2-1 15,3 0 0-15,-2 0 0 0,1 3 1 0,1-3-2 16,1 1 2-16,2 1-1 0,-3-1-1 0,4 2 0 15,1 1 0-15,3 0 0 0,1 0-1 0,1 0-1 16,2 2-2-16,3-3 1 0,2-1-1 16,3-2-1-16,3 0 1 0,-1 0 1 0,2-1 0 15,0-4-1-15,3 1-1 0,2-6 2 0,4 0 2 16,-1-5 2-16,5-2 2 0,1-1-4 0,2-2-3 16,-1-1-2-16,3-2-2 0,-2-4 3 0,2 2-1 15,1-3-1-15,0-2-4 0,-4-3 0 16,1-3 1-16,-2 1 2 0,-1 1-1 0,-4-4-1 15,-2 0-1-15,1 0-1 0,-6-3 1 0,0 1 2 16,-3-1-2-16,-2 0 2 0,0 0-4 0,-1 1 1 16,1 0 0-16,1 2 0 0,-2 2 2 15,1 3-3-15,2 0-1 0,-1 4-2 0,0-2 1 16,6 4-1-16,-4 0 1 0,3 5-1 0,-1 3-3 16,2 2 0-16,-5 2 0 0,3 3 2 15,-1 3 1-15,-2 4 1 0,2 0-1 0,1 1 0 16,-5 4 0-16,1-2 3 0,1 2 1 0,-3 1 0 15,-1 2-2-15,2 0 2 0,-2-1-1 0,0 0 1 16,-2-2 2-16,4-2-1 0,-3-2-1 16,3-2-1-16,-2-4-2 0,0-2 3 0,2-1 2 15,1-4 1-15,3 1-1 0,0-5 1 0,6 0 0 16,1-5 0-16,2 0 1 0,0-2-3 0,1-2-1 16,-3 1-1-16,0-3-2 0,-2 1 4 15,1-3-1-15,-8 1 3 0,1 0-1 0,-1-2 0 16,-2 3-1-16,-4-2 0 0,2 1 4 0,-5-2-2 15,0 1-1-15,0 4 0 0,-2-2-2 0,-2 4 2 16,-1 2 0-16,1-3 2 0,-2 5-1 0,1 0-2 16,1 2 2-16,-3 1-2 0,3-2 3 15,0 3-3-15,-1 1-3 0,1 1-2 0,1 0-4 16,-2 4 3-16,-1 1 1 0,-2 1 2 0,-1 4 1 16,2 0-1-16,2 0 1 0,-2 1 1 0,4 3 2 15,0-2-2-15,2 3-1 0,1-3 0 16,1 2-4-16,2-1 5 0,2-2 0 0,0 0 2 15,5-2 0-15,-1 3-1 0,4-6 2 0,-1 0 0 16,4-2 2-16,0 1-2 0,2-3-2 16,0-2 1-16,-2 0-6 0,3-2 5 0,0 0 1 15,1-2 0-15,-3-2 2 0,-2 0-3 0,-1 1-1 16,-1-3 0-16,-2-2 2 0,-2-2 0 0,-1 0 0 16,-1-1-1-16,0-2-5 0,-1 2 8 15,-4-1 1-15,0 2 1 0,-3-3 2 0,2 1-7 16,-1 0 1-16,-2 3 0 0,0 0 3 0,-1 3-2 15,0 1 0-15,-1 0-1 0,1 1-5 0,0 1 4 16,0 0 1-16,-1 1 0 0,1 2 3 0,0 0-4 16,-2-1 0-16,2 2 0 0,0-1-2 0,0 1 1 15,0 1-1-15,0-1-1 0,0 0-3 16,-1 0 4-16,1 0-1 0,0 0-1 0,0 2 6 16,0-2-7-16,0 0 1 0,0 0-3 0,0 0 1 15,0 0 3-15,0 0-3 0,0 1 2 0,0-1-6 16,0 0 5-16,0 1 2 0,0-1 1 15,0 1 5-15,0-1-4 0,0 1-2 0,0-1 2 16,0-1-2-16,0 1 2 0,0 0 0 0,0 0 0 16,0 0-5-16,0 0 6 0,0 0-1 0,0 0 2 15,0-1 4-15,0 1-5 0,0 0-1 16,0 0 0-16,0 0 0 0,0 0 1 0,0 0 0 16,-2 0-1-16,4 0-3 0,-2 0 3 15,0-1-1-15,0 1 1 0,0 0 6 0,0-1-7 16,0 1-1-16,0-2-4 0,0 1-11 0,0-1 2 0,0 0-6 15,0-3-5-15,1 1-7 0,-1-1-7 16,2-4-10-16,-1-2-5 0,0-1-1 0,0-2-10 16,0 0-5-16,1 2-3 0,-2-4-3 15,0 2 9-15,0-1 7 0,0-3 7 0,-2 2 9 16,0-2 12-16,2-2 11 0,-2 0 9 0,-1-2 9 16,-1 1 0-16,2-1 4 0,0 0 3 0,-3 0 1 15,2 2 17-15,-1 0 8 0,0 2 2 0,2 5 2 16,1-2-2-16,-2 1 6 0,2 1 9 15,1 2 13-15,-3 3 2 0,2 1 2 0,1 3 2 16,-1-1-5-16,1 4-13 0,0 1-16 0,-1 1-16 16,1 0-15-16,0 5 3 0,0 1 1 0,0 4 5 15,0 5 6-15,0 4-4 0,2 2 7 16,3 3 9-16,-1 2 3 0,1 5 3 0,0 2-3 16,4 2-8-16,-1 2-3 0,-2 2-2 0,2 2-3 15,-4 3-4-15,0-1-2 0,-2-2-5 16,-1 1-3-16,0-4-1 0,-1 2-2 0,-1-1 2 15,2-4-4-15,4-7-4 0,-1-8-7 0,2-5-10 16,-2-5-13-16,1-2-15 0,-2-4-15 0,-2-3-14 16,0-1 8-16,-1-3-4 0,1-4-8 15,-1-4-2-15,0-2-11 0,0-4 11 0,-2-1 20 16,0-1 12-16,-3-2 8 0,2-2 6 0,-4 1 5 16,4-3 10-16,-5 1 10 0,5 2 10 0,0-2 5 15,1 2 2-15,0 1 3 0,2 0 1 0,3 0 0 16,1 0 3-16,4 2 4 0,1 2 4 0,1 2 7 15,5 4 4-15,0 0 8 0,0 2 10 16,3 1 7-16,1 1 9 0,0 2-1 0,1 4-2 16,0 3-4-16,0 1-6 0,-2 3-5 0,1 2-6 15,-1 5-4-15,0 0-8 0,-2 6-5 16,1-1-4-16,-4 2-5 0,2-1 1 0,-3-1 0 16,0-1 1-16,-2 0-1 0,-4 1-3 0,0-3 1 15,-2 1-1-15,0-2 1 0,-3-3-4 0,-1-1-5 16,0-1-7-16,0-3-16 0,-1-2-22 15,0-2-39-15,-2 0-46 0,0-4-46 0,2-3-184 16,-1-1-548-16,-2-3-398 0</inkml:trace>
  <inkml:trace contextRef="#ctx0" brushRef="#br0" timeOffset="21260.4995">5509 6345 1 0,'-4'-5'94'0,"1"-3"80"15,-1-1-57-15,1 6-65 0,6 1-48 16,-1 2-28-16,3 4-20 0,1 1-13 0,-1 6-159 16,4 1 116-16</inkml:trace>
  <inkml:trace contextRef="#ctx0" brushRef="#br0" timeOffset="22224.3505">6395 6616 1 0,'-18'-7'166'0,"-2"-2"148"0,-2-3-8 16,3 5-33-16,4 2-2 0,0-1-12 16,4 1-31-16,0 1-28 0,1 0-25 0,1 1-24 15,-1 2-32-15,4 0-34 0,1 1-26 0,-4 2-21 16,3 3-5-16,-2 3 0 0,-1 2 2 16,0 3 3-16,-5 3 1 0,3 2 0 0,-1 0-4 15,0 4-5-15,3 3-4 0,0 0-5 0,3 5-3 16,-1-2-3-16,6 3-5 0,0-3 1 15,3 2-2-15,6-2-1 0,4 0 2 0,5-4-5 16,2 1 1-16,7-1 1 0,3-3 0 0,7-1 0 16,2-6 2-16,6-1-2 0,1-6-3 0,5-4 0 15,1-3-4-15,1-3-2 0,1-3 0 16,-3-2-8-16,1-4-1 0,-1 4-2 0,-6-5 1 16,-7 1 4-16,-6-3 4 0,-3 1 2 0,-8 0 3 15,-6-2 2-15,0 3 1 0,-9-3 0 0,-2 1 1 16,-3 0-2-16,-4-1 0 0,-2 5 1 0,-6-1-1 15,0 3 1-15,0 3 2 0,-7 1 1 0,-2 3 0 16,1-1 4-16,-6 3-2 0,-1 1 1 16,-1 3 2-16,-1-2-2 0,5 5-1 0,0-4-2 15,8 2-2-15,-1 1-3 0,6 1-1 0,3-1-1 16,5 1-1-16,2 0 2 0,2 3-1 0,7-2 0 16,3 1 2-16,7-2-2 0,4-2 1 15,7 0-1-15,3-1-1 0,3-1 1 0,3-3-2 16,-5 0 0-16,2-1-1 0,-5-3-1 0,-5 2 0 15,2-1 1-15,-7 0 0 0,-1-2 0 16,-5-1 1-16,-2 2 2 0,-1-2-1 0,-3 0 2 16,-1 0 1-16,-4-2 0 0,-1 0 2 0,0 1-1 15,-4-2 0-15,1 1 0 0,-1-1 1 0,-1 1-4 16,-3-1 2-16,1 0 1 0,-2 4-1 16,0 0 2-16,3 1 1 0,-2 1-1 0,4 1-2 15,0 0-4-15,1 4-3 0,1 0-3 0,0 2 3 16,3 3 0-16,2 3 4 0,6 1 0 0,5 3 1 15,9-1 2-15,6 0 1 0,6-1-3 0,5 0 1 16,3-4 0-16,-1-5-1 0,0-3 0 16,-4-3 1-16,-4-3-3 0,-3-2 1 0,-3-2-1 15,-1-1 1-15,-3-1 2 0,-9-2 1 0,0-1 0 16,-5-4-2-16,-2-5 3 0,-1 0 0 16,-1 0 2-16,-5-2 1 0,0 1-2 0,-3-1 0 15,-2-3 1-15,0-1 2 0,-5 0-1 16,2-1 1-16,-5-1 0 0,-2 0-1 0,-5 4-1 0,4 0 1 15,-5 5 1-15,-1 4 5 0,1 1 4 16,2 7 3-16,0 2-1 0,4 3-3 0,0 5-3 16,3 1-3-16,0 3-6 0,-1 3-1 0,5 3-2 15,-3 5 0-15,1 6 4 0,5 2 0 0,2 4-4 16,2 3 4-16,6 5-2 0,2-1-3 16,2 5 5-16,1-1-2 0,4 5 0 0,-1 1 0 15,-1 1-2-15,2 1-14 0,-2-2-21 0,1-3-44 16,-1-3-69-16,1-6-117 0,-1-2-309 0,2-4-1038 15</inkml:trace>
  <inkml:trace contextRef="#ctx0" brushRef="#br0" timeOffset="24006.3105">8567 6453 708 0,'-10'-7'272'0,"-7"-4"55"0,-2-2-17 0,1 6-25 0,6 1-30 16,-3 0-62-16,-2 3-49 0,-1 3-31 15,3 4-22-15,-4 4-15 0,0 2-12 0,1 6-14 16,-1 5-9-16,2 1-2 0,-2 5-4 0,-1 1-2 15,3 3 0-15,4 2-6 0,-3 0-4 0,6 1-2 16,3 2-8-16,2 2 0 0,6-1-1 16,7-1-3-16,5-4-2 0,5-3 1 0,4-3-1 15,6-5-1-15,4-3 7 0,5-2-7 0,4-6 0 16,2-4-1-16,0-3-3 0,5-4-5 0,-2-2 1 16,-1-4-7-16,-5 0-7 0,-2-4 4 15,-5 0-2-15,-4-3 2 0,-5-3 10 0,-2-2-1 16,-2-2 2-16,-2-5 0 0,0-4-1 0,-5-5 0 15,0-2 1-15,1-5 0 0,-5 0-2 16,0-3 3-16,-2 0-1 0,1-2 0 0,-2 0 8 16,-1 6-7-16,-4 3 1 0,-1 5 2 0,0 5-3 15,-3 4 5-15,0 6 4 0,-1 4 0 0,3 5 4 16,-1 4 2-16,1 3-2 0,1 0-5 0,-1 2-8 16,1 3-5-16,0 1-3 0,0 7 5 0,0 3 1 15,1 6 4-15,1 5 0 0,-1 1 2 16,5 5 1-16,1 2 0 0,1 2-2 0,1 0 0 15,2 2 2-15,-1 2-3 0,0 0 2 0,-1-2-2 16,1 5-6-16,-2-2 5 0,2-2-1 16,-2-4-1-16,0-8 3 0,0-4-3 0,2-6 0 15,0-6 1-15,-2-4 3 0,-2-2-2 0,2-6 3 16,1 0-1-16,1-3-7 0,0-3 3 16,2-3-1-16,3-2-2 0,-1-3 3 0,-3-1-1 0,6-2-2 15,-5-2 0-15,-1-2 2 0,5 0-3 16,-3-1 2-16,0 4 2 0,-1 0-5 0,1 2 6 15,-6 4-1-15,0 3 0 0,1 1 1 0,0 5-5 16,-2 0-4-16,2 2-6 0,0 3-1 16,-1 3 0-16,2 3 1 0,5 4 8 0,-1 4 1 15,6 1 4-15,3 3 2 0,0 2 0 0,5 0 1 16,1 3 0-16,-1-2-1 0,8 0 2 16,-1-2 2-16,2-4-2 0,0-4 1 0,3-2-1 0,2-3-4 15,-5-4 4-15,-3-3-1 0,-3-1-2 16,-6-4 3-16,3-1-2 0,-4 0-2 0,1-3 2 15,-2 0-1-15,-5-4 1 0,-2-1 1 0,-3-1 2 16,-2 0-3-16,-2-4 3 0,-5 2-1 0,0-2 0 16,-3 0 3-16,-2 3-2 0,-1 0 1 15,-4 0 0-15,-1 5 2 0,-4 0 3 0,-1 4 2 16,-2 1 1-16,-3 1-3 0,-2 5 1 0,-4 1-1 16,-1 2-1-16,-3 4 2 0,4 3-4 15,-3 1-3-15,5 3-1 0,2 1 0 0,5-2-2 16,0 5 1-16,6-3-1 0,4 5-2 0,1 1 2 15,8-1-1-15,1 3-1 0,4 0 4 0,8-4-2 16,0-1 0-16,6-1 3 0,2-5-3 0,2-3 1 16,-2-2-1-16,4-4-1 0,-5-1-2 15,0-2 0-15,-1-1 2 0,-4-2-1 0,1-3 4 16,-4 2-2-16,-1-3 0 0,0-2 0 16,-4 1-2-16,1-3 4 0,-1-2-1 0,-4-1 0 0,-1 0 0 15,0 0 0-15,-3-2 0 0,-2 0 0 16,3-1 3-16,-3 0-2 0,-1 0 1 0,-1 2 2 15,-2 2-4-15,2-2 3 0,0 6-1 0,0 1 2 16,0 1 0-16,0 4 0 0,-1 3 0 0,2 0-6 16,-1 1-5-16,1 1-4 0,0 4 0 15,-2 4 3-15,1 5 4 0,1 4 3 0,0 2 0 16,1 1 0-16,5 0 0 0,-2 1-1 0,5 0 0 16,2 0 0-16,-1 2 1 0,4 0 0 0,1-1-1 15,1-2 2-15,3-5-3 0,1-5 2 16,0-4 1-16,2-1 0 0,-5-5-1 0,3-1 2 15,-4-1-3-15,-2-1 0 0,3-3 1 0,-4 0 0 16,-2-2 0-16,2-2 2 0,0 0-3 16,-5-1 2-16,5-5-1 0,-6-1 1 0,0-2 2 0,1-2-2 15,0-1 1-15,-4 0-1 0,4-2 1 16,-3 1 0-16,0 2 0 0,-1-1 1 0,1 2 0 16,-2-1 1-16,-2 3 1 0,-1 3 1 0,0 0 3 15,0 3-1-15,0 0 1 0,0 4 2 0,0-1 2 16,-1 2 5-16,0 2-1 0,0 0 0 0,0 3-2 15,1 0-6-15,0 1-2 0,0 0-6 16,-3 0-5-16,3 0-5 0,-1 2-1 0,1 4 0 16,-1 4 3-16,-1 2 6 0,2 6 1 0,-1 0 2 15,2 3-3-15,-1-2 1 0,2 0-1 16,0 2 1-16,3-2 2 0,-3 0-2 0,2 0-2 16,1-2 1-16,-1 0 0 0,3-2-1 0,2-3 3 15,-1-2 1-15,-2 2-1 0,1-4 0 16,4 0 0-16,-1-4-1 0,-1-3 3 0,2 2-3 15,-1-3 0-15,0 0 0 0,1 0-1 0,-1-3 2 16,0-1 0-16,3-2 0 0,-2 0-1 0,-1 0 1 16,4-1-2-16,-3-1 1 0,1-2 2 15,-2 3-2-15,0-2-1 0,1 2 0 0,-1 1-3 16,1 0 4-16,0 1 0 0,-3 2-1 0,0 2-2 16,0-1-3-16,-1 1-2 0,-1 2-1 0,2-1 3 15,-1 4-1-15,0 1-1 0,1-1 2 0,0 4-2 16,-1 0 4-16,1 1 3 0,-1-1 0 15,-1 3 0-15,0 0-1 0,2-1 0 0,2 1-1 16,-3-6 5-16,-1 1-3 0,4-1 0 0,-3 1 1 16,0-3-5-16,2 1 2 0,-1-2 0 0,0 0 1 15,-2-2 4-15,0-2-1 0,6 0 0 0,-4-3-1 16,1-2 2-16,0 1-1 0,4-1 1 16,-3-2 0-16,2 2-2 0,0-5 2 0,2 1 1 15,-2-2 1-15,0 1 2 0,0-1-2 0,-2 0-2 16,1 1 0-16,2-2 1 0,-3 5 1 15,-3 1-2-15,1 3-2 0,1 1-5 0,-2 2 3 16,0 1 2-16,1 2-2 0,0 0 2 0,0 1-3 16,-1 3-1-16,2 0 0 0,0 4 1 15,-2 1 2-15,1 2 1 0,0 4 1 0,-1 0-3 16,1 1 2-16,-1-3 0 0,-2-3 1 0,0-1 4 16,-1-3-5-16,0 0 2 0,1-2 0 0,-1-4 2 15,2 0 2-15,3-2 0 0,-2 0-1 0,4-4-5 16,2-2 0-16,-1-2-4 0,0-1-4 15,0-1-7-15,0-2-27 0,-4-3-29 0,1 0-42 16,-2-4-64-16,-3 0-86 0,-1-4-202 0,-2-4-413 16,-2-1-456-16</inkml:trace>
  <inkml:trace contextRef="#ctx0" brushRef="#br0" timeOffset="24157.0223">11209 5959 92 0,'-15'-23'632'0,"-4"-5"-123"0,-4-5-95 0,9 10-99 16,-1 7-75-16,4 3-71 0,0 3-47 0,3 0-39 15,2 4-33-15,2 4-26 0,2 0-22 16,1 2-36-16,2 1-10 0,-1 2-4 0,0 2-10 16,2 6-30-16,-2 0-156 0,4 5-386 0,2 1-839 15</inkml:trace>
  <inkml:trace contextRef="#ctx0" brushRef="#br0" timeOffset="24803.3941">12484 6231 735 0,'-9'-10'346'0,"-2"0"79"0,-4-2-70 0,6 6-56 15,4 3-47-15,4 1-79 0,1 2-65 0,0 1-50 16,0 1-36-16,0 4-17 0,0 2 18 16,1 9 21-16,0 6 15 0,4 6 7 0,0 6-8 15,3 3-7-15,3 3-8 0,1 0-8 0,6 4-5 16,-3 2-8-16,2 0-7 0,1 2-4 0,-4-1-1 15,3 2-5-15,-5-2 0 0,-1-3-3 16,-1-4-4-16,0-9 4 0,-2-3 0 0,-5-9 2 0,3-5 1 16,-4-4-3-16,-1-7 8 0,-1-3 18 15,0 1 20-15,-1-6 2 0,0-3-6 0,-2-4-19 16,-2-7-25-16,-2-1 3 0,-3-6 0 16,-4-2 1-16,-1-2 2 0,-2-8-4 0,-3 0 0 15,0-9-2-15,0-1 0 0,-2-3 2 0,4-3-3 16,2-4-2-16,2 1-2 0,3-3 1 0,6 1 0 15,3 2 3-15,3 2 4 0,3 6-8 0,7 6 0 16,-1 4-2-16,2 6-2 0,7 6 1 16,1 4-1-16,0 2 0 0,3 5-3 0,4 4 4 15,-1 1 2-15,0 8 0 0,0 2 4 0,-1 6-4 16,0 6 0-16,0 4 0 0,-4 2 2 16,-1 6 1-16,-3 3 1 0,-2 1 0 0,-3 3-4 15,-4-2 6-15,-1 1 0 0,-7 1 0 0,-6-2 6 16,-1-1-4-16,-4-3 0 0,-4 0-1 0,-3-3 1 15,-2-3 4-15,-1-1 3 0,-1-4 1 0,-2-2 1 16,-2-3-2-16,-2 1 0 0,1-5 0 16,0-2 1-16,1 1-6 0,1-1 0 0,5-2-3 15,0 0-5-15,5-1-1 0,1 0-14 0,4 0-25 16,4 0-51-16,0-1-106 0,5 1-239 0,1 2-1109 16</inkml:trace>
  <inkml:trace contextRef="#ctx0" brushRef="#br0" timeOffset="25791.6267">13154 6418 251 0,'9'-9'258'0,"5"-3"82"0,5 0-14 15,2-2 3-15,3 3-28 0,0 1-67 0,-3 1-60 16,1 2-52-16,-2 2-41 0,-1 4-35 0,-1 4-16 16,2 2-10-16,-4 4-8 0,2 0-3 15,-3 5-5-15,1 4-3 0,-3-1 1 0,0 6 3 16,-3 0 3-16,-1 2 2 0,-3 1 3 0,3-3-3 15,-7 3 0-15,-1-3-1 0,-2-2-2 0,0-3 1 16,-8-2 2-16,5-4 1 0,-3-1 4 0,-2-2 3 16,-1-4 3-16,3-1 5 0,-3-2 5 15,4-4 2-15,-2-1 0 0,4 0-3 0,-1-3-6 16,3-1-8-16,0-3-7 0,3 0-9 0,0-3-7 16,6-1-5-16,2-2-7 0,4-2-2 15,4 2 0-15,5-3 0 0,3 0 5 0,5-2 1 0,1 0 1 16,6 1 3-16,-3 1 1 0,4 1 4 15,-2 2 3-15,0 3 4 0,-5 0-1 16,1 4 0-16,-3 1 2 0,-6 2-4 0,-4 3 2 16,-2 2 0-16,-8 2-5 0,-2 1-1 0,-2 1-2 15,-4 3 1-15,0 3 5 0,-1 1 5 0,-1 4 4 16,-2-1 2-16,-3 1 2 0,0 3 2 0,0-2 2 16,-3 1 2-16,-2-1-6 0,2-3-1 0,0-1-5 15,5-1-3-15,-4-2 0 0,6 2-1 16,-1-3-3-16,2-1 3 0,2-3 0 0,2 1 5 15,-1-3 7-15,7 0 4 0,-1-1-2 0,4-1-3 16,1-5-6-16,3 1-4 0,2-1-2 16,-1-1 0-16,3-1-6 0,-1-2 4 0,1-1-2 15,1-1-1-15,-1-2 2 0,0 1-2 0,1-3 2 16,-1-2 2-16,0 1 2 0,-1-2 1 0,-5 0 2 16,4-3-2-16,-6 0 0 0,4-2 0 0,-4-2 1 15,-2-2-2-15,1 3 2 0,-2-2 0 16,0 1 0-16,-4 0 2 0,1 3 0 0,-4 4 3 15,0 1 6-15,0 3 5 0,-4 5 4 0,1 2 3 16,0 1 2-16,0 4-2 0,0 1-7 16,0 2-14-16,0 2-11 0,-3 2-1 0,1 7 0 15,-1 3 8-15,-2 9 4 0,5 4 1 0,0 4 3 16,3 5 4-16,5 4 2 0,1 4 3 0,0 1 2 16,2 5-3-16,5 0-3 0,-5 5-1 0,0 1-3 15,-2 1 0-15,-2 3 3 0,0 0 0 0,-3-3-2 16,-3-2-1-16,0-3-2 0,-7-4-3 15,3-2 1-15,-5-4-1 0,0-3-3 0,0-3 0 16,-1-6-7-16,0-6 0 0,4-3-8 0,-2-5-15 16,-1-5-20-16,0-4-26 0,5 0-32 15,-1-5-20-15,3-4-51 0,2-1-166 0,0-3-456 16,1-3-728-16</inkml:trace>
  <inkml:trace contextRef="#ctx0" brushRef="#br0" timeOffset="26525.1417">14487 6374 1261 0,'8'-7'234'0,"1"-4"13"16,3 0-74-16,4-1-20 0,1 4-16 0,8 0-28 15,-1-2-39-15,4 5-26 0,2-1-18 0,1 2-11 16,2 1-7-16,4 0-2 0,-2 2-2 15,4 1-1-15,-6-1 0 0,-1 1 0 0,-2 0 0 16,-2 0-2-16,-6 1 2 0,2-1-3 0,-9 0 0 16,-4 1 0-16,-2 1-4 0,-6-2-4 0,0 0-8 15,-6 1 6-15,0 2 9 0,-1 1 8 16,-9 3 16-16,0 1 1 0,-5 2 2 0,-3 0 5 16,-2 0 3-16,-4-2 4 0,3 1 1 0,-3-1-4 15,4-2-4-15,2 0-1 0,3 2-10 16,5-3-8-16,4 3-6 0,0 0-13 0,8 0 4 15,1 0 1-15,7 3 2 0,3 0 9 0,5 1 4 16,10-1 4-16,2-1-2 0,11-2 0 0,1-1-9 16,1-1-4-16,3-1-3 0,-2-1-10 0,1-2 5 15,-1-3 1-15,-2 0-2 0,-6-3 4 16,1-1-1-16,-9 0 1 0,2-1 3 0,-6-4 4 16,-1 0 1-16,-5 3-1 0,-2-2 7 0,-3 2-2 15,-6 1 9-15,-2 1 5 0,3-1 1 0,-5 4 1 16,-3 1-14-16,1 1-13 0,1 1-13 0,0 1-2 15,-7 4 2-15,-1 1 8 0,-3 4 6 16,1 2-4-16,1 0 2 0,3 3 1 0,4 1-1 16,6 1 6-16,7 1-3 0,5 1-1 0,7 0 4 15,6-2-1-15,5-3 1 0,5-1-1 16,4-2-6-16,-1-5-10 0,1-2-3 0,-2-5-3 16,-2-3 2-16,-4-6 10 0,-3-3 4 0,-1-3 5 15,-1-3 2-15,-6-3 4 0,2 0 1 0,-5-5 8 16,-4 0 12-16,-1-4-2 0,-5 1 2 15,1-2-3-15,-2-4-8 0,-2 0-1 0,2-4 6 16,0 1 1-16,-3-1 2 0,-3 0 1 0,-1 3 0 16,-2 1 2-16,-1 3 9 0,-2 7 7 15,-2 2 7-15,3 5 4 0,-2 7-5 0,-1 2-2 16,4 3-10-16,-2 4-12 0,3 1-12 0,-1 2-15 16,1 2-7-16,-1 5-1 0,-3 3 4 0,2 9 3 15,1 6 3-15,0 2 1 0,3 4-3 0,4 3 3 16,0 2-3-16,3 1 1 0,2 3 2 0,0 0-3 15,-1 1 0-15,-1 2-2 0,1 1-5 0,0 2-19 16,-4-2-28-16,-3-1-47 0,-1-4-55 16,-1-4-63-16,2-4-121 0,-6-2-261 0,2-8-405 15,0-6 28-15</inkml:trace>
  <inkml:trace contextRef="#ctx0" brushRef="#br0" timeOffset="26693.4422">15723 6322 1612 0,'-2'-9'343'0,"-1"-2"-51"0,9-2-145 0,4 3-52 15,4 2-35-15,10-2-12 0,4 2-1 16,9 1-9-16,5-1-10 0,1 4-14 0,5 2-21 16,1 1-41-16,3 1-155 0,0 1-572 0,2-1-766 15</inkml:trace>
  <inkml:trace contextRef="#ctx0" brushRef="#br0" timeOffset="30591.018">16944 6049 954 0,'-1'-2'312'16,"1"1"-28"-16,0 0-173 0,1 2-62 0,-1 3-3 15,1 0 31-15,0 5 36 0,4 0 30 0,0 8 6 16,-1 1-33-16,1 4-24 0,-1 2-18 0,2 2-9 16,2 4-11-16,1-1-9 0,-3 5-7 15,2-2-14-15,2 2-1 0,-2-2-5 0,-4 0-2 16,3-2 2-16,-4-2-4 0,3-3-2 0,-2-3-3 16,-3-4-2-16,1-3-1 0,1-3 1 15,-3-4 0-15,0-3 1 0,0-5 20 0,-1 0 30 16,1 0 9-16,0-5 0 0,-2-2-27 0,0-6-30 15,0-2-14-15,-2-1-3 0,-2-4 3 0,3-3 0 16,-4-1 0-16,4-1-1 0,-1-4-4 16,1-2-4-16,2-1 0 0,2-4 1 0,2-3 4 15,2 4 0-15,0-2 0 0,3 3 1 0,3 2-2 16,3 3 3-16,-2 4-1 0,1 1-3 16,4 3 5-16,-2 1 0 0,2 3 2 0,3 2 5 15,-2 3-2-15,-3 5 1 0,2 3-4 0,-4 4-4 16,3 4-2-16,-3 3 1 0,-2 7 1 0,5 4 1 15,-4 3 4-15,0 4 2 0,-1 1 0 16,0 2 4-16,2 1-2 0,-3 0-1 0,-2 0 0 16,1 2 1-16,-1-1-1 0,-5-1 2 0,3-1 0 15,-3 2-5-15,3-5 6 0,-3-2-1 0,0-4-1 16,4-6 2-16,-4-2-5 0,2-3 0 0,-2-5 3 16,-2-1 2-16,3-4 5 0,0 0 0 15,2-5-3-15,3-5-2 0,5-2-7 0,-2-3 0 16,2-3 1-16,2-5 0 0,-1 1 2 0,1-2-1 15,2-2 1-15,-5 1-4 0,4-1-1 0,-3 0 2 16,0 3-2-16,3 1 1 0,1 3-3 16,-3 1-2-16,4 4 2 0,-1 1 2 0,0 4 2 15,-4 1-3-15,2 6 0 0,-2 3-4 0,5-1-1 16,-2 6-3-16,-1 3 0 0,3 4-1 0,0 3 5 16,1 6 5-16,3 4 1 0,0 3 4 15,4 5-2-15,1-1 0 0,2 3 4 0,2 1-3 16,3-1 3-16,1-2 1 0,0-6 0 0,-1-4 1 15,-4-5-3-15,-1-3 0 0,-2-3-2 16,-4-4-2-16,4-2 5 0,-3-3-1 0,1-1 0 0,-1-2 1 16,-5-3-1-16,2-3 1 0,-3-2 2 15,-4-3 2-15,-1-2-1 0,-3 0 1 0,-4-3 1 16,1-1 1-16,-2-3 3 0,-1 0-2 0,-3-3 0 16,-1 3-5-16,-2-2 2 0,-1-2-2 15,-3 3 1-15,-1 1 3 0,-2 4 3 0,1 4 0 16,-5 2-2-16,-5 3-1 0,1 1 0 0,-3 4 0 15,-2 3 1-15,1 4-5 0,-3 3-2 16,-1 3 0-16,2-1-2 0,7 6 1 0,-2 1-2 16,6 0-1-16,5 3-1 0,1 2 1 0,4 1 1 15,4 0 0-15,4 1 1 0,4-2-2 0,6 1 2 16,3-5 1-16,4-1 2 0,0-6 2 0,5-2 1 16,-2-3-3-16,0-3-1 0,-4-2-3 15,-2-1 0-15,-2-1 1 0,-3-2 2 0,0-1 2 16,-2-3 3-16,-1-2-1 0,-3-1 0 0,-2-4 1 15,4 0-3-15,-6-1-2 0,-1 1-1 0,1-3 0 16,-3 0 0-16,2 1 1 0,-4-2 1 16,0 1 0-16,-2 1 0 0,0 2-1 0,-3 1 0 15,3 2 3-15,-3 2-2 0,2 3 2 0,-2 1-1 16,2 1 1-16,0 0 3 0,0 3-3 0,0-1-3 16,1 4-9-16,1-1-14 0,-1 3 0 15,-1 1 1-15,0 2 8 0,-4 2 9 0,3 3 0 16,1 4 2-16,-1 2 0 0,2-1 1 0,1 2 0 15,1 1 1-15,1 0 0 0,-1 1-1 16,0-2-1-16,0 2 2 0,0-3 1 0,3 2-2 0,1-4 0 16,-2 0-1-16,1-4-1 0,0-2 6 0,2-2 0 15,-2-1 4-15,0-2 1 0,3 1-4 16,0-2 1-16,-1-3-2 0,1 0 2 0,5 2 0 16,-4-4 0-16,2 0 1 0,1 1-4 0,-1-6 3 15,1 3-1-15,2-2 0 0,-3-2 2 16,2-3-2-16,1 0-2 0,0-3 0 0,3-3 0 15,-1 0-3-15,2-1 0 0,0 0-2 0,1 0-2 16,2 1 3-16,-1 1-1 0,2 0 2 0,-3 3 1 16,-3 1-4-16,1 2 1 0,-2 2 0 15,0 0 0-15,0 4 0 0,0 0-1 0,-2 1-2 16,0 3-2-16,1 1-2 0,-2 1 0 0,-1 3 0 16,0 1-2-16,0 2 1 0,-1 3 3 15,-1 3 3-15,1-1 2 0,-3 4 1 0,2-1-1 16,0 1 1-16,0-1-3 0,-3 3 3 0,1-1-1 15,-2-2 2-15,1 3 2 0,0-3-5 16,0-2 0-16,0-2-4 0,0-3-6 0,0-3 0 16,-1-1-6-16,3-2 0 0,-3-3-1 0,2 0 3 15,3-3 0-15,-2-2-2 0,3 0 0 0,-1-2-1 16,1-1 1-16,3-3 3 0,0 1 2 0,-2-3 5 16,3 2-2-16,-2-3 4 0,2 2-1 0,1-2 2 15,0-3 5-15,-3 3 1 0,3 0 3 0,-2 2-1 16,-2 0 0-16,1 2-3 0,2 1-2 15,1 0 1-15,0 2 1 0,3-1 1 0,0 3 1 16,2 2 4-16,-3-1 1 0,0 2 1 0,0 0 3 16,3 4-6-16,2-1-3 0,2 4-1 0,-2 1-4 15,1 3 4-15,-1 0-1 0,3 2 1 16,0 2-2-16,-3-1 1 0,1 3 1 0,1-1 0 16,-2-1 4-16,0 1-3 0,2-2 1 15,-2-2-1-15,2-2-4 0,-5-1 6 0,-1-2 2 16,0-3 2-16,-2-2 2 0,4-1-2 0,-4-1 1 15,4-2 2-15,-3-1 3 0,1 1 0 0,0-3 1 16,-4 0 1-16,1-3-2 0,-2 2 4 16,-2-4 1-16,0 1-1 0,-2 0 1 0,-2 1-2 0,-2-3 1 15,0 3 2-15,-1-3 6 0,-3 4-5 0,0 0 1 16,-2 1-2-16,0 3-7 0,-3 0 3 16,0 3-5-16,1 0-2 0,-5 2-4 0,-3 0-2 15,-1 3-2-15,-5 2 0 0,-3 2 4 0,3 3-4 16,1 0 0-16,-2 3-2 0,6 0-2 15,1 2 3-15,1 1 1 0,1 0 0 0,4 1 3 16,0 1-5-16,4 0 1 0,0 0-2 0,1-1 4 16,1-3-3-16,4-1-3 0,0-1 0 0,4-3-4 15,1-3 6-15,1 1 3 0,-1-3 1 16,1-3 1-16,0 0-2 0,2-1 0 0,0-1-3 16,0 0 1-16,0-1-2 0,-1-3-2 0,0 1 2 15,1-1-3-15,-5-1 5 0,1-2 1 16,-2 1 1-16,1 0 1 0,-3-3-1 0,0 1-1 15,0-1 1-15,-1-2 3 0,-2 1-3 0,0-4-1 16,1 3 0-16,0-2-5 0,-2 0 7 16,1 3 1-16,1-2 0 0,-2 2 2 0,2 1-4 15,-2 1 1-15,0 2-1 0,1 1 1 0,1-1 0 16,-1 3 1-16,0 0-2 0,3 0-3 0,-3-2 4 16,2 4-1-16,-3-1 2 0,2 0 5 0,-1 1-5 15,1-1-2-15,-2 1 1 0,1 1 0 0,1-1 0 16,0 1 2-16,-1-2 0 0,0 0-3 0,1 2 4 15,-2-2-1-15,2 2 0 0,-2 1 3 16,1-2-2-16,-1 1 1 0,2-1 1 0,-2 0 1 16,1 0 0-16,-1 0 2 0,0 0-1 0,0 0-3 15,1-1 4-15,-1 1-3 0,-1 2 0 16,1-1 3-16,1 0-6 0,-2 1 0 0,0-1-2 16,1 1 1-16,-1 0 0 0,0 0 0 0,0 0 1 15,0 0-4-15,0 0 5 0,0 0-1 0,0 0 1 16,0 0 2-16,0 0-1 0,0 0 1 15,0 0-1-15,0 1 1 0,0-1-2 0,0 0-1 16,0 1-1-16,0-1-4 0,0 0 1 0,0 0-1 16,0 1 0-16,1-1 4 0,-1 5-4 15,0 0 1-15,1 1 1 0,3 2-1 0,-2 2 2 16,1 1-1-16,-1 1 1 0,2-1-3 0,0 5 3 0,5-2 0 16,0 2 1-16,4 1 4 0,4 1-3 15,1 0 3-15,7 1 1 0,-2 0-1 0,6 0 1 16,0-4 0-16,1-1 0 0,1-4-1 0,0 0 3 15,-1-2-1-15,0-3 1 0,-1-2 4 16,-4-3 1-16,4-3 2 0,-3-1-1 0,-1-3-2 16,0-1 0-16,-4-4-1 0,3 0 0 0,-4-2-3 15,1-4 4-15,-5-1-1 0,1 0 0 0,-3-4 2 16,0-1-5-16,-3-2-3 0,-3-1 2 16,-2 1-4-16,0-1 1 0,-5 4 0 0,-1-1-3 15,0 3-1-15,-4 3 1 0,-2 4 0 0,2 0-5 16,-5 6 3-16,-1 2-4 0,-4 3-4 15,-1 3 2-15,-7 2-3 0,-4 5 3 0,3 4 0 16,-2 0 0-16,4 4-2 0,0 2 1 0,5 3-1 16,0 3-1-16,5 2 6 0,4 2-5 0,2-1 2 15,5 4 1-15,4-1-3 0,3 0 5 16,3 1 1-16,1-1 2 0,4-1-1 0,-1 1 1 0,2-1 1 16,-2 3-2-16,0 0 2 0,-1-2-4 15,-1-2 1-15,-4 0-1 0,-1 0 0 0,2 2 3 16,0-3-1-16,-4 1-2 0,0-1-1 0,-3 1-1 15,1-1-3-15,-4-3-4 0,-3-1-3 16,-1-5-10-16,-2 0-6 0,-6-1-3 0,-1 0-1 16,2-4 5-16,-2-1 6 0,-3-3 6 0,5-2 5 15,-5-1 7-15,5-3 2 0,1-2 4 0,1-2 5 16,2-3-3-16,3 0 2 0,2-2-2 16,3-4-3-16,5-2 0 0,2-2-1 0,3-3-2 15,6-1-1-15,5-4 1 0,3-2-1 0,10-5 0 16,0-1 4-16,6-4-3 0,5-1 1 0,3 0 1 15,6-2 0-15,2-3 1 0,-3 0 2 16,4-1-1-16,-2 0-2 0,-1 0 3 0,-4 5 0 16,-5-1 2-16,-9 4 8 0,-6 2 3 0,-6 3 7 15,-9 3 1-15,-2 1 2 0,-6 3 5 16,-2 2 0-16,-4 1 2 0,-4 5-2 0,-1 1-6 0,1 3-4 16,-6 3-8-16,2 2-3 0,-3 3-8 15,-3 4-3-15,-3 5 1 0,-4 2-3 0,0 6 4 16,-4 1 0-16,2 5-1 0,0 1 2 0,2 3-2 15,1 1 1-15,4-1 1 0,1 2 0 16,5-1-2-16,4-2 1 0,0-1 0 0,2-2-2 0,3 1 1 16,1-4 3-16,4 0-1 0,0 0 1 15,0-4 4-15,4 3-6 0,0-5 2 16,0 4 1-16,0-5-6 0,1-1 4 0,2-2 1 0,0 1-2 16,2-4 3-16,-1-3 0 0,4 1-2 15,-3-2 3-15,5-1 1 0,-2-1-2 0,-2-2 2 16,1 1 1-16,-2-2-4 0,2-3 2 0,-2 0-1 15,0 0 0-15,2-2 3 0,-1 0-1 16,0 0-1-16,-3-1 3 0,1 2 2 0,0 0-2 16,0-2 2-16,-1 1-6 0,3-1-5 0,-1 2 1 15,-2 1-2-15,0 2 2 0,-1 1 2 0,-1-1 0 16,-3 3 0-16,3 0-1 0,-1 0-1 16,-1 2 0-16,3 0-1 0,-2 2 0 0,0 0-4 15,3 2 2-15,0 5-1 0,-1-2 1 0,3 2 2 16,-2 3-1-16,0 0 1 0,-2 3 0 15,0 0 2-15,2 1-1 0,-3 0 0 0,-1-1 2 0,0-1-5 16,-1 0 5-16,2-4-1 0,-5 0-2 16,0-2 4-16,-2-1-3 0,0-2 1 0,0 0 0 15,-2-2-4-15,2 0 4 0,-2-2 0 0,1-1 1 16,-1-1-1-16,2 1 3 0,-1-3-2 0,2 3-1 16,4-3 5-16,1-2-4 0,2 0-2 15,0 1 0-15,0-2-1 0,1-2-3 0,2 3 1 16,1-2 0-16,1 0-6 0,-2-2 5 0,5 2 0 15,-1 0-3-15,-1-2 6 0,3 1-4 0,0 2 1 16,0-2-2-16,-3 1 2 0,-1 0-1 16,-4 1 1-16,3-1 6 0,-3 2-4 0,-3 1 2 15,0 0 2-15,1 1-3 0,-2-2 8 0,-3 3-5 16,2 0-2-16,-3 2-1 0,-2-1-8 16,2 2-4-16,2-1-2 0,-2 3-2 0,-1 3 0 15,3 0 8-15,-2-1 4 0,4 3 2 0,-4 2 6 16,5-1-3-16,-3 1 1 0,2-1 1 0,2-1-2 15,2 2 1-15,0-4 1 0,5 3-1 0,-2-1-2 16,4-1 4-16,-4-1-2 0,6-3 0 0,-1 1 6 16,2 0-6-16,0-2 1 0,-1-1 1 15,2 0-6-15,2-1 5 0,-2 0-1 0,0-1 0 16,-1 1 1-16,2-1 0 0,-4 0 0 0,1-2-1 16,-2 1 7-16,-1-3-5 0,-2 1 1 0,-4 0 1 15,0-1-4-15,-2-1 3 0,-1-1 3 16,-1-1-3-16,-2 1 0 0,3-2 0 0,0 0-2 15,-3-1-1-15,3-2 7 0,2-2-5 16,-1 2 0-16,3-4 1 0,0-2-4 0,3-2 4 16,0 0 0-16,1-4 0 0,-2-1-1 0,4-1 1 15,-4-2 0-15,3 0 0 0,2-1 6 0,-5 2-3 16,6 1 1-16,-3 1-1 0,-1 0-2 0,-1 2 5 16,-3 3 6-16,-3 1 5 0,-1 3 1 15,-5 2 2-15,4 0-1 0,-5 4 0 0,-1 0 5 16,-1 4-2-16,0 3-3 0,-1 2-4 0,1 0-13 15,-1 2-5-15,0 2-4 0,-3 2-1 0,0 7 4 16,-4 2 1-16,0 5 2 0,2 2 0 16,-2 2 4-16,-1 3-4 0,2 0 0 0,2 3 1 15,-2 1-4-15,3 2 4 0,-2 4-3 0,4-1 1 16,-1 5-1-16,-2 0 3 0,4 0-2 0,1-3 2 16,5-4 2-16,0-4-4 0,5-2 1 0,0-5-1 15,0-4-5-15,-2-4 5 0,-3-6-1 16,0-4 3-16,-4-4 7 0,-1 0 3 0,1-2 1 15,0-1-2-15,0-1 1 0,3-7-10 0,-1 0-1 16,-1-2 1-16,4-1-7 0,-3-3 5 0,-3 0 0 16,2 0-1-16,-1-3 2 0,0 0-2 15,3-3-3-15,-1-2 1 0,4-1 2 0,1 0-2 16,6-2 1-16,-2 0 2 0,8 3-7 0,0 0 4 16,6 1 0-16,4 4-2 0,3 0 2 0,6 4-1 15,2 4-1-15,2 3 4 0,0 3 3 16,3 1-1-16,0 0 1 0,3 4 0 0,0 1-4 15,-4 0 8-15,3 1-2 0,-6 1 1 0,-1-1 2 16,-5 1-2-16,-3 0 0 0,-4 0 0 0,-5-1 3 16,-4-1-3-16,-2 0 1 0,-6 0 0 15,-2 0-7-15,-6 0 5 0,0 0-2 0,-3 0-1 16,-1 0 2-16,0-1-5 0,0 2-7 0,-1-1-4 16,-1 2-3-16,-3 3-4 0,0 1-6 15,-5 5-18-15,-4 1-36 0,-1 4-45 0,-4 2-91 16,-4 0-205-16,-6 0-1131 0</inkml:trace>
  <inkml:trace contextRef="#ctx0" brushRef="#br0" timeOffset="32376.0274">1133 7872 1 0,'-19'2'0'0,"-5"-2"0"0,-6 0 0 15,4 0 0-15,5 1 134 0,4 1 87 0,1-2 10 16,7 2-1-16,0-2 4 0,4 1-2 15,-3 0-20-15,1-1-26 0,1 0-40 0,-1 0-37 16,0 0-28-16,4 0-24 0,2 1-24 0,-1-1-11 16,2 0-20-16,0 0-10 0,0 0-10 0,0 0-11 15,1 1 12-15,0-1 9 0,0 3 14 16,1-1 13-16,3 0 7 0,7 4 9 0,0 0-5 16,3 1 11-16,1-3-8 0,3 0-4 0,3 0 6 15,3 0-8-15,0-1 3 0,4 2-2 16,0-3 2-16,2-1-5 0,1 1 0 0,-1-2-1 15,4 0-5-15,1 1 1 0,3-1-5 0,3 0 0 16,-1 0 2-16,1 0 3 0,5-1-2 0,-3 1 1 16,6-2 0-16,3 1-6 0,1 0 3 0,1 1 3 15,6 0-1-15,0 1 3 0,6 0-6 0,0 1-2 16,6-1 0-16,3 0-1 0,-2 1 2 16,3-2-1-16,-1 1 2 0,1-1-8 0,4 0 6 15,1 0-2-15,1 0-1 0,3 0 9 16,2-1-7-16,0-1 1 0,2 1 1 0,-1-2-1 0,-1 1 2 15,5-3 1-15,3 2-3 0,-3-1-4 16,3 1 3-16,3-1 0 0,4 1-1 0,0-1 4 16,2 0-6-16,-1 2-1 0,4-2-2 0,1 3-1 15,3-1 4-15,1 0-1 0,-1-1-1 16,1-1-3-16,1 4-1 0,-1-3 3 0,2 2 1 16,2 1 3-16,1 0-1 0,0-1 1 0,-1 1-2 15,2 0-3-15,3 0 4 0,0 0-4 0,0 0 2 16,2 0 1-16,1 0-2 0,-3-1 3 15,5 1 1-15,-2 0 0 0,4-1-4 0,-4-1-1 16,3 2-2-16,-2-3-1 0,3 1 5 0,3 0 0 16,-1-1 1-16,0 1-3 0,-4 0-1 15,3-2 1-15,0 2-1 0,2 1 5 0,-1-1-5 16,0 1 2-16,-3-1-2 0,3 0-1 0,-1 0 3 16,1 1-1-16,2 0-1 0,0-1-2 0,-4 1 0 15,0-1 0-15,1 1 1 0,1 0 2 0,-1-1-3 16,-3 1-2-16,1 1 0 0,1 0-1 0,-1 1 3 15,2 1-1-15,0-1 2 0,-3 0-2 16,0 1 0-16,-1 0 1 0,2-1 0 0,-2 3 2 16,1-3-1-16,-3 1-1 0,0 0-1 0,0-2-1 15,1 3 3-15,0-1 0 0,-1 0 2 0,-1 0-2 16,-1-1 1-16,-1-1 0 0,0 0 0 16,-2 0 2-16,2 0-1 0,-2 0-3 0,0 0-3 15,-2-1 0-15,2-1 1 0,1 2 6 16,2-2-1-16,0 1 4 0,-6 1-3 0,0 0 0 0,-1-1 0 15,4 1-1-15,-4-3-1 0,4 2 0 16,-5 0-2-16,3-1-1 0,-6 1 3 0,3-2-1 16,1 1 3-16,3 0-2 0,-4-2 1 0,4 1 0 15,-4 0 0-15,1 0 2 0,-2 0-3 0,4-1-2 16,-2 1 1-16,-3-1-2 0,0 2 0 0,-1-2 4 16,-1 2-1-16,2-1 1 0,-2 1 0 15,0-1 0-15,-2 1-1 0,-2 0 3 0,-2-1-1 16,0 1-2-16,0-2-1 0,3 1-2 15,0 2 2-15,-1-1 1 0,-4 0 1 0,0 1-1 0,-2 1 0 16,2 0 0-16,-1 1-2 0,-1 1 3 0,1-1-5 16,-4 1-1-16,0 0 1 0,-2-1-3 15,1 3 5-15,1-1 1 0,-1 0 2 0,4-1-2 16,-6 2-1-16,2-2 0 0,-2 1-3 16,-2 1 4-16,-1-1-1 0,2 1 0 0,1-2-1 15,2 0-2-15,-2 1 0 0,1-1-1 0,0 0 3 16,-2 2-3-16,3-2 5 0,0 2-1 0,0-1 0 15,4 0 2-15,-1-1-2 0,-6 2 0 16,2-2-2-16,-6 1 0 0,2-1 1 0,-1 1 1 16,-3-1 2-16,0-1-1 0,-5-1-2 0,-2 0 0 15,-8-1 0-15,-1 1 1 0,-2-4-1 0,-7 3 1 16,-3-3 0-16,-2 1-2 0,0-1 4 0,-4 0-2 16,3 0 2-16,-9-1-1 0,0 2-1 15,0 0 0-15,-2 1 0 0,-4 1 1 0,0 0-1 16,-1 1-2-16,-4 1 2 0,-2-2-4 0,-4 2 4 15,-3-1 2-15,-3 0 1 0,-6 0 0 0,-4 0-2 16,-2-1 2-16,-4 1-1 0,0-2 5 16,-6 2-1-16,-1 0-1 0,0 0-1 15,-1-1-5-15,0 1 1 0,-1 0 0 0,1 0 0 0,0 0 0 16,-1 0-3-16,1 0-1 0,1 0 1 0,-1 0 1 16,0 0-2-16,0 0 1 0,-1 0 1 15,1 0-2-15,0 0 3 0,0 0-2 0,0 0 1 16,0 0-3-16,0-1-5 0,0 1-11 0,0 0-12 15,-1 2-16-15,-1 1-29 0,-5 3-43 0,3-1-88 16,-5 3-315-16,-7-2-1193 0</inkml:trace>
  <inkml:trace contextRef="#ctx0" brushRef="#br0" timeOffset="34940.4729">10403 2209 1 0,'4'-5'0'0,"-1"-1"0"0,3-4 0 0,-2 3 0 15,0 0 0-15,1 2 181 0,-3-4 54 16,4 4 7-16,-3-4-2 0,1 0-13 0,1 0-13 16,-1-2-20-16,3 4-12 0,-5-1-15 0,2 0-13 15,-1 3-5-15,-1 0-20 0,-1 2-17 16,-1 0-13-16,2 1-22 0,-2 2-15 0,0 1-20 16,0 0-19-16,0-1-14 0,0 2-6 0,-2-2-2 15,2 0-1-15,0 1-4 0,0 0 0 0,0 0 1 16,2 3 2-16,-2-1 7 0,0 2 4 0,1 2-1 15,1 0 0-15,0-1-1 0,-1 5 2 16,1-4 4-16,0 5 1 0,2-2 3 0,-1-2 1 16,-1 3 1-16,3-1-1 0,-1 1-1 0,2 0-3 15,-2 1 0-15,4-2-2 0,-5 4-1 16,4-4-1-16,-2 2 0 0,0-1 0 0,4-1-1 16,-5 0 1-16,3-2 1 0,-1-1 1 0,1 0 6 15,2-1 3-15,1-1 5 0,1-1 3 0,3 1 3 16,5-3 1-16,3-3 2 0,8-2-2 0,7-2-5 15,7-4-6-15,4 0-8 0,9-4-1 0,0-1-1 16,2-1 1-16,2-2 3 0,-1-3-2 16,-2 4 0-16,-2-3 2 0,-3-3-2 0,-3 2 1 15,-4-3-1-15,-5 2-2 0,-5-2-2 16,-2 3 0-16,-7 2 2 0,-1 2 2 0,-4 2-1 0,-6 2-1 16,-2 2-2-16,-5 2 2 0,-1-1 1 15,-3 4-2-15,-1-1 1 0,-2 3-3 0,1 2-4 16,-3-2 3-16,0 2-2 0,0 0 1 0,0 1 2 15,0 0-7-15,0 0-1 0,0 1-2 16,0-2 0-16,0 1 0 0,0 0 0 0,0 0-2 16,0 1-5-16,0-1-2 0,0 1-4 0,-2-1-8 15,2 1 0-15,-1 2-10 0,-2 4-16 0,-1 3-16 16,-1 3-27-16,-3 4-29 0,0 3-34 16,-4 2-78-16,-1 3-179 0,-7 3-551 0,-3 3-561 15</inkml:trace>
  <inkml:trace contextRef="#ctx0" brushRef="#br0" timeOffset="35646.5812">9117 4132 1 0,'-3'-5'76'0,"0"-3"276"16,1 2 16-16,-1 2-34 0,1 2-22 15,0 0-30-15,2-1-63 0,0 3-36 0,0 0-33 16,0-2-33-16,2 2-31 0,-2 2-26 0,0-2-19 16,0 0-13-16,2 0-7 0,-2 0-6 15,1 0 5-15,0 3 5 0,1-1 4 0,-1 0 2 16,4 3-1-16,-2 2-5 0,0 1-1 0,2 0 1 15,-2 1-5-15,2 1 1 0,-1 1 0 16,-2 0-4-16,4 2 1 0,-4-1 2 0,0 3-1 0,0 1 3 16,2 0 5-16,-2 4-4 0,-1 0 0 15,2-3-5-15,1 1-6 0,-1 0 1 0,-2-4 1 16,3-1-2-16,0 1-3 0,-1-3 2 0,4-2 0 16,-4-2 2-16,5 0 9 15,-4-1 0-15,4-1 4 0,2 1 3 0,7-3 0 0,1-2 3 16,7-3-1-16,8-4-1 0,12-3-9 0,6-4 1 15,5-3-8-15,12-2-2 0,4-4 3 16,6-1-6-16,1-2 0 0,2-1-1 0,-3-1-4 16,-3 2 2-16,-8-2 0 0,0 3 0 0,-11 2-2 15,-3 2 3-15,-8 0-1 0,-8 4 1 0,-5-1 6 16,-7 3-5-16,-6 4 1 0,-4-1 1 0,-5 6-2 16,-2-1 5-16,-2 2 0 0,-3 0 1 15,-2 3 2-15,-1-1 0 0,0 1-1 0,0 1-3 16,0 0-1-16,0 0-6 0,-1 0-3 0,1 1 0 15,0-1-4-15,0 0-2 0,0 0-8 0,0 2-9 16,0-1-11-16,1 3-25 0,4 2-36 0,1 3-60 16,5 6-144-16,0 3-676 0,4 3-750 15</inkml:trace>
  <inkml:trace contextRef="#ctx0" brushRef="#br0" timeOffset="47533.8128">12298 1021 1 0,'0'-4'0'0,"0"1"0"0,2-2 0 16,-1 2 0-16,0-1 101 0,1 1 131 0,1 0-29 15,-2 1 5-15,0 2-34 0,1 0-47 0,-1 0-25 16,-1 1-30-16,1-1-23 0,0 1-8 15,0-1-12-15,5 5-1 0,-4-1 13 0,2 0 6 16,1 2 13-16,1 3 3 0,-1 1-3 0,1 4 2 16,-1 3-3-16,2 0 6 0,1 3 0 15,-3 2-2-15,1 1-2 0,-1 4-13 0,2 2-5 16,-4 7-4-16,3-1 1 0,-1 4-4 0,2-1-2 16,-4-2-7-16,4 1-8 0,0 1-1 0,-3 1-1 15,2-1 0-15,-2 3 0 0,-1-1 0 16,-1 0-2-16,-1 2-3 0,0 0-3 0,-1-1-2 15,-2 2 3-15,0-1 3 0,-1 1 0 0,-1-3 0 16,0-2-3-16,2 1-2 0,-2-5 0 0,0 4-1 16,1-7-1-16,2-1 0 0,-1-5-1 0,0-3 2 15,0-2-1-15,1-5 2 0,0-1-1 16,1-2 1-16,0-2-3 0,0 0 1 16,0-3-1-16,1 0 1 0,-1-2 0 0,0 0-3 0,1-1 0 15,1 0 0-15,-1-2 1 0,0-1 1 16,1 1 2-16,-2 0-2 0,1-1-2 0,-1 0 0 15,0-1-1-15,0 1-1 0,0 1-1 0,0-2-4 16,1 2-5-16,-1-2-7 0,0 0-17 0,0 0-27 16,-1-2-40-16,1 2-67 0,1-2-94 15,0 1-234-15,3-1-358 0,1-3 222 0</inkml:trace>
  <inkml:trace contextRef="#ctx0" brushRef="#br0" timeOffset="48102.8598">13033 1292 1 0,'0'-3'0'0,"0"-3"253"0,-1 1 17 16,0 1-7-16,2 4-16 0,-1 0-37 0,0 0-35 15,1 0-43-15,-1 0-47 0,0 0-46 16,1 2-24-16,0 0-4 0,0 0 8 0,4 1 11 16,-2 2 18-16,-2-1 14 0,3 2 10 0,1 0 5 15,-3 2-4-15,4-4-8 0,-3 3-10 16,1 0-8-16,2-1-7 0,-2 2-3 0,1-2-3 15,-2 0 0-15,2 3 3 0,-3-2-3 0,1-1-1 16,3 3-5-16,-3-2-4 0,2-2-6 0,-1 3-1 16,0-2 0-16,2 0-2 0,-1 0 4 0,1-1 3 15,2-1 3-15,-2-1 11 0,1-2 8 0,3 0 4 16,1-1 1-16,1-2-3 0,4-1-9 16,4-1-4-16,2-6-4 0,6 0-7 0,0-4-5 15,1 0-2-15,1-2-6 0,1 0 2 0,-1 0 0 16,-2-3-1-16,2-1 1 0,0-1-3 0,0-2 0 15,-2 3 0-15,-5-1 1 0,-2 3-1 16,-2 3-1-16,-2 0-2 0,-5 4 0 0,-3 2 4 16,-2 1 2-16,-2 2 2 0,-3 1-5 0,3 2 0 15,-3-2-4-15,-1 4 0 0,-1 1 2 16,0 0-4-16,0 1-1 0,0-2-5 0,0 2-8 16,-1-1-9-16,1 0-20 0,-2 1-9 0,0 3-8 15,0 0-13-15,-1 3-16 0,-2 4-39 0,-4 2-67 16,1 3-88-16,-8 4-173 0,2 1-351 15,-6 4-226-15</inkml:trace>
  <inkml:trace contextRef="#ctx0" brushRef="#br0" timeOffset="48512.1283">13080 1687 364 0,'-1'1'307'0,"-1"3"-105"0,1-1-22 16,0 2 26-16,1 1 20 0,0 1-1 0,-1 0-27 15,1 3-37-15,-2 0-26 0,2 2-32 0,2 1-31 16,-1 2-6-16,0-1-12 0,3 0-4 16,1 0-1-16,2-1-8 0,-3 0-4 0,5-2 0 15,1-2 5-15,1-1 0 0,1 1 7 0,1-5 2 16,3-1-5-16,2-3-2 0,3-1-8 15,3-2-8-15,3-5-2 0,3 1-4 0,1-6-3 16,0 1-4-16,4-1-3 0,-4-1-3 0,0-1-1 16,0 0 0-16,-1 0 1 0,-4-1 3 0,2 4 0 15,-4-4-2-15,1 4 1 0,-3 0-2 0,-2 0-1 16,-3 1 0-16,-2 1-4 0,-3-1-2 16,-2 4 2-16,-2-1 2 0,3 0 1 0,-6 2 4 15,0 2-9-15,0-1-4 0,-1 3-1 16,-2-1-7-16,-1 3 0 0,-1-1-13 0,0-1-21 0,0 2-30 15,0 0-17-15,-1 3-15 0,0 1-17 16,-2 2-26-16,-4 3-70 0,-3 5-113 0,-4 3-223 16,-3 0-282-16,-2 3 131 0</inkml:trace>
  <inkml:trace contextRef="#ctx0" brushRef="#br0" timeOffset="48873.8933">13047 2173 1 0,'-1'2'60'0,"0"1"272"16,1 2-5-16,0 0 6 0,1 1-11 0,2-2-25 16,-2 1-32-16,3-2-54 0,-2 1-27 0,2 3-41 15,1-3-28-15,5 0-15 0,-1 1-12 0,2-2-14 16,4 1-9-16,1 0-8 0,3-3-8 15,0-2-7-15,3-1-8 0,1-2-6 0,5 0-5 16,2-3-5-16,1-4-4 0,0 1-3 0,1-4-3 16,-1 1-3-16,1 0 1 0,-5-1 0 0,2-3-1 15,-3 0 0-15,-3 1 0 0,-1-1-1 0,-3 2-1 16,-6 3 2-16,0-2-2 0,-4 3 0 16,-1 1-1-16,-4 2-2 0,0 2-1 0,-3 2 1 15,1-2-2-15,-1 2-4 0,1 3-7 0,-2 0-13 16,-2 0-20-16,1 1-28 0,0 0-40 0,0 0-32 15,-3 2-25-15,-1 3-57 0,-5 5-105 0,-2 1-286 16,-7 7-331-16,-1 0 427 0</inkml:trace>
  <inkml:trace contextRef="#ctx0" brushRef="#br0" timeOffset="49259.55">12953 2756 159 0,'4'3'624'0,"-4"-2"-232"0,1 3-28 0,0 0-97 16,1-1-21-16,-1 2-51 0,2-1-32 0,0-1-29 16,2 2-11-16,2-2-25 0,2 1-18 15,3-1-11-15,1-2-9 0,4-2-3 0,4-1-15 16,2-1-9-16,5-5-7 0,5 0-10 0,-1-2-1 15,4-3-4-15,1 1-2 0,0-3-4 0,2-2 1 16,-4 1 0-16,1 0-1 0,-4 0 5 16,-2 2-5-16,-3-1-1 0,-4 3 1 15,-2-1-5-15,-1 1 8 0,-5 1 0 0,0 1 0 0,-5-1-2 16,0 3 3-16,-1 0 1 0,-6 0-1 0,2 1 6 16,-2 1-8-16,-2 2 3 0,-1 0-1 15,0 1-2-15,0-1-1 0,-1 0-2 0,0 1-1 16,-1 0-5-16,-1 0-1 0,1 0-4 0,2 1-9 15,-2 0-12-15,-1 1-28 0,-1 1-47 16,2-3-88-16,-3 4-196 0,0 2-674 0,-4 0-432 16</inkml:trace>
  <inkml:trace contextRef="#ctx0" brushRef="#br0" timeOffset="50610.7939">12223 2250 1 0,'4'-5'0'0,"-1"-3"0"15,0-1 266-15,2 2 139 0,0-1-19 0,2 2-61 16,-5 2-67-16,3 0-58 0,-2 3-63 0,-2 1-48 16,1 0-33-16,-1 0-18 0,1 1-1 0,-1 2 6 15,2 1 9-15,-2 2 6 0,4 1 2 0,0 2-3 16,-3 4 0-16,1 2 0 0,-1 6-4 16,-1 3-1-16,-1 5-9 0,2 6-7 0,-4 3-6 15,2 7-7-15,-1 1-2 0,0 3-6 16,1 1-3-16,0 0 2 0,0 1-2 0,0-3 1 15,-1-2-1-15,-2-3-1 0,2 1 0 0,-3-2 0 16,-2-7 1-16,4-2-4 0,-1-6-4 0,-1-4 0 16,2-2 0-16,-1-4 1 0,1-3 1 0,-2-2 0 15,3-1-3-15,0-2 2 0,-1-1 1 0,1-2 2 16,0-1 3-16,-1-3-4 0,2 1-2 0,0-1-3 16,0-2-3-16,0 0 1 0,2 0-3 15,-2-2-4-15,0 0-6 0,1 2-15 0,-1-1-19 16,1 0-23-16,1-1-21 0,-1-2-47 0,4-2-82 15,1-3-205-15,4 0-460 0,5-5-233 16</inkml:trace>
  <inkml:trace contextRef="#ctx0" brushRef="#br0" timeOffset="51306.0792">14690 930 1 0,'-2'-6'0'15,"-2"1"166"-15,2 2 299 0,0-1-43 0,1 1-91 16,-1-3-89-16,-3 5-81 0,2-1-55 0,-1 1-35 16,-3-1-20-16,-12 7-5 0,-1 3 5 0,-1 0 12 15,1 5 4-15,7-2 4 0,-5 2-4 16,3 1-9-16,0 2-5 0,3 1-10 0,2 0-8 15,0-1-9-15,1 2-12 0,7-1-4 0,-1 2 1 16,5-2-1-16,1 1 3 0,4-2-2 16,-2-1-1-16,5 1 0 0,0-2-2 15,4 2-1-15,-2-2 0 0,-2 1-3 0,2-3-4 0,-2 2 0 16,-2-1 1-16,-3 0 2 0,2 1 3 0,-5-2-3 16,0-1-3-16,-1 0 2 0,-1-2 0 15,-2 1 4-15,1-1 5 0,-2-2 3 0,-4 0 3 16,-1-1 2-16,-2 1 2 0,0 0 1 0,-1-2 5 15,0 0-4-15,-1 0-4 0,-1-2-1 0,-3-1-11 16,3-1 1-16,-3 0 0 0,4-1-3 16,1 0-3-16,0 0-1 0,2 0-2 0,2-1-4 15,3 0-4-15,-3 1-17 0,5-2-22 0,2 1-30 16,0-1-63-16,0-2-124 0,1 2-191 0,5-3-268 16,-1 0-389-16</inkml:trace>
  <inkml:trace contextRef="#ctx0" brushRef="#br0" timeOffset="51492.5333">14688 1219 1 0,'3'-2'105'0,"4"0"229"0,3-4-13 16,0 2-27-16,1 0-78 0,3 0-82 15,4-1-54-15,2 1-37 0,1 0-22 0,4 2-16 16,0-2-16-16,3 3-20 0,-2-2-34 0,3 3-80 15,2 0-139-15,5-1-153 0,-3 1-143 0,3-3 580 16</inkml:trace>
  <inkml:trace contextRef="#ctx0" brushRef="#br0" timeOffset="51810.5163">15382 1017 1 0,'-2'-2'112'0,"-6"-3"362"16,-2 2-72-16,4 1-69 0,-2 2-79 15,0 1-62-15,-1 1-40 0,-1 0-39 0,1 3-29 16,2 1-17-16,-1 3-11 0,0 0-6 0,-1 1-6 16,6 3-10-16,1-1-7 0,-1 5 1 0,6 0 2 15,-1 2 4-15,1 0-1 0,6 0-4 16,1 4-4-16,0-1-1 0,2 2-2 0,5-1-5 16,-5 1-4-16,0-1-4 0,2-3-7 0,-6 0 2 15,-1-5 1-15,-1-2-2 0,-3-1 4 16,-2-2-4-16,0-3 0 0,-2 0 5 0,0-1 2 15,-2-2 10-15,-3 1 6 0,-1-1-2 0,1-1 3 16,-5 2-3-16,-3-3-2 0,1 0-3 16,-4 1-7-16,1-3-2 0,-2 0-7 0,0 0-2 15,1 2 0-15,-1-2-8 0,0-2-7 0,0 1-15 16,2-2-31-16,-1 0-41 0,3-2-67 0,0 0-130 16,2 0-364-16,4-2-823 0</inkml:trace>
  <inkml:trace contextRef="#ctx0" brushRef="#br0" timeOffset="52010.3127">15431 989 215 0,'18'-8'505'0,"6"-2"-46"0,14 1-82 0,-4-2-90 0,2 2-68 15,-3 2-74-15,-2-1-50 0,-2 4-35 0,-4-1-24 16,1 3-20-16,-6 2-9 0,1 1-6 15,-5 1-10-15,-1 2-9 0,-5-1-13 0,1 4-27 16,-4-1-37-16,-4 2-83 0,-1 4-184 0,-3-1-405 16,-1 5-136-16</inkml:trace>
  <inkml:trace contextRef="#ctx0" brushRef="#br0" timeOffset="52619.3763">14524 1760 1 0,'1'-2'0'0,"-1"-4"0"0,-1-1 411 0,-1 1 16 15,-2 0-57-15,2 3-78 0,-1-1-76 16,-2 2-59-16,2 1-48 0,-4 1-31 0,2 1-15 15,-5 1-12-15,-4 2-1 0,2 0 3 0,0 2 0 16,-4 2 0-16,2 1-2 0,3 1-6 0,-2 0-1 16,3 2-5-16,1 1-6 0,1 0-5 15,1 2-8-15,4-1-4 0,3 1-4 0,0 0 2 0,2 0-3 16,4 3 0-16,2 0 2 0,4-1-5 16,1 0 2-16,4-2-1 0,-3 0-3 0,6 1 3 15,-2-2-5-15,-1-1-2 0,-1-1 0 0,-2-1-2 16,-1-3 1-16,-5 2-1 0,-2-3 1 15,0 1-5-15,-3-1 4 0,-3 0 1 0,1-2 0 16,-2 0 3-16,1 3-1 0,-3-2 6 0,-3 0 6 16,2 0 2-16,-5 1 3 0,-3-1-1 0,0-1 0 15,-3-1-4-15,0 1 3 0,0 0-4 16,2-2-2-16,-4 0 2 0,5-2-6 0,-2 2-1 16,-1-2-1-16,4-1-3 0,0 0 2 0,1 0-2 15,0-1-1-15,1 1-5 0,1-3-5 0,4 2-10 16,-2-1-16-16,4-1-18 0,1-2-48 15,1 3-83-15,0-2-143 0,2 1-251 0,4-2-317 16,3-1 106-16</inkml:trace>
  <inkml:trace contextRef="#ctx0" brushRef="#br0" timeOffset="52857.8435">14885 1968 696 0,'3'-1'559'0,"0"-1"-139"16,-1 0-115-16,1-1-52 0,4 2-32 0,-4-3-38 15,3-2-49-15,-2 3-38 0,5-1-29 0,0 1-24 16,0-1-11-16,2 1-15 0,0-1-7 16,4 2-4-16,0-1-7 0,1 2-1 0,4 0-4 15,-3 1-9-15,3 0-14 0,1 1-26 0,3 0-46 16,-1-1-72-16,2-1-129 0,1 0-338 15,4-1-846-15</inkml:trace>
  <inkml:trace contextRef="#ctx0" brushRef="#br0" timeOffset="53088.8441">15615 1777 1224 0,'-1'1'372'0,"-1"1"-133"0,-4-2-39 0,5 3-15 15,-2 2-8-15,-5 1-25 0,4 2-39 0,-2 3-32 16,-3 1-24-16,4 2-16 0,-2 1-8 16,3 5-11-16,-2 0 1 0,2 1-6 15,-1 2-7-15,2-2 0 0,-5 3-6 0,5 1-1 0,-4 3-3 16,0 0-7-16,2 6-30 0,-4-5-30 16,0 0-29-16,4-3-39 0,-1-6-31 0,2-4-67 15,-1-4-60-15,3-1-153 0,0-3-292 0,0-2-6 16</inkml:trace>
  <inkml:trace contextRef="#ctx0" brushRef="#br0" timeOffset="53291.4389">15544 1745 1 0,'2'-14'20'0,"4"-4"457"15,2-3-84-15,3 4-60 0,1 2-48 16,1 6-35-16,5-3-44 0,0 4-53 0,0 0-33 15,3-1-35-15,1 4-18 0,1 0-17 0,3 2-19 16,-1 2-15-16,1 2-13 0,-3 2-8 16,-2 3-9-16,-1 2-8 0,-6 1-22 0,4 2-29 15,-7 2-47-15,0-2-95 0,-2 3-147 0,-2-2-260 16,-5 6-390-16</inkml:trace>
  <inkml:trace contextRef="#ctx0" brushRef="#br0" timeOffset="53475.2377">15617 1914 130 0,'7'-1'286'0,"4"-2"-56"0,6 1-16 0,3 0-28 15,0-1-52-15,2 1-79 0,0 1-47 0,5 0-44 16,-2 1-133-16,5 1-287 0,-2 1-125 15</inkml:trace>
  <inkml:trace contextRef="#ctx0" brushRef="#br0" timeOffset="53830.6529">14354 2567 1678 0,'0'-4'246'16,"2"1"-23"-16,-1 0-50 0,3 3-34 0,-3 3-22 15,0-3-28-15,0 2-24 0,0 2-17 16,2 1 0-16,2 4-8 0,-3 4-4 0,2 4-6 16,0 1-7-16,-2 5-5 0,-1-1-5 0,-1-1-2 15,-1 4-7-15,1-2-5 0,-2 1 1 0,-2 1-6 16,0 1-2-16,-3 1-31 0,1 2-28 0,-1-3-31 16,1-3-58-16,1-2-82 0,3-6-172 0,-1-4-242 15,1-3-311-15,2-3 601 0</inkml:trace>
  <inkml:trace contextRef="#ctx0" brushRef="#br0" timeOffset="54031.6326">14429 2456 831 0,'5'-8'420'15,"3"-6"-44"-15,3-3-110 0,2 3-52 0,6 3-58 16,1-1-51-16,2 4-44 0,-2 1-29 0,2 2-18 15,4 0-10-15,-2 2-4 0,0 3-2 0,1 1-3 16,-3 2-14-16,-1 1-22 0,-2 1-35 16,1 1-61-16,-5 1-79 0,0 3-126 0,-4 1-185 15,-1 0-215-15,-7 4 371 0</inkml:trace>
  <inkml:trace contextRef="#ctx0" brushRef="#br0" timeOffset="54212.2365">14422 2700 463 0,'-2'2'299'0,"-1"-2"-74"0,2 1-50 0,1 1-13 15,2-1 49-15,2 0 9 0,-1 0-13 0,6 0-20 16,2 2-67-16,5-2-47 0,6 0-35 0,2 1-25 16,7-2-26-16,3 1-34 0,-1 1-74 0,0-1-128 15,-1 0-267-15,2 1-422 0,2 0 430 16</inkml:trace>
  <inkml:trace contextRef="#ctx0" brushRef="#br0" timeOffset="54412.154">15083 2770 1621 0,'1'1'372'16,"0"-1"-97"-16,0 0-70 0,0 2-51 0,1-4-28 15,3 1-38-15,-2-1-34 0,7 0-20 0,1-1-15 16,6 0-11-16,2-1-8 0,4 3-5 0,1-1-12 16,2 0-16-16,2 1-26 0,2-1-46 0,1 2-68 15,2-3-141-15,0 1-336 0,4 0-820 16</inkml:trace>
  <inkml:trace contextRef="#ctx0" brushRef="#br0" timeOffset="54819.3635">15901 2640 1052 0,'-1'1'450'15,"0"1"-174"-15,1 0-67 0,0 1-34 0,-3 0-9 16,-3 3-10-16,1 5-23 0,-5 1-33 0,2 2-31 16,0 0-27-16,0 3-16 0,4-1-9 0,-4-1-5 15,4 4-4-15,-3 1-1 0,2-1-4 16,-2 2-2-16,-2 0-4 0,2 1-8 0,2 1-9 15,-2-2-10-15,4-4-8 0,0-5 0 0,0-4-1 16,3-3 1-16,0-3 0 0,3-2 3 16,-3 0 3-16,0-2 10 0,1-1 2 0,1-3-5 15,1-4-1-15,3-4 0 0,-3-3 5 0,4-2 11 16,-3-3 6-16,5 1 1 0,-3-1 3 16,-1-1 1-16,4-2-1 0,0-1 1 0,0 0-1 0,-3-3 1 15,4-1 3-15,3-2 2 0,-2 2 6 0,-1 1 7 16,4 2 8-16,-3 0 10 0,4 4 8 15,-2 1 3-15,1 3 0 0,1 3-5 0,1 2-9 16,1 1-5-16,1 3-7 0,-2 1-6 0,2 3-6 16,1 1-4-16,1 3-3 0,-2 1-1 15,-2 2-1-15,2 0-5 0,-2 4-4 0,-3 1-6 16,-2 2-12-16,0 2-17 0,-1 3-30 0,0-2-40 16,-2 3-79-16,-3 0-175 0,0 2-445 0,-5 2-373 15</inkml:trace>
  <inkml:trace contextRef="#ctx0" brushRef="#br0" timeOffset="55006.7589">15937 2676 1424 0,'3'0'314'0,"-1"-1"-106"0,6-1-50 0,3-2-36 0,4-1-10 16,-1 1-40-16,6 0-34 0,2-1-21 0,3 2-17 15,0-4-17-15,5 4-34 0,0-2-82 16,-2 2-223-16,1-1-534 0,-1-3-127 0</inkml:trace>
  <inkml:trace contextRef="#ctx0" brushRef="#br0" timeOffset="55625.739">14717 3143 1430 0,'-5'-4'294'0,"3"0"-14"0,0 1-68 16,-2 3-40-16,4 1-49 0,-2 1-55 16,0 1-28-16,0 2-16 0,-5 3-2 0,2 3-2 15,-1 4-6-15,-4 1 1 0,5 1-5 0,-2 1-1 16,-2 3-2-16,0 0-2 0,4-2-2 16,-1 0-4-16,0 0 1 0,2 2-9 0,-4 0-8 15,5-2-11-15,-1 0-24 0,-1-3-19 0,4 0-38 16,-1-4-42-16,2 0-53 0,0-4-86 0,1 1-123 15,0-5-69-15,0-4-13 0,4-2 70 16,-1-6 425-16</inkml:trace>
  <inkml:trace contextRef="#ctx0" brushRef="#br0" timeOffset="55810.5625">14681 3157 1 0,'3'-12'165'0,"1"-6"391"15,0-4-66-15,4 6-98 0,0 4-89 0,1 1-74 16,1 1-68-16,3-2-40 0,0 3-24 0,4 0-27 15,1-1-12-15,0 1-18 0,0 3-15 0,3 0-7 16,1 2-10-16,-5 1-4 0,3 2-3 16,-1 1-1-16,-2 2-4 0,0 0-4 0,0 3-6 15,2 3-18-15,-5-1-14 0,4 1-31 0,-1 3-35 16,-4-3-42-16,-2 5-79 0,-1 0-112 16,-7 4-216-16,1 2-379 0</inkml:trace>
  <inkml:trace contextRef="#ctx0" brushRef="#br0" timeOffset="56006.3898">14738 3337 397 0,'-8'0'366'16,"4"-2"58"-16,-2 1-81 0,6-1-48 16,0 2-57-16,2 0-95 0,2 0-64 0,-1 0-26 15,5 2-13-15,-3-2-4 0,6 1-8 0,5 2-11 16,-1-1-8-16,4 2-8 0,1-2-11 15,5 1-13-15,-1-1-18 0,-1 2-36 0,5 0-68 16,-1-1-112-16,-1 1-223 0,5 0-301 0,0 1 127 16</inkml:trace>
  <inkml:trace contextRef="#ctx0" brushRef="#br0" timeOffset="56189.6985">15298 3431 1196 0,'2'1'302'0,"0"-1"-90"16,4 0-2-16,2-1-1 0,3-2-42 16,0 3-63-16,2-1-45 0,6 1-26 0,2-3-16 15,6 1-8-15,-2-1-9 0,10 0-18 0,0-1-21 16,4-3-49-16,3 1-110 0,2-1-282 16,3 1-291-16,1-2-152 0</inkml:trace>
  <inkml:trace contextRef="#ctx0" brushRef="#br0" timeOffset="56458.0852">16142 3186 661 0,'-10'-1'469'0,"-10"1"-55"15,-1 0-88-15,2 2-62 0,-1 4-44 16,1-1-55-16,2 0-38 0,-2 2-25 0,3 2-24 16,6-1-24-16,-1 0-17 0,6 3-12 15,1-1-10-15,4 3-2 0,5 0-1 0,-1 4-1 16,7 0-2-16,-2 2-4 0,4-1-3 0,5 0 2 15,0 0 3-15,2 4 0 0,0-5-1 0,-5 1-5 16,3-1-1-16,-5-2 2 0,0-1-1 0,-6 0 0 16,-2-3 0-16,-3 0-2 0,-3-1 5 15,-1-3 7-15,-4 1 5 0,-4-1 5 0,-2 1 0 16,-6 1-6-16,-3 1-4 0,-1-2-5 0,-6 1-5 16,2-1-8-16,0-2-18 0,-3 4-26 15,4-4-44-15,3-2-81 0,-2 0-171 0,9-1-542 16,-3 1-664-16</inkml:trace>
  <inkml:trace contextRef="#ctx0" brushRef="#br0" timeOffset="56960.5942">13948 3982 1110 0,'-7'-8'343'0,"0"1"-175"16,-1 1-30-16,5 2-11 0,2 3 2 0,4 1-5 16,0 0-17-16,6 0-17 0,-1 0-2 15,2 0-5-15,3 2-8 0,2 1-6 0,3-1-11 16,5 1-7-16,3-1-14 0,5 2-6 0,7 1-3 16,4-1 1-16,4 1 0 0,9 0-3 15,6-3 0-15,3 0-9 0,6 1-2 0,9-2-1 16,3 2-3-16,4-3 2 0,10-3-1 0,5 0-3 15,4-1 1-15,6-1 0 0,0 2-4 16,0-2-2-16,-1 0-1 0,-5 0-5 0,-2 0 4 16,0 0 2-16,-5 1-2 0,-5-3 3 0,-3 1-1 15,-2-1-2-15,-7 1 0 0,-5 0 1 0,-6 3-6 16,-10 1-1-16,-6 0-7 0,-6 0-13 0,-8 1-5 16,-9 0-9-16,-9 0-17 0,-7 0-16 0,-10 0-30 15,-6-2-82-15,-6 1-136 0,-5 1-399 16,-8-1-820-16</inkml:trace>
  <inkml:trace contextRef="#ctx0" brushRef="#br0" timeOffset="57846.947">13120 776 1 0,'-1'-2'0'0,"-2"-1"0"0,1 1 0 16,-2-1 0-16,0 0 151 0,1-1-8 0,-1 3-56 15,1 1-51-15,1 1-4 0,0 5 3 16,-3 1 34-16,2 1 40 0,-4 6 34 0,2 8 16 16,-8 21 7-16,-2 10-1 0,-1 3-2 0,2-2-2 15,-2 8-23-15,-2 8-30 0,0 9-34 0,-3 5-14 16,2 8-9-16,-2 2 6 0,0 6-16 0,1 3-10 15,0 5 3-15,-1 3-8 0,1 2 6 16,-3-1-1-16,2-3-8 0,0-2-4 0,5-4-6 16,-2-2 2-16,2-1 2 0,0-3 0 0,1-4 2 15,0-5-4-15,4-5-2 0,0-9-3 0,0-5 0 16,2-6-5-16,0-7-1 0,-1-5-2 16,1-7-4-16,2 0-2 0,1-6-6 0,-3-3-16 15,4-5-23-15,1-6-42 0,2-5-71 16,2-4-102-16,1-4-160 0,4-8-195 0,6-6-214 15</inkml:trace>
  <inkml:trace contextRef="#ctx0" brushRef="#br0" timeOffset="58662.2003">13603 810 1 0,'-2'-7'0'0,"-5"-1"0"16,1 0 0-16,0-2 0 0,-2-1 0 16,-2 0 0-16,3 2 168 0,2 3-11 0,-3-1-18 15,5 5-45-15,1-2-63 0,0 1-45 0,4 3-22 16,1-1 20-16,7-1 48 0,1 0 23 0,8 0 7 15,2-3 4-15,7 3-4 0,4-3 4 16,5 1-3-16,5 0-6 0,2-1-4 0,4 0-8 16,3 2-2-16,3-1-3 0,3 2-3 15,4 0 0-15,3-1-3 0,2 2-1 0,2 0-2 16,8 0-2-16,1-2-2 0,4 1-2 0,8 1-2 16,1-1-3-16,3-1-1 0,8 0 0 0,1 0-1 15,0 1 3-15,8 0-4 0,-1 0-1 0,-1 0-6 16,4 2-3-16,-2-1 5 0,2 1-5 0,-3 1 8 15,-4-1-6-15,1 2-3 0,-8 0 1 16,0 0-3-16,-6 2 7 0,-3-1-3 0,-6 1 3 16,-4 1-6-16,-7 1 1 0,-6 0-1 0,-5 1-1 15,-4-1 4-15,-9 1-7 0,-2 2 0 0,-9-1-2 16,-4 0-2-16,-5 1 3 0,-6 0-4 0,-3-1 2 16,-6 1-2-16,-3 2 4 0,-1-2 6 15,-6 4-2-15,-3-2 8 0,-1 3-3 0,-2 1-1 16,-5 5 0-16,-3 19-1 0,-5 0 2 15,1 0-1-15,3-2 6 0,1 2 3 0,-2 6 4 16,-1 5 10-16,4 6 6 0,0 5 6 0,-1 4 3 16,2 4-1-16,3 2-2 0,1 1-5 0,-5 4-4 15,2 6-2-15,-2-1-6 0,-2 1-3 0,2 2 3 16,-1 0-3-16,-1 0 1 0,3-4-6 16,2-2-6-16,5-5-3 0,0-2 2 0,2 1 23 15,1 2 3-15,0-1 2 0,0-3 0 0,0 0-20 16,3 0-2-16,-1-2 1 0,-1-1 3 0,1-4-5 15,-1-4 1-15,-2-1-3 0,-4-1-2 0,3-1-6 16,-3-2 3-16,-3-3-2 0,-3-3 0 16,-1-4 7-16,-3-4-3 0,-2-6 2 0,-4-2 0 15,1-2-2-15,-2-4 0 0,1 0 1 0,0-4 2 16,-1-3-3-16,-3-4 4 0,0 0-1 16,-1-5-1-16,-3 1 1 0,3-4-3 0,-4-2-1 15,1-2-1-15,-1-2-3 0,3-1-1 0,-3-1-2 16,-1 0-2-16,-3-1-2 0,-3-2-1 0,-3 1-1 15,-1-1-3-15,-3-2 2 0,0 0-6 16,-6 1-3-16,-3-1-7 0,0-3-12 0,-5 3-15 16,1-1-19-16,-4-2-20 0,-6 4-27 0,0 0-49 15,-2 2-79-15,-4 2-191 0,0 1-271 0,-1 1-219 16</inkml:trace>
  <inkml:trace contextRef="#ctx0" brushRef="#br0" timeOffset="60089.1656">12588 3172 1 0,'1'-3'0'0,"-1"-4"0"0,0 1 0 15,2-2 77-15,-2 1 246 0,0 1-18 0,0 1-24 16,0-1-48-16,0-1-27 0,0 2-21 15,0 3-25-15,1 2-45 0,0 0-59 0,-1 2-41 16,2 0-19-16,-1 3 3 0,-1 4 13 0,2 8 13 16,1 4 6-16,-1 9-5 0,0 2-2 15,-4 6-3-15,0-2-1 0,-2 7 3 0,-1-1-5 16,-1 5 1-16,-4-1-5 0,2-1-4 0,1-1-1 16,1 3-4-16,-2-2 1 0,3-3-1 0,1-1-1 15,2-9 1-15,2-3-1 0,0-4 0 16,1-6-1-16,3-1-1 0,1-4 2 0,5-2 4 15,0-2 9-15,2-2 9 0,6-1 7 0,2-2-2 16,3-2-5-16,7 0-4 0,8-1-7 16,3-1 0-16,2-2-1 0,8-1-2 0,4-2-1 15,3-1 0-15,6 1-4 0,6-2 1 0,5-4 1 16,8 2 1-16,4 0 8 0,9-3 2 0,4 5-1 16,2 2-1-16,3 2-1 0,-2 0 3 0,-3-2 4 15,-2 0 0-15,-7 2 3 0,-5-2-1 0,-5 1 1 16,-4-2 0-16,-10 0-2 0,-9 0 0 15,-8 1-1-15,-2 0 3 0,-9-1 4 0,-5 3-2 16,-3-4-5-16,-5 3-2 0,-5-1-6 0,-7 1 1 16,-4 3 2-16,-3 0 3 0,-5-1 5 0,-2-1 4 15,-1 2 1-15,1 0-5 0,0 0-8 16,-1 2-9-16,0-2-7 0,-3 0-3 0,3 1-2 16,0-1-5-16,1 0-6 0,0 0-17 0,-1-1-27 15,1-2-45-15,-1 2-74 0,1 0-136 16,0-1-356-16,0 2-861 0</inkml:trace>
  <inkml:trace contextRef="#ctx0" brushRef="#br0" timeOffset="60682.5236">16993 2269 59 0,'3'-17'685'15,"3"-4"-401"-15,-1 0 19 0,5 5-35 0,3 4-43 0,1 3-17 16,0 1-30-16,4 2-35 0,1 4-33 16,1 2-24-16,-3 5-16 0,5 4-9 0,-1 2-4 15,0 6-8-15,1 4-6 0,0 2-5 0,-1 5-3 16,2 0-3-16,0 4-4 0,-1 0-3 0,-4-2-9 15,1 1-3-15,-3 0 0 0,-2-1-4 0,-1-2-1 16,-2-3-3-16,-1-3 0 0,0-4 1 16,4-3 9-16,-1-3 7 0,4-8 6 15,4-5 4-15,8-5-3 0,3-8-5 0,9-4-7 0,8-3-7 16,3-5-5-16,5-2-3 0,4-1 0 16,1-3 1-16,0 1-1 0,3-1 0 0,0 0-2 15,-4-2 4-15,-3 2-4 0,-2-2 0 0,-6 1 2 16,-4 4-3-16,-6 1 2 0,-6 4-1 15,-10 3 0-15,-5 2-2 0,-9 8 4 0,-3 0-2 16,-4 6 0-16,-3-1 1 0,-2 0-8 0,-3 4-3 16,0 0-6-16,-4 6-9 0,-6 2-5 0,0 1-14 15,-5 7-16-15,-5-3-24 0,2 7-33 0,-1 0-45 16,-1 0-66-16,1 4-101 0,-3-1-243 16,0 3-301-16,-2 2 169 0</inkml:trace>
  <inkml:trace contextRef="#ctx0" brushRef="#br0" timeOffset="61126.6917">17195 2851 789 0,'0'2'162'0,"0"1"54"0,0 1 14 16,2 4 17-16,0 5 63 0,0 2-50 0,3 2-54 15,-2 0-30-15,1 1-44 0,1 4-32 0,2 2-21 16,2 1-6-16,0 2-19 0,1 2-15 0,2-3-9 16,2 1-10-16,-2-2-3 0,2 0-5 0,1 1 0 15,2 0 0-15,-2-2 3 0,4-4 8 16,1-2 1-16,2-5 4 0,2-1-3 0,3-4 3 16,6-3-2-16,5-4-2 0,6-5 3 0,4-3-12 15,6-5-5-15,4-4-3 0,3-5-7 0,7-2 5 16,1-4 1-16,6 0-4 0,0-3 1 15,3-1 0-15,-2-2 0 0,2-3 1 0,-2-2-2 0,1-4-2 16,-1-1-2-16,-6-2-1 0,-5 4 2 16,-6 3 1-16,-7 9 3 0,-4 4 0 0,-12 5 1 15,-5 2 1-15,-6 3 3 0,-10 4 1 0,-1 0 9 16,-6 4-2-16,-3 1 0 0,-2 2 2 0,-3 2-6 16,0 1-1-16,0-1-1 0,0 2-5 15,-2 3-2-15,1-3-5 0,0 0-5 0,0 0-2 16,1 0 0-16,-1 1-6 0,-3 4-5 0,-2 1-7 15,-2 5-19-15,-2 2-25 0,0 4-44 0,-3 3-78 16,0 2-173-16,2 4-612 0,-4 3-664 16</inkml:trace>
  <inkml:trace contextRef="#ctx0" brushRef="#br0" timeOffset="70316.3047">7878 4816 1 0,'0'-2'0'0,"0"0"0"0,-1 0 0 15,-2-1 0-15,3 3 0 0,0-1 0 0,-2 1 0 16,2 0 0-16,0 0 0 0,0 0 0 16,0 0 0-16,0-1 0 0,0 1 0 0,0 0 0 15,0 0 0-15,0 0 0 0,2 0 0 0,-2 1 0 16,0 0 0-16,3 1 0 0,-3 1 0 15,1-2 0-15,-1 2 0 0,1-2 0 0,-1 2 0 16,1-3 0-16,-1 3 0 0,0-2 0 0,1 0 0 16,-1 0 0-16,0 0 0 0,0 1 0 15,0-1 0-15,0 0 0 0,0-1 0 0,0 1 0 16,0-1 0-16,-1 2 0 0,1 1 0 0,-1 0 0 16,-1 2 0-16,-1-1 0 0,0 3 0 0</inkml:trace>
  <inkml:trace contextRef="#ctx0" brushRef="#br0" timeOffset="77921.137">20460 1458 1 0,'-2'-1'0'0,"1"-5"0"16,1 1 12-16,-1 0 324 0,1 1-4 0,1 0-32 15,0-2-39-15,-1 3-35 0,2-2-40 16,-1 1-28-16,-1 2-14 0,1 1-21 0,-1 1-18 15,0-2-13-15,0 4-17 0,0-2-12 0,0 0-15 16,-1 0-12-16,1 0-9 0,0 1-8 0,0-1-2 16,0 0-2-16,0 0 0 0,-1 0-3 0,1 0 3 15,0 0 1-15,0 1 2 0,-2-1 0 16,2 0-1-16,0 0 1 0,-1 1 1 0,0 1-1 16,-1 0 0-16,0 0-2 0,2 0-5 0,-1 1 0 15,1 1-3-15,-1-4 1 0,-2 1-1 0,1 1 4 16,1-2-4-16,0 1 0 0,1-1 2 15,-1 0-4-15,1 0 4 0,0 1-1 0,0-1-2 16,0-1 5-16,0 1-6 0,0 1 2 0,0-2-1 16,0 2 1-16,0-1 0 0,-1 0 0 15,1 0 2-15,0 0-2 0,1 0 2 0,-1 0-3 16,0 0 0-16,0 0-4 0,0 1 3 0,0-1 2 16,0 0-1-16,0-1 2 0,0 0-2 15,0 1 1-15,0 0 0 0,0 1 1 0,0-1 1 16,0 0-1-16,0 0-2 0,0 0 2 0,0 0-2 15,0 0 5-15,0 0-1 0,0-1-2 0,0 1 0 16,0 0-5-16,0 0-1 0,0 0 3 0,0 0-2 16,0 0 0-16,0 0-2 0,0 1-5 15,0-1 3-15,0 0 3 0,0 0-2 0,0-1 3 16,0 1-3-16,0 0-2 0,0 0 1 0,0 1-1 16,0-1 3-16,0 0-2 0,0 0 0 0,0 1 1 15,0 0-3-15,0-1 2 0,0 0 2 16,-1 0-1-16,1 1 2 0,0 2-3 0,-2 1-1 15,1 0 2-15,0 3-2 0,-1-1 3 0,0 1-1 16,0 4 0-16,1 0-1 0,-3 5 0 0,0 0 5 16,0 3-2-16,-1 1 3 0,2 1-2 0,-6 0 2 15,3 3-5-15,-2 1 6 0,2-3-1 16,-1-1-4-16,2-3 5 0,-3 1-8 0,4-1 1 16,-1-2 1-16,2-3-1 0,-1 1 4 0,-1-2-3 15,4-2 1-15,0-1-2 0,-1-4 0 16,1 0 1-16,1 0-1 0,0-1 0 0,0-2 0 15,0 0-1-15,-1-2 2 0,2 1-1 0,-1-1 2 16,0-1-3-16,0 2-2 0,0-2 1 0,1 1-12 16,-1 0-10-16,0 0-18 0,0 0-25 0,2 0-28 15,-2-2-33-15,0 0-40 0,0-1-110 16,1-3-262-16,3-2-389 0,4-2-13 0</inkml:trace>
  <inkml:trace contextRef="#ctx0" brushRef="#br0" timeOffset="78219.4155">20411 1309 355 0,'-9'-2'556'16,"3"-3"-310"-16,-1 1 45 0,2 2-1 15,4 2-22-15,1 1-36 0,0-2-56 0,1 1-42 16,1-1-30-16,1 1-30 0,-1-1-30 0,0-3-18 16,5 1-7-16,5-3-2 0,-2-1-2 15,7 1-2-15,4-2-4 0,0 3-4 0,3-3-1 16,3 2 2-16,-3-2-4 0,5 3-2 0,0 0 0 16,-2 4-6-16,2-1-4 0,-3-1-17 15,-1 3-36-15,-1 0-63 0,-2 2-119 0,-1-1-227 16,0 2-477-16,-1 1-38 0</inkml:trace>
  <inkml:trace contextRef="#ctx0" brushRef="#br0" timeOffset="78474.2543">21013 1289 1247 0,'-2'1'291'0,"2"-1"-28"0,-2 1-78 15,2 0-38-15,0 1-1 0,0 1-21 0,-1 2-3 16,-2 1-4-16,-1 3-13 0,0 4-21 0,0-1-17 16,1 5-11-16,-5-2-15 0,4 5-7 0,-3-1-9 15,1 1-8-15,-4 2-2 0,4 1-2 16,-3 0-3-16,1-1-1 0,0-1-4 0,3-2-4 16,-3 1-3-16,5-2-3 0,-3-4-7 0,4 1-16 15,1-5-25-15,1 1-47 0,0-3-64 16,0-3-97-16,0 3-166 0,1-5-389 0,0-2-441 15</inkml:trace>
  <inkml:trace contextRef="#ctx0" brushRef="#br0" timeOffset="78658.7234">20907 948 334 0,'-2'-4'291'0,"-2"-2"35"0,3 0-89 16,0 1-84-16,0 4-75 0,1 1-104 0,1 4-43 16,-1-1-8-16,1 3 13 0,-1 3 10 0,2 5-124 15,3 2-294-15,-2 3-6 0</inkml:trace>
  <inkml:trace contextRef="#ctx0" brushRef="#br0" timeOffset="79545.5148">21281 1327 338 0,'0'3'345'0,"2"2"-209"15,0-1 51-15,-1 2 39 0,3 2 45 0,0 2-6 16,2 1-39-16,-3 3-45 0,-1 1-46 0,-1 2-38 15,-1 1-30-15,0 1-24 0,-1 2-10 0,-1-2 2 16,-3 4-2-16,1-1-1 0,-2 0 0 16,2 1-12-16,-4-1-3 0,3-3-2 0,0 2-5 15,-2-6-4-15,3-1-3 0,1-4 2 0,0-2-7 16,0-3 7-16,2-3-1 0,1 0 2 16,0-2 12-16,0 0 13 0,0 0 14 0,0-3-4 15,0 1-5-15,0-4-20 0,0-2-16 0,1-2 1 16,2-4-10-16,0-1 6 0,1-4 0 15,3-2 1-15,1-1 3 0,-1-1-4 0,2-1 1 16,4-1-2-16,-3 1 2 0,0 1-1 0,1 1-3 16,1 3 5-16,-4 3-5 0,0 1 1 0,0 1 1 15,1 5-4-15,-1 1 2 0,0 3-3 16,-3 0 2-16,3 3-5 0,-3 2 0 0,2 1 0 16,2 3 1-16,-3 4 6 0,1 0-3 0,2 4 10 15,0 1-2-15,0 2 0 0,-4-1 6 0,1 2-6 16,-3 2 3-16,4 2-1 0,-5-3 0 15,0 1-2-15,1 1-2 0,-1-3-2 0,0-2-7 0,-1 0 2 16,-1-4-6-16,2-1-6 0,1-3-2 16,2-1-10-16,-4-3-1 0,5-2 1 0,-3 2 3 15,2-4 3-15,0-3-2 0,3 1-1 0,2-5-2 16,-2 2 5-16,1-1 4 0,-1-4 2 16,2 0 5-16,0 1-6 0,-2 0 4 0,1-2 1 15,-2 2-1-15,0-5 6 0,1 5-2 0,2-3 2 16,-3 4 5-16,-2 0-1 0,3 3 4 0,-4 2 1 15,3 1 3-15,-5 0-4 0,4 3-2 16,-4 1-1-16,2 2-6 0,0 1 4 0,-1 2 3 16,4 2 6-16,-3 2 1 0,4 5 2 0,-3 4 2 15,1-3-2-15,3 6 4 0,-2-1-2 16,-1-2 1-16,4 2-1 0,6-5-1 0,-4 2 2 16,5-3-1-16,1-3 1 0,3-4-2 0,4 0 1 15,-1-4-4-15,2-3-5 0,-4-2 3 0,-1-1-7 16,1-3 2-16,-3-1 2 0,1 0-1 15,-1-5 5-15,-1 1 1 0,2-5 1 0,-3-1 3 0,2 2 5 16,-1-3 6-16,-2-2 7 0,-1 0 5 0,-3 1 0 16,3-1 6-16,-4 0 6 0,-2 3 10 15,-4 4 9-15,0-1 1 0,-4 4-1 0,-1 0 1 16,-4 6-1-16,1-1-4 0,0 2-9 16,-4 0-15-16,2 2-11 0,-9 2-5 0,2 3 1 15,-2 3-2-15,-3 0 4 0,-3 5-4 0,0 1-4 16,-1 0 0-16,2 3-3 0,4 0-1 0,0 2-2 15,9 0 1-15,-2 0-5 0,5-1 2 16,1 2 0-16,6-1-1 0,0-1-1 0,5 0 0 16,2 1-1-16,3-2-8 0,3-2-2 0,3 0-17 15,6-6-23-15,2 4-44 0,1-5-90 0,5-1-210 16,-3-2-644-16,-3 0-226 0</inkml:trace>
  <inkml:trace contextRef="#ctx0" brushRef="#br0" timeOffset="80302.7961">23033 1353 771 0,'0'-2'404'0,"0"0"19"0,0 0-102 15,0 4-78-15,0-2-65 0,0 1-77 0,0 1-40 16,-2-1-11-16,0 5 3 0,-2 1 6 0,1 3 5 16,-5 3-6-16,3 5-10 0,-3-1-8 15,-1 1-10-15,-1 5-5 0,3-2-7 0,3 0-3 16,1-1-1-16,0-3-2 0,3 3-1 0,3-4-4 16,0 0-3-16,0-3-1 0,5-1 2 15,1 0 1-15,-1-1 1 0,-2-3 3 0,3-2-2 16,1-2 0-16,1-2 3 0,2-2 2 0,1-2 2 15,3-1 1-15,-1-2-6 0,5-4-4 0,-2-2-1 16,2-2-1-16,1 0-1 0,3-4 1 16,-2-1-2-16,0-2 0 0,2 0 0 0,-2-1 1 15,-2 3-3-15,1 2 0 0,-4 2 0 0,1 1-3 16,-5 4 3-16,0 4 2 0,-3 2 0 0,-2 0 1 16,-5 2-1-16,-2 1-4 0,2 0 0 15,-2 1 1-15,1 3 2 0,-1 2-1 0,3 0 0 16,-3 5-3-16,2 0 1 0,2 3 6 0,-4-1 0 15,2 3 4-15,-2-2-4 0,-2 0-2 0,0 1 0 16,-1-3 3-16,-3 2-1 0,2-3-2 16,0 1 0-16,-6-3-4 0,6 1-4 0,-5-2-2 15,3-2-8-15,-5 2-14 0,-2-4-21 0,-1 0-38 16,-2-2-68-16,1 0-120 0,-1-4-349 0,-1 0-878 16</inkml:trace>
  <inkml:trace contextRef="#ctx0" brushRef="#br0" timeOffset="81086.521">24140 1257 34 0,'10'6'171'0,"2"2"-27"0,5 3 90 0,-3 4 18 16,1 0 2-16,-2 3-19 0,-1 1-51 0,-2 2-36 16,-1 0-31-16,0 1-18 0,-6 1-25 15,1 1-10-15,-3 0-8 0,-1-1-5 0,-5 0-3 16,2-1-6-16,-6 1-2 0,4-4-3 0,-2 0-3 16,-2-1-8-16,-1-3-8 0,-1-2-9 0,1 0-9 15,-2-4 0-15,2-2-3 0,-1-1 0 0,2-4-5 16,0 0-7-16,1-2-9 0,3-2-3 15,-3 1-2-15,2-2-8 0,3-2-4 0,0 1-7 16,1-3-8-16,0-2 6 0,2 0-4 0,2-2-1 16,1-1 0-16,0 1-6 0,5-3 3 0,3 5 6 15,0-1 5-15,2 0 7 0,5 2 14 16,-1 0 8-16,0 1 10 0,4 1 12 0,1 0 14 16,1 2 14-16,0 1 19 0,4-1 17 0,-2 1 11 15,4-1 7-15,0 1-3 0,0-1-8 0,-2 1-9 16,-1-1-8-16,2 2-10 15,-2-3 1-15,2 1-3 0,0-2-5 0,-2 1 0 0,-1 0-6 16,-7 1-4-16,-2-1 5 0,-1-1 3 0,-3 1 4 16,0-2-2-16,-3 2-4 0,1-4-5 0,-3 1-3 15,-2 0 1-15,3-1-1 0,-3 2 2 16,1 0-1-16,-4-3 3 0,1 4 6 0,0-1 3 16,-2 1 2-16,-1 2-4 0,-1 1-7 0,-2-2-9 15,2 2 1-15,-2-1-3 0,1 0-5 16,-3 0 1-16,1 2-8 0,0-1-5 0,-2 3-1 15,-3 1-3-15,-2 3-1 0,1 1 2 0,-4 3-2 16,-2 1-5-16,4 3 6 0,-2 1-2 0,2 3 2 16,2 1 1-16,2 2-1 0,0 2-3 15,1 2 1-15,2 1 0 0,0 0-2 0,5-1-2 16,6 1-6-16,-2-1-9 0,5 2-7 0,3-2-9 16,6 0-7-16,3-3-27 0,3-3-45 0,3-2-44 15,4 1-45-15,0-7-111 0,6 0-309 16,0-5-366-16,0-4 415 0</inkml:trace>
  <inkml:trace contextRef="#ctx0" brushRef="#br0" timeOffset="82672.7125">25460 1535 1 0,'4'-10'475'0,"3"-3"8"0,0-5-76 16,-4 5-51-16,-2 1-63 0,-1 1-74 0,0 0-48 15,-1 3-38-15,-2 2-22 0,-1-3-19 0,0 3-18 16,-2 0-15-16,0 2-16 0,-4-2-11 15,-1 3-10-15,-5 2-3 0,2 1-6 0,-6 1-5 16,0 4 1-16,-4 3-6 0,3 0 4 0,-2 5-1 16,5-1-6-16,-4 3 4 0,4 3-2 0,-3-1-2 15,2 3 5-15,2 3-6 0,0-1-5 16,4 2 0-16,1-1-8 0,4 0-10 0,4-2-9 0,6-3-7 16,2-3-5-16,4-3 5 0,4-2 1 15,1-1 5-15,4-1 0 0,1-3 2 0,2-2 4 16,1-3 1-16,-1-3 7 0,2 0-1 0,-2-4 0 15,2-2-1-15,1 0-1 0,3-4 5 16,0 1 1-16,0-4 9 0,1-2 6 0,-2 1 4 16,4-4 5-16,0-2 0 0,-2-2 5 0,0-3-5 15,3-4 5-15,-1-1-1 0,1-4-3 0,-1-3 7 16,-3-3-3-16,-1-3-3 0,-3-1-3 16,0-3-2-16,4 3 7 0,-4 2 9 0,-1 3 14 15,-6 8 5-15,-4-1 0 0,-3 6 0 16,-3 1 3-16,-1 4 10 0,-4 5 8 0,0 7 1 15,0 6 0-15,-1 0-7 0,0 3-8 0,-1-2-12 16,1 3-15-16,-2 0-15 0,-4 5-12 0,-2 3 2 16,-5 9-3-16,0 3 7 0,-2 4 2 0,4 11 2 15,-2 0 3-15,1 7-4 0,0-1 3 0,0 5-2 16,0 2-1-16,-1 4 1 0,3 1 0 16,2-2-2-16,3-5 0 0,1-5-1 0,4-1-6 15,1-4-2-15,6-6 0 0,-1 1-11 0,5-5 0 16,0-3-3-16,4-1-5 0,2-4 4 0,-1-4 1 15,-2-1 4-15,2-4 1 0,-3-4 11 16,-2-3-1-16,2-1 5 0,0-3 6 0,0-1-3 16,0-6 7-16,4 1-1 0,-4-3 3 0,0-1-4 15,2-4 0-15,-2 0 2 0,0-2-1 0,-2 1 1 16,1-3-5-16,1 0-2 0,-4 1 2 16,1 2 2-16,0-1 5 0,-3 4 0 0,0-2-7 15,-2 1 3-15,2 6 0 0,-2-1 4 0,1 5 10 16,-1 4-3-16,-3 1-5 0,0 2-6 0,-1 1-5 15,2 2 0-15,-2 3 1 0,-2 3 4 16,1 5-1-16,0 4 0 0,-4 1-1 0,0 2 0 16,2 0 2-16,0-1-3 0,0 2-2 0,2 0-2 15,-1-1-2-15,1 1-5 0,0-3 3 0,2-4-5 16,0 0-1-16,2-3 2 0,1-2-5 16,0-3 2-16,2-2-2 0,0-1 1 0,3-1-2 15,-4 0 2-15,2-4 4 0,3-1 1 0,0-4 7 16,3 1 1-16,-2-3-1 0,0-2 1 0,0 1 1 15,2-2 0-15,-5-2 4 0,2 0-2 16,0 1 0-16,0-2-4 0,0 2 0 0,0-2 0 16,-1 3 1-16,1-3 4 0,-3 4 1 0,-2 0 2 15,-2 3 1-15,-2 3 6 0,0 2 4 0,-1 1 1 16,0 0-3-16,0 1-8 0,0 1-8 0,0 0-10 16,0 1 5-16,-1 1 0 0,0 2 5 15,1 4 3-15,-2 0-3 0,2 2 3 0,0 0 0 16,2 0 0-16,-2 1 0 0,2-1-2 0,2 1 1 15,0 0-2-15,3 0 2 0,3-2-1 16,-1 1-2-16,1-4 3 0,3 0-5 0,1-1 0 16,2-1 2-16,0-2-4 0,1 0 1 0,0-2-4 15,2-2 0-15,-2 0 1 0,0-2 3 0,-2-1 5 16,-4-2-3-16,0 0 3 0,-1 1 0 16,-1-1-1-16,-3-1 2 0,0 0 0 0,2-1 1 15,-2-2-2-15,0 4 0 0,-2-1 0 0,0-2 2 16,-1 0 1-16,0 2 0 0,-1-4 1 0,2 3-1 15,-2 0 2-15,0-1 1 0,-2 2 1 0,1 0 1 16,-1 0 0-16,0 2 2 0,-1 2 5 16,1 0 0-16,0 1 4 0,-2 0-2 0,0 1-1 15,-3 0-9-15,2 1-1 0,0 0-2 0,-2 2-4 16,-4 0 3-16,2 3-3 0,-2 2-2 16,3 2 3-16,-1 0 1 0,5 4-1 0,-2-4-3 0,4 4 3 15,1-1-6-15,3 2-1 0,4-1 3 16,2 2-12-16,5-2-3 0,2-1-9 0,3-1-4 15,5 2 0-15,1-3 12 0,4 2 8 0,1-4 5 16,1-2 3-16,-3 0-7 0,-1-5 1 16,-5 0 1-16,-1-1 1 0,1-2 7 0,-1-4 0 15,-2 0 1-15,-1 1 1 0,-2-2-1 0,-1-1 3 16,-3 1-1-16,2-4 2 0,-4 1 1 0,-2 1-1 16,-3-3 5-16,-1 4-2 0,-3-4 5 0,0 3-4 15,-4-1 0-15,0 1 2 0,-3 3-5 16,-1-2 3-16,0 1-3 0,-4 1 0 0,-4 2-6 15,0 2 1-15,-3 1 1 0,-2 2-4 0,-1 0 7 16,0 2-4-16,3 3-1 0,0 3 0 16,5 1 0-16,6 2 1 0,2 1-5 0,4 0 6 15,3 2-7-15,2 2 2 0,5-2 4 0,3-2-9 16,5 1 4-16,3-3-4 0,3 0-4 16,4 0 4-16,3-3 1 0,0 2 4 0,3-4 3 15,-3-2-1-15,-5-3-5 0,-4-2 2 0,-4-2 2 16,1-4 2-16,-5-1 5 0,2-4-2 0,-1-1-2 15,-3-3 2-15,1 1 1 0,-2-1 6 0,-1-4 0 16,-4-1 2-16,2-2-4 0,-1-1-1 0,3-1 0 16,-1-1-4-16,-2-2 6 0,1-3-7 15,0 3 4-15,1-1 5 0,-3 2 4 0,-2 3 10 16,-1 2 3-16,-3 3 10 0,0 4-5 0,-2 4 6 16,0 6 1-16,2 1-9 0,-1 2-4 15,-1 2-8-15,1 2-13 0,-3 0 3 0,1 7-4 16,-8 4-1-16,2 4 4 0,-1 3-3 0,1 3 1 15,-2 1-1-15,5 3 5 0,-2 3-5 16,2 2 10-16,-4 0-4 0,-1 4-3 0,-3-2 7 0,0 5-10 16,-1 0 2-16,2 2-3 0,-1 2-5 15,0-1-1-15,3 0-9 0,-3 3-26 0,3-1-48 16,0-1-55-16,0 3-156 0,1-3-989 16</inkml:trace>
  <inkml:trace contextRef="#ctx0" brushRef="#br0" timeOffset="83485.0862">20849 2289 1 0,'2'-8'234'0,"4"0"177"0,-3-3 3 16,4 4-30-16,-5 3-28 0,3 2-94 15,-4 1-86-15,-1 1-80 0,0 1-56 0,0 2-15 16,0 4 15-16,0 4 19 0,-1 2 11 0,-1 6-1 16,-1 3-8-16,-5 3-5 0,1 4-6 15,-1 3-11-15,-5 3-11 0,-2 2-7 0,3 1-13 16,-5 2-1-16,2-1 0 0,0-1-1 0,3 0 0 16,-1-6-3-16,1-3-3 0,5-5-6 0,-2-4-3 15,1-4-15-15,4-4-21 0,-3 0-24 16,2-4-38-16,-2 0-45 0,3-5-36 0,0-1-61 15,3-5-160-15,-3 0-228 0,0-7-396 0</inkml:trace>
  <inkml:trace contextRef="#ctx0" brushRef="#br0" timeOffset="84524.2256">20863 2060 1 0,'18'-24'0'0,"5"-7"279"16,6-6 128-16,0 11-54 0,-1 7-39 0,-3 4-55 15,0 2-50-15,-3 6-55 0,-2 4-46 16,-4 5-45-16,0 3-30 0,0 5-13 0,-3 7-3 16,-3 2 4-16,-2 7 7 0,-5 5 10 0,-1 5 3 15,-4 3 0-15,-4 4-5 0,-8 1-9 16,-6 0-4-16,-3 0-5 0,-6 2-5 0,-2 2-5 16,-1 0-10-16,-2-3-9 0,0-7-4 15,4-7 0-15,4-9 4 0,-1-6 7 0,2-4 7 16,0-3-2-16,-1-3 6 0,1-3 1 0,2-2 0 15,4-3 4-15,-1-2-6 0,2-4-1 0,5 0-1 16,-1-3-1-16,3-3-1 0,5 1-3 0,0-2-5 16,6 1-4-16,1-1 0 0,5 3 0 0,0-2 1 15,4 1-1-15,2 3-2 0,1 3-2 0,1 0 3 16,3 4 2-16,0 2 6 0,1 3 2 16,2 1 1-16,-1 5-3 0,1 1 2 0,2 5 2 15,0-1-3-15,-5 3 7 0,6 1-6 0,1 0 1 16,0 1 1-16,5 0-2 0,0 1 5 0,-1-2-1 15,1-1 1-15,-2-2-1 0,3-2 1 16,-1-2 1-16,-7-4 2 0,2-3 2 0,-7-2-1 16,2-2-1-16,-1-2 0 0,-1 1 0 0,-1-5 0 15,1 0 3-15,-2-2 1 0,1-3-1 0,-4-1 2 16,3-2 2-16,-3 1 2 0,-1-2 4 16,-4 0 2-16,0 0 0 0,2-4-2 0,-3 1 0 15,-2-2 2-15,-1 3 1 0,1 1 2 0,-4 4 2 16,0 2 7-16,0 5 4 0,-2 2 4 15,-1 2 1-15,2 1-14 0,1 1-17 0,-1 1-12 16,-1 2-7-16,-5 4 2 0,1 5 5 0,-1 3 0 16,-1 2 0-16,0 3 0 0,4 0 0 0,0 1 1 15,2 0 1-15,4-1-2 0,1-1-1 16,0 3 2-16,6-3-2 0,0 0-1 0,2-5 4 0,1-3-1 16,0-3 3-16,5 0-1 0,-6-3 1 15,2-1 2-15,3-2 3 0,-5-2 1 0,2-3 0 16,0-2 1-16,2-1-1 0,-4-3 2 0,0 1 1 15,3-5-2-15,-2 0-2 0,-1-1 0 16,-1-2 0-16,1 0 0 0,0-1 0 16,0-4-4-16,-1 0-3 0,5-1-2 0,-1 1-3 0,-1 2 2 15,4 2 0-15,-3 1-2 0,2 4 1 0,-2 2-4 16,-1 5 1-16,1 3 0 0,-2 2 1 16,-2 1 0-16,1 4-1 0,0 4 1 0,-1 3 0 15,1 3 0-15,-2 5 5 0,0 1-2 0,0-2 3 16,-3 3 0-16,0 0-2 0,-4-1 2 0,3 0 0 15,-4-2-1-15,0 2-1 0,-1-4 1 16,-2-1-3-16,1 1 1 0,-3-2 0 0,2-2-1 16,1-3-1-16,1-3 1 0,0-5 1 0,0 0 2 15,1-2 2-15,-1-2 1 0,4 0-2 16,2-4 0-16,5-2-3 0,3-3 0 0,1-2 2 0,-4-2 0 16,3 2 1-16,-1-5 0 0,-2 1-2 15,2 0 1-15,-3-4 2 0,2-1-2 0,3-1-2 16,-2-1 0-16,-1-2-1 0,3 1 3 0,-1 0 0 15,-3 3 1-15,2 1 0 0,0 4-1 0,-3 5 1 16,-2 1 2-16,0 3 6 0,0 2 2 16,-1 0 3-16,-4 4 0 0,1 1-6 0,0 1-3 15,-1 1-5-15,-2 1-2 0,2 4 1 0,1 1 0 16,-2 5 1-16,0 2 0 0,2 6 1 16,-2 1 0-16,-1 2 0 0,-1 1-1 0,0 2-2 15,0 0 3-15,0 2 1 0,-2 2 0 0,1 2 1 16,-3-2-3-16,2-2-1 0,2-2 0 0,-1-4-2 15,1-5 0-15,0-6-4 0,1 1-5 16,-1-6-14-16,1 3-40 0,2-1-26 0,0-2-46 16,0-2-66-16,7-3-106 0,-2-3-323 0,2-3-770 15</inkml:trace>
  <inkml:trace contextRef="#ctx0" brushRef="#br0" timeOffset="85094.5914">22668 2163 1610 0,'0'0'278'0,"0"0"-84"16,0-1-117-16,-1 2-45 0,1 1 21 0,-2 4 25 15,-5 3 24-15,-2 4 7 0,-3 3-20 0,-1 5-20 16,-5 2-16-16,-2 4-11 0,0 0-8 0,-2 4-3 16,-6-2-2-16,2 2-5 0,-8 2-3 15,1 0-5-15,-5-2-2 0,4 1-5 0,3-4-1 16,2-5-2-16,6-5-6 0,5-5 1 0,6-5-1 15,1 0 0-15,3-5 2 0,1-1 1 0,5-2 3 16,1 0 1-16,1-2-2 0,-1-1-3 16,0-5-7-16,2-1-3 0,0-1-4 0,1-3-2 15,5-2 1-15,0 0-3 0,1-1 4 0,2 0-2 16,4 2-4-16,-4 3-1 0,3 0-2 16,-1 4 2-16,-1 2 8 0,6 1 2 0,-4 3 4 15,4 2 1-15,-3 4 2 0,3 2 0 0,-4 2 5 16,6 4 4-16,-3-1 0 0,3 5 1 0,-2 2 0 15,3 2 0-15,0-1 0 0,0 2 3 16,0-1 0-16,3 1 2 0,1-1 4 0,0-2-3 16,4-1 3-16,-3-3 1 0,3-1-2 0,-6-3 1 15,1 1 1-15,-1-5 1 0,-1-1 3 16,-5-4 3-16,2 2-3 0,-2-4 0 0,-2-3 1 0,-1 1-4 16,1-1 5-16,-3-1 1 0,-2-1 0 15,2 0 2-15,-6-1 0 0,2-1-1 0,-3 2 1 16,3-2 0-16,-5-2-6 0,0 4 1 0,2-2-5 15,-2 1-4-15,-1-1 5 0,-1 0-1 0,0 1-2 16,0 0 2-16,-1 0-7 0,0 1 0 0,0 2-1 16,1-1-1-16,-1 0-1 0,1 0-3 15,-3 2-2-15,3 2-6 0,-1-1 4 0,1-1 0 16,0 1 0-16,0 2 3 0,-1-1-6 0,1-1 0 16,0 2-5-16,0-3-3 0,0 2-10 15,0 1-18-15,0-1-26 0,0 1-24 0,-1 1-22 16,-3-1-60-16,-1 3-126 0,2 1-445 0,-4-1-890 15</inkml:trace>
  <inkml:trace contextRef="#ctx0" brushRef="#br0" timeOffset="86491.1324">23622 2433 1 0,'-1'-6'112'0,"-2"0"354"0,-2 1-22 0,4 1-63 15,0 2-58-15,-1 2-94 0,2 0-90 0,-1 2-64 0,1-1-44 16,0 3-18-16,-4 0 10 0,2 6 22 16,0 0 11-16,-4 6 6 0,2 0-5 0,-2 3-13 15,1-1-1-15,-1 0-4 0,4 0 4 0,-1 0 0 16,-1 0-3-16,2 1-3 0,2-4-6 16,0 0-2-16,0-1-2 0,0-3-5 0,1 2-4 15,0-4-5-15,3 1 0 0,-3-3-3 0,1 0 2 16,-1-3 1-16,1 0 2 0,4-1 3 15,-4-2 5-15,3-1 7 0,-1-1 4 0,3 0 1 16,-1-3-3-16,5-1-8 0,4-3-6 0,-2 0-5 16,-1-3-2-16,6-2-4 0,-2 1 1 0,-1-2-3 15,3 0-4-15,-3 0 0 0,1 1 1 16,-4 2 0-16,-2 2 0 0,-1 2-2 0,-1 1-3 16,-2 3-4-16,0 2 0 0,-4-1-4 0,0 5-4 15,2-3-3-15,-1 4-1 0,-2 1 3 16,6 2 6-16,-4 2 4 0,2 2 3 0,-1 1 1 15,2 2 0-15,-2-3 0 0,-1 4 2 0,4-3 0 16,-4 4 2-16,3-3-2 0,-3 4-2 0,3-2 2 16,-3-1-2-16,3 0 1 0,-2-3-4 0,-2-1 0 15,3-4-2-15,-2-2 0 0,-2-3 4 0,4-1 2 16,-1 0 3-16,2-3-1 0,2-2-1 16,1-2-1-16,5-3-1 0,-2 2 1 0,1-3 1 15,0 1 1-15,0-3 0 0,-3-1 0 0,3-1 1 16,-2-1 0-16,1 0 1 0,-1-2-2 0,-1 2-1 15,1 2 2-15,-2-4-2 0,0 7 2 16,-1 1 1-16,-2 1-2 0,0 5-1 0,-2 0 1 16,0 1-1-16,-2 2-3 0,-1 2-1 0,3 1-5 15,-2 1-1-15,3 1 1 0,1 1 4 16,-2 5 3-16,3 3 0 0,0 3 2 0,-1 1-3 16,1-2 2-16,-1 2 2 0,0-2 0 0,1 3 2 15,-2 0-2-15,3 0-3 0,-1-2-9 0,3 0-21 16,1 1-36-16,0-2-37 0,1 0-41 15,6-5-61-15,-1 0-100 0,5-6-237 0,2-3-253 16,3-1-23-16</inkml:trace>
  <inkml:trace contextRef="#ctx0" brushRef="#br0" timeOffset="87299.3641">24660 2578 1 0,'-1'-7'443'0,"0"-1"46"0,-2-2-59 0,-3 1-92 16,3 3-79-16,-3 1-59 0,2 0-50 0,-3 2-44 15,3-1-30-15,-3 2-27 0,2 2-18 0,-1 2-11 16,0 2-11-16,-4 3-5 0,2 0 2 16,-1 3 0-16,-1 1 3 0,-1 4 4 0,2 1-2 15,-1 1 2-15,0 3 0 0,1 0-2 0,-1 3 0 16,1-1-3-16,2-2-3 0,3 0 4 16,2-2-7-16,1 0 2 0,2-3 2 0,2 0 1 15,4-1 4-15,0-3 4 0,3-3 5 0,3 1 6 16,1-5 5-16,2 0 1 0,5-4-3 15,2-1-8-15,-1-3-7 0,5-1-2 0,-3-2-4 16,3 0 1-16,-4-1-2 0,4-3-2 0,-4 0 0 16,1-3-1-16,1 0 3 0,-2-2 1 0,-2 1-1 15,4 0-1-15,-2-3 0 0,-3 2-3 0,0 0 1 16,-2 1 3-16,-3 5-4 0,-4 1 1 0,-1 3 0 16,-3 3 0-16,-4 1 5 0,0 1 1 15,-1 1-3-15,-2 2-9 0,0-2-8 16,0 1 0-16,0 2 2 0,2 3 8 0,0 3 3 15,-2 2-1-15,0 5-1 0,1-2-3 0,-1 0 2 16,0 2 2-16,3-3 0 0,0 2 0 0,0-4-1 16,1 3 0-16,3-1 1 0,4-1 5 0,1-2-1 15,1-2 1-15,2-2 1 0,5-2-3 0,-1-2 2 16,3 0 1-16,1-2-4 0,1-2 0 0,-2 1-3 16,0-1-1-16,-3-1-1 0,0-2 4 15,-3-2-3-15,1-1-2 0,0 0 3 0,-3-2-7 16,7-1 7-16,-3 0 1 0,1 0-1 0,-2-1 2 15,-2 1-1-15,-2 3-1 0,1-1 0 16,-4 2 5-16,-3 1-4 0,2 3-1 0,-6-1-2 16,1 4-6-16,-3 0 4 0,-1 0-1 0,0 0-5 15,0 1-1-15,1 2-1 0,-1 1 4 16,4 1 5-16,0 2 4 0,0 2-2 0,2 1 1 0,-3-1 0 16,6 1-5-16,-2 0 7 0,4 0 1 15,-1-1 1-15,3 0 3 0,3 1-6 0,-2-1 0 16,5-4 2-16,1 3 5 0,3-4-3 0,0-2 0 15,2 0-3-15,-4-2-6 0,1-1 7 16,-1-1 1-16,1 0 0 0,-4-3 4 0,4-1-2 16,-3-1-2-16,0 2 1 0,-1-2 2 15,-1-1 0-15,0 1-1 0,-1 0-1 0,1-1-5 0,0 0 1 16,-3 3 0-16,2 0 0 0,-3 0 4 16,-3 0-4-16,2 2-2 0,-5 2 0 0,4-1 3 15,-2 2-1-15,1 0 2 0,0 2 2 0,1-1-7 16,-1 2 6-16,2 1 2 0,0 0 0 0,2 0 4 15,1 1-2-15,0-2-1 0,0 2 3 0,3 2 3 16,1-2 3-16,1 1-1 0,1-2-2 16,4 0-4-16,2 2-1 0,5-1 1 0,6 0-3 15,3 0 0-15,4 1-7 0,1 5-10 0,2 4-43 16,-1 1-118-16,1 7-633 0,0 1-922 0</inkml:trace>
  <inkml:trace contextRef="#ctx0" brushRef="#br0" timeOffset="90723.3437">9975 4757 1 0,'0'0'0'0,"0"0"0"15,0 1 0-15,0-1 0 0,0 0 0 0,0 1 0 16,0-1 0-16,0-1 0 0,0 2 0 0,-1-1 0 16,1 0 0-16,0 0 0 0,0 0 0 0,0 0 0 15,0 1 0-15,0 3 0 0,0-4 0 16,0 3 0-16,0-2 0 0,-1 2 0 0,0-1 0 16,1 0 0-16,-1 1 0 0,0-1 0 0,-1 0 0 15,1 1 0-15,1 1 0 0,-2 0 0 16,1 0 0-16,-1 1 0 0</inkml:trace>
  <inkml:trace contextRef="#ctx0" brushRef="#br0" timeOffset="97496.6627">10719 4616 1 0,'-1'-4'0'0,"-1"-3"258"0,1-2 135 16,-1 2-29-16,-3 0-45 0,1 2-58 0,-1 0-48 16,1 0-53-16,0 2-41 0,-2-1-35 0,0 1-26 15,1-1-11-15,-5 3-12 0,1-1-3 0,2 0 1 16,-4 1 0-16,2-1 12 0,1 2-4 0,-3 3-6 16,-1 1-5-16,-1 0-10 0,-2 1 2 0,-1 3-1 15,-1 3 0-15,2-1-5 0,-4 4-3 16,5-1-2-16,-2 2-4 0,6 0-1 0,-2-1-4 15,3 4 0-15,6 0-2 0,-3-2-1 16,5 3 2-16,1-2-1 0,1 0 1 0,4-2 1 16,-1 2 1-16,5-5 0 0,2 1 3 0,0-4 3 15,7-2 3-15,-2-3 4 0,1-1 3 0,2-2-1 16,-2-2 1-16,-3-2-4 0,4 0-1 0,-5-1 1 16,-1-1 1-16,-2 1 3 0,-2-2 2 15,-1 1 1-15,-3-4 0 0,3 2-4 0,-2-2-3 16,0-4-2-16,-2 1-2 0,4-2 0 0,-5-1 0 15,1 2-4-15,-2-1 0 0,2 1-2 16,-3 0 0-16,0 0 0 0,0 1 0 0,-2 1-1 16,1 1 0-16,0 2 0 0,-1 1 1 0,1-2 0 15,-1 2 2-15,0 3 0 0,0 0 1 0,-1 3 1 16,3-1-9-16,0 2-9 0,0 2-12 16,0 0-3-16,-1 4 5 0,0 2 8 0,0 5 9 15,1 2 0-15,2 2 1 0,4 3 0 0,1-1 0 16,3 3 1-16,4 0-2 0,6 0 1 15,2 0 0-15,7-2-2 0,5 0 1 0,3-3 1 16,2-3-2-16,4-3-5 0,-5-2-5 0,2-2-8 16,0-4-6-16,-3-1-1 0,-5-2-1 0,0-2 2 15,-6-1 5-15,0-4 7 0,-2 1 4 0,-3-2 6 16,0 0 4-16,-6-1 2 0,0-3 7 0,-6 1 0 16,0-2 0-16,-3 2 3 0,-1-4-4 15,-2 1 3-15,0-3-1 0,-3 1-1 0,0 3 3 16,-2-1-2-16,-1 1 2 0,-3 2-2 0,2-1 2 15,-2 1-2-15,-3 3-1 0,0 0 1 0,-2-1-1 16,0 3 3-16,-5 3 2 0,2-2-3 16,-1 2 0-16,-1 0-2 0,-3 2-2 0,0 2-1 15,1 2 0-15,-5 3-5 0,2 1 1 0,-1 2-1 16,0 4-5-16,4 0 3 0,4 2-3 0,4-1 0 16,3 2 2-16,3 2 0 0,2 2-1 15,4 0 2-15,3-1 0 0,2-4-1 0,2 0 3 16,5-4 0-16,2 2-3 0,4-6 4 0,0-3 1 15,1 0-3-15,1-7 6 0,-3 1 0 16,1-3-1-16,-1-2 2 0,-3-4 3 0,3 2-2 16,-4-5 3-16,1-1 3 0,-2-1-3 0,-2-2 2 15,-2 0-3-15,0-4-4 0,-1 0 3 0,-2 1 0 16,-1-3 1-16,-1 3 1 0,-1-4-2 0,-1 3-2 16,-2 0 2-16,-1 1 0 0,-1 0-2 0,-2 3 4 15,-1-3-1-15,0 0-1 0,1 3 3 16,-2 0 0-16,0 6 2 0,-1 2 2 0,1 0 1 15,1 4-3-15,-1 3-1 0,2-1-5 0,1 4-15 16,1 1-1-16,-1 4-4 0,-1 5-2 16,-4 4 11-16,3 8 0 0,0 3-1 0,2 2 2 15,2 1-1-15,3-1 0 0,3 3-1 0,2 4 2 16,0-2-5-16,7 2-7 0,2-1-19 0,6-3-21 16,2-3-16-16,10-2-9 0,2-4-2 15,6-5-5-15,1-3-4 0,-1-1-9 0,-3-6 11 16,-2-3 13-16,-4-2 16 0,-4-3 25 0,-3-4 11 15,-2-1 14-15,-2-2 15 0,-2-2 1 16,-5 0 6-16,-1 0 6 0,-4-3 12 0,-3 1 14 16,-2-2 5-16,-1 1 6 0,-2-2-4 0,-1 1-3 15,-2 1-4-15,0-2-6 0,-4 1 11 0,0 3-3 16,0-1 6-16,-3 3 5 0,1 3-7 0,-3-2-5 16,0 3-8-16,-3 1-11 0,-2 2-11 0,-2 0-6 15,0 3-2-15,-5 3-3 0,1 0 2 16,0 4-6-16,-1 2 0 0,-1 1 0 0,5 1-2 15,2 3-2-15,1 1 0 0,3 0-1 0,3 3-5 16,2 1 5-16,1 1 0 0,5 1-3 0,3-3 6 16,3 2-5-16,4-5 1 0,3-2 2 15,3 0-1-15,4-4-1 0,1-1 0 0,0-4-1 16,3-4-2-16,-3 0 6 0,1 0 0 0,-3-4 1 16,3-3 6-16,-4-3-2 0,1-1 2 15,-3-1 5-15,-3-3 0 0,1-1 2 0,1-2 2 16,-1-1-3-16,1-1 0 0,0-1 2 0,1-2-7 15,4-2 1-15,-4-3 0 0,1-1-5 0,-3 0 3 16,-3 0 0-16,0 0-2 0,-4-1 2 16,-1-1-1-16,-2-3 0 0,0 3 0 0,-4 4 6 15,-2 2 4-15,-2 0 2 0,1 2 6 0,-2 1-9 16,-2 1-1-16,-1 2-2 0,0 1-5 0,1 3 11 16,-1 1 3-16,1 3 2 0,-3 0-3 0,2 4-3 15,2 1-5-15,1 2 0 0,3-2 5 0,-3 4-6 16,2 0-1-16,2 2-2 0,0 0-7 15,1-1 4-15,0 1-3 0,-1 0 0 0,1 1-1 16,0-1 0-16,-2 0 1 0,1 2-1 0,-3-2 6 16,2 3-5-16,-2-1 0 0,1 2 1 15,0-2-4-15,3 0 4 0,-4 0 0 0,3-1-1 16,0 0 1-16,-1 0 0 0,2 0-1 0,-1-1 1 16,1 0 4-16,0 1-4 0,-1-1 0 0,1 0 2 15,0 2-8-15,0-2 7 0,0 0-1 16,-1 0-1-16,1-2 3 0,1 2-2 0,-1 0 0 15,0 0 0-15,0 0 4 0,0 0-6 0,0 2 4 16,0-2-2-16,0 0-4 0,0 0 6 16,1 0-3-16,-1 0 1 0,0-2 3 0,0 2-2 15,-1 0 1-15,1 0-1 0,0 0 3 0,0 0-3 16,0 0 1-16,0 0 0 0,0 2-4 0,0-2 3 16,0 0 0-16,0 0-1 0,0-2 3 0,0 2-2 15,0 0 0-15,0 0-2 0,0 0 0 0,0 0 0 16,0 2-1-16,0-2 2 0,0 0-6 0,0 0 2 15,0 0-1-15,0 1-3 0,0-1 5 16,0 3-1-16,-1 3 2 0,1 0 3 0,-2 4 0 16,1 0-1-16,-1 2 1 0,-1 4 0 15,1 1-5-15,-1 3 6 0,-1 4-3 0,1 0 1 16,-3 5 4-16,2 2-3 0,-1 4-1 0,0 1 1 16,2 1 0-16,1 0-2 0,-1-3 2 15,2-4-1-15,2-1-4 0,0-3 4 0,3-1-2 16,0-3-1-16,2-4 2 0,1-2 0 0,2 1 0 15,1-2 1-15,0-1 0 0,3-2 1 0,1-4-1 16,-2-1 1-16,0-2-1 0,0-2 0 0,0-2 3 16,-2-1 0-16,-2-1 2 0,-1 0 1 15,2-3 1-15,-3-1 4 0,-1 1 5 0,3-4-1 16,-1-3-3-16,-1 2-2 0,3-6-7 0,-3 4 6 16,0-3-1-16,-1 1-3 0,-1-4 1 0,1 2-4 15,-1 0-1-15,-2 1 2 0,1 5-3 16,-2-2 2-16,0 3-1 0,-1 1-1 0,0 0 3 15,0 4 0-15,-1 1 3 0,1 2-4 0,0-1 0 16,-1 1-5-16,1 1-7 0,0-1-6 0,-2 5 0 16,1 1 3-16,-1 2 7 0,-2 5 6 0,-1-2-1 15,2 5 0-15,2-2-1 0,0 4-3 0,2-1 3 16,0 4-2-16,1-5 2 0,1 5 1 16,3 1-1-16,0-2 2 0,4-2-1 0,-3-3 0 15,2-1-1-15,0-4 2 0,3 0 0 16,3-1 0-16,0 0 0 0,4-4-1 0,-3-1 0 15,-1-3-1-15,2-1 2 0,-4-2 1 0,1-2 0 16,2-3 1-16,-4 0-2 0,-1 0-2 0,1 0 2 16,-2-4-1-16,-1-1 4 0,-1-1-1 0,0-1 0 15,-1 1 0-15,-2-3 1 0,-2 1 0 16,3-2 0-16,-4 0 1 0,3-1-1 0,-3 6-1 16,0 2 2-16,-1 2-3 0,-1 3 2 0,0 1-1 15,0 3 0-15,0 1 1 0,0 1-3 16,0-1-2-16,0 0-3 0,0 0-6 0,-1 0-12 15,1 2-1-15,0 2 4 0,0 3 5 0,0 3 13 16,0 1 2-16,1 1-2 0,0-1 2 0,1 4-2 16,4-5 0-16,-2 1 0 0,3-1 0 15,1-3 3-15,1 1-1 0,1-2-2 0,3-2 1 16,-3 0-1-16,0-1 1 0,-1 0 1 0,0-3-1 16,0 0 0-16,1-3 0 0,-2 0 0 15,2 1 2-15,1-3 1 0,-2 0-1 0,-1 1-1 0,0-5 0 16,-1 2-2-16,0-1 2 0,0-2 1 0,-3 1 1 15,2-2-1-15,-1 1 1 0,0 0-2 16,-2-3 0-16,2 0 0 0,0 1 2 0,-1 0-2 16,0 3 0-16,-3 3 0 0,1-1 1 0,0 1 1 15,0 3-1-15,-1 1 2 0,1 2-4 16,-2-2 0-16,1 2-3 0,-1 0-9 0,0 0-19 16,1 3 1-16,5 0 2 0,2 4 8 0,6 1 19 15,-2 2 1-15,3 2 0 0,3 1 3 0,2-1-1 16,2-1-1-16,4 2 1 0,3-3-1 15,2 2 0-15,-1-5-1 0,0-2-2 0,-3-3 0 16,-3-4 3-16,-6-1 1 0,-1-4 1 0,-1-2 2 16,-3-1-2-16,0-2 1 0,2-2 1 0,-5-1 2 15,-1 1 2-15,-3-2 2 0,1 0 2 0,-2 1-4 16,0-3 1-16,0 0 2 0,1 2 0 16,-4-1 6-16,3 1 5 0,-4 2 1 0,-2 0 0 15,-1 0-1-15,-2 5 0 0,0 2-2 16,-3-2-4-16,1 5-6 0,0 1-4 0,-2 1-3 15,-2 3-3-15,0 2 1 0,-1 3-4 0,-4 5-1 16,1 1 2-16,1 3-2 0,2 5 3 0,0 1 0 16,3 1-2-16,-1 5-3 0,6 1 5 0,0 0 2 15,0 5 0-15,3 3 6 0,0-1-7 0,3 3 0 16,0-1 2-16,-1-1-1 0,3 3 1 16,0-1 0-16,-1 1-2 0,2 1-7 0,-3-3 5 15,0-2 1-15,-2-2-1 0,1 1 7 16,-2-5-8-16,-2-1-12 0,0-2-28 0,-2-3-14 15,-1-3-22-15,-1-4-36 0,-4-5-54 0,1-2-157 16,-2 0-499-16,1-5-777 0</inkml:trace>
  <inkml:trace contextRef="#ctx0" brushRef="#br0" timeOffset="99832.5718">12694 4611 1 0,'-5'-6'0'0,"0"0"326"0,-2-2 24 0,-2 4-75 15,3 4-71-15,-4 3-66 0,-4 3-23 0,-1 3 18 16,-7 3 10-16,-1 3-4 0,1 0-21 16,2-1-28-16,-1 2-17 0,6-1-20 0,-2-1-16 15,4 3-11-15,2-3-9 0,2 1-4 0,3-6-8 16,5 1-1-16,1-6 0 0,1 1 9 0,4-3 13 16,0 2 18-16,6-2 18 0,1-2 3 0,7-4-6 15,2-2-15-15,4-2-16 0,-1-3-9 16,1 1-2-16,-4-2 0 0,-3 1 1 0,-1-2 1 15,-5 2 5-15,-2-2 0 0,-1 2-1 0,-3-4 0 16,-2 1-7-16,-4 0-4 0,-1 0-4 0,-5 2-2 16,2-1-1-16,-6 2-3 0,-3 3-4 15,-2 0-4-15,0 3-3 0,-6 1 1 0,-2 4 0 16,-2 3 2-16,-4 1 2 0,0 4 2 0,-1-1 0 16,0 3 2-16,1 2 3 0,0 0-1 0,0 2 1 15,3-2 1-15,2 2-3 0,3-3 0 16,2 2 2-16,5-2-3 0,4-4-3 0,5 0-2 15,4-2-7-15,2-1 2 0,1 2 3 0,5-1 7 16,1 0 7-16,4-3 8 0,2 0 4 16,6-2-1-16,3-2-1 0,3 0-8 0,-3-3-1 15,-4 0-1-15,1-2 2 0,-6 1 6 0,-2-1 7 16,-4 2 6-16,-3-3 1 0,-2 1 0 0,-1-1-7 16,-2-1-5-16,-2 1-6 0,-1-4-9 0,0 3-3 15,-4 1-5-15,-2-2-3 0,-1 4-1 16,-2 0-2-16,-5 2-2 0,3 3 1 0,-6 1 2 15,0 4-1-15,0 0 1 0,0 2 2 16,-4 5 1-16,3-3 1 0,-1 5 0 0,3 0-2 0,2 1 1 16,2 0 0-16,5 0 0 0,1-1-1 15,4 3-3-15,1-3-1 0,6-2 0 0,2 2 4 16,4-4 3-16,-1 1 6 0,3-2 3 0,3-2 2 16,3-2 2-16,1-2-1 0,4-1 0 15,-1-2 1-15,4-2-2 0,-1 0-1 0,-1-2 1 16,0-1 1-16,-1-2-2 0,-4 0 1 0,-1-4-1 15,-3 1 0-15,-1-2 1 0,-3 2-1 0,-2-1 3 16,-2 2 2-16,1-2 1 0,-5 2-2 0,1 0-1 16,-5-1-1-16,1 3-3 0,-3-2-1 15,1 3-4-15,-2 3-9 0,-1 0-4 0,-1 2-3 16,-3 2 1-16,-1 1 4 0,-1 2 3 0,-2 0 0 16,0 3-3-16,1 4-1 0,3-1 0 0,1 0-3 15,4 3 2-15,-2-2-1 0,7 2 2 16,2 0 3-16,6 2 6 0,-1-3 3 0,6 2 5 0,4-2 2 15,7-1 0-15,3-3 0 0,5-3 1 16,3-1-1-16,2-2 1 0,3-2-2 16,-3-2 3-16,0 0-3 0,-3-2 3 0,1-1-1 15,-2-2 1-15,-1 1-1 0,-5 0 2 0,-1-2 1 16,-7 2 0-16,-2-2 5 0,-6 1 3 0,-1 0 4 16,-4 1 4-16,0 0-2 0,-4 0-2 15,-2 0-4-15,-3-1-4 0,0 0-5 0,1 3-5 0,-5-1-5 16,0 3-5-16,-5-1 0 0,-1 3-3 15,-3 2 0-15,-6 5 4 0,-2 0-1 0,1 3 4 16,-4 1 2-16,6 1 1 0,-1 0-1 0,3-1 1 16,2 1-3-16,5 1-4 0,2-4 0 15,1 2-5-15,5-1-2 0,4-1 2 0,2 0-1 16,3-1 4-16,5-1 7 0,4 0 6 0,1-3 5 16,8-3 3-16,3 0 0 0,2-2-5 0,5-4 0 15,-4 1-3-15,1-1 0 0,0-1 6 16,-8-1-2-16,-1 0 1 0,-3-2 0 0,-1 0-3 0,-2-2 3 15,-1 1-1-15,-5 0-1 0,1 0 1 16,-4 1 3-16,-2-3 0 0,-1 4-2 0,-2-3 3 16,-3 1-8-16,1 4-2 0,-6-2-1 15,1 2-5-15,0 1-3 0,-6 1-4 0,-1 2-1 0,-3 3-4 16,-3 0 5-16,-6 4 3 0,-2 1 2 16,0 1 7-16,-2 2-4 0,-1 1 3 15,4-1 0-15,-2 4-3 0,6-4 1 0,2 1-2 16,4 0-5-16,4-2-4 0,6 0-7 0,2 1-4 15,1-1 1-15,8 0 7 0,2-2 6 0,4 2 8 16,9-2 6-16,1-1-3 0,7-4 3 0,3-1-2 16,0-2-1-16,4 0 0 0,-2-2 1 0,-1-1-1 15,-2-1 1-15,-2 0 4 0,-4 0-4 16,-2-3 0-16,-5 1 2 0,1-2-2 0,-4 0 3 16,-3-1 1-16,1 3 1 0,-5-3 1 0,-1 2 3 15,-2-1 0-15,-3 0-2 0,-3 2 2 0,-1-1-2 16,-1 1 0-16,-2 0 0 0,-3 3-8 15,0 0-2-15,-1 0-6 0,-8 3-3 0,-1-1 2 16,-1 3 1-16,-5 2 3 0,-3 3 2 0,-1-1 7 16,3 1-6-16,-3-1 1 0,7 2-1 15,2 0-7-15,2 0 4 0,2 1-2 0,5 0-5 0,3-2-2 16,0 3-7-16,6 0-2 0,0-2-3 16,3 4-6-16,3 0-25 0,3 0-38 0,2 1-46 15,4-2-78-15,4-1-119 0,5 3-272 0,7-3-731 16</inkml:trace>
  <inkml:trace contextRef="#ctx0" brushRef="#br0" timeOffset="101866.7278">13614 4655 1 0,'-3'-3'158'0,"-4"-4"330"0,3 0-152 15,-3 1-56-15,6 0-53 0,-3-2-20 0,3 2-16 16,1-1-29-16,1 1-18 0,3-2-25 0,0 1-31 15,3 0-23-15,0-2-13 0,3 1-4 0,2 1-4 16,-1-1-4-16,1 5-6 0,1 0-9 16,-2 3-8-16,0 2-5 0,-2 1-5 0,1 5-3 15,-1-1 0-15,2 5-1 0,-4-1 2 0,2 5 3 16,1-1 3-16,0 2-1 0,-3 1 3 16,-3 0-1-16,4 2-4 0,-5-1 3 0,1 0-5 15,0-1 1-15,-3-1 0 0,0 2-1 0,0-4 1 16,-1-3 0-16,0 1 2 0,0-5-2 15,-1-2 2-15,0 2 1 0,0-5 2 0,1-1 8 16,-1-1 3-16,1-2 8 0,0 1 10 0,0 1 5 16,0-1 8-16,1-1 3 0,-2-1-13 0,1-2-14 15,-1-3-16-15,-1 1-12 0,1-2 0 16,1-3 0-16,0 3-1 0,3-3-2 0,-1-3-1 16,1 1-3-16,5 0 1 0,2-3 2 0,-1 2-2 15,1-1 0-15,2 1 1 0,-1 2-1 16,0-1-1-16,4 2 4 0,-2 1-2 0,-2 2 1 0,-1 3-1 15,0 0-1-15,-1 1 1 0,-3 1-3 16,0 1-1-16,0 0-3 0,-3 2-3 0,-1 0-2 16,3 3-2-16,-1 3 0 0,3-2 1 0,-3 3 3 15,2 2 2-15,-2 3 5 0,4 0 3 0,-4 5 2 16,3-2-1-16,-2 3 2 0,-1 0-1 0,-2 3 0 16,1 0 0-16,-2 1 1 0,-1-3 0 15,2-1-1-15,-1-2 2 0,1-5 0 0,-1-4-1 16,0-3 1-16,-1-1-2 0,1-3 3 0,-1 1-2 15,2-1 0-15,-2 0 0 0,0 0-3 16,1 0 3-16,-1-1-1 0,3-2-1 0,-1 1 1 16,5-3-5-16,0 0-1 0,4-2-1 0,-1-2-1 15,3-1 2-15,1-1-3 0,3 0-1 0,-3-1 1 16,5 1-2-16,-3-2 5 0,0 1-3 16,1 1 5-16,-3 1 1 0,2-1 1 0,-5 3 0 15,1 0 2-15,-1 0-1 0,2 2 0 0,-3 1 0 16,0 1 2-16,3 0-3 0,-5-1 2 0,-1 1-1 15,1 2-1-15,1 0-1 0,-1 1 2 16,0-1 0-16,-2-1 2 0,4 0 1 0,-3 1 0 16,-2 1 0-16,3 1-1 0,-1-2 1 0,-4 2-1 15,2 0 0-15,-1 0 2 0,-2 0 0 0,-1 0 1 16,0 0 3-16,-1-1-1 0,0 1 1 16,0 0 0-16,0 0 1 0,-1 1-1 0,1-1 1 0,0 0-1 15,-1 0-3-15,1 2-1 0,-1-1-2 16,1 1 2-16,-2 1 4 0,-3-1 0 0,2 4 3 15,-2 0-4-15,-2 1-2 0,1 2 0 0,2-1 0 16,-3 0 1-16,3 1-1 0,-4-1 0 16,6 2-1-16,-3-2-1 0,2 3 0 0,2-1 2 15,-1 0-1-15,0 1 0 0,0-1 0 0,2 1-3 16,2-3 3-16,2 0-1 0,-3 3-1 16,0-4 4-16,3 3 1 0,-1-4 0 0,-1 0 2 15,4-1-1-15,-2 2 0 0,-1-3 1 0,3 0 3 16,-3-1-2-16,3 0 8 0,-1-2 2 0,3 0 3 15,1-1 4-15,0-1-9 0,3 0-1 0,-1-2-5 16,0-1-4-16,1 0 3 0,2-2-3 16,-1 2 0-16,-2-1-3 0,-1 0-1 0,2 0 3 15,-4-2 1-15,1 1 2 0,0 0-2 0,-5 0 0 16,4-1 1-16,-3 1-1 0,-1 0 0 0,-2 0 1 16,3 0-5-16,-2 5 1 0,-2-5 1 15,0 1-1-15,0 0 1 0,0-2 1 0,0 2-2 16,-1-1 0-16,0-1-1 0,0 0 0 0,0 0 0 15,0 2 1-15,-1-4 0 0,0 4-2 16,1-1 0-16,-1 1 1 0,0-2-2 0,0 3 4 0,-2 0-2 16,0 1-2-16,2-1 1 0,0 2-1 15,1-1 1-15,-1 2-1 0,-1-2 0 0,1 2-3 16,-1 0 3-16,0 0 0 0,1 0 1 16,0-2 3-16,1 2-4 0,-2 0-2 0,1 1-1 15,-2-1 0-15,1 1 2 0,1-1 1 0,0 0 0 16,0 1 0-16,-1-3-1 0,-3 2 0 0,3-1 3 15,1-2 1-15,-1 1-2 0,-1 2-1 16,0-2-1-16,1 1-3 0,-1 1 4 0,-1-1 1 0,1 0 0 16,1 1-2-16,-1-1 1 0,-2 1 0 15,2-1 0-15,0 0 4 0,-1-1-4 0,3 2 0 16,-2-2-1-16,-1 1-2 0,2 1 3 0,1 0 0 16,-1-1 1-16,1 2-1 0,-3-1 2 0,4 1-2 15,0-1 1-15,0 1 6 0,4 0-8 16,-3 0 0-16,0-1-5 0,1-1-5 0,5 0 0 15,0 0 0-15,6-2 3 0,-1 3 1 0,1 0 1 16,6 1 0-16,-2 1 0 0,-2 0 3 0,4 4-3 16,-2 0 0-16,-1-2 0 0,0 4 0 15,-2 2 4-15,3-1 1 0,-4 0 1 0,3 6-1 16,1-4-2-16,-2 4-1 0,-2 1 2 0,3 0 2 16,-3 5-1-16,-3-1-1 0,-1 2 0 0,-2-1-6 15,-2 0 6-15,-3 2-1 0,-2-3-1 16,0 0 5-16,-2-6-4 0,0 2 1 0,-2-4-2 15,-1-3 1-15,3-1-1 0,-5-3 2 0,4 2 1 16,-3-2-1-16,2-1 2 0,-4 0 2 16,3-2-1-16,-2-1 3 0,-2-1-2 0,3-1-2 0,0-1-2 15,-2-1 0-15,4-1-3 0,-2-1 0 16,-2-1-1-16,5 0-7 0,2-1-4 0,0 0-9 16,3-3-9-16,1 3-3 0,5-2-1 0,0 0 0 15,3 1 4-15,6 2 8 0,-1-2 4 0,10-1 6 16,-2 0 4-16,6 2-2 0,1 0 6 15,1-2 2-15,4 6 1 0,3-4 8 0,0 3-4 16,0 0 1-16,-1 0 2 0,0 1-1 0,-4 1 2 16,-2-2 1-16,-1 2 0 0,-1-3-5 15,-2 1 4-15,0 1 0 0,-5-2 2 0,-2 0 6 16,-2 1-2-16,-6 2 1 0,-3-2 6 0,-3 1 4 16,0 1 5-16,-3-3 2 0,-1 2 1 0,0-1-6 15,-2 1-2-15,-1-1-2 0,-1 0-4 16,-3 1 3-16,1-2-7 0,-4 0 0 0,3-2-3 15,-4 4-2-15,0-1 1 0,-3 0-2 0,0 2 2 16,1-3-5-16,-2 3 5 0,2 1 0 0,-1 1-2 16,-1 0 2-16,-2 1-3 0,0 2 0 15,3 1-1-15,-2 5 0 0,-3 0-1 0,4 1 0 16,-1 2 0-16,0 2-3 0,2 3 2 0,1 1 1 16,4 3 1-16,0-2 4 0,3 4-5 15,3-1 0-15,3-3 1 0,4 1-1 0,3-4 4 16,4-1 3-16,5-1 4 0,2-1 4 0,7-3 2 15,-2-1 0-15,2-4 0 0,3 0 1 0,-1-4 1 16,-1-4 0-16,0 1-3 0,-4-3-2 16,3 1-4-16,-1-3-2 0,-3 0-3 0,-3-3-3 0,-2 2 0 15,-2 0 1-15,-6 2 2 0,-6-1 6 16,4 0-4-16,-8 1 0 0,0 2-1 0,-1-1-4 16,0 1 4-16,-1 1-1 0,0 1-4 0,-1-1-2 15,-1 3-1-15,-3-2-1 0,2 3-3 0,-3 0 0 16,-1 1-12-16,-1 3-18 0,-1-1-28 15,3 1-48-15,-3 3-72 0,-1 0-174 0,-3-1-641 16,2 0-610-16</inkml:trace>
  <inkml:trace contextRef="#ctx0" brushRef="#br0" timeOffset="103413.3732">16209 4836 1 0,'-7'0'0'0,"-2"-2"27"15,-3 0 318-15,2 2-18 0,2 0-9 0,1 0-9 16,2 0-30-16,2-1-32 0,-1 0-39 16,3 0-41-16,1-2-33 0,0 0-32 0,0 0-23 15,2-4-20-15,4-1-16 0,2 2-9 0,-1-2-8 16,8-4-7-16,0 0-2 0,5-3 2 0,2-2-2 15,3 2 1-15,-1-2-1 0,5-2-2 16,0-1 0-16,-2 1 3 0,-3 0-3 0,-2 0 2 16,-1-1 1-16,-2 1-2 0,0 1 3 0,-8-1-2 15,0 1-6-15,-2 1-1 0,-3 2-3 0,-4 1 2 16,-3 4 2-16,-5 0 0 0,2 2-1 16,-4 4-5-16,-3 3-3 0,-3 1-7 0,-4 3 1 15,0 4 1-15,-4 1 0 0,1 4 1 0,1 4 0 16,1-3-1-16,1 5 2 0,7 1-1 15,0 3 1-15,2 0 1 0,5 3 0 0,0 2-2 16,9-1 0-16,-1 2-1 0,6-1-1 0,0 1 1 16,7-2 0-16,-4 1 0 0,5-3 2 15,0-4-2-15,-3-2 1 0,3-2 1 0,2-3 1 16,-6-3 0-16,5-1 3 0,-3-4-1 0,-3 2 0 16,-2-3 3-16,1-2-1 0,-2-1 2 0,0-1 1 15,2-3 0-15,-3 2 0 0,1-2-1 16,3-2-2-16,0 2-4 0,-1-2 2 0,0-3-2 0,5 3 0 15,-4-5 2-15,6 2-1 0,-1-1 0 0,2 0 0 16,1-2 1-16,-1-1-1 0,3-3 1 16,-1 3-1-16,-2-2-1 0,0 1 1 0,0 0 0 15,-3 3 2-15,-2-2 1 0,-1 3 2 16,-4 2 5-16,-1-1 4 0,-2 2 5 0,-4 3 4 16,-1 0 2-16,-2 2-1 0,0 2-7 0,0-1-5 15,-2 0-11-15,2 2-8 0,-3-1-1 0,0 2 2 16,-4 4 1-16,1 3 6 0,-3-1-2 0,0 5 0 15,1-3 0-15,-2 3-2 0,4-1 0 16,1 0 2-16,0-3-2 0,2 3 1 0,3-4 0 16,3-1 0-16,2 0 0 0,2-3 3 0,3 0 1 15,6-3 4-15,4 2 1 0,1-4 0 16,5-1-4-16,1-3 2 0,1 0 1 0,1-2 0 16,2-1 3-16,-3-3-1 0,-6-2 3 0,2 0 1 15,-5-4 2-15,1 0-2 0,-2-1-3 0,1-3-3 16,-4 2-4-16,2-4 1 0,-3 0 1 15,0 1-2-15,-4 0 3 0,0 1-2 0,-6 3 0 0,1 3 1 16,-5 1-1-16,-6 4-2 0,-1 2-1 16,0-1-4-16,-2 3-3 0,-3 2 0 0,-3 2-1 15,2 1 0-15,-1 0 3 0,-2 3-1 0,4 2-2 16,-1 2-2-16,3-1-4 0,3 2-1 0,0 3 0 16,6-1 0-16,1 5 2 0,1 1 3 15,6 0 3-15,0 4 3 0,4 0 2 0,2 1-1 16,-1 0 1-16,5 4 1 0,-3-3 0 0,3 3-1 15,-3-1 1-15,3-2-2 0,-4 0-2 16,1-4 3-16,-2 1 0 0,-6-2 1 0,3-4 2 16,-5 0-2-16,0-2-2 0,-3-3 3 0,0 0-6 15,-1-2 5-15,-1-2 1 0,0 0-2 0,0-2 3 16,-2 1 1-16,2-2 2 0,-1-1 6 0,1 0 9 16,1-1-1-16,0 0-1 0,-1-2-6 15,1 0-14-15,0-3-1 0,1 0-7 0,2-3-5 16,3-2-1-16,3-1 2 0,4-3 6 0,3 0 1 15,1 0 8-15,1-2-4 0,3 0 2 16,1-1 0-16,-4 6-4 0,2-3 2 0,-1 4 0 16,-5 1 3-16,0 3 2 0,-5 2 3 0,-4 1 3 15,-2 3-1-15,-1 0 2 0,-1 1-7 0,-1 1-7 16,-1 0-1-16,-1 4-2 0,-1 1 6 0,0 4 5 16,-3 3-1-16,1 1 2 0,-4 1-2 15,1 1-1-15,2 0 0 0,2-2 3 0,1 3-4 16,-1-1 1-16,8-1 1 0,-1 1-6 0,5-2 8 15,1-2 2-15,3-3 3 0,0-1 6 0,4-1 0 16,1-4 0-16,1 0 1 0,1-3 0 16,0-4-2-16,-4 0 0 0,3-1 2 0,-5-2-4 15,1-2 3-15,-2 0-2 0,0-4-3 0,-2-1 0 16,-1 0 0-16,0-1 0 0,-4 1-1 0,0 0 2 16,-3 0-7-16,-2-2-1 0,0-2-1 15,-1 1-2-15,-2 0 1 0,-3-2 0 0,-4 0-2 16,0 0 1-16,-2 3-4 0,-4-2-4 0,-2 3 1 15,0 2-5-15,-6 2 1 0,2 0 0 16,-1 2-2-16,2 4-7 0,0 1-4 0,6 2-15 16,1 2-25-16,5 0-32 0,6 4-53 0,1 2-61 15,2 2-78-15,4 1-121 0,6 3-259 0,8-3-711 16</inkml:trace>
  <inkml:trace contextRef="#ctx0" brushRef="#br0" timeOffset="104500.8834">17979 4682 334 0,'-1'-2'585'0,"-1"0"-125"16,0-1-71-16,0 2-82 0,2 1-90 0,0 0-80 15,0 1-52-15,0-1-32 0,-1 3-9 0,-2-1 8 16,-1 3 3-16,0 1 1 0,-1 1-5 0,0 1-14 16,2 0-9-16,0 4-5 0,1-2-2 15,2 3-6-15,0-1 2 0,2 1-2 0,2-1-2 16,2 0 1-16,1-1-1 0,3 0-1 0,1-1 2 15,2-1 3-15,2-2 2 0,-2-3 2 0,7 1-3 16,-3-4-4-16,3 3-3 0,-2-4-2 16,-2-4-1-16,3 2 0 0,-6-3 0 0,2 2-1 15,-3-3-1-15,-2-2 2 0,0 1 0 0,-1-4-1 16,1-1-1-16,0-1-7 0,-1-2 4 0,-2 0-1 16,1 2 0-16,1-3 4 0,-4 3-4 15,0 0 1-15,-2 4 0 0,1 0 3 0,-3 3 0 0,0 0 2 16,-1 3 3-16,-1-1-3 0,1 3 2 15,-1 1-6-15,-1 0-6 0,2 1 0 16,-2 1-6-16,0 2 1 0,-1 3 3 0,-1 1 1 0,1 3 1 16,0 0 1-16,0 3 0 0,3-2-3 15,2 4 4-15,0-2 0 0,2 0-1 0,1 0 6 16,0-1-6-16,3 0 2 0,2-2 0 0,0 1-2 16,0-3 2-16,1-1 1 0,-1-4 0 15,4 0-1-15,-1-1 1 0,-1-2-3 0,2-1-1 16,0-1 2-16,0-2 0 0,0-1 0 0,3 1 3 15,-4-4-6-15,4 1 1 0,-5-1 2 0,3-3-1 16,-2-1 2-16,0 0-1 0,2 0 1 0,0-3-2 16,-2 0 5-16,0 0-2 0,2 0-1 0,-5 1 2 15,-2 1-6-15,2-1 4 0,-1 2 1 16,-1 3-1-16,-4 0 1 0,4 3 2 16,-4-1-4-16,-2 3 2 0,1 1 1 0,-2 1-4 15,0 1-1-15,-1 0-2 0,-1 3-10 0,2-2 3 16,-1 2 1-16,3 4 2 0,-1-1 6 0,3 5 1 15,-2 0 0-15,2 1 0 0,-1 3 4 16,0-3-4-16,2-1 2 0,2 1-1 0,1-2-2 0,1 0 3 16,1-2 1-16,2-1 0 0,4-3 1 15,-2-1-1-15,2 0 0 0,1-2-1 0,-2-1 1 16,2 0-2-16,-2-1 1 0,0-2 0 16,-2 2-1-16,-1-4 2 0,-2-1-1 0,2-2 1 0,-3 0 1 15,-2 1 0-15,-1 0 1 0,1-1-2 16,0 0 3-16,-2-1-2 0,-1 0 0 0,0-1 0 15,1 0-2-15,-1 0-1 0,-1 2 0 0,1 1 0 16,-1-1 0-16,0 3 0 0,-1-1 0 16,2 4-3-16,-2-1 3 0,0 2-1 0,0 0 0 15,-2 1 1-15,2 0-6 0,-1 2 0 0,2 1 1 16,-3 2-3-16,3 1 6 0,1 1-1 0,0 3 2 16,0 1 1-16,-2 3-1 0,4-2 2 15,0 0 0-15,2-1 0 0,1 1 0 0,0-2 0 0,2-2 0 16,1-1 0-16,4-3 0 0,-2 1 0 15,4-3 1-15,-2 0-2 0,-1-1-1 0,1-2-2 16,0 1-1-16,-1-4-1 0,0 0 3 0,-1-1 1 16,0-2 0-16,-2 2 2 0,-1-2 0 15,-2-2-1-15,1 3 1 0,-3-1-1 0,2 1 1 16,-4-2 0-16,1 0-1 0,2 2 3 0,-3-4-3 16,1 3 0-16,-2 0 1 0,2 0-2 0,-3 0 3 15,1 0 0-15,0-2 1 0,0 2 0 0,0 1-2 16,-2-2 1-16,2-1 0 0,-2 2 1 15,-1-3 0-15,2 4 2 0,0 0-1 0,-3 3 5 16,2-2 4-16,-3 2 4 0,0 2 7 0,-2-1-3 16,1 4-7-16,0-2-6 0,-3 3-4 0,-2 1-1 15,-5 0 1-15,0 2 1 0,-3 1 1 16,-1 3 1-16,5-4-1 0,-1 6-3 0,2-2 1 16,4 0-2-16,0 4 0 0,4-2-1 0,1 0 0 15,2 1-1-15,2-1 2 0,1 0 0 16,4-1-2-16,2 0 0 0,0-1-1 0,5 2-6 15,-1 0-15-15,4-3-29 0,1 4-52 0,2-4-85 16,4-1-188-16,0 0-655 0,4-4-593 16</inkml:trace>
  <inkml:trace contextRef="#ctx0" brushRef="#br0" timeOffset="105064.091">20578 4314 1955 0,'-5'-11'171'0,"-1"-1"35"0,2-4 2 0,0 8-13 15,0 2-26-15,3 4-48 0,0 2-52 0,0 2-31 16,-3 5-11-16,-2 1 5 0,-3 6 13 15,-1 2 2-15,0 3-2 0,0 5-8 0,-1 3-9 16,1 2-5-16,1 3-5 0,-2 0-2 0,1 3-4 16,-1 0-4-16,1 2-3 0,5-1-5 0,3-3 2 15,5-1-3-15,2-4 3 0,6-2 0 16,2-2-3-16,4-2 0 0,-1-4-1 0,6-3 1 16,0-1-7-16,0-4-6 0,6-1-7 0,-4-3-13 15,4-2 4-15,-2-4 2 0,-1-3 3 0,-1-1 10 16,-3-3 0-16,1-3 6 0,-6-1 3 0,1-2 4 15,-3-1 2-15,2-3 0 0,-5 0-1 16,-1 3-3-16,-6 1 5 0,-1 3 1 0,-1 0 0 16,-5 3 6-16,0 2-6 0,-2 2 0 0,-3 0-1 15,-2 3 4-15,-3 1-1 0,-3 3 0 16,0 2 0-16,1 1-6 0,1 3 4 0,2-1 1 16,3-2-2-16,3 4 3 0,0-3-4 0,3 1 1 15,3 1-1-15,3 0 2 0,3 1 0 16,1-3 1-16,2-1 0 0,4 0-5 0,-1-3 5 15,2 1-1-15,2-2-1 0,-1 0 2 0,0-3-3 16,-2 0 0-16,1 0-1 0,-2 0-2 0,-4-2-2 16,0-1-3-16,-1-1-3 0,-3-1-2 15,-2 0-14-15,0-3-20 0,-2 0-29 0,-4-4-42 16,0 1-43-16,-3-2-46 0,-5 1-69 0,0-1-132 0,-7 2-232 16,-3-3-215-16,-6 1 388 0</inkml:trace>
  <inkml:trace contextRef="#ctx0" brushRef="#br0" timeOffset="105256.6144">20340 4544 1 0,'-18'-5'374'0,"-4"-3"171"0,-4-1-74 0,13 4-51 16,10 1-70-16,1 2-91 0,4 1-90 0,2 0-62 15,8-1-36-15,5 1-8 0,7 1-3 0,7 0-7 16,4 0-14-16,4 1-6 0,2 2-8 16,1-1-7-16,1 0 1 0,4 1-10 0,-5-1-2 15,0 1-2-15,-1-1-4 0,-3 2 0 0,-5-2 0 16,-3-1-3-16,-2 2-7 0,-7-1-6 15,-6-1-14-15,-1 1-31 0,-7 1-48 0,-1-2-94 16,-4 0-175-16,1 2-422 0,-6 0-700 0</inkml:trace>
  <inkml:trace contextRef="#ctx0" brushRef="#br0" timeOffset="106581.3614">22240 4113 1372 0,'-3'-2'218'0,"-1"-2"-111"0,2 0-44 0,2 6-36 15,0 1 22-15,-1 2 50 0,0 3 35 0,-5 5 37 16,2 3-5-16,-1 5-7 0,1 6-17 0,0 2-36 15,-1 3-26-15,3 4-37 0,0 5-11 0,-3 2 3 16,1 2-3-16,-4 2-3 0,4 1-7 16,-3 0-5-16,-1-1-8 0,0 0-3 0,1-1 0 15,-2-1-6-15,2-5 3 0,2-7 1 0,-1-6-1 16,4-6 3-16,-2-3 0 0,1-4 0 16,1-5 3-16,0-2 3 0,-1-2 2 0,1-2 6 15,2-3 9-15,-1 0 9 0,1 0 7 0,-1-3-5 16,-3 0-10-16,-1-3-13 0,1-3-8 0,-3-2-3 15,2-2-2-15,-2-4 1 0,-2-1-3 16,0-2 0-16,4-4 0 0,-2-2-4 0,1-3 0 16,2-1-2-16,1-5-2 0,2-1 0 0,2-1-4 15,2-1-2-15,6-1-3 0,1 2-1 0,4-1-1 16,6 0-1-16,6 3 1 0,-1 1 0 16,5 8 4-16,5 4 4 0,-2 6 2 0,-1 2 2 15,0 6 0-15,3 1 0 0,-2 4-1 0,-4 5-1 16,0 3 0-16,-5 2-2 0,-3 4-1 15,-2 2-3-15,-4 5 5 0,-1 1 1 0,-4 4 3 16,1 6 2-16,-8-4 1 0,2 3 0 0,-8-1 1 16,1-1 1-16,-7 0 0 0,-1-4 2 0,-1-1 1 15,-2-3 0-15,-3-3 3 0,1 2 1 0,-2-5 0 16,2-2 2-16,-1-3-2 0,4 0-1 0,-1-3 0 16,3-1 1-16,0 0 0 0,3-3 2 15,6 1 4-15,0-2 7 0,1 1 5 0,0-3-6 16,2-1-10-16,0-3-11 0,6-3-8 0,2-3-3 15,1 0 1-15,7-2 2 0,2-1-1 0,4-2 1 16,5-2-1-16,1 1-1 0,2 0 1 16,0 5 2-16,4-1 2 0,-4 4 2 0,-1 1 2 15,-1 1-2-15,-6 4 1 0,2 0 0 0,-7 3-2 16,-3 2 0-16,-1 1-5 0,-4 2-3 0,-1 3 1 16,-1 1 1-16,-4 5 1 0,3 0 4 15,-2 4 2-15,-2 0 1 0,-2 3 3 0,2 0 0 16,-4 1 1-16,-1-1 0 0,-4-3 1 0,2 2-2 15,-4-2 1-15,3-1 1 0,-3-1 1 0,-2-4 2 16,4-1-2-16,-4 0-1 0,2-4 1 16,-2 2 0-16,4-3-2 0,-2 0 0 0,1-3 0 15,4 0-2-15,-1-1 3 0,2 0 2 16,1-1 0-16,1-1-4 0,1-2-9 0,1-3-11 0,4 0-4 16,1-3-1-16,3-1 0 0,1 0-1 0,6 0 2 15,-3-1 1-15,4-1 5 0,0 0 4 0,1-1 2 16,-2 1 1-16,1 0 1 0,-2 1 1 15,0-1 2-15,1 3 1 0,-5 0 2 0,-3 3 4 16,0-1 1-16,-2 0 1 0,-1 2-1 0,0 1 1 16,2 2-1-16,-2 1 2 0,2-3-1 15,-2 3 1-15,1-1-1 0,2 2 0 0,5 0 1 16,-2-1 1-16,2 0 1 0,3 0-1 0,3 0 2 16,5 1-2-16,-2-1 2 0,2 0-1 15,0-1 0-15,1-1 3 0,2-1 3 0,-3-1 0 16,2-2 4-16,-1-3 0 0,-4 0 0 0,-2-3 0 15,-2 0 2-15,-2 1-2 0,-2-3 1 0,-4 3-1 16,0-2-2-16,-1-1 2 0,-3 2-2 0,-4 1 0 16,2 0-2-16,-4 0 2 0,-2 2-2 15,-3 0 2-15,2 2-2 0,-2 1-3 0,-3 2 1 0,-2 3-4 16,3 0-1-16,-3 3-4 0,-5 0-1 16,2 4 0-16,-1 4-2 0,-5 3 2 0,5 1 0 15,-4 5-1-15,6 3 2 0,-1 1 0 16,1 5 0-16,3 2 1 0,1 7 0 0,2-1-1 15,0 5 2-15,3-4-1 0,2 4 0 0,-1-2 0 16,0 2 1-16,0 1-1 0,0-2 3 0,0 0-1 16,-3-2-1-16,2-2-1 0,0-6-2 15,0-2 1-15,-4-3 0 0,4-1 0 0,0-4-1 16,-3-2-1-16,3-2-3 0,0-4-5 0,0 1-9 16,-2-2-29-16,2-3-31 0,0 0-54 0,1-2-84 15,-3-1-150-15,4-1-358 0,1-4-821 16</inkml:trace>
  <inkml:trace contextRef="#ctx0" brushRef="#br0" timeOffset="107322.0752">23693 4425 351 0,'9'-8'289'0,"1"-1"31"0,2-4-47 15,5 3-20-15,-2 2-17 0,3 2-52 16,-2 1-51-16,2-1-33 0,5 0-23 0,3 2-22 16,3 3-17-16,-2 1-8 0,3 1-9 15,-4 1-2-15,1 1-2 0,-4-1-3 0,-2 3 1 16,-1-3-3-16,0 2-2 0,-3-2-3 0,-4 1-2 16,-4-1-5-16,-2 2-5 0,-2-2-1 0,-4 1-3 15,-1-1 12-15,-3 3 14 0,-1 0 12 0,-4 4 10 16,-3 3 2-16,-5 0-1 0,-4 2-1 15,-1-2-2-15,-1-1-2 0,-1-1-4 0,3 1-6 16,0 0-9-16,2 0-5 0,5-1-5 0,4 1-6 16,1 0 2-16,4 0-1 0,1-2-1 15,7 2 3-15,1-1 3 0,4 1 2 0,1 1 5 16,7-3 5-16,-1 1-4 0,3-3 6 0,2-2-2 16,0-2-3-16,3-1 2 0,-2-1-4 15,2-2-1-15,-3-2-1 0,5 0 1 0,-3-2-2 16,3-2 1-16,-5-3 1 0,-3 2-2 0,-2-2 3 15,2-1 0-15,-5 1 0 0,-1-3 4 0,-2 0 0 16,-2 0-2-16,1-3-2 0,-6 4-1 16,1 0-4-16,-3 3 0 0,-1 3-1 0,-1 0-6 15,-3 2 2-15,3 2-5 0,-1 1-7 0,0 1-3 16,-5 1-6-16,4 4-2 0,-4 2 5 0,1 0 4 16,1 5 4-16,2 2 3 0,-1 3 2 0,4 0-2 15,5 0 3-15,0 1 2 0,5 0-1 0,7-1 7 16,0 0-1-16,7-2-1 0,3-3 3 15,-2 0-1-15,5-4 1 0,-2-3-1 0,-5-2 1 16,-2-3-4-16,-1-2 6 0,-1-1 1 0,-1-6 0 16,-3-2 6-16,4 2-5 0,1-5-2 0,-3-1 0 15,-2-1 1-15,2-2 0 0,-3 2 0 16,1-2 1-16,-2-2-7 0,-1 0 4 0,0-3-1 16,1-2-3-16,-3-2 5 0,1-2-5 0,-3 2-1 15,-2 1 1-15,2 4 3 0,-5 2 1 0,3 7 1 16,-3 3 5-16,-2 5-4 0,-1 3 3 15,0-1-4-15,0 3-12 0,0 3-6 0,0 0-6 16,-1 4 0-16,-1 7 9 0,1 3 1 0,-3 5 6 16,2 3-2-16,2 3 1 0,-1 2-2 0,2-1 2 15,-2 0 0-15,1 1-1 0,-1 4 4 16,-2-1-10-16,-2 4-23 0,1 0-37 0,-3 1-58 16,-1-5-80-16,1-2-95 0,2-6-167 0,4-9-305 15,1-2-608-15</inkml:trace>
  <inkml:trace contextRef="#ctx0" brushRef="#br0" timeOffset="107474.7519">24741 4492 872 0,'2'-3'316'16,"4"-2"-89"-16,1 0-115 0,1 1-59 0,6 2-19 15,-2 0-10-15,4 2-15 0,1 2-5 0,5 0-8 16,3 3-31-16,1-1-260 0,1 2-978 15</inkml:trace>
  <inkml:trace contextRef="#ctx0" brushRef="#br0" timeOffset="108718.574">25851 4532 88 0,'6'-9'372'0,"-3"-1"39"0,3-3-28 0,-2 3-34 16,0 2-44-16,-2 0-64 0,-1 1-47 0,-1 0-40 15,-1 3-34-15,-1 0-33 0,-2 2-33 16,-4 1-22-16,-3 4-12 0,-4 1-2 0,-8 2 5 16,-5 5 5-16,-4 1 4 0,-5 2-1 0,2 3-1 15,-1-1-5-15,7 4-8 0,0-4-4 0,5 5-6 16,4-1 1-16,8 1-1 0,2-1 1 0,5-1 1 15,5 0 2-15,6 2 1 0,5-1 3 16,9-2 5-16,6-1-3 0,5-1-1 0,6-1-3 16,3-3-4-16,1-1 0 0,0-4-3 0,-3-1 0 15,-1-5 0-15,-4-1-4 0,-3-1 1 0,-2-4-1 16,-2-1-2-16,-4-1 0 0,-2-3 2 16,-3 1 1-16,-5-1 1 0,0-2 3 0,-5-2 1 15,-2 1 0-15,-3-2-1 0,-1 2-2 16,-4-1-3-16,-2 2-1 0,-1 0-2 0,-5 2-1 0,0 1 0 15,0 2-1-15,-5 2 2 0,0-1-1 0,1 3 0 16,1 1-1-16,2 2-4 0,2 2-2 16,4 4-3-16,1 1-2 0,1 1 1 0,4 6 3 15,5 0 4-15,5 3 3 0,9 5 3 16,6-1 0-16,9 2 0 0,7-1-2 0,2-2 0 16,4-1-7-16,1 1-6 0,2-4-1 0,-3 1-7 15,-2-5 3-15,-1-1 1 0,-1-3-1 0,-3-1 4 16,-2-4 2-16,-5-2 1 0,-1 1 4 0,-2-4 5 15,-5 0-1-15,0-2 3 0,-5 0 5 16,-5-2-1-16,-4-2 7 0,-1 0-1 0,-4 0 2 16,-2-2 2-16,-1 0-3 0,-3-1-1 0,-2 1-2 15,-1-4 2-15,-1 5-4 0,-2-1-1 0,-4 0-2 16,1 4-6-16,-2-2 3 0,0 1 1 16,-2 4-2-16,-2 2-1 0,4 1 0 0,0 2-4 15,0 4-2-15,2 1 0 0,4 2-3 0,1 2 3 16,3 2 0-16,3 2-2 0,5 1 8 0,5 1 5 15,7 3 3-15,4-1 7 0,6-3-1 16,7 0-3-16,3-1 0 0,2-4 1 0,0 2-5 16,-1-5-1-16,-1-5 0 0,0 0-5 0,-1-6 8 15,-6-4 1-15,0-2 1 0,-2-3 4 0,-1-5-1 16,-2 1-1-16,1-4 3 0,-6-1 2 16,2-4-3-16,-3 0-3 0,-1-2-1 0,-4-4-5 15,0-2-1-15,-3-2 1 0,-1-2-3 0,-1 0 2 16,-4-1-2-16,-1 0 0 0,-6 2 0 15,0 0 1-15,0 4 1 0,-4 3 1 0,-1 2 0 16,1 5 0-16,-2 4 3 0,-1 6-2 0,3 5 0 0,0 4-8 16,0 3-13-16,-1 3-3 0,-2 4-2 15,-5 6 5-15,-2 6 9 0,0 4 3 0,0 4 1 16,1 4 1-16,0 4 0 0,1 1 3 16,-1 6 0-16,2 1 2 0,-1-1-1 0,1 5 1 0,2-1-1 15,1 0 3-15,2-5-2 0,5-6-1 16,3-2-3-16,6-8-4 0,-1-5 4 0,2-6 1 15,1-3 4-15,-1-6 5 0,-2-1 0 0,2-3 2 16,3-1 1-16,0-2-1 0,0-3-1 16,2-1-3-16,-1-1-1 0,2-3-5 0,3 1 2 15,-1-3 0-15,3 1-2 0,1-3 5 0,2 1-6 16,3-1 1-16,0-2 0 0,-1 3-2 16,4-2 1-16,-2 0-1 0,-2 6-1 0,-3-1-4 15,-4 2 2-15,0 5 2 0,-5-1 3 0,-2 0 6 16,-2 2-3-16,-3 1 0 0,-1-1-6 0,1 4-3 15,-2 0 1-15,0 3 1 0,2 0 1 16,-1 4 0-16,0 2 2 0,1 2 0 0,-1 1 2 16,-3 2 2-16,2-1-2 0,-1 2 0 0,-2-4-1 15,1 0-1-15,1-1 2 0,-2-1 0 0,2-2 0 16,-3-2-2-16,2-2 2 0,-2 0-2 16,1-2-2-16,2 1-6 0,-3-2-20 0,1-2-21 0,-1 0-12 15,0-2-36-15,0-2-76 0,0-2-108 16,1-3-295-16,1-3-334 0,-4-2 102 0</inkml:trace>
  <inkml:trace contextRef="#ctx0" brushRef="#br0" timeOffset="109871.0996">28115 4805 1 0,'-6'4'0'0,"-3"1"107"15,-1 1 166-15,2 3 16 0,0-2-2 0,-2 3-43 16,2-1-64-16,2 0-48 0,0 4-33 0,4-1-27 16,-3 1-7-16,5-1 0 0,0 1 5 15,5 2 6-15,-1 0-2 0,4 2-2 0,2-2-7 16,6 1-10-16,2-3-10 0,3 0-11 0,1-2-8 16,2-1-10-16,-3-5-6 0,0 0-1 0,0-4-2 15,-2-1-1-15,0-2 1 0,-3-2 4 16,-1 0 1-16,-4-6 6 0,1 2 4 0,1 0 1 15,-4-5 1-15,-1 2-2 0,0-3-2 0,-2 1 0 16,-1-1-2-16,0 0-5 0,0 2 0 16,-2 2-3-16,3 2 0 0,-4 3 1 0,0-3 2 15,1 5 0-15,-1 0 2 0,-1 2-4 0,-1 1-7 16,0 0-10-16,0 0-27 0,0 1-17 0,0 2 2 16,-1 3 9-16,1 0 23 0,0 4 15 0,0 2 1 15,1 0-2-15,0 2 4 0,1-1 0 16,2 0 1-16,5 1 4 0,-3-3 1 0,3-2 3 15,1 0 3-15,1-3 3 0,0-1-1 16,1-1 0-16,1 0-4 0,1-2-5 0,-2 0-1 0,1-1-1 16,1-1 1-16,-2-1 3 0,-1-1 0 15,1-3-1-15,1 1-1 0,0 1-1 0,-2-3 0 16,0 2 2-16,0-4 0 0,-2 0-1 0,-1 1 1 16,0-1 0-16,0 0-1 0,0-1 0 0,0 0-2 15,0-1-2-15,-2 2-1 0,2-1 0 16,0 0-1-16,-4 3 1 0,3 0-2 0,-4 1 0 15,3 3-1-15,-3 0-2 0,-2 0-2 0,2 2-5 16,0 0-4-16,-1 0-2 0,4 0 3 0,-1 3 3 16,4 0 2-16,0 0 2 0,1 0 1 15,1 3 0-15,-1-1 3 0,0 3 0 0,-1-1-2 16,1 0 2-16,-3 0 0 0,2-2 2 0,0 3 2 16,0-2 2-16,5 0 0 0,-3-2 1 15,3 0-2-15,-2-1 0 0,2 0-1 0,1-1 0 16,-2 0-1-16,3-1 2 0,-3-2-3 0,2 0 1 15,-2 0-2-15,0-2 0 0,-3 1-3 16,0-2 1-16,0-1 1 0,-1-1-1 0,0 0 3 0,2 0 1 16,-2-1-1-16,-2 0 2 0,-1-1 0 15,3 0 0-15,-3 0 0 0,0 2-1 0,2-2 2 16,-3 1-1-16,2 1-1 0,-3-1-1 0,0 4-1 16,-2 0 0-16,0 1-2 0,0 1-1 0,0 1-7 15,0 0-8-15,-1 0-3 0,4 3-2 0,1 0 2 16,2 2 8-16,1 1 7 0,2 0 5 15,2 0 5-15,-1 0 1 0,5 0 2 0,-2-1 1 16,1 0-2-16,1-2 2 0,-2 1 0 0,3-1 1 16,0-1 5-16,-2-3 3 0,2-2 5 15,1-2 0-15,-1-2-1 0,0 0-2 0,0-3-6 16,0 0 0-16,-3-2-2 0,-2-2 2 0,-1 0 5 16,-1 2 1-16,-2-2-1 0,-2-2 2 0,-3 4 2 15,4-3 2-15,-6 2 2 0,-1-1 0 16,-1 0-1-16,0 3 0 0,-1 1 1 0,0-1-1 15,-1 5 0-15,-3 1-2 0,4 2-3 0,0 2-7 16,1-2-13-16,0 3-17 0,-1 4-5 0,-2 1-1 16,-3 2 8-16,-3 6 11 0,-2 1 2 15,1 4-3-15,2 5 0 0,2-1 1 0,-2 6 1 0,0 2 5 16,5 5-1-16,-4-1-1 0,4 4 2 16,-2 0-1-16,4 2 0 0,-1 2 2 0,1 1-2 15,0-2 1-15,0 0 0 0,0-3-1 0,1-1 1 16,-4 1 0-16,0-2-1 0,-4 3-2 0,-5-4-13 15,-2 0-47-15,-1 1-93 0,-9-2-163 16,-3 0-632-16,-3-3-517 0</inkml:trace>
  <inkml:trace contextRef="#ctx0" brushRef="#br0" timeOffset="110560.6138">26912 5341 2243 0,'0'-2'14'0,"-1"1"-15"0,0 2-19 16,-2 7 2-16,1 0 43 0,-6 7 35 0,1 1 10 16,-5 3 2-16,1 3-5 0,0 1-10 0,0 7-11 15,-2-1-9-15,5 2-9 0,-1 0-8 0,4 2-3 16,-1-1-6-16,2-1 2 0,2 1-1 16,4-5-2-16,2-4 3 0,6-2 1 0,0-6 4 15,0-3 2-15,5-5 4 0,0-3-1 0,2-3-2 16,4-2-3-16,-1-3-9 0,4-3-1 15,-1-2-2-15,0-2-2 0,2-3 4 0,-3-1-2 16,3-2-1-16,-1-1-1 0,-1 0-2 0,5-3 0 16,-2 2-1-16,-1-1 3 0,-4 2-6 0,-1 3 4 15,-5 2 0-15,-4 4-1 0,-1 1 3 16,-5 3-3-16,-1 4-2 0,-4 1-8 0,0 0-19 16,0 1-13-16,1 2 0 0,-1 2 5 0,0 2 15 15,1 4 15-15,0 0 1 0,1 2 1 0,-1 2 6 16,0 0-1-16,2-1-1 0,-1 0 2 15,2-1-3-15,-2 1 3 0,5-3 0 0,-3-2 1 16,4 0-1-16,0-1 2 0,-1-1 0 0,4-3-2 16,0-1 4-16,0-1-3 0,1-1-1 0,0-2 1 15,4-1-3-15,-3-2 1 0,0 0 1 0,1-3 1 16,-1 0 0-16,-2-2 1 0,-1 1 1 16,2-1-1-16,-2 1 2 0,2-3-2 0,0 2-4 15,-3-2 0-15,-1 5 0 0,0-2 0 0,2-1 2 16,-1 4-1-16,-2-1 1 0,-1 3-1 0,3 1 0 15,-4 1 1-15,0 0 0 0,0 1-3 16,1 1-2-16,2 1 0 0,-2 2-2 0,1 3 2 16,1 2 1-16,3 0 1 0,-1 1 1 15,-1 3 1-15,2 1 0 0,0-1-2 0,0 0 3 16,2-1-6-16,-1 2-11 0,3-3-29 0,0 2-78 16,1-3-153-16,4 1-427 0,3-3-842 0</inkml:trace>
  <inkml:trace contextRef="#ctx0" brushRef="#br0" timeOffset="110803.168">28398 5349 1207 0,'1'-7'563'16,"1"-4"-112"-16,2 1-150 0,0 6-75 15,-4 2-57-15,2 2-59 0,-2 0-45 0,0 1-35 16,0 0-25-16,1 2-6 0,1 4 0 0,2 5 2 15,-2 6 3-15,3 6 13 0,0 6 4 16,2 3 0-16,-1 4-1 0,1 2-14 0,-2-1-6 16,-1 4-1-16,-3-1 0 0,-1 3 1 0,-1 3-8 15,-5 1-25-15,1 1-42 0,-3-1-68 16,-1-2-101-16,6-3-120 0,0-10-165 0,6-4-212 0,1-11-334 16</inkml:trace>
  <inkml:trace contextRef="#ctx0" brushRef="#br0" timeOffset="112191.487">28292 5629 683 0,'5'-2'322'0,"1"-2"-41"0,7-2-86 0,4 5-20 15,1 0 2-15,5 2-19 0,2 1-30 0,4 3-26 16,2 4-27-16,1 0-15 0,6 4-12 0,1 0-10 15,4 2-2-15,1 2-5 0,2-3 0 0,-3-1 0 16,-2-1 2-16,-5-2-2 0,0-2 3 16,-5-2-3-16,-1 0-1 0,-1-4 0 0,-5 0-3 15,0-2 3-15,-2 0-2 0,-4 0 2 0,-1-2 3 16,1-2 0-16,-6-2 1 0,6 0 1 16,-7-1-5-16,1-1 0 0,-2 0-2 0,-1-2-5 15,0 2 0-15,-2 0-3 0,-3 1-1 0,-2-2-4 16,0 2 2-16,0 0 0 0,-4 2-1 0,0-1 1 15,0 1-8-15,-2 0-6 0,-3 1-6 0,-3 0-1 16,-5 1-2-16,-2 6 0 0,-1 0 1 16,-2 5-6-16,5 0 4 0,-1 4-2 0,4-1-1 15,0 1 5-15,2 2-6 0,2 3 2 0,1 0 1 16,5 1-3-16,3-3 4 0,6 1 1 0,0 0 2 16,3-2 2-16,4-2 4 0,-1-1 2 15,6 1 0-15,0-3 3 0,3-2-3 0,-2-1-1 16,0-4-1-16,1 0-1 0,-1-2 3 0,-2-2-1 15,1-2 1-15,-5 0-1 0,4-2-1 0,-2-1 1 16,-1-3 0-16,-3 2 2 0,3-1-1 16,-2-1-2-16,-2 0-2 0,1-1 0 0,-3 1 2 15,-1 1 1-15,-1 0 1 0,-1 3 0 0,-4 3-1 16,2-4 3-16,-2 4 0 0,-2 0 1 0,0 3-5 16,0 0-8-16,0 0-7 0,0 0-16 0,0 2-6 15,-2 0 4-15,-2 4 6 0,2 0 12 16,-1 2 9-16,0 3 2 0,1-3 1 0,2 1 7 15,2 3-7-15,1-3 1 0,0 2 0 0,1 0-7 16,3-1 10-16,2-1 3 0,2-2 1 16,0 1 4-16,6-3-3 0,-4-2-1 0,5 0-1 15,-3-1 2-15,0-1-3 0,-3-1-3 0,5 0 1 16,-5-1-5-16,0-2 6 0,4 0 0 16,-4 1 3-16,1-1-1 0,-2-3 0 0,-1 0 0 15,3 0-1-15,-1-1 4 0,0 0-6 0,-3 1-1 16,1 1-2-16,-2 0-5 0,2 0 5 0,-3 0 1 15,1 2 0-15,0 1 1 0,-4 0-3 0,2 2-3 16,-2 0-2-16,-1 0 2 0,1 0-4 0,-2 1-1 16,2 2 0-16,1 0-4 0,-3 2 7 15,2 0 1-15,-1 1 3 0,0 0 1 0,1-1 0 16,1 4 1-16,3-4 0 0,-4 1 4 0,2 1 0 16,-2-2 1-16,5-2 3 0,-2 1-3 0,-2-1 3 15,4 0 0-15,1-2 0 0,1 1 3 16,2 1-5-16,2-2-1 0,-3 0-2 0,0-1 0 15,5 0-1-15,-6 0 1 0,1 0 0 0,3-1-4 16,-3-3 7-16,-1 2 0 0,-1-1 2 16,2-1 1-16,-3 1-4 0,1 0 1 0,0-2-1 15,0-1 6-15,-2 0-6 0,2-1-1 0,1-3 0 16,1 2-10-16,1 0 8 0,1-1-1 16,1 2-2-16,-5 0 6 0,1 4-6 0,4-2 0 0,-3 1 0 15,1 2 0-15,-1-1 0 0,4 3-2 16,-4 0 1-16,-2 0-6 0,-3 0 7 0,-1 2 0 15,0-1-1-15,-4 0 6 0,-1 0-5 0,3 1-2 16,-3 0 3-16,0 2-1 0,0-2 0 16,1 3 0-16,-2-1 1 0,1 1-6 0,3 1 6 0,-3-1 0 15,0 0 1-15,2-1 0 0,-3 0 0 16,1-1 0-16,0 1 0 0,3-1 4 0,-3 0-3 16,1 1 1-16,-1-3 1 0,4 0-2 0,-2 2 2 15,1-1 1-15,3 0-1 0,1 1 2 16,-2 0-4-16,3-2 1 0,4 2-3 0,-2-2 2 15,0 1-2-15,2-1-1 0,-1 0-2 0,4 0-5 16,-2-1 0-16,2 0-4 0,-2 0-5 0,3-2-1 16,-3 0-10-16,4-1-5 0,0-3-1 15,2 0 1-15,2 0 6 0,-3-4 5 0,2-2 7 16,-5-1 3-16,4 0 6 0,0-5 6 0,0 2-1 16,-1-2 6-16,-2-3-4 0,-4 3 3 15,-3 2 2-15,-1 1-2 0,-6 3 5 0,-1-1 3 16,1 2 2-16,-6 2 0 0,1 2 5 0,-1-1 0 15,-5 2-3-15,3 3-1 0,-5 0-7 16,-6 2-4-16,2 1-1 0,-4 2-2 0,-1 4 0 16,0 1-1-16,5 3 1 0,-1 0 0 0,8 2 1 0,-1 2 0 15,0 0-2-15,5 4 2 0,-2-3-2 16,5 4 0-16,1 0 3 0,4 2-3 0,-2-1 1 16,7 0 0-16,0-1 1 0,0 1-4 0,2 0 4 15,4 1-1-15,-3 1 1 0,2-2 2 0,1 0-4 16,-4 0 0-16,4-5 0 0,-5 1-2 15,-4-5 2-15,-3-4-1 0,-2 0 1 0,3-4-3 16,-4 0 2-16,-1-1 0 0,0 1-1 0,-1-2 0 16,-4-1-4-16,3 1-4 0,-1-1-2 15,-4 0-6-15,3 1-9 0,-2-2-12 0,-3 1-19 16,6-2-24-16,0 0-31 0,-1 0-31 0,3 0-56 16,2 2-150-16,3-3-298 0,0 1-355 0,5-3 521 15</inkml:trace>
  <inkml:trace contextRef="#ctx0" brushRef="#br0" timeOffset="112957.1457">31234 5850 1 0,'7'-7'531'0,"-1"-2"0"0,2-2-79 16,-7 4-93-16,0 4-98 0,-1-2-75 16,-2 1-63-16,2 3-45 0,-3 0-34 0,-4 2-20 15,1 1-9-15,-1 2-3 0,-1 4 3 0,0-1-3 16,2 3 0-16,0 1 2 0,2 0-2 15,-1 4 5-15,4 0-3 0,0-1 0 0,2 1-1 16,0-1-1-16,5 2 0 0,2-2 0 0,-1-1 4 16,6-1 1-16,0-1-2 0,5-2-1 0,-2-3-7 15,2 1-5-15,-1-1-2 0,-2-1-2 16,3-3-4-16,-4-2-1 0,3-1 0 0,-5-1-2 16,4-3 1-16,-3 0-4 0,0-2 1 0,2-1 0 15,-1-2 1-15,2 1 2 0,-3-4 1 16,4-1 0-16,-2-1 0 0,2-3-1 0,3 4 0 15,-3-1 0-15,2 0 1 0,0 3 0 0,2-2 3 16,4 2-1-16,0 0-1 0,3 1 0 0,3 2 0 16,1 0 1-16,4 1 2 0,-1-2 2 15,-1 3 1-15,2-2 1 0,-4-3 4 0,3 0-1 0,-5-3 2 16,-3 1 0-16,0-1-4 0,-4-2 4 0,3 0 7 16,-7 1 3-16,-2-3 7 0,-3 2 3 15,-5 0 7-15,-2 2 12 0,-2 2 11 0,-4 1-2 16,-2 2-4-16,-4 0-8 0,-4 3-14 15,0 0-2-15,-3 3-8 0,0 0-5 0,-7 3 0 16,1 4-5-16,0 2-2 0,-2 3 1 0,-1 6 2 16,1 2 0-16,-5 5 8 0,4 4 2 0,0 3 0 15,1 4 3-15,0 4-4 0,5 6-1 16,-2 0-2-16,0 3-1 0,4 1 0 0,2 2-1 16,1-1 0-16,2-1-4 0,5-3 0 0,-3-4-1 15,5-3-3-15,-1-2 3 0,1 1-3 0,1-3 1 16,1-1-1-16,-1-1-1 0,2-1-3 15,-1-2 0-15,3-1 0 0,-1-4-5 0,0 0 2 16,4-1-4-16,0-3-5 0,-2-4-1 0,2-1-17 16,-4-7-17-16,0-1-7 0,-3-4 2 0,2-1 3 15,-2-3-12-15,0-3-22 0,2-1-44 16,-1-5-30-16,-2-3-25 0,-1-3-39 0,-2-3-56 16,1-3-130-16,-5-2-170 0,-1-2-137 0,4-3 343 15,-4-1 370-15,5 0 0 0,2 2 0 16,6 0 0-16,5 5 0 0,6 3 0 0,3 2 0 0,5 7 0 15,3 0 40-15,5 5 283 0,3 1 17 0,6 0-15 16,0 5-20-16,1 0-52 0,2 2-66 16,-2 1-41-16,2 2-27 0,0-2-23 0,-7 4-21 15,1 0-17-15,-4-2-19 0,-1 2-14 0,-3-1-10 16,-8 1-9-16,-4 1-7 0,-4-1-5 16,-7 1-9-16,-4 1-22 0,-3-1-49 0,-5 0-115 15,-6 2-266-15,-7 0-483 0,-2 1 361 16</inkml:trace>
  <inkml:trace contextRef="#ctx0" brushRef="#br0" timeOffset="114645.1904">28076 6278 1707 0,'-3'-4'183'0,"-7"0"-54"0,-1-1-36 0,-6 3 3 0,0 4 12 16,-8 1 3-16,-5 4-1 0,-10 3-11 15,-2 2-9-15,-3 1-16 0,-1 2-20 0,6 1-18 16,4 0-14-16,2 2-11 0,7 1-7 0,3-1-1 15,8 2-3-15,2-3-1 0,8 1 1 0,4 0-1 16,6-3 6-16,3-2 7 0,8-3 6 16,5 1 9-16,9-4-3 0,3-2-4 0,8-4-5 15,1-2-5-15,1-4-3 0,2-3 0 0,-3-4 1 16,-4 0-4-16,-3-6 3 0,1 0 0 16,-4-2-2-16,0-1 3 0,-5 0-4 0,1 1 2 15,-4 3-2-15,-3 4 4 0,-6 2-2 0,-6 3-1 16,1 2 3-16,-5 3-6 0,-3 2 3 0,0 1-6 15,-2 0-16-15,1 0-9 0,-1 4-1 0,-2 2 4 16,-2 2 12-16,-4 6 11 0,2 0-1 16,0 3 1-16,-1 0 1 0,2 0-4 0,1 3 2 15,4-2 1-15,2 0-1 0,4-3 4 0,3 0 1 16,2-2-1-16,3-1 3 0,4 0 1 16,0-5 1-16,5-1 0 0,-2-3 1 0,5-3-6 15,-1 0 0-15,0-1 0 0,0-3-2 0,0-3 6 16,-1-3-2-16,-2-1 2 0,2-2 1 15,-3 2-2-15,0-4 2 0,-2-1 0 0,0-1 1 0,2-1 0 16,-6 0 1-16,1 2-1 0,-5 0 2 0,-2 4 4 16,-3 1 0-16,-1 3 4 0,-1 1 2 15,-2 3 3-15,0 1-3 0,-1 2-3 0,0 1-6 16,-1 0-14-16,1 0-6 0,0 1-8 0,-1-1 0 16,-1 6 6-16,-2 2 5 0,2 1 5 15,0 4 0-15,-1 1-2 0,0 2 0 0,6 1 1 16,1-2 2-16,0 2-2 0,4-2 1 15,3-2-1-15,4 1 1 0,1-5 2 0,4-2 0 0,1 2 0 16,3-5-1-16,-1 1-2 0,0-4 1 16,1-1 1-16,-1-1 1 0,-1-2 0 0,0-2 1 15,-1-3-2-15,-2 1 1 0,0-3 1 0,1-2 1 16,-4 1 2-16,1-3-2 0,0 2 0 0,-4-5-1 16,-1 1-1-16,-2 1 1 0,-1 0 3 15,-1 4 4-15,-6-1 2 0,4 5-1 0,-6-1 5 16,0 3-4-16,-2 2-3 0,-2 1-3 0,2 2-8 15,-4 0-1-15,1 1-2 0,-5 2 0 16,-3 2 0-16,-3 3 3 0,2 2 0 0,-1 3-1 0,4-2 2 16,1 2-4-16,1 1-1 0,5 2 2 15,1 2-1-15,4-4 2 0,4 2 1 0,3 0 1 16,3-2 1-16,1-1 0 0,6-1 0 16,-4-1-3-16,4-2 0 0,2-3 0 0,-1 0 1 15,1-3 2-15,2 1-1 0,-3-3 0 0,3-1 1 16,-3-2-2-16,-1-1 2 0,0 0-1 0,-2-3-1 15,1 0 2-15,-3-2 0 0,3 0 0 0,-2-1 0 16,3-2 0-16,-1 2 0 0,-3-3 0 0,2 0 1 16,-1 1 0-16,-2-3 1 0,1 4-1 15,-2-1-1-15,-3 2-2 0,0 3 0 0,-5-1 2 16,-2 4 1-16,2 0 2 0,-3 3-3 0,0-1-2 16,-1 1-6-16,-1 1-8 0,1-2-4 15,0 2-5-15,-1 2 4 0,-3 1 7 0,2 3 7 16,-1 2 3-16,-3 0 2 0,3 2 2 0,1-2-1 15,1 3-1-15,3-2 2 0,0 3-2 0,7-1 4 16,0 1-2-16,3 0 0 0,3 1 0 16,1 0 0-16,4-4 2 0,0-2-1 0,-1-1-1 0,1 0-3 15,3-4-6-15,-3 1-10 0,7-2-15 16,-3-3-9-16,2 1-14 0,-1-1-6 0,-4-2 0 16,5 0 2-16,-5-3 10 0,0-2 12 15,-2-1 13-15,2-1 10 0,0-3 8 0,1-3 5 16,-1 1 1-16,0-5 4 0,-1-1 0 0,2-2 1 15,-1-2 3-15,-2 0-2 0,0-4 8 0,-3 1 5 16,-1-3 5-16,-4 5 6 0,0 0 6 16,-3-1 3-16,0 5 8 0,-4 1 9 0,0 4 1 15,-1 5-1-15,-2 0-4 0,0 5-9 0,1 2-7 16,-2 3-9-16,3 0-8 0,-3 4-12 0,0-2-10 16,0 2-2-16,0 4-1 0,-3 5 5 0,3 3 3 15,0 7 1-15,0 4 0 0,0 3 0 16,-1 2-2-16,-1 1 0 0,0 2 1 0,-6 2 1 15,-1 0-2-15,3 3-1 0,-3-3 1 0,3 0-3 16,5-5 2-16,1-3-3 0,1-7 0 0,4-3-3 16,-2-6 4-16,-1-1 1 0,-1-4 1 15,0-4 6-15,2 0-1 0,-3-2 2 0,3-3 1 16,0-2 0-16,5-3-1 0,1-1-2 0,-1-2 1 16,0 0-6-16,0-3 4 0,6 2 0 15,-2-4 0-15,1 1 4 0,6-3-6 0,1 0 0 16,2 1-2-16,-2-2 0 0,2 1 2 0,-1 2 0 15,2 2 2-15,-7 3-6 0,2 5 6 0,-5 0 0 16,-3 1 2-16,1 3 4 0,-2 2-5 0,-2 0-1 16,-4 2-3-16,4 1 1 0,-3 2 0 0,1 1 0 15,-2 4-1-15,-1 3-2 0,-1-1 2 16,3 1 1-16,-3 4 2 0,1-3 4 0,-2 4-7 16,1 0-1-16,-1-3 0 0,0 2-4 0,0-4 5 15,2-3-2-15,2 1-2 0,-3-4-6 0,1-3-11 16,-1 0-18-16,-1-2-18 0,0-1-3 15,-1-2 0-15,1 0-9 0,-1-3-24 0,0-1-40 16,-1-5-46-16,-2 2-47 0,0-5-55 0,-3-3-108 16,3-3-131-16,-4-1-146 0,0-5 222 15</inkml:trace>
  <inkml:trace contextRef="#ctx0" brushRef="#br0" timeOffset="115388.7564">30736 6418 1 0,'10'0'432'0,"1"-2"62"16,0-2-47-16,-2 2-75 0,-2-1-92 0,-3 2-62 16,-2-1-70-16,2 2-60 0,-3 2-40 0,-1-2-28 15,0 3-14-15,1 1 1 0,-1 1 2 16,1 5-1-16,-1 2 7 0,0-2 3 0,1 5-1 16,-1-3 2-16,1 2-3 0,4 2-1 0,-2-2 2 15,5 1 1-15,0-2 1 0,-3 1-1 16,4-2-3-16,0-4-7 0,0-1-1 0,1 2-2 15,1-4-5-15,-1 0-2 0,-1-1-10 0,2-2-6 16,-1-2-2-16,0 1 0 0,-1-2 2 0,1-3 2 16,0 1 2-16,-3-3 3 0,4-2 5 15,1 0 5-15,-2-1 3 0,-2-3 1 0,1 0-3 16,1-2 0-16,2 0-1 0,0 2 2 0,-5-2-1 16,4 3 0-16,2-2-2 0,-2 5-2 0,3 1 2 15,-2-1 2-15,6 2 0 0,-6 1 4 16,6 2-3-16,-6 0 1 0,4 2 1 0,-2 1-2 0,2 1 1 15,-2 3 2-15,2-1 0 0,-3 3-3 16,0 0 2-16,-2 3-1 0,2-1 0 0,-1 2 2 16,-2 3-3-16,2 1 1 0,0 0-2 0,0 5 3 15,6-1 0-15,-1 0 0 0,3-1 1 16,3-1-2-16,-1 1 1 0,3-4 3 0,-2 0-1 16,0-3 4-16,-3-1-3 0,1-3 0 0,-1 0 0 15,0-2 3-15,1-4 3 0,-2-2 3 0,1-1 3 16,-2-3 2-16,-5-1 3 0,3-3 2 15,-6-1 1-15,-2-2-3 0,0 0-1 0,-1-1-1 16,-1-2 2-16,-1 1 2 0,-3-3 2 0,-1 0-1 16,-2-1-2-16,-3 4-3 0,-5 0-1 0,-1 2-3 15,-6 0 0-15,1 3-1 0,-4 1-3 16,-2 2-1-16,0 2-2 0,1 5-2 0,-1 2-2 0,2 1-1 16,-1 4 1-16,1 2-5 0,5 4 3 15,-1 1-1-15,5 2 0 0,4 5 2 0,-2 1-3 16,1 3-1-16,6 0 0 0,1 2-2 15,6 0 0-15,4 2-4 0,3 1-11 0,8-1-30 16,6 1-52-16,5 1-98 0,5-5-238 0,7 3-500 16,0-4-580-16</inkml:trace>
  <inkml:trace contextRef="#ctx0" brushRef="#br0" timeOffset="118574.9962">13519 5231 1 0,'-12'-1'0'0,"-5"0"0"16,-3-1 0-16,5-1 0 0,1 2 0 0,3-1 0 15,1 1 43-15,0-4 193 0,2 3-17 0,3-1-22 16,-2 1-26-16,4 1-30 0,-2 1-33 16,3 0-39-16,1 1-30 0,-1 1-23 0,1 1-12 0,-2 1-4 15,0 0 5-15,2-1 3 0,-1 3-2 16,0 0 1-16,1 1 1 0,0 0 2 0,2 0 7 15,0 1 8-15,2-3 12 0,-1 2 27 16,4-2 31-16,0 3 26 0,2-2 18 0,2 1-1 16,5-1-11-16,4 1-15 0,5-2-18 0,6-2-18 15,4 1-15-15,7 0-13 0,6 0-11 0,1-1-7 16,3 0-6-16,5-2-6 0,-2 0-1 16,4 0-1-16,3 1-6 0,0-1 0 0,3 0-2 15,2 0-2-15,0 1 2 0,2-1 0 0,3 1 1 16,0 3 0-16,0-2 1 0,0-1 2 0,3 0-2 15,1 1 2-15,-1 0-2 0,0-1-3 0,6 0 4 16,1 0-3-16,6 0 3 0,-1-1 0 16,6 1-1-16,-1-1 3 0,7-1 1 0,-1 0-1 15,3 0-2-15,8-3-1 0,-4 3-5 0,7-1-2 16,-3 1 0-16,-1 0-4 0,3 0 3 0,2 0 1 16,3 0 2-16,5 1-2 0,1-1 3 15,2 2 0-15,-1-2-1 0,9 1 5 0,0 0-4 16,5 2 3-16,3-2-3 0,2 0-3 0,1 1 2 15,3 0 1-15,7 0-1 0,1-1-3 16,5 1 0-16,-3 0-2 0,3-1 2 0,0 0 4 16,0 0-3-16,0 3-1 0,2-3 0 0,-4 0-4 15,2 0 4-15,-2 0-2 0,-8-1 1 0,0 2 4 16,-6-2 0-16,1 0 7 0,-3 0-1 16,-6 0 5-16,-7 0-3 0,-3 1-2 0,-7-1 1 15,-6 0-6-15,-2 0 4 0,-15 0-4 0,-4 0-2 16,-9 0 4-16,-8 0-5 0,-5-1 2 0,-8 1 0 15,-7-2 1-15,-5 1-2 0,-5 1 0 0,-5 0-2 16,-7 0-6-16,-8 0 6 0,-4 0-1 0,-7 0 0 16,-4 0 0-16,-6 0-2 15,-2 0-1-15,0-1-4 0,0 1-2 0,-1 0-17 0,0 0-19 16,0 0-25-16,0 0-27 0,-1 2-22 0,-1 1-48 16,2 1-73-16,0 1-124 0,2 2-194 15,5-2-250-15,5 3 225 0</inkml:trace>
  <inkml:trace contextRef="#ctx0" brushRef="#br0" timeOffset="119203.9233">25327 6013 1 0,'-7'-4'0'15,"-1"-1"0"-15,1-3 70 0,0 2 275 0,4 2-30 16,0 1-38-16,2 1-24 0,-1-2-19 0,2 4-26 16,0-1-28-16,0 2-35 0,0-1-39 0,2 0-30 15,-2 2-19-15,1-2-15 0,-1 0-6 16,2 0 1-16,-1 2 4 0,3-2 12 0,5 2 10 15,2 0 2-15,8 1 1 0,3-1-4 0,7 0-6 16,6 1-6-16,6 0-8 0,6 1-6 0,11-1-5 16,6 1-3-16,10-2-4 0,3 3-2 0,5 0-1 15,6 1-4-15,2 0 1 0,4-1 1 16,2 1 0-16,4 2 5 0,1-2 0 0,3 0 2 16,-2 0-4-16,-2 1 0 0,-1 0-3 0,-2-1-4 15,2 2-3-15,-5-2-2 0,-2 1-2 0,-3 0-1 16,-8-1-2-16,-8-1-3 0,-3 0 2 15,-9-1-4-15,-5-1 2 0,-9 0 4 0,-6-1-2 16,-7-2 2-16,-9 0 1 0,-6 0 0 0,-8 0 5 16,-6-2 3-16,-3 2 2 0,-2-1-2 15,0 1-2-15,-1 0-8 0,1-1-8 0,-1 1-8 16,1 0-15-16,-2 0-21 0,1 0-6 0,-1 1-19 16,-7 2-24-16,0-2-42 0,-2 2-92 0,-1-1-178 15,2 0-450-15,-1 2-623 0</inkml:trace>
  <inkml:trace contextRef="#ctx0" brushRef="#br0" timeOffset="120923.7005">28185 7021 1 0,'5'-6'0'0,"3"-2"0"0,2-4 192 0,-1 2 115 0,1-1-7 15,0 2-14-15,0-3-27 0,1 3-44 16,-3 1-18-16,-4-1-25 0,3 2-12 0,-5 0-21 16,2 0-14-16,-2 3-19 0,-2-1-21 0,0 0-7 15,-2 3-20-15,-2 0-13 0,2-1-14 16,-2 2-15-16,-2 1-4 0,-3 0-5 0,-6 2-1 15,-4 2-1-15,-6 4 5 0,-4 4 3 0,-5 1 2 16,-3 4 4-16,1 3-3 0,-2 1 0 0,1 2-1 16,-4 2 0-16,2 0 0 0,2 5 0 15,3-3-4-15,5 1-5 0,3-1 0 0,7-2-2 16,7 2 0-16,6-2 4 0,4-1-4 0,4 2 2 16,6-2 2-16,7-1 5 0,3-1 3 15,6-3 3-15,8 0 3 0,9-3-3 0,8-3 0 16,7-4-2-16,0-2-6 0,0-4-1 0,3 0-6 15,-2-2-1-15,0-1-5 0,-1-3 1 0,-1 1-2 16,-5-3-1-16,-1-1 2 0,-2-1-4 16,-6-2 3-16,-4-2 0 0,-3-1 3 0,-4 1 1 15,-6-3-2-15,-1-1 1 0,-7 1-2 0,-1-2 2 16,-6 0 2-16,-3 2-1 0,-5 0 2 16,-1 2-2-16,-2 0-1 0,-5 1 1 0,-3-1-1 15,-2 3 0-15,-7-3-3 0,-2 4 1 0,-1 1-1 16,-7 1 3-16,0 0 2 0,1 4-1 0,-5 4 1 15,0 1-2-15,2 5 3 0,1 0-1 0,0-1-1 16,7 6 2-16,3 0-5 0,2 3-1 0,6-1-1 16,2 0-1-16,3 6 1 0,6-1 2 15,4 0 0-15,5-2-1 0,5-1 3 0,5 0 1 16,4-3 4-16,4-3 2 0,3-2-2 0,-2-3 0 16,1-3-2-16,1 0 0 0,-4-3 0 0,0-2 2 15,-3 0 0-15,2-3-1 0,-3 1 2 16,1-4-1-16,-4 1 2 0,-1 0 1 0,1-2-2 15,-7 2-1-15,1-1-1 0,-4 2 0 0,-1 3 1 16,-3-2 2-16,-1 3 1 0,1 0-2 16,-3 1 1-16,-1 1-3 0,0 0-6 0,-1 1-1 15,1-1-11-15,0 0-3 0,-4 2 1 0,2 3 3 16,0 1 7-16,0 3 5 0,-2 2 0 16,0 3 0-16,4-2 0 0,0 0 0 0,0 0 1 0,4-1 1 15,0-2-1-15,0 1 2 0,5-3-2 16,-1-3 1-16,2 0 4 0,1-3 0 0,0-1 2 15,4-1-2-15,0-1-2 0,-2-2-1 0,4-1 0 16,-5-2 1-16,3 0-2 0,0-2 1 0,-3-1 1 16,1-1-3-16,2-1 2 0,-4-1 1 0,5-2-2 15,-1 0-1-15,3-1 2 0,0-1-2 16,-2-3-2-16,2 4 2 0,2-2-5 0,-3 2 2 16,-1 4 2-16,-1 2-1 0,-3 5 2 0,-3 0-1 15,0 3-4-15,-3 1-1 0,1 4-1 16,-2 0 0-16,1 2 3 0,0 6 1 0,0 0 0 15,0 7 2-15,-3 1 0 0,-2 2 0 0,0 2 1 16,-1 1 0-16,0 0 0 0,-1 1 2 0,0-2 1 16,0 3-2-16,-4-2 1 0,-2 0 1 15,-1-3-3-15,-1-2 1 0,-2 1 1 0,-1-2-7 16,2 1-1-16,-4-4-12 0,6-1-22 0,1-2-24 16,7-4-29-16,2-3-20 0,7-2-30 15,7-1-38-15,4-4-60 0,4 0-102 0,6-1-148 16,2-3-83-16,4-2-37 0,-4-1 347 0,3-4 264 15,3-1 0-15,0-6 0 0,-3 0 0 0,2-4 0 16,-5-5 0-16,-1-2 0 0,1-5 0 0,-1 1 0 16,-1-1 58-16,-1 3 376 0,-2 0 22 0,-6 6 1 15,-6 3-58-15,0 2-80 0,-6 4-42 16,-5 3-47-16,0 5-36 0,-1 3-41 0,-2 4-42 16,-1 2-39-16,0 0-35 0,0 2-17 0,-1 0-16 15,-2 3-4-15,0 5 2 0,0 3 1 16,-4 8-2-16,-1 2 2 0,2 6-1 0,-3 1-4 15,1 3 6-15,4 1-2 0,-3 2-2 0,-1 4 7 16,2 1-6-16,-4 2-2 0,-4-2 0 0,2-2-9 16,-7 2-23-16,4 0-43 0,-8 2-45 15,0 0-63-15,2-5-68 0,4-5-87 0,7-10-124 16,5-7-128-16,2-4-197 0,-4-5 403 0</inkml:trace>
  <inkml:trace contextRef="#ctx0" brushRef="#br0" timeOffset="121146.6687">29615 7595 125 0,'4'-7'535'0,"6"-3"-139"0,7-1-72 0,-2 2-48 16,8 3-53-16,1-1-24 0,-1 1-24 0,4 2-32 16,-2 0-39-16,4 1-23 0,-2-1-19 0,-1 1-22 15,3 2-12-15,-3 0-11 0,-2 1-9 0,-4 0-1 16,1 0-2-16,-2 0-2 0,0 1-2 0,-3 0-1 15,1 0-4-15,-2 1-3 0,-1-2-10 16,-3 1-28-16,5 2-55 0,-6-1-94 0,-3-1-172 16,3 1-319-16,-1 1-648 0</inkml:trace>
  <inkml:trace contextRef="#ctx0" brushRef="#br0" timeOffset="122589.1996">30667 7499 1 0,'9'-11'376'0,"2"-7"-42"0,5 0 34 16,-6 6-29-16,-5 2-34 0,4 4-35 0,-4-2-58 15,-2 3-43-15,-2 1-45 0,0 4-41 0,-2 0-41 16,1 2-32-16,-2 2-17 0,-3 1 6 15,1 6 17-15,-7 7 13 0,-2 3 14 0,-7 5 2 16,2 2-3-16,-4 2-1 0,1-1-5 0,2-1-9 16,0 1-4-16,0 3-5 0,5-1-6 0,-2-4-1 15,6 1 0-15,2-4-6 0,6-2 6 16,2-3 1-16,1-4 1 0,5-1 7 0,-1-1 0 16,3-2 1-16,3-3 6 0,-1 2 1 0,7-5 0 15,-4-3-3-15,5 0-1 0,1-1-11 0,1-2 2 16,2-2-5-16,-4 0 0 0,2-4 3 15,-5-2-3-15,4 0-1 0,-1-3-4 0,-3 1 1 0,4-3-5 16,-3 0 2-16,0-3 0 0,2-1-5 16,-1 3 2-16,-1-3 0 0,2 0-2 0,0 0 6 15,-3 2-5-15,4 0 0 0,-1 3 1 0,-3 1-2 16,2-1 2-16,0 3 0 0,-4 0 0 16,0 1 0-16,1 2-1 0,-4 4 1 0,1-2-4 15,-2 1 0-15,-4 3-3 0,0 2-4 0,0 3-1 16,-2 1-4-16,2 0 4 0,-2 4 4 0,1 3 3 15,-2 1 0-15,-1 3 3 0,-1 0 0 16,0 3 0-16,-1-3 5 0,0 2-2 0,-3 2 0 16,2 0 1-16,0-2-3 0,-3-2 1 0,3 1 2 15,1-4-2-15,0-2-1 0,1-4 1 0,0-1-1 16,0-1 1-16,1-3 3 0,-1-1-1 0,0 0 0 16,1-1 2-16,-1 3 0 0,1-3 5 15,3-1 4-15,-1-2-1 0,4 0-4 16,-1-2-5-16,4-1-3 0,0 1-1 0,1-2 3 15,3-1-3-15,0-2 0 0,-1-1-1 0,3 1-4 0,2-6 3 16,-4 5 1-16,6-3-1 0,-4 1 1 16,-1 2-2-16,2 0 0 0,-3 1-1 0,-3 2 1 15,4 3-1-15,-4 0-2 0,0 3 2 0,1-1-4 16,-2 3 1-16,-1-1-2 0,0 2-2 0,-4 2-2 16,3 0-3-16,-1 3-2 0,-2 2 0 15,2 1 7-15,-4 1 3 0,2 3 5 0,-2 0 2 16,-1 2-2-16,4-3 3 0,1 2 0 0,-2-3 1 15,2 1 2-15,-2-1 0 0,4 0-2 16,3-2 1-16,0-2 2 0,3 0-1 0,-1-2-1 16,5-1 1-16,1 1-4 0,1-3 0 0,5-1 0 15,-3-1-1-15,-1-2 3 0,4 0-1 0,-2-2-1 16,2-1 0-16,-3-1 2 0,-4-4 0 16,2 2 1-16,-4-3 2 0,0 2-4 0,1-2 1 15,-3-1 1-15,2 1 0 0,-4 1 3 0,-3 2-1 16,-2 3 2-16,-2-1-2 0,-3 2 2 15,-1 2 1-15,2 2-2 0,-3-1-1 0,-1 2-8 0,-1-1-3 16,2 1-1-16,-2 1 2 0,2 1 4 16,0 5 2-16,-1 1 1 0,1 3-2 0,0-1 2 15,-1 1 0-15,0 1 1 0,2 1 2 0,5 0-3 16,-4 0 2-16,4-3 2 0,2 2 1 0,0-3 4 16,3 3-1-16,0-4-3 0,5 1 1 15,-3-3-6-15,7-1 7 0,-1-2-1 0,1 0 2 16,2-1 1-16,0 0-6 0,-3-3 2 0,4 0-4 15,-2-2 5-15,7 1-4 0,-2-1-1 0,-2-3 3 16,0 3-3-16,-3-4 7 0,2-1-2 16,-1-2 2-16,2 2-3 0,-2-2-5 0,2-1 0 15,-4 1-4-15,-1 1 4 0,-2 1-2 0,-3 3 0 16,-3 3 0-16,-5-1 0 0,-4 1 1 0,2 2 1 16,-3-1 1-16,1 2 0 0,-3-1-1 15,4 1-2-15,-4 3 4 0,0 1 4 0,3 2-2 16,-3 2-1-16,0 3-5 0,0 2-6 0,1-2 7 15,2 3 2-15,4-2 3 16,1 1 3-16,6 0-1 0,-2-2 1 0,7 2 1 0,1-3 3 16,2 0-1-16,6-1-1 0,1-1-1 0,0-2-8 15,1-2 6-15,-1 0 0 0,-2-3 3 16,4-2 4-16,-4 1 10 0,-15-2-1 0,1-2-2 0,4 1 2 16,2-2-16-16,-3-1-1 0,2 0 2 0,-1-2-4 15,4 0 5-15,-2 0 1 0,1-2 1 16,-6 1 6-16,1 1-3 0,-4-2 1 0,-1 2 0 15,-2 0 2-15,-2 1-3 0,-3-1-3 0,2 4-1 16,-3 0-11-16,-1-1 4 0,-1 2-2 0,2 1-4 16,-2 0-1-16,-2 0-5 0,2 0-1 15,-3 1 1-15,2 2 9 0,-4-1-3 0,2 2 0 16,-2 1-5-16,0 1-11 0,-1 1-7 0,-1 2-16 16,0-1-14-16,-2 2-17 0,1 0-22 15,-3-1-25-15,-1 0-44 0,-2 3-73 0,0-1-137 16,-3-2-362-16,-8 2-768 0</inkml:trace>
  <inkml:trace contextRef="#ctx0" brushRef="#br0" timeOffset="123883.0367">28388 8254 1 0,'-7'-5'0'0,"0"-2"46"0,0 0 287 15,-1 1-6-15,4 2-10 0,0 3-41 0,1-1-44 16,2 1-38-16,1 1-48 0,0 0-33 0,1 1-32 15,-1-1-20-15,0 2 3 0,2-2 11 16,-1 0 16-16,1 1 20 0,2 1 6 0,2 1 2 16,4-1-12-16,5 2-17 0,2-1-14 0,8 1-15 15,7 1-7-15,7-2-9 0,6 0-8 0,10-1-1 16,9 1-11-16,10 2-1 0,12 2-2 16,9 1-6-16,13 5 2 0,7-4 0 0,16 5-2 15,10-3 2-15,12 5 0 0,9-4-3 0,8 6-1 16,8 2 1-16,9-3-3 0,1 3-3 0,4 1 2 15,-2 0-7-15,-4 1 2 0,-5 0 5 16,-4-1 1-16,-5 0 1 0,-2-1 0 0,-7-1-5 16,-10 0 0-16,-12-2 2 0,-15 0-7 0,-10-5 1 15,-14-1 1-15,-11-2-9 0,-11-4 7 0,-16-3 0 16,-12-3 3-16,-3-3 7 0,-14 0-2 16,-8-1 2-16,-6-2-2 0,-10 1 21 0,-4 1-14 15,-2-4 17-15,0 0-3 0,-3 2-27 0,-4-4-3 16,-5 1-18-16,-1 0-6 0,-1-2 4 15,-5 4 8-15,-1-1-9 0,-7 3-15 0,-2 2-21 16,-4 3-36-16,1 2-44 0,-10 5-85 0,-3 3-265 16,-2 2-1210-16</inkml:trace>
  <inkml:trace contextRef="#ctx0" brushRef="#br0" timeOffset="126970.0451">14349 8200 843 0,'0'-8'319'0,"0"-3"51"0,0-1-79 16,2 1-14-16,1 4-22 0,-3-1-45 16,1 3-38-16,0 2-42 0,0 2-44 0,-1 1-34 15,0 1-30-15,0 0-12 0,0 3 8 16,0 1 6-16,0 4 11 0,0 2 10 0,-1 6-3 0,0 4-4 16,0 3-3-16,1 6-4 0,-1 5 0 0,-1-3 1 15,0 6-5-15,0-1-5 0,1 2-5 16,-1 0-5-16,2 4-4 0,-1-2 1 0,0 1-3 15,1-2-1-15,0 0-1 0,1-1-8 0,0-4 4 16,-1-4 1-16,1-1 1 0,1-1 3 16,0-2-4-16,0-1-3 0,-2-4-3 0,2-2 2 15,-1-4-5-15,-1-3-5 0,0-3-5 0,0-1-16 16,-1-4-4-16,-1-1-3 0,0-3 0 0,-1-1 5 16,0-1-6-16,-5-3-12 0,3-1-8 0,-4-3-4 15,-5-2 7-15,1-1 12 0,0-3 12 16,-5 1 7-16,5-4 9 0,-4-1 6 0,3-1 4 15,-3 2 8-15,0 1-2 0,1 2 0 0,0 3 0 16,1 4 3-16,-1 2 4 0,2 3 2 0,-2 2 5 16,3 3-2-16,1 3 6 0,-3 1 8 0,5 3 6 15,2 4 11-15,0 3 4 0,1 1 0 16,4 5 1-16,1-3-3 0,5 1 3 0,3 0-2 16,3-2 2-16,5 1-5 0,2-5-5 0,4 3-1 15,7-2-3-15,0-3 3 0,7 0-8 16,0-7-3-16,8-2-5 0,3-6-7 0,-3-1 2 15,1-3-2-15,-3-4 0 0,0 1-7 16,-1-4 0-16,-6 3 1 0,-1-3 0 0,-2 2 6 0,-1 0-8 16,-8 0-3-16,-1 1 2 0,-3-1-4 15,-6 2 5-15,-1-1 1 0,-6 1-4 0,4 2-1 16,-6-3-3-16,-1 2 0 0,-1 0 0 0,-1-1 0 16,0 2-9-16,0 0-10 0,0 0-12 15,-1 1-16-15,-3 0-10 0,3 2-21 0,-1 1-36 16,0-2-71-16,0 2-157 0,1 3-492 0,1-1-778 15</inkml:trace>
  <inkml:trace contextRef="#ctx0" brushRef="#br0" timeOffset="131250.9716">7750 9699 1 0,'0'-6'0'0,"0"-1"0"0,0-1 0 15,0-2 30-15,1 3 336 0,3-1 6 0,-2-2-14 16,0 1-44-16,3 0-45 0,-1-2-35 16,-1 3-27-16,3-1-28 0,-3 1-28 0,-1 2-23 15,2 1-20-15,-2-2-18 0,-1 4-14 0,0 1-12 16,-1 2-14-16,0 0-17 0,0 1-17 0,-1 1-5 16,0 5 3-16,0 2 8 0,0 3 14 15,0 5-6-15,-3 4-2 0,2 2-3 0,-3 2-8 16,-1 2 4-16,-1 3-1 0,2 1-5 0,-2 3-4 15,-4 1-4-15,2 3 0 0,0-3-1 16,2 1 4-16,0-7-6 0,-1-1-3 0,1-5-2 16,4-6-1-16,0-1 4 0,-2-4 0 0,2-2 2 15,3-4-3-15,-2-4 1 0,2-1 8 16,-1-1 5-16,1-3 6 0,0-2-6 0,0-4-6 16,0-5-9-16,1-5-4 0,1-2 3 0,-1-4 3 15,4-3 0-15,0-2-1 0,-3-4 0 0,4-3 0 16,-3-3-1-16,4-3-1 0,-3-2 2 15,3 2-2-15,-3 0-1 0,3-1 2 0,2-1-1 16,1 5 3-16,1 5 2 0,-1 5-4 0,1 4 2 16,-1 5 0-16,0 5-2 0,1 4 8 0,-3 3-5 15,0 4-1-15,1 3-3 0,-2 4-3 0,1 1 8 16,2 6 2-16,1 3 2 0,4 7 3 0,-1 2-9 16,-1 4-1-16,5 0-2 0,-5 2 2 15,5 1-3-15,-6 3 1 0,4 1-3 0,-3 2-4 16,-1-2 0-16,2 6-10 0,-7-2-14 0,1 2-26 15,-2 0-48-15,-2 0-29 0,-4-2-44 16,0-3-49-16,0-2-92 0,-3-3-372 0,-2-2-822 16</inkml:trace>
  <inkml:trace contextRef="#ctx0" brushRef="#br0" timeOffset="131694.5051">7617 9839 1296 0,'7'1'5'0,"-4"1"37"16,7 1 45-16,7 1 75 0,5 0 12 0,2-3-33 16,11 0-52-16,5-1-32 0,5-2-20 0,5-3-14 15,2-3-15-15,4-2-12 0,-1-2-21 16,-5-1-22-16,2-2-33 0,-1 0-35 15,-5-2-22-15,-2-1-18 0,-5 0-5 0,-6-4 12 0,-4 0 27 16,-5-2 45-16,1-2 48 0,-11 0 57 16,2-2 42-16,-6 2 43 0,-6 0 38 0,-3 1 23 15,-3 2 18-15,-5-1 1 0,1 3-3 16,-5 5-7-16,1 1-16 0,-5 5-13 0,4 0-19 0,1 4-17 16,-1 1-18-16,1 4-18 0,1 1-16 15,0 2-14-15,4 4-12 0,-2 2-11 0,-1 5-2 16,2 5-3-16,-1 4 3 0,4 3 1 0,-1 2-5 15,4 3-4-15,4 2-8 0,-1 5-3 16,4 5 0-16,-1 2-2 0,1 5-2 0,0 1-4 16,-2 5-4-16,2 2-9 0,-4 2-8 0,3-4-15 15,-3-5-19-15,-2-5-17 0,4-5-20 0,-3-4-16 16,-1-6-12-16,-2-4-28 0,-1-6-52 0,-4-4-74 16,3-3-118-16,-3-6-217 0,-3-4-205 0,3-3 279 15</inkml:trace>
  <inkml:trace contextRef="#ctx0" brushRef="#br0" timeOffset="131953.2609">8196 9756 1 0,'7'-16'0'0,"6"0"205"16,4-8 170-16,3 5 3 0,4 5-7 0,2 2-64 16,-1 1-72-16,5 4-49 0,0 3-36 15,1 2-26-15,0 4-19 0,1 2-22 0,-1 7-18 16,-2 1-21-16,0 2-14 0,-6 5-7 0,-3 0-5 15,-2 2-3-15,-4 0-5 0,-3 1 1 0,-5 1 0 16,-4 1 2-16,-4 0 0 0,-2 2-2 16,-5-2 1-16,-3 0-2 0,-5-2 1 0,-2-3-2 15,-1-3 1-15,-2-1-1 0,-4-2-2 0,4-4 2 16,1-1-3-16,0-2-1 0,0-3-3 0,3-3-9 16,3-1-13-16,4-4-25 0,1 0-50 15,2-3-108-15,5 1-209 0,-2-6-464 0,10-2-339 16</inkml:trace>
  <inkml:trace contextRef="#ctx0" brushRef="#br0" timeOffset="132148.085">8746 9290 1787 0,'0'-2'261'0,"0"-1"-80"0,1 2-53 0,-1 6-25 15,0 4 13-15,0 4 25 0,-1 6-12 0,-1 8-28 16,1 4-22-16,-1 5-20 0,2 3-17 0,0 1-14 15,2 1-6-15,-1 4-9 0,0 1-3 0,1 2-6 16,-2 5-5-16,0 4-8 0,-1 0-26 16,-1 1-47-16,-1-1-78 0,-3-4-165 0,1-1-479 0,-1-4-799 15</inkml:trace>
  <inkml:trace contextRef="#ctx0" brushRef="#br0" timeOffset="133253.7903">8816 9650 472 0,'14'-1'352'15,"2"-3"-17"-15,4 3-34 0,0 6-41 16,-3 3-46-16,-2 3-57 0,-4 2-53 0,3 5-25 16,-3 4-18-16,-3 1-12 0,-1 6-13 0,0 0-10 15,-4 4-10-15,-3 0-6 0,-1-1 0 16,-8-1-5-16,0 0-9 0,-1-3-4 0,-2-1-14 15,1-2-2-15,2-6 3 0,-1-6 9 0,6-3 15 16,-2-7 13-16,4-1 9 0,0-5-7 0,2-1-8 16,1-4-16-16,1-4-13 0,5-4-2 0,1-4 5 15,5 1 5-15,0-4 3 0,6-4-1 16,3 0-1-16,-3-4-2 0,6-3 4 0,-2-2 2 16,-1-6 4-16,0-1 5 0,-1-5-2 0,0-4 6 15,3-2 4-15,-2-2 8 0,2-2 8 16,0 3 14-16,-2 5 16 0,-5 4 16 0,0 9 18 15,-6 7 7-15,-2 5 5 0,-7 6-3 0,-1 5-11 16,-3 4-7-16,1 3-17 0,-2 3-16 0,-2 3-16 16,2 2-16-16,-6 4-9 0,1 4-4 15,-3 8 4-15,-4 5 1 0,-2 7 2 0,-2 5 2 16,3 3-9-16,1 7 3 0,3 4-2 16,1 3 0-16,3 6-1 0,0 1-3 0,5 5-4 0,2-4-8 15,2 3-12-15,6-7-19 0,3-8-12 16,5-10-2-16,5-8 2 0,4-11 18 0,3-7 5 15,0-4-3-15,-1-6-4 0,3-2-5 0,-3-7 4 16,-3-2 11-16,-2-5 14 0,0-2 8 0,-2-5 8 16,0-1 3-16,-6-3-1 0,3 1 7 0,-4 0-2 15,-2-1 3-15,-2 0 4 0,-4 0 0 16,-3 4 3-16,0-2 2 0,-2 3 3 0,1 1 6 16,-2 6 5-16,-3 0 7 0,2 6-1 0,-1 1 4 15,-3 3-8-15,6 2-9 0,-1 2-7 16,2 1-14-16,-1 1-2 0,-1 4-4 0,0 2 3 15,0 2-1-15,2 5 1 0,0 0 1 0,1 2-6 16,4 2 8-16,-1 1-5 0,5 2-2 16,-1-2 2-16,3 2-4 0,2 0 0 0,3-3-3 15,0 1-2-15,2-2-8 0,3-2-1 0,1-3-4 0,0-5-2 16,1-4 9-16,-1-2-2 0,-4-4 2 16,-2-1 4-16,2-3-4 0,-7-1 5 15,-1-2 0-15,-1 0 4 0,-1-2 1 0,-4 2 3 0,0-2 0 16,0 1-4-16,-2-2 7 0,-1 1-4 0,1-2 1 15,0 2 3-15,-1-2-5 0,0 1-2 16,1-2-2-16,-2 1 0 0,1 0 0 0,-1-2 3 16,0 1 3-16,0 0-4 0,-1-2 4 0,-1 4-3 15,1 0 1-15,0 3 5 0,-1 1-5 16,0 1 5-16,1 4-3 0,1 0-2 0,0 3-4 16,0 0-12-16,1 3-1 0,1 1-3 0,1 6 6 15,1 0 8-15,0 5 2 0,3 2-2 0,1 2-8 16,1 1-2-16,3-1-5 0,0-4-5 15,6-1-26-15,-1 0-19 0,7-2-18 0,1-4-29 16,5-2-14-16,3-4-41 0,-1-2-46 0,-3-3-25 16,-1-2-20-16,-2-3 23 0,-5-1 50 0,0-4 63 15,-1 1 71-15,-2-3 51 0,-4-1 34 16,1-2 23-16,-2-1 35 0,-3-2 31 0,-1-1 31 16,0-1 41-16,-3-3 12 0,-1 1 15 0,-2 0 5 15,-1 1-19-15,-1 1-19 0,-2 2-23 0,-1 3-22 16,-4 4-25-16,1 3-21 0,-5 3-27 15,1 3-24-15,-2 4-6 0,-4 2-11 0,-1 3 1 0,-4 4 2 16,3 3-9-16,0 1 1 0,0 6-2 16,5 4-3-16,2 4-4 0,-1 5 0 0,1 4-3 15,3 6-3-15,3 0 3 0,-1 5-3 0,3 2 0 16,4 7 0-16,4 0-2 0,-2-1 4 16,4 2-1-16,0-3 1 0,-1-5-2 0,-1 4-1 15,-5-4-2-15,2-2-2 0,-1-1 5 0,-4-5-1 16,-2-1-3-16,1-5-3 0,-8-2-7 15,1-5-4-15,-5-4-8 0,1-3-19 0,-3-5-35 16,-4 0-69-16,0-6-128 0,0-2-313 0,0-5-876 16</inkml:trace>
  <inkml:trace contextRef="#ctx0" brushRef="#br0" timeOffset="134369.1438">10596 10218 1285 0,'-12'-3'208'16,"-2"-1"31"-16,1 0 25 0,8 2-14 0,4 0-24 16,3-2-52-16,1-2-60 0,4-1-32 0,3 1-10 15,6-5-13-15,-1 2-9 0,8-1-7 0,2-3-13 16,5-1-3-16,3-2-8 0,2-2-8 0,4-1 0 15,3-1-5-15,1-1 1 0,0 0-2 0,1-2-1 16,-1 0-2-16,3-2-2 0,-7-1 4 16,0-2 2-16,-5-2 6 0,-4 1-1 0,-2-2-1 15,-5-1-1-15,0 3 5 0,-7-1 4 0,-2 3 2 16,-6 2 5-16,-5 3 0 0,0 1 2 16,-6 3 4-16,0 5 2 0,-3 3-1 0,0 4-6 15,-4 3-11-15,0 3-3 0,-7 4-6 0,2 6-1 16,-4 7 2-16,0 6-3 0,-2 5-1 0,1 5-1 15,3 2 0-15,2 2 1 0,5 2 3 16,2 7-2-16,5-1-3 0,1-2-1 0,7 0 0 16,3-8 2-16,7 1-1 0,3-7-3 0,5-5-2 15,7-3-1-15,1-7 1 0,4-4 3 0,0-4-2 16,0-5-6-16,1-5-3 0,0-3-2 16,-2-3-3-16,-1-5 2 0,-1-3 3 0,-1-2 0 15,-3-2 2-15,-2 1 0 0,-4-3 3 0,-4 0 3 16,-1-3 4-16,-2-4 1 0,-2-3-1 0,0-3-2 15,-1-3 1-15,-4-2 3 0,1 1-1 0,-2 1 3 16,-5 1-2-16,-2 6-2 0,-2 2 6 16,-4 8 0-16,2 4 7 0,-3 5 0 0,2 6-3 15,0 3-2-15,1 4-6 0,-1 2 5 0,0 5-2 16,-5 5-1-16,2 5 0 0,0 7-3 0,0 3 1 16,3 5 1-16,0 2 4 0,1 1-3 15,4 1-2-15,1 0-1 0,2 3-4 0,0-1 6 16,1 2-2-16,2 0-4 0,0-3-4 0,1-3-8 15,1-1-3-15,4-3-5 0,-2-2-7 0,1-5-10 16,4-5-12-16,-1-5-1 0,-2-5 1 16,2-7 14-16,0 0 12 0,-1-8 7 0,2-3 7 15,1-5-1-15,1 0 9 0,-1 0 2 0,-4-4 3 16,2 0 4-16,-4 1-4 0,1-1-2 0,-1 2 0 16,0 0 2-16,-3 3 2 0,2 0 1 15,-4 3 3-15,0 4-4 0,-1-1 5 0,-2 3 6 16,2 1 0-16,1 1 3 0,-4 3-7 0,3 1-3 15,0 2-4-15,-1 2 4 0,5 1-1 0,-2 3 0 16,3 2 0-16,1 1-7 0,5 3 5 16,-2 0 1-16,5-1 1 0,-1 0 4 0,2-1-7 15,2 0-1-15,3-3-3 0,-1 1 0 0,2-5 3 16,0-4 0-16,0-1 2 0,-2-1-6 0,-1-3 1 16,-3-2 2-16,-3 0-1 0,0-2 5 15,-1-3-3-15,-2 0-2 0,-1-1-2 0,-3-1 1 16,-1-2 6-16,-3-1 4 0,3 1 4 0,-3-2-3 15,-2-1 6-15,-1 2 1 0,-1-1 2 0,-1 2 7 16,-4 4-8-16,0 2 0 0,-1 2-4 16,-2 3-3-16,1 3 2 0,-3 1-1 0,-2 4-2 15,-4 6-6-15,-3 3 2 0,-2 3-1 0,3 5 3 16,1 2 4-16,-2 1-8 0,7-1-2 0,2 1-2 16,3-2-4-16,5-1 6 0,4 1-1 15,3-1-1-15,4 0-6 0,2-2-4 0,6 0-9 16,-2-4-8-16,5-1-12 0,-1-3-26 0,-1-1-26 15,-1-4-40-15,-4-1-55 0,1-4-93 0,-6-2-259 16,-4-2-987-16</inkml:trace>
  <inkml:trace contextRef="#ctx0" brushRef="#br0" timeOffset="134553.4039">11022 9700 2253 0,'-18'1'1'16,"3"-1"-23"-16,1 0 1 0,17 2-5 15,11-2 6-15,11 0 19 0,6 0-23 0,10-2-72 16,11 1-168-16,9-2-353 0,7 1-545 0</inkml:trace>
  <inkml:trace contextRef="#ctx0" brushRef="#br0" timeOffset="135544.2839">14077 9707 514 0,'-25'-12'236'0,"-1"-4"-37"0,-10-3 54 0,8 2 14 16,7 6 0-16,0-1-22 0,5 3-44 0,-1 4-31 15,-2 0-32-15,6 3-37 0,-2 2-27 0,2 3-20 16,2 5-8-16,-2 2-2 0,-2 9-2 0,1 5 0 16,-4 5-6-16,2 4-3 0,1 2-5 15,-3 2-4-15,5 1-3 0,2 1-7 0,2-1 4 16,4 0-1-16,4-3 0 0,5 1 0 0,3-1-3 16,6-4-2-16,4 3-1 0,8-3 0 0,6-2-1 15,2-4-4-15,9-3-3 0,5-6-4 0,5-4 0 16,2-7 1-16,2-4-2 0,4-3 0 15,-5-2-9-15,4-5-7 0,-1-1-3 0,-5-1-3 16,-2-4 0-16,-5 0-2 0,-3-2 2 0,-4-4-2 16,-5 2 6-16,-3 0 3 0,-2-3 5 15,-7 2 5-15,-5-1 1 0,-5-1 3 0,-4 0 1 16,-5 4 4-16,-4-1 3 0,-5 0 3 0,0 2 2 16,-9 0-4-16,3 4 2 0,-6 0 5 0,-3 3 0 15,-1 2 2-15,-7 2-1 0,-1 2-3 0,-3 4 3 16,0 1 7-16,-5 4 6 0,-2 2 1 15,-1 4 2-15,0 3-6 0,-2 3-2 0,0 3 0 16,5 1-3-16,1 3-1 0,4-2-5 0,6 3-5 16,5-1-5-16,8 1-1 0,5 1-1 15,1-2 2-15,8-1 0 0,8 0-4 0,2-1 3 16,4-4-2-16,7-3 2 0,2-1 0 0,4-6-4 16,4-3-2-16,5-3-3 0,2-2 5 0,3-4 0 15,4-1 0-15,-2-4 0 0,0-3-3 16,-6 0 1-16,2-5 2 0,-7 1 1 0,-2-1 4 15,-2-4-2-15,-5-1-2 0,0-2-1 0,3 0 1 16,-4 0 3-16,-2 2 2 0,0 1 0 0,0 4 1 16,-3 2 1-16,-1 2 2 0,1 4 1 0,-4 2 0 15,2 5-5-15,-3 1-2 0,-1 3-2 0,0 3 2 16,0 5 2-16,-1 0 1 0,0 4 1 16,2 1-5-16,-3 1 1 0,1 1 0 0,0 3 1 15,-2-1 2-15,-3-1-3 0,2-1-3 0,-4 0-2 16,4-2 0-16,-4 1 1 0,3-2 3 0,-3-4 0 15,2 1 0-15,-1-5-5 0,1-3-3 16,-3-2 3-16,1-1 0 0,3-3 4 0,-1-3-1 16,4-3-1-16,2-1-2 0,4-4 3 0,-4 0 1 15,2-2 2-15,-2-2-3 0,4-1 0 16,-1 0 2-16,0-2-3 0,0 2 6 0,-1-2-3 16,0 2-3-16,1 2 1 0,0-1-2 0,-1 5 3 15,2 2 1-15,-3 4 1 0,-2 2-2 16,2 1 0-16,-3 4-2 0,0 2 1 0,1 2 2 15,-1 2-1-15,1 2-1 0,0 0-2 0,0 4 0 16,2 2-3-16,0-2 1 0,-1 4-6 0,7-4-13 16,-4 3-16-16,5-1-25 0,1 1-30 15,2 1-33-15,4-7-53 0,-1 1-96 0,3-1-240 16,2-4-431-16,2-3-71 0</inkml:trace>
  <inkml:trace contextRef="#ctx0" brushRef="#br0" timeOffset="136656.1634">15950 9913 586 0,'1'-8'532'0,"4"-4"-1"0,-2-3-146 0,-2 6-58 16,-1 2-73-16,-2 0-72 0,-1 3-49 0,-2 1-32 15,0 2-23-15,-4 2-20 0,0 1-14 16,-3 5-9-16,-4 4-5 0,3-1-4 0,-4 4-6 16,6 1-4-16,-1 0-6 0,1 1-4 0,0 1 0 15,3 2-1-15,0 0 1 0,6 1-3 0,2 0-1 16,2 2-1-16,6-3-2 0,1 0-2 15,3 1-3-15,2-3 0 0,3-1-6 0,5-4-2 16,4-1-1-16,-1-1-2 0,5-5 1 0,-1-2-2 16,2-3-9-16,-3-1-8 0,0-1-2 0,-1-2 5 15,2-3 10-15,-6-1 5 0,4-2 1 0,-7-2-5 16,1 1 1-16,-2-1 7 0,-1 0 7 16,-2-2 5-16,1-1 2 0,-4 1-1 0,-2-2 1 15,-2 0 6-15,1 0 0 0,-3 0 4 16,-5 0 3-16,-1 0 2 0,-2 1 6 0,0 4 7 0,-4 1 4 15,-1 1 2-15,-3 1-3 0,0 3-4 0,-1 1-4 16,-2 2 1-16,0 3-6 0,1 0-4 16,0 3-4-16,1 1-8 0,2 2 0 0,2 3-3 15,3 1 0-15,4 2 1 0,6 3-1 0,3 1-3 16,4 0-1-16,7 0-4 0,9 3-4 16,4-4 0-16,2-2-3 0,5-2-13 0,-1-2-8 15,1-2-5-15,1-5-4 0,-2-2-3 0,-6-4 1 16,-2-2-5-16,-6-3 10 0,-4-1 15 0,-2-1 13 15,-1-2 9-15,-1-3 6 0,-6 2-1 16,-1-3 6-16,0 0 5 0,-1-1 6 0,-2-4 7 16,-1 0 4-16,-2-4 2 0,3-2 5 0,0 0 4 15,-4-4-5-15,5 0 3 0,-5 1-5 16,0 2-7-16,-2 1 8 0,-3 3-2 0,-1 4 5 16,-4 5-1-16,0 2-9 0,-1 6-5 0,-1 3-10 15,-1 3-2-15,1 4-6 0,1 4 0 0,-3 7 0 16,-4 6-3-16,2 5 5 0,1 3-2 0,-2 5 0 15,4 4 3-15,1 1-4 0,-2 4-3 0,4 3 0 16,-5 1 1-16,0 3-4 0,-1 2 3 0,1 2-1 16,-5 2-15-16,0-4-2 0,-2-2-12 15,6-8-2-15,2-10 6 0,6-8 6 0,0-7 10 16,4-8 3-16,0-4 8 0,3-3 3 0,-2-2 4 16,2-4 1-16,4-4-6 0,0-6-2 15,4-3 0-15,4-3 0 0,-3-2 3 0,0 0-1 16,6-4-3-16,-4 0-1 0,3-3 1 0,2-4 0 15,-1 2 1-15,3-1 2 0,-2-3-6 16,3 0 4-16,-2 2-2 0,1 4 1 0,-3 2 7 16,-1 5-6-16,-1 3 3 0,-3 5 0 0,-3 4 1 15,-1 3 0-15,-2 3 3 0,-3 3 1 0,2 3-3 16,-3 4 5-16,-2 3-5 0,2 4 1 16,-1 3 3-16,-2 6-7 0,-4 1 1 0,2 2-2 15,-3 1-1-15,1-1 0 0,-1 1 2 0,-1 0-2 16,0 1-10-16,0 0-17 0,2-2-16 0,2-2-17 15,6-3-13-15,2-9-10 0,6-2-11 0,4-7-26 16,5-3-37-16,3-6-36 0,8-3-50 0,2-5-60 16,2-2-43-16,-1-1-5 0,-3-2 41 15,0-4 106-15,0 1 115 0,-1-6 117 0,-1 0 94 16,3-1 63-16,-4-7 53 0,-1-1 21 0,0-4 7 16,-6 0 6-16,-1 3-6 0,-2 7-24 15,-6 4-29-15,-6 5-38 0,-6 5-37 0,-2 5-29 16,-6 4-23-16,-2 3-24 0,-6 1-16 0,-1 5-10 15,-4 3-7-15,0 4-3 0,-4 3-7 0,4 4 1 16,-1 2-9-16,8 3-3 0,1 2 1 16,2 3-5-16,3 1 2 0,5 3-1 0,2 0-3 15,2 3 2-15,2 1-1 0,4-1 1 0,2 0-3 16,0-2 0-16,0-1-3 0,3 0-2 16,-5-1 1-16,1 1-10 0,-1-2-2 0,-5-1-6 0,0 1-8 15,-3-2 1-15,-3-2-4 0,-1-1-4 16,-4-4-3-16,-1 0-1 0,2-5 3 0,-2-3 5 15,0-4 12-15,1-4-2 0,-1-1-4 16,0-3-14-16,-1-2-27 0,4-1-25 0,1-1-41 0,0-3-62 16,1 2-103-16,3 0-265 0,1-4-392 15,1-1 123-15</inkml:trace>
  <inkml:trace contextRef="#ctx0" brushRef="#br0" timeOffset="137046.2431">17389 9574 2252 0,'2'-14'258'0,"1"-3"10"0,5-2-77 0,-2 8-27 16,-3 6-32-16,-1 4-42 0,0 2-29 0,0 6-14 15,1 4-2-15,-2 6 8 0,0 5-5 16,-1 7-4-16,-2 5-7 0,1 0-13 0,-5 4-2 15,4-2-2-15,-3 6-4 0,0-1-1 0,-4 3-8 16,-1-2-3-16,0 2-5 0,-1-1 1 0,-7 1-8 16,2 4-15-16,-6 0-22 0,1 2-38 15,2-4-28-15,3-3-57 0,5-7-46 0,2-4-70 16,6-8-171-16,-2-6-486 0,3-5-523 0</inkml:trace>
  <inkml:trace contextRef="#ctx0" brushRef="#br0" timeOffset="137608.0567">17234 10068 74 0,'13'-11'375'0,"1"-4"-26"15,12-4-29-15,-2 4-11 0,5 4-27 16,1 1-51-16,1 1-54 0,0 0-41 0,1 0-27 16,2 0-14-16,2 1-8 0,-4 1-2 15,6-1-1-15,-5 2-1 0,3 2-8 0,-6-2-12 16,-5 2-13-16,0 2-13 0,-6-2-8 0,1 3-3 15,-4-1 1-15,-4-2-4 0,0 2 2 0,-5 1-5 16,2-1-6-16,-7 2-1 0,1 0 0 16,-3-3 3-16,0 3 0 0,-2 0 1 0,2 0-7 15,-1 3-2-15,1-3-2 0,0 0-2 0,-1 0 2 16,0 0 0-16,1 0-6 0,-2 0 0 0,2 2 0 16,-1-4-1-16,1 2 3 0,-2 2-1 0,1-2-1 15,1 1-1-15,-2 0 0 0,2-1 0 16,0 0 2-16,0 0 4 0,2-1-3 0,-1 0 0 15,1-1 2-15,-1-1-3 0,2 0 2 0,1 0-1 16,1-3-1-16,-1 1 1 0,3-3-1 0,-1-3 0 16,0 2 7-16,0-2 2 0,-2 2 3 15,1-2 9-15,-2 3-2 0,-2 0 6 0,-1 0 5 16,0 3 1-16,0 2 1 0,-1 2-3 0,0-1-4 16,-3 2-6-16,1-1-3 0,0 2-6 15,-4 1-3-15,2 2-2 0,-2 4-1 0,-2 1 1 16,2 3 3-16,0 5 2 0,1 0-4 0,5 5-2 15,-1-2-1-15,2 0 0 0,0 1 4 0,1 1-4 16,0-1-1-16,3 2-1 0,1-1-2 0,-2-1 4 16,3 0-2-16,-3 2 1 0,-1-3-3 15,0 4 0-15,1-5-1 0,-3 0 0 0,-4 0 3 16,1-3 0-16,1-2-2 0,-3-1-4 0,0-4-1 16,-4-3 4-16,2 0 0 0,-3-2 1 0,-3-2-5 15,0 1-10-15,-5-3-4 0,1-2-9 0,0 0-10 16,0-3-12-16,0-1-35 0,2-1-46 15,-3-2-83-15,6-4-232 0,-3 0-978 0</inkml:trace>
  <inkml:trace contextRef="#ctx0" brushRef="#br0" timeOffset="137740.3875">17880 9682 1244 0,'11'-3'122'0,"10"-2"-32"0,5-1-53 0,0 2-31 15,-1 2-92-15,-1 1-335 0,2 0-570 0</inkml:trace>
  <inkml:trace contextRef="#ctx0" brushRef="#br0" timeOffset="138353.2356">19975 9876 1642 0,'-30'-14'438'0,"-12"-5"-275"0,-8-2 25 16,10 4 1-16,8 4 6 0,2 0-21 0,0 4-43 15,3 2-33-15,-1 4-23 0,-1 1-18 0,1 4-7 16,0 1-13-16,5 3-11 0,2 1-7 0,2 3-10 16,3 1 1-16,3 2-1 0,4 0-1 15,1 0-1-15,4 0-4 0,3 1-2 0,1-1-2 0,5 1 5 16,3-3-4-16,4 3-1 0,2-4-3 16,3 1-9-16,-1-3 7 0,5-2-1 0,2-2-1 15,2-1 0-15,-3 0-8 0,6-3-3 0,-4-2-3 16,4-1 0-16,2 0-6 0,0-3-5 0,1 0-5 15,0-1-2-15,2-3 9 0,1-1 7 16,-3-2 5-16,2-3 3 0,-2-2-3 0,0-3 1 16,0-2 5-16,1-6 9 0,-1-2 2 0,-2-2 2 15,1-5 2-15,-3-2-5 0,-3-3 7 0,-1-6 3 16,-4 1 4-16,1-2 5 0,-5-3 2 16,-1 4 7-16,-4 2 11 0,-4 6 14 0,-3 6 4 15,-3 5 0-15,-3 4-4 0,-2 4-9 0,-1 5 0 16,-3 3-2-16,1 4 1 0,-1 4-7 0,0 2-9 15,1 3-7-15,-3 4-9 0,2 4 5 16,-2 7-2-16,-1 6 0 0,0 3 1 0,-1 8-4 16,4 4 5-16,2 8 1 0,2 5 0 0,1 6-1 15,1 8-7-15,-3 7 0 0,3 7-5 16,-5 9 3-16,1 7 1 0,-5-1-5 0,4 2-2 16,0-2-6-16,2-4-3 0,-3-1-6 0,3-2-9 15,0-4-15-15,-2-4-23 0,0-3-29 0,-1-8-41 16,0-8-43-16,1-10-57 0,-1-11-104 0,0-8-339 15,2-6-927-15</inkml:trace>
  <inkml:trace contextRef="#ctx0" brushRef="#br0" timeOffset="138661.0389">19837 10231 2289 0,'10'-7'138'0,"8"-5"13"0,11-1 3 16,10 4 1-16,7 2-6 0,7 2-26 0,6-1-31 15,6 0-23-15,2 2-17 0,2 0-11 16,4 1-5-16,-1 0-3 0,0-3-3 0,-2 2-4 16,-4 0-9-16,-4 1-1 0,-4-2 1 0,-7 1 0 15,-8-1-2-15,-3 1-1 0,-9-1-1 0,-7 0-3 16,-2 1 5-16,-7-2 2 0,-7 1 4 15,-2 0 1-15,-5 1-4 0,1-1-3 0,-4 1-5 16,-2-1-3-16,-1 1-2 0,-1-1-7 0,-3 1-6 16,0-1-11-16,-1 1-12 0,-3 3-24 0,3-1-37 15,0 2-68-15,-1-1-172 0,0 2-1078 0</inkml:trace>
  <inkml:trace contextRef="#ctx0" brushRef="#br0" timeOffset="139568.5289">8033 11492 1946 0,'-1'-8'204'0,"0"-4"26"0,1 4-25 16,1 3-63-16,0 2-33 0,2 6-47 0,3 2-23 16,3 2-2-16,1 8 6 0,1 4 4 0,-1 6-2 15,2 4-5-15,-2 2-9 0,0 2-3 0,-1 3-7 16,0 2-2-16,-5-2 0 0,1 4-7 0,-4-4-2 16,-3-1 0-16,-3 0-1 0,0-7 2 15,-4 1-1-15,-2-4 2 0,-3-4 1 0,-1-2 1 16,-3-3 4-16,-5-1 1 0,-3-5 1 0,0-2-2 15,-2-1-1-15,-3-4-3 0,-1-3-3 0,-2-4-1 16,3-1-1-16,-1-2-1 0,1 0-1 0,0-4-1 16,1 1 0-16,1-2-1 0,5-1 0 15,-1 1-1-15,3-2-3 0,6-1-2 0,-1 1-3 16,4-5-10-16,3 3-18 0,3 0-26 0,5-2-43 16,3 0-61-16,3 2-107 0,10-2-302 15,4 0-1024-15</inkml:trace>
  <inkml:trace contextRef="#ctx0" brushRef="#br0" timeOffset="140972.1105">8409 11381 1888 0,'3'-1'177'0,"4"0"11"0,4 2-18 16,-3 7-27-16,-4 3 6 0,3 5-13 0,-4 4-28 15,2 0-12-15,-4 3-15 0,0 4-15 16,-2-1-12-16,0-1-14 0,1 2-7 0,1-3-12 15,0 1-6-15,1 3-4 0,3-2-4 0,0 2-1 16,3-3-1-16,1 1-1 0,1-6-3 0,2 1-4 16,-1-5 1-16,2-5-3 0,2-1 1 15,-1-5 2-15,2-2-8 0,-1-5 0 0,3-1-2 16,-2-7 0-16,1 0 4 0,0-4 1 0,2-1 2 16,-6-2 2-16,4-3 2 0,-4 1-1 0,0 0 4 15,1-2-2-15,-2 2 0 0,0 1 2 16,-2 0-2-16,1 4 5 0,-2 0 2 0,1 6 0 15,-3-1 0-15,-1 5-3 0,2 1-1 0,-2 2-1 16,-1 2 2-16,3 3-3 0,-1 2 0 16,-2 2 0-16,4 1-3 0,1 3 4 0,1 4 1 15,1 0 0-15,4 1-1 0,0 1-1 0,2 2 0 16,7-3-1-16,-3 3 2 0,3-3 0 0,2-4-3 16,0 0 1-16,-3-3-3 0,-1-3 0 0,2-2 2 15,-3-1 1-15,1-4-3 0,-3 0-2 16,0-4 2-16,0-1-1 0,-3-3 4 0,-2-2 5 15,0-3-5-15,-2 0 1 0,-3-3-1 0,-1 0-1 16,-2 0 3-16,-1 1 0 0,-2-2 0 0,-1 6 0 16,-4-1-1-16,-3 2 1 0,1 3 3 15,-5-2 1-15,3 4 0 0,-3 2 0 0,-2 0-3 16,-5 2 2-16,0 2 0 0,-5 4 3 0,-3 3 1 16,-3 5-2-16,5 1 4 0,-1 2 0 0,2 1 1 15,2 2 2-15,6 0-4 0,2 1-1 0,6 1-5 16,-1 1-6-16,4 1 5 0,5 0 1 15,2 2 1-15,4-4 0 0,7 0-3 0,-3-4-1 16,7-4 1-16,5-2 9 0,-1-3-10 0,4-3 0 16,0-3-3-16,1-2-9 0,-3-2 6 0,0-1-2 15,2-3-2-15,-1-1-1 0,-1-3-4 16,-2 1 1-16,-3-4 4 0,-2 1 10 0,-3-2-2 16,-4 1 2-16,-1-3-1 0,-3-1-5 15,-2 0 6-15,-4 2 2 0,-2 2 1 0,-1 0 1 16,-1 0-1-16,0 3-4 0,-1 1 2 0,-3 0 3 15,2 5-1-15,-2-1 2 0,-1 3-6 0,-2 2-1 16,1 0 3-16,-2 4-1 0,-2 2 4 0,-2 4-3 16,3 1-1-16,-1-1-1 0,3 4-1 15,4-3 9-15,-3 2-7 0,6-1 0 0,1 0 1 16,0 0-10-16,6 0 10 0,-1-1 0 0,4-2 2 16,3-3 4-16,4 0-4 0,3-4 0 0,-2-2-3 15,4-2 2-15,0-2-1 0,2-1 0 0,-3 0-4 16,1-2-5-16,-2-1 6 0,-1-1 0 15,0-2 4-15,1 1 2 0,-1 0-4 0,-5-1-2 16,4 0 1-16,-6-2 6 0,0 0-3 0,-1 0 1 16,1-1-2-16,0 1-5 0,-1 3 5 0,1 0 0 15,-2 5 0-15,-3 1 1 0,-2 1-3 16,0 3-3-16,0 0 2 0,-2 1 2 0,2 4-2 16,0 1 2-16,0 0-1 0,3 4-5 0,-4 2 4 15,3 0-1-15,-3 1 3 0,3-2 1 0,-1 2-3 16,2-1-1-16,-1-1-1 0,3 3 4 15,0-5-2-15,3 2 1 0,1 0-1 0,1-3-7 16,3-2 4-16,1-2-2 0,-1-2-1 0,0-2 3 16,2-3-9-16,-5 0 0 0,5-2-2 15,-5-2-5-15,3 0 3 0,-3-2-2 0,2-2-1 16,-5 1-3-16,3 0 10 0,-6-2 2 0,1-1 6 16,-1-1 5-16,-2 1-4 0,0-2 2 0,-5 2 0 15,1-3 2-15,-4 3 0 0,1 0 2 0,-1 0-2 16,-3 5-2-16,1 1 4 0,0 3 0 15,1 1 3-15,0 2 3 0,2 1-8 0,0 1-2 16,0 2-2-16,-2 3 2 0,0 2 3 0,3 4 2 16,-1-1 0-16,2 3-8 0,2 0 7 0,3 2-4 15,2 0 5-15,4-2 6 0,-1 1-9 16,3-3 0-16,0 0-2 0,3-2 0 0,-2-1 2 16,0-3 2-16,-2-1-3 0,-2-4-2 0,-1-1 3 15,1-4 0-15,-3-1 4 0,1-3 3 0,0-2-3 16,-2-2-1-16,3-3 1 0,-2-2-1 15,0-1 5-15,-3-2 3 0,3 2-1 0,1 1-3 16,-2 0 3-16,2 1 0 0,1 5 4 0,1 0 11 16,1 1-6-16,-5 4 2 0,1 1-5 0,-5 4-8 15,1-1 0-15,-3 4-3 0,1 1-3 0,3 1-5 16,0 8 3-16,3 1-1 0,-3 5 3 16,1 3 6-16,-2 4-8 0,0 2-1 0,-2 3 1 15,-1 4-3-15,-2-1 4 0,-1 4 1 0,-3 0-2 16,0 4-2-16,-3 1 3 0,-2-2-1 15,-2-1 1-15,-3 0 5 0,2-5-6 0,-4-4 1 16,3 0 0-16,-4-7 0 0,0-3 1 0,-3-1 5 16,-3-3-2-16,-2-6-1 0,0 2 1 0,-4-5-1 15,-1-3 2-15,1 0 2 0,-2-3-3 0,2-3-1 16,0-1-3-16,2-1 1 0,3-2-2 16,-1-2 0-16,4-2-4 0,3 0-12 0,-2-2-7 15,7-3-19-15,-2-1-20 0,5 0-30 0,2-7-68 16,1-2-170-16,6-1-760 0,7-3-593 15</inkml:trace>
  <inkml:trace contextRef="#ctx0" brushRef="#br0" timeOffset="141726.6651">11476 11723 1 0,'3'-8'40'0,"0"-2"533"0,1-4-37 0,-1 2-46 16,-2 2-100-16,-1 2-86 0,-1 1-69 0,-2 2-58 16,-2 0-45-16,0 2-34 0,-5 0-22 0,2 3-16 15,-5 4-5-15,-4 2 0 0,-4 4-1 0,0 1-2 16,0 4-10-16,0 2-7 0,4 3-10 16,2 0-3-16,1 0-8 0,5 1-5 0,3-3-2 15,3 3-5-15,5-1 4 0,4 0 1 0,2 1 0 16,6-4 0-16,1-1-2 0,3-3-2 15,4 0-3-15,3-5 0 0,3-2-5 0,0-5-2 16,1-1-5-16,-4-2-7 0,1-2 1 0,-4-2-5 16,1 1 0-16,-7-6 1 0,0 2 1 0,-3-3 3 15,-2-1 1-15,-4 1 7 0,1-5 1 0,-3-2 4 16,-1 1 2-16,-4-3-2 0,0 1 4 16,-4-1 0-16,-1-1 3 0,-3 0 2 0,2-1-3 15,-4 0-1-15,1 5 1 0,-2 1 0 0,1 1 0 16,2 3 2-16,0 0-1 0,3 5 0 0,0 2 3 15,4 1-1-15,2 3-1 0,4 0-2 16,1-1-5-16,6 3 1 0,6 0-2 0,4 3 5 16,5 0-3-16,3-2-1 0,5 2 0 0,2-3-5 15,0 0 3-15,-2-1-2 0,-1-2 1 0,-4-1 1 16,-2-3 0-16,0-2 2 0,-4-3 0 0,0 0 5 16,-4-6 1-16,-1-1 1 0,-4-4 2 15,-5-3 0-15,-2-1 5 0,-6-4 3 0,-2-1 5 16,-4-1 3-16,-1 5 4 0,-2 4 5 0,-1 4 4 15,-2 3 3-15,-5 5-5 0,4 1-5 0,0 4-6 16,-3 2-8-16,0 5-1 0,1 5 0 0,-1 5 0 16,-2 4 3-16,2 8-5 0,3 3-4 15,1 5 2-15,4 8-3 0,2 3 3 0,1 4-1 16,3 6 1-16,2 1-4 0,1 4 1 0,0 5 1 16,1 1-5-16,-1 3 1 0,-1-3-6 0,-1 2-10 15,-1-1-18-15,0-1-18 0,-1-1-34 16,-1-6-35-16,1-5-61 0,-1-7-132 15,-2-6-410-15,1-9-946 0</inkml:trace>
  <inkml:trace contextRef="#ctx0" brushRef="#br0" timeOffset="141900.2484">11709 11896 1396 0,'-7'-17'530'16,"0"-4"-239"-16,2-4-75 0,4 6-55 0,5 5-40 15,0 0-29-15,3 6-32 0,1-2-23 0,5 0-16 16,4 3-17-16,4 2-11 0,2 1-18 16,5 3-42-16,0 1-103 0,0 0-295 0,2 3-1057 15</inkml:trace>
  <inkml:trace contextRef="#ctx0" brushRef="#br0" timeOffset="143077.7187">13481 11222 904 0,'-5'-15'919'0,"-2"-6"-642"0,-3-4 6 15,1 10-96-15,-1 4-48 0,0 5-31 0,-4 3-31 16,-3 3-9-16,-3 3-4 0,-5 5-2 0,-3 6-6 15,-1 3-11-15,-2 7-7 0,-2 1-8 0,4 5 0 16,-1 1-3-16,-1 2-2 0,-2 6-3 0,0 2-5 16,3-1-3-16,2 1-6 0,2-2-2 15,6 1-2-15,8 0-2 0,3 1 1 0,5-5-1 16,11 0 2-16,6-4-1 0,8-4 0 0,8-2-3 16,7-2-3-16,4-5-2 0,6-3-7 0,1-4-2 15,4-1-6-15,-1-7-8 0,1-1-2 16,-1-4-4-16,-8-4 3 0,0-3-1 0,-1-5 9 15,-3 1 0-15,-8-5 5 0,-1 0 9 0,-8-3 1 16,-5-2 7-16,-3-4 1 0,-6 0 0 16,-1 0 4-16,-5 0 1 0,-3 1 1 0,-3-1 0 15,-1 2 2-15,-5 1 1 0,-2 3 2 0,-3 2 2 16,1 2-2-16,-5 1 0 0,0 5 4 0,-5-2-2 16,2 6 4-16,-5 2-1 0,5-1 0 0,-4 5-2 15,5 3-2-15,0 2-3 0,-1 0-3 16,4 2 2-16,1 7-2 0,-1-5-1 0,3 6-1 15,1 1-2-15,3 0 2 0,0 3 0 0,2 1-1 16,2 1-1-16,4-2-2 0,4 0 0 0,4 1-1 16,4-1 2-16,2-1-3 0,3-2 2 15,1-1 0-15,4-3-2 0,2-4 3 0,2 0-2 16,-1-4 0-16,3-2 0 0,-1-2 1 0,-2-2-2 16,0-2 0-16,0-2 3 0,-2 0-3 15,2-4 1-15,0 1 2 0,-1-3-3 0,1 0 4 16,0-3 0-16,-2 1-1 0,1-1 2 0,1 2-2 15,-2 1-1-15,-2 2-1 0,1 2 0 0,-1 4-2 16,1-1 3-16,-3 1 0 0,2 3-3 16,-5 2 4-16,2 1-1 0,-1 3 1 0,-3 0 0 15,0 4-2-15,1 1 0 0,-2 0-3 0,-2 3 4 16,1 0-2-16,1 0 2 0,0 1 2 16,1-2-5-16,-2 0 6 0,-1 0-5 0,1-1 3 0,1-3 1 15,0-1-4-15,1-2 0 0,1-2-3 16,0-1 1-16,-1-4-7 0,4-1 3 0,-1-2-1 15,-1-1-3-15,-1-1 8 0,-2 0-3 0,2-2 2 16,-1 0 3-16,-1-2 0 0,-1 0-1 0,1-1 0 16,2-1 2-16,-3-1-3 0,3 0 4 15,-3-2 2-15,3 0-4 0,-3-1 8 0,1 1-5 16,-1 0-1-16,0 1 2 0,-1 2-2 0,0 2 0 16,0 2-1-16,-3 2 2 0,3 3-2 15,-3-1 2-15,1 3-1 0,-2 0-3 0,0 2 3 16,2 3-4-16,-2 3-2 0,3 1 3 0,-2 2-3 15,3 4 2-15,-3 1 1 0,3 4 0 0,-3 2 0 16,4 1 3-16,2-1 1 0,0-1-2 0,1 0 4 16,7 0-3-16,-5-1 0 0,6-3 2 0,-1-3-5 15,-1 0 1-15,1-7-3 0,0 0 1 16,0-5 0-16,-4-2 4 0,3-3 1 0,-3-4-2 16,3 0 4-16,-5-3-2 0,1-2 0 0,-1-4 3 15,-4 1-8-15,1-2 6 0,0 0-1 0,-3-1 1 16,-2-3 3-16,1 3-1 0,0-3 1 15,-4 3-1-15,1 1 5 0,0 0-2 0,-4 2 1 16,1 1 4-16,-1 2-4 0,-1 0 5 0,-4 4 0 16,3-1-2-16,-3 3-2 0,-3 1-1 15,-1 2-2-15,-1 1-3 0,-5 3 5 0,1 3-7 16,-1 5 0-16,-1 1 2 0,5 3-6 0,3 3 3 16,2 2 0-16,6 0-1 0,3 3 1 0,5 2 1 15,2 2 2-15,2-1-3 0,5 1 6 16,-2 1-5-16,0 0-1 0,2-3 3 0,0 2-9 15,-2-3 6-15,1-1-2 0,-2 1 2 0,-2-2 2 16,0 0-2-16,0-1 2 0,0 0-4 0,1-1 2 16,-3-2-2-16,-4 0 0 0,2-3 2 15,-4 0-3-15,-1-2 1 0,0-1-4 0,-2-1 0 0,0-4-1 16,0 2-6-16,0-3-6 0,-1 1-8 16,2-3-7-16,-2 0-12 0,2-3-42 15,2-1-87-15,-1-3-165 0,3-4-493 0,5-2-779 0</inkml:trace>
  <inkml:trace contextRef="#ctx0" brushRef="#br0" timeOffset="144691.2575">14906 11158 1388 0,'6'-11'432'0,"1"-2"-23"0,-1-2-129 0,2 8-55 16,-3 3-71-16,0 7-60 0,2 1-26 0,-1 9-13 15,3 3 2-15,0 7-4 0,1 7-11 0,0 2-8 16,-2 4-6-16,-3 3-4 0,3 4-9 0,-1 1-3 15,-4 1-3-15,-1-2-4 0,2 1 2 16,-8 2-1-16,1 1-5 0,-4-1-8 0,0 3-21 16,-2-6-35-16,1-3-34 0,-1-6-23 15,2-9-2-15,4-6 21 0,3-9 11 0,-1-3 4 0,-1-5 18 16,2-5-2-16,-1-3 4 0,2-3 12 0,0-4-3 16,0-3 17-16,0-5 22 0,1-1 17 15,3-4 5-15,-1-2 1 0,2-2-1 0,-2-3-3 16,4 0 6-16,-1-2 1 0,1 2 4 0,6-1 1 15,0 6 0-15,3 1 1 0,4 3 0 16,-1 3 8-16,3 4 9 0,-3 4 11 0,3 2 16 16,-3 4 13-16,4 2 8 0,-2 5-3 0,0 0-7 15,-1 6-10-15,0 6-11 0,-2-1-7 0,2 5-9 16,-5 3-7-16,-2-3-8 0,-4 6-5 16,-1 2-2-16,-4 0-5 0,2 0 2 0,-2 0-3 15,-3 0 0-15,1 0 0 0,-3 0-3 16,0-4 0-16,0 0-1 0,0-4 1 0,0-5-1 15,0 0-1-15,1-6 2 0,0-1-1 0,4-3 1 16,-3-1 3-16,0-1-2 0,6-3 2 0,1-1-4 16,1-4 0-16,0-1-4 0,0-3 3 15,0-2 0-15,0-2 1 0,1 1 2 0,1-4-4 16,-2 1 4-16,1-1 0 0,2-2 0 0,1-1 2 16,-1 0-1-16,-1 0 0 0,-2 1 2 0,1 2 4 15,-1 3 5-15,-1 4 6 0,0 2 7 0,-6 4 6 16,2 2 3-16,-3 3-5 0,-2 2-9 15,1 0-9-15,-1 4-10 0,0 0-3 0,0 6 1 0,-1-1 0 16,0 6 3-16,1-1-1 0,-1 4 1 16,2 0-3-16,0-2 2 0,0 2 0 0,1-2-2 15,4 0 2-15,-2 0-3 0,5-2 2 16,0-3-1-16,1-1 1 0,1-4 4 0,4 0-2 16,1-3 3-16,0-2-4 0,0-1 0 0,2-4 1 15,1 1-1-15,-2-3 1 0,-2-1-2 0,3-1 1 16,-6-2-1-16,0-3 1 0,2 0 2 15,-7-1-2-15,1-2 3 0,1 1-4 0,-2-1 0 16,-3-2 0-16,2 4 0 0,-2-1 2 0,-3 4-1 16,4-2-1-16,-3 5-2 0,0 0 2 0,-1 2 1 15,-1 4-2-15,0 1 0 0,1 1-6 16,-1 1-3-16,0 2 0 0,0 3 1 0,1 4 5 0,2 0 2 16,-2 4 0-16,1 0-2 0,0 3 1 0,0-2 2 15,4-1 0-15,1 3 1 0,-1-4-3 16,3 0 0-16,-1-1 2 0,2-1-1 0,3-3 4 15,-3-1-2-15,3-2 0 0,2-4-2 0,-2 1 1 16,-2-5 3-16,0 1-3 0,5-3 4 16,-5-1-3-16,1 0-3 0,-2-2 3 0,0-1 0 15,-1 1 1-15,1-2 1 0,-2 0-1 0,1 1-2 16,1-3 0-16,-5 2 1 0,4 1 0 0,-2 0 1 16,-1 1-3-16,1 1-2 0,0-3 2 15,-2 5-2-15,3-1 5 0,0 3-1 0,-2-2-2 16,1 2-1-16,-5 2 1 0,5 0 0 0,-2 2 0 15,1 2 1-15,-1 0-3 0,0 5-2 16,-2-1 3-16,5 3 0 0,-1 0 2 0,-3 1 1 16,3 2-2-16,-2-2-2 0,2 4-1 0,4-5 3 15,-3 3 0-15,1-4 2 0,1 2-2 0,0-3-2 16,0-1 2-16,2 0 0 0,0-3 1 16,0-3 1-16,4-1-5 0,-4-1 1 0,5 0-3 15,-3-4 1-15,2-1 1 0,-2 0 0 0,3-1-3 16,-4 0-4-16,1-2 3 0,2-1 0 0,-4-2 3 15,3 0 3-15,-3-2-6 0,-2 1-2 0,-1-3-2 16,-1 0-1-16,0 2 1 0,1-2 2 0,-1 0-1 16,2 0-3-16,1-2 4 0,0-2 1 15,1-1 3-15,3 1 5 0,-3 4-3 16,-1-1 2-16,-2 4 1 0,1 2 1 0,-5 2 4 16,1 0 2-16,-3 2 0 0,2 3-1 0,-3 2 5 15,0 1 1-15,-2-1 5 0,0 2 4 0,0 0-9 16,0 0-6-16,0 0-5 0,0 2-3 0,0 1 2 15,0 1 3-15,-1 3 0 0,0 2-4 0,0-2 1 16,0 4-1-16,0 0 3 0,-2-1 5 16,2 3-7-16,0-4 0 0,2 5-2 0,3 1-3 15,0 2 0-15,3 1-4 0,3 2-11 0,-4-4-14 16,2-4 4-16,3-4-1 0,-3-3 0 16,2 0 5-16,-2-5-13 0,-2 0-1 0,3-5 6 15,0-2 4-15,2-3 15 0,-1-4 6 0,0-3 6 16,0-2 2-16,-2-4 1 0,2-1-1 0,-1-1 4 15,1-3 5-15,0 0-3 0,2-1 1 16,-1 0 0-16,-1-4-2 0,2 4 10 0,-2-3 3 16,-2 5 8-16,0 1 6 0,-3 4 8 0,2 3 5 15,-4 4 3-15,3 3 0 0,-5 7-6 0,0 1-8 16,0 2-12-16,-1 4-10 0,0 0-5 0,1 2-1 16,0 4-1-16,3 4-3 0,-3 5 2 15,0 3 0-15,-1 4 3 0,1 2 10 0,1 0-5 16,-1 3-1-16,-1 1-4 0,0 1-4 0,-1 2 3 15,-2 2 0-15,-3 2-1 0,1 5-2 0,-2 1-4 16,-2 2-12-16,1 3-14 0,2-5-23 16,-1-1-40-16,1-3-13 0,5-10-20 0,4-5-20 15,1-7-2-15,2-4-24 0,-2-6-7 0,2-5 6 16,0-3-7-16,3-5-17 0,1-4-63 0,1-3-75 16,-2-1-26-16,1-2 33 0,-1-1 87 15,0-2 99-15,-3-2 75 0,0 0 33 0,3 0 25 16,1 0 34-16,0 2 64 0,0 1 95 0,2 0 76 15,2 2 62-15,1 4 3 0,0 0-40 0,5 4-42 16,-3 0-47-16,4 0-33 0,-1 3-23 0,1-1-24 16,2 3-28-16,1-1-26 0,-3 0-25 15,-2 3-11-15,-2 1-10 0,0 1-6 0,-1 2-7 16,-5 1-9-16,-1 0-14 0,-5 1-12 0,1 2-41 16,-5 2-97-16,-2-1-248 0,-3 3-548 15,-3-3-194-15</inkml:trace>
  <inkml:trace contextRef="#ctx0" brushRef="#br0" timeOffset="145498.1389">4761 12012 1 0,'-15'-10'25'0,"-6"-4"235"0,-2-5 41 16,3 6 24-16,7 4 26 0,-4 1-6 0,6-1-38 16,1 5-52-16,1-1-63 0,5 3-53 15,-3 2-42-15,5 0-31 0,1 2-13 0,-1 2-2 16,4 1 11-16,-1 4 19 0,1 1 13 0,6 1 4 16,4 1-3-16,7 1-11 0,11-4-14 0,10-1-16 15,8 1-16-15,13-4-11 0,6 0-7 16,10-3-7-16,6 0-4 0,7-4-5 0,2 1 3 15,0-1-3-15,0-2 0 0,-1-1 2 16,-3-3-8-16,-2 2-1 0,-3-2-11 0,-3 1-14 16,-3-2-14-16,-8-2-19 0,-4 0-18 0,-11-1-21 0,-7-4-15 15,-13 0-13-15,-6 2-9 0,-10-4 7 16,-13 1 9-16,-6 0 14 0,-8 1 20 0,-8 0 22 16,-8 1 21-16,-6-1 16 0,-3 0 16 0,-6 1 8 15,-9 0 9-15,0 4 12 0,-3 0 19 0,1 4 27 16,1-3 27-16,4 3 23 0,8 1 9 15,4 1-2-15,8 0-8 0,7 3-10 0,8 0-17 16,7 1-28-16,4 1-24 0,5 2-17 0,5 3-8 16,8 2 9-16,5 3 2 0,6 4-1 15,3 3-1-15,7 1-1 0,0 5-1 0,-3 1-1 16,4 1-4-16,-2 1-5 0,-6 4 0 0,-2 1-3 16,-5 1 0-16,-6 3 2 0,-3-2-5 0,-5 4 2 15,-3-1 1-15,-7 4-2 0,-3 3 1 16,-6-3-2-16,-6 2-5 0,-3-1-16 0,-7-3-19 15,-1 3-34-15,-6 2-43 0,-2-1-65 0,-3 2-117 16,3-2-288-16,-3 1-689 0</inkml:trace>
  <inkml:trace contextRef="#ctx0" brushRef="#br0" timeOffset="145813.8852">4279 13589 2435 0,'-20'0'72'0,"-1"0"17"0,-3 1 31 0,12-1 10 16,10 1 4-16,2-1-18 0,2 0-37 0,4 0-18 16,5 2-8-16,9-2 0 0,7 1-6 0,13-2-9 15,11 1-9-15,15-2-10 0,8 0-1 16,10 0-5-16,7-1-1 0,5 1-1 0,5 0-4 15,5 1 2-15,5-2-3 0,1 6-1 0,7-2 1 16,1 1-6-16,-2 0 0 0,2 2 0 0,-3-2 1 16,0 2-1-16,-4-1-3 0,-3 3-7 0,-8 0-13 15,-8-1-16-15,-5-1-23 0,-10 0-28 16,-10 0-43-16,-11-3-45 0,-7-2-71 0,-11-4-101 16,-11-1-165-16,-10 0-300 0,-16-3-280 0</inkml:trace>
  <inkml:trace contextRef="#ctx0" brushRef="#br0" timeOffset="146019.3791">6395 13455 1 0,'-39'-7'537'0,"-4"-2"19"16,-13-4-98-16,16 5-88 0,14-1-79 0,4 3-56 16,7 3-54-16,6-1-43 0,5 3-43 0,3-1-40 15,1 4-18-15,3 1-5 0,5 2 6 16,0 6 12-16,6 3 6 0,4 5-10 0,1 2 0 16,3 4-7-16,-1 0-6 0,1 3-3 0,-3 1-8 15,0 3-5-15,-6 0 0 0,-1 2-3 0,-4 3 1 16,-1 1-1-16,-6-1-5 0,-4 1-6 15,-2-5-2-15,-3 1-3 0,1-3-1 0,-3-2 4 16,4-4-12-16,-3-2-12 0,7-3-29 0,2-6-43 16,2-1-62-16,8-6-146 0,2-1-527 0,6-5-819 15</inkml:trace>
  <inkml:trace contextRef="#ctx0" brushRef="#br0" timeOffset="147507.8694">7558 13389 2676 0,'-1'-6'104'0,"0"0"5"0,0 2-20 0,1 4-29 15,0 2 16-15,0 5 13 0,-3 4 14 0,-4 4 5 16,-2 6-16-16,-2 5-25 0,-1 2-21 16,-5 0-9-16,5 2-10 0,1-3 1 0,0 5-9 15,4 1-3-15,5 0-4 0,1 4-8 0,3-3 2 16,5 2-4-16,5-4 3 0,0-4-4 15,8-3 0-15,0-5-3 0,6-5 1 0,0-5 7 16,3-4-7-16,2-1 1 0,1-5-4 0,2-3-8 16,-1-4 6-16,-1 0-2 0,-2-4 4 0,-6-3 0 15,-3-3-1-15,-4-2 3 0,1-3 1 0,-6-4 6 16,-1-3-4-16,-2-1 0 0,-5-4-1 0,2 2-4 16,-5 1 6-16,0 3 0 0,-1 3 2 0,-1 5 0 15,1 1-1-15,0 2 1 0,-1 3 0 16,0 3 6-16,0 6-3 0,-3 1 0 0,3 4-5 15,1 1-8-15,0 5 6 0,-1 1 0 0,1 9 2 16,0 4 4-16,1 0-7 0,5 3 0 16,-2 2 0-16,5-3 2 0,1 2 0 0,5 0 0 15,0 1-2-15,3-2-5 0,3-5 5 0,0 0 0 16,1-4 3-16,-1-5 1 0,1-4-5 16,-1 0-1-16,3-4 0 0,-3-6 5 0,2 1-2 15,-3-3 1-15,2-3-3 0,-2-3-5 0,-2-3 7 16,-4-1 0-16,-1-4 2 0,-1-1 4 0,-3 1-6 15,-3-2-1-15,1 1 0 0,1-5 3 16,-3 1-2-16,0-1 2 0,-2-2-2 0,-2 1-6 16,0-1 6-16,0 3-1 0,2 2 3 0,-1 3 2 15,1 4-5-15,5 4-3 0,1 1-5 0,3 6-1 16,5 2-2-16,5 1 2 0,2 3-4 16,12 3-2-16,1-1 2 0,6 1-6 0,2 1 1 15,-2 2 1-15,5 0-3 0,-4 0 6 0,4 1 3 16,-7 2 4-16,-2-2 2 0,-6 0 3 0,-3 0 0 15,-6-1-4-15,-6-1 5 0,-4-3-1 0,-9 2 2 16,-2-2 4-16,-5 2-3 0,-1 0 1 16,-6 1 1-16,-5 1 2 0,-3 3 3 0,-5-1 3 15,-4 0-1-15,1 2-2 0,-2 0 5 0,0 2 0 16,0 1 0-16,1 1 5 0,4 0-11 0,8 1-2 16,-1-3-3-16,5 2-5 0,6 0 5 15,4-3 2-15,2 2-2 0,7-2-2 0,3 2 2 16,5-4-1-16,5-1 3 0,2-3 2 0,6-3-7 15,4-2 0-15,-2-2-2 0,-1-2-2 0,0-2 3 16,1-1 0-16,-2-4 0 0,-2 0-2 16,-5-2 3-16,-1-1 1 0,-1-2 2 0,-3-1 7 15,0-1-6-15,-5-4 1 0,1 0-1 0,0 1-4 16,-1-2 6-16,-2 1 4 0,2 1 1 16,0 4-2-16,-3 3 4 0,1 1 2 0,-1 3 3 0,2 2 4 15,0 2-9-15,-1 2-2 0,2 4-6 16,-6 2-1-16,1 3 0 0,-1 3 0 15,-3 0-1-15,3 7-5 0,-2-3 5 0,1 6-1 0,-4 0 2 16,2 3 7-16,-1-1-9 0,0 0 0 0,2 3-2 16,1-3-4-16,-1 1 7 0,0-3 0 15,3-2-3-15,1-2-4 0,1-1-2 0,0-5-7 16,3-3-3-16,-1-2 3 0,5-5-4 16,-1-1 2-16,2-5 1 0,1-4-1 0,1-2 7 0,0-5 5 15,0-2 4-15,0-4 4 16,0 0-3-16,-1-3-2 0,3-1 3 0,-1-3 0 0,1 0 0 15,5-6 1-15,-1 3-3 0,4-3-3 0,-1 2 8 16,0 2-1-16,0 5 1 0,-6 5 2 16,3 5-2-16,-3 4 2 0,-3 2 3 0,0 6 2 15,-3 2-4-15,-2 3-3 0,-4 5-2 0,-1 5-6 16,0 1 6-16,-4 5 0 0,-3 4 0 0,1 3 0 16,-1 3-2-16,-1 4-1 0,2-1 1 15,-1 1 8-15,1 1-8 0,0 0-1 0,1 1-6 16,0 0-8-16,2-3-1 0,3-3-8 0,6-4-20 15,-2-3-12-15,6-5-2 0,1-6-13 0,6-3 4 16,0-6 3-16,1-5 3 0,4-2 17 16,0-6 18-16,-1-4 11 0,2-2 12 0,-2 0 5 15,1-4 5-15,0-1 2 0,-1-2 6 0,2-2 8 16,-2-1 14-16,-4 1 11 0,1-2 2 0,-5 2 3 16,0 2-4-16,-3 3-6 0,-3 3 9 15,-2 3-2-15,-1 4-4 0,-3 5-5 0,-2 4-9 16,-3 1-12-16,0 3-5 0,-3 3-3 15,1 4-8-15,0 3-1 0,-4 3-1 0,3 5-6 0,-2 5 6 16,-1 4 0-16,2 2 0 0,-1 3 2 0,2 2-3 16,3 5-2-16,0-1 0 0,5 5 5 15,3-3-8-15,2 3-1 0,2-1-5 0,5-3-3 16,5-1 7-16,4-2 3 0,5-6 3 0,2-3 0 16,-3-6-4-16,-1-3 1 0,-4-6 0 15,-4-4 4-15,1-4-1 0,-1-5 2 0,-1-3 0 16,-1-5-3-16,-5-2 5 0,-2-4 0 0,-4-5 2 15,-3 1-1-15,1-3 0 0,-2-1-2 0,-4 1 2 16,-1-1 3-16,-2 3 0 0,-2 4 6 16,-1-1-3-16,-4 8-3 0,1-3 5 0,-3 7-4 15,-1-1 1-15,-4 5 1 0,-2 1-8 0,-2 3-3 16,-2 5 2-16,-2 4-2 0,4 1 1 0,-2 6 1 16,5-2-2-16,1 6-2 0,2 1 2 15,3 0-1-15,4 2 1 0,2-1 0 0,1 0-1 16,3 1-4-16,1-3-7 0,2 2-7 0,-1-3-13 15,1-4-9-15,3-1-18 0,-2 0-33 0,5-3-51 16,-5-2-27-16,2-5-73 0,-1-3-243 0,-1-6-630 16,1-2-288-16</inkml:trace>
  <inkml:trace contextRef="#ctx0" brushRef="#br0" timeOffset="147673.2358">11114 13041 2210 0,'0'-4'176'16,"4"-4"-38"-16,1 0-47 0,10 3-29 16,1 1-4-16,5 1-10 0,5 1-13 0,3-1-19 15,4 3-22-15,3 3-23 0,6-2-48 0,6 1-131 16,3 3-430-16,8-1-930 0</inkml:trace>
  <inkml:trace contextRef="#ctx0" brushRef="#br0" timeOffset="148406.4066">14987 12517 579 0,'6'-5'241'0,"1"-3"19"0,-1 0-1 0,3 3-16 0,-1 1 21 15,0 3-18-15,-4 0-54 0,-3 2-55 0,0 0-37 16,-1 2-21-16,0 1 4 0,-1 6 12 15,0 2 4-15,-2 5-7 0,-5 2-8 0,-1 3-9 16,-2 4-7-16,-1 3-1 0,-5 3-7 0,3 5-5 16,-5 2-3-16,-1 6-6 0,-6 6-3 0,0 7-4 15,-6 5-2-15,-4 4-8 0,-4 3-1 16,0 3-7-16,-2 8-4 0,-3 4 3 0,-4 10-1 16,-3 3 0-16,-5 9 0 0,3 0 1 0,-5 7-6 15,-2 1-1-15,3 3-1 0,-2 4-11 16,3 0 9-16,0-2-3 0,3-5 1 0,2-7 3 15,5-6-7-15,4-5 3 0,2-4-5 0,2-2 3 16,4-7 0-16,1-4-1 0,3-7 4 16,5-5-5-16,3-8 1 0,4-9-4 0,5-10 0 15,3-7 4-15,0-6-1 0,2-1 1 0,2-5-5 16,4-5-1-16,1-7-1 0,0-7 2 0,4-3 4 16,-2 0-1-16,0-1-1 0,0 1-5 0,0-2 0 15,0 0 2-15,1 2-1 0,-1 0 5 0,0 0-5 16,0 2-2-16,-1-2 0 0,1 0-1 15,-2 0 1-15,2 0-5 0,-1-2-4 0,-3 2-7 16,2-2-8-16,-3 0-5 0,1-1-11 16,2 2-14-16,-2-1-23 0,2-1-41 0,2-1-66 15,5-3-132-15,-2-2-511 0,6-6-870 0</inkml:trace>
  <inkml:trace contextRef="#ctx0" brushRef="#br0" timeOffset="149036.0839">15996 14076 195 0,'-6'-10'296'0,"-1"-3"-75"0,2-2 96 0,0 3 19 16,4 4 4-16,1 2-25 0,1-3-62 0,2 4-39 15,-2 0-32-15,0 2-35 0,0-1-26 16,0 4-24-16,-1 0-19 0,0 0-21 0,1 0-11 16,0 1-2-16,4 3 2 0,-2 3 3 0,7 2-3 15,1 2 3-15,5 3-7 0,6 1-1 0,7 3 2 16,7 0-10-16,13-3 3 0,12-2-4 15,10-6-4-15,17-4 1 0,15-3-10 0,11-1-2 16,9-1-7-16,7-3 0 0,1 1-3 0,2 0-2 16,0-3 3-16,-2 5-8 0,-2-3 5 0,-5 0-3 15,-7 1-1-15,-5-2 0 0,-3 3-1 16,-7 3 3-16,-6 2-4 0,-11 1 10 0,-11 1-8 16,-9-2 0-16,-10 3 2 0,-12 1-10 0,-7-3 6 15,-11 2-1-15,-9-2-2 0,-10-3 2 0,-4 1 0 16,-6 0 0-16,-2 0 1 0,-4 2 3 15,-7 0-4-15,-1 2-2 0,-2-2-2 0,-4 3-9 16,-2-3 0-16,1-1-8 0,-2 2-7 0,3-4-9 16,-1 2-19-16,1 2-19 0,4-1-25 0,0 3-32 15,3-4-53-15,3 0-95 0,-3-1-288 16,4-1-1005-16</inkml:trace>
  <inkml:trace contextRef="#ctx0" brushRef="#br0" timeOffset="149288.1241">18121 13865 1121 0,'2'-9'567'16,"2"-1"-294"-16,3 0-14 0,2 4-82 15,1 5-11-15,2 2-12 0,4 3-27 0,-1 7-16 16,4 3-11-16,2 7-10 0,1 7-11 0,-1 3-12 16,-3 5-13-16,1 4-10 0,-5 4-7 0,0 2-7 15,-8 2-4-15,-2 2-4 0,-4 0-1 0,-4 2-1 16,-4-1-3-16,-7 0-3 0,1 3-6 15,-7-6 1-15,-6-1 0 0,-4-6 0 0,-5-1 2 16,-4-2-6-16,-5-4-1 0,-2-2-3 0,0-2-1 16,2-3-1-16,0 0-7 0,4-5-18 15,2-1-35-15,2-7-49 0,9-3-118 0,3-4-420 0,5-3-1092 16</inkml:trace>
  <inkml:trace contextRef="#ctx0" brushRef="#br0" timeOffset="166550.3796">8105 12551 1 0,'-9'-1'0'0,"-1"-5"0"0,-4 2 0 15,2-1 0-15,-2-2 0 0,3 1 0 0,1 0 0 16,-2 1 0-16,2-2 0 0,-3 1 0 0,2 1 0 16,0 1 0-16,-5-1 4 0,3 0 73 15,-2 2 9-15,2-1 12 0,2 3 4 0,-1-2-3 16,2 2 17-16,-2 0-3 0,3-1 1 0,-1 0-1 15,-2 1-12-15,-1 0 6 0,4 1-1 0,1 0-8 16,-1 1-6-16,0-1-9 0,0 1-8 0,0 2 1 16,-1-1-4-16,2 0-5 0,-2 0-4 15,4 0-8-15,-1 1-4 0,0-1-5 0,4 0-3 16,2-2-10-16,0 3-3 0,-1-3-3 0,4 0-5 16,-2 0 2-16,0 0-4 0,1 0-4 0,0 1 14 15,-1 0 12-15,2 0 11 0,3 2 12 16,-1-1-6-16,4-1-9 0,4 0-5 0,-2 0-8 15,1-1-9-15,5 3 0 0,-1-2-3 0,3-1-2 16,2 2 1-16,-2-2-2 0,3 0-3 0,2 1 3 16,3 1 1-16,1-1-5 0,7-1 1 15,0 0-3-15,0 2-8 0,2-1 6 0,2-1-2 16,3 0 2-16,5-1 2 0,4-1-5 0,2 1-2 16,3-1-2-16,-1 2 1 0,-1-1-3 15,5 1 1-15,1-2-3 0,0 0-1 0,0 0 2 16,6 0 2-16,-1 0 3 0,4-1-3 0,3 1-1 15,-2 0-1-15,4-1 0 0,-1 2 6 0,0 0-3 16,1 0 2-16,0-1-3 0,3 0-4 0,-4 1 3 16,1 0 2-16,1 1 0 0,4-2 3 0,-4 1-2 15,4 0-2-15,-4-1 0 0,4 1 0 16,-4-1-1-16,3 0 1 0,-2 1 0 0,4-1-3 16,-3 0 3-16,2 1-1 0,-2 0 3 0,0 0 0 15,-1-1-1-15,1-1 0 0,0 0-2 0,1 3 1 16,-2-3 0-16,2 1 0 0,3 0-1 15,1 0-3-15,-2-1 3 0,2 3 0 0,-2-2 2 16,2 0 0-16,-1 1-3 0,0-2-1 0,2 2 1 16,2 0 2-16,1-2-1 0,1 1 2 15,2 0-3-15,-2-1-4 0,1 3 3 0,-2-3 0 16,2 1 1-16,-1 1 3 0,1-1-3 0,0-1-1 16,-2 2-2-16,1 1 3 0,-5-3-1 0,-1 2 1 15,-1-1-2-15,-3 1-1 0,3 0 3 16,-3 1 0-16,3-1 2 0,-4 1 1 0,2-2-3 15,2 0 1-15,-6-1-2 0,1 2 3 0,3-3-2 16,-4 1 4-16,6-1-2 0,-4-2-3 16,5 2 4-16,-2 1-1 0,-1-2 3 0,1 2-1 15,-2-1-2-15,1 1-1 0,0-1-2 0,-5 0 3 16,1 0 0-16,0-1-1 0,-1 0 1 0,5 0-3 16,-4-1 1-16,-1 0 1 0,0 0 2 0,-2 1 2 15,0-2-2-15,-1 3-2 0,-4-2-3 0,3 1 3 16,1 0 0-16,-3-1 2 0,2 1-2 15,-1 2-1-15,1-2-1 0,0 1-4 0,-4-1 6 16,-1 2-3-16,3-1 1 0,-5-1 3 16,0 1-5-16,1-1 2 0,-2 1 1 0,0-1 0 0,0 1 0 15,-4 0-2-15,2 0 3 0,-4 1-3 16,-4-1 4-16,-1 3 1 0,-5-1-1 0,-4 0 1 16,0-1-2-16,-3-1 1 0,-2-1-1 0,2-1 1 15,-4 3-1-15,0-1-4 0,-5 0 4 16,3-1-3-16,-3 1 2 0,-5 1 4 0,1 0-3 15,-8 1-1-15,0-2 0 0,-5 2-1 0,-5-1 2 16,0 2 3-16,-4 0-1 0,-1 0-3 0,1 1 2 16,-2-2-1-16,-2 4-2 0,2-2 2 0,0 0-3 15,-1 0-1-15,1 0-2 0,0 0 1 16,0 1 0-16,0-1 0 0,0 0 1 0,0-1-3 0,0 1 2 16,0 0-1-16,0 0 1 0,0 1 1 15,0-2-2-15,0 1-1 0,0-2 0 0,0 2 1 16,0 2 0-16,0-2 2 0,0-2-1 15,0 2-1-15,0 0 0 0,0-2 0 0,0 2-2 16,0 2 1-16,0-5-9 0,0 3-5 0,0 0-13 16,0 0-12-16,0 0-16 0,0-1-21 0,0 1-28 15,0-2-46-15,0 4-35 0,-4-1-76 16,-4 4-182-16,-4 0-526 0,-5 0-336 0</inkml:trace>
  <inkml:trace contextRef="#ctx0" brushRef="#br0" timeOffset="172328.6904">18567 11741 1 0,'-4'-2'0'0,"0"1"0"0,-2 0 0 16,5 0 264-16,-1 0 55 0,2 1-61 0,-1 0-51 15,1 1-35-15,0-1-19 0,0 0-10 0,0 0-11 16,0-1-9-16,0 2-9 0,0 0-6 0,0-1-5 16,0 1-12-16,0-1-16 0,1 0-14 15,-1 0-8-15,0 1-5 0,0-1-2 0,0 0-3 16,0 0-7-16,0 0-7 0,0 0-6 0,0 0-4 16,0 2-1-16,0-2-3 0,0 0 0 0,0 0-2 15,0 0-4-15,0 1 1 0,2-1-2 16,-2 0-1-16,0 0 1 0,0-1 0 0,0 1 3 15,1 0 2-15,-1 0 4 0,1 1 4 0,3-1 22 16,2 0 5-16,3 0-3 0,8 0-2 0,-2 0-21 16,5 0-3-16,1 0-1 0,2 0-1 0,1 0 3 15,4-1-1-15,-1 1 3 0,7-2-1 16,2 1-1-16,5-1 1 0,5 1-4 0,-2-1 3 16,3 1-3-16,-1 1-1 0,1-2-4 0,-1 0 0 15,1 2-4-15,-4-2 2 0,1 2 1 0,-6 0-4 16,0-1 0-16,-3 1 0 0,-2-2-3 15,0 2 4-15,-3 0-1 0,-4 0-1 0,0 0-1 16,-5-1-1-16,-1 2-2 0,-1-1 0 0,-3 0 4 16,-4 0-4-16,0 0 4 0,-3-1-1 15,-1 0-2-15,-3 1 5 0,0-1-1 0,-1 1 1 16,-3-3-1-16,0 1-1 0,3 2-1 0,-4-1-3 16,1 1 5-16,-1 0-3 0,0 0 3 0,0 0 1 15,-1 0-1-15,1-2-1 0,0 1-1 0,-3 0-2 16,3-2-3-16,-1 0-1 0,-1-1-2 15,-1-2-3-15,-2 3-1 0,0-2-5 0,-2 1 0 16,-3-3-2-16,0-1-4 0,-1 2 1 0,-3-1 1 16,1-1 0-16,0 1 0 0,0 0-1 0,-2-3 0 15,3 2 1-15,-1-1 5 0,0 0 1 16,1-1 1-16,0 0 4 0,1 2-1 0,0-1 3 16,-2-1 1-16,-1 2 1 0,0-2 2 0,1 0-2 15,2 0 1-15,-4 0-2 0,5 2 4 0,-1 0-3 16,1-1 3-16,2 2 1 0,0-1-2 15,-1 1 3-15,3 0 0 0,-2 1 0 16,2 1 2-16,-1-2-1 0,2 1-1 0,1 2-1 0,0 1 2 16,2 1-1-16,-1-1 3 0,2 0 2 0,-2 0-3 15,2 2 5-15,1 1 0 0,0 0 0 16,0 0 0-16,0-1 0 0,0 1-4 0,1 0 0 16,-1 0-1-16,0 1-4 0,0-1 2 0,0 1 0 15,2-1-4-15,-1 0 5 0,0 0-4 0,4 3 2 16,1 0 1-16,5 0-2 0,3 0 1 15,2 2-3-15,2 2 6 0,4 2-3 0,4-1 1 16,-2 1 1-16,6 1-2 0,0 1 3 0,1 3-1 16,5-2-1-16,-1 3 0 0,0-1-1 0,1-1-2 15,3 3 0-15,-5-1 2 0,5 1-4 0,-4 2 3 16,0-4 3-16,0 2-4 0,-3-1 4 16,-1-1-4-16,-2 1 1 0,-2-1 1 0,-3-2-4 15,-2 1 2-15,-2-3-3 0,0 0 2 16,-6 0 0-16,-1-3 1 0,-1 0 0 0,-6-1-2 0,0-3 4 15,-1 0-2-15,-4-1-1 0,0 0 2 16,-1-2-4-16,0 0 1 0,0 0-2 0,0 1 3 16,-1 1-2-16,0-2 4 0,-4 2 2 0,-1 1-2 15,0 0 5-15,-4 1-5 0,-3-1 1 16,1 2 0-16,-6 1-5 0,2 0 3 0,-4-1-2 16,4 1 1-16,-5 1 1 0,-3 2 0 0,-3 2 1 15,-1 2-2-15,-4 1 4 0,0 1-3 0,-2 3-1 16,-2 3 3-16,0 1-6 0,-2 2 3 15,-4 1-1-15,-1 0 0 0,-2-1 0 0,1 2 1 16,2 0 1-16,-2-1-2 0,4-1 4 0,0 1-1 16,0-4 0-16,2-1 0 0,2-2-5 0,5-3 2 15,2-1 2-15,3-2 0 0,3-2 4 16,2-1-3-16,4-1 3 0,1 1-2 0,3 0 2 16,2-4 0-16,0 1 0 0,5-1 0 0,1-2-3 15,1-1 0-15,3 0 0 0,1-1 0 0,0-2 1 16,0 1 1-16,0 0 2 0,0 0-2 0,0 0 4 15,0 0 1-15,0-2 1 0,0 2 2 0,0 2-3 16,0-4 0-16,0 2 0 0,0 0-3 16,0-4 3-16,1 3-5 0,0-4-1 0,2 2-2 15,-2 0-2-15,1-1 1 0,0-2-3 0,0 1 0 16,1-1-9-16,2 0-11 0,-3 0-16 16,3 1-22-16,-2-3-26 0,3 1-47 0,-1 1-83 15,2 0-180-15,4 1-654 0,2-1-566 0</inkml:trace>
  <inkml:trace contextRef="#ctx0" brushRef="#br0" timeOffset="175079.4751">21348 11229 1 0,'-2'-3'0'0,"-1"-5"153"0,-4 0 241 0,5 1-1 16,-1 1-13-16,0 1-73 0,1 2-65 15,2 2-42-15,0 1-56 0,0 1-51 0,0-1-43 16,-1 2-21-16,2 0 10 0,-1 4 19 0,0 2 20 16,0-1 9-16,2 5-7 0,-1-1-7 0,2 3-8 15,0 3-7-15,-2-3-5 0,4 3-9 0,-2 2-5 16,-1-2-5-16,-2 5-3 0,2 2-1 0,-1 0-4 16,-1 1-1-16,0-1-5 0,-1-2-3 0,0 0-1 15,0 2-5-15,0 0-1 0,-3-1-1 16,-1 1-2-16,3 0-1 0,-3 1-1 15,1-1 0-15,0-3 0 0,0 1 2 0,2-5-2 16,-2-2-1-16,1-1 0 0,1-1-3 0,2-1 4 16,-1-3-3-16,-1-1-2 0,0-1 0 15,1-2-1-15,-1 1 0 0,-1-1 3 0,2 0-2 0,-1-1-4 16,-3-1-2-16,3-1-12 0,0-1-18 0,-1-1-17 16,-1 0-31-16,1-3-45 0,-2-3-78 15,3 0-142-15,-1-4-374 0,2-3-788 0</inkml:trace>
  <inkml:trace contextRef="#ctx0" brushRef="#br0" timeOffset="175456.9616">21267 11105 1 0,'-3'-13'0'0,"1"-4"190"15,0-3 251-15,6 6-26 0,3 2-38 16,2 1-82-16,3 0-73 0,4 0-52 0,4 1-36 15,5 2-30-15,3 1-18 0,0 2-13 0,3 3-16 16,-1 4-18-16,-2 3-13 0,-4 3-10 16,1 5-3-16,-4 2-4 0,-1 1 1 0,-2 2-3 15,-3 1 0-15,0 3 3 0,-2 2-1 0,-2 0 1 16,-1 0-3-16,-1 0-1 0,-4-1-1 0,0 1 3 16,-4-2 0-16,-2 0 6 0,-4-4 5 15,0 2 5-15,-5-1 7 0,-3 1 3 0,-2-1 1 16,-3-4-1-16,0 1-3 0,-5-2 0 0,2-1-2 15,-1-1 2-15,1-3-1 0,-4-2-3 0,2 2-2 16,1-4-7-16,1 0 1 0,-1-2-6 16,3 0 0-16,1 0-3 0,4 1-2 0,3-3-2 15,-1-1-1-15,2 0 1 0,4 0-2 0,-1 0-2 16,4-3-1-16,-2 1-7 0,2-1-12 16,0 3-25-16,2-3-40 0,1 1-64 0,0-1-116 15,4-1-185-15,4 1-382 0,2-2-586 0</inkml:trace>
  <inkml:trace contextRef="#ctx0" brushRef="#br0" timeOffset="176250.0782">21841 11334 530 0,'9'-4'321'0,"3"0"57"0,2 2-73 0,4 1-36 16,-7 3-40-16,2-1-69 0,1 6-47 16,-2 3-24-16,-1 1-13 0,0 4-17 0,1 3-7 15,-2 2-11-15,0 2-8 0,-1-1-6 0,-1 0-3 16,-4 0-1-16,1-2-3 0,-5 1 0 0,-1 0-3 16,-4-1-1-16,1 2 1 0,-4-2-2 0,-1-1 1 15,-1-3 1-15,0-1 0 0,-2-5 2 16,2-2 2-16,1-4 2 0,-2 0-2 0,0-2 5 15,2-2-4-15,-1-2-2 0,4 0 3 16,0-3-9-16,-2-2-1 0,0-2-3 0,5-1-7 16,1-1-3-16,-1 0 0 0,3-4-1 0,3 1-5 15,0-3 3-15,7 1-7 0,0 1-3 0,4-1 1 16,2 0-7-16,5 3 5 0,-1-2 2 0,5 1 2 16,2 1 3-16,3-2 3 0,2 1 4 0,3 1-1 15,-1 0 6-15,-3 4-2 0,1 1-3 16,-1 1 4-16,-3 2-5 0,0 0 4 0,-4 0-1 15,-2 1 2-15,1 0-1 0,-6-1 1 0,1-1 2 16,-2 2 0-16,-4-1 4 0,1 1-4 0,-3-2 1 16,-1 3 2-16,0-1-4 0,-5 0 4 15,3 2 1-15,-5 0-1 0,0-2 4 0,2 3-1 16,-2 0 0-16,-1-2-1 0,-1 2 0 0,0-1-1 16,0 1-2-16,1 1 1 0,-1-1-5 15,0 0 2-15,-1-1 0 0,1 1-3 0,0-1 4 16,-1 1-3-16,0 1 1 0,0-2-1 0,0-1 3 15,-2 3-4-15,2-1-2 0,0 0 3 0,0-1-8 16,1 2 6-16,-1-2-1 0,0 3 0 16,-1-2 2-16,-2 1-2 0,3 1 2 0,0-1-2 15,0-1 1-15,0 2-2 0,-1 0 0 0,-2-1 3 16,3 1-8-16,0 0 4 0,1-2 0 0,-1 2-3 16,1 0 8-16,-1 0-4 0,0 0 2 0,1 0-3 15,-1 2 2-15,-1-1-1 0,-1-1-1 0,2 2 3 16,0 0-8-16,-2 0 6 0,-2 4 1 15,3-1-3-15,-6 1 6 0,4 3-2 0,-3 0-2 16,2 2 3-16,-2 1 0 0,-2 2-1 0,-1 3 1 16,1 1 1-16,4 1-4 0,-3 0 3 15,1 0 0-15,5 0 0 0,0 0 8 0,2-3-1 16,1 1 2-16,1-2 1 0,4-3-1 0,-2 2 0 16,6-6 1-16,-1 3 2 0,2-4-4 0,2 0 2 15,4 1-1-15,3-3-3 0,1 0 0 16,3-2-7-16,3 1-6 0,2 0-14 0,3-1-31 15,5-1-42-15,-3 0-79 0,-3-1-203 0,1-1-791 16,-2-1-383-16</inkml:trace>
  <inkml:trace contextRef="#ctx0" brushRef="#br0" timeOffset="182863.9058">23216 11276 1 0,'0'-1'0'16,"0"-2"0"-16,0 0 0 0,0-1 0 0,0 3 0 15,0-1 0-15,0-2 30 0,-1 2 141 16,1 0 0-16,-1-1 1 0,0 0-9 0,0 1 7 16,-2-2-12-16,2 1-12 0,0 1-10 0,-1 0-17 15,2 1-13-15,-1-2-15 0,-1 2-12 16,-2 0-7-16,2-2-7 0,0 3 5 0,0-1 3 16,-2-2-5-16,2 1-5 0,1 0-7 0,-2-1-6 15,-2 2-4-15,2 1-2 0,-1-2-2 0,0 1-3 16,2 0 3-16,-1 1-1 0,-2 0-4 0,3-2-5 15,-1 2-8-15,-1 0-7 0,2 2-2 16,-3 0 1-16,0 0 1 0,2 1 4 0,-4 0 2 16,3 2-3-16,-5 0 2 0,1 1-4 0,0 0 1 15,4 2-1-15,-4-2 1 0,0 2-2 0,3 0 1 16,-2 0 0-16,3 4-3 0,-2-3 3 16,1 1 0-16,-1 2-1 0,4 0 4 0,-3 2 0 15,2 1 0-15,-1 0-1 0,-1 2-2 0,3 1-4 16,-1-2-2-16,-1 1 0 0,2 0-4 15,2-3 3-15,-1 0-2 0,0-3-2 0,1 2 5 16,0-1-3-16,0-1 3 0,2-1 0 0,-2 1-2 16,5-1 0-16,0 0-2 0,-2 0 4 0,6-1-4 15,-1 2 7-15,3-4-1 0,0 4-1 0,7-3 4 16,-1-1-4-16,5 1 0 0,1-2-1 16,4-2-2-16,4 1-3 0,0-3-3 0,1-1 1 15,5 0-6-15,-2-1 4 0,3-2 0 0,-5 1-3 16,-1-2 4-16,-2-2-2 0,-1-1-1 15,-6-1 0-15,1-1-1 0,-7-1 1 0,2-3 1 16,-3 1 2-16,-3-2-2 0,-3-1 2 0,0-1 1 16,0-3-4-16,-3 2 4 0,-4-2-1 0,-2 3-2 15,-1 1 3-15,-2 0-4 0,-4 1-1 16,1 1-1-16,-5 3 1 0,-1-3-3 0,-4 3 3 16,2-1 0-16,-7 3-2 0,2 2 8 0,-3 1-5 15,0 3-1-15,0 1 2 0,-3 4-4 16,-2 1 0-16,2 4-1 0,-3 5 1 0,6 2-4 0,0-2 4 15,8 1 0-15,-1 2-3 0,9 0 8 0,3 2-6 16,2 3 0-16,5 0 2 0,4 2-4 16,7 0-1-16,6-3-3 0,8 1-1 0,5-2-5 15,5-3 0-15,3-1-3 0,6-4-5 0,2 1 2 16,0-5-8-16,4-2-4 0,-3-1 2 16,-2-3-6-16,-4-1 3 0,2-2 1 0,-7-2 1 15,-2-1 2-15,-4-1 7 0,1-2 9 0,-4 1 0 16,-2-3 12-16,-4 1-1 0,-1-2 1 0,-4 0 5 15,-8 0-4-15,4-1 4 0,-7 2 1 16,-2-2 2-16,-4 0 2 0,-2 2 2 0,-1-2 2 16,-1 1-2-16,-1 1 6 0,-2 1-3 0,-1 1-1 15,-2 0 2-15,-2 2-6 0,-1 1 3 0,-3 1 0 16,1-1 0-16,-3 1 0 0,-4 3-1 16,-2 2-2-16,-1 0-3 0,1 2 2 0,-1 3-4 15,3 3-2-15,-2 0 1 0,2 4-5 0,6-2 2 16,2 2-1-16,0 0 0 0,6 1 0 15,1 0 1-15,1-1 1 0,7 1-2 0,-2 0 4 16,8-3-2-16,0-2 0 0,8-1 5 0,2-2-5 16,5-4 4-16,4-2-4 0,0-1 1 0,-1-4 0 15,-1 0 1-15,1-2 0 0,-2-3-1 0,-3-1 5 16,-2-4-3-16,2-1 0 0,-1-3 2 16,-4-3-3-16,3-2 2 0,0-3 1 0,-1-4 2 15,4-5 0-15,0-1 0 0,-1-4-2 0,2-5-3 16,-2-1 4-16,0-3-5 0,-2 5 2 0,-4 3 2 15,-6-1-5-15,-2 4 4 0,-7 2-1 16,-2 4 3-16,-3 3 5 0,-2 4 2 0,-5 2 6 16,-1 3-3-16,-2 4 9 0,-2 2-3 0,0 3-3 15,2 2 1-15,-4 4-12 0,3 3-1 0,0 4-6 16,-2 4-1-16,-1 4 0 0,0 6 0 0,-2 3 2 16,5 4 0-16,-1 3 1 0,1 7-4 15,6-1 0-15,1 6 2 0,-1 2-4 0,6 0 5 16,1 0-2-16,1 0 0 0,6 0 5 0,-1 0-4 15,5-3 2-15,0-2 0 0,1-4 0 16,1-4 0-16,6 0-1 0,-1-3 4 0,-1-1-4 0,1-2 3 16,4-3-1-16,-1-1-3 0,3-4 5 15,-2 0-3-15,0-4 1 0,1-1 0 0,1 1-2 16,-3-4 1-16,0-1-2 0,-2-2 2 16,-2-2-4-16,-1-2 2 0,0-2 1 0,-1-1 0 0,-2-4 3 15,1 1-1-15,0-1 0 0,0-2-2 16,-1-1 1-16,0-1-1 0,-2-1-2 0,-1 0 3 15,-1-1-2-15,0-1 0 0,-4 1 1 16,0 1-1-16,-3 0 2 0,-1-1-2 0,1 0 2 16,-2 0-1-16,-2-1-1 0,0 2 0 0,-1 0 0 15,-4 2 2-15,-1-2-2 0,0 2-1 0,-2-2 2 16,-2 3-4-16,-2 2 3 0,2 3-1 16,-4 1 2-16,3 4-3 0,-2 1-1 0,2 1 2 15,-2 3-3-15,0 2 3 0,2 2 0 0,-4 3-2 16,5 2 2-16,-2 3-2 0,-1-1 2 0,3 1 0 15,2 1 0-15,1 2 1 0,-2 1-2 16,5 0-1-16,1 1 0 0,1 0 2 0,4 0-1 0,2 0 0 16,1-3 1-16,3-2-3 0,-1-3 4 15,7 1 0-15,0-3 0 0,2 1 2 0,-1-1-4 16,4-5 3-16,-3 0-2 0,5-2 4 16,-3-3-1-16,3-1-2 0,-2-1 1 0,4-2-3 0,-1-2 3 15,2 0 2-15,-1-1 1 0,2-2 0 16,-3 0-2-16,1-3 0 0,-3 0-1 0,-1-2 3 15,2-1 1-15,-2-1-1 0,0 1-1 0,0 0-3 16,-3 1 1-16,3 3-2 0,-6 2 1 0,2 2 1 16,1 2-3-16,-4 2 0 0,-1 1-2 15,-2 1 2-15,-1 0 2 0,-1 1-2 0,0 3 1 16,-1 1-3-16,1 1 0 0,-1 3 3 0,1 1-1 16,-2 0 1-16,1 5-2 0,1-3 1 15,-3 1-1-15,5 1 2 0,-1-3 2 0,-1 1-3 16,1-2 3-16,1 1-5 0,2-2 2 0,1-1-1 15,-1-1 0-15,1-2 1 0,1-1-4 0,1-2 3 16,3-1-2-16,-4 1 1 0,1-5 3 16,3 0-4-16,-4 0 4 0,3-3-4 0,-2 0 1 15,-1-1 2-15,0-1 0 0,-2-1 2 0,3 2-1 16,-1-4-1-16,-1 1 0 0,-2-1 0 0,5-2 3 16,-3 0-1-16,-1-1 1 0,0 0-2 0,-1 1-2 15,-1 0 3-15,-2 4 0 0,3 1 0 16,-4 1-1-16,1 3-2 0,-3 2-2 0,-1 0-1 15,-1 0-3-15,2 2-6 0,-1 2 0 0,0 1 0 16,1 1 3-16,-1 4 7 0,2-1 2 16,-1 2 2-16,2 3 1 0,-2-2-3 0,0 2 1 15,-1-1-1-15,2 0 2 0,1 1 0 0,-1-1 0 16,2-1 0-16,0-2-4 0,3 0 4 0,-2-3-1 16,2 1 2-16,0-1-1 0,2-3-2 0,3-1-1 15,1-1 0-15,-2-1 2 0,0-1-3 16,2-2 2-16,-2 0-2 0,0-1-2 0,0-1 4 15,-1 0 1-15,0-1 1 0,-1 0 2 0,2-2-3 16,-2-1 0-16,0 0-1 0,-2 1 4 0,3-1 0 16,0-1-1-16,-3 3-1 0,1-1-4 15,-3 3 5-15,-1 0 0 0,1-1 2 0,-2 4 1 16,-1-3-3-16,0 4-1 0,0 0 0 0,-2 0 2 16,-1 2-2-16,0 0-6 0,0 1-5 0,-1 2-3 15,1 2 2-15,-2 3 7 0,2 1 6 0,0 2 0 16,0 0 0-16,3 2-2 0,-1-1-3 15,5 1 6-15,-1 0-2 0,3-1 3 0,5 0-2 16,-1-1-4-16,7-1 4 0,1 1-1 0,2-4 3 16,1-1 1-16,0-2-2 0,1-3-2 0,2 1 0 15,-1-4 1-15,0 1 1 0,-1-3 3 16,-1-2-1-16,-1-1-1 0,-2-4 1 0,3 1-1 16,-2 0 4-16,-3-2 2 0,0 0-2 0,-2-2 0 15,-4 0-1-15,-1-3 2 0,0 0 2 16,-2 1 1-16,-3-1-1 0,-2 2-5 0,-2 1 7 15,-3 1-1-15,-2 2 5 0,-1 3 5 0,-3 0-7 16,0 2-2-16,-4 2-5 0,-6 1-1 0,1 2 0 16,-6 1 1-16,-3 3-1 0,-2 1-3 0,1 3 2 15,-5 2-2-15,1 2 2 0,3 1 3 16,3 1-7-16,3 5-1 0,3 0-2 0,8 2 0 16,4 4 2-16,7-2 0 0,5 2 0 0,4 2-8 15,6-1 3-15,1 1-8 0,4 0-8 16,3-2-11-16,-1 0-26 0,3-2-26 0,-1 0-42 15,-1-1-58-15,-2-1-104 0,-1-1-351 16,-1-1-971-16</inkml:trace>
  <inkml:trace contextRef="#ctx0" brushRef="#br0" timeOffset="184484.7171">22253 11789 1 0,'1'-2'0'0,"-1"-2"0"0,0 0 0 0,0-1 0 16,0 2 0-16,0-2 0 0,0 3 0 0,0-3 210 15,-1 0 47-15,0 0 20 0,-1 0-8 16,0 2-30-16,-4-1-35 0,4 0-36 0,-5 1-20 15,1-1-27-15,-3 3-15 0,-2-2-15 0,-3 1-9 16,-2-1-2-16,-3 3-12 0,-2 0-4 0,-5 0-3 16,1 4-2-16,-3 1 2 0,-3-1 3 0,0 3 1 15,-1 3-3-15,-5 2 0 0,3 3-6 0,-4 0-4 16,-1 3-5-16,6 3-10 0,2 2-8 16,1 2-9-16,1 4-3 0,5 1-6 0,-1 0 0 15,3 1-2-15,5 2-4 0,1 2 2 16,5-3-2-16,2 2 1 0,5-2 0 0,7-5-1 15,4-1 1-15,5-4 1 0,6-4 6 0,2-2 0 16,6-2 0-16,5-2-1 0,2-4-3 0,7 1-2 16,6-4 1-16,5-1-1 0,-1-3-3 0,1-2-2 15,-3-1-2-15,0-2-1 0,-1-1 1 0,0 0-3 16,-2-3 2-16,-6-1-5 0,-4-1 0 16,0 1 2-16,-6-2 0 0,-1 0 6 0,-2-1-1 15,-5-2 0-15,-3-1-1 0,-4-2-2 0,-1 2 4 16,-1-5-2-16,-5 0 2 0,1 1-1 15,-6-1-1-15,-1 5 2 0,-1-3 0 0,-2 1 1 16,-1 4 0-16,-4-2-1 0,-2 3-2 0,-1-1 0 16,-2 4 0-16,0-3-2 0,-5 4 4 0,0 1-2 15,-2 0-1-15,-5 5 4 0,0 0-2 16,-4 2 3-16,-1 2 1 0,-1 2-1 0,-3 3-2 16,0 4-2-16,-2 3 1 0,3 0-1 0,2 4 1 15,2 2 1-15,3 3-2 0,2 0 2 0,4 4-2 16,0 2 2-16,7-2-3 0,1 1 0 15,3 0 0-15,3-6 0 0,3 1 0 0,6-4 0 16,0-2 3-16,6-1-1 0,0-5-2 0,4 0 3 16,3-4 0-16,3-3 1 0,2-2 1 0,5-2-1 15,1-2-1-15,1 0-1 0,3-2 1 0,0-1-2 16,0-3 2-16,-2 0-4 0,-2-1-2 16,-2-2 1-16,-1 2 2 0,-1-3 1 0,-1 0 3 15,-2-1 1-15,2 0-3 0,-6 0-1 0,2 1 3 16,2-4-4-16,0 0 3 0,3-2 0 0,-4 1-2 15,2-1 3-15,-1 4-1 0,-1 2 0 16,1 0 0-16,0 2-1 0,-1 2-1 0,0 0 0 16,-5 3 0-16,2 4 0 0,-6 0 0 0,0 2 1 15,-1 2-2-15,0 0 1 0,0 5 0 16,-1-1 0-16,0 3 0 0,2 2-1 0,-2 0 1 16,-1 1-1-16,0 4 0 0,-1-1 0 0,1 1 1 15,0-2 1-15,-4 0-3 0,4 0 4 0,-4-3-2 16,2 2 0-16,-3-4 1 0,2 2-3 0,-1-3 1 15,1 2-1-15,-1-4-1 0,-2 0 2 0,3 0 1 16,-2-3 0-16,-2-2-2 0,1 1 5 16,3-2-3-16,-2-1-1 0,3 0 3 0,1-1-6 15,1-1-1-15,1 1-2 0,1-1 1 0,0-1-2 16,1 0 5-16,0-3-1 0,4 0-2 0,0 0 3 16,-4-2-3-16,4 0 1 0,-1-2 1 15,1-1-4-15,1-1 1 0,3-1-1 0,-1-1 0 16,2 0 2-16,-6 2 3 0,3 0 2 0,-5-1-2 15,0 3 4-15,-2 0-1 0,0 2-2 16,1 1 2-16,-2 1-2 0,-1 4 1 0,0-3-1 16,-3 3 1-16,3 2-2 0,-1-2 2 0,-2 1 2 15,4 1-3-15,1-1 4 0,0 1-2 0,1-1-1 16,0 1 3-16,1-1-3 0,5 0 1 16,-4-2 0-16,5 0-1 0,1-1 2 0,0-3 1 15,1 1 0-15,-5 0-2 0,3-5 3 0,-6 3-1 16,4 1-2-16,-5-2 2 0,-1 2-3 0,-1 0 2 15,-5 1 2-15,1 1 0 0,-3 0 3 0,-2 1 0 16,0 2 0-16,-2-2-1 0,-3 1 3 16,1 0-8-16,-7 2 0 0,-4 1 3 0,0 4-7 15,-3-2 7-15,-5 3 1 0,-3-2 0 0,4 3 1 16,-1 1-1-16,4 2 1 0,4-1-3 0,2 1 4 16,4 1-7-16,4 2 0 0,-1-1 3 0,8 4-5 15,4-2 4-15,-1 3-1 0,8 1 0 16,2-1 3-16,5 2 0 0,6 0 1 0,0-2-3 15,4 2 4-15,0 0-5 0,-1 0-1 0,-5 0 1 16,1 0-6-16,-9-2 6 0,1-2-2 16,-6 0 0-16,-3-1 4 0,-5-1-3 0,-2 0 2 15,3-4-1-15,-8-1 2 0,2-2-1 0,-2 1-2 16,-3-3 5-16,-4 2-7 0,-2-1 4 16,-2-2 0-16,-5 1-4 0,1-3 2 0,-1 0-7 15,2 0-5-15,0-2-13 0,0 0-17 0,5-3-24 16,1-2-35-16,3 0-51 0,4-4-95 0,9-3-153 15,2 0-324-15,10-5-693 0</inkml:trace>
  <inkml:trace contextRef="#ctx0" brushRef="#br0" timeOffset="185442.4188">23695 11964 545 0,'7'-5'514'16,"1"-1"-52"-16,1-1-110 0,-2 5-93 0,2 2-62 15,-1 4-45-15,1 2-28 0,1 2-13 16,0 5-3-16,1 3-19 0,2 3-17 0,-3 1-17 15,1 4-15-15,0 1-10 0,-1 1-8 0,-2 2-3 16,2 3-8-16,-2-5 1 0,-2 2-3 0,1 1-5 16,0-3 2-16,-4 0-3 0,-3 3-3 15,0-3-3-15,-2-1-7 0,-3 0-14 0,0-5-15 16,0-3-8-16,2-4-8 0,-1-1 4 0,-2-6 13 16,4-1 10-16,-5-4 15 0,5-2 4 15,2-4-3-15,-2-2-4 0,2-4-5 0,1-3 5 16,0-2 3-16,4-2 7 0,0-3-2 0,1 1 4 15,0-2 1-15,4-3-1 0,4 0 4 0,-2 1-1 16,2-1 0-16,3 4 2 0,-2 1-2 16,3 2 4-16,0 3 2 0,-4 2 1 0,5 2 4 15,-2 4 5-15,3 2 5 0,-4 3 3 0,2 2 8 16,-2 3-3-16,-2 3 1 0,2 4 1 0,-2 3-7 16,-1 2 1-16,2 0-5 0,-4 2-5 15,-1 0-3-15,-1-1-1 0,1 2 1 0,-2-1-4 16,-1 1 3-16,0-5-4 0,-3 2-4 0,2-2 3 15,-2 0-5-15,1-5 2 0,-1-1 2 16,2-2 1-16,-2-1 5 0,4-3 4 0,0 0 3 0,0-2-2 16,5-3 0-16,1 1-6 0,-1-4-1 15,4 2 0-15,-2-2-4 0,0-3 2 0,1 0 0 16,-1-2-1-16,2-3-1 0,-3 1 0 0,3 0 2 16,-2-1-1-16,1-1 2 0,-2 2-1 0,1-1-2 15,-2-1-1-15,-2 3-3 0,-1 2 2 16,2 0 1-16,-3 3 2 0,-1 2 2 0,-5 3-1 15,3 2-2-15,-3 2-3 0,1 3 1 0,0 2-2 16,-1 2 1-16,3 5 0 0,-2-1-2 16,3 3 2-16,-4 1-3 0,4-2 2 0,-1-1 0 15,1 0 1-15,2 2 0 0,-1-2-1 0,1 0 2 16,3-1-1-16,-2-1 0 0,1-3 1 0,1 3-3 16,1-5 1-16,1-2 0 0,-1-1 3 15,1-5 1-15,1 2 1 0,-2-2 1 0,4-3-1 16,-5 1 2-16,4-4-1 0,-2 1 1 0,-1-1 2 15,1-2-3-15,0 1 1 0,-3-1 0 0,0-3-1 16,4-2 2-16,-5 2-1 0,0-2-1 16,2 1-1-16,-1-3-1 0,0 1-2 0,-2 3 1 0,-1-1 0 15,-3 3-2-15,4 1 1 0,-3 3 0 16,-2 1-1-16,-2 0 2 0,2 3-1 0,-2 2 0 16,-1 1-4-16,-1 1 0 0,1 2 1 0,0 3-1 15,2 0 3-15,0 6-1 0,1 2 0 16,-1 2 0-16,1 1-2 0,0 0 4 0,1 1-2 15,-1 0 1-15,4-2-1 0,0 1-1 0,-2-2 1 16,5-1-1-16,-2-1 3 0,3-2-2 0,-2-2 1 16,4-2 1-16,-3-2 0 0,1-3 3 15,0 0 1-15,3 0-1 0,-1-4 1 0,-1 2 0 16,3-3 2-16,-3-1 0 0,2-2 1 0,-2-1-3 16,-1 0-1-16,4-1-1 0,-2-3-1 0,4 2 2 15,-1-1-2-15,-1 0 1 0,1 0-1 0,-1 2-1 16,-1 1 2-16,-3 0 0 0,1 1 4 15,-2 2 0-15,-1 0 1 0,-2 1 2 0,0 2-1 16,-3-2 0-16,-1 3 1 0,-2-1-5 0,-1 1-3 16,2 2-3-16,0-2-1 0,-1 2-1 0,0 2 1 15,0-1-2-15,3 4-3 0,-2 0-7 16,0 2-15-16,-2 0-22 0,1 2-33 0,-4 3-49 16,-1-1-92-16,-1 3-276 0,-6 0-1164 15</inkml:trace>
  <inkml:trace contextRef="#ctx0" brushRef="#br0" timeOffset="186641.6598">20123 12794 1 0,'0'0'0'0,"0"0"0"0,0 0 0 0,0 0 0 15,0 0 0-15,0-1 216 0,0 1 26 0,0-3-3 16,-1 2 4-16,0 0 12 0,-1 1-25 0,1 0-32 15,0 0-19-15,1 0-17 0,-1 0-20 0,0-1-19 16,-2 2-19-16,-1-1-11 0,2 1-7 16,-2 0-4-16,-1 2-7 0,1-2-10 0,0 1-7 15,1 0-10-15,0 1-9 0,-1 0-3 0,2 0-3 16,1-1-5-16,1 0 2 0,0-1-1 0,0 2 2 16,0-1 5-16,0 1 2 0,3-1 5 15,3 1 6-15,1 1 2 0,7-1-1 0,5-1-3 16,5-1-13-16,9-2-10 0,4 1-5 0,4-2-5 15,4-1 1-15,3 0-1 0,1-1-5 0,3-1 0 16,-2 2-2-16,1-1-1 16,1 1 0-16,2-1-1 0,-7 2-4 0,1-1-4 0,-6 2 3 15,-1 1-1-15,-2-1 4 0,-7-1 1 0,-3 2-4 16,-6 0 0-16,-5 0 0 0,-7 0 1 16,-3 0 0-16,-5 0 3 0,-2 0 0 0,-1-1-1 15,-1 2 3-15,0-1-1 0,1 0-1 16,-4-1 1-16,-1 1-6 0,-2 1-1 0,-2-1-3 15,-1 2-1-15,-4-1-4 0,4 0-2 0,0 1-9 16,0-2-12-16,3 1-8 0,-1 0-9 0,0-1-4 16,-1 0 0-16,2-1-8 0,1 0-1 0,-2-2-5 15,-1-1 1-15,2-4 6 0,1 1 9 16,-3-3 11-16,-1-1 7 0,0 0 12 0,2-2 7 16,0 1 9-16,2-1 6 0,-2 3 2 0,2 1 2 15,2 2 3-15,2 2 8 0,0-3 14 0,2 4 11 16,0 0 6-16,3 0 2 0,-1 1-3 0,2 1-9 15,2 1-3-15,2 1-2 0,3 2-3 0,3 2 0 16,3 3-3-16,2 3-1 0,4 1-2 16,1 4-2-16,2-1-1 0,-2 5-4 0,1 1 0 15,-2-1-4-15,-3 2 0 0,-1-3-2 0,-1 1-5 16,-6 1 1-16,-2 0-1 0,-2-1-2 0,-5 1 4 16,-3 0 0-16,-3-1 1 0,-4-2 0 15,-4 1 2-15,1-5-1 0,-5 1 1 0,-1-2 0 16,-3-1-3-16,0-1-2 0,1-3-4 0,-3 2 0 15,3-2-3-15,1-1-5 0,0 1-13 16,5-3-22-16,5-2-32 0,3 0-54 0,2 0-65 16,3-2-126-16,4-2-428 0,5 1-851 0</inkml:trace>
  <inkml:trace contextRef="#ctx0" brushRef="#br0" timeOffset="188032.0372">21979 12819 1840 0,'2'-3'195'16,"-2"-1"-22"-16,0 2-74 0,-2 2-31 0,2 2 8 15,-2 5 30-15,0 2 28 0,-7 5 9 0,1 0-19 16,-1 4-25-16,-3 3-26 0,0 2-16 0,-2 2-10 16,-2 1-10-16,-3 0-8 0,2 1-10 15,-3 1-3-15,4 2-6 0,-2 0-2 0,1-2 1 16,3-4-5-16,4-1 1 0,0-5-2 0,5-6-1 15,-1 0 1-15,3-6 2 0,-2 0 0 16,3-2 3-16,2-4 7 0,-1 0 12 0,1-2 3 16,0-1 2-16,0-5-14 0,-1-4-11 0,0-1-5 15,-1-5-2-15,2-3 0 0,0-2 1 0,3-4-1 16,-1-4-2-16,4-4 1 0,-2-5-3 16,6-6 0-16,1-2 1 0,1-4-4 0,5-2 3 15,2 1-3-15,3 1-2 0,3 4 2 0,1 3 2 16,2 8 4-16,-4 6 0 0,2 3 0 0,-3 6 1 15,-1 6-2-15,-1 5 4 0,-1 3 0 0,-1 3 0 16,-7 5-3-16,2 3-2 0,-1 7 1 16,-4 1 0-16,-2 9 2 0,-1 3 1 0,-3 0 0 0,1 7-1 15,-4 0-1-15,-4 2 1 0,1 0-3 16,-7 4 3-16,-1-1-2 0,-7 1 0 0,2 1 2 16,-8-1-3-16,2-2 0 0,1-2-2 0,0-6 0 15,0-4 0-15,2-5-1 0,1-3 4 16,4-4-3-16,-3-2 5 0,4-3-1 0,1-3-2 15,3-1 3-15,2 1-1 0,5-4 2 0,1 1 0 16,0-2-1-16,2-1-4 0,-1 0-3 16,2-3 2-16,0 0-7 0,4-1 3 0,0 2-3 15,4 0-2-15,5 2 6 0,-3 0 0 0,4 1 5 16,-2 3 0-16,-2 0 0 0,4 0-2 0,-1 5 1 16,3 1 1-16,0 5-2 0,3-2 4 15,-2 2 0-15,4 2 0 0,-1 0 2 0,3 2-1 16,0-1 1-16,3-1 1 0,0 0-1 0,-3-2 0 15,2-2-1-15,-2 1 1 0,0-4 0 0,0 0 2 16,2-3 0-16,-4-3-2 0,-2 0 5 16,1-1-3-16,3-3 1 0,-5-2 2 0,0-2-3 15,0 1 1-15,0-4 0 0,-3 1 3 0,3-4-5 16,-2-1 5-16,2-1-1 0,1-3-1 0,-2 0 6 16,0 2-2-16,-5-4 2 0,2 1 2 0,-7 2 0 15,-3 1 0-15,2 5 0 0,-5 1 2 16,1 6-3-16,-4 1 5 0,0 3 0 0,-1 0-7 15,-2 2 0-15,0 2-8 0,-6 2-1 0,-1 3 0 16,-3 3 0-16,-5 4-1 0,4-1-1 0,-3 3 1 16,6-2-3-16,1 0 3 0,7-1 0 15,-1-1-2-15,8 1 6 0,-1 0-2 0,8-3 0 16,0 1 1-16,8-3-2 0,-1-2 0 0,4 0-1 16,-1-3 1-16,1-2-2 0,2-1 4 15,-3-2 1-15,-2-3-4 0,-3 0 6 0,2-2-3 16,-5-2 0-16,5-3 2 0,-6 0-3 0,-1-2 1 15,5-3-1-15,-5-1 1 0,-1-2-4 0,-1-5 4 16,-3 1 1-16,4-3-3 0,-1 2 8 16,-2 2-5-16,-4 1-2 0,2 5 3 0,-4 1-5 15,-1 5 2-15,0 0 0 0,-1 5-1 0,-2 1-4 16,2 2 5-16,0 2-2 0,0-1-4 0,1 2 2 16,-2 4-4-16,-3 0 1 0,1 6 3 15,0 2-3-15,-1 2 3 0,5 4-1 0,1-1 2 16,6 5-2-16,1 3 3 0,-1 2 1 0,9 0-2 15,-4-1 8-15,3 1-11 0,0-1 2 0,0 0 0 16,0 2-3-16,-2-1 4 0,3-1-1 0,-5 1-1 16,-3 1-3-16,-2-2 3 0,-1 1 0 15,-4-7-3-15,1-4 7 0,-2-2-6 0,0-4-3 16,-2 0 5-16,-1-4-7 0,-1-4 7 0,0-2 1 16,2-1 3-16,-3-2 1 0,3-1 1 0,-4-3-1 15,4-4-3-15,1 2 7 0,0-7-8 16,2 0 0-16,6-5 0 0,2-1-11 0,6-4 6 15,1 0-1-15,5-4 2 0,1-2 1 0,1 2 1 16,2 0 3-16,-1 4-3 0,-3 1 8 16,1 3-4-16,-2 2-2 0,1 6 4 0,-4 1-6 15,0 4 6-15,-4 2 0 0,-2 2 1 0,-4 2-3 16,-3 2 4-16,-3 3-2 0,3 3 0 0,-4 2 6 16,-4 5-3-16,1 1 2 0,-5 5 1 15,0 2-7-15,1 0 3 0,0 1-2 0,0 0 0 16,4-1 3-16,0 1-2 0,0 1 0 0,7-2-1 15,0-2 0-15,4-3-1 0,2-2 0 0,2-2 2 16,-1-3-2-16,5-4 4 0,-4-3 3 16,0-2-1-16,6-5 3 0,-5 1-4 0,6-2 1 0,-6-5-2 15,3 1 5-15,-4-2-6 0,-2-3 0 16,-2 1 0-16,-3-2-8 0,2 0 7 0,-5-3-2 16,3 0 0-16,-4 0 3 0,-2-1-2 0,-5-1-1 15,3 0 0-15,-4-1 1 0,-2-1-2 0,-3 0-2 16,-1 0 2-16,-5 1-9 0,-4 1 4 15,-5 5-1-15,-4 1-3 0,-2 1 5 0,-6 5-4 16,4 0-3-16,1 2-8 0,3 3-15 0,6 3-20 16,5 0-28-16,2 3-43 0,9 3-60 0,6 2-104 15,4 2-229-15,8 2-532 0,5 2-190 16</inkml:trace>
  <inkml:trace contextRef="#ctx0" brushRef="#br0" timeOffset="188788.977">23773 12914 1314 0,'0'-6'453'0,"0"-1"-76"0,1-1-85 16,-1 3-54-16,0 1-53 0,-1 3-53 15,1 2-47-15,0 2-36 0,-1 0-15 0,-4 2-3 16,2 3 10-16,-5 4 2 0,2 2 3 0,-2 4-4 16,1-1-10-16,4-1-2 0,-4 1-8 0,6 2-6 15,1-1-3-15,0 3-5 0,6-4 0 0,-2 2-2 16,3-2 1-16,2 2-4 0,4-3 0 15,-2-1 2-15,1 2-5 0,6-6 4 16,-5 1-2-16,6-4-1 0,1-2 1 0,-3-2-2 0,3-2 0 16,-4-2-1-16,3-4 1 0,1-2 0 0,1-1 1 15,2-3 0-15,1-1-1 0,-4-3 3 16,1 1-1-16,-2-5-1 0,1-1 2 0,-2 1-5 16,1-4 4-16,-1 0-3 0,0 0 3 0,-4 0-1 15,1 3-1-15,-4 5 3 0,-2 1-1 16,-4 3 2-16,1 3 0 0,-4 2 0 0,-1 3-4 15,-1 2 0-15,0 1 0 0,0 0-4 0,0 3 2 16,-1 0 2-16,-1 5-2 0,-1 2 2 16,0 3 0-16,3-2 0 0,-3 3 0 0,3 1 1 15,0 0 0-15,1 2-3 0,1-3 1 0,1 1 0 16,2 0 0-16,0-5 2 0,2 3-1 0,2-2 1 0,2 0-2 16,0-5 1-16,2 0 0 0,2-1 1 15,-4-4 0-15,3 1-4 0,0-5 2 0,1 0-1 16,1-3 2-16,0-3 2 0,-1 0-2 0,1-3 1 15,0 0-2-15,1-2 1 0,-3 0 0 16,5-3 2-16,-1-1 0 0,-3 0-2 0,4-2 0 16,-2 0 0-16,2-1 0 0,-3-1 2 0,4 3-1 15,0 2 1-15,-3-1-2 0,-3 4 1 16,2 2-1-16,-1 4 1 0,1 3 1 0,-3 4-2 16,2-1 0-16,-3 3 0 0,-3 1 0 0,1 1 2 15,-2 5 0-15,0 2-1 0,1 2-2 0,-1 2 1 16,2 1 0-16,-1 2 0 0,0-2 2 15,3 2-2-15,-1 1 1 0,2-1-2 0,5-1 1 16,1 2 2-16,0-2-1 0,3 0 2 0,0-4-2 16,-1 1 0-16,-1-7 2 0,1 0 0 15,-2-2 2-15,0-1 0 0,0-4-1 0,2-4 0 16,1 1-1-16,0-4 3 0,1 0-2 0,2-3 1 16,-2 0-2-16,0-1-2 0,-3 0 1 0,0-1 0 15,-3 1 1-15,0 0 1 0,-3-2 2 0,2 3-1 16,-5-2 1-16,0 2 3 0,-5 2 0 0,-1 2 1 15,-3 2-4-15,1 1-3 0,-2 1 2 0,-1 1-1 16,0 0-4-16,0 2-3 0,-1-1-7 16,-2 2-8-16,-1 3-11 0,-4 1-24 0,-7 4-45 15,0-1-75-15,-4 0-197 0,-4 3-807 0,-5-3-525 16</inkml:trace>
  <inkml:trace contextRef="#ctx0" brushRef="#br0" timeOffset="189443.7537">20872 10733 1 0,'2'-5'309'0,"-2"-6"127"16,3 2-67-16,0 1-37 0,2 2-49 0,-1 3-65 15,0 2-63-15,0 1-58 0,-1 1-28 16,-2 2-2-16,5 5 15 0,-3 2 16 0,2 4 6 16,-1 4 2-16,1 3-8 0,0 11-6 0,-4 3-15 15,-1 9-15-15,-2 8-10 0,-5 7-10 0,-2 9-1 16,-1 6-6-16,-3 8-5 0,1 6-4 16,-7 5-7-16,4 2 1 0,-4 4-2 0,3 0 3 15,-4 10 2-15,1 8-1 0,-1 5 2 0,-3 2-6 16,-3-1-2-16,1-3-4 0,-4-5-2 0,6 0 5 15,-5-3-8-15,3 0-1 0,1-7-3 16,2-6-6-16,3-4 6 0,-1-8-1 0,3-2 0 16,1-8 0-16,-3-4-4 0,6-6-2 0,-3-7-1 15,3-7-6-15,0-8-12 0,1-10-15 0,2-7-26 16,4-9-32-16,2-7-38 0,3-6-44 16,1-4-41-16,2-6-97 0,3-6-359 0,5-5-830 15</inkml:trace>
  <inkml:trace contextRef="#ctx0" brushRef="#br0" timeOffset="190683.1965">20858 10774 1292 0,'-4'-27'125'16,"-1"-5"-30"-16,2-4 27 0,1 11 18 16,5 8 2-16,-1 1 2 0,0 3-18 0,5 1-19 15,-1 1-15-15,5 4-20 0,1-1-16 0,3 3-16 16,7 3-1-16,3 0-6 0,5 1-5 0,3 1-1 16,8 1-7-16,7-1-3 0,5 1-2 15,8 0-6-15,1 0 3 0,8 0-2 0,8-1 0 16,0 0-3-16,9 0 0 0,4-1-3 0,2 1 0 15,6-1 2-15,3 0-2 0,0-1 0 0,1-1 0 16,9 2 0-16,2-1 0 0,7 1 1 16,6 1 1-16,-1 0 0 0,1 1 1 0,-3-1-1 15,3 0-2-15,4 0 3 0,6 0-2 0,-1 0-1 16,5 2-1-16,-2 0-1 0,5 1 2 0,-2 0-1 16,4 2 4-16,3 1-4 0,-5 2 1 15,-1 0-1-15,-3 0-2 0,-3 1 2 0,-2 2-2 16,-9 0 1-16,-3-2 1 0,-4 0-3 15,-5-2 5-15,1 1 0 0,-3 2 2 0,-8-4-1 16,-6 2-2-16,-2-1 0 0,-8 2-1 0,-3-1 3 0,-4 0-3 16,-8 1 1-16,-5-1-2 0,-9 2-3 15,-4-4 4-15,-10 2-2 0,-3 0 1 0,-6-2 0 16,-9 0-2-16,-7 0 0 0,-4 0-1 0,-6-2 3 16,-1-3-1-16,-3 1-1 0,-4-2 1 15,-1 1-3-15,1-2 3 0,-2 2 1 0,0-1 1 16,0 0-1-16,0 1 2 0,0-1 0 0,0 0-1 15,0 2 3-15,0-2-3 0,0 0-1 0,0 1 1 16,1 1 0-16,-1 2 2 0,2 2 5 0,1 1 2 16,-1 2 0-16,1 5 1 0,-2 0 2 15,4 2-1-15,-4 5 5 0,0 2-3 0,-1 3-2 16,-1 3 0-16,-4 6-8 0,0 1 2 0,-2 7-1 16,-3 5 1-16,-3 3 0 0,5 5-3 0,0 1 1 15,4 1-1-15,0 0 4 0,1-2 6 16,2 2-3-16,-2 0 2 0,0 2-3 0,-1 3-2 15,0 1 4-15,-2 1 0 0,-4 0-1 0,-1 3-1 16,-2 1 1-16,-2 2 0 0,0 0 1 16,-3-1 5-16,-2 2-7 0,-4-1-2 0,-1 0-8 15,-1 0-3-15,-1 1 3 0,3 0 2 0,2 1 3 16,-2-1-2-16,3 2 0 0,0-2-1 0,2-2 2 16,2-3-1-16,1-2-1 0,3-2 0 0,4-3-3 15,1-3 1-15,2-6-1 0,-1 0 2 16,1-5 1-16,1-1-2 0,0-4 3 0,-3-2-3 15,2-1 1-15,-2-3 1 0,0-3-2 0,0 2 1 16,0-5-2-16,0-2 0 0,1-2 0 16,-1-4 3-16,1 0-1 0,-1-2 0 0,-2 0 3 15,-1 3-4-15,-1-4 0 0,2-1 3 0,0-3-5 0,1 0 4 16,-2-3-1-16,1 2 0 0,1-4 1 16,0 1 2-16,-2-4 0 0,4-2 0 0,-3-1 3 15,0 1-2-15,-1-3 1 0,0 2 0 16,-1-3-3-16,0-3 1 0,-3 0-2 0,0 1-2 15,-2-3 1-15,-2-1 0 0,-3-1 0 16,-2 0-2-16,-1 0 4 0,-5 0-6 0,-2-1 2 0,-2 2 1 16,-5 0-4-16,-2-1 3 0,-5 2-2 0,-5 2 0 15,-4 2 1-15,-5 0 2 0,-2 1-1 16,-4 0 0-16,-2 1 6 0,-8 1-5 0,-6-2 1 16,-3 2 3-16,-8-1-8 0,-7-2 4 0,-3-1 0 15,-5 0-3-15,-3-1 2 0,-4 1 0 16,-7 0 2-16,-7 0-2 0,-4 1 5 0,-7 4-4 15,-4-2-1-15,0 1 2 0,-7 2-5 0,-1-3 4 16,0 2-1-16,1 0 0 0,6 1 0 0,-1 0 0 16,-2-1 3-16,5 1-1 0,3-3 6 15,5 3-5-15,4-2 2 0,6-1 1 0,3 0-7 16,4-2 8-16,8-1-3 0,11-1 1 0,2-2 2 16,8 1 0-16,6-1 3 0,4-2-3 0,10 2 5 15,4-1-5-15,8 0 1 0,7 0 1 16,6 1-7-16,9-1 7 0,3 2-3 0,8-1-1 15,8 0 8-15,4 1-3 0,7 2-1 0,4 2-3 16,0 0-5-16,2-1-4 0,-1 1-3 0,0 0 3 16,1-1-5-16,-1 1 2 0,2 0-3 0,5-1-4 15,1-1-4-15,4 2-15 0,0 0-15 16,6-1-26-16,1 1-26 0,0 0-50 0,6-1-93 16,0 0-214-16,3-1-1062 0</inkml:trace>
  <inkml:trace contextRef="#ctx0" brushRef="#br0" timeOffset="192494.1026">25178 10770 633 0,'0'-13'242'0,"0"-2"34"0,-3-2 23 16,1 5-32-16,1 7-32 0,1 1-28 0,-2 3-52 15,2 1-53-15,0 0-51 0,-1 2-31 16,-1 3 5-16,0 4 16 0,-1 4 17 0,-4 5 3 15,-1 2-11-15,-2 4-4 0,5 3-11 0,-1 1-5 16,3-1-2-16,4 4-5 0,4-2 3 0,5-4 3 16,8-1 10-16,3-3 1 0,9-3 5 15,7-5-1-15,5-3-7 0,9-2-2 0,9-5-6 16,6-1-4-16,10-4-2 0,5-1-5 0,3-3-1 16,3-1 0-16,2-1 3 0,1-3-1 0,-1-1-1 15,-1-2 1-15,-4-1-5 0,-3-3 3 16,-1 0-1-16,-5-2-1 0,-7-1 2 0,-7 2-3 15,-10 0-2-15,-6 1 0 0,-8 1 1 0,-8 2-1 16,-9 4 3-16,-5 2 2 0,-5-1-6 16,-3 3 4-16,-3 2-2 0,-2 0 0 0,0 3 1 0,-2-1-7 15,-2 2-2-15,1 1-4 0,0 0-4 16,1 0-4-16,0 0-2 0,-1 4-4 0,-2-2-4 16,-3 2 6-16,1 2-5 0,-2 5 0 0,-2-1-3 15,0 5-13-15,3-1-8 0,-2 2-15 0,1 3-12 16,1-4-16-16,-3 6-22 0,0 3-36 15,-1-2-59-15,-5 6-94 0,3 0-205 0,-5 3-380 16,-2 1-251-16</inkml:trace>
  <inkml:trace contextRef="#ctx0" brushRef="#br0" timeOffset="193155.2955">25259 12878 544 0,'6'-11'280'0,"1"-1"-29"16,0-2 5-16,-1 3-44 0,-2 4-30 0,2 1 2 15,-2 1-16-15,3 2-16 0,-3 1-23 0,-1 0-28 16,-1 2-25-16,-1 0-15 0,1 2-6 0,-1-1-2 16,2 1 4-16,1 3 0 0,-2 3 2 0,2 3 0 15,1 5-9-15,-2-1-4 0,0 3-8 0,1 3-7 16,-1 2-2-16,2 0-2 0,0 0-3 0,1-1-2 16,-1-1 0-16,0-2-3 0,-1 1 2 15,3-4-1-15,-1 0-1 0,0 0 1 0,2-3-1 16,-2 1 1-16,2-4 1 0,2 2 0 0,0-5 0 15,6 0-1-15,-1-2 4 0,8-1 0 16,4-6-1-16,7-3 1 0,10-6-7 0,7-3-4 16,7-4-2-16,5-2 0 0,4-1 0 0,2-5 1 15,6 0-1-15,4-6-4 0,3-2 1 16,-3-3-4-16,1-2 2 0,-1 2 2 0,-8 0-3 16,-4 3 0-16,-7 2-1 0,-7 5 1 0,-7 4-1 15,-7 3 2-15,-8 2-1 0,-7 2-3 0,-7 6 1 16,-4 2-3-16,-5 2 2 0,-4 4 3 15,-2-1-4-15,1 3 1 0,-4 0-4 0,1 0-4 16,-2 0-7-16,2 2-13 0,-1-1-13 0,0 2-21 16,1 6-16-16,-3 2-24 0,-1 4-38 0,0 5-82 15,-5 0-215-15,0 4-838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998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4346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340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0305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192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8610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44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4818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040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551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283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5FBC4-863E-4AA6-9BAF-AE03474B47FD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019EC-45EF-48FF-8C0B-112B9E0363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702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221040" y="341280"/>
              <a:ext cx="11842200" cy="63921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7720" y="330840"/>
                <a:ext cx="11868840" cy="640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419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0"/>
              <a:ext cx="11676240" cy="6860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9720" y="-15120"/>
                <a:ext cx="11700360" cy="688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532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20320" y="144360"/>
              <a:ext cx="11611440" cy="6602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8080" y="132120"/>
                <a:ext cx="11638800" cy="662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349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7400" y="216360"/>
              <a:ext cx="12026520" cy="6316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3720" y="203040"/>
                <a:ext cx="12056760" cy="633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968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45600" y="198720"/>
              <a:ext cx="11404800" cy="6284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6600" y="184320"/>
                <a:ext cx="11428920" cy="631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454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95480" y="72720"/>
              <a:ext cx="11014560" cy="5686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3600" y="60480"/>
                <a:ext cx="11043000" cy="571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709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9520" y="6480"/>
              <a:ext cx="11984400" cy="6449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4760" y="-6120"/>
                <a:ext cx="12013920" cy="647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041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8280" y="179280"/>
              <a:ext cx="10705320" cy="6317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6040" y="171720"/>
                <a:ext cx="10733760" cy="632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853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44360" y="178200"/>
              <a:ext cx="12049560" cy="6563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00" y="163440"/>
                <a:ext cx="12076920" cy="659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067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233360" y="70920"/>
              <a:ext cx="10659600" cy="4845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0400" y="58320"/>
                <a:ext cx="10684440" cy="487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687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4880" y="19080"/>
              <a:ext cx="12119040" cy="6553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640" y="12240"/>
                <a:ext cx="12133440" cy="657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269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7120" y="311040"/>
              <a:ext cx="12016800" cy="6377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2800" y="298440"/>
                <a:ext cx="12035880" cy="640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676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65000" y="318240"/>
              <a:ext cx="5767920" cy="2512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1680" y="315000"/>
                <a:ext cx="5795640" cy="253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126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6240" y="147240"/>
              <a:ext cx="12127680" cy="6366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720" y="138600"/>
                <a:ext cx="12142800" cy="639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251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29760" y="231840"/>
              <a:ext cx="11607120" cy="5403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040" y="223920"/>
                <a:ext cx="11631600" cy="542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661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0</Words>
  <Application>Microsoft Office PowerPoint</Application>
  <PresentationFormat>Custom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hp</cp:lastModifiedBy>
  <cp:revision>5</cp:revision>
  <dcterms:created xsi:type="dcterms:W3CDTF">2022-08-07T12:57:05Z</dcterms:created>
  <dcterms:modified xsi:type="dcterms:W3CDTF">2022-08-20T06:00:23Z</dcterms:modified>
</cp:coreProperties>
</file>