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2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5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7" r:id="rId1"/>
  </p:sldMasterIdLst>
  <p:notesMasterIdLst>
    <p:notesMasterId r:id="rId43"/>
  </p:notesMasterIdLst>
  <p:sldIdLst>
    <p:sldId id="299" r:id="rId2"/>
    <p:sldId id="312" r:id="rId3"/>
    <p:sldId id="315" r:id="rId4"/>
    <p:sldId id="316" r:id="rId5"/>
    <p:sldId id="318" r:id="rId6"/>
    <p:sldId id="317" r:id="rId7"/>
    <p:sldId id="325" r:id="rId8"/>
    <p:sldId id="326" r:id="rId9"/>
    <p:sldId id="327" r:id="rId10"/>
    <p:sldId id="328" r:id="rId11"/>
    <p:sldId id="329" r:id="rId12"/>
    <p:sldId id="331" r:id="rId13"/>
    <p:sldId id="332" r:id="rId14"/>
    <p:sldId id="333" r:id="rId15"/>
    <p:sldId id="334" r:id="rId16"/>
    <p:sldId id="335" r:id="rId17"/>
    <p:sldId id="338" r:id="rId18"/>
    <p:sldId id="339" r:id="rId19"/>
    <p:sldId id="340" r:id="rId20"/>
    <p:sldId id="341" r:id="rId21"/>
    <p:sldId id="343" r:id="rId22"/>
    <p:sldId id="344" r:id="rId23"/>
    <p:sldId id="345" r:id="rId24"/>
    <p:sldId id="346" r:id="rId25"/>
    <p:sldId id="347" r:id="rId26"/>
    <p:sldId id="348" r:id="rId27"/>
    <p:sldId id="349" r:id="rId28"/>
    <p:sldId id="350" r:id="rId29"/>
    <p:sldId id="351" r:id="rId30"/>
    <p:sldId id="355" r:id="rId31"/>
    <p:sldId id="360" r:id="rId32"/>
    <p:sldId id="361" r:id="rId33"/>
    <p:sldId id="362" r:id="rId34"/>
    <p:sldId id="363" r:id="rId35"/>
    <p:sldId id="364" r:id="rId36"/>
    <p:sldId id="268" r:id="rId37"/>
    <p:sldId id="269" r:id="rId38"/>
    <p:sldId id="270" r:id="rId39"/>
    <p:sldId id="271" r:id="rId40"/>
    <p:sldId id="272" r:id="rId41"/>
    <p:sldId id="365" r:id="rId4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00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E488922-AD92-4DE4-99A4-0A6854CB1105}" v="1" dt="2024-10-14T05:20:02.23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689" autoAdjust="0"/>
    <p:restoredTop sz="94660"/>
  </p:normalViewPr>
  <p:slideViewPr>
    <p:cSldViewPr snapToGrid="0">
      <p:cViewPr varScale="1">
        <p:scale>
          <a:sx n="70" d="100"/>
          <a:sy n="70" d="100"/>
        </p:scale>
        <p:origin x="1252" y="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microsoft.com/office/2016/11/relationships/changesInfo" Target="changesInfos/changesInfo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veri Krishnan" userId="b7c3e7e8-bc1d-4623-be8e-3cf7f79f0877" providerId="ADAL" clId="{E8339638-6BFF-42ED-8655-704AB51C43B8}"/>
    <pc:docChg chg="delSld">
      <pc:chgData name="Kaveri Krishnan" userId="b7c3e7e8-bc1d-4623-be8e-3cf7f79f0877" providerId="ADAL" clId="{E8339638-6BFF-42ED-8655-704AB51C43B8}" dt="2023-12-04T11:45:48.934" v="5" actId="47"/>
      <pc:docMkLst>
        <pc:docMk/>
      </pc:docMkLst>
      <pc:sldChg chg="del">
        <pc:chgData name="Kaveri Krishnan" userId="b7c3e7e8-bc1d-4623-be8e-3cf7f79f0877" providerId="ADAL" clId="{E8339638-6BFF-42ED-8655-704AB51C43B8}" dt="2023-12-04T11:45:36.261" v="0" actId="47"/>
        <pc:sldMkLst>
          <pc:docMk/>
          <pc:sldMk cId="951001416" sldId="319"/>
        </pc:sldMkLst>
      </pc:sldChg>
      <pc:sldChg chg="del">
        <pc:chgData name="Kaveri Krishnan" userId="b7c3e7e8-bc1d-4623-be8e-3cf7f79f0877" providerId="ADAL" clId="{E8339638-6BFF-42ED-8655-704AB51C43B8}" dt="2023-12-04T11:45:40.343" v="1" actId="47"/>
        <pc:sldMkLst>
          <pc:docMk/>
          <pc:sldMk cId="3683092456" sldId="320"/>
        </pc:sldMkLst>
      </pc:sldChg>
      <pc:sldChg chg="del">
        <pc:chgData name="Kaveri Krishnan" userId="b7c3e7e8-bc1d-4623-be8e-3cf7f79f0877" providerId="ADAL" clId="{E8339638-6BFF-42ED-8655-704AB51C43B8}" dt="2023-12-04T11:45:42.786" v="2" actId="47"/>
        <pc:sldMkLst>
          <pc:docMk/>
          <pc:sldMk cId="2521014353" sldId="321"/>
        </pc:sldMkLst>
      </pc:sldChg>
      <pc:sldChg chg="del">
        <pc:chgData name="Kaveri Krishnan" userId="b7c3e7e8-bc1d-4623-be8e-3cf7f79f0877" providerId="ADAL" clId="{E8339638-6BFF-42ED-8655-704AB51C43B8}" dt="2023-12-04T11:45:44.964" v="3" actId="47"/>
        <pc:sldMkLst>
          <pc:docMk/>
          <pc:sldMk cId="2363709259" sldId="322"/>
        </pc:sldMkLst>
      </pc:sldChg>
      <pc:sldChg chg="del">
        <pc:chgData name="Kaveri Krishnan" userId="b7c3e7e8-bc1d-4623-be8e-3cf7f79f0877" providerId="ADAL" clId="{E8339638-6BFF-42ED-8655-704AB51C43B8}" dt="2023-12-04T11:45:47.142" v="4" actId="47"/>
        <pc:sldMkLst>
          <pc:docMk/>
          <pc:sldMk cId="3187804460" sldId="323"/>
        </pc:sldMkLst>
      </pc:sldChg>
      <pc:sldChg chg="del">
        <pc:chgData name="Kaveri Krishnan" userId="b7c3e7e8-bc1d-4623-be8e-3cf7f79f0877" providerId="ADAL" clId="{E8339638-6BFF-42ED-8655-704AB51C43B8}" dt="2023-12-04T11:45:48.934" v="5" actId="47"/>
        <pc:sldMkLst>
          <pc:docMk/>
          <pc:sldMk cId="4063973031" sldId="324"/>
        </pc:sldMkLst>
      </pc:sldChg>
    </pc:docChg>
  </pc:docChgLst>
  <pc:docChgLst>
    <pc:chgData name="Kaveri Krishnan" userId="b7c3e7e8-bc1d-4623-be8e-3cf7f79f0877" providerId="ADAL" clId="{DE488922-AD92-4DE4-99A4-0A6854CB1105}"/>
    <pc:docChg chg="custSel addSld delSld modSld sldOrd">
      <pc:chgData name="Kaveri Krishnan" userId="b7c3e7e8-bc1d-4623-be8e-3cf7f79f0877" providerId="ADAL" clId="{DE488922-AD92-4DE4-99A4-0A6854CB1105}" dt="2024-10-14T05:56:17.735" v="6" actId="5793"/>
      <pc:docMkLst>
        <pc:docMk/>
      </pc:docMkLst>
      <pc:sldChg chg="modSp add mod ord">
        <pc:chgData name="Kaveri Krishnan" userId="b7c3e7e8-bc1d-4623-be8e-3cf7f79f0877" providerId="ADAL" clId="{DE488922-AD92-4DE4-99A4-0A6854CB1105}" dt="2024-10-14T05:56:17.735" v="6" actId="5793"/>
        <pc:sldMkLst>
          <pc:docMk/>
          <pc:sldMk cId="0" sldId="299"/>
        </pc:sldMkLst>
        <pc:spChg chg="mod">
          <ac:chgData name="Kaveri Krishnan" userId="b7c3e7e8-bc1d-4623-be8e-3cf7f79f0877" providerId="ADAL" clId="{DE488922-AD92-4DE4-99A4-0A6854CB1105}" dt="2024-10-14T05:20:02.275" v="2" actId="27636"/>
          <ac:spMkLst>
            <pc:docMk/>
            <pc:sldMk cId="0" sldId="299"/>
            <ac:spMk id="2" creationId="{00000000-0000-0000-0000-000000000000}"/>
          </ac:spMkLst>
        </pc:spChg>
        <pc:spChg chg="mod">
          <ac:chgData name="Kaveri Krishnan" userId="b7c3e7e8-bc1d-4623-be8e-3cf7f79f0877" providerId="ADAL" clId="{DE488922-AD92-4DE4-99A4-0A6854CB1105}" dt="2024-10-14T05:56:17.735" v="6" actId="5793"/>
          <ac:spMkLst>
            <pc:docMk/>
            <pc:sldMk cId="0" sldId="299"/>
            <ac:spMk id="3" creationId="{00000000-0000-0000-0000-000000000000}"/>
          </ac:spMkLst>
        </pc:spChg>
      </pc:sldChg>
      <pc:sldChg chg="new del">
        <pc:chgData name="Kaveri Krishnan" userId="b7c3e7e8-bc1d-4623-be8e-3cf7f79f0877" providerId="ADAL" clId="{DE488922-AD92-4DE4-99A4-0A6854CB1105}" dt="2024-10-14T05:56:09.314" v="5" actId="47"/>
        <pc:sldMkLst>
          <pc:docMk/>
          <pc:sldMk cId="2682983723" sldId="366"/>
        </pc:sldMkLst>
      </pc:sldChg>
    </pc:docChg>
  </pc:docChgLst>
  <pc:docChgLst>
    <pc:chgData name="Kaveri Krishnan" userId="b7c3e7e8-bc1d-4623-be8e-3cf7f79f0877" providerId="ADAL" clId="{AE4AB4B9-3762-4D24-8F26-214328025747}"/>
    <pc:docChg chg="undo custSel delSld modSld sldOrd">
      <pc:chgData name="Kaveri Krishnan" userId="b7c3e7e8-bc1d-4623-be8e-3cf7f79f0877" providerId="ADAL" clId="{AE4AB4B9-3762-4D24-8F26-214328025747}" dt="2023-12-07T11:27:00.910" v="141" actId="20577"/>
      <pc:docMkLst>
        <pc:docMk/>
      </pc:docMkLst>
      <pc:sldChg chg="addSp modSp mod setBg">
        <pc:chgData name="Kaveri Krishnan" userId="b7c3e7e8-bc1d-4623-be8e-3cf7f79f0877" providerId="ADAL" clId="{AE4AB4B9-3762-4D24-8F26-214328025747}" dt="2023-12-06T17:33:21.621" v="132" actId="14100"/>
        <pc:sldMkLst>
          <pc:docMk/>
          <pc:sldMk cId="3301937264" sldId="268"/>
        </pc:sldMkLst>
        <pc:spChg chg="mod ord">
          <ac:chgData name="Kaveri Krishnan" userId="b7c3e7e8-bc1d-4623-be8e-3cf7f79f0877" providerId="ADAL" clId="{AE4AB4B9-3762-4D24-8F26-214328025747}" dt="2023-12-06T17:33:10.826" v="131" actId="26606"/>
          <ac:spMkLst>
            <pc:docMk/>
            <pc:sldMk cId="3301937264" sldId="268"/>
            <ac:spMk id="5" creationId="{00000000-0000-0000-0000-000000000000}"/>
          </ac:spMkLst>
        </pc:spChg>
        <pc:spChg chg="mod">
          <ac:chgData name="Kaveri Krishnan" userId="b7c3e7e8-bc1d-4623-be8e-3cf7f79f0877" providerId="ADAL" clId="{AE4AB4B9-3762-4D24-8F26-214328025747}" dt="2023-12-06T17:33:10.826" v="131" actId="26606"/>
          <ac:spMkLst>
            <pc:docMk/>
            <pc:sldMk cId="3301937264" sldId="268"/>
            <ac:spMk id="89095" creationId="{00000000-0000-0000-0000-000000000000}"/>
          </ac:spMkLst>
        </pc:spChg>
        <pc:spChg chg="mod">
          <ac:chgData name="Kaveri Krishnan" userId="b7c3e7e8-bc1d-4623-be8e-3cf7f79f0877" providerId="ADAL" clId="{AE4AB4B9-3762-4D24-8F26-214328025747}" dt="2023-12-06T17:33:21.621" v="132" actId="14100"/>
          <ac:spMkLst>
            <pc:docMk/>
            <pc:sldMk cId="3301937264" sldId="268"/>
            <ac:spMk id="89096" creationId="{00000000-0000-0000-0000-000000000000}"/>
          </ac:spMkLst>
        </pc:spChg>
        <pc:spChg chg="add">
          <ac:chgData name="Kaveri Krishnan" userId="b7c3e7e8-bc1d-4623-be8e-3cf7f79f0877" providerId="ADAL" clId="{AE4AB4B9-3762-4D24-8F26-214328025747}" dt="2023-12-06T17:33:10.826" v="131" actId="26606"/>
          <ac:spMkLst>
            <pc:docMk/>
            <pc:sldMk cId="3301937264" sldId="268"/>
            <ac:spMk id="89103" creationId="{59A309A7-1751-4ABE-A3C1-EEC40366AD89}"/>
          </ac:spMkLst>
        </pc:spChg>
        <pc:spChg chg="add">
          <ac:chgData name="Kaveri Krishnan" userId="b7c3e7e8-bc1d-4623-be8e-3cf7f79f0877" providerId="ADAL" clId="{AE4AB4B9-3762-4D24-8F26-214328025747}" dt="2023-12-06T17:33:10.826" v="131" actId="26606"/>
          <ac:spMkLst>
            <pc:docMk/>
            <pc:sldMk cId="3301937264" sldId="268"/>
            <ac:spMk id="89105" creationId="{967D8EB6-EAE1-4F9C-B398-83321E287204}"/>
          </ac:spMkLst>
        </pc:spChg>
        <pc:picChg chg="add">
          <ac:chgData name="Kaveri Krishnan" userId="b7c3e7e8-bc1d-4623-be8e-3cf7f79f0877" providerId="ADAL" clId="{AE4AB4B9-3762-4D24-8F26-214328025747}" dt="2023-12-06T17:33:10.826" v="131" actId="26606"/>
          <ac:picMkLst>
            <pc:docMk/>
            <pc:sldMk cId="3301937264" sldId="268"/>
            <ac:picMk id="89100" creationId="{9E6A9346-3121-1FA1-0054-249959A17247}"/>
          </ac:picMkLst>
        </pc:picChg>
      </pc:sldChg>
      <pc:sldChg chg="addSp delSp modSp mod setBg">
        <pc:chgData name="Kaveri Krishnan" userId="b7c3e7e8-bc1d-4623-be8e-3cf7f79f0877" providerId="ADAL" clId="{AE4AB4B9-3762-4D24-8F26-214328025747}" dt="2023-12-06T17:33:40.570" v="135" actId="26606"/>
        <pc:sldMkLst>
          <pc:docMk/>
          <pc:sldMk cId="3582742440" sldId="269"/>
        </pc:sldMkLst>
        <pc:spChg chg="add del">
          <ac:chgData name="Kaveri Krishnan" userId="b7c3e7e8-bc1d-4623-be8e-3cf7f79f0877" providerId="ADAL" clId="{AE4AB4B9-3762-4D24-8F26-214328025747}" dt="2023-12-06T17:33:40.570" v="135" actId="26606"/>
          <ac:spMkLst>
            <pc:docMk/>
            <pc:sldMk cId="3582742440" sldId="269"/>
            <ac:spMk id="40" creationId="{00000000-0000-0000-0000-000000000000}"/>
          </ac:spMkLst>
        </pc:spChg>
        <pc:spChg chg="mod">
          <ac:chgData name="Kaveri Krishnan" userId="b7c3e7e8-bc1d-4623-be8e-3cf7f79f0877" providerId="ADAL" clId="{AE4AB4B9-3762-4D24-8F26-214328025747}" dt="2023-12-06T17:33:40.570" v="135" actId="26606"/>
          <ac:spMkLst>
            <pc:docMk/>
            <pc:sldMk cId="3582742440" sldId="269"/>
            <ac:spMk id="358402" creationId="{00000000-0000-0000-0000-000000000000}"/>
          </ac:spMkLst>
        </pc:spChg>
        <pc:spChg chg="add del">
          <ac:chgData name="Kaveri Krishnan" userId="b7c3e7e8-bc1d-4623-be8e-3cf7f79f0877" providerId="ADAL" clId="{AE4AB4B9-3762-4D24-8F26-214328025747}" dt="2023-12-06T17:33:40.570" v="135" actId="26606"/>
          <ac:spMkLst>
            <pc:docMk/>
            <pc:sldMk cId="3582742440" sldId="269"/>
            <ac:spMk id="358408" creationId="{56E9B3E6-E277-4D68-BA48-9CB43FFBD6E2}"/>
          </ac:spMkLst>
        </pc:spChg>
        <pc:spChg chg="add del">
          <ac:chgData name="Kaveri Krishnan" userId="b7c3e7e8-bc1d-4623-be8e-3cf7f79f0877" providerId="ADAL" clId="{AE4AB4B9-3762-4D24-8F26-214328025747}" dt="2023-12-06T17:33:40.570" v="135" actId="26606"/>
          <ac:spMkLst>
            <pc:docMk/>
            <pc:sldMk cId="3582742440" sldId="269"/>
            <ac:spMk id="358415" creationId="{D5B0017B-2ECA-49AF-B397-DC140825DF8D}"/>
          </ac:spMkLst>
        </pc:spChg>
        <pc:grpChg chg="add del">
          <ac:chgData name="Kaveri Krishnan" userId="b7c3e7e8-bc1d-4623-be8e-3cf7f79f0877" providerId="ADAL" clId="{AE4AB4B9-3762-4D24-8F26-214328025747}" dt="2023-12-06T17:33:40.570" v="135" actId="26606"/>
          <ac:grpSpMkLst>
            <pc:docMk/>
            <pc:sldMk cId="3582742440" sldId="269"/>
            <ac:grpSpMk id="358410" creationId="{AE1C45F0-260A-458C-96ED-C1F6D2151219}"/>
          </ac:grpSpMkLst>
        </pc:grpChg>
        <pc:graphicFrameChg chg="add del mod replId">
          <ac:chgData name="Kaveri Krishnan" userId="b7c3e7e8-bc1d-4623-be8e-3cf7f79f0877" providerId="ADAL" clId="{AE4AB4B9-3762-4D24-8F26-214328025747}" dt="2023-12-06T17:33:40.570" v="135" actId="26606"/>
          <ac:graphicFrameMkLst>
            <pc:docMk/>
            <pc:sldMk cId="3582742440" sldId="269"/>
            <ac:graphicFrameMk id="358403" creationId="{00000000-0000-0000-0000-000000000000}"/>
          </ac:graphicFrameMkLst>
        </pc:graphicFrameChg>
        <pc:cxnChg chg="add del">
          <ac:chgData name="Kaveri Krishnan" userId="b7c3e7e8-bc1d-4623-be8e-3cf7f79f0877" providerId="ADAL" clId="{AE4AB4B9-3762-4D24-8F26-214328025747}" dt="2023-12-06T17:33:40.570" v="135" actId="26606"/>
          <ac:cxnSpMkLst>
            <pc:docMk/>
            <pc:sldMk cId="3582742440" sldId="269"/>
            <ac:cxnSpMk id="358417" creationId="{6CF1BAF6-AD41-4082-B212-8A1F9A2E8779}"/>
          </ac:cxnSpMkLst>
        </pc:cxnChg>
      </pc:sldChg>
      <pc:sldChg chg="addSp modSp mod setBg">
        <pc:chgData name="Kaveri Krishnan" userId="b7c3e7e8-bc1d-4623-be8e-3cf7f79f0877" providerId="ADAL" clId="{AE4AB4B9-3762-4D24-8F26-214328025747}" dt="2023-12-06T17:06:50.107" v="2" actId="26606"/>
        <pc:sldMkLst>
          <pc:docMk/>
          <pc:sldMk cId="1477026603" sldId="312"/>
        </pc:sldMkLst>
        <pc:spChg chg="mod">
          <ac:chgData name="Kaveri Krishnan" userId="b7c3e7e8-bc1d-4623-be8e-3cf7f79f0877" providerId="ADAL" clId="{AE4AB4B9-3762-4D24-8F26-214328025747}" dt="2023-12-06T17:06:50.107" v="2" actId="26606"/>
          <ac:spMkLst>
            <pc:docMk/>
            <pc:sldMk cId="1477026603" sldId="312"/>
            <ac:spMk id="5" creationId="{00000000-0000-0000-0000-000000000000}"/>
          </ac:spMkLst>
        </pc:spChg>
        <pc:spChg chg="mod">
          <ac:chgData name="Kaveri Krishnan" userId="b7c3e7e8-bc1d-4623-be8e-3cf7f79f0877" providerId="ADAL" clId="{AE4AB4B9-3762-4D24-8F26-214328025747}" dt="2023-12-06T17:06:50.107" v="2" actId="26606"/>
          <ac:spMkLst>
            <pc:docMk/>
            <pc:sldMk cId="1477026603" sldId="312"/>
            <ac:spMk id="4099" creationId="{00000000-0000-0000-0000-000000000000}"/>
          </ac:spMkLst>
        </pc:spChg>
        <pc:spChg chg="mod">
          <ac:chgData name="Kaveri Krishnan" userId="b7c3e7e8-bc1d-4623-be8e-3cf7f79f0877" providerId="ADAL" clId="{AE4AB4B9-3762-4D24-8F26-214328025747}" dt="2023-12-06T17:06:50.107" v="2" actId="26606"/>
          <ac:spMkLst>
            <pc:docMk/>
            <pc:sldMk cId="1477026603" sldId="312"/>
            <ac:spMk id="4100" creationId="{00000000-0000-0000-0000-000000000000}"/>
          </ac:spMkLst>
        </pc:spChg>
        <pc:spChg chg="add">
          <ac:chgData name="Kaveri Krishnan" userId="b7c3e7e8-bc1d-4623-be8e-3cf7f79f0877" providerId="ADAL" clId="{AE4AB4B9-3762-4D24-8F26-214328025747}" dt="2023-12-06T17:06:50.107" v="2" actId="26606"/>
          <ac:spMkLst>
            <pc:docMk/>
            <pc:sldMk cId="1477026603" sldId="312"/>
            <ac:spMk id="4106" creationId="{C0763A76-9F1C-4FC5-82B7-DD475DA461B2}"/>
          </ac:spMkLst>
        </pc:spChg>
        <pc:spChg chg="add">
          <ac:chgData name="Kaveri Krishnan" userId="b7c3e7e8-bc1d-4623-be8e-3cf7f79f0877" providerId="ADAL" clId="{AE4AB4B9-3762-4D24-8F26-214328025747}" dt="2023-12-06T17:06:50.107" v="2" actId="26606"/>
          <ac:spMkLst>
            <pc:docMk/>
            <pc:sldMk cId="1477026603" sldId="312"/>
            <ac:spMk id="4108" creationId="{E81BF4F6-F2CF-4984-9D14-D6966D92F99F}"/>
          </ac:spMkLst>
        </pc:spChg>
        <pc:picChg chg="add">
          <ac:chgData name="Kaveri Krishnan" userId="b7c3e7e8-bc1d-4623-be8e-3cf7f79f0877" providerId="ADAL" clId="{AE4AB4B9-3762-4D24-8F26-214328025747}" dt="2023-12-06T17:06:50.107" v="2" actId="26606"/>
          <ac:picMkLst>
            <pc:docMk/>
            <pc:sldMk cId="1477026603" sldId="312"/>
            <ac:picMk id="4102" creationId="{0F229E31-A3D5-E83A-8885-4D1AADAA0BBA}"/>
          </ac:picMkLst>
        </pc:picChg>
      </pc:sldChg>
      <pc:sldChg chg="addSp delSp modSp mod setBg">
        <pc:chgData name="Kaveri Krishnan" userId="b7c3e7e8-bc1d-4623-be8e-3cf7f79f0877" providerId="ADAL" clId="{AE4AB4B9-3762-4D24-8F26-214328025747}" dt="2023-12-06T17:07:39.108" v="9" actId="20577"/>
        <pc:sldMkLst>
          <pc:docMk/>
          <pc:sldMk cId="491276357" sldId="315"/>
        </pc:sldMkLst>
        <pc:spChg chg="mod">
          <ac:chgData name="Kaveri Krishnan" userId="b7c3e7e8-bc1d-4623-be8e-3cf7f79f0877" providerId="ADAL" clId="{AE4AB4B9-3762-4D24-8F26-214328025747}" dt="2023-12-06T17:07:12.797" v="3" actId="26606"/>
          <ac:spMkLst>
            <pc:docMk/>
            <pc:sldMk cId="491276357" sldId="315"/>
            <ac:spMk id="5" creationId="{00000000-0000-0000-0000-000000000000}"/>
          </ac:spMkLst>
        </pc:spChg>
        <pc:spChg chg="mod">
          <ac:chgData name="Kaveri Krishnan" userId="b7c3e7e8-bc1d-4623-be8e-3cf7f79f0877" providerId="ADAL" clId="{AE4AB4B9-3762-4D24-8F26-214328025747}" dt="2023-12-06T17:07:12.797" v="3" actId="26606"/>
          <ac:spMkLst>
            <pc:docMk/>
            <pc:sldMk cId="491276357" sldId="315"/>
            <ac:spMk id="6147" creationId="{00000000-0000-0000-0000-000000000000}"/>
          </ac:spMkLst>
        </pc:spChg>
        <pc:spChg chg="del">
          <ac:chgData name="Kaveri Krishnan" userId="b7c3e7e8-bc1d-4623-be8e-3cf7f79f0877" providerId="ADAL" clId="{AE4AB4B9-3762-4D24-8F26-214328025747}" dt="2023-12-06T17:07:12.797" v="3" actId="26606"/>
          <ac:spMkLst>
            <pc:docMk/>
            <pc:sldMk cId="491276357" sldId="315"/>
            <ac:spMk id="6148" creationId="{00000000-0000-0000-0000-000000000000}"/>
          </ac:spMkLst>
        </pc:spChg>
        <pc:spChg chg="add">
          <ac:chgData name="Kaveri Krishnan" userId="b7c3e7e8-bc1d-4623-be8e-3cf7f79f0877" providerId="ADAL" clId="{AE4AB4B9-3762-4D24-8F26-214328025747}" dt="2023-12-06T17:07:12.797" v="3" actId="26606"/>
          <ac:spMkLst>
            <pc:docMk/>
            <pc:sldMk cId="491276357" sldId="315"/>
            <ac:spMk id="6154" creationId="{BACC6370-2D7E-4714-9D71-7542949D7D5D}"/>
          </ac:spMkLst>
        </pc:spChg>
        <pc:spChg chg="add">
          <ac:chgData name="Kaveri Krishnan" userId="b7c3e7e8-bc1d-4623-be8e-3cf7f79f0877" providerId="ADAL" clId="{AE4AB4B9-3762-4D24-8F26-214328025747}" dt="2023-12-06T17:07:12.797" v="3" actId="26606"/>
          <ac:spMkLst>
            <pc:docMk/>
            <pc:sldMk cId="491276357" sldId="315"/>
            <ac:spMk id="6156" creationId="{256B2C21-A230-48C0-8DF1-C46611373C44}"/>
          </ac:spMkLst>
        </pc:spChg>
        <pc:spChg chg="add">
          <ac:chgData name="Kaveri Krishnan" userId="b7c3e7e8-bc1d-4623-be8e-3cf7f79f0877" providerId="ADAL" clId="{AE4AB4B9-3762-4D24-8F26-214328025747}" dt="2023-12-06T17:07:12.797" v="3" actId="26606"/>
          <ac:spMkLst>
            <pc:docMk/>
            <pc:sldMk cId="491276357" sldId="315"/>
            <ac:spMk id="6158" creationId="{3847E18C-932D-4C95-AABA-FEC7C9499AD7}"/>
          </ac:spMkLst>
        </pc:spChg>
        <pc:spChg chg="add">
          <ac:chgData name="Kaveri Krishnan" userId="b7c3e7e8-bc1d-4623-be8e-3cf7f79f0877" providerId="ADAL" clId="{AE4AB4B9-3762-4D24-8F26-214328025747}" dt="2023-12-06T17:07:12.797" v="3" actId="26606"/>
          <ac:spMkLst>
            <pc:docMk/>
            <pc:sldMk cId="491276357" sldId="315"/>
            <ac:spMk id="6160" creationId="{3150CB11-0C61-439E-910F-5787759E72A0}"/>
          </ac:spMkLst>
        </pc:spChg>
        <pc:spChg chg="add">
          <ac:chgData name="Kaveri Krishnan" userId="b7c3e7e8-bc1d-4623-be8e-3cf7f79f0877" providerId="ADAL" clId="{AE4AB4B9-3762-4D24-8F26-214328025747}" dt="2023-12-06T17:07:12.797" v="3" actId="26606"/>
          <ac:spMkLst>
            <pc:docMk/>
            <pc:sldMk cId="491276357" sldId="315"/>
            <ac:spMk id="6162" creationId="{43F8A58B-5155-44CE-A5FF-7647B47D0A7A}"/>
          </ac:spMkLst>
        </pc:spChg>
        <pc:spChg chg="add">
          <ac:chgData name="Kaveri Krishnan" userId="b7c3e7e8-bc1d-4623-be8e-3cf7f79f0877" providerId="ADAL" clId="{AE4AB4B9-3762-4D24-8F26-214328025747}" dt="2023-12-06T17:07:12.797" v="3" actId="26606"/>
          <ac:spMkLst>
            <pc:docMk/>
            <pc:sldMk cId="491276357" sldId="315"/>
            <ac:spMk id="6164" creationId="{443F2ACA-E6D6-4028-82DD-F03C262D5DE6}"/>
          </ac:spMkLst>
        </pc:spChg>
        <pc:graphicFrameChg chg="add mod">
          <ac:chgData name="Kaveri Krishnan" userId="b7c3e7e8-bc1d-4623-be8e-3cf7f79f0877" providerId="ADAL" clId="{AE4AB4B9-3762-4D24-8F26-214328025747}" dt="2023-12-06T17:07:39.108" v="9" actId="20577"/>
          <ac:graphicFrameMkLst>
            <pc:docMk/>
            <pc:sldMk cId="491276357" sldId="315"/>
            <ac:graphicFrameMk id="6150" creationId="{F5C30847-565F-257F-0EA9-28B72CF09C79}"/>
          </ac:graphicFrameMkLst>
        </pc:graphicFrameChg>
      </pc:sldChg>
      <pc:sldChg chg="addSp modSp mod setBg">
        <pc:chgData name="Kaveri Krishnan" userId="b7c3e7e8-bc1d-4623-be8e-3cf7f79f0877" providerId="ADAL" clId="{AE4AB4B9-3762-4D24-8F26-214328025747}" dt="2023-12-06T17:08:28.651" v="12" actId="255"/>
        <pc:sldMkLst>
          <pc:docMk/>
          <pc:sldMk cId="2894691742" sldId="316"/>
        </pc:sldMkLst>
        <pc:spChg chg="mod">
          <ac:chgData name="Kaveri Krishnan" userId="b7c3e7e8-bc1d-4623-be8e-3cf7f79f0877" providerId="ADAL" clId="{AE4AB4B9-3762-4D24-8F26-214328025747}" dt="2023-12-06T17:08:15.153" v="10" actId="26606"/>
          <ac:spMkLst>
            <pc:docMk/>
            <pc:sldMk cId="2894691742" sldId="316"/>
            <ac:spMk id="5" creationId="{00000000-0000-0000-0000-000000000000}"/>
          </ac:spMkLst>
        </pc:spChg>
        <pc:spChg chg="mod">
          <ac:chgData name="Kaveri Krishnan" userId="b7c3e7e8-bc1d-4623-be8e-3cf7f79f0877" providerId="ADAL" clId="{AE4AB4B9-3762-4D24-8F26-214328025747}" dt="2023-12-06T17:08:15.153" v="10" actId="26606"/>
          <ac:spMkLst>
            <pc:docMk/>
            <pc:sldMk cId="2894691742" sldId="316"/>
            <ac:spMk id="7171" creationId="{00000000-0000-0000-0000-000000000000}"/>
          </ac:spMkLst>
        </pc:spChg>
        <pc:spChg chg="mod">
          <ac:chgData name="Kaveri Krishnan" userId="b7c3e7e8-bc1d-4623-be8e-3cf7f79f0877" providerId="ADAL" clId="{AE4AB4B9-3762-4D24-8F26-214328025747}" dt="2023-12-06T17:08:28.651" v="12" actId="255"/>
          <ac:spMkLst>
            <pc:docMk/>
            <pc:sldMk cId="2894691742" sldId="316"/>
            <ac:spMk id="7172" creationId="{00000000-0000-0000-0000-000000000000}"/>
          </ac:spMkLst>
        </pc:spChg>
        <pc:spChg chg="add">
          <ac:chgData name="Kaveri Krishnan" userId="b7c3e7e8-bc1d-4623-be8e-3cf7f79f0877" providerId="ADAL" clId="{AE4AB4B9-3762-4D24-8F26-214328025747}" dt="2023-12-06T17:08:15.153" v="10" actId="26606"/>
          <ac:spMkLst>
            <pc:docMk/>
            <pc:sldMk cId="2894691742" sldId="316"/>
            <ac:spMk id="7177" creationId="{1B15ED52-F352-441B-82BF-E0EA34836D08}"/>
          </ac:spMkLst>
        </pc:spChg>
        <pc:spChg chg="add">
          <ac:chgData name="Kaveri Krishnan" userId="b7c3e7e8-bc1d-4623-be8e-3cf7f79f0877" providerId="ADAL" clId="{AE4AB4B9-3762-4D24-8F26-214328025747}" dt="2023-12-06T17:08:15.153" v="10" actId="26606"/>
          <ac:spMkLst>
            <pc:docMk/>
            <pc:sldMk cId="2894691742" sldId="316"/>
            <ac:spMk id="7179" creationId="{3B2E3793-BFE6-45A2-9B7B-E18844431C99}"/>
          </ac:spMkLst>
        </pc:spChg>
        <pc:spChg chg="add">
          <ac:chgData name="Kaveri Krishnan" userId="b7c3e7e8-bc1d-4623-be8e-3cf7f79f0877" providerId="ADAL" clId="{AE4AB4B9-3762-4D24-8F26-214328025747}" dt="2023-12-06T17:08:15.153" v="10" actId="26606"/>
          <ac:spMkLst>
            <pc:docMk/>
            <pc:sldMk cId="2894691742" sldId="316"/>
            <ac:spMk id="7181" creationId="{BC4C4868-CB8F-4AF9-9CDB-8108F2C19B67}"/>
          </ac:spMkLst>
        </pc:spChg>
        <pc:spChg chg="add">
          <ac:chgData name="Kaveri Krishnan" userId="b7c3e7e8-bc1d-4623-be8e-3cf7f79f0877" providerId="ADAL" clId="{AE4AB4B9-3762-4D24-8F26-214328025747}" dt="2023-12-06T17:08:15.153" v="10" actId="26606"/>
          <ac:spMkLst>
            <pc:docMk/>
            <pc:sldMk cId="2894691742" sldId="316"/>
            <ac:spMk id="7183" creationId="{375E0459-6403-40CD-989D-56A4407CA12E}"/>
          </ac:spMkLst>
        </pc:spChg>
        <pc:spChg chg="add">
          <ac:chgData name="Kaveri Krishnan" userId="b7c3e7e8-bc1d-4623-be8e-3cf7f79f0877" providerId="ADAL" clId="{AE4AB4B9-3762-4D24-8F26-214328025747}" dt="2023-12-06T17:08:15.153" v="10" actId="26606"/>
          <ac:spMkLst>
            <pc:docMk/>
            <pc:sldMk cId="2894691742" sldId="316"/>
            <ac:spMk id="7185" creationId="{53E5B1A8-3AC9-4BD1-9BBC-78CA94F2D1BA}"/>
          </ac:spMkLst>
        </pc:spChg>
      </pc:sldChg>
      <pc:sldChg chg="addSp modSp mod setBg">
        <pc:chgData name="Kaveri Krishnan" userId="b7c3e7e8-bc1d-4623-be8e-3cf7f79f0877" providerId="ADAL" clId="{AE4AB4B9-3762-4D24-8F26-214328025747}" dt="2023-12-06T17:09:05.267" v="16" actId="255"/>
        <pc:sldMkLst>
          <pc:docMk/>
          <pc:sldMk cId="76377492" sldId="317"/>
        </pc:sldMkLst>
        <pc:spChg chg="mod">
          <ac:chgData name="Kaveri Krishnan" userId="b7c3e7e8-bc1d-4623-be8e-3cf7f79f0877" providerId="ADAL" clId="{AE4AB4B9-3762-4D24-8F26-214328025747}" dt="2023-12-06T17:08:51.297" v="13" actId="26606"/>
          <ac:spMkLst>
            <pc:docMk/>
            <pc:sldMk cId="76377492" sldId="317"/>
            <ac:spMk id="5" creationId="{00000000-0000-0000-0000-000000000000}"/>
          </ac:spMkLst>
        </pc:spChg>
        <pc:spChg chg="mod">
          <ac:chgData name="Kaveri Krishnan" userId="b7c3e7e8-bc1d-4623-be8e-3cf7f79f0877" providerId="ADAL" clId="{AE4AB4B9-3762-4D24-8F26-214328025747}" dt="2023-12-06T17:08:57.942" v="14" actId="20577"/>
          <ac:spMkLst>
            <pc:docMk/>
            <pc:sldMk cId="76377492" sldId="317"/>
            <ac:spMk id="8195" creationId="{00000000-0000-0000-0000-000000000000}"/>
          </ac:spMkLst>
        </pc:spChg>
        <pc:spChg chg="mod">
          <ac:chgData name="Kaveri Krishnan" userId="b7c3e7e8-bc1d-4623-be8e-3cf7f79f0877" providerId="ADAL" clId="{AE4AB4B9-3762-4D24-8F26-214328025747}" dt="2023-12-06T17:09:05.267" v="16" actId="255"/>
          <ac:spMkLst>
            <pc:docMk/>
            <pc:sldMk cId="76377492" sldId="317"/>
            <ac:spMk id="8196" creationId="{00000000-0000-0000-0000-000000000000}"/>
          </ac:spMkLst>
        </pc:spChg>
        <pc:spChg chg="add">
          <ac:chgData name="Kaveri Krishnan" userId="b7c3e7e8-bc1d-4623-be8e-3cf7f79f0877" providerId="ADAL" clId="{AE4AB4B9-3762-4D24-8F26-214328025747}" dt="2023-12-06T17:08:51.297" v="13" actId="26606"/>
          <ac:spMkLst>
            <pc:docMk/>
            <pc:sldMk cId="76377492" sldId="317"/>
            <ac:spMk id="8201" creationId="{1B15ED52-F352-441B-82BF-E0EA34836D08}"/>
          </ac:spMkLst>
        </pc:spChg>
        <pc:spChg chg="add">
          <ac:chgData name="Kaveri Krishnan" userId="b7c3e7e8-bc1d-4623-be8e-3cf7f79f0877" providerId="ADAL" clId="{AE4AB4B9-3762-4D24-8F26-214328025747}" dt="2023-12-06T17:08:51.297" v="13" actId="26606"/>
          <ac:spMkLst>
            <pc:docMk/>
            <pc:sldMk cId="76377492" sldId="317"/>
            <ac:spMk id="8203" creationId="{3B2E3793-BFE6-45A2-9B7B-E18844431C99}"/>
          </ac:spMkLst>
        </pc:spChg>
        <pc:spChg chg="add">
          <ac:chgData name="Kaveri Krishnan" userId="b7c3e7e8-bc1d-4623-be8e-3cf7f79f0877" providerId="ADAL" clId="{AE4AB4B9-3762-4D24-8F26-214328025747}" dt="2023-12-06T17:08:51.297" v="13" actId="26606"/>
          <ac:spMkLst>
            <pc:docMk/>
            <pc:sldMk cId="76377492" sldId="317"/>
            <ac:spMk id="8205" creationId="{BC4C4868-CB8F-4AF9-9CDB-8108F2C19B67}"/>
          </ac:spMkLst>
        </pc:spChg>
        <pc:spChg chg="add">
          <ac:chgData name="Kaveri Krishnan" userId="b7c3e7e8-bc1d-4623-be8e-3cf7f79f0877" providerId="ADAL" clId="{AE4AB4B9-3762-4D24-8F26-214328025747}" dt="2023-12-06T17:08:51.297" v="13" actId="26606"/>
          <ac:spMkLst>
            <pc:docMk/>
            <pc:sldMk cId="76377492" sldId="317"/>
            <ac:spMk id="8207" creationId="{375E0459-6403-40CD-989D-56A4407CA12E}"/>
          </ac:spMkLst>
        </pc:spChg>
        <pc:spChg chg="add">
          <ac:chgData name="Kaveri Krishnan" userId="b7c3e7e8-bc1d-4623-be8e-3cf7f79f0877" providerId="ADAL" clId="{AE4AB4B9-3762-4D24-8F26-214328025747}" dt="2023-12-06T17:08:51.297" v="13" actId="26606"/>
          <ac:spMkLst>
            <pc:docMk/>
            <pc:sldMk cId="76377492" sldId="317"/>
            <ac:spMk id="8209" creationId="{53E5B1A8-3AC9-4BD1-9BBC-78CA94F2D1BA}"/>
          </ac:spMkLst>
        </pc:spChg>
      </pc:sldChg>
      <pc:sldChg chg="addSp modSp mod ord setBg">
        <pc:chgData name="Kaveri Krishnan" userId="b7c3e7e8-bc1d-4623-be8e-3cf7f79f0877" providerId="ADAL" clId="{AE4AB4B9-3762-4D24-8F26-214328025747}" dt="2023-12-06T17:13:35.266" v="38"/>
        <pc:sldMkLst>
          <pc:docMk/>
          <pc:sldMk cId="3072449936" sldId="318"/>
        </pc:sldMkLst>
        <pc:spChg chg="mod">
          <ac:chgData name="Kaveri Krishnan" userId="b7c3e7e8-bc1d-4623-be8e-3cf7f79f0877" providerId="ADAL" clId="{AE4AB4B9-3762-4D24-8F26-214328025747}" dt="2023-12-06T17:09:18.466" v="17" actId="26606"/>
          <ac:spMkLst>
            <pc:docMk/>
            <pc:sldMk cId="3072449936" sldId="318"/>
            <ac:spMk id="5" creationId="{00000000-0000-0000-0000-000000000000}"/>
          </ac:spMkLst>
        </pc:spChg>
        <pc:spChg chg="mod">
          <ac:chgData name="Kaveri Krishnan" userId="b7c3e7e8-bc1d-4623-be8e-3cf7f79f0877" providerId="ADAL" clId="{AE4AB4B9-3762-4D24-8F26-214328025747}" dt="2023-12-06T17:09:18.466" v="17" actId="26606"/>
          <ac:spMkLst>
            <pc:docMk/>
            <pc:sldMk cId="3072449936" sldId="318"/>
            <ac:spMk id="11267" creationId="{00000000-0000-0000-0000-000000000000}"/>
          </ac:spMkLst>
        </pc:spChg>
        <pc:spChg chg="mod">
          <ac:chgData name="Kaveri Krishnan" userId="b7c3e7e8-bc1d-4623-be8e-3cf7f79f0877" providerId="ADAL" clId="{AE4AB4B9-3762-4D24-8F26-214328025747}" dt="2023-12-06T17:09:26.514" v="18" actId="255"/>
          <ac:spMkLst>
            <pc:docMk/>
            <pc:sldMk cId="3072449936" sldId="318"/>
            <ac:spMk id="11268" creationId="{00000000-0000-0000-0000-000000000000}"/>
          </ac:spMkLst>
        </pc:spChg>
        <pc:spChg chg="add">
          <ac:chgData name="Kaveri Krishnan" userId="b7c3e7e8-bc1d-4623-be8e-3cf7f79f0877" providerId="ADAL" clId="{AE4AB4B9-3762-4D24-8F26-214328025747}" dt="2023-12-06T17:09:18.466" v="17" actId="26606"/>
          <ac:spMkLst>
            <pc:docMk/>
            <pc:sldMk cId="3072449936" sldId="318"/>
            <ac:spMk id="11273" creationId="{1B15ED52-F352-441B-82BF-E0EA34836D08}"/>
          </ac:spMkLst>
        </pc:spChg>
        <pc:spChg chg="add">
          <ac:chgData name="Kaveri Krishnan" userId="b7c3e7e8-bc1d-4623-be8e-3cf7f79f0877" providerId="ADAL" clId="{AE4AB4B9-3762-4D24-8F26-214328025747}" dt="2023-12-06T17:09:18.466" v="17" actId="26606"/>
          <ac:spMkLst>
            <pc:docMk/>
            <pc:sldMk cId="3072449936" sldId="318"/>
            <ac:spMk id="11275" creationId="{3B2E3793-BFE6-45A2-9B7B-E18844431C99}"/>
          </ac:spMkLst>
        </pc:spChg>
        <pc:spChg chg="add">
          <ac:chgData name="Kaveri Krishnan" userId="b7c3e7e8-bc1d-4623-be8e-3cf7f79f0877" providerId="ADAL" clId="{AE4AB4B9-3762-4D24-8F26-214328025747}" dt="2023-12-06T17:09:18.466" v="17" actId="26606"/>
          <ac:spMkLst>
            <pc:docMk/>
            <pc:sldMk cId="3072449936" sldId="318"/>
            <ac:spMk id="11277" creationId="{BC4C4868-CB8F-4AF9-9CDB-8108F2C19B67}"/>
          </ac:spMkLst>
        </pc:spChg>
        <pc:spChg chg="add">
          <ac:chgData name="Kaveri Krishnan" userId="b7c3e7e8-bc1d-4623-be8e-3cf7f79f0877" providerId="ADAL" clId="{AE4AB4B9-3762-4D24-8F26-214328025747}" dt="2023-12-06T17:09:18.466" v="17" actId="26606"/>
          <ac:spMkLst>
            <pc:docMk/>
            <pc:sldMk cId="3072449936" sldId="318"/>
            <ac:spMk id="11279" creationId="{375E0459-6403-40CD-989D-56A4407CA12E}"/>
          </ac:spMkLst>
        </pc:spChg>
        <pc:spChg chg="add">
          <ac:chgData name="Kaveri Krishnan" userId="b7c3e7e8-bc1d-4623-be8e-3cf7f79f0877" providerId="ADAL" clId="{AE4AB4B9-3762-4D24-8F26-214328025747}" dt="2023-12-06T17:09:18.466" v="17" actId="26606"/>
          <ac:spMkLst>
            <pc:docMk/>
            <pc:sldMk cId="3072449936" sldId="318"/>
            <ac:spMk id="11281" creationId="{53E5B1A8-3AC9-4BD1-9BBC-78CA94F2D1BA}"/>
          </ac:spMkLst>
        </pc:spChg>
      </pc:sldChg>
      <pc:sldChg chg="addSp delSp modSp mod setBg">
        <pc:chgData name="Kaveri Krishnan" userId="b7c3e7e8-bc1d-4623-be8e-3cf7f79f0877" providerId="ADAL" clId="{AE4AB4B9-3762-4D24-8F26-214328025747}" dt="2023-12-06T17:09:43.212" v="19" actId="26606"/>
        <pc:sldMkLst>
          <pc:docMk/>
          <pc:sldMk cId="874132391" sldId="325"/>
        </pc:sldMkLst>
        <pc:spChg chg="mod">
          <ac:chgData name="Kaveri Krishnan" userId="b7c3e7e8-bc1d-4623-be8e-3cf7f79f0877" providerId="ADAL" clId="{AE4AB4B9-3762-4D24-8F26-214328025747}" dt="2023-12-06T17:09:43.212" v="19" actId="26606"/>
          <ac:spMkLst>
            <pc:docMk/>
            <pc:sldMk cId="874132391" sldId="325"/>
            <ac:spMk id="5" creationId="{00000000-0000-0000-0000-000000000000}"/>
          </ac:spMkLst>
        </pc:spChg>
        <pc:spChg chg="mod">
          <ac:chgData name="Kaveri Krishnan" userId="b7c3e7e8-bc1d-4623-be8e-3cf7f79f0877" providerId="ADAL" clId="{AE4AB4B9-3762-4D24-8F26-214328025747}" dt="2023-12-06T17:09:43.212" v="19" actId="26606"/>
          <ac:spMkLst>
            <pc:docMk/>
            <pc:sldMk cId="874132391" sldId="325"/>
            <ac:spMk id="18435" creationId="{00000000-0000-0000-0000-000000000000}"/>
          </ac:spMkLst>
        </pc:spChg>
        <pc:spChg chg="del">
          <ac:chgData name="Kaveri Krishnan" userId="b7c3e7e8-bc1d-4623-be8e-3cf7f79f0877" providerId="ADAL" clId="{AE4AB4B9-3762-4D24-8F26-214328025747}" dt="2023-12-06T17:09:43.212" v="19" actId="26606"/>
          <ac:spMkLst>
            <pc:docMk/>
            <pc:sldMk cId="874132391" sldId="325"/>
            <ac:spMk id="18436" creationId="{00000000-0000-0000-0000-000000000000}"/>
          </ac:spMkLst>
        </pc:spChg>
        <pc:spChg chg="add">
          <ac:chgData name="Kaveri Krishnan" userId="b7c3e7e8-bc1d-4623-be8e-3cf7f79f0877" providerId="ADAL" clId="{AE4AB4B9-3762-4D24-8F26-214328025747}" dt="2023-12-06T17:09:43.212" v="19" actId="26606"/>
          <ac:spMkLst>
            <pc:docMk/>
            <pc:sldMk cId="874132391" sldId="325"/>
            <ac:spMk id="18442" creationId="{BACC6370-2D7E-4714-9D71-7542949D7D5D}"/>
          </ac:spMkLst>
        </pc:spChg>
        <pc:spChg chg="add">
          <ac:chgData name="Kaveri Krishnan" userId="b7c3e7e8-bc1d-4623-be8e-3cf7f79f0877" providerId="ADAL" clId="{AE4AB4B9-3762-4D24-8F26-214328025747}" dt="2023-12-06T17:09:43.212" v="19" actId="26606"/>
          <ac:spMkLst>
            <pc:docMk/>
            <pc:sldMk cId="874132391" sldId="325"/>
            <ac:spMk id="18444" creationId="{256B2C21-A230-48C0-8DF1-C46611373C44}"/>
          </ac:spMkLst>
        </pc:spChg>
        <pc:spChg chg="add">
          <ac:chgData name="Kaveri Krishnan" userId="b7c3e7e8-bc1d-4623-be8e-3cf7f79f0877" providerId="ADAL" clId="{AE4AB4B9-3762-4D24-8F26-214328025747}" dt="2023-12-06T17:09:43.212" v="19" actId="26606"/>
          <ac:spMkLst>
            <pc:docMk/>
            <pc:sldMk cId="874132391" sldId="325"/>
            <ac:spMk id="18446" creationId="{3847E18C-932D-4C95-AABA-FEC7C9499AD7}"/>
          </ac:spMkLst>
        </pc:spChg>
        <pc:spChg chg="add">
          <ac:chgData name="Kaveri Krishnan" userId="b7c3e7e8-bc1d-4623-be8e-3cf7f79f0877" providerId="ADAL" clId="{AE4AB4B9-3762-4D24-8F26-214328025747}" dt="2023-12-06T17:09:43.212" v="19" actId="26606"/>
          <ac:spMkLst>
            <pc:docMk/>
            <pc:sldMk cId="874132391" sldId="325"/>
            <ac:spMk id="18448" creationId="{3150CB11-0C61-439E-910F-5787759E72A0}"/>
          </ac:spMkLst>
        </pc:spChg>
        <pc:spChg chg="add">
          <ac:chgData name="Kaveri Krishnan" userId="b7c3e7e8-bc1d-4623-be8e-3cf7f79f0877" providerId="ADAL" clId="{AE4AB4B9-3762-4D24-8F26-214328025747}" dt="2023-12-06T17:09:43.212" v="19" actId="26606"/>
          <ac:spMkLst>
            <pc:docMk/>
            <pc:sldMk cId="874132391" sldId="325"/>
            <ac:spMk id="18450" creationId="{43F8A58B-5155-44CE-A5FF-7647B47D0A7A}"/>
          </ac:spMkLst>
        </pc:spChg>
        <pc:spChg chg="add">
          <ac:chgData name="Kaveri Krishnan" userId="b7c3e7e8-bc1d-4623-be8e-3cf7f79f0877" providerId="ADAL" clId="{AE4AB4B9-3762-4D24-8F26-214328025747}" dt="2023-12-06T17:09:43.212" v="19" actId="26606"/>
          <ac:spMkLst>
            <pc:docMk/>
            <pc:sldMk cId="874132391" sldId="325"/>
            <ac:spMk id="18452" creationId="{443F2ACA-E6D6-4028-82DD-F03C262D5DE6}"/>
          </ac:spMkLst>
        </pc:spChg>
        <pc:graphicFrameChg chg="add">
          <ac:chgData name="Kaveri Krishnan" userId="b7c3e7e8-bc1d-4623-be8e-3cf7f79f0877" providerId="ADAL" clId="{AE4AB4B9-3762-4D24-8F26-214328025747}" dt="2023-12-06T17:09:43.212" v="19" actId="26606"/>
          <ac:graphicFrameMkLst>
            <pc:docMk/>
            <pc:sldMk cId="874132391" sldId="325"/>
            <ac:graphicFrameMk id="18438" creationId="{2082214B-2556-D418-B66D-B8EF24B6012E}"/>
          </ac:graphicFrameMkLst>
        </pc:graphicFrameChg>
      </pc:sldChg>
      <pc:sldChg chg="addSp delSp modSp mod setBg">
        <pc:chgData name="Kaveri Krishnan" userId="b7c3e7e8-bc1d-4623-be8e-3cf7f79f0877" providerId="ADAL" clId="{AE4AB4B9-3762-4D24-8F26-214328025747}" dt="2023-12-06T17:09:55.395" v="20" actId="26606"/>
        <pc:sldMkLst>
          <pc:docMk/>
          <pc:sldMk cId="670983549" sldId="326"/>
        </pc:sldMkLst>
        <pc:spChg chg="mod">
          <ac:chgData name="Kaveri Krishnan" userId="b7c3e7e8-bc1d-4623-be8e-3cf7f79f0877" providerId="ADAL" clId="{AE4AB4B9-3762-4D24-8F26-214328025747}" dt="2023-12-06T17:09:55.395" v="20" actId="26606"/>
          <ac:spMkLst>
            <pc:docMk/>
            <pc:sldMk cId="670983549" sldId="326"/>
            <ac:spMk id="5" creationId="{00000000-0000-0000-0000-000000000000}"/>
          </ac:spMkLst>
        </pc:spChg>
        <pc:spChg chg="mod">
          <ac:chgData name="Kaveri Krishnan" userId="b7c3e7e8-bc1d-4623-be8e-3cf7f79f0877" providerId="ADAL" clId="{AE4AB4B9-3762-4D24-8F26-214328025747}" dt="2023-12-06T17:09:55.395" v="20" actId="26606"/>
          <ac:spMkLst>
            <pc:docMk/>
            <pc:sldMk cId="670983549" sldId="326"/>
            <ac:spMk id="19459" creationId="{00000000-0000-0000-0000-000000000000}"/>
          </ac:spMkLst>
        </pc:spChg>
        <pc:spChg chg="del">
          <ac:chgData name="Kaveri Krishnan" userId="b7c3e7e8-bc1d-4623-be8e-3cf7f79f0877" providerId="ADAL" clId="{AE4AB4B9-3762-4D24-8F26-214328025747}" dt="2023-12-06T17:09:55.395" v="20" actId="26606"/>
          <ac:spMkLst>
            <pc:docMk/>
            <pc:sldMk cId="670983549" sldId="326"/>
            <ac:spMk id="19460" creationId="{00000000-0000-0000-0000-000000000000}"/>
          </ac:spMkLst>
        </pc:spChg>
        <pc:spChg chg="add">
          <ac:chgData name="Kaveri Krishnan" userId="b7c3e7e8-bc1d-4623-be8e-3cf7f79f0877" providerId="ADAL" clId="{AE4AB4B9-3762-4D24-8F26-214328025747}" dt="2023-12-06T17:09:55.395" v="20" actId="26606"/>
          <ac:spMkLst>
            <pc:docMk/>
            <pc:sldMk cId="670983549" sldId="326"/>
            <ac:spMk id="19466" creationId="{BACC6370-2D7E-4714-9D71-7542949D7D5D}"/>
          </ac:spMkLst>
        </pc:spChg>
        <pc:spChg chg="add">
          <ac:chgData name="Kaveri Krishnan" userId="b7c3e7e8-bc1d-4623-be8e-3cf7f79f0877" providerId="ADAL" clId="{AE4AB4B9-3762-4D24-8F26-214328025747}" dt="2023-12-06T17:09:55.395" v="20" actId="26606"/>
          <ac:spMkLst>
            <pc:docMk/>
            <pc:sldMk cId="670983549" sldId="326"/>
            <ac:spMk id="19468" creationId="{256B2C21-A230-48C0-8DF1-C46611373C44}"/>
          </ac:spMkLst>
        </pc:spChg>
        <pc:spChg chg="add">
          <ac:chgData name="Kaveri Krishnan" userId="b7c3e7e8-bc1d-4623-be8e-3cf7f79f0877" providerId="ADAL" clId="{AE4AB4B9-3762-4D24-8F26-214328025747}" dt="2023-12-06T17:09:55.395" v="20" actId="26606"/>
          <ac:spMkLst>
            <pc:docMk/>
            <pc:sldMk cId="670983549" sldId="326"/>
            <ac:spMk id="19470" creationId="{3847E18C-932D-4C95-AABA-FEC7C9499AD7}"/>
          </ac:spMkLst>
        </pc:spChg>
        <pc:spChg chg="add">
          <ac:chgData name="Kaveri Krishnan" userId="b7c3e7e8-bc1d-4623-be8e-3cf7f79f0877" providerId="ADAL" clId="{AE4AB4B9-3762-4D24-8F26-214328025747}" dt="2023-12-06T17:09:55.395" v="20" actId="26606"/>
          <ac:spMkLst>
            <pc:docMk/>
            <pc:sldMk cId="670983549" sldId="326"/>
            <ac:spMk id="19472" creationId="{3150CB11-0C61-439E-910F-5787759E72A0}"/>
          </ac:spMkLst>
        </pc:spChg>
        <pc:spChg chg="add">
          <ac:chgData name="Kaveri Krishnan" userId="b7c3e7e8-bc1d-4623-be8e-3cf7f79f0877" providerId="ADAL" clId="{AE4AB4B9-3762-4D24-8F26-214328025747}" dt="2023-12-06T17:09:55.395" v="20" actId="26606"/>
          <ac:spMkLst>
            <pc:docMk/>
            <pc:sldMk cId="670983549" sldId="326"/>
            <ac:spMk id="19474" creationId="{43F8A58B-5155-44CE-A5FF-7647B47D0A7A}"/>
          </ac:spMkLst>
        </pc:spChg>
        <pc:spChg chg="add">
          <ac:chgData name="Kaveri Krishnan" userId="b7c3e7e8-bc1d-4623-be8e-3cf7f79f0877" providerId="ADAL" clId="{AE4AB4B9-3762-4D24-8F26-214328025747}" dt="2023-12-06T17:09:55.395" v="20" actId="26606"/>
          <ac:spMkLst>
            <pc:docMk/>
            <pc:sldMk cId="670983549" sldId="326"/>
            <ac:spMk id="19476" creationId="{443F2ACA-E6D6-4028-82DD-F03C262D5DE6}"/>
          </ac:spMkLst>
        </pc:spChg>
        <pc:graphicFrameChg chg="add">
          <ac:chgData name="Kaveri Krishnan" userId="b7c3e7e8-bc1d-4623-be8e-3cf7f79f0877" providerId="ADAL" clId="{AE4AB4B9-3762-4D24-8F26-214328025747}" dt="2023-12-06T17:09:55.395" v="20" actId="26606"/>
          <ac:graphicFrameMkLst>
            <pc:docMk/>
            <pc:sldMk cId="670983549" sldId="326"/>
            <ac:graphicFrameMk id="19462" creationId="{EEEC684B-C936-726D-D818-91FBEDB7AB4C}"/>
          </ac:graphicFrameMkLst>
        </pc:graphicFrameChg>
      </pc:sldChg>
      <pc:sldChg chg="addSp delSp modSp mod setBg">
        <pc:chgData name="Kaveri Krishnan" userId="b7c3e7e8-bc1d-4623-be8e-3cf7f79f0877" providerId="ADAL" clId="{AE4AB4B9-3762-4D24-8F26-214328025747}" dt="2023-12-06T17:10:07.111" v="21" actId="26606"/>
        <pc:sldMkLst>
          <pc:docMk/>
          <pc:sldMk cId="205140845" sldId="327"/>
        </pc:sldMkLst>
        <pc:spChg chg="mod">
          <ac:chgData name="Kaveri Krishnan" userId="b7c3e7e8-bc1d-4623-be8e-3cf7f79f0877" providerId="ADAL" clId="{AE4AB4B9-3762-4D24-8F26-214328025747}" dt="2023-12-06T17:10:07.111" v="21" actId="26606"/>
          <ac:spMkLst>
            <pc:docMk/>
            <pc:sldMk cId="205140845" sldId="327"/>
            <ac:spMk id="5" creationId="{00000000-0000-0000-0000-000000000000}"/>
          </ac:spMkLst>
        </pc:spChg>
        <pc:spChg chg="mod">
          <ac:chgData name="Kaveri Krishnan" userId="b7c3e7e8-bc1d-4623-be8e-3cf7f79f0877" providerId="ADAL" clId="{AE4AB4B9-3762-4D24-8F26-214328025747}" dt="2023-12-06T17:10:07.111" v="21" actId="26606"/>
          <ac:spMkLst>
            <pc:docMk/>
            <pc:sldMk cId="205140845" sldId="327"/>
            <ac:spMk id="20483" creationId="{00000000-0000-0000-0000-000000000000}"/>
          </ac:spMkLst>
        </pc:spChg>
        <pc:spChg chg="del">
          <ac:chgData name="Kaveri Krishnan" userId="b7c3e7e8-bc1d-4623-be8e-3cf7f79f0877" providerId="ADAL" clId="{AE4AB4B9-3762-4D24-8F26-214328025747}" dt="2023-12-06T17:10:07.111" v="21" actId="26606"/>
          <ac:spMkLst>
            <pc:docMk/>
            <pc:sldMk cId="205140845" sldId="327"/>
            <ac:spMk id="20484" creationId="{00000000-0000-0000-0000-000000000000}"/>
          </ac:spMkLst>
        </pc:spChg>
        <pc:spChg chg="add">
          <ac:chgData name="Kaveri Krishnan" userId="b7c3e7e8-bc1d-4623-be8e-3cf7f79f0877" providerId="ADAL" clId="{AE4AB4B9-3762-4D24-8F26-214328025747}" dt="2023-12-06T17:10:07.111" v="21" actId="26606"/>
          <ac:spMkLst>
            <pc:docMk/>
            <pc:sldMk cId="205140845" sldId="327"/>
            <ac:spMk id="20490" creationId="{BACC6370-2D7E-4714-9D71-7542949D7D5D}"/>
          </ac:spMkLst>
        </pc:spChg>
        <pc:spChg chg="add">
          <ac:chgData name="Kaveri Krishnan" userId="b7c3e7e8-bc1d-4623-be8e-3cf7f79f0877" providerId="ADAL" clId="{AE4AB4B9-3762-4D24-8F26-214328025747}" dt="2023-12-06T17:10:07.111" v="21" actId="26606"/>
          <ac:spMkLst>
            <pc:docMk/>
            <pc:sldMk cId="205140845" sldId="327"/>
            <ac:spMk id="20492" creationId="{256B2C21-A230-48C0-8DF1-C46611373C44}"/>
          </ac:spMkLst>
        </pc:spChg>
        <pc:spChg chg="add">
          <ac:chgData name="Kaveri Krishnan" userId="b7c3e7e8-bc1d-4623-be8e-3cf7f79f0877" providerId="ADAL" clId="{AE4AB4B9-3762-4D24-8F26-214328025747}" dt="2023-12-06T17:10:07.111" v="21" actId="26606"/>
          <ac:spMkLst>
            <pc:docMk/>
            <pc:sldMk cId="205140845" sldId="327"/>
            <ac:spMk id="20494" creationId="{3847E18C-932D-4C95-AABA-FEC7C9499AD7}"/>
          </ac:spMkLst>
        </pc:spChg>
        <pc:spChg chg="add">
          <ac:chgData name="Kaveri Krishnan" userId="b7c3e7e8-bc1d-4623-be8e-3cf7f79f0877" providerId="ADAL" clId="{AE4AB4B9-3762-4D24-8F26-214328025747}" dt="2023-12-06T17:10:07.111" v="21" actId="26606"/>
          <ac:spMkLst>
            <pc:docMk/>
            <pc:sldMk cId="205140845" sldId="327"/>
            <ac:spMk id="20496" creationId="{3150CB11-0C61-439E-910F-5787759E72A0}"/>
          </ac:spMkLst>
        </pc:spChg>
        <pc:spChg chg="add">
          <ac:chgData name="Kaveri Krishnan" userId="b7c3e7e8-bc1d-4623-be8e-3cf7f79f0877" providerId="ADAL" clId="{AE4AB4B9-3762-4D24-8F26-214328025747}" dt="2023-12-06T17:10:07.111" v="21" actId="26606"/>
          <ac:spMkLst>
            <pc:docMk/>
            <pc:sldMk cId="205140845" sldId="327"/>
            <ac:spMk id="20498" creationId="{43F8A58B-5155-44CE-A5FF-7647B47D0A7A}"/>
          </ac:spMkLst>
        </pc:spChg>
        <pc:spChg chg="add">
          <ac:chgData name="Kaveri Krishnan" userId="b7c3e7e8-bc1d-4623-be8e-3cf7f79f0877" providerId="ADAL" clId="{AE4AB4B9-3762-4D24-8F26-214328025747}" dt="2023-12-06T17:10:07.111" v="21" actId="26606"/>
          <ac:spMkLst>
            <pc:docMk/>
            <pc:sldMk cId="205140845" sldId="327"/>
            <ac:spMk id="20500" creationId="{443F2ACA-E6D6-4028-82DD-F03C262D5DE6}"/>
          </ac:spMkLst>
        </pc:spChg>
        <pc:graphicFrameChg chg="add">
          <ac:chgData name="Kaveri Krishnan" userId="b7c3e7e8-bc1d-4623-be8e-3cf7f79f0877" providerId="ADAL" clId="{AE4AB4B9-3762-4D24-8F26-214328025747}" dt="2023-12-06T17:10:07.111" v="21" actId="26606"/>
          <ac:graphicFrameMkLst>
            <pc:docMk/>
            <pc:sldMk cId="205140845" sldId="327"/>
            <ac:graphicFrameMk id="20486" creationId="{92073A1A-EAE1-B2AC-E908-7D03FD1AD845}"/>
          </ac:graphicFrameMkLst>
        </pc:graphicFrameChg>
      </pc:sldChg>
      <pc:sldChg chg="addSp delSp modSp mod setBg">
        <pc:chgData name="Kaveri Krishnan" userId="b7c3e7e8-bc1d-4623-be8e-3cf7f79f0877" providerId="ADAL" clId="{AE4AB4B9-3762-4D24-8F26-214328025747}" dt="2023-12-06T17:11:00.662" v="25" actId="26606"/>
        <pc:sldMkLst>
          <pc:docMk/>
          <pc:sldMk cId="1676199565" sldId="328"/>
        </pc:sldMkLst>
        <pc:spChg chg="mod ord">
          <ac:chgData name="Kaveri Krishnan" userId="b7c3e7e8-bc1d-4623-be8e-3cf7f79f0877" providerId="ADAL" clId="{AE4AB4B9-3762-4D24-8F26-214328025747}" dt="2023-12-06T17:11:00.662" v="25" actId="26606"/>
          <ac:spMkLst>
            <pc:docMk/>
            <pc:sldMk cId="1676199565" sldId="328"/>
            <ac:spMk id="5" creationId="{00000000-0000-0000-0000-000000000000}"/>
          </ac:spMkLst>
        </pc:spChg>
        <pc:spChg chg="mod">
          <ac:chgData name="Kaveri Krishnan" userId="b7c3e7e8-bc1d-4623-be8e-3cf7f79f0877" providerId="ADAL" clId="{AE4AB4B9-3762-4D24-8F26-214328025747}" dt="2023-12-06T17:11:00.662" v="25" actId="26606"/>
          <ac:spMkLst>
            <pc:docMk/>
            <pc:sldMk cId="1676199565" sldId="328"/>
            <ac:spMk id="21507" creationId="{00000000-0000-0000-0000-000000000000}"/>
          </ac:spMkLst>
        </pc:spChg>
        <pc:spChg chg="mod">
          <ac:chgData name="Kaveri Krishnan" userId="b7c3e7e8-bc1d-4623-be8e-3cf7f79f0877" providerId="ADAL" clId="{AE4AB4B9-3762-4D24-8F26-214328025747}" dt="2023-12-06T17:11:00.662" v="25" actId="26606"/>
          <ac:spMkLst>
            <pc:docMk/>
            <pc:sldMk cId="1676199565" sldId="328"/>
            <ac:spMk id="21508" creationId="{00000000-0000-0000-0000-000000000000}"/>
          </ac:spMkLst>
        </pc:spChg>
        <pc:spChg chg="add del">
          <ac:chgData name="Kaveri Krishnan" userId="b7c3e7e8-bc1d-4623-be8e-3cf7f79f0877" providerId="ADAL" clId="{AE4AB4B9-3762-4D24-8F26-214328025747}" dt="2023-12-06T17:11:00.662" v="25" actId="26606"/>
          <ac:spMkLst>
            <pc:docMk/>
            <pc:sldMk cId="1676199565" sldId="328"/>
            <ac:spMk id="21513" creationId="{DEE2AD96-B495-4E06-9291-B71706F728CB}"/>
          </ac:spMkLst>
        </pc:spChg>
        <pc:spChg chg="add del">
          <ac:chgData name="Kaveri Krishnan" userId="b7c3e7e8-bc1d-4623-be8e-3cf7f79f0877" providerId="ADAL" clId="{AE4AB4B9-3762-4D24-8F26-214328025747}" dt="2023-12-06T17:10:54.025" v="23" actId="26606"/>
          <ac:spMkLst>
            <pc:docMk/>
            <pc:sldMk cId="1676199565" sldId="328"/>
            <ac:spMk id="21514" creationId="{C0763A76-9F1C-4FC5-82B7-DD475DA461B2}"/>
          </ac:spMkLst>
        </pc:spChg>
        <pc:spChg chg="add del">
          <ac:chgData name="Kaveri Krishnan" userId="b7c3e7e8-bc1d-4623-be8e-3cf7f79f0877" providerId="ADAL" clId="{AE4AB4B9-3762-4D24-8F26-214328025747}" dt="2023-12-06T17:11:00.662" v="25" actId="26606"/>
          <ac:spMkLst>
            <pc:docMk/>
            <pc:sldMk cId="1676199565" sldId="328"/>
            <ac:spMk id="21515" creationId="{53CF6D67-C5A8-4ADD-9E8E-1E38CA1D3166}"/>
          </ac:spMkLst>
        </pc:spChg>
        <pc:spChg chg="add del">
          <ac:chgData name="Kaveri Krishnan" userId="b7c3e7e8-bc1d-4623-be8e-3cf7f79f0877" providerId="ADAL" clId="{AE4AB4B9-3762-4D24-8F26-214328025747}" dt="2023-12-06T17:10:54.025" v="23" actId="26606"/>
          <ac:spMkLst>
            <pc:docMk/>
            <pc:sldMk cId="1676199565" sldId="328"/>
            <ac:spMk id="21516" creationId="{E81BF4F6-F2CF-4984-9D14-D6966D92F99F}"/>
          </ac:spMkLst>
        </pc:spChg>
        <pc:spChg chg="add del">
          <ac:chgData name="Kaveri Krishnan" userId="b7c3e7e8-bc1d-4623-be8e-3cf7f79f0877" providerId="ADAL" clId="{AE4AB4B9-3762-4D24-8F26-214328025747}" dt="2023-12-06T17:11:00.662" v="25" actId="26606"/>
          <ac:spMkLst>
            <pc:docMk/>
            <pc:sldMk cId="1676199565" sldId="328"/>
            <ac:spMk id="21517" creationId="{86909FA0-B515-4681-B7A8-FA281D133B94}"/>
          </ac:spMkLst>
        </pc:spChg>
        <pc:spChg chg="add del">
          <ac:chgData name="Kaveri Krishnan" userId="b7c3e7e8-bc1d-4623-be8e-3cf7f79f0877" providerId="ADAL" clId="{AE4AB4B9-3762-4D24-8F26-214328025747}" dt="2023-12-06T17:11:00.662" v="25" actId="26606"/>
          <ac:spMkLst>
            <pc:docMk/>
            <pc:sldMk cId="1676199565" sldId="328"/>
            <ac:spMk id="21519" creationId="{21C9FE86-FCC3-4A31-AA1C-C882262B7FE7}"/>
          </ac:spMkLst>
        </pc:spChg>
        <pc:spChg chg="add del">
          <ac:chgData name="Kaveri Krishnan" userId="b7c3e7e8-bc1d-4623-be8e-3cf7f79f0877" providerId="ADAL" clId="{AE4AB4B9-3762-4D24-8F26-214328025747}" dt="2023-12-06T17:11:00.662" v="25" actId="26606"/>
          <ac:spMkLst>
            <pc:docMk/>
            <pc:sldMk cId="1676199565" sldId="328"/>
            <ac:spMk id="21521" creationId="{7D96243B-ECED-4B71-8E06-AE9A285EAD20}"/>
          </ac:spMkLst>
        </pc:spChg>
        <pc:spChg chg="add del">
          <ac:chgData name="Kaveri Krishnan" userId="b7c3e7e8-bc1d-4623-be8e-3cf7f79f0877" providerId="ADAL" clId="{AE4AB4B9-3762-4D24-8F26-214328025747}" dt="2023-12-06T17:11:00.662" v="25" actId="26606"/>
          <ac:spMkLst>
            <pc:docMk/>
            <pc:sldMk cId="1676199565" sldId="328"/>
            <ac:spMk id="21523" creationId="{A09989E4-EFDC-4A90-A633-E0525FB4139E}"/>
          </ac:spMkLst>
        </pc:spChg>
        <pc:picChg chg="add del">
          <ac:chgData name="Kaveri Krishnan" userId="b7c3e7e8-bc1d-4623-be8e-3cf7f79f0877" providerId="ADAL" clId="{AE4AB4B9-3762-4D24-8F26-214328025747}" dt="2023-12-06T17:10:54.025" v="23" actId="26606"/>
          <ac:picMkLst>
            <pc:docMk/>
            <pc:sldMk cId="1676199565" sldId="328"/>
            <ac:picMk id="21510" creationId="{39656481-5EB6-C276-EAD5-CCF56D4F5817}"/>
          </ac:picMkLst>
        </pc:picChg>
      </pc:sldChg>
      <pc:sldChg chg="addSp delSp modSp mod setBg">
        <pc:chgData name="Kaveri Krishnan" userId="b7c3e7e8-bc1d-4623-be8e-3cf7f79f0877" providerId="ADAL" clId="{AE4AB4B9-3762-4D24-8F26-214328025747}" dt="2023-12-06T17:14:06.551" v="39" actId="20577"/>
        <pc:sldMkLst>
          <pc:docMk/>
          <pc:sldMk cId="3602031822" sldId="331"/>
        </pc:sldMkLst>
        <pc:spChg chg="mod">
          <ac:chgData name="Kaveri Krishnan" userId="b7c3e7e8-bc1d-4623-be8e-3cf7f79f0877" providerId="ADAL" clId="{AE4AB4B9-3762-4D24-8F26-214328025747}" dt="2023-12-06T17:11:38.728" v="27" actId="26606"/>
          <ac:spMkLst>
            <pc:docMk/>
            <pc:sldMk cId="3602031822" sldId="331"/>
            <ac:spMk id="5" creationId="{00000000-0000-0000-0000-000000000000}"/>
          </ac:spMkLst>
        </pc:spChg>
        <pc:spChg chg="mod">
          <ac:chgData name="Kaveri Krishnan" userId="b7c3e7e8-bc1d-4623-be8e-3cf7f79f0877" providerId="ADAL" clId="{AE4AB4B9-3762-4D24-8F26-214328025747}" dt="2023-12-06T17:11:38.728" v="27" actId="26606"/>
          <ac:spMkLst>
            <pc:docMk/>
            <pc:sldMk cId="3602031822" sldId="331"/>
            <ac:spMk id="24579" creationId="{00000000-0000-0000-0000-000000000000}"/>
          </ac:spMkLst>
        </pc:spChg>
        <pc:spChg chg="del">
          <ac:chgData name="Kaveri Krishnan" userId="b7c3e7e8-bc1d-4623-be8e-3cf7f79f0877" providerId="ADAL" clId="{AE4AB4B9-3762-4D24-8F26-214328025747}" dt="2023-12-06T17:11:38.728" v="27" actId="26606"/>
          <ac:spMkLst>
            <pc:docMk/>
            <pc:sldMk cId="3602031822" sldId="331"/>
            <ac:spMk id="24580" creationId="{00000000-0000-0000-0000-000000000000}"/>
          </ac:spMkLst>
        </pc:spChg>
        <pc:spChg chg="add">
          <ac:chgData name="Kaveri Krishnan" userId="b7c3e7e8-bc1d-4623-be8e-3cf7f79f0877" providerId="ADAL" clId="{AE4AB4B9-3762-4D24-8F26-214328025747}" dt="2023-12-06T17:11:38.728" v="27" actId="26606"/>
          <ac:spMkLst>
            <pc:docMk/>
            <pc:sldMk cId="3602031822" sldId="331"/>
            <ac:spMk id="24586" creationId="{BACC6370-2D7E-4714-9D71-7542949D7D5D}"/>
          </ac:spMkLst>
        </pc:spChg>
        <pc:spChg chg="add">
          <ac:chgData name="Kaveri Krishnan" userId="b7c3e7e8-bc1d-4623-be8e-3cf7f79f0877" providerId="ADAL" clId="{AE4AB4B9-3762-4D24-8F26-214328025747}" dt="2023-12-06T17:11:38.728" v="27" actId="26606"/>
          <ac:spMkLst>
            <pc:docMk/>
            <pc:sldMk cId="3602031822" sldId="331"/>
            <ac:spMk id="24588" creationId="{256B2C21-A230-48C0-8DF1-C46611373C44}"/>
          </ac:spMkLst>
        </pc:spChg>
        <pc:spChg chg="add">
          <ac:chgData name="Kaveri Krishnan" userId="b7c3e7e8-bc1d-4623-be8e-3cf7f79f0877" providerId="ADAL" clId="{AE4AB4B9-3762-4D24-8F26-214328025747}" dt="2023-12-06T17:11:38.728" v="27" actId="26606"/>
          <ac:spMkLst>
            <pc:docMk/>
            <pc:sldMk cId="3602031822" sldId="331"/>
            <ac:spMk id="24590" creationId="{3847E18C-932D-4C95-AABA-FEC7C9499AD7}"/>
          </ac:spMkLst>
        </pc:spChg>
        <pc:spChg chg="add">
          <ac:chgData name="Kaveri Krishnan" userId="b7c3e7e8-bc1d-4623-be8e-3cf7f79f0877" providerId="ADAL" clId="{AE4AB4B9-3762-4D24-8F26-214328025747}" dt="2023-12-06T17:11:38.728" v="27" actId="26606"/>
          <ac:spMkLst>
            <pc:docMk/>
            <pc:sldMk cId="3602031822" sldId="331"/>
            <ac:spMk id="24592" creationId="{3150CB11-0C61-439E-910F-5787759E72A0}"/>
          </ac:spMkLst>
        </pc:spChg>
        <pc:spChg chg="add">
          <ac:chgData name="Kaveri Krishnan" userId="b7c3e7e8-bc1d-4623-be8e-3cf7f79f0877" providerId="ADAL" clId="{AE4AB4B9-3762-4D24-8F26-214328025747}" dt="2023-12-06T17:11:38.728" v="27" actId="26606"/>
          <ac:spMkLst>
            <pc:docMk/>
            <pc:sldMk cId="3602031822" sldId="331"/>
            <ac:spMk id="24594" creationId="{43F8A58B-5155-44CE-A5FF-7647B47D0A7A}"/>
          </ac:spMkLst>
        </pc:spChg>
        <pc:spChg chg="add">
          <ac:chgData name="Kaveri Krishnan" userId="b7c3e7e8-bc1d-4623-be8e-3cf7f79f0877" providerId="ADAL" clId="{AE4AB4B9-3762-4D24-8F26-214328025747}" dt="2023-12-06T17:11:38.728" v="27" actId="26606"/>
          <ac:spMkLst>
            <pc:docMk/>
            <pc:sldMk cId="3602031822" sldId="331"/>
            <ac:spMk id="24596" creationId="{443F2ACA-E6D6-4028-82DD-F03C262D5DE6}"/>
          </ac:spMkLst>
        </pc:spChg>
        <pc:graphicFrameChg chg="add mod">
          <ac:chgData name="Kaveri Krishnan" userId="b7c3e7e8-bc1d-4623-be8e-3cf7f79f0877" providerId="ADAL" clId="{AE4AB4B9-3762-4D24-8F26-214328025747}" dt="2023-12-06T17:14:06.551" v="39" actId="20577"/>
          <ac:graphicFrameMkLst>
            <pc:docMk/>
            <pc:sldMk cId="3602031822" sldId="331"/>
            <ac:graphicFrameMk id="24582" creationId="{9141681C-DACB-DE62-3239-CD221B0313EF}"/>
          </ac:graphicFrameMkLst>
        </pc:graphicFrameChg>
      </pc:sldChg>
      <pc:sldChg chg="modSp mod">
        <pc:chgData name="Kaveri Krishnan" userId="b7c3e7e8-bc1d-4623-be8e-3cf7f79f0877" providerId="ADAL" clId="{AE4AB4B9-3762-4D24-8F26-214328025747}" dt="2023-12-07T11:27:00.910" v="141" actId="20577"/>
        <pc:sldMkLst>
          <pc:docMk/>
          <pc:sldMk cId="1405659269" sldId="332"/>
        </pc:sldMkLst>
        <pc:spChg chg="mod">
          <ac:chgData name="Kaveri Krishnan" userId="b7c3e7e8-bc1d-4623-be8e-3cf7f79f0877" providerId="ADAL" clId="{AE4AB4B9-3762-4D24-8F26-214328025747}" dt="2023-12-07T11:27:00.910" v="141" actId="20577"/>
          <ac:spMkLst>
            <pc:docMk/>
            <pc:sldMk cId="1405659269" sldId="332"/>
            <ac:spMk id="25603" creationId="{00000000-0000-0000-0000-000000000000}"/>
          </ac:spMkLst>
        </pc:spChg>
      </pc:sldChg>
      <pc:sldChg chg="addSp delSp modSp mod setBg">
        <pc:chgData name="Kaveri Krishnan" userId="b7c3e7e8-bc1d-4623-be8e-3cf7f79f0877" providerId="ADAL" clId="{AE4AB4B9-3762-4D24-8F26-214328025747}" dt="2023-12-06T17:12:24.871" v="35" actId="20577"/>
        <pc:sldMkLst>
          <pc:docMk/>
          <pc:sldMk cId="728687921" sldId="333"/>
        </pc:sldMkLst>
        <pc:spChg chg="mod">
          <ac:chgData name="Kaveri Krishnan" userId="b7c3e7e8-bc1d-4623-be8e-3cf7f79f0877" providerId="ADAL" clId="{AE4AB4B9-3762-4D24-8F26-214328025747}" dt="2023-12-06T17:12:01.508" v="30" actId="26606"/>
          <ac:spMkLst>
            <pc:docMk/>
            <pc:sldMk cId="728687921" sldId="333"/>
            <ac:spMk id="5" creationId="{00000000-0000-0000-0000-000000000000}"/>
          </ac:spMkLst>
        </pc:spChg>
        <pc:spChg chg="mod">
          <ac:chgData name="Kaveri Krishnan" userId="b7c3e7e8-bc1d-4623-be8e-3cf7f79f0877" providerId="ADAL" clId="{AE4AB4B9-3762-4D24-8F26-214328025747}" dt="2023-12-06T17:12:01.508" v="30" actId="26606"/>
          <ac:spMkLst>
            <pc:docMk/>
            <pc:sldMk cId="728687921" sldId="333"/>
            <ac:spMk id="26627" creationId="{00000000-0000-0000-0000-000000000000}"/>
          </ac:spMkLst>
        </pc:spChg>
        <pc:spChg chg="add del">
          <ac:chgData name="Kaveri Krishnan" userId="b7c3e7e8-bc1d-4623-be8e-3cf7f79f0877" providerId="ADAL" clId="{AE4AB4B9-3762-4D24-8F26-214328025747}" dt="2023-12-06T17:12:01.508" v="30" actId="26606"/>
          <ac:spMkLst>
            <pc:docMk/>
            <pc:sldMk cId="728687921" sldId="333"/>
            <ac:spMk id="26628" creationId="{00000000-0000-0000-0000-000000000000}"/>
          </ac:spMkLst>
        </pc:spChg>
        <pc:spChg chg="add del">
          <ac:chgData name="Kaveri Krishnan" userId="b7c3e7e8-bc1d-4623-be8e-3cf7f79f0877" providerId="ADAL" clId="{AE4AB4B9-3762-4D24-8F26-214328025747}" dt="2023-12-06T17:12:01.461" v="29" actId="26606"/>
          <ac:spMkLst>
            <pc:docMk/>
            <pc:sldMk cId="728687921" sldId="333"/>
            <ac:spMk id="26634" creationId="{BACC6370-2D7E-4714-9D71-7542949D7D5D}"/>
          </ac:spMkLst>
        </pc:spChg>
        <pc:spChg chg="add del">
          <ac:chgData name="Kaveri Krishnan" userId="b7c3e7e8-bc1d-4623-be8e-3cf7f79f0877" providerId="ADAL" clId="{AE4AB4B9-3762-4D24-8F26-214328025747}" dt="2023-12-06T17:12:01.461" v="29" actId="26606"/>
          <ac:spMkLst>
            <pc:docMk/>
            <pc:sldMk cId="728687921" sldId="333"/>
            <ac:spMk id="26636" creationId="{256B2C21-A230-48C0-8DF1-C46611373C44}"/>
          </ac:spMkLst>
        </pc:spChg>
        <pc:spChg chg="add del">
          <ac:chgData name="Kaveri Krishnan" userId="b7c3e7e8-bc1d-4623-be8e-3cf7f79f0877" providerId="ADAL" clId="{AE4AB4B9-3762-4D24-8F26-214328025747}" dt="2023-12-06T17:12:01.461" v="29" actId="26606"/>
          <ac:spMkLst>
            <pc:docMk/>
            <pc:sldMk cId="728687921" sldId="333"/>
            <ac:spMk id="26638" creationId="{3847E18C-932D-4C95-AABA-FEC7C9499AD7}"/>
          </ac:spMkLst>
        </pc:spChg>
        <pc:spChg chg="add del">
          <ac:chgData name="Kaveri Krishnan" userId="b7c3e7e8-bc1d-4623-be8e-3cf7f79f0877" providerId="ADAL" clId="{AE4AB4B9-3762-4D24-8F26-214328025747}" dt="2023-12-06T17:12:01.461" v="29" actId="26606"/>
          <ac:spMkLst>
            <pc:docMk/>
            <pc:sldMk cId="728687921" sldId="333"/>
            <ac:spMk id="26640" creationId="{3150CB11-0C61-439E-910F-5787759E72A0}"/>
          </ac:spMkLst>
        </pc:spChg>
        <pc:spChg chg="add del">
          <ac:chgData name="Kaveri Krishnan" userId="b7c3e7e8-bc1d-4623-be8e-3cf7f79f0877" providerId="ADAL" clId="{AE4AB4B9-3762-4D24-8F26-214328025747}" dt="2023-12-06T17:12:01.461" v="29" actId="26606"/>
          <ac:spMkLst>
            <pc:docMk/>
            <pc:sldMk cId="728687921" sldId="333"/>
            <ac:spMk id="26642" creationId="{43F8A58B-5155-44CE-A5FF-7647B47D0A7A}"/>
          </ac:spMkLst>
        </pc:spChg>
        <pc:spChg chg="add del">
          <ac:chgData name="Kaveri Krishnan" userId="b7c3e7e8-bc1d-4623-be8e-3cf7f79f0877" providerId="ADAL" clId="{AE4AB4B9-3762-4D24-8F26-214328025747}" dt="2023-12-06T17:12:01.461" v="29" actId="26606"/>
          <ac:spMkLst>
            <pc:docMk/>
            <pc:sldMk cId="728687921" sldId="333"/>
            <ac:spMk id="26644" creationId="{443F2ACA-E6D6-4028-82DD-F03C262D5DE6}"/>
          </ac:spMkLst>
        </pc:spChg>
        <pc:spChg chg="add">
          <ac:chgData name="Kaveri Krishnan" userId="b7c3e7e8-bc1d-4623-be8e-3cf7f79f0877" providerId="ADAL" clId="{AE4AB4B9-3762-4D24-8F26-214328025747}" dt="2023-12-06T17:12:01.508" v="30" actId="26606"/>
          <ac:spMkLst>
            <pc:docMk/>
            <pc:sldMk cId="728687921" sldId="333"/>
            <ac:spMk id="26646" creationId="{A1F6BF70-C7D1-4AF9-8DB4-BEEB8A9C3529}"/>
          </ac:spMkLst>
        </pc:spChg>
        <pc:spChg chg="add">
          <ac:chgData name="Kaveri Krishnan" userId="b7c3e7e8-bc1d-4623-be8e-3cf7f79f0877" providerId="ADAL" clId="{AE4AB4B9-3762-4D24-8F26-214328025747}" dt="2023-12-06T17:12:01.508" v="30" actId="26606"/>
          <ac:spMkLst>
            <pc:docMk/>
            <pc:sldMk cId="728687921" sldId="333"/>
            <ac:spMk id="26649" creationId="{2C1BBA94-3F40-40AA-8BB9-E69E25E537C1}"/>
          </ac:spMkLst>
        </pc:spChg>
        <pc:grpChg chg="add">
          <ac:chgData name="Kaveri Krishnan" userId="b7c3e7e8-bc1d-4623-be8e-3cf7f79f0877" providerId="ADAL" clId="{AE4AB4B9-3762-4D24-8F26-214328025747}" dt="2023-12-06T17:12:01.508" v="30" actId="26606"/>
          <ac:grpSpMkLst>
            <pc:docMk/>
            <pc:sldMk cId="728687921" sldId="333"/>
            <ac:grpSpMk id="26647" creationId="{0C66A8B6-1F6E-4FCC-93B9-B9986B6FD111}"/>
          </ac:grpSpMkLst>
        </pc:grpChg>
        <pc:graphicFrameChg chg="add del">
          <ac:chgData name="Kaveri Krishnan" userId="b7c3e7e8-bc1d-4623-be8e-3cf7f79f0877" providerId="ADAL" clId="{AE4AB4B9-3762-4D24-8F26-214328025747}" dt="2023-12-06T17:12:01.461" v="29" actId="26606"/>
          <ac:graphicFrameMkLst>
            <pc:docMk/>
            <pc:sldMk cId="728687921" sldId="333"/>
            <ac:graphicFrameMk id="26630" creationId="{4EF83F13-2C5A-AC5A-D851-321B67491CCD}"/>
          </ac:graphicFrameMkLst>
        </pc:graphicFrameChg>
        <pc:graphicFrameChg chg="add mod">
          <ac:chgData name="Kaveri Krishnan" userId="b7c3e7e8-bc1d-4623-be8e-3cf7f79f0877" providerId="ADAL" clId="{AE4AB4B9-3762-4D24-8F26-214328025747}" dt="2023-12-06T17:12:24.871" v="35" actId="20577"/>
          <ac:graphicFrameMkLst>
            <pc:docMk/>
            <pc:sldMk cId="728687921" sldId="333"/>
            <ac:graphicFrameMk id="26650" creationId="{5C700DFC-0F2A-3F2A-DDB2-990A1E2E17B4}"/>
          </ac:graphicFrameMkLst>
        </pc:graphicFrameChg>
      </pc:sldChg>
      <pc:sldChg chg="addSp delSp modSp mod setBg">
        <pc:chgData name="Kaveri Krishnan" userId="b7c3e7e8-bc1d-4623-be8e-3cf7f79f0877" providerId="ADAL" clId="{AE4AB4B9-3762-4D24-8F26-214328025747}" dt="2023-12-06T17:12:38.517" v="36" actId="26606"/>
        <pc:sldMkLst>
          <pc:docMk/>
          <pc:sldMk cId="2170870466" sldId="334"/>
        </pc:sldMkLst>
        <pc:spChg chg="mod">
          <ac:chgData name="Kaveri Krishnan" userId="b7c3e7e8-bc1d-4623-be8e-3cf7f79f0877" providerId="ADAL" clId="{AE4AB4B9-3762-4D24-8F26-214328025747}" dt="2023-12-06T17:12:38.517" v="36" actId="26606"/>
          <ac:spMkLst>
            <pc:docMk/>
            <pc:sldMk cId="2170870466" sldId="334"/>
            <ac:spMk id="7" creationId="{00000000-0000-0000-0000-000000000000}"/>
          </ac:spMkLst>
        </pc:spChg>
        <pc:spChg chg="mod">
          <ac:chgData name="Kaveri Krishnan" userId="b7c3e7e8-bc1d-4623-be8e-3cf7f79f0877" providerId="ADAL" clId="{AE4AB4B9-3762-4D24-8F26-214328025747}" dt="2023-12-06T17:12:38.517" v="36" actId="26606"/>
          <ac:spMkLst>
            <pc:docMk/>
            <pc:sldMk cId="2170870466" sldId="334"/>
            <ac:spMk id="27653" creationId="{00000000-0000-0000-0000-000000000000}"/>
          </ac:spMkLst>
        </pc:spChg>
        <pc:spChg chg="del">
          <ac:chgData name="Kaveri Krishnan" userId="b7c3e7e8-bc1d-4623-be8e-3cf7f79f0877" providerId="ADAL" clId="{AE4AB4B9-3762-4D24-8F26-214328025747}" dt="2023-12-06T17:12:38.517" v="36" actId="26606"/>
          <ac:spMkLst>
            <pc:docMk/>
            <pc:sldMk cId="2170870466" sldId="334"/>
            <ac:spMk id="27654" creationId="{00000000-0000-0000-0000-000000000000}"/>
          </ac:spMkLst>
        </pc:spChg>
        <pc:spChg chg="add">
          <ac:chgData name="Kaveri Krishnan" userId="b7c3e7e8-bc1d-4623-be8e-3cf7f79f0877" providerId="ADAL" clId="{AE4AB4B9-3762-4D24-8F26-214328025747}" dt="2023-12-06T17:12:38.517" v="36" actId="26606"/>
          <ac:spMkLst>
            <pc:docMk/>
            <pc:sldMk cId="2170870466" sldId="334"/>
            <ac:spMk id="27660" creationId="{A1F6BF70-C7D1-4AF9-8DB4-BEEB8A9C3529}"/>
          </ac:spMkLst>
        </pc:spChg>
        <pc:spChg chg="add">
          <ac:chgData name="Kaveri Krishnan" userId="b7c3e7e8-bc1d-4623-be8e-3cf7f79f0877" providerId="ADAL" clId="{AE4AB4B9-3762-4D24-8F26-214328025747}" dt="2023-12-06T17:12:38.517" v="36" actId="26606"/>
          <ac:spMkLst>
            <pc:docMk/>
            <pc:sldMk cId="2170870466" sldId="334"/>
            <ac:spMk id="27666" creationId="{2C1BBA94-3F40-40AA-8BB9-E69E25E537C1}"/>
          </ac:spMkLst>
        </pc:spChg>
        <pc:grpChg chg="add">
          <ac:chgData name="Kaveri Krishnan" userId="b7c3e7e8-bc1d-4623-be8e-3cf7f79f0877" providerId="ADAL" clId="{AE4AB4B9-3762-4D24-8F26-214328025747}" dt="2023-12-06T17:12:38.517" v="36" actId="26606"/>
          <ac:grpSpMkLst>
            <pc:docMk/>
            <pc:sldMk cId="2170870466" sldId="334"/>
            <ac:grpSpMk id="27662" creationId="{0C66A8B6-1F6E-4FCC-93B9-B9986B6FD111}"/>
          </ac:grpSpMkLst>
        </pc:grpChg>
        <pc:graphicFrameChg chg="add">
          <ac:chgData name="Kaveri Krishnan" userId="b7c3e7e8-bc1d-4623-be8e-3cf7f79f0877" providerId="ADAL" clId="{AE4AB4B9-3762-4D24-8F26-214328025747}" dt="2023-12-06T17:12:38.517" v="36" actId="26606"/>
          <ac:graphicFrameMkLst>
            <pc:docMk/>
            <pc:sldMk cId="2170870466" sldId="334"/>
            <ac:graphicFrameMk id="27656" creationId="{5782DDEC-ADEC-2122-DD5F-087FE93F93B4}"/>
          </ac:graphicFrameMkLst>
        </pc:graphicFrameChg>
      </pc:sldChg>
      <pc:sldChg chg="addSp modSp mod setBg">
        <pc:chgData name="Kaveri Krishnan" userId="b7c3e7e8-bc1d-4623-be8e-3cf7f79f0877" providerId="ADAL" clId="{AE4AB4B9-3762-4D24-8F26-214328025747}" dt="2023-12-06T17:14:54.757" v="44" actId="5793"/>
        <pc:sldMkLst>
          <pc:docMk/>
          <pc:sldMk cId="1110547219" sldId="335"/>
        </pc:sldMkLst>
        <pc:spChg chg="mod">
          <ac:chgData name="Kaveri Krishnan" userId="b7c3e7e8-bc1d-4623-be8e-3cf7f79f0877" providerId="ADAL" clId="{AE4AB4B9-3762-4D24-8F26-214328025747}" dt="2023-12-06T17:14:48.821" v="42" actId="26606"/>
          <ac:spMkLst>
            <pc:docMk/>
            <pc:sldMk cId="1110547219" sldId="335"/>
            <ac:spMk id="7" creationId="{00000000-0000-0000-0000-000000000000}"/>
          </ac:spMkLst>
        </pc:spChg>
        <pc:spChg chg="mod">
          <ac:chgData name="Kaveri Krishnan" userId="b7c3e7e8-bc1d-4623-be8e-3cf7f79f0877" providerId="ADAL" clId="{AE4AB4B9-3762-4D24-8F26-214328025747}" dt="2023-12-06T17:14:48.821" v="42" actId="26606"/>
          <ac:spMkLst>
            <pc:docMk/>
            <pc:sldMk cId="1110547219" sldId="335"/>
            <ac:spMk id="28677" creationId="{00000000-0000-0000-0000-000000000000}"/>
          </ac:spMkLst>
        </pc:spChg>
        <pc:spChg chg="mod">
          <ac:chgData name="Kaveri Krishnan" userId="b7c3e7e8-bc1d-4623-be8e-3cf7f79f0877" providerId="ADAL" clId="{AE4AB4B9-3762-4D24-8F26-214328025747}" dt="2023-12-06T17:14:54.757" v="44" actId="5793"/>
          <ac:spMkLst>
            <pc:docMk/>
            <pc:sldMk cId="1110547219" sldId="335"/>
            <ac:spMk id="28678" creationId="{00000000-0000-0000-0000-000000000000}"/>
          </ac:spMkLst>
        </pc:spChg>
        <pc:spChg chg="add">
          <ac:chgData name="Kaveri Krishnan" userId="b7c3e7e8-bc1d-4623-be8e-3cf7f79f0877" providerId="ADAL" clId="{AE4AB4B9-3762-4D24-8F26-214328025747}" dt="2023-12-06T17:14:48.821" v="42" actId="26606"/>
          <ac:spMkLst>
            <pc:docMk/>
            <pc:sldMk cId="1110547219" sldId="335"/>
            <ac:spMk id="28683" creationId="{DBF61EA3-B236-439E-9C0B-340980D56BEE}"/>
          </ac:spMkLst>
        </pc:spChg>
        <pc:spChg chg="add">
          <ac:chgData name="Kaveri Krishnan" userId="b7c3e7e8-bc1d-4623-be8e-3cf7f79f0877" providerId="ADAL" clId="{AE4AB4B9-3762-4D24-8F26-214328025747}" dt="2023-12-06T17:14:48.821" v="42" actId="26606"/>
          <ac:spMkLst>
            <pc:docMk/>
            <pc:sldMk cId="1110547219" sldId="335"/>
            <ac:spMk id="28689" creationId="{E659831F-0D9A-4C63-9EBB-8435B85A440F}"/>
          </ac:spMkLst>
        </pc:spChg>
        <pc:grpChg chg="add">
          <ac:chgData name="Kaveri Krishnan" userId="b7c3e7e8-bc1d-4623-be8e-3cf7f79f0877" providerId="ADAL" clId="{AE4AB4B9-3762-4D24-8F26-214328025747}" dt="2023-12-06T17:14:48.821" v="42" actId="26606"/>
          <ac:grpSpMkLst>
            <pc:docMk/>
            <pc:sldMk cId="1110547219" sldId="335"/>
            <ac:grpSpMk id="28685" creationId="{28FAF094-D087-493F-8DF9-A486C2D6BBAA}"/>
          </ac:grpSpMkLst>
        </pc:grpChg>
      </pc:sldChg>
      <pc:sldChg chg="del">
        <pc:chgData name="Kaveri Krishnan" userId="b7c3e7e8-bc1d-4623-be8e-3cf7f79f0877" providerId="ADAL" clId="{AE4AB4B9-3762-4D24-8F26-214328025747}" dt="2023-12-06T17:14:27.696" v="40" actId="47"/>
        <pc:sldMkLst>
          <pc:docMk/>
          <pc:sldMk cId="1769566808" sldId="336"/>
        </pc:sldMkLst>
      </pc:sldChg>
      <pc:sldChg chg="del">
        <pc:chgData name="Kaveri Krishnan" userId="b7c3e7e8-bc1d-4623-be8e-3cf7f79f0877" providerId="ADAL" clId="{AE4AB4B9-3762-4D24-8F26-214328025747}" dt="2023-12-06T17:14:33.354" v="41" actId="47"/>
        <pc:sldMkLst>
          <pc:docMk/>
          <pc:sldMk cId="4291181296" sldId="337"/>
        </pc:sldMkLst>
      </pc:sldChg>
      <pc:sldChg chg="addSp modSp mod setBg">
        <pc:chgData name="Kaveri Krishnan" userId="b7c3e7e8-bc1d-4623-be8e-3cf7f79f0877" providerId="ADAL" clId="{AE4AB4B9-3762-4D24-8F26-214328025747}" dt="2023-12-06T17:15:34.097" v="45" actId="26606"/>
        <pc:sldMkLst>
          <pc:docMk/>
          <pc:sldMk cId="1356124915" sldId="338"/>
        </pc:sldMkLst>
        <pc:spChg chg="mod">
          <ac:chgData name="Kaveri Krishnan" userId="b7c3e7e8-bc1d-4623-be8e-3cf7f79f0877" providerId="ADAL" clId="{AE4AB4B9-3762-4D24-8F26-214328025747}" dt="2023-12-06T17:15:34.097" v="45" actId="26606"/>
          <ac:spMkLst>
            <pc:docMk/>
            <pc:sldMk cId="1356124915" sldId="338"/>
            <ac:spMk id="30" creationId="{00000000-0000-0000-0000-000000000000}"/>
          </ac:spMkLst>
        </pc:spChg>
        <pc:spChg chg="mod">
          <ac:chgData name="Kaveri Krishnan" userId="b7c3e7e8-bc1d-4623-be8e-3cf7f79f0877" providerId="ADAL" clId="{AE4AB4B9-3762-4D24-8F26-214328025747}" dt="2023-12-06T17:15:34.097" v="45" actId="26606"/>
          <ac:spMkLst>
            <pc:docMk/>
            <pc:sldMk cId="1356124915" sldId="338"/>
            <ac:spMk id="31747" creationId="{00000000-0000-0000-0000-000000000000}"/>
          </ac:spMkLst>
        </pc:spChg>
        <pc:spChg chg="add">
          <ac:chgData name="Kaveri Krishnan" userId="b7c3e7e8-bc1d-4623-be8e-3cf7f79f0877" providerId="ADAL" clId="{AE4AB4B9-3762-4D24-8F26-214328025747}" dt="2023-12-06T17:15:34.097" v="45" actId="26606"/>
          <ac:spMkLst>
            <pc:docMk/>
            <pc:sldMk cId="1356124915" sldId="338"/>
            <ac:spMk id="31767" creationId="{F0A604E4-7307-451C-93BE-F1F7E1BF3BF8}"/>
          </ac:spMkLst>
        </pc:spChg>
        <pc:spChg chg="add">
          <ac:chgData name="Kaveri Krishnan" userId="b7c3e7e8-bc1d-4623-be8e-3cf7f79f0877" providerId="ADAL" clId="{AE4AB4B9-3762-4D24-8F26-214328025747}" dt="2023-12-06T17:15:34.097" v="45" actId="26606"/>
          <ac:spMkLst>
            <pc:docMk/>
            <pc:sldMk cId="1356124915" sldId="338"/>
            <ac:spMk id="31769" creationId="{F7F3A0AA-35E5-4085-942B-737839030604}"/>
          </ac:spMkLst>
        </pc:spChg>
        <pc:spChg chg="add">
          <ac:chgData name="Kaveri Krishnan" userId="b7c3e7e8-bc1d-4623-be8e-3cf7f79f0877" providerId="ADAL" clId="{AE4AB4B9-3762-4D24-8F26-214328025747}" dt="2023-12-06T17:15:34.097" v="45" actId="26606"/>
          <ac:spMkLst>
            <pc:docMk/>
            <pc:sldMk cId="1356124915" sldId="338"/>
            <ac:spMk id="31771" creationId="{402F5C38-C747-4173-ABBF-656E39E82130}"/>
          </ac:spMkLst>
        </pc:spChg>
        <pc:spChg chg="add">
          <ac:chgData name="Kaveri Krishnan" userId="b7c3e7e8-bc1d-4623-be8e-3cf7f79f0877" providerId="ADAL" clId="{AE4AB4B9-3762-4D24-8F26-214328025747}" dt="2023-12-06T17:15:34.097" v="45" actId="26606"/>
          <ac:spMkLst>
            <pc:docMk/>
            <pc:sldMk cId="1356124915" sldId="338"/>
            <ac:spMk id="31773" creationId="{E37EECFC-A684-4391-AE85-4CDAF5565F61}"/>
          </ac:spMkLst>
        </pc:spChg>
        <pc:graphicFrameChg chg="add mod">
          <ac:chgData name="Kaveri Krishnan" userId="b7c3e7e8-bc1d-4623-be8e-3cf7f79f0877" providerId="ADAL" clId="{AE4AB4B9-3762-4D24-8F26-214328025747}" dt="2023-12-06T17:15:34.097" v="45" actId="26606"/>
          <ac:graphicFrameMkLst>
            <pc:docMk/>
            <pc:sldMk cId="1356124915" sldId="338"/>
            <ac:graphicFrameMk id="31762" creationId="{00000000-0000-0000-0000-000000000000}"/>
          </ac:graphicFrameMkLst>
        </pc:graphicFrameChg>
      </pc:sldChg>
      <pc:sldChg chg="addSp delSp modSp mod setBg">
        <pc:chgData name="Kaveri Krishnan" userId="b7c3e7e8-bc1d-4623-be8e-3cf7f79f0877" providerId="ADAL" clId="{AE4AB4B9-3762-4D24-8F26-214328025747}" dt="2023-12-06T17:17:18.822" v="56" actId="5793"/>
        <pc:sldMkLst>
          <pc:docMk/>
          <pc:sldMk cId="2269196469" sldId="339"/>
        </pc:sldMkLst>
        <pc:spChg chg="mod">
          <ac:chgData name="Kaveri Krishnan" userId="b7c3e7e8-bc1d-4623-be8e-3cf7f79f0877" providerId="ADAL" clId="{AE4AB4B9-3762-4D24-8F26-214328025747}" dt="2023-12-06T17:17:04.546" v="53" actId="26606"/>
          <ac:spMkLst>
            <pc:docMk/>
            <pc:sldMk cId="2269196469" sldId="339"/>
            <ac:spMk id="5" creationId="{00000000-0000-0000-0000-000000000000}"/>
          </ac:spMkLst>
        </pc:spChg>
        <pc:spChg chg="mod">
          <ac:chgData name="Kaveri Krishnan" userId="b7c3e7e8-bc1d-4623-be8e-3cf7f79f0877" providerId="ADAL" clId="{AE4AB4B9-3762-4D24-8F26-214328025747}" dt="2023-12-06T17:17:04.546" v="53" actId="26606"/>
          <ac:spMkLst>
            <pc:docMk/>
            <pc:sldMk cId="2269196469" sldId="339"/>
            <ac:spMk id="32771" creationId="{00000000-0000-0000-0000-000000000000}"/>
          </ac:spMkLst>
        </pc:spChg>
        <pc:spChg chg="mod">
          <ac:chgData name="Kaveri Krishnan" userId="b7c3e7e8-bc1d-4623-be8e-3cf7f79f0877" providerId="ADAL" clId="{AE4AB4B9-3762-4D24-8F26-214328025747}" dt="2023-12-06T17:17:18.822" v="56" actId="5793"/>
          <ac:spMkLst>
            <pc:docMk/>
            <pc:sldMk cId="2269196469" sldId="339"/>
            <ac:spMk id="32772" creationId="{00000000-0000-0000-0000-000000000000}"/>
          </ac:spMkLst>
        </pc:spChg>
        <pc:spChg chg="add">
          <ac:chgData name="Kaveri Krishnan" userId="b7c3e7e8-bc1d-4623-be8e-3cf7f79f0877" providerId="ADAL" clId="{AE4AB4B9-3762-4D24-8F26-214328025747}" dt="2023-12-06T17:17:04.546" v="53" actId="26606"/>
          <ac:spMkLst>
            <pc:docMk/>
            <pc:sldMk cId="2269196469" sldId="339"/>
            <ac:spMk id="32775" creationId="{E51BA4DF-2BD4-4EC2-B1DB-B27C8AC71864}"/>
          </ac:spMkLst>
        </pc:spChg>
        <pc:spChg chg="add del">
          <ac:chgData name="Kaveri Krishnan" userId="b7c3e7e8-bc1d-4623-be8e-3cf7f79f0877" providerId="ADAL" clId="{AE4AB4B9-3762-4D24-8F26-214328025747}" dt="2023-12-06T17:16:22.466" v="51" actId="26606"/>
          <ac:spMkLst>
            <pc:docMk/>
            <pc:sldMk cId="2269196469" sldId="339"/>
            <ac:spMk id="32778" creationId="{9F7D5CDA-D291-4307-BF55-1381FED29634}"/>
          </ac:spMkLst>
        </pc:spChg>
        <pc:spChg chg="add del">
          <ac:chgData name="Kaveri Krishnan" userId="b7c3e7e8-bc1d-4623-be8e-3cf7f79f0877" providerId="ADAL" clId="{AE4AB4B9-3762-4D24-8F26-214328025747}" dt="2023-12-06T17:16:13.656" v="47" actId="26606"/>
          <ac:spMkLst>
            <pc:docMk/>
            <pc:sldMk cId="2269196469" sldId="339"/>
            <ac:spMk id="32779" creationId="{59A309A7-1751-4ABE-A3C1-EEC40366AD89}"/>
          </ac:spMkLst>
        </pc:spChg>
        <pc:spChg chg="add del">
          <ac:chgData name="Kaveri Krishnan" userId="b7c3e7e8-bc1d-4623-be8e-3cf7f79f0877" providerId="ADAL" clId="{AE4AB4B9-3762-4D24-8F26-214328025747}" dt="2023-12-06T17:16:13.656" v="47" actId="26606"/>
          <ac:spMkLst>
            <pc:docMk/>
            <pc:sldMk cId="2269196469" sldId="339"/>
            <ac:spMk id="32781" creationId="{967D8EB6-EAE1-4F9C-B398-83321E287204}"/>
          </ac:spMkLst>
        </pc:spChg>
        <pc:picChg chg="add del mod">
          <ac:chgData name="Kaveri Krishnan" userId="b7c3e7e8-bc1d-4623-be8e-3cf7f79f0877" providerId="ADAL" clId="{AE4AB4B9-3762-4D24-8F26-214328025747}" dt="2023-12-06T17:16:22.466" v="51" actId="26606"/>
          <ac:picMkLst>
            <pc:docMk/>
            <pc:sldMk cId="2269196469" sldId="339"/>
            <ac:picMk id="32774" creationId="{36FAA819-0F9C-AAA8-4FEC-F20A94445DCD}"/>
          </ac:picMkLst>
        </pc:picChg>
        <pc:picChg chg="add del">
          <ac:chgData name="Kaveri Krishnan" userId="b7c3e7e8-bc1d-4623-be8e-3cf7f79f0877" providerId="ADAL" clId="{AE4AB4B9-3762-4D24-8F26-214328025747}" dt="2023-12-06T17:16:13.656" v="47" actId="26606"/>
          <ac:picMkLst>
            <pc:docMk/>
            <pc:sldMk cId="2269196469" sldId="339"/>
            <ac:picMk id="32776" creationId="{FA0D3F08-B57D-19B9-86A2-0570A169AF0B}"/>
          </ac:picMkLst>
        </pc:picChg>
        <pc:picChg chg="add">
          <ac:chgData name="Kaveri Krishnan" userId="b7c3e7e8-bc1d-4623-be8e-3cf7f79f0877" providerId="ADAL" clId="{AE4AB4B9-3762-4D24-8F26-214328025747}" dt="2023-12-06T17:17:04.546" v="53" actId="26606"/>
          <ac:picMkLst>
            <pc:docMk/>
            <pc:sldMk cId="2269196469" sldId="339"/>
            <ac:picMk id="32777" creationId="{7B2E16D6-2416-17AD-2678-9BD9C4CF3A10}"/>
          </ac:picMkLst>
        </pc:picChg>
      </pc:sldChg>
      <pc:sldChg chg="addSp delSp modSp mod setBg">
        <pc:chgData name="Kaveri Krishnan" userId="b7c3e7e8-bc1d-4623-be8e-3cf7f79f0877" providerId="ADAL" clId="{AE4AB4B9-3762-4D24-8F26-214328025747}" dt="2023-12-06T17:40:05.151" v="137" actId="478"/>
        <pc:sldMkLst>
          <pc:docMk/>
          <pc:sldMk cId="3454385731" sldId="340"/>
        </pc:sldMkLst>
        <pc:spChg chg="mod">
          <ac:chgData name="Kaveri Krishnan" userId="b7c3e7e8-bc1d-4623-be8e-3cf7f79f0877" providerId="ADAL" clId="{AE4AB4B9-3762-4D24-8F26-214328025747}" dt="2023-12-06T17:18:11.310" v="61" actId="26606"/>
          <ac:spMkLst>
            <pc:docMk/>
            <pc:sldMk cId="3454385731" sldId="340"/>
            <ac:spMk id="6" creationId="{00000000-0000-0000-0000-000000000000}"/>
          </ac:spMkLst>
        </pc:spChg>
        <pc:spChg chg="mod">
          <ac:chgData name="Kaveri Krishnan" userId="b7c3e7e8-bc1d-4623-be8e-3cf7f79f0877" providerId="ADAL" clId="{AE4AB4B9-3762-4D24-8F26-214328025747}" dt="2023-12-06T17:18:11.310" v="61" actId="26606"/>
          <ac:spMkLst>
            <pc:docMk/>
            <pc:sldMk cId="3454385731" sldId="340"/>
            <ac:spMk id="33795" creationId="{00000000-0000-0000-0000-000000000000}"/>
          </ac:spMkLst>
        </pc:spChg>
        <pc:spChg chg="mod">
          <ac:chgData name="Kaveri Krishnan" userId="b7c3e7e8-bc1d-4623-be8e-3cf7f79f0877" providerId="ADAL" clId="{AE4AB4B9-3762-4D24-8F26-214328025747}" dt="2023-12-06T17:18:32.020" v="65" actId="5793"/>
          <ac:spMkLst>
            <pc:docMk/>
            <pc:sldMk cId="3454385731" sldId="340"/>
            <ac:spMk id="33796" creationId="{00000000-0000-0000-0000-000000000000}"/>
          </ac:spMkLst>
        </pc:spChg>
        <pc:spChg chg="del mod">
          <ac:chgData name="Kaveri Krishnan" userId="b7c3e7e8-bc1d-4623-be8e-3cf7f79f0877" providerId="ADAL" clId="{AE4AB4B9-3762-4D24-8F26-214328025747}" dt="2023-12-06T17:40:05.151" v="137" actId="478"/>
          <ac:spMkLst>
            <pc:docMk/>
            <pc:sldMk cId="3454385731" sldId="340"/>
            <ac:spMk id="33797" creationId="{00000000-0000-0000-0000-000000000000}"/>
          </ac:spMkLst>
        </pc:spChg>
        <pc:spChg chg="add del">
          <ac:chgData name="Kaveri Krishnan" userId="b7c3e7e8-bc1d-4623-be8e-3cf7f79f0877" providerId="ADAL" clId="{AE4AB4B9-3762-4D24-8F26-214328025747}" dt="2023-12-06T17:18:11.310" v="61" actId="26606"/>
          <ac:spMkLst>
            <pc:docMk/>
            <pc:sldMk cId="3454385731" sldId="340"/>
            <ac:spMk id="33803" creationId="{E51BA4DF-2BD4-4EC2-B1DB-B27C8AC71864}"/>
          </ac:spMkLst>
        </pc:spChg>
        <pc:spChg chg="add del">
          <ac:chgData name="Kaveri Krishnan" userId="b7c3e7e8-bc1d-4623-be8e-3cf7f79f0877" providerId="ADAL" clId="{AE4AB4B9-3762-4D24-8F26-214328025747}" dt="2023-12-06T17:18:07.858" v="58" actId="26606"/>
          <ac:spMkLst>
            <pc:docMk/>
            <pc:sldMk cId="3454385731" sldId="340"/>
            <ac:spMk id="33808" creationId="{E51BA4DF-2BD4-4EC2-B1DB-B27C8AC71864}"/>
          </ac:spMkLst>
        </pc:spChg>
        <pc:spChg chg="add del">
          <ac:chgData name="Kaveri Krishnan" userId="b7c3e7e8-bc1d-4623-be8e-3cf7f79f0877" providerId="ADAL" clId="{AE4AB4B9-3762-4D24-8F26-214328025747}" dt="2023-12-06T17:18:11.293" v="60" actId="26606"/>
          <ac:spMkLst>
            <pc:docMk/>
            <pc:sldMk cId="3454385731" sldId="340"/>
            <ac:spMk id="33810" creationId="{3FCFB1DE-0B7E-48CC-BA90-B2AB0889F9D6}"/>
          </ac:spMkLst>
        </pc:spChg>
        <pc:spChg chg="add del">
          <ac:chgData name="Kaveri Krishnan" userId="b7c3e7e8-bc1d-4623-be8e-3cf7f79f0877" providerId="ADAL" clId="{AE4AB4B9-3762-4D24-8F26-214328025747}" dt="2023-12-06T17:18:11.293" v="60" actId="26606"/>
          <ac:spMkLst>
            <pc:docMk/>
            <pc:sldMk cId="3454385731" sldId="340"/>
            <ac:spMk id="33811" creationId="{2C61293E-6EBE-43EF-A52C-9BEBFD7679D4}"/>
          </ac:spMkLst>
        </pc:spChg>
        <pc:spChg chg="add">
          <ac:chgData name="Kaveri Krishnan" userId="b7c3e7e8-bc1d-4623-be8e-3cf7f79f0877" providerId="ADAL" clId="{AE4AB4B9-3762-4D24-8F26-214328025747}" dt="2023-12-06T17:18:11.310" v="61" actId="26606"/>
          <ac:spMkLst>
            <pc:docMk/>
            <pc:sldMk cId="3454385731" sldId="340"/>
            <ac:spMk id="33812" creationId="{8F035CD8-AE30-4146-96F2-036B0CE5E4F3}"/>
          </ac:spMkLst>
        </pc:spChg>
        <pc:spChg chg="add">
          <ac:chgData name="Kaveri Krishnan" userId="b7c3e7e8-bc1d-4623-be8e-3cf7f79f0877" providerId="ADAL" clId="{AE4AB4B9-3762-4D24-8F26-214328025747}" dt="2023-12-06T17:18:11.310" v="61" actId="26606"/>
          <ac:spMkLst>
            <pc:docMk/>
            <pc:sldMk cId="3454385731" sldId="340"/>
            <ac:spMk id="33813" creationId="{B66D7F65-E9B6-4775-8355-D095CC73C1C8}"/>
          </ac:spMkLst>
        </pc:spChg>
        <pc:spChg chg="add">
          <ac:chgData name="Kaveri Krishnan" userId="b7c3e7e8-bc1d-4623-be8e-3cf7f79f0877" providerId="ADAL" clId="{AE4AB4B9-3762-4D24-8F26-214328025747}" dt="2023-12-06T17:18:11.310" v="61" actId="26606"/>
          <ac:spMkLst>
            <pc:docMk/>
            <pc:sldMk cId="3454385731" sldId="340"/>
            <ac:spMk id="33814" creationId="{61707E60-CEC9-4661-AA82-69242EB4BDC3}"/>
          </ac:spMkLst>
        </pc:spChg>
        <pc:picChg chg="add mod ord">
          <ac:chgData name="Kaveri Krishnan" userId="b7c3e7e8-bc1d-4623-be8e-3cf7f79f0877" providerId="ADAL" clId="{AE4AB4B9-3762-4D24-8F26-214328025747}" dt="2023-12-06T17:18:11.310" v="61" actId="26606"/>
          <ac:picMkLst>
            <pc:docMk/>
            <pc:sldMk cId="3454385731" sldId="340"/>
            <ac:picMk id="33799" creationId="{2D22A465-468C-61CF-A3BE-1DC18EF292AD}"/>
          </ac:picMkLst>
        </pc:picChg>
      </pc:sldChg>
      <pc:sldChg chg="addSp delSp modSp mod setBg">
        <pc:chgData name="Kaveri Krishnan" userId="b7c3e7e8-bc1d-4623-be8e-3cf7f79f0877" providerId="ADAL" clId="{AE4AB4B9-3762-4D24-8F26-214328025747}" dt="2023-12-06T17:18:54.393" v="67" actId="26606"/>
        <pc:sldMkLst>
          <pc:docMk/>
          <pc:sldMk cId="3746338031" sldId="341"/>
        </pc:sldMkLst>
        <pc:spChg chg="mod">
          <ac:chgData name="Kaveri Krishnan" userId="b7c3e7e8-bc1d-4623-be8e-3cf7f79f0877" providerId="ADAL" clId="{AE4AB4B9-3762-4D24-8F26-214328025747}" dt="2023-12-06T17:18:54.393" v="67" actId="26606"/>
          <ac:spMkLst>
            <pc:docMk/>
            <pc:sldMk cId="3746338031" sldId="341"/>
            <ac:spMk id="2" creationId="{0D9D9552-A799-574D-9CA6-DD61C1CED9B7}"/>
          </ac:spMkLst>
        </pc:spChg>
        <pc:spChg chg="add">
          <ac:chgData name="Kaveri Krishnan" userId="b7c3e7e8-bc1d-4623-be8e-3cf7f79f0877" providerId="ADAL" clId="{AE4AB4B9-3762-4D24-8F26-214328025747}" dt="2023-12-06T17:18:54.393" v="67" actId="26606"/>
          <ac:spMkLst>
            <pc:docMk/>
            <pc:sldMk cId="3746338031" sldId="341"/>
            <ac:spMk id="6" creationId="{00000000-0000-0000-0000-000000000000}"/>
          </ac:spMkLst>
        </pc:spChg>
        <pc:spChg chg="mod">
          <ac:chgData name="Kaveri Krishnan" userId="b7c3e7e8-bc1d-4623-be8e-3cf7f79f0877" providerId="ADAL" clId="{AE4AB4B9-3762-4D24-8F26-214328025747}" dt="2023-12-06T17:18:54.393" v="67" actId="26606"/>
          <ac:spMkLst>
            <pc:docMk/>
            <pc:sldMk cId="3746338031" sldId="341"/>
            <ac:spMk id="34819" creationId="{00000000-0000-0000-0000-000000000000}"/>
          </ac:spMkLst>
        </pc:spChg>
        <pc:spChg chg="add">
          <ac:chgData name="Kaveri Krishnan" userId="b7c3e7e8-bc1d-4623-be8e-3cf7f79f0877" providerId="ADAL" clId="{AE4AB4B9-3762-4D24-8F26-214328025747}" dt="2023-12-06T17:18:54.393" v="67" actId="26606"/>
          <ac:spMkLst>
            <pc:docMk/>
            <pc:sldMk cId="3746338031" sldId="341"/>
            <ac:spMk id="34820" creationId="{00000000-0000-0000-0000-000000000000}"/>
          </ac:spMkLst>
        </pc:spChg>
        <pc:spChg chg="del mod replId">
          <ac:chgData name="Kaveri Krishnan" userId="b7c3e7e8-bc1d-4623-be8e-3cf7f79f0877" providerId="ADAL" clId="{AE4AB4B9-3762-4D24-8F26-214328025747}" dt="2023-12-06T17:18:54.393" v="67" actId="26606"/>
          <ac:spMkLst>
            <pc:docMk/>
            <pc:sldMk cId="3746338031" sldId="341"/>
            <ac:spMk id="34822" creationId="{00000000-0000-0000-0000-000000000000}"/>
          </ac:spMkLst>
        </pc:spChg>
        <pc:spChg chg="del mod replId">
          <ac:chgData name="Kaveri Krishnan" userId="b7c3e7e8-bc1d-4623-be8e-3cf7f79f0877" providerId="ADAL" clId="{AE4AB4B9-3762-4D24-8F26-214328025747}" dt="2023-12-06T17:18:54.393" v="67" actId="26606"/>
          <ac:spMkLst>
            <pc:docMk/>
            <pc:sldMk cId="3746338031" sldId="341"/>
            <ac:spMk id="34823" creationId="{00000000-0000-0000-0000-000000000000}"/>
          </ac:spMkLst>
        </pc:spChg>
        <pc:spChg chg="add">
          <ac:chgData name="Kaveri Krishnan" userId="b7c3e7e8-bc1d-4623-be8e-3cf7f79f0877" providerId="ADAL" clId="{AE4AB4B9-3762-4D24-8F26-214328025747}" dt="2023-12-06T17:18:54.393" v="67" actId="26606"/>
          <ac:spMkLst>
            <pc:docMk/>
            <pc:sldMk cId="3746338031" sldId="341"/>
            <ac:spMk id="34825" creationId="{BACC6370-2D7E-4714-9D71-7542949D7D5D}"/>
          </ac:spMkLst>
        </pc:spChg>
        <pc:spChg chg="add">
          <ac:chgData name="Kaveri Krishnan" userId="b7c3e7e8-bc1d-4623-be8e-3cf7f79f0877" providerId="ADAL" clId="{AE4AB4B9-3762-4D24-8F26-214328025747}" dt="2023-12-06T17:18:54.393" v="67" actId="26606"/>
          <ac:spMkLst>
            <pc:docMk/>
            <pc:sldMk cId="3746338031" sldId="341"/>
            <ac:spMk id="34827" creationId="{F68B3F68-107C-434F-AA38-110D5EA91B85}"/>
          </ac:spMkLst>
        </pc:spChg>
        <pc:spChg chg="add">
          <ac:chgData name="Kaveri Krishnan" userId="b7c3e7e8-bc1d-4623-be8e-3cf7f79f0877" providerId="ADAL" clId="{AE4AB4B9-3762-4D24-8F26-214328025747}" dt="2023-12-06T17:18:54.393" v="67" actId="26606"/>
          <ac:spMkLst>
            <pc:docMk/>
            <pc:sldMk cId="3746338031" sldId="341"/>
            <ac:spMk id="34829" creationId="{AAD0DBB9-1A4B-4391-81D4-CB19F9AB918A}"/>
          </ac:spMkLst>
        </pc:spChg>
        <pc:spChg chg="add">
          <ac:chgData name="Kaveri Krishnan" userId="b7c3e7e8-bc1d-4623-be8e-3cf7f79f0877" providerId="ADAL" clId="{AE4AB4B9-3762-4D24-8F26-214328025747}" dt="2023-12-06T17:18:54.393" v="67" actId="26606"/>
          <ac:spMkLst>
            <pc:docMk/>
            <pc:sldMk cId="3746338031" sldId="341"/>
            <ac:spMk id="34831" creationId="{063BBA22-50EA-4C4D-BE05-F1CE4E63AA56}"/>
          </ac:spMkLst>
        </pc:spChg>
      </pc:sldChg>
      <pc:sldChg chg="addSp delSp modSp mod setBg">
        <pc:chgData name="Kaveri Krishnan" userId="b7c3e7e8-bc1d-4623-be8e-3cf7f79f0877" providerId="ADAL" clId="{AE4AB4B9-3762-4D24-8F26-214328025747}" dt="2023-12-06T17:19:25.008" v="68" actId="26606"/>
        <pc:sldMkLst>
          <pc:docMk/>
          <pc:sldMk cId="3925376022" sldId="343"/>
        </pc:sldMkLst>
        <pc:spChg chg="mod">
          <ac:chgData name="Kaveri Krishnan" userId="b7c3e7e8-bc1d-4623-be8e-3cf7f79f0877" providerId="ADAL" clId="{AE4AB4B9-3762-4D24-8F26-214328025747}" dt="2023-12-06T17:19:25.008" v="68" actId="26606"/>
          <ac:spMkLst>
            <pc:docMk/>
            <pc:sldMk cId="3925376022" sldId="343"/>
            <ac:spMk id="5" creationId="{00000000-0000-0000-0000-000000000000}"/>
          </ac:spMkLst>
        </pc:spChg>
        <pc:spChg chg="mod">
          <ac:chgData name="Kaveri Krishnan" userId="b7c3e7e8-bc1d-4623-be8e-3cf7f79f0877" providerId="ADAL" clId="{AE4AB4B9-3762-4D24-8F26-214328025747}" dt="2023-12-06T17:19:25.008" v="68" actId="26606"/>
          <ac:spMkLst>
            <pc:docMk/>
            <pc:sldMk cId="3925376022" sldId="343"/>
            <ac:spMk id="36867" creationId="{00000000-0000-0000-0000-000000000000}"/>
          </ac:spMkLst>
        </pc:spChg>
        <pc:spChg chg="del">
          <ac:chgData name="Kaveri Krishnan" userId="b7c3e7e8-bc1d-4623-be8e-3cf7f79f0877" providerId="ADAL" clId="{AE4AB4B9-3762-4D24-8F26-214328025747}" dt="2023-12-06T17:19:25.008" v="68" actId="26606"/>
          <ac:spMkLst>
            <pc:docMk/>
            <pc:sldMk cId="3925376022" sldId="343"/>
            <ac:spMk id="36868" creationId="{00000000-0000-0000-0000-000000000000}"/>
          </ac:spMkLst>
        </pc:spChg>
        <pc:spChg chg="add">
          <ac:chgData name="Kaveri Krishnan" userId="b7c3e7e8-bc1d-4623-be8e-3cf7f79f0877" providerId="ADAL" clId="{AE4AB4B9-3762-4D24-8F26-214328025747}" dt="2023-12-06T17:19:25.008" v="68" actId="26606"/>
          <ac:spMkLst>
            <pc:docMk/>
            <pc:sldMk cId="3925376022" sldId="343"/>
            <ac:spMk id="36874" creationId="{BACC6370-2D7E-4714-9D71-7542949D7D5D}"/>
          </ac:spMkLst>
        </pc:spChg>
        <pc:spChg chg="add">
          <ac:chgData name="Kaveri Krishnan" userId="b7c3e7e8-bc1d-4623-be8e-3cf7f79f0877" providerId="ADAL" clId="{AE4AB4B9-3762-4D24-8F26-214328025747}" dt="2023-12-06T17:19:25.008" v="68" actId="26606"/>
          <ac:spMkLst>
            <pc:docMk/>
            <pc:sldMk cId="3925376022" sldId="343"/>
            <ac:spMk id="36876" creationId="{F68B3F68-107C-434F-AA38-110D5EA91B85}"/>
          </ac:spMkLst>
        </pc:spChg>
        <pc:spChg chg="add">
          <ac:chgData name="Kaveri Krishnan" userId="b7c3e7e8-bc1d-4623-be8e-3cf7f79f0877" providerId="ADAL" clId="{AE4AB4B9-3762-4D24-8F26-214328025747}" dt="2023-12-06T17:19:25.008" v="68" actId="26606"/>
          <ac:spMkLst>
            <pc:docMk/>
            <pc:sldMk cId="3925376022" sldId="343"/>
            <ac:spMk id="36878" creationId="{AAD0DBB9-1A4B-4391-81D4-CB19F9AB918A}"/>
          </ac:spMkLst>
        </pc:spChg>
        <pc:spChg chg="add">
          <ac:chgData name="Kaveri Krishnan" userId="b7c3e7e8-bc1d-4623-be8e-3cf7f79f0877" providerId="ADAL" clId="{AE4AB4B9-3762-4D24-8F26-214328025747}" dt="2023-12-06T17:19:25.008" v="68" actId="26606"/>
          <ac:spMkLst>
            <pc:docMk/>
            <pc:sldMk cId="3925376022" sldId="343"/>
            <ac:spMk id="36880" creationId="{063BBA22-50EA-4C4D-BE05-F1CE4E63AA56}"/>
          </ac:spMkLst>
        </pc:spChg>
        <pc:graphicFrameChg chg="add">
          <ac:chgData name="Kaveri Krishnan" userId="b7c3e7e8-bc1d-4623-be8e-3cf7f79f0877" providerId="ADAL" clId="{AE4AB4B9-3762-4D24-8F26-214328025747}" dt="2023-12-06T17:19:25.008" v="68" actId="26606"/>
          <ac:graphicFrameMkLst>
            <pc:docMk/>
            <pc:sldMk cId="3925376022" sldId="343"/>
            <ac:graphicFrameMk id="36870" creationId="{6D473FDD-CC8E-372D-8654-8D79B0309F7F}"/>
          </ac:graphicFrameMkLst>
        </pc:graphicFrameChg>
      </pc:sldChg>
      <pc:sldChg chg="addSp modSp mod setBg">
        <pc:chgData name="Kaveri Krishnan" userId="b7c3e7e8-bc1d-4623-be8e-3cf7f79f0877" providerId="ADAL" clId="{AE4AB4B9-3762-4D24-8F26-214328025747}" dt="2023-12-06T17:20:07.341" v="81" actId="20577"/>
        <pc:sldMkLst>
          <pc:docMk/>
          <pc:sldMk cId="3746556223" sldId="344"/>
        </pc:sldMkLst>
        <pc:spChg chg="mod">
          <ac:chgData name="Kaveri Krishnan" userId="b7c3e7e8-bc1d-4623-be8e-3cf7f79f0877" providerId="ADAL" clId="{AE4AB4B9-3762-4D24-8F26-214328025747}" dt="2023-12-06T17:19:36.999" v="69" actId="26606"/>
          <ac:spMkLst>
            <pc:docMk/>
            <pc:sldMk cId="3746556223" sldId="344"/>
            <ac:spMk id="7" creationId="{00000000-0000-0000-0000-000000000000}"/>
          </ac:spMkLst>
        </pc:spChg>
        <pc:spChg chg="mod">
          <ac:chgData name="Kaveri Krishnan" userId="b7c3e7e8-bc1d-4623-be8e-3cf7f79f0877" providerId="ADAL" clId="{AE4AB4B9-3762-4D24-8F26-214328025747}" dt="2023-12-06T17:19:36.999" v="69" actId="26606"/>
          <ac:spMkLst>
            <pc:docMk/>
            <pc:sldMk cId="3746556223" sldId="344"/>
            <ac:spMk id="37893" creationId="{00000000-0000-0000-0000-000000000000}"/>
          </ac:spMkLst>
        </pc:spChg>
        <pc:spChg chg="mod">
          <ac:chgData name="Kaveri Krishnan" userId="b7c3e7e8-bc1d-4623-be8e-3cf7f79f0877" providerId="ADAL" clId="{AE4AB4B9-3762-4D24-8F26-214328025747}" dt="2023-12-06T17:20:07.341" v="81" actId="20577"/>
          <ac:spMkLst>
            <pc:docMk/>
            <pc:sldMk cId="3746556223" sldId="344"/>
            <ac:spMk id="37894" creationId="{00000000-0000-0000-0000-000000000000}"/>
          </ac:spMkLst>
        </pc:spChg>
        <pc:spChg chg="add">
          <ac:chgData name="Kaveri Krishnan" userId="b7c3e7e8-bc1d-4623-be8e-3cf7f79f0877" providerId="ADAL" clId="{AE4AB4B9-3762-4D24-8F26-214328025747}" dt="2023-12-06T17:19:36.999" v="69" actId="26606"/>
          <ac:spMkLst>
            <pc:docMk/>
            <pc:sldMk cId="3746556223" sldId="344"/>
            <ac:spMk id="37899" creationId="{1B15ED52-F352-441B-82BF-E0EA34836D08}"/>
          </ac:spMkLst>
        </pc:spChg>
        <pc:spChg chg="add">
          <ac:chgData name="Kaveri Krishnan" userId="b7c3e7e8-bc1d-4623-be8e-3cf7f79f0877" providerId="ADAL" clId="{AE4AB4B9-3762-4D24-8F26-214328025747}" dt="2023-12-06T17:19:36.999" v="69" actId="26606"/>
          <ac:spMkLst>
            <pc:docMk/>
            <pc:sldMk cId="3746556223" sldId="344"/>
            <ac:spMk id="37901" creationId="{3B2E3793-BFE6-45A2-9B7B-E18844431C99}"/>
          </ac:spMkLst>
        </pc:spChg>
        <pc:spChg chg="add">
          <ac:chgData name="Kaveri Krishnan" userId="b7c3e7e8-bc1d-4623-be8e-3cf7f79f0877" providerId="ADAL" clId="{AE4AB4B9-3762-4D24-8F26-214328025747}" dt="2023-12-06T17:19:36.999" v="69" actId="26606"/>
          <ac:spMkLst>
            <pc:docMk/>
            <pc:sldMk cId="3746556223" sldId="344"/>
            <ac:spMk id="37903" creationId="{BC4C4868-CB8F-4AF9-9CDB-8108F2C19B67}"/>
          </ac:spMkLst>
        </pc:spChg>
        <pc:spChg chg="add">
          <ac:chgData name="Kaveri Krishnan" userId="b7c3e7e8-bc1d-4623-be8e-3cf7f79f0877" providerId="ADAL" clId="{AE4AB4B9-3762-4D24-8F26-214328025747}" dt="2023-12-06T17:19:36.999" v="69" actId="26606"/>
          <ac:spMkLst>
            <pc:docMk/>
            <pc:sldMk cId="3746556223" sldId="344"/>
            <ac:spMk id="37905" creationId="{375E0459-6403-40CD-989D-56A4407CA12E}"/>
          </ac:spMkLst>
        </pc:spChg>
        <pc:spChg chg="add">
          <ac:chgData name="Kaveri Krishnan" userId="b7c3e7e8-bc1d-4623-be8e-3cf7f79f0877" providerId="ADAL" clId="{AE4AB4B9-3762-4D24-8F26-214328025747}" dt="2023-12-06T17:19:36.999" v="69" actId="26606"/>
          <ac:spMkLst>
            <pc:docMk/>
            <pc:sldMk cId="3746556223" sldId="344"/>
            <ac:spMk id="37907" creationId="{53E5B1A8-3AC9-4BD1-9BBC-78CA94F2D1BA}"/>
          </ac:spMkLst>
        </pc:spChg>
      </pc:sldChg>
      <pc:sldChg chg="addSp modSp mod setBg">
        <pc:chgData name="Kaveri Krishnan" userId="b7c3e7e8-bc1d-4623-be8e-3cf7f79f0877" providerId="ADAL" clId="{AE4AB4B9-3762-4D24-8F26-214328025747}" dt="2023-12-06T17:20:47.610" v="84" actId="255"/>
        <pc:sldMkLst>
          <pc:docMk/>
          <pc:sldMk cId="1460516211" sldId="345"/>
        </pc:sldMkLst>
        <pc:spChg chg="mod">
          <ac:chgData name="Kaveri Krishnan" userId="b7c3e7e8-bc1d-4623-be8e-3cf7f79f0877" providerId="ADAL" clId="{AE4AB4B9-3762-4D24-8F26-214328025747}" dt="2023-12-06T17:20:27.673" v="82" actId="26606"/>
          <ac:spMkLst>
            <pc:docMk/>
            <pc:sldMk cId="1460516211" sldId="345"/>
            <ac:spMk id="5" creationId="{00000000-0000-0000-0000-000000000000}"/>
          </ac:spMkLst>
        </pc:spChg>
        <pc:spChg chg="mod">
          <ac:chgData name="Kaveri Krishnan" userId="b7c3e7e8-bc1d-4623-be8e-3cf7f79f0877" providerId="ADAL" clId="{AE4AB4B9-3762-4D24-8F26-214328025747}" dt="2023-12-06T17:20:27.673" v="82" actId="26606"/>
          <ac:spMkLst>
            <pc:docMk/>
            <pc:sldMk cId="1460516211" sldId="345"/>
            <ac:spMk id="38915" creationId="{00000000-0000-0000-0000-000000000000}"/>
          </ac:spMkLst>
        </pc:spChg>
        <pc:spChg chg="mod">
          <ac:chgData name="Kaveri Krishnan" userId="b7c3e7e8-bc1d-4623-be8e-3cf7f79f0877" providerId="ADAL" clId="{AE4AB4B9-3762-4D24-8F26-214328025747}" dt="2023-12-06T17:20:47.610" v="84" actId="255"/>
          <ac:spMkLst>
            <pc:docMk/>
            <pc:sldMk cId="1460516211" sldId="345"/>
            <ac:spMk id="38916" creationId="{00000000-0000-0000-0000-000000000000}"/>
          </ac:spMkLst>
        </pc:spChg>
        <pc:spChg chg="add">
          <ac:chgData name="Kaveri Krishnan" userId="b7c3e7e8-bc1d-4623-be8e-3cf7f79f0877" providerId="ADAL" clId="{AE4AB4B9-3762-4D24-8F26-214328025747}" dt="2023-12-06T17:20:27.673" v="82" actId="26606"/>
          <ac:spMkLst>
            <pc:docMk/>
            <pc:sldMk cId="1460516211" sldId="345"/>
            <ac:spMk id="38921" creationId="{979E27D9-03C7-44E2-9FF8-15D0C8506AF7}"/>
          </ac:spMkLst>
        </pc:spChg>
        <pc:spChg chg="add">
          <ac:chgData name="Kaveri Krishnan" userId="b7c3e7e8-bc1d-4623-be8e-3cf7f79f0877" providerId="ADAL" clId="{AE4AB4B9-3762-4D24-8F26-214328025747}" dt="2023-12-06T17:20:27.673" v="82" actId="26606"/>
          <ac:spMkLst>
            <pc:docMk/>
            <pc:sldMk cId="1460516211" sldId="345"/>
            <ac:spMk id="38923" creationId="{EEBF1590-3B36-48EE-A89D-3B6F3CB256AB}"/>
          </ac:spMkLst>
        </pc:spChg>
        <pc:spChg chg="add">
          <ac:chgData name="Kaveri Krishnan" userId="b7c3e7e8-bc1d-4623-be8e-3cf7f79f0877" providerId="ADAL" clId="{AE4AB4B9-3762-4D24-8F26-214328025747}" dt="2023-12-06T17:20:27.673" v="82" actId="26606"/>
          <ac:spMkLst>
            <pc:docMk/>
            <pc:sldMk cId="1460516211" sldId="345"/>
            <ac:spMk id="38925" creationId="{AC8F6C8C-AB5A-4548-942D-E3FD40ACBC49}"/>
          </ac:spMkLst>
        </pc:spChg>
      </pc:sldChg>
      <pc:sldChg chg="addSp modSp mod setBg">
        <pc:chgData name="Kaveri Krishnan" userId="b7c3e7e8-bc1d-4623-be8e-3cf7f79f0877" providerId="ADAL" clId="{AE4AB4B9-3762-4D24-8F26-214328025747}" dt="2023-12-06T17:21:06.613" v="88" actId="5793"/>
        <pc:sldMkLst>
          <pc:docMk/>
          <pc:sldMk cId="3509323221" sldId="346"/>
        </pc:sldMkLst>
        <pc:spChg chg="mod">
          <ac:chgData name="Kaveri Krishnan" userId="b7c3e7e8-bc1d-4623-be8e-3cf7f79f0877" providerId="ADAL" clId="{AE4AB4B9-3762-4D24-8F26-214328025747}" dt="2023-12-06T17:20:39.230" v="83" actId="26606"/>
          <ac:spMkLst>
            <pc:docMk/>
            <pc:sldMk cId="3509323221" sldId="346"/>
            <ac:spMk id="5" creationId="{00000000-0000-0000-0000-000000000000}"/>
          </ac:spMkLst>
        </pc:spChg>
        <pc:spChg chg="mod">
          <ac:chgData name="Kaveri Krishnan" userId="b7c3e7e8-bc1d-4623-be8e-3cf7f79f0877" providerId="ADAL" clId="{AE4AB4B9-3762-4D24-8F26-214328025747}" dt="2023-12-06T17:20:39.230" v="83" actId="26606"/>
          <ac:spMkLst>
            <pc:docMk/>
            <pc:sldMk cId="3509323221" sldId="346"/>
            <ac:spMk id="39939" creationId="{00000000-0000-0000-0000-000000000000}"/>
          </ac:spMkLst>
        </pc:spChg>
        <pc:spChg chg="mod">
          <ac:chgData name="Kaveri Krishnan" userId="b7c3e7e8-bc1d-4623-be8e-3cf7f79f0877" providerId="ADAL" clId="{AE4AB4B9-3762-4D24-8F26-214328025747}" dt="2023-12-06T17:21:06.613" v="88" actId="5793"/>
          <ac:spMkLst>
            <pc:docMk/>
            <pc:sldMk cId="3509323221" sldId="346"/>
            <ac:spMk id="39940" creationId="{00000000-0000-0000-0000-000000000000}"/>
          </ac:spMkLst>
        </pc:spChg>
        <pc:spChg chg="add">
          <ac:chgData name="Kaveri Krishnan" userId="b7c3e7e8-bc1d-4623-be8e-3cf7f79f0877" providerId="ADAL" clId="{AE4AB4B9-3762-4D24-8F26-214328025747}" dt="2023-12-06T17:20:39.230" v="83" actId="26606"/>
          <ac:spMkLst>
            <pc:docMk/>
            <pc:sldMk cId="3509323221" sldId="346"/>
            <ac:spMk id="39945" creationId="{979E27D9-03C7-44E2-9FF8-15D0C8506AF7}"/>
          </ac:spMkLst>
        </pc:spChg>
        <pc:spChg chg="add">
          <ac:chgData name="Kaveri Krishnan" userId="b7c3e7e8-bc1d-4623-be8e-3cf7f79f0877" providerId="ADAL" clId="{AE4AB4B9-3762-4D24-8F26-214328025747}" dt="2023-12-06T17:20:39.230" v="83" actId="26606"/>
          <ac:spMkLst>
            <pc:docMk/>
            <pc:sldMk cId="3509323221" sldId="346"/>
            <ac:spMk id="39947" creationId="{EEBF1590-3B36-48EE-A89D-3B6F3CB256AB}"/>
          </ac:spMkLst>
        </pc:spChg>
        <pc:spChg chg="add">
          <ac:chgData name="Kaveri Krishnan" userId="b7c3e7e8-bc1d-4623-be8e-3cf7f79f0877" providerId="ADAL" clId="{AE4AB4B9-3762-4D24-8F26-214328025747}" dt="2023-12-06T17:20:39.230" v="83" actId="26606"/>
          <ac:spMkLst>
            <pc:docMk/>
            <pc:sldMk cId="3509323221" sldId="346"/>
            <ac:spMk id="39949" creationId="{AC8F6C8C-AB5A-4548-942D-E3FD40ACBC49}"/>
          </ac:spMkLst>
        </pc:spChg>
      </pc:sldChg>
      <pc:sldChg chg="addSp modSp mod setBg">
        <pc:chgData name="Kaveri Krishnan" userId="b7c3e7e8-bc1d-4623-be8e-3cf7f79f0877" providerId="ADAL" clId="{AE4AB4B9-3762-4D24-8F26-214328025747}" dt="2023-12-06T17:22:01.312" v="93" actId="5793"/>
        <pc:sldMkLst>
          <pc:docMk/>
          <pc:sldMk cId="3805729638" sldId="347"/>
        </pc:sldMkLst>
        <pc:spChg chg="mod">
          <ac:chgData name="Kaveri Krishnan" userId="b7c3e7e8-bc1d-4623-be8e-3cf7f79f0877" providerId="ADAL" clId="{AE4AB4B9-3762-4D24-8F26-214328025747}" dt="2023-12-06T17:21:50.781" v="89" actId="26606"/>
          <ac:spMkLst>
            <pc:docMk/>
            <pc:sldMk cId="3805729638" sldId="347"/>
            <ac:spMk id="5" creationId="{00000000-0000-0000-0000-000000000000}"/>
          </ac:spMkLst>
        </pc:spChg>
        <pc:spChg chg="mod">
          <ac:chgData name="Kaveri Krishnan" userId="b7c3e7e8-bc1d-4623-be8e-3cf7f79f0877" providerId="ADAL" clId="{AE4AB4B9-3762-4D24-8F26-214328025747}" dt="2023-12-06T17:21:50.781" v="89" actId="26606"/>
          <ac:spMkLst>
            <pc:docMk/>
            <pc:sldMk cId="3805729638" sldId="347"/>
            <ac:spMk id="40963" creationId="{00000000-0000-0000-0000-000000000000}"/>
          </ac:spMkLst>
        </pc:spChg>
        <pc:spChg chg="mod">
          <ac:chgData name="Kaveri Krishnan" userId="b7c3e7e8-bc1d-4623-be8e-3cf7f79f0877" providerId="ADAL" clId="{AE4AB4B9-3762-4D24-8F26-214328025747}" dt="2023-12-06T17:22:01.312" v="93" actId="5793"/>
          <ac:spMkLst>
            <pc:docMk/>
            <pc:sldMk cId="3805729638" sldId="347"/>
            <ac:spMk id="40964" creationId="{00000000-0000-0000-0000-000000000000}"/>
          </ac:spMkLst>
        </pc:spChg>
        <pc:spChg chg="add">
          <ac:chgData name="Kaveri Krishnan" userId="b7c3e7e8-bc1d-4623-be8e-3cf7f79f0877" providerId="ADAL" clId="{AE4AB4B9-3762-4D24-8F26-214328025747}" dt="2023-12-06T17:21:50.781" v="89" actId="26606"/>
          <ac:spMkLst>
            <pc:docMk/>
            <pc:sldMk cId="3805729638" sldId="347"/>
            <ac:spMk id="40969" creationId="{979E27D9-03C7-44E2-9FF8-15D0C8506AF7}"/>
          </ac:spMkLst>
        </pc:spChg>
        <pc:spChg chg="add">
          <ac:chgData name="Kaveri Krishnan" userId="b7c3e7e8-bc1d-4623-be8e-3cf7f79f0877" providerId="ADAL" clId="{AE4AB4B9-3762-4D24-8F26-214328025747}" dt="2023-12-06T17:21:50.781" v="89" actId="26606"/>
          <ac:spMkLst>
            <pc:docMk/>
            <pc:sldMk cId="3805729638" sldId="347"/>
            <ac:spMk id="40971" creationId="{EEBF1590-3B36-48EE-A89D-3B6F3CB256AB}"/>
          </ac:spMkLst>
        </pc:spChg>
        <pc:spChg chg="add">
          <ac:chgData name="Kaveri Krishnan" userId="b7c3e7e8-bc1d-4623-be8e-3cf7f79f0877" providerId="ADAL" clId="{AE4AB4B9-3762-4D24-8F26-214328025747}" dt="2023-12-06T17:21:50.781" v="89" actId="26606"/>
          <ac:spMkLst>
            <pc:docMk/>
            <pc:sldMk cId="3805729638" sldId="347"/>
            <ac:spMk id="40973" creationId="{AC8F6C8C-AB5A-4548-942D-E3FD40ACBC49}"/>
          </ac:spMkLst>
        </pc:spChg>
      </pc:sldChg>
      <pc:sldChg chg="addSp delSp modSp mod setBg">
        <pc:chgData name="Kaveri Krishnan" userId="b7c3e7e8-bc1d-4623-be8e-3cf7f79f0877" providerId="ADAL" clId="{AE4AB4B9-3762-4D24-8F26-214328025747}" dt="2023-12-06T17:22:12.594" v="94" actId="26606"/>
        <pc:sldMkLst>
          <pc:docMk/>
          <pc:sldMk cId="1254660774" sldId="348"/>
        </pc:sldMkLst>
        <pc:spChg chg="mod">
          <ac:chgData name="Kaveri Krishnan" userId="b7c3e7e8-bc1d-4623-be8e-3cf7f79f0877" providerId="ADAL" clId="{AE4AB4B9-3762-4D24-8F26-214328025747}" dt="2023-12-06T17:22:12.594" v="94" actId="26606"/>
          <ac:spMkLst>
            <pc:docMk/>
            <pc:sldMk cId="1254660774" sldId="348"/>
            <ac:spMk id="5" creationId="{00000000-0000-0000-0000-000000000000}"/>
          </ac:spMkLst>
        </pc:spChg>
        <pc:spChg chg="mod">
          <ac:chgData name="Kaveri Krishnan" userId="b7c3e7e8-bc1d-4623-be8e-3cf7f79f0877" providerId="ADAL" clId="{AE4AB4B9-3762-4D24-8F26-214328025747}" dt="2023-12-06T17:22:12.594" v="94" actId="26606"/>
          <ac:spMkLst>
            <pc:docMk/>
            <pc:sldMk cId="1254660774" sldId="348"/>
            <ac:spMk id="41987" creationId="{00000000-0000-0000-0000-000000000000}"/>
          </ac:spMkLst>
        </pc:spChg>
        <pc:spChg chg="del">
          <ac:chgData name="Kaveri Krishnan" userId="b7c3e7e8-bc1d-4623-be8e-3cf7f79f0877" providerId="ADAL" clId="{AE4AB4B9-3762-4D24-8F26-214328025747}" dt="2023-12-06T17:22:12.594" v="94" actId="26606"/>
          <ac:spMkLst>
            <pc:docMk/>
            <pc:sldMk cId="1254660774" sldId="348"/>
            <ac:spMk id="41988" creationId="{00000000-0000-0000-0000-000000000000}"/>
          </ac:spMkLst>
        </pc:spChg>
        <pc:spChg chg="add">
          <ac:chgData name="Kaveri Krishnan" userId="b7c3e7e8-bc1d-4623-be8e-3cf7f79f0877" providerId="ADAL" clId="{AE4AB4B9-3762-4D24-8F26-214328025747}" dt="2023-12-06T17:22:12.594" v="94" actId="26606"/>
          <ac:spMkLst>
            <pc:docMk/>
            <pc:sldMk cId="1254660774" sldId="348"/>
            <ac:spMk id="41994" creationId="{BACC6370-2D7E-4714-9D71-7542949D7D5D}"/>
          </ac:spMkLst>
        </pc:spChg>
        <pc:spChg chg="add">
          <ac:chgData name="Kaveri Krishnan" userId="b7c3e7e8-bc1d-4623-be8e-3cf7f79f0877" providerId="ADAL" clId="{AE4AB4B9-3762-4D24-8F26-214328025747}" dt="2023-12-06T17:22:12.594" v="94" actId="26606"/>
          <ac:spMkLst>
            <pc:docMk/>
            <pc:sldMk cId="1254660774" sldId="348"/>
            <ac:spMk id="41996" creationId="{256B2C21-A230-48C0-8DF1-C46611373C44}"/>
          </ac:spMkLst>
        </pc:spChg>
        <pc:spChg chg="add">
          <ac:chgData name="Kaveri Krishnan" userId="b7c3e7e8-bc1d-4623-be8e-3cf7f79f0877" providerId="ADAL" clId="{AE4AB4B9-3762-4D24-8F26-214328025747}" dt="2023-12-06T17:22:12.594" v="94" actId="26606"/>
          <ac:spMkLst>
            <pc:docMk/>
            <pc:sldMk cId="1254660774" sldId="348"/>
            <ac:spMk id="41998" creationId="{3847E18C-932D-4C95-AABA-FEC7C9499AD7}"/>
          </ac:spMkLst>
        </pc:spChg>
        <pc:spChg chg="add">
          <ac:chgData name="Kaveri Krishnan" userId="b7c3e7e8-bc1d-4623-be8e-3cf7f79f0877" providerId="ADAL" clId="{AE4AB4B9-3762-4D24-8F26-214328025747}" dt="2023-12-06T17:22:12.594" v="94" actId="26606"/>
          <ac:spMkLst>
            <pc:docMk/>
            <pc:sldMk cId="1254660774" sldId="348"/>
            <ac:spMk id="42000" creationId="{3150CB11-0C61-439E-910F-5787759E72A0}"/>
          </ac:spMkLst>
        </pc:spChg>
        <pc:spChg chg="add">
          <ac:chgData name="Kaveri Krishnan" userId="b7c3e7e8-bc1d-4623-be8e-3cf7f79f0877" providerId="ADAL" clId="{AE4AB4B9-3762-4D24-8F26-214328025747}" dt="2023-12-06T17:22:12.594" v="94" actId="26606"/>
          <ac:spMkLst>
            <pc:docMk/>
            <pc:sldMk cId="1254660774" sldId="348"/>
            <ac:spMk id="42002" creationId="{43F8A58B-5155-44CE-A5FF-7647B47D0A7A}"/>
          </ac:spMkLst>
        </pc:spChg>
        <pc:spChg chg="add">
          <ac:chgData name="Kaveri Krishnan" userId="b7c3e7e8-bc1d-4623-be8e-3cf7f79f0877" providerId="ADAL" clId="{AE4AB4B9-3762-4D24-8F26-214328025747}" dt="2023-12-06T17:22:12.594" v="94" actId="26606"/>
          <ac:spMkLst>
            <pc:docMk/>
            <pc:sldMk cId="1254660774" sldId="348"/>
            <ac:spMk id="42004" creationId="{443F2ACA-E6D6-4028-82DD-F03C262D5DE6}"/>
          </ac:spMkLst>
        </pc:spChg>
        <pc:graphicFrameChg chg="add">
          <ac:chgData name="Kaveri Krishnan" userId="b7c3e7e8-bc1d-4623-be8e-3cf7f79f0877" providerId="ADAL" clId="{AE4AB4B9-3762-4D24-8F26-214328025747}" dt="2023-12-06T17:22:12.594" v="94" actId="26606"/>
          <ac:graphicFrameMkLst>
            <pc:docMk/>
            <pc:sldMk cId="1254660774" sldId="348"/>
            <ac:graphicFrameMk id="41990" creationId="{BFCCE0CA-666B-2AEF-9E0F-262458DEFC60}"/>
          </ac:graphicFrameMkLst>
        </pc:graphicFrameChg>
      </pc:sldChg>
      <pc:sldChg chg="addSp modSp mod setBg">
        <pc:chgData name="Kaveri Krishnan" userId="b7c3e7e8-bc1d-4623-be8e-3cf7f79f0877" providerId="ADAL" clId="{AE4AB4B9-3762-4D24-8F26-214328025747}" dt="2023-12-06T17:22:33.295" v="97" actId="123"/>
        <pc:sldMkLst>
          <pc:docMk/>
          <pc:sldMk cId="1727241479" sldId="349"/>
        </pc:sldMkLst>
        <pc:spChg chg="mod">
          <ac:chgData name="Kaveri Krishnan" userId="b7c3e7e8-bc1d-4623-be8e-3cf7f79f0877" providerId="ADAL" clId="{AE4AB4B9-3762-4D24-8F26-214328025747}" dt="2023-12-06T17:22:24.580" v="95" actId="26606"/>
          <ac:spMkLst>
            <pc:docMk/>
            <pc:sldMk cId="1727241479" sldId="349"/>
            <ac:spMk id="5" creationId="{00000000-0000-0000-0000-000000000000}"/>
          </ac:spMkLst>
        </pc:spChg>
        <pc:spChg chg="mod">
          <ac:chgData name="Kaveri Krishnan" userId="b7c3e7e8-bc1d-4623-be8e-3cf7f79f0877" providerId="ADAL" clId="{AE4AB4B9-3762-4D24-8F26-214328025747}" dt="2023-12-06T17:22:24.580" v="95" actId="26606"/>
          <ac:spMkLst>
            <pc:docMk/>
            <pc:sldMk cId="1727241479" sldId="349"/>
            <ac:spMk id="43011" creationId="{00000000-0000-0000-0000-000000000000}"/>
          </ac:spMkLst>
        </pc:spChg>
        <pc:spChg chg="mod">
          <ac:chgData name="Kaveri Krishnan" userId="b7c3e7e8-bc1d-4623-be8e-3cf7f79f0877" providerId="ADAL" clId="{AE4AB4B9-3762-4D24-8F26-214328025747}" dt="2023-12-06T17:22:33.295" v="97" actId="123"/>
          <ac:spMkLst>
            <pc:docMk/>
            <pc:sldMk cId="1727241479" sldId="349"/>
            <ac:spMk id="43012" creationId="{00000000-0000-0000-0000-000000000000}"/>
          </ac:spMkLst>
        </pc:spChg>
        <pc:spChg chg="add">
          <ac:chgData name="Kaveri Krishnan" userId="b7c3e7e8-bc1d-4623-be8e-3cf7f79f0877" providerId="ADAL" clId="{AE4AB4B9-3762-4D24-8F26-214328025747}" dt="2023-12-06T17:22:24.580" v="95" actId="26606"/>
          <ac:spMkLst>
            <pc:docMk/>
            <pc:sldMk cId="1727241479" sldId="349"/>
            <ac:spMk id="43017" creationId="{09588DA8-065E-4F6F-8EFD-43104AB2E0CF}"/>
          </ac:spMkLst>
        </pc:spChg>
        <pc:spChg chg="add">
          <ac:chgData name="Kaveri Krishnan" userId="b7c3e7e8-bc1d-4623-be8e-3cf7f79f0877" providerId="ADAL" clId="{AE4AB4B9-3762-4D24-8F26-214328025747}" dt="2023-12-06T17:22:24.580" v="95" actId="26606"/>
          <ac:spMkLst>
            <pc:docMk/>
            <pc:sldMk cId="1727241479" sldId="349"/>
            <ac:spMk id="43019" creationId="{C4285719-470E-454C-AF62-8323075F1F5B}"/>
          </ac:spMkLst>
        </pc:spChg>
        <pc:spChg chg="add">
          <ac:chgData name="Kaveri Krishnan" userId="b7c3e7e8-bc1d-4623-be8e-3cf7f79f0877" providerId="ADAL" clId="{AE4AB4B9-3762-4D24-8F26-214328025747}" dt="2023-12-06T17:22:24.580" v="95" actId="26606"/>
          <ac:spMkLst>
            <pc:docMk/>
            <pc:sldMk cId="1727241479" sldId="349"/>
            <ac:spMk id="43021" creationId="{CD9FE4EF-C4D8-49A0-B2FF-81D8DB7D8A24}"/>
          </ac:spMkLst>
        </pc:spChg>
        <pc:spChg chg="add">
          <ac:chgData name="Kaveri Krishnan" userId="b7c3e7e8-bc1d-4623-be8e-3cf7f79f0877" providerId="ADAL" clId="{AE4AB4B9-3762-4D24-8F26-214328025747}" dt="2023-12-06T17:22:24.580" v="95" actId="26606"/>
          <ac:spMkLst>
            <pc:docMk/>
            <pc:sldMk cId="1727241479" sldId="349"/>
            <ac:spMk id="43023" creationId="{4300840D-0A0B-4512-BACA-B439D5B9C57C}"/>
          </ac:spMkLst>
        </pc:spChg>
        <pc:spChg chg="add">
          <ac:chgData name="Kaveri Krishnan" userId="b7c3e7e8-bc1d-4623-be8e-3cf7f79f0877" providerId="ADAL" clId="{AE4AB4B9-3762-4D24-8F26-214328025747}" dt="2023-12-06T17:22:24.580" v="95" actId="26606"/>
          <ac:spMkLst>
            <pc:docMk/>
            <pc:sldMk cId="1727241479" sldId="349"/>
            <ac:spMk id="43025" creationId="{D2B78728-A580-49A7-84F9-6EF6F583ADE0}"/>
          </ac:spMkLst>
        </pc:spChg>
        <pc:spChg chg="add">
          <ac:chgData name="Kaveri Krishnan" userId="b7c3e7e8-bc1d-4623-be8e-3cf7f79f0877" providerId="ADAL" clId="{AE4AB4B9-3762-4D24-8F26-214328025747}" dt="2023-12-06T17:22:24.580" v="95" actId="26606"/>
          <ac:spMkLst>
            <pc:docMk/>
            <pc:sldMk cId="1727241479" sldId="349"/>
            <ac:spMk id="43027" creationId="{38FAA1A1-D861-433F-88FA-1E9D6FD31D11}"/>
          </ac:spMkLst>
        </pc:spChg>
        <pc:spChg chg="add">
          <ac:chgData name="Kaveri Krishnan" userId="b7c3e7e8-bc1d-4623-be8e-3cf7f79f0877" providerId="ADAL" clId="{AE4AB4B9-3762-4D24-8F26-214328025747}" dt="2023-12-06T17:22:24.580" v="95" actId="26606"/>
          <ac:spMkLst>
            <pc:docMk/>
            <pc:sldMk cId="1727241479" sldId="349"/>
            <ac:spMk id="43029" creationId="{8D71EDA1-87BF-4D5D-AB79-F346FD19278A}"/>
          </ac:spMkLst>
        </pc:spChg>
      </pc:sldChg>
      <pc:sldChg chg="addSp delSp modSp mod setBg">
        <pc:chgData name="Kaveri Krishnan" userId="b7c3e7e8-bc1d-4623-be8e-3cf7f79f0877" providerId="ADAL" clId="{AE4AB4B9-3762-4D24-8F26-214328025747}" dt="2023-12-06T17:23:10.994" v="98" actId="26606"/>
        <pc:sldMkLst>
          <pc:docMk/>
          <pc:sldMk cId="2886029367" sldId="350"/>
        </pc:sldMkLst>
        <pc:spChg chg="mod">
          <ac:chgData name="Kaveri Krishnan" userId="b7c3e7e8-bc1d-4623-be8e-3cf7f79f0877" providerId="ADAL" clId="{AE4AB4B9-3762-4D24-8F26-214328025747}" dt="2023-12-06T17:23:10.994" v="98" actId="26606"/>
          <ac:spMkLst>
            <pc:docMk/>
            <pc:sldMk cId="2886029367" sldId="350"/>
            <ac:spMk id="5" creationId="{00000000-0000-0000-0000-000000000000}"/>
          </ac:spMkLst>
        </pc:spChg>
        <pc:spChg chg="mod">
          <ac:chgData name="Kaveri Krishnan" userId="b7c3e7e8-bc1d-4623-be8e-3cf7f79f0877" providerId="ADAL" clId="{AE4AB4B9-3762-4D24-8F26-214328025747}" dt="2023-12-06T17:23:10.994" v="98" actId="26606"/>
          <ac:spMkLst>
            <pc:docMk/>
            <pc:sldMk cId="2886029367" sldId="350"/>
            <ac:spMk id="44035" creationId="{00000000-0000-0000-0000-000000000000}"/>
          </ac:spMkLst>
        </pc:spChg>
        <pc:spChg chg="del">
          <ac:chgData name="Kaveri Krishnan" userId="b7c3e7e8-bc1d-4623-be8e-3cf7f79f0877" providerId="ADAL" clId="{AE4AB4B9-3762-4D24-8F26-214328025747}" dt="2023-12-06T17:23:10.994" v="98" actId="26606"/>
          <ac:spMkLst>
            <pc:docMk/>
            <pc:sldMk cId="2886029367" sldId="350"/>
            <ac:spMk id="44036" creationId="{00000000-0000-0000-0000-000000000000}"/>
          </ac:spMkLst>
        </pc:spChg>
        <pc:spChg chg="add">
          <ac:chgData name="Kaveri Krishnan" userId="b7c3e7e8-bc1d-4623-be8e-3cf7f79f0877" providerId="ADAL" clId="{AE4AB4B9-3762-4D24-8F26-214328025747}" dt="2023-12-06T17:23:10.994" v="98" actId="26606"/>
          <ac:spMkLst>
            <pc:docMk/>
            <pc:sldMk cId="2886029367" sldId="350"/>
            <ac:spMk id="44042" creationId="{BACC6370-2D7E-4714-9D71-7542949D7D5D}"/>
          </ac:spMkLst>
        </pc:spChg>
        <pc:spChg chg="add">
          <ac:chgData name="Kaveri Krishnan" userId="b7c3e7e8-bc1d-4623-be8e-3cf7f79f0877" providerId="ADAL" clId="{AE4AB4B9-3762-4D24-8F26-214328025747}" dt="2023-12-06T17:23:10.994" v="98" actId="26606"/>
          <ac:spMkLst>
            <pc:docMk/>
            <pc:sldMk cId="2886029367" sldId="350"/>
            <ac:spMk id="44044" creationId="{256B2C21-A230-48C0-8DF1-C46611373C44}"/>
          </ac:spMkLst>
        </pc:spChg>
        <pc:spChg chg="add">
          <ac:chgData name="Kaveri Krishnan" userId="b7c3e7e8-bc1d-4623-be8e-3cf7f79f0877" providerId="ADAL" clId="{AE4AB4B9-3762-4D24-8F26-214328025747}" dt="2023-12-06T17:23:10.994" v="98" actId="26606"/>
          <ac:spMkLst>
            <pc:docMk/>
            <pc:sldMk cId="2886029367" sldId="350"/>
            <ac:spMk id="44046" creationId="{3847E18C-932D-4C95-AABA-FEC7C9499AD7}"/>
          </ac:spMkLst>
        </pc:spChg>
        <pc:spChg chg="add">
          <ac:chgData name="Kaveri Krishnan" userId="b7c3e7e8-bc1d-4623-be8e-3cf7f79f0877" providerId="ADAL" clId="{AE4AB4B9-3762-4D24-8F26-214328025747}" dt="2023-12-06T17:23:10.994" v="98" actId="26606"/>
          <ac:spMkLst>
            <pc:docMk/>
            <pc:sldMk cId="2886029367" sldId="350"/>
            <ac:spMk id="44048" creationId="{3150CB11-0C61-439E-910F-5787759E72A0}"/>
          </ac:spMkLst>
        </pc:spChg>
        <pc:spChg chg="add">
          <ac:chgData name="Kaveri Krishnan" userId="b7c3e7e8-bc1d-4623-be8e-3cf7f79f0877" providerId="ADAL" clId="{AE4AB4B9-3762-4D24-8F26-214328025747}" dt="2023-12-06T17:23:10.994" v="98" actId="26606"/>
          <ac:spMkLst>
            <pc:docMk/>
            <pc:sldMk cId="2886029367" sldId="350"/>
            <ac:spMk id="44050" creationId="{43F8A58B-5155-44CE-A5FF-7647B47D0A7A}"/>
          </ac:spMkLst>
        </pc:spChg>
        <pc:spChg chg="add">
          <ac:chgData name="Kaveri Krishnan" userId="b7c3e7e8-bc1d-4623-be8e-3cf7f79f0877" providerId="ADAL" clId="{AE4AB4B9-3762-4D24-8F26-214328025747}" dt="2023-12-06T17:23:10.994" v="98" actId="26606"/>
          <ac:spMkLst>
            <pc:docMk/>
            <pc:sldMk cId="2886029367" sldId="350"/>
            <ac:spMk id="44052" creationId="{443F2ACA-E6D6-4028-82DD-F03C262D5DE6}"/>
          </ac:spMkLst>
        </pc:spChg>
        <pc:graphicFrameChg chg="add">
          <ac:chgData name="Kaveri Krishnan" userId="b7c3e7e8-bc1d-4623-be8e-3cf7f79f0877" providerId="ADAL" clId="{AE4AB4B9-3762-4D24-8F26-214328025747}" dt="2023-12-06T17:23:10.994" v="98" actId="26606"/>
          <ac:graphicFrameMkLst>
            <pc:docMk/>
            <pc:sldMk cId="2886029367" sldId="350"/>
            <ac:graphicFrameMk id="44038" creationId="{534B7537-E1C1-65F0-59A5-7693225F6270}"/>
          </ac:graphicFrameMkLst>
        </pc:graphicFrameChg>
      </pc:sldChg>
      <pc:sldChg chg="addSp delSp modSp mod setBg">
        <pc:chgData name="Kaveri Krishnan" userId="b7c3e7e8-bc1d-4623-be8e-3cf7f79f0877" providerId="ADAL" clId="{AE4AB4B9-3762-4D24-8F26-214328025747}" dt="2023-12-06T17:24:05.221" v="102" actId="26606"/>
        <pc:sldMkLst>
          <pc:docMk/>
          <pc:sldMk cId="4257051670" sldId="351"/>
        </pc:sldMkLst>
        <pc:spChg chg="mod ord">
          <ac:chgData name="Kaveri Krishnan" userId="b7c3e7e8-bc1d-4623-be8e-3cf7f79f0877" providerId="ADAL" clId="{AE4AB4B9-3762-4D24-8F26-214328025747}" dt="2023-12-06T17:24:05.221" v="102" actId="26606"/>
          <ac:spMkLst>
            <pc:docMk/>
            <pc:sldMk cId="4257051670" sldId="351"/>
            <ac:spMk id="5" creationId="{00000000-0000-0000-0000-000000000000}"/>
          </ac:spMkLst>
        </pc:spChg>
        <pc:spChg chg="mod">
          <ac:chgData name="Kaveri Krishnan" userId="b7c3e7e8-bc1d-4623-be8e-3cf7f79f0877" providerId="ADAL" clId="{AE4AB4B9-3762-4D24-8F26-214328025747}" dt="2023-12-06T17:24:05.221" v="102" actId="26606"/>
          <ac:spMkLst>
            <pc:docMk/>
            <pc:sldMk cId="4257051670" sldId="351"/>
            <ac:spMk id="45059" creationId="{00000000-0000-0000-0000-000000000000}"/>
          </ac:spMkLst>
        </pc:spChg>
        <pc:spChg chg="mod">
          <ac:chgData name="Kaveri Krishnan" userId="b7c3e7e8-bc1d-4623-be8e-3cf7f79f0877" providerId="ADAL" clId="{AE4AB4B9-3762-4D24-8F26-214328025747}" dt="2023-12-06T17:24:05.221" v="102" actId="26606"/>
          <ac:spMkLst>
            <pc:docMk/>
            <pc:sldMk cId="4257051670" sldId="351"/>
            <ac:spMk id="45060" creationId="{00000000-0000-0000-0000-000000000000}"/>
          </ac:spMkLst>
        </pc:spChg>
        <pc:spChg chg="add del">
          <ac:chgData name="Kaveri Krishnan" userId="b7c3e7e8-bc1d-4623-be8e-3cf7f79f0877" providerId="ADAL" clId="{AE4AB4B9-3762-4D24-8F26-214328025747}" dt="2023-12-06T17:24:05.221" v="102" actId="26606"/>
          <ac:spMkLst>
            <pc:docMk/>
            <pc:sldMk cId="4257051670" sldId="351"/>
            <ac:spMk id="45062" creationId="{09588DA8-065E-4F6F-8EFD-43104AB2E0CF}"/>
          </ac:spMkLst>
        </pc:spChg>
        <pc:spChg chg="add del">
          <ac:chgData name="Kaveri Krishnan" userId="b7c3e7e8-bc1d-4623-be8e-3cf7f79f0877" providerId="ADAL" clId="{AE4AB4B9-3762-4D24-8F26-214328025747}" dt="2023-12-06T17:24:05.221" v="102" actId="26606"/>
          <ac:spMkLst>
            <pc:docMk/>
            <pc:sldMk cId="4257051670" sldId="351"/>
            <ac:spMk id="45063" creationId="{C4285719-470E-454C-AF62-8323075F1F5B}"/>
          </ac:spMkLst>
        </pc:spChg>
        <pc:spChg chg="add del">
          <ac:chgData name="Kaveri Krishnan" userId="b7c3e7e8-bc1d-4623-be8e-3cf7f79f0877" providerId="ADAL" clId="{AE4AB4B9-3762-4D24-8F26-214328025747}" dt="2023-12-06T17:24:05.221" v="102" actId="26606"/>
          <ac:spMkLst>
            <pc:docMk/>
            <pc:sldMk cId="4257051670" sldId="351"/>
            <ac:spMk id="45064" creationId="{CD9FE4EF-C4D8-49A0-B2FF-81D8DB7D8A24}"/>
          </ac:spMkLst>
        </pc:spChg>
        <pc:spChg chg="add del">
          <ac:chgData name="Kaveri Krishnan" userId="b7c3e7e8-bc1d-4623-be8e-3cf7f79f0877" providerId="ADAL" clId="{AE4AB4B9-3762-4D24-8F26-214328025747}" dt="2023-12-06T17:23:31.126" v="100" actId="26606"/>
          <ac:spMkLst>
            <pc:docMk/>
            <pc:sldMk cId="4257051670" sldId="351"/>
            <ac:spMk id="45065" creationId="{09588DA8-065E-4F6F-8EFD-43104AB2E0CF}"/>
          </ac:spMkLst>
        </pc:spChg>
        <pc:spChg chg="add del">
          <ac:chgData name="Kaveri Krishnan" userId="b7c3e7e8-bc1d-4623-be8e-3cf7f79f0877" providerId="ADAL" clId="{AE4AB4B9-3762-4D24-8F26-214328025747}" dt="2023-12-06T17:24:05.221" v="102" actId="26606"/>
          <ac:spMkLst>
            <pc:docMk/>
            <pc:sldMk cId="4257051670" sldId="351"/>
            <ac:spMk id="45066" creationId="{4300840D-0A0B-4512-BACA-B439D5B9C57C}"/>
          </ac:spMkLst>
        </pc:spChg>
        <pc:spChg chg="add del">
          <ac:chgData name="Kaveri Krishnan" userId="b7c3e7e8-bc1d-4623-be8e-3cf7f79f0877" providerId="ADAL" clId="{AE4AB4B9-3762-4D24-8F26-214328025747}" dt="2023-12-06T17:23:31.126" v="100" actId="26606"/>
          <ac:spMkLst>
            <pc:docMk/>
            <pc:sldMk cId="4257051670" sldId="351"/>
            <ac:spMk id="45067" creationId="{C4285719-470E-454C-AF62-8323075F1F5B}"/>
          </ac:spMkLst>
        </pc:spChg>
        <pc:spChg chg="add del">
          <ac:chgData name="Kaveri Krishnan" userId="b7c3e7e8-bc1d-4623-be8e-3cf7f79f0877" providerId="ADAL" clId="{AE4AB4B9-3762-4D24-8F26-214328025747}" dt="2023-12-06T17:24:05.221" v="102" actId="26606"/>
          <ac:spMkLst>
            <pc:docMk/>
            <pc:sldMk cId="4257051670" sldId="351"/>
            <ac:spMk id="45068" creationId="{D2B78728-A580-49A7-84F9-6EF6F583ADE0}"/>
          </ac:spMkLst>
        </pc:spChg>
        <pc:spChg chg="add del">
          <ac:chgData name="Kaveri Krishnan" userId="b7c3e7e8-bc1d-4623-be8e-3cf7f79f0877" providerId="ADAL" clId="{AE4AB4B9-3762-4D24-8F26-214328025747}" dt="2023-12-06T17:23:31.126" v="100" actId="26606"/>
          <ac:spMkLst>
            <pc:docMk/>
            <pc:sldMk cId="4257051670" sldId="351"/>
            <ac:spMk id="45069" creationId="{CD9FE4EF-C4D8-49A0-B2FF-81D8DB7D8A24}"/>
          </ac:spMkLst>
        </pc:spChg>
        <pc:spChg chg="add del">
          <ac:chgData name="Kaveri Krishnan" userId="b7c3e7e8-bc1d-4623-be8e-3cf7f79f0877" providerId="ADAL" clId="{AE4AB4B9-3762-4D24-8F26-214328025747}" dt="2023-12-06T17:24:05.221" v="102" actId="26606"/>
          <ac:spMkLst>
            <pc:docMk/>
            <pc:sldMk cId="4257051670" sldId="351"/>
            <ac:spMk id="45070" creationId="{38FAA1A1-D861-433F-88FA-1E9D6FD31D11}"/>
          </ac:spMkLst>
        </pc:spChg>
        <pc:spChg chg="add del">
          <ac:chgData name="Kaveri Krishnan" userId="b7c3e7e8-bc1d-4623-be8e-3cf7f79f0877" providerId="ADAL" clId="{AE4AB4B9-3762-4D24-8F26-214328025747}" dt="2023-12-06T17:23:31.126" v="100" actId="26606"/>
          <ac:spMkLst>
            <pc:docMk/>
            <pc:sldMk cId="4257051670" sldId="351"/>
            <ac:spMk id="45071" creationId="{4300840D-0A0B-4512-BACA-B439D5B9C57C}"/>
          </ac:spMkLst>
        </pc:spChg>
        <pc:spChg chg="add del">
          <ac:chgData name="Kaveri Krishnan" userId="b7c3e7e8-bc1d-4623-be8e-3cf7f79f0877" providerId="ADAL" clId="{AE4AB4B9-3762-4D24-8F26-214328025747}" dt="2023-12-06T17:24:05.221" v="102" actId="26606"/>
          <ac:spMkLst>
            <pc:docMk/>
            <pc:sldMk cId="4257051670" sldId="351"/>
            <ac:spMk id="45072" creationId="{8D71EDA1-87BF-4D5D-AB79-F346FD19278A}"/>
          </ac:spMkLst>
        </pc:spChg>
        <pc:spChg chg="add del">
          <ac:chgData name="Kaveri Krishnan" userId="b7c3e7e8-bc1d-4623-be8e-3cf7f79f0877" providerId="ADAL" clId="{AE4AB4B9-3762-4D24-8F26-214328025747}" dt="2023-12-06T17:23:31.126" v="100" actId="26606"/>
          <ac:spMkLst>
            <pc:docMk/>
            <pc:sldMk cId="4257051670" sldId="351"/>
            <ac:spMk id="45073" creationId="{D2B78728-A580-49A7-84F9-6EF6F583ADE0}"/>
          </ac:spMkLst>
        </pc:spChg>
        <pc:spChg chg="add del">
          <ac:chgData name="Kaveri Krishnan" userId="b7c3e7e8-bc1d-4623-be8e-3cf7f79f0877" providerId="ADAL" clId="{AE4AB4B9-3762-4D24-8F26-214328025747}" dt="2023-12-06T17:23:31.126" v="100" actId="26606"/>
          <ac:spMkLst>
            <pc:docMk/>
            <pc:sldMk cId="4257051670" sldId="351"/>
            <ac:spMk id="45075" creationId="{38FAA1A1-D861-433F-88FA-1E9D6FD31D11}"/>
          </ac:spMkLst>
        </pc:spChg>
        <pc:spChg chg="add del">
          <ac:chgData name="Kaveri Krishnan" userId="b7c3e7e8-bc1d-4623-be8e-3cf7f79f0877" providerId="ADAL" clId="{AE4AB4B9-3762-4D24-8F26-214328025747}" dt="2023-12-06T17:23:31.126" v="100" actId="26606"/>
          <ac:spMkLst>
            <pc:docMk/>
            <pc:sldMk cId="4257051670" sldId="351"/>
            <ac:spMk id="45077" creationId="{8D71EDA1-87BF-4D5D-AB79-F346FD19278A}"/>
          </ac:spMkLst>
        </pc:spChg>
      </pc:sldChg>
      <pc:sldChg chg="addSp delSp modSp mod setBg">
        <pc:chgData name="Kaveri Krishnan" userId="b7c3e7e8-bc1d-4623-be8e-3cf7f79f0877" providerId="ADAL" clId="{AE4AB4B9-3762-4D24-8F26-214328025747}" dt="2023-12-06T17:24:17.299" v="103" actId="26606"/>
        <pc:sldMkLst>
          <pc:docMk/>
          <pc:sldMk cId="3974172121" sldId="355"/>
        </pc:sldMkLst>
        <pc:spChg chg="mod">
          <ac:chgData name="Kaveri Krishnan" userId="b7c3e7e8-bc1d-4623-be8e-3cf7f79f0877" providerId="ADAL" clId="{AE4AB4B9-3762-4D24-8F26-214328025747}" dt="2023-12-06T17:24:17.299" v="103" actId="26606"/>
          <ac:spMkLst>
            <pc:docMk/>
            <pc:sldMk cId="3974172121" sldId="355"/>
            <ac:spMk id="5" creationId="{00000000-0000-0000-0000-000000000000}"/>
          </ac:spMkLst>
        </pc:spChg>
        <pc:spChg chg="mod">
          <ac:chgData name="Kaveri Krishnan" userId="b7c3e7e8-bc1d-4623-be8e-3cf7f79f0877" providerId="ADAL" clId="{AE4AB4B9-3762-4D24-8F26-214328025747}" dt="2023-12-06T17:24:17.299" v="103" actId="26606"/>
          <ac:spMkLst>
            <pc:docMk/>
            <pc:sldMk cId="3974172121" sldId="355"/>
            <ac:spMk id="49155" creationId="{00000000-0000-0000-0000-000000000000}"/>
          </ac:spMkLst>
        </pc:spChg>
        <pc:spChg chg="del">
          <ac:chgData name="Kaveri Krishnan" userId="b7c3e7e8-bc1d-4623-be8e-3cf7f79f0877" providerId="ADAL" clId="{AE4AB4B9-3762-4D24-8F26-214328025747}" dt="2023-12-06T17:24:17.299" v="103" actId="26606"/>
          <ac:spMkLst>
            <pc:docMk/>
            <pc:sldMk cId="3974172121" sldId="355"/>
            <ac:spMk id="49156" creationId="{00000000-0000-0000-0000-000000000000}"/>
          </ac:spMkLst>
        </pc:spChg>
        <pc:spChg chg="add">
          <ac:chgData name="Kaveri Krishnan" userId="b7c3e7e8-bc1d-4623-be8e-3cf7f79f0877" providerId="ADAL" clId="{AE4AB4B9-3762-4D24-8F26-214328025747}" dt="2023-12-06T17:24:17.299" v="103" actId="26606"/>
          <ac:spMkLst>
            <pc:docMk/>
            <pc:sldMk cId="3974172121" sldId="355"/>
            <ac:spMk id="49162" creationId="{BACC6370-2D7E-4714-9D71-7542949D7D5D}"/>
          </ac:spMkLst>
        </pc:spChg>
        <pc:spChg chg="add">
          <ac:chgData name="Kaveri Krishnan" userId="b7c3e7e8-bc1d-4623-be8e-3cf7f79f0877" providerId="ADAL" clId="{AE4AB4B9-3762-4D24-8F26-214328025747}" dt="2023-12-06T17:24:17.299" v="103" actId="26606"/>
          <ac:spMkLst>
            <pc:docMk/>
            <pc:sldMk cId="3974172121" sldId="355"/>
            <ac:spMk id="49164" creationId="{256B2C21-A230-48C0-8DF1-C46611373C44}"/>
          </ac:spMkLst>
        </pc:spChg>
        <pc:spChg chg="add">
          <ac:chgData name="Kaveri Krishnan" userId="b7c3e7e8-bc1d-4623-be8e-3cf7f79f0877" providerId="ADAL" clId="{AE4AB4B9-3762-4D24-8F26-214328025747}" dt="2023-12-06T17:24:17.299" v="103" actId="26606"/>
          <ac:spMkLst>
            <pc:docMk/>
            <pc:sldMk cId="3974172121" sldId="355"/>
            <ac:spMk id="49166" creationId="{3847E18C-932D-4C95-AABA-FEC7C9499AD7}"/>
          </ac:spMkLst>
        </pc:spChg>
        <pc:spChg chg="add">
          <ac:chgData name="Kaveri Krishnan" userId="b7c3e7e8-bc1d-4623-be8e-3cf7f79f0877" providerId="ADAL" clId="{AE4AB4B9-3762-4D24-8F26-214328025747}" dt="2023-12-06T17:24:17.299" v="103" actId="26606"/>
          <ac:spMkLst>
            <pc:docMk/>
            <pc:sldMk cId="3974172121" sldId="355"/>
            <ac:spMk id="49168" creationId="{3150CB11-0C61-439E-910F-5787759E72A0}"/>
          </ac:spMkLst>
        </pc:spChg>
        <pc:spChg chg="add">
          <ac:chgData name="Kaveri Krishnan" userId="b7c3e7e8-bc1d-4623-be8e-3cf7f79f0877" providerId="ADAL" clId="{AE4AB4B9-3762-4D24-8F26-214328025747}" dt="2023-12-06T17:24:17.299" v="103" actId="26606"/>
          <ac:spMkLst>
            <pc:docMk/>
            <pc:sldMk cId="3974172121" sldId="355"/>
            <ac:spMk id="49170" creationId="{43F8A58B-5155-44CE-A5FF-7647B47D0A7A}"/>
          </ac:spMkLst>
        </pc:spChg>
        <pc:spChg chg="add">
          <ac:chgData name="Kaveri Krishnan" userId="b7c3e7e8-bc1d-4623-be8e-3cf7f79f0877" providerId="ADAL" clId="{AE4AB4B9-3762-4D24-8F26-214328025747}" dt="2023-12-06T17:24:17.299" v="103" actId="26606"/>
          <ac:spMkLst>
            <pc:docMk/>
            <pc:sldMk cId="3974172121" sldId="355"/>
            <ac:spMk id="49172" creationId="{443F2ACA-E6D6-4028-82DD-F03C262D5DE6}"/>
          </ac:spMkLst>
        </pc:spChg>
        <pc:graphicFrameChg chg="add">
          <ac:chgData name="Kaveri Krishnan" userId="b7c3e7e8-bc1d-4623-be8e-3cf7f79f0877" providerId="ADAL" clId="{AE4AB4B9-3762-4D24-8F26-214328025747}" dt="2023-12-06T17:24:17.299" v="103" actId="26606"/>
          <ac:graphicFrameMkLst>
            <pc:docMk/>
            <pc:sldMk cId="3974172121" sldId="355"/>
            <ac:graphicFrameMk id="49158" creationId="{6D95E332-CD95-BC20-7BC0-D2982FD69669}"/>
          </ac:graphicFrameMkLst>
        </pc:graphicFrameChg>
      </pc:sldChg>
      <pc:sldChg chg="del">
        <pc:chgData name="Kaveri Krishnan" userId="b7c3e7e8-bc1d-4623-be8e-3cf7f79f0877" providerId="ADAL" clId="{AE4AB4B9-3762-4D24-8F26-214328025747}" dt="2023-12-06T17:24:26.660" v="104" actId="47"/>
        <pc:sldMkLst>
          <pc:docMk/>
          <pc:sldMk cId="3328573886" sldId="356"/>
        </pc:sldMkLst>
      </pc:sldChg>
      <pc:sldChg chg="del">
        <pc:chgData name="Kaveri Krishnan" userId="b7c3e7e8-bc1d-4623-be8e-3cf7f79f0877" providerId="ADAL" clId="{AE4AB4B9-3762-4D24-8F26-214328025747}" dt="2023-12-06T17:24:37.175" v="105" actId="47"/>
        <pc:sldMkLst>
          <pc:docMk/>
          <pc:sldMk cId="1378493666" sldId="357"/>
        </pc:sldMkLst>
      </pc:sldChg>
      <pc:sldChg chg="del">
        <pc:chgData name="Kaveri Krishnan" userId="b7c3e7e8-bc1d-4623-be8e-3cf7f79f0877" providerId="ADAL" clId="{AE4AB4B9-3762-4D24-8F26-214328025747}" dt="2023-12-06T17:24:42.630" v="106" actId="47"/>
        <pc:sldMkLst>
          <pc:docMk/>
          <pc:sldMk cId="3893276846" sldId="359"/>
        </pc:sldMkLst>
      </pc:sldChg>
      <pc:sldChg chg="addSp delSp modSp mod setBg">
        <pc:chgData name="Kaveri Krishnan" userId="b7c3e7e8-bc1d-4623-be8e-3cf7f79f0877" providerId="ADAL" clId="{AE4AB4B9-3762-4D24-8F26-214328025747}" dt="2023-12-06T17:32:06.520" v="125" actId="478"/>
        <pc:sldMkLst>
          <pc:docMk/>
          <pc:sldMk cId="2190445080" sldId="360"/>
        </pc:sldMkLst>
        <pc:spChg chg="add">
          <ac:chgData name="Kaveri Krishnan" userId="b7c3e7e8-bc1d-4623-be8e-3cf7f79f0877" providerId="ADAL" clId="{AE4AB4B9-3762-4D24-8F26-214328025747}" dt="2023-12-06T17:24:46.132" v="108" actId="26606"/>
          <ac:spMkLst>
            <pc:docMk/>
            <pc:sldMk cId="2190445080" sldId="360"/>
            <ac:spMk id="6" creationId="{00000000-0000-0000-0000-000000000000}"/>
          </ac:spMkLst>
        </pc:spChg>
        <pc:spChg chg="mod">
          <ac:chgData name="Kaveri Krishnan" userId="b7c3e7e8-bc1d-4623-be8e-3cf7f79f0877" providerId="ADAL" clId="{AE4AB4B9-3762-4D24-8F26-214328025747}" dt="2023-12-06T17:24:46.132" v="108" actId="26606"/>
          <ac:spMkLst>
            <pc:docMk/>
            <pc:sldMk cId="2190445080" sldId="360"/>
            <ac:spMk id="54275" creationId="{00000000-0000-0000-0000-000000000000}"/>
          </ac:spMkLst>
        </pc:spChg>
        <pc:spChg chg="add mod">
          <ac:chgData name="Kaveri Krishnan" userId="b7c3e7e8-bc1d-4623-be8e-3cf7f79f0877" providerId="ADAL" clId="{AE4AB4B9-3762-4D24-8F26-214328025747}" dt="2023-12-06T17:25:28.864" v="113" actId="11"/>
          <ac:spMkLst>
            <pc:docMk/>
            <pc:sldMk cId="2190445080" sldId="360"/>
            <ac:spMk id="54276" creationId="{00000000-0000-0000-0000-000000000000}"/>
          </ac:spMkLst>
        </pc:spChg>
        <pc:spChg chg="del mod">
          <ac:chgData name="Kaveri Krishnan" userId="b7c3e7e8-bc1d-4623-be8e-3cf7f79f0877" providerId="ADAL" clId="{AE4AB4B9-3762-4D24-8F26-214328025747}" dt="2023-12-06T17:32:06.520" v="125" actId="478"/>
          <ac:spMkLst>
            <pc:docMk/>
            <pc:sldMk cId="2190445080" sldId="360"/>
            <ac:spMk id="54277" creationId="{00000000-0000-0000-0000-000000000000}"/>
          </ac:spMkLst>
        </pc:spChg>
        <pc:spChg chg="del mod replId">
          <ac:chgData name="Kaveri Krishnan" userId="b7c3e7e8-bc1d-4623-be8e-3cf7f79f0877" providerId="ADAL" clId="{AE4AB4B9-3762-4D24-8F26-214328025747}" dt="2023-12-06T17:24:46.132" v="108" actId="26606"/>
          <ac:spMkLst>
            <pc:docMk/>
            <pc:sldMk cId="2190445080" sldId="360"/>
            <ac:spMk id="54279" creationId="{00000000-0000-0000-0000-000000000000}"/>
          </ac:spMkLst>
        </pc:spChg>
        <pc:spChg chg="del mod replId">
          <ac:chgData name="Kaveri Krishnan" userId="b7c3e7e8-bc1d-4623-be8e-3cf7f79f0877" providerId="ADAL" clId="{AE4AB4B9-3762-4D24-8F26-214328025747}" dt="2023-12-06T17:24:46.132" v="108" actId="26606"/>
          <ac:spMkLst>
            <pc:docMk/>
            <pc:sldMk cId="2190445080" sldId="360"/>
            <ac:spMk id="54280" creationId="{00000000-0000-0000-0000-000000000000}"/>
          </ac:spMkLst>
        </pc:spChg>
        <pc:spChg chg="add">
          <ac:chgData name="Kaveri Krishnan" userId="b7c3e7e8-bc1d-4623-be8e-3cf7f79f0877" providerId="ADAL" clId="{AE4AB4B9-3762-4D24-8F26-214328025747}" dt="2023-12-06T17:24:46.132" v="108" actId="26606"/>
          <ac:spMkLst>
            <pc:docMk/>
            <pc:sldMk cId="2190445080" sldId="360"/>
            <ac:spMk id="54282" creationId="{BACC6370-2D7E-4714-9D71-7542949D7D5D}"/>
          </ac:spMkLst>
        </pc:spChg>
        <pc:spChg chg="add">
          <ac:chgData name="Kaveri Krishnan" userId="b7c3e7e8-bc1d-4623-be8e-3cf7f79f0877" providerId="ADAL" clId="{AE4AB4B9-3762-4D24-8F26-214328025747}" dt="2023-12-06T17:24:46.132" v="108" actId="26606"/>
          <ac:spMkLst>
            <pc:docMk/>
            <pc:sldMk cId="2190445080" sldId="360"/>
            <ac:spMk id="54284" creationId="{F68B3F68-107C-434F-AA38-110D5EA91B85}"/>
          </ac:spMkLst>
        </pc:spChg>
        <pc:spChg chg="add">
          <ac:chgData name="Kaveri Krishnan" userId="b7c3e7e8-bc1d-4623-be8e-3cf7f79f0877" providerId="ADAL" clId="{AE4AB4B9-3762-4D24-8F26-214328025747}" dt="2023-12-06T17:24:46.132" v="108" actId="26606"/>
          <ac:spMkLst>
            <pc:docMk/>
            <pc:sldMk cId="2190445080" sldId="360"/>
            <ac:spMk id="54286" creationId="{AAD0DBB9-1A4B-4391-81D4-CB19F9AB918A}"/>
          </ac:spMkLst>
        </pc:spChg>
        <pc:spChg chg="add">
          <ac:chgData name="Kaveri Krishnan" userId="b7c3e7e8-bc1d-4623-be8e-3cf7f79f0877" providerId="ADAL" clId="{AE4AB4B9-3762-4D24-8F26-214328025747}" dt="2023-12-06T17:24:46.132" v="108" actId="26606"/>
          <ac:spMkLst>
            <pc:docMk/>
            <pc:sldMk cId="2190445080" sldId="360"/>
            <ac:spMk id="54288" creationId="{063BBA22-50EA-4C4D-BE05-F1CE4E63AA56}"/>
          </ac:spMkLst>
        </pc:spChg>
      </pc:sldChg>
      <pc:sldChg chg="addSp delSp modSp mod setBg">
        <pc:chgData name="Kaveri Krishnan" userId="b7c3e7e8-bc1d-4623-be8e-3cf7f79f0877" providerId="ADAL" clId="{AE4AB4B9-3762-4D24-8F26-214328025747}" dt="2023-12-06T17:32:13.165" v="126" actId="478"/>
        <pc:sldMkLst>
          <pc:docMk/>
          <pc:sldMk cId="3912940685" sldId="361"/>
        </pc:sldMkLst>
        <pc:spChg chg="mod">
          <ac:chgData name="Kaveri Krishnan" userId="b7c3e7e8-bc1d-4623-be8e-3cf7f79f0877" providerId="ADAL" clId="{AE4AB4B9-3762-4D24-8F26-214328025747}" dt="2023-12-06T17:26:06.296" v="115" actId="26606"/>
          <ac:spMkLst>
            <pc:docMk/>
            <pc:sldMk cId="3912940685" sldId="361"/>
            <ac:spMk id="6" creationId="{00000000-0000-0000-0000-000000000000}"/>
          </ac:spMkLst>
        </pc:spChg>
        <pc:spChg chg="mod">
          <ac:chgData name="Kaveri Krishnan" userId="b7c3e7e8-bc1d-4623-be8e-3cf7f79f0877" providerId="ADAL" clId="{AE4AB4B9-3762-4D24-8F26-214328025747}" dt="2023-12-06T17:26:06.296" v="115" actId="26606"/>
          <ac:spMkLst>
            <pc:docMk/>
            <pc:sldMk cId="3912940685" sldId="361"/>
            <ac:spMk id="55299" creationId="{00000000-0000-0000-0000-000000000000}"/>
          </ac:spMkLst>
        </pc:spChg>
        <pc:spChg chg="add del">
          <ac:chgData name="Kaveri Krishnan" userId="b7c3e7e8-bc1d-4623-be8e-3cf7f79f0877" providerId="ADAL" clId="{AE4AB4B9-3762-4D24-8F26-214328025747}" dt="2023-12-06T17:26:06.296" v="115" actId="26606"/>
          <ac:spMkLst>
            <pc:docMk/>
            <pc:sldMk cId="3912940685" sldId="361"/>
            <ac:spMk id="55300" creationId="{00000000-0000-0000-0000-000000000000}"/>
          </ac:spMkLst>
        </pc:spChg>
        <pc:spChg chg="del mod">
          <ac:chgData name="Kaveri Krishnan" userId="b7c3e7e8-bc1d-4623-be8e-3cf7f79f0877" providerId="ADAL" clId="{AE4AB4B9-3762-4D24-8F26-214328025747}" dt="2023-12-06T17:32:13.165" v="126" actId="478"/>
          <ac:spMkLst>
            <pc:docMk/>
            <pc:sldMk cId="3912940685" sldId="361"/>
            <ac:spMk id="55301" creationId="{00000000-0000-0000-0000-000000000000}"/>
          </ac:spMkLst>
        </pc:spChg>
        <pc:spChg chg="add del">
          <ac:chgData name="Kaveri Krishnan" userId="b7c3e7e8-bc1d-4623-be8e-3cf7f79f0877" providerId="ADAL" clId="{AE4AB4B9-3762-4D24-8F26-214328025747}" dt="2023-12-06T17:26:06.296" v="115" actId="26606"/>
          <ac:spMkLst>
            <pc:docMk/>
            <pc:sldMk cId="3912940685" sldId="361"/>
            <ac:spMk id="55307" creationId="{BACC6370-2D7E-4714-9D71-7542949D7D5D}"/>
          </ac:spMkLst>
        </pc:spChg>
        <pc:spChg chg="add del">
          <ac:chgData name="Kaveri Krishnan" userId="b7c3e7e8-bc1d-4623-be8e-3cf7f79f0877" providerId="ADAL" clId="{AE4AB4B9-3762-4D24-8F26-214328025747}" dt="2023-12-06T17:26:06.296" v="115" actId="26606"/>
          <ac:spMkLst>
            <pc:docMk/>
            <pc:sldMk cId="3912940685" sldId="361"/>
            <ac:spMk id="55309" creationId="{F68B3F68-107C-434F-AA38-110D5EA91B85}"/>
          </ac:spMkLst>
        </pc:spChg>
        <pc:spChg chg="add del">
          <ac:chgData name="Kaveri Krishnan" userId="b7c3e7e8-bc1d-4623-be8e-3cf7f79f0877" providerId="ADAL" clId="{AE4AB4B9-3762-4D24-8F26-214328025747}" dt="2023-12-06T17:26:06.296" v="115" actId="26606"/>
          <ac:spMkLst>
            <pc:docMk/>
            <pc:sldMk cId="3912940685" sldId="361"/>
            <ac:spMk id="55311" creationId="{AAD0DBB9-1A4B-4391-81D4-CB19F9AB918A}"/>
          </ac:spMkLst>
        </pc:spChg>
        <pc:spChg chg="add del">
          <ac:chgData name="Kaveri Krishnan" userId="b7c3e7e8-bc1d-4623-be8e-3cf7f79f0877" providerId="ADAL" clId="{AE4AB4B9-3762-4D24-8F26-214328025747}" dt="2023-12-06T17:26:06.296" v="115" actId="26606"/>
          <ac:spMkLst>
            <pc:docMk/>
            <pc:sldMk cId="3912940685" sldId="361"/>
            <ac:spMk id="55313" creationId="{063BBA22-50EA-4C4D-BE05-F1CE4E63AA56}"/>
          </ac:spMkLst>
        </pc:spChg>
        <pc:graphicFrameChg chg="add del">
          <ac:chgData name="Kaveri Krishnan" userId="b7c3e7e8-bc1d-4623-be8e-3cf7f79f0877" providerId="ADAL" clId="{AE4AB4B9-3762-4D24-8F26-214328025747}" dt="2023-12-06T17:26:06.296" v="115" actId="26606"/>
          <ac:graphicFrameMkLst>
            <pc:docMk/>
            <pc:sldMk cId="3912940685" sldId="361"/>
            <ac:graphicFrameMk id="55303" creationId="{00B9F6EA-E921-9F06-87A1-8F53F1004EC4}"/>
          </ac:graphicFrameMkLst>
        </pc:graphicFrameChg>
      </pc:sldChg>
      <pc:sldChg chg="addSp delSp modSp mod setBg">
        <pc:chgData name="Kaveri Krishnan" userId="b7c3e7e8-bc1d-4623-be8e-3cf7f79f0877" providerId="ADAL" clId="{AE4AB4B9-3762-4D24-8F26-214328025747}" dt="2023-12-06T17:26:31.489" v="122" actId="5793"/>
        <pc:sldMkLst>
          <pc:docMk/>
          <pc:sldMk cId="3142878344" sldId="362"/>
        </pc:sldMkLst>
        <pc:spChg chg="mod">
          <ac:chgData name="Kaveri Krishnan" userId="b7c3e7e8-bc1d-4623-be8e-3cf7f79f0877" providerId="ADAL" clId="{AE4AB4B9-3762-4D24-8F26-214328025747}" dt="2023-12-06T17:26:21.301" v="118" actId="26606"/>
          <ac:spMkLst>
            <pc:docMk/>
            <pc:sldMk cId="3142878344" sldId="362"/>
            <ac:spMk id="6" creationId="{00000000-0000-0000-0000-000000000000}"/>
          </ac:spMkLst>
        </pc:spChg>
        <pc:spChg chg="mod">
          <ac:chgData name="Kaveri Krishnan" userId="b7c3e7e8-bc1d-4623-be8e-3cf7f79f0877" providerId="ADAL" clId="{AE4AB4B9-3762-4D24-8F26-214328025747}" dt="2023-12-06T17:26:21.301" v="118" actId="26606"/>
          <ac:spMkLst>
            <pc:docMk/>
            <pc:sldMk cId="3142878344" sldId="362"/>
            <ac:spMk id="56323" creationId="{00000000-0000-0000-0000-000000000000}"/>
          </ac:spMkLst>
        </pc:spChg>
        <pc:spChg chg="add del">
          <ac:chgData name="Kaveri Krishnan" userId="b7c3e7e8-bc1d-4623-be8e-3cf7f79f0877" providerId="ADAL" clId="{AE4AB4B9-3762-4D24-8F26-214328025747}" dt="2023-12-06T17:26:21.301" v="118" actId="26606"/>
          <ac:spMkLst>
            <pc:docMk/>
            <pc:sldMk cId="3142878344" sldId="362"/>
            <ac:spMk id="56324" creationId="{00000000-0000-0000-0000-000000000000}"/>
          </ac:spMkLst>
        </pc:spChg>
        <pc:spChg chg="add">
          <ac:chgData name="Kaveri Krishnan" userId="b7c3e7e8-bc1d-4623-be8e-3cf7f79f0877" providerId="ADAL" clId="{AE4AB4B9-3762-4D24-8F26-214328025747}" dt="2023-12-06T17:26:21.301" v="118" actId="26606"/>
          <ac:spMkLst>
            <pc:docMk/>
            <pc:sldMk cId="3142878344" sldId="362"/>
            <ac:spMk id="56329" creationId="{1B15ED52-F352-441B-82BF-E0EA34836D08}"/>
          </ac:spMkLst>
        </pc:spChg>
        <pc:spChg chg="add del">
          <ac:chgData name="Kaveri Krishnan" userId="b7c3e7e8-bc1d-4623-be8e-3cf7f79f0877" providerId="ADAL" clId="{AE4AB4B9-3762-4D24-8F26-214328025747}" dt="2023-12-06T17:26:21.286" v="117" actId="26606"/>
          <ac:spMkLst>
            <pc:docMk/>
            <pc:sldMk cId="3142878344" sldId="362"/>
            <ac:spMk id="56330" creationId="{56E9B3E6-E277-4D68-BA48-9CB43FFBD6E2}"/>
          </ac:spMkLst>
        </pc:spChg>
        <pc:spChg chg="add">
          <ac:chgData name="Kaveri Krishnan" userId="b7c3e7e8-bc1d-4623-be8e-3cf7f79f0877" providerId="ADAL" clId="{AE4AB4B9-3762-4D24-8F26-214328025747}" dt="2023-12-06T17:26:21.301" v="118" actId="26606"/>
          <ac:spMkLst>
            <pc:docMk/>
            <pc:sldMk cId="3142878344" sldId="362"/>
            <ac:spMk id="56331" creationId="{3B2E3793-BFE6-45A2-9B7B-E18844431C99}"/>
          </ac:spMkLst>
        </pc:spChg>
        <pc:spChg chg="add del">
          <ac:chgData name="Kaveri Krishnan" userId="b7c3e7e8-bc1d-4623-be8e-3cf7f79f0877" providerId="ADAL" clId="{AE4AB4B9-3762-4D24-8F26-214328025747}" dt="2023-12-06T17:26:21.286" v="117" actId="26606"/>
          <ac:spMkLst>
            <pc:docMk/>
            <pc:sldMk cId="3142878344" sldId="362"/>
            <ac:spMk id="56337" creationId="{D5B0017B-2ECA-49AF-B397-DC140825DF8D}"/>
          </ac:spMkLst>
        </pc:spChg>
        <pc:spChg chg="add">
          <ac:chgData name="Kaveri Krishnan" userId="b7c3e7e8-bc1d-4623-be8e-3cf7f79f0877" providerId="ADAL" clId="{AE4AB4B9-3762-4D24-8F26-214328025747}" dt="2023-12-06T17:26:21.301" v="118" actId="26606"/>
          <ac:spMkLst>
            <pc:docMk/>
            <pc:sldMk cId="3142878344" sldId="362"/>
            <ac:spMk id="56341" creationId="{BC4C4868-CB8F-4AF9-9CDB-8108F2C19B67}"/>
          </ac:spMkLst>
        </pc:spChg>
        <pc:spChg chg="add">
          <ac:chgData name="Kaveri Krishnan" userId="b7c3e7e8-bc1d-4623-be8e-3cf7f79f0877" providerId="ADAL" clId="{AE4AB4B9-3762-4D24-8F26-214328025747}" dt="2023-12-06T17:26:21.301" v="118" actId="26606"/>
          <ac:spMkLst>
            <pc:docMk/>
            <pc:sldMk cId="3142878344" sldId="362"/>
            <ac:spMk id="56342" creationId="{375E0459-6403-40CD-989D-56A4407CA12E}"/>
          </ac:spMkLst>
        </pc:spChg>
        <pc:spChg chg="add">
          <ac:chgData name="Kaveri Krishnan" userId="b7c3e7e8-bc1d-4623-be8e-3cf7f79f0877" providerId="ADAL" clId="{AE4AB4B9-3762-4D24-8F26-214328025747}" dt="2023-12-06T17:26:21.301" v="118" actId="26606"/>
          <ac:spMkLst>
            <pc:docMk/>
            <pc:sldMk cId="3142878344" sldId="362"/>
            <ac:spMk id="56343" creationId="{53E5B1A8-3AC9-4BD1-9BBC-78CA94F2D1BA}"/>
          </ac:spMkLst>
        </pc:spChg>
        <pc:spChg chg="add mod">
          <ac:chgData name="Kaveri Krishnan" userId="b7c3e7e8-bc1d-4623-be8e-3cf7f79f0877" providerId="ADAL" clId="{AE4AB4B9-3762-4D24-8F26-214328025747}" dt="2023-12-06T17:26:31.489" v="122" actId="5793"/>
          <ac:spMkLst>
            <pc:docMk/>
            <pc:sldMk cId="3142878344" sldId="362"/>
            <ac:spMk id="56344" creationId="{00000000-0000-0000-0000-000000000000}"/>
          </ac:spMkLst>
        </pc:spChg>
        <pc:grpChg chg="add del">
          <ac:chgData name="Kaveri Krishnan" userId="b7c3e7e8-bc1d-4623-be8e-3cf7f79f0877" providerId="ADAL" clId="{AE4AB4B9-3762-4D24-8F26-214328025747}" dt="2023-12-06T17:26:21.286" v="117" actId="26606"/>
          <ac:grpSpMkLst>
            <pc:docMk/>
            <pc:sldMk cId="3142878344" sldId="362"/>
            <ac:grpSpMk id="56332" creationId="{AE1C45F0-260A-458C-96ED-C1F6D2151219}"/>
          </ac:grpSpMkLst>
        </pc:grpChg>
        <pc:graphicFrameChg chg="add del">
          <ac:chgData name="Kaveri Krishnan" userId="b7c3e7e8-bc1d-4623-be8e-3cf7f79f0877" providerId="ADAL" clId="{AE4AB4B9-3762-4D24-8F26-214328025747}" dt="2023-12-06T17:26:21.286" v="117" actId="26606"/>
          <ac:graphicFrameMkLst>
            <pc:docMk/>
            <pc:sldMk cId="3142878344" sldId="362"/>
            <ac:graphicFrameMk id="56326" creationId="{8208AFBE-E7C0-70FC-3F56-94ACB30B00B6}"/>
          </ac:graphicFrameMkLst>
        </pc:graphicFrameChg>
        <pc:cxnChg chg="add del">
          <ac:chgData name="Kaveri Krishnan" userId="b7c3e7e8-bc1d-4623-be8e-3cf7f79f0877" providerId="ADAL" clId="{AE4AB4B9-3762-4D24-8F26-214328025747}" dt="2023-12-06T17:26:21.286" v="117" actId="26606"/>
          <ac:cxnSpMkLst>
            <pc:docMk/>
            <pc:sldMk cId="3142878344" sldId="362"/>
            <ac:cxnSpMk id="56339" creationId="{6CF1BAF6-AD41-4082-B212-8A1F9A2E8779}"/>
          </ac:cxnSpMkLst>
        </pc:cxnChg>
      </pc:sldChg>
      <pc:sldChg chg="addSp delSp modSp mod setBg">
        <pc:chgData name="Kaveri Krishnan" userId="b7c3e7e8-bc1d-4623-be8e-3cf7f79f0877" providerId="ADAL" clId="{AE4AB4B9-3762-4D24-8F26-214328025747}" dt="2023-12-06T17:31:52.471" v="124" actId="123"/>
        <pc:sldMkLst>
          <pc:docMk/>
          <pc:sldMk cId="2264823547" sldId="363"/>
        </pc:sldMkLst>
        <pc:spChg chg="mod">
          <ac:chgData name="Kaveri Krishnan" userId="b7c3e7e8-bc1d-4623-be8e-3cf7f79f0877" providerId="ADAL" clId="{AE4AB4B9-3762-4D24-8F26-214328025747}" dt="2023-12-06T17:31:46.554" v="123" actId="26606"/>
          <ac:spMkLst>
            <pc:docMk/>
            <pc:sldMk cId="2264823547" sldId="363"/>
            <ac:spMk id="6" creationId="{00000000-0000-0000-0000-000000000000}"/>
          </ac:spMkLst>
        </pc:spChg>
        <pc:spChg chg="mod">
          <ac:chgData name="Kaveri Krishnan" userId="b7c3e7e8-bc1d-4623-be8e-3cf7f79f0877" providerId="ADAL" clId="{AE4AB4B9-3762-4D24-8F26-214328025747}" dt="2023-12-06T17:31:46.554" v="123" actId="26606"/>
          <ac:spMkLst>
            <pc:docMk/>
            <pc:sldMk cId="2264823547" sldId="363"/>
            <ac:spMk id="57347" creationId="{00000000-0000-0000-0000-000000000000}"/>
          </ac:spMkLst>
        </pc:spChg>
        <pc:spChg chg="mod">
          <ac:chgData name="Kaveri Krishnan" userId="b7c3e7e8-bc1d-4623-be8e-3cf7f79f0877" providerId="ADAL" clId="{AE4AB4B9-3762-4D24-8F26-214328025747}" dt="2023-12-06T17:31:52.471" v="124" actId="123"/>
          <ac:spMkLst>
            <pc:docMk/>
            <pc:sldMk cId="2264823547" sldId="363"/>
            <ac:spMk id="57348" creationId="{00000000-0000-0000-0000-000000000000}"/>
          </ac:spMkLst>
        </pc:spChg>
        <pc:spChg chg="del">
          <ac:chgData name="Kaveri Krishnan" userId="b7c3e7e8-bc1d-4623-be8e-3cf7f79f0877" providerId="ADAL" clId="{AE4AB4B9-3762-4D24-8F26-214328025747}" dt="2023-12-06T10:32:23.228" v="0" actId="478"/>
          <ac:spMkLst>
            <pc:docMk/>
            <pc:sldMk cId="2264823547" sldId="363"/>
            <ac:spMk id="57349" creationId="{00000000-0000-0000-0000-000000000000}"/>
          </ac:spMkLst>
        </pc:spChg>
        <pc:spChg chg="add">
          <ac:chgData name="Kaveri Krishnan" userId="b7c3e7e8-bc1d-4623-be8e-3cf7f79f0877" providerId="ADAL" clId="{AE4AB4B9-3762-4D24-8F26-214328025747}" dt="2023-12-06T17:31:46.554" v="123" actId="26606"/>
          <ac:spMkLst>
            <pc:docMk/>
            <pc:sldMk cId="2264823547" sldId="363"/>
            <ac:spMk id="57355" creationId="{59A309A7-1751-4ABE-A3C1-EEC40366AD89}"/>
          </ac:spMkLst>
        </pc:spChg>
        <pc:spChg chg="add">
          <ac:chgData name="Kaveri Krishnan" userId="b7c3e7e8-bc1d-4623-be8e-3cf7f79f0877" providerId="ADAL" clId="{AE4AB4B9-3762-4D24-8F26-214328025747}" dt="2023-12-06T17:31:46.554" v="123" actId="26606"/>
          <ac:spMkLst>
            <pc:docMk/>
            <pc:sldMk cId="2264823547" sldId="363"/>
            <ac:spMk id="57357" creationId="{967D8EB6-EAE1-4F9C-B398-83321E287204}"/>
          </ac:spMkLst>
        </pc:spChg>
        <pc:picChg chg="add">
          <ac:chgData name="Kaveri Krishnan" userId="b7c3e7e8-bc1d-4623-be8e-3cf7f79f0877" providerId="ADAL" clId="{AE4AB4B9-3762-4D24-8F26-214328025747}" dt="2023-12-06T17:31:46.554" v="123" actId="26606"/>
          <ac:picMkLst>
            <pc:docMk/>
            <pc:sldMk cId="2264823547" sldId="363"/>
            <ac:picMk id="57352" creationId="{109EECEA-576F-E7FF-1698-C28D4F2B3E1A}"/>
          </ac:picMkLst>
        </pc:picChg>
      </pc:sldChg>
      <pc:sldChg chg="addSp modSp mod setBg">
        <pc:chgData name="Kaveri Krishnan" userId="b7c3e7e8-bc1d-4623-be8e-3cf7f79f0877" providerId="ADAL" clId="{AE4AB4B9-3762-4D24-8F26-214328025747}" dt="2023-12-06T17:32:45.841" v="130" actId="5793"/>
        <pc:sldMkLst>
          <pc:docMk/>
          <pc:sldMk cId="2527649056" sldId="364"/>
        </pc:sldMkLst>
        <pc:spChg chg="mod">
          <ac:chgData name="Kaveri Krishnan" userId="b7c3e7e8-bc1d-4623-be8e-3cf7f79f0877" providerId="ADAL" clId="{AE4AB4B9-3762-4D24-8F26-214328025747}" dt="2023-12-06T17:32:36.818" v="127" actId="26606"/>
          <ac:spMkLst>
            <pc:docMk/>
            <pc:sldMk cId="2527649056" sldId="364"/>
            <ac:spMk id="5" creationId="{00000000-0000-0000-0000-000000000000}"/>
          </ac:spMkLst>
        </pc:spChg>
        <pc:spChg chg="mod">
          <ac:chgData name="Kaveri Krishnan" userId="b7c3e7e8-bc1d-4623-be8e-3cf7f79f0877" providerId="ADAL" clId="{AE4AB4B9-3762-4D24-8F26-214328025747}" dt="2023-12-06T17:32:36.818" v="127" actId="26606"/>
          <ac:spMkLst>
            <pc:docMk/>
            <pc:sldMk cId="2527649056" sldId="364"/>
            <ac:spMk id="58371" creationId="{00000000-0000-0000-0000-000000000000}"/>
          </ac:spMkLst>
        </pc:spChg>
        <pc:spChg chg="mod">
          <ac:chgData name="Kaveri Krishnan" userId="b7c3e7e8-bc1d-4623-be8e-3cf7f79f0877" providerId="ADAL" clId="{AE4AB4B9-3762-4D24-8F26-214328025747}" dt="2023-12-06T17:32:45.841" v="130" actId="5793"/>
          <ac:spMkLst>
            <pc:docMk/>
            <pc:sldMk cId="2527649056" sldId="364"/>
            <ac:spMk id="58372" creationId="{00000000-0000-0000-0000-000000000000}"/>
          </ac:spMkLst>
        </pc:spChg>
        <pc:spChg chg="add">
          <ac:chgData name="Kaveri Krishnan" userId="b7c3e7e8-bc1d-4623-be8e-3cf7f79f0877" providerId="ADAL" clId="{AE4AB4B9-3762-4D24-8F26-214328025747}" dt="2023-12-06T17:32:36.818" v="127" actId="26606"/>
          <ac:spMkLst>
            <pc:docMk/>
            <pc:sldMk cId="2527649056" sldId="364"/>
            <ac:spMk id="58379" creationId="{59A309A7-1751-4ABE-A3C1-EEC40366AD89}"/>
          </ac:spMkLst>
        </pc:spChg>
        <pc:spChg chg="add">
          <ac:chgData name="Kaveri Krishnan" userId="b7c3e7e8-bc1d-4623-be8e-3cf7f79f0877" providerId="ADAL" clId="{AE4AB4B9-3762-4D24-8F26-214328025747}" dt="2023-12-06T17:32:36.818" v="127" actId="26606"/>
          <ac:spMkLst>
            <pc:docMk/>
            <pc:sldMk cId="2527649056" sldId="364"/>
            <ac:spMk id="58381" creationId="{967D8EB6-EAE1-4F9C-B398-83321E287204}"/>
          </ac:spMkLst>
        </pc:spChg>
        <pc:picChg chg="add">
          <ac:chgData name="Kaveri Krishnan" userId="b7c3e7e8-bc1d-4623-be8e-3cf7f79f0877" providerId="ADAL" clId="{AE4AB4B9-3762-4D24-8F26-214328025747}" dt="2023-12-06T17:32:36.818" v="127" actId="26606"/>
          <ac:picMkLst>
            <pc:docMk/>
            <pc:sldMk cId="2527649056" sldId="364"/>
            <ac:picMk id="58376" creationId="{62998C83-D288-97E6-A4BD-7FE20C766414}"/>
          </ac:picMkLst>
        </pc:picChg>
      </pc:sldChg>
      <pc:sldChg chg="addSp delSp mod">
        <pc:chgData name="Kaveri Krishnan" userId="b7c3e7e8-bc1d-4623-be8e-3cf7f79f0877" providerId="ADAL" clId="{AE4AB4B9-3762-4D24-8F26-214328025747}" dt="2023-12-06T17:36:42.187" v="136" actId="26606"/>
        <pc:sldMkLst>
          <pc:docMk/>
          <pc:sldMk cId="2304135808" sldId="365"/>
        </pc:sldMkLst>
        <pc:spChg chg="del">
          <ac:chgData name="Kaveri Krishnan" userId="b7c3e7e8-bc1d-4623-be8e-3cf7f79f0877" providerId="ADAL" clId="{AE4AB4B9-3762-4D24-8F26-214328025747}" dt="2023-12-06T17:36:42.187" v="136" actId="26606"/>
          <ac:spMkLst>
            <pc:docMk/>
            <pc:sldMk cId="2304135808" sldId="365"/>
            <ac:spMk id="103430" creationId="{00000000-0000-0000-0000-000000000000}"/>
          </ac:spMkLst>
        </pc:spChg>
        <pc:graphicFrameChg chg="add">
          <ac:chgData name="Kaveri Krishnan" userId="b7c3e7e8-bc1d-4623-be8e-3cf7f79f0877" providerId="ADAL" clId="{AE4AB4B9-3762-4D24-8F26-214328025747}" dt="2023-12-06T17:36:42.187" v="136" actId="26606"/>
          <ac:graphicFrameMkLst>
            <pc:docMk/>
            <pc:sldMk cId="2304135808" sldId="365"/>
            <ac:graphicFrameMk id="103432" creationId="{908184E2-52FA-C700-127A-1BF4228F9473}"/>
          </ac:graphicFrameMkLst>
        </pc:graphicFrameChg>
      </pc:sldChg>
    </pc:docChg>
  </pc:docChgLst>
  <pc:docChgLst>
    <pc:chgData name="Kaveri Krishnan" userId="b7c3e7e8-bc1d-4623-be8e-3cf7f79f0877" providerId="ADAL" clId="{CD83FAAB-8B6C-4A04-A4E2-A1A9EF4A3139}"/>
    <pc:docChg chg="undo custSel addSld delSld modSld">
      <pc:chgData name="Kaveri Krishnan" userId="b7c3e7e8-bc1d-4623-be8e-3cf7f79f0877" providerId="ADAL" clId="{CD83FAAB-8B6C-4A04-A4E2-A1A9EF4A3139}" dt="2022-12-07T05:36:53.068" v="215"/>
      <pc:docMkLst>
        <pc:docMk/>
      </pc:docMkLst>
      <pc:sldChg chg="del">
        <pc:chgData name="Kaveri Krishnan" userId="b7c3e7e8-bc1d-4623-be8e-3cf7f79f0877" providerId="ADAL" clId="{CD83FAAB-8B6C-4A04-A4E2-A1A9EF4A3139}" dt="2022-12-06T08:08:50.856" v="0" actId="47"/>
        <pc:sldMkLst>
          <pc:docMk/>
          <pc:sldMk cId="490772177" sldId="256"/>
        </pc:sldMkLst>
      </pc:sldChg>
      <pc:sldChg chg="modSp add mod">
        <pc:chgData name="Kaveri Krishnan" userId="b7c3e7e8-bc1d-4623-be8e-3cf7f79f0877" providerId="ADAL" clId="{CD83FAAB-8B6C-4A04-A4E2-A1A9EF4A3139}" dt="2022-12-06T17:47:05.652" v="209" actId="6549"/>
        <pc:sldMkLst>
          <pc:docMk/>
          <pc:sldMk cId="3301937264" sldId="268"/>
        </pc:sldMkLst>
        <pc:spChg chg="mod">
          <ac:chgData name="Kaveri Krishnan" userId="b7c3e7e8-bc1d-4623-be8e-3cf7f79f0877" providerId="ADAL" clId="{CD83FAAB-8B6C-4A04-A4E2-A1A9EF4A3139}" dt="2022-12-06T17:47:05.652" v="209" actId="6549"/>
          <ac:spMkLst>
            <pc:docMk/>
            <pc:sldMk cId="3301937264" sldId="268"/>
            <ac:spMk id="89096" creationId="{00000000-0000-0000-0000-000000000000}"/>
          </ac:spMkLst>
        </pc:spChg>
      </pc:sldChg>
      <pc:sldChg chg="modSp add mod">
        <pc:chgData name="Kaveri Krishnan" userId="b7c3e7e8-bc1d-4623-be8e-3cf7f79f0877" providerId="ADAL" clId="{CD83FAAB-8B6C-4A04-A4E2-A1A9EF4A3139}" dt="2022-12-06T10:12:44.445" v="18" actId="14100"/>
        <pc:sldMkLst>
          <pc:docMk/>
          <pc:sldMk cId="3582742440" sldId="269"/>
        </pc:sldMkLst>
        <pc:graphicFrameChg chg="modGraphic">
          <ac:chgData name="Kaveri Krishnan" userId="b7c3e7e8-bc1d-4623-be8e-3cf7f79f0877" providerId="ADAL" clId="{CD83FAAB-8B6C-4A04-A4E2-A1A9EF4A3139}" dt="2022-12-06T10:12:44.445" v="18" actId="14100"/>
          <ac:graphicFrameMkLst>
            <pc:docMk/>
            <pc:sldMk cId="3582742440" sldId="269"/>
            <ac:graphicFrameMk id="358403" creationId="{00000000-0000-0000-0000-000000000000}"/>
          </ac:graphicFrameMkLst>
        </pc:graphicFrameChg>
      </pc:sldChg>
      <pc:sldChg chg="add">
        <pc:chgData name="Kaveri Krishnan" userId="b7c3e7e8-bc1d-4623-be8e-3cf7f79f0877" providerId="ADAL" clId="{CD83FAAB-8B6C-4A04-A4E2-A1A9EF4A3139}" dt="2022-12-06T09:54:01.930" v="16"/>
        <pc:sldMkLst>
          <pc:docMk/>
          <pc:sldMk cId="3253664837" sldId="270"/>
        </pc:sldMkLst>
      </pc:sldChg>
      <pc:sldChg chg="add">
        <pc:chgData name="Kaveri Krishnan" userId="b7c3e7e8-bc1d-4623-be8e-3cf7f79f0877" providerId="ADAL" clId="{CD83FAAB-8B6C-4A04-A4E2-A1A9EF4A3139}" dt="2022-12-06T09:54:01.930" v="16"/>
        <pc:sldMkLst>
          <pc:docMk/>
          <pc:sldMk cId="2077483408" sldId="271"/>
        </pc:sldMkLst>
      </pc:sldChg>
      <pc:sldChg chg="add">
        <pc:chgData name="Kaveri Krishnan" userId="b7c3e7e8-bc1d-4623-be8e-3cf7f79f0877" providerId="ADAL" clId="{CD83FAAB-8B6C-4A04-A4E2-A1A9EF4A3139}" dt="2022-12-06T09:54:01.930" v="16"/>
        <pc:sldMkLst>
          <pc:docMk/>
          <pc:sldMk cId="3745984946" sldId="272"/>
        </pc:sldMkLst>
      </pc:sldChg>
      <pc:sldChg chg="modSp mod">
        <pc:chgData name="Kaveri Krishnan" userId="b7c3e7e8-bc1d-4623-be8e-3cf7f79f0877" providerId="ADAL" clId="{CD83FAAB-8B6C-4A04-A4E2-A1A9EF4A3139}" dt="2022-12-06T17:12:54.351" v="68" actId="6549"/>
        <pc:sldMkLst>
          <pc:docMk/>
          <pc:sldMk cId="1477026603" sldId="312"/>
        </pc:sldMkLst>
        <pc:spChg chg="mod">
          <ac:chgData name="Kaveri Krishnan" userId="b7c3e7e8-bc1d-4623-be8e-3cf7f79f0877" providerId="ADAL" clId="{CD83FAAB-8B6C-4A04-A4E2-A1A9EF4A3139}" dt="2022-12-06T17:12:54.351" v="68" actId="6549"/>
          <ac:spMkLst>
            <pc:docMk/>
            <pc:sldMk cId="1477026603" sldId="312"/>
            <ac:spMk id="4100" creationId="{00000000-0000-0000-0000-000000000000}"/>
          </ac:spMkLst>
        </pc:spChg>
      </pc:sldChg>
      <pc:sldChg chg="del mod modShow">
        <pc:chgData name="Kaveri Krishnan" userId="b7c3e7e8-bc1d-4623-be8e-3cf7f79f0877" providerId="ADAL" clId="{CD83FAAB-8B6C-4A04-A4E2-A1A9EF4A3139}" dt="2022-12-06T17:01:16.455" v="19" actId="47"/>
        <pc:sldMkLst>
          <pc:docMk/>
          <pc:sldMk cId="2116757880" sldId="313"/>
        </pc:sldMkLst>
      </pc:sldChg>
      <pc:sldChg chg="modSp del mod">
        <pc:chgData name="Kaveri Krishnan" userId="b7c3e7e8-bc1d-4623-be8e-3cf7f79f0877" providerId="ADAL" clId="{CD83FAAB-8B6C-4A04-A4E2-A1A9EF4A3139}" dt="2022-12-06T17:12:15.457" v="67" actId="47"/>
        <pc:sldMkLst>
          <pc:docMk/>
          <pc:sldMk cId="3235409309" sldId="314"/>
        </pc:sldMkLst>
        <pc:spChg chg="mod">
          <ac:chgData name="Kaveri Krishnan" userId="b7c3e7e8-bc1d-4623-be8e-3cf7f79f0877" providerId="ADAL" clId="{CD83FAAB-8B6C-4A04-A4E2-A1A9EF4A3139}" dt="2022-12-06T17:11:12.340" v="27" actId="20577"/>
          <ac:spMkLst>
            <pc:docMk/>
            <pc:sldMk cId="3235409309" sldId="314"/>
            <ac:spMk id="5124" creationId="{00000000-0000-0000-0000-000000000000}"/>
          </ac:spMkLst>
        </pc:spChg>
      </pc:sldChg>
      <pc:sldChg chg="modSp mod">
        <pc:chgData name="Kaveri Krishnan" userId="b7c3e7e8-bc1d-4623-be8e-3cf7f79f0877" providerId="ADAL" clId="{CD83FAAB-8B6C-4A04-A4E2-A1A9EF4A3139}" dt="2022-12-06T17:13:00.463" v="70" actId="20577"/>
        <pc:sldMkLst>
          <pc:docMk/>
          <pc:sldMk cId="491276357" sldId="315"/>
        </pc:sldMkLst>
        <pc:spChg chg="mod">
          <ac:chgData name="Kaveri Krishnan" userId="b7c3e7e8-bc1d-4623-be8e-3cf7f79f0877" providerId="ADAL" clId="{CD83FAAB-8B6C-4A04-A4E2-A1A9EF4A3139}" dt="2022-12-06T17:13:00.463" v="70" actId="20577"/>
          <ac:spMkLst>
            <pc:docMk/>
            <pc:sldMk cId="491276357" sldId="315"/>
            <ac:spMk id="6148" creationId="{00000000-0000-0000-0000-000000000000}"/>
          </ac:spMkLst>
        </pc:spChg>
      </pc:sldChg>
      <pc:sldChg chg="modSp mod">
        <pc:chgData name="Kaveri Krishnan" userId="b7c3e7e8-bc1d-4623-be8e-3cf7f79f0877" providerId="ADAL" clId="{CD83FAAB-8B6C-4A04-A4E2-A1A9EF4A3139}" dt="2022-12-06T08:36:47.954" v="13" actId="20577"/>
        <pc:sldMkLst>
          <pc:docMk/>
          <pc:sldMk cId="2894691742" sldId="316"/>
        </pc:sldMkLst>
        <pc:spChg chg="mod">
          <ac:chgData name="Kaveri Krishnan" userId="b7c3e7e8-bc1d-4623-be8e-3cf7f79f0877" providerId="ADAL" clId="{CD83FAAB-8B6C-4A04-A4E2-A1A9EF4A3139}" dt="2022-12-06T08:36:47.954" v="13" actId="20577"/>
          <ac:spMkLst>
            <pc:docMk/>
            <pc:sldMk cId="2894691742" sldId="316"/>
            <ac:spMk id="7172" creationId="{00000000-0000-0000-0000-000000000000}"/>
          </ac:spMkLst>
        </pc:spChg>
      </pc:sldChg>
      <pc:sldChg chg="modSp mod">
        <pc:chgData name="Kaveri Krishnan" userId="b7c3e7e8-bc1d-4623-be8e-3cf7f79f0877" providerId="ADAL" clId="{CD83FAAB-8B6C-4A04-A4E2-A1A9EF4A3139}" dt="2022-12-07T05:29:59.402" v="210" actId="20577"/>
        <pc:sldMkLst>
          <pc:docMk/>
          <pc:sldMk cId="3072449936" sldId="318"/>
        </pc:sldMkLst>
        <pc:spChg chg="mod">
          <ac:chgData name="Kaveri Krishnan" userId="b7c3e7e8-bc1d-4623-be8e-3cf7f79f0877" providerId="ADAL" clId="{CD83FAAB-8B6C-4A04-A4E2-A1A9EF4A3139}" dt="2022-12-07T05:29:59.402" v="210" actId="20577"/>
          <ac:spMkLst>
            <pc:docMk/>
            <pc:sldMk cId="3072449936" sldId="318"/>
            <ac:spMk id="11268" creationId="{00000000-0000-0000-0000-000000000000}"/>
          </ac:spMkLst>
        </pc:spChg>
      </pc:sldChg>
      <pc:sldChg chg="mod modShow">
        <pc:chgData name="Kaveri Krishnan" userId="b7c3e7e8-bc1d-4623-be8e-3cf7f79f0877" providerId="ADAL" clId="{CD83FAAB-8B6C-4A04-A4E2-A1A9EF4A3139}" dt="2022-12-06T17:14:35.305" v="71" actId="729"/>
        <pc:sldMkLst>
          <pc:docMk/>
          <pc:sldMk cId="951001416" sldId="319"/>
        </pc:sldMkLst>
      </pc:sldChg>
      <pc:sldChg chg="modSp mod modShow">
        <pc:chgData name="Kaveri Krishnan" userId="b7c3e7e8-bc1d-4623-be8e-3cf7f79f0877" providerId="ADAL" clId="{CD83FAAB-8B6C-4A04-A4E2-A1A9EF4A3139}" dt="2022-12-06T17:14:39.208" v="72" actId="729"/>
        <pc:sldMkLst>
          <pc:docMk/>
          <pc:sldMk cId="3683092456" sldId="320"/>
        </pc:sldMkLst>
        <pc:spChg chg="mod">
          <ac:chgData name="Kaveri Krishnan" userId="b7c3e7e8-bc1d-4623-be8e-3cf7f79f0877" providerId="ADAL" clId="{CD83FAAB-8B6C-4A04-A4E2-A1A9EF4A3139}" dt="2022-12-06T08:37:59.226" v="14" actId="33524"/>
          <ac:spMkLst>
            <pc:docMk/>
            <pc:sldMk cId="3683092456" sldId="320"/>
            <ac:spMk id="13315" creationId="{00000000-0000-0000-0000-000000000000}"/>
          </ac:spMkLst>
        </pc:spChg>
      </pc:sldChg>
      <pc:sldChg chg="mod modShow">
        <pc:chgData name="Kaveri Krishnan" userId="b7c3e7e8-bc1d-4623-be8e-3cf7f79f0877" providerId="ADAL" clId="{CD83FAAB-8B6C-4A04-A4E2-A1A9EF4A3139}" dt="2022-12-06T17:14:47.044" v="73" actId="729"/>
        <pc:sldMkLst>
          <pc:docMk/>
          <pc:sldMk cId="2521014353" sldId="321"/>
        </pc:sldMkLst>
      </pc:sldChg>
      <pc:sldChg chg="mod modShow">
        <pc:chgData name="Kaveri Krishnan" userId="b7c3e7e8-bc1d-4623-be8e-3cf7f79f0877" providerId="ADAL" clId="{CD83FAAB-8B6C-4A04-A4E2-A1A9EF4A3139}" dt="2022-12-06T17:15:04.172" v="74" actId="729"/>
        <pc:sldMkLst>
          <pc:docMk/>
          <pc:sldMk cId="2363709259" sldId="322"/>
        </pc:sldMkLst>
      </pc:sldChg>
      <pc:sldChg chg="mod modShow">
        <pc:chgData name="Kaveri Krishnan" userId="b7c3e7e8-bc1d-4623-be8e-3cf7f79f0877" providerId="ADAL" clId="{CD83FAAB-8B6C-4A04-A4E2-A1A9EF4A3139}" dt="2022-12-06T17:15:12.544" v="75" actId="729"/>
        <pc:sldMkLst>
          <pc:docMk/>
          <pc:sldMk cId="3187804460" sldId="323"/>
        </pc:sldMkLst>
      </pc:sldChg>
      <pc:sldChg chg="mod modShow">
        <pc:chgData name="Kaveri Krishnan" userId="b7c3e7e8-bc1d-4623-be8e-3cf7f79f0877" providerId="ADAL" clId="{CD83FAAB-8B6C-4A04-A4E2-A1A9EF4A3139}" dt="2022-12-06T17:15:41.385" v="76" actId="729"/>
        <pc:sldMkLst>
          <pc:docMk/>
          <pc:sldMk cId="4063973031" sldId="324"/>
        </pc:sldMkLst>
      </pc:sldChg>
      <pc:sldChg chg="modSp mod">
        <pc:chgData name="Kaveri Krishnan" userId="b7c3e7e8-bc1d-4623-be8e-3cf7f79f0877" providerId="ADAL" clId="{CD83FAAB-8B6C-4A04-A4E2-A1A9EF4A3139}" dt="2022-12-06T17:23:11.748" v="96" actId="20577"/>
        <pc:sldMkLst>
          <pc:docMk/>
          <pc:sldMk cId="1676199565" sldId="328"/>
        </pc:sldMkLst>
        <pc:spChg chg="mod">
          <ac:chgData name="Kaveri Krishnan" userId="b7c3e7e8-bc1d-4623-be8e-3cf7f79f0877" providerId="ADAL" clId="{CD83FAAB-8B6C-4A04-A4E2-A1A9EF4A3139}" dt="2022-12-06T17:22:10.178" v="89" actId="20577"/>
          <ac:spMkLst>
            <pc:docMk/>
            <pc:sldMk cId="1676199565" sldId="328"/>
            <ac:spMk id="21507" creationId="{00000000-0000-0000-0000-000000000000}"/>
          </ac:spMkLst>
        </pc:spChg>
        <pc:spChg chg="mod">
          <ac:chgData name="Kaveri Krishnan" userId="b7c3e7e8-bc1d-4623-be8e-3cf7f79f0877" providerId="ADAL" clId="{CD83FAAB-8B6C-4A04-A4E2-A1A9EF4A3139}" dt="2022-12-06T17:23:11.748" v="96" actId="20577"/>
          <ac:spMkLst>
            <pc:docMk/>
            <pc:sldMk cId="1676199565" sldId="328"/>
            <ac:spMk id="21508" creationId="{00000000-0000-0000-0000-000000000000}"/>
          </ac:spMkLst>
        </pc:spChg>
      </pc:sldChg>
      <pc:sldChg chg="modSp mod">
        <pc:chgData name="Kaveri Krishnan" userId="b7c3e7e8-bc1d-4623-be8e-3cf7f79f0877" providerId="ADAL" clId="{CD83FAAB-8B6C-4A04-A4E2-A1A9EF4A3139}" dt="2022-12-06T17:23:57.473" v="103" actId="1076"/>
        <pc:sldMkLst>
          <pc:docMk/>
          <pc:sldMk cId="4125320382" sldId="329"/>
        </pc:sldMkLst>
        <pc:spChg chg="mod">
          <ac:chgData name="Kaveri Krishnan" userId="b7c3e7e8-bc1d-4623-be8e-3cf7f79f0877" providerId="ADAL" clId="{CD83FAAB-8B6C-4A04-A4E2-A1A9EF4A3139}" dt="2022-12-06T17:23:40.807" v="100" actId="20577"/>
          <ac:spMkLst>
            <pc:docMk/>
            <pc:sldMk cId="4125320382" sldId="329"/>
            <ac:spMk id="22531" creationId="{00000000-0000-0000-0000-000000000000}"/>
          </ac:spMkLst>
        </pc:spChg>
        <pc:spChg chg="mod">
          <ac:chgData name="Kaveri Krishnan" userId="b7c3e7e8-bc1d-4623-be8e-3cf7f79f0877" providerId="ADAL" clId="{CD83FAAB-8B6C-4A04-A4E2-A1A9EF4A3139}" dt="2022-12-06T17:23:57.473" v="103" actId="1076"/>
          <ac:spMkLst>
            <pc:docMk/>
            <pc:sldMk cId="4125320382" sldId="329"/>
            <ac:spMk id="22533" creationId="{00000000-0000-0000-0000-000000000000}"/>
          </ac:spMkLst>
        </pc:spChg>
      </pc:sldChg>
      <pc:sldChg chg="modSp del mod">
        <pc:chgData name="Kaveri Krishnan" userId="b7c3e7e8-bc1d-4623-be8e-3cf7f79f0877" providerId="ADAL" clId="{CD83FAAB-8B6C-4A04-A4E2-A1A9EF4A3139}" dt="2022-12-06T17:25:27.798" v="121" actId="47"/>
        <pc:sldMkLst>
          <pc:docMk/>
          <pc:sldMk cId="454666199" sldId="330"/>
        </pc:sldMkLst>
        <pc:spChg chg="mod">
          <ac:chgData name="Kaveri Krishnan" userId="b7c3e7e8-bc1d-4623-be8e-3cf7f79f0877" providerId="ADAL" clId="{CD83FAAB-8B6C-4A04-A4E2-A1A9EF4A3139}" dt="2022-12-06T17:24:35.185" v="105" actId="21"/>
          <ac:spMkLst>
            <pc:docMk/>
            <pc:sldMk cId="454666199" sldId="330"/>
            <ac:spMk id="23556" creationId="{00000000-0000-0000-0000-000000000000}"/>
          </ac:spMkLst>
        </pc:spChg>
      </pc:sldChg>
      <pc:sldChg chg="modSp mod">
        <pc:chgData name="Kaveri Krishnan" userId="b7c3e7e8-bc1d-4623-be8e-3cf7f79f0877" providerId="ADAL" clId="{CD83FAAB-8B6C-4A04-A4E2-A1A9EF4A3139}" dt="2022-12-06T17:25:22.777" v="120" actId="20577"/>
        <pc:sldMkLst>
          <pc:docMk/>
          <pc:sldMk cId="3602031822" sldId="331"/>
        </pc:sldMkLst>
        <pc:spChg chg="mod">
          <ac:chgData name="Kaveri Krishnan" userId="b7c3e7e8-bc1d-4623-be8e-3cf7f79f0877" providerId="ADAL" clId="{CD83FAAB-8B6C-4A04-A4E2-A1A9EF4A3139}" dt="2022-12-06T17:25:22.777" v="120" actId="20577"/>
          <ac:spMkLst>
            <pc:docMk/>
            <pc:sldMk cId="3602031822" sldId="331"/>
            <ac:spMk id="24580" creationId="{00000000-0000-0000-0000-000000000000}"/>
          </ac:spMkLst>
        </pc:spChg>
      </pc:sldChg>
      <pc:sldChg chg="modSp mod">
        <pc:chgData name="Kaveri Krishnan" userId="b7c3e7e8-bc1d-4623-be8e-3cf7f79f0877" providerId="ADAL" clId="{CD83FAAB-8B6C-4A04-A4E2-A1A9EF4A3139}" dt="2022-12-06T17:26:05.150" v="124" actId="20577"/>
        <pc:sldMkLst>
          <pc:docMk/>
          <pc:sldMk cId="728687921" sldId="333"/>
        </pc:sldMkLst>
        <pc:spChg chg="mod">
          <ac:chgData name="Kaveri Krishnan" userId="b7c3e7e8-bc1d-4623-be8e-3cf7f79f0877" providerId="ADAL" clId="{CD83FAAB-8B6C-4A04-A4E2-A1A9EF4A3139}" dt="2022-12-06T17:26:05.150" v="124" actId="20577"/>
          <ac:spMkLst>
            <pc:docMk/>
            <pc:sldMk cId="728687921" sldId="333"/>
            <ac:spMk id="26628" creationId="{00000000-0000-0000-0000-000000000000}"/>
          </ac:spMkLst>
        </pc:spChg>
      </pc:sldChg>
      <pc:sldChg chg="mod modShow">
        <pc:chgData name="Kaveri Krishnan" userId="b7c3e7e8-bc1d-4623-be8e-3cf7f79f0877" providerId="ADAL" clId="{CD83FAAB-8B6C-4A04-A4E2-A1A9EF4A3139}" dt="2022-12-06T17:26:56.452" v="125" actId="729"/>
        <pc:sldMkLst>
          <pc:docMk/>
          <pc:sldMk cId="1769566808" sldId="336"/>
        </pc:sldMkLst>
      </pc:sldChg>
      <pc:sldChg chg="mod modShow">
        <pc:chgData name="Kaveri Krishnan" userId="b7c3e7e8-bc1d-4623-be8e-3cf7f79f0877" providerId="ADAL" clId="{CD83FAAB-8B6C-4A04-A4E2-A1A9EF4A3139}" dt="2022-12-06T17:27:00.955" v="126" actId="729"/>
        <pc:sldMkLst>
          <pc:docMk/>
          <pc:sldMk cId="4291181296" sldId="337"/>
        </pc:sldMkLst>
      </pc:sldChg>
      <pc:sldChg chg="delSp modSp mod">
        <pc:chgData name="Kaveri Krishnan" userId="b7c3e7e8-bc1d-4623-be8e-3cf7f79f0877" providerId="ADAL" clId="{CD83FAAB-8B6C-4A04-A4E2-A1A9EF4A3139}" dt="2022-12-06T17:27:53.331" v="137" actId="478"/>
        <pc:sldMkLst>
          <pc:docMk/>
          <pc:sldMk cId="1356124915" sldId="338"/>
        </pc:sldMkLst>
        <pc:graphicFrameChg chg="modGraphic">
          <ac:chgData name="Kaveri Krishnan" userId="b7c3e7e8-bc1d-4623-be8e-3cf7f79f0877" providerId="ADAL" clId="{CD83FAAB-8B6C-4A04-A4E2-A1A9EF4A3139}" dt="2022-12-06T17:27:50.166" v="136" actId="20577"/>
          <ac:graphicFrameMkLst>
            <pc:docMk/>
            <pc:sldMk cId="1356124915" sldId="338"/>
            <ac:graphicFrameMk id="31762" creationId="{00000000-0000-0000-0000-000000000000}"/>
          </ac:graphicFrameMkLst>
        </pc:graphicFrameChg>
        <pc:cxnChg chg="del">
          <ac:chgData name="Kaveri Krishnan" userId="b7c3e7e8-bc1d-4623-be8e-3cf7f79f0877" providerId="ADAL" clId="{CD83FAAB-8B6C-4A04-A4E2-A1A9EF4A3139}" dt="2022-12-06T17:27:53.331" v="137" actId="478"/>
          <ac:cxnSpMkLst>
            <pc:docMk/>
            <pc:sldMk cId="1356124915" sldId="338"/>
            <ac:cxnSpMk id="31760" creationId="{00000000-0000-0000-0000-000000000000}"/>
          </ac:cxnSpMkLst>
        </pc:cxnChg>
      </pc:sldChg>
      <pc:sldChg chg="addSp delSp modSp mod">
        <pc:chgData name="Kaveri Krishnan" userId="b7c3e7e8-bc1d-4623-be8e-3cf7f79f0877" providerId="ADAL" clId="{CD83FAAB-8B6C-4A04-A4E2-A1A9EF4A3139}" dt="2022-12-06T17:35:21.101" v="173" actId="20577"/>
        <pc:sldMkLst>
          <pc:docMk/>
          <pc:sldMk cId="3746338031" sldId="341"/>
        </pc:sldMkLst>
        <pc:spChg chg="add mod">
          <ac:chgData name="Kaveri Krishnan" userId="b7c3e7e8-bc1d-4623-be8e-3cf7f79f0877" providerId="ADAL" clId="{CD83FAAB-8B6C-4A04-A4E2-A1A9EF4A3139}" dt="2022-12-06T17:35:21.101" v="173" actId="20577"/>
          <ac:spMkLst>
            <pc:docMk/>
            <pc:sldMk cId="3746338031" sldId="341"/>
            <ac:spMk id="2" creationId="{0D9D9552-A799-574D-9CA6-DD61C1CED9B7}"/>
          </ac:spMkLst>
        </pc:spChg>
        <pc:spChg chg="del">
          <ac:chgData name="Kaveri Krishnan" userId="b7c3e7e8-bc1d-4623-be8e-3cf7f79f0877" providerId="ADAL" clId="{CD83FAAB-8B6C-4A04-A4E2-A1A9EF4A3139}" dt="2022-12-06T17:34:36.160" v="163" actId="478"/>
          <ac:spMkLst>
            <pc:docMk/>
            <pc:sldMk cId="3746338031" sldId="341"/>
            <ac:spMk id="34821" creationId="{00000000-0000-0000-0000-000000000000}"/>
          </ac:spMkLst>
        </pc:spChg>
        <pc:spChg chg="mod">
          <ac:chgData name="Kaveri Krishnan" userId="b7c3e7e8-bc1d-4623-be8e-3cf7f79f0877" providerId="ADAL" clId="{CD83FAAB-8B6C-4A04-A4E2-A1A9EF4A3139}" dt="2022-12-06T17:34:25.887" v="160" actId="20577"/>
          <ac:spMkLst>
            <pc:docMk/>
            <pc:sldMk cId="3746338031" sldId="341"/>
            <ac:spMk id="34822" creationId="{00000000-0000-0000-0000-000000000000}"/>
          </ac:spMkLst>
        </pc:spChg>
      </pc:sldChg>
      <pc:sldChg chg="addSp delSp modSp del mod">
        <pc:chgData name="Kaveri Krishnan" userId="b7c3e7e8-bc1d-4623-be8e-3cf7f79f0877" providerId="ADAL" clId="{CD83FAAB-8B6C-4A04-A4E2-A1A9EF4A3139}" dt="2022-12-06T17:34:39.167" v="164" actId="47"/>
        <pc:sldMkLst>
          <pc:docMk/>
          <pc:sldMk cId="2807900917" sldId="342"/>
        </pc:sldMkLst>
        <pc:spChg chg="add mod">
          <ac:chgData name="Kaveri Krishnan" userId="b7c3e7e8-bc1d-4623-be8e-3cf7f79f0877" providerId="ADAL" clId="{CD83FAAB-8B6C-4A04-A4E2-A1A9EF4A3139}" dt="2022-12-06T17:34:21.081" v="159" actId="21"/>
          <ac:spMkLst>
            <pc:docMk/>
            <pc:sldMk cId="2807900917" sldId="342"/>
            <ac:spMk id="3" creationId="{B6BCDCF7-D506-D7E2-DE55-44372820FD86}"/>
          </ac:spMkLst>
        </pc:spChg>
        <pc:spChg chg="del mod">
          <ac:chgData name="Kaveri Krishnan" userId="b7c3e7e8-bc1d-4623-be8e-3cf7f79f0877" providerId="ADAL" clId="{CD83FAAB-8B6C-4A04-A4E2-A1A9EF4A3139}" dt="2022-12-06T17:34:21.081" v="159" actId="21"/>
          <ac:spMkLst>
            <pc:docMk/>
            <pc:sldMk cId="2807900917" sldId="342"/>
            <ac:spMk id="35844" creationId="{00000000-0000-0000-0000-000000000000}"/>
          </ac:spMkLst>
        </pc:spChg>
      </pc:sldChg>
      <pc:sldChg chg="modSp mod">
        <pc:chgData name="Kaveri Krishnan" userId="b7c3e7e8-bc1d-4623-be8e-3cf7f79f0877" providerId="ADAL" clId="{CD83FAAB-8B6C-4A04-A4E2-A1A9EF4A3139}" dt="2022-12-06T17:35:28.276" v="175" actId="20577"/>
        <pc:sldMkLst>
          <pc:docMk/>
          <pc:sldMk cId="3925376022" sldId="343"/>
        </pc:sldMkLst>
        <pc:spChg chg="mod">
          <ac:chgData name="Kaveri Krishnan" userId="b7c3e7e8-bc1d-4623-be8e-3cf7f79f0877" providerId="ADAL" clId="{CD83FAAB-8B6C-4A04-A4E2-A1A9EF4A3139}" dt="2022-12-06T17:35:28.276" v="175" actId="20577"/>
          <ac:spMkLst>
            <pc:docMk/>
            <pc:sldMk cId="3925376022" sldId="343"/>
            <ac:spMk id="36868" creationId="{00000000-0000-0000-0000-000000000000}"/>
          </ac:spMkLst>
        </pc:spChg>
      </pc:sldChg>
      <pc:sldChg chg="modSp mod">
        <pc:chgData name="Kaveri Krishnan" userId="b7c3e7e8-bc1d-4623-be8e-3cf7f79f0877" providerId="ADAL" clId="{CD83FAAB-8B6C-4A04-A4E2-A1A9EF4A3139}" dt="2022-12-06T17:38:24.675" v="187" actId="20577"/>
        <pc:sldMkLst>
          <pc:docMk/>
          <pc:sldMk cId="3746556223" sldId="344"/>
        </pc:sldMkLst>
        <pc:spChg chg="mod">
          <ac:chgData name="Kaveri Krishnan" userId="b7c3e7e8-bc1d-4623-be8e-3cf7f79f0877" providerId="ADAL" clId="{CD83FAAB-8B6C-4A04-A4E2-A1A9EF4A3139}" dt="2022-12-06T17:38:24.675" v="187" actId="20577"/>
          <ac:spMkLst>
            <pc:docMk/>
            <pc:sldMk cId="3746556223" sldId="344"/>
            <ac:spMk id="37894" creationId="{00000000-0000-0000-0000-000000000000}"/>
          </ac:spMkLst>
        </pc:spChg>
      </pc:sldChg>
      <pc:sldChg chg="modSp mod">
        <pc:chgData name="Kaveri Krishnan" userId="b7c3e7e8-bc1d-4623-be8e-3cf7f79f0877" providerId="ADAL" clId="{CD83FAAB-8B6C-4A04-A4E2-A1A9EF4A3139}" dt="2022-12-06T17:32:33.065" v="143" actId="20577"/>
        <pc:sldMkLst>
          <pc:docMk/>
          <pc:sldMk cId="1460516211" sldId="345"/>
        </pc:sldMkLst>
        <pc:spChg chg="mod">
          <ac:chgData name="Kaveri Krishnan" userId="b7c3e7e8-bc1d-4623-be8e-3cf7f79f0877" providerId="ADAL" clId="{CD83FAAB-8B6C-4A04-A4E2-A1A9EF4A3139}" dt="2022-12-06T17:32:33.065" v="143" actId="20577"/>
          <ac:spMkLst>
            <pc:docMk/>
            <pc:sldMk cId="1460516211" sldId="345"/>
            <ac:spMk id="38916" creationId="{00000000-0000-0000-0000-000000000000}"/>
          </ac:spMkLst>
        </pc:spChg>
      </pc:sldChg>
      <pc:sldChg chg="modSp mod">
        <pc:chgData name="Kaveri Krishnan" userId="b7c3e7e8-bc1d-4623-be8e-3cf7f79f0877" providerId="ADAL" clId="{CD83FAAB-8B6C-4A04-A4E2-A1A9EF4A3139}" dt="2022-12-06T17:41:47.071" v="192" actId="20577"/>
        <pc:sldMkLst>
          <pc:docMk/>
          <pc:sldMk cId="1727241479" sldId="349"/>
        </pc:sldMkLst>
        <pc:spChg chg="mod">
          <ac:chgData name="Kaveri Krishnan" userId="b7c3e7e8-bc1d-4623-be8e-3cf7f79f0877" providerId="ADAL" clId="{CD83FAAB-8B6C-4A04-A4E2-A1A9EF4A3139}" dt="2022-12-06T17:41:47.071" v="192" actId="20577"/>
          <ac:spMkLst>
            <pc:docMk/>
            <pc:sldMk cId="1727241479" sldId="349"/>
            <ac:spMk id="43012" creationId="{00000000-0000-0000-0000-000000000000}"/>
          </ac:spMkLst>
        </pc:spChg>
      </pc:sldChg>
      <pc:sldChg chg="modSp mod">
        <pc:chgData name="Kaveri Krishnan" userId="b7c3e7e8-bc1d-4623-be8e-3cf7f79f0877" providerId="ADAL" clId="{CD83FAAB-8B6C-4A04-A4E2-A1A9EF4A3139}" dt="2022-12-06T17:42:44.810" v="199" actId="20577"/>
        <pc:sldMkLst>
          <pc:docMk/>
          <pc:sldMk cId="2886029367" sldId="350"/>
        </pc:sldMkLst>
        <pc:spChg chg="mod">
          <ac:chgData name="Kaveri Krishnan" userId="b7c3e7e8-bc1d-4623-be8e-3cf7f79f0877" providerId="ADAL" clId="{CD83FAAB-8B6C-4A04-A4E2-A1A9EF4A3139}" dt="2022-12-06T17:42:44.810" v="199" actId="20577"/>
          <ac:spMkLst>
            <pc:docMk/>
            <pc:sldMk cId="2886029367" sldId="350"/>
            <ac:spMk id="44036" creationId="{00000000-0000-0000-0000-000000000000}"/>
          </ac:spMkLst>
        </pc:spChg>
      </pc:sldChg>
      <pc:sldChg chg="modSp mod">
        <pc:chgData name="Kaveri Krishnan" userId="b7c3e7e8-bc1d-4623-be8e-3cf7f79f0877" providerId="ADAL" clId="{CD83FAAB-8B6C-4A04-A4E2-A1A9EF4A3139}" dt="2022-12-06T17:42:53.398" v="201" actId="20577"/>
        <pc:sldMkLst>
          <pc:docMk/>
          <pc:sldMk cId="4257051670" sldId="351"/>
        </pc:sldMkLst>
        <pc:spChg chg="mod">
          <ac:chgData name="Kaveri Krishnan" userId="b7c3e7e8-bc1d-4623-be8e-3cf7f79f0877" providerId="ADAL" clId="{CD83FAAB-8B6C-4A04-A4E2-A1A9EF4A3139}" dt="2022-12-06T17:42:53.398" v="201" actId="20577"/>
          <ac:spMkLst>
            <pc:docMk/>
            <pc:sldMk cId="4257051670" sldId="351"/>
            <ac:spMk id="45060" creationId="{00000000-0000-0000-0000-000000000000}"/>
          </ac:spMkLst>
        </pc:spChg>
      </pc:sldChg>
      <pc:sldChg chg="del">
        <pc:chgData name="Kaveri Krishnan" userId="b7c3e7e8-bc1d-4623-be8e-3cf7f79f0877" providerId="ADAL" clId="{CD83FAAB-8B6C-4A04-A4E2-A1A9EF4A3139}" dt="2022-12-06T17:43:16.317" v="202" actId="47"/>
        <pc:sldMkLst>
          <pc:docMk/>
          <pc:sldMk cId="398875459" sldId="352"/>
        </pc:sldMkLst>
      </pc:sldChg>
      <pc:sldChg chg="del">
        <pc:chgData name="Kaveri Krishnan" userId="b7c3e7e8-bc1d-4623-be8e-3cf7f79f0877" providerId="ADAL" clId="{CD83FAAB-8B6C-4A04-A4E2-A1A9EF4A3139}" dt="2022-12-06T17:43:37.537" v="203" actId="47"/>
        <pc:sldMkLst>
          <pc:docMk/>
          <pc:sldMk cId="4071051503" sldId="353"/>
        </pc:sldMkLst>
      </pc:sldChg>
      <pc:sldChg chg="del">
        <pc:chgData name="Kaveri Krishnan" userId="b7c3e7e8-bc1d-4623-be8e-3cf7f79f0877" providerId="ADAL" clId="{CD83FAAB-8B6C-4A04-A4E2-A1A9EF4A3139}" dt="2022-12-06T17:43:39.101" v="204" actId="47"/>
        <pc:sldMkLst>
          <pc:docMk/>
          <pc:sldMk cId="925879866" sldId="354"/>
        </pc:sldMkLst>
      </pc:sldChg>
      <pc:sldChg chg="mod modShow">
        <pc:chgData name="Kaveri Krishnan" userId="b7c3e7e8-bc1d-4623-be8e-3cf7f79f0877" providerId="ADAL" clId="{CD83FAAB-8B6C-4A04-A4E2-A1A9EF4A3139}" dt="2022-12-06T17:44:26.113" v="205" actId="729"/>
        <pc:sldMkLst>
          <pc:docMk/>
          <pc:sldMk cId="3328573886" sldId="356"/>
        </pc:sldMkLst>
      </pc:sldChg>
      <pc:sldChg chg="mod modShow">
        <pc:chgData name="Kaveri Krishnan" userId="b7c3e7e8-bc1d-4623-be8e-3cf7f79f0877" providerId="ADAL" clId="{CD83FAAB-8B6C-4A04-A4E2-A1A9EF4A3139}" dt="2022-12-06T17:44:28.720" v="206" actId="729"/>
        <pc:sldMkLst>
          <pc:docMk/>
          <pc:sldMk cId="1378493666" sldId="357"/>
        </pc:sldMkLst>
      </pc:sldChg>
      <pc:sldChg chg="mod modShow">
        <pc:chgData name="Kaveri Krishnan" userId="b7c3e7e8-bc1d-4623-be8e-3cf7f79f0877" providerId="ADAL" clId="{CD83FAAB-8B6C-4A04-A4E2-A1A9EF4A3139}" dt="2022-12-06T17:44:34.438" v="207" actId="729"/>
        <pc:sldMkLst>
          <pc:docMk/>
          <pc:sldMk cId="3893276846" sldId="359"/>
        </pc:sldMkLst>
      </pc:sldChg>
      <pc:sldChg chg="modSp mod">
        <pc:chgData name="Kaveri Krishnan" userId="b7c3e7e8-bc1d-4623-be8e-3cf7f79f0877" providerId="ADAL" clId="{CD83FAAB-8B6C-4A04-A4E2-A1A9EF4A3139}" dt="2022-12-06T17:46:25.370" v="208" actId="20577"/>
        <pc:sldMkLst>
          <pc:docMk/>
          <pc:sldMk cId="3142878344" sldId="362"/>
        </pc:sldMkLst>
        <pc:spChg chg="mod">
          <ac:chgData name="Kaveri Krishnan" userId="b7c3e7e8-bc1d-4623-be8e-3cf7f79f0877" providerId="ADAL" clId="{CD83FAAB-8B6C-4A04-A4E2-A1A9EF4A3139}" dt="2022-12-06T17:46:25.370" v="208" actId="20577"/>
          <ac:spMkLst>
            <pc:docMk/>
            <pc:sldMk cId="3142878344" sldId="362"/>
            <ac:spMk id="56324" creationId="{00000000-0000-0000-0000-000000000000}"/>
          </ac:spMkLst>
        </pc:spChg>
      </pc:sldChg>
      <pc:sldChg chg="modSp mod">
        <pc:chgData name="Kaveri Krishnan" userId="b7c3e7e8-bc1d-4623-be8e-3cf7f79f0877" providerId="ADAL" clId="{CD83FAAB-8B6C-4A04-A4E2-A1A9EF4A3139}" dt="2022-12-06T08:51:22.642" v="15" actId="20577"/>
        <pc:sldMkLst>
          <pc:docMk/>
          <pc:sldMk cId="2264823547" sldId="363"/>
        </pc:sldMkLst>
        <pc:spChg chg="mod">
          <ac:chgData name="Kaveri Krishnan" userId="b7c3e7e8-bc1d-4623-be8e-3cf7f79f0877" providerId="ADAL" clId="{CD83FAAB-8B6C-4A04-A4E2-A1A9EF4A3139}" dt="2022-12-06T08:51:22.642" v="15" actId="20577"/>
          <ac:spMkLst>
            <pc:docMk/>
            <pc:sldMk cId="2264823547" sldId="363"/>
            <ac:spMk id="57348" creationId="{00000000-0000-0000-0000-000000000000}"/>
          </ac:spMkLst>
        </pc:spChg>
      </pc:sldChg>
      <pc:sldChg chg="modSp add mod">
        <pc:chgData name="Kaveri Krishnan" userId="b7c3e7e8-bc1d-4623-be8e-3cf7f79f0877" providerId="ADAL" clId="{CD83FAAB-8B6C-4A04-A4E2-A1A9EF4A3139}" dt="2022-12-07T05:36:53.068" v="215"/>
        <pc:sldMkLst>
          <pc:docMk/>
          <pc:sldMk cId="2304135808" sldId="365"/>
        </pc:sldMkLst>
        <pc:spChg chg="mod">
          <ac:chgData name="Kaveri Krishnan" userId="b7c3e7e8-bc1d-4623-be8e-3cf7f79f0877" providerId="ADAL" clId="{CD83FAAB-8B6C-4A04-A4E2-A1A9EF4A3139}" dt="2022-12-07T05:36:53.068" v="215"/>
          <ac:spMkLst>
            <pc:docMk/>
            <pc:sldMk cId="2304135808" sldId="365"/>
            <ac:spMk id="103430" creationId="{00000000-0000-0000-0000-000000000000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F78D909-1853-42E5-BC02-2825B8AFAA17}" type="doc">
      <dgm:prSet loTypeId="urn:microsoft.com/office/officeart/2005/8/layout/vList2" loCatId="list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F88212D6-5380-4438-B9F1-F95C992262B5}">
      <dgm:prSet/>
      <dgm:spPr/>
      <dgm:t>
        <a:bodyPr/>
        <a:lstStyle/>
        <a:p>
          <a:r>
            <a:rPr lang="en-US" dirty="0"/>
            <a:t>Capital components are sources of funding that come from investors </a:t>
          </a:r>
        </a:p>
      </dgm:t>
    </dgm:pt>
    <dgm:pt modelId="{A3CF5AEE-52DD-42BA-B050-9FD2618FD3A2}" type="parTrans" cxnId="{6EB8DC55-D7A1-47F2-9B81-7EFC7AF6921A}">
      <dgm:prSet/>
      <dgm:spPr/>
      <dgm:t>
        <a:bodyPr/>
        <a:lstStyle/>
        <a:p>
          <a:endParaRPr lang="en-US"/>
        </a:p>
      </dgm:t>
    </dgm:pt>
    <dgm:pt modelId="{BD9AE259-CEDA-49D2-A103-1C8E21AA9BB8}" type="sibTrans" cxnId="{6EB8DC55-D7A1-47F2-9B81-7EFC7AF6921A}">
      <dgm:prSet/>
      <dgm:spPr/>
      <dgm:t>
        <a:bodyPr/>
        <a:lstStyle/>
        <a:p>
          <a:endParaRPr lang="en-US"/>
        </a:p>
      </dgm:t>
    </dgm:pt>
    <dgm:pt modelId="{F015499C-160F-42A3-94BB-3EE0C8FDF0EF}">
      <dgm:prSet/>
      <dgm:spPr/>
      <dgm:t>
        <a:bodyPr/>
        <a:lstStyle/>
        <a:p>
          <a:r>
            <a:rPr lang="en-US" dirty="0"/>
            <a:t>Accounts payable, accruals, and deferred taxes are not included in the calculation of the cost of capital (Not coming from investors)</a:t>
          </a:r>
        </a:p>
      </dgm:t>
    </dgm:pt>
    <dgm:pt modelId="{22D18C0A-1900-4AAC-BEA3-34D2FA269EF2}" type="parTrans" cxnId="{C6B6F8D6-AD34-4BBD-A85C-CCB56C1A906E}">
      <dgm:prSet/>
      <dgm:spPr/>
      <dgm:t>
        <a:bodyPr/>
        <a:lstStyle/>
        <a:p>
          <a:endParaRPr lang="en-US"/>
        </a:p>
      </dgm:t>
    </dgm:pt>
    <dgm:pt modelId="{306B37EF-9B07-4359-B02D-0962ECAC3195}" type="sibTrans" cxnId="{C6B6F8D6-AD34-4BBD-A85C-CCB56C1A906E}">
      <dgm:prSet/>
      <dgm:spPr/>
      <dgm:t>
        <a:bodyPr/>
        <a:lstStyle/>
        <a:p>
          <a:endParaRPr lang="en-US"/>
        </a:p>
      </dgm:t>
    </dgm:pt>
    <dgm:pt modelId="{EC9E14FD-6E2A-449C-BB5D-BA003F599391}">
      <dgm:prSet/>
      <dgm:spPr/>
      <dgm:t>
        <a:bodyPr/>
        <a:lstStyle/>
        <a:p>
          <a:endParaRPr lang="en-US" dirty="0"/>
        </a:p>
      </dgm:t>
    </dgm:pt>
    <dgm:pt modelId="{8DDA8240-D22C-4E6B-A3A9-30652E7B10EA}" type="parTrans" cxnId="{E15CB48A-9A28-45AC-8E3D-E2B75E052394}">
      <dgm:prSet/>
      <dgm:spPr/>
      <dgm:t>
        <a:bodyPr/>
        <a:lstStyle/>
        <a:p>
          <a:endParaRPr lang="en-US"/>
        </a:p>
      </dgm:t>
    </dgm:pt>
    <dgm:pt modelId="{53340D27-A21A-4D24-BA50-6A3BDF9202A2}" type="sibTrans" cxnId="{E15CB48A-9A28-45AC-8E3D-E2B75E052394}">
      <dgm:prSet/>
      <dgm:spPr/>
      <dgm:t>
        <a:bodyPr/>
        <a:lstStyle/>
        <a:p>
          <a:endParaRPr lang="en-US"/>
        </a:p>
      </dgm:t>
    </dgm:pt>
    <dgm:pt modelId="{ABF5818C-E70C-4DEA-A287-FFFB7C7B4A9C}">
      <dgm:prSet/>
      <dgm:spPr/>
      <dgm:t>
        <a:bodyPr/>
        <a:lstStyle/>
        <a:p>
          <a:r>
            <a:rPr lang="en-US"/>
            <a:t>We do adjust for these items when calculating the cash flows of a project but not when calculating the cost of capital.</a:t>
          </a:r>
        </a:p>
      </dgm:t>
    </dgm:pt>
    <dgm:pt modelId="{B89B83E9-ABD7-4892-B333-4194625ED9C4}" type="parTrans" cxnId="{8D9BCCCE-5860-4DCE-B337-9D58A01BD481}">
      <dgm:prSet/>
      <dgm:spPr/>
      <dgm:t>
        <a:bodyPr/>
        <a:lstStyle/>
        <a:p>
          <a:endParaRPr lang="en-US"/>
        </a:p>
      </dgm:t>
    </dgm:pt>
    <dgm:pt modelId="{4195D7EC-2E5C-42CE-83B6-BA8D0032FC8A}" type="sibTrans" cxnId="{8D9BCCCE-5860-4DCE-B337-9D58A01BD481}">
      <dgm:prSet/>
      <dgm:spPr/>
      <dgm:t>
        <a:bodyPr/>
        <a:lstStyle/>
        <a:p>
          <a:endParaRPr lang="en-US"/>
        </a:p>
      </dgm:t>
    </dgm:pt>
    <dgm:pt modelId="{F5E0A4CE-332F-449C-BAE7-0910F0C076EC}" type="pres">
      <dgm:prSet presAssocID="{9F78D909-1853-42E5-BC02-2825B8AFAA17}" presName="linear" presStyleCnt="0">
        <dgm:presLayoutVars>
          <dgm:animLvl val="lvl"/>
          <dgm:resizeHandles val="exact"/>
        </dgm:presLayoutVars>
      </dgm:prSet>
      <dgm:spPr/>
    </dgm:pt>
    <dgm:pt modelId="{F1A50801-5418-4942-AE2C-62320C845679}" type="pres">
      <dgm:prSet presAssocID="{F88212D6-5380-4438-B9F1-F95C992262B5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6A4ED1BA-9D99-4BA4-A5CA-C13729ED1440}" type="pres">
      <dgm:prSet presAssocID="{BD9AE259-CEDA-49D2-A103-1C8E21AA9BB8}" presName="spacer" presStyleCnt="0"/>
      <dgm:spPr/>
    </dgm:pt>
    <dgm:pt modelId="{09266330-A47B-4DD2-BFCE-08006A50ED28}" type="pres">
      <dgm:prSet presAssocID="{F015499C-160F-42A3-94BB-3EE0C8FDF0EF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799AE890-E3EC-48AE-AB65-028E444AE43D}" type="pres">
      <dgm:prSet presAssocID="{F015499C-160F-42A3-94BB-3EE0C8FDF0EF}" presName="childText" presStyleLbl="revTx" presStyleIdx="0" presStyleCnt="1">
        <dgm:presLayoutVars>
          <dgm:bulletEnabled val="1"/>
        </dgm:presLayoutVars>
      </dgm:prSet>
      <dgm:spPr/>
    </dgm:pt>
    <dgm:pt modelId="{4E84EC04-7DF2-4A47-A2F1-31A7DCC5F3B5}" type="pres">
      <dgm:prSet presAssocID="{ABF5818C-E70C-4DEA-A287-FFFB7C7B4A9C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6EB8DC55-D7A1-47F2-9B81-7EFC7AF6921A}" srcId="{9F78D909-1853-42E5-BC02-2825B8AFAA17}" destId="{F88212D6-5380-4438-B9F1-F95C992262B5}" srcOrd="0" destOrd="0" parTransId="{A3CF5AEE-52DD-42BA-B050-9FD2618FD3A2}" sibTransId="{BD9AE259-CEDA-49D2-A103-1C8E21AA9BB8}"/>
    <dgm:cxn modelId="{6F05EE7B-8994-4299-9A0B-A239A9AAB889}" type="presOf" srcId="{ABF5818C-E70C-4DEA-A287-FFFB7C7B4A9C}" destId="{4E84EC04-7DF2-4A47-A2F1-31A7DCC5F3B5}" srcOrd="0" destOrd="0" presId="urn:microsoft.com/office/officeart/2005/8/layout/vList2"/>
    <dgm:cxn modelId="{07596986-8AB6-4269-9F97-2E2DD3345854}" type="presOf" srcId="{F015499C-160F-42A3-94BB-3EE0C8FDF0EF}" destId="{09266330-A47B-4DD2-BFCE-08006A50ED28}" srcOrd="0" destOrd="0" presId="urn:microsoft.com/office/officeart/2005/8/layout/vList2"/>
    <dgm:cxn modelId="{4631628A-61FD-446E-B508-BA64AF42EE03}" type="presOf" srcId="{EC9E14FD-6E2A-449C-BB5D-BA003F599391}" destId="{799AE890-E3EC-48AE-AB65-028E444AE43D}" srcOrd="0" destOrd="0" presId="urn:microsoft.com/office/officeart/2005/8/layout/vList2"/>
    <dgm:cxn modelId="{E15CB48A-9A28-45AC-8E3D-E2B75E052394}" srcId="{F015499C-160F-42A3-94BB-3EE0C8FDF0EF}" destId="{EC9E14FD-6E2A-449C-BB5D-BA003F599391}" srcOrd="0" destOrd="0" parTransId="{8DDA8240-D22C-4E6B-A3A9-30652E7B10EA}" sibTransId="{53340D27-A21A-4D24-BA50-6A3BDF9202A2}"/>
    <dgm:cxn modelId="{F13C37C7-42BE-4FDC-9C23-5C90790E58FE}" type="presOf" srcId="{9F78D909-1853-42E5-BC02-2825B8AFAA17}" destId="{F5E0A4CE-332F-449C-BAE7-0910F0C076EC}" srcOrd="0" destOrd="0" presId="urn:microsoft.com/office/officeart/2005/8/layout/vList2"/>
    <dgm:cxn modelId="{8D9BCCCE-5860-4DCE-B337-9D58A01BD481}" srcId="{9F78D909-1853-42E5-BC02-2825B8AFAA17}" destId="{ABF5818C-E70C-4DEA-A287-FFFB7C7B4A9C}" srcOrd="2" destOrd="0" parTransId="{B89B83E9-ABD7-4892-B333-4194625ED9C4}" sibTransId="{4195D7EC-2E5C-42CE-83B6-BA8D0032FC8A}"/>
    <dgm:cxn modelId="{C6B6F8D6-AD34-4BBD-A85C-CCB56C1A906E}" srcId="{9F78D909-1853-42E5-BC02-2825B8AFAA17}" destId="{F015499C-160F-42A3-94BB-3EE0C8FDF0EF}" srcOrd="1" destOrd="0" parTransId="{22D18C0A-1900-4AAC-BEA3-34D2FA269EF2}" sibTransId="{306B37EF-9B07-4359-B02D-0962ECAC3195}"/>
    <dgm:cxn modelId="{E725DAE6-30E4-49CD-9C86-40CC6BFE6D7C}" type="presOf" srcId="{F88212D6-5380-4438-B9F1-F95C992262B5}" destId="{F1A50801-5418-4942-AE2C-62320C845679}" srcOrd="0" destOrd="0" presId="urn:microsoft.com/office/officeart/2005/8/layout/vList2"/>
    <dgm:cxn modelId="{BD90B9E4-6E61-4A77-ABF0-CD91F63D1ABB}" type="presParOf" srcId="{F5E0A4CE-332F-449C-BAE7-0910F0C076EC}" destId="{F1A50801-5418-4942-AE2C-62320C845679}" srcOrd="0" destOrd="0" presId="urn:microsoft.com/office/officeart/2005/8/layout/vList2"/>
    <dgm:cxn modelId="{D25716CC-A9C4-4E25-AAD4-1956BFB1E3D9}" type="presParOf" srcId="{F5E0A4CE-332F-449C-BAE7-0910F0C076EC}" destId="{6A4ED1BA-9D99-4BA4-A5CA-C13729ED1440}" srcOrd="1" destOrd="0" presId="urn:microsoft.com/office/officeart/2005/8/layout/vList2"/>
    <dgm:cxn modelId="{ABE8F210-E22B-437B-91EE-A5B9CAA39852}" type="presParOf" srcId="{F5E0A4CE-332F-449C-BAE7-0910F0C076EC}" destId="{09266330-A47B-4DD2-BFCE-08006A50ED28}" srcOrd="2" destOrd="0" presId="urn:microsoft.com/office/officeart/2005/8/layout/vList2"/>
    <dgm:cxn modelId="{69446370-51DD-4891-BD78-AA101EBDFFEA}" type="presParOf" srcId="{F5E0A4CE-332F-449C-BAE7-0910F0C076EC}" destId="{799AE890-E3EC-48AE-AB65-028E444AE43D}" srcOrd="3" destOrd="0" presId="urn:microsoft.com/office/officeart/2005/8/layout/vList2"/>
    <dgm:cxn modelId="{AFC96DD3-4B10-475F-B6B6-D500ECAA4367}" type="presParOf" srcId="{F5E0A4CE-332F-449C-BAE7-0910F0C076EC}" destId="{4E84EC04-7DF2-4A47-A2F1-31A7DCC5F3B5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FBABF60-494A-4522-B954-33ADED2741A1}" type="doc">
      <dgm:prSet loTypeId="urn:microsoft.com/office/officeart/2005/8/layout/vList2" loCatId="list" qsTypeId="urn:microsoft.com/office/officeart/2005/8/quickstyle/simple4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D5390C40-1CD8-4453-9416-3DC562F1F27E}">
      <dgm:prSet/>
      <dgm:spPr/>
      <dgm:t>
        <a:bodyPr/>
        <a:lstStyle/>
        <a:p>
          <a:r>
            <a:rPr lang="en-US"/>
            <a:t>Directly, by issuing new shares of common stock.</a:t>
          </a:r>
        </a:p>
      </dgm:t>
    </dgm:pt>
    <dgm:pt modelId="{0161083F-046F-4E63-8C85-A44511A57264}" type="parTrans" cxnId="{CBB64ADC-4F5F-46BB-A900-98F97A10B097}">
      <dgm:prSet/>
      <dgm:spPr/>
      <dgm:t>
        <a:bodyPr/>
        <a:lstStyle/>
        <a:p>
          <a:endParaRPr lang="en-US"/>
        </a:p>
      </dgm:t>
    </dgm:pt>
    <dgm:pt modelId="{FB7CDFC0-76FB-4B9B-9D46-749767432F8E}" type="sibTrans" cxnId="{CBB64ADC-4F5F-46BB-A900-98F97A10B097}">
      <dgm:prSet/>
      <dgm:spPr/>
      <dgm:t>
        <a:bodyPr/>
        <a:lstStyle/>
        <a:p>
          <a:endParaRPr lang="en-US"/>
        </a:p>
      </dgm:t>
    </dgm:pt>
    <dgm:pt modelId="{E7C157FF-5647-4724-B517-BE38FE6F998B}">
      <dgm:prSet/>
      <dgm:spPr/>
      <dgm:t>
        <a:bodyPr/>
        <a:lstStyle/>
        <a:p>
          <a:r>
            <a:rPr lang="en-US" dirty="0"/>
            <a:t>Indirectly, by reinvesting earnings that are not paid out as dividends (i.e., retaining earnings).</a:t>
          </a:r>
        </a:p>
      </dgm:t>
    </dgm:pt>
    <dgm:pt modelId="{D200F8F1-9759-4B5A-B5C9-5B33BA5A87AB}" type="parTrans" cxnId="{A6048ABE-2AE9-46AA-8CDF-896B0CA5C09D}">
      <dgm:prSet/>
      <dgm:spPr/>
      <dgm:t>
        <a:bodyPr/>
        <a:lstStyle/>
        <a:p>
          <a:endParaRPr lang="en-US"/>
        </a:p>
      </dgm:t>
    </dgm:pt>
    <dgm:pt modelId="{F5D6DA30-613E-47DB-BEC6-AB5BCFB91140}" type="sibTrans" cxnId="{A6048ABE-2AE9-46AA-8CDF-896B0CA5C09D}">
      <dgm:prSet/>
      <dgm:spPr/>
      <dgm:t>
        <a:bodyPr/>
        <a:lstStyle/>
        <a:p>
          <a:endParaRPr lang="en-US"/>
        </a:p>
      </dgm:t>
    </dgm:pt>
    <dgm:pt modelId="{BDE5F9C7-2291-406F-838F-5F5CE989CDFA}" type="pres">
      <dgm:prSet presAssocID="{7FBABF60-494A-4522-B954-33ADED2741A1}" presName="linear" presStyleCnt="0">
        <dgm:presLayoutVars>
          <dgm:animLvl val="lvl"/>
          <dgm:resizeHandles val="exact"/>
        </dgm:presLayoutVars>
      </dgm:prSet>
      <dgm:spPr/>
    </dgm:pt>
    <dgm:pt modelId="{482E69AA-24E0-4183-970C-49E4E3FA92FE}" type="pres">
      <dgm:prSet presAssocID="{D5390C40-1CD8-4453-9416-3DC562F1F27E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891134D4-92FF-4698-903C-411A4E950DF4}" type="pres">
      <dgm:prSet presAssocID="{FB7CDFC0-76FB-4B9B-9D46-749767432F8E}" presName="spacer" presStyleCnt="0"/>
      <dgm:spPr/>
    </dgm:pt>
    <dgm:pt modelId="{8DB097B2-44CF-478C-B94E-789352F5DBA6}" type="pres">
      <dgm:prSet presAssocID="{E7C157FF-5647-4724-B517-BE38FE6F998B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4B951767-2690-4992-AD1C-90861ACE151A}" type="presOf" srcId="{D5390C40-1CD8-4453-9416-3DC562F1F27E}" destId="{482E69AA-24E0-4183-970C-49E4E3FA92FE}" srcOrd="0" destOrd="0" presId="urn:microsoft.com/office/officeart/2005/8/layout/vList2"/>
    <dgm:cxn modelId="{BEAC0982-980A-4F78-B93A-1271BBDAC90A}" type="presOf" srcId="{E7C157FF-5647-4724-B517-BE38FE6F998B}" destId="{8DB097B2-44CF-478C-B94E-789352F5DBA6}" srcOrd="0" destOrd="0" presId="urn:microsoft.com/office/officeart/2005/8/layout/vList2"/>
    <dgm:cxn modelId="{815774A2-2057-4639-8237-0A7AD646AC8A}" type="presOf" srcId="{7FBABF60-494A-4522-B954-33ADED2741A1}" destId="{BDE5F9C7-2291-406F-838F-5F5CE989CDFA}" srcOrd="0" destOrd="0" presId="urn:microsoft.com/office/officeart/2005/8/layout/vList2"/>
    <dgm:cxn modelId="{A6048ABE-2AE9-46AA-8CDF-896B0CA5C09D}" srcId="{7FBABF60-494A-4522-B954-33ADED2741A1}" destId="{E7C157FF-5647-4724-B517-BE38FE6F998B}" srcOrd="1" destOrd="0" parTransId="{D200F8F1-9759-4B5A-B5C9-5B33BA5A87AB}" sibTransId="{F5D6DA30-613E-47DB-BEC6-AB5BCFB91140}"/>
    <dgm:cxn modelId="{CBB64ADC-4F5F-46BB-A900-98F97A10B097}" srcId="{7FBABF60-494A-4522-B954-33ADED2741A1}" destId="{D5390C40-1CD8-4453-9416-3DC562F1F27E}" srcOrd="0" destOrd="0" parTransId="{0161083F-046F-4E63-8C85-A44511A57264}" sibTransId="{FB7CDFC0-76FB-4B9B-9D46-749767432F8E}"/>
    <dgm:cxn modelId="{3D447322-43CA-476F-AABE-686335F08049}" type="presParOf" srcId="{BDE5F9C7-2291-406F-838F-5F5CE989CDFA}" destId="{482E69AA-24E0-4183-970C-49E4E3FA92FE}" srcOrd="0" destOrd="0" presId="urn:microsoft.com/office/officeart/2005/8/layout/vList2"/>
    <dgm:cxn modelId="{68F65415-2B70-428E-AA20-71111BE87501}" type="presParOf" srcId="{BDE5F9C7-2291-406F-838F-5F5CE989CDFA}" destId="{891134D4-92FF-4698-903C-411A4E950DF4}" srcOrd="1" destOrd="0" presId="urn:microsoft.com/office/officeart/2005/8/layout/vList2"/>
    <dgm:cxn modelId="{7AE1046C-9294-4596-AA69-4128B4816978}" type="presParOf" srcId="{BDE5F9C7-2291-406F-838F-5F5CE989CDFA}" destId="{8DB097B2-44CF-478C-B94E-789352F5DBA6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21671F4-D62E-47B7-BA42-E27C89C6D74F}" type="doc">
      <dgm:prSet loTypeId="urn:microsoft.com/office/officeart/2008/layout/LinedList" loCatId="list" qsTypeId="urn:microsoft.com/office/officeart/2005/8/quickstyle/simple4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00B3DCFF-6C27-4C1F-9BB9-C94E45EF1C84}">
      <dgm:prSet/>
      <dgm:spPr/>
      <dgm:t>
        <a:bodyPr/>
        <a:lstStyle/>
        <a:p>
          <a:r>
            <a:rPr lang="en-US"/>
            <a:t>Earnings can be reinvested or paid out as dividends.</a:t>
          </a:r>
        </a:p>
      </dgm:t>
    </dgm:pt>
    <dgm:pt modelId="{F02958A1-128B-4BC5-A6BC-424FE8658192}" type="parTrans" cxnId="{84F7723D-8704-4FF2-90C0-28BF2F869C3C}">
      <dgm:prSet/>
      <dgm:spPr/>
      <dgm:t>
        <a:bodyPr/>
        <a:lstStyle/>
        <a:p>
          <a:endParaRPr lang="en-US"/>
        </a:p>
      </dgm:t>
    </dgm:pt>
    <dgm:pt modelId="{37CA0B5F-4C3F-472C-B28F-981541DEF2BD}" type="sibTrans" cxnId="{84F7723D-8704-4FF2-90C0-28BF2F869C3C}">
      <dgm:prSet/>
      <dgm:spPr/>
      <dgm:t>
        <a:bodyPr/>
        <a:lstStyle/>
        <a:p>
          <a:endParaRPr lang="en-US"/>
        </a:p>
      </dgm:t>
    </dgm:pt>
    <dgm:pt modelId="{ED10B327-F33D-4068-8A4B-2C5D1577B5D5}">
      <dgm:prSet/>
      <dgm:spPr/>
      <dgm:t>
        <a:bodyPr/>
        <a:lstStyle/>
        <a:p>
          <a:r>
            <a:rPr lang="en-US"/>
            <a:t>Investors could buy other securities, earning a return.</a:t>
          </a:r>
        </a:p>
      </dgm:t>
    </dgm:pt>
    <dgm:pt modelId="{ADB9D9A7-91E6-4B91-BED9-258082EF496C}" type="parTrans" cxnId="{68B443B9-42CD-4407-88F9-2C049198938D}">
      <dgm:prSet/>
      <dgm:spPr/>
      <dgm:t>
        <a:bodyPr/>
        <a:lstStyle/>
        <a:p>
          <a:endParaRPr lang="en-US"/>
        </a:p>
      </dgm:t>
    </dgm:pt>
    <dgm:pt modelId="{E3C4B606-3BA0-4EC0-B150-6032F30D3D55}" type="sibTrans" cxnId="{68B443B9-42CD-4407-88F9-2C049198938D}">
      <dgm:prSet/>
      <dgm:spPr/>
      <dgm:t>
        <a:bodyPr/>
        <a:lstStyle/>
        <a:p>
          <a:endParaRPr lang="en-US"/>
        </a:p>
      </dgm:t>
    </dgm:pt>
    <dgm:pt modelId="{318E6362-D454-4217-9CDE-1573E4D1E935}">
      <dgm:prSet/>
      <dgm:spPr/>
      <dgm:t>
        <a:bodyPr/>
        <a:lstStyle/>
        <a:p>
          <a:r>
            <a:rPr lang="en-US"/>
            <a:t>Thus, there is an opportunity cost if earnings are reinvested.</a:t>
          </a:r>
        </a:p>
      </dgm:t>
    </dgm:pt>
    <dgm:pt modelId="{8091B55F-7A31-4457-B788-F373ECB4849E}" type="parTrans" cxnId="{444D4142-EBE3-4CFA-AB4F-4DE0D4F255B9}">
      <dgm:prSet/>
      <dgm:spPr/>
      <dgm:t>
        <a:bodyPr/>
        <a:lstStyle/>
        <a:p>
          <a:endParaRPr lang="en-US"/>
        </a:p>
      </dgm:t>
    </dgm:pt>
    <dgm:pt modelId="{30A3769B-C3BD-4334-9792-F5377B03CC15}" type="sibTrans" cxnId="{444D4142-EBE3-4CFA-AB4F-4DE0D4F255B9}">
      <dgm:prSet/>
      <dgm:spPr/>
      <dgm:t>
        <a:bodyPr/>
        <a:lstStyle/>
        <a:p>
          <a:endParaRPr lang="en-US"/>
        </a:p>
      </dgm:t>
    </dgm:pt>
    <dgm:pt modelId="{81D6675B-D6E1-4AF7-B231-D05E3C22E74B}" type="pres">
      <dgm:prSet presAssocID="{421671F4-D62E-47B7-BA42-E27C89C6D74F}" presName="vert0" presStyleCnt="0">
        <dgm:presLayoutVars>
          <dgm:dir/>
          <dgm:animOne val="branch"/>
          <dgm:animLvl val="lvl"/>
        </dgm:presLayoutVars>
      </dgm:prSet>
      <dgm:spPr/>
    </dgm:pt>
    <dgm:pt modelId="{A9DC6651-CF03-49E2-A7C2-D3F516306D4F}" type="pres">
      <dgm:prSet presAssocID="{00B3DCFF-6C27-4C1F-9BB9-C94E45EF1C84}" presName="thickLine" presStyleLbl="alignNode1" presStyleIdx="0" presStyleCnt="3"/>
      <dgm:spPr/>
    </dgm:pt>
    <dgm:pt modelId="{6EA32AB0-C163-4172-A880-63EFAF0815B8}" type="pres">
      <dgm:prSet presAssocID="{00B3DCFF-6C27-4C1F-9BB9-C94E45EF1C84}" presName="horz1" presStyleCnt="0"/>
      <dgm:spPr/>
    </dgm:pt>
    <dgm:pt modelId="{540AADF5-19CC-4FEB-85DC-ED3228BD75CC}" type="pres">
      <dgm:prSet presAssocID="{00B3DCFF-6C27-4C1F-9BB9-C94E45EF1C84}" presName="tx1" presStyleLbl="revTx" presStyleIdx="0" presStyleCnt="3"/>
      <dgm:spPr/>
    </dgm:pt>
    <dgm:pt modelId="{C3C4AB5A-BA8D-4D4C-BDCC-38D9F54487C3}" type="pres">
      <dgm:prSet presAssocID="{00B3DCFF-6C27-4C1F-9BB9-C94E45EF1C84}" presName="vert1" presStyleCnt="0"/>
      <dgm:spPr/>
    </dgm:pt>
    <dgm:pt modelId="{8D992BDB-7394-477B-8CC9-E16E21A995E3}" type="pres">
      <dgm:prSet presAssocID="{ED10B327-F33D-4068-8A4B-2C5D1577B5D5}" presName="thickLine" presStyleLbl="alignNode1" presStyleIdx="1" presStyleCnt="3"/>
      <dgm:spPr/>
    </dgm:pt>
    <dgm:pt modelId="{B337D7DE-AE10-4630-B66F-D53BA31A8D7F}" type="pres">
      <dgm:prSet presAssocID="{ED10B327-F33D-4068-8A4B-2C5D1577B5D5}" presName="horz1" presStyleCnt="0"/>
      <dgm:spPr/>
    </dgm:pt>
    <dgm:pt modelId="{76408AD0-78CE-487B-A963-3FAB70D0C549}" type="pres">
      <dgm:prSet presAssocID="{ED10B327-F33D-4068-8A4B-2C5D1577B5D5}" presName="tx1" presStyleLbl="revTx" presStyleIdx="1" presStyleCnt="3"/>
      <dgm:spPr/>
    </dgm:pt>
    <dgm:pt modelId="{23A576C0-A904-4B31-B2F3-D2E79219CE92}" type="pres">
      <dgm:prSet presAssocID="{ED10B327-F33D-4068-8A4B-2C5D1577B5D5}" presName="vert1" presStyleCnt="0"/>
      <dgm:spPr/>
    </dgm:pt>
    <dgm:pt modelId="{3DB29E14-F3B7-4EDE-91F5-4B34E158669A}" type="pres">
      <dgm:prSet presAssocID="{318E6362-D454-4217-9CDE-1573E4D1E935}" presName="thickLine" presStyleLbl="alignNode1" presStyleIdx="2" presStyleCnt="3"/>
      <dgm:spPr/>
    </dgm:pt>
    <dgm:pt modelId="{4912D70B-DF86-4E7D-BF0A-5DDDF9DD721D}" type="pres">
      <dgm:prSet presAssocID="{318E6362-D454-4217-9CDE-1573E4D1E935}" presName="horz1" presStyleCnt="0"/>
      <dgm:spPr/>
    </dgm:pt>
    <dgm:pt modelId="{E4C30274-4E3E-4222-A011-5158A6702D5C}" type="pres">
      <dgm:prSet presAssocID="{318E6362-D454-4217-9CDE-1573E4D1E935}" presName="tx1" presStyleLbl="revTx" presStyleIdx="2" presStyleCnt="3"/>
      <dgm:spPr/>
    </dgm:pt>
    <dgm:pt modelId="{E21BC382-48C6-4FEB-8C62-DB5AF1AAA901}" type="pres">
      <dgm:prSet presAssocID="{318E6362-D454-4217-9CDE-1573E4D1E935}" presName="vert1" presStyleCnt="0"/>
      <dgm:spPr/>
    </dgm:pt>
  </dgm:ptLst>
  <dgm:cxnLst>
    <dgm:cxn modelId="{84F7723D-8704-4FF2-90C0-28BF2F869C3C}" srcId="{421671F4-D62E-47B7-BA42-E27C89C6D74F}" destId="{00B3DCFF-6C27-4C1F-9BB9-C94E45EF1C84}" srcOrd="0" destOrd="0" parTransId="{F02958A1-128B-4BC5-A6BC-424FE8658192}" sibTransId="{37CA0B5F-4C3F-472C-B28F-981541DEF2BD}"/>
    <dgm:cxn modelId="{444D4142-EBE3-4CFA-AB4F-4DE0D4F255B9}" srcId="{421671F4-D62E-47B7-BA42-E27C89C6D74F}" destId="{318E6362-D454-4217-9CDE-1573E4D1E935}" srcOrd="2" destOrd="0" parTransId="{8091B55F-7A31-4457-B788-F373ECB4849E}" sibTransId="{30A3769B-C3BD-4334-9792-F5377B03CC15}"/>
    <dgm:cxn modelId="{2B941B45-53C1-44FC-AF65-E51C32A55EB2}" type="presOf" srcId="{318E6362-D454-4217-9CDE-1573E4D1E935}" destId="{E4C30274-4E3E-4222-A011-5158A6702D5C}" srcOrd="0" destOrd="0" presId="urn:microsoft.com/office/officeart/2008/layout/LinedList"/>
    <dgm:cxn modelId="{A340E07F-0702-4273-AD61-146B7C414103}" type="presOf" srcId="{421671F4-D62E-47B7-BA42-E27C89C6D74F}" destId="{81D6675B-D6E1-4AF7-B231-D05E3C22E74B}" srcOrd="0" destOrd="0" presId="urn:microsoft.com/office/officeart/2008/layout/LinedList"/>
    <dgm:cxn modelId="{79FEF59C-E3D4-4FF2-89AB-EE2D26E43914}" type="presOf" srcId="{ED10B327-F33D-4068-8A4B-2C5D1577B5D5}" destId="{76408AD0-78CE-487B-A963-3FAB70D0C549}" srcOrd="0" destOrd="0" presId="urn:microsoft.com/office/officeart/2008/layout/LinedList"/>
    <dgm:cxn modelId="{68B443B9-42CD-4407-88F9-2C049198938D}" srcId="{421671F4-D62E-47B7-BA42-E27C89C6D74F}" destId="{ED10B327-F33D-4068-8A4B-2C5D1577B5D5}" srcOrd="1" destOrd="0" parTransId="{ADB9D9A7-91E6-4B91-BED9-258082EF496C}" sibTransId="{E3C4B606-3BA0-4EC0-B150-6032F30D3D55}"/>
    <dgm:cxn modelId="{2D5BEBF8-DD9F-4EBB-BFC0-D10628936C94}" type="presOf" srcId="{00B3DCFF-6C27-4C1F-9BB9-C94E45EF1C84}" destId="{540AADF5-19CC-4FEB-85DC-ED3228BD75CC}" srcOrd="0" destOrd="0" presId="urn:microsoft.com/office/officeart/2008/layout/LinedList"/>
    <dgm:cxn modelId="{972E54B5-0D38-4E3E-800A-1495505DC25B}" type="presParOf" srcId="{81D6675B-D6E1-4AF7-B231-D05E3C22E74B}" destId="{A9DC6651-CF03-49E2-A7C2-D3F516306D4F}" srcOrd="0" destOrd="0" presId="urn:microsoft.com/office/officeart/2008/layout/LinedList"/>
    <dgm:cxn modelId="{3F147792-3010-4996-A909-8EC26A2088BE}" type="presParOf" srcId="{81D6675B-D6E1-4AF7-B231-D05E3C22E74B}" destId="{6EA32AB0-C163-4172-A880-63EFAF0815B8}" srcOrd="1" destOrd="0" presId="urn:microsoft.com/office/officeart/2008/layout/LinedList"/>
    <dgm:cxn modelId="{04B70301-8B04-493D-8E4F-2AB22AEDBCFD}" type="presParOf" srcId="{6EA32AB0-C163-4172-A880-63EFAF0815B8}" destId="{540AADF5-19CC-4FEB-85DC-ED3228BD75CC}" srcOrd="0" destOrd="0" presId="urn:microsoft.com/office/officeart/2008/layout/LinedList"/>
    <dgm:cxn modelId="{E1C00AD8-A60D-4347-9891-3D30BD1DE431}" type="presParOf" srcId="{6EA32AB0-C163-4172-A880-63EFAF0815B8}" destId="{C3C4AB5A-BA8D-4D4C-BDCC-38D9F54487C3}" srcOrd="1" destOrd="0" presId="urn:microsoft.com/office/officeart/2008/layout/LinedList"/>
    <dgm:cxn modelId="{F0E8508E-A5DC-4D33-B26B-5E760F240CBC}" type="presParOf" srcId="{81D6675B-D6E1-4AF7-B231-D05E3C22E74B}" destId="{8D992BDB-7394-477B-8CC9-E16E21A995E3}" srcOrd="2" destOrd="0" presId="urn:microsoft.com/office/officeart/2008/layout/LinedList"/>
    <dgm:cxn modelId="{A826682A-0503-4A8A-A117-F511E96CF51F}" type="presParOf" srcId="{81D6675B-D6E1-4AF7-B231-D05E3C22E74B}" destId="{B337D7DE-AE10-4630-B66F-D53BA31A8D7F}" srcOrd="3" destOrd="0" presId="urn:microsoft.com/office/officeart/2008/layout/LinedList"/>
    <dgm:cxn modelId="{1468682F-B5C5-4C5E-A74A-5ABABC0BB0ED}" type="presParOf" srcId="{B337D7DE-AE10-4630-B66F-D53BA31A8D7F}" destId="{76408AD0-78CE-487B-A963-3FAB70D0C549}" srcOrd="0" destOrd="0" presId="urn:microsoft.com/office/officeart/2008/layout/LinedList"/>
    <dgm:cxn modelId="{A1F7D282-B3DC-4E3A-8C61-AFFFE1EE712F}" type="presParOf" srcId="{B337D7DE-AE10-4630-B66F-D53BA31A8D7F}" destId="{23A576C0-A904-4B31-B2F3-D2E79219CE92}" srcOrd="1" destOrd="0" presId="urn:microsoft.com/office/officeart/2008/layout/LinedList"/>
    <dgm:cxn modelId="{44825F0E-17BA-4180-B4B4-4F1CBFB2DA14}" type="presParOf" srcId="{81D6675B-D6E1-4AF7-B231-D05E3C22E74B}" destId="{3DB29E14-F3B7-4EDE-91F5-4B34E158669A}" srcOrd="4" destOrd="0" presId="urn:microsoft.com/office/officeart/2008/layout/LinedList"/>
    <dgm:cxn modelId="{50A97820-E2F8-49D8-A935-617591DB607A}" type="presParOf" srcId="{81D6675B-D6E1-4AF7-B231-D05E3C22E74B}" destId="{4912D70B-DF86-4E7D-BF0A-5DDDF9DD721D}" srcOrd="5" destOrd="0" presId="urn:microsoft.com/office/officeart/2008/layout/LinedList"/>
    <dgm:cxn modelId="{BD734E2B-B15D-4A1B-9E7F-94EB74E7DFA2}" type="presParOf" srcId="{4912D70B-DF86-4E7D-BF0A-5DDDF9DD721D}" destId="{E4C30274-4E3E-4222-A011-5158A6702D5C}" srcOrd="0" destOrd="0" presId="urn:microsoft.com/office/officeart/2008/layout/LinedList"/>
    <dgm:cxn modelId="{E500169B-DFB2-4F28-8002-E5271BDC04CB}" type="presParOf" srcId="{4912D70B-DF86-4E7D-BF0A-5DDDF9DD721D}" destId="{E21BC382-48C6-4FEB-8C62-DB5AF1AAA901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9422CF0-4F72-45B7-AE05-E5C150F62208}" type="doc">
      <dgm:prSet loTypeId="urn:microsoft.com/office/officeart/2008/layout/LinedList" loCatId="list" qsTypeId="urn:microsoft.com/office/officeart/2005/8/quickstyle/simple4" qsCatId="simple" csTypeId="urn:microsoft.com/office/officeart/2005/8/colors/accent2_2" csCatId="accent2"/>
      <dgm:spPr/>
      <dgm:t>
        <a:bodyPr/>
        <a:lstStyle/>
        <a:p>
          <a:endParaRPr lang="en-US"/>
        </a:p>
      </dgm:t>
    </dgm:pt>
    <dgm:pt modelId="{9BB10D1C-9E29-4CB3-8092-E04997FE5C2D}">
      <dgm:prSet/>
      <dgm:spPr/>
      <dgm:t>
        <a:bodyPr/>
        <a:lstStyle/>
        <a:p>
          <a:r>
            <a:rPr lang="en-US" b="1"/>
            <a:t>Opportunity cost:</a:t>
          </a:r>
          <a:r>
            <a:rPr lang="en-US"/>
            <a:t>  The return stockholders could earn on alternative investments of equal risk.</a:t>
          </a:r>
        </a:p>
      </dgm:t>
    </dgm:pt>
    <dgm:pt modelId="{F6E93F9E-0B26-4ECD-965A-0D66AF27FF19}" type="parTrans" cxnId="{43CBF17C-1B88-4B91-B9E2-DE740A1E9879}">
      <dgm:prSet/>
      <dgm:spPr/>
      <dgm:t>
        <a:bodyPr/>
        <a:lstStyle/>
        <a:p>
          <a:endParaRPr lang="en-US"/>
        </a:p>
      </dgm:t>
    </dgm:pt>
    <dgm:pt modelId="{E2A75C41-6EDE-4972-A85D-774C923D446D}" type="sibTrans" cxnId="{43CBF17C-1B88-4B91-B9E2-DE740A1E9879}">
      <dgm:prSet/>
      <dgm:spPr/>
      <dgm:t>
        <a:bodyPr/>
        <a:lstStyle/>
        <a:p>
          <a:endParaRPr lang="en-US"/>
        </a:p>
      </dgm:t>
    </dgm:pt>
    <dgm:pt modelId="{15498576-2DE9-4F07-A18B-55300017C49E}">
      <dgm:prSet/>
      <dgm:spPr/>
      <dgm:t>
        <a:bodyPr/>
        <a:lstStyle/>
        <a:p>
          <a:r>
            <a:rPr lang="en-US"/>
            <a:t>They could buy similar stocks and earn r</a:t>
          </a:r>
          <a:r>
            <a:rPr lang="en-US" baseline="-25000"/>
            <a:t>s</a:t>
          </a:r>
          <a:r>
            <a:rPr lang="en-US"/>
            <a:t>, or company could repurchase its own stock and earn r</a:t>
          </a:r>
          <a:r>
            <a:rPr lang="en-US" baseline="-25000"/>
            <a:t>s</a:t>
          </a:r>
          <a:r>
            <a:rPr lang="en-US"/>
            <a:t>.  So, r</a:t>
          </a:r>
          <a:r>
            <a:rPr lang="en-US" baseline="-25000"/>
            <a:t>s</a:t>
          </a:r>
          <a:r>
            <a:rPr lang="en-US"/>
            <a:t>, is the cost of reinvested earnings and it is the cost of common equity.</a:t>
          </a:r>
        </a:p>
      </dgm:t>
    </dgm:pt>
    <dgm:pt modelId="{3AECC233-018B-413B-BF43-E44E02343E1F}" type="parTrans" cxnId="{B991BC6A-E32A-426A-B227-918BF386109E}">
      <dgm:prSet/>
      <dgm:spPr/>
      <dgm:t>
        <a:bodyPr/>
        <a:lstStyle/>
        <a:p>
          <a:endParaRPr lang="en-US"/>
        </a:p>
      </dgm:t>
    </dgm:pt>
    <dgm:pt modelId="{AB9DB328-24DF-4B77-82EF-91CB017F94ED}" type="sibTrans" cxnId="{B991BC6A-E32A-426A-B227-918BF386109E}">
      <dgm:prSet/>
      <dgm:spPr/>
      <dgm:t>
        <a:bodyPr/>
        <a:lstStyle/>
        <a:p>
          <a:endParaRPr lang="en-US"/>
        </a:p>
      </dgm:t>
    </dgm:pt>
    <dgm:pt modelId="{31A7E949-E49E-4827-A698-802C395400FA}" type="pres">
      <dgm:prSet presAssocID="{29422CF0-4F72-45B7-AE05-E5C150F62208}" presName="vert0" presStyleCnt="0">
        <dgm:presLayoutVars>
          <dgm:dir/>
          <dgm:animOne val="branch"/>
          <dgm:animLvl val="lvl"/>
        </dgm:presLayoutVars>
      </dgm:prSet>
      <dgm:spPr/>
    </dgm:pt>
    <dgm:pt modelId="{44A185A8-6CAF-4C7C-A4D7-6907644C4024}" type="pres">
      <dgm:prSet presAssocID="{9BB10D1C-9E29-4CB3-8092-E04997FE5C2D}" presName="thickLine" presStyleLbl="alignNode1" presStyleIdx="0" presStyleCnt="2"/>
      <dgm:spPr/>
    </dgm:pt>
    <dgm:pt modelId="{D23FC45A-18FB-44C5-B4A7-0E8E8E698E92}" type="pres">
      <dgm:prSet presAssocID="{9BB10D1C-9E29-4CB3-8092-E04997FE5C2D}" presName="horz1" presStyleCnt="0"/>
      <dgm:spPr/>
    </dgm:pt>
    <dgm:pt modelId="{109852A4-93AE-4ADB-88B2-A2B58AE94992}" type="pres">
      <dgm:prSet presAssocID="{9BB10D1C-9E29-4CB3-8092-E04997FE5C2D}" presName="tx1" presStyleLbl="revTx" presStyleIdx="0" presStyleCnt="2"/>
      <dgm:spPr/>
    </dgm:pt>
    <dgm:pt modelId="{253E18B8-1AE5-4787-95D2-E61012051B25}" type="pres">
      <dgm:prSet presAssocID="{9BB10D1C-9E29-4CB3-8092-E04997FE5C2D}" presName="vert1" presStyleCnt="0"/>
      <dgm:spPr/>
    </dgm:pt>
    <dgm:pt modelId="{086364A0-BB67-48B6-A5B7-B630134A8536}" type="pres">
      <dgm:prSet presAssocID="{15498576-2DE9-4F07-A18B-55300017C49E}" presName="thickLine" presStyleLbl="alignNode1" presStyleIdx="1" presStyleCnt="2"/>
      <dgm:spPr/>
    </dgm:pt>
    <dgm:pt modelId="{6F906A6C-50CA-4887-801E-68725C7ECF54}" type="pres">
      <dgm:prSet presAssocID="{15498576-2DE9-4F07-A18B-55300017C49E}" presName="horz1" presStyleCnt="0"/>
      <dgm:spPr/>
    </dgm:pt>
    <dgm:pt modelId="{F357A2AE-B5ED-4AE0-8AAF-3882450BB5E7}" type="pres">
      <dgm:prSet presAssocID="{15498576-2DE9-4F07-A18B-55300017C49E}" presName="tx1" presStyleLbl="revTx" presStyleIdx="1" presStyleCnt="2"/>
      <dgm:spPr/>
    </dgm:pt>
    <dgm:pt modelId="{DF242A59-8D40-42BD-BFC9-2F8FD8467AE7}" type="pres">
      <dgm:prSet presAssocID="{15498576-2DE9-4F07-A18B-55300017C49E}" presName="vert1" presStyleCnt="0"/>
      <dgm:spPr/>
    </dgm:pt>
  </dgm:ptLst>
  <dgm:cxnLst>
    <dgm:cxn modelId="{F55ADD29-9364-4A1F-90B1-FC0CB4560AC9}" type="presOf" srcId="{29422CF0-4F72-45B7-AE05-E5C150F62208}" destId="{31A7E949-E49E-4827-A698-802C395400FA}" srcOrd="0" destOrd="0" presId="urn:microsoft.com/office/officeart/2008/layout/LinedList"/>
    <dgm:cxn modelId="{6892B645-7F30-4806-8A64-A567F54AF538}" type="presOf" srcId="{15498576-2DE9-4F07-A18B-55300017C49E}" destId="{F357A2AE-B5ED-4AE0-8AAF-3882450BB5E7}" srcOrd="0" destOrd="0" presId="urn:microsoft.com/office/officeart/2008/layout/LinedList"/>
    <dgm:cxn modelId="{B991BC6A-E32A-426A-B227-918BF386109E}" srcId="{29422CF0-4F72-45B7-AE05-E5C150F62208}" destId="{15498576-2DE9-4F07-A18B-55300017C49E}" srcOrd="1" destOrd="0" parTransId="{3AECC233-018B-413B-BF43-E44E02343E1F}" sibTransId="{AB9DB328-24DF-4B77-82EF-91CB017F94ED}"/>
    <dgm:cxn modelId="{4172BF6E-3263-40B8-95B6-74D68866BF00}" type="presOf" srcId="{9BB10D1C-9E29-4CB3-8092-E04997FE5C2D}" destId="{109852A4-93AE-4ADB-88B2-A2B58AE94992}" srcOrd="0" destOrd="0" presId="urn:microsoft.com/office/officeart/2008/layout/LinedList"/>
    <dgm:cxn modelId="{43CBF17C-1B88-4B91-B9E2-DE740A1E9879}" srcId="{29422CF0-4F72-45B7-AE05-E5C150F62208}" destId="{9BB10D1C-9E29-4CB3-8092-E04997FE5C2D}" srcOrd="0" destOrd="0" parTransId="{F6E93F9E-0B26-4ECD-965A-0D66AF27FF19}" sibTransId="{E2A75C41-6EDE-4972-A85D-774C923D446D}"/>
    <dgm:cxn modelId="{B4D7D7B9-9F0C-4672-B3C0-154DF64EB86A}" type="presParOf" srcId="{31A7E949-E49E-4827-A698-802C395400FA}" destId="{44A185A8-6CAF-4C7C-A4D7-6907644C4024}" srcOrd="0" destOrd="0" presId="urn:microsoft.com/office/officeart/2008/layout/LinedList"/>
    <dgm:cxn modelId="{399DD442-F2AD-4336-A200-1AD829843E21}" type="presParOf" srcId="{31A7E949-E49E-4827-A698-802C395400FA}" destId="{D23FC45A-18FB-44C5-B4A7-0E8E8E698E92}" srcOrd="1" destOrd="0" presId="urn:microsoft.com/office/officeart/2008/layout/LinedList"/>
    <dgm:cxn modelId="{BE994E7D-F188-4CAB-A2FD-1E0A88D76D0D}" type="presParOf" srcId="{D23FC45A-18FB-44C5-B4A7-0E8E8E698E92}" destId="{109852A4-93AE-4ADB-88B2-A2B58AE94992}" srcOrd="0" destOrd="0" presId="urn:microsoft.com/office/officeart/2008/layout/LinedList"/>
    <dgm:cxn modelId="{175ACB3E-B88C-4B92-B70B-4037F2FE8DEC}" type="presParOf" srcId="{D23FC45A-18FB-44C5-B4A7-0E8E8E698E92}" destId="{253E18B8-1AE5-4787-95D2-E61012051B25}" srcOrd="1" destOrd="0" presId="urn:microsoft.com/office/officeart/2008/layout/LinedList"/>
    <dgm:cxn modelId="{CF46E0A8-200E-441C-8B11-1AEB38D99E39}" type="presParOf" srcId="{31A7E949-E49E-4827-A698-802C395400FA}" destId="{086364A0-BB67-48B6-A5B7-B630134A8536}" srcOrd="2" destOrd="0" presId="urn:microsoft.com/office/officeart/2008/layout/LinedList"/>
    <dgm:cxn modelId="{8A6D4E80-C684-4DF6-BD5A-411A7DADCFB3}" type="presParOf" srcId="{31A7E949-E49E-4827-A698-802C395400FA}" destId="{6F906A6C-50CA-4887-801E-68725C7ECF54}" srcOrd="3" destOrd="0" presId="urn:microsoft.com/office/officeart/2008/layout/LinedList"/>
    <dgm:cxn modelId="{6E278559-0447-4D07-8E04-CD3B6D2F003F}" type="presParOf" srcId="{6F906A6C-50CA-4887-801E-68725C7ECF54}" destId="{F357A2AE-B5ED-4AE0-8AAF-3882450BB5E7}" srcOrd="0" destOrd="0" presId="urn:microsoft.com/office/officeart/2008/layout/LinedList"/>
    <dgm:cxn modelId="{F5E8EB17-64BA-4ADE-9591-C1B8AC1A6D13}" type="presParOf" srcId="{6F906A6C-50CA-4887-801E-68725C7ECF54}" destId="{DF242A59-8D40-42BD-BFC9-2F8FD8467AE7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E92372F-B969-43CA-B166-BDD9F4BF9AB4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FB9FA1C2-A601-483A-A5A1-09E1F3DD116C}">
      <dgm:prSet/>
      <dgm:spPr/>
      <dgm:t>
        <a:bodyPr/>
        <a:lstStyle/>
        <a:p>
          <a:r>
            <a:rPr lang="en-US"/>
            <a:t>Most analysts use the rate on a long-term (10 to 20 years) government bond as an estimate of r</a:t>
          </a:r>
          <a:r>
            <a:rPr lang="en-US" baseline="-25000"/>
            <a:t>F</a:t>
          </a:r>
          <a:r>
            <a:rPr lang="en-US"/>
            <a:t>.  </a:t>
          </a:r>
        </a:p>
      </dgm:t>
    </dgm:pt>
    <dgm:pt modelId="{BA47FD9A-59C6-447C-AB97-322A337F6DC8}" type="parTrans" cxnId="{57FC233C-84E0-443D-956A-06421649565B}">
      <dgm:prSet/>
      <dgm:spPr/>
      <dgm:t>
        <a:bodyPr/>
        <a:lstStyle/>
        <a:p>
          <a:endParaRPr lang="en-US"/>
        </a:p>
      </dgm:t>
    </dgm:pt>
    <dgm:pt modelId="{876E177D-4BD1-43D1-BBB4-FDA3B82AC2B0}" type="sibTrans" cxnId="{57FC233C-84E0-443D-956A-06421649565B}">
      <dgm:prSet/>
      <dgm:spPr/>
      <dgm:t>
        <a:bodyPr/>
        <a:lstStyle/>
        <a:p>
          <a:endParaRPr lang="en-US"/>
        </a:p>
      </dgm:t>
    </dgm:pt>
    <dgm:pt modelId="{0A464A23-8C23-41D7-B4F9-9C2B6253B9C4}">
      <dgm:prSet/>
      <dgm:spPr/>
      <dgm:t>
        <a:bodyPr/>
        <a:lstStyle/>
        <a:p>
          <a:r>
            <a:rPr lang="en-US"/>
            <a:t>Most analysts use estimate for the market risk premium (RP</a:t>
          </a:r>
          <a:r>
            <a:rPr lang="en-US" baseline="-25000"/>
            <a:t>M</a:t>
          </a:r>
          <a:r>
            <a:rPr lang="en-US"/>
            <a:t>)</a:t>
          </a:r>
        </a:p>
      </dgm:t>
    </dgm:pt>
    <dgm:pt modelId="{045F37E4-FE68-4A28-8D6D-73F45CE49B71}" type="parTrans" cxnId="{31E5D92B-BD20-448E-9EEB-C690CCEA86A7}">
      <dgm:prSet/>
      <dgm:spPr/>
      <dgm:t>
        <a:bodyPr/>
        <a:lstStyle/>
        <a:p>
          <a:endParaRPr lang="en-US"/>
        </a:p>
      </dgm:t>
    </dgm:pt>
    <dgm:pt modelId="{58540AA2-F37E-4CF7-B4B8-C890940BF167}" type="sibTrans" cxnId="{31E5D92B-BD20-448E-9EEB-C690CCEA86A7}">
      <dgm:prSet/>
      <dgm:spPr/>
      <dgm:t>
        <a:bodyPr/>
        <a:lstStyle/>
        <a:p>
          <a:endParaRPr lang="en-US"/>
        </a:p>
      </dgm:t>
    </dgm:pt>
    <dgm:pt modelId="{A49A3851-7BA6-4197-B72E-E0403353DBE9}">
      <dgm:prSet/>
      <dgm:spPr/>
      <dgm:t>
        <a:bodyPr/>
        <a:lstStyle/>
        <a:p>
          <a:r>
            <a:rPr lang="en-US" dirty="0"/>
            <a:t>Estimates of beta vary, and estimates are “noisy” (they have a wide confidence interval)  </a:t>
          </a:r>
        </a:p>
      </dgm:t>
    </dgm:pt>
    <dgm:pt modelId="{7AD7FD45-1A15-44D2-A89A-DFED1DDCF228}" type="parTrans" cxnId="{4B798A28-A913-43E9-BAAD-96812D837D65}">
      <dgm:prSet/>
      <dgm:spPr/>
      <dgm:t>
        <a:bodyPr/>
        <a:lstStyle/>
        <a:p>
          <a:endParaRPr lang="en-US"/>
        </a:p>
      </dgm:t>
    </dgm:pt>
    <dgm:pt modelId="{DB7AC228-4810-4562-BA44-6B77AD508310}" type="sibTrans" cxnId="{4B798A28-A913-43E9-BAAD-96812D837D65}">
      <dgm:prSet/>
      <dgm:spPr/>
      <dgm:t>
        <a:bodyPr/>
        <a:lstStyle/>
        <a:p>
          <a:endParaRPr lang="en-US"/>
        </a:p>
      </dgm:t>
    </dgm:pt>
    <dgm:pt modelId="{0DA19C72-B485-4F33-AA6E-3684A216F078}" type="pres">
      <dgm:prSet presAssocID="{8E92372F-B969-43CA-B166-BDD9F4BF9AB4}" presName="linear" presStyleCnt="0">
        <dgm:presLayoutVars>
          <dgm:animLvl val="lvl"/>
          <dgm:resizeHandles val="exact"/>
        </dgm:presLayoutVars>
      </dgm:prSet>
      <dgm:spPr/>
    </dgm:pt>
    <dgm:pt modelId="{FFCC6745-35B4-418E-90A1-2E645654D0B8}" type="pres">
      <dgm:prSet presAssocID="{FB9FA1C2-A601-483A-A5A1-09E1F3DD116C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65FAB493-7C46-424A-9BE5-6B5A06BF18A2}" type="pres">
      <dgm:prSet presAssocID="{876E177D-4BD1-43D1-BBB4-FDA3B82AC2B0}" presName="spacer" presStyleCnt="0"/>
      <dgm:spPr/>
    </dgm:pt>
    <dgm:pt modelId="{09EA5A8B-729F-446C-8411-A41BD60183D5}" type="pres">
      <dgm:prSet presAssocID="{0A464A23-8C23-41D7-B4F9-9C2B6253B9C4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A99BB008-A283-4969-81DD-6961E8BE7391}" type="pres">
      <dgm:prSet presAssocID="{58540AA2-F37E-4CF7-B4B8-C890940BF167}" presName="spacer" presStyleCnt="0"/>
      <dgm:spPr/>
    </dgm:pt>
    <dgm:pt modelId="{5DCC7CE1-9040-4F10-A7A8-A708DE3D6FE7}" type="pres">
      <dgm:prSet presAssocID="{A49A3851-7BA6-4197-B72E-E0403353DBE9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CE0B7F03-2DAA-460E-9659-79726EE76DB3}" type="presOf" srcId="{8E92372F-B969-43CA-B166-BDD9F4BF9AB4}" destId="{0DA19C72-B485-4F33-AA6E-3684A216F078}" srcOrd="0" destOrd="0" presId="urn:microsoft.com/office/officeart/2005/8/layout/vList2"/>
    <dgm:cxn modelId="{4B798A28-A913-43E9-BAAD-96812D837D65}" srcId="{8E92372F-B969-43CA-B166-BDD9F4BF9AB4}" destId="{A49A3851-7BA6-4197-B72E-E0403353DBE9}" srcOrd="2" destOrd="0" parTransId="{7AD7FD45-1A15-44D2-A89A-DFED1DDCF228}" sibTransId="{DB7AC228-4810-4562-BA44-6B77AD508310}"/>
    <dgm:cxn modelId="{31E5D92B-BD20-448E-9EEB-C690CCEA86A7}" srcId="{8E92372F-B969-43CA-B166-BDD9F4BF9AB4}" destId="{0A464A23-8C23-41D7-B4F9-9C2B6253B9C4}" srcOrd="1" destOrd="0" parTransId="{045F37E4-FE68-4A28-8D6D-73F45CE49B71}" sibTransId="{58540AA2-F37E-4CF7-B4B8-C890940BF167}"/>
    <dgm:cxn modelId="{57FC233C-84E0-443D-956A-06421649565B}" srcId="{8E92372F-B969-43CA-B166-BDD9F4BF9AB4}" destId="{FB9FA1C2-A601-483A-A5A1-09E1F3DD116C}" srcOrd="0" destOrd="0" parTransId="{BA47FD9A-59C6-447C-AB97-322A337F6DC8}" sibTransId="{876E177D-4BD1-43D1-BBB4-FDA3B82AC2B0}"/>
    <dgm:cxn modelId="{4673396C-CBB7-431D-A4AF-36EAE0F5900D}" type="presOf" srcId="{FB9FA1C2-A601-483A-A5A1-09E1F3DD116C}" destId="{FFCC6745-35B4-418E-90A1-2E645654D0B8}" srcOrd="0" destOrd="0" presId="urn:microsoft.com/office/officeart/2005/8/layout/vList2"/>
    <dgm:cxn modelId="{9D0D0E80-1E60-4E0A-B130-A4E559A3438A}" type="presOf" srcId="{A49A3851-7BA6-4197-B72E-E0403353DBE9}" destId="{5DCC7CE1-9040-4F10-A7A8-A708DE3D6FE7}" srcOrd="0" destOrd="0" presId="urn:microsoft.com/office/officeart/2005/8/layout/vList2"/>
    <dgm:cxn modelId="{97BE7F97-3867-4D62-94F2-221ABB212D8F}" type="presOf" srcId="{0A464A23-8C23-41D7-B4F9-9C2B6253B9C4}" destId="{09EA5A8B-729F-446C-8411-A41BD60183D5}" srcOrd="0" destOrd="0" presId="urn:microsoft.com/office/officeart/2005/8/layout/vList2"/>
    <dgm:cxn modelId="{06B638E4-508F-471B-8DC9-E7802D4E97F8}" type="presParOf" srcId="{0DA19C72-B485-4F33-AA6E-3684A216F078}" destId="{FFCC6745-35B4-418E-90A1-2E645654D0B8}" srcOrd="0" destOrd="0" presId="urn:microsoft.com/office/officeart/2005/8/layout/vList2"/>
    <dgm:cxn modelId="{3C8C24B2-C859-4AED-B9A4-B913E0647B39}" type="presParOf" srcId="{0DA19C72-B485-4F33-AA6E-3684A216F078}" destId="{65FAB493-7C46-424A-9BE5-6B5A06BF18A2}" srcOrd="1" destOrd="0" presId="urn:microsoft.com/office/officeart/2005/8/layout/vList2"/>
    <dgm:cxn modelId="{7B222BB5-B1FA-433A-BED3-C8BEEC12BF26}" type="presParOf" srcId="{0DA19C72-B485-4F33-AA6E-3684A216F078}" destId="{09EA5A8B-729F-446C-8411-A41BD60183D5}" srcOrd="2" destOrd="0" presId="urn:microsoft.com/office/officeart/2005/8/layout/vList2"/>
    <dgm:cxn modelId="{63D1AE63-3055-40AC-9570-B731914B8459}" type="presParOf" srcId="{0DA19C72-B485-4F33-AA6E-3684A216F078}" destId="{A99BB008-A283-4969-81DD-6961E8BE7391}" srcOrd="3" destOrd="0" presId="urn:microsoft.com/office/officeart/2005/8/layout/vList2"/>
    <dgm:cxn modelId="{94F8C5DF-2FE5-4F63-A4B6-53A5DA978BAB}" type="presParOf" srcId="{0DA19C72-B485-4F33-AA6E-3684A216F078}" destId="{5DCC7CE1-9040-4F10-A7A8-A708DE3D6FE7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AACB054-F277-4F50-AC3D-AB8494A3BFFB}" type="doc">
      <dgm:prSet loTypeId="urn:microsoft.com/office/officeart/2016/7/layout/BasicLinearProcessNumbered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702D2773-B47A-48D5-BF2E-1FA77724A9D0}">
      <dgm:prSet/>
      <dgm:spPr/>
      <dgm:t>
        <a:bodyPr/>
        <a:lstStyle/>
        <a:p>
          <a:r>
            <a:rPr lang="en-US" dirty="0"/>
            <a:t>Use the historical growth rate if you believe the future will be like the past</a:t>
          </a:r>
        </a:p>
      </dgm:t>
    </dgm:pt>
    <dgm:pt modelId="{7C2F2C70-B162-4EB5-AB54-5DECB6D8E049}" type="parTrans" cxnId="{FA4BD9EA-DEDD-45E0-917D-EA08DEFB9C54}">
      <dgm:prSet/>
      <dgm:spPr/>
      <dgm:t>
        <a:bodyPr/>
        <a:lstStyle/>
        <a:p>
          <a:endParaRPr lang="en-US"/>
        </a:p>
      </dgm:t>
    </dgm:pt>
    <dgm:pt modelId="{856CE5D5-780B-4640-83A2-776A85E7B7AA}" type="sibTrans" cxnId="{FA4BD9EA-DEDD-45E0-917D-EA08DEFB9C54}">
      <dgm:prSet phldrT="1" phldr="0"/>
      <dgm:spPr/>
      <dgm:t>
        <a:bodyPr/>
        <a:lstStyle/>
        <a:p>
          <a:r>
            <a:rPr lang="en-US"/>
            <a:t>1</a:t>
          </a:r>
        </a:p>
      </dgm:t>
    </dgm:pt>
    <dgm:pt modelId="{ECCE974B-8DD6-4F44-B420-0BA144785ED0}">
      <dgm:prSet/>
      <dgm:spPr/>
      <dgm:t>
        <a:bodyPr/>
        <a:lstStyle/>
        <a:p>
          <a:r>
            <a:rPr lang="en-US" dirty="0"/>
            <a:t>Obtain analysts’ estimates: Value Line, </a:t>
          </a:r>
          <a:r>
            <a:rPr lang="en-US" dirty="0" err="1"/>
            <a:t>Yahoo!Finance</a:t>
          </a:r>
          <a:endParaRPr lang="en-US" dirty="0"/>
        </a:p>
      </dgm:t>
    </dgm:pt>
    <dgm:pt modelId="{37639D4E-B53D-4258-9E20-F63DCA71229F}" type="parTrans" cxnId="{7AD95D25-567C-4BCD-A387-7C2B59DBB31C}">
      <dgm:prSet/>
      <dgm:spPr/>
      <dgm:t>
        <a:bodyPr/>
        <a:lstStyle/>
        <a:p>
          <a:endParaRPr lang="en-US"/>
        </a:p>
      </dgm:t>
    </dgm:pt>
    <dgm:pt modelId="{345AE76F-C94F-4356-8012-5E9B096FE106}" type="sibTrans" cxnId="{7AD95D25-567C-4BCD-A387-7C2B59DBB31C}">
      <dgm:prSet phldrT="2" phldr="0"/>
      <dgm:spPr/>
      <dgm:t>
        <a:bodyPr/>
        <a:lstStyle/>
        <a:p>
          <a:r>
            <a:rPr lang="en-US"/>
            <a:t>2</a:t>
          </a:r>
        </a:p>
      </dgm:t>
    </dgm:pt>
    <dgm:pt modelId="{7A090728-31E5-4D3B-9B5A-9D22EA6922D9}">
      <dgm:prSet/>
      <dgm:spPr/>
      <dgm:t>
        <a:bodyPr/>
        <a:lstStyle/>
        <a:p>
          <a:r>
            <a:rPr lang="en-US"/>
            <a:t>Use the earnings retention model</a:t>
          </a:r>
        </a:p>
      </dgm:t>
    </dgm:pt>
    <dgm:pt modelId="{9C7B440C-AF07-4CCD-B1FC-B60B8BFA2E49}" type="parTrans" cxnId="{87C84568-002B-4176-A7E6-835ABBD7A84F}">
      <dgm:prSet/>
      <dgm:spPr/>
      <dgm:t>
        <a:bodyPr/>
        <a:lstStyle/>
        <a:p>
          <a:endParaRPr lang="en-US"/>
        </a:p>
      </dgm:t>
    </dgm:pt>
    <dgm:pt modelId="{3413EBA6-DDD3-4775-9A03-E13CE7396504}" type="sibTrans" cxnId="{87C84568-002B-4176-A7E6-835ABBD7A84F}">
      <dgm:prSet phldrT="3" phldr="0"/>
      <dgm:spPr/>
      <dgm:t>
        <a:bodyPr/>
        <a:lstStyle/>
        <a:p>
          <a:r>
            <a:rPr lang="en-US"/>
            <a:t>3</a:t>
          </a:r>
        </a:p>
      </dgm:t>
    </dgm:pt>
    <dgm:pt modelId="{533A36F0-0258-465F-9BAD-9D770EF82434}" type="pres">
      <dgm:prSet presAssocID="{9AACB054-F277-4F50-AC3D-AB8494A3BFFB}" presName="Name0" presStyleCnt="0">
        <dgm:presLayoutVars>
          <dgm:animLvl val="lvl"/>
          <dgm:resizeHandles val="exact"/>
        </dgm:presLayoutVars>
      </dgm:prSet>
      <dgm:spPr/>
    </dgm:pt>
    <dgm:pt modelId="{19C0F117-52F9-4AD0-B00B-B63BD1627D0B}" type="pres">
      <dgm:prSet presAssocID="{702D2773-B47A-48D5-BF2E-1FA77724A9D0}" presName="compositeNode" presStyleCnt="0">
        <dgm:presLayoutVars>
          <dgm:bulletEnabled val="1"/>
        </dgm:presLayoutVars>
      </dgm:prSet>
      <dgm:spPr/>
    </dgm:pt>
    <dgm:pt modelId="{595536FF-84A0-48AB-8F50-474F4DB8E3D5}" type="pres">
      <dgm:prSet presAssocID="{702D2773-B47A-48D5-BF2E-1FA77724A9D0}" presName="bgRect" presStyleLbl="bgAccFollowNode1" presStyleIdx="0" presStyleCnt="3"/>
      <dgm:spPr/>
    </dgm:pt>
    <dgm:pt modelId="{DF256F2B-98B8-4870-BFC3-945E704922A7}" type="pres">
      <dgm:prSet presAssocID="{856CE5D5-780B-4640-83A2-776A85E7B7AA}" presName="sibTransNodeCircle" presStyleLbl="alignNode1" presStyleIdx="0" presStyleCnt="6">
        <dgm:presLayoutVars>
          <dgm:chMax val="0"/>
          <dgm:bulletEnabled/>
        </dgm:presLayoutVars>
      </dgm:prSet>
      <dgm:spPr/>
    </dgm:pt>
    <dgm:pt modelId="{4A446ABA-0B7D-4FF8-ABFB-73447FBCC7F4}" type="pres">
      <dgm:prSet presAssocID="{702D2773-B47A-48D5-BF2E-1FA77724A9D0}" presName="bottomLine" presStyleLbl="alignNode1" presStyleIdx="1" presStyleCnt="6">
        <dgm:presLayoutVars/>
      </dgm:prSet>
      <dgm:spPr/>
    </dgm:pt>
    <dgm:pt modelId="{0807BEC7-B359-4C25-86A8-65D3AFD3FF5E}" type="pres">
      <dgm:prSet presAssocID="{702D2773-B47A-48D5-BF2E-1FA77724A9D0}" presName="nodeText" presStyleLbl="bgAccFollowNode1" presStyleIdx="0" presStyleCnt="3">
        <dgm:presLayoutVars>
          <dgm:bulletEnabled val="1"/>
        </dgm:presLayoutVars>
      </dgm:prSet>
      <dgm:spPr/>
    </dgm:pt>
    <dgm:pt modelId="{AE27F160-AFD9-4CBD-BB9D-06AE97D72D83}" type="pres">
      <dgm:prSet presAssocID="{856CE5D5-780B-4640-83A2-776A85E7B7AA}" presName="sibTrans" presStyleCnt="0"/>
      <dgm:spPr/>
    </dgm:pt>
    <dgm:pt modelId="{3673A37F-CEE7-4DAA-9DF9-59C4330E7960}" type="pres">
      <dgm:prSet presAssocID="{ECCE974B-8DD6-4F44-B420-0BA144785ED0}" presName="compositeNode" presStyleCnt="0">
        <dgm:presLayoutVars>
          <dgm:bulletEnabled val="1"/>
        </dgm:presLayoutVars>
      </dgm:prSet>
      <dgm:spPr/>
    </dgm:pt>
    <dgm:pt modelId="{EA70945D-668C-472F-B1F1-D78D17DB21B7}" type="pres">
      <dgm:prSet presAssocID="{ECCE974B-8DD6-4F44-B420-0BA144785ED0}" presName="bgRect" presStyleLbl="bgAccFollowNode1" presStyleIdx="1" presStyleCnt="3"/>
      <dgm:spPr/>
    </dgm:pt>
    <dgm:pt modelId="{D87CD323-3D18-45BA-AEEA-06F241303EE7}" type="pres">
      <dgm:prSet presAssocID="{345AE76F-C94F-4356-8012-5E9B096FE106}" presName="sibTransNodeCircle" presStyleLbl="alignNode1" presStyleIdx="2" presStyleCnt="6">
        <dgm:presLayoutVars>
          <dgm:chMax val="0"/>
          <dgm:bulletEnabled/>
        </dgm:presLayoutVars>
      </dgm:prSet>
      <dgm:spPr/>
    </dgm:pt>
    <dgm:pt modelId="{9682D4FC-DBE5-4F9E-8843-2F6B267F97FF}" type="pres">
      <dgm:prSet presAssocID="{ECCE974B-8DD6-4F44-B420-0BA144785ED0}" presName="bottomLine" presStyleLbl="alignNode1" presStyleIdx="3" presStyleCnt="6">
        <dgm:presLayoutVars/>
      </dgm:prSet>
      <dgm:spPr/>
    </dgm:pt>
    <dgm:pt modelId="{6076470C-CEC7-4E4C-95EA-0DA218665AF9}" type="pres">
      <dgm:prSet presAssocID="{ECCE974B-8DD6-4F44-B420-0BA144785ED0}" presName="nodeText" presStyleLbl="bgAccFollowNode1" presStyleIdx="1" presStyleCnt="3">
        <dgm:presLayoutVars>
          <dgm:bulletEnabled val="1"/>
        </dgm:presLayoutVars>
      </dgm:prSet>
      <dgm:spPr/>
    </dgm:pt>
    <dgm:pt modelId="{A7327AD9-2CA1-4CA7-96C4-EEFE7BFDE601}" type="pres">
      <dgm:prSet presAssocID="{345AE76F-C94F-4356-8012-5E9B096FE106}" presName="sibTrans" presStyleCnt="0"/>
      <dgm:spPr/>
    </dgm:pt>
    <dgm:pt modelId="{22AA07A0-01FE-49A4-947C-138639D2C56C}" type="pres">
      <dgm:prSet presAssocID="{7A090728-31E5-4D3B-9B5A-9D22EA6922D9}" presName="compositeNode" presStyleCnt="0">
        <dgm:presLayoutVars>
          <dgm:bulletEnabled val="1"/>
        </dgm:presLayoutVars>
      </dgm:prSet>
      <dgm:spPr/>
    </dgm:pt>
    <dgm:pt modelId="{237E4A87-4CB0-4199-988E-E74E43161262}" type="pres">
      <dgm:prSet presAssocID="{7A090728-31E5-4D3B-9B5A-9D22EA6922D9}" presName="bgRect" presStyleLbl="bgAccFollowNode1" presStyleIdx="2" presStyleCnt="3"/>
      <dgm:spPr/>
    </dgm:pt>
    <dgm:pt modelId="{972325ED-7ABE-4F29-9D39-863D442D5090}" type="pres">
      <dgm:prSet presAssocID="{3413EBA6-DDD3-4775-9A03-E13CE7396504}" presName="sibTransNodeCircle" presStyleLbl="alignNode1" presStyleIdx="4" presStyleCnt="6">
        <dgm:presLayoutVars>
          <dgm:chMax val="0"/>
          <dgm:bulletEnabled/>
        </dgm:presLayoutVars>
      </dgm:prSet>
      <dgm:spPr/>
    </dgm:pt>
    <dgm:pt modelId="{AD26456C-2F72-4A59-8768-4FD1924AF22B}" type="pres">
      <dgm:prSet presAssocID="{7A090728-31E5-4D3B-9B5A-9D22EA6922D9}" presName="bottomLine" presStyleLbl="alignNode1" presStyleIdx="5" presStyleCnt="6">
        <dgm:presLayoutVars/>
      </dgm:prSet>
      <dgm:spPr/>
    </dgm:pt>
    <dgm:pt modelId="{72EFACDB-C3CA-4C95-963F-8DCDF33D8363}" type="pres">
      <dgm:prSet presAssocID="{7A090728-31E5-4D3B-9B5A-9D22EA6922D9}" presName="nodeText" presStyleLbl="bgAccFollowNode1" presStyleIdx="2" presStyleCnt="3">
        <dgm:presLayoutVars>
          <dgm:bulletEnabled val="1"/>
        </dgm:presLayoutVars>
      </dgm:prSet>
      <dgm:spPr/>
    </dgm:pt>
  </dgm:ptLst>
  <dgm:cxnLst>
    <dgm:cxn modelId="{7AD95D25-567C-4BCD-A387-7C2B59DBB31C}" srcId="{9AACB054-F277-4F50-AC3D-AB8494A3BFFB}" destId="{ECCE974B-8DD6-4F44-B420-0BA144785ED0}" srcOrd="1" destOrd="0" parTransId="{37639D4E-B53D-4258-9E20-F63DCA71229F}" sibTransId="{345AE76F-C94F-4356-8012-5E9B096FE106}"/>
    <dgm:cxn modelId="{15D3EB34-1835-44CE-83ED-78FA7ABDF7FA}" type="presOf" srcId="{702D2773-B47A-48D5-BF2E-1FA77724A9D0}" destId="{595536FF-84A0-48AB-8F50-474F4DB8E3D5}" srcOrd="0" destOrd="0" presId="urn:microsoft.com/office/officeart/2016/7/layout/BasicLinearProcessNumbered"/>
    <dgm:cxn modelId="{1D26CF3F-8FA8-4D8D-8758-5B1C7D44809C}" type="presOf" srcId="{ECCE974B-8DD6-4F44-B420-0BA144785ED0}" destId="{EA70945D-668C-472F-B1F1-D78D17DB21B7}" srcOrd="0" destOrd="0" presId="urn:microsoft.com/office/officeart/2016/7/layout/BasicLinearProcessNumbered"/>
    <dgm:cxn modelId="{87C84568-002B-4176-A7E6-835ABBD7A84F}" srcId="{9AACB054-F277-4F50-AC3D-AB8494A3BFFB}" destId="{7A090728-31E5-4D3B-9B5A-9D22EA6922D9}" srcOrd="2" destOrd="0" parTransId="{9C7B440C-AF07-4CCD-B1FC-B60B8BFA2E49}" sibTransId="{3413EBA6-DDD3-4775-9A03-E13CE7396504}"/>
    <dgm:cxn modelId="{C01CD44B-0FDC-4910-84AC-BD91FEFA1258}" type="presOf" srcId="{856CE5D5-780B-4640-83A2-776A85E7B7AA}" destId="{DF256F2B-98B8-4870-BFC3-945E704922A7}" srcOrd="0" destOrd="0" presId="urn:microsoft.com/office/officeart/2016/7/layout/BasicLinearProcessNumbered"/>
    <dgm:cxn modelId="{5C4CF872-24AE-445B-8D60-E6CC6A981B0F}" type="presOf" srcId="{702D2773-B47A-48D5-BF2E-1FA77724A9D0}" destId="{0807BEC7-B359-4C25-86A8-65D3AFD3FF5E}" srcOrd="1" destOrd="0" presId="urn:microsoft.com/office/officeart/2016/7/layout/BasicLinearProcessNumbered"/>
    <dgm:cxn modelId="{0095C899-2A6D-466A-A5E7-4656585E5812}" type="presOf" srcId="{7A090728-31E5-4D3B-9B5A-9D22EA6922D9}" destId="{72EFACDB-C3CA-4C95-963F-8DCDF33D8363}" srcOrd="1" destOrd="0" presId="urn:microsoft.com/office/officeart/2016/7/layout/BasicLinearProcessNumbered"/>
    <dgm:cxn modelId="{C552639F-81AC-49B9-AC9B-D0ECFA8986F4}" type="presOf" srcId="{ECCE974B-8DD6-4F44-B420-0BA144785ED0}" destId="{6076470C-CEC7-4E4C-95EA-0DA218665AF9}" srcOrd="1" destOrd="0" presId="urn:microsoft.com/office/officeart/2016/7/layout/BasicLinearProcessNumbered"/>
    <dgm:cxn modelId="{B453EEB0-DDA1-4F54-8B1D-9E08E0E79933}" type="presOf" srcId="{345AE76F-C94F-4356-8012-5E9B096FE106}" destId="{D87CD323-3D18-45BA-AEEA-06F241303EE7}" srcOrd="0" destOrd="0" presId="urn:microsoft.com/office/officeart/2016/7/layout/BasicLinearProcessNumbered"/>
    <dgm:cxn modelId="{8BA469BC-CFDD-483E-B202-611F8A395A07}" type="presOf" srcId="{3413EBA6-DDD3-4775-9A03-E13CE7396504}" destId="{972325ED-7ABE-4F29-9D39-863D442D5090}" srcOrd="0" destOrd="0" presId="urn:microsoft.com/office/officeart/2016/7/layout/BasicLinearProcessNumbered"/>
    <dgm:cxn modelId="{E665C2C4-CE6F-4766-856C-990FBA2F3996}" type="presOf" srcId="{7A090728-31E5-4D3B-9B5A-9D22EA6922D9}" destId="{237E4A87-4CB0-4199-988E-E74E43161262}" srcOrd="0" destOrd="0" presId="urn:microsoft.com/office/officeart/2016/7/layout/BasicLinearProcessNumbered"/>
    <dgm:cxn modelId="{957AEBD2-890C-41CB-8E24-BFA457197AAE}" type="presOf" srcId="{9AACB054-F277-4F50-AC3D-AB8494A3BFFB}" destId="{533A36F0-0258-465F-9BAD-9D770EF82434}" srcOrd="0" destOrd="0" presId="urn:microsoft.com/office/officeart/2016/7/layout/BasicLinearProcessNumbered"/>
    <dgm:cxn modelId="{FA4BD9EA-DEDD-45E0-917D-EA08DEFB9C54}" srcId="{9AACB054-F277-4F50-AC3D-AB8494A3BFFB}" destId="{702D2773-B47A-48D5-BF2E-1FA77724A9D0}" srcOrd="0" destOrd="0" parTransId="{7C2F2C70-B162-4EB5-AB54-5DECB6D8E049}" sibTransId="{856CE5D5-780B-4640-83A2-776A85E7B7AA}"/>
    <dgm:cxn modelId="{8AC547C2-447B-4FE0-99C2-0DD10B1C9482}" type="presParOf" srcId="{533A36F0-0258-465F-9BAD-9D770EF82434}" destId="{19C0F117-52F9-4AD0-B00B-B63BD1627D0B}" srcOrd="0" destOrd="0" presId="urn:microsoft.com/office/officeart/2016/7/layout/BasicLinearProcessNumbered"/>
    <dgm:cxn modelId="{F63D56A7-3EC6-418D-AECD-345FE1D40C82}" type="presParOf" srcId="{19C0F117-52F9-4AD0-B00B-B63BD1627D0B}" destId="{595536FF-84A0-48AB-8F50-474F4DB8E3D5}" srcOrd="0" destOrd="0" presId="urn:microsoft.com/office/officeart/2016/7/layout/BasicLinearProcessNumbered"/>
    <dgm:cxn modelId="{A849864E-8893-4C7E-B715-A6030170A5E2}" type="presParOf" srcId="{19C0F117-52F9-4AD0-B00B-B63BD1627D0B}" destId="{DF256F2B-98B8-4870-BFC3-945E704922A7}" srcOrd="1" destOrd="0" presId="urn:microsoft.com/office/officeart/2016/7/layout/BasicLinearProcessNumbered"/>
    <dgm:cxn modelId="{23D41A91-AEDE-4CEB-ABA6-3FEE7080F633}" type="presParOf" srcId="{19C0F117-52F9-4AD0-B00B-B63BD1627D0B}" destId="{4A446ABA-0B7D-4FF8-ABFB-73447FBCC7F4}" srcOrd="2" destOrd="0" presId="urn:microsoft.com/office/officeart/2016/7/layout/BasicLinearProcessNumbered"/>
    <dgm:cxn modelId="{4A661A68-DAE7-4298-A201-8FF0C90C807D}" type="presParOf" srcId="{19C0F117-52F9-4AD0-B00B-B63BD1627D0B}" destId="{0807BEC7-B359-4C25-86A8-65D3AFD3FF5E}" srcOrd="3" destOrd="0" presId="urn:microsoft.com/office/officeart/2016/7/layout/BasicLinearProcessNumbered"/>
    <dgm:cxn modelId="{691DD7F1-794B-4D87-90DD-232FBE0549C5}" type="presParOf" srcId="{533A36F0-0258-465F-9BAD-9D770EF82434}" destId="{AE27F160-AFD9-4CBD-BB9D-06AE97D72D83}" srcOrd="1" destOrd="0" presId="urn:microsoft.com/office/officeart/2016/7/layout/BasicLinearProcessNumbered"/>
    <dgm:cxn modelId="{38D4E9D1-8B14-4CF7-BFC7-ECB4F9410646}" type="presParOf" srcId="{533A36F0-0258-465F-9BAD-9D770EF82434}" destId="{3673A37F-CEE7-4DAA-9DF9-59C4330E7960}" srcOrd="2" destOrd="0" presId="urn:microsoft.com/office/officeart/2016/7/layout/BasicLinearProcessNumbered"/>
    <dgm:cxn modelId="{E7849348-9711-4AB8-B7CC-A117FCD91FAD}" type="presParOf" srcId="{3673A37F-CEE7-4DAA-9DF9-59C4330E7960}" destId="{EA70945D-668C-472F-B1F1-D78D17DB21B7}" srcOrd="0" destOrd="0" presId="urn:microsoft.com/office/officeart/2016/7/layout/BasicLinearProcessNumbered"/>
    <dgm:cxn modelId="{0C53C023-8593-4D1C-A01E-551FC9F284BA}" type="presParOf" srcId="{3673A37F-CEE7-4DAA-9DF9-59C4330E7960}" destId="{D87CD323-3D18-45BA-AEEA-06F241303EE7}" srcOrd="1" destOrd="0" presId="urn:microsoft.com/office/officeart/2016/7/layout/BasicLinearProcessNumbered"/>
    <dgm:cxn modelId="{41AA9FA0-FA7F-45D7-BA87-DCDC7FEA970E}" type="presParOf" srcId="{3673A37F-CEE7-4DAA-9DF9-59C4330E7960}" destId="{9682D4FC-DBE5-4F9E-8843-2F6B267F97FF}" srcOrd="2" destOrd="0" presId="urn:microsoft.com/office/officeart/2016/7/layout/BasicLinearProcessNumbered"/>
    <dgm:cxn modelId="{950E279A-2FEA-4BDE-8E7B-3548C8A98FC7}" type="presParOf" srcId="{3673A37F-CEE7-4DAA-9DF9-59C4330E7960}" destId="{6076470C-CEC7-4E4C-95EA-0DA218665AF9}" srcOrd="3" destOrd="0" presId="urn:microsoft.com/office/officeart/2016/7/layout/BasicLinearProcessNumbered"/>
    <dgm:cxn modelId="{6703AB43-0927-458C-A063-8D3ED6BFC47E}" type="presParOf" srcId="{533A36F0-0258-465F-9BAD-9D770EF82434}" destId="{A7327AD9-2CA1-4CA7-96C4-EEFE7BFDE601}" srcOrd="3" destOrd="0" presId="urn:microsoft.com/office/officeart/2016/7/layout/BasicLinearProcessNumbered"/>
    <dgm:cxn modelId="{A124908A-9ABB-41E1-A667-C688FF439170}" type="presParOf" srcId="{533A36F0-0258-465F-9BAD-9D770EF82434}" destId="{22AA07A0-01FE-49A4-947C-138639D2C56C}" srcOrd="4" destOrd="0" presId="urn:microsoft.com/office/officeart/2016/7/layout/BasicLinearProcessNumbered"/>
    <dgm:cxn modelId="{45842F8E-2786-44C2-AE1A-98FF7CAEC2BE}" type="presParOf" srcId="{22AA07A0-01FE-49A4-947C-138639D2C56C}" destId="{237E4A87-4CB0-4199-988E-E74E43161262}" srcOrd="0" destOrd="0" presId="urn:microsoft.com/office/officeart/2016/7/layout/BasicLinearProcessNumbered"/>
    <dgm:cxn modelId="{728CE201-18AB-4F65-8164-32FC144731ED}" type="presParOf" srcId="{22AA07A0-01FE-49A4-947C-138639D2C56C}" destId="{972325ED-7ABE-4F29-9D39-863D442D5090}" srcOrd="1" destOrd="0" presId="urn:microsoft.com/office/officeart/2016/7/layout/BasicLinearProcessNumbered"/>
    <dgm:cxn modelId="{2D439617-172F-4BBD-A5D6-04EBC19FF754}" type="presParOf" srcId="{22AA07A0-01FE-49A4-947C-138639D2C56C}" destId="{AD26456C-2F72-4A59-8768-4FD1924AF22B}" srcOrd="2" destOrd="0" presId="urn:microsoft.com/office/officeart/2016/7/layout/BasicLinearProcessNumbered"/>
    <dgm:cxn modelId="{D37A3D53-84AF-49A4-AEB8-2B3BFA88D6D1}" type="presParOf" srcId="{22AA07A0-01FE-49A4-947C-138639D2C56C}" destId="{72EFACDB-C3CA-4C95-963F-8DCDF33D8363}" srcOrd="3" destOrd="0" presId="urn:microsoft.com/office/officeart/2016/7/layout/BasicLinearProcessNumbered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24E1E11F-0C65-4E36-A3C3-474CE0324E92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07BEF351-1056-426C-8B00-92C4BFEF3DD5}">
      <dgm:prSet/>
      <dgm:spPr/>
      <dgm:t>
        <a:bodyPr/>
        <a:lstStyle/>
        <a:p>
          <a:r>
            <a:rPr lang="en-US"/>
            <a:t>Suppose the company has been earning 15% on equity (ROE = 15%) and has been paying out 62% of its earnings.</a:t>
          </a:r>
        </a:p>
      </dgm:t>
    </dgm:pt>
    <dgm:pt modelId="{D7414971-D2CD-4350-A85C-5F26D5E6A2F1}" type="parTrans" cxnId="{56083AB5-0A0A-4CDE-A5E5-1D1C8E4C6889}">
      <dgm:prSet/>
      <dgm:spPr/>
      <dgm:t>
        <a:bodyPr/>
        <a:lstStyle/>
        <a:p>
          <a:endParaRPr lang="en-US"/>
        </a:p>
      </dgm:t>
    </dgm:pt>
    <dgm:pt modelId="{675D29DF-D277-40CC-ABFB-CCA16CD534D7}" type="sibTrans" cxnId="{56083AB5-0A0A-4CDE-A5E5-1D1C8E4C6889}">
      <dgm:prSet/>
      <dgm:spPr/>
      <dgm:t>
        <a:bodyPr/>
        <a:lstStyle/>
        <a:p>
          <a:endParaRPr lang="en-US"/>
        </a:p>
      </dgm:t>
    </dgm:pt>
    <dgm:pt modelId="{DC17856F-4385-42FF-94D4-8B789DC602B8}">
      <dgm:prSet/>
      <dgm:spPr/>
      <dgm:t>
        <a:bodyPr/>
        <a:lstStyle/>
        <a:p>
          <a:r>
            <a:rPr lang="en-US"/>
            <a:t>If this situation is expected to continue, what’s the expected future g?</a:t>
          </a:r>
        </a:p>
      </dgm:t>
    </dgm:pt>
    <dgm:pt modelId="{84337629-6D64-4ED7-B477-BA08F9CFABDE}" type="parTrans" cxnId="{7FEC37D2-2B53-444A-82A4-7ED48692747F}">
      <dgm:prSet/>
      <dgm:spPr/>
      <dgm:t>
        <a:bodyPr/>
        <a:lstStyle/>
        <a:p>
          <a:endParaRPr lang="en-US"/>
        </a:p>
      </dgm:t>
    </dgm:pt>
    <dgm:pt modelId="{82714A81-3B76-4272-A546-787648E7337E}" type="sibTrans" cxnId="{7FEC37D2-2B53-444A-82A4-7ED48692747F}">
      <dgm:prSet/>
      <dgm:spPr/>
      <dgm:t>
        <a:bodyPr/>
        <a:lstStyle/>
        <a:p>
          <a:endParaRPr lang="en-US"/>
        </a:p>
      </dgm:t>
    </dgm:pt>
    <dgm:pt modelId="{263BF2BA-28A0-46BA-9797-CB1C6033DD94}" type="pres">
      <dgm:prSet presAssocID="{24E1E11F-0C65-4E36-A3C3-474CE0324E92}" presName="linear" presStyleCnt="0">
        <dgm:presLayoutVars>
          <dgm:animLvl val="lvl"/>
          <dgm:resizeHandles val="exact"/>
        </dgm:presLayoutVars>
      </dgm:prSet>
      <dgm:spPr/>
    </dgm:pt>
    <dgm:pt modelId="{693E4CDE-3861-422A-8ECE-746429C7A8CE}" type="pres">
      <dgm:prSet presAssocID="{07BEF351-1056-426C-8B00-92C4BFEF3DD5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6BFDFB34-DD2D-4508-9E57-9BBAE7BC7A9B}" type="pres">
      <dgm:prSet presAssocID="{675D29DF-D277-40CC-ABFB-CCA16CD534D7}" presName="spacer" presStyleCnt="0"/>
      <dgm:spPr/>
    </dgm:pt>
    <dgm:pt modelId="{B00DEB56-CD67-4E18-9B41-FED2529F862F}" type="pres">
      <dgm:prSet presAssocID="{DC17856F-4385-42FF-94D4-8B789DC602B8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21878C7B-D0DA-488E-9B35-50E8CA6DAF38}" type="presOf" srcId="{07BEF351-1056-426C-8B00-92C4BFEF3DD5}" destId="{693E4CDE-3861-422A-8ECE-746429C7A8CE}" srcOrd="0" destOrd="0" presId="urn:microsoft.com/office/officeart/2005/8/layout/vList2"/>
    <dgm:cxn modelId="{3C917FAA-9118-4801-A053-EF4035F860FD}" type="presOf" srcId="{DC17856F-4385-42FF-94D4-8B789DC602B8}" destId="{B00DEB56-CD67-4E18-9B41-FED2529F862F}" srcOrd="0" destOrd="0" presId="urn:microsoft.com/office/officeart/2005/8/layout/vList2"/>
    <dgm:cxn modelId="{56083AB5-0A0A-4CDE-A5E5-1D1C8E4C6889}" srcId="{24E1E11F-0C65-4E36-A3C3-474CE0324E92}" destId="{07BEF351-1056-426C-8B00-92C4BFEF3DD5}" srcOrd="0" destOrd="0" parTransId="{D7414971-D2CD-4350-A85C-5F26D5E6A2F1}" sibTransId="{675D29DF-D277-40CC-ABFB-CCA16CD534D7}"/>
    <dgm:cxn modelId="{7FEC37D2-2B53-444A-82A4-7ED48692747F}" srcId="{24E1E11F-0C65-4E36-A3C3-474CE0324E92}" destId="{DC17856F-4385-42FF-94D4-8B789DC602B8}" srcOrd="1" destOrd="0" parTransId="{84337629-6D64-4ED7-B477-BA08F9CFABDE}" sibTransId="{82714A81-3B76-4272-A546-787648E7337E}"/>
    <dgm:cxn modelId="{F4193AEC-CC64-4134-98C0-472A279C9BA2}" type="presOf" srcId="{24E1E11F-0C65-4E36-A3C3-474CE0324E92}" destId="{263BF2BA-28A0-46BA-9797-CB1C6033DD94}" srcOrd="0" destOrd="0" presId="urn:microsoft.com/office/officeart/2005/8/layout/vList2"/>
    <dgm:cxn modelId="{20528108-B27D-4702-98FF-308B30593B64}" type="presParOf" srcId="{263BF2BA-28A0-46BA-9797-CB1C6033DD94}" destId="{693E4CDE-3861-422A-8ECE-746429C7A8CE}" srcOrd="0" destOrd="0" presId="urn:microsoft.com/office/officeart/2005/8/layout/vList2"/>
    <dgm:cxn modelId="{142BEACB-CF90-409D-A4A0-059E52D62A78}" type="presParOf" srcId="{263BF2BA-28A0-46BA-9797-CB1C6033DD94}" destId="{6BFDFB34-DD2D-4508-9E57-9BBAE7BC7A9B}" srcOrd="1" destOrd="0" presId="urn:microsoft.com/office/officeart/2005/8/layout/vList2"/>
    <dgm:cxn modelId="{3FB6FDEE-BAEE-44D4-B987-061174B8D419}" type="presParOf" srcId="{263BF2BA-28A0-46BA-9797-CB1C6033DD94}" destId="{B00DEB56-CD67-4E18-9B41-FED2529F862F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B4811264-5F21-4A2E-9595-4CAB84F718C0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DF20FB79-6073-4A45-8D0B-C3B9F5DDE64B}">
      <dgm:prSet/>
      <dgm:spPr/>
      <dgm:t>
        <a:bodyPr/>
        <a:lstStyle/>
        <a:p>
          <a:r>
            <a:rPr lang="en-US"/>
            <a:t>w</a:t>
          </a:r>
          <a:r>
            <a:rPr lang="en-US" baseline="-25000"/>
            <a:t>s	</a:t>
          </a:r>
          <a:r>
            <a:rPr lang="en-US"/>
            <a:t>= $150/$250	= 0.6</a:t>
          </a:r>
        </a:p>
      </dgm:t>
    </dgm:pt>
    <dgm:pt modelId="{AB6A7850-FEBC-4583-A755-4B4446A4FB48}" type="parTrans" cxnId="{C71B8CF4-162D-4021-9D84-B9EF9071AA9F}">
      <dgm:prSet/>
      <dgm:spPr/>
      <dgm:t>
        <a:bodyPr/>
        <a:lstStyle/>
        <a:p>
          <a:endParaRPr lang="en-US"/>
        </a:p>
      </dgm:t>
    </dgm:pt>
    <dgm:pt modelId="{351DC999-9CF5-448B-A99F-8CE55DC3D627}" type="sibTrans" cxnId="{C71B8CF4-162D-4021-9D84-B9EF9071AA9F}">
      <dgm:prSet/>
      <dgm:spPr/>
      <dgm:t>
        <a:bodyPr/>
        <a:lstStyle/>
        <a:p>
          <a:endParaRPr lang="en-US"/>
        </a:p>
      </dgm:t>
    </dgm:pt>
    <dgm:pt modelId="{ADCE09DB-F536-40FC-A48A-416B0F80C0BD}">
      <dgm:prSet/>
      <dgm:spPr/>
      <dgm:t>
        <a:bodyPr/>
        <a:lstStyle/>
        <a:p>
          <a:r>
            <a:rPr lang="en-US"/>
            <a:t>w</a:t>
          </a:r>
          <a:r>
            <a:rPr lang="en-US" baseline="-25000"/>
            <a:t>d	</a:t>
          </a:r>
          <a:r>
            <a:rPr lang="en-US"/>
            <a:t>= $100/$250	= 0.4</a:t>
          </a:r>
        </a:p>
      </dgm:t>
    </dgm:pt>
    <dgm:pt modelId="{E2B80C6B-D6FD-42D8-9F12-3E356ADFE0A1}" type="parTrans" cxnId="{36DB5C35-5099-4395-B8B4-598E57117EBC}">
      <dgm:prSet/>
      <dgm:spPr/>
      <dgm:t>
        <a:bodyPr/>
        <a:lstStyle/>
        <a:p>
          <a:endParaRPr lang="en-US"/>
        </a:p>
      </dgm:t>
    </dgm:pt>
    <dgm:pt modelId="{58EECA91-C07B-4073-86CA-20306EB39AF5}" type="sibTrans" cxnId="{36DB5C35-5099-4395-B8B4-598E57117EBC}">
      <dgm:prSet/>
      <dgm:spPr/>
      <dgm:t>
        <a:bodyPr/>
        <a:lstStyle/>
        <a:p>
          <a:endParaRPr lang="en-US"/>
        </a:p>
      </dgm:t>
    </dgm:pt>
    <dgm:pt modelId="{319DF36C-739A-4C15-82AE-71DC4C9F7966}">
      <dgm:prSet/>
      <dgm:spPr/>
      <dgm:t>
        <a:bodyPr/>
        <a:lstStyle/>
        <a:p>
          <a:r>
            <a:rPr lang="en-US"/>
            <a:t>The target weights for this company are the same as these market value weights, but often market weights temporarily deviate from targets due to changes in stock prices. </a:t>
          </a:r>
        </a:p>
      </dgm:t>
    </dgm:pt>
    <dgm:pt modelId="{80886A18-CAAA-49B4-90EB-3BE2C2831F37}" type="parTrans" cxnId="{58EB1B67-2300-4F00-8B4F-271CC5C05A12}">
      <dgm:prSet/>
      <dgm:spPr/>
      <dgm:t>
        <a:bodyPr/>
        <a:lstStyle/>
        <a:p>
          <a:endParaRPr lang="en-US"/>
        </a:p>
      </dgm:t>
    </dgm:pt>
    <dgm:pt modelId="{AADD334B-EAB0-4376-8CA7-0ABE9D2A5619}" type="sibTrans" cxnId="{58EB1B67-2300-4F00-8B4F-271CC5C05A12}">
      <dgm:prSet/>
      <dgm:spPr/>
      <dgm:t>
        <a:bodyPr/>
        <a:lstStyle/>
        <a:p>
          <a:endParaRPr lang="en-US"/>
        </a:p>
      </dgm:t>
    </dgm:pt>
    <dgm:pt modelId="{1FCA0EC2-B931-4D5F-BA8C-5C9C038F4162}" type="pres">
      <dgm:prSet presAssocID="{B4811264-5F21-4A2E-9595-4CAB84F718C0}" presName="linear" presStyleCnt="0">
        <dgm:presLayoutVars>
          <dgm:animLvl val="lvl"/>
          <dgm:resizeHandles val="exact"/>
        </dgm:presLayoutVars>
      </dgm:prSet>
      <dgm:spPr/>
    </dgm:pt>
    <dgm:pt modelId="{7A0EBAF9-FFAC-432D-ABCB-6FD3786A95AE}" type="pres">
      <dgm:prSet presAssocID="{DF20FB79-6073-4A45-8D0B-C3B9F5DDE64B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E331DB76-938A-476D-B3DD-B05E0CF022B1}" type="pres">
      <dgm:prSet presAssocID="{351DC999-9CF5-448B-A99F-8CE55DC3D627}" presName="spacer" presStyleCnt="0"/>
      <dgm:spPr/>
    </dgm:pt>
    <dgm:pt modelId="{75215BBA-8E6F-4770-8AE6-C9E56F47B344}" type="pres">
      <dgm:prSet presAssocID="{ADCE09DB-F536-40FC-A48A-416B0F80C0BD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7AD98365-337E-4CC7-8EE7-B13F008BF27D}" type="pres">
      <dgm:prSet presAssocID="{58EECA91-C07B-4073-86CA-20306EB39AF5}" presName="spacer" presStyleCnt="0"/>
      <dgm:spPr/>
    </dgm:pt>
    <dgm:pt modelId="{F5E6558B-F8DE-4F18-9B8C-32E1896B09AB}" type="pres">
      <dgm:prSet presAssocID="{319DF36C-739A-4C15-82AE-71DC4C9F7966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0BCEB704-8BDC-404A-8A27-670B64CB526B}" type="presOf" srcId="{319DF36C-739A-4C15-82AE-71DC4C9F7966}" destId="{F5E6558B-F8DE-4F18-9B8C-32E1896B09AB}" srcOrd="0" destOrd="0" presId="urn:microsoft.com/office/officeart/2005/8/layout/vList2"/>
    <dgm:cxn modelId="{36DB5C35-5099-4395-B8B4-598E57117EBC}" srcId="{B4811264-5F21-4A2E-9595-4CAB84F718C0}" destId="{ADCE09DB-F536-40FC-A48A-416B0F80C0BD}" srcOrd="1" destOrd="0" parTransId="{E2B80C6B-D6FD-42D8-9F12-3E356ADFE0A1}" sibTransId="{58EECA91-C07B-4073-86CA-20306EB39AF5}"/>
    <dgm:cxn modelId="{58EB1B67-2300-4F00-8B4F-271CC5C05A12}" srcId="{B4811264-5F21-4A2E-9595-4CAB84F718C0}" destId="{319DF36C-739A-4C15-82AE-71DC4C9F7966}" srcOrd="2" destOrd="0" parTransId="{80886A18-CAAA-49B4-90EB-3BE2C2831F37}" sibTransId="{AADD334B-EAB0-4376-8CA7-0ABE9D2A5619}"/>
    <dgm:cxn modelId="{4AE97173-AD68-493A-8979-F8667915FC0D}" type="presOf" srcId="{ADCE09DB-F536-40FC-A48A-416B0F80C0BD}" destId="{75215BBA-8E6F-4770-8AE6-C9E56F47B344}" srcOrd="0" destOrd="0" presId="urn:microsoft.com/office/officeart/2005/8/layout/vList2"/>
    <dgm:cxn modelId="{6DC9DE79-431B-4DD2-BF06-BDC25807F932}" type="presOf" srcId="{B4811264-5F21-4A2E-9595-4CAB84F718C0}" destId="{1FCA0EC2-B931-4D5F-BA8C-5C9C038F4162}" srcOrd="0" destOrd="0" presId="urn:microsoft.com/office/officeart/2005/8/layout/vList2"/>
    <dgm:cxn modelId="{C71B8CF4-162D-4021-9D84-B9EF9071AA9F}" srcId="{B4811264-5F21-4A2E-9595-4CAB84F718C0}" destId="{DF20FB79-6073-4A45-8D0B-C3B9F5DDE64B}" srcOrd="0" destOrd="0" parTransId="{AB6A7850-FEBC-4583-A755-4B4446A4FB48}" sibTransId="{351DC999-9CF5-448B-A99F-8CE55DC3D627}"/>
    <dgm:cxn modelId="{1AF559FC-95C3-49B7-8DE1-8B04AE0F9561}" type="presOf" srcId="{DF20FB79-6073-4A45-8D0B-C3B9F5DDE64B}" destId="{7A0EBAF9-FFAC-432D-ABCB-6FD3786A95AE}" srcOrd="0" destOrd="0" presId="urn:microsoft.com/office/officeart/2005/8/layout/vList2"/>
    <dgm:cxn modelId="{9B91D925-4912-4423-BF60-D0EE32CA16D8}" type="presParOf" srcId="{1FCA0EC2-B931-4D5F-BA8C-5C9C038F4162}" destId="{7A0EBAF9-FFAC-432D-ABCB-6FD3786A95AE}" srcOrd="0" destOrd="0" presId="urn:microsoft.com/office/officeart/2005/8/layout/vList2"/>
    <dgm:cxn modelId="{2A21AB17-7F53-4997-A835-0F68D4D9C0AC}" type="presParOf" srcId="{1FCA0EC2-B931-4D5F-BA8C-5C9C038F4162}" destId="{E331DB76-938A-476D-B3DD-B05E0CF022B1}" srcOrd="1" destOrd="0" presId="urn:microsoft.com/office/officeart/2005/8/layout/vList2"/>
    <dgm:cxn modelId="{149A8F03-546B-4E16-A275-AAB5D06F0FDD}" type="presParOf" srcId="{1FCA0EC2-B931-4D5F-BA8C-5C9C038F4162}" destId="{75215BBA-8E6F-4770-8AE6-C9E56F47B344}" srcOrd="2" destOrd="0" presId="urn:microsoft.com/office/officeart/2005/8/layout/vList2"/>
    <dgm:cxn modelId="{4E999866-95B2-408C-AA65-2B6199121445}" type="presParOf" srcId="{1FCA0EC2-B931-4D5F-BA8C-5C9C038F4162}" destId="{7AD98365-337E-4CC7-8EE7-B13F008BF27D}" srcOrd="3" destOrd="0" presId="urn:microsoft.com/office/officeart/2005/8/layout/vList2"/>
    <dgm:cxn modelId="{A28091B6-74B1-48EF-95F7-AFC320D8E5AE}" type="presParOf" srcId="{1FCA0EC2-B931-4D5F-BA8C-5C9C038F4162}" destId="{F5E6558B-F8DE-4F18-9B8C-32E1896B09AB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5630D7A0-0296-4264-9C59-D3382FE405A3}" type="doc">
      <dgm:prSet loTypeId="urn:microsoft.com/office/officeart/2005/8/layout/vList2" loCatId="list" qsTypeId="urn:microsoft.com/office/officeart/2005/8/quickstyle/simple4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98AD0088-5AE9-496C-89BB-682D7D7982C3}">
      <dgm:prSet/>
      <dgm:spPr/>
      <dgm:t>
        <a:bodyPr/>
        <a:lstStyle/>
        <a:p>
          <a:r>
            <a:rPr lang="en-US"/>
            <a:t>Find several publicly traded companies exclusively in project’s business.</a:t>
          </a:r>
        </a:p>
      </dgm:t>
    </dgm:pt>
    <dgm:pt modelId="{DAEDDD78-590A-4B6B-9B39-552798D9533E}" type="parTrans" cxnId="{AAE6B332-B7C1-4A59-BFCB-65CCA8260B1E}">
      <dgm:prSet/>
      <dgm:spPr/>
      <dgm:t>
        <a:bodyPr/>
        <a:lstStyle/>
        <a:p>
          <a:endParaRPr lang="en-US"/>
        </a:p>
      </dgm:t>
    </dgm:pt>
    <dgm:pt modelId="{EC3A854E-C67D-416E-8BF9-61FF1760E8DD}" type="sibTrans" cxnId="{AAE6B332-B7C1-4A59-BFCB-65CCA8260B1E}">
      <dgm:prSet/>
      <dgm:spPr/>
      <dgm:t>
        <a:bodyPr/>
        <a:lstStyle/>
        <a:p>
          <a:endParaRPr lang="en-US"/>
        </a:p>
      </dgm:t>
    </dgm:pt>
    <dgm:pt modelId="{D209DD44-5F77-4454-8018-5593F3E20444}">
      <dgm:prSet/>
      <dgm:spPr/>
      <dgm:t>
        <a:bodyPr/>
        <a:lstStyle/>
        <a:p>
          <a:r>
            <a:rPr lang="en-US"/>
            <a:t>Use average of their betas as proxy for project’s beta.</a:t>
          </a:r>
        </a:p>
      </dgm:t>
    </dgm:pt>
    <dgm:pt modelId="{F03C3F5B-632B-44E3-946A-85FB8BB28325}" type="parTrans" cxnId="{75EF2FA8-993A-4FE7-984A-A38CA94CDE24}">
      <dgm:prSet/>
      <dgm:spPr/>
      <dgm:t>
        <a:bodyPr/>
        <a:lstStyle/>
        <a:p>
          <a:endParaRPr lang="en-US"/>
        </a:p>
      </dgm:t>
    </dgm:pt>
    <dgm:pt modelId="{A3C8BD54-1318-40D5-B998-D2F4318F00F6}" type="sibTrans" cxnId="{75EF2FA8-993A-4FE7-984A-A38CA94CDE24}">
      <dgm:prSet/>
      <dgm:spPr/>
      <dgm:t>
        <a:bodyPr/>
        <a:lstStyle/>
        <a:p>
          <a:endParaRPr lang="en-US"/>
        </a:p>
      </dgm:t>
    </dgm:pt>
    <dgm:pt modelId="{B6B9B696-2427-4C93-9152-D3C9C84D6E49}">
      <dgm:prSet/>
      <dgm:spPr/>
      <dgm:t>
        <a:bodyPr/>
        <a:lstStyle/>
        <a:p>
          <a:r>
            <a:rPr lang="en-US"/>
            <a:t>Hard to find such companies.</a:t>
          </a:r>
        </a:p>
      </dgm:t>
    </dgm:pt>
    <dgm:pt modelId="{925D1063-EE3C-4349-9A2D-CFD5A52DEA58}" type="parTrans" cxnId="{58172148-50E6-42D9-9BF7-A59380D754A2}">
      <dgm:prSet/>
      <dgm:spPr/>
      <dgm:t>
        <a:bodyPr/>
        <a:lstStyle/>
        <a:p>
          <a:endParaRPr lang="en-US"/>
        </a:p>
      </dgm:t>
    </dgm:pt>
    <dgm:pt modelId="{417EF653-288D-4D91-9572-15C022F30589}" type="sibTrans" cxnId="{58172148-50E6-42D9-9BF7-A59380D754A2}">
      <dgm:prSet/>
      <dgm:spPr/>
      <dgm:t>
        <a:bodyPr/>
        <a:lstStyle/>
        <a:p>
          <a:endParaRPr lang="en-US"/>
        </a:p>
      </dgm:t>
    </dgm:pt>
    <dgm:pt modelId="{0593D4F5-891D-4581-AFAD-D846B883DF26}" type="pres">
      <dgm:prSet presAssocID="{5630D7A0-0296-4264-9C59-D3382FE405A3}" presName="linear" presStyleCnt="0">
        <dgm:presLayoutVars>
          <dgm:animLvl val="lvl"/>
          <dgm:resizeHandles val="exact"/>
        </dgm:presLayoutVars>
      </dgm:prSet>
      <dgm:spPr/>
    </dgm:pt>
    <dgm:pt modelId="{C55F4D83-0B71-4627-9612-B0F2E6E7153E}" type="pres">
      <dgm:prSet presAssocID="{98AD0088-5AE9-496C-89BB-682D7D7982C3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F9405104-A137-4D22-B482-4F1F4DDA3CCD}" type="pres">
      <dgm:prSet presAssocID="{EC3A854E-C67D-416E-8BF9-61FF1760E8DD}" presName="spacer" presStyleCnt="0"/>
      <dgm:spPr/>
    </dgm:pt>
    <dgm:pt modelId="{B840ABA0-7EA1-4FAC-8019-D5F4C76DD092}" type="pres">
      <dgm:prSet presAssocID="{D209DD44-5F77-4454-8018-5593F3E20444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5A304063-9353-4C74-BEA4-F953B8CA36CB}" type="pres">
      <dgm:prSet presAssocID="{A3C8BD54-1318-40D5-B998-D2F4318F00F6}" presName="spacer" presStyleCnt="0"/>
      <dgm:spPr/>
    </dgm:pt>
    <dgm:pt modelId="{EA8A91E9-7A6A-4DB3-9F2D-129D3BB9DCE0}" type="pres">
      <dgm:prSet presAssocID="{B6B9B696-2427-4C93-9152-D3C9C84D6E49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40284F2E-973F-4D01-9FAC-314973CDE6F5}" type="presOf" srcId="{98AD0088-5AE9-496C-89BB-682D7D7982C3}" destId="{C55F4D83-0B71-4627-9612-B0F2E6E7153E}" srcOrd="0" destOrd="0" presId="urn:microsoft.com/office/officeart/2005/8/layout/vList2"/>
    <dgm:cxn modelId="{AAE6B332-B7C1-4A59-BFCB-65CCA8260B1E}" srcId="{5630D7A0-0296-4264-9C59-D3382FE405A3}" destId="{98AD0088-5AE9-496C-89BB-682D7D7982C3}" srcOrd="0" destOrd="0" parTransId="{DAEDDD78-590A-4B6B-9B39-552798D9533E}" sibTransId="{EC3A854E-C67D-416E-8BF9-61FF1760E8DD}"/>
    <dgm:cxn modelId="{2BCE3E33-7E37-4AA1-A31E-9189FBDC0A5A}" type="presOf" srcId="{5630D7A0-0296-4264-9C59-D3382FE405A3}" destId="{0593D4F5-891D-4581-AFAD-D846B883DF26}" srcOrd="0" destOrd="0" presId="urn:microsoft.com/office/officeart/2005/8/layout/vList2"/>
    <dgm:cxn modelId="{58172148-50E6-42D9-9BF7-A59380D754A2}" srcId="{5630D7A0-0296-4264-9C59-D3382FE405A3}" destId="{B6B9B696-2427-4C93-9152-D3C9C84D6E49}" srcOrd="2" destOrd="0" parTransId="{925D1063-EE3C-4349-9A2D-CFD5A52DEA58}" sibTransId="{417EF653-288D-4D91-9572-15C022F30589}"/>
    <dgm:cxn modelId="{0646B39E-5AD9-4853-B83B-C5028F0E0431}" type="presOf" srcId="{D209DD44-5F77-4454-8018-5593F3E20444}" destId="{B840ABA0-7EA1-4FAC-8019-D5F4C76DD092}" srcOrd="0" destOrd="0" presId="urn:microsoft.com/office/officeart/2005/8/layout/vList2"/>
    <dgm:cxn modelId="{75EF2FA8-993A-4FE7-984A-A38CA94CDE24}" srcId="{5630D7A0-0296-4264-9C59-D3382FE405A3}" destId="{D209DD44-5F77-4454-8018-5593F3E20444}" srcOrd="1" destOrd="0" parTransId="{F03C3F5B-632B-44E3-946A-85FB8BB28325}" sibTransId="{A3C8BD54-1318-40D5-B998-D2F4318F00F6}"/>
    <dgm:cxn modelId="{A91F93A9-3819-4232-83CE-F0F3862A06A3}" type="presOf" srcId="{B6B9B696-2427-4C93-9152-D3C9C84D6E49}" destId="{EA8A91E9-7A6A-4DB3-9F2D-129D3BB9DCE0}" srcOrd="0" destOrd="0" presId="urn:microsoft.com/office/officeart/2005/8/layout/vList2"/>
    <dgm:cxn modelId="{0BA49972-285F-4FEF-80F8-D3DB225078BD}" type="presParOf" srcId="{0593D4F5-891D-4581-AFAD-D846B883DF26}" destId="{C55F4D83-0B71-4627-9612-B0F2E6E7153E}" srcOrd="0" destOrd="0" presId="urn:microsoft.com/office/officeart/2005/8/layout/vList2"/>
    <dgm:cxn modelId="{1B325C97-F811-4D8A-9E41-147C2086A00F}" type="presParOf" srcId="{0593D4F5-891D-4581-AFAD-D846B883DF26}" destId="{F9405104-A137-4D22-B482-4F1F4DDA3CCD}" srcOrd="1" destOrd="0" presId="urn:microsoft.com/office/officeart/2005/8/layout/vList2"/>
    <dgm:cxn modelId="{5B2B87D0-5836-4D11-948C-9C13F27763FA}" type="presParOf" srcId="{0593D4F5-891D-4581-AFAD-D846B883DF26}" destId="{B840ABA0-7EA1-4FAC-8019-D5F4C76DD092}" srcOrd="2" destOrd="0" presId="urn:microsoft.com/office/officeart/2005/8/layout/vList2"/>
    <dgm:cxn modelId="{B8A94747-D6E9-4932-A7B5-80D2DBF30A38}" type="presParOf" srcId="{0593D4F5-891D-4581-AFAD-D846B883DF26}" destId="{5A304063-9353-4C74-BEA4-F953B8CA36CB}" srcOrd="3" destOrd="0" presId="urn:microsoft.com/office/officeart/2005/8/layout/vList2"/>
    <dgm:cxn modelId="{0C2868BD-AE66-4C2B-946B-218518A1EC2E}" type="presParOf" srcId="{0593D4F5-891D-4581-AFAD-D846B883DF26}" destId="{EA8A91E9-7A6A-4DB3-9F2D-129D3BB9DCE0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D0819EA1-CFBF-44F6-877D-7151CADE362D}" type="doc">
      <dgm:prSet loTypeId="urn:microsoft.com/office/officeart/2008/layout/LinedList" loCatId="list" qsTypeId="urn:microsoft.com/office/officeart/2005/8/quickstyle/simple4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4442A14E-EF60-4769-A96E-E4E1A763072A}">
      <dgm:prSet/>
      <dgm:spPr/>
      <dgm:t>
        <a:bodyPr/>
        <a:lstStyle/>
        <a:p>
          <a:r>
            <a:rPr lang="en-US"/>
            <a:t>Target debt ratio = 10%</a:t>
          </a:r>
        </a:p>
      </dgm:t>
    </dgm:pt>
    <dgm:pt modelId="{A663DFD0-3FAE-4757-A050-9D22EE8CE1BC}" type="parTrans" cxnId="{8FA45E76-C1AE-4778-90DB-8E34A5D83935}">
      <dgm:prSet/>
      <dgm:spPr/>
      <dgm:t>
        <a:bodyPr/>
        <a:lstStyle/>
        <a:p>
          <a:endParaRPr lang="en-US"/>
        </a:p>
      </dgm:t>
    </dgm:pt>
    <dgm:pt modelId="{176E9D0C-EA69-4002-8334-B4808B2C19A0}" type="sibTrans" cxnId="{8FA45E76-C1AE-4778-90DB-8E34A5D83935}">
      <dgm:prSet/>
      <dgm:spPr/>
      <dgm:t>
        <a:bodyPr/>
        <a:lstStyle/>
        <a:p>
          <a:endParaRPr lang="en-US"/>
        </a:p>
      </dgm:t>
    </dgm:pt>
    <dgm:pt modelId="{7651B2EE-5118-4617-99DE-021E442CA71C}">
      <dgm:prSet/>
      <dgm:spPr/>
      <dgm:t>
        <a:bodyPr/>
        <a:lstStyle/>
        <a:p>
          <a:r>
            <a:rPr lang="en-US"/>
            <a:t>r</a:t>
          </a:r>
          <a:r>
            <a:rPr lang="en-US" baseline="-25000"/>
            <a:t>d</a:t>
          </a:r>
          <a:r>
            <a:rPr lang="en-US"/>
            <a:t> = 12%</a:t>
          </a:r>
        </a:p>
      </dgm:t>
    </dgm:pt>
    <dgm:pt modelId="{CD4D09EB-0898-4963-BA1A-A19473E44A98}" type="parTrans" cxnId="{02E5D95D-8848-45DA-BC36-F5ADB4B3A6D4}">
      <dgm:prSet/>
      <dgm:spPr/>
      <dgm:t>
        <a:bodyPr/>
        <a:lstStyle/>
        <a:p>
          <a:endParaRPr lang="en-US"/>
        </a:p>
      </dgm:t>
    </dgm:pt>
    <dgm:pt modelId="{901C2765-2C8D-4EA8-8B80-808BA4581C8A}" type="sibTrans" cxnId="{02E5D95D-8848-45DA-BC36-F5ADB4B3A6D4}">
      <dgm:prSet/>
      <dgm:spPr/>
      <dgm:t>
        <a:bodyPr/>
        <a:lstStyle/>
        <a:p>
          <a:endParaRPr lang="en-US"/>
        </a:p>
      </dgm:t>
    </dgm:pt>
    <dgm:pt modelId="{66E82732-B87C-4536-8D78-396BA6BA6794}">
      <dgm:prSet/>
      <dgm:spPr/>
      <dgm:t>
        <a:bodyPr/>
        <a:lstStyle/>
        <a:p>
          <a:r>
            <a:rPr lang="en-US"/>
            <a:t>r</a:t>
          </a:r>
          <a:r>
            <a:rPr lang="en-US" baseline="-25000"/>
            <a:t>F</a:t>
          </a:r>
          <a:r>
            <a:rPr lang="en-US"/>
            <a:t> = 5.6%</a:t>
          </a:r>
        </a:p>
      </dgm:t>
    </dgm:pt>
    <dgm:pt modelId="{1FB573DB-DAED-4F01-90FC-5438A6B9D749}" type="parTrans" cxnId="{919F4789-471B-453B-9B9D-D88090FC9CEA}">
      <dgm:prSet/>
      <dgm:spPr/>
      <dgm:t>
        <a:bodyPr/>
        <a:lstStyle/>
        <a:p>
          <a:endParaRPr lang="en-US"/>
        </a:p>
      </dgm:t>
    </dgm:pt>
    <dgm:pt modelId="{96C98F30-7859-4B17-80F8-673992B319BC}" type="sibTrans" cxnId="{919F4789-471B-453B-9B9D-D88090FC9CEA}">
      <dgm:prSet/>
      <dgm:spPr/>
      <dgm:t>
        <a:bodyPr/>
        <a:lstStyle/>
        <a:p>
          <a:endParaRPr lang="en-US"/>
        </a:p>
      </dgm:t>
    </dgm:pt>
    <dgm:pt modelId="{1440CAA9-00AC-4FEE-AD52-DEFF642FE9B4}">
      <dgm:prSet/>
      <dgm:spPr/>
      <dgm:t>
        <a:bodyPr/>
        <a:lstStyle/>
        <a:p>
          <a:r>
            <a:rPr lang="en-US"/>
            <a:t>Tax rate = 40%</a:t>
          </a:r>
        </a:p>
      </dgm:t>
    </dgm:pt>
    <dgm:pt modelId="{90959F63-B251-4E21-B4BA-219794802012}" type="parTrans" cxnId="{2A916BF2-8FFA-419B-AA49-193065007BF4}">
      <dgm:prSet/>
      <dgm:spPr/>
      <dgm:t>
        <a:bodyPr/>
        <a:lstStyle/>
        <a:p>
          <a:endParaRPr lang="en-US"/>
        </a:p>
      </dgm:t>
    </dgm:pt>
    <dgm:pt modelId="{B01C0590-48B5-484E-8F6B-17B399FAEB8B}" type="sibTrans" cxnId="{2A916BF2-8FFA-419B-AA49-193065007BF4}">
      <dgm:prSet/>
      <dgm:spPr/>
      <dgm:t>
        <a:bodyPr/>
        <a:lstStyle/>
        <a:p>
          <a:endParaRPr lang="en-US"/>
        </a:p>
      </dgm:t>
    </dgm:pt>
    <dgm:pt modelId="{5CC99535-C35D-46A9-A0B6-BCCD152BED16}">
      <dgm:prSet/>
      <dgm:spPr/>
      <dgm:t>
        <a:bodyPr/>
        <a:lstStyle/>
        <a:p>
          <a:r>
            <a:rPr lang="en-US"/>
            <a:t>beta</a:t>
          </a:r>
          <a:r>
            <a:rPr lang="en-US" baseline="-25000"/>
            <a:t>Division</a:t>
          </a:r>
          <a:r>
            <a:rPr lang="en-US"/>
            <a:t> = 1.7</a:t>
          </a:r>
        </a:p>
      </dgm:t>
    </dgm:pt>
    <dgm:pt modelId="{04DCFF55-89A5-48D7-A5F5-0D64B70A1D14}" type="parTrans" cxnId="{9BF3461A-4EDC-457B-B28B-F272DBB77930}">
      <dgm:prSet/>
      <dgm:spPr/>
      <dgm:t>
        <a:bodyPr/>
        <a:lstStyle/>
        <a:p>
          <a:endParaRPr lang="en-US"/>
        </a:p>
      </dgm:t>
    </dgm:pt>
    <dgm:pt modelId="{7944950E-2B96-4FC7-AFE7-4AB9D1F28FE1}" type="sibTrans" cxnId="{9BF3461A-4EDC-457B-B28B-F272DBB77930}">
      <dgm:prSet/>
      <dgm:spPr/>
      <dgm:t>
        <a:bodyPr/>
        <a:lstStyle/>
        <a:p>
          <a:endParaRPr lang="en-US"/>
        </a:p>
      </dgm:t>
    </dgm:pt>
    <dgm:pt modelId="{C76625AB-C208-4764-BE93-C4B6AE7DA6CC}">
      <dgm:prSet/>
      <dgm:spPr/>
      <dgm:t>
        <a:bodyPr/>
        <a:lstStyle/>
        <a:p>
          <a:r>
            <a:rPr lang="en-US"/>
            <a:t>Market risk premium = 6%</a:t>
          </a:r>
        </a:p>
      </dgm:t>
    </dgm:pt>
    <dgm:pt modelId="{541114BE-BED6-4851-9C84-DA9446B1F183}" type="parTrans" cxnId="{49A6AC5B-22BB-49A0-B929-79042D463342}">
      <dgm:prSet/>
      <dgm:spPr/>
      <dgm:t>
        <a:bodyPr/>
        <a:lstStyle/>
        <a:p>
          <a:endParaRPr lang="en-US"/>
        </a:p>
      </dgm:t>
    </dgm:pt>
    <dgm:pt modelId="{5681BA3B-3816-4AED-9B77-40F536615B98}" type="sibTrans" cxnId="{49A6AC5B-22BB-49A0-B929-79042D463342}">
      <dgm:prSet/>
      <dgm:spPr/>
      <dgm:t>
        <a:bodyPr/>
        <a:lstStyle/>
        <a:p>
          <a:endParaRPr lang="en-US"/>
        </a:p>
      </dgm:t>
    </dgm:pt>
    <dgm:pt modelId="{BA316A76-0665-4703-ADDE-C72962E012CB}" type="pres">
      <dgm:prSet presAssocID="{D0819EA1-CFBF-44F6-877D-7151CADE362D}" presName="vert0" presStyleCnt="0">
        <dgm:presLayoutVars>
          <dgm:dir/>
          <dgm:animOne val="branch"/>
          <dgm:animLvl val="lvl"/>
        </dgm:presLayoutVars>
      </dgm:prSet>
      <dgm:spPr/>
    </dgm:pt>
    <dgm:pt modelId="{42885879-B70A-4BEC-A854-43E80F88BE53}" type="pres">
      <dgm:prSet presAssocID="{4442A14E-EF60-4769-A96E-E4E1A763072A}" presName="thickLine" presStyleLbl="alignNode1" presStyleIdx="0" presStyleCnt="6"/>
      <dgm:spPr/>
    </dgm:pt>
    <dgm:pt modelId="{C9E7EF2E-426A-4F96-9DB7-560B96FB5536}" type="pres">
      <dgm:prSet presAssocID="{4442A14E-EF60-4769-A96E-E4E1A763072A}" presName="horz1" presStyleCnt="0"/>
      <dgm:spPr/>
    </dgm:pt>
    <dgm:pt modelId="{9665E3B3-51BA-444C-9F18-C394DE48F57F}" type="pres">
      <dgm:prSet presAssocID="{4442A14E-EF60-4769-A96E-E4E1A763072A}" presName="tx1" presStyleLbl="revTx" presStyleIdx="0" presStyleCnt="6"/>
      <dgm:spPr/>
    </dgm:pt>
    <dgm:pt modelId="{D6F6F837-9DF6-4205-913A-1F5842756811}" type="pres">
      <dgm:prSet presAssocID="{4442A14E-EF60-4769-A96E-E4E1A763072A}" presName="vert1" presStyleCnt="0"/>
      <dgm:spPr/>
    </dgm:pt>
    <dgm:pt modelId="{AEEEDBFB-8798-4374-BD2C-7B7FA3BFD294}" type="pres">
      <dgm:prSet presAssocID="{7651B2EE-5118-4617-99DE-021E442CA71C}" presName="thickLine" presStyleLbl="alignNode1" presStyleIdx="1" presStyleCnt="6"/>
      <dgm:spPr/>
    </dgm:pt>
    <dgm:pt modelId="{B5484F7D-A8A1-4DB6-8F2D-4B2DC90E504A}" type="pres">
      <dgm:prSet presAssocID="{7651B2EE-5118-4617-99DE-021E442CA71C}" presName="horz1" presStyleCnt="0"/>
      <dgm:spPr/>
    </dgm:pt>
    <dgm:pt modelId="{3D380D47-4CAF-4DC3-AC88-26E7220D5C00}" type="pres">
      <dgm:prSet presAssocID="{7651B2EE-5118-4617-99DE-021E442CA71C}" presName="tx1" presStyleLbl="revTx" presStyleIdx="1" presStyleCnt="6"/>
      <dgm:spPr/>
    </dgm:pt>
    <dgm:pt modelId="{1F9F8460-0511-4BF2-8FF3-25C36A265836}" type="pres">
      <dgm:prSet presAssocID="{7651B2EE-5118-4617-99DE-021E442CA71C}" presName="vert1" presStyleCnt="0"/>
      <dgm:spPr/>
    </dgm:pt>
    <dgm:pt modelId="{0F44223B-A33B-43F1-8A28-DDEE69687E66}" type="pres">
      <dgm:prSet presAssocID="{66E82732-B87C-4536-8D78-396BA6BA6794}" presName="thickLine" presStyleLbl="alignNode1" presStyleIdx="2" presStyleCnt="6"/>
      <dgm:spPr/>
    </dgm:pt>
    <dgm:pt modelId="{D9B95623-FD56-4A03-8714-A75E23E69E99}" type="pres">
      <dgm:prSet presAssocID="{66E82732-B87C-4536-8D78-396BA6BA6794}" presName="horz1" presStyleCnt="0"/>
      <dgm:spPr/>
    </dgm:pt>
    <dgm:pt modelId="{22271346-1133-4118-B290-AEE62D19A311}" type="pres">
      <dgm:prSet presAssocID="{66E82732-B87C-4536-8D78-396BA6BA6794}" presName="tx1" presStyleLbl="revTx" presStyleIdx="2" presStyleCnt="6"/>
      <dgm:spPr/>
    </dgm:pt>
    <dgm:pt modelId="{46F70976-F141-4C7A-96D9-469A1C02C1B4}" type="pres">
      <dgm:prSet presAssocID="{66E82732-B87C-4536-8D78-396BA6BA6794}" presName="vert1" presStyleCnt="0"/>
      <dgm:spPr/>
    </dgm:pt>
    <dgm:pt modelId="{88E86835-9B10-401B-AD18-96C2AAF08A1C}" type="pres">
      <dgm:prSet presAssocID="{1440CAA9-00AC-4FEE-AD52-DEFF642FE9B4}" presName="thickLine" presStyleLbl="alignNode1" presStyleIdx="3" presStyleCnt="6"/>
      <dgm:spPr/>
    </dgm:pt>
    <dgm:pt modelId="{1D3B2701-BF3A-45A2-BBF2-81127D6FA716}" type="pres">
      <dgm:prSet presAssocID="{1440CAA9-00AC-4FEE-AD52-DEFF642FE9B4}" presName="horz1" presStyleCnt="0"/>
      <dgm:spPr/>
    </dgm:pt>
    <dgm:pt modelId="{D188197D-0852-4C9A-A130-BF9AAB22BB41}" type="pres">
      <dgm:prSet presAssocID="{1440CAA9-00AC-4FEE-AD52-DEFF642FE9B4}" presName="tx1" presStyleLbl="revTx" presStyleIdx="3" presStyleCnt="6"/>
      <dgm:spPr/>
    </dgm:pt>
    <dgm:pt modelId="{2C6FE57C-97C5-4D29-843F-FDE53804AA9F}" type="pres">
      <dgm:prSet presAssocID="{1440CAA9-00AC-4FEE-AD52-DEFF642FE9B4}" presName="vert1" presStyleCnt="0"/>
      <dgm:spPr/>
    </dgm:pt>
    <dgm:pt modelId="{FE58ADC1-CC09-4982-8E83-FD6250E2F8B9}" type="pres">
      <dgm:prSet presAssocID="{5CC99535-C35D-46A9-A0B6-BCCD152BED16}" presName="thickLine" presStyleLbl="alignNode1" presStyleIdx="4" presStyleCnt="6"/>
      <dgm:spPr/>
    </dgm:pt>
    <dgm:pt modelId="{F305A6A6-0C7C-4576-8E4D-392E65821F4D}" type="pres">
      <dgm:prSet presAssocID="{5CC99535-C35D-46A9-A0B6-BCCD152BED16}" presName="horz1" presStyleCnt="0"/>
      <dgm:spPr/>
    </dgm:pt>
    <dgm:pt modelId="{85665FBC-A9DC-4136-BD80-CB58F7AA99B8}" type="pres">
      <dgm:prSet presAssocID="{5CC99535-C35D-46A9-A0B6-BCCD152BED16}" presName="tx1" presStyleLbl="revTx" presStyleIdx="4" presStyleCnt="6"/>
      <dgm:spPr/>
    </dgm:pt>
    <dgm:pt modelId="{684CDAD6-B873-49BC-899A-6BFB0CD3555E}" type="pres">
      <dgm:prSet presAssocID="{5CC99535-C35D-46A9-A0B6-BCCD152BED16}" presName="vert1" presStyleCnt="0"/>
      <dgm:spPr/>
    </dgm:pt>
    <dgm:pt modelId="{DB477C8A-E959-4535-A6B4-B2307B98C67B}" type="pres">
      <dgm:prSet presAssocID="{C76625AB-C208-4764-BE93-C4B6AE7DA6CC}" presName="thickLine" presStyleLbl="alignNode1" presStyleIdx="5" presStyleCnt="6"/>
      <dgm:spPr/>
    </dgm:pt>
    <dgm:pt modelId="{ADF47BF9-4D4B-4B06-A07D-95E017EB84E7}" type="pres">
      <dgm:prSet presAssocID="{C76625AB-C208-4764-BE93-C4B6AE7DA6CC}" presName="horz1" presStyleCnt="0"/>
      <dgm:spPr/>
    </dgm:pt>
    <dgm:pt modelId="{B6112BAF-40EB-4AAF-AD3B-0E9156688F9B}" type="pres">
      <dgm:prSet presAssocID="{C76625AB-C208-4764-BE93-C4B6AE7DA6CC}" presName="tx1" presStyleLbl="revTx" presStyleIdx="5" presStyleCnt="6"/>
      <dgm:spPr/>
    </dgm:pt>
    <dgm:pt modelId="{AB7EE275-11CC-4E7E-8A7D-BF7E7B09FA1F}" type="pres">
      <dgm:prSet presAssocID="{C76625AB-C208-4764-BE93-C4B6AE7DA6CC}" presName="vert1" presStyleCnt="0"/>
      <dgm:spPr/>
    </dgm:pt>
  </dgm:ptLst>
  <dgm:cxnLst>
    <dgm:cxn modelId="{9BF3461A-4EDC-457B-B28B-F272DBB77930}" srcId="{D0819EA1-CFBF-44F6-877D-7151CADE362D}" destId="{5CC99535-C35D-46A9-A0B6-BCCD152BED16}" srcOrd="4" destOrd="0" parTransId="{04DCFF55-89A5-48D7-A5F5-0D64B70A1D14}" sibTransId="{7944950E-2B96-4FC7-AFE7-4AB9D1F28FE1}"/>
    <dgm:cxn modelId="{B3C44F1A-CFD8-41E4-8A24-3C7EE0C42D6B}" type="presOf" srcId="{1440CAA9-00AC-4FEE-AD52-DEFF642FE9B4}" destId="{D188197D-0852-4C9A-A130-BF9AAB22BB41}" srcOrd="0" destOrd="0" presId="urn:microsoft.com/office/officeart/2008/layout/LinedList"/>
    <dgm:cxn modelId="{8C841432-D893-40D3-BA6F-EA408A1118DD}" type="presOf" srcId="{D0819EA1-CFBF-44F6-877D-7151CADE362D}" destId="{BA316A76-0665-4703-ADDE-C72962E012CB}" srcOrd="0" destOrd="0" presId="urn:microsoft.com/office/officeart/2008/layout/LinedList"/>
    <dgm:cxn modelId="{3E93563E-FCA6-4CFB-A330-6C2368254E62}" type="presOf" srcId="{5CC99535-C35D-46A9-A0B6-BCCD152BED16}" destId="{85665FBC-A9DC-4136-BD80-CB58F7AA99B8}" srcOrd="0" destOrd="0" presId="urn:microsoft.com/office/officeart/2008/layout/LinedList"/>
    <dgm:cxn modelId="{49A6AC5B-22BB-49A0-B929-79042D463342}" srcId="{D0819EA1-CFBF-44F6-877D-7151CADE362D}" destId="{C76625AB-C208-4764-BE93-C4B6AE7DA6CC}" srcOrd="5" destOrd="0" parTransId="{541114BE-BED6-4851-9C84-DA9446B1F183}" sibTransId="{5681BA3B-3816-4AED-9B77-40F536615B98}"/>
    <dgm:cxn modelId="{02E5D95D-8848-45DA-BC36-F5ADB4B3A6D4}" srcId="{D0819EA1-CFBF-44F6-877D-7151CADE362D}" destId="{7651B2EE-5118-4617-99DE-021E442CA71C}" srcOrd="1" destOrd="0" parTransId="{CD4D09EB-0898-4963-BA1A-A19473E44A98}" sibTransId="{901C2765-2C8D-4EA8-8B80-808BA4581C8A}"/>
    <dgm:cxn modelId="{8FA45E76-C1AE-4778-90DB-8E34A5D83935}" srcId="{D0819EA1-CFBF-44F6-877D-7151CADE362D}" destId="{4442A14E-EF60-4769-A96E-E4E1A763072A}" srcOrd="0" destOrd="0" parTransId="{A663DFD0-3FAE-4757-A050-9D22EE8CE1BC}" sibTransId="{176E9D0C-EA69-4002-8334-B4808B2C19A0}"/>
    <dgm:cxn modelId="{919F4789-471B-453B-9B9D-D88090FC9CEA}" srcId="{D0819EA1-CFBF-44F6-877D-7151CADE362D}" destId="{66E82732-B87C-4536-8D78-396BA6BA6794}" srcOrd="2" destOrd="0" parTransId="{1FB573DB-DAED-4F01-90FC-5438A6B9D749}" sibTransId="{96C98F30-7859-4B17-80F8-673992B319BC}"/>
    <dgm:cxn modelId="{14CE9897-6B49-4AE5-A6D5-F93E80D484B2}" type="presOf" srcId="{7651B2EE-5118-4617-99DE-021E442CA71C}" destId="{3D380D47-4CAF-4DC3-AC88-26E7220D5C00}" srcOrd="0" destOrd="0" presId="urn:microsoft.com/office/officeart/2008/layout/LinedList"/>
    <dgm:cxn modelId="{6DC98BA6-5F32-40AE-9215-7D5F6F56AFC8}" type="presOf" srcId="{66E82732-B87C-4536-8D78-396BA6BA6794}" destId="{22271346-1133-4118-B290-AEE62D19A311}" srcOrd="0" destOrd="0" presId="urn:microsoft.com/office/officeart/2008/layout/LinedList"/>
    <dgm:cxn modelId="{50CDF0B7-F647-49EA-8E81-50B74931DDE1}" type="presOf" srcId="{C76625AB-C208-4764-BE93-C4B6AE7DA6CC}" destId="{B6112BAF-40EB-4AAF-AD3B-0E9156688F9B}" srcOrd="0" destOrd="0" presId="urn:microsoft.com/office/officeart/2008/layout/LinedList"/>
    <dgm:cxn modelId="{2A916BF2-8FFA-419B-AA49-193065007BF4}" srcId="{D0819EA1-CFBF-44F6-877D-7151CADE362D}" destId="{1440CAA9-00AC-4FEE-AD52-DEFF642FE9B4}" srcOrd="3" destOrd="0" parTransId="{90959F63-B251-4E21-B4BA-219794802012}" sibTransId="{B01C0590-48B5-484E-8F6B-17B399FAEB8B}"/>
    <dgm:cxn modelId="{B785F8FF-F494-45D1-A962-E5290E8BBC66}" type="presOf" srcId="{4442A14E-EF60-4769-A96E-E4E1A763072A}" destId="{9665E3B3-51BA-444C-9F18-C394DE48F57F}" srcOrd="0" destOrd="0" presId="urn:microsoft.com/office/officeart/2008/layout/LinedList"/>
    <dgm:cxn modelId="{E5FB47A7-E7DA-415B-BD0A-6E86B458A595}" type="presParOf" srcId="{BA316A76-0665-4703-ADDE-C72962E012CB}" destId="{42885879-B70A-4BEC-A854-43E80F88BE53}" srcOrd="0" destOrd="0" presId="urn:microsoft.com/office/officeart/2008/layout/LinedList"/>
    <dgm:cxn modelId="{9FC2C7DB-C22A-4A1D-8942-AC36A808F5ED}" type="presParOf" srcId="{BA316A76-0665-4703-ADDE-C72962E012CB}" destId="{C9E7EF2E-426A-4F96-9DB7-560B96FB5536}" srcOrd="1" destOrd="0" presId="urn:microsoft.com/office/officeart/2008/layout/LinedList"/>
    <dgm:cxn modelId="{7CC547AD-447E-4B47-A418-8763586D836D}" type="presParOf" srcId="{C9E7EF2E-426A-4F96-9DB7-560B96FB5536}" destId="{9665E3B3-51BA-444C-9F18-C394DE48F57F}" srcOrd="0" destOrd="0" presId="urn:microsoft.com/office/officeart/2008/layout/LinedList"/>
    <dgm:cxn modelId="{F07659C5-5B0C-4CA8-B921-F0A1BC2EED33}" type="presParOf" srcId="{C9E7EF2E-426A-4F96-9DB7-560B96FB5536}" destId="{D6F6F837-9DF6-4205-913A-1F5842756811}" srcOrd="1" destOrd="0" presId="urn:microsoft.com/office/officeart/2008/layout/LinedList"/>
    <dgm:cxn modelId="{A7FB1FAC-A6C9-49AE-9CC3-C6A4CD52444F}" type="presParOf" srcId="{BA316A76-0665-4703-ADDE-C72962E012CB}" destId="{AEEEDBFB-8798-4374-BD2C-7B7FA3BFD294}" srcOrd="2" destOrd="0" presId="urn:microsoft.com/office/officeart/2008/layout/LinedList"/>
    <dgm:cxn modelId="{69761B32-AB7E-4838-A4F4-3DAD168E7B0C}" type="presParOf" srcId="{BA316A76-0665-4703-ADDE-C72962E012CB}" destId="{B5484F7D-A8A1-4DB6-8F2D-4B2DC90E504A}" srcOrd="3" destOrd="0" presId="urn:microsoft.com/office/officeart/2008/layout/LinedList"/>
    <dgm:cxn modelId="{E0D919C2-7DB9-41A3-B090-C84FAEC730D3}" type="presParOf" srcId="{B5484F7D-A8A1-4DB6-8F2D-4B2DC90E504A}" destId="{3D380D47-4CAF-4DC3-AC88-26E7220D5C00}" srcOrd="0" destOrd="0" presId="urn:microsoft.com/office/officeart/2008/layout/LinedList"/>
    <dgm:cxn modelId="{2858C293-CD89-4027-B390-E8B38274F3E8}" type="presParOf" srcId="{B5484F7D-A8A1-4DB6-8F2D-4B2DC90E504A}" destId="{1F9F8460-0511-4BF2-8FF3-25C36A265836}" srcOrd="1" destOrd="0" presId="urn:microsoft.com/office/officeart/2008/layout/LinedList"/>
    <dgm:cxn modelId="{D37E6C18-595D-4970-AD29-C2F868D72C52}" type="presParOf" srcId="{BA316A76-0665-4703-ADDE-C72962E012CB}" destId="{0F44223B-A33B-43F1-8A28-DDEE69687E66}" srcOrd="4" destOrd="0" presId="urn:microsoft.com/office/officeart/2008/layout/LinedList"/>
    <dgm:cxn modelId="{448C16F4-F8AD-4B7A-A815-6F752EC8DFD5}" type="presParOf" srcId="{BA316A76-0665-4703-ADDE-C72962E012CB}" destId="{D9B95623-FD56-4A03-8714-A75E23E69E99}" srcOrd="5" destOrd="0" presId="urn:microsoft.com/office/officeart/2008/layout/LinedList"/>
    <dgm:cxn modelId="{23C05EE5-BC2D-44AC-9F1A-031CB86ADFC3}" type="presParOf" srcId="{D9B95623-FD56-4A03-8714-A75E23E69E99}" destId="{22271346-1133-4118-B290-AEE62D19A311}" srcOrd="0" destOrd="0" presId="urn:microsoft.com/office/officeart/2008/layout/LinedList"/>
    <dgm:cxn modelId="{B5E22401-8E07-4D5D-ADA0-26F4C2DBC917}" type="presParOf" srcId="{D9B95623-FD56-4A03-8714-A75E23E69E99}" destId="{46F70976-F141-4C7A-96D9-469A1C02C1B4}" srcOrd="1" destOrd="0" presId="urn:microsoft.com/office/officeart/2008/layout/LinedList"/>
    <dgm:cxn modelId="{0496D87E-F5A2-4E6E-88F6-8AED57E292EB}" type="presParOf" srcId="{BA316A76-0665-4703-ADDE-C72962E012CB}" destId="{88E86835-9B10-401B-AD18-96C2AAF08A1C}" srcOrd="6" destOrd="0" presId="urn:microsoft.com/office/officeart/2008/layout/LinedList"/>
    <dgm:cxn modelId="{EFF66425-F700-46CF-B0E9-6C19213E070E}" type="presParOf" srcId="{BA316A76-0665-4703-ADDE-C72962E012CB}" destId="{1D3B2701-BF3A-45A2-BBF2-81127D6FA716}" srcOrd="7" destOrd="0" presId="urn:microsoft.com/office/officeart/2008/layout/LinedList"/>
    <dgm:cxn modelId="{9FAFDF64-CD11-426C-9731-14909B611505}" type="presParOf" srcId="{1D3B2701-BF3A-45A2-BBF2-81127D6FA716}" destId="{D188197D-0852-4C9A-A130-BF9AAB22BB41}" srcOrd="0" destOrd="0" presId="urn:microsoft.com/office/officeart/2008/layout/LinedList"/>
    <dgm:cxn modelId="{5E2EC3F1-C964-4FEC-BA59-11ED875D102A}" type="presParOf" srcId="{1D3B2701-BF3A-45A2-BBF2-81127D6FA716}" destId="{2C6FE57C-97C5-4D29-843F-FDE53804AA9F}" srcOrd="1" destOrd="0" presId="urn:microsoft.com/office/officeart/2008/layout/LinedList"/>
    <dgm:cxn modelId="{0013700A-93A1-4508-81CD-03F96E6FE764}" type="presParOf" srcId="{BA316A76-0665-4703-ADDE-C72962E012CB}" destId="{FE58ADC1-CC09-4982-8E83-FD6250E2F8B9}" srcOrd="8" destOrd="0" presId="urn:microsoft.com/office/officeart/2008/layout/LinedList"/>
    <dgm:cxn modelId="{F4C599D0-E55B-4DA1-9484-389A699F2BEB}" type="presParOf" srcId="{BA316A76-0665-4703-ADDE-C72962E012CB}" destId="{F305A6A6-0C7C-4576-8E4D-392E65821F4D}" srcOrd="9" destOrd="0" presId="urn:microsoft.com/office/officeart/2008/layout/LinedList"/>
    <dgm:cxn modelId="{094A0921-813F-4064-98B2-0ED644F9DE9C}" type="presParOf" srcId="{F305A6A6-0C7C-4576-8E4D-392E65821F4D}" destId="{85665FBC-A9DC-4136-BD80-CB58F7AA99B8}" srcOrd="0" destOrd="0" presId="urn:microsoft.com/office/officeart/2008/layout/LinedList"/>
    <dgm:cxn modelId="{1614B762-3ECA-4BE3-BCB7-7D191904CBB9}" type="presParOf" srcId="{F305A6A6-0C7C-4576-8E4D-392E65821F4D}" destId="{684CDAD6-B873-49BC-899A-6BFB0CD3555E}" srcOrd="1" destOrd="0" presId="urn:microsoft.com/office/officeart/2008/layout/LinedList"/>
    <dgm:cxn modelId="{8E884A91-5F45-4865-A23B-1AC5C4CF4BA9}" type="presParOf" srcId="{BA316A76-0665-4703-ADDE-C72962E012CB}" destId="{DB477C8A-E959-4535-A6B4-B2307B98C67B}" srcOrd="10" destOrd="0" presId="urn:microsoft.com/office/officeart/2008/layout/LinedList"/>
    <dgm:cxn modelId="{28049229-6A19-4B63-8D0B-EA46365D4D2E}" type="presParOf" srcId="{BA316A76-0665-4703-ADDE-C72962E012CB}" destId="{ADF47BF9-4D4B-4B06-A07D-95E017EB84E7}" srcOrd="11" destOrd="0" presId="urn:microsoft.com/office/officeart/2008/layout/LinedList"/>
    <dgm:cxn modelId="{575306DF-0630-4653-A446-6D0DEBC563FF}" type="presParOf" srcId="{ADF47BF9-4D4B-4B06-A07D-95E017EB84E7}" destId="{B6112BAF-40EB-4AAF-AD3B-0E9156688F9B}" srcOrd="0" destOrd="0" presId="urn:microsoft.com/office/officeart/2008/layout/LinedList"/>
    <dgm:cxn modelId="{7DEB3CD6-FF99-4312-A0CF-6550D5CA5F95}" type="presParOf" srcId="{ADF47BF9-4D4B-4B06-A07D-95E017EB84E7}" destId="{AB7EE275-11CC-4E7E-8A7D-BF7E7B09FA1F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CB55F6A7-AF86-4A45-B8F7-A4099FCCCB91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AA4660BE-1330-4BF7-80A0-AA8ED670EB92}">
      <dgm:prSet/>
      <dgm:spPr/>
      <dgm:t>
        <a:bodyPr/>
        <a:lstStyle/>
        <a:p>
          <a:r>
            <a:rPr lang="en-US"/>
            <a:t>Start by calculating a divisional cost of capital.</a:t>
          </a:r>
        </a:p>
      </dgm:t>
    </dgm:pt>
    <dgm:pt modelId="{C6FD4046-D1DD-429B-B317-B4B3635E87A5}" type="parTrans" cxnId="{E80A128C-6C8B-49F8-BD2F-85FF4BFB4EEE}">
      <dgm:prSet/>
      <dgm:spPr/>
      <dgm:t>
        <a:bodyPr/>
        <a:lstStyle/>
        <a:p>
          <a:endParaRPr lang="en-US"/>
        </a:p>
      </dgm:t>
    </dgm:pt>
    <dgm:pt modelId="{BF636D89-A82B-4D4B-9FB8-A4B09E3BFF7D}" type="sibTrans" cxnId="{E80A128C-6C8B-49F8-BD2F-85FF4BFB4EEE}">
      <dgm:prSet/>
      <dgm:spPr/>
      <dgm:t>
        <a:bodyPr/>
        <a:lstStyle/>
        <a:p>
          <a:endParaRPr lang="en-US"/>
        </a:p>
      </dgm:t>
    </dgm:pt>
    <dgm:pt modelId="{9A672603-E86A-47CA-818F-F5B39841BE3D}">
      <dgm:prSet/>
      <dgm:spPr/>
      <dgm:t>
        <a:bodyPr/>
        <a:lstStyle/>
        <a:p>
          <a:r>
            <a:rPr lang="en-US"/>
            <a:t>Use judgment to scale up or down the cost of capital for an individual project relative to the divisional cost of capital.</a:t>
          </a:r>
        </a:p>
      </dgm:t>
    </dgm:pt>
    <dgm:pt modelId="{E8FCBB58-B573-4177-946F-E6B8E95E8702}" type="parTrans" cxnId="{ECE1F073-9034-49E5-B1ED-7794CAE6565D}">
      <dgm:prSet/>
      <dgm:spPr/>
      <dgm:t>
        <a:bodyPr/>
        <a:lstStyle/>
        <a:p>
          <a:endParaRPr lang="en-US"/>
        </a:p>
      </dgm:t>
    </dgm:pt>
    <dgm:pt modelId="{3810B301-EDDF-4F4E-926E-033995B40667}" type="sibTrans" cxnId="{ECE1F073-9034-49E5-B1ED-7794CAE6565D}">
      <dgm:prSet/>
      <dgm:spPr/>
      <dgm:t>
        <a:bodyPr/>
        <a:lstStyle/>
        <a:p>
          <a:endParaRPr lang="en-US"/>
        </a:p>
      </dgm:t>
    </dgm:pt>
    <dgm:pt modelId="{520DBBB3-03FE-428A-ABBD-8A5B4DCBD4DC}" type="pres">
      <dgm:prSet presAssocID="{CB55F6A7-AF86-4A45-B8F7-A4099FCCCB91}" presName="linear" presStyleCnt="0">
        <dgm:presLayoutVars>
          <dgm:animLvl val="lvl"/>
          <dgm:resizeHandles val="exact"/>
        </dgm:presLayoutVars>
      </dgm:prSet>
      <dgm:spPr/>
    </dgm:pt>
    <dgm:pt modelId="{D93A768B-87F6-410E-BE51-7830CBD5D8BC}" type="pres">
      <dgm:prSet presAssocID="{AA4660BE-1330-4BF7-80A0-AA8ED670EB92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7C0056E2-EEB6-45C4-A7F8-390FB69A07AD}" type="pres">
      <dgm:prSet presAssocID="{BF636D89-A82B-4D4B-9FB8-A4B09E3BFF7D}" presName="spacer" presStyleCnt="0"/>
      <dgm:spPr/>
    </dgm:pt>
    <dgm:pt modelId="{A0CFD670-4C67-403C-AB3A-9A94FC0E0A72}" type="pres">
      <dgm:prSet presAssocID="{9A672603-E86A-47CA-818F-F5B39841BE3D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ECE1F073-9034-49E5-B1ED-7794CAE6565D}" srcId="{CB55F6A7-AF86-4A45-B8F7-A4099FCCCB91}" destId="{9A672603-E86A-47CA-818F-F5B39841BE3D}" srcOrd="1" destOrd="0" parTransId="{E8FCBB58-B573-4177-946F-E6B8E95E8702}" sibTransId="{3810B301-EDDF-4F4E-926E-033995B40667}"/>
    <dgm:cxn modelId="{E80A128C-6C8B-49F8-BD2F-85FF4BFB4EEE}" srcId="{CB55F6A7-AF86-4A45-B8F7-A4099FCCCB91}" destId="{AA4660BE-1330-4BF7-80A0-AA8ED670EB92}" srcOrd="0" destOrd="0" parTransId="{C6FD4046-D1DD-429B-B317-B4B3635E87A5}" sibTransId="{BF636D89-A82B-4D4B-9FB8-A4B09E3BFF7D}"/>
    <dgm:cxn modelId="{4DB2E795-DC52-40FD-845A-FDF2D0840217}" type="presOf" srcId="{9A672603-E86A-47CA-818F-F5B39841BE3D}" destId="{A0CFD670-4C67-403C-AB3A-9A94FC0E0A72}" srcOrd="0" destOrd="0" presId="urn:microsoft.com/office/officeart/2005/8/layout/vList2"/>
    <dgm:cxn modelId="{7ABD42E4-5311-427F-BE4B-A31906672F18}" type="presOf" srcId="{CB55F6A7-AF86-4A45-B8F7-A4099FCCCB91}" destId="{520DBBB3-03FE-428A-ABBD-8A5B4DCBD4DC}" srcOrd="0" destOrd="0" presId="urn:microsoft.com/office/officeart/2005/8/layout/vList2"/>
    <dgm:cxn modelId="{9A3C3FEA-8B74-490D-B730-52C6AB213470}" type="presOf" srcId="{AA4660BE-1330-4BF7-80A0-AA8ED670EB92}" destId="{D93A768B-87F6-410E-BE51-7830CBD5D8BC}" srcOrd="0" destOrd="0" presId="urn:microsoft.com/office/officeart/2005/8/layout/vList2"/>
    <dgm:cxn modelId="{276570A0-A03D-48DE-AD20-381ADC2DD291}" type="presParOf" srcId="{520DBBB3-03FE-428A-ABBD-8A5B4DCBD4DC}" destId="{D93A768B-87F6-410E-BE51-7830CBD5D8BC}" srcOrd="0" destOrd="0" presId="urn:microsoft.com/office/officeart/2005/8/layout/vList2"/>
    <dgm:cxn modelId="{9C1AA9F4-4E27-41D1-9A8B-515258EE0FE8}" type="presParOf" srcId="{520DBBB3-03FE-428A-ABBD-8A5B4DCBD4DC}" destId="{7C0056E2-EEB6-45C4-A7F8-390FB69A07AD}" srcOrd="1" destOrd="0" presId="urn:microsoft.com/office/officeart/2005/8/layout/vList2"/>
    <dgm:cxn modelId="{28BE2D53-9029-45E5-8F0F-9FF02276D3EA}" type="presParOf" srcId="{520DBBB3-03FE-428A-ABBD-8A5B4DCBD4DC}" destId="{A0CFD670-4C67-403C-AB3A-9A94FC0E0A72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05C67ED3-313A-46EA-8145-881AEFB837A4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87A94633-91F1-4028-872C-4FD957E2E597}">
      <dgm:prSet/>
      <dgm:spPr/>
      <dgm:t>
        <a:bodyPr/>
        <a:lstStyle/>
        <a:p>
          <a:r>
            <a:rPr lang="en-US"/>
            <a:t>β</a:t>
          </a:r>
          <a:r>
            <a:rPr lang="en-US" baseline="-25000"/>
            <a:t>U</a:t>
          </a:r>
          <a:r>
            <a:rPr lang="en-US"/>
            <a:t> is the beta of a firm when it has no debt (the unlevered beta)</a:t>
          </a:r>
        </a:p>
      </dgm:t>
    </dgm:pt>
    <dgm:pt modelId="{82506D8A-4D28-4403-8E5F-D97AD4DC6F81}" type="parTrans" cxnId="{B0CF7896-B7A7-4CEB-BFA8-923D26FE18C0}">
      <dgm:prSet/>
      <dgm:spPr/>
      <dgm:t>
        <a:bodyPr/>
        <a:lstStyle/>
        <a:p>
          <a:endParaRPr lang="en-US"/>
        </a:p>
      </dgm:t>
    </dgm:pt>
    <dgm:pt modelId="{38B96544-7186-4B5C-A08B-712E888C3670}" type="sibTrans" cxnId="{B0CF7896-B7A7-4CEB-BFA8-923D26FE18C0}">
      <dgm:prSet/>
      <dgm:spPr/>
      <dgm:t>
        <a:bodyPr/>
        <a:lstStyle/>
        <a:p>
          <a:endParaRPr lang="en-US"/>
        </a:p>
      </dgm:t>
    </dgm:pt>
    <dgm:pt modelId="{B1578652-6D20-4CAA-8A83-B109B6E9E10C}">
      <dgm:prSet/>
      <dgm:spPr/>
      <dgm:t>
        <a:bodyPr/>
        <a:lstStyle/>
        <a:p>
          <a:r>
            <a:rPr lang="en-US"/>
            <a:t>β</a:t>
          </a:r>
          <a:r>
            <a:rPr lang="en-US" baseline="-25000"/>
            <a:t>L </a:t>
          </a:r>
          <a:r>
            <a:rPr lang="en-US"/>
            <a:t>is the beta of a firm when it has debt (Levered Beta)</a:t>
          </a:r>
        </a:p>
      </dgm:t>
    </dgm:pt>
    <dgm:pt modelId="{1223D62B-FA45-4BFB-BDCE-A76752B62CDD}" type="parTrans" cxnId="{1A4131E0-EDE3-46D4-826E-FCC5283B335D}">
      <dgm:prSet/>
      <dgm:spPr/>
      <dgm:t>
        <a:bodyPr/>
        <a:lstStyle/>
        <a:p>
          <a:endParaRPr lang="en-US"/>
        </a:p>
      </dgm:t>
    </dgm:pt>
    <dgm:pt modelId="{0A2D8E57-15E4-4E1D-BBE6-21BA837A37B9}" type="sibTrans" cxnId="{1A4131E0-EDE3-46D4-826E-FCC5283B335D}">
      <dgm:prSet/>
      <dgm:spPr/>
      <dgm:t>
        <a:bodyPr/>
        <a:lstStyle/>
        <a:p>
          <a:endParaRPr lang="en-US"/>
        </a:p>
      </dgm:t>
    </dgm:pt>
    <dgm:pt modelId="{22A8BFF4-15BE-4A17-B0AB-C6021D5F93E9}">
      <dgm:prSet/>
      <dgm:spPr/>
      <dgm:t>
        <a:bodyPr/>
        <a:lstStyle/>
        <a:p>
          <a:r>
            <a:rPr lang="en-US"/>
            <a:t>β</a:t>
          </a:r>
          <a:r>
            <a:rPr lang="en-US" b="1" baseline="-25000"/>
            <a:t>L</a:t>
          </a:r>
          <a:r>
            <a:rPr lang="en-US" b="1"/>
            <a:t> = </a:t>
          </a:r>
          <a:r>
            <a:rPr lang="en-US"/>
            <a:t>β</a:t>
          </a:r>
          <a:r>
            <a:rPr lang="en-US" b="1" baseline="-25000"/>
            <a:t>U</a:t>
          </a:r>
          <a:r>
            <a:rPr lang="en-US" b="1"/>
            <a:t> [1 + (1 - T)(w</a:t>
          </a:r>
          <a:r>
            <a:rPr lang="en-US" b="1" baseline="-25000"/>
            <a:t>d</a:t>
          </a:r>
          <a:r>
            <a:rPr lang="en-US" b="1"/>
            <a:t>/w</a:t>
          </a:r>
          <a:r>
            <a:rPr lang="en-US" b="1" baseline="-25000"/>
            <a:t>s</a:t>
          </a:r>
          <a:r>
            <a:rPr lang="en-US" b="1"/>
            <a:t>)]</a:t>
          </a:r>
          <a:endParaRPr lang="en-US"/>
        </a:p>
      </dgm:t>
    </dgm:pt>
    <dgm:pt modelId="{02990BCC-8E62-4614-8EB3-180CEDA415F2}" type="parTrans" cxnId="{D4BCDCD0-40CE-45D9-8E73-E406A86A341F}">
      <dgm:prSet/>
      <dgm:spPr/>
      <dgm:t>
        <a:bodyPr/>
        <a:lstStyle/>
        <a:p>
          <a:endParaRPr lang="en-US"/>
        </a:p>
      </dgm:t>
    </dgm:pt>
    <dgm:pt modelId="{33E57BDA-77FC-4F4B-B76E-7C1E6A5DEF53}" type="sibTrans" cxnId="{D4BCDCD0-40CE-45D9-8E73-E406A86A341F}">
      <dgm:prSet/>
      <dgm:spPr/>
      <dgm:t>
        <a:bodyPr/>
        <a:lstStyle/>
        <a:p>
          <a:endParaRPr lang="en-US"/>
        </a:p>
      </dgm:t>
    </dgm:pt>
    <dgm:pt modelId="{7A1EBB0E-99E1-4C4C-8EDE-484A39A2BCEB}">
      <dgm:prSet/>
      <dgm:spPr/>
      <dgm:t>
        <a:bodyPr/>
        <a:lstStyle/>
        <a:p>
          <a:r>
            <a:rPr lang="en-US"/>
            <a:t>Called Hamada’s Formula/Equation</a:t>
          </a:r>
        </a:p>
      </dgm:t>
    </dgm:pt>
    <dgm:pt modelId="{390CEE3A-923D-4264-A7C6-4373C8F9F267}" type="parTrans" cxnId="{FDDC4118-365D-42C5-85FE-21C0BDECEC99}">
      <dgm:prSet/>
      <dgm:spPr/>
      <dgm:t>
        <a:bodyPr/>
        <a:lstStyle/>
        <a:p>
          <a:endParaRPr lang="en-US"/>
        </a:p>
      </dgm:t>
    </dgm:pt>
    <dgm:pt modelId="{B4040ADC-7933-4DFF-A621-57A982642BD4}" type="sibTrans" cxnId="{FDDC4118-365D-42C5-85FE-21C0BDECEC99}">
      <dgm:prSet/>
      <dgm:spPr/>
      <dgm:t>
        <a:bodyPr/>
        <a:lstStyle/>
        <a:p>
          <a:endParaRPr lang="en-US"/>
        </a:p>
      </dgm:t>
    </dgm:pt>
    <dgm:pt modelId="{0284781A-0C8F-40C4-97F2-0C6E4473D7C5}">
      <dgm:prSet/>
      <dgm:spPr/>
      <dgm:t>
        <a:bodyPr/>
        <a:lstStyle/>
        <a:p>
          <a:r>
            <a:rPr lang="en-US"/>
            <a:t>Where w</a:t>
          </a:r>
          <a:r>
            <a:rPr lang="en-US" baseline="-25000"/>
            <a:t>d &amp; </a:t>
          </a:r>
          <a:r>
            <a:rPr lang="en-US"/>
            <a:t>w</a:t>
          </a:r>
          <a:r>
            <a:rPr lang="en-US" baseline="-25000"/>
            <a:t>s </a:t>
          </a:r>
          <a:r>
            <a:rPr lang="en-US"/>
            <a:t>are the weights of Debt and Equity in capital structure based on their respective market values. </a:t>
          </a:r>
        </a:p>
      </dgm:t>
    </dgm:pt>
    <dgm:pt modelId="{5B7C7DD6-858E-4717-840B-5AEFED4E80B3}" type="parTrans" cxnId="{1BEEE0D7-BECB-4E75-B0D6-F5598D560CD6}">
      <dgm:prSet/>
      <dgm:spPr/>
      <dgm:t>
        <a:bodyPr/>
        <a:lstStyle/>
        <a:p>
          <a:endParaRPr lang="en-US"/>
        </a:p>
      </dgm:t>
    </dgm:pt>
    <dgm:pt modelId="{C6685FE1-A174-4DC8-9872-D6F1387391B9}" type="sibTrans" cxnId="{1BEEE0D7-BECB-4E75-B0D6-F5598D560CD6}">
      <dgm:prSet/>
      <dgm:spPr/>
      <dgm:t>
        <a:bodyPr/>
        <a:lstStyle/>
        <a:p>
          <a:endParaRPr lang="en-US"/>
        </a:p>
      </dgm:t>
    </dgm:pt>
    <dgm:pt modelId="{B41930E0-F990-49F6-B18A-E83C8D537003}" type="pres">
      <dgm:prSet presAssocID="{05C67ED3-313A-46EA-8145-881AEFB837A4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940B3A22-CF43-4772-BC83-BEC0A8A569DA}" type="pres">
      <dgm:prSet presAssocID="{87A94633-91F1-4028-872C-4FD957E2E597}" presName="root1" presStyleCnt="0"/>
      <dgm:spPr/>
    </dgm:pt>
    <dgm:pt modelId="{21DA1A04-4B15-40BD-B454-93EB81ABC74B}" type="pres">
      <dgm:prSet presAssocID="{87A94633-91F1-4028-872C-4FD957E2E597}" presName="LevelOneTextNode" presStyleLbl="node0" presStyleIdx="0" presStyleCnt="3">
        <dgm:presLayoutVars>
          <dgm:chPref val="3"/>
        </dgm:presLayoutVars>
      </dgm:prSet>
      <dgm:spPr/>
    </dgm:pt>
    <dgm:pt modelId="{504E1081-0BF4-4564-B376-2EC0E7D6C8CC}" type="pres">
      <dgm:prSet presAssocID="{87A94633-91F1-4028-872C-4FD957E2E597}" presName="level2hierChild" presStyleCnt="0"/>
      <dgm:spPr/>
    </dgm:pt>
    <dgm:pt modelId="{621D761F-3744-4F16-9555-52CB3E0E51C3}" type="pres">
      <dgm:prSet presAssocID="{B1578652-6D20-4CAA-8A83-B109B6E9E10C}" presName="root1" presStyleCnt="0"/>
      <dgm:spPr/>
    </dgm:pt>
    <dgm:pt modelId="{BB1AE7E3-28D4-4E36-B76C-6ABACC88EEC3}" type="pres">
      <dgm:prSet presAssocID="{B1578652-6D20-4CAA-8A83-B109B6E9E10C}" presName="LevelOneTextNode" presStyleLbl="node0" presStyleIdx="1" presStyleCnt="3">
        <dgm:presLayoutVars>
          <dgm:chPref val="3"/>
        </dgm:presLayoutVars>
      </dgm:prSet>
      <dgm:spPr/>
    </dgm:pt>
    <dgm:pt modelId="{CD4122B5-B0A1-47E7-B3E8-8EFEE25238A5}" type="pres">
      <dgm:prSet presAssocID="{B1578652-6D20-4CAA-8A83-B109B6E9E10C}" presName="level2hierChild" presStyleCnt="0"/>
      <dgm:spPr/>
    </dgm:pt>
    <dgm:pt modelId="{3B2FA803-5D58-4737-8C37-8E1AA03B1A9A}" type="pres">
      <dgm:prSet presAssocID="{22A8BFF4-15BE-4A17-B0AB-C6021D5F93E9}" presName="root1" presStyleCnt="0"/>
      <dgm:spPr/>
    </dgm:pt>
    <dgm:pt modelId="{ABCF22CC-E915-426A-8D66-59B85676C6DF}" type="pres">
      <dgm:prSet presAssocID="{22A8BFF4-15BE-4A17-B0AB-C6021D5F93E9}" presName="LevelOneTextNode" presStyleLbl="node0" presStyleIdx="2" presStyleCnt="3">
        <dgm:presLayoutVars>
          <dgm:chPref val="3"/>
        </dgm:presLayoutVars>
      </dgm:prSet>
      <dgm:spPr/>
    </dgm:pt>
    <dgm:pt modelId="{AF4C1EFC-64A7-4A7F-9A56-298AD3D37D92}" type="pres">
      <dgm:prSet presAssocID="{22A8BFF4-15BE-4A17-B0AB-C6021D5F93E9}" presName="level2hierChild" presStyleCnt="0"/>
      <dgm:spPr/>
    </dgm:pt>
    <dgm:pt modelId="{5BF7E070-EFA5-4F4F-8C08-3D06A22B0461}" type="pres">
      <dgm:prSet presAssocID="{390CEE3A-923D-4264-A7C6-4373C8F9F267}" presName="conn2-1" presStyleLbl="parChTrans1D2" presStyleIdx="0" presStyleCnt="2"/>
      <dgm:spPr/>
    </dgm:pt>
    <dgm:pt modelId="{4A7C889A-4D71-4E8D-83C7-4995058FF1D0}" type="pres">
      <dgm:prSet presAssocID="{390CEE3A-923D-4264-A7C6-4373C8F9F267}" presName="connTx" presStyleLbl="parChTrans1D2" presStyleIdx="0" presStyleCnt="2"/>
      <dgm:spPr/>
    </dgm:pt>
    <dgm:pt modelId="{2B8661F0-67AF-405A-838F-D3272F5389E5}" type="pres">
      <dgm:prSet presAssocID="{7A1EBB0E-99E1-4C4C-8EDE-484A39A2BCEB}" presName="root2" presStyleCnt="0"/>
      <dgm:spPr/>
    </dgm:pt>
    <dgm:pt modelId="{9FE3E0AB-CC48-42D6-B6F1-B89B63787C84}" type="pres">
      <dgm:prSet presAssocID="{7A1EBB0E-99E1-4C4C-8EDE-484A39A2BCEB}" presName="LevelTwoTextNode" presStyleLbl="node2" presStyleIdx="0" presStyleCnt="2">
        <dgm:presLayoutVars>
          <dgm:chPref val="3"/>
        </dgm:presLayoutVars>
      </dgm:prSet>
      <dgm:spPr/>
    </dgm:pt>
    <dgm:pt modelId="{2AFA5A16-C179-4662-9DD0-942A3C2B857F}" type="pres">
      <dgm:prSet presAssocID="{7A1EBB0E-99E1-4C4C-8EDE-484A39A2BCEB}" presName="level3hierChild" presStyleCnt="0"/>
      <dgm:spPr/>
    </dgm:pt>
    <dgm:pt modelId="{0257AB84-D914-4C53-9773-8A5C4C1B36A1}" type="pres">
      <dgm:prSet presAssocID="{5B7C7DD6-858E-4717-840B-5AEFED4E80B3}" presName="conn2-1" presStyleLbl="parChTrans1D2" presStyleIdx="1" presStyleCnt="2"/>
      <dgm:spPr/>
    </dgm:pt>
    <dgm:pt modelId="{87CE02C2-2C82-4DA2-A654-6F03982F8ABD}" type="pres">
      <dgm:prSet presAssocID="{5B7C7DD6-858E-4717-840B-5AEFED4E80B3}" presName="connTx" presStyleLbl="parChTrans1D2" presStyleIdx="1" presStyleCnt="2"/>
      <dgm:spPr/>
    </dgm:pt>
    <dgm:pt modelId="{4D5A2A06-9CAF-4566-84DB-FE10AB567ADF}" type="pres">
      <dgm:prSet presAssocID="{0284781A-0C8F-40C4-97F2-0C6E4473D7C5}" presName="root2" presStyleCnt="0"/>
      <dgm:spPr/>
    </dgm:pt>
    <dgm:pt modelId="{9B040409-10B0-4317-BC30-ED67AE0DCF7A}" type="pres">
      <dgm:prSet presAssocID="{0284781A-0C8F-40C4-97F2-0C6E4473D7C5}" presName="LevelTwoTextNode" presStyleLbl="node2" presStyleIdx="1" presStyleCnt="2">
        <dgm:presLayoutVars>
          <dgm:chPref val="3"/>
        </dgm:presLayoutVars>
      </dgm:prSet>
      <dgm:spPr/>
    </dgm:pt>
    <dgm:pt modelId="{70E65822-1BAE-4203-8258-7F8DFBE69AD1}" type="pres">
      <dgm:prSet presAssocID="{0284781A-0C8F-40C4-97F2-0C6E4473D7C5}" presName="level3hierChild" presStyleCnt="0"/>
      <dgm:spPr/>
    </dgm:pt>
  </dgm:ptLst>
  <dgm:cxnLst>
    <dgm:cxn modelId="{8E042C16-F0BB-4E24-8AFF-E638577DDC8F}" type="presOf" srcId="{390CEE3A-923D-4264-A7C6-4373C8F9F267}" destId="{4A7C889A-4D71-4E8D-83C7-4995058FF1D0}" srcOrd="1" destOrd="0" presId="urn:microsoft.com/office/officeart/2005/8/layout/hierarchy2"/>
    <dgm:cxn modelId="{FDDC4118-365D-42C5-85FE-21C0BDECEC99}" srcId="{22A8BFF4-15BE-4A17-B0AB-C6021D5F93E9}" destId="{7A1EBB0E-99E1-4C4C-8EDE-484A39A2BCEB}" srcOrd="0" destOrd="0" parTransId="{390CEE3A-923D-4264-A7C6-4373C8F9F267}" sibTransId="{B4040ADC-7933-4DFF-A621-57A982642BD4}"/>
    <dgm:cxn modelId="{1FE34071-AA7C-4C8E-B9B6-E0D5E0202D64}" type="presOf" srcId="{0284781A-0C8F-40C4-97F2-0C6E4473D7C5}" destId="{9B040409-10B0-4317-BC30-ED67AE0DCF7A}" srcOrd="0" destOrd="0" presId="urn:microsoft.com/office/officeart/2005/8/layout/hierarchy2"/>
    <dgm:cxn modelId="{40267051-F0C5-4753-B1DC-90F5FB008D01}" type="presOf" srcId="{7A1EBB0E-99E1-4C4C-8EDE-484A39A2BCEB}" destId="{9FE3E0AB-CC48-42D6-B6F1-B89B63787C84}" srcOrd="0" destOrd="0" presId="urn:microsoft.com/office/officeart/2005/8/layout/hierarchy2"/>
    <dgm:cxn modelId="{0ECF7372-4B35-4044-8F15-CC84339C488D}" type="presOf" srcId="{22A8BFF4-15BE-4A17-B0AB-C6021D5F93E9}" destId="{ABCF22CC-E915-426A-8D66-59B85676C6DF}" srcOrd="0" destOrd="0" presId="urn:microsoft.com/office/officeart/2005/8/layout/hierarchy2"/>
    <dgm:cxn modelId="{B0CF7896-B7A7-4CEB-BFA8-923D26FE18C0}" srcId="{05C67ED3-313A-46EA-8145-881AEFB837A4}" destId="{87A94633-91F1-4028-872C-4FD957E2E597}" srcOrd="0" destOrd="0" parTransId="{82506D8A-4D28-4403-8E5F-D97AD4DC6F81}" sibTransId="{38B96544-7186-4B5C-A08B-712E888C3670}"/>
    <dgm:cxn modelId="{10D4E7B2-85E3-490E-A1DC-B7122BE47119}" type="presOf" srcId="{5B7C7DD6-858E-4717-840B-5AEFED4E80B3}" destId="{87CE02C2-2C82-4DA2-A654-6F03982F8ABD}" srcOrd="1" destOrd="0" presId="urn:microsoft.com/office/officeart/2005/8/layout/hierarchy2"/>
    <dgm:cxn modelId="{9998E5B8-2ADF-4968-A47D-406FD9A7EDD8}" type="presOf" srcId="{390CEE3A-923D-4264-A7C6-4373C8F9F267}" destId="{5BF7E070-EFA5-4F4F-8C08-3D06A22B0461}" srcOrd="0" destOrd="0" presId="urn:microsoft.com/office/officeart/2005/8/layout/hierarchy2"/>
    <dgm:cxn modelId="{79B28AC0-B596-4367-B02E-9D2BA6231850}" type="presOf" srcId="{87A94633-91F1-4028-872C-4FD957E2E597}" destId="{21DA1A04-4B15-40BD-B454-93EB81ABC74B}" srcOrd="0" destOrd="0" presId="urn:microsoft.com/office/officeart/2005/8/layout/hierarchy2"/>
    <dgm:cxn modelId="{99720FC1-E7E5-4EEF-9243-FC203D473B13}" type="presOf" srcId="{05C67ED3-313A-46EA-8145-881AEFB837A4}" destId="{B41930E0-F990-49F6-B18A-E83C8D537003}" srcOrd="0" destOrd="0" presId="urn:microsoft.com/office/officeart/2005/8/layout/hierarchy2"/>
    <dgm:cxn modelId="{D4BCDCD0-40CE-45D9-8E73-E406A86A341F}" srcId="{05C67ED3-313A-46EA-8145-881AEFB837A4}" destId="{22A8BFF4-15BE-4A17-B0AB-C6021D5F93E9}" srcOrd="2" destOrd="0" parTransId="{02990BCC-8E62-4614-8EB3-180CEDA415F2}" sibTransId="{33E57BDA-77FC-4F4B-B76E-7C1E6A5DEF53}"/>
    <dgm:cxn modelId="{1BEEE0D7-BECB-4E75-B0D6-F5598D560CD6}" srcId="{22A8BFF4-15BE-4A17-B0AB-C6021D5F93E9}" destId="{0284781A-0C8F-40C4-97F2-0C6E4473D7C5}" srcOrd="1" destOrd="0" parTransId="{5B7C7DD6-858E-4717-840B-5AEFED4E80B3}" sibTransId="{C6685FE1-A174-4DC8-9872-D6F1387391B9}"/>
    <dgm:cxn modelId="{062725DB-AE44-49AC-A86A-E72890420044}" type="presOf" srcId="{B1578652-6D20-4CAA-8A83-B109B6E9E10C}" destId="{BB1AE7E3-28D4-4E36-B76C-6ABACC88EEC3}" srcOrd="0" destOrd="0" presId="urn:microsoft.com/office/officeart/2005/8/layout/hierarchy2"/>
    <dgm:cxn modelId="{1A4131E0-EDE3-46D4-826E-FCC5283B335D}" srcId="{05C67ED3-313A-46EA-8145-881AEFB837A4}" destId="{B1578652-6D20-4CAA-8A83-B109B6E9E10C}" srcOrd="1" destOrd="0" parTransId="{1223D62B-FA45-4BFB-BDCE-A76752B62CDD}" sibTransId="{0A2D8E57-15E4-4E1D-BBE6-21BA837A37B9}"/>
    <dgm:cxn modelId="{7539FAEC-B973-4287-AB95-7756A670F337}" type="presOf" srcId="{5B7C7DD6-858E-4717-840B-5AEFED4E80B3}" destId="{0257AB84-D914-4C53-9773-8A5C4C1B36A1}" srcOrd="0" destOrd="0" presId="urn:microsoft.com/office/officeart/2005/8/layout/hierarchy2"/>
    <dgm:cxn modelId="{048B9FC1-8F78-4D74-921A-D8C598E59FF1}" type="presParOf" srcId="{B41930E0-F990-49F6-B18A-E83C8D537003}" destId="{940B3A22-CF43-4772-BC83-BEC0A8A569DA}" srcOrd="0" destOrd="0" presId="urn:microsoft.com/office/officeart/2005/8/layout/hierarchy2"/>
    <dgm:cxn modelId="{E2847AC7-B4C6-4052-9D19-F13E677D40EC}" type="presParOf" srcId="{940B3A22-CF43-4772-BC83-BEC0A8A569DA}" destId="{21DA1A04-4B15-40BD-B454-93EB81ABC74B}" srcOrd="0" destOrd="0" presId="urn:microsoft.com/office/officeart/2005/8/layout/hierarchy2"/>
    <dgm:cxn modelId="{CB54927F-E118-415D-A0BF-F2DF9EC402EA}" type="presParOf" srcId="{940B3A22-CF43-4772-BC83-BEC0A8A569DA}" destId="{504E1081-0BF4-4564-B376-2EC0E7D6C8CC}" srcOrd="1" destOrd="0" presId="urn:microsoft.com/office/officeart/2005/8/layout/hierarchy2"/>
    <dgm:cxn modelId="{E7083645-AA88-476E-8D85-2667146A3727}" type="presParOf" srcId="{B41930E0-F990-49F6-B18A-E83C8D537003}" destId="{621D761F-3744-4F16-9555-52CB3E0E51C3}" srcOrd="1" destOrd="0" presId="urn:microsoft.com/office/officeart/2005/8/layout/hierarchy2"/>
    <dgm:cxn modelId="{C49286AB-735C-4AFE-8588-FFFCEE0941B5}" type="presParOf" srcId="{621D761F-3744-4F16-9555-52CB3E0E51C3}" destId="{BB1AE7E3-28D4-4E36-B76C-6ABACC88EEC3}" srcOrd="0" destOrd="0" presId="urn:microsoft.com/office/officeart/2005/8/layout/hierarchy2"/>
    <dgm:cxn modelId="{F768AAFE-8548-41D7-AAA2-F83962A752E5}" type="presParOf" srcId="{621D761F-3744-4F16-9555-52CB3E0E51C3}" destId="{CD4122B5-B0A1-47E7-B3E8-8EFEE25238A5}" srcOrd="1" destOrd="0" presId="urn:microsoft.com/office/officeart/2005/8/layout/hierarchy2"/>
    <dgm:cxn modelId="{5434E4E7-52A3-4BC9-B377-79CF3FE13DE4}" type="presParOf" srcId="{B41930E0-F990-49F6-B18A-E83C8D537003}" destId="{3B2FA803-5D58-4737-8C37-8E1AA03B1A9A}" srcOrd="2" destOrd="0" presId="urn:microsoft.com/office/officeart/2005/8/layout/hierarchy2"/>
    <dgm:cxn modelId="{E2A1B7D6-82EE-46A2-B091-6ED6C71B6E9A}" type="presParOf" srcId="{3B2FA803-5D58-4737-8C37-8E1AA03B1A9A}" destId="{ABCF22CC-E915-426A-8D66-59B85676C6DF}" srcOrd="0" destOrd="0" presId="urn:microsoft.com/office/officeart/2005/8/layout/hierarchy2"/>
    <dgm:cxn modelId="{A7D32CCB-FA51-4923-9D99-58DD53904562}" type="presParOf" srcId="{3B2FA803-5D58-4737-8C37-8E1AA03B1A9A}" destId="{AF4C1EFC-64A7-4A7F-9A56-298AD3D37D92}" srcOrd="1" destOrd="0" presId="urn:microsoft.com/office/officeart/2005/8/layout/hierarchy2"/>
    <dgm:cxn modelId="{2B05655A-BEC7-4C37-8046-59773FA529F8}" type="presParOf" srcId="{AF4C1EFC-64A7-4A7F-9A56-298AD3D37D92}" destId="{5BF7E070-EFA5-4F4F-8C08-3D06A22B0461}" srcOrd="0" destOrd="0" presId="urn:microsoft.com/office/officeart/2005/8/layout/hierarchy2"/>
    <dgm:cxn modelId="{E8DEDC7F-4F92-4D8D-9717-9343CB5187DE}" type="presParOf" srcId="{5BF7E070-EFA5-4F4F-8C08-3D06A22B0461}" destId="{4A7C889A-4D71-4E8D-83C7-4995058FF1D0}" srcOrd="0" destOrd="0" presId="urn:microsoft.com/office/officeart/2005/8/layout/hierarchy2"/>
    <dgm:cxn modelId="{F1A34403-B032-42F4-B1FA-0DBEF25F517C}" type="presParOf" srcId="{AF4C1EFC-64A7-4A7F-9A56-298AD3D37D92}" destId="{2B8661F0-67AF-405A-838F-D3272F5389E5}" srcOrd="1" destOrd="0" presId="urn:microsoft.com/office/officeart/2005/8/layout/hierarchy2"/>
    <dgm:cxn modelId="{9AA4E4DE-C0CB-412F-A7B2-1DD9D36934A1}" type="presParOf" srcId="{2B8661F0-67AF-405A-838F-D3272F5389E5}" destId="{9FE3E0AB-CC48-42D6-B6F1-B89B63787C84}" srcOrd="0" destOrd="0" presId="urn:microsoft.com/office/officeart/2005/8/layout/hierarchy2"/>
    <dgm:cxn modelId="{F25959BA-2219-471C-A614-F3A84AECB5A2}" type="presParOf" srcId="{2B8661F0-67AF-405A-838F-D3272F5389E5}" destId="{2AFA5A16-C179-4662-9DD0-942A3C2B857F}" srcOrd="1" destOrd="0" presId="urn:microsoft.com/office/officeart/2005/8/layout/hierarchy2"/>
    <dgm:cxn modelId="{08454EFB-487D-41FF-8D1E-BA245E18ADEA}" type="presParOf" srcId="{AF4C1EFC-64A7-4A7F-9A56-298AD3D37D92}" destId="{0257AB84-D914-4C53-9773-8A5C4C1B36A1}" srcOrd="2" destOrd="0" presId="urn:microsoft.com/office/officeart/2005/8/layout/hierarchy2"/>
    <dgm:cxn modelId="{B804FACD-7901-443A-880C-23868C645BA2}" type="presParOf" srcId="{0257AB84-D914-4C53-9773-8A5C4C1B36A1}" destId="{87CE02C2-2C82-4DA2-A654-6F03982F8ABD}" srcOrd="0" destOrd="0" presId="urn:microsoft.com/office/officeart/2005/8/layout/hierarchy2"/>
    <dgm:cxn modelId="{34493F78-A8FF-4A42-BDCA-CBDAC4D5B082}" type="presParOf" srcId="{AF4C1EFC-64A7-4A7F-9A56-298AD3D37D92}" destId="{4D5A2A06-9CAF-4566-84DB-FE10AB567ADF}" srcOrd="3" destOrd="0" presId="urn:microsoft.com/office/officeart/2005/8/layout/hierarchy2"/>
    <dgm:cxn modelId="{19DC53A5-345B-4E9F-BFA7-FB50D3738B3C}" type="presParOf" srcId="{4D5A2A06-9CAF-4566-84DB-FE10AB567ADF}" destId="{9B040409-10B0-4317-BC30-ED67AE0DCF7A}" srcOrd="0" destOrd="0" presId="urn:microsoft.com/office/officeart/2005/8/layout/hierarchy2"/>
    <dgm:cxn modelId="{C1871CB6-E328-4485-A8AA-343E1EAC03C6}" type="presParOf" srcId="{4D5A2A06-9CAF-4566-84DB-FE10AB567ADF}" destId="{70E65822-1BAE-4203-8258-7F8DFBE69AD1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A50801-5418-4942-AE2C-62320C845679}">
      <dsp:nvSpPr>
        <dsp:cNvPr id="0" name=""/>
        <dsp:cNvSpPr/>
      </dsp:nvSpPr>
      <dsp:spPr>
        <a:xfrm>
          <a:off x="0" y="58794"/>
          <a:ext cx="5000124" cy="1629736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Capital components are sources of funding that come from investors </a:t>
          </a:r>
        </a:p>
      </dsp:txBody>
      <dsp:txXfrm>
        <a:off x="79557" y="138351"/>
        <a:ext cx="4841010" cy="1470622"/>
      </dsp:txXfrm>
    </dsp:sp>
    <dsp:sp modelId="{09266330-A47B-4DD2-BFCE-08006A50ED28}">
      <dsp:nvSpPr>
        <dsp:cNvPr id="0" name=""/>
        <dsp:cNvSpPr/>
      </dsp:nvSpPr>
      <dsp:spPr>
        <a:xfrm>
          <a:off x="0" y="1754771"/>
          <a:ext cx="5000124" cy="1629736"/>
        </a:xfrm>
        <a:prstGeom prst="roundRect">
          <a:avLst/>
        </a:prstGeom>
        <a:gradFill rotWithShape="0">
          <a:gsLst>
            <a:gs pos="0">
              <a:schemeClr val="accent5">
                <a:hueOff val="3005351"/>
                <a:satOff val="-13190"/>
                <a:lumOff val="3921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3005351"/>
                <a:satOff val="-13190"/>
                <a:lumOff val="3921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Accounts payable, accruals, and deferred taxes are not included in the calculation of the cost of capital (Not coming from investors)</a:t>
          </a:r>
        </a:p>
      </dsp:txBody>
      <dsp:txXfrm>
        <a:off x="79557" y="1834328"/>
        <a:ext cx="4841010" cy="1470622"/>
      </dsp:txXfrm>
    </dsp:sp>
    <dsp:sp modelId="{799AE890-E3EC-48AE-AB65-028E444AE43D}">
      <dsp:nvSpPr>
        <dsp:cNvPr id="0" name=""/>
        <dsp:cNvSpPr/>
      </dsp:nvSpPr>
      <dsp:spPr>
        <a:xfrm>
          <a:off x="0" y="3384508"/>
          <a:ext cx="5000124" cy="3808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8754" tIns="29210" rIns="163576" bIns="2921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en-US" sz="1800" kern="1200" dirty="0"/>
        </a:p>
      </dsp:txBody>
      <dsp:txXfrm>
        <a:off x="0" y="3384508"/>
        <a:ext cx="5000124" cy="380880"/>
      </dsp:txXfrm>
    </dsp:sp>
    <dsp:sp modelId="{4E84EC04-7DF2-4A47-A2F1-31A7DCC5F3B5}">
      <dsp:nvSpPr>
        <dsp:cNvPr id="0" name=""/>
        <dsp:cNvSpPr/>
      </dsp:nvSpPr>
      <dsp:spPr>
        <a:xfrm>
          <a:off x="0" y="3765388"/>
          <a:ext cx="5000124" cy="1629736"/>
        </a:xfrm>
        <a:prstGeom prst="roundRect">
          <a:avLst/>
        </a:prstGeom>
        <a:gradFill rotWithShape="0">
          <a:gsLst>
            <a:gs pos="0">
              <a:schemeClr val="accent5">
                <a:hueOff val="6010703"/>
                <a:satOff val="-26380"/>
                <a:lumOff val="7843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6010703"/>
                <a:satOff val="-26380"/>
                <a:lumOff val="7843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We do adjust for these items when calculating the cash flows of a project but not when calculating the cost of capital.</a:t>
          </a:r>
        </a:p>
      </dsp:txBody>
      <dsp:txXfrm>
        <a:off x="79557" y="3844945"/>
        <a:ext cx="4841010" cy="147062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2E69AA-24E0-4183-970C-49E4E3FA92FE}">
      <dsp:nvSpPr>
        <dsp:cNvPr id="0" name=""/>
        <dsp:cNvSpPr/>
      </dsp:nvSpPr>
      <dsp:spPr>
        <a:xfrm>
          <a:off x="0" y="196525"/>
          <a:ext cx="5000124" cy="2480034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Directly, by issuing new shares of common stock.</a:t>
          </a:r>
        </a:p>
      </dsp:txBody>
      <dsp:txXfrm>
        <a:off x="121065" y="317590"/>
        <a:ext cx="4757994" cy="2237904"/>
      </dsp:txXfrm>
    </dsp:sp>
    <dsp:sp modelId="{8DB097B2-44CF-478C-B94E-789352F5DBA6}">
      <dsp:nvSpPr>
        <dsp:cNvPr id="0" name=""/>
        <dsp:cNvSpPr/>
      </dsp:nvSpPr>
      <dsp:spPr>
        <a:xfrm>
          <a:off x="0" y="2777359"/>
          <a:ext cx="5000124" cy="2480034"/>
        </a:xfrm>
        <a:prstGeom prst="roundRect">
          <a:avLst/>
        </a:prstGeom>
        <a:gradFill rotWithShape="0">
          <a:gsLst>
            <a:gs pos="0">
              <a:schemeClr val="accent5">
                <a:hueOff val="6010703"/>
                <a:satOff val="-26380"/>
                <a:lumOff val="7843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6010703"/>
                <a:satOff val="-26380"/>
                <a:lumOff val="7843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/>
            <a:t>Indirectly, by reinvesting earnings that are not paid out as dividends (i.e., retaining earnings).</a:t>
          </a:r>
        </a:p>
      </dsp:txBody>
      <dsp:txXfrm>
        <a:off x="121065" y="2898424"/>
        <a:ext cx="4757994" cy="223790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DC6651-CF03-49E2-A7C2-D3F516306D4F}">
      <dsp:nvSpPr>
        <dsp:cNvPr id="0" name=""/>
        <dsp:cNvSpPr/>
      </dsp:nvSpPr>
      <dsp:spPr>
        <a:xfrm>
          <a:off x="0" y="2663"/>
          <a:ext cx="5000124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40AADF5-19CC-4FEB-85DC-ED3228BD75CC}">
      <dsp:nvSpPr>
        <dsp:cNvPr id="0" name=""/>
        <dsp:cNvSpPr/>
      </dsp:nvSpPr>
      <dsp:spPr>
        <a:xfrm>
          <a:off x="0" y="2663"/>
          <a:ext cx="5000124" cy="18161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/>
            <a:t>Earnings can be reinvested or paid out as dividends.</a:t>
          </a:r>
        </a:p>
      </dsp:txBody>
      <dsp:txXfrm>
        <a:off x="0" y="2663"/>
        <a:ext cx="5000124" cy="1816197"/>
      </dsp:txXfrm>
    </dsp:sp>
    <dsp:sp modelId="{8D992BDB-7394-477B-8CC9-E16E21A995E3}">
      <dsp:nvSpPr>
        <dsp:cNvPr id="0" name=""/>
        <dsp:cNvSpPr/>
      </dsp:nvSpPr>
      <dsp:spPr>
        <a:xfrm>
          <a:off x="0" y="1818861"/>
          <a:ext cx="5000124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6408AD0-78CE-487B-A963-3FAB70D0C549}">
      <dsp:nvSpPr>
        <dsp:cNvPr id="0" name=""/>
        <dsp:cNvSpPr/>
      </dsp:nvSpPr>
      <dsp:spPr>
        <a:xfrm>
          <a:off x="0" y="1818861"/>
          <a:ext cx="5000124" cy="18161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/>
            <a:t>Investors could buy other securities, earning a return.</a:t>
          </a:r>
        </a:p>
      </dsp:txBody>
      <dsp:txXfrm>
        <a:off x="0" y="1818861"/>
        <a:ext cx="5000124" cy="1816197"/>
      </dsp:txXfrm>
    </dsp:sp>
    <dsp:sp modelId="{3DB29E14-F3B7-4EDE-91F5-4B34E158669A}">
      <dsp:nvSpPr>
        <dsp:cNvPr id="0" name=""/>
        <dsp:cNvSpPr/>
      </dsp:nvSpPr>
      <dsp:spPr>
        <a:xfrm>
          <a:off x="0" y="3635058"/>
          <a:ext cx="5000124" cy="0"/>
        </a:xfrm>
        <a:prstGeom prst="lin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4C30274-4E3E-4222-A011-5158A6702D5C}">
      <dsp:nvSpPr>
        <dsp:cNvPr id="0" name=""/>
        <dsp:cNvSpPr/>
      </dsp:nvSpPr>
      <dsp:spPr>
        <a:xfrm>
          <a:off x="0" y="3635058"/>
          <a:ext cx="5000124" cy="18161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/>
            <a:t>Thus, there is an opportunity cost if earnings are reinvested.</a:t>
          </a:r>
        </a:p>
      </dsp:txBody>
      <dsp:txXfrm>
        <a:off x="0" y="3635058"/>
        <a:ext cx="5000124" cy="181619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A185A8-6CAF-4C7C-A4D7-6907644C4024}">
      <dsp:nvSpPr>
        <dsp:cNvPr id="0" name=""/>
        <dsp:cNvSpPr/>
      </dsp:nvSpPr>
      <dsp:spPr>
        <a:xfrm>
          <a:off x="0" y="0"/>
          <a:ext cx="5000124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09852A4-93AE-4ADB-88B2-A2B58AE94992}">
      <dsp:nvSpPr>
        <dsp:cNvPr id="0" name=""/>
        <dsp:cNvSpPr/>
      </dsp:nvSpPr>
      <dsp:spPr>
        <a:xfrm>
          <a:off x="0" y="0"/>
          <a:ext cx="5000124" cy="27269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b="1" kern="1200"/>
            <a:t>Opportunity cost:</a:t>
          </a:r>
          <a:r>
            <a:rPr lang="en-US" sz="2900" kern="1200"/>
            <a:t>  The return stockholders could earn on alternative investments of equal risk.</a:t>
          </a:r>
        </a:p>
      </dsp:txBody>
      <dsp:txXfrm>
        <a:off x="0" y="0"/>
        <a:ext cx="5000124" cy="2726960"/>
      </dsp:txXfrm>
    </dsp:sp>
    <dsp:sp modelId="{086364A0-BB67-48B6-A5B7-B630134A8536}">
      <dsp:nvSpPr>
        <dsp:cNvPr id="0" name=""/>
        <dsp:cNvSpPr/>
      </dsp:nvSpPr>
      <dsp:spPr>
        <a:xfrm>
          <a:off x="0" y="2726960"/>
          <a:ext cx="5000124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357A2AE-B5ED-4AE0-8AAF-3882450BB5E7}">
      <dsp:nvSpPr>
        <dsp:cNvPr id="0" name=""/>
        <dsp:cNvSpPr/>
      </dsp:nvSpPr>
      <dsp:spPr>
        <a:xfrm>
          <a:off x="0" y="2726960"/>
          <a:ext cx="5000124" cy="27269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They could buy similar stocks and earn r</a:t>
          </a:r>
          <a:r>
            <a:rPr lang="en-US" sz="2900" kern="1200" baseline="-25000"/>
            <a:t>s</a:t>
          </a:r>
          <a:r>
            <a:rPr lang="en-US" sz="2900" kern="1200"/>
            <a:t>, or company could repurchase its own stock and earn r</a:t>
          </a:r>
          <a:r>
            <a:rPr lang="en-US" sz="2900" kern="1200" baseline="-25000"/>
            <a:t>s</a:t>
          </a:r>
          <a:r>
            <a:rPr lang="en-US" sz="2900" kern="1200"/>
            <a:t>.  So, r</a:t>
          </a:r>
          <a:r>
            <a:rPr lang="en-US" sz="2900" kern="1200" baseline="-25000"/>
            <a:t>s</a:t>
          </a:r>
          <a:r>
            <a:rPr lang="en-US" sz="2900" kern="1200"/>
            <a:t>, is the cost of reinvested earnings and it is the cost of common equity.</a:t>
          </a:r>
        </a:p>
      </dsp:txBody>
      <dsp:txXfrm>
        <a:off x="0" y="2726960"/>
        <a:ext cx="5000124" cy="272696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CC6745-35B4-418E-90A1-2E645654D0B8}">
      <dsp:nvSpPr>
        <dsp:cNvPr id="0" name=""/>
        <dsp:cNvSpPr/>
      </dsp:nvSpPr>
      <dsp:spPr>
        <a:xfrm>
          <a:off x="0" y="678200"/>
          <a:ext cx="5000124" cy="1319759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Most analysts use the rate on a long-term (10 to 20 years) government bond as an estimate of r</a:t>
          </a:r>
          <a:r>
            <a:rPr lang="en-US" sz="2400" kern="1200" baseline="-25000"/>
            <a:t>F</a:t>
          </a:r>
          <a:r>
            <a:rPr lang="en-US" sz="2400" kern="1200"/>
            <a:t>.  </a:t>
          </a:r>
        </a:p>
      </dsp:txBody>
      <dsp:txXfrm>
        <a:off x="64425" y="742625"/>
        <a:ext cx="4871274" cy="1190909"/>
      </dsp:txXfrm>
    </dsp:sp>
    <dsp:sp modelId="{09EA5A8B-729F-446C-8411-A41BD60183D5}">
      <dsp:nvSpPr>
        <dsp:cNvPr id="0" name=""/>
        <dsp:cNvSpPr/>
      </dsp:nvSpPr>
      <dsp:spPr>
        <a:xfrm>
          <a:off x="0" y="2067080"/>
          <a:ext cx="5000124" cy="1319759"/>
        </a:xfrm>
        <a:prstGeom prst="roundRect">
          <a:avLst/>
        </a:prstGeom>
        <a:gradFill rotWithShape="0">
          <a:gsLst>
            <a:gs pos="0">
              <a:schemeClr val="accent2">
                <a:hueOff val="214284"/>
                <a:satOff val="-24046"/>
                <a:lumOff val="4118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214284"/>
                <a:satOff val="-24046"/>
                <a:lumOff val="4118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Most analysts use estimate for the market risk premium (RP</a:t>
          </a:r>
          <a:r>
            <a:rPr lang="en-US" sz="2400" kern="1200" baseline="-25000"/>
            <a:t>M</a:t>
          </a:r>
          <a:r>
            <a:rPr lang="en-US" sz="2400" kern="1200"/>
            <a:t>)</a:t>
          </a:r>
        </a:p>
      </dsp:txBody>
      <dsp:txXfrm>
        <a:off x="64425" y="2131505"/>
        <a:ext cx="4871274" cy="1190909"/>
      </dsp:txXfrm>
    </dsp:sp>
    <dsp:sp modelId="{5DCC7CE1-9040-4F10-A7A8-A708DE3D6FE7}">
      <dsp:nvSpPr>
        <dsp:cNvPr id="0" name=""/>
        <dsp:cNvSpPr/>
      </dsp:nvSpPr>
      <dsp:spPr>
        <a:xfrm>
          <a:off x="0" y="3455960"/>
          <a:ext cx="5000124" cy="1319759"/>
        </a:xfrm>
        <a:prstGeom prst="roundRect">
          <a:avLst/>
        </a:prstGeom>
        <a:gradFill rotWithShape="0">
          <a:gsLst>
            <a:gs pos="0">
              <a:schemeClr val="accent2">
                <a:hueOff val="428568"/>
                <a:satOff val="-48092"/>
                <a:lumOff val="8236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428568"/>
                <a:satOff val="-48092"/>
                <a:lumOff val="8236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Estimates of beta vary, and estimates are “noisy” (they have a wide confidence interval)  </a:t>
          </a:r>
        </a:p>
      </dsp:txBody>
      <dsp:txXfrm>
        <a:off x="64425" y="3520385"/>
        <a:ext cx="4871274" cy="119090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5536FF-84A0-48AB-8F50-474F4DB8E3D5}">
      <dsp:nvSpPr>
        <dsp:cNvPr id="0" name=""/>
        <dsp:cNvSpPr/>
      </dsp:nvSpPr>
      <dsp:spPr>
        <a:xfrm>
          <a:off x="0" y="1518709"/>
          <a:ext cx="1387074" cy="1941904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8142" tIns="330200" rIns="108142" bIns="3302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Use the historical growth rate if you believe the future will be like the past</a:t>
          </a:r>
        </a:p>
      </dsp:txBody>
      <dsp:txXfrm>
        <a:off x="0" y="2256633"/>
        <a:ext cx="1387074" cy="1165142"/>
      </dsp:txXfrm>
    </dsp:sp>
    <dsp:sp modelId="{DF256F2B-98B8-4870-BFC3-945E704922A7}">
      <dsp:nvSpPr>
        <dsp:cNvPr id="0" name=""/>
        <dsp:cNvSpPr/>
      </dsp:nvSpPr>
      <dsp:spPr>
        <a:xfrm>
          <a:off x="402251" y="1712900"/>
          <a:ext cx="582571" cy="582571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420" tIns="12700" rIns="45420" bIns="1270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1</a:t>
          </a:r>
        </a:p>
      </dsp:txBody>
      <dsp:txXfrm>
        <a:off x="487567" y="1798216"/>
        <a:ext cx="411939" cy="411939"/>
      </dsp:txXfrm>
    </dsp:sp>
    <dsp:sp modelId="{4A446ABA-0B7D-4FF8-ABFB-73447FBCC7F4}">
      <dsp:nvSpPr>
        <dsp:cNvPr id="0" name=""/>
        <dsp:cNvSpPr/>
      </dsp:nvSpPr>
      <dsp:spPr>
        <a:xfrm>
          <a:off x="0" y="3460542"/>
          <a:ext cx="1387074" cy="72"/>
        </a:xfrm>
        <a:prstGeom prst="rect">
          <a:avLst/>
        </a:prstGeom>
        <a:solidFill>
          <a:schemeClr val="accent5">
            <a:hueOff val="1202141"/>
            <a:satOff val="-5276"/>
            <a:lumOff val="1569"/>
            <a:alphaOff val="0"/>
          </a:schemeClr>
        </a:solidFill>
        <a:ln w="25400" cap="flat" cmpd="sng" algn="ctr">
          <a:solidFill>
            <a:schemeClr val="accent5">
              <a:hueOff val="1202141"/>
              <a:satOff val="-5276"/>
              <a:lumOff val="156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A70945D-668C-472F-B1F1-D78D17DB21B7}">
      <dsp:nvSpPr>
        <dsp:cNvPr id="0" name=""/>
        <dsp:cNvSpPr/>
      </dsp:nvSpPr>
      <dsp:spPr>
        <a:xfrm>
          <a:off x="1525781" y="1518709"/>
          <a:ext cx="1387074" cy="1941904"/>
        </a:xfrm>
        <a:prstGeom prst="rect">
          <a:avLst/>
        </a:prstGeom>
        <a:solidFill>
          <a:schemeClr val="accent5">
            <a:tint val="40000"/>
            <a:alpha val="90000"/>
            <a:hueOff val="2914032"/>
            <a:satOff val="-9122"/>
            <a:lumOff val="604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2914032"/>
              <a:satOff val="-9122"/>
              <a:lumOff val="60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8142" tIns="330200" rIns="108142" bIns="3302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Obtain analysts’ estimates: Value Line, </a:t>
          </a:r>
          <a:r>
            <a:rPr lang="en-US" sz="1100" kern="1200" dirty="0" err="1"/>
            <a:t>Yahoo!Finance</a:t>
          </a:r>
          <a:endParaRPr lang="en-US" sz="1100" kern="1200" dirty="0"/>
        </a:p>
      </dsp:txBody>
      <dsp:txXfrm>
        <a:off x="1525781" y="2256633"/>
        <a:ext cx="1387074" cy="1165142"/>
      </dsp:txXfrm>
    </dsp:sp>
    <dsp:sp modelId="{D87CD323-3D18-45BA-AEEA-06F241303EE7}">
      <dsp:nvSpPr>
        <dsp:cNvPr id="0" name=""/>
        <dsp:cNvSpPr/>
      </dsp:nvSpPr>
      <dsp:spPr>
        <a:xfrm>
          <a:off x="1928033" y="1712900"/>
          <a:ext cx="582571" cy="582571"/>
        </a:xfrm>
        <a:prstGeom prst="ellipse">
          <a:avLst/>
        </a:prstGeom>
        <a:solidFill>
          <a:schemeClr val="accent5">
            <a:hueOff val="2404281"/>
            <a:satOff val="-10552"/>
            <a:lumOff val="3137"/>
            <a:alphaOff val="0"/>
          </a:schemeClr>
        </a:solidFill>
        <a:ln w="25400" cap="flat" cmpd="sng" algn="ctr">
          <a:solidFill>
            <a:schemeClr val="accent5">
              <a:hueOff val="2404281"/>
              <a:satOff val="-10552"/>
              <a:lumOff val="313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420" tIns="12700" rIns="45420" bIns="1270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2</a:t>
          </a:r>
        </a:p>
      </dsp:txBody>
      <dsp:txXfrm>
        <a:off x="2013349" y="1798216"/>
        <a:ext cx="411939" cy="411939"/>
      </dsp:txXfrm>
    </dsp:sp>
    <dsp:sp modelId="{9682D4FC-DBE5-4F9E-8843-2F6B267F97FF}">
      <dsp:nvSpPr>
        <dsp:cNvPr id="0" name=""/>
        <dsp:cNvSpPr/>
      </dsp:nvSpPr>
      <dsp:spPr>
        <a:xfrm>
          <a:off x="1525781" y="3460542"/>
          <a:ext cx="1387074" cy="72"/>
        </a:xfrm>
        <a:prstGeom prst="rect">
          <a:avLst/>
        </a:prstGeom>
        <a:solidFill>
          <a:schemeClr val="accent5">
            <a:hueOff val="3606422"/>
            <a:satOff val="-15828"/>
            <a:lumOff val="4706"/>
            <a:alphaOff val="0"/>
          </a:schemeClr>
        </a:solidFill>
        <a:ln w="25400" cap="flat" cmpd="sng" algn="ctr">
          <a:solidFill>
            <a:schemeClr val="accent5">
              <a:hueOff val="3606422"/>
              <a:satOff val="-15828"/>
              <a:lumOff val="470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7E4A87-4CB0-4199-988E-E74E43161262}">
      <dsp:nvSpPr>
        <dsp:cNvPr id="0" name=""/>
        <dsp:cNvSpPr/>
      </dsp:nvSpPr>
      <dsp:spPr>
        <a:xfrm>
          <a:off x="3051563" y="1518709"/>
          <a:ext cx="1387074" cy="1941904"/>
        </a:xfrm>
        <a:prstGeom prst="rect">
          <a:avLst/>
        </a:prstGeom>
        <a:solidFill>
          <a:schemeClr val="accent5">
            <a:tint val="40000"/>
            <a:alpha val="90000"/>
            <a:hueOff val="5828064"/>
            <a:satOff val="-18244"/>
            <a:lumOff val="1209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5828064"/>
              <a:satOff val="-18244"/>
              <a:lumOff val="120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8142" tIns="330200" rIns="108142" bIns="3302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Use the earnings retention model</a:t>
          </a:r>
        </a:p>
      </dsp:txBody>
      <dsp:txXfrm>
        <a:off x="3051563" y="2256633"/>
        <a:ext cx="1387074" cy="1165142"/>
      </dsp:txXfrm>
    </dsp:sp>
    <dsp:sp modelId="{972325ED-7ABE-4F29-9D39-863D442D5090}">
      <dsp:nvSpPr>
        <dsp:cNvPr id="0" name=""/>
        <dsp:cNvSpPr/>
      </dsp:nvSpPr>
      <dsp:spPr>
        <a:xfrm>
          <a:off x="3453815" y="1712900"/>
          <a:ext cx="582571" cy="582571"/>
        </a:xfrm>
        <a:prstGeom prst="ellipse">
          <a:avLst/>
        </a:prstGeom>
        <a:solidFill>
          <a:schemeClr val="accent5">
            <a:hueOff val="4808562"/>
            <a:satOff val="-21104"/>
            <a:lumOff val="6274"/>
            <a:alphaOff val="0"/>
          </a:schemeClr>
        </a:solidFill>
        <a:ln w="25400" cap="flat" cmpd="sng" algn="ctr">
          <a:solidFill>
            <a:schemeClr val="accent5">
              <a:hueOff val="4808562"/>
              <a:satOff val="-21104"/>
              <a:lumOff val="627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420" tIns="12700" rIns="45420" bIns="1270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3</a:t>
          </a:r>
        </a:p>
      </dsp:txBody>
      <dsp:txXfrm>
        <a:off x="3539131" y="1798216"/>
        <a:ext cx="411939" cy="411939"/>
      </dsp:txXfrm>
    </dsp:sp>
    <dsp:sp modelId="{AD26456C-2F72-4A59-8768-4FD1924AF22B}">
      <dsp:nvSpPr>
        <dsp:cNvPr id="0" name=""/>
        <dsp:cNvSpPr/>
      </dsp:nvSpPr>
      <dsp:spPr>
        <a:xfrm>
          <a:off x="3051563" y="3460542"/>
          <a:ext cx="1387074" cy="72"/>
        </a:xfrm>
        <a:prstGeom prst="rect">
          <a:avLst/>
        </a:prstGeom>
        <a:solidFill>
          <a:schemeClr val="accent5">
            <a:hueOff val="6010703"/>
            <a:satOff val="-26380"/>
            <a:lumOff val="7843"/>
            <a:alphaOff val="0"/>
          </a:schemeClr>
        </a:solidFill>
        <a:ln w="25400" cap="flat" cmpd="sng" algn="ctr">
          <a:solidFill>
            <a:schemeClr val="accent5">
              <a:hueOff val="6010703"/>
              <a:satOff val="-26380"/>
              <a:lumOff val="784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3E4CDE-3861-422A-8ECE-746429C7A8CE}">
      <dsp:nvSpPr>
        <dsp:cNvPr id="0" name=""/>
        <dsp:cNvSpPr/>
      </dsp:nvSpPr>
      <dsp:spPr>
        <a:xfrm>
          <a:off x="0" y="25101"/>
          <a:ext cx="4438638" cy="242424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Suppose the company has been earning 15% on equity (ROE = 15%) and has been paying out 62% of its earnings.</a:t>
          </a:r>
        </a:p>
      </dsp:txBody>
      <dsp:txXfrm>
        <a:off x="118342" y="143443"/>
        <a:ext cx="4201954" cy="2187556"/>
      </dsp:txXfrm>
    </dsp:sp>
    <dsp:sp modelId="{B00DEB56-CD67-4E18-9B41-FED2529F862F}">
      <dsp:nvSpPr>
        <dsp:cNvPr id="0" name=""/>
        <dsp:cNvSpPr/>
      </dsp:nvSpPr>
      <dsp:spPr>
        <a:xfrm>
          <a:off x="0" y="2529981"/>
          <a:ext cx="4438638" cy="2424240"/>
        </a:xfrm>
        <a:prstGeom prst="roundRect">
          <a:avLst/>
        </a:prstGeom>
        <a:solidFill>
          <a:schemeClr val="accent5">
            <a:hueOff val="6010703"/>
            <a:satOff val="-26380"/>
            <a:lumOff val="784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If this situation is expected to continue, what’s the expected future g?</a:t>
          </a:r>
        </a:p>
      </dsp:txBody>
      <dsp:txXfrm>
        <a:off x="118342" y="2648323"/>
        <a:ext cx="4201954" cy="218755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0EBAF9-FFAC-432D-ABCB-6FD3786A95AE}">
      <dsp:nvSpPr>
        <dsp:cNvPr id="0" name=""/>
        <dsp:cNvSpPr/>
      </dsp:nvSpPr>
      <dsp:spPr>
        <a:xfrm>
          <a:off x="0" y="30531"/>
          <a:ext cx="8195871" cy="1331167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w</a:t>
          </a:r>
          <a:r>
            <a:rPr lang="en-US" sz="2400" kern="1200" baseline="-25000"/>
            <a:t>s	</a:t>
          </a:r>
          <a:r>
            <a:rPr lang="en-US" sz="2400" kern="1200"/>
            <a:t>= $150/$250	= 0.6</a:t>
          </a:r>
        </a:p>
      </dsp:txBody>
      <dsp:txXfrm>
        <a:off x="64982" y="95513"/>
        <a:ext cx="8065907" cy="1201203"/>
      </dsp:txXfrm>
    </dsp:sp>
    <dsp:sp modelId="{75215BBA-8E6F-4770-8AE6-C9E56F47B344}">
      <dsp:nvSpPr>
        <dsp:cNvPr id="0" name=""/>
        <dsp:cNvSpPr/>
      </dsp:nvSpPr>
      <dsp:spPr>
        <a:xfrm>
          <a:off x="0" y="1430818"/>
          <a:ext cx="8195871" cy="1331167"/>
        </a:xfrm>
        <a:prstGeom prst="roundRect">
          <a:avLst/>
        </a:prstGeom>
        <a:solidFill>
          <a:schemeClr val="accent2">
            <a:hueOff val="214284"/>
            <a:satOff val="-24046"/>
            <a:lumOff val="411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w</a:t>
          </a:r>
          <a:r>
            <a:rPr lang="en-US" sz="2400" kern="1200" baseline="-25000"/>
            <a:t>d	</a:t>
          </a:r>
          <a:r>
            <a:rPr lang="en-US" sz="2400" kern="1200"/>
            <a:t>= $100/$250	= 0.4</a:t>
          </a:r>
        </a:p>
      </dsp:txBody>
      <dsp:txXfrm>
        <a:off x="64982" y="1495800"/>
        <a:ext cx="8065907" cy="1201203"/>
      </dsp:txXfrm>
    </dsp:sp>
    <dsp:sp modelId="{F5E6558B-F8DE-4F18-9B8C-32E1896B09AB}">
      <dsp:nvSpPr>
        <dsp:cNvPr id="0" name=""/>
        <dsp:cNvSpPr/>
      </dsp:nvSpPr>
      <dsp:spPr>
        <a:xfrm>
          <a:off x="0" y="2831106"/>
          <a:ext cx="8195871" cy="1331167"/>
        </a:xfrm>
        <a:prstGeom prst="roundRect">
          <a:avLst/>
        </a:prstGeom>
        <a:solidFill>
          <a:schemeClr val="accent2">
            <a:hueOff val="428568"/>
            <a:satOff val="-48092"/>
            <a:lumOff val="823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The target weights for this company are the same as these market value weights, but often market weights temporarily deviate from targets due to changes in stock prices. </a:t>
          </a:r>
        </a:p>
      </dsp:txBody>
      <dsp:txXfrm>
        <a:off x="64982" y="2896088"/>
        <a:ext cx="8065907" cy="1201203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5F4D83-0B71-4627-9612-B0F2E6E7153E}">
      <dsp:nvSpPr>
        <dsp:cNvPr id="0" name=""/>
        <dsp:cNvSpPr/>
      </dsp:nvSpPr>
      <dsp:spPr>
        <a:xfrm>
          <a:off x="0" y="80644"/>
          <a:ext cx="5000124" cy="170469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Find several publicly traded companies exclusively in project’s business.</a:t>
          </a:r>
        </a:p>
      </dsp:txBody>
      <dsp:txXfrm>
        <a:off x="83216" y="163860"/>
        <a:ext cx="4833692" cy="1538258"/>
      </dsp:txXfrm>
    </dsp:sp>
    <dsp:sp modelId="{B840ABA0-7EA1-4FAC-8019-D5F4C76DD092}">
      <dsp:nvSpPr>
        <dsp:cNvPr id="0" name=""/>
        <dsp:cNvSpPr/>
      </dsp:nvSpPr>
      <dsp:spPr>
        <a:xfrm>
          <a:off x="0" y="1874614"/>
          <a:ext cx="5000124" cy="1704690"/>
        </a:xfrm>
        <a:prstGeom prst="roundRect">
          <a:avLst/>
        </a:prstGeom>
        <a:gradFill rotWithShape="0">
          <a:gsLst>
            <a:gs pos="0">
              <a:schemeClr val="accent5">
                <a:hueOff val="3005351"/>
                <a:satOff val="-13190"/>
                <a:lumOff val="3921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3005351"/>
                <a:satOff val="-13190"/>
                <a:lumOff val="3921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Use average of their betas as proxy for project’s beta.</a:t>
          </a:r>
        </a:p>
      </dsp:txBody>
      <dsp:txXfrm>
        <a:off x="83216" y="1957830"/>
        <a:ext cx="4833692" cy="1538258"/>
      </dsp:txXfrm>
    </dsp:sp>
    <dsp:sp modelId="{EA8A91E9-7A6A-4DB3-9F2D-129D3BB9DCE0}">
      <dsp:nvSpPr>
        <dsp:cNvPr id="0" name=""/>
        <dsp:cNvSpPr/>
      </dsp:nvSpPr>
      <dsp:spPr>
        <a:xfrm>
          <a:off x="0" y="3668585"/>
          <a:ext cx="5000124" cy="1704690"/>
        </a:xfrm>
        <a:prstGeom prst="roundRect">
          <a:avLst/>
        </a:prstGeom>
        <a:gradFill rotWithShape="0">
          <a:gsLst>
            <a:gs pos="0">
              <a:schemeClr val="accent5">
                <a:hueOff val="6010703"/>
                <a:satOff val="-26380"/>
                <a:lumOff val="7843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6010703"/>
                <a:satOff val="-26380"/>
                <a:lumOff val="7843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Hard to find such companies.</a:t>
          </a:r>
        </a:p>
      </dsp:txBody>
      <dsp:txXfrm>
        <a:off x="83216" y="3751801"/>
        <a:ext cx="4833692" cy="1538258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885879-B70A-4BEC-A854-43E80F88BE53}">
      <dsp:nvSpPr>
        <dsp:cNvPr id="0" name=""/>
        <dsp:cNvSpPr/>
      </dsp:nvSpPr>
      <dsp:spPr>
        <a:xfrm>
          <a:off x="0" y="2663"/>
          <a:ext cx="5000124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665E3B3-51BA-444C-9F18-C394DE48F57F}">
      <dsp:nvSpPr>
        <dsp:cNvPr id="0" name=""/>
        <dsp:cNvSpPr/>
      </dsp:nvSpPr>
      <dsp:spPr>
        <a:xfrm>
          <a:off x="0" y="2663"/>
          <a:ext cx="5000124" cy="9080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t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Target debt ratio = 10%</a:t>
          </a:r>
        </a:p>
      </dsp:txBody>
      <dsp:txXfrm>
        <a:off x="0" y="2663"/>
        <a:ext cx="5000124" cy="908098"/>
      </dsp:txXfrm>
    </dsp:sp>
    <dsp:sp modelId="{AEEEDBFB-8798-4374-BD2C-7B7FA3BFD294}">
      <dsp:nvSpPr>
        <dsp:cNvPr id="0" name=""/>
        <dsp:cNvSpPr/>
      </dsp:nvSpPr>
      <dsp:spPr>
        <a:xfrm>
          <a:off x="0" y="910762"/>
          <a:ext cx="5000124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D380D47-4CAF-4DC3-AC88-26E7220D5C00}">
      <dsp:nvSpPr>
        <dsp:cNvPr id="0" name=""/>
        <dsp:cNvSpPr/>
      </dsp:nvSpPr>
      <dsp:spPr>
        <a:xfrm>
          <a:off x="0" y="910762"/>
          <a:ext cx="5000124" cy="9080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t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r</a:t>
          </a:r>
          <a:r>
            <a:rPr lang="en-US" sz="3400" kern="1200" baseline="-25000"/>
            <a:t>d</a:t>
          </a:r>
          <a:r>
            <a:rPr lang="en-US" sz="3400" kern="1200"/>
            <a:t> = 12%</a:t>
          </a:r>
        </a:p>
      </dsp:txBody>
      <dsp:txXfrm>
        <a:off x="0" y="910762"/>
        <a:ext cx="5000124" cy="908098"/>
      </dsp:txXfrm>
    </dsp:sp>
    <dsp:sp modelId="{0F44223B-A33B-43F1-8A28-DDEE69687E66}">
      <dsp:nvSpPr>
        <dsp:cNvPr id="0" name=""/>
        <dsp:cNvSpPr/>
      </dsp:nvSpPr>
      <dsp:spPr>
        <a:xfrm>
          <a:off x="0" y="1818861"/>
          <a:ext cx="5000124" cy="0"/>
        </a:xfrm>
        <a:prstGeom prst="lin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2271346-1133-4118-B290-AEE62D19A311}">
      <dsp:nvSpPr>
        <dsp:cNvPr id="0" name=""/>
        <dsp:cNvSpPr/>
      </dsp:nvSpPr>
      <dsp:spPr>
        <a:xfrm>
          <a:off x="0" y="1818861"/>
          <a:ext cx="5000124" cy="9080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t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r</a:t>
          </a:r>
          <a:r>
            <a:rPr lang="en-US" sz="3400" kern="1200" baseline="-25000"/>
            <a:t>F</a:t>
          </a:r>
          <a:r>
            <a:rPr lang="en-US" sz="3400" kern="1200"/>
            <a:t> = 5.6%</a:t>
          </a:r>
        </a:p>
      </dsp:txBody>
      <dsp:txXfrm>
        <a:off x="0" y="1818861"/>
        <a:ext cx="5000124" cy="908098"/>
      </dsp:txXfrm>
    </dsp:sp>
    <dsp:sp modelId="{88E86835-9B10-401B-AD18-96C2AAF08A1C}">
      <dsp:nvSpPr>
        <dsp:cNvPr id="0" name=""/>
        <dsp:cNvSpPr/>
      </dsp:nvSpPr>
      <dsp:spPr>
        <a:xfrm>
          <a:off x="0" y="2726960"/>
          <a:ext cx="5000124" cy="0"/>
        </a:xfrm>
        <a:prstGeom prst="lin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188197D-0852-4C9A-A130-BF9AAB22BB41}">
      <dsp:nvSpPr>
        <dsp:cNvPr id="0" name=""/>
        <dsp:cNvSpPr/>
      </dsp:nvSpPr>
      <dsp:spPr>
        <a:xfrm>
          <a:off x="0" y="2726960"/>
          <a:ext cx="5000124" cy="9080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t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Tax rate = 40%</a:t>
          </a:r>
        </a:p>
      </dsp:txBody>
      <dsp:txXfrm>
        <a:off x="0" y="2726960"/>
        <a:ext cx="5000124" cy="908098"/>
      </dsp:txXfrm>
    </dsp:sp>
    <dsp:sp modelId="{FE58ADC1-CC09-4982-8E83-FD6250E2F8B9}">
      <dsp:nvSpPr>
        <dsp:cNvPr id="0" name=""/>
        <dsp:cNvSpPr/>
      </dsp:nvSpPr>
      <dsp:spPr>
        <a:xfrm>
          <a:off x="0" y="3635058"/>
          <a:ext cx="5000124" cy="0"/>
        </a:xfrm>
        <a:prstGeom prst="lin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5665FBC-A9DC-4136-BD80-CB58F7AA99B8}">
      <dsp:nvSpPr>
        <dsp:cNvPr id="0" name=""/>
        <dsp:cNvSpPr/>
      </dsp:nvSpPr>
      <dsp:spPr>
        <a:xfrm>
          <a:off x="0" y="3635058"/>
          <a:ext cx="5000124" cy="9080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t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beta</a:t>
          </a:r>
          <a:r>
            <a:rPr lang="en-US" sz="3400" kern="1200" baseline="-25000"/>
            <a:t>Division</a:t>
          </a:r>
          <a:r>
            <a:rPr lang="en-US" sz="3400" kern="1200"/>
            <a:t> = 1.7</a:t>
          </a:r>
        </a:p>
      </dsp:txBody>
      <dsp:txXfrm>
        <a:off x="0" y="3635058"/>
        <a:ext cx="5000124" cy="908098"/>
      </dsp:txXfrm>
    </dsp:sp>
    <dsp:sp modelId="{DB477C8A-E959-4535-A6B4-B2307B98C67B}">
      <dsp:nvSpPr>
        <dsp:cNvPr id="0" name=""/>
        <dsp:cNvSpPr/>
      </dsp:nvSpPr>
      <dsp:spPr>
        <a:xfrm>
          <a:off x="0" y="4543157"/>
          <a:ext cx="5000124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6112BAF-40EB-4AAF-AD3B-0E9156688F9B}">
      <dsp:nvSpPr>
        <dsp:cNvPr id="0" name=""/>
        <dsp:cNvSpPr/>
      </dsp:nvSpPr>
      <dsp:spPr>
        <a:xfrm>
          <a:off x="0" y="4543157"/>
          <a:ext cx="5000124" cy="9080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t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Market risk premium = 6%</a:t>
          </a:r>
        </a:p>
      </dsp:txBody>
      <dsp:txXfrm>
        <a:off x="0" y="4543157"/>
        <a:ext cx="5000124" cy="908098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3A768B-87F6-410E-BE51-7830CBD5D8BC}">
      <dsp:nvSpPr>
        <dsp:cNvPr id="0" name=""/>
        <dsp:cNvSpPr/>
      </dsp:nvSpPr>
      <dsp:spPr>
        <a:xfrm>
          <a:off x="0" y="73197"/>
          <a:ext cx="5000124" cy="2610562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Start by calculating a divisional cost of capital.</a:t>
          </a:r>
        </a:p>
      </dsp:txBody>
      <dsp:txXfrm>
        <a:off x="127437" y="200634"/>
        <a:ext cx="4745250" cy="2355688"/>
      </dsp:txXfrm>
    </dsp:sp>
    <dsp:sp modelId="{A0CFD670-4C67-403C-AB3A-9A94FC0E0A72}">
      <dsp:nvSpPr>
        <dsp:cNvPr id="0" name=""/>
        <dsp:cNvSpPr/>
      </dsp:nvSpPr>
      <dsp:spPr>
        <a:xfrm>
          <a:off x="0" y="2770160"/>
          <a:ext cx="5000124" cy="2610562"/>
        </a:xfrm>
        <a:prstGeom prst="roundRect">
          <a:avLst/>
        </a:prstGeom>
        <a:gradFill rotWithShape="0">
          <a:gsLst>
            <a:gs pos="0">
              <a:schemeClr val="accent2">
                <a:hueOff val="428568"/>
                <a:satOff val="-48092"/>
                <a:lumOff val="8236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428568"/>
                <a:satOff val="-48092"/>
                <a:lumOff val="8236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Use judgment to scale up or down the cost of capital for an individual project relative to the divisional cost of capital.</a:t>
          </a:r>
        </a:p>
      </dsp:txBody>
      <dsp:txXfrm>
        <a:off x="127437" y="2897597"/>
        <a:ext cx="4745250" cy="2355688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DA1A04-4B15-40BD-B454-93EB81ABC74B}">
      <dsp:nvSpPr>
        <dsp:cNvPr id="0" name=""/>
        <dsp:cNvSpPr/>
      </dsp:nvSpPr>
      <dsp:spPr>
        <a:xfrm>
          <a:off x="1504525" y="2311"/>
          <a:ext cx="2440943" cy="122047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β</a:t>
          </a:r>
          <a:r>
            <a:rPr lang="en-US" sz="1600" kern="1200" baseline="-25000"/>
            <a:t>U</a:t>
          </a:r>
          <a:r>
            <a:rPr lang="en-US" sz="1600" kern="1200"/>
            <a:t> is the beta of a firm when it has no debt (the unlevered beta)</a:t>
          </a:r>
        </a:p>
      </dsp:txBody>
      <dsp:txXfrm>
        <a:off x="1540271" y="38057"/>
        <a:ext cx="2369451" cy="1148979"/>
      </dsp:txXfrm>
    </dsp:sp>
    <dsp:sp modelId="{BB1AE7E3-28D4-4E36-B76C-6ABACC88EEC3}">
      <dsp:nvSpPr>
        <dsp:cNvPr id="0" name=""/>
        <dsp:cNvSpPr/>
      </dsp:nvSpPr>
      <dsp:spPr>
        <a:xfrm>
          <a:off x="1504525" y="1405854"/>
          <a:ext cx="2440943" cy="122047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β</a:t>
          </a:r>
          <a:r>
            <a:rPr lang="en-US" sz="1600" kern="1200" baseline="-25000"/>
            <a:t>L </a:t>
          </a:r>
          <a:r>
            <a:rPr lang="en-US" sz="1600" kern="1200"/>
            <a:t>is the beta of a firm when it has debt (Levered Beta)</a:t>
          </a:r>
        </a:p>
      </dsp:txBody>
      <dsp:txXfrm>
        <a:off x="1540271" y="1441600"/>
        <a:ext cx="2369451" cy="1148979"/>
      </dsp:txXfrm>
    </dsp:sp>
    <dsp:sp modelId="{ABCF22CC-E915-426A-8D66-59B85676C6DF}">
      <dsp:nvSpPr>
        <dsp:cNvPr id="0" name=""/>
        <dsp:cNvSpPr/>
      </dsp:nvSpPr>
      <dsp:spPr>
        <a:xfrm>
          <a:off x="1504525" y="2809397"/>
          <a:ext cx="2440943" cy="122047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β</a:t>
          </a:r>
          <a:r>
            <a:rPr lang="en-US" sz="1600" b="1" kern="1200" baseline="-25000"/>
            <a:t>L</a:t>
          </a:r>
          <a:r>
            <a:rPr lang="en-US" sz="1600" b="1" kern="1200"/>
            <a:t> = </a:t>
          </a:r>
          <a:r>
            <a:rPr lang="en-US" sz="1600" kern="1200"/>
            <a:t>β</a:t>
          </a:r>
          <a:r>
            <a:rPr lang="en-US" sz="1600" b="1" kern="1200" baseline="-25000"/>
            <a:t>U</a:t>
          </a:r>
          <a:r>
            <a:rPr lang="en-US" sz="1600" b="1" kern="1200"/>
            <a:t> [1 + (1 - T)(w</a:t>
          </a:r>
          <a:r>
            <a:rPr lang="en-US" sz="1600" b="1" kern="1200" baseline="-25000"/>
            <a:t>d</a:t>
          </a:r>
          <a:r>
            <a:rPr lang="en-US" sz="1600" b="1" kern="1200"/>
            <a:t>/w</a:t>
          </a:r>
          <a:r>
            <a:rPr lang="en-US" sz="1600" b="1" kern="1200" baseline="-25000"/>
            <a:t>s</a:t>
          </a:r>
          <a:r>
            <a:rPr lang="en-US" sz="1600" b="1" kern="1200"/>
            <a:t>)]</a:t>
          </a:r>
          <a:endParaRPr lang="en-US" sz="1600" kern="1200"/>
        </a:p>
      </dsp:txBody>
      <dsp:txXfrm>
        <a:off x="1540271" y="2845143"/>
        <a:ext cx="2369451" cy="1148979"/>
      </dsp:txXfrm>
    </dsp:sp>
    <dsp:sp modelId="{5BF7E070-EFA5-4F4F-8C08-3D06A22B0461}">
      <dsp:nvSpPr>
        <dsp:cNvPr id="0" name=""/>
        <dsp:cNvSpPr/>
      </dsp:nvSpPr>
      <dsp:spPr>
        <a:xfrm rot="19457599">
          <a:off x="3832451" y="3045544"/>
          <a:ext cx="1202412" cy="46406"/>
        </a:xfrm>
        <a:custGeom>
          <a:avLst/>
          <a:gdLst/>
          <a:ahLst/>
          <a:cxnLst/>
          <a:rect l="0" t="0" r="0" b="0"/>
          <a:pathLst>
            <a:path>
              <a:moveTo>
                <a:pt x="0" y="23203"/>
              </a:moveTo>
              <a:lnTo>
                <a:pt x="1202412" y="2320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403597" y="3038687"/>
        <a:ext cx="60120" cy="60120"/>
      </dsp:txXfrm>
    </dsp:sp>
    <dsp:sp modelId="{9FE3E0AB-CC48-42D6-B6F1-B89B63787C84}">
      <dsp:nvSpPr>
        <dsp:cNvPr id="0" name=""/>
        <dsp:cNvSpPr/>
      </dsp:nvSpPr>
      <dsp:spPr>
        <a:xfrm>
          <a:off x="4921846" y="2107625"/>
          <a:ext cx="2440943" cy="122047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Called Hamada’s Formula/Equation</a:t>
          </a:r>
        </a:p>
      </dsp:txBody>
      <dsp:txXfrm>
        <a:off x="4957592" y="2143371"/>
        <a:ext cx="2369451" cy="1148979"/>
      </dsp:txXfrm>
    </dsp:sp>
    <dsp:sp modelId="{0257AB84-D914-4C53-9773-8A5C4C1B36A1}">
      <dsp:nvSpPr>
        <dsp:cNvPr id="0" name=""/>
        <dsp:cNvSpPr/>
      </dsp:nvSpPr>
      <dsp:spPr>
        <a:xfrm rot="2142401">
          <a:off x="3832451" y="3747315"/>
          <a:ext cx="1202412" cy="46406"/>
        </a:xfrm>
        <a:custGeom>
          <a:avLst/>
          <a:gdLst/>
          <a:ahLst/>
          <a:cxnLst/>
          <a:rect l="0" t="0" r="0" b="0"/>
          <a:pathLst>
            <a:path>
              <a:moveTo>
                <a:pt x="0" y="23203"/>
              </a:moveTo>
              <a:lnTo>
                <a:pt x="1202412" y="2320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403597" y="3740458"/>
        <a:ext cx="60120" cy="60120"/>
      </dsp:txXfrm>
    </dsp:sp>
    <dsp:sp modelId="{9B040409-10B0-4317-BC30-ED67AE0DCF7A}">
      <dsp:nvSpPr>
        <dsp:cNvPr id="0" name=""/>
        <dsp:cNvSpPr/>
      </dsp:nvSpPr>
      <dsp:spPr>
        <a:xfrm>
          <a:off x="4921846" y="3511168"/>
          <a:ext cx="2440943" cy="122047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Where w</a:t>
          </a:r>
          <a:r>
            <a:rPr lang="en-US" sz="1600" kern="1200" baseline="-25000"/>
            <a:t>d &amp; </a:t>
          </a:r>
          <a:r>
            <a:rPr lang="en-US" sz="1600" kern="1200"/>
            <a:t>w</a:t>
          </a:r>
          <a:r>
            <a:rPr lang="en-US" sz="1600" kern="1200" baseline="-25000"/>
            <a:t>s </a:t>
          </a:r>
          <a:r>
            <a:rPr lang="en-US" sz="1600" kern="1200"/>
            <a:t>are the weights of Debt and Equity in capital structure based on their respective market values. </a:t>
          </a:r>
        </a:p>
      </dsp:txBody>
      <dsp:txXfrm>
        <a:off x="4957592" y="3546914"/>
        <a:ext cx="2369451" cy="11489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6/7/layout/BasicLinearProcessNumbered">
  <dgm:title val="Basic Linear Process Numbered"/>
  <dgm:desc val="Used to show a progression; a timeline; sequential steps in a task, process, or workflow; or to emphasize movement or direction. Automatic numbers have been introduced to show the steps of the process which appears in a circle. Level 1 and Level 2 text appear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1"/>
      <dgm:constr type="primFontSz" for="des" forName="sibTransNodeCircle" op="equ"/>
      <dgm:constr type="primFontSz" for="des" forName="nodeText" op="equ"/>
      <dgm:constr type="h" for="des" forName="sibTransNodeCircle" op="equ"/>
      <dgm:constr type="w" for="des" forName="sibTransNodeCircle" op="equ"/>
    </dgm:constrLst>
    <dgm:ruleLst>
      <dgm:rule type="h" val="NaN" fact="1.2" max="NaN"/>
    </dgm:ruleLst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4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h" for="ch" forName="sibTransNodeCircle" refType="h" refFor="ch" refForName="bgRect" fact="0.3"/>
          <dgm:constr type="w" for="ch" forName="sibTransNodeCircle" refType="h" refFor="ch" refForName="sibTransNodeCircle"/>
          <dgm:constr type="ctrX" for="ch" forName="sibTransNodeCircle" refType="w" fact="0.5"/>
          <dgm:constr type="ctrY" for="ch" forName="sibTransNodeCircle" refType="h" fact="0.25"/>
          <dgm:constr type="r" for="ch" forName="nodeText" refType="r" refFor="ch" refForName="bgRect"/>
          <dgm:constr type="h" for="ch" forName="nodeText" refType="h" refFor="ch" refForName="bgRect" fact="0.6"/>
          <dgm:constr type="t" for="ch" forName="nodeText" refType="h" refFor="ch" refForName="bgRect" fact="0.38"/>
          <dgm:constr type="b" for="ch" forName="bottomLine" refType="b" refFor="ch" refForName="bgRect"/>
          <dgm:constr type="w" for="ch" forName="bottomLine" refType="w" refFor="ch" refForName="bgRect"/>
          <dgm:constr type="h" for="ch" forName="bottomLine" val="0.002"/>
        </dgm:constrLst>
        <dgm:ruleLst/>
        <dgm:layoutNode name="bgRect" styleLbl="bgAccFollowNode1">
          <dgm:alg type="sp"/>
          <dgm:shape xmlns:r="http://schemas.openxmlformats.org/officeDocument/2006/relationships" type="rect" r:blip="">
            <dgm:adjLst/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Circle" styleLbl="alignNode1">
            <dgm:varLst>
              <dgm:chMax val="0"/>
              <dgm:bulletEnabled/>
            </dgm:varLst>
            <dgm:presOf axis="self" ptType="sibTrans"/>
            <dgm:alg type="tx">
              <dgm:param type="txAnchorVert" val="mid"/>
              <dgm:param type="txAnchorHorzCh" val="ctr"/>
            </dgm:alg>
            <dgm:shape xmlns:r="http://schemas.openxmlformats.org/officeDocument/2006/relationships" type="ellipse" r:blip="">
              <dgm:adjLst/>
            </dgm:shape>
            <dgm:constrLst>
              <dgm:constr type="w" refType="h" op="lte"/>
              <dgm:constr type="primFontSz" val="48"/>
              <dgm:constr type="tMarg" val="1"/>
              <dgm:constr type="lMarg" refType="w" fact="0.221"/>
              <dgm:constr type="rMarg" refType="w" fact="0.221"/>
              <dgm:constr type="bMarg" val="1"/>
            </dgm:constrLst>
            <dgm:ruleLst>
              <dgm:rule type="primFontSz" val="14" fact="NaN" max="NaN"/>
            </dgm:ruleLst>
          </dgm:layoutNode>
        </dgm:forEach>
        <dgm:layoutNode name="bottomLine" styleLbl="alignNode1">
          <dgm:varLst/>
          <dgm:presOf/>
          <dgm:alg type="sp"/>
          <dgm:shape xmlns:r="http://schemas.openxmlformats.org/officeDocument/2006/relationships" type="rect" r:blip="">
            <dgm:adjLst/>
          </dgm:shape>
          <dgm:constrLst/>
          <dgm:ruleLst/>
        </dgm:layoutNode>
        <dgm:layoutNode name="nodeText" styleLbl="bgAccFollow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-1" hideGeom="1">
            <dgm:adjLst/>
          </dgm:shape>
          <dgm:presOf axis="desOrSelf" ptType="node"/>
          <dgm:constrLst>
            <dgm:constr type="primFontSz" val="26"/>
            <dgm:constr type="tMarg" val="26"/>
            <dgm:constr type="lMarg" refType="w" fact="0.221"/>
            <dgm:constr type="rMarg" refType="w" fact="0.221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CB7B4D-2121-4010-9C25-EFEF95BC3E66}" type="datetimeFigureOut">
              <a:rPr lang="en-IN" smtClean="0"/>
              <a:t>14-10-2024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3B1C58-010F-4840-A570-FE4258C4ACE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973003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/>
          </a:p>
        </p:txBody>
      </p:sp>
      <p:sp>
        <p:nvSpPr>
          <p:cNvPr id="7680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B1796F9-A8EA-472D-A80D-D1CC6090B854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0614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0563"/>
            <a:ext cx="4557712" cy="3417887"/>
          </a:xfrm>
          <a:ln cap="flat"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5587"/>
            <a:ext cx="5029200" cy="4114487"/>
          </a:xfrm>
          <a:noFill/>
          <a:ln w="9525"/>
        </p:spPr>
        <p:txBody>
          <a:bodyPr lIns="92135" tIns="46849" rIns="92135" bIns="46849"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0563"/>
            <a:ext cx="4557712" cy="3417887"/>
          </a:xfrm>
          <a:ln cap="flat"/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5587"/>
            <a:ext cx="5029200" cy="4114487"/>
          </a:xfrm>
          <a:noFill/>
          <a:ln w="9525"/>
        </p:spPr>
        <p:txBody>
          <a:bodyPr lIns="92135" tIns="46849" rIns="92135" bIns="46849"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0563"/>
            <a:ext cx="4557712" cy="3417887"/>
          </a:xfrm>
          <a:ln cap="flat"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5587"/>
            <a:ext cx="5029200" cy="4114487"/>
          </a:xfrm>
          <a:noFill/>
          <a:ln w="9525"/>
        </p:spPr>
        <p:txBody>
          <a:bodyPr lIns="92135" tIns="46849" rIns="92135" bIns="46849"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0563"/>
            <a:ext cx="4557712" cy="3417887"/>
          </a:xfrm>
          <a:ln cap="flat"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5587"/>
            <a:ext cx="5029200" cy="4114487"/>
          </a:xfrm>
          <a:noFill/>
          <a:ln w="9525"/>
        </p:spPr>
        <p:txBody>
          <a:bodyPr lIns="92135" tIns="46849" rIns="92135" bIns="46849"/>
          <a:lstStyle/>
          <a:p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EFD21-FCF4-41B7-8CF9-2390161E1778}" type="datetimeFigureOut">
              <a:rPr lang="en-IN" smtClean="0"/>
              <a:t>14-10-2024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6FC21-F9B9-4D3D-AD6E-3B580E8357D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971427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EFD21-FCF4-41B7-8CF9-2390161E1778}" type="datetimeFigureOut">
              <a:rPr lang="en-IN" smtClean="0"/>
              <a:t>14-10-2024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6FC21-F9B9-4D3D-AD6E-3B580E8357D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479272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EFD21-FCF4-41B7-8CF9-2390161E1778}" type="datetimeFigureOut">
              <a:rPr lang="en-IN" smtClean="0"/>
              <a:t>14-10-2024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6FC21-F9B9-4D3D-AD6E-3B580E8357D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122265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EFD21-FCF4-41B7-8CF9-2390161E1778}" type="datetimeFigureOut">
              <a:rPr lang="en-IN" smtClean="0"/>
              <a:t>14-10-2024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6FC21-F9B9-4D3D-AD6E-3B580E8357D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464968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EFD21-FCF4-41B7-8CF9-2390161E1778}" type="datetimeFigureOut">
              <a:rPr lang="en-IN" smtClean="0"/>
              <a:t>14-10-2024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6FC21-F9B9-4D3D-AD6E-3B580E8357D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605176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EFD21-FCF4-41B7-8CF9-2390161E1778}" type="datetimeFigureOut">
              <a:rPr lang="en-IN" smtClean="0"/>
              <a:t>14-10-2024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6FC21-F9B9-4D3D-AD6E-3B580E8357D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553130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EFD21-FCF4-41B7-8CF9-2390161E1778}" type="datetimeFigureOut">
              <a:rPr lang="en-IN" smtClean="0"/>
              <a:t>14-10-2024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6FC21-F9B9-4D3D-AD6E-3B580E8357D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933439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EFD21-FCF4-41B7-8CF9-2390161E1778}" type="datetimeFigureOut">
              <a:rPr lang="en-IN" smtClean="0"/>
              <a:t>14-10-2024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6FC21-F9B9-4D3D-AD6E-3B580E8357D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649599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EFD21-FCF4-41B7-8CF9-2390161E1778}" type="datetimeFigureOut">
              <a:rPr lang="en-IN" smtClean="0"/>
              <a:t>14-10-2024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6FC21-F9B9-4D3D-AD6E-3B580E8357D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060917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EFD21-FCF4-41B7-8CF9-2390161E1778}" type="datetimeFigureOut">
              <a:rPr lang="en-IN" smtClean="0"/>
              <a:t>14-10-2024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6FC21-F9B9-4D3D-AD6E-3B580E8357D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792063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EFD21-FCF4-41B7-8CF9-2390161E1778}" type="datetimeFigureOut">
              <a:rPr lang="en-IN" smtClean="0"/>
              <a:t>14-10-2024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6FC21-F9B9-4D3D-AD6E-3B580E8357D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836249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40" y="214314"/>
            <a:ext cx="7793037" cy="146208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182688" y="2017713"/>
            <a:ext cx="7772400" cy="4114800"/>
          </a:xfrm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xfrm>
            <a:off x="1162050" y="6243639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xfrm>
            <a:off x="3657600" y="6243639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B4B1F9-802C-4C42-886F-92FA7B87917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50439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E51DFD-AF02-5446-B3EC-1FD8B6293275}" type="datetimeFigureOut">
              <a:rPr lang="en-US" smtClean="0"/>
              <a:t>10/14/2024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9377ED-326D-DE45-9F3A-397086C1344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3299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8" r:id="rId1"/>
    <p:sldLayoutId id="2147483809" r:id="rId2"/>
    <p:sldLayoutId id="2147483810" r:id="rId3"/>
    <p:sldLayoutId id="2147483811" r:id="rId4"/>
    <p:sldLayoutId id="2147483812" r:id="rId5"/>
    <p:sldLayoutId id="2147483813" r:id="rId6"/>
    <p:sldLayoutId id="2147483814" r:id="rId7"/>
    <p:sldLayoutId id="2147483815" r:id="rId8"/>
    <p:sldLayoutId id="2147483816" r:id="rId9"/>
    <p:sldLayoutId id="2147483817" r:id="rId10"/>
    <p:sldLayoutId id="2147483818" r:id="rId11"/>
    <p:sldLayoutId id="2147483819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w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Company and Project Costs of Capital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pPr marL="0" indent="0">
              <a:buNone/>
            </a:pPr>
            <a:r>
              <a:rPr lang="en-US" dirty="0"/>
              <a:t>Weighted Average Cost of Capital</a:t>
            </a:r>
          </a:p>
          <a:p>
            <a:pPr lvl="1"/>
            <a:r>
              <a:rPr lang="en-US" sz="1800" dirty="0"/>
              <a:t>Traditional measure of capital structure, risk and return</a:t>
            </a:r>
          </a:p>
        </p:txBody>
      </p:sp>
      <p:graphicFrame>
        <p:nvGraphicFramePr>
          <p:cNvPr id="3096" name="Object 24"/>
          <p:cNvGraphicFramePr>
            <a:graphicFrameLocks noChangeAspect="1"/>
          </p:cNvGraphicFramePr>
          <p:nvPr/>
        </p:nvGraphicFramePr>
        <p:xfrm>
          <a:off x="1947862" y="3600450"/>
          <a:ext cx="5025629" cy="628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828800" imgH="228600" progId="Equation.3">
                  <p:embed/>
                </p:oleObj>
              </mc:Choice>
              <mc:Fallback>
                <p:oleObj name="Equation" r:id="rId3" imgW="1828800" imgH="228600" progId="Equation.3">
                  <p:embed/>
                  <p:pic>
                    <p:nvPicPr>
                      <p:cNvPr id="3096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47862" y="3600450"/>
                        <a:ext cx="5025629" cy="628650"/>
                      </a:xfrm>
                      <a:prstGeom prst="rect">
                        <a:avLst/>
                      </a:prstGeom>
                      <a:noFill/>
                      <a:ln w="28575">
                        <a:solidFill>
                          <a:schemeClr val="bg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72">
            <a:extLst>
              <a:ext uri="{FF2B5EF4-FFF2-40B4-BE49-F238E27FC236}">
                <a16:creationId xmlns:a16="http://schemas.microsoft.com/office/drawing/2014/main" id="{9B717A8B-B133-635D-951F-A10D618DEC1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87452" y="4542282"/>
          <a:ext cx="2038350" cy="781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726920" imgH="660240" progId="Equation.3">
                  <p:embed/>
                </p:oleObj>
              </mc:Choice>
              <mc:Fallback>
                <p:oleObj name="Equation" r:id="rId5" imgW="1726920" imgH="660240" progId="Equation.3">
                  <p:embed/>
                  <p:pic>
                    <p:nvPicPr>
                      <p:cNvPr id="4" name="Object 72">
                        <a:extLst>
                          <a:ext uri="{FF2B5EF4-FFF2-40B4-BE49-F238E27FC236}">
                            <a16:creationId xmlns:a16="http://schemas.microsoft.com/office/drawing/2014/main" id="{9B717A8B-B133-635D-951F-A10D618DEC1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87452" y="4542282"/>
                        <a:ext cx="2038350" cy="781050"/>
                      </a:xfrm>
                      <a:prstGeom prst="rect">
                        <a:avLst/>
                      </a:prstGeom>
                      <a:noFill/>
                      <a:ln w="12700" cap="rnd">
                        <a:solidFill>
                          <a:schemeClr val="bg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73">
            <a:extLst>
              <a:ext uri="{FF2B5EF4-FFF2-40B4-BE49-F238E27FC236}">
                <a16:creationId xmlns:a16="http://schemas.microsoft.com/office/drawing/2014/main" id="{642F5E4A-D948-C3C9-DF07-A252C91AB31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697730" y="4637532"/>
          <a:ext cx="20193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346040" imgH="457200" progId="Equation.3">
                  <p:embed/>
                </p:oleObj>
              </mc:Choice>
              <mc:Fallback>
                <p:oleObj name="Equation" r:id="rId7" imgW="1346040" imgH="457200" progId="Equation.3">
                  <p:embed/>
                  <p:pic>
                    <p:nvPicPr>
                      <p:cNvPr id="5" name="Object 73">
                        <a:extLst>
                          <a:ext uri="{FF2B5EF4-FFF2-40B4-BE49-F238E27FC236}">
                            <a16:creationId xmlns:a16="http://schemas.microsoft.com/office/drawing/2014/main" id="{642F5E4A-D948-C3C9-DF07-A252C91AB31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97730" y="4637532"/>
                        <a:ext cx="2019300" cy="685800"/>
                      </a:xfrm>
                      <a:prstGeom prst="rect">
                        <a:avLst/>
                      </a:prstGeom>
                      <a:noFill/>
                      <a:ln w="28575">
                        <a:solidFill>
                          <a:schemeClr val="bg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6A807353-DE8E-DF67-EE10-67BC245E0284}"/>
              </a:ext>
            </a:extLst>
          </p:cNvPr>
          <p:cNvSpPr txBox="1"/>
          <p:nvPr/>
        </p:nvSpPr>
        <p:spPr>
          <a:xfrm>
            <a:off x="500634" y="5608444"/>
            <a:ext cx="49309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44204" indent="-1244204">
              <a:tabLst>
                <a:tab pos="940594" algn="l"/>
              </a:tabLst>
            </a:pPr>
            <a:r>
              <a:rPr lang="en-US" sz="1350" dirty="0"/>
              <a:t>Alternate representation: WACC	= </a:t>
            </a:r>
            <a:r>
              <a:rPr lang="en-US" sz="1350" dirty="0" err="1"/>
              <a:t>w</a:t>
            </a:r>
            <a:r>
              <a:rPr lang="en-US" sz="1350" baseline="-25000" dirty="0" err="1"/>
              <a:t>d</a:t>
            </a:r>
            <a:r>
              <a:rPr lang="en-US" sz="1350" dirty="0" err="1"/>
              <a:t>r</a:t>
            </a:r>
            <a:r>
              <a:rPr lang="en-US" sz="1350" baseline="-25000" dirty="0" err="1"/>
              <a:t>d</a:t>
            </a:r>
            <a:r>
              <a:rPr lang="en-US" sz="1350" dirty="0"/>
              <a:t>(1 – T) + </a:t>
            </a:r>
            <a:r>
              <a:rPr lang="en-US" sz="1350" dirty="0" err="1"/>
              <a:t>w</a:t>
            </a:r>
            <a:r>
              <a:rPr lang="en-US" sz="1350" baseline="-25000" dirty="0" err="1"/>
              <a:t>s</a:t>
            </a:r>
            <a:r>
              <a:rPr lang="en-US" sz="1350" dirty="0" err="1"/>
              <a:t>r</a:t>
            </a:r>
            <a:r>
              <a:rPr lang="en-US" sz="1350" baseline="-25000" dirty="0" err="1"/>
              <a:t>s</a:t>
            </a:r>
            <a:endParaRPr lang="en-US" sz="1350" baseline="-25000" dirty="0"/>
          </a:p>
          <a:p>
            <a:pPr marL="1244204" indent="-1244204">
              <a:tabLst>
                <a:tab pos="940594" algn="l"/>
              </a:tabLst>
            </a:pPr>
            <a:endParaRPr lang="en-US" sz="1350" baseline="-25000" dirty="0"/>
          </a:p>
          <a:p>
            <a:endParaRPr lang="en-IN" sz="13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6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399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4108" name="Rectangle 4107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391835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99" name="Rectangle 9"/>
          <p:cNvSpPr>
            <a:spLocks noGrp="1" noChangeArrowheads="1"/>
          </p:cNvSpPr>
          <p:nvPr>
            <p:ph type="title"/>
          </p:nvPr>
        </p:nvSpPr>
        <p:spPr>
          <a:xfrm>
            <a:off x="571352" y="350196"/>
            <a:ext cx="3485178" cy="1624520"/>
          </a:xfrm>
        </p:spPr>
        <p:txBody>
          <a:bodyPr anchor="ctr">
            <a:normAutofit/>
          </a:bodyPr>
          <a:lstStyle/>
          <a:p>
            <a:pPr eaLnBrk="1" hangingPunct="1"/>
            <a:r>
              <a:rPr lang="en-US" sz="3500"/>
              <a:t>Estimating </a:t>
            </a:r>
            <a:br>
              <a:rPr lang="en-US" sz="3500"/>
            </a:br>
            <a:r>
              <a:rPr lang="en-US" sz="3500" b="1"/>
              <a:t>Cost of Capital</a:t>
            </a:r>
          </a:p>
        </p:txBody>
      </p:sp>
      <p:sp>
        <p:nvSpPr>
          <p:cNvPr id="4100" name="Rectangle 10"/>
          <p:cNvSpPr>
            <a:spLocks noGrp="1" noChangeArrowheads="1"/>
          </p:cNvSpPr>
          <p:nvPr>
            <p:ph idx="1"/>
          </p:nvPr>
        </p:nvSpPr>
        <p:spPr>
          <a:xfrm>
            <a:off x="571351" y="2743200"/>
            <a:ext cx="3485179" cy="3613149"/>
          </a:xfrm>
        </p:spPr>
        <p:txBody>
          <a:bodyPr anchor="ctr">
            <a:normAutofit/>
          </a:bodyPr>
          <a:lstStyle/>
          <a:p>
            <a:pPr eaLnBrk="1" hangingPunct="1"/>
            <a:r>
              <a:rPr lang="en-US" sz="1700"/>
              <a:t>Cost of capital components</a:t>
            </a:r>
          </a:p>
          <a:p>
            <a:pPr lvl="1" eaLnBrk="1" hangingPunct="1"/>
            <a:r>
              <a:rPr lang="en-US" sz="1700"/>
              <a:t>Debt</a:t>
            </a:r>
          </a:p>
          <a:p>
            <a:pPr lvl="1" eaLnBrk="1" hangingPunct="1"/>
            <a:r>
              <a:rPr lang="en-US" sz="1700"/>
              <a:t>Common equity</a:t>
            </a:r>
          </a:p>
          <a:p>
            <a:pPr eaLnBrk="1" hangingPunct="1"/>
            <a:r>
              <a:rPr lang="en-US" sz="1700"/>
              <a:t>WACC</a:t>
            </a:r>
          </a:p>
          <a:p>
            <a:pPr eaLnBrk="1" hangingPunct="1"/>
            <a:r>
              <a:rPr lang="en-US" sz="1700"/>
              <a:t>Factors that affect WACC</a:t>
            </a:r>
          </a:p>
          <a:p>
            <a:pPr eaLnBrk="1" hangingPunct="1"/>
            <a:r>
              <a:rPr lang="en-US" sz="1700"/>
              <a:t>Adjusting cost of capital for risk</a:t>
            </a:r>
          </a:p>
        </p:txBody>
      </p:sp>
      <p:pic>
        <p:nvPicPr>
          <p:cNvPr id="4102" name="Picture 4101" descr="Desk with productivity items">
            <a:extLst>
              <a:ext uri="{FF2B5EF4-FFF2-40B4-BE49-F238E27FC236}">
                <a16:creationId xmlns:a16="http://schemas.microsoft.com/office/drawing/2014/main" id="{0F229E31-A3D5-E83A-8885-4D1AADAA0BB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350" r="20100" b="-2"/>
          <a:stretch/>
        </p:blipFill>
        <p:spPr>
          <a:xfrm>
            <a:off x="4572000" y="1"/>
            <a:ext cx="4577118" cy="6858000"/>
          </a:xfrm>
          <a:prstGeom prst="rect">
            <a:avLst/>
          </a:prstGeom>
        </p:spPr>
      </p:pic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49390" y="6356350"/>
            <a:ext cx="24003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  <a:defRPr/>
            </a:pPr>
            <a:fld id="{4589ED1A-466C-4716-9310-08C896F08CFA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  <a:defRPr/>
              </a:pPr>
              <a:t>2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7026603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54" name="Rectangle 6153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56" name="Rectangle 6155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58" name="Rectangle 6157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60" name="Rectangle 6159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162" name="Freeform: Shape 6161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164" name="Rectangle 6163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2" y="1914808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47" name="Rectangle 1030"/>
          <p:cNvSpPr>
            <a:spLocks noGrp="1" noChangeArrowheads="1"/>
          </p:cNvSpPr>
          <p:nvPr>
            <p:ph type="title"/>
          </p:nvPr>
        </p:nvSpPr>
        <p:spPr>
          <a:xfrm>
            <a:off x="439858" y="1683756"/>
            <a:ext cx="2336449" cy="2396359"/>
          </a:xfrm>
        </p:spPr>
        <p:txBody>
          <a:bodyPr anchor="b">
            <a:normAutofit/>
          </a:bodyPr>
          <a:lstStyle/>
          <a:p>
            <a:pPr algn="r" eaLnBrk="1" hangingPunct="1"/>
            <a:r>
              <a:rPr lang="en-US" sz="3200">
                <a:solidFill>
                  <a:srgbClr val="FFFFFF"/>
                </a:solidFill>
              </a:rPr>
              <a:t>Capital Components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78240" y="6455664"/>
            <a:ext cx="336042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  <a:defRPr/>
            </a:pPr>
            <a:fld id="{8682C6C6-8D51-4B4E-A193-7CC1B0D2820F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  <a:defRPr/>
              </a:pPr>
              <a:t>3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6150" name="Rectangle 1031">
            <a:extLst>
              <a:ext uri="{FF2B5EF4-FFF2-40B4-BE49-F238E27FC236}">
                <a16:creationId xmlns:a16="http://schemas.microsoft.com/office/drawing/2014/main" id="{F5C30847-565F-257F-0EA9-28B72CF09C7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91664483"/>
              </p:ext>
            </p:extLst>
          </p:nvPr>
        </p:nvGraphicFramePr>
        <p:xfrm>
          <a:off x="3678789" y="750440"/>
          <a:ext cx="5000124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91276357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77" name="Rectangle 7176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79" name="Rectangle 7178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81" name="Rectangle 7180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83" name="Rectangle 7182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85" name="Rectangle 7184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500">
                <a:solidFill>
                  <a:srgbClr val="FFFFFF"/>
                </a:solidFill>
              </a:rPr>
              <a:t>Before-tax vs. After-tax Capital Costs</a:t>
            </a:r>
          </a:p>
        </p:txBody>
      </p:sp>
      <p:sp>
        <p:nvSpPr>
          <p:cNvPr id="7172" name="Rectangle 3"/>
          <p:cNvSpPr>
            <a:spLocks noGrp="1" noChangeArrowheads="1"/>
          </p:cNvSpPr>
          <p:nvPr>
            <p:ph idx="1"/>
          </p:nvPr>
        </p:nvSpPr>
        <p:spPr>
          <a:xfrm>
            <a:off x="1028699" y="2318197"/>
            <a:ext cx="7293023" cy="3683358"/>
          </a:xfrm>
        </p:spPr>
        <p:txBody>
          <a:bodyPr anchor="ctr">
            <a:normAutofit/>
          </a:bodyPr>
          <a:lstStyle/>
          <a:p>
            <a:pPr eaLnBrk="1" hangingPunct="1"/>
            <a:r>
              <a:rPr lang="en-US" sz="2000" dirty="0"/>
              <a:t>Tax effects associated with the financing can be incorporated either in capital budgeting cash flows or in the cost of capital.</a:t>
            </a:r>
          </a:p>
          <a:p>
            <a:pPr marL="0" indent="0" eaLnBrk="1" hangingPunct="1">
              <a:buNone/>
            </a:pPr>
            <a:endParaRPr lang="en-US" sz="2000" dirty="0"/>
          </a:p>
          <a:p>
            <a:pPr eaLnBrk="1" hangingPunct="1"/>
            <a:r>
              <a:rPr lang="en-US" sz="2000" dirty="0"/>
              <a:t>Most firms incorporate tax effects in the cost of capital.  Therefore, focus on after-tax costs.</a:t>
            </a:r>
          </a:p>
          <a:p>
            <a:pPr eaLnBrk="1" hangingPunct="1"/>
            <a:endParaRPr lang="en-US" sz="2000" dirty="0"/>
          </a:p>
          <a:p>
            <a:pPr eaLnBrk="1" hangingPunct="1"/>
            <a:r>
              <a:rPr lang="en-US" sz="2000" dirty="0"/>
              <a:t>Only the cost of debt is affected.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78240" y="6455431"/>
            <a:ext cx="33443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  <a:defRPr/>
            </a:pPr>
            <a:fld id="{5A3E32BC-A927-434B-9216-A174CC92AF9C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  <a:defRPr/>
              </a:pPr>
              <a:t>4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46917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273" name="Rectangle 11272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75" name="Rectangle 11274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77" name="Rectangle 11276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79" name="Rectangle 11278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81" name="Rectangle 11280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67" name="Rectangle 11"/>
          <p:cNvSpPr>
            <a:spLocks noGrp="1" noChangeArrowheads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500">
                <a:solidFill>
                  <a:srgbClr val="FFFFFF"/>
                </a:solidFill>
              </a:rPr>
              <a:t>Component Cost of Debt</a:t>
            </a:r>
          </a:p>
        </p:txBody>
      </p:sp>
      <p:sp>
        <p:nvSpPr>
          <p:cNvPr id="11268" name="Rectangle 12"/>
          <p:cNvSpPr>
            <a:spLocks noGrp="1" noChangeArrowheads="1"/>
          </p:cNvSpPr>
          <p:nvPr>
            <p:ph idx="1"/>
          </p:nvPr>
        </p:nvSpPr>
        <p:spPr>
          <a:xfrm>
            <a:off x="1028699" y="2318197"/>
            <a:ext cx="7293023" cy="3683358"/>
          </a:xfrm>
        </p:spPr>
        <p:txBody>
          <a:bodyPr anchor="ctr">
            <a:normAutofit/>
          </a:bodyPr>
          <a:lstStyle/>
          <a:p>
            <a:pPr eaLnBrk="1" hangingPunct="1"/>
            <a:r>
              <a:rPr lang="en-US" sz="2400" dirty="0"/>
              <a:t>Interest is tax deductible, so the after tax (AT) cost of debt is:</a:t>
            </a:r>
          </a:p>
          <a:p>
            <a:pPr marL="801688" lvl="1" indent="-344488">
              <a:buNone/>
            </a:pPr>
            <a:r>
              <a:rPr lang="en-US" sz="2400" dirty="0"/>
              <a:t> </a:t>
            </a:r>
            <a:r>
              <a:rPr lang="en-US" sz="2400" dirty="0" err="1"/>
              <a:t>r</a:t>
            </a:r>
            <a:r>
              <a:rPr lang="en-US" sz="2400" baseline="-25000" dirty="0" err="1"/>
              <a:t>d</a:t>
            </a:r>
            <a:r>
              <a:rPr lang="en-US" sz="2400" baseline="-25000" dirty="0"/>
              <a:t> </a:t>
            </a:r>
            <a:r>
              <a:rPr lang="en-US" sz="2400" dirty="0"/>
              <a:t>(AT) = </a:t>
            </a:r>
            <a:r>
              <a:rPr lang="en-US" sz="2400" dirty="0" err="1"/>
              <a:t>r</a:t>
            </a:r>
            <a:r>
              <a:rPr lang="en-US" sz="2400" baseline="-25000" dirty="0" err="1"/>
              <a:t>d</a:t>
            </a:r>
            <a:r>
              <a:rPr lang="en-US" sz="2400" dirty="0"/>
              <a:t> (BT) – </a:t>
            </a:r>
            <a:r>
              <a:rPr lang="en-US" sz="2400" dirty="0" err="1"/>
              <a:t>r</a:t>
            </a:r>
            <a:r>
              <a:rPr lang="en-US" sz="2400" baseline="-25000" dirty="0" err="1"/>
              <a:t>d</a:t>
            </a:r>
            <a:r>
              <a:rPr lang="en-US" sz="2400" dirty="0"/>
              <a:t> (BT) *T  </a:t>
            </a:r>
          </a:p>
          <a:p>
            <a:pPr marL="801688" lvl="1" indent="-344488" eaLnBrk="1" hangingPunct="1">
              <a:buFont typeface="Wingdings" pitchFamily="2" charset="2"/>
              <a:buNone/>
            </a:pPr>
            <a:r>
              <a:rPr lang="en-US" sz="2400" dirty="0"/>
              <a:t> </a:t>
            </a:r>
            <a:r>
              <a:rPr lang="en-US" sz="2400" dirty="0" err="1"/>
              <a:t>r</a:t>
            </a:r>
            <a:r>
              <a:rPr lang="en-US" sz="2400" baseline="-25000" dirty="0" err="1"/>
              <a:t>d</a:t>
            </a:r>
            <a:r>
              <a:rPr lang="en-US" sz="2400" baseline="-25000" dirty="0"/>
              <a:t> </a:t>
            </a:r>
            <a:r>
              <a:rPr lang="en-US" sz="2400" dirty="0"/>
              <a:t>(AT) = </a:t>
            </a:r>
            <a:r>
              <a:rPr lang="en-US" sz="2400" dirty="0" err="1"/>
              <a:t>r</a:t>
            </a:r>
            <a:r>
              <a:rPr lang="en-US" sz="2400" baseline="-25000" dirty="0" err="1"/>
              <a:t>d</a:t>
            </a:r>
            <a:r>
              <a:rPr lang="en-US" sz="2400" dirty="0"/>
              <a:t> (BT)*(1 – T)</a:t>
            </a:r>
          </a:p>
          <a:p>
            <a:pPr marL="801688" lvl="1" indent="-344488" eaLnBrk="1" hangingPunct="1">
              <a:buFont typeface="Wingdings" pitchFamily="2" charset="2"/>
              <a:buNone/>
            </a:pPr>
            <a:r>
              <a:rPr lang="en-US" sz="2400" dirty="0"/>
              <a:t>	</a:t>
            </a:r>
            <a:r>
              <a:rPr lang="en-US" sz="2400" dirty="0" err="1"/>
              <a:t>r</a:t>
            </a:r>
            <a:r>
              <a:rPr lang="en-US" sz="2400" baseline="-25000" dirty="0" err="1"/>
              <a:t>d</a:t>
            </a:r>
            <a:r>
              <a:rPr lang="en-US" sz="2400" baseline="-25000" dirty="0"/>
              <a:t> </a:t>
            </a:r>
            <a:r>
              <a:rPr lang="en-US" sz="2400" dirty="0"/>
              <a:t>(AT) = 10%(1 – 0.40) = 6%</a:t>
            </a:r>
          </a:p>
          <a:p>
            <a:pPr eaLnBrk="1" hangingPunct="1"/>
            <a:r>
              <a:rPr lang="en-US" sz="2400" dirty="0"/>
              <a:t>Use nominal rate.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78240" y="6455431"/>
            <a:ext cx="33443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  <a:defRPr/>
            </a:pPr>
            <a:fld id="{708AC31E-A65A-43DE-BCC4-43EF6D731CDD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  <a:defRPr/>
              </a:pPr>
              <a:t>5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2449936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201" name="Rectangle 8200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03" name="Rectangle 8202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05" name="Rectangle 8204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07" name="Rectangle 8206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09" name="Rectangle 8208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95" name="Rectangle 12"/>
          <p:cNvSpPr>
            <a:spLocks noGrp="1" noChangeArrowheads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3200" dirty="0">
                <a:solidFill>
                  <a:srgbClr val="FFFFFF"/>
                </a:solidFill>
              </a:rPr>
              <a:t>Historical (Embedded) Costs vs. </a:t>
            </a:r>
            <a:br>
              <a:rPr lang="en-US" sz="3200" dirty="0">
                <a:solidFill>
                  <a:srgbClr val="FFFFFF"/>
                </a:solidFill>
              </a:rPr>
            </a:br>
            <a:r>
              <a:rPr lang="en-US" sz="3200" dirty="0">
                <a:solidFill>
                  <a:srgbClr val="FFFFFF"/>
                </a:solidFill>
              </a:rPr>
              <a:t>New (Marginal) Costs</a:t>
            </a:r>
          </a:p>
        </p:txBody>
      </p:sp>
      <p:sp>
        <p:nvSpPr>
          <p:cNvPr id="8196" name="Rectangle 13"/>
          <p:cNvSpPr>
            <a:spLocks noGrp="1" noChangeArrowheads="1"/>
          </p:cNvSpPr>
          <p:nvPr>
            <p:ph idx="1"/>
          </p:nvPr>
        </p:nvSpPr>
        <p:spPr>
          <a:xfrm>
            <a:off x="1028699" y="2318197"/>
            <a:ext cx="7293023" cy="3683358"/>
          </a:xfrm>
        </p:spPr>
        <p:txBody>
          <a:bodyPr anchor="ctr">
            <a:normAutofit/>
          </a:bodyPr>
          <a:lstStyle/>
          <a:p>
            <a:pPr eaLnBrk="1" hangingPunct="1"/>
            <a:endParaRPr lang="en-US" sz="1700" dirty="0"/>
          </a:p>
          <a:p>
            <a:pPr marL="0" indent="0" eaLnBrk="1" hangingPunct="1">
              <a:buNone/>
            </a:pPr>
            <a:r>
              <a:rPr lang="en-US" sz="2400" dirty="0"/>
              <a:t>The cost of capital is used primarily to make decisions which involve raising and investing new capital.  So, we should focus on marginal costs.</a:t>
            </a:r>
          </a:p>
          <a:p>
            <a:pPr eaLnBrk="1" hangingPunct="1"/>
            <a:endParaRPr lang="en-US" sz="1700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78240" y="6455431"/>
            <a:ext cx="33443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  <a:defRPr/>
            </a:pPr>
            <a:fld id="{BA96E60B-248F-41DD-9DB3-3BA521EEDB8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  <a:defRPr/>
              </a:pPr>
              <a:t>6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377492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442" name="Rectangle 18441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444" name="Rectangle 18443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446" name="Rectangle 18445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448" name="Rectangle 18447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450" name="Freeform: Shape 18449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452" name="Rectangle 18451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2" y="1914808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435" name="Rectangle 7"/>
          <p:cNvSpPr>
            <a:spLocks noGrp="1" noChangeArrowheads="1"/>
          </p:cNvSpPr>
          <p:nvPr>
            <p:ph type="title"/>
          </p:nvPr>
        </p:nvSpPr>
        <p:spPr>
          <a:xfrm>
            <a:off x="439858" y="1683756"/>
            <a:ext cx="2336449" cy="2396359"/>
          </a:xfrm>
        </p:spPr>
        <p:txBody>
          <a:bodyPr anchor="b">
            <a:normAutofit/>
          </a:bodyPr>
          <a:lstStyle/>
          <a:p>
            <a:pPr algn="r" eaLnBrk="1" hangingPunct="1">
              <a:lnSpc>
                <a:spcPct val="90000"/>
              </a:lnSpc>
            </a:pPr>
            <a:r>
              <a:rPr lang="en-US" sz="2700">
                <a:solidFill>
                  <a:srgbClr val="FFFFFF"/>
                </a:solidFill>
              </a:rPr>
              <a:t>What are the two ways that companies can raise common equity?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78240" y="6455664"/>
            <a:ext cx="336042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  <a:defRPr/>
            </a:pPr>
            <a:fld id="{84933F66-7DEB-4794-9EB6-FCF3EC57BD88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  <a:defRPr/>
              </a:pPr>
              <a:t>7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18438" name="Rectangle 8">
            <a:extLst>
              <a:ext uri="{FF2B5EF4-FFF2-40B4-BE49-F238E27FC236}">
                <a16:creationId xmlns:a16="http://schemas.microsoft.com/office/drawing/2014/main" id="{2082214B-2556-D418-B66D-B8EF24B6012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69340626"/>
              </p:ext>
            </p:extLst>
          </p:nvPr>
        </p:nvGraphicFramePr>
        <p:xfrm>
          <a:off x="3678789" y="750440"/>
          <a:ext cx="5000124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74132391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466" name="Rectangle 19465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468" name="Rectangle 19467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470" name="Rectangle 19469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472" name="Rectangle 19471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474" name="Freeform: Shape 19473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476" name="Rectangle 19475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2" y="1914808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459" name="Rectangle 1032"/>
          <p:cNvSpPr>
            <a:spLocks noGrp="1" noChangeArrowheads="1"/>
          </p:cNvSpPr>
          <p:nvPr>
            <p:ph type="title"/>
          </p:nvPr>
        </p:nvSpPr>
        <p:spPr>
          <a:xfrm>
            <a:off x="439858" y="1683756"/>
            <a:ext cx="2336449" cy="2396359"/>
          </a:xfrm>
        </p:spPr>
        <p:txBody>
          <a:bodyPr anchor="b">
            <a:normAutofit/>
          </a:bodyPr>
          <a:lstStyle/>
          <a:p>
            <a:pPr algn="r" eaLnBrk="1" hangingPunct="1"/>
            <a:r>
              <a:rPr lang="en-US" sz="3200">
                <a:solidFill>
                  <a:srgbClr val="FFFFFF"/>
                </a:solidFill>
              </a:rPr>
              <a:t>Why is there a cost for reinvested earnings?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78240" y="6455664"/>
            <a:ext cx="336042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  <a:defRPr/>
            </a:pPr>
            <a:fld id="{4FEC0805-0D4B-4FF8-A6E7-A8A9578ECF55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  <a:defRPr/>
              </a:pPr>
              <a:t>8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19462" name="Rectangle 1033">
            <a:extLst>
              <a:ext uri="{FF2B5EF4-FFF2-40B4-BE49-F238E27FC236}">
                <a16:creationId xmlns:a16="http://schemas.microsoft.com/office/drawing/2014/main" id="{EEEC684B-C936-726D-D818-91FBEDB7AB4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7156090"/>
              </p:ext>
            </p:extLst>
          </p:nvPr>
        </p:nvGraphicFramePr>
        <p:xfrm>
          <a:off x="3678789" y="750440"/>
          <a:ext cx="5000124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70983549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490" name="Rectangle 20489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492" name="Rectangle 20491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494" name="Rectangle 20493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496" name="Rectangle 20495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498" name="Freeform: Shape 20497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500" name="Rectangle 20499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2" y="1914808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483" name="Rectangle 9"/>
          <p:cNvSpPr>
            <a:spLocks noGrp="1" noChangeArrowheads="1"/>
          </p:cNvSpPr>
          <p:nvPr>
            <p:ph type="title"/>
          </p:nvPr>
        </p:nvSpPr>
        <p:spPr>
          <a:xfrm>
            <a:off x="439858" y="1683756"/>
            <a:ext cx="2336449" cy="2396359"/>
          </a:xfrm>
        </p:spPr>
        <p:txBody>
          <a:bodyPr anchor="b">
            <a:normAutofit/>
          </a:bodyPr>
          <a:lstStyle/>
          <a:p>
            <a:pPr algn="r" eaLnBrk="1" hangingPunct="1"/>
            <a:r>
              <a:rPr lang="en-US" sz="3500">
                <a:solidFill>
                  <a:srgbClr val="FFFFFF"/>
                </a:solidFill>
              </a:rPr>
              <a:t>Cost for Reinvested Earnings (Continued)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78240" y="6455664"/>
            <a:ext cx="336042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  <a:defRPr/>
            </a:pPr>
            <a:fld id="{5E68FF09-5555-4F45-A3D7-333FD086F130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  <a:defRPr/>
              </a:pPr>
              <a:t>9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20486" name="Rectangle 10">
            <a:extLst>
              <a:ext uri="{FF2B5EF4-FFF2-40B4-BE49-F238E27FC236}">
                <a16:creationId xmlns:a16="http://schemas.microsoft.com/office/drawing/2014/main" id="{92073A1A-EAE1-B2AC-E908-7D03FD1AD84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27958735"/>
              </p:ext>
            </p:extLst>
          </p:nvPr>
        </p:nvGraphicFramePr>
        <p:xfrm>
          <a:off x="3678789" y="750440"/>
          <a:ext cx="5000124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5140845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7"/>
          <p:cNvSpPr>
            <a:spLocks noGrp="1" noChangeArrowheads="1"/>
          </p:cNvSpPr>
          <p:nvPr>
            <p:ph type="title"/>
          </p:nvPr>
        </p:nvSpPr>
        <p:spPr>
          <a:xfrm>
            <a:off x="0" y="20636"/>
            <a:ext cx="91440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>
                <a:solidFill>
                  <a:srgbClr val="1200A8"/>
                </a:solidFill>
              </a:rPr>
              <a:t>How to determine </a:t>
            </a:r>
            <a:br>
              <a:rPr lang="en-US">
                <a:solidFill>
                  <a:srgbClr val="1200A8"/>
                </a:solidFill>
              </a:rPr>
            </a:br>
            <a:r>
              <a:rPr lang="en-US">
                <a:solidFill>
                  <a:srgbClr val="1200A8"/>
                </a:solidFill>
              </a:rPr>
              <a:t>the </a:t>
            </a:r>
            <a:r>
              <a:rPr lang="en-US" b="1">
                <a:solidFill>
                  <a:srgbClr val="1200A8"/>
                </a:solidFill>
              </a:rPr>
              <a:t>cost of equity</a:t>
            </a:r>
            <a:r>
              <a:rPr lang="en-US">
                <a:solidFill>
                  <a:srgbClr val="1200A8"/>
                </a:solidFill>
              </a:rPr>
              <a:t>, r</a:t>
            </a:r>
            <a:r>
              <a:rPr lang="en-US" baseline="-25000">
                <a:solidFill>
                  <a:srgbClr val="1200A8"/>
                </a:solidFill>
              </a:rPr>
              <a:t>s</a:t>
            </a:r>
            <a:r>
              <a:rPr lang="en-US">
                <a:solidFill>
                  <a:srgbClr val="1200A8"/>
                </a:solidFill>
              </a:rPr>
              <a:t>: </a:t>
            </a:r>
            <a:endParaRPr lang="en-US" dirty="0">
              <a:solidFill>
                <a:srgbClr val="1200A8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F5EDD5-D0BC-4935-A663-82F60E0FD98B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21508" name="Rectangle 6"/>
          <p:cNvSpPr>
            <a:spLocks noChangeArrowheads="1"/>
          </p:cNvSpPr>
          <p:nvPr/>
        </p:nvSpPr>
        <p:spPr bwMode="auto">
          <a:xfrm>
            <a:off x="1409700" y="1736044"/>
            <a:ext cx="7124700" cy="33675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marL="514350" indent="-514350">
              <a:lnSpc>
                <a:spcPct val="140000"/>
              </a:lnSpc>
              <a:spcBef>
                <a:spcPct val="30000"/>
              </a:spcBef>
              <a:buAutoNum type="arabicPeriod"/>
              <a:tabLst>
                <a:tab pos="519113" algn="l"/>
              </a:tabLst>
              <a:defRPr/>
            </a:pPr>
            <a:r>
              <a:rPr lang="en-US" sz="3200">
                <a:latin typeface="Tahoma" pitchFamily="34" charset="0"/>
              </a:rPr>
              <a:t>CAPM:  r</a:t>
            </a:r>
            <a:r>
              <a:rPr lang="en-US" sz="3200" baseline="-25000">
                <a:latin typeface="Tahoma" pitchFamily="34" charset="0"/>
              </a:rPr>
              <a:t>s</a:t>
            </a:r>
            <a:r>
              <a:rPr lang="en-US" sz="3200">
                <a:latin typeface="Tahoma" pitchFamily="34" charset="0"/>
              </a:rPr>
              <a:t> = r</a:t>
            </a:r>
            <a:r>
              <a:rPr lang="en-US" sz="3200" baseline="-25000">
                <a:latin typeface="Tahoma" pitchFamily="34" charset="0"/>
              </a:rPr>
              <a:t>F</a:t>
            </a:r>
            <a:r>
              <a:rPr lang="en-US" sz="3200">
                <a:latin typeface="Tahoma" pitchFamily="34" charset="0"/>
              </a:rPr>
              <a:t> + (r</a:t>
            </a:r>
            <a:r>
              <a:rPr lang="en-US" sz="3200" baseline="-25000">
                <a:latin typeface="Tahoma" pitchFamily="34" charset="0"/>
              </a:rPr>
              <a:t>M</a:t>
            </a:r>
            <a:r>
              <a:rPr lang="en-US" sz="3200">
                <a:latin typeface="Tahoma" pitchFamily="34" charset="0"/>
              </a:rPr>
              <a:t> </a:t>
            </a:r>
            <a:r>
              <a:rPr lang="en-US" sz="3200"/>
              <a:t>–</a:t>
            </a:r>
            <a:r>
              <a:rPr lang="en-US" sz="3200">
                <a:latin typeface="Tahoma" pitchFamily="34" charset="0"/>
              </a:rPr>
              <a:t> r</a:t>
            </a:r>
            <a:r>
              <a:rPr lang="en-US" sz="3200" baseline="-25000">
                <a:latin typeface="Tahoma" pitchFamily="34" charset="0"/>
              </a:rPr>
              <a:t>F</a:t>
            </a:r>
            <a:r>
              <a:rPr lang="en-US" sz="3200">
                <a:latin typeface="Tahoma" pitchFamily="34" charset="0"/>
              </a:rPr>
              <a:t>)</a:t>
            </a:r>
            <a:r>
              <a:rPr lang="el-GR" sz="3200">
                <a:latin typeface="Tahoma" pitchFamily="34" charset="0"/>
              </a:rPr>
              <a:t>β</a:t>
            </a:r>
            <a:endParaRPr lang="en-US" sz="3200">
              <a:latin typeface="Tahoma" pitchFamily="34" charset="0"/>
            </a:endParaRPr>
          </a:p>
          <a:p>
            <a:pPr>
              <a:lnSpc>
                <a:spcPct val="140000"/>
              </a:lnSpc>
              <a:spcBef>
                <a:spcPct val="30000"/>
              </a:spcBef>
              <a:tabLst>
                <a:tab pos="519113" algn="l"/>
              </a:tabLst>
              <a:defRPr/>
            </a:pPr>
            <a:endParaRPr lang="en-US">
              <a:latin typeface="Tahoma" pitchFamily="34" charset="0"/>
            </a:endParaRPr>
          </a:p>
          <a:p>
            <a:pPr>
              <a:lnSpc>
                <a:spcPct val="140000"/>
              </a:lnSpc>
              <a:spcBef>
                <a:spcPct val="30000"/>
              </a:spcBef>
              <a:tabLst>
                <a:tab pos="519113" algn="l"/>
              </a:tabLst>
              <a:defRPr/>
            </a:pPr>
            <a:r>
              <a:rPr lang="en-US" sz="3200">
                <a:latin typeface="Tahoma" pitchFamily="34" charset="0"/>
              </a:rPr>
              <a:t>2.	DCF:  r</a:t>
            </a:r>
            <a:r>
              <a:rPr lang="en-US" sz="3200" baseline="-25000">
                <a:latin typeface="Tahoma" pitchFamily="34" charset="0"/>
              </a:rPr>
              <a:t>s</a:t>
            </a:r>
            <a:r>
              <a:rPr lang="en-US" sz="3200">
                <a:latin typeface="Tahoma" pitchFamily="34" charset="0"/>
              </a:rPr>
              <a:t> = D</a:t>
            </a:r>
            <a:r>
              <a:rPr lang="en-US" sz="3200" baseline="-25000">
                <a:latin typeface="Tahoma" pitchFamily="34" charset="0"/>
              </a:rPr>
              <a:t>1</a:t>
            </a:r>
            <a:r>
              <a:rPr lang="en-US" sz="3200">
                <a:latin typeface="Tahoma" pitchFamily="34" charset="0"/>
              </a:rPr>
              <a:t>/P</a:t>
            </a:r>
            <a:r>
              <a:rPr lang="en-US" sz="3200" baseline="-25000">
                <a:latin typeface="Tahoma" pitchFamily="34" charset="0"/>
              </a:rPr>
              <a:t>0</a:t>
            </a:r>
            <a:r>
              <a:rPr lang="en-US" sz="3200">
                <a:latin typeface="Tahoma" pitchFamily="34" charset="0"/>
              </a:rPr>
              <a:t> + g</a:t>
            </a:r>
          </a:p>
          <a:p>
            <a:pPr marL="519113" indent="-519113">
              <a:spcBef>
                <a:spcPct val="30000"/>
              </a:spcBef>
              <a:tabLst>
                <a:tab pos="519113" algn="l"/>
              </a:tabLst>
              <a:defRPr/>
            </a:pPr>
            <a:endParaRPr lang="en-US" sz="3200">
              <a:latin typeface="Tahoma" pitchFamily="34" charset="0"/>
            </a:endParaRPr>
          </a:p>
          <a:p>
            <a:pPr marL="519113" indent="-519113">
              <a:spcBef>
                <a:spcPct val="30000"/>
              </a:spcBef>
              <a:tabLst>
                <a:tab pos="519113" algn="l"/>
              </a:tabLst>
              <a:defRPr/>
            </a:pPr>
            <a:endParaRPr lang="en-US" sz="3200" dirty="0"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6199565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16"/>
          <p:cNvSpPr>
            <a:spLocks noGrp="1" noChangeArrowheads="1"/>
          </p:cNvSpPr>
          <p:nvPr>
            <p:ph type="title"/>
          </p:nvPr>
        </p:nvSpPr>
        <p:spPr>
          <a:xfrm>
            <a:off x="457200" y="285655"/>
            <a:ext cx="8091889" cy="2316166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600" dirty="0"/>
              <a:t>CAPM Cost of Equity:  </a:t>
            </a:r>
            <a:br>
              <a:rPr lang="en-US" sz="3600" dirty="0"/>
            </a:br>
            <a:r>
              <a:rPr lang="en-US" sz="3600" dirty="0" err="1"/>
              <a:t>r</a:t>
            </a:r>
            <a:r>
              <a:rPr lang="en-US" sz="3600" baseline="-25000" dirty="0" err="1"/>
              <a:t>F</a:t>
            </a:r>
            <a:r>
              <a:rPr lang="en-US" sz="3600" dirty="0"/>
              <a:t> = 5.6%, </a:t>
            </a:r>
            <a:br>
              <a:rPr lang="en-US" sz="3600" dirty="0"/>
            </a:br>
            <a:r>
              <a:rPr lang="en-US" sz="3600" dirty="0"/>
              <a:t>RP</a:t>
            </a:r>
            <a:r>
              <a:rPr lang="en-US" sz="3600" baseline="-25000" dirty="0"/>
              <a:t>M</a:t>
            </a:r>
            <a:r>
              <a:rPr lang="en-US" sz="3600" dirty="0"/>
              <a:t> = 6%, beta = 1.2</a:t>
            </a:r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6D59440-E6F7-4931-8349-D3BE68AAEAAC}" type="slidenum">
              <a:rPr lang="en-US"/>
              <a:pPr>
                <a:defRPr/>
              </a:pPr>
              <a:t>11</a:t>
            </a:fld>
            <a:endParaRPr lang="en-US" dirty="0"/>
          </a:p>
        </p:txBody>
      </p:sp>
      <p:grpSp>
        <p:nvGrpSpPr>
          <p:cNvPr id="22532" name="Group 19"/>
          <p:cNvGrpSpPr>
            <a:grpSpLocks/>
          </p:cNvGrpSpPr>
          <p:nvPr/>
        </p:nvGrpSpPr>
        <p:grpSpPr bwMode="auto">
          <a:xfrm>
            <a:off x="1797051" y="3429005"/>
            <a:ext cx="6242049" cy="823913"/>
            <a:chOff x="1132" y="2160"/>
            <a:chExt cx="3932" cy="519"/>
          </a:xfrm>
        </p:grpSpPr>
        <p:sp>
          <p:nvSpPr>
            <p:cNvPr id="22533" name="Rectangle 10"/>
            <p:cNvSpPr>
              <a:spLocks noChangeArrowheads="1"/>
            </p:cNvSpPr>
            <p:nvPr/>
          </p:nvSpPr>
          <p:spPr bwMode="auto">
            <a:xfrm>
              <a:off x="1132" y="2160"/>
              <a:ext cx="366" cy="45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3200" dirty="0" err="1">
                  <a:latin typeface="Tahoma" pitchFamily="34" charset="0"/>
                </a:rPr>
                <a:t>r</a:t>
              </a:r>
              <a:r>
                <a:rPr lang="en-US" sz="3200" baseline="-25000" dirty="0" err="1">
                  <a:latin typeface="Tahoma" pitchFamily="34" charset="0"/>
                </a:rPr>
                <a:t>s</a:t>
              </a:r>
              <a:r>
                <a:rPr lang="en-US" sz="3200" dirty="0">
                  <a:latin typeface="Tahoma" pitchFamily="34" charset="0"/>
                </a:rPr>
                <a:t> </a:t>
              </a:r>
            </a:p>
          </p:txBody>
        </p:sp>
        <p:sp>
          <p:nvSpPr>
            <p:cNvPr id="22534" name="Rectangle 14"/>
            <p:cNvSpPr>
              <a:spLocks noChangeArrowheads="1"/>
            </p:cNvSpPr>
            <p:nvPr/>
          </p:nvSpPr>
          <p:spPr bwMode="auto">
            <a:xfrm>
              <a:off x="1364" y="2312"/>
              <a:ext cx="3700" cy="36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3200" dirty="0">
                  <a:latin typeface="Tahoma" pitchFamily="34" charset="0"/>
                </a:rPr>
                <a:t>= 5.6% + (6.0%)1.2 = 12.8%.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2532038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586" name="Rectangle 24585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588" name="Rectangle 24587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590" name="Rectangle 24589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592" name="Rectangle 24591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594" name="Freeform: Shape 24593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4596" name="Rectangle 24595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2" y="1914808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579" name="Rectangle 4"/>
          <p:cNvSpPr>
            <a:spLocks noGrp="1" noChangeArrowheads="1"/>
          </p:cNvSpPr>
          <p:nvPr>
            <p:ph type="title"/>
          </p:nvPr>
        </p:nvSpPr>
        <p:spPr>
          <a:xfrm>
            <a:off x="439858" y="1683756"/>
            <a:ext cx="2336449" cy="2396359"/>
          </a:xfrm>
        </p:spPr>
        <p:txBody>
          <a:bodyPr anchor="b">
            <a:normAutofit/>
          </a:bodyPr>
          <a:lstStyle/>
          <a:p>
            <a:pPr algn="r" eaLnBrk="1" hangingPunct="1"/>
            <a:r>
              <a:rPr lang="en-US" sz="3500">
                <a:solidFill>
                  <a:srgbClr val="FFFFFF"/>
                </a:solidFill>
              </a:rPr>
              <a:t>Issues in Using CAPM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78240" y="6455664"/>
            <a:ext cx="336042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  <a:defRPr/>
            </a:pPr>
            <a:fld id="{B6D69EE0-4809-4537-ABF7-6E45C38EBC79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  <a:defRPr/>
              </a:pPr>
              <a:t>12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24582" name="Rectangle 5">
            <a:extLst>
              <a:ext uri="{FF2B5EF4-FFF2-40B4-BE49-F238E27FC236}">
                <a16:creationId xmlns:a16="http://schemas.microsoft.com/office/drawing/2014/main" id="{9141681C-DACB-DE62-3239-CD221B0313E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6000915"/>
              </p:ext>
            </p:extLst>
          </p:nvPr>
        </p:nvGraphicFramePr>
        <p:xfrm>
          <a:off x="3678789" y="750440"/>
          <a:ext cx="5000124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020318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z="4000" dirty="0">
                <a:solidFill>
                  <a:srgbClr val="1F5FA0"/>
                </a:solidFill>
              </a:rPr>
              <a:t>DCF Cost of Equity, r</a:t>
            </a:r>
            <a:r>
              <a:rPr lang="en-US" sz="4000" baseline="-25000" dirty="0">
                <a:solidFill>
                  <a:srgbClr val="1F5FA0"/>
                </a:solidFill>
              </a:rPr>
              <a:t>s</a:t>
            </a:r>
            <a:r>
              <a:rPr lang="en-US" sz="4000" dirty="0">
                <a:solidFill>
                  <a:srgbClr val="1F5FA0"/>
                </a:solidFill>
              </a:rPr>
              <a:t>: </a:t>
            </a:r>
            <a:br>
              <a:rPr lang="en-US" sz="4000" dirty="0">
                <a:solidFill>
                  <a:srgbClr val="1F5FA0"/>
                </a:solidFill>
              </a:rPr>
            </a:br>
            <a:r>
              <a:rPr lang="en-US" sz="4000" dirty="0">
                <a:solidFill>
                  <a:srgbClr val="1F5FA0"/>
                </a:solidFill>
              </a:rPr>
              <a:t>D</a:t>
            </a:r>
            <a:r>
              <a:rPr lang="en-US" sz="4000" baseline="-25000" dirty="0">
                <a:solidFill>
                  <a:srgbClr val="1F5FA0"/>
                </a:solidFill>
              </a:rPr>
              <a:t>0</a:t>
            </a:r>
            <a:r>
              <a:rPr lang="en-US" sz="4000" dirty="0">
                <a:solidFill>
                  <a:srgbClr val="1F5FA0"/>
                </a:solidFill>
              </a:rPr>
              <a:t> = $3.12; P</a:t>
            </a:r>
            <a:r>
              <a:rPr lang="en-US" sz="4000" baseline="-25000" dirty="0">
                <a:solidFill>
                  <a:srgbClr val="1F5FA0"/>
                </a:solidFill>
              </a:rPr>
              <a:t>0</a:t>
            </a:r>
            <a:r>
              <a:rPr lang="en-US" sz="4000" dirty="0">
                <a:solidFill>
                  <a:srgbClr val="1F5FA0"/>
                </a:solidFill>
              </a:rPr>
              <a:t> = $50; g = 5.8%</a:t>
            </a:r>
          </a:p>
        </p:txBody>
      </p:sp>
      <p:sp>
        <p:nvSpPr>
          <p:cNvPr id="2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95D992-112F-49F3-B124-BE687E74260B}" type="slidenum">
              <a:rPr lang="en-US"/>
              <a:pPr>
                <a:defRPr/>
              </a:pPr>
              <a:t>13</a:t>
            </a:fld>
            <a:endParaRPr lang="en-US" dirty="0"/>
          </a:p>
        </p:txBody>
      </p:sp>
      <p:grpSp>
        <p:nvGrpSpPr>
          <p:cNvPr id="25624" name="Group 24"/>
          <p:cNvGrpSpPr>
            <a:grpSpLocks/>
          </p:cNvGrpSpPr>
          <p:nvPr/>
        </p:nvGrpSpPr>
        <p:grpSpPr bwMode="auto">
          <a:xfrm>
            <a:off x="1219200" y="2362201"/>
            <a:ext cx="6629400" cy="4032250"/>
            <a:chOff x="768" y="1488"/>
            <a:chExt cx="4176" cy="2540"/>
          </a:xfrm>
        </p:grpSpPr>
        <p:sp>
          <p:nvSpPr>
            <p:cNvPr id="25605" name="Text Box 4"/>
            <p:cNvSpPr txBox="1">
              <a:spLocks noChangeArrowheads="1"/>
            </p:cNvSpPr>
            <p:nvPr/>
          </p:nvSpPr>
          <p:spPr bwMode="auto">
            <a:xfrm>
              <a:off x="768" y="1700"/>
              <a:ext cx="574" cy="36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>
                  <a:latin typeface="Tahoma" pitchFamily="34" charset="0"/>
                </a:rPr>
                <a:t>r</a:t>
              </a:r>
              <a:r>
                <a:rPr lang="en-US" sz="3200" baseline="-25000" dirty="0">
                  <a:latin typeface="Tahoma" pitchFamily="34" charset="0"/>
                </a:rPr>
                <a:t>s</a:t>
              </a:r>
              <a:r>
                <a:rPr lang="en-US" sz="3200" dirty="0">
                  <a:latin typeface="Tahoma" pitchFamily="34" charset="0"/>
                </a:rPr>
                <a:t> = </a:t>
              </a:r>
            </a:p>
          </p:txBody>
        </p:sp>
        <p:sp>
          <p:nvSpPr>
            <p:cNvPr id="25606" name="Text Box 5"/>
            <p:cNvSpPr txBox="1">
              <a:spLocks noChangeArrowheads="1"/>
            </p:cNvSpPr>
            <p:nvPr/>
          </p:nvSpPr>
          <p:spPr bwMode="auto">
            <a:xfrm>
              <a:off x="1394" y="1488"/>
              <a:ext cx="575" cy="36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>
                  <a:latin typeface="Tahoma" pitchFamily="34" charset="0"/>
                </a:rPr>
                <a:t>D</a:t>
              </a:r>
              <a:r>
                <a:rPr lang="en-US" sz="3200" baseline="-25000" dirty="0">
                  <a:latin typeface="Tahoma" pitchFamily="34" charset="0"/>
                </a:rPr>
                <a:t>1</a:t>
              </a:r>
            </a:p>
          </p:txBody>
        </p:sp>
        <p:sp>
          <p:nvSpPr>
            <p:cNvPr id="25607" name="Text Box 6"/>
            <p:cNvSpPr txBox="1">
              <a:spLocks noChangeArrowheads="1"/>
            </p:cNvSpPr>
            <p:nvPr/>
          </p:nvSpPr>
          <p:spPr bwMode="auto">
            <a:xfrm>
              <a:off x="1394" y="1912"/>
              <a:ext cx="836" cy="36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>
                  <a:latin typeface="Tahoma" pitchFamily="34" charset="0"/>
                </a:rPr>
                <a:t>P</a:t>
              </a:r>
              <a:r>
                <a:rPr lang="en-US" sz="3200" baseline="-25000" dirty="0">
                  <a:latin typeface="Tahoma" pitchFamily="34" charset="0"/>
                </a:rPr>
                <a:t>0</a:t>
              </a:r>
            </a:p>
          </p:txBody>
        </p:sp>
        <p:sp>
          <p:nvSpPr>
            <p:cNvPr id="25608" name="Line 7"/>
            <p:cNvSpPr>
              <a:spLocks noChangeShapeType="1"/>
            </p:cNvSpPr>
            <p:nvPr/>
          </p:nvSpPr>
          <p:spPr bwMode="auto">
            <a:xfrm>
              <a:off x="1342" y="1912"/>
              <a:ext cx="52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5609" name="Text Box 8"/>
            <p:cNvSpPr txBox="1">
              <a:spLocks noChangeArrowheads="1"/>
            </p:cNvSpPr>
            <p:nvPr/>
          </p:nvSpPr>
          <p:spPr bwMode="auto">
            <a:xfrm>
              <a:off x="1969" y="1700"/>
              <a:ext cx="1252" cy="36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>
                  <a:latin typeface="Tahoma" pitchFamily="34" charset="0"/>
                </a:rPr>
                <a:t>+ g =</a:t>
              </a:r>
            </a:p>
          </p:txBody>
        </p:sp>
        <p:sp>
          <p:nvSpPr>
            <p:cNvPr id="25610" name="Text Box 9"/>
            <p:cNvSpPr txBox="1">
              <a:spLocks noChangeArrowheads="1"/>
            </p:cNvSpPr>
            <p:nvPr/>
          </p:nvSpPr>
          <p:spPr bwMode="auto">
            <a:xfrm>
              <a:off x="2689" y="1488"/>
              <a:ext cx="1513" cy="36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>
                  <a:latin typeface="Tahoma" pitchFamily="34" charset="0"/>
                </a:rPr>
                <a:t>D</a:t>
              </a:r>
              <a:r>
                <a:rPr lang="en-US" sz="3200" baseline="-25000" dirty="0">
                  <a:latin typeface="Tahoma" pitchFamily="34" charset="0"/>
                </a:rPr>
                <a:t>0</a:t>
              </a:r>
              <a:r>
                <a:rPr lang="en-US" sz="3200" dirty="0">
                  <a:latin typeface="Tahoma" pitchFamily="34" charset="0"/>
                </a:rPr>
                <a:t>(1 + g)</a:t>
              </a:r>
            </a:p>
          </p:txBody>
        </p:sp>
        <p:sp>
          <p:nvSpPr>
            <p:cNvPr id="25611" name="Text Box 10"/>
            <p:cNvSpPr txBox="1">
              <a:spLocks noChangeArrowheads="1"/>
            </p:cNvSpPr>
            <p:nvPr/>
          </p:nvSpPr>
          <p:spPr bwMode="auto">
            <a:xfrm>
              <a:off x="2960" y="1912"/>
              <a:ext cx="888" cy="36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>
                  <a:latin typeface="Tahoma" pitchFamily="34" charset="0"/>
                </a:rPr>
                <a:t>P</a:t>
              </a:r>
              <a:r>
                <a:rPr lang="en-US" sz="3200" baseline="-25000" dirty="0">
                  <a:latin typeface="Tahoma" pitchFamily="34" charset="0"/>
                </a:rPr>
                <a:t>0</a:t>
              </a:r>
            </a:p>
          </p:txBody>
        </p:sp>
        <p:sp>
          <p:nvSpPr>
            <p:cNvPr id="25612" name="Line 11"/>
            <p:cNvSpPr>
              <a:spLocks noChangeShapeType="1"/>
            </p:cNvSpPr>
            <p:nvPr/>
          </p:nvSpPr>
          <p:spPr bwMode="auto">
            <a:xfrm>
              <a:off x="2752" y="1912"/>
              <a:ext cx="991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5613" name="Text Box 12"/>
            <p:cNvSpPr txBox="1">
              <a:spLocks noChangeArrowheads="1"/>
            </p:cNvSpPr>
            <p:nvPr/>
          </p:nvSpPr>
          <p:spPr bwMode="auto">
            <a:xfrm>
              <a:off x="3900" y="1700"/>
              <a:ext cx="1044" cy="36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>
                  <a:latin typeface="Tahoma" pitchFamily="34" charset="0"/>
                </a:rPr>
                <a:t>+ g</a:t>
              </a:r>
            </a:p>
          </p:txBody>
        </p:sp>
        <p:sp>
          <p:nvSpPr>
            <p:cNvPr id="25614" name="Text Box 13"/>
            <p:cNvSpPr txBox="1">
              <a:spLocks noChangeArrowheads="1"/>
            </p:cNvSpPr>
            <p:nvPr/>
          </p:nvSpPr>
          <p:spPr bwMode="auto">
            <a:xfrm>
              <a:off x="977" y="2494"/>
              <a:ext cx="313" cy="36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>
                  <a:latin typeface="Tahoma" pitchFamily="34" charset="0"/>
                </a:rPr>
                <a:t>=</a:t>
              </a:r>
            </a:p>
          </p:txBody>
        </p:sp>
        <p:sp>
          <p:nvSpPr>
            <p:cNvPr id="25615" name="Text Box 14"/>
            <p:cNvSpPr txBox="1">
              <a:spLocks noChangeArrowheads="1"/>
            </p:cNvSpPr>
            <p:nvPr/>
          </p:nvSpPr>
          <p:spPr bwMode="auto">
            <a:xfrm>
              <a:off x="1342" y="2388"/>
              <a:ext cx="1775" cy="36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>
                  <a:latin typeface="Tahoma" pitchFamily="34" charset="0"/>
                </a:rPr>
                <a:t>$3.12(1.058)</a:t>
              </a:r>
            </a:p>
          </p:txBody>
        </p:sp>
        <p:sp>
          <p:nvSpPr>
            <p:cNvPr id="25616" name="Text Box 15"/>
            <p:cNvSpPr txBox="1">
              <a:spLocks noChangeArrowheads="1"/>
            </p:cNvSpPr>
            <p:nvPr/>
          </p:nvSpPr>
          <p:spPr bwMode="auto">
            <a:xfrm>
              <a:off x="1603" y="2812"/>
              <a:ext cx="835" cy="36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>
                  <a:latin typeface="Tahoma" pitchFamily="34" charset="0"/>
                </a:rPr>
                <a:t>$50</a:t>
              </a:r>
            </a:p>
          </p:txBody>
        </p:sp>
        <p:sp>
          <p:nvSpPr>
            <p:cNvPr id="25617" name="Line 16"/>
            <p:cNvSpPr>
              <a:spLocks noChangeShapeType="1"/>
            </p:cNvSpPr>
            <p:nvPr/>
          </p:nvSpPr>
          <p:spPr bwMode="auto">
            <a:xfrm flipV="1">
              <a:off x="1394" y="2752"/>
              <a:ext cx="1454" cy="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5618" name="Text Box 17"/>
            <p:cNvSpPr txBox="1">
              <a:spLocks noChangeArrowheads="1"/>
            </p:cNvSpPr>
            <p:nvPr/>
          </p:nvSpPr>
          <p:spPr bwMode="auto">
            <a:xfrm>
              <a:off x="2871" y="2494"/>
              <a:ext cx="1879" cy="36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>
                  <a:latin typeface="Tahoma" pitchFamily="34" charset="0"/>
                </a:rPr>
                <a:t>+ 0.058</a:t>
              </a:r>
            </a:p>
          </p:txBody>
        </p:sp>
        <p:sp>
          <p:nvSpPr>
            <p:cNvPr id="25619" name="Text Box 18"/>
            <p:cNvSpPr txBox="1">
              <a:spLocks noChangeArrowheads="1"/>
            </p:cNvSpPr>
            <p:nvPr/>
          </p:nvSpPr>
          <p:spPr bwMode="auto">
            <a:xfrm>
              <a:off x="977" y="3236"/>
              <a:ext cx="313" cy="36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>
                  <a:latin typeface="Tahoma" pitchFamily="34" charset="0"/>
                </a:rPr>
                <a:t>=</a:t>
              </a:r>
            </a:p>
          </p:txBody>
        </p:sp>
        <p:sp>
          <p:nvSpPr>
            <p:cNvPr id="25620" name="Text Box 19"/>
            <p:cNvSpPr txBox="1">
              <a:spLocks noChangeArrowheads="1"/>
            </p:cNvSpPr>
            <p:nvPr/>
          </p:nvSpPr>
          <p:spPr bwMode="auto">
            <a:xfrm>
              <a:off x="1342" y="3236"/>
              <a:ext cx="2033" cy="36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>
                  <a:latin typeface="Tahoma" pitchFamily="34" charset="0"/>
                </a:rPr>
                <a:t>6.6% + 5.8%</a:t>
              </a:r>
            </a:p>
          </p:txBody>
        </p:sp>
        <p:sp>
          <p:nvSpPr>
            <p:cNvPr id="25621" name="Text Box 20"/>
            <p:cNvSpPr txBox="1">
              <a:spLocks noChangeArrowheads="1"/>
            </p:cNvSpPr>
            <p:nvPr/>
          </p:nvSpPr>
          <p:spPr bwMode="auto">
            <a:xfrm>
              <a:off x="977" y="3660"/>
              <a:ext cx="1983" cy="36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>
                  <a:latin typeface="Tahoma" pitchFamily="34" charset="0"/>
                </a:rPr>
                <a:t>=  12.4%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5659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646" name="Rectangle 26645">
            <a:extLst>
              <a:ext uri="{FF2B5EF4-FFF2-40B4-BE49-F238E27FC236}">
                <a16:creationId xmlns:a16="http://schemas.microsoft.com/office/drawing/2014/main" id="{A1F6BF70-C7D1-4AF9-8DB4-BEEB8A9C35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627" name="Rectangle 4"/>
          <p:cNvSpPr>
            <a:spLocks noGrp="1" noChangeArrowheads="1"/>
          </p:cNvSpPr>
          <p:nvPr>
            <p:ph type="title"/>
          </p:nvPr>
        </p:nvSpPr>
        <p:spPr>
          <a:xfrm>
            <a:off x="483798" y="1097280"/>
            <a:ext cx="2847230" cy="4666207"/>
          </a:xfrm>
        </p:spPr>
        <p:txBody>
          <a:bodyPr anchor="ctr">
            <a:normAutofit/>
          </a:bodyPr>
          <a:lstStyle/>
          <a:p>
            <a:pPr eaLnBrk="1" hangingPunct="1"/>
            <a:r>
              <a:rPr lang="en-US" sz="4200"/>
              <a:t>Estimating the Growth Rate</a:t>
            </a:r>
          </a:p>
        </p:txBody>
      </p:sp>
      <p:grpSp>
        <p:nvGrpSpPr>
          <p:cNvPr id="26647" name="Group 26646">
            <a:extLst>
              <a:ext uri="{FF2B5EF4-FFF2-40B4-BE49-F238E27FC236}">
                <a16:creationId xmlns:a16="http://schemas.microsoft.com/office/drawing/2014/main" id="{0C66A8B6-1F6E-4FCC-93B9-B9986B6FD1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1932" y="5945955"/>
            <a:ext cx="9082028" cy="525780"/>
            <a:chOff x="82576" y="5945955"/>
            <a:chExt cx="12109423" cy="525780"/>
          </a:xfrm>
        </p:grpSpPr>
        <p:sp>
          <p:nvSpPr>
            <p:cNvPr id="26637" name="Rectangle 26636">
              <a:extLst>
                <a:ext uri="{FF2B5EF4-FFF2-40B4-BE49-F238E27FC236}">
                  <a16:creationId xmlns:a16="http://schemas.microsoft.com/office/drawing/2014/main" id="{CAF7C4FD-65AD-4BBE-886A-D2E923F94C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-103361" y="6131892"/>
              <a:ext cx="524256" cy="15238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648" name="Rectangle 26647">
              <a:extLst>
                <a:ext uri="{FF2B5EF4-FFF2-40B4-BE49-F238E27FC236}">
                  <a16:creationId xmlns:a16="http://schemas.microsoft.com/office/drawing/2014/main" id="{1BA8278B-6DF7-481F-B1FA-FFE7D6C3C7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 flipH="1">
              <a:off x="5998176" y="277912"/>
              <a:ext cx="524256" cy="1186339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6649" name="Rectangle 26648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50279" y="587829"/>
            <a:ext cx="4878975" cy="568234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492240"/>
            <a:ext cx="20574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  <a:defRPr/>
            </a:pPr>
            <a:fld id="{5F2E00E0-5B78-4318-B7D1-05E6D99F5FEF}" type="slidenum">
              <a:rPr lang="en-US" smtClean="0"/>
              <a:pPr>
                <a:spcAft>
                  <a:spcPts val="600"/>
                </a:spcAft>
                <a:defRPr/>
              </a:pPr>
              <a:t>14</a:t>
            </a:fld>
            <a:endParaRPr lang="en-US"/>
          </a:p>
        </p:txBody>
      </p:sp>
      <p:graphicFrame>
        <p:nvGraphicFramePr>
          <p:cNvPr id="26650" name="Rectangle 5">
            <a:extLst>
              <a:ext uri="{FF2B5EF4-FFF2-40B4-BE49-F238E27FC236}">
                <a16:creationId xmlns:a16="http://schemas.microsoft.com/office/drawing/2014/main" id="{5C700DFC-0F2A-3F2A-DDB2-990A1E2E17B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91748107"/>
              </p:ext>
            </p:extLst>
          </p:nvPr>
        </p:nvGraphicFramePr>
        <p:xfrm>
          <a:off x="4073652" y="1014153"/>
          <a:ext cx="4438638" cy="49793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286879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660" name="Rectangle 27659">
            <a:extLst>
              <a:ext uri="{FF2B5EF4-FFF2-40B4-BE49-F238E27FC236}">
                <a16:creationId xmlns:a16="http://schemas.microsoft.com/office/drawing/2014/main" id="{A1F6BF70-C7D1-4AF9-8DB4-BEEB8A9C35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653" name="Rectangle 1034"/>
          <p:cNvSpPr>
            <a:spLocks noGrp="1" noChangeArrowheads="1"/>
          </p:cNvSpPr>
          <p:nvPr>
            <p:ph type="title"/>
          </p:nvPr>
        </p:nvSpPr>
        <p:spPr>
          <a:xfrm>
            <a:off x="483798" y="1097280"/>
            <a:ext cx="2847230" cy="4666207"/>
          </a:xfrm>
        </p:spPr>
        <p:txBody>
          <a:bodyPr anchor="ctr">
            <a:normAutofit/>
          </a:bodyPr>
          <a:lstStyle/>
          <a:p>
            <a:pPr eaLnBrk="1" hangingPunct="1"/>
            <a:r>
              <a:rPr lang="en-US" sz="4200" b="1"/>
              <a:t>Earnings Retention Model</a:t>
            </a:r>
          </a:p>
        </p:txBody>
      </p:sp>
      <p:grpSp>
        <p:nvGrpSpPr>
          <p:cNvPr id="27662" name="Group 27661">
            <a:extLst>
              <a:ext uri="{FF2B5EF4-FFF2-40B4-BE49-F238E27FC236}">
                <a16:creationId xmlns:a16="http://schemas.microsoft.com/office/drawing/2014/main" id="{0C66A8B6-1F6E-4FCC-93B9-B9986B6FD1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1932" y="5945955"/>
            <a:ext cx="9082028" cy="525780"/>
            <a:chOff x="82576" y="5945955"/>
            <a:chExt cx="12109423" cy="525780"/>
          </a:xfrm>
        </p:grpSpPr>
        <p:sp>
          <p:nvSpPr>
            <p:cNvPr id="27663" name="Rectangle 27662">
              <a:extLst>
                <a:ext uri="{FF2B5EF4-FFF2-40B4-BE49-F238E27FC236}">
                  <a16:creationId xmlns:a16="http://schemas.microsoft.com/office/drawing/2014/main" id="{CAF7C4FD-65AD-4BBE-886A-D2E923F94C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-103361" y="6131892"/>
              <a:ext cx="524256" cy="15238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664" name="Rectangle 27663">
              <a:extLst>
                <a:ext uri="{FF2B5EF4-FFF2-40B4-BE49-F238E27FC236}">
                  <a16:creationId xmlns:a16="http://schemas.microsoft.com/office/drawing/2014/main" id="{1BA8278B-6DF7-481F-B1FA-FFE7D6C3C7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 flipH="1">
              <a:off x="5998176" y="277912"/>
              <a:ext cx="524256" cy="1186339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7666" name="Rectangle 27665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50279" y="587829"/>
            <a:ext cx="4878975" cy="568234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492240"/>
            <a:ext cx="20574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  <a:defRPr/>
            </a:pPr>
            <a:fld id="{8751B42D-6CCC-4FF6-9CFD-D2155596C551}" type="slidenum">
              <a:rPr lang="en-US"/>
              <a:pPr>
                <a:spcAft>
                  <a:spcPts val="600"/>
                </a:spcAft>
                <a:defRPr/>
              </a:pPr>
              <a:t>15</a:t>
            </a:fld>
            <a:endParaRPr lang="en-US"/>
          </a:p>
        </p:txBody>
      </p:sp>
      <p:sp>
        <p:nvSpPr>
          <p:cNvPr id="27651" name="Rectangle 1026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7652" name="Rectangle 1027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graphicFrame>
        <p:nvGraphicFramePr>
          <p:cNvPr id="27656" name="Rectangle 1035">
            <a:extLst>
              <a:ext uri="{FF2B5EF4-FFF2-40B4-BE49-F238E27FC236}">
                <a16:creationId xmlns:a16="http://schemas.microsoft.com/office/drawing/2014/main" id="{5782DDEC-ADEC-2122-DD5F-087FE93F93B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98859709"/>
              </p:ext>
            </p:extLst>
          </p:nvPr>
        </p:nvGraphicFramePr>
        <p:xfrm>
          <a:off x="4073652" y="1014153"/>
          <a:ext cx="4438638" cy="49793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70870466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683" name="Rectangle 28682">
            <a:extLst>
              <a:ext uri="{FF2B5EF4-FFF2-40B4-BE49-F238E27FC236}">
                <a16:creationId xmlns:a16="http://schemas.microsoft.com/office/drawing/2014/main" id="{DBF61EA3-B236-439E-9C0B-340980D56B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677" name="Rectangle 7"/>
          <p:cNvSpPr>
            <a:spLocks noGrp="1" noChangeArrowheads="1"/>
          </p:cNvSpPr>
          <p:nvPr>
            <p:ph type="title"/>
          </p:nvPr>
        </p:nvSpPr>
        <p:spPr>
          <a:xfrm>
            <a:off x="606478" y="386930"/>
            <a:ext cx="6927525" cy="1188950"/>
          </a:xfrm>
        </p:spPr>
        <p:txBody>
          <a:bodyPr anchor="b"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4000"/>
              <a:t>Earnings Retention Model (Continued)</a:t>
            </a:r>
          </a:p>
        </p:txBody>
      </p:sp>
      <p:grpSp>
        <p:nvGrpSpPr>
          <p:cNvPr id="28685" name="Group 28684">
            <a:extLst>
              <a:ext uri="{FF2B5EF4-FFF2-40B4-BE49-F238E27FC236}">
                <a16:creationId xmlns:a16="http://schemas.microsoft.com/office/drawing/2014/main" id="{28FAF094-D087-493F-8DF9-A486C2D6BB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1998368"/>
            <a:ext cx="8771274" cy="782176"/>
            <a:chOff x="-2" y="1998368"/>
            <a:chExt cx="11695083" cy="782176"/>
          </a:xfrm>
        </p:grpSpPr>
        <p:sp>
          <p:nvSpPr>
            <p:cNvPr id="28686" name="Rectangle 28685">
              <a:extLst>
                <a:ext uri="{FF2B5EF4-FFF2-40B4-BE49-F238E27FC236}">
                  <a16:creationId xmlns:a16="http://schemas.microsoft.com/office/drawing/2014/main" id="{8D7C88D8-5509-4514-925A-9CE148E5CB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687" name="Rectangle 28686">
              <a:extLst>
                <a:ext uri="{FF2B5EF4-FFF2-40B4-BE49-F238E27FC236}">
                  <a16:creationId xmlns:a16="http://schemas.microsoft.com/office/drawing/2014/main" id="{7275593D-F75E-4426-AE3E-2CDEFD228D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-2" y="1998845"/>
              <a:ext cx="11454595" cy="7816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8689" name="Rectangle 28688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8537521" cy="414784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678" name="Rectangle 8"/>
          <p:cNvSpPr>
            <a:spLocks noGrp="1" noChangeArrowheads="1"/>
          </p:cNvSpPr>
          <p:nvPr>
            <p:ph idx="1"/>
          </p:nvPr>
        </p:nvSpPr>
        <p:spPr>
          <a:xfrm>
            <a:off x="595245" y="2599509"/>
            <a:ext cx="7607751" cy="3435531"/>
          </a:xfrm>
        </p:spPr>
        <p:txBody>
          <a:bodyPr anchor="ctr">
            <a:normAutofit/>
          </a:bodyPr>
          <a:lstStyle/>
          <a:p>
            <a:pPr eaLnBrk="1" hangingPunct="1"/>
            <a:r>
              <a:rPr lang="en-US" sz="2100" dirty="0"/>
              <a:t>Growth from earnings retention model:</a:t>
            </a:r>
            <a:br>
              <a:rPr lang="en-US" sz="2100" dirty="0"/>
            </a:br>
            <a:r>
              <a:rPr lang="en-US" sz="2100" dirty="0"/>
              <a:t>g = (Retention rate)(ROE) </a:t>
            </a:r>
            <a:br>
              <a:rPr lang="en-US" sz="2100" dirty="0"/>
            </a:br>
            <a:r>
              <a:rPr lang="en-US" sz="2100" dirty="0"/>
              <a:t>g = (1 – Payout rate)(ROE)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100" dirty="0"/>
              <a:t>	g = (1 – 0.62)(15%) = 5.7%.</a:t>
            </a:r>
            <a:br>
              <a:rPr lang="en-US" sz="2100" dirty="0"/>
            </a:br>
            <a:br>
              <a:rPr lang="en-US" sz="2100" dirty="0"/>
            </a:br>
            <a:r>
              <a:rPr lang="en-US" sz="2100" dirty="0"/>
              <a:t>This is close to g = 5.8% given earlier.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492240"/>
            <a:ext cx="20574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  <a:defRPr/>
            </a:pPr>
            <a:fld id="{509F655C-F9A3-48B1-BC45-32CBA2476B45}" type="slidenum">
              <a:rPr lang="en-US"/>
              <a:pPr>
                <a:spcAft>
                  <a:spcPts val="600"/>
                </a:spcAft>
                <a:defRPr/>
              </a:pPr>
              <a:t>16</a:t>
            </a:fld>
            <a:endParaRPr lang="en-US"/>
          </a:p>
        </p:txBody>
      </p:sp>
      <p:sp>
        <p:nvSpPr>
          <p:cNvPr id="28675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8676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0547219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767" name="Rectangle 31766">
            <a:extLst>
              <a:ext uri="{FF2B5EF4-FFF2-40B4-BE49-F238E27FC236}">
                <a16:creationId xmlns:a16="http://schemas.microsoft.com/office/drawing/2014/main" id="{F0A604E4-7307-451C-93BE-F1F7E1BF3B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914400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769" name="Rectangle 31768">
            <a:extLst>
              <a:ext uri="{FF2B5EF4-FFF2-40B4-BE49-F238E27FC236}">
                <a16:creationId xmlns:a16="http://schemas.microsoft.com/office/drawing/2014/main" id="{F7F3A0AA-35E5-4085-942B-7378390306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282344"/>
            <a:ext cx="9143997" cy="159074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771" name="Rectangle 31770">
            <a:extLst>
              <a:ext uri="{FF2B5EF4-FFF2-40B4-BE49-F238E27FC236}">
                <a16:creationId xmlns:a16="http://schemas.microsoft.com/office/drawing/2014/main" id="{402F5C38-C747-4173-ABBF-656E39E821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5282344"/>
            <a:ext cx="6086475" cy="1590742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773" name="Rectangle 31772">
            <a:extLst>
              <a:ext uri="{FF2B5EF4-FFF2-40B4-BE49-F238E27FC236}">
                <a16:creationId xmlns:a16="http://schemas.microsoft.com/office/drawing/2014/main" id="{E37EECFC-A684-4391-AE85-4CDAF5565F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5282344"/>
            <a:ext cx="9143998" cy="1590742"/>
          </a:xfrm>
          <a:prstGeom prst="rect">
            <a:avLst/>
          </a:prstGeom>
          <a:gradFill>
            <a:gsLst>
              <a:gs pos="0">
                <a:srgbClr val="000000">
                  <a:alpha val="71765"/>
                </a:srgbClr>
              </a:gs>
              <a:gs pos="100000">
                <a:schemeClr val="accent1">
                  <a:alpha val="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747" name="Rectangle 50"/>
          <p:cNvSpPr>
            <a:spLocks noGrp="1" noChangeArrowheads="1"/>
          </p:cNvSpPr>
          <p:nvPr>
            <p:ph type="title"/>
          </p:nvPr>
        </p:nvSpPr>
        <p:spPr>
          <a:xfrm>
            <a:off x="524785" y="5490971"/>
            <a:ext cx="5221554" cy="11592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defTabSz="914400">
              <a:lnSpc>
                <a:spcPct val="90000"/>
              </a:lnSpc>
            </a:pPr>
            <a:r>
              <a:rPr lang="en-US" sz="35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What’s a reasonable final estimate of r</a:t>
            </a:r>
            <a:r>
              <a:rPr lang="en-US" sz="3500" kern="1200" baseline="-250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</a:t>
            </a:r>
            <a:r>
              <a:rPr lang="en-US" sz="35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?</a:t>
            </a:r>
          </a:p>
        </p:txBody>
      </p:sp>
      <p:sp>
        <p:nvSpPr>
          <p:cNvPr id="3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78239" y="6455664"/>
            <a:ext cx="33604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  <a:defRPr/>
            </a:pPr>
            <a:fld id="{82BF54DF-CC20-422C-95BC-833FA4892020}" type="slidenum">
              <a:rPr lang="en-US" sz="1000">
                <a:solidFill>
                  <a:srgbClr val="FFFFFF"/>
                </a:solidFill>
              </a:rPr>
              <a:pPr defTabSz="914400">
                <a:spcAft>
                  <a:spcPts val="600"/>
                </a:spcAft>
                <a:defRPr/>
              </a:pPr>
              <a:t>17</a:t>
            </a:fld>
            <a:endParaRPr lang="en-US" sz="1000">
              <a:solidFill>
                <a:srgbClr val="FFFFFF"/>
              </a:solidFill>
            </a:endParaRPr>
          </a:p>
        </p:txBody>
      </p:sp>
      <p:graphicFrame>
        <p:nvGraphicFramePr>
          <p:cNvPr id="31762" name="Group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2960713"/>
              </p:ext>
            </p:extLst>
          </p:nvPr>
        </p:nvGraphicFramePr>
        <p:xfrm>
          <a:off x="2630226" y="1342797"/>
          <a:ext cx="3953013" cy="2615184"/>
        </p:xfrm>
        <a:graphic>
          <a:graphicData uri="http://schemas.openxmlformats.org/drawingml/2006/table">
            <a:tbl>
              <a:tblPr/>
              <a:tblGrid>
                <a:gridCol w="19334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95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5379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Method</a:t>
                      </a:r>
                    </a:p>
                  </a:txBody>
                  <a:tcPr marL="107769" marR="107769" marT="53884" marB="5388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Estimate</a:t>
                      </a:r>
                    </a:p>
                  </a:txBody>
                  <a:tcPr marL="107769" marR="107769" marT="53884" marB="5388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379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CAPM</a:t>
                      </a:r>
                    </a:p>
                  </a:txBody>
                  <a:tcPr marL="107769" marR="107769" marT="53884" marB="53884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12.8%</a:t>
                      </a:r>
                    </a:p>
                  </a:txBody>
                  <a:tcPr marL="107769" marR="107769" marT="53884" marB="53884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9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DCF</a:t>
                      </a:r>
                    </a:p>
                  </a:txBody>
                  <a:tcPr marL="107769" marR="107769" marT="53884" marB="5388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12.4%</a:t>
                      </a:r>
                    </a:p>
                  </a:txBody>
                  <a:tcPr marL="107769" marR="107769" marT="53884" marB="5388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79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Average</a:t>
                      </a:r>
                    </a:p>
                  </a:txBody>
                  <a:tcPr marL="107769" marR="107769" marT="53884" marB="5388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12.6%</a:t>
                      </a:r>
                    </a:p>
                  </a:txBody>
                  <a:tcPr marL="107769" marR="107769" marT="53884" marB="5388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61249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775" name="Rectangle 32774">
            <a:extLst>
              <a:ext uri="{FF2B5EF4-FFF2-40B4-BE49-F238E27FC236}">
                <a16:creationId xmlns:a16="http://schemas.microsoft.com/office/drawing/2014/main" id="{E51BA4DF-2BD4-4EC2-B1DB-B27C8AC718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771" name="Rectangle 4"/>
          <p:cNvSpPr>
            <a:spLocks noGrp="1" noChangeArrowheads="1"/>
          </p:cNvSpPr>
          <p:nvPr>
            <p:ph type="title"/>
          </p:nvPr>
        </p:nvSpPr>
        <p:spPr>
          <a:xfrm>
            <a:off x="3415299" y="548464"/>
            <a:ext cx="5098906" cy="1675623"/>
          </a:xfrm>
        </p:spPr>
        <p:txBody>
          <a:bodyPr anchor="b">
            <a:normAutofit/>
          </a:bodyPr>
          <a:lstStyle/>
          <a:p>
            <a:pPr eaLnBrk="1" hangingPunct="1"/>
            <a:r>
              <a:rPr lang="en-US" sz="3500"/>
              <a:t>Determining the Weights for the WACC</a:t>
            </a:r>
          </a:p>
        </p:txBody>
      </p:sp>
      <p:pic>
        <p:nvPicPr>
          <p:cNvPr id="32777" name="Picture 32776" descr="A digital balance scale using circles">
            <a:extLst>
              <a:ext uri="{FF2B5EF4-FFF2-40B4-BE49-F238E27FC236}">
                <a16:creationId xmlns:a16="http://schemas.microsoft.com/office/drawing/2014/main" id="{7B2E16D6-2416-17AD-2678-9BD9C4CF3A1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426" r="34808" b="1"/>
          <a:stretch/>
        </p:blipFill>
        <p:spPr>
          <a:xfrm>
            <a:off x="20" y="10"/>
            <a:ext cx="3147352" cy="6857990"/>
          </a:xfrm>
          <a:prstGeom prst="rect">
            <a:avLst/>
          </a:prstGeom>
          <a:effectLst/>
        </p:spPr>
      </p:pic>
      <p:sp>
        <p:nvSpPr>
          <p:cNvPr id="32772" name="Rectangle 5"/>
          <p:cNvSpPr>
            <a:spLocks noGrp="1" noChangeArrowheads="1"/>
          </p:cNvSpPr>
          <p:nvPr>
            <p:ph idx="1"/>
          </p:nvPr>
        </p:nvSpPr>
        <p:spPr>
          <a:xfrm>
            <a:off x="3415300" y="2409830"/>
            <a:ext cx="5098904" cy="3705217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000" dirty="0"/>
              <a:t>The weights are the percentages of the firm that will be financed by each component.</a:t>
            </a:r>
          </a:p>
          <a:p>
            <a:pPr marL="0" indent="0" eaLnBrk="1" hangingPunct="1">
              <a:buNone/>
            </a:pPr>
            <a:endParaRPr lang="en-US" sz="2000" dirty="0"/>
          </a:p>
          <a:p>
            <a:pPr eaLnBrk="1" hangingPunct="1"/>
            <a:r>
              <a:rPr lang="en-US" sz="2000" dirty="0"/>
              <a:t>If possible, always use the target weights for the percentages of the firm that will be financed with the various types of capital. 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95264" y="6356350"/>
            <a:ext cx="1620086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  <a:defRPr/>
            </a:pPr>
            <a:fld id="{58DEA767-7878-4B08-BEB6-7A17E69FD5DF}" type="slidenum">
              <a:rPr lang="en-US" smtClean="0"/>
              <a:pPr>
                <a:spcAft>
                  <a:spcPts val="600"/>
                </a:spcAft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1964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813" name="Rectangle 33812">
            <a:extLst>
              <a:ext uri="{FF2B5EF4-FFF2-40B4-BE49-F238E27FC236}">
                <a16:creationId xmlns:a16="http://schemas.microsoft.com/office/drawing/2014/main" id="{B66D7F65-E9B6-4775-8355-D095CC73C1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9144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795" name="Rectangle 5"/>
          <p:cNvSpPr>
            <a:spLocks noGrp="1" noChangeArrowheads="1"/>
          </p:cNvSpPr>
          <p:nvPr>
            <p:ph type="title"/>
          </p:nvPr>
        </p:nvSpPr>
        <p:spPr>
          <a:xfrm>
            <a:off x="852297" y="502021"/>
            <a:ext cx="4629946" cy="1655483"/>
          </a:xfrm>
        </p:spPr>
        <p:txBody>
          <a:bodyPr anchor="b">
            <a:normAutofit/>
          </a:bodyPr>
          <a:lstStyle/>
          <a:p>
            <a:pPr eaLnBrk="1" hangingPunct="1"/>
            <a:r>
              <a:rPr lang="en-US" sz="3500"/>
              <a:t>Estimating Weights for the Capital Structure</a:t>
            </a:r>
            <a:endParaRPr lang="en-US" sz="3500" dirty="0"/>
          </a:p>
        </p:txBody>
      </p:sp>
      <p:sp>
        <p:nvSpPr>
          <p:cNvPr id="33796" name="Rectangle 6"/>
          <p:cNvSpPr>
            <a:spLocks noGrp="1" noChangeArrowheads="1"/>
          </p:cNvSpPr>
          <p:nvPr>
            <p:ph idx="1"/>
          </p:nvPr>
        </p:nvSpPr>
        <p:spPr>
          <a:xfrm>
            <a:off x="852297" y="2408518"/>
            <a:ext cx="4629947" cy="3535083"/>
          </a:xfrm>
        </p:spPr>
        <p:txBody>
          <a:bodyPr>
            <a:normAutofit/>
          </a:bodyPr>
          <a:lstStyle/>
          <a:p>
            <a:pPr algn="just" eaLnBrk="1" hangingPunct="1"/>
            <a:r>
              <a:rPr lang="en-US" sz="2000" dirty="0"/>
              <a:t>If you don’t know the targets, it is better to estimate the weights using current market values than current book values.</a:t>
            </a:r>
          </a:p>
          <a:p>
            <a:pPr marL="0" indent="0" algn="just" eaLnBrk="1" hangingPunct="1">
              <a:buNone/>
            </a:pPr>
            <a:endParaRPr lang="en-US" sz="2000" dirty="0"/>
          </a:p>
          <a:p>
            <a:pPr algn="just" eaLnBrk="1" hangingPunct="1"/>
            <a:r>
              <a:rPr lang="en-US" sz="2000" dirty="0"/>
              <a:t>If you don’t know the market value of debt, then it is usually reasonable to use the book values of debt, especially if the debt is short-term.</a:t>
            </a:r>
          </a:p>
        </p:txBody>
      </p:sp>
      <p:pic>
        <p:nvPicPr>
          <p:cNvPr id="33799" name="Picture 33798" descr="Stones balancing on a wood">
            <a:extLst>
              <a:ext uri="{FF2B5EF4-FFF2-40B4-BE49-F238E27FC236}">
                <a16:creationId xmlns:a16="http://schemas.microsoft.com/office/drawing/2014/main" id="{2D22A465-468C-61CF-A3BE-1DC18EF292A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4904" r="26396" b="-1"/>
          <a:stretch/>
        </p:blipFill>
        <p:spPr>
          <a:xfrm>
            <a:off x="6086475" y="-12515"/>
            <a:ext cx="3057525" cy="6418631"/>
          </a:xfrm>
          <a:prstGeom prst="rect">
            <a:avLst/>
          </a:prstGeom>
        </p:spPr>
      </p:pic>
      <p:sp>
        <p:nvSpPr>
          <p:cNvPr id="33814" name="Rectangle 33813">
            <a:extLst>
              <a:ext uri="{FF2B5EF4-FFF2-40B4-BE49-F238E27FC236}">
                <a16:creationId xmlns:a16="http://schemas.microsoft.com/office/drawing/2014/main" id="{61707E60-CEC9-4661-AA82-69242EB4BD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6406116"/>
            <a:ext cx="9143998" cy="461774"/>
          </a:xfrm>
          <a:prstGeom prst="rect">
            <a:avLst/>
          </a:prstGeom>
          <a:gradFill>
            <a:gsLst>
              <a:gs pos="0">
                <a:srgbClr val="000000"/>
              </a:gs>
              <a:gs pos="70000">
                <a:schemeClr val="accent1">
                  <a:lumMod val="7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812" name="Rectangle 33811">
            <a:extLst>
              <a:ext uri="{FF2B5EF4-FFF2-40B4-BE49-F238E27FC236}">
                <a16:creationId xmlns:a16="http://schemas.microsoft.com/office/drawing/2014/main" id="{8F035CD8-AE30-4146-96F2-036B0CE5E4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5" y="6406115"/>
            <a:ext cx="3057523" cy="464399"/>
          </a:xfrm>
          <a:prstGeom prst="rect">
            <a:avLst/>
          </a:prstGeom>
          <a:gradFill>
            <a:gsLst>
              <a:gs pos="19000">
                <a:srgbClr val="000000">
                  <a:alpha val="46000"/>
                </a:srgbClr>
              </a:gs>
              <a:gs pos="99000">
                <a:schemeClr val="accent1"/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78240" y="6455431"/>
            <a:ext cx="33443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  <a:defRPr/>
            </a:pPr>
            <a:fld id="{4B3B206E-21D1-4FC6-B39F-39293847BDEE}" type="slidenum">
              <a:rPr lang="en-US" sz="1000">
                <a:solidFill>
                  <a:srgbClr val="FFFFFF"/>
                </a:solidFill>
              </a:rPr>
              <a:pPr>
                <a:spcAft>
                  <a:spcPts val="600"/>
                </a:spcAft>
                <a:defRPr/>
              </a:pPr>
              <a:t>19</a:t>
            </a:fld>
            <a:endParaRPr lang="en-US" sz="10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43857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825" name="Rectangle 34824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827" name="Rectangle 34826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829" name="Rectangle 34828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831" name="Rectangle 34830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819" name="Rectangle 7"/>
          <p:cNvSpPr>
            <a:spLocks noGrp="1" noChangeArrowheads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/>
          </a:bodyPr>
          <a:lstStyle/>
          <a:p>
            <a:pPr eaLnBrk="1" hangingPunct="1"/>
            <a:r>
              <a:rPr lang="en-US" sz="3500">
                <a:solidFill>
                  <a:srgbClr val="FFFFFF"/>
                </a:solidFill>
              </a:rPr>
              <a:t>Estimating Weights (Continued)</a:t>
            </a:r>
          </a:p>
        </p:txBody>
      </p:sp>
      <p:sp>
        <p:nvSpPr>
          <p:cNvPr id="34820" name="Rectangle 8"/>
          <p:cNvSpPr>
            <a:spLocks noChangeArrowheads="1"/>
          </p:cNvSpPr>
          <p:nvPr/>
        </p:nvSpPr>
        <p:spPr>
          <a:xfrm>
            <a:off x="1771470" y="2112579"/>
            <a:ext cx="5619014" cy="3090241"/>
          </a:xfrm>
          <a:prstGeom prst="rect">
            <a:avLst/>
          </a:prstGeom>
        </p:spPr>
        <p:txBody>
          <a:bodyPr/>
          <a:lstStyle/>
          <a:p>
            <a:pPr defTabSz="310896">
              <a:spcAft>
                <a:spcPts val="600"/>
              </a:spcAft>
            </a:pPr>
            <a:r>
              <a:rPr lang="en-US" sz="2448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Suppose the stock price is $50, there are 3 million shares of stock, and $100 million of debt.</a:t>
            </a:r>
          </a:p>
          <a:p>
            <a:pPr eaLnBrk="1" hangingPunct="1">
              <a:spcAft>
                <a:spcPts val="600"/>
              </a:spcAft>
            </a:pPr>
            <a:endParaRPr lang="en-US" dirty="0"/>
          </a:p>
        </p:txBody>
      </p:sp>
      <p:sp>
        <p:nvSpPr>
          <p:cNvPr id="6" name="Slide Number Placeholder 5"/>
          <p:cNvSpPr>
            <a:spLocks/>
          </p:cNvSpPr>
          <p:nvPr/>
        </p:nvSpPr>
        <p:spPr>
          <a:xfrm>
            <a:off x="5933703" y="5359988"/>
            <a:ext cx="1456781" cy="249300"/>
          </a:xfrm>
          <a:prstGeom prst="rect">
            <a:avLst/>
          </a:prstGeom>
        </p:spPr>
        <p:txBody>
          <a:bodyPr/>
          <a:lstStyle/>
          <a:p>
            <a:pPr defTabSz="310896">
              <a:spcAft>
                <a:spcPts val="600"/>
              </a:spcAft>
              <a:defRPr/>
            </a:pPr>
            <a:fld id="{D0F94554-93CD-4C7F-BC65-8DBEE7D48486}" type="slidenum">
              <a:rPr lang="en-US" sz="1224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defTabSz="310896">
                <a:spcAft>
                  <a:spcPts val="600"/>
                </a:spcAft>
                <a:defRPr/>
              </a:pPr>
              <a:t>20</a:t>
            </a:fld>
            <a:endParaRPr lang="en-US"/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0D9D9552-A799-574D-9CA6-DD61C1CED9B7}"/>
              </a:ext>
            </a:extLst>
          </p:cNvPr>
          <p:cNvSpPr txBox="1">
            <a:spLocks noChangeArrowheads="1"/>
          </p:cNvSpPr>
          <p:nvPr/>
        </p:nvSpPr>
        <p:spPr>
          <a:xfrm>
            <a:off x="1958413" y="3495877"/>
            <a:ext cx="5019609" cy="28095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33172" indent="-233172" defTabSz="310896"/>
            <a:r>
              <a:rPr lang="en-US" sz="2176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</a:t>
            </a:r>
            <a:r>
              <a:rPr lang="en-US" sz="2176" kern="1200" baseline="-250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</a:t>
            </a:r>
            <a:r>
              <a:rPr lang="en-US" sz="2176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= $50(3 million) = $150 million</a:t>
            </a:r>
          </a:p>
          <a:p>
            <a:pPr marL="233172" indent="-233172" defTabSz="310896"/>
            <a:r>
              <a:rPr lang="en-US" sz="2176" kern="120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V</a:t>
            </a:r>
            <a:r>
              <a:rPr lang="en-US" sz="2176" kern="1200" baseline="-2500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</a:t>
            </a:r>
            <a:r>
              <a:rPr lang="en-US" sz="2176" kern="1200" baseline="-250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176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= $100 million</a:t>
            </a:r>
          </a:p>
          <a:p>
            <a:pPr marL="233172" indent="-233172" defTabSz="310896"/>
            <a:r>
              <a:rPr lang="en-US" sz="2176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Total value = $250 million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3380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874" name="Rectangle 36873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876" name="Rectangle 36875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878" name="Rectangle 36877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880" name="Rectangle 36879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867" name="Rectangle 2"/>
          <p:cNvSpPr>
            <a:spLocks noGrp="1" noChangeArrowheads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/>
          </a:bodyPr>
          <a:lstStyle/>
          <a:p>
            <a:pPr eaLnBrk="1" hangingPunct="1"/>
            <a:r>
              <a:rPr lang="en-US" sz="3500">
                <a:solidFill>
                  <a:srgbClr val="FFFFFF"/>
                </a:solidFill>
              </a:rPr>
              <a:t>Estimating Weights (Continued)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78240" y="6455664"/>
            <a:ext cx="336042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  <a:defRPr/>
            </a:pPr>
            <a:fld id="{32AEC11F-D237-4947-A3CB-5AC07F092488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  <a:defRPr/>
              </a:pPr>
              <a:t>21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36870" name="Rectangle 3">
            <a:extLst>
              <a:ext uri="{FF2B5EF4-FFF2-40B4-BE49-F238E27FC236}">
                <a16:creationId xmlns:a16="http://schemas.microsoft.com/office/drawing/2014/main" id="{6D473FDD-CC8E-372D-8654-8D79B0309F7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74167653"/>
              </p:ext>
            </p:extLst>
          </p:nvPr>
        </p:nvGraphicFramePr>
        <p:xfrm>
          <a:off x="483042" y="2112579"/>
          <a:ext cx="8195871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253760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899" name="Rectangle 37898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901" name="Rectangle 37900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903" name="Rectangle 37902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905" name="Rectangle 37904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907" name="Rectangle 37906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893" name="Rectangle 2057"/>
          <p:cNvSpPr>
            <a:spLocks noGrp="1" noChangeArrowheads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200">
                <a:solidFill>
                  <a:srgbClr val="FFFFFF"/>
                </a:solidFill>
              </a:rPr>
              <a:t>What’s the WACC using the target weights?</a:t>
            </a:r>
          </a:p>
        </p:txBody>
      </p:sp>
      <p:sp>
        <p:nvSpPr>
          <p:cNvPr id="37894" name="Rectangle 2058"/>
          <p:cNvSpPr>
            <a:spLocks noGrp="1" noChangeArrowheads="1"/>
          </p:cNvSpPr>
          <p:nvPr>
            <p:ph idx="1"/>
          </p:nvPr>
        </p:nvSpPr>
        <p:spPr>
          <a:xfrm>
            <a:off x="1028699" y="2318197"/>
            <a:ext cx="7293023" cy="3683358"/>
          </a:xfrm>
        </p:spPr>
        <p:txBody>
          <a:bodyPr anchor="ctr">
            <a:normAutofit/>
          </a:bodyPr>
          <a:lstStyle/>
          <a:p>
            <a:pPr marL="1658938" indent="-1658938" eaLnBrk="1" hangingPunct="1">
              <a:buFont typeface="Wingdings" pitchFamily="2" charset="2"/>
              <a:buNone/>
              <a:tabLst>
                <a:tab pos="1254125" algn="l"/>
              </a:tabLst>
            </a:pPr>
            <a:r>
              <a:rPr lang="en-US" sz="2400" dirty="0"/>
              <a:t>WACC	= </a:t>
            </a:r>
            <a:r>
              <a:rPr lang="en-US" sz="2400" dirty="0" err="1"/>
              <a:t>w</a:t>
            </a:r>
            <a:r>
              <a:rPr lang="en-US" sz="2400" baseline="-25000" dirty="0" err="1"/>
              <a:t>d</a:t>
            </a:r>
            <a:r>
              <a:rPr lang="en-US" sz="2400" dirty="0" err="1"/>
              <a:t>r</a:t>
            </a:r>
            <a:r>
              <a:rPr lang="en-US" sz="2400" baseline="-25000" dirty="0" err="1"/>
              <a:t>d</a:t>
            </a:r>
            <a:r>
              <a:rPr lang="en-US" sz="2400" dirty="0"/>
              <a:t>(1 – T) + </a:t>
            </a:r>
            <a:r>
              <a:rPr lang="en-US" sz="2400" dirty="0" err="1"/>
              <a:t>w</a:t>
            </a:r>
            <a:r>
              <a:rPr lang="en-US" sz="2400" baseline="-25000" dirty="0" err="1"/>
              <a:t>s</a:t>
            </a:r>
            <a:r>
              <a:rPr lang="en-US" sz="2400" dirty="0" err="1"/>
              <a:t>r</a:t>
            </a:r>
            <a:r>
              <a:rPr lang="en-US" sz="2400" baseline="-25000" dirty="0" err="1"/>
              <a:t>s</a:t>
            </a:r>
            <a:endParaRPr lang="en-US" sz="2400" baseline="-25000" dirty="0"/>
          </a:p>
          <a:p>
            <a:pPr marL="1658938" indent="-1658938" eaLnBrk="1" hangingPunct="1">
              <a:buFont typeface="Wingdings" pitchFamily="2" charset="2"/>
              <a:buNone/>
              <a:tabLst>
                <a:tab pos="1254125" algn="l"/>
              </a:tabLst>
            </a:pPr>
            <a:endParaRPr lang="en-US" sz="2400" baseline="-25000" dirty="0"/>
          </a:p>
          <a:p>
            <a:pPr marL="1658938" indent="-1658938" eaLnBrk="1" hangingPunct="1">
              <a:buFont typeface="Wingdings" pitchFamily="2" charset="2"/>
              <a:buNone/>
              <a:tabLst>
                <a:tab pos="1254125" algn="l"/>
              </a:tabLst>
            </a:pPr>
            <a:r>
              <a:rPr lang="en-US" sz="2400" dirty="0"/>
              <a:t>	= 0.4(10%)(1 </a:t>
            </a:r>
            <a:r>
              <a:rPr lang="en-US" sz="2400" dirty="0">
                <a:cs typeface="Tahoma" pitchFamily="34" charset="0"/>
              </a:rPr>
              <a:t>− </a:t>
            </a:r>
            <a:r>
              <a:rPr lang="en-US" sz="2400" dirty="0"/>
              <a:t>0.4) +  0.6(12.6%)</a:t>
            </a:r>
          </a:p>
          <a:p>
            <a:pPr marL="1658938" indent="-1658938" eaLnBrk="1" hangingPunct="1">
              <a:buFont typeface="Wingdings" pitchFamily="2" charset="2"/>
              <a:buNone/>
              <a:tabLst>
                <a:tab pos="1254125" algn="l"/>
              </a:tabLst>
            </a:pPr>
            <a:endParaRPr lang="en-US" sz="2400" dirty="0"/>
          </a:p>
          <a:p>
            <a:pPr marL="1658938" indent="-1658938" eaLnBrk="1" hangingPunct="1">
              <a:buFont typeface="Wingdings" pitchFamily="2" charset="2"/>
              <a:buNone/>
              <a:tabLst>
                <a:tab pos="1254125" algn="l"/>
              </a:tabLst>
            </a:pPr>
            <a:r>
              <a:rPr lang="en-US" sz="2400" dirty="0"/>
              <a:t>WACC	= 	9.96%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78240" y="6455431"/>
            <a:ext cx="33443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  <a:defRPr/>
            </a:pPr>
            <a:fld id="{CDA84C46-340E-49F8-8EF3-0DA6FCF70470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  <a:defRPr/>
              </a:pPr>
              <a:t>22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7891" name="Rectangle 2050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7892" name="Rectangle 2051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6556223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921" name="Rectangle 38920">
            <a:extLst>
              <a:ext uri="{FF2B5EF4-FFF2-40B4-BE49-F238E27FC236}">
                <a16:creationId xmlns:a16="http://schemas.microsoft.com/office/drawing/2014/main" id="{979E27D9-03C7-44E2-9FF8-15D0C8506A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915" name="Rectangle 2053"/>
          <p:cNvSpPr>
            <a:spLocks noGrp="1" noChangeArrowheads="1"/>
          </p:cNvSpPr>
          <p:nvPr>
            <p:ph type="title"/>
          </p:nvPr>
        </p:nvSpPr>
        <p:spPr>
          <a:xfrm>
            <a:off x="852297" y="502021"/>
            <a:ext cx="7266222" cy="1642969"/>
          </a:xfrm>
        </p:spPr>
        <p:txBody>
          <a:bodyPr anchor="b">
            <a:normAutofit/>
          </a:bodyPr>
          <a:lstStyle/>
          <a:p>
            <a:r>
              <a:rPr lang="en-US" sz="3500"/>
              <a:t>What factors influence a company’s WACC?</a:t>
            </a:r>
          </a:p>
        </p:txBody>
      </p:sp>
      <p:sp>
        <p:nvSpPr>
          <p:cNvPr id="38916" name="Rectangle 2054"/>
          <p:cNvSpPr>
            <a:spLocks noGrp="1" noChangeArrowheads="1"/>
          </p:cNvSpPr>
          <p:nvPr>
            <p:ph idx="1"/>
          </p:nvPr>
        </p:nvSpPr>
        <p:spPr>
          <a:xfrm>
            <a:off x="852297" y="2418409"/>
            <a:ext cx="7266222" cy="3454358"/>
          </a:xfrm>
        </p:spPr>
        <p:txBody>
          <a:bodyPr anchor="t">
            <a:normAutofit/>
          </a:bodyPr>
          <a:lstStyle/>
          <a:p>
            <a:pPr eaLnBrk="1" hangingPunct="1"/>
            <a:r>
              <a:rPr lang="en-US" sz="2000" dirty="0"/>
              <a:t>Uncontrollable factors:</a:t>
            </a:r>
          </a:p>
          <a:p>
            <a:pPr lvl="1" eaLnBrk="1" hangingPunct="1"/>
            <a:r>
              <a:rPr lang="en-US" sz="2000" dirty="0"/>
              <a:t>Market conditions, especially interest rates</a:t>
            </a:r>
          </a:p>
          <a:p>
            <a:pPr lvl="1" eaLnBrk="1" hangingPunct="1"/>
            <a:r>
              <a:rPr lang="en-US" sz="2000" dirty="0"/>
              <a:t>The market risk premium</a:t>
            </a:r>
          </a:p>
          <a:p>
            <a:pPr lvl="1" eaLnBrk="1" hangingPunct="1"/>
            <a:r>
              <a:rPr lang="en-US" sz="2000" dirty="0"/>
              <a:t>Tax rates</a:t>
            </a:r>
          </a:p>
          <a:p>
            <a:pPr eaLnBrk="1" hangingPunct="1"/>
            <a:r>
              <a:rPr lang="en-US" sz="2000" dirty="0"/>
              <a:t>Controllable factors:</a:t>
            </a:r>
          </a:p>
          <a:p>
            <a:pPr lvl="1" eaLnBrk="1" hangingPunct="1"/>
            <a:r>
              <a:rPr lang="en-US" sz="2000" dirty="0"/>
              <a:t>Capital structure policy</a:t>
            </a:r>
          </a:p>
          <a:p>
            <a:pPr lvl="1" eaLnBrk="1" hangingPunct="1"/>
            <a:r>
              <a:rPr lang="en-US" sz="2000" dirty="0"/>
              <a:t>Dividend policy</a:t>
            </a:r>
          </a:p>
          <a:p>
            <a:pPr lvl="1" eaLnBrk="1" hangingPunct="1"/>
            <a:r>
              <a:rPr lang="en-US" sz="2000" dirty="0"/>
              <a:t>Investment policy.  Firms with riskier projects generally have a higher cost of equity</a:t>
            </a:r>
          </a:p>
        </p:txBody>
      </p:sp>
      <p:sp>
        <p:nvSpPr>
          <p:cNvPr id="38923" name="Rectangle 38922">
            <a:extLst>
              <a:ext uri="{FF2B5EF4-FFF2-40B4-BE49-F238E27FC236}">
                <a16:creationId xmlns:a16="http://schemas.microsoft.com/office/drawing/2014/main" id="{EEBF1590-3B36-48EE-A89D-3B6F3CB256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9144000" cy="456773"/>
          </a:xfrm>
          <a:prstGeom prst="rect">
            <a:avLst/>
          </a:prstGeom>
          <a:gradFill>
            <a:gsLst>
              <a:gs pos="0">
                <a:schemeClr val="accent1"/>
              </a:gs>
              <a:gs pos="78000">
                <a:srgbClr val="0000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925" name="Rectangle 38924">
            <a:extLst>
              <a:ext uri="{FF2B5EF4-FFF2-40B4-BE49-F238E27FC236}">
                <a16:creationId xmlns:a16="http://schemas.microsoft.com/office/drawing/2014/main" id="{AC8F6C8C-AB5A-4548-942D-E3FD40ACBC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028950" y="6400799"/>
            <a:ext cx="6115048" cy="456772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100000">
                <a:schemeClr val="accent1">
                  <a:lumMod val="7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78240" y="6455664"/>
            <a:ext cx="336042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  <a:defRPr/>
            </a:pPr>
            <a:fld id="{100E48C5-993B-49CA-8E65-B911299E1771}" type="slidenum">
              <a:rPr lang="en-US" sz="1000">
                <a:solidFill>
                  <a:srgbClr val="FFFFFF"/>
                </a:solidFill>
              </a:rPr>
              <a:pPr>
                <a:spcAft>
                  <a:spcPts val="600"/>
                </a:spcAft>
                <a:defRPr/>
              </a:pPr>
              <a:t>23</a:t>
            </a:fld>
            <a:endParaRPr lang="en-US" sz="10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05162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945" name="Rectangle 39944">
            <a:extLst>
              <a:ext uri="{FF2B5EF4-FFF2-40B4-BE49-F238E27FC236}">
                <a16:creationId xmlns:a16="http://schemas.microsoft.com/office/drawing/2014/main" id="{979E27D9-03C7-44E2-9FF8-15D0C8506A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939" name="Rectangle 7"/>
          <p:cNvSpPr>
            <a:spLocks noGrp="1" noChangeArrowheads="1"/>
          </p:cNvSpPr>
          <p:nvPr>
            <p:ph type="title"/>
          </p:nvPr>
        </p:nvSpPr>
        <p:spPr>
          <a:xfrm>
            <a:off x="852297" y="502021"/>
            <a:ext cx="7266222" cy="1642969"/>
          </a:xfrm>
        </p:spPr>
        <p:txBody>
          <a:bodyPr anchor="b">
            <a:normAutofit/>
          </a:bodyPr>
          <a:lstStyle/>
          <a:p>
            <a:pPr eaLnBrk="1" hangingPunct="1"/>
            <a:r>
              <a:rPr lang="en-US" sz="3500"/>
              <a:t>Is the firm’s WACC correct for each of its divisions?</a:t>
            </a:r>
          </a:p>
        </p:txBody>
      </p:sp>
      <p:sp>
        <p:nvSpPr>
          <p:cNvPr id="39940" name="Rectangle 8"/>
          <p:cNvSpPr>
            <a:spLocks noGrp="1" noChangeArrowheads="1"/>
          </p:cNvSpPr>
          <p:nvPr>
            <p:ph idx="1"/>
          </p:nvPr>
        </p:nvSpPr>
        <p:spPr>
          <a:xfrm>
            <a:off x="852297" y="2418409"/>
            <a:ext cx="7266222" cy="3454358"/>
          </a:xfrm>
        </p:spPr>
        <p:txBody>
          <a:bodyPr anchor="t">
            <a:normAutofit/>
          </a:bodyPr>
          <a:lstStyle/>
          <a:p>
            <a:pPr algn="just" eaLnBrk="1" hangingPunct="1"/>
            <a:r>
              <a:rPr lang="en-US" sz="2400" dirty="0"/>
              <a:t>NO!  The composite WACC reflects the risk of an average project undertaken by the firm.</a:t>
            </a:r>
          </a:p>
          <a:p>
            <a:pPr marL="0" indent="0" algn="just" eaLnBrk="1" hangingPunct="1">
              <a:buNone/>
            </a:pPr>
            <a:endParaRPr lang="en-US" sz="2400" dirty="0"/>
          </a:p>
          <a:p>
            <a:pPr algn="just" eaLnBrk="1" hangingPunct="1"/>
            <a:r>
              <a:rPr lang="en-US" sz="2400" dirty="0"/>
              <a:t>Different divisions may have different risks.  The division’s WACC should be adjusted to reflect the division’s risk and capital structure.</a:t>
            </a:r>
          </a:p>
        </p:txBody>
      </p:sp>
      <p:sp>
        <p:nvSpPr>
          <p:cNvPr id="39947" name="Rectangle 39946">
            <a:extLst>
              <a:ext uri="{FF2B5EF4-FFF2-40B4-BE49-F238E27FC236}">
                <a16:creationId xmlns:a16="http://schemas.microsoft.com/office/drawing/2014/main" id="{EEBF1590-3B36-48EE-A89D-3B6F3CB256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9144000" cy="456773"/>
          </a:xfrm>
          <a:prstGeom prst="rect">
            <a:avLst/>
          </a:prstGeom>
          <a:gradFill>
            <a:gsLst>
              <a:gs pos="0">
                <a:schemeClr val="accent1"/>
              </a:gs>
              <a:gs pos="78000">
                <a:srgbClr val="0000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949" name="Rectangle 39948">
            <a:extLst>
              <a:ext uri="{FF2B5EF4-FFF2-40B4-BE49-F238E27FC236}">
                <a16:creationId xmlns:a16="http://schemas.microsoft.com/office/drawing/2014/main" id="{AC8F6C8C-AB5A-4548-942D-E3FD40ACBC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028950" y="6400799"/>
            <a:ext cx="6115048" cy="456772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100000">
                <a:schemeClr val="accent1">
                  <a:lumMod val="7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78240" y="6455664"/>
            <a:ext cx="336042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  <a:defRPr/>
            </a:pPr>
            <a:fld id="{1F7922EE-00B1-486F-9DCB-62D42CFD59C8}" type="slidenum">
              <a:rPr lang="en-US" sz="1000">
                <a:solidFill>
                  <a:srgbClr val="FFFFFF"/>
                </a:solidFill>
              </a:rPr>
              <a:pPr>
                <a:spcAft>
                  <a:spcPts val="600"/>
                </a:spcAft>
                <a:defRPr/>
              </a:pPr>
              <a:t>24</a:t>
            </a:fld>
            <a:endParaRPr lang="en-US" sz="10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93232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0969" name="Rectangle 40968">
            <a:extLst>
              <a:ext uri="{FF2B5EF4-FFF2-40B4-BE49-F238E27FC236}">
                <a16:creationId xmlns:a16="http://schemas.microsoft.com/office/drawing/2014/main" id="{979E27D9-03C7-44E2-9FF8-15D0C8506A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963" name="Rectangle 7"/>
          <p:cNvSpPr>
            <a:spLocks noGrp="1" noChangeArrowheads="1"/>
          </p:cNvSpPr>
          <p:nvPr>
            <p:ph type="title"/>
          </p:nvPr>
        </p:nvSpPr>
        <p:spPr>
          <a:xfrm>
            <a:off x="852297" y="502021"/>
            <a:ext cx="7266222" cy="1642969"/>
          </a:xfrm>
        </p:spPr>
        <p:txBody>
          <a:bodyPr anchor="b">
            <a:normAutofit/>
          </a:bodyPr>
          <a:lstStyle/>
          <a:p>
            <a:pPr eaLnBrk="1" hangingPunct="1"/>
            <a:r>
              <a:rPr lang="en-US" sz="3500"/>
              <a:t>The Risk-Adjusted Divisional Cost of Capital</a:t>
            </a:r>
          </a:p>
        </p:txBody>
      </p:sp>
      <p:sp>
        <p:nvSpPr>
          <p:cNvPr id="40964" name="Rectangle 8"/>
          <p:cNvSpPr>
            <a:spLocks noGrp="1" noChangeArrowheads="1"/>
          </p:cNvSpPr>
          <p:nvPr>
            <p:ph idx="1"/>
          </p:nvPr>
        </p:nvSpPr>
        <p:spPr>
          <a:xfrm>
            <a:off x="852297" y="2418409"/>
            <a:ext cx="7266222" cy="3454358"/>
          </a:xfrm>
        </p:spPr>
        <p:txBody>
          <a:bodyPr anchor="t">
            <a:normAutofit/>
          </a:bodyPr>
          <a:lstStyle/>
          <a:p>
            <a:pPr algn="just" eaLnBrk="1" hangingPunct="1"/>
            <a:r>
              <a:rPr lang="en-US" sz="2400" dirty="0"/>
              <a:t>Estimate the cost of capital that the division would have if it were a stand-alone firm.  </a:t>
            </a:r>
          </a:p>
          <a:p>
            <a:pPr marL="0" indent="0" algn="just" eaLnBrk="1" hangingPunct="1">
              <a:buNone/>
            </a:pPr>
            <a:endParaRPr lang="en-US" sz="2400" dirty="0"/>
          </a:p>
          <a:p>
            <a:pPr algn="just" eaLnBrk="1" hangingPunct="1"/>
            <a:r>
              <a:rPr lang="en-US" sz="2400" dirty="0"/>
              <a:t>This requires estimating the division’s beta, cost of debt, and capital structure.</a:t>
            </a:r>
          </a:p>
        </p:txBody>
      </p:sp>
      <p:sp>
        <p:nvSpPr>
          <p:cNvPr id="40971" name="Rectangle 40970">
            <a:extLst>
              <a:ext uri="{FF2B5EF4-FFF2-40B4-BE49-F238E27FC236}">
                <a16:creationId xmlns:a16="http://schemas.microsoft.com/office/drawing/2014/main" id="{EEBF1590-3B36-48EE-A89D-3B6F3CB256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9144000" cy="456773"/>
          </a:xfrm>
          <a:prstGeom prst="rect">
            <a:avLst/>
          </a:prstGeom>
          <a:gradFill>
            <a:gsLst>
              <a:gs pos="0">
                <a:schemeClr val="accent1"/>
              </a:gs>
              <a:gs pos="78000">
                <a:srgbClr val="0000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973" name="Rectangle 40972">
            <a:extLst>
              <a:ext uri="{FF2B5EF4-FFF2-40B4-BE49-F238E27FC236}">
                <a16:creationId xmlns:a16="http://schemas.microsoft.com/office/drawing/2014/main" id="{AC8F6C8C-AB5A-4548-942D-E3FD40ACBC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028950" y="6400799"/>
            <a:ext cx="6115048" cy="456772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100000">
                <a:schemeClr val="accent1">
                  <a:lumMod val="7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78240" y="6455664"/>
            <a:ext cx="336042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  <a:defRPr/>
            </a:pPr>
            <a:fld id="{BEC28ACA-FB61-4970-85AE-9042F6FB18E7}" type="slidenum">
              <a:rPr lang="en-US" sz="1000">
                <a:solidFill>
                  <a:srgbClr val="FFFFFF"/>
                </a:solidFill>
              </a:rPr>
              <a:pPr>
                <a:spcAft>
                  <a:spcPts val="600"/>
                </a:spcAft>
                <a:defRPr/>
              </a:pPr>
              <a:t>25</a:t>
            </a:fld>
            <a:endParaRPr lang="en-US" sz="10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57296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994" name="Rectangle 41993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996" name="Rectangle 41995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998" name="Rectangle 41997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000" name="Rectangle 41999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2002" name="Freeform: Shape 42001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2004" name="Rectangle 42003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2" y="1914808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987" name="Rectangle 6"/>
          <p:cNvSpPr>
            <a:spLocks noGrp="1" noChangeArrowheads="1"/>
          </p:cNvSpPr>
          <p:nvPr>
            <p:ph type="title"/>
          </p:nvPr>
        </p:nvSpPr>
        <p:spPr>
          <a:xfrm>
            <a:off x="439858" y="1683756"/>
            <a:ext cx="2336449" cy="2396359"/>
          </a:xfrm>
        </p:spPr>
        <p:txBody>
          <a:bodyPr anchor="b">
            <a:normAutofit/>
          </a:bodyPr>
          <a:lstStyle/>
          <a:p>
            <a:pPr algn="r" eaLnBrk="1" hangingPunct="1">
              <a:lnSpc>
                <a:spcPct val="90000"/>
              </a:lnSpc>
            </a:pPr>
            <a:r>
              <a:rPr lang="en-US" sz="2700">
                <a:solidFill>
                  <a:srgbClr val="FFFFFF"/>
                </a:solidFill>
              </a:rPr>
              <a:t>Pure Play Method for Estimating Beta for a Division or a Project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78240" y="6455664"/>
            <a:ext cx="336042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  <a:defRPr/>
            </a:pPr>
            <a:fld id="{D251FC1B-ABD5-4968-8D09-8B517DDC8C15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  <a:defRPr/>
              </a:pPr>
              <a:t>26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41990" name="Rectangle 7">
            <a:extLst>
              <a:ext uri="{FF2B5EF4-FFF2-40B4-BE49-F238E27FC236}">
                <a16:creationId xmlns:a16="http://schemas.microsoft.com/office/drawing/2014/main" id="{BFCCE0CA-666B-2AEF-9E0F-262458DEFC6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97823460"/>
              </p:ext>
            </p:extLst>
          </p:nvPr>
        </p:nvGraphicFramePr>
        <p:xfrm>
          <a:off x="3678789" y="750440"/>
          <a:ext cx="5000124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254660774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3017" name="Rectangle 43016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43019" name="Rectangle 43018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021" name="Rectangle 43020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023" name="Rectangle 43022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025" name="Rectangle 43024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027" name="Freeform: Shape 43026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3029" name="Rectangle 43028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0" y="1904672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011" name="Rectangle 5"/>
          <p:cNvSpPr>
            <a:spLocks noGrp="1" noChangeArrowheads="1"/>
          </p:cNvSpPr>
          <p:nvPr>
            <p:ph type="title"/>
          </p:nvPr>
        </p:nvSpPr>
        <p:spPr>
          <a:xfrm>
            <a:off x="350041" y="586855"/>
            <a:ext cx="2401025" cy="3387497"/>
          </a:xfrm>
        </p:spPr>
        <p:txBody>
          <a:bodyPr anchor="b">
            <a:normAutofit/>
          </a:bodyPr>
          <a:lstStyle/>
          <a:p>
            <a:pPr algn="r" eaLnBrk="1" hangingPunct="1"/>
            <a:r>
              <a:rPr lang="en-US" sz="3500">
                <a:solidFill>
                  <a:srgbClr val="FFFFFF"/>
                </a:solidFill>
              </a:rPr>
              <a:t>Accounting Beta Method for Estimating Beta</a:t>
            </a:r>
          </a:p>
        </p:txBody>
      </p:sp>
      <p:sp>
        <p:nvSpPr>
          <p:cNvPr id="43012" name="Rectangle 6"/>
          <p:cNvSpPr>
            <a:spLocks noGrp="1" noChangeArrowheads="1"/>
          </p:cNvSpPr>
          <p:nvPr>
            <p:ph idx="1"/>
          </p:nvPr>
        </p:nvSpPr>
        <p:spPr>
          <a:xfrm>
            <a:off x="3607694" y="649480"/>
            <a:ext cx="4916510" cy="5546047"/>
          </a:xfrm>
        </p:spPr>
        <p:txBody>
          <a:bodyPr anchor="ctr">
            <a:normAutofit/>
          </a:bodyPr>
          <a:lstStyle/>
          <a:p>
            <a:pPr algn="just" eaLnBrk="1" hangingPunct="1"/>
            <a:r>
              <a:rPr lang="en-US" sz="2400" dirty="0"/>
              <a:t>Run regression between the project’s ROA and S&amp;P Index ROA.</a:t>
            </a:r>
          </a:p>
          <a:p>
            <a:pPr algn="just" eaLnBrk="1" hangingPunct="1"/>
            <a:r>
              <a:rPr lang="en-US" sz="2400" dirty="0"/>
              <a:t>Accounting betas are correlated with market betas.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78240" y="6455664"/>
            <a:ext cx="336042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  <a:defRPr/>
            </a:pPr>
            <a:fld id="{02CBEA42-6C6A-460F-9B3D-914835E5D1E7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  <a:defRPr/>
              </a:pPr>
              <a:t>27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7241479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042" name="Rectangle 44041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044" name="Rectangle 44043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046" name="Rectangle 44045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048" name="Rectangle 44047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050" name="Freeform: Shape 44049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4052" name="Rectangle 44051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2" y="1914808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035" name="Rectangle 4"/>
          <p:cNvSpPr>
            <a:spLocks noGrp="1" noChangeArrowheads="1"/>
          </p:cNvSpPr>
          <p:nvPr>
            <p:ph type="title"/>
          </p:nvPr>
        </p:nvSpPr>
        <p:spPr>
          <a:xfrm>
            <a:off x="439858" y="1683756"/>
            <a:ext cx="2336449" cy="2396359"/>
          </a:xfrm>
        </p:spPr>
        <p:txBody>
          <a:bodyPr anchor="b">
            <a:normAutofit/>
          </a:bodyPr>
          <a:lstStyle/>
          <a:p>
            <a:pPr algn="r" eaLnBrk="1" hangingPunct="1"/>
            <a:r>
              <a:rPr lang="en-US" sz="3200">
                <a:solidFill>
                  <a:srgbClr val="FFFFFF"/>
                </a:solidFill>
              </a:rPr>
              <a:t>Divisional Cost of Capital Using CAPM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78240" y="6455664"/>
            <a:ext cx="336042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  <a:defRPr/>
            </a:pPr>
            <a:fld id="{92FFF3EF-5E09-43FC-B811-12FA75A08457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  <a:defRPr/>
              </a:pPr>
              <a:t>28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44038" name="Rectangle 5">
            <a:extLst>
              <a:ext uri="{FF2B5EF4-FFF2-40B4-BE49-F238E27FC236}">
                <a16:creationId xmlns:a16="http://schemas.microsoft.com/office/drawing/2014/main" id="{534B7537-E1C1-65F0-59A5-7693225F627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58777385"/>
              </p:ext>
            </p:extLst>
          </p:nvPr>
        </p:nvGraphicFramePr>
        <p:xfrm>
          <a:off x="3678789" y="750440"/>
          <a:ext cx="5000124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886029367"/>
      </p:ext>
    </p:extLst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>
                <a:solidFill>
                  <a:srgbClr val="1200A8"/>
                </a:solidFill>
              </a:rPr>
              <a:t>Divisional Cost of Capital Using CAPM (Continued)</a:t>
            </a:r>
            <a:endParaRPr lang="en-US" dirty="0">
              <a:solidFill>
                <a:srgbClr val="1200A8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03AFA6-48EA-4956-B5AB-D46FBD4812C7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  <p:sp>
        <p:nvSpPr>
          <p:cNvPr id="45060" name="Rectangle 4"/>
          <p:cNvSpPr>
            <a:spLocks noGrp="1" noChangeArrowheads="1"/>
          </p:cNvSpPr>
          <p:nvPr>
            <p:ph type="body" idx="4294967295"/>
          </p:nvPr>
        </p:nvSpPr>
        <p:spPr>
          <a:xfrm>
            <a:off x="818062" y="1980184"/>
            <a:ext cx="8325938" cy="4106291"/>
          </a:xfrm>
        </p:spPr>
        <p:txBody>
          <a:bodyPr>
            <a:normAutofit/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en-US" sz="3600" dirty="0"/>
              <a:t>Division’s required return on equity: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3600" dirty="0" err="1"/>
              <a:t>r</a:t>
            </a:r>
            <a:r>
              <a:rPr lang="en-US" sz="3600" baseline="-25000" dirty="0" err="1"/>
              <a:t>s</a:t>
            </a:r>
            <a:r>
              <a:rPr lang="en-US" sz="3600" dirty="0"/>
              <a:t>	= </a:t>
            </a:r>
            <a:r>
              <a:rPr lang="en-US" sz="3600" dirty="0" err="1"/>
              <a:t>r</a:t>
            </a:r>
            <a:r>
              <a:rPr lang="en-US" sz="3600" baseline="-25000" dirty="0" err="1"/>
              <a:t>F</a:t>
            </a:r>
            <a:r>
              <a:rPr lang="en-US" sz="3600" dirty="0"/>
              <a:t> + (r</a:t>
            </a:r>
            <a:r>
              <a:rPr lang="en-US" sz="3600" baseline="-25000" dirty="0"/>
              <a:t>M</a:t>
            </a:r>
            <a:r>
              <a:rPr lang="en-US" sz="3600" dirty="0"/>
              <a:t> – </a:t>
            </a:r>
            <a:r>
              <a:rPr lang="en-US" sz="3600" dirty="0" err="1"/>
              <a:t>r</a:t>
            </a:r>
            <a:r>
              <a:rPr lang="en-US" sz="3600" baseline="-25000" dirty="0" err="1"/>
              <a:t>F</a:t>
            </a:r>
            <a:r>
              <a:rPr lang="en-US" sz="3600" dirty="0"/>
              <a:t>)</a:t>
            </a:r>
            <a:r>
              <a:rPr lang="en-US" sz="3600" dirty="0" err="1"/>
              <a:t>b</a:t>
            </a:r>
            <a:r>
              <a:rPr lang="en-US" sz="3600" baseline="-25000" dirty="0" err="1"/>
              <a:t>Div</a:t>
            </a:r>
            <a:r>
              <a:rPr lang="en-US" sz="3600" baseline="-25000" dirty="0"/>
              <a:t>.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3600" dirty="0" err="1"/>
              <a:t>r</a:t>
            </a:r>
            <a:r>
              <a:rPr lang="en-US" sz="3600" baseline="-25000" dirty="0" err="1"/>
              <a:t>s</a:t>
            </a:r>
            <a:r>
              <a:rPr lang="en-US" sz="3600" dirty="0"/>
              <a:t> = 5.6% + (6%)1.7 = 15.8%.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3600" dirty="0" err="1"/>
              <a:t>WACC</a:t>
            </a:r>
            <a:r>
              <a:rPr lang="en-US" sz="3600" baseline="-25000" dirty="0" err="1"/>
              <a:t>Div</a:t>
            </a:r>
            <a:r>
              <a:rPr lang="en-US" sz="3600" baseline="-25000" dirty="0"/>
              <a:t>.</a:t>
            </a:r>
            <a:r>
              <a:rPr lang="en-US" sz="3600" dirty="0"/>
              <a:t>	= w</a:t>
            </a:r>
            <a:r>
              <a:rPr lang="en-US" sz="3600" baseline="-25000" dirty="0"/>
              <a:t>d</a:t>
            </a:r>
            <a:r>
              <a:rPr lang="en-US" sz="3600" dirty="0"/>
              <a:t> </a:t>
            </a:r>
            <a:r>
              <a:rPr lang="en-US" sz="3600" dirty="0" err="1"/>
              <a:t>r</a:t>
            </a:r>
            <a:r>
              <a:rPr lang="en-US" sz="3600" baseline="-25000" dirty="0" err="1"/>
              <a:t>d</a:t>
            </a:r>
            <a:r>
              <a:rPr lang="en-US" sz="3600" dirty="0"/>
              <a:t>(1 – T) + </a:t>
            </a:r>
            <a:r>
              <a:rPr lang="en-US" sz="3600" dirty="0" err="1"/>
              <a:t>w</a:t>
            </a:r>
            <a:r>
              <a:rPr lang="en-US" sz="3600" baseline="-25000" dirty="0" err="1"/>
              <a:t>s</a:t>
            </a:r>
            <a:r>
              <a:rPr lang="en-US" sz="3600" dirty="0" err="1"/>
              <a:t>r</a:t>
            </a:r>
            <a:r>
              <a:rPr lang="en-US" sz="3600" baseline="-25000" dirty="0" err="1"/>
              <a:t>s</a:t>
            </a:r>
            <a:endParaRPr lang="en-US" sz="3600" baseline="-25000" dirty="0"/>
          </a:p>
          <a:p>
            <a:pPr lvl="1" eaLnBrk="1" hangingPunct="1">
              <a:buFont typeface="Wingdings" pitchFamily="2" charset="2"/>
              <a:buNone/>
            </a:pPr>
            <a:r>
              <a:rPr lang="en-US" sz="3200" dirty="0"/>
              <a:t>		   	= 0.1(12%)(0.6) + 0.9(15.8%)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sz="3200" dirty="0"/>
              <a:t>			= 14.94% 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≈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14.9%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7051670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9162" name="Rectangle 49161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164" name="Rectangle 49163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166" name="Rectangle 49165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168" name="Rectangle 49167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9170" name="Freeform: Shape 49169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9172" name="Rectangle 49171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2" y="1914808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155" name="Rectangle 4"/>
          <p:cNvSpPr>
            <a:spLocks noGrp="1" noChangeArrowheads="1"/>
          </p:cNvSpPr>
          <p:nvPr>
            <p:ph type="title"/>
          </p:nvPr>
        </p:nvSpPr>
        <p:spPr>
          <a:xfrm>
            <a:off x="439858" y="1683756"/>
            <a:ext cx="2336449" cy="2396359"/>
          </a:xfrm>
        </p:spPr>
        <p:txBody>
          <a:bodyPr anchor="b">
            <a:normAutofit/>
          </a:bodyPr>
          <a:lstStyle/>
          <a:p>
            <a:pPr algn="r" eaLnBrk="1" hangingPunct="1">
              <a:lnSpc>
                <a:spcPct val="90000"/>
              </a:lnSpc>
            </a:pPr>
            <a:r>
              <a:rPr lang="en-US" sz="3000">
                <a:solidFill>
                  <a:srgbClr val="FFFFFF"/>
                </a:solidFill>
              </a:rPr>
              <a:t>A Project-Specific, Risk-Adjusted</a:t>
            </a:r>
            <a:br>
              <a:rPr lang="en-US" sz="3000">
                <a:solidFill>
                  <a:srgbClr val="FFFFFF"/>
                </a:solidFill>
              </a:rPr>
            </a:br>
            <a:r>
              <a:rPr lang="en-US" sz="3000">
                <a:solidFill>
                  <a:srgbClr val="FFFFFF"/>
                </a:solidFill>
              </a:rPr>
              <a:t> Cost of Capital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78240" y="6455664"/>
            <a:ext cx="336042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  <a:defRPr/>
            </a:pPr>
            <a:fld id="{D0DE4EA9-E259-4144-9B8E-60C345E2B8AF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  <a:defRPr/>
              </a:pPr>
              <a:t>30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49158" name="Rectangle 5">
            <a:extLst>
              <a:ext uri="{FF2B5EF4-FFF2-40B4-BE49-F238E27FC236}">
                <a16:creationId xmlns:a16="http://schemas.microsoft.com/office/drawing/2014/main" id="{6D95E332-CD95-BC20-7BC0-D2982FD6966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87036697"/>
              </p:ext>
            </p:extLst>
          </p:nvPr>
        </p:nvGraphicFramePr>
        <p:xfrm>
          <a:off x="3678789" y="750440"/>
          <a:ext cx="5000124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7417212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282" name="Rectangle 54281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284" name="Rectangle 54283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286" name="Rectangle 54285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288" name="Rectangle 54287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4275" name="Rectangle 5"/>
          <p:cNvSpPr>
            <a:spLocks noGrp="1" noChangeArrowheads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/>
          </a:bodyPr>
          <a:lstStyle/>
          <a:p>
            <a:pPr eaLnBrk="1" hangingPunct="1"/>
            <a:r>
              <a:rPr lang="en-US" sz="3500">
                <a:solidFill>
                  <a:srgbClr val="FFFFFF"/>
                </a:solidFill>
              </a:rPr>
              <a:t>Four Mistakes to Avoid</a:t>
            </a:r>
          </a:p>
        </p:txBody>
      </p:sp>
      <p:sp>
        <p:nvSpPr>
          <p:cNvPr id="54276" name="Rectangle 6"/>
          <p:cNvSpPr>
            <a:spLocks noChangeArrowheads="1"/>
          </p:cNvSpPr>
          <p:nvPr/>
        </p:nvSpPr>
        <p:spPr>
          <a:xfrm>
            <a:off x="1145026" y="2112579"/>
            <a:ext cx="7148582" cy="3705421"/>
          </a:xfrm>
          <a:prstGeom prst="rect">
            <a:avLst/>
          </a:prstGeom>
        </p:spPr>
        <p:txBody>
          <a:bodyPr/>
          <a:lstStyle/>
          <a:p>
            <a:pPr marL="457200" indent="-457200" algn="just" defTabSz="370332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Current vs. historical cost of debt</a:t>
            </a:r>
          </a:p>
          <a:p>
            <a:pPr marL="457200" indent="-457200" algn="just" defTabSz="370332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Mixing current and historical measures to estimate the market risk premium</a:t>
            </a:r>
          </a:p>
          <a:p>
            <a:pPr marL="457200" indent="-457200" algn="just" defTabSz="370332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Book weights vs. Market Weights</a:t>
            </a:r>
          </a:p>
          <a:p>
            <a:pPr marL="457200" indent="-457200" algn="just" defTabSz="370332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Incorrect cost of capital components</a:t>
            </a:r>
          </a:p>
          <a:p>
            <a:pPr eaLnBrk="1" hangingPunct="1">
              <a:spcAft>
                <a:spcPts val="600"/>
              </a:spcAft>
            </a:pPr>
            <a:endParaRPr lang="en-US" dirty="0"/>
          </a:p>
        </p:txBody>
      </p:sp>
      <p:sp>
        <p:nvSpPr>
          <p:cNvPr id="6" name="Slide Number Placeholder 5"/>
          <p:cNvSpPr>
            <a:spLocks/>
          </p:cNvSpPr>
          <p:nvPr/>
        </p:nvSpPr>
        <p:spPr>
          <a:xfrm>
            <a:off x="6135842" y="6006455"/>
            <a:ext cx="1746785" cy="298929"/>
          </a:xfrm>
          <a:prstGeom prst="rect">
            <a:avLst/>
          </a:prstGeom>
        </p:spPr>
        <p:txBody>
          <a:bodyPr/>
          <a:lstStyle/>
          <a:p>
            <a:pPr defTabSz="370332">
              <a:spcAft>
                <a:spcPts val="600"/>
              </a:spcAft>
              <a:defRPr/>
            </a:pPr>
            <a:fld id="{D663B0D6-B6D0-4FD1-ADE5-4A987008EDD2}" type="slidenum">
              <a:rPr lang="en-US" sz="1458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defTabSz="370332">
                <a:spcAft>
                  <a:spcPts val="600"/>
                </a:spcAft>
                <a:defRPr/>
              </a:pPr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445080"/>
      </p:ext>
    </p:extLst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1200A8"/>
                </a:solidFill>
              </a:rPr>
              <a:t>Current vs. Historical Cost of Debt</a:t>
            </a:r>
            <a:endParaRPr lang="en-US" dirty="0">
              <a:solidFill>
                <a:srgbClr val="1200A8"/>
              </a:solidFill>
            </a:endParaRPr>
          </a:p>
        </p:txBody>
      </p:sp>
      <p:sp>
        <p:nvSpPr>
          <p:cNvPr id="55300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When estimating the cost of debt, don’t use the coupon rate on existing debt, which represents the cost of past debt.  </a:t>
            </a:r>
          </a:p>
          <a:p>
            <a:pPr eaLnBrk="1" hangingPunct="1"/>
            <a:r>
              <a:rPr lang="en-US" dirty="0"/>
              <a:t>Use the current interest rate on new debt.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CFE01B8-7779-44F9-949C-1FD441FCB3A3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2940685"/>
      </p:ext>
    </p:extLst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6329" name="Rectangle 56328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331" name="Rectangle 56330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341" name="Rectangle 56340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342" name="Rectangle 56341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343" name="Rectangle 56342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323" name="Rectangle 11"/>
          <p:cNvSpPr>
            <a:spLocks noGrp="1" noChangeArrowheads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500">
                <a:solidFill>
                  <a:srgbClr val="FFFFFF"/>
                </a:solidFill>
              </a:rPr>
              <a:t>Estimating the Market Risk Premium</a:t>
            </a:r>
          </a:p>
        </p:txBody>
      </p:sp>
      <p:sp>
        <p:nvSpPr>
          <p:cNvPr id="56344" name="Rectangle 12"/>
          <p:cNvSpPr>
            <a:spLocks noGrp="1" noChangeArrowheads="1"/>
          </p:cNvSpPr>
          <p:nvPr>
            <p:ph idx="1"/>
          </p:nvPr>
        </p:nvSpPr>
        <p:spPr>
          <a:xfrm>
            <a:off x="1028699" y="2318197"/>
            <a:ext cx="7293023" cy="3683358"/>
          </a:xfrm>
        </p:spPr>
        <p:txBody>
          <a:bodyPr anchor="ctr">
            <a:normAutofit/>
          </a:bodyPr>
          <a:lstStyle/>
          <a:p>
            <a:pPr algn="just" eaLnBrk="1" hangingPunct="1"/>
            <a:r>
              <a:rPr lang="en-US" sz="2400" dirty="0"/>
              <a:t>When estimating the risk premium for the CAPM approach, don’t subtract the current long-term T-bond rate from the historical average return on common stocks.</a:t>
            </a:r>
          </a:p>
          <a:p>
            <a:pPr marL="0" indent="0" algn="just" eaLnBrk="1" hangingPunct="1">
              <a:buNone/>
            </a:pPr>
            <a:endParaRPr lang="en-US" sz="2400" dirty="0"/>
          </a:p>
          <a:p>
            <a:pPr algn="just" eaLnBrk="1" hangingPunct="1"/>
            <a:r>
              <a:rPr lang="en-US" sz="2400" dirty="0"/>
              <a:t>For example, if the historical r</a:t>
            </a:r>
            <a:r>
              <a:rPr lang="en-US" sz="2400" baseline="-25000" dirty="0"/>
              <a:t>M </a:t>
            </a:r>
            <a:r>
              <a:rPr lang="en-US" sz="2400" dirty="0"/>
              <a:t>has been about 12.2% and inflation drives the current </a:t>
            </a:r>
            <a:r>
              <a:rPr lang="en-US" sz="2400" dirty="0" err="1"/>
              <a:t>r</a:t>
            </a:r>
            <a:r>
              <a:rPr lang="en-US" sz="2400" baseline="-25000" dirty="0" err="1"/>
              <a:t>F</a:t>
            </a:r>
            <a:r>
              <a:rPr lang="en-US" sz="2400" dirty="0"/>
              <a:t> up to 10%, the current market risk premium is not 12.2% – 10% = 2.2%!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78240" y="6455431"/>
            <a:ext cx="33443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  <a:defRPr/>
            </a:pPr>
            <a:fld id="{EF50010C-8C8A-4F69-A1FD-27DAB32DA43F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  <a:defRPr/>
              </a:pPr>
              <a:t>33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2878344"/>
      </p:ext>
    </p:extLst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7" name="Rectangle 8"/>
          <p:cNvSpPr>
            <a:spLocks noGrp="1" noChangeArrowheads="1"/>
          </p:cNvSpPr>
          <p:nvPr>
            <p:ph type="title"/>
          </p:nvPr>
        </p:nvSpPr>
        <p:spPr>
          <a:xfrm>
            <a:off x="840699" y="687480"/>
            <a:ext cx="5605629" cy="994172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850"/>
              <a:t>Estimating Weights</a:t>
            </a:r>
          </a:p>
        </p:txBody>
      </p:sp>
      <p:sp>
        <p:nvSpPr>
          <p:cNvPr id="57348" name="Rectangle 9"/>
          <p:cNvSpPr>
            <a:spLocks noGrp="1" noChangeArrowheads="1"/>
          </p:cNvSpPr>
          <p:nvPr>
            <p:ph idx="1"/>
          </p:nvPr>
        </p:nvSpPr>
        <p:spPr>
          <a:xfrm>
            <a:off x="852321" y="2227943"/>
            <a:ext cx="5033221" cy="3788227"/>
          </a:xfrm>
        </p:spPr>
        <p:txBody>
          <a:bodyPr anchor="ctr">
            <a:normAutofit/>
          </a:bodyPr>
          <a:lstStyle/>
          <a:p>
            <a:pPr algn="just" eaLnBrk="1" hangingPunct="1"/>
            <a:r>
              <a:rPr lang="en-US" sz="2100" dirty="0"/>
              <a:t>Use the target capital structure to determine the weights.</a:t>
            </a:r>
          </a:p>
          <a:p>
            <a:pPr algn="just" eaLnBrk="1" hangingPunct="1"/>
            <a:r>
              <a:rPr lang="en-US" sz="2100" dirty="0"/>
              <a:t>If you don’t know the target weights, then use the current market value of equity. </a:t>
            </a:r>
          </a:p>
          <a:p>
            <a:pPr algn="just" eaLnBrk="1" hangingPunct="1"/>
            <a:r>
              <a:rPr lang="en-US" sz="2100" dirty="0"/>
              <a:t>If you don’t know the market value of debt, then the book value of debt often is a reasonable approximation, especially for short-term debt. </a:t>
            </a:r>
          </a:p>
        </p:txBody>
      </p:sp>
      <p:sp>
        <p:nvSpPr>
          <p:cNvPr id="57355" name="Rectangle 57354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89435" y="0"/>
            <a:ext cx="1954565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7357" name="Oval 57356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29567" y="2369132"/>
            <a:ext cx="2119736" cy="2119736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57352" name="Graphic 57351" descr="Scale">
            <a:extLst>
              <a:ext uri="{FF2B5EF4-FFF2-40B4-BE49-F238E27FC236}">
                <a16:creationId xmlns:a16="http://schemas.microsoft.com/office/drawing/2014/main" id="{109EECEA-576F-E7FF-1698-C28D4F2B3E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24964" y="2865141"/>
            <a:ext cx="1143455" cy="1143455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576075" y="6415760"/>
            <a:ext cx="759278" cy="273844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  <a:defRPr/>
            </a:pPr>
            <a:fld id="{272B15EF-ADA0-4B45-89B8-0222CEE5B8A1}" type="slidenum">
              <a:rPr lang="en-US" sz="920">
                <a:solidFill>
                  <a:srgbClr val="FFFFFF"/>
                </a:solidFill>
              </a:rPr>
              <a:pPr>
                <a:spcAft>
                  <a:spcPts val="600"/>
                </a:spcAft>
                <a:defRPr/>
              </a:pPr>
              <a:t>34</a:t>
            </a:fld>
            <a:endParaRPr lang="en-US" sz="92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4823547"/>
      </p:ext>
    </p:extLst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1" name="Rectangle 5"/>
          <p:cNvSpPr>
            <a:spLocks noGrp="1" noChangeArrowheads="1"/>
          </p:cNvSpPr>
          <p:nvPr>
            <p:ph type="title"/>
          </p:nvPr>
        </p:nvSpPr>
        <p:spPr>
          <a:xfrm>
            <a:off x="840699" y="687480"/>
            <a:ext cx="5605629" cy="994172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700" b="1"/>
              <a:t>Capital components are sources of funding that come from investors.</a:t>
            </a:r>
          </a:p>
        </p:txBody>
      </p:sp>
      <p:sp>
        <p:nvSpPr>
          <p:cNvPr id="58372" name="Rectangle 6"/>
          <p:cNvSpPr>
            <a:spLocks noGrp="1" noChangeArrowheads="1"/>
          </p:cNvSpPr>
          <p:nvPr>
            <p:ph idx="1"/>
          </p:nvPr>
        </p:nvSpPr>
        <p:spPr>
          <a:xfrm>
            <a:off x="852321" y="2227943"/>
            <a:ext cx="5033221" cy="3788227"/>
          </a:xfrm>
        </p:spPr>
        <p:txBody>
          <a:bodyPr anchor="ctr">
            <a:normAutofit/>
          </a:bodyPr>
          <a:lstStyle/>
          <a:p>
            <a:pPr algn="just" eaLnBrk="1" hangingPunct="1"/>
            <a:r>
              <a:rPr lang="en-US" sz="2100" dirty="0"/>
              <a:t>Accounts payable, accruals, and deferred taxes are not sources of funding that come from investors, so they are not included in the calculation of the WACC.</a:t>
            </a:r>
          </a:p>
          <a:p>
            <a:pPr marL="0" indent="0" algn="just" eaLnBrk="1" hangingPunct="1">
              <a:buNone/>
            </a:pPr>
            <a:endParaRPr lang="en-US" sz="2100" dirty="0"/>
          </a:p>
          <a:p>
            <a:pPr algn="just" eaLnBrk="1" hangingPunct="1"/>
            <a:r>
              <a:rPr lang="en-US" sz="2100" dirty="0"/>
              <a:t>We do adjust for these items when calculating project cash flows, but not when calculating the WACC.</a:t>
            </a:r>
          </a:p>
        </p:txBody>
      </p:sp>
      <p:sp>
        <p:nvSpPr>
          <p:cNvPr id="58379" name="Rectangle 58378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89435" y="0"/>
            <a:ext cx="1954565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8381" name="Oval 58380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29567" y="2369132"/>
            <a:ext cx="2119736" cy="2119736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58376" name="Graphic 58375" descr="Money">
            <a:extLst>
              <a:ext uri="{FF2B5EF4-FFF2-40B4-BE49-F238E27FC236}">
                <a16:creationId xmlns:a16="http://schemas.microsoft.com/office/drawing/2014/main" id="{62998C83-D288-97E6-A4BD-7FE20C7664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24964" y="2865141"/>
            <a:ext cx="1143455" cy="1143455"/>
          </a:xfrm>
          <a:prstGeom prst="rect">
            <a:avLst/>
          </a:prstGeom>
        </p:spPr>
      </p:pic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576075" y="6415760"/>
            <a:ext cx="759278" cy="273844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  <a:defRPr/>
            </a:pPr>
            <a:fld id="{DCDE9502-D70F-4CCF-85A7-E0ED1D3A82E9}" type="slidenum">
              <a:rPr lang="en-US" sz="920">
                <a:solidFill>
                  <a:srgbClr val="FFFFFF"/>
                </a:solidFill>
              </a:rPr>
              <a:pPr>
                <a:spcAft>
                  <a:spcPts val="600"/>
                </a:spcAft>
                <a:defRPr/>
              </a:pPr>
              <a:t>35</a:t>
            </a:fld>
            <a:endParaRPr lang="en-US" sz="92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7649056"/>
      </p:ext>
    </p:extLst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5" name="Rectangle 7"/>
          <p:cNvSpPr>
            <a:spLocks noGrp="1" noChangeArrowheads="1"/>
          </p:cNvSpPr>
          <p:nvPr>
            <p:ph type="title"/>
          </p:nvPr>
        </p:nvSpPr>
        <p:spPr>
          <a:xfrm>
            <a:off x="840699" y="687480"/>
            <a:ext cx="5605629" cy="99417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000"/>
              <a:t>Business Risk versus Financial Risk</a:t>
            </a:r>
          </a:p>
        </p:txBody>
      </p:sp>
      <p:sp>
        <p:nvSpPr>
          <p:cNvPr id="89096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852321" y="1938529"/>
            <a:ext cx="5033221" cy="4077642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100" dirty="0"/>
              <a:t>Business risk:</a:t>
            </a:r>
          </a:p>
          <a:p>
            <a:pPr lvl="1">
              <a:lnSpc>
                <a:spcPct val="90000"/>
              </a:lnSpc>
            </a:pPr>
            <a:r>
              <a:rPr lang="en-US" sz="2100" dirty="0"/>
              <a:t>Uncertainty in future EBIT, NOPAT, and ROIC.</a:t>
            </a:r>
          </a:p>
          <a:p>
            <a:pPr lvl="1">
              <a:lnSpc>
                <a:spcPct val="90000"/>
              </a:lnSpc>
            </a:pPr>
            <a:r>
              <a:rPr lang="en-US" sz="2100" dirty="0"/>
              <a:t>Depends on business factors such as competition, operating leverage, etc.</a:t>
            </a:r>
          </a:p>
          <a:p>
            <a:pPr>
              <a:lnSpc>
                <a:spcPct val="90000"/>
              </a:lnSpc>
            </a:pPr>
            <a:r>
              <a:rPr lang="en-US" sz="2100" dirty="0"/>
              <a:t>Financial risk:</a:t>
            </a:r>
          </a:p>
          <a:p>
            <a:pPr lvl="1">
              <a:lnSpc>
                <a:spcPct val="90000"/>
              </a:lnSpc>
            </a:pPr>
            <a:r>
              <a:rPr lang="en-US" sz="2100" dirty="0"/>
              <a:t>Additional business risk concentrated on common stockholders when financial leverage is used.</a:t>
            </a:r>
          </a:p>
          <a:p>
            <a:pPr lvl="1">
              <a:lnSpc>
                <a:spcPct val="90000"/>
              </a:lnSpc>
            </a:pPr>
            <a:r>
              <a:rPr lang="en-US" sz="2100" dirty="0"/>
              <a:t>Depends on the amount of debt financing.</a:t>
            </a:r>
          </a:p>
        </p:txBody>
      </p:sp>
      <p:sp>
        <p:nvSpPr>
          <p:cNvPr id="89103" name="Rectangle 89102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89435" y="0"/>
            <a:ext cx="1954565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9105" name="Oval 89104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29567" y="2369132"/>
            <a:ext cx="2119736" cy="2119736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89100" name="Graphic 89099" descr="Hierarchy">
            <a:extLst>
              <a:ext uri="{FF2B5EF4-FFF2-40B4-BE49-F238E27FC236}">
                <a16:creationId xmlns:a16="http://schemas.microsoft.com/office/drawing/2014/main" id="{9E6A9346-3121-1FA1-0054-249959A172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24964" y="2865141"/>
            <a:ext cx="1143455" cy="1143455"/>
          </a:xfrm>
          <a:prstGeom prst="rect">
            <a:avLst/>
          </a:prstGeom>
        </p:spPr>
      </p:pic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576075" y="6415760"/>
            <a:ext cx="759278" cy="273844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E36F3954-A8B1-41F1-A30D-7B31D72845DC}" type="slidenum">
              <a:rPr lang="en-US" sz="920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36</a:t>
            </a:fld>
            <a:endParaRPr lang="en-US" sz="92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1937264"/>
      </p:ext>
    </p:extLst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1F666-492B-49FA-AF07-177B57FFD2C2}" type="slidenum">
              <a:rPr lang="en-US"/>
              <a:pPr/>
              <a:t>37</a:t>
            </a:fld>
            <a:endParaRPr lang="en-US" dirty="0"/>
          </a:p>
        </p:txBody>
      </p:sp>
      <p:sp>
        <p:nvSpPr>
          <p:cNvPr id="358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>
                <a:solidFill>
                  <a:srgbClr val="4C7BBC"/>
                </a:solidFill>
              </a:rPr>
              <a:t>Consider Two Hypothetical Firms Identical Except for Debt</a:t>
            </a:r>
            <a:endParaRPr lang="en-US" sz="3600" dirty="0">
              <a:solidFill>
                <a:srgbClr val="4C7BBC"/>
              </a:solidFill>
            </a:endParaRPr>
          </a:p>
        </p:txBody>
      </p:sp>
      <p:graphicFrame>
        <p:nvGraphicFramePr>
          <p:cNvPr id="358403" name="Group 3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735546752"/>
              </p:ext>
            </p:extLst>
          </p:nvPr>
        </p:nvGraphicFramePr>
        <p:xfrm>
          <a:off x="1182688" y="2017713"/>
          <a:ext cx="7113013" cy="3547602"/>
        </p:xfrm>
        <a:graphic>
          <a:graphicData uri="http://schemas.openxmlformats.org/drawingml/2006/table">
            <a:tbl>
              <a:tblPr/>
              <a:tblGrid>
                <a:gridCol w="17072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278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779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2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Firm U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Firm L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582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Capital</a:t>
                      </a:r>
                    </a:p>
                  </a:txBody>
                  <a:tcPr marT="0" marB="0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$20,000	</a:t>
                      </a:r>
                    </a:p>
                  </a:txBody>
                  <a:tcPr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$20,000</a:t>
                      </a:r>
                    </a:p>
                  </a:txBody>
                  <a:tcPr marT="0" marB="0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105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Debt</a:t>
                      </a:r>
                    </a:p>
                  </a:txBody>
                  <a:tcPr marT="0" marB="0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$0</a:t>
                      </a:r>
                    </a:p>
                  </a:txBody>
                  <a:tcPr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$10,000</a:t>
                      </a:r>
                    </a:p>
                  </a:txBody>
                  <a:tcPr marT="0" marB="0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479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Equity</a:t>
                      </a:r>
                    </a:p>
                  </a:txBody>
                  <a:tcPr marT="0" marB="0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$20,000	</a:t>
                      </a:r>
                    </a:p>
                  </a:txBody>
                  <a:tcPr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$10,000</a:t>
                      </a:r>
                    </a:p>
                  </a:txBody>
                  <a:tcPr marT="0" marB="0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019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Tax rate</a:t>
                      </a:r>
                    </a:p>
                  </a:txBody>
                  <a:tcPr marT="0" marB="0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40%</a:t>
                      </a:r>
                    </a:p>
                  </a:txBody>
                  <a:tcPr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40%</a:t>
                      </a:r>
                    </a:p>
                  </a:txBody>
                  <a:tcPr marT="0" marB="0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019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EBIT</a:t>
                      </a:r>
                    </a:p>
                  </a:txBody>
                  <a:tcPr marT="0" marB="0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$3,000</a:t>
                      </a:r>
                    </a:p>
                  </a:txBody>
                  <a:tcPr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$3,000</a:t>
                      </a:r>
                    </a:p>
                  </a:txBody>
                  <a:tcPr marT="0" marB="0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019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NOPAT</a:t>
                      </a:r>
                    </a:p>
                  </a:txBody>
                  <a:tcPr marT="0" marB="0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$1,800</a:t>
                      </a:r>
                    </a:p>
                  </a:txBody>
                  <a:tcPr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$1,800</a:t>
                      </a:r>
                    </a:p>
                  </a:txBody>
                  <a:tcPr marT="0" marB="0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019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0" marB="0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0" marB="0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8274244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FC85F-E115-4AA0-AF22-D53EB32ACB3A}" type="slidenum">
              <a:rPr lang="en-US"/>
              <a:pPr/>
              <a:t>38</a:t>
            </a:fld>
            <a:endParaRPr lang="en-US" dirty="0"/>
          </a:p>
        </p:txBody>
      </p:sp>
      <p:sp>
        <p:nvSpPr>
          <p:cNvPr id="359426" name="Rectangle 2"/>
          <p:cNvSpPr>
            <a:spLocks noGrp="1" noChangeArrowheads="1"/>
          </p:cNvSpPr>
          <p:nvPr>
            <p:ph type="title"/>
          </p:nvPr>
        </p:nvSpPr>
        <p:spPr>
          <a:xfrm>
            <a:off x="444501" y="214315"/>
            <a:ext cx="8499476" cy="839786"/>
          </a:xfrm>
        </p:spPr>
        <p:txBody>
          <a:bodyPr/>
          <a:lstStyle/>
          <a:p>
            <a:r>
              <a:rPr lang="en-US" sz="3600" dirty="0">
                <a:solidFill>
                  <a:srgbClr val="4C7BBC"/>
                </a:solidFill>
              </a:rPr>
              <a:t>Impact of Leverage on Returns</a:t>
            </a:r>
          </a:p>
        </p:txBody>
      </p:sp>
      <p:graphicFrame>
        <p:nvGraphicFramePr>
          <p:cNvPr id="359427" name="Group 3"/>
          <p:cNvGraphicFramePr>
            <a:graphicFrameLocks noGrp="1"/>
          </p:cNvGraphicFramePr>
          <p:nvPr>
            <p:ph type="tbl" idx="1"/>
          </p:nvPr>
        </p:nvGraphicFramePr>
        <p:xfrm>
          <a:off x="1182688" y="1562101"/>
          <a:ext cx="7389811" cy="4648204"/>
        </p:xfrm>
        <a:graphic>
          <a:graphicData uri="http://schemas.openxmlformats.org/drawingml/2006/table">
            <a:tbl>
              <a:tblPr/>
              <a:tblGrid>
                <a:gridCol w="30747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796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354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7446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Firm U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Firm L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400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EBIT	</a:t>
                      </a:r>
                    </a:p>
                  </a:txBody>
                  <a:tcPr marT="0" marB="0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$3,000</a:t>
                      </a:r>
                    </a:p>
                  </a:txBody>
                  <a:tcPr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$3,000</a:t>
                      </a:r>
                    </a:p>
                  </a:txBody>
                  <a:tcPr marT="0" marB="0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16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Interest 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(12% rate)</a:t>
                      </a: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	</a:t>
                      </a:r>
                      <a:r>
                        <a:rPr kumimoji="0" lang="en-US" sz="28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        </a:t>
                      </a:r>
                    </a:p>
                  </a:txBody>
                  <a:tcPr marT="0" marB="0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 1,200</a:t>
                      </a:r>
                    </a:p>
                  </a:txBody>
                  <a:tcPr marT="0" marB="0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216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EBT		</a:t>
                      </a:r>
                    </a:p>
                  </a:txBody>
                  <a:tcPr marT="0" marB="0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$3,000</a:t>
                      </a:r>
                    </a:p>
                  </a:txBody>
                  <a:tcPr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$1,800</a:t>
                      </a:r>
                    </a:p>
                  </a:txBody>
                  <a:tcPr marT="0" marB="0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440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Taxes (40%)</a:t>
                      </a:r>
                    </a:p>
                  </a:txBody>
                  <a:tcPr marT="0" marB="0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1 ,200</a:t>
                      </a: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720</a:t>
                      </a: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0" marB="0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320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NI	  	</a:t>
                      </a:r>
                    </a:p>
                  </a:txBody>
                  <a:tcPr marT="0" marB="0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$1,800</a:t>
                      </a:r>
                    </a:p>
                  </a:txBody>
                  <a:tcPr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$1,080</a:t>
                      </a:r>
                    </a:p>
                  </a:txBody>
                  <a:tcPr marT="0" marB="0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30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0" marB="0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0" marB="0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30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ROIC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0" marB="0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9.0%</a:t>
                      </a:r>
                    </a:p>
                  </a:txBody>
                  <a:tcPr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11.4%</a:t>
                      </a:r>
                    </a:p>
                  </a:txBody>
                  <a:tcPr marT="0" marB="0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1216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ROE (NI/Equity)</a:t>
                      </a:r>
                    </a:p>
                  </a:txBody>
                  <a:tcPr marT="0" marB="0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9.0%</a:t>
                      </a:r>
                    </a:p>
                  </a:txBody>
                  <a:tcPr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10.8%</a:t>
                      </a:r>
                    </a:p>
                  </a:txBody>
                  <a:tcPr marT="0" marB="0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5366483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22230-9803-4917-B9B2-36C887C9DA55}" type="slidenum">
              <a:rPr lang="en-US"/>
              <a:pPr/>
              <a:t>39</a:t>
            </a:fld>
            <a:endParaRPr lang="en-US" dirty="0"/>
          </a:p>
        </p:txBody>
      </p:sp>
      <p:sp>
        <p:nvSpPr>
          <p:cNvPr id="360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rgbClr val="4C7BBC"/>
                </a:solidFill>
              </a:rPr>
              <a:t>Why does leveraging increase return?</a:t>
            </a:r>
          </a:p>
        </p:txBody>
      </p:sp>
      <p:sp>
        <p:nvSpPr>
          <p:cNvPr id="3604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47699" y="1109087"/>
            <a:ext cx="8367181" cy="5491766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3200" dirty="0"/>
              <a:t>More cash goes to investors of Firm L.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Total dollars paid to investors:</a:t>
            </a:r>
          </a:p>
          <a:p>
            <a:pPr lvl="2">
              <a:lnSpc>
                <a:spcPct val="90000"/>
              </a:lnSpc>
            </a:pPr>
            <a:r>
              <a:rPr lang="en-US" sz="2800" dirty="0"/>
              <a:t>U: NI = 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$1,800.</a:t>
            </a:r>
          </a:p>
          <a:p>
            <a:pPr lvl="2">
              <a:lnSpc>
                <a:spcPct val="90000"/>
              </a:lnSpc>
            </a:pPr>
            <a:r>
              <a:rPr lang="en-US" sz="2800" dirty="0"/>
              <a:t>L: NI + Int = $1,080 + $1,200 = </a:t>
            </a:r>
            <a:r>
              <a:rPr lang="en-US" sz="2800" b="1" dirty="0">
                <a:solidFill>
                  <a:schemeClr val="tx2"/>
                </a:solidFill>
              </a:rPr>
              <a:t>$2,280.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Taxes paid:</a:t>
            </a:r>
          </a:p>
          <a:p>
            <a:pPr lvl="2">
              <a:lnSpc>
                <a:spcPct val="90000"/>
              </a:lnSpc>
            </a:pPr>
            <a:r>
              <a:rPr lang="en-US" sz="2800" dirty="0"/>
              <a:t>U:  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$1,200</a:t>
            </a:r>
          </a:p>
          <a:p>
            <a:pPr lvl="2">
              <a:lnSpc>
                <a:spcPct val="90000"/>
              </a:lnSpc>
            </a:pPr>
            <a:r>
              <a:rPr lang="en-US" sz="2800" dirty="0">
                <a:solidFill>
                  <a:schemeClr val="tx2"/>
                </a:solidFill>
              </a:rPr>
              <a:t>L:     </a:t>
            </a:r>
            <a:r>
              <a:rPr lang="en-US" sz="2800" b="1" dirty="0">
                <a:solidFill>
                  <a:schemeClr val="tx2"/>
                </a:solidFill>
              </a:rPr>
              <a:t>$720.</a:t>
            </a:r>
          </a:p>
          <a:p>
            <a:pPr>
              <a:lnSpc>
                <a:spcPct val="90000"/>
              </a:lnSpc>
            </a:pPr>
            <a:r>
              <a:rPr lang="en-US" sz="3200" dirty="0"/>
              <a:t>In Firm L, fewer dollars are tied up in equity.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7483408"/>
      </p:ext>
    </p:extLst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A9ECF-36FA-4FB8-9EBB-7876AAE55C91}" type="slidenum">
              <a:rPr lang="en-US"/>
              <a:pPr/>
              <a:t>40</a:t>
            </a:fld>
            <a:endParaRPr lang="en-US" dirty="0"/>
          </a:p>
        </p:txBody>
      </p:sp>
      <p:sp>
        <p:nvSpPr>
          <p:cNvPr id="361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rgbClr val="4C7BBC"/>
                </a:solidFill>
              </a:rPr>
              <a:t>Impact of Leverage on Returns if EBIT Falls</a:t>
            </a:r>
          </a:p>
        </p:txBody>
      </p:sp>
      <p:graphicFrame>
        <p:nvGraphicFramePr>
          <p:cNvPr id="361475" name="Group 3"/>
          <p:cNvGraphicFramePr>
            <a:graphicFrameLocks noGrp="1"/>
          </p:cNvGraphicFramePr>
          <p:nvPr>
            <p:ph type="tbl" idx="1"/>
          </p:nvPr>
        </p:nvGraphicFramePr>
        <p:xfrm>
          <a:off x="1182688" y="1752600"/>
          <a:ext cx="6970712" cy="4145280"/>
        </p:xfrm>
        <a:graphic>
          <a:graphicData uri="http://schemas.openxmlformats.org/drawingml/2006/table">
            <a:tbl>
              <a:tblPr/>
              <a:tblGrid>
                <a:gridCol w="2355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22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923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06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Firm U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Firm L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3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EBIT	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$2,000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$2,000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0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Interest	</a:t>
                      </a:r>
                      <a:r>
                        <a:rPr kumimoji="0" lang="en-US" sz="28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        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 1,200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2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EBT		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$2,000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$800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08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Taxes (40%)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800</a:t>
                      </a: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320</a:t>
                      </a: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67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NI	  	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$1,200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$480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2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ROE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6.0%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4.8% 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4813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Leverage magnifies risk and return!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4598494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46F6E-21F1-42CE-B153-D8A612B8635D}" type="slidenum">
              <a:rPr lang="en-US"/>
              <a:pPr/>
              <a:t>41</a:t>
            </a:fld>
            <a:endParaRPr lang="en-US" dirty="0"/>
          </a:p>
        </p:txBody>
      </p:sp>
      <p:sp>
        <p:nvSpPr>
          <p:cNvPr id="103429" name="Rectangle 5"/>
          <p:cNvSpPr>
            <a:spLocks noGrp="1" noChangeArrowheads="1"/>
          </p:cNvSpPr>
          <p:nvPr>
            <p:ph type="title"/>
          </p:nvPr>
        </p:nvSpPr>
        <p:spPr>
          <a:xfrm>
            <a:off x="147565" y="107577"/>
            <a:ext cx="8867316" cy="1467223"/>
          </a:xfrm>
        </p:spPr>
        <p:txBody>
          <a:bodyPr/>
          <a:lstStyle/>
          <a:p>
            <a:r>
              <a:rPr lang="en-US" sz="3600" dirty="0">
                <a:solidFill>
                  <a:srgbClr val="4C7BBC"/>
                </a:solidFill>
              </a:rPr>
              <a:t>The Cost of Equity at Different Levels of Debt</a:t>
            </a:r>
          </a:p>
        </p:txBody>
      </p:sp>
      <p:graphicFrame>
        <p:nvGraphicFramePr>
          <p:cNvPr id="103432" name="Rectangle 6">
            <a:extLst>
              <a:ext uri="{FF2B5EF4-FFF2-40B4-BE49-F238E27FC236}">
                <a16:creationId xmlns:a16="http://schemas.microsoft.com/office/drawing/2014/main" id="{908184E2-52FA-C700-127A-1BF4228F9473}"/>
              </a:ext>
            </a:extLst>
          </p:cNvPr>
          <p:cNvGraphicFramePr/>
          <p:nvPr/>
        </p:nvGraphicFramePr>
        <p:xfrm>
          <a:off x="147565" y="1866900"/>
          <a:ext cx="8867316" cy="47339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04135808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Office Theme">
  <a:themeElements>
    <a:clrScheme name="Custom 1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15526</TotalTime>
  <Words>2015</Words>
  <Application>Microsoft Office PowerPoint</Application>
  <PresentationFormat>On-screen Show (4:3)</PresentationFormat>
  <Paragraphs>300</Paragraphs>
  <Slides>41</Slides>
  <Notes>5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8" baseType="lpstr">
      <vt:lpstr>Arial</vt:lpstr>
      <vt:lpstr>Calibri</vt:lpstr>
      <vt:lpstr>Tahoma</vt:lpstr>
      <vt:lpstr>Times New Roman</vt:lpstr>
      <vt:lpstr>Wingdings</vt:lpstr>
      <vt:lpstr>Office Theme</vt:lpstr>
      <vt:lpstr>Equation</vt:lpstr>
      <vt:lpstr>Company and Project Costs of Capital</vt:lpstr>
      <vt:lpstr>Estimating  Cost of Capital</vt:lpstr>
      <vt:lpstr>Capital Components</vt:lpstr>
      <vt:lpstr>Before-tax vs. After-tax Capital Costs</vt:lpstr>
      <vt:lpstr>Component Cost of Debt</vt:lpstr>
      <vt:lpstr>Historical (Embedded) Costs vs.  New (Marginal) Costs</vt:lpstr>
      <vt:lpstr>What are the two ways that companies can raise common equity?</vt:lpstr>
      <vt:lpstr>Why is there a cost for reinvested earnings?</vt:lpstr>
      <vt:lpstr>Cost for Reinvested Earnings (Continued)</vt:lpstr>
      <vt:lpstr>How to determine  the cost of equity, rs: </vt:lpstr>
      <vt:lpstr>CAPM Cost of Equity:   rF = 5.6%,  RPM = 6%, beta = 1.2</vt:lpstr>
      <vt:lpstr>Issues in Using CAPM</vt:lpstr>
      <vt:lpstr>DCF Cost of Equity, rs:  D0 = $3.12; P0 = $50; g = 5.8%</vt:lpstr>
      <vt:lpstr>Estimating the Growth Rate</vt:lpstr>
      <vt:lpstr>Earnings Retention Model</vt:lpstr>
      <vt:lpstr>Earnings Retention Model (Continued)</vt:lpstr>
      <vt:lpstr>What’s a reasonable final estimate of rs?</vt:lpstr>
      <vt:lpstr>Determining the Weights for the WACC</vt:lpstr>
      <vt:lpstr>Estimating Weights for the Capital Structure</vt:lpstr>
      <vt:lpstr>Estimating Weights (Continued)</vt:lpstr>
      <vt:lpstr>Estimating Weights (Continued)</vt:lpstr>
      <vt:lpstr>What’s the WACC using the target weights?</vt:lpstr>
      <vt:lpstr>What factors influence a company’s WACC?</vt:lpstr>
      <vt:lpstr>Is the firm’s WACC correct for each of its divisions?</vt:lpstr>
      <vt:lpstr>The Risk-Adjusted Divisional Cost of Capital</vt:lpstr>
      <vt:lpstr>Pure Play Method for Estimating Beta for a Division or a Project</vt:lpstr>
      <vt:lpstr>Accounting Beta Method for Estimating Beta</vt:lpstr>
      <vt:lpstr>Divisional Cost of Capital Using CAPM</vt:lpstr>
      <vt:lpstr>Divisional Cost of Capital Using CAPM (Continued)</vt:lpstr>
      <vt:lpstr>A Project-Specific, Risk-Adjusted  Cost of Capital</vt:lpstr>
      <vt:lpstr>Four Mistakes to Avoid</vt:lpstr>
      <vt:lpstr>Current vs. Historical Cost of Debt</vt:lpstr>
      <vt:lpstr>Estimating the Market Risk Premium</vt:lpstr>
      <vt:lpstr>Estimating Weights</vt:lpstr>
      <vt:lpstr>Capital components are sources of funding that come from investors.</vt:lpstr>
      <vt:lpstr>Business Risk versus Financial Risk</vt:lpstr>
      <vt:lpstr>Consider Two Hypothetical Firms Identical Except for Debt</vt:lpstr>
      <vt:lpstr>Impact of Leverage on Returns</vt:lpstr>
      <vt:lpstr>Why does leveraging increase return?</vt:lpstr>
      <vt:lpstr>Impact of Leverage on Returns if EBIT Falls</vt:lpstr>
      <vt:lpstr>The Cost of Equity at Different Levels of Debt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Corporate Finance</dc:title>
  <dc:creator>Kaveri Krishnan</dc:creator>
  <cp:lastModifiedBy>Kaveri Krishnan</cp:lastModifiedBy>
  <cp:revision>83</cp:revision>
  <dcterms:created xsi:type="dcterms:W3CDTF">2018-10-15T10:28:22Z</dcterms:created>
  <dcterms:modified xsi:type="dcterms:W3CDTF">2024-10-14T05:56:25Z</dcterms:modified>
</cp:coreProperties>
</file>