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70" r:id="rId2"/>
    <p:sldId id="256" r:id="rId3"/>
    <p:sldId id="257" r:id="rId4"/>
    <p:sldId id="258" r:id="rId5"/>
    <p:sldId id="259" r:id="rId6"/>
    <p:sldId id="274" r:id="rId7"/>
    <p:sldId id="275" r:id="rId8"/>
    <p:sldId id="276" r:id="rId9"/>
    <p:sldId id="277" r:id="rId10"/>
    <p:sldId id="278" r:id="rId11"/>
    <p:sldId id="279" r:id="rId12"/>
    <p:sldId id="280" r:id="rId13"/>
    <p:sldId id="260" r:id="rId14"/>
    <p:sldId id="261" r:id="rId15"/>
    <p:sldId id="262" r:id="rId16"/>
    <p:sldId id="263" r:id="rId17"/>
    <p:sldId id="264" r:id="rId18"/>
    <p:sldId id="271" r:id="rId19"/>
    <p:sldId id="272" r:id="rId20"/>
    <p:sldId id="273" r:id="rId21"/>
    <p:sldId id="265" r:id="rId22"/>
    <p:sldId id="266" r:id="rId23"/>
    <p:sldId id="267" r:id="rId24"/>
    <p:sldId id="268" r:id="rId25"/>
    <p:sldId id="269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516B549-35CF-4DE4-912A-84373E6D5B1A}" v="5" dt="2024-01-05T12:35:51.44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andreie Mukherjee" userId="c493c195-c4a9-4170-a85f-f05bfe021603" providerId="ADAL" clId="{E516B549-35CF-4DE4-912A-84373E6D5B1A}"/>
    <pc:docChg chg="custSel addSld modSld sldOrd">
      <pc:chgData name="Chandreie Mukherjee" userId="c493c195-c4a9-4170-a85f-f05bfe021603" providerId="ADAL" clId="{E516B549-35CF-4DE4-912A-84373E6D5B1A}" dt="2024-01-05T13:14:34.533" v="2022" actId="113"/>
      <pc:docMkLst>
        <pc:docMk/>
      </pc:docMkLst>
      <pc:sldChg chg="modSp mod">
        <pc:chgData name="Chandreie Mukherjee" userId="c493c195-c4a9-4170-a85f-f05bfe021603" providerId="ADAL" clId="{E516B549-35CF-4DE4-912A-84373E6D5B1A}" dt="2024-01-05T10:59:39.468" v="1776" actId="113"/>
        <pc:sldMkLst>
          <pc:docMk/>
          <pc:sldMk cId="1141138563" sldId="256"/>
        </pc:sldMkLst>
        <pc:spChg chg="mod">
          <ac:chgData name="Chandreie Mukherjee" userId="c493c195-c4a9-4170-a85f-f05bfe021603" providerId="ADAL" clId="{E516B549-35CF-4DE4-912A-84373E6D5B1A}" dt="2024-01-05T10:59:39.468" v="1776" actId="113"/>
          <ac:spMkLst>
            <pc:docMk/>
            <pc:sldMk cId="1141138563" sldId="256"/>
            <ac:spMk id="2" creationId="{FB227577-792E-6638-BDA6-33C38589C001}"/>
          </ac:spMkLst>
        </pc:spChg>
        <pc:spChg chg="mod">
          <ac:chgData name="Chandreie Mukherjee" userId="c493c195-c4a9-4170-a85f-f05bfe021603" providerId="ADAL" clId="{E516B549-35CF-4DE4-912A-84373E6D5B1A}" dt="2024-01-05T10:59:10.877" v="1775" actId="20577"/>
          <ac:spMkLst>
            <pc:docMk/>
            <pc:sldMk cId="1141138563" sldId="256"/>
            <ac:spMk id="3" creationId="{E2C397FE-DCF8-4143-33FC-24C8CD757016}"/>
          </ac:spMkLst>
        </pc:spChg>
      </pc:sldChg>
      <pc:sldChg chg="modSp mod">
        <pc:chgData name="Chandreie Mukherjee" userId="c493c195-c4a9-4170-a85f-f05bfe021603" providerId="ADAL" clId="{E516B549-35CF-4DE4-912A-84373E6D5B1A}" dt="2024-01-05T11:00:52.380" v="1786" actId="20577"/>
        <pc:sldMkLst>
          <pc:docMk/>
          <pc:sldMk cId="1815986422" sldId="257"/>
        </pc:sldMkLst>
        <pc:spChg chg="mod">
          <ac:chgData name="Chandreie Mukherjee" userId="c493c195-c4a9-4170-a85f-f05bfe021603" providerId="ADAL" clId="{E516B549-35CF-4DE4-912A-84373E6D5B1A}" dt="2024-01-05T11:00:52.380" v="1786" actId="20577"/>
          <ac:spMkLst>
            <pc:docMk/>
            <pc:sldMk cId="1815986422" sldId="257"/>
            <ac:spMk id="2" creationId="{C3FD6F64-6FB3-0327-3F74-C2D059A30759}"/>
          </ac:spMkLst>
        </pc:spChg>
      </pc:sldChg>
      <pc:sldChg chg="modSp add mod">
        <pc:chgData name="Chandreie Mukherjee" userId="c493c195-c4a9-4170-a85f-f05bfe021603" providerId="ADAL" clId="{E516B549-35CF-4DE4-912A-84373E6D5B1A}" dt="2024-01-05T11:02:33.336" v="1788" actId="20577"/>
        <pc:sldMkLst>
          <pc:docMk/>
          <pc:sldMk cId="0" sldId="258"/>
        </pc:sldMkLst>
        <pc:spChg chg="mod">
          <ac:chgData name="Chandreie Mukherjee" userId="c493c195-c4a9-4170-a85f-f05bfe021603" providerId="ADAL" clId="{E516B549-35CF-4DE4-912A-84373E6D5B1A}" dt="2024-01-05T11:02:33.336" v="1788" actId="20577"/>
          <ac:spMkLst>
            <pc:docMk/>
            <pc:sldMk cId="0" sldId="258"/>
            <ac:spMk id="3" creationId="{00000000-0000-0000-0000-000000000000}"/>
          </ac:spMkLst>
        </pc:spChg>
        <pc:spChg chg="mod">
          <ac:chgData name="Chandreie Mukherjee" userId="c493c195-c4a9-4170-a85f-f05bfe021603" providerId="ADAL" clId="{E516B549-35CF-4DE4-912A-84373E6D5B1A}" dt="2024-01-04T17:52:56.376" v="0"/>
          <ac:spMkLst>
            <pc:docMk/>
            <pc:sldMk cId="0" sldId="258"/>
            <ac:spMk id="4" creationId="{00000000-0000-0000-0000-000000000000}"/>
          </ac:spMkLst>
        </pc:spChg>
      </pc:sldChg>
      <pc:sldChg chg="modSp add mod">
        <pc:chgData name="Chandreie Mukherjee" userId="c493c195-c4a9-4170-a85f-f05bfe021603" providerId="ADAL" clId="{E516B549-35CF-4DE4-912A-84373E6D5B1A}" dt="2024-01-04T18:06:46.743" v="293" actId="20577"/>
        <pc:sldMkLst>
          <pc:docMk/>
          <pc:sldMk cId="0" sldId="259"/>
        </pc:sldMkLst>
        <pc:spChg chg="mod">
          <ac:chgData name="Chandreie Mukherjee" userId="c493c195-c4a9-4170-a85f-f05bfe021603" providerId="ADAL" clId="{E516B549-35CF-4DE4-912A-84373E6D5B1A}" dt="2024-01-04T17:57:28.180" v="105" actId="14100"/>
          <ac:spMkLst>
            <pc:docMk/>
            <pc:sldMk cId="0" sldId="259"/>
            <ac:spMk id="2" creationId="{00000000-0000-0000-0000-000000000000}"/>
          </ac:spMkLst>
        </pc:spChg>
        <pc:spChg chg="mod">
          <ac:chgData name="Chandreie Mukherjee" userId="c493c195-c4a9-4170-a85f-f05bfe021603" providerId="ADAL" clId="{E516B549-35CF-4DE4-912A-84373E6D5B1A}" dt="2024-01-04T18:06:46.743" v="293" actId="20577"/>
          <ac:spMkLst>
            <pc:docMk/>
            <pc:sldMk cId="0" sldId="259"/>
            <ac:spMk id="3" creationId="{00000000-0000-0000-0000-000000000000}"/>
          </ac:spMkLst>
        </pc:spChg>
        <pc:spChg chg="mod">
          <ac:chgData name="Chandreie Mukherjee" userId="c493c195-c4a9-4170-a85f-f05bfe021603" providerId="ADAL" clId="{E516B549-35CF-4DE4-912A-84373E6D5B1A}" dt="2024-01-04T17:52:56.376" v="0"/>
          <ac:spMkLst>
            <pc:docMk/>
            <pc:sldMk cId="0" sldId="259"/>
            <ac:spMk id="4" creationId="{00000000-0000-0000-0000-000000000000}"/>
          </ac:spMkLst>
        </pc:spChg>
      </pc:sldChg>
      <pc:sldChg chg="modSp add">
        <pc:chgData name="Chandreie Mukherjee" userId="c493c195-c4a9-4170-a85f-f05bfe021603" providerId="ADAL" clId="{E516B549-35CF-4DE4-912A-84373E6D5B1A}" dt="2024-01-04T17:52:56.376" v="0"/>
        <pc:sldMkLst>
          <pc:docMk/>
          <pc:sldMk cId="0" sldId="260"/>
        </pc:sldMkLst>
        <pc:spChg chg="mod">
          <ac:chgData name="Chandreie Mukherjee" userId="c493c195-c4a9-4170-a85f-f05bfe021603" providerId="ADAL" clId="{E516B549-35CF-4DE4-912A-84373E6D5B1A}" dt="2024-01-04T17:52:56.376" v="0"/>
          <ac:spMkLst>
            <pc:docMk/>
            <pc:sldMk cId="0" sldId="260"/>
            <ac:spMk id="4" creationId="{00000000-0000-0000-0000-000000000000}"/>
          </ac:spMkLst>
        </pc:spChg>
      </pc:sldChg>
      <pc:sldChg chg="add">
        <pc:chgData name="Chandreie Mukherjee" userId="c493c195-c4a9-4170-a85f-f05bfe021603" providerId="ADAL" clId="{E516B549-35CF-4DE4-912A-84373E6D5B1A}" dt="2024-01-04T17:52:56.376" v="0"/>
        <pc:sldMkLst>
          <pc:docMk/>
          <pc:sldMk cId="0" sldId="261"/>
        </pc:sldMkLst>
      </pc:sldChg>
      <pc:sldChg chg="modSp add">
        <pc:chgData name="Chandreie Mukherjee" userId="c493c195-c4a9-4170-a85f-f05bfe021603" providerId="ADAL" clId="{E516B549-35CF-4DE4-912A-84373E6D5B1A}" dt="2024-01-04T17:52:56.376" v="0"/>
        <pc:sldMkLst>
          <pc:docMk/>
          <pc:sldMk cId="0" sldId="262"/>
        </pc:sldMkLst>
        <pc:spChg chg="mod">
          <ac:chgData name="Chandreie Mukherjee" userId="c493c195-c4a9-4170-a85f-f05bfe021603" providerId="ADAL" clId="{E516B549-35CF-4DE4-912A-84373E6D5B1A}" dt="2024-01-04T17:52:56.376" v="0"/>
          <ac:spMkLst>
            <pc:docMk/>
            <pc:sldMk cId="0" sldId="262"/>
            <ac:spMk id="4" creationId="{00000000-0000-0000-0000-000000000000}"/>
          </ac:spMkLst>
        </pc:spChg>
      </pc:sldChg>
      <pc:sldChg chg="modSp add mod">
        <pc:chgData name="Chandreie Mukherjee" userId="c493c195-c4a9-4170-a85f-f05bfe021603" providerId="ADAL" clId="{E516B549-35CF-4DE4-912A-84373E6D5B1A}" dt="2024-01-04T17:59:46.037" v="106" actId="1076"/>
        <pc:sldMkLst>
          <pc:docMk/>
          <pc:sldMk cId="0" sldId="263"/>
        </pc:sldMkLst>
        <pc:spChg chg="mod">
          <ac:chgData name="Chandreie Mukherjee" userId="c493c195-c4a9-4170-a85f-f05bfe021603" providerId="ADAL" clId="{E516B549-35CF-4DE4-912A-84373E6D5B1A}" dt="2024-01-04T17:59:46.037" v="106" actId="1076"/>
          <ac:spMkLst>
            <pc:docMk/>
            <pc:sldMk cId="0" sldId="263"/>
            <ac:spMk id="2" creationId="{00000000-0000-0000-0000-000000000000}"/>
          </ac:spMkLst>
        </pc:spChg>
        <pc:spChg chg="mod">
          <ac:chgData name="Chandreie Mukherjee" userId="c493c195-c4a9-4170-a85f-f05bfe021603" providerId="ADAL" clId="{E516B549-35CF-4DE4-912A-84373E6D5B1A}" dt="2024-01-04T17:52:56.376" v="0"/>
          <ac:spMkLst>
            <pc:docMk/>
            <pc:sldMk cId="0" sldId="263"/>
            <ac:spMk id="3" creationId="{00000000-0000-0000-0000-000000000000}"/>
          </ac:spMkLst>
        </pc:spChg>
      </pc:sldChg>
      <pc:sldChg chg="modSp add">
        <pc:chgData name="Chandreie Mukherjee" userId="c493c195-c4a9-4170-a85f-f05bfe021603" providerId="ADAL" clId="{E516B549-35CF-4DE4-912A-84373E6D5B1A}" dt="2024-01-04T17:52:56.376" v="0"/>
        <pc:sldMkLst>
          <pc:docMk/>
          <pc:sldMk cId="0" sldId="264"/>
        </pc:sldMkLst>
        <pc:spChg chg="mod">
          <ac:chgData name="Chandreie Mukherjee" userId="c493c195-c4a9-4170-a85f-f05bfe021603" providerId="ADAL" clId="{E516B549-35CF-4DE4-912A-84373E6D5B1A}" dt="2024-01-04T17:52:56.376" v="0"/>
          <ac:spMkLst>
            <pc:docMk/>
            <pc:sldMk cId="0" sldId="264"/>
            <ac:spMk id="4" creationId="{00000000-0000-0000-0000-000000000000}"/>
          </ac:spMkLst>
        </pc:spChg>
      </pc:sldChg>
      <pc:sldChg chg="modSp add mod ord">
        <pc:chgData name="Chandreie Mukherjee" userId="c493c195-c4a9-4170-a85f-f05bfe021603" providerId="ADAL" clId="{E516B549-35CF-4DE4-912A-84373E6D5B1A}" dt="2024-01-04T18:07:14.095" v="295"/>
        <pc:sldMkLst>
          <pc:docMk/>
          <pc:sldMk cId="0" sldId="265"/>
        </pc:sldMkLst>
        <pc:spChg chg="mod">
          <ac:chgData name="Chandreie Mukherjee" userId="c493c195-c4a9-4170-a85f-f05bfe021603" providerId="ADAL" clId="{E516B549-35CF-4DE4-912A-84373E6D5B1A}" dt="2024-01-04T18:00:10.283" v="107" actId="20577"/>
          <ac:spMkLst>
            <pc:docMk/>
            <pc:sldMk cId="0" sldId="265"/>
            <ac:spMk id="2" creationId="{00000000-0000-0000-0000-000000000000}"/>
          </ac:spMkLst>
        </pc:spChg>
        <pc:spChg chg="mod">
          <ac:chgData name="Chandreie Mukherjee" userId="c493c195-c4a9-4170-a85f-f05bfe021603" providerId="ADAL" clId="{E516B549-35CF-4DE4-912A-84373E6D5B1A}" dt="2024-01-04T17:52:56.376" v="0"/>
          <ac:spMkLst>
            <pc:docMk/>
            <pc:sldMk cId="0" sldId="265"/>
            <ac:spMk id="3" creationId="{00000000-0000-0000-0000-000000000000}"/>
          </ac:spMkLst>
        </pc:spChg>
      </pc:sldChg>
      <pc:sldChg chg="modSp add">
        <pc:chgData name="Chandreie Mukherjee" userId="c493c195-c4a9-4170-a85f-f05bfe021603" providerId="ADAL" clId="{E516B549-35CF-4DE4-912A-84373E6D5B1A}" dt="2024-01-04T17:52:56.376" v="0"/>
        <pc:sldMkLst>
          <pc:docMk/>
          <pc:sldMk cId="0" sldId="266"/>
        </pc:sldMkLst>
        <pc:spChg chg="mod">
          <ac:chgData name="Chandreie Mukherjee" userId="c493c195-c4a9-4170-a85f-f05bfe021603" providerId="ADAL" clId="{E516B549-35CF-4DE4-912A-84373E6D5B1A}" dt="2024-01-04T17:52:56.376" v="0"/>
          <ac:spMkLst>
            <pc:docMk/>
            <pc:sldMk cId="0" sldId="266"/>
            <ac:spMk id="4" creationId="{00000000-0000-0000-0000-000000000000}"/>
          </ac:spMkLst>
        </pc:spChg>
      </pc:sldChg>
      <pc:sldChg chg="add">
        <pc:chgData name="Chandreie Mukherjee" userId="c493c195-c4a9-4170-a85f-f05bfe021603" providerId="ADAL" clId="{E516B549-35CF-4DE4-912A-84373E6D5B1A}" dt="2024-01-04T17:52:56.376" v="0"/>
        <pc:sldMkLst>
          <pc:docMk/>
          <pc:sldMk cId="0" sldId="267"/>
        </pc:sldMkLst>
      </pc:sldChg>
      <pc:sldChg chg="add">
        <pc:chgData name="Chandreie Mukherjee" userId="c493c195-c4a9-4170-a85f-f05bfe021603" providerId="ADAL" clId="{E516B549-35CF-4DE4-912A-84373E6D5B1A}" dt="2024-01-04T17:52:56.376" v="0"/>
        <pc:sldMkLst>
          <pc:docMk/>
          <pc:sldMk cId="0" sldId="268"/>
        </pc:sldMkLst>
      </pc:sldChg>
      <pc:sldChg chg="modSp add">
        <pc:chgData name="Chandreie Mukherjee" userId="c493c195-c4a9-4170-a85f-f05bfe021603" providerId="ADAL" clId="{E516B549-35CF-4DE4-912A-84373E6D5B1A}" dt="2024-01-04T17:52:56.376" v="0"/>
        <pc:sldMkLst>
          <pc:docMk/>
          <pc:sldMk cId="0" sldId="269"/>
        </pc:sldMkLst>
        <pc:spChg chg="mod">
          <ac:chgData name="Chandreie Mukherjee" userId="c493c195-c4a9-4170-a85f-f05bfe021603" providerId="ADAL" clId="{E516B549-35CF-4DE4-912A-84373E6D5B1A}" dt="2024-01-04T17:52:56.376" v="0"/>
          <ac:spMkLst>
            <pc:docMk/>
            <pc:sldMk cId="0" sldId="269"/>
            <ac:spMk id="3" creationId="{00000000-0000-0000-0000-000000000000}"/>
          </ac:spMkLst>
        </pc:spChg>
      </pc:sldChg>
      <pc:sldChg chg="addSp delSp modSp new mod">
        <pc:chgData name="Chandreie Mukherjee" userId="c493c195-c4a9-4170-a85f-f05bfe021603" providerId="ADAL" clId="{E516B549-35CF-4DE4-912A-84373E6D5B1A}" dt="2024-01-04T17:56:51.312" v="103" actId="1076"/>
        <pc:sldMkLst>
          <pc:docMk/>
          <pc:sldMk cId="477306524" sldId="270"/>
        </pc:sldMkLst>
        <pc:spChg chg="mod">
          <ac:chgData name="Chandreie Mukherjee" userId="c493c195-c4a9-4170-a85f-f05bfe021603" providerId="ADAL" clId="{E516B549-35CF-4DE4-912A-84373E6D5B1A}" dt="2024-01-04T17:56:51.312" v="103" actId="1076"/>
          <ac:spMkLst>
            <pc:docMk/>
            <pc:sldMk cId="477306524" sldId="270"/>
            <ac:spMk id="2" creationId="{A2DFF409-58C4-3699-90C7-6A3FB882D461}"/>
          </ac:spMkLst>
        </pc:spChg>
        <pc:spChg chg="del">
          <ac:chgData name="Chandreie Mukherjee" userId="c493c195-c4a9-4170-a85f-f05bfe021603" providerId="ADAL" clId="{E516B549-35CF-4DE4-912A-84373E6D5B1A}" dt="2024-01-04T17:53:19.363" v="2" actId="21"/>
          <ac:spMkLst>
            <pc:docMk/>
            <pc:sldMk cId="477306524" sldId="270"/>
            <ac:spMk id="3" creationId="{4797C720-667A-ECCB-B3C1-A7DBEB15D8E8}"/>
          </ac:spMkLst>
        </pc:spChg>
        <pc:spChg chg="add mod">
          <ac:chgData name="Chandreie Mukherjee" userId="c493c195-c4a9-4170-a85f-f05bfe021603" providerId="ADAL" clId="{E516B549-35CF-4DE4-912A-84373E6D5B1A}" dt="2024-01-04T17:56:40.243" v="101" actId="255"/>
          <ac:spMkLst>
            <pc:docMk/>
            <pc:sldMk cId="477306524" sldId="270"/>
            <ac:spMk id="4" creationId="{5146985B-315D-7681-BC9F-67CD0343F135}"/>
          </ac:spMkLst>
        </pc:spChg>
      </pc:sldChg>
      <pc:sldChg chg="delSp modSp new mod">
        <pc:chgData name="Chandreie Mukherjee" userId="c493c195-c4a9-4170-a85f-f05bfe021603" providerId="ADAL" clId="{E516B549-35CF-4DE4-912A-84373E6D5B1A}" dt="2024-01-04T18:19:58.508" v="675" actId="20577"/>
        <pc:sldMkLst>
          <pc:docMk/>
          <pc:sldMk cId="3970539088" sldId="271"/>
        </pc:sldMkLst>
        <pc:spChg chg="del">
          <ac:chgData name="Chandreie Mukherjee" userId="c493c195-c4a9-4170-a85f-f05bfe021603" providerId="ADAL" clId="{E516B549-35CF-4DE4-912A-84373E6D5B1A}" dt="2024-01-04T18:07:34.702" v="297" actId="21"/>
          <ac:spMkLst>
            <pc:docMk/>
            <pc:sldMk cId="3970539088" sldId="271"/>
            <ac:spMk id="2" creationId="{93ADDDFE-E2DB-73DA-6D44-15A1D20ED81B}"/>
          </ac:spMkLst>
        </pc:spChg>
        <pc:spChg chg="mod">
          <ac:chgData name="Chandreie Mukherjee" userId="c493c195-c4a9-4170-a85f-f05bfe021603" providerId="ADAL" clId="{E516B549-35CF-4DE4-912A-84373E6D5B1A}" dt="2024-01-04T18:19:58.508" v="675" actId="20577"/>
          <ac:spMkLst>
            <pc:docMk/>
            <pc:sldMk cId="3970539088" sldId="271"/>
            <ac:spMk id="3" creationId="{42A26651-746A-F391-B60D-DA7D5F4535B1}"/>
          </ac:spMkLst>
        </pc:spChg>
      </pc:sldChg>
      <pc:sldChg chg="delSp modSp new mod">
        <pc:chgData name="Chandreie Mukherjee" userId="c493c195-c4a9-4170-a85f-f05bfe021603" providerId="ADAL" clId="{E516B549-35CF-4DE4-912A-84373E6D5B1A}" dt="2024-01-04T18:42:46.476" v="1163" actId="20577"/>
        <pc:sldMkLst>
          <pc:docMk/>
          <pc:sldMk cId="3676142573" sldId="272"/>
        </pc:sldMkLst>
        <pc:spChg chg="del">
          <ac:chgData name="Chandreie Mukherjee" userId="c493c195-c4a9-4170-a85f-f05bfe021603" providerId="ADAL" clId="{E516B549-35CF-4DE4-912A-84373E6D5B1A}" dt="2024-01-04T18:20:32.917" v="677" actId="21"/>
          <ac:spMkLst>
            <pc:docMk/>
            <pc:sldMk cId="3676142573" sldId="272"/>
            <ac:spMk id="2" creationId="{3B50BBCB-0E92-1B28-C542-E1E0DC6AA456}"/>
          </ac:spMkLst>
        </pc:spChg>
        <pc:spChg chg="mod">
          <ac:chgData name="Chandreie Mukherjee" userId="c493c195-c4a9-4170-a85f-f05bfe021603" providerId="ADAL" clId="{E516B549-35CF-4DE4-912A-84373E6D5B1A}" dt="2024-01-04T18:42:46.476" v="1163" actId="20577"/>
          <ac:spMkLst>
            <pc:docMk/>
            <pc:sldMk cId="3676142573" sldId="272"/>
            <ac:spMk id="3" creationId="{3D1FD8DB-427C-5E87-89F6-75A7464F3723}"/>
          </ac:spMkLst>
        </pc:spChg>
      </pc:sldChg>
      <pc:sldChg chg="delSp modSp new mod">
        <pc:chgData name="Chandreie Mukherjee" userId="c493c195-c4a9-4170-a85f-f05bfe021603" providerId="ADAL" clId="{E516B549-35CF-4DE4-912A-84373E6D5B1A}" dt="2024-01-04T18:58:14.298" v="1755" actId="20577"/>
        <pc:sldMkLst>
          <pc:docMk/>
          <pc:sldMk cId="2708207808" sldId="273"/>
        </pc:sldMkLst>
        <pc:spChg chg="del">
          <ac:chgData name="Chandreie Mukherjee" userId="c493c195-c4a9-4170-a85f-f05bfe021603" providerId="ADAL" clId="{E516B549-35CF-4DE4-912A-84373E6D5B1A}" dt="2024-01-04T18:43:15.199" v="1165" actId="21"/>
          <ac:spMkLst>
            <pc:docMk/>
            <pc:sldMk cId="2708207808" sldId="273"/>
            <ac:spMk id="2" creationId="{33BDD382-55A6-7E32-760B-D9D953F82977}"/>
          </ac:spMkLst>
        </pc:spChg>
        <pc:spChg chg="mod">
          <ac:chgData name="Chandreie Mukherjee" userId="c493c195-c4a9-4170-a85f-f05bfe021603" providerId="ADAL" clId="{E516B549-35CF-4DE4-912A-84373E6D5B1A}" dt="2024-01-04T18:58:14.298" v="1755" actId="20577"/>
          <ac:spMkLst>
            <pc:docMk/>
            <pc:sldMk cId="2708207808" sldId="273"/>
            <ac:spMk id="3" creationId="{242CE66D-7F3F-FE7F-BEFE-500A5F25D787}"/>
          </ac:spMkLst>
        </pc:spChg>
      </pc:sldChg>
      <pc:sldChg chg="delSp modSp new mod">
        <pc:chgData name="Chandreie Mukherjee" userId="c493c195-c4a9-4170-a85f-f05bfe021603" providerId="ADAL" clId="{E516B549-35CF-4DE4-912A-84373E6D5B1A}" dt="2024-01-05T11:50:25.816" v="1835" actId="113"/>
        <pc:sldMkLst>
          <pc:docMk/>
          <pc:sldMk cId="2411589108" sldId="274"/>
        </pc:sldMkLst>
        <pc:spChg chg="del">
          <ac:chgData name="Chandreie Mukherjee" userId="c493c195-c4a9-4170-a85f-f05bfe021603" providerId="ADAL" clId="{E516B549-35CF-4DE4-912A-84373E6D5B1A}" dt="2024-01-05T11:23:48.612" v="1790" actId="21"/>
          <ac:spMkLst>
            <pc:docMk/>
            <pc:sldMk cId="2411589108" sldId="274"/>
            <ac:spMk id="2" creationId="{E6F0C12A-F3B9-C063-82C1-2B09AC7F5D3F}"/>
          </ac:spMkLst>
        </pc:spChg>
        <pc:spChg chg="mod">
          <ac:chgData name="Chandreie Mukherjee" userId="c493c195-c4a9-4170-a85f-f05bfe021603" providerId="ADAL" clId="{E516B549-35CF-4DE4-912A-84373E6D5B1A}" dt="2024-01-05T11:50:25.816" v="1835" actId="113"/>
          <ac:spMkLst>
            <pc:docMk/>
            <pc:sldMk cId="2411589108" sldId="274"/>
            <ac:spMk id="3" creationId="{E2BB15DA-474C-AADE-CF49-F144ECF6909D}"/>
          </ac:spMkLst>
        </pc:spChg>
      </pc:sldChg>
      <pc:sldChg chg="delSp modSp new mod">
        <pc:chgData name="Chandreie Mukherjee" userId="c493c195-c4a9-4170-a85f-f05bfe021603" providerId="ADAL" clId="{E516B549-35CF-4DE4-912A-84373E6D5B1A}" dt="2024-01-05T11:58:23.099" v="1854" actId="113"/>
        <pc:sldMkLst>
          <pc:docMk/>
          <pc:sldMk cId="1231215675" sldId="275"/>
        </pc:sldMkLst>
        <pc:spChg chg="del">
          <ac:chgData name="Chandreie Mukherjee" userId="c493c195-c4a9-4170-a85f-f05bfe021603" providerId="ADAL" clId="{E516B549-35CF-4DE4-912A-84373E6D5B1A}" dt="2024-01-05T11:51:23.829" v="1837" actId="21"/>
          <ac:spMkLst>
            <pc:docMk/>
            <pc:sldMk cId="1231215675" sldId="275"/>
            <ac:spMk id="2" creationId="{B9914FCF-52DE-7A1D-42A3-02063648FAD9}"/>
          </ac:spMkLst>
        </pc:spChg>
        <pc:spChg chg="mod">
          <ac:chgData name="Chandreie Mukherjee" userId="c493c195-c4a9-4170-a85f-f05bfe021603" providerId="ADAL" clId="{E516B549-35CF-4DE4-912A-84373E6D5B1A}" dt="2024-01-05T11:58:23.099" v="1854" actId="113"/>
          <ac:spMkLst>
            <pc:docMk/>
            <pc:sldMk cId="1231215675" sldId="275"/>
            <ac:spMk id="3" creationId="{653FA7A9-CC8E-DBEA-CAF2-572698462AD1}"/>
          </ac:spMkLst>
        </pc:spChg>
      </pc:sldChg>
      <pc:sldChg chg="delSp modSp new mod">
        <pc:chgData name="Chandreie Mukherjee" userId="c493c195-c4a9-4170-a85f-f05bfe021603" providerId="ADAL" clId="{E516B549-35CF-4DE4-912A-84373E6D5B1A}" dt="2024-01-05T12:01:16.540" v="1872" actId="113"/>
        <pc:sldMkLst>
          <pc:docMk/>
          <pc:sldMk cId="1501509688" sldId="276"/>
        </pc:sldMkLst>
        <pc:spChg chg="del">
          <ac:chgData name="Chandreie Mukherjee" userId="c493c195-c4a9-4170-a85f-f05bfe021603" providerId="ADAL" clId="{E516B549-35CF-4DE4-912A-84373E6D5B1A}" dt="2024-01-05T11:58:32.239" v="1856" actId="21"/>
          <ac:spMkLst>
            <pc:docMk/>
            <pc:sldMk cId="1501509688" sldId="276"/>
            <ac:spMk id="2" creationId="{82EDB416-55E6-5D22-6D0D-001A8DD38463}"/>
          </ac:spMkLst>
        </pc:spChg>
        <pc:spChg chg="mod">
          <ac:chgData name="Chandreie Mukherjee" userId="c493c195-c4a9-4170-a85f-f05bfe021603" providerId="ADAL" clId="{E516B549-35CF-4DE4-912A-84373E6D5B1A}" dt="2024-01-05T12:01:16.540" v="1872" actId="113"/>
          <ac:spMkLst>
            <pc:docMk/>
            <pc:sldMk cId="1501509688" sldId="276"/>
            <ac:spMk id="3" creationId="{0303D196-5999-5892-A49F-5A05764F3A52}"/>
          </ac:spMkLst>
        </pc:spChg>
      </pc:sldChg>
      <pc:sldChg chg="delSp modSp new mod">
        <pc:chgData name="Chandreie Mukherjee" userId="c493c195-c4a9-4170-a85f-f05bfe021603" providerId="ADAL" clId="{E516B549-35CF-4DE4-912A-84373E6D5B1A}" dt="2024-01-05T12:38:24.744" v="1896" actId="313"/>
        <pc:sldMkLst>
          <pc:docMk/>
          <pc:sldMk cId="864402900" sldId="277"/>
        </pc:sldMkLst>
        <pc:spChg chg="del">
          <ac:chgData name="Chandreie Mukherjee" userId="c493c195-c4a9-4170-a85f-f05bfe021603" providerId="ADAL" clId="{E516B549-35CF-4DE4-912A-84373E6D5B1A}" dt="2024-01-05T12:02:27.443" v="1874" actId="21"/>
          <ac:spMkLst>
            <pc:docMk/>
            <pc:sldMk cId="864402900" sldId="277"/>
            <ac:spMk id="2" creationId="{C8397C35-6739-98D0-C88A-C87DAEF63A51}"/>
          </ac:spMkLst>
        </pc:spChg>
        <pc:spChg chg="mod">
          <ac:chgData name="Chandreie Mukherjee" userId="c493c195-c4a9-4170-a85f-f05bfe021603" providerId="ADAL" clId="{E516B549-35CF-4DE4-912A-84373E6D5B1A}" dt="2024-01-05T12:38:24.744" v="1896" actId="313"/>
          <ac:spMkLst>
            <pc:docMk/>
            <pc:sldMk cId="864402900" sldId="277"/>
            <ac:spMk id="3" creationId="{5F05C57C-F622-C0B7-FBC1-CDEB00C5037E}"/>
          </ac:spMkLst>
        </pc:spChg>
      </pc:sldChg>
      <pc:sldChg chg="addSp delSp modSp new mod">
        <pc:chgData name="Chandreie Mukherjee" userId="c493c195-c4a9-4170-a85f-f05bfe021603" providerId="ADAL" clId="{E516B549-35CF-4DE4-912A-84373E6D5B1A}" dt="2024-01-05T12:56:37.657" v="1925" actId="113"/>
        <pc:sldMkLst>
          <pc:docMk/>
          <pc:sldMk cId="2459938840" sldId="278"/>
        </pc:sldMkLst>
        <pc:spChg chg="del">
          <ac:chgData name="Chandreie Mukherjee" userId="c493c195-c4a9-4170-a85f-f05bfe021603" providerId="ADAL" clId="{E516B549-35CF-4DE4-912A-84373E6D5B1A}" dt="2024-01-05T12:03:35.419" v="1885" actId="21"/>
          <ac:spMkLst>
            <pc:docMk/>
            <pc:sldMk cId="2459938840" sldId="278"/>
            <ac:spMk id="2" creationId="{E86032E8-D138-3B50-1019-97EF94A5017D}"/>
          </ac:spMkLst>
        </pc:spChg>
        <pc:spChg chg="del">
          <ac:chgData name="Chandreie Mukherjee" userId="c493c195-c4a9-4170-a85f-f05bfe021603" providerId="ADAL" clId="{E516B549-35CF-4DE4-912A-84373E6D5B1A}" dt="2024-01-05T12:35:51.445" v="1886"/>
          <ac:spMkLst>
            <pc:docMk/>
            <pc:sldMk cId="2459938840" sldId="278"/>
            <ac:spMk id="3" creationId="{657A90FF-9C35-147C-9AD6-01B9E64B4964}"/>
          </ac:spMkLst>
        </pc:spChg>
        <pc:spChg chg="add mod">
          <ac:chgData name="Chandreie Mukherjee" userId="c493c195-c4a9-4170-a85f-f05bfe021603" providerId="ADAL" clId="{E516B549-35CF-4DE4-912A-84373E6D5B1A}" dt="2024-01-05T12:56:37.657" v="1925" actId="113"/>
          <ac:spMkLst>
            <pc:docMk/>
            <pc:sldMk cId="2459938840" sldId="278"/>
            <ac:spMk id="5" creationId="{04ED8DFD-3C9B-B03B-49C4-D718C7536312}"/>
          </ac:spMkLst>
        </pc:spChg>
      </pc:sldChg>
      <pc:sldChg chg="delSp modSp new mod">
        <pc:chgData name="Chandreie Mukherjee" userId="c493c195-c4a9-4170-a85f-f05bfe021603" providerId="ADAL" clId="{E516B549-35CF-4DE4-912A-84373E6D5B1A}" dt="2024-01-05T13:03:58.090" v="2017" actId="120"/>
        <pc:sldMkLst>
          <pc:docMk/>
          <pc:sldMk cId="4200910940" sldId="279"/>
        </pc:sldMkLst>
        <pc:spChg chg="del">
          <ac:chgData name="Chandreie Mukherjee" userId="c493c195-c4a9-4170-a85f-f05bfe021603" providerId="ADAL" clId="{E516B549-35CF-4DE4-912A-84373E6D5B1A}" dt="2024-01-05T12:57:06.528" v="1927" actId="21"/>
          <ac:spMkLst>
            <pc:docMk/>
            <pc:sldMk cId="4200910940" sldId="279"/>
            <ac:spMk id="2" creationId="{24960659-1ED9-502B-1C2C-AD40CF06E482}"/>
          </ac:spMkLst>
        </pc:spChg>
        <pc:spChg chg="mod">
          <ac:chgData name="Chandreie Mukherjee" userId="c493c195-c4a9-4170-a85f-f05bfe021603" providerId="ADAL" clId="{E516B549-35CF-4DE4-912A-84373E6D5B1A}" dt="2024-01-05T13:03:58.090" v="2017" actId="120"/>
          <ac:spMkLst>
            <pc:docMk/>
            <pc:sldMk cId="4200910940" sldId="279"/>
            <ac:spMk id="3" creationId="{17A38604-5158-6C05-645A-C2DE9AA43EB4}"/>
          </ac:spMkLst>
        </pc:spChg>
      </pc:sldChg>
      <pc:sldChg chg="delSp modSp new mod">
        <pc:chgData name="Chandreie Mukherjee" userId="c493c195-c4a9-4170-a85f-f05bfe021603" providerId="ADAL" clId="{E516B549-35CF-4DE4-912A-84373E6D5B1A}" dt="2024-01-05T13:14:34.533" v="2022" actId="113"/>
        <pc:sldMkLst>
          <pc:docMk/>
          <pc:sldMk cId="1838853398" sldId="280"/>
        </pc:sldMkLst>
        <pc:spChg chg="del">
          <ac:chgData name="Chandreie Mukherjee" userId="c493c195-c4a9-4170-a85f-f05bfe021603" providerId="ADAL" clId="{E516B549-35CF-4DE4-912A-84373E6D5B1A}" dt="2024-01-05T12:59:52.723" v="1935" actId="21"/>
          <ac:spMkLst>
            <pc:docMk/>
            <pc:sldMk cId="1838853398" sldId="280"/>
            <ac:spMk id="2" creationId="{18127858-2BA3-5B70-2399-7E37CFB91AB2}"/>
          </ac:spMkLst>
        </pc:spChg>
        <pc:spChg chg="mod">
          <ac:chgData name="Chandreie Mukherjee" userId="c493c195-c4a9-4170-a85f-f05bfe021603" providerId="ADAL" clId="{E516B549-35CF-4DE4-912A-84373E6D5B1A}" dt="2024-01-05T13:14:34.533" v="2022" actId="113"/>
          <ac:spMkLst>
            <pc:docMk/>
            <pc:sldMk cId="1838853398" sldId="280"/>
            <ac:spMk id="3" creationId="{244259E7-C7EF-31AE-17B1-C454A905886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3C982-C7DB-4445-B402-03AA86F0D34E}" type="datetimeFigureOut">
              <a:rPr lang="en-IN" smtClean="0"/>
              <a:t>04-01-2024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32055B-EA11-418C-988F-B5880881911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494598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4F9BB1-B0D9-C2DD-9264-7E673E2CB9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C4DCB0-3F9F-C5AC-9DEE-B18FCDD8C3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CFEDCD-3FA0-C424-1872-8E21DE41A2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003FF-BF67-4C7E-8D7D-65AED5088A1D}" type="datetime1">
              <a:rPr lang="en-IN" smtClean="0"/>
              <a:t>04-01-2024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5DBD5B-42F4-DB1C-B20E-53C2B06DBF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Dr. Chandreie Mukherjee, Management Communication, IIM Visakhapatnam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C354AC-9988-2236-B0A6-54B8E7361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E3770-0E94-4B1D-94CA-1F38A7551C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763379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B0B97-32C4-DF13-1F6C-098342769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D9BED1-98A4-B9C9-7179-0971DD7EF0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4217B4-F324-60C4-F138-B26ACF2441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11B1A-3160-41CB-9FC0-30F0BF41622E}" type="datetime1">
              <a:rPr lang="en-IN" smtClean="0"/>
              <a:t>04-01-2024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4A9E2B-3875-E2AB-DDC4-8EB3CC39A2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Dr. Chandreie Mukherjee, Management Communication, IIM Visakhapatnam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F1FBE8-958D-4AEE-5A50-E12B4CCC05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E3770-0E94-4B1D-94CA-1F38A7551C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34089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D7DE5C-D4C1-5466-390E-59387DBD8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77D80B-5D29-44D9-022F-85D422CDC7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FA9881-9C7D-C54E-3DF3-254207F48B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EA65E-5A9D-4BC4-BFBC-B53FDD43DE63}" type="datetime1">
              <a:rPr lang="en-IN" smtClean="0"/>
              <a:t>04-01-2024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283497-2DF4-58C5-E5BE-80F1B3B2F4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Dr. Chandreie Mukherjee, Management Communication, IIM Visakhapatnam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1470B3-8F90-6645-87ED-D6A5E12BD4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E3770-0E94-4B1D-94CA-1F38A7551C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953895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3B392A-CE63-0A93-067E-D2A206A45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C568C7-94F9-F91E-E3B0-89F69CFA4A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1522AF-1627-C2BE-A0AB-C058A8D5C4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50E97F-00BA-ABAE-B91B-36B123E4D3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3A2DB-0E80-4C6D-B1C5-CCEEC043B216}" type="datetime1">
              <a:rPr lang="en-IN" smtClean="0"/>
              <a:t>04-01-2024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4C6D13-3746-B1F7-B611-0DF7BBD35C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Dr. Chandreie Mukherjee, Management Communication, IIM Visakhapatnam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28B52B-6200-31FD-06B6-CACF98A00F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E3770-0E94-4B1D-94CA-1F38A7551C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56747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4902D0-A452-D189-430E-1D3A4446C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AFE8BA-F966-302E-3AC4-619817D522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320166-B139-775F-2F8A-4389C2DD88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C1AB522-5FED-34E5-3549-889B83E5BF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E4F7699-E5F1-7CAF-F6D2-E56A8648E6F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BADBE6-1189-874B-7A5B-0126F22927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9A38D-826E-4134-8956-56C15CC8D3E4}" type="datetime1">
              <a:rPr lang="en-IN" smtClean="0"/>
              <a:t>04-01-2024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411C19-85DA-5D2C-BBD6-9CE8C7A7A6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Dr. Chandreie Mukherjee, Management Communication, IIM Visakhapatnam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DF26D2F-E0A2-4AE6-9A55-59A73BBEB5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E3770-0E94-4B1D-94CA-1F38A7551C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433324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12DB5A-B40C-F4A2-6B6B-74DC11ED0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C5592CB-6C82-220B-64C3-94B0A981BD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525F2-9621-412F-84B2-9B307E06BC73}" type="datetime1">
              <a:rPr lang="en-IN" smtClean="0"/>
              <a:t>04-01-2024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2C8DFE-ED3A-520C-6D62-27110A618A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Dr. Chandreie Mukherjee, Management Communication, IIM Visakhapatnam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61C898-6F3B-9F33-11DD-675A4B22FC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E3770-0E94-4B1D-94CA-1F38A7551C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24622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36F812A-9A43-686D-4323-CCE4FBBA11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09E99-93B4-4855-9BEB-4B5FAA574002}" type="datetime1">
              <a:rPr lang="en-IN" smtClean="0"/>
              <a:t>04-01-2024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649F81-0A82-BE5C-9F64-F0B9C9333E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Dr. Chandreie Mukherjee, Management Communication, IIM Visakhapatnam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5F84A4-BFEA-AC92-8DCB-A3453DCEB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E3770-0E94-4B1D-94CA-1F38A7551C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203756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E442A1-1BB4-8D6A-DBCD-0CBAF62518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F3F64E-2FE5-F44E-1D16-3B4FF7C74E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CBAAFC-F3F9-2943-3864-ECE10DB8D1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CFDFF6-163C-245E-D0C7-9FE76FF3BD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A0AE5-162E-4CAB-B35F-C5AAECF17C74}" type="datetime1">
              <a:rPr lang="en-IN" smtClean="0"/>
              <a:t>04-01-2024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21F95E-44F1-E0C8-77C3-DBD71DEB6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Dr. Chandreie Mukherjee, Management Communication, IIM Visakhapatnam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439D37-1C9F-3EF0-4E9E-ED35A236F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E3770-0E94-4B1D-94CA-1F38A7551C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860249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45A78E-8B6B-81E4-D6AC-971BB7D213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48CB685-03BF-A5B4-1B0E-A668C0A009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AD7C18-0E97-DD25-DAAB-FAD1AF0EB5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D4A5F3-EB66-6160-2A48-1872C463D5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81A0F-032F-4B20-BC30-7A71DCB3CC20}" type="datetime1">
              <a:rPr lang="en-IN" smtClean="0"/>
              <a:t>04-01-2024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07543F-56AC-EA23-570F-DD41A2181F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Dr. Chandreie Mukherjee, Management Communication, IIM Visakhapatnam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9D3F1E-5D0F-12C0-6E2C-F4214DE54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E3770-0E94-4B1D-94CA-1F38A7551C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407377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0DC4B9-B54D-EA4B-91BA-4323E4990A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778D66-CDA3-2613-7B52-57BFFBC6DA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BEBB48-2854-5434-8B12-E5EE9225F1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67295-FE10-4123-B184-B08DEB414592}" type="datetime1">
              <a:rPr lang="en-IN" smtClean="0"/>
              <a:t>04-01-2024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56854F-CADE-6604-C7C6-4B6CB9FF5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Dr. Chandreie Mukherjee, Management Communication, IIM Visakhapatnam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399D35-4556-C034-79BD-AF05E949F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E3770-0E94-4B1D-94CA-1F38A7551C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185360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6C219EA-1DF9-8037-1538-E38BF4AC53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F23368-2EB1-35E1-4A8D-C667B81B3F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518E5F-B6EC-B6D6-5A50-A2BA38709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CC6E1-C733-4B57-8583-1FAE2D4698F7}" type="datetime1">
              <a:rPr lang="en-IN" smtClean="0"/>
              <a:t>04-01-2024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34F2CB-6E40-26C6-DD81-BF4444085D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Dr. Chandreie Mukherjee, Management Communication, IIM Visakhapatnam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36B9DD-CA69-CEF0-3383-21B133E7E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E3770-0E94-4B1D-94CA-1F38A7551C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308400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08E2A7A-48F2-7E36-06E3-65157C7F7D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9C1E99-BA4F-7918-1015-8F063CCC1E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627B2F-A5BF-20AE-2A6D-6592318DF9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04FBF7-FB0D-4362-9D40-B764ABF86040}" type="datetime1">
              <a:rPr lang="en-IN" smtClean="0"/>
              <a:t>04-01-2024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BA602F-6305-F6BA-64E9-8B0FDF38D7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IN"/>
              <a:t>Dr. Chandreie Mukherjee, Management Communication, IIM Visakhapatnam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079B12-9524-F225-4B10-F4EB640AE5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5E3770-0E94-4B1D-94CA-1F38A7551C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361123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chandreie@iimv.ac.in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twitter.com/tyler_bridges/status/851228695360663552?lang=en" TargetMode="Externa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medium.com/%40jblastland730/the-raci-side-of-communication-plans-8f32bbf61c11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DFF409-58C4-3699-90C7-6A3FB882D4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25600" y="2646680"/>
            <a:ext cx="9144000" cy="594360"/>
          </a:xfrm>
        </p:spPr>
        <p:txBody>
          <a:bodyPr>
            <a:normAutofit fontScale="90000"/>
          </a:bodyPr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Session - I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146985B-315D-7681-BC9F-67CD0343F135}"/>
              </a:ext>
            </a:extLst>
          </p:cNvPr>
          <p:cNvSpPr txBox="1"/>
          <p:nvPr/>
        </p:nvSpPr>
        <p:spPr>
          <a:xfrm>
            <a:off x="7782560" y="5049520"/>
            <a:ext cx="3962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Prof. Chandreie Mukherjee</a:t>
            </a:r>
          </a:p>
          <a:p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Management Communication Area</a:t>
            </a:r>
          </a:p>
          <a:p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chandreie@iimv.ac.in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D5D78E-E2AC-3887-233D-F1531C7491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Dr. Chandreie Mukherjee, Management Communication, IIM Visakhapatnam</a:t>
            </a:r>
          </a:p>
        </p:txBody>
      </p:sp>
    </p:spTree>
    <p:extLst>
      <p:ext uri="{BB962C8B-B14F-4D97-AF65-F5344CB8AC3E}">
        <p14:creationId xmlns:p14="http://schemas.microsoft.com/office/powerpoint/2010/main" val="4773065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227577-792E-6638-BDA6-33C38589C0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80683"/>
            <a:ext cx="9144000" cy="655637"/>
          </a:xfrm>
        </p:spPr>
        <p:txBody>
          <a:bodyPr>
            <a:normAutofit/>
          </a:bodyPr>
          <a:lstStyle/>
          <a:p>
            <a:r>
              <a:rPr lang="en-I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Corporate Communication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C397FE-DCF8-4143-33FC-24C8CD7570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8400" y="1036320"/>
            <a:ext cx="9499600" cy="5537200"/>
          </a:xfrm>
        </p:spPr>
        <p:txBody>
          <a:bodyPr>
            <a:norm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IN" sz="200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IN" sz="2000" b="0" i="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nternal employee communications : company newsletters, emails, </a:t>
            </a:r>
            <a:r>
              <a:rPr lang="en-IN" sz="2000" b="0" i="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itranet</a:t>
            </a:r>
            <a:r>
              <a:rPr lang="en-IN" sz="2000" b="0" i="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(unity, motivate and shared purpose)</a:t>
            </a:r>
          </a:p>
          <a:p>
            <a:pPr algn="l"/>
            <a:endParaRPr lang="en-IN" sz="2000" b="0" i="0" dirty="0">
              <a:solidFill>
                <a:srgbClr val="1F1F1F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2000" b="0" i="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xternal communications through media and public relations</a:t>
            </a:r>
          </a:p>
          <a:p>
            <a:pPr algn="l"/>
            <a:endParaRPr lang="en-IN" sz="2000" dirty="0">
              <a:solidFill>
                <a:srgbClr val="1F1F1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IN" sz="200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IN" sz="2000" b="0" i="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risis communications (make or break reputation)</a:t>
            </a:r>
          </a:p>
          <a:p>
            <a:pPr algn="l"/>
            <a:endParaRPr lang="en-IN" sz="2000" b="0" i="0" dirty="0">
              <a:solidFill>
                <a:srgbClr val="1F1F1F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2000" b="0" i="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ffective strategies to navigate communication challenges in today's dynamic business environment (role of social media in shaping exception)</a:t>
            </a:r>
          </a:p>
          <a:p>
            <a:pPr algn="l"/>
            <a:endParaRPr lang="en-US" sz="2000" b="0" i="0" dirty="0">
              <a:solidFill>
                <a:srgbClr val="1F1F1F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Pitching methods of products in different companies (communication shapes public perception)</a:t>
            </a:r>
          </a:p>
          <a:p>
            <a:pPr algn="l"/>
            <a:endParaRPr lang="en-US" sz="2000" dirty="0">
              <a:solidFill>
                <a:srgbClr val="1F1F1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IN" sz="1800" dirty="0">
              <a:solidFill>
                <a:srgbClr val="1F1F1F"/>
              </a:solidFill>
              <a:latin typeface="Source Sans Pro" panose="020B0503030403020204" pitchFamily="34" charset="0"/>
            </a:endParaRPr>
          </a:p>
          <a:p>
            <a:pPr algn="l"/>
            <a:endParaRPr lang="en-IN" sz="1800" dirty="0">
              <a:solidFill>
                <a:srgbClr val="1F1F1F"/>
              </a:solidFill>
              <a:latin typeface="Source Sans Pro" panose="020B0503030403020204" pitchFamily="34" charset="0"/>
            </a:endParaRPr>
          </a:p>
          <a:p>
            <a:pPr algn="l"/>
            <a:endParaRPr lang="en-IN" sz="18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08B5DF-D8B3-5A96-9F2A-1876BC557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Dr. Chandreie Mukherjee, Management Communication, IIM Visakhapatnam</a:t>
            </a:r>
          </a:p>
        </p:txBody>
      </p:sp>
    </p:spTree>
    <p:extLst>
      <p:ext uri="{BB962C8B-B14F-4D97-AF65-F5344CB8AC3E}">
        <p14:creationId xmlns:p14="http://schemas.microsoft.com/office/powerpoint/2010/main" val="11411385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3FD6F64-6FB3-0327-3F74-C2D059A30759}"/>
              </a:ext>
            </a:extLst>
          </p:cNvPr>
          <p:cNvSpPr txBox="1"/>
          <p:nvPr/>
        </p:nvSpPr>
        <p:spPr>
          <a:xfrm>
            <a:off x="1666240" y="934720"/>
            <a:ext cx="9032240" cy="444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Importance of Corporate Communication</a:t>
            </a:r>
          </a:p>
          <a:p>
            <a:endParaRPr lang="en-IN" dirty="0"/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Collaboration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Team Alignment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Relationship with Stakeholders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Drives Innovation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Ensures Resilience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5742D6D-AFF8-64BB-FC11-860BA03386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Dr. Chandreie Mukherjee, Management Communication, IIM Visakhapatnam</a:t>
            </a:r>
          </a:p>
        </p:txBody>
      </p:sp>
    </p:spTree>
    <p:extLst>
      <p:ext uri="{BB962C8B-B14F-4D97-AF65-F5344CB8AC3E}">
        <p14:creationId xmlns:p14="http://schemas.microsoft.com/office/powerpoint/2010/main" val="18159864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251205"/>
            <a:ext cx="15875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5" dirty="0">
                <a:latin typeface="Times New Roman"/>
                <a:cs typeface="Times New Roman"/>
              </a:rPr>
              <a:t>A</a:t>
            </a:r>
            <a:r>
              <a:rPr sz="3600" b="1" spc="-200" dirty="0">
                <a:latin typeface="Times New Roman"/>
                <a:cs typeface="Times New Roman"/>
              </a:rPr>
              <a:t> </a:t>
            </a:r>
            <a:r>
              <a:rPr sz="3600" b="1" spc="-5" dirty="0">
                <a:latin typeface="Times New Roman"/>
                <a:cs typeface="Times New Roman"/>
              </a:rPr>
              <a:t>Crisis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16939" y="1271015"/>
            <a:ext cx="10078085" cy="5413020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605155" lvl="1" indent="-593090">
              <a:lnSpc>
                <a:spcPct val="100000"/>
              </a:lnSpc>
              <a:spcBef>
                <a:spcPts val="430"/>
              </a:spcBef>
              <a:buAutoNum type="alphaUcPeriod"/>
              <a:tabLst>
                <a:tab pos="605790" algn="l"/>
              </a:tabLst>
            </a:pPr>
            <a:r>
              <a:rPr lang="en-IN" sz="2800" spc="-5" dirty="0">
                <a:latin typeface="Times New Roman"/>
                <a:cs typeface="Times New Roman"/>
              </a:rPr>
              <a:t>C</a:t>
            </a:r>
            <a:r>
              <a:rPr sz="2800" spc="-5" dirty="0" err="1">
                <a:latin typeface="Times New Roman"/>
                <a:cs typeface="Times New Roman"/>
              </a:rPr>
              <a:t>risis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is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negative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event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or</a:t>
            </a:r>
            <a:r>
              <a:rPr sz="2800" dirty="0">
                <a:latin typeface="Times New Roman"/>
                <a:cs typeface="Times New Roman"/>
              </a:rPr>
              <a:t> situation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that:</a:t>
            </a:r>
            <a:endParaRPr sz="2800" dirty="0">
              <a:latin typeface="Times New Roman"/>
              <a:cs typeface="Times New Roman"/>
            </a:endParaRPr>
          </a:p>
          <a:p>
            <a:pPr marL="961390" lvl="2" indent="-435609">
              <a:lnSpc>
                <a:spcPct val="100000"/>
              </a:lnSpc>
              <a:spcBef>
                <a:spcPts val="325"/>
              </a:spcBef>
              <a:buAutoNum type="alphaUcPeriod"/>
              <a:tabLst>
                <a:tab pos="962025" algn="l"/>
              </a:tabLst>
            </a:pPr>
            <a:r>
              <a:rPr sz="2800" dirty="0">
                <a:latin typeface="Times New Roman"/>
                <a:cs typeface="Times New Roman"/>
              </a:rPr>
              <a:t>Stops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business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as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usual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to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some extent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and</a:t>
            </a:r>
            <a:endParaRPr sz="2800" dirty="0">
              <a:latin typeface="Times New Roman"/>
              <a:cs typeface="Times New Roman"/>
            </a:endParaRPr>
          </a:p>
          <a:p>
            <a:pPr marL="927100" marR="5080" lvl="2" indent="-381000">
              <a:lnSpc>
                <a:spcPts val="2690"/>
              </a:lnSpc>
              <a:spcBef>
                <a:spcPts val="985"/>
              </a:spcBef>
              <a:buFont typeface="Times New Roman"/>
              <a:buAutoNum type="alphaUcPeriod"/>
              <a:tabLst>
                <a:tab pos="960755" algn="l"/>
              </a:tabLst>
            </a:pPr>
            <a:r>
              <a:rPr dirty="0"/>
              <a:t>	</a:t>
            </a:r>
            <a:r>
              <a:rPr sz="2800" spc="-5" dirty="0">
                <a:latin typeface="Times New Roman"/>
                <a:cs typeface="Times New Roman"/>
              </a:rPr>
              <a:t>Requires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escalation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to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leadership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for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decision-making,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guidance </a:t>
            </a:r>
            <a:r>
              <a:rPr sz="2800" spc="-68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and directives</a:t>
            </a:r>
            <a:endParaRPr lang="en-IN" sz="2800" spc="-5" dirty="0">
              <a:latin typeface="Times New Roman"/>
              <a:cs typeface="Times New Roman"/>
            </a:endParaRPr>
          </a:p>
          <a:p>
            <a:pPr marL="927100" marR="5080" lvl="2" indent="-381000">
              <a:lnSpc>
                <a:spcPts val="2690"/>
              </a:lnSpc>
              <a:spcBef>
                <a:spcPts val="985"/>
              </a:spcBef>
              <a:buFont typeface="Times New Roman"/>
              <a:buAutoNum type="alphaUcPeriod"/>
              <a:tabLst>
                <a:tab pos="960755" algn="l"/>
              </a:tabLst>
            </a:pPr>
            <a:r>
              <a:rPr lang="en-IN" sz="2800" spc="-5" dirty="0">
                <a:latin typeface="Times New Roman"/>
                <a:cs typeface="Times New Roman"/>
              </a:rPr>
              <a:t>Product recalls, financial scandals, natural disaster, accidents, cyber attacks</a:t>
            </a:r>
            <a:endParaRPr sz="2800" dirty="0">
              <a:latin typeface="Times New Roman"/>
              <a:cs typeface="Times New Roman"/>
            </a:endParaRPr>
          </a:p>
          <a:p>
            <a:pPr marL="367665" indent="-355600">
              <a:lnSpc>
                <a:spcPct val="100000"/>
              </a:lnSpc>
              <a:spcBef>
                <a:spcPts val="345"/>
              </a:spcBef>
              <a:buAutoNum type="arabicPeriod" startAt="2"/>
              <a:tabLst>
                <a:tab pos="368300" algn="l"/>
              </a:tabLst>
            </a:pPr>
            <a:r>
              <a:rPr sz="2800" spc="-5" dirty="0">
                <a:latin typeface="Times New Roman"/>
                <a:cs typeface="Times New Roman"/>
              </a:rPr>
              <a:t>It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threatens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long-term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material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impact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on:</a:t>
            </a:r>
          </a:p>
          <a:p>
            <a:pPr marL="871855" lvl="1" indent="-434340">
              <a:lnSpc>
                <a:spcPct val="100000"/>
              </a:lnSpc>
              <a:spcBef>
                <a:spcPts val="325"/>
              </a:spcBef>
              <a:buAutoNum type="alphaUcPeriod"/>
              <a:tabLst>
                <a:tab pos="872490" algn="l"/>
              </a:tabLst>
            </a:pPr>
            <a:r>
              <a:rPr sz="2800" spc="-5" dirty="0">
                <a:latin typeface="Times New Roman"/>
                <a:cs typeface="Times New Roman"/>
              </a:rPr>
              <a:t>Reputation</a:t>
            </a:r>
            <a:endParaRPr sz="2800" dirty="0">
              <a:latin typeface="Times New Roman"/>
              <a:cs typeface="Times New Roman"/>
            </a:endParaRPr>
          </a:p>
          <a:p>
            <a:pPr marL="871855" lvl="1" indent="-414655">
              <a:lnSpc>
                <a:spcPct val="100000"/>
              </a:lnSpc>
              <a:spcBef>
                <a:spcPts val="335"/>
              </a:spcBef>
              <a:buAutoNum type="alphaUcPeriod"/>
              <a:tabLst>
                <a:tab pos="872490" algn="l"/>
              </a:tabLst>
            </a:pPr>
            <a:r>
              <a:rPr sz="2800" dirty="0">
                <a:latin typeface="Times New Roman"/>
                <a:cs typeface="Times New Roman"/>
              </a:rPr>
              <a:t>People</a:t>
            </a:r>
            <a:r>
              <a:rPr sz="2800" spc="-7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(stakeholders)</a:t>
            </a:r>
          </a:p>
          <a:p>
            <a:pPr marL="871855" lvl="1" indent="-414655">
              <a:lnSpc>
                <a:spcPct val="100000"/>
              </a:lnSpc>
              <a:spcBef>
                <a:spcPts val="330"/>
              </a:spcBef>
              <a:buAutoNum type="alphaUcPeriod"/>
              <a:tabLst>
                <a:tab pos="872490" algn="l"/>
              </a:tabLst>
            </a:pPr>
            <a:r>
              <a:rPr sz="2800" spc="-5" dirty="0">
                <a:latin typeface="Times New Roman"/>
                <a:cs typeface="Times New Roman"/>
              </a:rPr>
              <a:t>Environment</a:t>
            </a:r>
            <a:endParaRPr sz="2800" dirty="0">
              <a:latin typeface="Times New Roman"/>
              <a:cs typeface="Times New Roman"/>
            </a:endParaRPr>
          </a:p>
          <a:p>
            <a:pPr marL="891540" lvl="1" indent="-434340">
              <a:lnSpc>
                <a:spcPct val="100000"/>
              </a:lnSpc>
              <a:spcBef>
                <a:spcPts val="320"/>
              </a:spcBef>
              <a:buAutoNum type="alphaUcPeriod"/>
              <a:tabLst>
                <a:tab pos="892175" algn="l"/>
              </a:tabLst>
            </a:pPr>
            <a:r>
              <a:rPr sz="2800" spc="-5" dirty="0">
                <a:latin typeface="Times New Roman"/>
                <a:cs typeface="Times New Roman"/>
              </a:rPr>
              <a:t>Business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operations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and/or</a:t>
            </a:r>
            <a:endParaRPr sz="2800" dirty="0">
              <a:latin typeface="Times New Roman"/>
              <a:cs typeface="Times New Roman"/>
            </a:endParaRPr>
          </a:p>
          <a:p>
            <a:pPr marL="852169" lvl="1" indent="-394970">
              <a:lnSpc>
                <a:spcPct val="100000"/>
              </a:lnSpc>
              <a:spcBef>
                <a:spcPts val="340"/>
              </a:spcBef>
              <a:buAutoNum type="alphaUcPeriod"/>
              <a:tabLst>
                <a:tab pos="852805" algn="l"/>
              </a:tabLst>
            </a:pPr>
            <a:r>
              <a:rPr sz="2800" spc="-5" dirty="0">
                <a:latin typeface="Times New Roman"/>
                <a:cs typeface="Times New Roman"/>
              </a:rPr>
              <a:t>Bottom</a:t>
            </a:r>
            <a:r>
              <a:rPr sz="2800" spc="-4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line</a:t>
            </a:r>
            <a:endParaRPr sz="28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xfrm>
            <a:off x="4211573" y="6373774"/>
            <a:ext cx="3766820" cy="3613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200" b="0" i="0" kern="1200">
                <a:solidFill>
                  <a:srgbClr val="888888"/>
                </a:solidFill>
                <a:latin typeface="Calibri"/>
                <a:ea typeface="+mn-ea"/>
                <a:cs typeface="Calibri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240"/>
              </a:lnSpc>
            </a:pPr>
            <a:r>
              <a:rPr lang="en-IN" spc="-40"/>
              <a:t>Dr.</a:t>
            </a:r>
            <a:r>
              <a:rPr lang="en-IN" spc="-10"/>
              <a:t> </a:t>
            </a:r>
            <a:r>
              <a:rPr lang="en-IN" spc="-5"/>
              <a:t>Chandreie</a:t>
            </a:r>
            <a:r>
              <a:rPr lang="en-IN" spc="-25"/>
              <a:t> </a:t>
            </a:r>
            <a:r>
              <a:rPr lang="en-IN" spc="-5"/>
              <a:t>Mukherjee,</a:t>
            </a:r>
            <a:r>
              <a:rPr lang="en-IN" spc="-15"/>
              <a:t> </a:t>
            </a:r>
            <a:r>
              <a:rPr lang="en-IN" spc="-5"/>
              <a:t>Management</a:t>
            </a:r>
            <a:r>
              <a:rPr lang="en-IN" spc="-20"/>
              <a:t> </a:t>
            </a:r>
            <a:r>
              <a:rPr lang="en-IN" spc="-5"/>
              <a:t>Communication,</a:t>
            </a:r>
            <a:r>
              <a:rPr lang="en-IN" spc="-15"/>
              <a:t> </a:t>
            </a:r>
            <a:r>
              <a:rPr lang="en-IN" spc="-5"/>
              <a:t>IIM</a:t>
            </a:r>
          </a:p>
          <a:p>
            <a:pPr marL="1270" algn="ctr"/>
            <a:r>
              <a:rPr lang="en-IN" spc="-5"/>
              <a:t>Visakhapatnam</a:t>
            </a:r>
            <a:endParaRPr spc="-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xfrm>
            <a:off x="4211573" y="6373774"/>
            <a:ext cx="3766820" cy="3613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200" b="0" i="0" kern="1200">
                <a:solidFill>
                  <a:srgbClr val="888888"/>
                </a:solidFill>
                <a:latin typeface="Calibri"/>
                <a:ea typeface="+mn-ea"/>
                <a:cs typeface="Calibri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240"/>
              </a:lnSpc>
            </a:pPr>
            <a:r>
              <a:rPr lang="en-IN" spc="-40"/>
              <a:t>Dr.</a:t>
            </a:r>
            <a:r>
              <a:rPr lang="en-IN" spc="-10"/>
              <a:t> </a:t>
            </a:r>
            <a:r>
              <a:rPr lang="en-IN" spc="-5"/>
              <a:t>Chandreie</a:t>
            </a:r>
            <a:r>
              <a:rPr lang="en-IN" spc="-25"/>
              <a:t> </a:t>
            </a:r>
            <a:r>
              <a:rPr lang="en-IN" spc="-5"/>
              <a:t>Mukherjee,</a:t>
            </a:r>
            <a:r>
              <a:rPr lang="en-IN" spc="-15"/>
              <a:t> </a:t>
            </a:r>
            <a:r>
              <a:rPr lang="en-IN" spc="-5"/>
              <a:t>Management</a:t>
            </a:r>
            <a:r>
              <a:rPr lang="en-IN" spc="-20"/>
              <a:t> </a:t>
            </a:r>
            <a:r>
              <a:rPr lang="en-IN" spc="-5"/>
              <a:t>Communication,</a:t>
            </a:r>
            <a:r>
              <a:rPr lang="en-IN" spc="-15"/>
              <a:t> </a:t>
            </a:r>
            <a:r>
              <a:rPr lang="en-IN" spc="-5"/>
              <a:t>IIM</a:t>
            </a:r>
          </a:p>
          <a:p>
            <a:pPr marL="1270" algn="ctr"/>
            <a:r>
              <a:rPr lang="en-IN" spc="-5"/>
              <a:t>Visakhapatnam</a:t>
            </a:r>
            <a:endParaRPr spc="-5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73708" y="947960"/>
            <a:ext cx="6361812" cy="6892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b="1" spc="-5" dirty="0">
                <a:latin typeface="Times New Roman"/>
                <a:cs typeface="Times New Roman"/>
              </a:rPr>
              <a:t>Crisis</a:t>
            </a:r>
            <a:r>
              <a:rPr b="1" dirty="0">
                <a:latin typeface="Times New Roman"/>
                <a:cs typeface="Times New Roman"/>
              </a:rPr>
              <a:t> </a:t>
            </a:r>
            <a:r>
              <a:rPr b="1" spc="-5" dirty="0">
                <a:latin typeface="Times New Roman"/>
                <a:cs typeface="Times New Roman"/>
              </a:rPr>
              <a:t>Communications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2436622"/>
            <a:ext cx="10257790" cy="2535822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241300" marR="5080" indent="-229235">
              <a:lnSpc>
                <a:spcPct val="90000"/>
              </a:lnSpc>
              <a:spcBef>
                <a:spcPts val="430"/>
              </a:spcBef>
              <a:buFont typeface="Arial MT"/>
              <a:buChar char="•"/>
              <a:tabLst>
                <a:tab pos="241935" algn="l"/>
              </a:tabLst>
            </a:pPr>
            <a:r>
              <a:rPr sz="2800" spc="-5" dirty="0">
                <a:latin typeface="Times New Roman"/>
                <a:cs typeface="Times New Roman"/>
              </a:rPr>
              <a:t>The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effort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taken by</a:t>
            </a:r>
            <a:r>
              <a:rPr sz="2800" spc="1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an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organization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or</a:t>
            </a:r>
            <a:r>
              <a:rPr sz="2800" spc="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individual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to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communicate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with </a:t>
            </a:r>
            <a:r>
              <a:rPr sz="2800" spc="-68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their important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audiences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when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crisis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happens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or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is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expected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to 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happen.</a:t>
            </a:r>
            <a:endParaRPr lang="en-IN" sz="2800" spc="-5" dirty="0">
              <a:latin typeface="Times New Roman"/>
              <a:cs typeface="Times New Roman"/>
            </a:endParaRPr>
          </a:p>
          <a:p>
            <a:pPr marL="12065" marR="5080">
              <a:lnSpc>
                <a:spcPct val="90000"/>
              </a:lnSpc>
              <a:spcBef>
                <a:spcPts val="430"/>
              </a:spcBef>
              <a:tabLst>
                <a:tab pos="241935" algn="l"/>
              </a:tabLst>
            </a:pPr>
            <a:r>
              <a:rPr lang="en-IN" sz="2800" spc="-5" dirty="0">
                <a:latin typeface="Times New Roman"/>
                <a:cs typeface="Times New Roman"/>
              </a:rPr>
              <a:t>          - requires proactive planning</a:t>
            </a:r>
          </a:p>
          <a:p>
            <a:pPr marL="12065" marR="5080">
              <a:lnSpc>
                <a:spcPct val="90000"/>
              </a:lnSpc>
              <a:spcBef>
                <a:spcPts val="430"/>
              </a:spcBef>
              <a:tabLst>
                <a:tab pos="241935" algn="l"/>
              </a:tabLst>
            </a:pPr>
            <a:r>
              <a:rPr lang="en-IN" sz="2800" spc="-5" dirty="0">
                <a:latin typeface="Times New Roman"/>
                <a:cs typeface="Times New Roman"/>
              </a:rPr>
              <a:t>          - clear communication strategies</a:t>
            </a:r>
          </a:p>
          <a:p>
            <a:pPr marL="12065" marR="5080">
              <a:lnSpc>
                <a:spcPct val="90000"/>
              </a:lnSpc>
              <a:spcBef>
                <a:spcPts val="430"/>
              </a:spcBef>
              <a:tabLst>
                <a:tab pos="241935" algn="l"/>
              </a:tabLst>
            </a:pPr>
            <a:r>
              <a:rPr lang="en-IN" sz="2800" spc="-5" dirty="0">
                <a:latin typeface="Times New Roman"/>
                <a:cs typeface="Times New Roman"/>
              </a:rPr>
              <a:t>          - ability to respond swiftly and effective in uncertain times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BB15DA-474C-AADE-CF49-F144ECF690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79120"/>
            <a:ext cx="10515600" cy="55978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Crisis Response Strategy:</a:t>
            </a:r>
          </a:p>
          <a:p>
            <a:pPr marL="0" indent="0">
              <a:buNone/>
            </a:pP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IN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Refutation strategies seek to eliminate the crises</a:t>
            </a:r>
            <a:r>
              <a:rPr lang="en-IN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342900" indent="-342900">
              <a:buAutoNum type="arabicPeriod"/>
            </a:pPr>
            <a:endParaRPr lang="en-IN" sz="24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IN" sz="24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IN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Elimination is achieved by </a:t>
            </a:r>
            <a:r>
              <a:rPr lang="en-IN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denying</a:t>
            </a:r>
            <a:r>
              <a:rPr lang="en-IN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 crisis exists, or clarifying why there is no crisis. Organizations can also </a:t>
            </a:r>
            <a:r>
              <a:rPr lang="en-IN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attack, or confront </a:t>
            </a:r>
            <a:r>
              <a:rPr lang="en-IN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those who have wrongly reported that a crisis exists. The most </a:t>
            </a:r>
            <a:r>
              <a:rPr lang="en-IN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aggressive refutation strategy is intimidation</a:t>
            </a:r>
            <a:r>
              <a:rPr lang="en-IN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Intimidation is most often the threat of legal action against those who say an organization is experiencing a crisis. If an organization uses refutational strategies the leaders must be absolutely sure they are correct that a crisis does not exist 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A16910-005F-2A1E-9F2E-9FEBE45EC4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Dr. Chandreie Mukherjee, Management Communication, IIM Visakhapatnam</a:t>
            </a:r>
          </a:p>
        </p:txBody>
      </p:sp>
    </p:spTree>
    <p:extLst>
      <p:ext uri="{BB962C8B-B14F-4D97-AF65-F5344CB8AC3E}">
        <p14:creationId xmlns:p14="http://schemas.microsoft.com/office/powerpoint/2010/main" val="24115891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3FA7A9-CC8E-DBEA-CAF2-572698462A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6720"/>
            <a:ext cx="10515600" cy="4480243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IN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Avoidance strategies </a:t>
            </a:r>
            <a:r>
              <a:rPr lang="en-IN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acknowledge the crisis and attempt to create public acceptance of the crisis while weakening the linkage between the crisis and the organization. Organizations attempt </a:t>
            </a:r>
            <a:r>
              <a:rPr lang="en-IN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 excuse or justify </a:t>
            </a:r>
            <a:r>
              <a:rPr lang="en-IN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crisis when using avoidance strategy. An organization can excuse the crisis by </a:t>
            </a:r>
            <a:r>
              <a:rPr lang="en-IN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denial of intention</a:t>
            </a:r>
            <a:r>
              <a:rPr lang="en-IN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"we didn't mean to hurt anyone," or by denial of violation, "no laws were broken here“.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6414E0F-8151-2303-400D-0110DD93B4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Dr. Chandreie Mukherjee, Management Communication, IIM Visakhapatnam</a:t>
            </a:r>
          </a:p>
        </p:txBody>
      </p:sp>
    </p:spTree>
    <p:extLst>
      <p:ext uri="{BB962C8B-B14F-4D97-AF65-F5344CB8AC3E}">
        <p14:creationId xmlns:p14="http://schemas.microsoft.com/office/powerpoint/2010/main" val="12312156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03D196-5999-5892-A49F-5A05764F3A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06880"/>
            <a:ext cx="10515600" cy="4470083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IN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lang="en-IN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Justification</a:t>
            </a:r>
            <a:r>
              <a:rPr lang="en-IN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is an avoidance strategy that seeks to minimize the damage associated with the crisis. Organizations can minimize a crises by </a:t>
            </a:r>
            <a:r>
              <a:rPr lang="en-IN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denying the seriousness </a:t>
            </a:r>
            <a:r>
              <a:rPr lang="en-IN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 injury, or claiming the victim disserved what happened, "our oil spill was a drop in the bucket compared to the Exxon Valdez," or "its is tragic that someone was killed in a Ford, but they didn't have their seatbelt on“.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9B34AD3-4FD3-0C34-8B59-536D92946C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Dr. Chandreie Mukherjee, Management Communication, IIM Visakhapatnam</a:t>
            </a:r>
          </a:p>
        </p:txBody>
      </p:sp>
    </p:spTree>
    <p:extLst>
      <p:ext uri="{BB962C8B-B14F-4D97-AF65-F5344CB8AC3E}">
        <p14:creationId xmlns:p14="http://schemas.microsoft.com/office/powerpoint/2010/main" val="15015096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05C57C-F622-C0B7-FBC1-CDEB00C503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18640"/>
            <a:ext cx="10515600" cy="4358323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en-IN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Attachment strategies </a:t>
            </a:r>
            <a:r>
              <a:rPr lang="en-IN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seek to gain public approval for the organization during a crisis. This is done by bolstering the organization's attributes, "our organization ads $ 1 billion to the local economy," or transcendence, "the soldiers were killed in the </a:t>
            </a:r>
            <a:r>
              <a:rPr lang="en-IN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defense</a:t>
            </a:r>
            <a:r>
              <a:rPr lang="en-IN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of freedom," or by praising others, "the heroic efforts of those that helped clean this oil spill can not be overstated”.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BB88E4-3857-839A-8774-45C1DA2EF3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Dr. Chandreie Mukherjee, Management Communication, IIM Visakhapatnam</a:t>
            </a:r>
          </a:p>
        </p:txBody>
      </p:sp>
    </p:spTree>
    <p:extLst>
      <p:ext uri="{BB962C8B-B14F-4D97-AF65-F5344CB8AC3E}">
        <p14:creationId xmlns:p14="http://schemas.microsoft.com/office/powerpoint/2010/main" val="8644029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B6603E0-CC89-C87B-BBEE-23BEB20FA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Dr. Chandreie Mukherjee, Management Communication, IIM Visakhapatnam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4ED8DFD-3C9B-B03B-49C4-D718C75363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90345"/>
            <a:ext cx="10515600" cy="4351338"/>
          </a:xfrm>
        </p:spPr>
        <p:txBody>
          <a:bodyPr>
            <a:normAutofit lnSpcReduction="100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IN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5. </a:t>
            </a:r>
            <a:r>
              <a:rPr lang="en-IN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Forgiveness</a:t>
            </a:r>
            <a:r>
              <a:rPr lang="en-IN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strategies attempt to win forgiveness of the publics and to create acceptance for the crises. There are three forgiveness strategies: </a:t>
            </a:r>
            <a:r>
              <a:rPr lang="en-IN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remediation</a:t>
            </a:r>
            <a:r>
              <a:rPr lang="en-IN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IN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repentance</a:t>
            </a:r>
            <a:r>
              <a:rPr lang="en-IN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and </a:t>
            </a:r>
            <a:r>
              <a:rPr lang="en-IN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rectification</a:t>
            </a:r>
            <a:r>
              <a:rPr lang="en-IN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(Marcus &amp; Goodman, 1991). Remediation offers some sort of compensation to the victims of a crisis (usually money). Negative feelings may be lessened if an organization takes positive actions to help the victims of a crisis. The airline industry is particularly adept at this following a crash.</a:t>
            </a:r>
            <a:br>
              <a:rPr lang="en-IN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IN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99388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A38604-5158-6C05-645A-C2DE9AA43E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40560"/>
            <a:ext cx="10515600" cy="4236403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en-IN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Repentance</a:t>
            </a:r>
            <a:r>
              <a:rPr lang="en-IN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is a forgiveness strategy that simply asks for forgiveness. If an organization </a:t>
            </a:r>
            <a:r>
              <a:rPr lang="en-IN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apologizes</a:t>
            </a:r>
            <a:r>
              <a:rPr lang="en-IN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for the crises the negatives associated with the crisis should be lessoned as </a:t>
            </a:r>
            <a:r>
              <a:rPr lang="en-IN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people accept the apology and forgive the organization </a:t>
            </a:r>
            <a:r>
              <a:rPr lang="en-IN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 its misdeeds. </a:t>
            </a:r>
            <a:r>
              <a:rPr lang="en-IN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Rectification is a forgiveness strategy that normally follows repentance. </a:t>
            </a:r>
            <a:r>
              <a:rPr lang="en-IN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Rectification involves taking action to prevent recurrence of the crisis in the future.</a:t>
            </a:r>
            <a:br>
              <a:rPr lang="en-IN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81F7A5A-C6CC-951B-AE0E-3F2899532E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Dr. Chandreie Mukherjee, Management Communication, IIM Visakhapatnam</a:t>
            </a:r>
          </a:p>
        </p:txBody>
      </p:sp>
    </p:spTree>
    <p:extLst>
      <p:ext uri="{BB962C8B-B14F-4D97-AF65-F5344CB8AC3E}">
        <p14:creationId xmlns:p14="http://schemas.microsoft.com/office/powerpoint/2010/main" val="42009109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4259E7-C7EF-31AE-17B1-C454A90588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600" y="2743200"/>
            <a:ext cx="10515600" cy="56181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7. </a:t>
            </a:r>
            <a:r>
              <a:rPr lang="en-I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n-IN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ympathy strategy</a:t>
            </a:r>
            <a:r>
              <a:rPr lang="en-IN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An organization attempts to portray </a:t>
            </a:r>
            <a:r>
              <a:rPr lang="en-IN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itself as the victim </a:t>
            </a:r>
            <a:r>
              <a:rPr lang="en-IN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 a malicious outside entity. If the CIA had agents sell secrets to a foreign adversary, they could claim they were victims of a malicious employee gone bad.</a:t>
            </a:r>
            <a:br>
              <a:rPr lang="en-IN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C71F6FC-65D9-584B-0B76-408419A2EF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Dr. Chandreie Mukherjee, Management Communication, IIM Visakhapatnam</a:t>
            </a:r>
          </a:p>
        </p:txBody>
      </p:sp>
    </p:spTree>
    <p:extLst>
      <p:ext uri="{BB962C8B-B14F-4D97-AF65-F5344CB8AC3E}">
        <p14:creationId xmlns:p14="http://schemas.microsoft.com/office/powerpoint/2010/main" val="18388533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xfrm>
            <a:off x="4211573" y="6373774"/>
            <a:ext cx="3766820" cy="3613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200" b="0" i="0" kern="1200">
                <a:solidFill>
                  <a:srgbClr val="888888"/>
                </a:solidFill>
                <a:latin typeface="Calibri"/>
                <a:ea typeface="+mn-ea"/>
                <a:cs typeface="Calibri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240"/>
              </a:lnSpc>
            </a:pPr>
            <a:r>
              <a:rPr lang="en-IN" spc="-40"/>
              <a:t>Dr.</a:t>
            </a:r>
            <a:r>
              <a:rPr lang="en-IN" spc="-10"/>
              <a:t> </a:t>
            </a:r>
            <a:r>
              <a:rPr lang="en-IN" spc="-5"/>
              <a:t>Chandreie</a:t>
            </a:r>
            <a:r>
              <a:rPr lang="en-IN" spc="-25"/>
              <a:t> </a:t>
            </a:r>
            <a:r>
              <a:rPr lang="en-IN" spc="-5"/>
              <a:t>Mukherjee,</a:t>
            </a:r>
            <a:r>
              <a:rPr lang="en-IN" spc="-15"/>
              <a:t> </a:t>
            </a:r>
            <a:r>
              <a:rPr lang="en-IN" spc="-5"/>
              <a:t>Management</a:t>
            </a:r>
            <a:r>
              <a:rPr lang="en-IN" spc="-20"/>
              <a:t> </a:t>
            </a:r>
            <a:r>
              <a:rPr lang="en-IN" spc="-5"/>
              <a:t>Communication,</a:t>
            </a:r>
            <a:r>
              <a:rPr lang="en-IN" spc="-15"/>
              <a:t> </a:t>
            </a:r>
            <a:r>
              <a:rPr lang="en-IN" spc="-5"/>
              <a:t>IIM</a:t>
            </a:r>
          </a:p>
          <a:p>
            <a:pPr marL="1270" algn="ctr"/>
            <a:r>
              <a:rPr lang="en-IN" spc="-5"/>
              <a:t>Visakhapatnam</a:t>
            </a:r>
            <a:endParaRPr spc="-5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988516"/>
            <a:ext cx="300291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dirty="0">
                <a:latin typeface="Calibri"/>
                <a:cs typeface="Calibri"/>
              </a:rPr>
              <a:t>Base</a:t>
            </a:r>
            <a:r>
              <a:rPr sz="3600" b="1" spc="-40" dirty="0">
                <a:latin typeface="Calibri"/>
                <a:cs typeface="Calibri"/>
              </a:rPr>
              <a:t> </a:t>
            </a:r>
            <a:r>
              <a:rPr sz="3600" b="1" spc="-5" dirty="0">
                <a:latin typeface="Calibri"/>
                <a:cs typeface="Calibri"/>
              </a:rPr>
              <a:t>Case</a:t>
            </a:r>
            <a:r>
              <a:rPr sz="3600" b="1" spc="-40" dirty="0">
                <a:latin typeface="Calibri"/>
                <a:cs typeface="Calibri"/>
              </a:rPr>
              <a:t> </a:t>
            </a:r>
            <a:r>
              <a:rPr sz="3600" b="1" spc="-5" dirty="0">
                <a:latin typeface="Calibri"/>
                <a:cs typeface="Calibri"/>
              </a:rPr>
              <a:t>Crisis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16939" y="3298084"/>
            <a:ext cx="10335260" cy="1430655"/>
          </a:xfrm>
          <a:prstGeom prst="rect">
            <a:avLst/>
          </a:prstGeom>
        </p:spPr>
        <p:txBody>
          <a:bodyPr vert="horz" wrap="square" lIns="0" tIns="95885" rIns="0" bIns="0" rtlCol="0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755"/>
              </a:spcBef>
              <a:buFont typeface="Arial MT"/>
              <a:buChar char="•"/>
              <a:tabLst>
                <a:tab pos="241935" algn="l"/>
              </a:tabLst>
            </a:pPr>
            <a:r>
              <a:rPr sz="2800" spc="-5" dirty="0">
                <a:latin typeface="Calibri"/>
                <a:cs typeface="Calibri"/>
              </a:rPr>
              <a:t>When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no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one externally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knows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there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was</a:t>
            </a:r>
            <a:r>
              <a:rPr sz="2800" spc="-5" dirty="0">
                <a:latin typeface="Calibri"/>
                <a:cs typeface="Calibri"/>
              </a:rPr>
              <a:t> a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problem</a:t>
            </a:r>
            <a:endParaRPr sz="2800">
              <a:latin typeface="Calibri"/>
              <a:cs typeface="Calibri"/>
            </a:endParaRPr>
          </a:p>
          <a:p>
            <a:pPr marL="241300" marR="5080" indent="-229235">
              <a:lnSpc>
                <a:spcPts val="3030"/>
              </a:lnSpc>
              <a:spcBef>
                <a:spcPts val="1035"/>
              </a:spcBef>
              <a:buFont typeface="Arial MT"/>
              <a:buChar char="•"/>
              <a:tabLst>
                <a:tab pos="241935" algn="l"/>
              </a:tabLst>
            </a:pPr>
            <a:r>
              <a:rPr sz="2800" spc="-5" dirty="0">
                <a:latin typeface="Calibri"/>
                <a:cs typeface="Calibri"/>
              </a:rPr>
              <a:t>Because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the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organization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managed/navigated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potential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crisis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so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that </a:t>
            </a:r>
            <a:r>
              <a:rPr sz="2800" spc="-6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it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helped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its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brand,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won</a:t>
            </a:r>
            <a:r>
              <a:rPr sz="2800" spc="-5" dirty="0">
                <a:latin typeface="Calibri"/>
                <a:cs typeface="Calibri"/>
              </a:rPr>
              <a:t> its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position,</a:t>
            </a:r>
            <a:r>
              <a:rPr sz="2800" spc="3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etc.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34136" y="2141372"/>
            <a:ext cx="4956810" cy="4057650"/>
          </a:xfrm>
          <a:prstGeom prst="rect">
            <a:avLst/>
          </a:prstGeom>
        </p:spPr>
        <p:txBody>
          <a:bodyPr vert="horz" wrap="square" lIns="0" tIns="52704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414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1900" spc="-15" dirty="0">
                <a:latin typeface="Calibri"/>
                <a:cs typeface="Calibri"/>
              </a:rPr>
              <a:t>Tylenol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is</a:t>
            </a:r>
            <a:r>
              <a:rPr sz="1900" spc="-1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a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Johnson</a:t>
            </a:r>
            <a:r>
              <a:rPr sz="1900" spc="-5" dirty="0">
                <a:latin typeface="Calibri"/>
                <a:cs typeface="Calibri"/>
              </a:rPr>
              <a:t> &amp; Johnson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product</a:t>
            </a:r>
            <a:endParaRPr sz="19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310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1900" spc="-5" dirty="0">
                <a:solidFill>
                  <a:srgbClr val="FF0000"/>
                </a:solidFill>
                <a:latin typeface="Calibri"/>
                <a:cs typeface="Calibri"/>
              </a:rPr>
              <a:t>1982: Cyanide-laced</a:t>
            </a:r>
            <a:r>
              <a:rPr sz="1900" spc="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900" spc="-15" dirty="0">
                <a:solidFill>
                  <a:srgbClr val="FF0000"/>
                </a:solidFill>
                <a:latin typeface="Calibri"/>
                <a:cs typeface="Calibri"/>
              </a:rPr>
              <a:t>Tylenol</a:t>
            </a:r>
            <a:r>
              <a:rPr sz="1900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900" spc="-5" dirty="0">
                <a:solidFill>
                  <a:srgbClr val="FF0000"/>
                </a:solidFill>
                <a:latin typeface="Calibri"/>
                <a:cs typeface="Calibri"/>
              </a:rPr>
              <a:t>kills 7</a:t>
            </a:r>
            <a:r>
              <a:rPr sz="1900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900" spc="-5" dirty="0">
                <a:solidFill>
                  <a:srgbClr val="FF0000"/>
                </a:solidFill>
                <a:latin typeface="Calibri"/>
                <a:cs typeface="Calibri"/>
              </a:rPr>
              <a:t>in </a:t>
            </a:r>
            <a:r>
              <a:rPr sz="1900" spc="-10" dirty="0">
                <a:solidFill>
                  <a:srgbClr val="FF0000"/>
                </a:solidFill>
                <a:latin typeface="Calibri"/>
                <a:cs typeface="Calibri"/>
              </a:rPr>
              <a:t>Chicago</a:t>
            </a:r>
            <a:endParaRPr sz="19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315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1900" spc="-5" dirty="0">
                <a:latin typeface="Calibri"/>
                <a:cs typeface="Calibri"/>
              </a:rPr>
              <a:t>J&amp;J</a:t>
            </a:r>
            <a:r>
              <a:rPr sz="1900" spc="-3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actions:</a:t>
            </a:r>
            <a:endParaRPr sz="1900">
              <a:latin typeface="Calibri"/>
              <a:cs typeface="Calibri"/>
            </a:endParaRPr>
          </a:p>
          <a:p>
            <a:pPr marL="469900" marR="638810" indent="-457200">
              <a:lnSpc>
                <a:spcPct val="70000"/>
              </a:lnSpc>
              <a:spcBef>
                <a:spcPts val="1005"/>
              </a:spcBef>
              <a:buAutoNum type="alphaLcParenR"/>
              <a:tabLst>
                <a:tab pos="469265" algn="l"/>
                <a:tab pos="469900" algn="l"/>
              </a:tabLst>
            </a:pPr>
            <a:r>
              <a:rPr sz="1900" spc="-15" dirty="0">
                <a:latin typeface="Calibri"/>
                <a:cs typeface="Calibri"/>
              </a:rPr>
              <a:t>Removed</a:t>
            </a:r>
            <a:r>
              <a:rPr sz="1900" spc="45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product</a:t>
            </a:r>
            <a:r>
              <a:rPr sz="1900" spc="15" dirty="0">
                <a:latin typeface="Calibri"/>
                <a:cs typeface="Calibri"/>
              </a:rPr>
              <a:t> </a:t>
            </a:r>
            <a:r>
              <a:rPr sz="1900" spc="-20" dirty="0">
                <a:latin typeface="Calibri"/>
                <a:cs typeface="Calibri"/>
              </a:rPr>
              <a:t>from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20" dirty="0">
                <a:latin typeface="Calibri"/>
                <a:cs typeface="Calibri"/>
              </a:rPr>
              <a:t>shelves/offered </a:t>
            </a:r>
            <a:r>
              <a:rPr sz="1900" spc="-41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replacement</a:t>
            </a:r>
            <a:endParaRPr sz="19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315"/>
              </a:spcBef>
              <a:buAutoNum type="alphaLcParenR"/>
              <a:tabLst>
                <a:tab pos="469265" algn="l"/>
                <a:tab pos="469900" algn="l"/>
              </a:tabLst>
            </a:pPr>
            <a:r>
              <a:rPr sz="1900" spc="-5" dirty="0">
                <a:latin typeface="Calibri"/>
                <a:cs typeface="Calibri"/>
              </a:rPr>
              <a:t>Advised</a:t>
            </a:r>
            <a:r>
              <a:rPr sz="1900" spc="20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consumers</a:t>
            </a:r>
            <a:r>
              <a:rPr sz="1900" spc="-1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not </a:t>
            </a:r>
            <a:r>
              <a:rPr sz="1900" spc="-20" dirty="0">
                <a:latin typeface="Calibri"/>
                <a:cs typeface="Calibri"/>
              </a:rPr>
              <a:t>to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25" dirty="0">
                <a:latin typeface="Calibri"/>
                <a:cs typeface="Calibri"/>
              </a:rPr>
              <a:t>take</a:t>
            </a:r>
            <a:r>
              <a:rPr sz="1900" spc="-5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product</a:t>
            </a:r>
            <a:endParaRPr sz="19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315"/>
              </a:spcBef>
              <a:buAutoNum type="alphaLcParenR"/>
              <a:tabLst>
                <a:tab pos="469265" algn="l"/>
                <a:tab pos="469900" algn="l"/>
              </a:tabLst>
            </a:pPr>
            <a:r>
              <a:rPr sz="1900" spc="-20" dirty="0">
                <a:latin typeface="Calibri"/>
                <a:cs typeface="Calibri"/>
              </a:rPr>
              <a:t>Posted</a:t>
            </a:r>
            <a:r>
              <a:rPr sz="1900" spc="-25" dirty="0">
                <a:latin typeface="Calibri"/>
                <a:cs typeface="Calibri"/>
              </a:rPr>
              <a:t> </a:t>
            </a:r>
            <a:r>
              <a:rPr sz="1900" spc="-20" dirty="0">
                <a:latin typeface="Calibri"/>
                <a:cs typeface="Calibri"/>
              </a:rPr>
              <a:t>reward</a:t>
            </a:r>
            <a:endParaRPr sz="19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35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1900" spc="-5" dirty="0">
                <a:latin typeface="Calibri"/>
                <a:cs typeface="Calibri"/>
              </a:rPr>
              <a:t>J&amp;</a:t>
            </a:r>
            <a:r>
              <a:rPr sz="1900" spc="-3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J</a:t>
            </a:r>
            <a:r>
              <a:rPr sz="1900" spc="-4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was:</a:t>
            </a:r>
            <a:endParaRPr sz="19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315"/>
              </a:spcBef>
              <a:buAutoNum type="alphaLcParenR"/>
              <a:tabLst>
                <a:tab pos="469265" algn="l"/>
                <a:tab pos="469900" algn="l"/>
              </a:tabLst>
            </a:pPr>
            <a:r>
              <a:rPr sz="1900" spc="-10" dirty="0">
                <a:latin typeface="Calibri"/>
                <a:cs typeface="Calibri"/>
              </a:rPr>
              <a:t>Candid </a:t>
            </a:r>
            <a:r>
              <a:rPr sz="1900" spc="-5" dirty="0">
                <a:latin typeface="Calibri"/>
                <a:cs typeface="Calibri"/>
              </a:rPr>
              <a:t>and</a:t>
            </a:r>
            <a:r>
              <a:rPr sz="1900" spc="-2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contrite</a:t>
            </a:r>
            <a:endParaRPr sz="1900">
              <a:latin typeface="Calibri"/>
              <a:cs typeface="Calibri"/>
            </a:endParaRPr>
          </a:p>
          <a:p>
            <a:pPr marL="469900" marR="5080" indent="-457200">
              <a:lnSpc>
                <a:spcPct val="70000"/>
              </a:lnSpc>
              <a:spcBef>
                <a:spcPts val="1010"/>
              </a:spcBef>
              <a:buAutoNum type="alphaLcParenR"/>
              <a:tabLst>
                <a:tab pos="469265" algn="l"/>
                <a:tab pos="469900" algn="l"/>
              </a:tabLst>
            </a:pPr>
            <a:r>
              <a:rPr sz="1900" spc="-15" dirty="0">
                <a:latin typeface="Calibri"/>
                <a:cs typeface="Calibri"/>
              </a:rPr>
              <a:t>Committed</a:t>
            </a:r>
            <a:r>
              <a:rPr sz="1900" spc="15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to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solving</a:t>
            </a:r>
            <a:r>
              <a:rPr sz="1900" spc="2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the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murders,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protecting </a:t>
            </a:r>
            <a:r>
              <a:rPr sz="1900" spc="-41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the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public</a:t>
            </a:r>
            <a:endParaRPr sz="19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310"/>
              </a:spcBef>
              <a:buAutoNum type="alphaLcParenR"/>
              <a:tabLst>
                <a:tab pos="469265" algn="l"/>
                <a:tab pos="469900" algn="l"/>
              </a:tabLst>
            </a:pPr>
            <a:r>
              <a:rPr sz="1900" spc="-10" dirty="0">
                <a:solidFill>
                  <a:srgbClr val="FF0000"/>
                </a:solidFill>
                <a:latin typeface="Calibri"/>
                <a:cs typeface="Calibri"/>
              </a:rPr>
              <a:t>Strengthened</a:t>
            </a:r>
            <a:r>
              <a:rPr sz="1900" spc="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900" spc="-15" dirty="0">
                <a:solidFill>
                  <a:srgbClr val="FF0000"/>
                </a:solidFill>
                <a:latin typeface="Calibri"/>
                <a:cs typeface="Calibri"/>
              </a:rPr>
              <a:t>brand</a:t>
            </a:r>
            <a:endParaRPr sz="19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1527" y="1879092"/>
            <a:ext cx="3644112" cy="371856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765419" y="6518859"/>
            <a:ext cx="2853055" cy="286385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 marR="5080">
              <a:lnSpc>
                <a:spcPts val="969"/>
              </a:lnSpc>
              <a:spcBef>
                <a:spcPts val="225"/>
              </a:spcBef>
            </a:pPr>
            <a:r>
              <a:rPr sz="900" spc="-5" dirty="0">
                <a:solidFill>
                  <a:srgbClr val="888888"/>
                </a:solidFill>
                <a:latin typeface="Calibri"/>
                <a:cs typeface="Calibri"/>
              </a:rPr>
              <a:t>Dr.</a:t>
            </a:r>
            <a:r>
              <a:rPr sz="900" spc="-20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900" spc="-5" dirty="0">
                <a:solidFill>
                  <a:srgbClr val="888888"/>
                </a:solidFill>
                <a:latin typeface="Calibri"/>
                <a:cs typeface="Calibri"/>
              </a:rPr>
              <a:t>Chandreie</a:t>
            </a:r>
            <a:r>
              <a:rPr sz="900" spc="15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900" spc="-5" dirty="0">
                <a:solidFill>
                  <a:srgbClr val="888888"/>
                </a:solidFill>
                <a:latin typeface="Calibri"/>
                <a:cs typeface="Calibri"/>
              </a:rPr>
              <a:t>Mukherjee,</a:t>
            </a:r>
            <a:r>
              <a:rPr sz="900" spc="30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900" spc="-5" dirty="0">
                <a:solidFill>
                  <a:srgbClr val="888888"/>
                </a:solidFill>
                <a:latin typeface="Calibri"/>
                <a:cs typeface="Calibri"/>
              </a:rPr>
              <a:t>Management</a:t>
            </a:r>
            <a:r>
              <a:rPr sz="900" spc="20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900" spc="-5" dirty="0">
                <a:solidFill>
                  <a:srgbClr val="888888"/>
                </a:solidFill>
                <a:latin typeface="Calibri"/>
                <a:cs typeface="Calibri"/>
              </a:rPr>
              <a:t>Communication,</a:t>
            </a:r>
            <a:r>
              <a:rPr sz="900" spc="10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888888"/>
                </a:solidFill>
                <a:latin typeface="Calibri"/>
                <a:cs typeface="Calibri"/>
              </a:rPr>
              <a:t>IIM </a:t>
            </a:r>
            <a:r>
              <a:rPr sz="900" spc="-190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900" spc="-5" dirty="0">
                <a:solidFill>
                  <a:srgbClr val="888888"/>
                </a:solidFill>
                <a:latin typeface="Calibri"/>
                <a:cs typeface="Calibri"/>
              </a:rPr>
              <a:t>Visakhapatnam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20ABE9-4E3C-CBA5-0AC7-725555AB69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Dr. Chandreie Mukherjee, Management Communication, IIM Visakhapatnam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xfrm>
            <a:off x="4211573" y="6373774"/>
            <a:ext cx="3766820" cy="3613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200" b="0" i="0" kern="1200">
                <a:solidFill>
                  <a:srgbClr val="888888"/>
                </a:solidFill>
                <a:latin typeface="Calibri"/>
                <a:ea typeface="+mn-ea"/>
                <a:cs typeface="Calibri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240"/>
              </a:lnSpc>
            </a:pPr>
            <a:r>
              <a:rPr lang="en-IN" spc="-40"/>
              <a:t>Dr.</a:t>
            </a:r>
            <a:r>
              <a:rPr lang="en-IN" spc="-10"/>
              <a:t> </a:t>
            </a:r>
            <a:r>
              <a:rPr lang="en-IN" spc="-5"/>
              <a:t>Chandreie</a:t>
            </a:r>
            <a:r>
              <a:rPr lang="en-IN" spc="-25"/>
              <a:t> </a:t>
            </a:r>
            <a:r>
              <a:rPr lang="en-IN" spc="-5"/>
              <a:t>Mukherjee,</a:t>
            </a:r>
            <a:r>
              <a:rPr lang="en-IN" spc="-15"/>
              <a:t> </a:t>
            </a:r>
            <a:r>
              <a:rPr lang="en-IN" spc="-5"/>
              <a:t>Management</a:t>
            </a:r>
            <a:r>
              <a:rPr lang="en-IN" spc="-20"/>
              <a:t> </a:t>
            </a:r>
            <a:r>
              <a:rPr lang="en-IN" spc="-5"/>
              <a:t>Communication,</a:t>
            </a:r>
            <a:r>
              <a:rPr lang="en-IN" spc="-15"/>
              <a:t> </a:t>
            </a:r>
            <a:r>
              <a:rPr lang="en-IN" spc="-5"/>
              <a:t>IIM</a:t>
            </a:r>
          </a:p>
          <a:p>
            <a:pPr marL="1270" algn="ctr"/>
            <a:r>
              <a:rPr lang="en-IN" spc="-5"/>
              <a:t>Visakhapatnam</a:t>
            </a:r>
            <a:endParaRPr spc="-5" dirty="0"/>
          </a:p>
        </p:txBody>
      </p:sp>
      <p:sp>
        <p:nvSpPr>
          <p:cNvPr id="2" name="object 2"/>
          <p:cNvSpPr txBox="1"/>
          <p:nvPr/>
        </p:nvSpPr>
        <p:spPr>
          <a:xfrm>
            <a:off x="878839" y="488696"/>
            <a:ext cx="5695950" cy="35185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95"/>
              </a:spcBef>
            </a:pPr>
            <a:r>
              <a:rPr sz="2800" spc="-25" dirty="0">
                <a:latin typeface="Calibri"/>
                <a:cs typeface="Calibri"/>
              </a:rPr>
              <a:t>Let’s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Look </a:t>
            </a:r>
            <a:r>
              <a:rPr sz="2800" spc="-10" dirty="0">
                <a:latin typeface="Calibri"/>
                <a:cs typeface="Calibri"/>
              </a:rPr>
              <a:t>at </a:t>
            </a:r>
            <a:r>
              <a:rPr sz="2800" spc="-5" dirty="0">
                <a:latin typeface="Calibri"/>
                <a:cs typeface="Calibri"/>
              </a:rPr>
              <a:t>Another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Example </a:t>
            </a:r>
            <a:r>
              <a:rPr sz="2800" spc="-5" dirty="0">
                <a:latin typeface="Calibri"/>
                <a:cs typeface="Calibri"/>
              </a:rPr>
              <a:t>17/4/17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300">
              <a:latin typeface="Calibri"/>
              <a:cs typeface="Calibri"/>
            </a:endParaRPr>
          </a:p>
          <a:p>
            <a:pPr marL="50800" marR="1813560">
              <a:lnSpc>
                <a:spcPct val="119600"/>
              </a:lnSpc>
            </a:pPr>
            <a:r>
              <a:rPr sz="2800" spc="-10" dirty="0">
                <a:latin typeface="Calibri"/>
                <a:cs typeface="Calibri"/>
              </a:rPr>
              <a:t>United Express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Flight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3411 </a:t>
            </a:r>
            <a:r>
              <a:rPr sz="2800" spc="-62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Chicago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to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Louisville</a:t>
            </a:r>
            <a:endParaRPr sz="2800">
              <a:latin typeface="Calibri"/>
              <a:cs typeface="Calibri"/>
            </a:endParaRPr>
          </a:p>
          <a:p>
            <a:pPr marL="50800">
              <a:lnSpc>
                <a:spcPct val="100000"/>
              </a:lnSpc>
              <a:spcBef>
                <a:spcPts val="675"/>
              </a:spcBef>
            </a:pPr>
            <a:r>
              <a:rPr sz="2800" spc="-45" dirty="0">
                <a:latin typeface="Calibri"/>
                <a:cs typeface="Calibri"/>
              </a:rPr>
              <a:t>Sunday,</a:t>
            </a:r>
            <a:r>
              <a:rPr sz="2800" spc="3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10/4/17;</a:t>
            </a:r>
            <a:r>
              <a:rPr sz="2800" spc="5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7.24</a:t>
            </a:r>
            <a:r>
              <a:rPr sz="2800" spc="3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pm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EDT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3800">
              <a:latin typeface="Calibri"/>
              <a:cs typeface="Calibri"/>
            </a:endParaRPr>
          </a:p>
          <a:p>
            <a:pPr marL="50800">
              <a:lnSpc>
                <a:spcPct val="100000"/>
              </a:lnSpc>
              <a:spcBef>
                <a:spcPts val="5"/>
              </a:spcBef>
            </a:pPr>
            <a:r>
              <a:rPr sz="2800" spc="5" dirty="0">
                <a:latin typeface="Calibri"/>
                <a:cs typeface="Calibri"/>
              </a:rPr>
              <a:t>2</a:t>
            </a:r>
            <a:r>
              <a:rPr sz="2775" spc="7" baseline="25525" dirty="0">
                <a:latin typeface="Calibri"/>
                <a:cs typeface="Calibri"/>
              </a:rPr>
              <a:t>nd</a:t>
            </a:r>
            <a:r>
              <a:rPr sz="2775" spc="284" baseline="2552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video</a:t>
            </a:r>
            <a:r>
              <a:rPr sz="2800" spc="-5" dirty="0">
                <a:latin typeface="Calibri"/>
                <a:cs typeface="Calibri"/>
              </a:rPr>
              <a:t> 8.10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p.m.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78839" y="4578477"/>
            <a:ext cx="4556125" cy="12001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95"/>
              </a:spcBef>
            </a:pPr>
            <a:r>
              <a:rPr sz="2800" spc="-10" dirty="0">
                <a:latin typeface="Calibri"/>
                <a:cs typeface="Calibri"/>
              </a:rPr>
              <a:t>3</a:t>
            </a:r>
            <a:r>
              <a:rPr sz="2775" spc="-15" baseline="25525" dirty="0">
                <a:latin typeface="Calibri"/>
                <a:cs typeface="Calibri"/>
              </a:rPr>
              <a:t>rd</a:t>
            </a:r>
            <a:r>
              <a:rPr sz="2775" spc="345" baseline="2552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Video</a:t>
            </a:r>
            <a:r>
              <a:rPr sz="2800" spc="35" dirty="0">
                <a:latin typeface="Calibri"/>
                <a:cs typeface="Calibri"/>
              </a:rPr>
              <a:t> </a:t>
            </a:r>
            <a:r>
              <a:rPr sz="800" spc="-5" dirty="0">
                <a:latin typeface="Calibri"/>
                <a:cs typeface="Calibri"/>
              </a:rPr>
              <a:t>(</a:t>
            </a:r>
            <a:r>
              <a:rPr sz="8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https://twitter.com/tyler_bridges/status/851228695360663552?lang=en</a:t>
            </a:r>
            <a:r>
              <a:rPr sz="800" spc="-5" dirty="0">
                <a:latin typeface="Calibri"/>
                <a:cs typeface="Calibri"/>
              </a:rPr>
              <a:t>)</a:t>
            </a:r>
            <a:endParaRPr sz="800">
              <a:latin typeface="Calibri"/>
              <a:cs typeface="Calibri"/>
            </a:endParaRPr>
          </a:p>
          <a:p>
            <a:pPr marL="50800">
              <a:lnSpc>
                <a:spcPct val="100000"/>
              </a:lnSpc>
              <a:spcBef>
                <a:spcPts val="2535"/>
              </a:spcBef>
            </a:pPr>
            <a:r>
              <a:rPr sz="2800" spc="-5" dirty="0">
                <a:latin typeface="Calibri"/>
                <a:cs typeface="Calibri"/>
              </a:rPr>
              <a:t>8.21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p.m.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ftr" sz="quarter" idx="5"/>
          </p:nvPr>
        </p:nvSpPr>
        <p:spPr>
          <a:xfrm>
            <a:off x="4211573" y="6373774"/>
            <a:ext cx="3766820" cy="3613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200" b="0" i="0" kern="1200">
                <a:solidFill>
                  <a:srgbClr val="888888"/>
                </a:solidFill>
                <a:latin typeface="Calibri"/>
                <a:ea typeface="+mn-ea"/>
                <a:cs typeface="Calibri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240"/>
              </a:lnSpc>
            </a:pPr>
            <a:r>
              <a:rPr lang="en-IN" spc="-40"/>
              <a:t>Dr.</a:t>
            </a:r>
            <a:r>
              <a:rPr lang="en-IN" spc="-10"/>
              <a:t> </a:t>
            </a:r>
            <a:r>
              <a:rPr lang="en-IN" spc="-5"/>
              <a:t>Chandreie</a:t>
            </a:r>
            <a:r>
              <a:rPr lang="en-IN" spc="-25"/>
              <a:t> </a:t>
            </a:r>
            <a:r>
              <a:rPr lang="en-IN" spc="-5"/>
              <a:t>Mukherjee,</a:t>
            </a:r>
            <a:r>
              <a:rPr lang="en-IN" spc="-15"/>
              <a:t> </a:t>
            </a:r>
            <a:r>
              <a:rPr lang="en-IN" spc="-5"/>
              <a:t>Management</a:t>
            </a:r>
            <a:r>
              <a:rPr lang="en-IN" spc="-20"/>
              <a:t> </a:t>
            </a:r>
            <a:r>
              <a:rPr lang="en-IN" spc="-5"/>
              <a:t>Communication,</a:t>
            </a:r>
            <a:r>
              <a:rPr lang="en-IN" spc="-15"/>
              <a:t> </a:t>
            </a:r>
            <a:r>
              <a:rPr lang="en-IN" spc="-5"/>
              <a:t>IIM</a:t>
            </a:r>
          </a:p>
          <a:p>
            <a:pPr marL="1270" algn="ctr"/>
            <a:r>
              <a:rPr lang="en-IN" spc="-5"/>
              <a:t>Visakhapatnam</a:t>
            </a:r>
            <a:endParaRPr spc="-5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37183" y="2549525"/>
            <a:ext cx="10515600" cy="1325563"/>
          </a:xfrm>
          <a:prstGeom prst="rect">
            <a:avLst/>
          </a:prstGeom>
        </p:spPr>
        <p:txBody>
          <a:bodyPr vert="horz" wrap="square" lIns="0" tIns="787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620"/>
              </a:spcBef>
            </a:pPr>
            <a:r>
              <a:rPr spc="-110" dirty="0"/>
              <a:t>You</a:t>
            </a:r>
            <a:r>
              <a:rPr spc="-15" dirty="0"/>
              <a:t> work</a:t>
            </a:r>
            <a:r>
              <a:rPr spc="-20" dirty="0"/>
              <a:t> </a:t>
            </a:r>
            <a:r>
              <a:rPr spc="-30" dirty="0"/>
              <a:t>for</a:t>
            </a:r>
            <a:r>
              <a:rPr spc="-20" dirty="0"/>
              <a:t> </a:t>
            </a:r>
            <a:r>
              <a:rPr spc="-10" dirty="0"/>
              <a:t>United.</a:t>
            </a:r>
          </a:p>
          <a:p>
            <a:pPr algn="ctr">
              <a:lnSpc>
                <a:spcPct val="100000"/>
              </a:lnSpc>
              <a:spcBef>
                <a:spcPts val="520"/>
              </a:spcBef>
            </a:pPr>
            <a:r>
              <a:rPr spc="-15" dirty="0"/>
              <a:t>What</a:t>
            </a:r>
            <a:r>
              <a:rPr spc="-20" dirty="0"/>
              <a:t> </a:t>
            </a:r>
            <a:r>
              <a:rPr spc="-10" dirty="0"/>
              <a:t>will </a:t>
            </a:r>
            <a:r>
              <a:rPr spc="-25" dirty="0"/>
              <a:t>you</a:t>
            </a:r>
            <a:r>
              <a:rPr spc="-15" dirty="0"/>
              <a:t> </a:t>
            </a:r>
            <a:r>
              <a:rPr spc="-5" dirty="0"/>
              <a:t>do?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xfrm>
            <a:off x="4211573" y="6373774"/>
            <a:ext cx="3766820" cy="3613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200" b="0" i="0" kern="1200">
                <a:solidFill>
                  <a:srgbClr val="888888"/>
                </a:solidFill>
                <a:latin typeface="Calibri"/>
                <a:ea typeface="+mn-ea"/>
                <a:cs typeface="Calibri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240"/>
              </a:lnSpc>
            </a:pPr>
            <a:r>
              <a:rPr lang="en-IN" spc="-40"/>
              <a:t>Dr.</a:t>
            </a:r>
            <a:r>
              <a:rPr lang="en-IN" spc="-10"/>
              <a:t> </a:t>
            </a:r>
            <a:r>
              <a:rPr lang="en-IN" spc="-5"/>
              <a:t>Chandreie</a:t>
            </a:r>
            <a:r>
              <a:rPr lang="en-IN" spc="-25"/>
              <a:t> </a:t>
            </a:r>
            <a:r>
              <a:rPr lang="en-IN" spc="-5"/>
              <a:t>Mukherjee,</a:t>
            </a:r>
            <a:r>
              <a:rPr lang="en-IN" spc="-15"/>
              <a:t> </a:t>
            </a:r>
            <a:r>
              <a:rPr lang="en-IN" spc="-5"/>
              <a:t>Management</a:t>
            </a:r>
            <a:r>
              <a:rPr lang="en-IN" spc="-20"/>
              <a:t> </a:t>
            </a:r>
            <a:r>
              <a:rPr lang="en-IN" spc="-5"/>
              <a:t>Communication,</a:t>
            </a:r>
            <a:r>
              <a:rPr lang="en-IN" spc="-15"/>
              <a:t> </a:t>
            </a:r>
            <a:r>
              <a:rPr lang="en-IN" spc="-5"/>
              <a:t>IIM</a:t>
            </a:r>
          </a:p>
          <a:p>
            <a:pPr marL="1270" algn="ctr"/>
            <a:r>
              <a:rPr lang="en-IN" spc="-5"/>
              <a:t>Visakhapatnam</a:t>
            </a:r>
            <a:endParaRPr spc="-5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418287"/>
            <a:ext cx="804164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15" dirty="0"/>
              <a:t>Here</a:t>
            </a:r>
            <a:r>
              <a:rPr sz="4400" spc="-25" dirty="0"/>
              <a:t> </a:t>
            </a:r>
            <a:r>
              <a:rPr sz="4400" dirty="0"/>
              <a:t>is </a:t>
            </a:r>
            <a:r>
              <a:rPr sz="4400" spc="-5" dirty="0"/>
              <a:t>what</a:t>
            </a:r>
            <a:r>
              <a:rPr sz="4400" dirty="0"/>
              <a:t> </a:t>
            </a:r>
            <a:r>
              <a:rPr sz="4400" spc="-20" dirty="0"/>
              <a:t>you</a:t>
            </a:r>
            <a:r>
              <a:rPr sz="4400" dirty="0"/>
              <a:t> know</a:t>
            </a:r>
            <a:r>
              <a:rPr sz="4400" spc="-20" dirty="0"/>
              <a:t> </a:t>
            </a:r>
            <a:r>
              <a:rPr sz="4400" spc="-15" dirty="0"/>
              <a:t>at</a:t>
            </a:r>
            <a:r>
              <a:rPr sz="4400" dirty="0"/>
              <a:t> this</a:t>
            </a:r>
            <a:r>
              <a:rPr sz="4400" spc="-5" dirty="0"/>
              <a:t> </a:t>
            </a:r>
            <a:r>
              <a:rPr sz="4400" dirty="0"/>
              <a:t>time.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916939" y="1936445"/>
            <a:ext cx="10177145" cy="3533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indent="-229235">
              <a:lnSpc>
                <a:spcPts val="2740"/>
              </a:lnSpc>
              <a:spcBef>
                <a:spcPts val="100"/>
              </a:spcBef>
              <a:buFont typeface="Arial MT"/>
              <a:buChar char="•"/>
              <a:tabLst>
                <a:tab pos="241935" algn="l"/>
              </a:tabLst>
            </a:pPr>
            <a:r>
              <a:rPr sz="2400" dirty="0">
                <a:latin typeface="Times New Roman"/>
                <a:cs typeface="Times New Roman"/>
              </a:rPr>
              <a:t>United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Express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flight</a:t>
            </a:r>
            <a:r>
              <a:rPr sz="2400" spc="-25" dirty="0">
                <a:latin typeface="Times New Roman"/>
                <a:cs typeface="Times New Roman"/>
              </a:rPr>
              <a:t> 3411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from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ORD</a:t>
            </a:r>
            <a:r>
              <a:rPr sz="2400" dirty="0">
                <a:latin typeface="Times New Roman"/>
                <a:cs typeface="Times New Roman"/>
              </a:rPr>
              <a:t> to Louisville,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managed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by </a:t>
            </a:r>
            <a:r>
              <a:rPr sz="2400" spc="-5" dirty="0">
                <a:latin typeface="Times New Roman"/>
                <a:cs typeface="Times New Roman"/>
              </a:rPr>
              <a:t>Republic</a:t>
            </a:r>
            <a:endParaRPr sz="2400">
              <a:latin typeface="Times New Roman"/>
              <a:cs typeface="Times New Roman"/>
            </a:endParaRPr>
          </a:p>
          <a:p>
            <a:pPr marL="241300">
              <a:lnSpc>
                <a:spcPts val="2740"/>
              </a:lnSpc>
            </a:pPr>
            <a:r>
              <a:rPr sz="2400" dirty="0">
                <a:latin typeface="Times New Roman"/>
                <a:cs typeface="Times New Roman"/>
              </a:rPr>
              <a:t>Airlines</a:t>
            </a:r>
            <a:endParaRPr sz="2400">
              <a:latin typeface="Times New Roman"/>
              <a:cs typeface="Times New Roman"/>
            </a:endParaRPr>
          </a:p>
          <a:p>
            <a:pPr marL="241300" marR="736600" indent="-229235">
              <a:lnSpc>
                <a:spcPts val="2590"/>
              </a:lnSpc>
              <a:spcBef>
                <a:spcPts val="1035"/>
              </a:spcBef>
              <a:buFont typeface="Arial MT"/>
              <a:buChar char="•"/>
              <a:tabLst>
                <a:tab pos="241935" algn="l"/>
              </a:tabLst>
            </a:pPr>
            <a:r>
              <a:rPr sz="2400" spc="-5" dirty="0">
                <a:latin typeface="Times New Roman"/>
                <a:cs typeface="Times New Roman"/>
              </a:rPr>
              <a:t>After</a:t>
            </a:r>
            <a:r>
              <a:rPr sz="2400" dirty="0">
                <a:latin typeface="Times New Roman"/>
                <a:cs typeface="Times New Roman"/>
              </a:rPr>
              <a:t> flight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was</a:t>
            </a:r>
            <a:r>
              <a:rPr sz="2400" dirty="0">
                <a:latin typeface="Times New Roman"/>
                <a:cs typeface="Times New Roman"/>
              </a:rPr>
              <a:t> fully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boarded,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4 United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employees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approached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United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gate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agents.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Said they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were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deadheading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&amp; needed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4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seats.</a:t>
            </a:r>
            <a:endParaRPr sz="2400">
              <a:latin typeface="Times New Roman"/>
              <a:cs typeface="Times New Roman"/>
            </a:endParaRPr>
          </a:p>
          <a:p>
            <a:pPr marL="241300" marR="628015" indent="-229235">
              <a:lnSpc>
                <a:spcPts val="2590"/>
              </a:lnSpc>
              <a:spcBef>
                <a:spcPts val="1005"/>
              </a:spcBef>
              <a:buFont typeface="Arial MT"/>
              <a:buChar char="•"/>
              <a:tabLst>
                <a:tab pos="241935" algn="l"/>
              </a:tabLst>
            </a:pPr>
            <a:r>
              <a:rPr sz="2400" spc="-5" dirty="0">
                <a:latin typeface="Times New Roman"/>
                <a:cs typeface="Times New Roman"/>
              </a:rPr>
              <a:t>Passengers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offered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$1000 vouchers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to give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up their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seats.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Three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agreed.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One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refused.</a:t>
            </a:r>
            <a:r>
              <a:rPr sz="2400" dirty="0">
                <a:latin typeface="Times New Roman"/>
                <a:cs typeface="Times New Roman"/>
              </a:rPr>
              <a:t> Chicago</a:t>
            </a:r>
            <a:r>
              <a:rPr sz="2400" spc="-155" dirty="0">
                <a:latin typeface="Times New Roman"/>
                <a:cs typeface="Times New Roman"/>
              </a:rPr>
              <a:t> </a:t>
            </a:r>
            <a:r>
              <a:rPr sz="2400" spc="-190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via</a:t>
            </a:r>
            <a:r>
              <a:rPr sz="2400" spc="5" dirty="0">
                <a:latin typeface="Times New Roman"/>
                <a:cs typeface="Times New Roman"/>
              </a:rPr>
              <a:t>t</a:t>
            </a:r>
            <a:r>
              <a:rPr sz="2400" dirty="0">
                <a:latin typeface="Times New Roman"/>
                <a:cs typeface="Times New Roman"/>
              </a:rPr>
              <a:t>ion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Securi</a:t>
            </a:r>
            <a:r>
              <a:rPr sz="2400" spc="5" dirty="0">
                <a:latin typeface="Times New Roman"/>
                <a:cs typeface="Times New Roman"/>
              </a:rPr>
              <a:t>t</a:t>
            </a:r>
            <a:r>
              <a:rPr sz="2400" dirty="0">
                <a:latin typeface="Times New Roman"/>
                <a:cs typeface="Times New Roman"/>
              </a:rPr>
              <a:t>y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(CAS)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ca</a:t>
            </a:r>
            <a:r>
              <a:rPr sz="2400" spc="5" dirty="0">
                <a:latin typeface="Times New Roman"/>
                <a:cs typeface="Times New Roman"/>
              </a:rPr>
              <a:t>l</a:t>
            </a:r>
            <a:r>
              <a:rPr sz="2400" dirty="0">
                <a:latin typeface="Times New Roman"/>
                <a:cs typeface="Times New Roman"/>
              </a:rPr>
              <a:t>led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in.</a:t>
            </a:r>
            <a:endParaRPr sz="2400">
              <a:latin typeface="Times New Roman"/>
              <a:cs typeface="Times New Roman"/>
            </a:endParaRPr>
          </a:p>
          <a:p>
            <a:pPr marL="241300" indent="-229235">
              <a:lnSpc>
                <a:spcPts val="2735"/>
              </a:lnSpc>
              <a:spcBef>
                <a:spcPts val="685"/>
              </a:spcBef>
              <a:buFont typeface="Arial MT"/>
              <a:buChar char="•"/>
              <a:tabLst>
                <a:tab pos="241935" algn="l"/>
              </a:tabLst>
            </a:pPr>
            <a:r>
              <a:rPr sz="2400" dirty="0">
                <a:latin typeface="Times New Roman"/>
                <a:cs typeface="Times New Roman"/>
              </a:rPr>
              <a:t>Despite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repeated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requests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by </a:t>
            </a:r>
            <a:r>
              <a:rPr sz="2400" spc="-5" dirty="0">
                <a:latin typeface="Times New Roman"/>
                <a:cs typeface="Times New Roman"/>
              </a:rPr>
              <a:t>CAS,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one passenger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refused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to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leave.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CAS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removed</a:t>
            </a:r>
            <a:endParaRPr sz="2400">
              <a:latin typeface="Times New Roman"/>
              <a:cs typeface="Times New Roman"/>
            </a:endParaRPr>
          </a:p>
          <a:p>
            <a:pPr marL="241300">
              <a:lnSpc>
                <a:spcPts val="2735"/>
              </a:lnSpc>
            </a:pPr>
            <a:r>
              <a:rPr sz="2400" spc="-5" dirty="0">
                <a:latin typeface="Times New Roman"/>
                <a:cs typeface="Times New Roman"/>
              </a:rPr>
              <a:t>him. Passenger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returned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to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plane.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CAS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removed</a:t>
            </a:r>
            <a:r>
              <a:rPr sz="2400" dirty="0">
                <a:latin typeface="Times New Roman"/>
                <a:cs typeface="Times New Roman"/>
              </a:rPr>
              <a:t> him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again.</a:t>
            </a:r>
            <a:endParaRPr sz="2400">
              <a:latin typeface="Times New Roman"/>
              <a:cs typeface="Times New Roman"/>
            </a:endParaRPr>
          </a:p>
          <a:p>
            <a:pPr marL="241300" indent="-229235">
              <a:lnSpc>
                <a:spcPct val="100000"/>
              </a:lnSpc>
              <a:spcBef>
                <a:spcPts val="705"/>
              </a:spcBef>
              <a:buFont typeface="Arial MT"/>
              <a:buChar char="•"/>
              <a:tabLst>
                <a:tab pos="241935" algn="l"/>
              </a:tabLst>
            </a:pPr>
            <a:r>
              <a:rPr sz="2400" spc="-5" dirty="0">
                <a:latin typeface="Times New Roman"/>
                <a:cs typeface="Times New Roman"/>
              </a:rPr>
              <a:t>Passengers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name</a:t>
            </a:r>
            <a:r>
              <a:rPr sz="2400" dirty="0">
                <a:latin typeface="Times New Roman"/>
                <a:cs typeface="Times New Roman"/>
              </a:rPr>
              <a:t> and </a:t>
            </a:r>
            <a:r>
              <a:rPr sz="2400" spc="-5" dirty="0">
                <a:latin typeface="Times New Roman"/>
                <a:cs typeface="Times New Roman"/>
              </a:rPr>
              <a:t>nationality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are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not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known at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this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point.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A26651-746A-F391-B60D-DA7D5F4535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70560"/>
            <a:ext cx="10515600" cy="5506403"/>
          </a:xfrm>
        </p:spPr>
        <p:txBody>
          <a:bodyPr/>
          <a:lstStyle/>
          <a:p>
            <a:r>
              <a:rPr lang="en-IN" dirty="0"/>
              <a:t>Establish a crisis communication team : communications, senior management, legal operations</a:t>
            </a:r>
          </a:p>
          <a:p>
            <a:r>
              <a:rPr lang="en-IN" dirty="0"/>
              <a:t>Conducting risk assessment : identifying potential external and internal vulnerabilities</a:t>
            </a:r>
          </a:p>
          <a:p>
            <a:r>
              <a:rPr lang="en-IN" dirty="0"/>
              <a:t>Strategies to mitigate and address</a:t>
            </a:r>
          </a:p>
          <a:p>
            <a:r>
              <a:rPr lang="en-IN" dirty="0"/>
              <a:t>Planning effective responses</a:t>
            </a:r>
          </a:p>
          <a:p>
            <a:r>
              <a:rPr lang="en-IN" dirty="0"/>
              <a:t>Developing crisis communication plan : communication protocols, key roles, responsibilities, spokespersons, channels</a:t>
            </a:r>
          </a:p>
          <a:p>
            <a:endParaRPr lang="en-IN" dirty="0"/>
          </a:p>
          <a:p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2DC9F4-8F26-AD26-3F69-72993CF066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Dr. Chandreie Mukherjee, Management Communication, IIM Visakhapatnam</a:t>
            </a:r>
          </a:p>
        </p:txBody>
      </p:sp>
    </p:spTree>
    <p:extLst>
      <p:ext uri="{BB962C8B-B14F-4D97-AF65-F5344CB8AC3E}">
        <p14:creationId xmlns:p14="http://schemas.microsoft.com/office/powerpoint/2010/main" val="39705390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1FD8DB-427C-5E87-89F6-75A7464F37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06400"/>
            <a:ext cx="10515600" cy="57705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IN" dirty="0"/>
              <a:t>Crisis Communication Plan:</a:t>
            </a:r>
          </a:p>
          <a:p>
            <a:pPr marL="0" indent="0">
              <a:buNone/>
            </a:pPr>
            <a:endParaRPr lang="en-IN" dirty="0"/>
          </a:p>
          <a:p>
            <a:r>
              <a:rPr lang="en-IN" dirty="0"/>
              <a:t>A coordinated, consistent approach</a:t>
            </a:r>
          </a:p>
          <a:p>
            <a:r>
              <a:rPr lang="en-IN" dirty="0"/>
              <a:t>Anticipating potential crisis</a:t>
            </a:r>
          </a:p>
          <a:p>
            <a:r>
              <a:rPr lang="en-IN" dirty="0"/>
              <a:t>Preparing pre-approved messaging</a:t>
            </a:r>
          </a:p>
          <a:p>
            <a:r>
              <a:rPr lang="en-IN" dirty="0"/>
              <a:t>Developing templates for press-releases (adapted, customised, time-convenient, consistency in messaging)</a:t>
            </a:r>
          </a:p>
          <a:p>
            <a:r>
              <a:rPr lang="en-IN" dirty="0"/>
              <a:t>Developing statements and social media posts</a:t>
            </a:r>
          </a:p>
          <a:p>
            <a:r>
              <a:rPr lang="en-IN" dirty="0"/>
              <a:t>Build transparent communication</a:t>
            </a:r>
          </a:p>
          <a:p>
            <a:r>
              <a:rPr lang="en-IN" dirty="0"/>
              <a:t>Choosing the right communication channel: press release, social media, direct communication, websites</a:t>
            </a:r>
          </a:p>
          <a:p>
            <a:r>
              <a:rPr lang="en-IN" dirty="0"/>
              <a:t>Monitoring and addressing misinformation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B41FBD-4CDD-12B1-0C34-1E8B5C52E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Dr. Chandreie Mukherjee, Management Communication, IIM Visakhapatnam</a:t>
            </a:r>
          </a:p>
        </p:txBody>
      </p:sp>
    </p:spTree>
    <p:extLst>
      <p:ext uri="{BB962C8B-B14F-4D97-AF65-F5344CB8AC3E}">
        <p14:creationId xmlns:p14="http://schemas.microsoft.com/office/powerpoint/2010/main" val="36761425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2CE66D-7F3F-FE7F-BEFE-500A5F25D7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08000"/>
            <a:ext cx="10515600" cy="5668963"/>
          </a:xfrm>
        </p:spPr>
        <p:txBody>
          <a:bodyPr/>
          <a:lstStyle/>
          <a:p>
            <a:r>
              <a:rPr lang="en-IN" dirty="0"/>
              <a:t>Empathy and compassion (maintain goodwill and support)</a:t>
            </a:r>
          </a:p>
          <a:p>
            <a:r>
              <a:rPr lang="en-IN" dirty="0"/>
              <a:t>Conducting post-crisis evaluation</a:t>
            </a:r>
          </a:p>
          <a:p>
            <a:r>
              <a:rPr lang="en-IN" dirty="0"/>
              <a:t>Learning from the experience</a:t>
            </a:r>
          </a:p>
          <a:p>
            <a:r>
              <a:rPr lang="en-IN" dirty="0"/>
              <a:t>Having a single credible spokesperson – consistent, reduces conflict, information dissemination</a:t>
            </a:r>
          </a:p>
          <a:p>
            <a:r>
              <a:rPr lang="en-IN" dirty="0"/>
              <a:t>Remaining proactive – leveraging social media platforms – sharing real time updates – respond to inquiries</a:t>
            </a:r>
          </a:p>
          <a:p>
            <a:r>
              <a:rPr lang="en-IN" dirty="0"/>
              <a:t>Crafting clear, concise, jargon free messages</a:t>
            </a:r>
          </a:p>
          <a:p>
            <a:r>
              <a:rPr lang="en-IN" dirty="0"/>
              <a:t>Timely response and rapid actions</a:t>
            </a:r>
          </a:p>
          <a:p>
            <a:r>
              <a:rPr lang="en-IN" dirty="0"/>
              <a:t>All communication should align with company’s values and vision</a:t>
            </a:r>
          </a:p>
          <a:p>
            <a:endParaRPr lang="en-IN" dirty="0"/>
          </a:p>
          <a:p>
            <a:endParaRPr lang="en-IN" dirty="0"/>
          </a:p>
          <a:p>
            <a:endParaRPr lang="en-IN" dirty="0"/>
          </a:p>
          <a:p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F9DE411-A6C8-491C-DE1C-1D2512E62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Dr. Chandreie Mukherjee, Management Communication, IIM Visakhapatnam</a:t>
            </a:r>
          </a:p>
        </p:txBody>
      </p:sp>
    </p:spTree>
    <p:extLst>
      <p:ext uri="{BB962C8B-B14F-4D97-AF65-F5344CB8AC3E}">
        <p14:creationId xmlns:p14="http://schemas.microsoft.com/office/powerpoint/2010/main" val="27082078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ftr" sz="quarter" idx="5"/>
          </p:nvPr>
        </p:nvSpPr>
        <p:spPr>
          <a:xfrm>
            <a:off x="4211573" y="6373774"/>
            <a:ext cx="3766820" cy="3613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200" b="0" i="0" kern="1200">
                <a:solidFill>
                  <a:srgbClr val="888888"/>
                </a:solidFill>
                <a:latin typeface="Calibri"/>
                <a:ea typeface="+mn-ea"/>
                <a:cs typeface="Calibri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240"/>
              </a:lnSpc>
            </a:pPr>
            <a:r>
              <a:rPr lang="en-IN" spc="-40"/>
              <a:t>Dr.</a:t>
            </a:r>
            <a:r>
              <a:rPr lang="en-IN" spc="-10"/>
              <a:t> </a:t>
            </a:r>
            <a:r>
              <a:rPr lang="en-IN" spc="-5"/>
              <a:t>Chandreie</a:t>
            </a:r>
            <a:r>
              <a:rPr lang="en-IN" spc="-25"/>
              <a:t> </a:t>
            </a:r>
            <a:r>
              <a:rPr lang="en-IN" spc="-5"/>
              <a:t>Mukherjee,</a:t>
            </a:r>
            <a:r>
              <a:rPr lang="en-IN" spc="-15"/>
              <a:t> </a:t>
            </a:r>
            <a:r>
              <a:rPr lang="en-IN" spc="-5"/>
              <a:t>Management</a:t>
            </a:r>
            <a:r>
              <a:rPr lang="en-IN" spc="-20"/>
              <a:t> </a:t>
            </a:r>
            <a:r>
              <a:rPr lang="en-IN" spc="-5"/>
              <a:t>Communication,</a:t>
            </a:r>
            <a:r>
              <a:rPr lang="en-IN" spc="-15"/>
              <a:t> </a:t>
            </a:r>
            <a:r>
              <a:rPr lang="en-IN" spc="-5"/>
              <a:t>IIM</a:t>
            </a:r>
          </a:p>
          <a:p>
            <a:pPr marL="1270" algn="ctr"/>
            <a:r>
              <a:rPr lang="en-IN" spc="-5"/>
              <a:t>Visakhapatnam</a:t>
            </a:r>
            <a:endParaRPr spc="-5" dirty="0"/>
          </a:p>
        </p:txBody>
      </p:sp>
      <p:sp>
        <p:nvSpPr>
          <p:cNvPr id="2" name="object 2"/>
          <p:cNvSpPr txBox="1"/>
          <p:nvPr/>
        </p:nvSpPr>
        <p:spPr>
          <a:xfrm>
            <a:off x="916939" y="476504"/>
            <a:ext cx="8861425" cy="4989699"/>
          </a:xfrm>
          <a:prstGeom prst="rect">
            <a:avLst/>
          </a:prstGeom>
        </p:spPr>
        <p:txBody>
          <a:bodyPr vert="horz" wrap="square" lIns="0" tIns="97155" rIns="0" bIns="0" rtlCol="0">
            <a:spAutoFit/>
          </a:bodyPr>
          <a:lstStyle/>
          <a:p>
            <a:pPr marL="12700" marR="5080">
              <a:lnSpc>
                <a:spcPct val="80000"/>
              </a:lnSpc>
              <a:spcBef>
                <a:spcPts val="765"/>
              </a:spcBef>
            </a:pPr>
            <a:r>
              <a:rPr sz="2800" b="1" spc="40" dirty="0">
                <a:solidFill>
                  <a:srgbClr val="21303E"/>
                </a:solidFill>
                <a:latin typeface="Tahoma"/>
                <a:cs typeface="Tahoma"/>
              </a:rPr>
              <a:t>Tips</a:t>
            </a:r>
            <a:r>
              <a:rPr sz="2800" b="1" spc="-225" dirty="0">
                <a:solidFill>
                  <a:srgbClr val="21303E"/>
                </a:solidFill>
                <a:latin typeface="Tahoma"/>
                <a:cs typeface="Tahoma"/>
              </a:rPr>
              <a:t> </a:t>
            </a:r>
            <a:r>
              <a:rPr sz="2800" b="1" spc="10" dirty="0">
                <a:solidFill>
                  <a:srgbClr val="21303E"/>
                </a:solidFill>
                <a:latin typeface="Tahoma"/>
                <a:cs typeface="Tahoma"/>
              </a:rPr>
              <a:t>to</a:t>
            </a:r>
            <a:r>
              <a:rPr sz="2800" b="1" spc="-225" dirty="0">
                <a:solidFill>
                  <a:srgbClr val="21303E"/>
                </a:solidFill>
                <a:latin typeface="Tahoma"/>
                <a:cs typeface="Tahoma"/>
              </a:rPr>
              <a:t> </a:t>
            </a:r>
            <a:r>
              <a:rPr sz="2800" b="1" spc="85" dirty="0">
                <a:solidFill>
                  <a:srgbClr val="21303E"/>
                </a:solidFill>
                <a:latin typeface="Tahoma"/>
                <a:cs typeface="Tahoma"/>
              </a:rPr>
              <a:t>Consider</a:t>
            </a:r>
            <a:r>
              <a:rPr sz="2800" b="1" spc="-204" dirty="0">
                <a:solidFill>
                  <a:srgbClr val="21303E"/>
                </a:solidFill>
                <a:latin typeface="Tahoma"/>
                <a:cs typeface="Tahoma"/>
              </a:rPr>
              <a:t> </a:t>
            </a:r>
            <a:r>
              <a:rPr sz="2800" b="1" spc="75" dirty="0">
                <a:solidFill>
                  <a:srgbClr val="21303E"/>
                </a:solidFill>
                <a:latin typeface="Tahoma"/>
                <a:cs typeface="Tahoma"/>
              </a:rPr>
              <a:t>When</a:t>
            </a:r>
            <a:r>
              <a:rPr sz="2800" b="1" spc="-220" dirty="0">
                <a:solidFill>
                  <a:srgbClr val="21303E"/>
                </a:solidFill>
                <a:latin typeface="Tahoma"/>
                <a:cs typeface="Tahoma"/>
              </a:rPr>
              <a:t> </a:t>
            </a:r>
            <a:r>
              <a:rPr sz="2800" b="1" spc="50" dirty="0">
                <a:solidFill>
                  <a:srgbClr val="21303E"/>
                </a:solidFill>
                <a:latin typeface="Tahoma"/>
                <a:cs typeface="Tahoma"/>
              </a:rPr>
              <a:t>Developing</a:t>
            </a:r>
            <a:r>
              <a:rPr sz="2800" b="1" spc="-215" dirty="0">
                <a:solidFill>
                  <a:srgbClr val="21303E"/>
                </a:solidFill>
                <a:latin typeface="Tahoma"/>
                <a:cs typeface="Tahoma"/>
              </a:rPr>
              <a:t> </a:t>
            </a:r>
            <a:r>
              <a:rPr sz="2800" b="1" spc="220" dirty="0">
                <a:solidFill>
                  <a:srgbClr val="21303E"/>
                </a:solidFill>
                <a:latin typeface="Tahoma"/>
                <a:cs typeface="Tahoma"/>
              </a:rPr>
              <a:t>a</a:t>
            </a:r>
            <a:r>
              <a:rPr sz="2800" b="1" spc="-225" dirty="0">
                <a:solidFill>
                  <a:srgbClr val="21303E"/>
                </a:solidFill>
                <a:latin typeface="Tahoma"/>
                <a:cs typeface="Tahoma"/>
              </a:rPr>
              <a:t> </a:t>
            </a:r>
            <a:r>
              <a:rPr sz="2800" b="1" spc="114" dirty="0">
                <a:solidFill>
                  <a:srgbClr val="21303E"/>
                </a:solidFill>
                <a:latin typeface="Tahoma"/>
                <a:cs typeface="Tahoma"/>
              </a:rPr>
              <a:t>Cyber</a:t>
            </a:r>
            <a:r>
              <a:rPr sz="2800" b="1" spc="-215" dirty="0">
                <a:solidFill>
                  <a:srgbClr val="21303E"/>
                </a:solidFill>
                <a:latin typeface="Tahoma"/>
                <a:cs typeface="Tahoma"/>
              </a:rPr>
              <a:t> </a:t>
            </a:r>
            <a:r>
              <a:rPr sz="2800" b="1" spc="70" dirty="0">
                <a:solidFill>
                  <a:srgbClr val="21303E"/>
                </a:solidFill>
                <a:latin typeface="Tahoma"/>
                <a:cs typeface="Tahoma"/>
              </a:rPr>
              <a:t>Crisis </a:t>
            </a:r>
            <a:r>
              <a:rPr sz="2800" b="1" spc="-805" dirty="0">
                <a:solidFill>
                  <a:srgbClr val="21303E"/>
                </a:solidFill>
                <a:latin typeface="Tahoma"/>
                <a:cs typeface="Tahoma"/>
              </a:rPr>
              <a:t> </a:t>
            </a:r>
            <a:r>
              <a:rPr sz="2800" b="1" spc="120" dirty="0">
                <a:solidFill>
                  <a:srgbClr val="21303E"/>
                </a:solidFill>
                <a:latin typeface="Tahoma"/>
                <a:cs typeface="Tahoma"/>
              </a:rPr>
              <a:t>Communications</a:t>
            </a:r>
            <a:r>
              <a:rPr sz="2800" b="1" spc="-204" dirty="0">
                <a:solidFill>
                  <a:srgbClr val="21303E"/>
                </a:solidFill>
                <a:latin typeface="Tahoma"/>
                <a:cs typeface="Tahoma"/>
              </a:rPr>
              <a:t> </a:t>
            </a:r>
            <a:r>
              <a:rPr sz="2800" b="1" spc="45" dirty="0">
                <a:solidFill>
                  <a:srgbClr val="21303E"/>
                </a:solidFill>
                <a:latin typeface="Tahoma"/>
                <a:cs typeface="Tahoma"/>
              </a:rPr>
              <a:t>Plan</a:t>
            </a:r>
            <a:endParaRPr lang="en-IN" sz="2800" b="1" spc="45" dirty="0">
              <a:solidFill>
                <a:srgbClr val="21303E"/>
              </a:solidFill>
              <a:latin typeface="Tahoma"/>
              <a:cs typeface="Tahoma"/>
            </a:endParaRPr>
          </a:p>
          <a:p>
            <a:pPr marL="12700" marR="5080">
              <a:lnSpc>
                <a:spcPct val="80000"/>
              </a:lnSpc>
              <a:spcBef>
                <a:spcPts val="765"/>
              </a:spcBef>
            </a:pPr>
            <a:endParaRPr sz="2800" dirty="0">
              <a:latin typeface="Tahoma"/>
              <a:cs typeface="Tahoma"/>
            </a:endParaRPr>
          </a:p>
          <a:p>
            <a:pPr marL="241300" indent="-229235">
              <a:lnSpc>
                <a:spcPct val="100000"/>
              </a:lnSpc>
              <a:spcBef>
                <a:spcPts val="300"/>
              </a:spcBef>
              <a:buFont typeface="Arial MT"/>
              <a:buChar char="•"/>
              <a:tabLst>
                <a:tab pos="241935" algn="l"/>
              </a:tabLst>
            </a:pPr>
            <a:r>
              <a:rPr sz="2800" spc="-75" dirty="0">
                <a:latin typeface="Lucida Sans Unicode"/>
                <a:cs typeface="Lucida Sans Unicode"/>
              </a:rPr>
              <a:t>List</a:t>
            </a:r>
            <a:r>
              <a:rPr sz="2800" spc="-170" dirty="0">
                <a:latin typeface="Lucida Sans Unicode"/>
                <a:cs typeface="Lucida Sans Unicode"/>
              </a:rPr>
              <a:t> </a:t>
            </a:r>
            <a:r>
              <a:rPr sz="2800" spc="-130" dirty="0">
                <a:latin typeface="Lucida Sans Unicode"/>
                <a:cs typeface="Lucida Sans Unicode"/>
              </a:rPr>
              <a:t>of</a:t>
            </a:r>
            <a:r>
              <a:rPr sz="2800" spc="-155" dirty="0">
                <a:latin typeface="Lucida Sans Unicode"/>
                <a:cs typeface="Lucida Sans Unicode"/>
              </a:rPr>
              <a:t> </a:t>
            </a:r>
            <a:r>
              <a:rPr sz="2800" spc="-100" dirty="0">
                <a:latin typeface="Lucida Sans Unicode"/>
                <a:cs typeface="Lucida Sans Unicode"/>
              </a:rPr>
              <a:t>potential</a:t>
            </a:r>
            <a:r>
              <a:rPr sz="2800" spc="-160" dirty="0">
                <a:latin typeface="Lucida Sans Unicode"/>
                <a:cs typeface="Lucida Sans Unicode"/>
              </a:rPr>
              <a:t> </a:t>
            </a:r>
            <a:r>
              <a:rPr sz="2800" spc="-105" dirty="0">
                <a:latin typeface="Lucida Sans Unicode"/>
                <a:cs typeface="Lucida Sans Unicode"/>
              </a:rPr>
              <a:t>cyber</a:t>
            </a:r>
            <a:r>
              <a:rPr sz="2800" spc="-165" dirty="0">
                <a:latin typeface="Lucida Sans Unicode"/>
                <a:cs typeface="Lucida Sans Unicode"/>
              </a:rPr>
              <a:t> </a:t>
            </a:r>
            <a:r>
              <a:rPr sz="2800" spc="-110" dirty="0">
                <a:latin typeface="Lucida Sans Unicode"/>
                <a:cs typeface="Lucida Sans Unicode"/>
              </a:rPr>
              <a:t>security</a:t>
            </a:r>
            <a:r>
              <a:rPr sz="2800" spc="-160" dirty="0">
                <a:latin typeface="Lucida Sans Unicode"/>
                <a:cs typeface="Lucida Sans Unicode"/>
              </a:rPr>
              <a:t> </a:t>
            </a:r>
            <a:r>
              <a:rPr sz="2800" spc="-100" dirty="0">
                <a:latin typeface="Lucida Sans Unicode"/>
                <a:cs typeface="Lucida Sans Unicode"/>
              </a:rPr>
              <a:t>events.</a:t>
            </a:r>
            <a:endParaRPr sz="2800" dirty="0">
              <a:latin typeface="Lucida Sans Unicode"/>
              <a:cs typeface="Lucida Sans Unicode"/>
            </a:endParaRPr>
          </a:p>
          <a:p>
            <a:pPr marL="241300" indent="-229235">
              <a:lnSpc>
                <a:spcPct val="100000"/>
              </a:lnSpc>
              <a:spcBef>
                <a:spcPts val="330"/>
              </a:spcBef>
              <a:buFont typeface="Arial MT"/>
              <a:buChar char="•"/>
              <a:tabLst>
                <a:tab pos="241935" algn="l"/>
              </a:tabLst>
            </a:pPr>
            <a:r>
              <a:rPr sz="2800" spc="-120" dirty="0">
                <a:latin typeface="Lucida Sans Unicode"/>
                <a:cs typeface="Lucida Sans Unicode"/>
              </a:rPr>
              <a:t>Membe</a:t>
            </a:r>
            <a:r>
              <a:rPr sz="2800" spc="-85" dirty="0">
                <a:latin typeface="Lucida Sans Unicode"/>
                <a:cs typeface="Lucida Sans Unicode"/>
              </a:rPr>
              <a:t>rs</a:t>
            </a:r>
            <a:r>
              <a:rPr sz="2800" spc="-125" dirty="0">
                <a:latin typeface="Lucida Sans Unicode"/>
                <a:cs typeface="Lucida Sans Unicode"/>
              </a:rPr>
              <a:t> </a:t>
            </a:r>
            <a:r>
              <a:rPr sz="2800" spc="-135" dirty="0">
                <a:latin typeface="Lucida Sans Unicode"/>
                <a:cs typeface="Lucida Sans Unicode"/>
              </a:rPr>
              <a:t>of</a:t>
            </a:r>
            <a:r>
              <a:rPr sz="2800" spc="-160" dirty="0">
                <a:latin typeface="Lucida Sans Unicode"/>
                <a:cs typeface="Lucida Sans Unicode"/>
              </a:rPr>
              <a:t> </a:t>
            </a:r>
            <a:r>
              <a:rPr sz="2800" spc="-100" dirty="0">
                <a:latin typeface="Lucida Sans Unicode"/>
                <a:cs typeface="Lucida Sans Unicode"/>
              </a:rPr>
              <a:t>the</a:t>
            </a:r>
            <a:r>
              <a:rPr sz="2800" spc="-170" dirty="0">
                <a:latin typeface="Lucida Sans Unicode"/>
                <a:cs typeface="Lucida Sans Unicode"/>
              </a:rPr>
              <a:t> </a:t>
            </a:r>
            <a:r>
              <a:rPr sz="2800" spc="-130" dirty="0">
                <a:latin typeface="Lucida Sans Unicode"/>
                <a:cs typeface="Lucida Sans Unicode"/>
              </a:rPr>
              <a:t>crisis</a:t>
            </a:r>
            <a:r>
              <a:rPr sz="2800" spc="-135" dirty="0">
                <a:latin typeface="Lucida Sans Unicode"/>
                <a:cs typeface="Lucida Sans Unicode"/>
              </a:rPr>
              <a:t> </a:t>
            </a:r>
            <a:r>
              <a:rPr sz="2800" spc="-165" dirty="0">
                <a:latin typeface="Lucida Sans Unicode"/>
                <a:cs typeface="Lucida Sans Unicode"/>
              </a:rPr>
              <a:t>communic</a:t>
            </a:r>
            <a:r>
              <a:rPr sz="2800" spc="-155" dirty="0">
                <a:latin typeface="Lucida Sans Unicode"/>
                <a:cs typeface="Lucida Sans Unicode"/>
              </a:rPr>
              <a:t>a</a:t>
            </a:r>
            <a:r>
              <a:rPr sz="2800" spc="-105" dirty="0">
                <a:latin typeface="Lucida Sans Unicode"/>
                <a:cs typeface="Lucida Sans Unicode"/>
              </a:rPr>
              <a:t>ti</a:t>
            </a:r>
            <a:r>
              <a:rPr sz="2800" spc="-185" dirty="0">
                <a:latin typeface="Lucida Sans Unicode"/>
                <a:cs typeface="Lucida Sans Unicode"/>
              </a:rPr>
              <a:t>o</a:t>
            </a:r>
            <a:r>
              <a:rPr sz="2800" spc="-120" dirty="0">
                <a:latin typeface="Lucida Sans Unicode"/>
                <a:cs typeface="Lucida Sans Unicode"/>
              </a:rPr>
              <a:t>ns</a:t>
            </a:r>
            <a:r>
              <a:rPr sz="2800" spc="-114" dirty="0">
                <a:latin typeface="Lucida Sans Unicode"/>
                <a:cs typeface="Lucida Sans Unicode"/>
              </a:rPr>
              <a:t> </a:t>
            </a:r>
            <a:r>
              <a:rPr sz="2800" spc="-135" dirty="0">
                <a:latin typeface="Lucida Sans Unicode"/>
                <a:cs typeface="Lucida Sans Unicode"/>
              </a:rPr>
              <a:t>team.</a:t>
            </a:r>
            <a:endParaRPr sz="2800" dirty="0">
              <a:latin typeface="Lucida Sans Unicode"/>
              <a:cs typeface="Lucida Sans Unicode"/>
            </a:endParaRPr>
          </a:p>
          <a:p>
            <a:pPr marL="241300" indent="-229235">
              <a:lnSpc>
                <a:spcPct val="100000"/>
              </a:lnSpc>
              <a:spcBef>
                <a:spcPts val="335"/>
              </a:spcBef>
              <a:buFont typeface="Arial MT"/>
              <a:buChar char="•"/>
              <a:tabLst>
                <a:tab pos="241935" algn="l"/>
              </a:tabLst>
            </a:pPr>
            <a:r>
              <a:rPr sz="2800" spc="-70" dirty="0">
                <a:latin typeface="Lucida Sans Unicode"/>
                <a:cs typeface="Lucida Sans Unicode"/>
              </a:rPr>
              <a:t>Respo</a:t>
            </a:r>
            <a:r>
              <a:rPr sz="2800" spc="-105" dirty="0">
                <a:latin typeface="Lucida Sans Unicode"/>
                <a:cs typeface="Lucida Sans Unicode"/>
              </a:rPr>
              <a:t>nse</a:t>
            </a:r>
            <a:r>
              <a:rPr sz="2800" spc="-140" dirty="0">
                <a:latin typeface="Lucida Sans Unicode"/>
                <a:cs typeface="Lucida Sans Unicode"/>
              </a:rPr>
              <a:t> </a:t>
            </a:r>
            <a:r>
              <a:rPr sz="2800" spc="-114" dirty="0">
                <a:latin typeface="Lucida Sans Unicode"/>
                <a:cs typeface="Lucida Sans Unicode"/>
              </a:rPr>
              <a:t>steps.</a:t>
            </a:r>
            <a:endParaRPr sz="2800" dirty="0">
              <a:latin typeface="Lucida Sans Unicode"/>
              <a:cs typeface="Lucida Sans Unicode"/>
            </a:endParaRPr>
          </a:p>
          <a:p>
            <a:pPr marL="241300" indent="-229235">
              <a:lnSpc>
                <a:spcPct val="100000"/>
              </a:lnSpc>
              <a:spcBef>
                <a:spcPts val="325"/>
              </a:spcBef>
              <a:buFont typeface="Arial MT"/>
              <a:buChar char="•"/>
              <a:tabLst>
                <a:tab pos="241935" algn="l"/>
              </a:tabLst>
            </a:pPr>
            <a:r>
              <a:rPr sz="2800" spc="-120" dirty="0">
                <a:latin typeface="Lucida Sans Unicode"/>
                <a:cs typeface="Lucida Sans Unicode"/>
              </a:rPr>
              <a:t>Crisis</a:t>
            </a:r>
            <a:r>
              <a:rPr sz="2800" spc="-150" dirty="0">
                <a:latin typeface="Lucida Sans Unicode"/>
                <a:cs typeface="Lucida Sans Unicode"/>
              </a:rPr>
              <a:t> </a:t>
            </a:r>
            <a:r>
              <a:rPr sz="2800" spc="-95" dirty="0">
                <a:latin typeface="Lucida Sans Unicode"/>
                <a:cs typeface="Lucida Sans Unicode"/>
              </a:rPr>
              <a:t>evaluation</a:t>
            </a:r>
            <a:r>
              <a:rPr sz="2800" spc="-145" dirty="0">
                <a:latin typeface="Lucida Sans Unicode"/>
                <a:cs typeface="Lucida Sans Unicode"/>
              </a:rPr>
              <a:t> </a:t>
            </a:r>
            <a:r>
              <a:rPr sz="2800" spc="-125" dirty="0">
                <a:latin typeface="Lucida Sans Unicode"/>
                <a:cs typeface="Lucida Sans Unicode"/>
              </a:rPr>
              <a:t>framework.</a:t>
            </a:r>
            <a:endParaRPr sz="2800" dirty="0">
              <a:latin typeface="Lucida Sans Unicode"/>
              <a:cs typeface="Lucida Sans Unicode"/>
            </a:endParaRPr>
          </a:p>
          <a:p>
            <a:pPr marL="241300" indent="-229235">
              <a:lnSpc>
                <a:spcPct val="100000"/>
              </a:lnSpc>
              <a:spcBef>
                <a:spcPts val="325"/>
              </a:spcBef>
              <a:buFont typeface="Arial MT"/>
              <a:buChar char="•"/>
              <a:tabLst>
                <a:tab pos="241935" algn="l"/>
              </a:tabLst>
            </a:pPr>
            <a:r>
              <a:rPr sz="2800" spc="-80" dirty="0">
                <a:latin typeface="Lucida Sans Unicode"/>
                <a:cs typeface="Lucida Sans Unicode"/>
              </a:rPr>
              <a:t>Dr</a:t>
            </a:r>
            <a:r>
              <a:rPr sz="2800" spc="-85" dirty="0">
                <a:latin typeface="Lucida Sans Unicode"/>
                <a:cs typeface="Lucida Sans Unicode"/>
              </a:rPr>
              <a:t>aft</a:t>
            </a:r>
            <a:r>
              <a:rPr sz="2800" spc="-150" dirty="0">
                <a:latin typeface="Lucida Sans Unicode"/>
                <a:cs typeface="Lucida Sans Unicode"/>
              </a:rPr>
              <a:t> </a:t>
            </a:r>
            <a:r>
              <a:rPr sz="2800" spc="-105" dirty="0">
                <a:latin typeface="Lucida Sans Unicode"/>
                <a:cs typeface="Lucida Sans Unicode"/>
              </a:rPr>
              <a:t>templates.</a:t>
            </a:r>
            <a:endParaRPr sz="2800" dirty="0">
              <a:latin typeface="Lucida Sans Unicode"/>
              <a:cs typeface="Lucida Sans Unicode"/>
            </a:endParaRPr>
          </a:p>
          <a:p>
            <a:pPr marL="241300" indent="-229235">
              <a:lnSpc>
                <a:spcPct val="100000"/>
              </a:lnSpc>
              <a:spcBef>
                <a:spcPts val="335"/>
              </a:spcBef>
              <a:buFont typeface="Arial MT"/>
              <a:buChar char="•"/>
              <a:tabLst>
                <a:tab pos="241935" algn="l"/>
              </a:tabLst>
            </a:pPr>
            <a:r>
              <a:rPr sz="2800" spc="-155" dirty="0">
                <a:latin typeface="Lucida Sans Unicode"/>
                <a:cs typeface="Lucida Sans Unicode"/>
              </a:rPr>
              <a:t>Communic</a:t>
            </a:r>
            <a:r>
              <a:rPr sz="2800" spc="-140" dirty="0">
                <a:latin typeface="Lucida Sans Unicode"/>
                <a:cs typeface="Lucida Sans Unicode"/>
              </a:rPr>
              <a:t>a</a:t>
            </a:r>
            <a:r>
              <a:rPr sz="2800" spc="-105" dirty="0">
                <a:latin typeface="Lucida Sans Unicode"/>
                <a:cs typeface="Lucida Sans Unicode"/>
              </a:rPr>
              <a:t>ti</a:t>
            </a:r>
            <a:r>
              <a:rPr sz="2800" spc="-185" dirty="0">
                <a:latin typeface="Lucida Sans Unicode"/>
                <a:cs typeface="Lucida Sans Unicode"/>
              </a:rPr>
              <a:t>o</a:t>
            </a:r>
            <a:r>
              <a:rPr sz="2800" spc="-150" dirty="0">
                <a:latin typeface="Lucida Sans Unicode"/>
                <a:cs typeface="Lucida Sans Unicode"/>
              </a:rPr>
              <a:t>n</a:t>
            </a:r>
            <a:r>
              <a:rPr sz="2800" spc="-114" dirty="0">
                <a:latin typeface="Lucida Sans Unicode"/>
                <a:cs typeface="Lucida Sans Unicode"/>
              </a:rPr>
              <a:t> </a:t>
            </a:r>
            <a:r>
              <a:rPr sz="2800" spc="-120" dirty="0">
                <a:latin typeface="Lucida Sans Unicode"/>
                <a:cs typeface="Lucida Sans Unicode"/>
              </a:rPr>
              <a:t>ch</a:t>
            </a:r>
            <a:r>
              <a:rPr sz="2800" spc="-130" dirty="0">
                <a:latin typeface="Lucida Sans Unicode"/>
                <a:cs typeface="Lucida Sans Unicode"/>
              </a:rPr>
              <a:t>a</a:t>
            </a:r>
            <a:r>
              <a:rPr sz="2800" spc="-114" dirty="0">
                <a:latin typeface="Lucida Sans Unicode"/>
                <a:cs typeface="Lucida Sans Unicode"/>
              </a:rPr>
              <a:t>nnels.</a:t>
            </a:r>
            <a:endParaRPr sz="2800" dirty="0">
              <a:latin typeface="Lucida Sans Unicode"/>
              <a:cs typeface="Lucida Sans Unicode"/>
            </a:endParaRPr>
          </a:p>
          <a:p>
            <a:pPr marL="241300" indent="-229235">
              <a:lnSpc>
                <a:spcPct val="100000"/>
              </a:lnSpc>
              <a:spcBef>
                <a:spcPts val="325"/>
              </a:spcBef>
              <a:buFont typeface="Arial MT"/>
              <a:buChar char="•"/>
              <a:tabLst>
                <a:tab pos="241935" algn="l"/>
              </a:tabLst>
            </a:pPr>
            <a:r>
              <a:rPr sz="2800" spc="-95" dirty="0">
                <a:latin typeface="Lucida Sans Unicode"/>
                <a:cs typeface="Lucida Sans Unicode"/>
              </a:rPr>
              <a:t>Media</a:t>
            </a:r>
            <a:r>
              <a:rPr sz="2800" spc="-140" dirty="0">
                <a:latin typeface="Lucida Sans Unicode"/>
                <a:cs typeface="Lucida Sans Unicode"/>
              </a:rPr>
              <a:t> </a:t>
            </a:r>
            <a:r>
              <a:rPr sz="2800" spc="-130" dirty="0">
                <a:latin typeface="Lucida Sans Unicode"/>
                <a:cs typeface="Lucida Sans Unicode"/>
              </a:rPr>
              <a:t>response.</a:t>
            </a:r>
            <a:endParaRPr sz="2800" dirty="0">
              <a:latin typeface="Lucida Sans Unicode"/>
              <a:cs typeface="Lucida Sans Unicode"/>
            </a:endParaRPr>
          </a:p>
          <a:p>
            <a:pPr marL="241300" indent="-229235">
              <a:lnSpc>
                <a:spcPct val="100000"/>
              </a:lnSpc>
              <a:spcBef>
                <a:spcPts val="325"/>
              </a:spcBef>
              <a:buFont typeface="Arial MT"/>
              <a:buChar char="•"/>
              <a:tabLst>
                <a:tab pos="241935" algn="l"/>
              </a:tabLst>
            </a:pPr>
            <a:r>
              <a:rPr sz="2800" spc="-100" dirty="0">
                <a:latin typeface="Lucida Sans Unicode"/>
                <a:cs typeface="Lucida Sans Unicode"/>
              </a:rPr>
              <a:t>Guidelines</a:t>
            </a:r>
            <a:r>
              <a:rPr sz="2800" spc="-135" dirty="0">
                <a:latin typeface="Lucida Sans Unicode"/>
                <a:cs typeface="Lucida Sans Unicode"/>
              </a:rPr>
              <a:t> </a:t>
            </a:r>
            <a:r>
              <a:rPr sz="2800" spc="-100" dirty="0">
                <a:latin typeface="Lucida Sans Unicode"/>
                <a:cs typeface="Lucida Sans Unicode"/>
              </a:rPr>
              <a:t>f</a:t>
            </a:r>
            <a:r>
              <a:rPr sz="2800" spc="-160" dirty="0">
                <a:latin typeface="Lucida Sans Unicode"/>
                <a:cs typeface="Lucida Sans Unicode"/>
              </a:rPr>
              <a:t>o</a:t>
            </a:r>
            <a:r>
              <a:rPr sz="2800" spc="-145" dirty="0">
                <a:latin typeface="Lucida Sans Unicode"/>
                <a:cs typeface="Lucida Sans Unicode"/>
              </a:rPr>
              <a:t>r</a:t>
            </a:r>
            <a:r>
              <a:rPr sz="2800" spc="-165" dirty="0">
                <a:latin typeface="Lucida Sans Unicode"/>
                <a:cs typeface="Lucida Sans Unicode"/>
              </a:rPr>
              <a:t> </a:t>
            </a:r>
            <a:r>
              <a:rPr sz="2800" spc="-155" dirty="0">
                <a:latin typeface="Lucida Sans Unicode"/>
                <a:cs typeface="Lucida Sans Unicode"/>
              </a:rPr>
              <a:t>spo</a:t>
            </a:r>
            <a:r>
              <a:rPr sz="2800" spc="-150" dirty="0">
                <a:latin typeface="Lucida Sans Unicode"/>
                <a:cs typeface="Lucida Sans Unicode"/>
              </a:rPr>
              <a:t>k</a:t>
            </a:r>
            <a:r>
              <a:rPr sz="2800" spc="-110" dirty="0">
                <a:latin typeface="Lucida Sans Unicode"/>
                <a:cs typeface="Lucida Sans Unicode"/>
              </a:rPr>
              <a:t>espeo</a:t>
            </a:r>
            <a:r>
              <a:rPr sz="2800" spc="-114" dirty="0">
                <a:latin typeface="Lucida Sans Unicode"/>
                <a:cs typeface="Lucida Sans Unicode"/>
              </a:rPr>
              <a:t>p</a:t>
            </a:r>
            <a:r>
              <a:rPr sz="2800" spc="-30" dirty="0">
                <a:latin typeface="Lucida Sans Unicode"/>
                <a:cs typeface="Lucida Sans Unicode"/>
              </a:rPr>
              <a:t>le</a:t>
            </a:r>
            <a:endParaRPr sz="2800" dirty="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xfrm>
            <a:off x="4211573" y="6373774"/>
            <a:ext cx="3766820" cy="3613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200" b="0" i="0" kern="1200">
                <a:solidFill>
                  <a:srgbClr val="888888"/>
                </a:solidFill>
                <a:latin typeface="Calibri"/>
                <a:ea typeface="+mn-ea"/>
                <a:cs typeface="Calibri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240"/>
              </a:lnSpc>
            </a:pPr>
            <a:r>
              <a:rPr lang="en-IN" spc="-40"/>
              <a:t>Dr.</a:t>
            </a:r>
            <a:r>
              <a:rPr lang="en-IN" spc="-10"/>
              <a:t> </a:t>
            </a:r>
            <a:r>
              <a:rPr lang="en-IN" spc="-5"/>
              <a:t>Chandreie</a:t>
            </a:r>
            <a:r>
              <a:rPr lang="en-IN" spc="-25"/>
              <a:t> </a:t>
            </a:r>
            <a:r>
              <a:rPr lang="en-IN" spc="-5"/>
              <a:t>Mukherjee,</a:t>
            </a:r>
            <a:r>
              <a:rPr lang="en-IN" spc="-15"/>
              <a:t> </a:t>
            </a:r>
            <a:r>
              <a:rPr lang="en-IN" spc="-5"/>
              <a:t>Management</a:t>
            </a:r>
            <a:r>
              <a:rPr lang="en-IN" spc="-20"/>
              <a:t> </a:t>
            </a:r>
            <a:r>
              <a:rPr lang="en-IN" spc="-5"/>
              <a:t>Communication,</a:t>
            </a:r>
            <a:r>
              <a:rPr lang="en-IN" spc="-15"/>
              <a:t> </a:t>
            </a:r>
            <a:r>
              <a:rPr lang="en-IN" spc="-5"/>
              <a:t>IIM</a:t>
            </a:r>
          </a:p>
          <a:p>
            <a:pPr marL="1270" algn="ctr"/>
            <a:r>
              <a:rPr lang="en-IN" spc="-5"/>
              <a:t>Visakhapatnam</a:t>
            </a:r>
            <a:endParaRPr spc="-5" dirty="0"/>
          </a:p>
        </p:txBody>
      </p:sp>
      <p:sp>
        <p:nvSpPr>
          <p:cNvPr id="2" name="object 2"/>
          <p:cNvSpPr txBox="1"/>
          <p:nvPr/>
        </p:nvSpPr>
        <p:spPr>
          <a:xfrm>
            <a:off x="916939" y="308229"/>
            <a:ext cx="428815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292929"/>
                </a:solidFill>
                <a:latin typeface="Times New Roman"/>
                <a:cs typeface="Times New Roman"/>
              </a:rPr>
              <a:t>Communication</a:t>
            </a:r>
            <a:r>
              <a:rPr sz="2800" spc="-30" dirty="0">
                <a:solidFill>
                  <a:srgbClr val="292929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rgbClr val="292929"/>
                </a:solidFill>
                <a:latin typeface="Times New Roman"/>
                <a:cs typeface="Times New Roman"/>
              </a:rPr>
              <a:t>plans</a:t>
            </a:r>
            <a:r>
              <a:rPr sz="2800" spc="-40" dirty="0">
                <a:solidFill>
                  <a:srgbClr val="292929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292929"/>
                </a:solidFill>
                <a:latin typeface="Times New Roman"/>
                <a:cs typeface="Times New Roman"/>
              </a:rPr>
              <a:t>should: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16939" y="1841754"/>
            <a:ext cx="9737725" cy="38950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241935" algn="l"/>
              </a:tabLst>
            </a:pPr>
            <a:r>
              <a:rPr sz="2800" spc="-5" dirty="0">
                <a:solidFill>
                  <a:srgbClr val="292929"/>
                </a:solidFill>
                <a:latin typeface="Times New Roman"/>
                <a:cs typeface="Times New Roman"/>
              </a:rPr>
              <a:t>identify</a:t>
            </a:r>
            <a:r>
              <a:rPr sz="2800" spc="-20" dirty="0">
                <a:solidFill>
                  <a:srgbClr val="292929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292929"/>
                </a:solidFill>
                <a:latin typeface="Times New Roman"/>
                <a:cs typeface="Times New Roman"/>
              </a:rPr>
              <a:t>the</a:t>
            </a:r>
            <a:r>
              <a:rPr sz="2800" spc="-5" dirty="0">
                <a:solidFill>
                  <a:srgbClr val="292929"/>
                </a:solidFill>
                <a:latin typeface="Times New Roman"/>
                <a:cs typeface="Times New Roman"/>
              </a:rPr>
              <a:t> most</a:t>
            </a:r>
            <a:r>
              <a:rPr sz="2800" spc="10" dirty="0">
                <a:solidFill>
                  <a:srgbClr val="292929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rgbClr val="292929"/>
                </a:solidFill>
                <a:latin typeface="Times New Roman"/>
                <a:cs typeface="Times New Roman"/>
              </a:rPr>
              <a:t>appropriate</a:t>
            </a:r>
            <a:r>
              <a:rPr sz="2800" spc="-25" dirty="0">
                <a:solidFill>
                  <a:srgbClr val="292929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rgbClr val="292929"/>
                </a:solidFill>
                <a:latin typeface="Times New Roman"/>
                <a:cs typeface="Times New Roman"/>
              </a:rPr>
              <a:t>senders</a:t>
            </a:r>
            <a:r>
              <a:rPr sz="2800" dirty="0">
                <a:solidFill>
                  <a:srgbClr val="292929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rgbClr val="292929"/>
                </a:solidFill>
                <a:latin typeface="Times New Roman"/>
                <a:cs typeface="Times New Roman"/>
              </a:rPr>
              <a:t>of</a:t>
            </a:r>
            <a:r>
              <a:rPr sz="2800" spc="10" dirty="0">
                <a:solidFill>
                  <a:srgbClr val="292929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rgbClr val="292929"/>
                </a:solidFill>
                <a:latin typeface="Times New Roman"/>
                <a:cs typeface="Times New Roman"/>
              </a:rPr>
              <a:t>change</a:t>
            </a:r>
            <a:r>
              <a:rPr sz="2800" spc="-20" dirty="0">
                <a:solidFill>
                  <a:srgbClr val="292929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rgbClr val="292929"/>
                </a:solidFill>
                <a:latin typeface="Times New Roman"/>
                <a:cs typeface="Times New Roman"/>
              </a:rPr>
              <a:t>messages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292929"/>
              </a:buClr>
              <a:buFont typeface="Arial MT"/>
              <a:buChar char="•"/>
            </a:pPr>
            <a:endParaRPr sz="4050">
              <a:latin typeface="Times New Roman"/>
              <a:cs typeface="Times New Roman"/>
            </a:endParaRPr>
          </a:p>
          <a:p>
            <a:pPr marL="241300" indent="-229235">
              <a:lnSpc>
                <a:spcPct val="100000"/>
              </a:lnSpc>
              <a:buFont typeface="Arial MT"/>
              <a:buChar char="•"/>
              <a:tabLst>
                <a:tab pos="241935" algn="l"/>
              </a:tabLst>
            </a:pPr>
            <a:r>
              <a:rPr sz="2800" spc="-5" dirty="0">
                <a:solidFill>
                  <a:srgbClr val="292929"/>
                </a:solidFill>
                <a:latin typeface="Times New Roman"/>
                <a:cs typeface="Times New Roman"/>
              </a:rPr>
              <a:t>customize</a:t>
            </a:r>
            <a:r>
              <a:rPr sz="2800" spc="-20" dirty="0">
                <a:solidFill>
                  <a:srgbClr val="292929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rgbClr val="292929"/>
                </a:solidFill>
                <a:latin typeface="Times New Roman"/>
                <a:cs typeface="Times New Roman"/>
              </a:rPr>
              <a:t>messages</a:t>
            </a:r>
            <a:r>
              <a:rPr sz="2800" spc="5" dirty="0">
                <a:solidFill>
                  <a:srgbClr val="292929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rgbClr val="292929"/>
                </a:solidFill>
                <a:latin typeface="Times New Roman"/>
                <a:cs typeface="Times New Roman"/>
              </a:rPr>
              <a:t>based</a:t>
            </a:r>
            <a:r>
              <a:rPr sz="2800" spc="-15" dirty="0">
                <a:solidFill>
                  <a:srgbClr val="292929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rgbClr val="292929"/>
                </a:solidFill>
                <a:latin typeface="Times New Roman"/>
                <a:cs typeface="Times New Roman"/>
              </a:rPr>
              <a:t>on</a:t>
            </a:r>
            <a:r>
              <a:rPr sz="2800" spc="5" dirty="0">
                <a:solidFill>
                  <a:srgbClr val="292929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rgbClr val="292929"/>
                </a:solidFill>
                <a:latin typeface="Times New Roman"/>
                <a:cs typeface="Times New Roman"/>
              </a:rPr>
              <a:t>the audience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292929"/>
              </a:buClr>
              <a:buFont typeface="Arial MT"/>
              <a:buChar char="•"/>
            </a:pPr>
            <a:endParaRPr sz="4050">
              <a:latin typeface="Times New Roman"/>
              <a:cs typeface="Times New Roman"/>
            </a:endParaRPr>
          </a:p>
          <a:p>
            <a:pPr marL="241300" indent="-229235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241935" algn="l"/>
              </a:tabLst>
            </a:pPr>
            <a:r>
              <a:rPr sz="2800" spc="-5" dirty="0">
                <a:solidFill>
                  <a:srgbClr val="292929"/>
                </a:solidFill>
                <a:latin typeface="Times New Roman"/>
                <a:cs typeface="Times New Roman"/>
              </a:rPr>
              <a:t>use</a:t>
            </a:r>
            <a:r>
              <a:rPr sz="2800" spc="-10" dirty="0">
                <a:solidFill>
                  <a:srgbClr val="292929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rgbClr val="292929"/>
                </a:solidFill>
                <a:latin typeface="Times New Roman"/>
                <a:cs typeface="Times New Roman"/>
              </a:rPr>
              <a:t>several</a:t>
            </a:r>
            <a:r>
              <a:rPr sz="2800" spc="-15" dirty="0">
                <a:solidFill>
                  <a:srgbClr val="292929"/>
                </a:solidFill>
                <a:latin typeface="Times New Roman"/>
                <a:cs typeface="Times New Roman"/>
              </a:rPr>
              <a:t> </a:t>
            </a:r>
            <a:r>
              <a:rPr sz="2800" spc="-10" dirty="0">
                <a:solidFill>
                  <a:srgbClr val="292929"/>
                </a:solidFill>
                <a:latin typeface="Times New Roman"/>
                <a:cs typeface="Times New Roman"/>
              </a:rPr>
              <a:t>different</a:t>
            </a:r>
            <a:r>
              <a:rPr sz="2800" spc="-5" dirty="0">
                <a:solidFill>
                  <a:srgbClr val="292929"/>
                </a:solidFill>
                <a:latin typeface="Times New Roman"/>
                <a:cs typeface="Times New Roman"/>
              </a:rPr>
              <a:t> channels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Clr>
                <a:srgbClr val="292929"/>
              </a:buClr>
              <a:buFont typeface="Arial MT"/>
              <a:buChar char="•"/>
            </a:pPr>
            <a:endParaRPr sz="4400">
              <a:latin typeface="Times New Roman"/>
              <a:cs typeface="Times New Roman"/>
            </a:endParaRPr>
          </a:p>
          <a:p>
            <a:pPr marL="241300" marR="5080" indent="-229235">
              <a:lnSpc>
                <a:spcPts val="2960"/>
              </a:lnSpc>
              <a:buFont typeface="Arial MT"/>
              <a:buChar char="•"/>
              <a:tabLst>
                <a:tab pos="241935" algn="l"/>
              </a:tabLst>
            </a:pPr>
            <a:r>
              <a:rPr sz="2800" spc="-5" dirty="0">
                <a:solidFill>
                  <a:srgbClr val="292929"/>
                </a:solidFill>
                <a:latin typeface="Times New Roman"/>
                <a:cs typeface="Times New Roman"/>
              </a:rPr>
              <a:t>repeat</a:t>
            </a:r>
            <a:r>
              <a:rPr sz="2800" dirty="0">
                <a:solidFill>
                  <a:srgbClr val="292929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rgbClr val="292929"/>
                </a:solidFill>
                <a:latin typeface="Times New Roman"/>
                <a:cs typeface="Times New Roman"/>
              </a:rPr>
              <a:t>messages</a:t>
            </a:r>
            <a:r>
              <a:rPr sz="2800" spc="10" dirty="0">
                <a:solidFill>
                  <a:srgbClr val="292929"/>
                </a:solidFill>
                <a:latin typeface="Times New Roman"/>
                <a:cs typeface="Times New Roman"/>
              </a:rPr>
              <a:t> </a:t>
            </a:r>
            <a:r>
              <a:rPr sz="2800" spc="-10" dirty="0">
                <a:solidFill>
                  <a:srgbClr val="292929"/>
                </a:solidFill>
                <a:latin typeface="Times New Roman"/>
                <a:cs typeface="Times New Roman"/>
              </a:rPr>
              <a:t>several </a:t>
            </a:r>
            <a:r>
              <a:rPr sz="2800" spc="-5" dirty="0">
                <a:solidFill>
                  <a:srgbClr val="292929"/>
                </a:solidFill>
                <a:latin typeface="Times New Roman"/>
                <a:cs typeface="Times New Roman"/>
              </a:rPr>
              <a:t>times</a:t>
            </a:r>
            <a:r>
              <a:rPr sz="2800" dirty="0">
                <a:solidFill>
                  <a:srgbClr val="292929"/>
                </a:solidFill>
                <a:latin typeface="Times New Roman"/>
                <a:cs typeface="Times New Roman"/>
              </a:rPr>
              <a:t> provide</a:t>
            </a:r>
            <a:r>
              <a:rPr sz="2800" spc="-10" dirty="0">
                <a:solidFill>
                  <a:srgbClr val="292929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rgbClr val="292929"/>
                </a:solidFill>
                <a:latin typeface="Times New Roman"/>
                <a:cs typeface="Times New Roman"/>
              </a:rPr>
              <a:t>answers</a:t>
            </a:r>
            <a:r>
              <a:rPr sz="2800" spc="5" dirty="0">
                <a:solidFill>
                  <a:srgbClr val="292929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rgbClr val="292929"/>
                </a:solidFill>
                <a:latin typeface="Times New Roman"/>
                <a:cs typeface="Times New Roman"/>
              </a:rPr>
              <a:t>to</a:t>
            </a:r>
            <a:r>
              <a:rPr sz="2800" spc="10" dirty="0">
                <a:solidFill>
                  <a:srgbClr val="292929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rgbClr val="292929"/>
                </a:solidFill>
                <a:latin typeface="Times New Roman"/>
                <a:cs typeface="Times New Roman"/>
              </a:rPr>
              <a:t>your </a:t>
            </a:r>
            <a:r>
              <a:rPr sz="2800" spc="-10" dirty="0">
                <a:solidFill>
                  <a:srgbClr val="292929"/>
                </a:solidFill>
                <a:latin typeface="Times New Roman"/>
                <a:cs typeface="Times New Roman"/>
              </a:rPr>
              <a:t>employees’ </a:t>
            </a:r>
            <a:r>
              <a:rPr sz="2800" spc="-685" dirty="0">
                <a:solidFill>
                  <a:srgbClr val="292929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rgbClr val="292929"/>
                </a:solidFill>
                <a:latin typeface="Times New Roman"/>
                <a:cs typeface="Times New Roman"/>
              </a:rPr>
              <a:t>questions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77099" y="683116"/>
            <a:ext cx="5451129" cy="546510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24967" y="5989116"/>
            <a:ext cx="3789045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5" dirty="0">
                <a:latin typeface="Calibri"/>
                <a:cs typeface="Calibri"/>
                <a:hlinkClick r:id="rId3"/>
              </a:rPr>
              <a:t>https://medium.com/@jblastland730/the-raci-side-of-communication-plans-8f32bbf61c11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298441" y="6473367"/>
            <a:ext cx="3593465" cy="139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55"/>
              </a:lnSpc>
            </a:pPr>
            <a:r>
              <a:rPr sz="900" spc="-5" dirty="0">
                <a:solidFill>
                  <a:srgbClr val="888888"/>
                </a:solidFill>
                <a:latin typeface="Calibri"/>
                <a:cs typeface="Calibri"/>
              </a:rPr>
              <a:t>Dr.</a:t>
            </a:r>
            <a:r>
              <a:rPr sz="900" spc="-15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900" spc="-5" dirty="0">
                <a:solidFill>
                  <a:srgbClr val="888888"/>
                </a:solidFill>
                <a:latin typeface="Calibri"/>
                <a:cs typeface="Calibri"/>
              </a:rPr>
              <a:t>Chandreie</a:t>
            </a:r>
            <a:r>
              <a:rPr sz="900" spc="20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900" spc="-5" dirty="0">
                <a:solidFill>
                  <a:srgbClr val="888888"/>
                </a:solidFill>
                <a:latin typeface="Calibri"/>
                <a:cs typeface="Calibri"/>
              </a:rPr>
              <a:t>Mukherjee,</a:t>
            </a:r>
            <a:r>
              <a:rPr sz="900" spc="40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900" spc="-5" dirty="0">
                <a:solidFill>
                  <a:srgbClr val="888888"/>
                </a:solidFill>
                <a:latin typeface="Calibri"/>
                <a:cs typeface="Calibri"/>
              </a:rPr>
              <a:t>Management</a:t>
            </a:r>
            <a:r>
              <a:rPr sz="900" spc="20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900" spc="-5" dirty="0">
                <a:solidFill>
                  <a:srgbClr val="888888"/>
                </a:solidFill>
                <a:latin typeface="Calibri"/>
                <a:cs typeface="Calibri"/>
              </a:rPr>
              <a:t>Communication,</a:t>
            </a:r>
            <a:r>
              <a:rPr sz="900" spc="15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888888"/>
                </a:solidFill>
                <a:latin typeface="Calibri"/>
                <a:cs typeface="Calibri"/>
              </a:rPr>
              <a:t>IIM</a:t>
            </a:r>
            <a:r>
              <a:rPr sz="900" spc="5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900" spc="-5" dirty="0">
                <a:solidFill>
                  <a:srgbClr val="888888"/>
                </a:solidFill>
                <a:latin typeface="Calibri"/>
                <a:cs typeface="Calibri"/>
              </a:rPr>
              <a:t>Visakhapatnam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168376-BB2D-64F3-22F0-99436B02B2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Dr. Chandreie Mukherjee, Management Communication, IIM Visakhapatnam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3127" y="1275588"/>
            <a:ext cx="10905744" cy="430682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298441" y="6473367"/>
            <a:ext cx="3593465" cy="139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55"/>
              </a:lnSpc>
            </a:pPr>
            <a:r>
              <a:rPr sz="900" spc="-5" dirty="0">
                <a:solidFill>
                  <a:srgbClr val="888888"/>
                </a:solidFill>
                <a:latin typeface="Calibri"/>
                <a:cs typeface="Calibri"/>
              </a:rPr>
              <a:t>Dr.</a:t>
            </a:r>
            <a:r>
              <a:rPr sz="900" spc="-15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900" spc="-5" dirty="0">
                <a:solidFill>
                  <a:srgbClr val="888888"/>
                </a:solidFill>
                <a:latin typeface="Calibri"/>
                <a:cs typeface="Calibri"/>
              </a:rPr>
              <a:t>Chandreie</a:t>
            </a:r>
            <a:r>
              <a:rPr sz="900" spc="20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900" spc="-5" dirty="0">
                <a:solidFill>
                  <a:srgbClr val="888888"/>
                </a:solidFill>
                <a:latin typeface="Calibri"/>
                <a:cs typeface="Calibri"/>
              </a:rPr>
              <a:t>Mukherjee,</a:t>
            </a:r>
            <a:r>
              <a:rPr sz="900" spc="40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900" spc="-5" dirty="0">
                <a:solidFill>
                  <a:srgbClr val="888888"/>
                </a:solidFill>
                <a:latin typeface="Calibri"/>
                <a:cs typeface="Calibri"/>
              </a:rPr>
              <a:t>Management</a:t>
            </a:r>
            <a:r>
              <a:rPr sz="900" spc="20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900" spc="-5" dirty="0">
                <a:solidFill>
                  <a:srgbClr val="888888"/>
                </a:solidFill>
                <a:latin typeface="Calibri"/>
                <a:cs typeface="Calibri"/>
              </a:rPr>
              <a:t>Communication,</a:t>
            </a:r>
            <a:r>
              <a:rPr sz="900" spc="15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888888"/>
                </a:solidFill>
                <a:latin typeface="Calibri"/>
                <a:cs typeface="Calibri"/>
              </a:rPr>
              <a:t>IIM</a:t>
            </a:r>
            <a:r>
              <a:rPr sz="900" spc="5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900" spc="-5" dirty="0">
                <a:solidFill>
                  <a:srgbClr val="888888"/>
                </a:solidFill>
                <a:latin typeface="Calibri"/>
                <a:cs typeface="Calibri"/>
              </a:rPr>
              <a:t>Visakhapatnam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3429083-FAC1-E6B9-8B9D-479EF022A4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Dr. Chandreie Mukherjee, Management Communication, IIM Visakhapatnam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ftr" sz="quarter" idx="5"/>
          </p:nvPr>
        </p:nvSpPr>
        <p:spPr>
          <a:xfrm>
            <a:off x="4211573" y="6373774"/>
            <a:ext cx="3766820" cy="3613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200" b="0" i="0" kern="1200">
                <a:solidFill>
                  <a:srgbClr val="888888"/>
                </a:solidFill>
                <a:latin typeface="Calibri"/>
                <a:ea typeface="+mn-ea"/>
                <a:cs typeface="Calibri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240"/>
              </a:lnSpc>
            </a:pPr>
            <a:r>
              <a:rPr lang="en-IN" spc="-40"/>
              <a:t>Dr.</a:t>
            </a:r>
            <a:r>
              <a:rPr lang="en-IN" spc="-10"/>
              <a:t> </a:t>
            </a:r>
            <a:r>
              <a:rPr lang="en-IN" spc="-5"/>
              <a:t>Chandreie</a:t>
            </a:r>
            <a:r>
              <a:rPr lang="en-IN" spc="-25"/>
              <a:t> </a:t>
            </a:r>
            <a:r>
              <a:rPr lang="en-IN" spc="-5"/>
              <a:t>Mukherjee,</a:t>
            </a:r>
            <a:r>
              <a:rPr lang="en-IN" spc="-15"/>
              <a:t> </a:t>
            </a:r>
            <a:r>
              <a:rPr lang="en-IN" spc="-5"/>
              <a:t>Management</a:t>
            </a:r>
            <a:r>
              <a:rPr lang="en-IN" spc="-20"/>
              <a:t> </a:t>
            </a:r>
            <a:r>
              <a:rPr lang="en-IN" spc="-5"/>
              <a:t>Communication,</a:t>
            </a:r>
            <a:r>
              <a:rPr lang="en-IN" spc="-15"/>
              <a:t> </a:t>
            </a:r>
            <a:r>
              <a:rPr lang="en-IN" spc="-5"/>
              <a:t>IIM</a:t>
            </a:r>
          </a:p>
          <a:p>
            <a:pPr marL="1270" algn="ctr"/>
            <a:r>
              <a:rPr lang="en-IN" spc="-5"/>
              <a:t>Visakhapatnam</a:t>
            </a:r>
            <a:endParaRPr spc="-5" dirty="0"/>
          </a:p>
        </p:txBody>
      </p:sp>
      <p:sp>
        <p:nvSpPr>
          <p:cNvPr id="2" name="object 2"/>
          <p:cNvSpPr txBox="1"/>
          <p:nvPr/>
        </p:nvSpPr>
        <p:spPr>
          <a:xfrm>
            <a:off x="916939" y="710565"/>
            <a:ext cx="10254615" cy="33921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85" dirty="0">
                <a:solidFill>
                  <a:srgbClr val="21303E"/>
                </a:solidFill>
                <a:latin typeface="Tahoma"/>
                <a:cs typeface="Tahoma"/>
              </a:rPr>
              <a:t>What</a:t>
            </a:r>
            <a:r>
              <a:rPr sz="2800" b="1" spc="-220" dirty="0">
                <a:solidFill>
                  <a:srgbClr val="21303E"/>
                </a:solidFill>
                <a:latin typeface="Tahoma"/>
                <a:cs typeface="Tahoma"/>
              </a:rPr>
              <a:t> </a:t>
            </a:r>
            <a:r>
              <a:rPr sz="2800" b="1" spc="-15" dirty="0">
                <a:solidFill>
                  <a:srgbClr val="21303E"/>
                </a:solidFill>
                <a:latin typeface="Tahoma"/>
                <a:cs typeface="Tahoma"/>
              </a:rPr>
              <a:t>Not</a:t>
            </a:r>
            <a:r>
              <a:rPr sz="2800" b="1" spc="-225" dirty="0">
                <a:solidFill>
                  <a:srgbClr val="21303E"/>
                </a:solidFill>
                <a:latin typeface="Tahoma"/>
                <a:cs typeface="Tahoma"/>
              </a:rPr>
              <a:t> </a:t>
            </a:r>
            <a:r>
              <a:rPr sz="2800" b="1" spc="-5" dirty="0">
                <a:solidFill>
                  <a:srgbClr val="21303E"/>
                </a:solidFill>
                <a:latin typeface="Tahoma"/>
                <a:cs typeface="Tahoma"/>
              </a:rPr>
              <a:t>To</a:t>
            </a:r>
            <a:r>
              <a:rPr sz="2800" b="1" spc="-229" dirty="0">
                <a:solidFill>
                  <a:srgbClr val="21303E"/>
                </a:solidFill>
                <a:latin typeface="Tahoma"/>
                <a:cs typeface="Tahoma"/>
              </a:rPr>
              <a:t> </a:t>
            </a:r>
            <a:r>
              <a:rPr sz="2800" b="1" spc="-20" dirty="0">
                <a:solidFill>
                  <a:srgbClr val="21303E"/>
                </a:solidFill>
                <a:latin typeface="Tahoma"/>
                <a:cs typeface="Tahoma"/>
              </a:rPr>
              <a:t>Do</a:t>
            </a:r>
            <a:r>
              <a:rPr sz="2800" b="1" spc="-220" dirty="0">
                <a:solidFill>
                  <a:srgbClr val="21303E"/>
                </a:solidFill>
                <a:latin typeface="Tahoma"/>
                <a:cs typeface="Tahoma"/>
              </a:rPr>
              <a:t> </a:t>
            </a:r>
            <a:r>
              <a:rPr sz="2800" b="1" spc="35" dirty="0">
                <a:solidFill>
                  <a:srgbClr val="21303E"/>
                </a:solidFill>
                <a:latin typeface="Tahoma"/>
                <a:cs typeface="Tahoma"/>
              </a:rPr>
              <a:t>in</a:t>
            </a:r>
            <a:r>
              <a:rPr sz="2800" b="1" spc="-235" dirty="0">
                <a:solidFill>
                  <a:srgbClr val="21303E"/>
                </a:solidFill>
                <a:latin typeface="Tahoma"/>
                <a:cs typeface="Tahoma"/>
              </a:rPr>
              <a:t> </a:t>
            </a:r>
            <a:r>
              <a:rPr sz="2800" b="1" spc="145" dirty="0">
                <a:solidFill>
                  <a:srgbClr val="21303E"/>
                </a:solidFill>
                <a:latin typeface="Tahoma"/>
                <a:cs typeface="Tahoma"/>
              </a:rPr>
              <a:t>C</a:t>
            </a:r>
            <a:r>
              <a:rPr sz="2800" b="1" spc="100" dirty="0">
                <a:solidFill>
                  <a:srgbClr val="21303E"/>
                </a:solidFill>
                <a:latin typeface="Tahoma"/>
                <a:cs typeface="Tahoma"/>
              </a:rPr>
              <a:t>r</a:t>
            </a:r>
            <a:r>
              <a:rPr sz="2800" b="1" spc="45" dirty="0">
                <a:solidFill>
                  <a:srgbClr val="21303E"/>
                </a:solidFill>
                <a:latin typeface="Tahoma"/>
                <a:cs typeface="Tahoma"/>
              </a:rPr>
              <a:t>isis</a:t>
            </a:r>
            <a:r>
              <a:rPr sz="2800" b="1" spc="-225" dirty="0">
                <a:solidFill>
                  <a:srgbClr val="21303E"/>
                </a:solidFill>
                <a:latin typeface="Tahoma"/>
                <a:cs typeface="Tahoma"/>
              </a:rPr>
              <a:t> </a:t>
            </a:r>
            <a:r>
              <a:rPr sz="2800" b="1" spc="165" dirty="0">
                <a:solidFill>
                  <a:srgbClr val="21303E"/>
                </a:solidFill>
                <a:latin typeface="Tahoma"/>
                <a:cs typeface="Tahoma"/>
              </a:rPr>
              <a:t>Commun</a:t>
            </a:r>
            <a:r>
              <a:rPr sz="2800" b="1" spc="70" dirty="0">
                <a:solidFill>
                  <a:srgbClr val="21303E"/>
                </a:solidFill>
                <a:latin typeface="Tahoma"/>
                <a:cs typeface="Tahoma"/>
              </a:rPr>
              <a:t>i</a:t>
            </a:r>
            <a:r>
              <a:rPr sz="2800" b="1" spc="85" dirty="0">
                <a:solidFill>
                  <a:srgbClr val="21303E"/>
                </a:solidFill>
                <a:latin typeface="Tahoma"/>
                <a:cs typeface="Tahoma"/>
              </a:rPr>
              <a:t>cation</a:t>
            </a:r>
            <a:endParaRPr sz="2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3850">
              <a:latin typeface="Tahoma"/>
              <a:cs typeface="Tahoma"/>
            </a:endParaRPr>
          </a:p>
          <a:p>
            <a:pPr marL="241300" indent="-229235">
              <a:lnSpc>
                <a:spcPct val="100000"/>
              </a:lnSpc>
              <a:buFont typeface="Arial MT"/>
              <a:buChar char="•"/>
              <a:tabLst>
                <a:tab pos="241935" algn="l"/>
              </a:tabLst>
            </a:pPr>
            <a:r>
              <a:rPr sz="2800" spc="150" dirty="0">
                <a:solidFill>
                  <a:srgbClr val="21303E"/>
                </a:solidFill>
                <a:latin typeface="Lucida Sans Unicode"/>
                <a:cs typeface="Lucida Sans Unicode"/>
              </a:rPr>
              <a:t>Blame</a:t>
            </a:r>
            <a:r>
              <a:rPr sz="2800" spc="-160" dirty="0">
                <a:solidFill>
                  <a:srgbClr val="21303E"/>
                </a:solidFill>
                <a:latin typeface="Lucida Sans Unicode"/>
                <a:cs typeface="Lucida Sans Unicode"/>
              </a:rPr>
              <a:t> </a:t>
            </a:r>
            <a:r>
              <a:rPr sz="2800" spc="65" dirty="0">
                <a:solidFill>
                  <a:srgbClr val="21303E"/>
                </a:solidFill>
                <a:latin typeface="Lucida Sans Unicode"/>
                <a:cs typeface="Lucida Sans Unicode"/>
              </a:rPr>
              <a:t>the</a:t>
            </a:r>
            <a:r>
              <a:rPr sz="2800" spc="-150" dirty="0">
                <a:solidFill>
                  <a:srgbClr val="21303E"/>
                </a:solidFill>
                <a:latin typeface="Lucida Sans Unicode"/>
                <a:cs typeface="Lucida Sans Unicode"/>
              </a:rPr>
              <a:t> </a:t>
            </a:r>
            <a:r>
              <a:rPr sz="2800" spc="155" dirty="0">
                <a:solidFill>
                  <a:srgbClr val="21303E"/>
                </a:solidFill>
                <a:latin typeface="Lucida Sans Unicode"/>
                <a:cs typeface="Lucida Sans Unicode"/>
              </a:rPr>
              <a:t>media</a:t>
            </a:r>
            <a:endParaRPr sz="2800">
              <a:latin typeface="Lucida Sans Unicode"/>
              <a:cs typeface="Lucida Sans Unicode"/>
            </a:endParaRPr>
          </a:p>
          <a:p>
            <a:pPr marL="241300" indent="-229235">
              <a:lnSpc>
                <a:spcPct val="100000"/>
              </a:lnSpc>
              <a:spcBef>
                <a:spcPts val="660"/>
              </a:spcBef>
              <a:buFont typeface="Arial MT"/>
              <a:buChar char="•"/>
              <a:tabLst>
                <a:tab pos="241935" algn="l"/>
              </a:tabLst>
            </a:pPr>
            <a:r>
              <a:rPr sz="2800" spc="65" dirty="0">
                <a:solidFill>
                  <a:srgbClr val="21303E"/>
                </a:solidFill>
                <a:latin typeface="Lucida Sans Unicode"/>
                <a:cs typeface="Lucida Sans Unicode"/>
              </a:rPr>
              <a:t>“Downplay</a:t>
            </a:r>
            <a:r>
              <a:rPr sz="2800" spc="-170" dirty="0">
                <a:solidFill>
                  <a:srgbClr val="21303E"/>
                </a:solidFill>
                <a:latin typeface="Lucida Sans Unicode"/>
                <a:cs typeface="Lucida Sans Unicode"/>
              </a:rPr>
              <a:t> </a:t>
            </a:r>
            <a:r>
              <a:rPr sz="2800" spc="65" dirty="0">
                <a:solidFill>
                  <a:srgbClr val="21303E"/>
                </a:solidFill>
                <a:latin typeface="Lucida Sans Unicode"/>
                <a:cs typeface="Lucida Sans Unicode"/>
              </a:rPr>
              <a:t>the</a:t>
            </a:r>
            <a:r>
              <a:rPr sz="2800" spc="-145" dirty="0">
                <a:solidFill>
                  <a:srgbClr val="21303E"/>
                </a:solidFill>
                <a:latin typeface="Lucida Sans Unicode"/>
                <a:cs typeface="Lucida Sans Unicode"/>
              </a:rPr>
              <a:t> </a:t>
            </a:r>
            <a:r>
              <a:rPr sz="2800" spc="70" dirty="0">
                <a:solidFill>
                  <a:srgbClr val="21303E"/>
                </a:solidFill>
                <a:latin typeface="Lucida Sans Unicode"/>
                <a:cs typeface="Lucida Sans Unicode"/>
              </a:rPr>
              <a:t>crimes”</a:t>
            </a:r>
            <a:endParaRPr sz="2800">
              <a:latin typeface="Lucida Sans Unicode"/>
              <a:cs typeface="Lucida Sans Unicode"/>
            </a:endParaRPr>
          </a:p>
          <a:p>
            <a:pPr marL="241300" indent="-229235">
              <a:lnSpc>
                <a:spcPct val="100000"/>
              </a:lnSpc>
              <a:spcBef>
                <a:spcPts val="660"/>
              </a:spcBef>
              <a:buFont typeface="Arial MT"/>
              <a:buChar char="•"/>
              <a:tabLst>
                <a:tab pos="241935" algn="l"/>
              </a:tabLst>
            </a:pPr>
            <a:r>
              <a:rPr sz="2800" spc="45" dirty="0">
                <a:solidFill>
                  <a:srgbClr val="21303E"/>
                </a:solidFill>
                <a:latin typeface="Lucida Sans Unicode"/>
                <a:cs typeface="Lucida Sans Unicode"/>
              </a:rPr>
              <a:t>“Defend</a:t>
            </a:r>
            <a:r>
              <a:rPr sz="2800" spc="-165" dirty="0">
                <a:solidFill>
                  <a:srgbClr val="21303E"/>
                </a:solidFill>
                <a:latin typeface="Lucida Sans Unicode"/>
                <a:cs typeface="Lucida Sans Unicode"/>
              </a:rPr>
              <a:t> </a:t>
            </a:r>
            <a:r>
              <a:rPr sz="2800" spc="65" dirty="0">
                <a:solidFill>
                  <a:srgbClr val="21303E"/>
                </a:solidFill>
                <a:latin typeface="Lucida Sans Unicode"/>
                <a:cs typeface="Lucida Sans Unicode"/>
              </a:rPr>
              <a:t>the</a:t>
            </a:r>
            <a:r>
              <a:rPr sz="2800" spc="-165" dirty="0">
                <a:solidFill>
                  <a:srgbClr val="21303E"/>
                </a:solidFill>
                <a:latin typeface="Lucida Sans Unicode"/>
                <a:cs typeface="Lucida Sans Unicode"/>
              </a:rPr>
              <a:t> </a:t>
            </a:r>
            <a:r>
              <a:rPr sz="2800" spc="65" dirty="0">
                <a:solidFill>
                  <a:srgbClr val="21303E"/>
                </a:solidFill>
                <a:latin typeface="Lucida Sans Unicode"/>
                <a:cs typeface="Lucida Sans Unicode"/>
              </a:rPr>
              <a:t>tainted”</a:t>
            </a:r>
            <a:endParaRPr sz="2800">
              <a:latin typeface="Lucida Sans Unicode"/>
              <a:cs typeface="Lucida Sans Unicode"/>
            </a:endParaRPr>
          </a:p>
          <a:p>
            <a:pPr marL="241300" indent="-229235">
              <a:lnSpc>
                <a:spcPts val="3190"/>
              </a:lnSpc>
              <a:spcBef>
                <a:spcPts val="675"/>
              </a:spcBef>
              <a:buFont typeface="Arial MT"/>
              <a:buChar char="•"/>
              <a:tabLst>
                <a:tab pos="241935" algn="l"/>
              </a:tabLst>
            </a:pPr>
            <a:r>
              <a:rPr sz="2800" spc="-5" dirty="0">
                <a:solidFill>
                  <a:srgbClr val="21303E"/>
                </a:solidFill>
                <a:latin typeface="Lucida Sans Unicode"/>
                <a:cs typeface="Lucida Sans Unicode"/>
              </a:rPr>
              <a:t>RACI</a:t>
            </a:r>
            <a:r>
              <a:rPr sz="2800" spc="-130" dirty="0">
                <a:solidFill>
                  <a:srgbClr val="21303E"/>
                </a:solidFill>
                <a:latin typeface="Lucida Sans Unicode"/>
                <a:cs typeface="Lucida Sans Unicode"/>
              </a:rPr>
              <a:t> </a:t>
            </a:r>
            <a:r>
              <a:rPr sz="2800" spc="5" dirty="0">
                <a:solidFill>
                  <a:srgbClr val="21303E"/>
                </a:solidFill>
                <a:latin typeface="Lucida Sans Unicode"/>
                <a:cs typeface="Lucida Sans Unicode"/>
              </a:rPr>
              <a:t>(responsibility,</a:t>
            </a:r>
            <a:r>
              <a:rPr sz="2800" spc="-110" dirty="0">
                <a:solidFill>
                  <a:srgbClr val="21303E"/>
                </a:solidFill>
                <a:latin typeface="Lucida Sans Unicode"/>
                <a:cs typeface="Lucida Sans Unicode"/>
              </a:rPr>
              <a:t> </a:t>
            </a:r>
            <a:r>
              <a:rPr sz="2800" spc="55" dirty="0">
                <a:solidFill>
                  <a:srgbClr val="21303E"/>
                </a:solidFill>
                <a:latin typeface="Lucida Sans Unicode"/>
                <a:cs typeface="Lucida Sans Unicode"/>
              </a:rPr>
              <a:t>accountability,</a:t>
            </a:r>
            <a:r>
              <a:rPr sz="2800" spc="-125" dirty="0">
                <a:solidFill>
                  <a:srgbClr val="21303E"/>
                </a:solidFill>
                <a:latin typeface="Lucida Sans Unicode"/>
                <a:cs typeface="Lucida Sans Unicode"/>
              </a:rPr>
              <a:t> </a:t>
            </a:r>
            <a:r>
              <a:rPr sz="2800" spc="25" dirty="0">
                <a:solidFill>
                  <a:srgbClr val="21303E"/>
                </a:solidFill>
                <a:latin typeface="Lucida Sans Unicode"/>
                <a:cs typeface="Lucida Sans Unicode"/>
              </a:rPr>
              <a:t>consulted,</a:t>
            </a:r>
            <a:r>
              <a:rPr sz="2800" spc="-105" dirty="0">
                <a:solidFill>
                  <a:srgbClr val="21303E"/>
                </a:solidFill>
                <a:latin typeface="Lucida Sans Unicode"/>
                <a:cs typeface="Lucida Sans Unicode"/>
              </a:rPr>
              <a:t> </a:t>
            </a:r>
            <a:r>
              <a:rPr sz="2800" spc="75" dirty="0">
                <a:solidFill>
                  <a:srgbClr val="21303E"/>
                </a:solidFill>
                <a:latin typeface="Lucida Sans Unicode"/>
                <a:cs typeface="Lucida Sans Unicode"/>
              </a:rPr>
              <a:t>informed)</a:t>
            </a:r>
            <a:endParaRPr sz="2800">
              <a:latin typeface="Lucida Sans Unicode"/>
              <a:cs typeface="Lucida Sans Unicode"/>
            </a:endParaRPr>
          </a:p>
          <a:p>
            <a:pPr marL="241300">
              <a:lnSpc>
                <a:spcPts val="3190"/>
              </a:lnSpc>
            </a:pPr>
            <a:r>
              <a:rPr sz="2800" spc="490" dirty="0">
                <a:solidFill>
                  <a:srgbClr val="21303E"/>
                </a:solidFill>
                <a:latin typeface="Lucida Sans Unicode"/>
                <a:cs typeface="Lucida Sans Unicode"/>
              </a:rPr>
              <a:t>–</a:t>
            </a:r>
            <a:r>
              <a:rPr sz="2800" spc="-155" dirty="0">
                <a:solidFill>
                  <a:srgbClr val="21303E"/>
                </a:solidFill>
                <a:latin typeface="Lucida Sans Unicode"/>
                <a:cs typeface="Lucida Sans Unicode"/>
              </a:rPr>
              <a:t> </a:t>
            </a:r>
            <a:r>
              <a:rPr sz="2800" spc="-5" dirty="0">
                <a:solidFill>
                  <a:srgbClr val="21303E"/>
                </a:solidFill>
                <a:latin typeface="Lucida Sans Unicode"/>
                <a:cs typeface="Lucida Sans Unicode"/>
              </a:rPr>
              <a:t>RACI</a:t>
            </a:r>
            <a:r>
              <a:rPr sz="2800" spc="-155" dirty="0">
                <a:solidFill>
                  <a:srgbClr val="21303E"/>
                </a:solidFill>
                <a:latin typeface="Lucida Sans Unicode"/>
                <a:cs typeface="Lucida Sans Unicode"/>
              </a:rPr>
              <a:t> </a:t>
            </a:r>
            <a:r>
              <a:rPr sz="2800" spc="-90" dirty="0">
                <a:solidFill>
                  <a:srgbClr val="21303E"/>
                </a:solidFill>
                <a:latin typeface="Lucida Sans Unicode"/>
                <a:cs typeface="Lucida Sans Unicode"/>
              </a:rPr>
              <a:t>MATRIX</a:t>
            </a:r>
            <a:endParaRPr sz="28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1692</TotalTime>
  <Words>1555</Words>
  <Application>Microsoft Office PowerPoint</Application>
  <PresentationFormat>Widescreen</PresentationFormat>
  <Paragraphs>171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4" baseType="lpstr">
      <vt:lpstr>Arial</vt:lpstr>
      <vt:lpstr>Arial MT</vt:lpstr>
      <vt:lpstr>Calibri</vt:lpstr>
      <vt:lpstr>Calibri Light</vt:lpstr>
      <vt:lpstr>Lucida Sans Unicode</vt:lpstr>
      <vt:lpstr>Source Sans Pro</vt:lpstr>
      <vt:lpstr>Tahoma</vt:lpstr>
      <vt:lpstr>Times New Roman</vt:lpstr>
      <vt:lpstr>Office Theme</vt:lpstr>
      <vt:lpstr>Session - I</vt:lpstr>
      <vt:lpstr>Corporate Communication</vt:lpstr>
      <vt:lpstr>PowerPoint Presentation</vt:lpstr>
      <vt:lpstr>A Crisis</vt:lpstr>
      <vt:lpstr>Crisis Communications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Base Case Crisis</vt:lpstr>
      <vt:lpstr>PowerPoint Presentation</vt:lpstr>
      <vt:lpstr>PowerPoint Presentation</vt:lpstr>
      <vt:lpstr>You work for United. What will you do?</vt:lpstr>
      <vt:lpstr>Here is what you know at this time.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Corporate Communication</dc:title>
  <dc:creator>Chandreie Mukherjee</dc:creator>
  <cp:lastModifiedBy>Chandreie Mukherjee</cp:lastModifiedBy>
  <cp:revision>1</cp:revision>
  <dcterms:created xsi:type="dcterms:W3CDTF">2024-01-04T09:01:47Z</dcterms:created>
  <dcterms:modified xsi:type="dcterms:W3CDTF">2024-01-05T13:14:43Z</dcterms:modified>
</cp:coreProperties>
</file>