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8" r:id="rId4"/>
  </p:sldMasterIdLst>
  <p:notesMasterIdLst>
    <p:notesMasterId r:id="rId23"/>
  </p:notesMasterIdLst>
  <p:sldIdLst>
    <p:sldId id="335" r:id="rId5"/>
    <p:sldId id="351" r:id="rId6"/>
    <p:sldId id="343" r:id="rId7"/>
    <p:sldId id="365" r:id="rId8"/>
    <p:sldId id="374" r:id="rId9"/>
    <p:sldId id="375" r:id="rId10"/>
    <p:sldId id="376" r:id="rId11"/>
    <p:sldId id="377" r:id="rId12"/>
    <p:sldId id="382" r:id="rId13"/>
    <p:sldId id="383" r:id="rId14"/>
    <p:sldId id="378" r:id="rId15"/>
    <p:sldId id="346" r:id="rId16"/>
    <p:sldId id="347" r:id="rId17"/>
    <p:sldId id="379" r:id="rId18"/>
    <p:sldId id="380" r:id="rId19"/>
    <p:sldId id="381" r:id="rId20"/>
    <p:sldId id="363" r:id="rId21"/>
    <p:sldId id="35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95245" autoAdjust="0"/>
  </p:normalViewPr>
  <p:slideViewPr>
    <p:cSldViewPr snapToGrid="0">
      <p:cViewPr varScale="1">
        <p:scale>
          <a:sx n="91" d="100"/>
          <a:sy n="91" d="100"/>
        </p:scale>
        <p:origin x="200" y="528"/>
      </p:cViewPr>
      <p:guideLst>
        <p:guide orient="horz" pos="3672"/>
        <p:guide pos="3840"/>
      </p:guideLst>
    </p:cSldViewPr>
  </p:slideViewPr>
  <p:outlineViewPr>
    <p:cViewPr>
      <p:scale>
        <a:sx n="33" d="100"/>
        <a:sy n="33" d="100"/>
      </p:scale>
      <p:origin x="0" y="-106"/>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5C6A0D-87F4-7342-8FD6-95164BEDC9A0}" type="doc">
      <dgm:prSet loTypeId="urn:microsoft.com/office/officeart/2005/8/layout/hProcess7" loCatId="list" qsTypeId="urn:microsoft.com/office/officeart/2005/8/quickstyle/simple1" qsCatId="simple" csTypeId="urn:microsoft.com/office/officeart/2005/8/colors/colorful2" csCatId="colorful"/>
      <dgm:spPr/>
      <dgm:t>
        <a:bodyPr/>
        <a:lstStyle/>
        <a:p>
          <a:endParaRPr lang="en-GB"/>
        </a:p>
      </dgm:t>
    </dgm:pt>
    <dgm:pt modelId="{EDB7C5E4-8661-2D42-845A-8A850846B4AE}">
      <dgm:prSet custT="1"/>
      <dgm:spPr/>
      <dgm:t>
        <a:bodyPr/>
        <a:lstStyle/>
        <a:p>
          <a:r>
            <a:rPr lang="en-US" sz="1600"/>
            <a:t>Development Environment</a:t>
          </a:r>
          <a:endParaRPr lang="en-IN" sz="1600"/>
        </a:p>
      </dgm:t>
    </dgm:pt>
    <dgm:pt modelId="{7E68E07D-AFD6-714B-BF84-9E8360FB4CDF}" type="parTrans" cxnId="{2E096628-DAFD-E144-8D00-9F9A1442544D}">
      <dgm:prSet/>
      <dgm:spPr/>
      <dgm:t>
        <a:bodyPr/>
        <a:lstStyle/>
        <a:p>
          <a:endParaRPr lang="en-GB" sz="1600"/>
        </a:p>
      </dgm:t>
    </dgm:pt>
    <dgm:pt modelId="{E46327AE-9AC8-A148-A3E6-ADD71A3077C5}" type="sibTrans" cxnId="{2E096628-DAFD-E144-8D00-9F9A1442544D}">
      <dgm:prSet/>
      <dgm:spPr/>
      <dgm:t>
        <a:bodyPr/>
        <a:lstStyle/>
        <a:p>
          <a:endParaRPr lang="en-GB" sz="1600"/>
        </a:p>
      </dgm:t>
    </dgm:pt>
    <dgm:pt modelId="{1C9372C8-0582-BA41-95F7-E8DEEB007FD8}">
      <dgm:prSet custT="1"/>
      <dgm:spPr/>
      <dgm:t>
        <a:bodyPr/>
        <a:lstStyle/>
        <a:p>
          <a:r>
            <a:rPr lang="en-US" sz="1600" dirty="0"/>
            <a:t>Unit Testing : A set of test cases that are used to validate whether the developed feature works as per expectation or not</a:t>
          </a:r>
          <a:endParaRPr lang="en-IN" sz="1600" dirty="0"/>
        </a:p>
      </dgm:t>
    </dgm:pt>
    <dgm:pt modelId="{45A4B97B-E1E8-CB4D-BDD2-ADE76CB868A5}" type="parTrans" cxnId="{AFBCB99B-2EB2-EA43-8F3B-C167A787DA40}">
      <dgm:prSet/>
      <dgm:spPr/>
      <dgm:t>
        <a:bodyPr/>
        <a:lstStyle/>
        <a:p>
          <a:endParaRPr lang="en-GB" sz="1600"/>
        </a:p>
      </dgm:t>
    </dgm:pt>
    <dgm:pt modelId="{1FA5C5F2-522F-AB45-BE07-4CCF090AC64E}" type="sibTrans" cxnId="{AFBCB99B-2EB2-EA43-8F3B-C167A787DA40}">
      <dgm:prSet/>
      <dgm:spPr/>
      <dgm:t>
        <a:bodyPr/>
        <a:lstStyle/>
        <a:p>
          <a:endParaRPr lang="en-GB" sz="1600"/>
        </a:p>
      </dgm:t>
    </dgm:pt>
    <dgm:pt modelId="{5D36B7B8-AEA3-8F47-A44A-72D62CF0E0D6}">
      <dgm:prSet custT="1"/>
      <dgm:spPr/>
      <dgm:t>
        <a:bodyPr/>
        <a:lstStyle/>
        <a:p>
          <a:r>
            <a:rPr lang="en-US" sz="1600"/>
            <a:t>QA Environment</a:t>
          </a:r>
          <a:endParaRPr lang="en-IN" sz="1600"/>
        </a:p>
      </dgm:t>
    </dgm:pt>
    <dgm:pt modelId="{9E15B526-7E73-6547-8078-514396673FEA}" type="parTrans" cxnId="{4B6BA1F0-C1DC-B54C-990C-6979714910D9}">
      <dgm:prSet/>
      <dgm:spPr/>
      <dgm:t>
        <a:bodyPr/>
        <a:lstStyle/>
        <a:p>
          <a:endParaRPr lang="en-GB" sz="1600"/>
        </a:p>
      </dgm:t>
    </dgm:pt>
    <dgm:pt modelId="{6F4D6AC1-0AA9-E644-9BE7-BAEEBC9A84C9}" type="sibTrans" cxnId="{4B6BA1F0-C1DC-B54C-990C-6979714910D9}">
      <dgm:prSet/>
      <dgm:spPr/>
      <dgm:t>
        <a:bodyPr/>
        <a:lstStyle/>
        <a:p>
          <a:endParaRPr lang="en-GB" sz="1600"/>
        </a:p>
      </dgm:t>
    </dgm:pt>
    <dgm:pt modelId="{C30A0685-9B9F-EC44-9ECF-16FBB7F03E3A}">
      <dgm:prSet custT="1"/>
      <dgm:spPr/>
      <dgm:t>
        <a:bodyPr/>
        <a:lstStyle/>
        <a:p>
          <a:r>
            <a:rPr lang="en-US" sz="1600"/>
            <a:t>Regression Testing : A set of more comprehensive test cases to make sure the feature works as per expectation and has no impact on any other existing module</a:t>
          </a:r>
          <a:endParaRPr lang="en-IN" sz="1600"/>
        </a:p>
      </dgm:t>
    </dgm:pt>
    <dgm:pt modelId="{1698482F-31D0-BB4F-82F3-3D7360096717}" type="parTrans" cxnId="{7CEEEF0D-929B-6E46-B218-9EF9373DD3F0}">
      <dgm:prSet/>
      <dgm:spPr/>
      <dgm:t>
        <a:bodyPr/>
        <a:lstStyle/>
        <a:p>
          <a:endParaRPr lang="en-GB" sz="1600"/>
        </a:p>
      </dgm:t>
    </dgm:pt>
    <dgm:pt modelId="{1D01D96E-BA58-084E-9B46-EF37534D2C9C}" type="sibTrans" cxnId="{7CEEEF0D-929B-6E46-B218-9EF9373DD3F0}">
      <dgm:prSet/>
      <dgm:spPr/>
      <dgm:t>
        <a:bodyPr/>
        <a:lstStyle/>
        <a:p>
          <a:endParaRPr lang="en-GB" sz="1600"/>
        </a:p>
      </dgm:t>
    </dgm:pt>
    <dgm:pt modelId="{5BA07E9C-0EB8-E948-8DED-96DA062DCB2C}">
      <dgm:prSet custT="1"/>
      <dgm:spPr/>
      <dgm:t>
        <a:bodyPr/>
        <a:lstStyle/>
        <a:p>
          <a:r>
            <a:rPr lang="en-US" sz="1600"/>
            <a:t>Integration Testing : A set of test cases to make sure that all existing modules of the product work as per expectation</a:t>
          </a:r>
          <a:endParaRPr lang="en-IN" sz="1600"/>
        </a:p>
      </dgm:t>
    </dgm:pt>
    <dgm:pt modelId="{1FC106C8-F119-9D4A-8C5E-8F892EDA688F}" type="parTrans" cxnId="{45652F54-8F44-C04E-B9EB-65DE5E282C31}">
      <dgm:prSet/>
      <dgm:spPr/>
      <dgm:t>
        <a:bodyPr/>
        <a:lstStyle/>
        <a:p>
          <a:endParaRPr lang="en-GB" sz="1600"/>
        </a:p>
      </dgm:t>
    </dgm:pt>
    <dgm:pt modelId="{E75FACE2-3207-934E-AED7-C3092616BF8A}" type="sibTrans" cxnId="{45652F54-8F44-C04E-B9EB-65DE5E282C31}">
      <dgm:prSet/>
      <dgm:spPr/>
      <dgm:t>
        <a:bodyPr/>
        <a:lstStyle/>
        <a:p>
          <a:endParaRPr lang="en-GB" sz="1600"/>
        </a:p>
      </dgm:t>
    </dgm:pt>
    <dgm:pt modelId="{83E4CC4A-22E5-384D-813F-48C51CC97251}">
      <dgm:prSet custT="1"/>
      <dgm:spPr/>
      <dgm:t>
        <a:bodyPr/>
        <a:lstStyle/>
        <a:p>
          <a:r>
            <a:rPr lang="en-US" sz="1600"/>
            <a:t>Preprod Environment</a:t>
          </a:r>
          <a:endParaRPr lang="en-IN" sz="1600"/>
        </a:p>
      </dgm:t>
    </dgm:pt>
    <dgm:pt modelId="{816CA039-B21B-EB49-8FC7-B1FBAC70F251}" type="parTrans" cxnId="{7BBE7758-46C3-F04B-8836-7967BF5B4B61}">
      <dgm:prSet/>
      <dgm:spPr/>
      <dgm:t>
        <a:bodyPr/>
        <a:lstStyle/>
        <a:p>
          <a:endParaRPr lang="en-GB" sz="1600"/>
        </a:p>
      </dgm:t>
    </dgm:pt>
    <dgm:pt modelId="{86D788A4-AC93-504F-8D59-2623D746F645}" type="sibTrans" cxnId="{7BBE7758-46C3-F04B-8836-7967BF5B4B61}">
      <dgm:prSet/>
      <dgm:spPr/>
      <dgm:t>
        <a:bodyPr/>
        <a:lstStyle/>
        <a:p>
          <a:endParaRPr lang="en-GB" sz="1600"/>
        </a:p>
      </dgm:t>
    </dgm:pt>
    <dgm:pt modelId="{E1E3A80D-4941-6149-AD98-1E07CDE0C5DC}">
      <dgm:prSet custT="1"/>
      <dgm:spPr/>
      <dgm:t>
        <a:bodyPr/>
        <a:lstStyle/>
        <a:p>
          <a:r>
            <a:rPr lang="en-US" sz="1600"/>
            <a:t>User Acceptance Testing : Validation done by the users to test if the feature works as per expectation</a:t>
          </a:r>
          <a:endParaRPr lang="en-IN" sz="1600"/>
        </a:p>
      </dgm:t>
    </dgm:pt>
    <dgm:pt modelId="{8928DE08-190F-444A-A288-2AD0F984DFD0}" type="parTrans" cxnId="{5FB4FCBE-483B-CD44-A1F0-23F92B290D32}">
      <dgm:prSet/>
      <dgm:spPr/>
      <dgm:t>
        <a:bodyPr/>
        <a:lstStyle/>
        <a:p>
          <a:endParaRPr lang="en-GB" sz="1600"/>
        </a:p>
      </dgm:t>
    </dgm:pt>
    <dgm:pt modelId="{0D6B6D1E-C9FA-D346-A54E-0F95B56D0830}" type="sibTrans" cxnId="{5FB4FCBE-483B-CD44-A1F0-23F92B290D32}">
      <dgm:prSet/>
      <dgm:spPr/>
      <dgm:t>
        <a:bodyPr/>
        <a:lstStyle/>
        <a:p>
          <a:endParaRPr lang="en-GB" sz="1600"/>
        </a:p>
      </dgm:t>
    </dgm:pt>
    <dgm:pt modelId="{58E2EE23-7267-304C-A6F2-DD4B27CFBDA8}">
      <dgm:prSet custT="1"/>
      <dgm:spPr/>
      <dgm:t>
        <a:bodyPr/>
        <a:lstStyle/>
        <a:p>
          <a:r>
            <a:rPr lang="en-US" sz="1600" dirty="0"/>
            <a:t>Performance validation Testing : Validation done on all modules to check if the performance of the product meets user expectations</a:t>
          </a:r>
          <a:endParaRPr lang="en-IN" sz="1600" dirty="0"/>
        </a:p>
      </dgm:t>
    </dgm:pt>
    <dgm:pt modelId="{777E087E-691A-A24B-BE97-C558255ABB53}" type="parTrans" cxnId="{28104E93-4109-414A-8040-2677C233106D}">
      <dgm:prSet/>
      <dgm:spPr/>
      <dgm:t>
        <a:bodyPr/>
        <a:lstStyle/>
        <a:p>
          <a:endParaRPr lang="en-GB" sz="1600"/>
        </a:p>
      </dgm:t>
    </dgm:pt>
    <dgm:pt modelId="{39E5DB37-264E-B247-B4A9-8FD1307C0ADF}" type="sibTrans" cxnId="{28104E93-4109-414A-8040-2677C233106D}">
      <dgm:prSet/>
      <dgm:spPr/>
      <dgm:t>
        <a:bodyPr/>
        <a:lstStyle/>
        <a:p>
          <a:endParaRPr lang="en-GB" sz="1600"/>
        </a:p>
      </dgm:t>
    </dgm:pt>
    <dgm:pt modelId="{06C0D53A-90C7-5849-9211-40B59D803D66}" type="pres">
      <dgm:prSet presAssocID="{525C6A0D-87F4-7342-8FD6-95164BEDC9A0}" presName="Name0" presStyleCnt="0">
        <dgm:presLayoutVars>
          <dgm:dir/>
          <dgm:animLvl val="lvl"/>
          <dgm:resizeHandles val="exact"/>
        </dgm:presLayoutVars>
      </dgm:prSet>
      <dgm:spPr/>
    </dgm:pt>
    <dgm:pt modelId="{532A9C03-579E-B944-953B-25A8318D444C}" type="pres">
      <dgm:prSet presAssocID="{EDB7C5E4-8661-2D42-845A-8A850846B4AE}" presName="compositeNode" presStyleCnt="0">
        <dgm:presLayoutVars>
          <dgm:bulletEnabled val="1"/>
        </dgm:presLayoutVars>
      </dgm:prSet>
      <dgm:spPr/>
    </dgm:pt>
    <dgm:pt modelId="{FC85A321-FBAD-FD49-AA54-B235606CC213}" type="pres">
      <dgm:prSet presAssocID="{EDB7C5E4-8661-2D42-845A-8A850846B4AE}" presName="bgRect" presStyleLbl="node1" presStyleIdx="0" presStyleCnt="3"/>
      <dgm:spPr/>
    </dgm:pt>
    <dgm:pt modelId="{09524561-0D5B-3E42-8580-25C9E19E3B24}" type="pres">
      <dgm:prSet presAssocID="{EDB7C5E4-8661-2D42-845A-8A850846B4AE}" presName="parentNode" presStyleLbl="node1" presStyleIdx="0" presStyleCnt="3">
        <dgm:presLayoutVars>
          <dgm:chMax val="0"/>
          <dgm:bulletEnabled val="1"/>
        </dgm:presLayoutVars>
      </dgm:prSet>
      <dgm:spPr/>
    </dgm:pt>
    <dgm:pt modelId="{A8B8912A-F1AC-634D-9511-0B792F27A79C}" type="pres">
      <dgm:prSet presAssocID="{EDB7C5E4-8661-2D42-845A-8A850846B4AE}" presName="childNode" presStyleLbl="node1" presStyleIdx="0" presStyleCnt="3">
        <dgm:presLayoutVars>
          <dgm:bulletEnabled val="1"/>
        </dgm:presLayoutVars>
      </dgm:prSet>
      <dgm:spPr/>
    </dgm:pt>
    <dgm:pt modelId="{3F06E816-934C-7B40-9C0A-DB6DC78CE916}" type="pres">
      <dgm:prSet presAssocID="{E46327AE-9AC8-A148-A3E6-ADD71A3077C5}" presName="hSp" presStyleCnt="0"/>
      <dgm:spPr/>
    </dgm:pt>
    <dgm:pt modelId="{617D3392-49DB-A342-B1FF-82D5C81475C0}" type="pres">
      <dgm:prSet presAssocID="{E46327AE-9AC8-A148-A3E6-ADD71A3077C5}" presName="vProcSp" presStyleCnt="0"/>
      <dgm:spPr/>
    </dgm:pt>
    <dgm:pt modelId="{8065055F-D533-EC44-84B1-F527E6623750}" type="pres">
      <dgm:prSet presAssocID="{E46327AE-9AC8-A148-A3E6-ADD71A3077C5}" presName="vSp1" presStyleCnt="0"/>
      <dgm:spPr/>
    </dgm:pt>
    <dgm:pt modelId="{65B10614-4C89-DB49-B273-667656138550}" type="pres">
      <dgm:prSet presAssocID="{E46327AE-9AC8-A148-A3E6-ADD71A3077C5}" presName="simulatedConn" presStyleLbl="solidFgAcc1" presStyleIdx="0" presStyleCnt="2"/>
      <dgm:spPr/>
    </dgm:pt>
    <dgm:pt modelId="{B134117C-B9F9-8E44-9075-3E6670861803}" type="pres">
      <dgm:prSet presAssocID="{E46327AE-9AC8-A148-A3E6-ADD71A3077C5}" presName="vSp2" presStyleCnt="0"/>
      <dgm:spPr/>
    </dgm:pt>
    <dgm:pt modelId="{A674CB26-063B-0142-9B6B-D65E73FD4D8F}" type="pres">
      <dgm:prSet presAssocID="{E46327AE-9AC8-A148-A3E6-ADD71A3077C5}" presName="sibTrans" presStyleCnt="0"/>
      <dgm:spPr/>
    </dgm:pt>
    <dgm:pt modelId="{FAE53689-84C4-EF4C-97EF-74C66CBC5E20}" type="pres">
      <dgm:prSet presAssocID="{5D36B7B8-AEA3-8F47-A44A-72D62CF0E0D6}" presName="compositeNode" presStyleCnt="0">
        <dgm:presLayoutVars>
          <dgm:bulletEnabled val="1"/>
        </dgm:presLayoutVars>
      </dgm:prSet>
      <dgm:spPr/>
    </dgm:pt>
    <dgm:pt modelId="{152FC76B-3501-944C-8C82-0584926CA867}" type="pres">
      <dgm:prSet presAssocID="{5D36B7B8-AEA3-8F47-A44A-72D62CF0E0D6}" presName="bgRect" presStyleLbl="node1" presStyleIdx="1" presStyleCnt="3"/>
      <dgm:spPr/>
    </dgm:pt>
    <dgm:pt modelId="{DE59700B-E9DD-A641-97CF-B69675779757}" type="pres">
      <dgm:prSet presAssocID="{5D36B7B8-AEA3-8F47-A44A-72D62CF0E0D6}" presName="parentNode" presStyleLbl="node1" presStyleIdx="1" presStyleCnt="3">
        <dgm:presLayoutVars>
          <dgm:chMax val="0"/>
          <dgm:bulletEnabled val="1"/>
        </dgm:presLayoutVars>
      </dgm:prSet>
      <dgm:spPr/>
    </dgm:pt>
    <dgm:pt modelId="{1DDA5ADD-F679-304A-9976-1A2FD9689A4C}" type="pres">
      <dgm:prSet presAssocID="{5D36B7B8-AEA3-8F47-A44A-72D62CF0E0D6}" presName="childNode" presStyleLbl="node1" presStyleIdx="1" presStyleCnt="3">
        <dgm:presLayoutVars>
          <dgm:bulletEnabled val="1"/>
        </dgm:presLayoutVars>
      </dgm:prSet>
      <dgm:spPr/>
    </dgm:pt>
    <dgm:pt modelId="{395ED3A2-5199-0849-83BF-13468E41531B}" type="pres">
      <dgm:prSet presAssocID="{6F4D6AC1-0AA9-E644-9BE7-BAEEBC9A84C9}" presName="hSp" presStyleCnt="0"/>
      <dgm:spPr/>
    </dgm:pt>
    <dgm:pt modelId="{AC7D9188-561D-A045-A74B-FF1104AD017A}" type="pres">
      <dgm:prSet presAssocID="{6F4D6AC1-0AA9-E644-9BE7-BAEEBC9A84C9}" presName="vProcSp" presStyleCnt="0"/>
      <dgm:spPr/>
    </dgm:pt>
    <dgm:pt modelId="{3C874E27-DE32-5742-A3DA-1351E5C9E7F1}" type="pres">
      <dgm:prSet presAssocID="{6F4D6AC1-0AA9-E644-9BE7-BAEEBC9A84C9}" presName="vSp1" presStyleCnt="0"/>
      <dgm:spPr/>
    </dgm:pt>
    <dgm:pt modelId="{B225FD88-9608-D642-A6A3-EC8EB945449B}" type="pres">
      <dgm:prSet presAssocID="{6F4D6AC1-0AA9-E644-9BE7-BAEEBC9A84C9}" presName="simulatedConn" presStyleLbl="solidFgAcc1" presStyleIdx="1" presStyleCnt="2"/>
      <dgm:spPr/>
    </dgm:pt>
    <dgm:pt modelId="{18F99F6E-8768-5047-8336-C7190CD3B92B}" type="pres">
      <dgm:prSet presAssocID="{6F4D6AC1-0AA9-E644-9BE7-BAEEBC9A84C9}" presName="vSp2" presStyleCnt="0"/>
      <dgm:spPr/>
    </dgm:pt>
    <dgm:pt modelId="{653C715E-58E0-3D46-9108-467F353F8604}" type="pres">
      <dgm:prSet presAssocID="{6F4D6AC1-0AA9-E644-9BE7-BAEEBC9A84C9}" presName="sibTrans" presStyleCnt="0"/>
      <dgm:spPr/>
    </dgm:pt>
    <dgm:pt modelId="{AD154262-C38E-7048-8D62-5BB4C1659529}" type="pres">
      <dgm:prSet presAssocID="{83E4CC4A-22E5-384D-813F-48C51CC97251}" presName="compositeNode" presStyleCnt="0">
        <dgm:presLayoutVars>
          <dgm:bulletEnabled val="1"/>
        </dgm:presLayoutVars>
      </dgm:prSet>
      <dgm:spPr/>
    </dgm:pt>
    <dgm:pt modelId="{F7851926-2B1B-A64F-9990-56C452F0B5D2}" type="pres">
      <dgm:prSet presAssocID="{83E4CC4A-22E5-384D-813F-48C51CC97251}" presName="bgRect" presStyleLbl="node1" presStyleIdx="2" presStyleCnt="3"/>
      <dgm:spPr/>
    </dgm:pt>
    <dgm:pt modelId="{92B9F823-C136-E64B-840C-E36CD7BB703B}" type="pres">
      <dgm:prSet presAssocID="{83E4CC4A-22E5-384D-813F-48C51CC97251}" presName="parentNode" presStyleLbl="node1" presStyleIdx="2" presStyleCnt="3">
        <dgm:presLayoutVars>
          <dgm:chMax val="0"/>
          <dgm:bulletEnabled val="1"/>
        </dgm:presLayoutVars>
      </dgm:prSet>
      <dgm:spPr/>
    </dgm:pt>
    <dgm:pt modelId="{BEF2B492-751F-6447-8AEE-7B1E08A817B8}" type="pres">
      <dgm:prSet presAssocID="{83E4CC4A-22E5-384D-813F-48C51CC97251}" presName="childNode" presStyleLbl="node1" presStyleIdx="2" presStyleCnt="3">
        <dgm:presLayoutVars>
          <dgm:bulletEnabled val="1"/>
        </dgm:presLayoutVars>
      </dgm:prSet>
      <dgm:spPr/>
    </dgm:pt>
  </dgm:ptLst>
  <dgm:cxnLst>
    <dgm:cxn modelId="{BD38CD0D-7138-2141-B44D-F8FAC274CAB4}" type="presOf" srcId="{5D36B7B8-AEA3-8F47-A44A-72D62CF0E0D6}" destId="{152FC76B-3501-944C-8C82-0584926CA867}" srcOrd="0" destOrd="0" presId="urn:microsoft.com/office/officeart/2005/8/layout/hProcess7"/>
    <dgm:cxn modelId="{7CEEEF0D-929B-6E46-B218-9EF9373DD3F0}" srcId="{5D36B7B8-AEA3-8F47-A44A-72D62CF0E0D6}" destId="{C30A0685-9B9F-EC44-9ECF-16FBB7F03E3A}" srcOrd="0" destOrd="0" parTransId="{1698482F-31D0-BB4F-82F3-3D7360096717}" sibTransId="{1D01D96E-BA58-084E-9B46-EF37534D2C9C}"/>
    <dgm:cxn modelId="{2E096628-DAFD-E144-8D00-9F9A1442544D}" srcId="{525C6A0D-87F4-7342-8FD6-95164BEDC9A0}" destId="{EDB7C5E4-8661-2D42-845A-8A850846B4AE}" srcOrd="0" destOrd="0" parTransId="{7E68E07D-AFD6-714B-BF84-9E8360FB4CDF}" sibTransId="{E46327AE-9AC8-A148-A3E6-ADD71A3077C5}"/>
    <dgm:cxn modelId="{F68B952A-D870-1843-B478-C4ADC901E3AE}" type="presOf" srcId="{83E4CC4A-22E5-384D-813F-48C51CC97251}" destId="{F7851926-2B1B-A64F-9990-56C452F0B5D2}" srcOrd="0" destOrd="0" presId="urn:microsoft.com/office/officeart/2005/8/layout/hProcess7"/>
    <dgm:cxn modelId="{1953E12C-E9A4-754D-95DA-4BB05A4948FB}" type="presOf" srcId="{58E2EE23-7267-304C-A6F2-DD4B27CFBDA8}" destId="{BEF2B492-751F-6447-8AEE-7B1E08A817B8}" srcOrd="0" destOrd="1" presId="urn:microsoft.com/office/officeart/2005/8/layout/hProcess7"/>
    <dgm:cxn modelId="{8012602D-7BF6-4649-B74B-3C0150756F54}" type="presOf" srcId="{83E4CC4A-22E5-384D-813F-48C51CC97251}" destId="{92B9F823-C136-E64B-840C-E36CD7BB703B}" srcOrd="1" destOrd="0" presId="urn:microsoft.com/office/officeart/2005/8/layout/hProcess7"/>
    <dgm:cxn modelId="{7716683A-B76E-854F-A49E-9B9F2867EBD8}" type="presOf" srcId="{EDB7C5E4-8661-2D42-845A-8A850846B4AE}" destId="{09524561-0D5B-3E42-8580-25C9E19E3B24}" srcOrd="1" destOrd="0" presId="urn:microsoft.com/office/officeart/2005/8/layout/hProcess7"/>
    <dgm:cxn modelId="{219A9843-02F7-6346-B2A1-28FEB6EF688D}" type="presOf" srcId="{1C9372C8-0582-BA41-95F7-E8DEEB007FD8}" destId="{A8B8912A-F1AC-634D-9511-0B792F27A79C}" srcOrd="0" destOrd="0" presId="urn:microsoft.com/office/officeart/2005/8/layout/hProcess7"/>
    <dgm:cxn modelId="{45652F54-8F44-C04E-B9EB-65DE5E282C31}" srcId="{5D36B7B8-AEA3-8F47-A44A-72D62CF0E0D6}" destId="{5BA07E9C-0EB8-E948-8DED-96DA062DCB2C}" srcOrd="1" destOrd="0" parTransId="{1FC106C8-F119-9D4A-8C5E-8F892EDA688F}" sibTransId="{E75FACE2-3207-934E-AED7-C3092616BF8A}"/>
    <dgm:cxn modelId="{1F5CB955-8690-C448-AAB3-C30CE6ED5B2C}" type="presOf" srcId="{C30A0685-9B9F-EC44-9ECF-16FBB7F03E3A}" destId="{1DDA5ADD-F679-304A-9976-1A2FD9689A4C}" srcOrd="0" destOrd="0" presId="urn:microsoft.com/office/officeart/2005/8/layout/hProcess7"/>
    <dgm:cxn modelId="{7BBE7758-46C3-F04B-8836-7967BF5B4B61}" srcId="{525C6A0D-87F4-7342-8FD6-95164BEDC9A0}" destId="{83E4CC4A-22E5-384D-813F-48C51CC97251}" srcOrd="2" destOrd="0" parTransId="{816CA039-B21B-EB49-8FC7-B1FBAC70F251}" sibTransId="{86D788A4-AC93-504F-8D59-2623D746F645}"/>
    <dgm:cxn modelId="{F3C26A84-C83E-0844-9E58-028F5B54D26D}" type="presOf" srcId="{525C6A0D-87F4-7342-8FD6-95164BEDC9A0}" destId="{06C0D53A-90C7-5849-9211-40B59D803D66}" srcOrd="0" destOrd="0" presId="urn:microsoft.com/office/officeart/2005/8/layout/hProcess7"/>
    <dgm:cxn modelId="{28104E93-4109-414A-8040-2677C233106D}" srcId="{83E4CC4A-22E5-384D-813F-48C51CC97251}" destId="{58E2EE23-7267-304C-A6F2-DD4B27CFBDA8}" srcOrd="1" destOrd="0" parTransId="{777E087E-691A-A24B-BE97-C558255ABB53}" sibTransId="{39E5DB37-264E-B247-B4A9-8FD1307C0ADF}"/>
    <dgm:cxn modelId="{AFBCB99B-2EB2-EA43-8F3B-C167A787DA40}" srcId="{EDB7C5E4-8661-2D42-845A-8A850846B4AE}" destId="{1C9372C8-0582-BA41-95F7-E8DEEB007FD8}" srcOrd="0" destOrd="0" parTransId="{45A4B97B-E1E8-CB4D-BDD2-ADE76CB868A5}" sibTransId="{1FA5C5F2-522F-AB45-BE07-4CCF090AC64E}"/>
    <dgm:cxn modelId="{5FB4FCBE-483B-CD44-A1F0-23F92B290D32}" srcId="{83E4CC4A-22E5-384D-813F-48C51CC97251}" destId="{E1E3A80D-4941-6149-AD98-1E07CDE0C5DC}" srcOrd="0" destOrd="0" parTransId="{8928DE08-190F-444A-A288-2AD0F984DFD0}" sibTransId="{0D6B6D1E-C9FA-D346-A54E-0F95B56D0830}"/>
    <dgm:cxn modelId="{50F09BC6-E1DB-C846-8A5F-53990D03E4A0}" type="presOf" srcId="{E1E3A80D-4941-6149-AD98-1E07CDE0C5DC}" destId="{BEF2B492-751F-6447-8AEE-7B1E08A817B8}" srcOrd="0" destOrd="0" presId="urn:microsoft.com/office/officeart/2005/8/layout/hProcess7"/>
    <dgm:cxn modelId="{7520C8DC-06D9-7C4E-9AFE-285E058416F1}" type="presOf" srcId="{5D36B7B8-AEA3-8F47-A44A-72D62CF0E0D6}" destId="{DE59700B-E9DD-A641-97CF-B69675779757}" srcOrd="1" destOrd="0" presId="urn:microsoft.com/office/officeart/2005/8/layout/hProcess7"/>
    <dgm:cxn modelId="{4B6BA1F0-C1DC-B54C-990C-6979714910D9}" srcId="{525C6A0D-87F4-7342-8FD6-95164BEDC9A0}" destId="{5D36B7B8-AEA3-8F47-A44A-72D62CF0E0D6}" srcOrd="1" destOrd="0" parTransId="{9E15B526-7E73-6547-8078-514396673FEA}" sibTransId="{6F4D6AC1-0AA9-E644-9BE7-BAEEBC9A84C9}"/>
    <dgm:cxn modelId="{BF5031F4-9DE2-0A43-9E80-12264ECBA655}" type="presOf" srcId="{EDB7C5E4-8661-2D42-845A-8A850846B4AE}" destId="{FC85A321-FBAD-FD49-AA54-B235606CC213}" srcOrd="0" destOrd="0" presId="urn:microsoft.com/office/officeart/2005/8/layout/hProcess7"/>
    <dgm:cxn modelId="{6949D7FA-D428-FE49-BA4E-60AE7E62D106}" type="presOf" srcId="{5BA07E9C-0EB8-E948-8DED-96DA062DCB2C}" destId="{1DDA5ADD-F679-304A-9976-1A2FD9689A4C}" srcOrd="0" destOrd="1" presId="urn:microsoft.com/office/officeart/2005/8/layout/hProcess7"/>
    <dgm:cxn modelId="{69B11E04-E8C5-3D46-8DD3-0205C11D066F}" type="presParOf" srcId="{06C0D53A-90C7-5849-9211-40B59D803D66}" destId="{532A9C03-579E-B944-953B-25A8318D444C}" srcOrd="0" destOrd="0" presId="urn:microsoft.com/office/officeart/2005/8/layout/hProcess7"/>
    <dgm:cxn modelId="{0378E32B-D1AA-0E40-A30C-EE1CED5E4F9C}" type="presParOf" srcId="{532A9C03-579E-B944-953B-25A8318D444C}" destId="{FC85A321-FBAD-FD49-AA54-B235606CC213}" srcOrd="0" destOrd="0" presId="urn:microsoft.com/office/officeart/2005/8/layout/hProcess7"/>
    <dgm:cxn modelId="{47129F5E-FD70-FC41-846F-77E8D866A5A8}" type="presParOf" srcId="{532A9C03-579E-B944-953B-25A8318D444C}" destId="{09524561-0D5B-3E42-8580-25C9E19E3B24}" srcOrd="1" destOrd="0" presId="urn:microsoft.com/office/officeart/2005/8/layout/hProcess7"/>
    <dgm:cxn modelId="{DFE0342D-C201-DF47-B465-1BE1F72B5EA0}" type="presParOf" srcId="{532A9C03-579E-B944-953B-25A8318D444C}" destId="{A8B8912A-F1AC-634D-9511-0B792F27A79C}" srcOrd="2" destOrd="0" presId="urn:microsoft.com/office/officeart/2005/8/layout/hProcess7"/>
    <dgm:cxn modelId="{8DA3D4F4-9C22-E745-BAF9-2F87DE6B1AE2}" type="presParOf" srcId="{06C0D53A-90C7-5849-9211-40B59D803D66}" destId="{3F06E816-934C-7B40-9C0A-DB6DC78CE916}" srcOrd="1" destOrd="0" presId="urn:microsoft.com/office/officeart/2005/8/layout/hProcess7"/>
    <dgm:cxn modelId="{72711CBF-8CB4-9249-9C60-BFD49C624EF9}" type="presParOf" srcId="{06C0D53A-90C7-5849-9211-40B59D803D66}" destId="{617D3392-49DB-A342-B1FF-82D5C81475C0}" srcOrd="2" destOrd="0" presId="urn:microsoft.com/office/officeart/2005/8/layout/hProcess7"/>
    <dgm:cxn modelId="{7C9DE795-C4AE-5F49-ADE3-984D0B220E23}" type="presParOf" srcId="{617D3392-49DB-A342-B1FF-82D5C81475C0}" destId="{8065055F-D533-EC44-84B1-F527E6623750}" srcOrd="0" destOrd="0" presId="urn:microsoft.com/office/officeart/2005/8/layout/hProcess7"/>
    <dgm:cxn modelId="{CB9FDA77-611E-DE44-8024-34837C69EA12}" type="presParOf" srcId="{617D3392-49DB-A342-B1FF-82D5C81475C0}" destId="{65B10614-4C89-DB49-B273-667656138550}" srcOrd="1" destOrd="0" presId="urn:microsoft.com/office/officeart/2005/8/layout/hProcess7"/>
    <dgm:cxn modelId="{9FB6B675-A54A-1749-A971-218AC6E8899B}" type="presParOf" srcId="{617D3392-49DB-A342-B1FF-82D5C81475C0}" destId="{B134117C-B9F9-8E44-9075-3E6670861803}" srcOrd="2" destOrd="0" presId="urn:microsoft.com/office/officeart/2005/8/layout/hProcess7"/>
    <dgm:cxn modelId="{F8858625-1D55-F542-8D02-B72FA75D7F9A}" type="presParOf" srcId="{06C0D53A-90C7-5849-9211-40B59D803D66}" destId="{A674CB26-063B-0142-9B6B-D65E73FD4D8F}" srcOrd="3" destOrd="0" presId="urn:microsoft.com/office/officeart/2005/8/layout/hProcess7"/>
    <dgm:cxn modelId="{E9B026D2-5A26-3F4F-9D8F-5B61C54859C5}" type="presParOf" srcId="{06C0D53A-90C7-5849-9211-40B59D803D66}" destId="{FAE53689-84C4-EF4C-97EF-74C66CBC5E20}" srcOrd="4" destOrd="0" presId="urn:microsoft.com/office/officeart/2005/8/layout/hProcess7"/>
    <dgm:cxn modelId="{E743DF1A-572B-1241-B62F-577DF0F56CC1}" type="presParOf" srcId="{FAE53689-84C4-EF4C-97EF-74C66CBC5E20}" destId="{152FC76B-3501-944C-8C82-0584926CA867}" srcOrd="0" destOrd="0" presId="urn:microsoft.com/office/officeart/2005/8/layout/hProcess7"/>
    <dgm:cxn modelId="{C76DD89A-D247-664A-8896-ABBFAB327DC7}" type="presParOf" srcId="{FAE53689-84C4-EF4C-97EF-74C66CBC5E20}" destId="{DE59700B-E9DD-A641-97CF-B69675779757}" srcOrd="1" destOrd="0" presId="urn:microsoft.com/office/officeart/2005/8/layout/hProcess7"/>
    <dgm:cxn modelId="{2FCC8843-721D-A642-8F59-BF8818B67EFB}" type="presParOf" srcId="{FAE53689-84C4-EF4C-97EF-74C66CBC5E20}" destId="{1DDA5ADD-F679-304A-9976-1A2FD9689A4C}" srcOrd="2" destOrd="0" presId="urn:microsoft.com/office/officeart/2005/8/layout/hProcess7"/>
    <dgm:cxn modelId="{9102B7EA-D64F-C044-B153-667D9D0C5F33}" type="presParOf" srcId="{06C0D53A-90C7-5849-9211-40B59D803D66}" destId="{395ED3A2-5199-0849-83BF-13468E41531B}" srcOrd="5" destOrd="0" presId="urn:microsoft.com/office/officeart/2005/8/layout/hProcess7"/>
    <dgm:cxn modelId="{849AA077-7422-3945-B464-904B72DA1BC5}" type="presParOf" srcId="{06C0D53A-90C7-5849-9211-40B59D803D66}" destId="{AC7D9188-561D-A045-A74B-FF1104AD017A}" srcOrd="6" destOrd="0" presId="urn:microsoft.com/office/officeart/2005/8/layout/hProcess7"/>
    <dgm:cxn modelId="{2033348A-EBCB-BF4F-B98B-FB591743DD07}" type="presParOf" srcId="{AC7D9188-561D-A045-A74B-FF1104AD017A}" destId="{3C874E27-DE32-5742-A3DA-1351E5C9E7F1}" srcOrd="0" destOrd="0" presId="urn:microsoft.com/office/officeart/2005/8/layout/hProcess7"/>
    <dgm:cxn modelId="{E4ABDA0D-C631-BA44-8C6F-CED7ED3A0D7B}" type="presParOf" srcId="{AC7D9188-561D-A045-A74B-FF1104AD017A}" destId="{B225FD88-9608-D642-A6A3-EC8EB945449B}" srcOrd="1" destOrd="0" presId="urn:microsoft.com/office/officeart/2005/8/layout/hProcess7"/>
    <dgm:cxn modelId="{A316ED66-918C-1247-82C6-06C564F0C559}" type="presParOf" srcId="{AC7D9188-561D-A045-A74B-FF1104AD017A}" destId="{18F99F6E-8768-5047-8336-C7190CD3B92B}" srcOrd="2" destOrd="0" presId="urn:microsoft.com/office/officeart/2005/8/layout/hProcess7"/>
    <dgm:cxn modelId="{074ACD6D-3C45-134F-B288-268E5333B5BC}" type="presParOf" srcId="{06C0D53A-90C7-5849-9211-40B59D803D66}" destId="{653C715E-58E0-3D46-9108-467F353F8604}" srcOrd="7" destOrd="0" presId="urn:microsoft.com/office/officeart/2005/8/layout/hProcess7"/>
    <dgm:cxn modelId="{73685DCC-4537-2A48-B0F4-13A97C55060F}" type="presParOf" srcId="{06C0D53A-90C7-5849-9211-40B59D803D66}" destId="{AD154262-C38E-7048-8D62-5BB4C1659529}" srcOrd="8" destOrd="0" presId="urn:microsoft.com/office/officeart/2005/8/layout/hProcess7"/>
    <dgm:cxn modelId="{F629D3F4-8894-E845-B0FE-A65C92E1B098}" type="presParOf" srcId="{AD154262-C38E-7048-8D62-5BB4C1659529}" destId="{F7851926-2B1B-A64F-9990-56C452F0B5D2}" srcOrd="0" destOrd="0" presId="urn:microsoft.com/office/officeart/2005/8/layout/hProcess7"/>
    <dgm:cxn modelId="{BDCDD6E2-A276-C04B-B9A4-D5B110CF9C07}" type="presParOf" srcId="{AD154262-C38E-7048-8D62-5BB4C1659529}" destId="{92B9F823-C136-E64B-840C-E36CD7BB703B}" srcOrd="1" destOrd="0" presId="urn:microsoft.com/office/officeart/2005/8/layout/hProcess7"/>
    <dgm:cxn modelId="{BA102997-72CD-B644-81F4-2AEC866EFFBC}" type="presParOf" srcId="{AD154262-C38E-7048-8D62-5BB4C1659529}" destId="{BEF2B492-751F-6447-8AEE-7B1E08A817B8}"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5FA290-6E04-AD47-8B08-0454778E7E09}"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GB"/>
        </a:p>
      </dgm:t>
    </dgm:pt>
    <dgm:pt modelId="{260939FC-DECD-4E4D-93BC-A8EC7C5B5440}">
      <dgm:prSet custT="1"/>
      <dgm:spPr/>
      <dgm:t>
        <a:bodyPr/>
        <a:lstStyle/>
        <a:p>
          <a:r>
            <a:rPr lang="en-IN" sz="1600" b="0" i="0"/>
            <a:t>Usecase 1</a:t>
          </a:r>
          <a:endParaRPr lang="en-IN" sz="1600"/>
        </a:p>
      </dgm:t>
    </dgm:pt>
    <dgm:pt modelId="{0CA80E5B-E8C2-114C-A6FE-279045BC6B7A}" type="parTrans" cxnId="{D22E3D3F-DE48-D949-82D3-8A5833DE18F3}">
      <dgm:prSet/>
      <dgm:spPr/>
      <dgm:t>
        <a:bodyPr/>
        <a:lstStyle/>
        <a:p>
          <a:endParaRPr lang="en-GB" sz="1600"/>
        </a:p>
      </dgm:t>
    </dgm:pt>
    <dgm:pt modelId="{8DAFCC64-4C4A-2C4A-BCF7-57DDDE06A883}" type="sibTrans" cxnId="{D22E3D3F-DE48-D949-82D3-8A5833DE18F3}">
      <dgm:prSet/>
      <dgm:spPr/>
      <dgm:t>
        <a:bodyPr/>
        <a:lstStyle/>
        <a:p>
          <a:endParaRPr lang="en-GB" sz="1600"/>
        </a:p>
      </dgm:t>
    </dgm:pt>
    <dgm:pt modelId="{790D949D-3896-D643-863D-DAF13466F4E9}">
      <dgm:prSet custT="1"/>
      <dgm:spPr/>
      <dgm:t>
        <a:bodyPr/>
        <a:lstStyle/>
        <a:p>
          <a:r>
            <a:rPr lang="en-IN" sz="1600"/>
            <a:t>Continuous Integration and Continuous Delivery of incomplete features</a:t>
          </a:r>
        </a:p>
      </dgm:t>
    </dgm:pt>
    <dgm:pt modelId="{D6A6254A-CFAB-8845-8F40-01DE1F77F7B7}" type="parTrans" cxnId="{5612A9A9-BD5D-CB42-BB69-E767879EF1D3}">
      <dgm:prSet/>
      <dgm:spPr/>
      <dgm:t>
        <a:bodyPr/>
        <a:lstStyle/>
        <a:p>
          <a:endParaRPr lang="en-GB" sz="1600"/>
        </a:p>
      </dgm:t>
    </dgm:pt>
    <dgm:pt modelId="{FB930E63-3415-2348-AB0E-81E61024D271}" type="sibTrans" cxnId="{5612A9A9-BD5D-CB42-BB69-E767879EF1D3}">
      <dgm:prSet/>
      <dgm:spPr/>
      <dgm:t>
        <a:bodyPr/>
        <a:lstStyle/>
        <a:p>
          <a:endParaRPr lang="en-GB" sz="1600"/>
        </a:p>
      </dgm:t>
    </dgm:pt>
    <dgm:pt modelId="{D9DF928F-E598-B941-8C70-B5FADBC7FC4B}">
      <dgm:prSet custT="1"/>
      <dgm:spPr/>
      <dgm:t>
        <a:bodyPr/>
        <a:lstStyle/>
        <a:p>
          <a:r>
            <a:rPr lang="en-IN" sz="1600"/>
            <a:t>Usecase 2</a:t>
          </a:r>
        </a:p>
      </dgm:t>
    </dgm:pt>
    <dgm:pt modelId="{B1AF28CE-591A-6544-A0E7-F30A15E9A1AD}" type="parTrans" cxnId="{AECE029D-3660-7E4A-9CD9-FEBC78C73548}">
      <dgm:prSet/>
      <dgm:spPr/>
      <dgm:t>
        <a:bodyPr/>
        <a:lstStyle/>
        <a:p>
          <a:endParaRPr lang="en-GB" sz="1600"/>
        </a:p>
      </dgm:t>
    </dgm:pt>
    <dgm:pt modelId="{8F467A4D-CE2C-2A47-9A47-0F46D4BEEAFD}" type="sibTrans" cxnId="{AECE029D-3660-7E4A-9CD9-FEBC78C73548}">
      <dgm:prSet/>
      <dgm:spPr/>
      <dgm:t>
        <a:bodyPr/>
        <a:lstStyle/>
        <a:p>
          <a:endParaRPr lang="en-GB" sz="1600"/>
        </a:p>
      </dgm:t>
    </dgm:pt>
    <dgm:pt modelId="{CF13C276-BFED-7A42-AB66-FED814B061B5}">
      <dgm:prSet custT="1"/>
      <dgm:spPr/>
      <dgm:t>
        <a:bodyPr/>
        <a:lstStyle/>
        <a:p>
          <a:r>
            <a:rPr lang="en-IN" sz="1600" b="0" i="0"/>
            <a:t>Gradual Release – Internal testing, Canary releases</a:t>
          </a:r>
          <a:endParaRPr lang="en-IN" sz="1600"/>
        </a:p>
      </dgm:t>
    </dgm:pt>
    <dgm:pt modelId="{B3EB3B3C-6107-2446-93A6-30DA8991205D}" type="parTrans" cxnId="{CD06CB8E-875A-5143-96FC-9D5ABE1C8A93}">
      <dgm:prSet/>
      <dgm:spPr/>
      <dgm:t>
        <a:bodyPr/>
        <a:lstStyle/>
        <a:p>
          <a:endParaRPr lang="en-GB" sz="1600"/>
        </a:p>
      </dgm:t>
    </dgm:pt>
    <dgm:pt modelId="{D035ABBE-2281-7C45-8391-8A87A40F3C4F}" type="sibTrans" cxnId="{CD06CB8E-875A-5143-96FC-9D5ABE1C8A93}">
      <dgm:prSet/>
      <dgm:spPr/>
      <dgm:t>
        <a:bodyPr/>
        <a:lstStyle/>
        <a:p>
          <a:endParaRPr lang="en-GB" sz="1600"/>
        </a:p>
      </dgm:t>
    </dgm:pt>
    <dgm:pt modelId="{28C50D41-2C9C-BB44-B70E-56EDF6937A1E}">
      <dgm:prSet custT="1"/>
      <dgm:spPr/>
      <dgm:t>
        <a:bodyPr/>
        <a:lstStyle/>
        <a:p>
          <a:r>
            <a:rPr lang="en-IN" sz="1600" b="0" i="0"/>
            <a:t>Usecase 3</a:t>
          </a:r>
          <a:endParaRPr lang="en-IN" sz="1600"/>
        </a:p>
      </dgm:t>
    </dgm:pt>
    <dgm:pt modelId="{2433F8E5-CD45-364A-A73F-62C84542B483}" type="parTrans" cxnId="{8F393BF1-34D8-8743-A307-F741CA4F18C0}">
      <dgm:prSet/>
      <dgm:spPr/>
      <dgm:t>
        <a:bodyPr/>
        <a:lstStyle/>
        <a:p>
          <a:endParaRPr lang="en-GB" sz="1600"/>
        </a:p>
      </dgm:t>
    </dgm:pt>
    <dgm:pt modelId="{93247CEE-B71D-9C48-B68D-448DB989EC5C}" type="sibTrans" cxnId="{8F393BF1-34D8-8743-A307-F741CA4F18C0}">
      <dgm:prSet/>
      <dgm:spPr/>
      <dgm:t>
        <a:bodyPr/>
        <a:lstStyle/>
        <a:p>
          <a:endParaRPr lang="en-GB" sz="1600"/>
        </a:p>
      </dgm:t>
    </dgm:pt>
    <dgm:pt modelId="{6D2AB80A-D8C5-CF48-86EA-09B3E9BE10CC}">
      <dgm:prSet custT="1"/>
      <dgm:spPr/>
      <dgm:t>
        <a:bodyPr/>
        <a:lstStyle/>
        <a:p>
          <a:r>
            <a:rPr lang="en-IN" sz="1600" dirty="0"/>
            <a:t>Timed Releases , Due to Business or legal obligations</a:t>
          </a:r>
        </a:p>
      </dgm:t>
    </dgm:pt>
    <dgm:pt modelId="{D5918F15-C81E-C44B-BBF2-90E67F9B219B}" type="parTrans" cxnId="{4ADB9E2C-BA2C-9644-93AE-58F09BEAE814}">
      <dgm:prSet/>
      <dgm:spPr/>
      <dgm:t>
        <a:bodyPr/>
        <a:lstStyle/>
        <a:p>
          <a:endParaRPr lang="en-GB" sz="1600"/>
        </a:p>
      </dgm:t>
    </dgm:pt>
    <dgm:pt modelId="{F7B46474-1CBC-A84E-89A9-42C1F706C604}" type="sibTrans" cxnId="{4ADB9E2C-BA2C-9644-93AE-58F09BEAE814}">
      <dgm:prSet/>
      <dgm:spPr/>
      <dgm:t>
        <a:bodyPr/>
        <a:lstStyle/>
        <a:p>
          <a:endParaRPr lang="en-GB" sz="1600"/>
        </a:p>
      </dgm:t>
    </dgm:pt>
    <dgm:pt modelId="{2D633551-4D26-4F4C-B41C-AF818295A4BD}">
      <dgm:prSet custT="1"/>
      <dgm:spPr/>
      <dgm:t>
        <a:bodyPr/>
        <a:lstStyle/>
        <a:p>
          <a:r>
            <a:rPr lang="en-IN" sz="1600" b="0" i="0"/>
            <a:t>Usecase 4</a:t>
          </a:r>
          <a:endParaRPr lang="en-IN" sz="1600"/>
        </a:p>
      </dgm:t>
    </dgm:pt>
    <dgm:pt modelId="{3805E677-4BF5-2948-BF7C-BF2A31CF0867}" type="parTrans" cxnId="{D9F8F4DC-0D46-1543-B5DD-A33158ECCDA9}">
      <dgm:prSet/>
      <dgm:spPr/>
      <dgm:t>
        <a:bodyPr/>
        <a:lstStyle/>
        <a:p>
          <a:endParaRPr lang="en-GB" sz="1600"/>
        </a:p>
      </dgm:t>
    </dgm:pt>
    <dgm:pt modelId="{792DB75D-FC1F-8A4F-90AC-EAB4B4F6E5AA}" type="sibTrans" cxnId="{D9F8F4DC-0D46-1543-B5DD-A33158ECCDA9}">
      <dgm:prSet/>
      <dgm:spPr/>
      <dgm:t>
        <a:bodyPr/>
        <a:lstStyle/>
        <a:p>
          <a:endParaRPr lang="en-GB" sz="1600"/>
        </a:p>
      </dgm:t>
    </dgm:pt>
    <dgm:pt modelId="{0C39DC1F-B060-074D-B838-C6B01DA50B40}">
      <dgm:prSet custT="1"/>
      <dgm:spPr/>
      <dgm:t>
        <a:bodyPr/>
        <a:lstStyle/>
        <a:p>
          <a:r>
            <a:rPr lang="en-IN" sz="1600"/>
            <a:t>A/B testing and other experiments</a:t>
          </a:r>
        </a:p>
      </dgm:t>
    </dgm:pt>
    <dgm:pt modelId="{3750EFD9-B6A0-A341-9D61-B71A2FE6F757}" type="parTrans" cxnId="{2AFF362F-7094-A442-B936-E9B4E67719C9}">
      <dgm:prSet/>
      <dgm:spPr/>
      <dgm:t>
        <a:bodyPr/>
        <a:lstStyle/>
        <a:p>
          <a:endParaRPr lang="en-GB" sz="1600"/>
        </a:p>
      </dgm:t>
    </dgm:pt>
    <dgm:pt modelId="{0A4EF6CB-7F98-A84F-99EF-39091DAAD536}" type="sibTrans" cxnId="{2AFF362F-7094-A442-B936-E9B4E67719C9}">
      <dgm:prSet/>
      <dgm:spPr/>
      <dgm:t>
        <a:bodyPr/>
        <a:lstStyle/>
        <a:p>
          <a:endParaRPr lang="en-GB" sz="1600"/>
        </a:p>
      </dgm:t>
    </dgm:pt>
    <dgm:pt modelId="{D1B4DF4C-9B46-FA45-958D-DFE1CE77E0D3}">
      <dgm:prSet custT="1"/>
      <dgm:spPr/>
      <dgm:t>
        <a:bodyPr/>
        <a:lstStyle/>
        <a:p>
          <a:r>
            <a:rPr lang="en-IN" sz="1600"/>
            <a:t>Usecase 5</a:t>
          </a:r>
        </a:p>
      </dgm:t>
    </dgm:pt>
    <dgm:pt modelId="{205A0A7C-CDEA-984E-A2D0-35B1999CECD2}" type="parTrans" cxnId="{46A4AC74-F36D-7440-AD1F-B64FA26D89C1}">
      <dgm:prSet/>
      <dgm:spPr/>
      <dgm:t>
        <a:bodyPr/>
        <a:lstStyle/>
        <a:p>
          <a:endParaRPr lang="en-GB" sz="1600"/>
        </a:p>
      </dgm:t>
    </dgm:pt>
    <dgm:pt modelId="{8613F1AA-C395-DC46-A394-BD99F9FE5254}" type="sibTrans" cxnId="{46A4AC74-F36D-7440-AD1F-B64FA26D89C1}">
      <dgm:prSet/>
      <dgm:spPr/>
      <dgm:t>
        <a:bodyPr/>
        <a:lstStyle/>
        <a:p>
          <a:endParaRPr lang="en-GB" sz="1600"/>
        </a:p>
      </dgm:t>
    </dgm:pt>
    <dgm:pt modelId="{5907DAA4-1B64-7949-AFFF-7E1AC3008755}">
      <dgm:prSet custT="1"/>
      <dgm:spPr/>
      <dgm:t>
        <a:bodyPr/>
        <a:lstStyle/>
        <a:p>
          <a:r>
            <a:rPr lang="en-IN" sz="1600"/>
            <a:t>Circuit breakers for high-risk feature launches</a:t>
          </a:r>
        </a:p>
      </dgm:t>
    </dgm:pt>
    <dgm:pt modelId="{ABF7340E-5F10-F54C-A53A-E08BE1CDD6A9}" type="parTrans" cxnId="{88803950-8A2C-AF43-ACE9-CF84AF2720DB}">
      <dgm:prSet/>
      <dgm:spPr/>
      <dgm:t>
        <a:bodyPr/>
        <a:lstStyle/>
        <a:p>
          <a:endParaRPr lang="en-GB" sz="1600"/>
        </a:p>
      </dgm:t>
    </dgm:pt>
    <dgm:pt modelId="{0623623E-CB00-1242-A14E-FD27481B3CC1}" type="sibTrans" cxnId="{88803950-8A2C-AF43-ACE9-CF84AF2720DB}">
      <dgm:prSet/>
      <dgm:spPr/>
      <dgm:t>
        <a:bodyPr/>
        <a:lstStyle/>
        <a:p>
          <a:endParaRPr lang="en-GB" sz="1600"/>
        </a:p>
      </dgm:t>
    </dgm:pt>
    <dgm:pt modelId="{7C330710-F229-184B-94F7-243EB187269C}" type="pres">
      <dgm:prSet presAssocID="{6E5FA290-6E04-AD47-8B08-0454778E7E09}" presName="Name0" presStyleCnt="0">
        <dgm:presLayoutVars>
          <dgm:dir/>
          <dgm:animLvl val="lvl"/>
          <dgm:resizeHandles val="exact"/>
        </dgm:presLayoutVars>
      </dgm:prSet>
      <dgm:spPr/>
    </dgm:pt>
    <dgm:pt modelId="{7701E644-63A5-454E-A521-D4872015C0A2}" type="pres">
      <dgm:prSet presAssocID="{260939FC-DECD-4E4D-93BC-A8EC7C5B5440}" presName="composite" presStyleCnt="0"/>
      <dgm:spPr/>
    </dgm:pt>
    <dgm:pt modelId="{4F6DEA23-EE04-A248-AFD4-408334966AFA}" type="pres">
      <dgm:prSet presAssocID="{260939FC-DECD-4E4D-93BC-A8EC7C5B5440}" presName="parTx" presStyleLbl="alignNode1" presStyleIdx="0" presStyleCnt="5">
        <dgm:presLayoutVars>
          <dgm:chMax val="0"/>
          <dgm:chPref val="0"/>
          <dgm:bulletEnabled val="1"/>
        </dgm:presLayoutVars>
      </dgm:prSet>
      <dgm:spPr/>
    </dgm:pt>
    <dgm:pt modelId="{B972B5DD-A3A8-7346-852C-5A6AACE7233A}" type="pres">
      <dgm:prSet presAssocID="{260939FC-DECD-4E4D-93BC-A8EC7C5B5440}" presName="desTx" presStyleLbl="alignAccFollowNode1" presStyleIdx="0" presStyleCnt="5">
        <dgm:presLayoutVars>
          <dgm:bulletEnabled val="1"/>
        </dgm:presLayoutVars>
      </dgm:prSet>
      <dgm:spPr/>
    </dgm:pt>
    <dgm:pt modelId="{5CC8BBCC-951D-1B4C-A69B-FC9263EE22BE}" type="pres">
      <dgm:prSet presAssocID="{8DAFCC64-4C4A-2C4A-BCF7-57DDDE06A883}" presName="space" presStyleCnt="0"/>
      <dgm:spPr/>
    </dgm:pt>
    <dgm:pt modelId="{8307141E-52FF-014A-81C1-685A0093BA48}" type="pres">
      <dgm:prSet presAssocID="{D9DF928F-E598-B941-8C70-B5FADBC7FC4B}" presName="composite" presStyleCnt="0"/>
      <dgm:spPr/>
    </dgm:pt>
    <dgm:pt modelId="{C37EC4DC-C9B4-F14D-A34F-5E9252818E65}" type="pres">
      <dgm:prSet presAssocID="{D9DF928F-E598-B941-8C70-B5FADBC7FC4B}" presName="parTx" presStyleLbl="alignNode1" presStyleIdx="1" presStyleCnt="5">
        <dgm:presLayoutVars>
          <dgm:chMax val="0"/>
          <dgm:chPref val="0"/>
          <dgm:bulletEnabled val="1"/>
        </dgm:presLayoutVars>
      </dgm:prSet>
      <dgm:spPr/>
    </dgm:pt>
    <dgm:pt modelId="{48EE05AC-2932-9F45-A576-622A5D28DEA7}" type="pres">
      <dgm:prSet presAssocID="{D9DF928F-E598-B941-8C70-B5FADBC7FC4B}" presName="desTx" presStyleLbl="alignAccFollowNode1" presStyleIdx="1" presStyleCnt="5">
        <dgm:presLayoutVars>
          <dgm:bulletEnabled val="1"/>
        </dgm:presLayoutVars>
      </dgm:prSet>
      <dgm:spPr/>
    </dgm:pt>
    <dgm:pt modelId="{62145385-2DB1-314F-98C0-89E3861D7DD9}" type="pres">
      <dgm:prSet presAssocID="{8F467A4D-CE2C-2A47-9A47-0F46D4BEEAFD}" presName="space" presStyleCnt="0"/>
      <dgm:spPr/>
    </dgm:pt>
    <dgm:pt modelId="{08638D6E-9A66-5447-9808-B27DBC112CA1}" type="pres">
      <dgm:prSet presAssocID="{28C50D41-2C9C-BB44-B70E-56EDF6937A1E}" presName="composite" presStyleCnt="0"/>
      <dgm:spPr/>
    </dgm:pt>
    <dgm:pt modelId="{674C6FE3-B4CB-1543-8824-A2647C3DA84F}" type="pres">
      <dgm:prSet presAssocID="{28C50D41-2C9C-BB44-B70E-56EDF6937A1E}" presName="parTx" presStyleLbl="alignNode1" presStyleIdx="2" presStyleCnt="5">
        <dgm:presLayoutVars>
          <dgm:chMax val="0"/>
          <dgm:chPref val="0"/>
          <dgm:bulletEnabled val="1"/>
        </dgm:presLayoutVars>
      </dgm:prSet>
      <dgm:spPr/>
    </dgm:pt>
    <dgm:pt modelId="{35303ED6-4159-0640-9F33-59B28B0899BD}" type="pres">
      <dgm:prSet presAssocID="{28C50D41-2C9C-BB44-B70E-56EDF6937A1E}" presName="desTx" presStyleLbl="alignAccFollowNode1" presStyleIdx="2" presStyleCnt="5">
        <dgm:presLayoutVars>
          <dgm:bulletEnabled val="1"/>
        </dgm:presLayoutVars>
      </dgm:prSet>
      <dgm:spPr/>
    </dgm:pt>
    <dgm:pt modelId="{5F31F079-5143-F54E-B8E5-902F2DD61962}" type="pres">
      <dgm:prSet presAssocID="{93247CEE-B71D-9C48-B68D-448DB989EC5C}" presName="space" presStyleCnt="0"/>
      <dgm:spPr/>
    </dgm:pt>
    <dgm:pt modelId="{B59CEE69-54C1-404E-AFA3-34EF95179EAA}" type="pres">
      <dgm:prSet presAssocID="{2D633551-4D26-4F4C-B41C-AF818295A4BD}" presName="composite" presStyleCnt="0"/>
      <dgm:spPr/>
    </dgm:pt>
    <dgm:pt modelId="{B7C93951-1CEB-B440-944E-9063FD7848C6}" type="pres">
      <dgm:prSet presAssocID="{2D633551-4D26-4F4C-B41C-AF818295A4BD}" presName="parTx" presStyleLbl="alignNode1" presStyleIdx="3" presStyleCnt="5">
        <dgm:presLayoutVars>
          <dgm:chMax val="0"/>
          <dgm:chPref val="0"/>
          <dgm:bulletEnabled val="1"/>
        </dgm:presLayoutVars>
      </dgm:prSet>
      <dgm:spPr/>
    </dgm:pt>
    <dgm:pt modelId="{38FDAB46-F519-4641-9A10-B52E8CEFBFAA}" type="pres">
      <dgm:prSet presAssocID="{2D633551-4D26-4F4C-B41C-AF818295A4BD}" presName="desTx" presStyleLbl="alignAccFollowNode1" presStyleIdx="3" presStyleCnt="5">
        <dgm:presLayoutVars>
          <dgm:bulletEnabled val="1"/>
        </dgm:presLayoutVars>
      </dgm:prSet>
      <dgm:spPr/>
    </dgm:pt>
    <dgm:pt modelId="{7C7599D7-A934-4E4D-B52B-D8E5B515F73D}" type="pres">
      <dgm:prSet presAssocID="{792DB75D-FC1F-8A4F-90AC-EAB4B4F6E5AA}" presName="space" presStyleCnt="0"/>
      <dgm:spPr/>
    </dgm:pt>
    <dgm:pt modelId="{5E0BD7AC-F4D6-EE46-AD11-C434BBD93E3C}" type="pres">
      <dgm:prSet presAssocID="{D1B4DF4C-9B46-FA45-958D-DFE1CE77E0D3}" presName="composite" presStyleCnt="0"/>
      <dgm:spPr/>
    </dgm:pt>
    <dgm:pt modelId="{96E17430-32EA-ED4D-B560-74285E87557A}" type="pres">
      <dgm:prSet presAssocID="{D1B4DF4C-9B46-FA45-958D-DFE1CE77E0D3}" presName="parTx" presStyleLbl="alignNode1" presStyleIdx="4" presStyleCnt="5">
        <dgm:presLayoutVars>
          <dgm:chMax val="0"/>
          <dgm:chPref val="0"/>
          <dgm:bulletEnabled val="1"/>
        </dgm:presLayoutVars>
      </dgm:prSet>
      <dgm:spPr/>
    </dgm:pt>
    <dgm:pt modelId="{869CCB9D-1EA5-F945-80F6-7B16F23A4C13}" type="pres">
      <dgm:prSet presAssocID="{D1B4DF4C-9B46-FA45-958D-DFE1CE77E0D3}" presName="desTx" presStyleLbl="alignAccFollowNode1" presStyleIdx="4" presStyleCnt="5">
        <dgm:presLayoutVars>
          <dgm:bulletEnabled val="1"/>
        </dgm:presLayoutVars>
      </dgm:prSet>
      <dgm:spPr/>
    </dgm:pt>
  </dgm:ptLst>
  <dgm:cxnLst>
    <dgm:cxn modelId="{0FB1D01F-1DE4-5E47-A70D-3FD13D7BC176}" type="presOf" srcId="{2D633551-4D26-4F4C-B41C-AF818295A4BD}" destId="{B7C93951-1CEB-B440-944E-9063FD7848C6}" srcOrd="0" destOrd="0" presId="urn:microsoft.com/office/officeart/2005/8/layout/hList1"/>
    <dgm:cxn modelId="{C7E6E922-8C03-C045-8A83-F1E01C5ACB35}" type="presOf" srcId="{0C39DC1F-B060-074D-B838-C6B01DA50B40}" destId="{38FDAB46-F519-4641-9A10-B52E8CEFBFAA}" srcOrd="0" destOrd="0" presId="urn:microsoft.com/office/officeart/2005/8/layout/hList1"/>
    <dgm:cxn modelId="{1A5CC729-021B-3D47-BC1F-60242AE5F56F}" type="presOf" srcId="{260939FC-DECD-4E4D-93BC-A8EC7C5B5440}" destId="{4F6DEA23-EE04-A248-AFD4-408334966AFA}" srcOrd="0" destOrd="0" presId="urn:microsoft.com/office/officeart/2005/8/layout/hList1"/>
    <dgm:cxn modelId="{4ADB9E2C-BA2C-9644-93AE-58F09BEAE814}" srcId="{28C50D41-2C9C-BB44-B70E-56EDF6937A1E}" destId="{6D2AB80A-D8C5-CF48-86EA-09B3E9BE10CC}" srcOrd="0" destOrd="0" parTransId="{D5918F15-C81E-C44B-BBF2-90E67F9B219B}" sibTransId="{F7B46474-1CBC-A84E-89A9-42C1F706C604}"/>
    <dgm:cxn modelId="{2AFF362F-7094-A442-B936-E9B4E67719C9}" srcId="{2D633551-4D26-4F4C-B41C-AF818295A4BD}" destId="{0C39DC1F-B060-074D-B838-C6B01DA50B40}" srcOrd="0" destOrd="0" parTransId="{3750EFD9-B6A0-A341-9D61-B71A2FE6F757}" sibTransId="{0A4EF6CB-7F98-A84F-99EF-39091DAAD536}"/>
    <dgm:cxn modelId="{D22E3D3F-DE48-D949-82D3-8A5833DE18F3}" srcId="{6E5FA290-6E04-AD47-8B08-0454778E7E09}" destId="{260939FC-DECD-4E4D-93BC-A8EC7C5B5440}" srcOrd="0" destOrd="0" parTransId="{0CA80E5B-E8C2-114C-A6FE-279045BC6B7A}" sibTransId="{8DAFCC64-4C4A-2C4A-BCF7-57DDDE06A883}"/>
    <dgm:cxn modelId="{88803950-8A2C-AF43-ACE9-CF84AF2720DB}" srcId="{D1B4DF4C-9B46-FA45-958D-DFE1CE77E0D3}" destId="{5907DAA4-1B64-7949-AFFF-7E1AC3008755}" srcOrd="0" destOrd="0" parTransId="{ABF7340E-5F10-F54C-A53A-E08BE1CDD6A9}" sibTransId="{0623623E-CB00-1242-A14E-FD27481B3CC1}"/>
    <dgm:cxn modelId="{EFDD085C-4EB1-1B4A-861C-C0202303CD09}" type="presOf" srcId="{CF13C276-BFED-7A42-AB66-FED814B061B5}" destId="{48EE05AC-2932-9F45-A576-622A5D28DEA7}" srcOrd="0" destOrd="0" presId="urn:microsoft.com/office/officeart/2005/8/layout/hList1"/>
    <dgm:cxn modelId="{0EDF8D6B-75C8-DB4F-9C36-1196CFE7947F}" type="presOf" srcId="{6E5FA290-6E04-AD47-8B08-0454778E7E09}" destId="{7C330710-F229-184B-94F7-243EB187269C}" srcOrd="0" destOrd="0" presId="urn:microsoft.com/office/officeart/2005/8/layout/hList1"/>
    <dgm:cxn modelId="{2100FF6E-2C26-CE47-9200-1360981C057A}" type="presOf" srcId="{D1B4DF4C-9B46-FA45-958D-DFE1CE77E0D3}" destId="{96E17430-32EA-ED4D-B560-74285E87557A}" srcOrd="0" destOrd="0" presId="urn:microsoft.com/office/officeart/2005/8/layout/hList1"/>
    <dgm:cxn modelId="{46A4AC74-F36D-7440-AD1F-B64FA26D89C1}" srcId="{6E5FA290-6E04-AD47-8B08-0454778E7E09}" destId="{D1B4DF4C-9B46-FA45-958D-DFE1CE77E0D3}" srcOrd="4" destOrd="0" parTransId="{205A0A7C-CDEA-984E-A2D0-35B1999CECD2}" sibTransId="{8613F1AA-C395-DC46-A394-BD99F9FE5254}"/>
    <dgm:cxn modelId="{8E5E317D-9A3E-D440-8747-619E9C81F100}" type="presOf" srcId="{28C50D41-2C9C-BB44-B70E-56EDF6937A1E}" destId="{674C6FE3-B4CB-1543-8824-A2647C3DA84F}" srcOrd="0" destOrd="0" presId="urn:microsoft.com/office/officeart/2005/8/layout/hList1"/>
    <dgm:cxn modelId="{CD06CB8E-875A-5143-96FC-9D5ABE1C8A93}" srcId="{D9DF928F-E598-B941-8C70-B5FADBC7FC4B}" destId="{CF13C276-BFED-7A42-AB66-FED814B061B5}" srcOrd="0" destOrd="0" parTransId="{B3EB3B3C-6107-2446-93A6-30DA8991205D}" sibTransId="{D035ABBE-2281-7C45-8391-8A87A40F3C4F}"/>
    <dgm:cxn modelId="{AECE029D-3660-7E4A-9CD9-FEBC78C73548}" srcId="{6E5FA290-6E04-AD47-8B08-0454778E7E09}" destId="{D9DF928F-E598-B941-8C70-B5FADBC7FC4B}" srcOrd="1" destOrd="0" parTransId="{B1AF28CE-591A-6544-A0E7-F30A15E9A1AD}" sibTransId="{8F467A4D-CE2C-2A47-9A47-0F46D4BEEAFD}"/>
    <dgm:cxn modelId="{419AA2A6-57B5-2E4F-91EA-9B4C6BA08671}" type="presOf" srcId="{6D2AB80A-D8C5-CF48-86EA-09B3E9BE10CC}" destId="{35303ED6-4159-0640-9F33-59B28B0899BD}" srcOrd="0" destOrd="0" presId="urn:microsoft.com/office/officeart/2005/8/layout/hList1"/>
    <dgm:cxn modelId="{5612A9A9-BD5D-CB42-BB69-E767879EF1D3}" srcId="{260939FC-DECD-4E4D-93BC-A8EC7C5B5440}" destId="{790D949D-3896-D643-863D-DAF13466F4E9}" srcOrd="0" destOrd="0" parTransId="{D6A6254A-CFAB-8845-8F40-01DE1F77F7B7}" sibTransId="{FB930E63-3415-2348-AB0E-81E61024D271}"/>
    <dgm:cxn modelId="{74656FB3-7598-FC4D-9EA5-47B945FA9369}" type="presOf" srcId="{790D949D-3896-D643-863D-DAF13466F4E9}" destId="{B972B5DD-A3A8-7346-852C-5A6AACE7233A}" srcOrd="0" destOrd="0" presId="urn:microsoft.com/office/officeart/2005/8/layout/hList1"/>
    <dgm:cxn modelId="{44236AB5-B2E1-B64C-91B3-0A842D8AD6B1}" type="presOf" srcId="{D9DF928F-E598-B941-8C70-B5FADBC7FC4B}" destId="{C37EC4DC-C9B4-F14D-A34F-5E9252818E65}" srcOrd="0" destOrd="0" presId="urn:microsoft.com/office/officeart/2005/8/layout/hList1"/>
    <dgm:cxn modelId="{1C4C2CDC-44F8-B849-9B29-8048C9124954}" type="presOf" srcId="{5907DAA4-1B64-7949-AFFF-7E1AC3008755}" destId="{869CCB9D-1EA5-F945-80F6-7B16F23A4C13}" srcOrd="0" destOrd="0" presId="urn:microsoft.com/office/officeart/2005/8/layout/hList1"/>
    <dgm:cxn modelId="{D9F8F4DC-0D46-1543-B5DD-A33158ECCDA9}" srcId="{6E5FA290-6E04-AD47-8B08-0454778E7E09}" destId="{2D633551-4D26-4F4C-B41C-AF818295A4BD}" srcOrd="3" destOrd="0" parTransId="{3805E677-4BF5-2948-BF7C-BF2A31CF0867}" sibTransId="{792DB75D-FC1F-8A4F-90AC-EAB4B4F6E5AA}"/>
    <dgm:cxn modelId="{8F393BF1-34D8-8743-A307-F741CA4F18C0}" srcId="{6E5FA290-6E04-AD47-8B08-0454778E7E09}" destId="{28C50D41-2C9C-BB44-B70E-56EDF6937A1E}" srcOrd="2" destOrd="0" parTransId="{2433F8E5-CD45-364A-A73F-62C84542B483}" sibTransId="{93247CEE-B71D-9C48-B68D-448DB989EC5C}"/>
    <dgm:cxn modelId="{A144462E-F7D5-BE49-8448-F7DEC7333B76}" type="presParOf" srcId="{7C330710-F229-184B-94F7-243EB187269C}" destId="{7701E644-63A5-454E-A521-D4872015C0A2}" srcOrd="0" destOrd="0" presId="urn:microsoft.com/office/officeart/2005/8/layout/hList1"/>
    <dgm:cxn modelId="{D9EDE517-7833-B240-B6F5-08009A499F44}" type="presParOf" srcId="{7701E644-63A5-454E-A521-D4872015C0A2}" destId="{4F6DEA23-EE04-A248-AFD4-408334966AFA}" srcOrd="0" destOrd="0" presId="urn:microsoft.com/office/officeart/2005/8/layout/hList1"/>
    <dgm:cxn modelId="{7C3EC59F-13E1-B74E-A86E-4E0A6A24FBE2}" type="presParOf" srcId="{7701E644-63A5-454E-A521-D4872015C0A2}" destId="{B972B5DD-A3A8-7346-852C-5A6AACE7233A}" srcOrd="1" destOrd="0" presId="urn:microsoft.com/office/officeart/2005/8/layout/hList1"/>
    <dgm:cxn modelId="{A08B9272-092B-0845-8F96-DB843899E393}" type="presParOf" srcId="{7C330710-F229-184B-94F7-243EB187269C}" destId="{5CC8BBCC-951D-1B4C-A69B-FC9263EE22BE}" srcOrd="1" destOrd="0" presId="urn:microsoft.com/office/officeart/2005/8/layout/hList1"/>
    <dgm:cxn modelId="{96C22CD7-7154-7548-A400-D4A37E663494}" type="presParOf" srcId="{7C330710-F229-184B-94F7-243EB187269C}" destId="{8307141E-52FF-014A-81C1-685A0093BA48}" srcOrd="2" destOrd="0" presId="urn:microsoft.com/office/officeart/2005/8/layout/hList1"/>
    <dgm:cxn modelId="{89BF2578-4748-4446-9BC1-CAD47F22174E}" type="presParOf" srcId="{8307141E-52FF-014A-81C1-685A0093BA48}" destId="{C37EC4DC-C9B4-F14D-A34F-5E9252818E65}" srcOrd="0" destOrd="0" presId="urn:microsoft.com/office/officeart/2005/8/layout/hList1"/>
    <dgm:cxn modelId="{51BA38D8-DC04-9741-870E-3EA3EFE1878E}" type="presParOf" srcId="{8307141E-52FF-014A-81C1-685A0093BA48}" destId="{48EE05AC-2932-9F45-A576-622A5D28DEA7}" srcOrd="1" destOrd="0" presId="urn:microsoft.com/office/officeart/2005/8/layout/hList1"/>
    <dgm:cxn modelId="{054C88DC-E3EF-1046-BAB5-7330367B55AC}" type="presParOf" srcId="{7C330710-F229-184B-94F7-243EB187269C}" destId="{62145385-2DB1-314F-98C0-89E3861D7DD9}" srcOrd="3" destOrd="0" presId="urn:microsoft.com/office/officeart/2005/8/layout/hList1"/>
    <dgm:cxn modelId="{9E88295D-F226-DF41-8782-5D413F7E860D}" type="presParOf" srcId="{7C330710-F229-184B-94F7-243EB187269C}" destId="{08638D6E-9A66-5447-9808-B27DBC112CA1}" srcOrd="4" destOrd="0" presId="urn:microsoft.com/office/officeart/2005/8/layout/hList1"/>
    <dgm:cxn modelId="{41C27447-61B5-AD46-AE1D-AE4008FB09B9}" type="presParOf" srcId="{08638D6E-9A66-5447-9808-B27DBC112CA1}" destId="{674C6FE3-B4CB-1543-8824-A2647C3DA84F}" srcOrd="0" destOrd="0" presId="urn:microsoft.com/office/officeart/2005/8/layout/hList1"/>
    <dgm:cxn modelId="{07E913F3-369D-2B49-8111-6EDE18D1ECA2}" type="presParOf" srcId="{08638D6E-9A66-5447-9808-B27DBC112CA1}" destId="{35303ED6-4159-0640-9F33-59B28B0899BD}" srcOrd="1" destOrd="0" presId="urn:microsoft.com/office/officeart/2005/8/layout/hList1"/>
    <dgm:cxn modelId="{5C5E6EEB-650A-5F45-BD49-FAFE44D86055}" type="presParOf" srcId="{7C330710-F229-184B-94F7-243EB187269C}" destId="{5F31F079-5143-F54E-B8E5-902F2DD61962}" srcOrd="5" destOrd="0" presId="urn:microsoft.com/office/officeart/2005/8/layout/hList1"/>
    <dgm:cxn modelId="{42E9BF37-41F5-8843-90C7-FF5DC6313CD4}" type="presParOf" srcId="{7C330710-F229-184B-94F7-243EB187269C}" destId="{B59CEE69-54C1-404E-AFA3-34EF95179EAA}" srcOrd="6" destOrd="0" presId="urn:microsoft.com/office/officeart/2005/8/layout/hList1"/>
    <dgm:cxn modelId="{02280135-EBBD-A94D-9282-D141D64759A4}" type="presParOf" srcId="{B59CEE69-54C1-404E-AFA3-34EF95179EAA}" destId="{B7C93951-1CEB-B440-944E-9063FD7848C6}" srcOrd="0" destOrd="0" presId="urn:microsoft.com/office/officeart/2005/8/layout/hList1"/>
    <dgm:cxn modelId="{1D65345D-1283-334C-BE02-BDCB2A248646}" type="presParOf" srcId="{B59CEE69-54C1-404E-AFA3-34EF95179EAA}" destId="{38FDAB46-F519-4641-9A10-B52E8CEFBFAA}" srcOrd="1" destOrd="0" presId="urn:microsoft.com/office/officeart/2005/8/layout/hList1"/>
    <dgm:cxn modelId="{757FED53-96F9-2849-9B20-03DC01639BD7}" type="presParOf" srcId="{7C330710-F229-184B-94F7-243EB187269C}" destId="{7C7599D7-A934-4E4D-B52B-D8E5B515F73D}" srcOrd="7" destOrd="0" presId="urn:microsoft.com/office/officeart/2005/8/layout/hList1"/>
    <dgm:cxn modelId="{10C8DF38-CEC1-A147-8A69-563C168C5045}" type="presParOf" srcId="{7C330710-F229-184B-94F7-243EB187269C}" destId="{5E0BD7AC-F4D6-EE46-AD11-C434BBD93E3C}" srcOrd="8" destOrd="0" presId="urn:microsoft.com/office/officeart/2005/8/layout/hList1"/>
    <dgm:cxn modelId="{0A54BA10-2C32-D44A-8835-290E5FDDB0E6}" type="presParOf" srcId="{5E0BD7AC-F4D6-EE46-AD11-C434BBD93E3C}" destId="{96E17430-32EA-ED4D-B560-74285E87557A}" srcOrd="0" destOrd="0" presId="urn:microsoft.com/office/officeart/2005/8/layout/hList1"/>
    <dgm:cxn modelId="{398BBBAD-1415-6940-AD5C-3813921CEA5D}" type="presParOf" srcId="{5E0BD7AC-F4D6-EE46-AD11-C434BBD93E3C}" destId="{869CCB9D-1EA5-F945-80F6-7B16F23A4C1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5A321-FBAD-FD49-AA54-B235606CC213}">
      <dsp:nvSpPr>
        <dsp:cNvPr id="0" name=""/>
        <dsp:cNvSpPr/>
      </dsp:nvSpPr>
      <dsp:spPr>
        <a:xfrm>
          <a:off x="736" y="83215"/>
          <a:ext cx="3169906" cy="3803887"/>
        </a:xfrm>
        <a:prstGeom prst="roundRect">
          <a:avLst>
            <a:gd name="adj" fmla="val 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t>Development Environment</a:t>
          </a:r>
          <a:endParaRPr lang="en-IN" sz="1600" kern="1200"/>
        </a:p>
      </dsp:txBody>
      <dsp:txXfrm rot="16200000">
        <a:off x="-1241866" y="1325818"/>
        <a:ext cx="3119187" cy="633981"/>
      </dsp:txXfrm>
    </dsp:sp>
    <dsp:sp modelId="{A8B8912A-F1AC-634D-9511-0B792F27A79C}">
      <dsp:nvSpPr>
        <dsp:cNvPr id="0" name=""/>
        <dsp:cNvSpPr/>
      </dsp:nvSpPr>
      <dsp:spPr>
        <a:xfrm>
          <a:off x="634717" y="83215"/>
          <a:ext cx="2361580" cy="380388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marL="0" lvl="0" indent="0" algn="l" defTabSz="711200">
            <a:lnSpc>
              <a:spcPct val="90000"/>
            </a:lnSpc>
            <a:spcBef>
              <a:spcPct val="0"/>
            </a:spcBef>
            <a:spcAft>
              <a:spcPct val="35000"/>
            </a:spcAft>
            <a:buNone/>
          </a:pPr>
          <a:r>
            <a:rPr lang="en-US" sz="1600" kern="1200" dirty="0"/>
            <a:t>Unit Testing : A set of test cases that are used to validate whether the developed feature works as per expectation or not</a:t>
          </a:r>
          <a:endParaRPr lang="en-IN" sz="1600" kern="1200" dirty="0"/>
        </a:p>
      </dsp:txBody>
      <dsp:txXfrm>
        <a:off x="634717" y="83215"/>
        <a:ext cx="2361580" cy="3803887"/>
      </dsp:txXfrm>
    </dsp:sp>
    <dsp:sp modelId="{152FC76B-3501-944C-8C82-0584926CA867}">
      <dsp:nvSpPr>
        <dsp:cNvPr id="0" name=""/>
        <dsp:cNvSpPr/>
      </dsp:nvSpPr>
      <dsp:spPr>
        <a:xfrm>
          <a:off x="3281589" y="83215"/>
          <a:ext cx="3169906" cy="3803887"/>
        </a:xfrm>
        <a:prstGeom prst="roundRect">
          <a:avLst>
            <a:gd name="adj" fmla="val 5000"/>
          </a:avLst>
        </a:prstGeom>
        <a:solidFill>
          <a:schemeClr val="accent2">
            <a:hueOff val="4227136"/>
            <a:satOff val="-26416"/>
            <a:lumOff val="-1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t>QA Environment</a:t>
          </a:r>
          <a:endParaRPr lang="en-IN" sz="1600" kern="1200"/>
        </a:p>
      </dsp:txBody>
      <dsp:txXfrm rot="16200000">
        <a:off x="2038986" y="1325818"/>
        <a:ext cx="3119187" cy="633981"/>
      </dsp:txXfrm>
    </dsp:sp>
    <dsp:sp modelId="{65B10614-4C89-DB49-B273-667656138550}">
      <dsp:nvSpPr>
        <dsp:cNvPr id="0" name=""/>
        <dsp:cNvSpPr/>
      </dsp:nvSpPr>
      <dsp:spPr>
        <a:xfrm rot="5400000">
          <a:off x="3017776" y="3108205"/>
          <a:ext cx="559325" cy="475485"/>
        </a:xfrm>
        <a:prstGeom prst="flowChartExtra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DA5ADD-F679-304A-9976-1A2FD9689A4C}">
      <dsp:nvSpPr>
        <dsp:cNvPr id="0" name=""/>
        <dsp:cNvSpPr/>
      </dsp:nvSpPr>
      <dsp:spPr>
        <a:xfrm>
          <a:off x="3915571" y="83215"/>
          <a:ext cx="2361580" cy="380388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marL="0" lvl="0" indent="0" algn="l" defTabSz="711200">
            <a:lnSpc>
              <a:spcPct val="90000"/>
            </a:lnSpc>
            <a:spcBef>
              <a:spcPct val="0"/>
            </a:spcBef>
            <a:spcAft>
              <a:spcPct val="35000"/>
            </a:spcAft>
            <a:buNone/>
          </a:pPr>
          <a:r>
            <a:rPr lang="en-US" sz="1600" kern="1200"/>
            <a:t>Regression Testing : A set of more comprehensive test cases to make sure the feature works as per expectation and has no impact on any other existing module</a:t>
          </a:r>
          <a:endParaRPr lang="en-IN" sz="1600" kern="1200"/>
        </a:p>
        <a:p>
          <a:pPr marL="0" lvl="0" indent="0" algn="l" defTabSz="711200">
            <a:lnSpc>
              <a:spcPct val="90000"/>
            </a:lnSpc>
            <a:spcBef>
              <a:spcPct val="0"/>
            </a:spcBef>
            <a:spcAft>
              <a:spcPct val="35000"/>
            </a:spcAft>
            <a:buNone/>
          </a:pPr>
          <a:r>
            <a:rPr lang="en-US" sz="1600" kern="1200"/>
            <a:t>Integration Testing : A set of test cases to make sure that all existing modules of the product work as per expectation</a:t>
          </a:r>
          <a:endParaRPr lang="en-IN" sz="1600" kern="1200"/>
        </a:p>
      </dsp:txBody>
      <dsp:txXfrm>
        <a:off x="3915571" y="83215"/>
        <a:ext cx="2361580" cy="3803887"/>
      </dsp:txXfrm>
    </dsp:sp>
    <dsp:sp modelId="{F7851926-2B1B-A64F-9990-56C452F0B5D2}">
      <dsp:nvSpPr>
        <dsp:cNvPr id="0" name=""/>
        <dsp:cNvSpPr/>
      </dsp:nvSpPr>
      <dsp:spPr>
        <a:xfrm>
          <a:off x="6562442" y="83215"/>
          <a:ext cx="3169906" cy="3803887"/>
        </a:xfrm>
        <a:prstGeom prst="roundRect">
          <a:avLst>
            <a:gd name="adj" fmla="val 5000"/>
          </a:avLst>
        </a:prstGeom>
        <a:solidFill>
          <a:schemeClr val="accent2">
            <a:hueOff val="8454272"/>
            <a:satOff val="-52833"/>
            <a:lumOff val="-299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t>Preprod Environment</a:t>
          </a:r>
          <a:endParaRPr lang="en-IN" sz="1600" kern="1200"/>
        </a:p>
      </dsp:txBody>
      <dsp:txXfrm rot="16200000">
        <a:off x="5319839" y="1325818"/>
        <a:ext cx="3119187" cy="633981"/>
      </dsp:txXfrm>
    </dsp:sp>
    <dsp:sp modelId="{B225FD88-9608-D642-A6A3-EC8EB945449B}">
      <dsp:nvSpPr>
        <dsp:cNvPr id="0" name=""/>
        <dsp:cNvSpPr/>
      </dsp:nvSpPr>
      <dsp:spPr>
        <a:xfrm rot="5400000">
          <a:off x="6298629" y="3108205"/>
          <a:ext cx="559325" cy="475485"/>
        </a:xfrm>
        <a:prstGeom prst="flowChartExtract">
          <a:avLst/>
        </a:prstGeom>
        <a:solidFill>
          <a:schemeClr val="lt1">
            <a:hueOff val="0"/>
            <a:satOff val="0"/>
            <a:lumOff val="0"/>
            <a:alphaOff val="0"/>
          </a:schemeClr>
        </a:solidFill>
        <a:ln w="12700" cap="flat" cmpd="sng" algn="ctr">
          <a:solidFill>
            <a:schemeClr val="accent2">
              <a:hueOff val="8454272"/>
              <a:satOff val="-52833"/>
              <a:lumOff val="-29999"/>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F2B492-751F-6447-8AEE-7B1E08A817B8}">
      <dsp:nvSpPr>
        <dsp:cNvPr id="0" name=""/>
        <dsp:cNvSpPr/>
      </dsp:nvSpPr>
      <dsp:spPr>
        <a:xfrm>
          <a:off x="7196424" y="83215"/>
          <a:ext cx="2361580" cy="380388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marL="0" lvl="0" indent="0" algn="l" defTabSz="711200">
            <a:lnSpc>
              <a:spcPct val="90000"/>
            </a:lnSpc>
            <a:spcBef>
              <a:spcPct val="0"/>
            </a:spcBef>
            <a:spcAft>
              <a:spcPct val="35000"/>
            </a:spcAft>
            <a:buNone/>
          </a:pPr>
          <a:r>
            <a:rPr lang="en-US" sz="1600" kern="1200"/>
            <a:t>User Acceptance Testing : Validation done by the users to test if the feature works as per expectation</a:t>
          </a:r>
          <a:endParaRPr lang="en-IN" sz="1600" kern="1200"/>
        </a:p>
        <a:p>
          <a:pPr marL="0" lvl="0" indent="0" algn="l" defTabSz="711200">
            <a:lnSpc>
              <a:spcPct val="90000"/>
            </a:lnSpc>
            <a:spcBef>
              <a:spcPct val="0"/>
            </a:spcBef>
            <a:spcAft>
              <a:spcPct val="35000"/>
            </a:spcAft>
            <a:buNone/>
          </a:pPr>
          <a:r>
            <a:rPr lang="en-US" sz="1600" kern="1200" dirty="0"/>
            <a:t>Performance validation Testing : Validation done on all modules to check if the performance of the product meets user expectations</a:t>
          </a:r>
          <a:endParaRPr lang="en-IN" sz="1600" kern="1200" dirty="0"/>
        </a:p>
      </dsp:txBody>
      <dsp:txXfrm>
        <a:off x="7196424" y="83215"/>
        <a:ext cx="2361580" cy="38038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DEA23-EE04-A248-AFD4-408334966AFA}">
      <dsp:nvSpPr>
        <dsp:cNvPr id="0" name=""/>
        <dsp:cNvSpPr/>
      </dsp:nvSpPr>
      <dsp:spPr>
        <a:xfrm>
          <a:off x="5004" y="17212"/>
          <a:ext cx="1918275" cy="76731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IN" sz="1600" b="0" i="0" kern="1200"/>
            <a:t>Usecase 1</a:t>
          </a:r>
          <a:endParaRPr lang="en-IN" sz="1600" kern="1200"/>
        </a:p>
      </dsp:txBody>
      <dsp:txXfrm>
        <a:off x="5004" y="17212"/>
        <a:ext cx="1918275" cy="767310"/>
      </dsp:txXfrm>
    </dsp:sp>
    <dsp:sp modelId="{B972B5DD-A3A8-7346-852C-5A6AACE7233A}">
      <dsp:nvSpPr>
        <dsp:cNvPr id="0" name=""/>
        <dsp:cNvSpPr/>
      </dsp:nvSpPr>
      <dsp:spPr>
        <a:xfrm>
          <a:off x="5004" y="784523"/>
          <a:ext cx="1918275" cy="276696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IN" sz="1600" kern="1200"/>
            <a:t>Continuous Integration and Continuous Delivery of incomplete features</a:t>
          </a:r>
        </a:p>
      </dsp:txBody>
      <dsp:txXfrm>
        <a:off x="5004" y="784523"/>
        <a:ext cx="1918275" cy="2766960"/>
      </dsp:txXfrm>
    </dsp:sp>
    <dsp:sp modelId="{C37EC4DC-C9B4-F14D-A34F-5E9252818E65}">
      <dsp:nvSpPr>
        <dsp:cNvPr id="0" name=""/>
        <dsp:cNvSpPr/>
      </dsp:nvSpPr>
      <dsp:spPr>
        <a:xfrm>
          <a:off x="2191838" y="17212"/>
          <a:ext cx="1918275" cy="76731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IN" sz="1600" kern="1200"/>
            <a:t>Usecase 2</a:t>
          </a:r>
        </a:p>
      </dsp:txBody>
      <dsp:txXfrm>
        <a:off x="2191838" y="17212"/>
        <a:ext cx="1918275" cy="767310"/>
      </dsp:txXfrm>
    </dsp:sp>
    <dsp:sp modelId="{48EE05AC-2932-9F45-A576-622A5D28DEA7}">
      <dsp:nvSpPr>
        <dsp:cNvPr id="0" name=""/>
        <dsp:cNvSpPr/>
      </dsp:nvSpPr>
      <dsp:spPr>
        <a:xfrm>
          <a:off x="2191838" y="784523"/>
          <a:ext cx="1918275" cy="276696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IN" sz="1600" b="0" i="0" kern="1200"/>
            <a:t>Gradual Release – Internal testing, Canary releases</a:t>
          </a:r>
          <a:endParaRPr lang="en-IN" sz="1600" kern="1200"/>
        </a:p>
      </dsp:txBody>
      <dsp:txXfrm>
        <a:off x="2191838" y="784523"/>
        <a:ext cx="1918275" cy="2766960"/>
      </dsp:txXfrm>
    </dsp:sp>
    <dsp:sp modelId="{674C6FE3-B4CB-1543-8824-A2647C3DA84F}">
      <dsp:nvSpPr>
        <dsp:cNvPr id="0" name=""/>
        <dsp:cNvSpPr/>
      </dsp:nvSpPr>
      <dsp:spPr>
        <a:xfrm>
          <a:off x="4378672" y="17212"/>
          <a:ext cx="1918275" cy="76731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IN" sz="1600" b="0" i="0" kern="1200"/>
            <a:t>Usecase 3</a:t>
          </a:r>
          <a:endParaRPr lang="en-IN" sz="1600" kern="1200"/>
        </a:p>
      </dsp:txBody>
      <dsp:txXfrm>
        <a:off x="4378672" y="17212"/>
        <a:ext cx="1918275" cy="767310"/>
      </dsp:txXfrm>
    </dsp:sp>
    <dsp:sp modelId="{35303ED6-4159-0640-9F33-59B28B0899BD}">
      <dsp:nvSpPr>
        <dsp:cNvPr id="0" name=""/>
        <dsp:cNvSpPr/>
      </dsp:nvSpPr>
      <dsp:spPr>
        <a:xfrm>
          <a:off x="4378672" y="784523"/>
          <a:ext cx="1918275" cy="276696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IN" sz="1600" kern="1200" dirty="0"/>
            <a:t>Timed Releases , Due to Business or legal obligations</a:t>
          </a:r>
        </a:p>
      </dsp:txBody>
      <dsp:txXfrm>
        <a:off x="4378672" y="784523"/>
        <a:ext cx="1918275" cy="2766960"/>
      </dsp:txXfrm>
    </dsp:sp>
    <dsp:sp modelId="{B7C93951-1CEB-B440-944E-9063FD7848C6}">
      <dsp:nvSpPr>
        <dsp:cNvPr id="0" name=""/>
        <dsp:cNvSpPr/>
      </dsp:nvSpPr>
      <dsp:spPr>
        <a:xfrm>
          <a:off x="6565506" y="17212"/>
          <a:ext cx="1918275" cy="76731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IN" sz="1600" b="0" i="0" kern="1200"/>
            <a:t>Usecase 4</a:t>
          </a:r>
          <a:endParaRPr lang="en-IN" sz="1600" kern="1200"/>
        </a:p>
      </dsp:txBody>
      <dsp:txXfrm>
        <a:off x="6565506" y="17212"/>
        <a:ext cx="1918275" cy="767310"/>
      </dsp:txXfrm>
    </dsp:sp>
    <dsp:sp modelId="{38FDAB46-F519-4641-9A10-B52E8CEFBFAA}">
      <dsp:nvSpPr>
        <dsp:cNvPr id="0" name=""/>
        <dsp:cNvSpPr/>
      </dsp:nvSpPr>
      <dsp:spPr>
        <a:xfrm>
          <a:off x="6565506" y="784523"/>
          <a:ext cx="1918275" cy="276696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IN" sz="1600" kern="1200"/>
            <a:t>A/B testing and other experiments</a:t>
          </a:r>
        </a:p>
      </dsp:txBody>
      <dsp:txXfrm>
        <a:off x="6565506" y="784523"/>
        <a:ext cx="1918275" cy="2766960"/>
      </dsp:txXfrm>
    </dsp:sp>
    <dsp:sp modelId="{96E17430-32EA-ED4D-B560-74285E87557A}">
      <dsp:nvSpPr>
        <dsp:cNvPr id="0" name=""/>
        <dsp:cNvSpPr/>
      </dsp:nvSpPr>
      <dsp:spPr>
        <a:xfrm>
          <a:off x="8752340" y="17212"/>
          <a:ext cx="1918275" cy="767310"/>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IN" sz="1600" kern="1200"/>
            <a:t>Usecase 5</a:t>
          </a:r>
        </a:p>
      </dsp:txBody>
      <dsp:txXfrm>
        <a:off x="8752340" y="17212"/>
        <a:ext cx="1918275" cy="767310"/>
      </dsp:txXfrm>
    </dsp:sp>
    <dsp:sp modelId="{869CCB9D-1EA5-F945-80F6-7B16F23A4C13}">
      <dsp:nvSpPr>
        <dsp:cNvPr id="0" name=""/>
        <dsp:cNvSpPr/>
      </dsp:nvSpPr>
      <dsp:spPr>
        <a:xfrm>
          <a:off x="8752340" y="784523"/>
          <a:ext cx="1918275" cy="2766960"/>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IN" sz="1600" kern="1200"/>
            <a:t>Circuit breakers for high-risk feature launches</a:t>
          </a:r>
        </a:p>
      </dsp:txBody>
      <dsp:txXfrm>
        <a:off x="8752340" y="784523"/>
        <a:ext cx="1918275" cy="276696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4/12/24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dirty="0"/>
              <a:t>Click to edit</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dirty="0"/>
              <a:t>Click to edit</a:t>
            </a:r>
          </a:p>
        </p:txBody>
      </p: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711631227"/>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dirty="0"/>
              <a:t>Click to edit</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Click to edit</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426016581"/>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spTree>
    <p:extLst>
      <p:ext uri="{BB962C8B-B14F-4D97-AF65-F5344CB8AC3E}">
        <p14:creationId xmlns:p14="http://schemas.microsoft.com/office/powerpoint/2010/main" val="2681577982"/>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dirty="0"/>
              <a:t>Click icon to add chart</a:t>
            </a:r>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653965856"/>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dirty="0"/>
              <a:t>Click icon to add table</a:t>
            </a:r>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dirty="0"/>
              <a:t>Click to edit</a:t>
            </a:r>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413503385"/>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26144542"/>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dirty="0"/>
              <a:t>Click icon to add picture</a:t>
            </a:r>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dirty="0"/>
              <a:t>Click icon to add picture</a:t>
            </a:r>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dirty="0"/>
              <a:t>Click icon to add picture</a:t>
            </a:r>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dirty="0"/>
              <a:t>Click icon to add picture</a:t>
            </a:r>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023963209"/>
      </p:ext>
    </p:extLst>
  </p:cSld>
  <p:clrMapOvr>
    <a:masterClrMapping/>
  </p:clrMapOvr>
  <p:extLst>
    <p:ext uri="{DCECCB84-F9BA-43D5-87BE-67443E8EF086}">
      <p15:sldGuideLst xmlns:p15="http://schemas.microsoft.com/office/powerpoint/2012/main">
        <p15:guide id="2" pos="648" userDrawn="1">
          <p15:clr>
            <a:srgbClr val="FBAE40"/>
          </p15:clr>
        </p15:guide>
        <p15:guide id="4" orient="horz" pos="1152" userDrawn="1">
          <p15:clr>
            <a:srgbClr val="FBAE40"/>
          </p15:clr>
        </p15:guide>
        <p15:guide id="5" orient="horz" pos="1440" userDrawn="1">
          <p15:clr>
            <a:srgbClr val="FBAE40"/>
          </p15:clr>
        </p15:guide>
        <p15:guide id="8" orient="horz" pos="3072" userDrawn="1">
          <p15:clr>
            <a:srgbClr val="FBAE40"/>
          </p15:clr>
        </p15:guide>
        <p15:guide id="13" pos="6384" userDrawn="1">
          <p15:clr>
            <a:srgbClr val="FBAE40"/>
          </p15:clr>
        </p15:guide>
        <p15:guide id="14" orient="horz" pos="32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dirty="0"/>
              <a:t>Click to edit</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dirty="0"/>
              <a:t>Click to edit</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dirty="0"/>
              <a:t>Click to edit</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dirty="0"/>
              <a:t>Click to edit</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dirty="0"/>
              <a:t>Click to edit</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99256008"/>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14" pos="148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73675417"/>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38980645"/>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80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dirty="0"/>
              <a:t>Click to edit</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33889743"/>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dirty="0"/>
              <a:t>Click to edit</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Click to edit</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dirty="0"/>
              <a:t>Click to edit</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18541589"/>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74" r:id="rId2"/>
    <p:sldLayoutId id="2147483673" r:id="rId3"/>
    <p:sldLayoutId id="2147483671" r:id="rId4"/>
    <p:sldLayoutId id="2147483678" r:id="rId5"/>
    <p:sldLayoutId id="2147483676" r:id="rId6"/>
    <p:sldLayoutId id="2147483677" r:id="rId7"/>
    <p:sldLayoutId id="2147483660" r:id="rId8"/>
    <p:sldLayoutId id="2147483675" r:id="rId9"/>
    <p:sldLayoutId id="2147483679" r:id="rId10"/>
    <p:sldLayoutId id="2147483680" r:id="rId11"/>
    <p:sldLayoutId id="2147483681" r:id="rId12"/>
    <p:sldLayoutId id="2147483684" r:id="rId13"/>
  </p:sldLayoutIdLst>
  <p:hf hd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userDrawn="1">
          <p15:clr>
            <a:srgbClr val="F26B43"/>
          </p15:clr>
        </p15:guide>
        <p15:guide id="8" pos="3720">
          <p15:clr>
            <a:srgbClr val="547EBF"/>
          </p15:clr>
        </p15:guide>
        <p15:guide id="9" pos="2112">
          <p15:clr>
            <a:srgbClr val="547EBF"/>
          </p15:clr>
        </p15:guide>
        <p15:guide id="10" pos="1824" userDrawn="1">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userDrawn="1">
          <p15:clr>
            <a:srgbClr val="F26B43"/>
          </p15:clr>
        </p15:guide>
        <p15:guide id="18" orient="horz" pos="3672" userDrawn="1">
          <p15:clr>
            <a:srgbClr val="F26B43"/>
          </p15:clr>
        </p15:guide>
        <p15:guide id="19" pos="3984" userDrawn="1">
          <p15:clr>
            <a:srgbClr val="547EBF"/>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jetbrains.com/teamcity/"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jetbrains.com/teamcity/" TargetMode="Externa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9CF7C-AFAB-48F1-8FC3-CCCE989822A6}"/>
              </a:ext>
            </a:extLst>
          </p:cNvPr>
          <p:cNvSpPr>
            <a:spLocks noGrp="1"/>
          </p:cNvSpPr>
          <p:nvPr>
            <p:ph type="title"/>
          </p:nvPr>
        </p:nvSpPr>
        <p:spPr/>
        <p:txBody>
          <a:bodyPr/>
          <a:lstStyle/>
          <a:p>
            <a:r>
              <a:rPr lang="en-US" dirty="0"/>
              <a:t>CI/CD</a:t>
            </a:r>
          </a:p>
        </p:txBody>
      </p:sp>
      <p:sp>
        <p:nvSpPr>
          <p:cNvPr id="3" name="Content Placeholder 2">
            <a:extLst>
              <a:ext uri="{FF2B5EF4-FFF2-40B4-BE49-F238E27FC236}">
                <a16:creationId xmlns:a16="http://schemas.microsoft.com/office/drawing/2014/main" id="{CA8ECC17-4660-124A-8996-54F15FD169C0}"/>
              </a:ext>
            </a:extLst>
          </p:cNvPr>
          <p:cNvSpPr>
            <a:spLocks noGrp="1"/>
          </p:cNvSpPr>
          <p:nvPr>
            <p:ph sz="quarter" idx="11"/>
          </p:nvPr>
        </p:nvSpPr>
        <p:spPr>
          <a:xfrm>
            <a:off x="1092530" y="4633128"/>
            <a:ext cx="7806047" cy="281164"/>
          </a:xfrm>
        </p:spPr>
        <p:txBody>
          <a:bodyPr/>
          <a:lstStyle/>
          <a:p>
            <a:r>
              <a:rPr lang="en-US" b="1" dirty="0"/>
              <a:t>Presented by: Rajdip Sengupta                         13/04/2024</a:t>
            </a:r>
            <a:r>
              <a:rPr lang="en-US" dirty="0"/>
              <a:t> </a:t>
            </a:r>
          </a:p>
          <a:p>
            <a:endParaRPr lang="en-US" dirty="0"/>
          </a:p>
        </p:txBody>
      </p:sp>
    </p:spTree>
    <p:extLst>
      <p:ext uri="{BB962C8B-B14F-4D97-AF65-F5344CB8AC3E}">
        <p14:creationId xmlns:p14="http://schemas.microsoft.com/office/powerpoint/2010/main" val="2605473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p:txBody>
          <a:bodyPr/>
          <a:lstStyle/>
          <a:p>
            <a:r>
              <a:rPr lang="en-US" dirty="0"/>
              <a:t>Agenda</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0"/>
          </p:nvPr>
        </p:nvSpPr>
        <p:spPr>
          <a:xfrm>
            <a:off x="1028700" y="2095994"/>
            <a:ext cx="7810499" cy="2904530"/>
          </a:xfrm>
        </p:spPr>
        <p:txBody>
          <a:bodyPr/>
          <a:lstStyle/>
          <a:p>
            <a:pPr>
              <a:lnSpc>
                <a:spcPct val="110000"/>
              </a:lnSpc>
            </a:pPr>
            <a:r>
              <a:rPr lang="en-US" sz="2400" b="1" dirty="0">
                <a:cs typeface="Calibri"/>
              </a:rPr>
              <a:t>01. The origin of CI/CD</a:t>
            </a:r>
            <a:endParaRPr lang="en-US" sz="2400" dirty="0">
              <a:cs typeface="Calibri"/>
            </a:endParaRPr>
          </a:p>
          <a:p>
            <a:pPr>
              <a:lnSpc>
                <a:spcPct val="110000"/>
              </a:lnSpc>
            </a:pPr>
            <a:r>
              <a:rPr lang="en-US" sz="2400" b="1" dirty="0">
                <a:cs typeface="Calibri"/>
              </a:rPr>
              <a:t>02. What is Continuous Integration?</a:t>
            </a:r>
            <a:endParaRPr lang="en-US" sz="2400" dirty="0">
              <a:cs typeface="Calibri"/>
            </a:endParaRPr>
          </a:p>
          <a:p>
            <a:pPr>
              <a:lnSpc>
                <a:spcPct val="110000"/>
              </a:lnSpc>
            </a:pPr>
            <a:r>
              <a:rPr lang="en-US" sz="2400" b="1" dirty="0">
                <a:cs typeface="Calibri"/>
              </a:rPr>
              <a:t>03. What is Continuous Delivery?</a:t>
            </a:r>
          </a:p>
          <a:p>
            <a:pPr>
              <a:lnSpc>
                <a:spcPct val="110000"/>
              </a:lnSpc>
            </a:pPr>
            <a:r>
              <a:rPr lang="en-US" sz="2400" b="1" dirty="0">
                <a:cs typeface="Calibri"/>
              </a:rPr>
              <a:t>04. Pipelines</a:t>
            </a:r>
          </a:p>
          <a:p>
            <a:pPr>
              <a:lnSpc>
                <a:spcPct val="110000"/>
              </a:lnSpc>
            </a:pPr>
            <a:r>
              <a:rPr lang="en-US" sz="2400" b="1" dirty="0">
                <a:cs typeface="Calibri"/>
              </a:rPr>
              <a:t>05. Feature Flags</a:t>
            </a:r>
          </a:p>
          <a:p>
            <a:pPr>
              <a:lnSpc>
                <a:spcPct val="110000"/>
              </a:lnSpc>
            </a:pPr>
            <a:r>
              <a:rPr lang="en-US" sz="2400" b="1" dirty="0">
                <a:cs typeface="Calibri"/>
              </a:rPr>
              <a:t>06. Canary Releases and A/B Testing</a:t>
            </a:r>
          </a:p>
          <a:p>
            <a:pPr>
              <a:lnSpc>
                <a:spcPct val="110000"/>
              </a:lnSpc>
            </a:pPr>
            <a:r>
              <a:rPr lang="en-US" sz="2400" b="1" dirty="0">
                <a:cs typeface="Calibri"/>
              </a:rPr>
              <a:t>07. Q&amp;A</a:t>
            </a:r>
          </a:p>
          <a:p>
            <a:pPr>
              <a:lnSpc>
                <a:spcPct val="110000"/>
              </a:lnSpc>
            </a:pPr>
            <a:endParaRPr lang="en-US" sz="2400" dirty="0"/>
          </a:p>
          <a:p>
            <a:endParaRPr lang="en-US" sz="2400" dirty="0"/>
          </a:p>
        </p:txBody>
      </p:sp>
      <p:sp>
        <p:nvSpPr>
          <p:cNvPr id="6" name="Slide Number Placeholder 5">
            <a:extLst>
              <a:ext uri="{FF2B5EF4-FFF2-40B4-BE49-F238E27FC236}">
                <a16:creationId xmlns:a16="http://schemas.microsoft.com/office/drawing/2014/main" id="{6841C65C-0714-4BCD-8550-1DD2C44FAD8F}"/>
              </a:ext>
            </a:extLst>
          </p:cNvPr>
          <p:cNvSpPr>
            <a:spLocks noGrp="1"/>
          </p:cNvSpPr>
          <p:nvPr>
            <p:ph type="sldNum" sz="quarter" idx="13"/>
          </p:nvPr>
        </p:nvSpPr>
        <p:spPr>
          <a:xfrm>
            <a:off x="11493500" y="6292334"/>
            <a:ext cx="412750" cy="182880"/>
          </a:xfrm>
        </p:spPr>
        <p:txBody>
          <a:bodyPr/>
          <a:lstStyle/>
          <a:p>
            <a:fld id="{7782931A-7D25-4B4B-9464-57AE418934A3}" type="slidenum">
              <a:rPr lang="en-US" smtClean="0"/>
              <a:pPr/>
              <a:t>2</a:t>
            </a:fld>
            <a:endParaRPr lang="en-US"/>
          </a:p>
        </p:txBody>
      </p:sp>
      <p:sp>
        <p:nvSpPr>
          <p:cNvPr id="4" name="Footer Placeholder 3">
            <a:extLst>
              <a:ext uri="{FF2B5EF4-FFF2-40B4-BE49-F238E27FC236}">
                <a16:creationId xmlns:a16="http://schemas.microsoft.com/office/drawing/2014/main" id="{202AF3DA-B371-4736-6348-CB09FA2ECE15}"/>
              </a:ext>
            </a:extLst>
          </p:cNvPr>
          <p:cNvSpPr>
            <a:spLocks noGrp="1"/>
          </p:cNvSpPr>
          <p:nvPr>
            <p:ph type="ftr" sz="quarter" idx="12"/>
          </p:nvPr>
        </p:nvSpPr>
        <p:spPr>
          <a:xfrm>
            <a:off x="8298180" y="6294120"/>
            <a:ext cx="2852750" cy="181094"/>
          </a:xfrm>
        </p:spPr>
        <p:txBody>
          <a:bodyPr/>
          <a:lstStyle/>
          <a:p>
            <a:r>
              <a:rPr lang="en-US" dirty="0">
                <a:solidFill>
                  <a:schemeClr val="bg1"/>
                </a:solidFill>
              </a:rPr>
              <a:t>CI/CD                           13/04/2024</a:t>
            </a:r>
          </a:p>
        </p:txBody>
      </p:sp>
    </p:spTree>
    <p:extLst>
      <p:ext uri="{BB962C8B-B14F-4D97-AF65-F5344CB8AC3E}">
        <p14:creationId xmlns:p14="http://schemas.microsoft.com/office/powerpoint/2010/main" val="738577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966EE-4FBD-534E-AAED-6C54465EF91C}"/>
              </a:ext>
            </a:extLst>
          </p:cNvPr>
          <p:cNvSpPr>
            <a:spLocks noGrp="1"/>
          </p:cNvSpPr>
          <p:nvPr>
            <p:ph type="title"/>
          </p:nvPr>
        </p:nvSpPr>
        <p:spPr>
          <a:xfrm>
            <a:off x="1028699" y="999068"/>
            <a:ext cx="5288973" cy="645284"/>
          </a:xfrm>
        </p:spPr>
        <p:txBody>
          <a:bodyPr/>
          <a:lstStyle/>
          <a:p>
            <a:r>
              <a:rPr lang="en-US" dirty="0"/>
              <a:t>The Origin of CI/CD</a:t>
            </a:r>
          </a:p>
        </p:txBody>
      </p:sp>
      <p:sp>
        <p:nvSpPr>
          <p:cNvPr id="3" name="Content Placeholder 2">
            <a:extLst>
              <a:ext uri="{FF2B5EF4-FFF2-40B4-BE49-F238E27FC236}">
                <a16:creationId xmlns:a16="http://schemas.microsoft.com/office/drawing/2014/main" id="{0EC737E2-1EBF-6244-8E0A-274D170CCCE9}"/>
              </a:ext>
            </a:extLst>
          </p:cNvPr>
          <p:cNvSpPr>
            <a:spLocks noGrp="1"/>
          </p:cNvSpPr>
          <p:nvPr>
            <p:ph sz="half" idx="1"/>
          </p:nvPr>
        </p:nvSpPr>
        <p:spPr/>
        <p:txBody>
          <a:bodyPr/>
          <a:lstStyle/>
          <a:p>
            <a:r>
              <a:rPr lang="en-US" sz="1400" dirty="0"/>
              <a:t>CI stands for Continuous Integration</a:t>
            </a:r>
          </a:p>
          <a:p>
            <a:r>
              <a:rPr lang="en-US" sz="1400" dirty="0"/>
              <a:t>CD stands for Continuous Delivery (Deployment)</a:t>
            </a:r>
          </a:p>
          <a:p>
            <a:r>
              <a:rPr lang="en-US" sz="1400" dirty="0"/>
              <a:t>First proposed in 1991, It's the practice of regularly merging all developers' working codebases with the main branch, potentially multiple times per day.</a:t>
            </a:r>
          </a:p>
          <a:p>
            <a:r>
              <a:rPr lang="en-US" sz="1400" dirty="0"/>
              <a:t>Even though CI/CD was proposed much earlier than Agile practices, it started gaining popularity along with Agile. The objective of the CI/CD approach Is to enable teams to release a constant flow of software updates into production to quicken release cycles, lower costs, and reduce the risks associated with development.</a:t>
            </a:r>
          </a:p>
          <a:p>
            <a:endParaRPr lang="en-US" sz="1400" dirty="0"/>
          </a:p>
        </p:txBody>
      </p:sp>
      <p:sp>
        <p:nvSpPr>
          <p:cNvPr id="6" name="Slide Number Placeholder 5">
            <a:extLst>
              <a:ext uri="{FF2B5EF4-FFF2-40B4-BE49-F238E27FC236}">
                <a16:creationId xmlns:a16="http://schemas.microsoft.com/office/drawing/2014/main" id="{2ADE5F9E-39DA-49B7-8AA0-FF8E2B15DEEB}"/>
              </a:ext>
            </a:extLst>
          </p:cNvPr>
          <p:cNvSpPr>
            <a:spLocks noGrp="1"/>
          </p:cNvSpPr>
          <p:nvPr>
            <p:ph type="sldNum" sz="quarter" idx="13"/>
          </p:nvPr>
        </p:nvSpPr>
        <p:spPr>
          <a:xfrm>
            <a:off x="11493500" y="6292334"/>
            <a:ext cx="412750" cy="182880"/>
          </a:xfrm>
        </p:spPr>
        <p:txBody>
          <a:bodyPr/>
          <a:lstStyle/>
          <a:p>
            <a:fld id="{7782931A-7D25-4B4B-9464-57AE418934A3}" type="slidenum">
              <a:rPr lang="en-US" smtClean="0"/>
              <a:pPr/>
              <a:t>3</a:t>
            </a:fld>
            <a:endParaRPr lang="en-US"/>
          </a:p>
        </p:txBody>
      </p:sp>
      <p:sp>
        <p:nvSpPr>
          <p:cNvPr id="15" name="Footer Placeholder 3">
            <a:extLst>
              <a:ext uri="{FF2B5EF4-FFF2-40B4-BE49-F238E27FC236}">
                <a16:creationId xmlns:a16="http://schemas.microsoft.com/office/drawing/2014/main" id="{AF49160B-FEFA-73A5-7743-CFB49BB0303C}"/>
              </a:ext>
            </a:extLst>
          </p:cNvPr>
          <p:cNvSpPr>
            <a:spLocks noGrp="1"/>
          </p:cNvSpPr>
          <p:nvPr>
            <p:ph type="ftr" sz="quarter" idx="12"/>
          </p:nvPr>
        </p:nvSpPr>
        <p:spPr>
          <a:xfrm>
            <a:off x="8298180" y="6294120"/>
            <a:ext cx="2852750" cy="181094"/>
          </a:xfrm>
        </p:spPr>
        <p:txBody>
          <a:bodyPr/>
          <a:lstStyle/>
          <a:p>
            <a:r>
              <a:rPr lang="en-US" dirty="0">
                <a:solidFill>
                  <a:schemeClr val="bg1"/>
                </a:solidFill>
              </a:rPr>
              <a:t>CI/CD                           13/04/2024</a:t>
            </a:r>
          </a:p>
        </p:txBody>
      </p:sp>
      <p:pic>
        <p:nvPicPr>
          <p:cNvPr id="5" name="Picture 4" descr="A diagram of a software development process&#10;&#10;Description automatically generated">
            <a:extLst>
              <a:ext uri="{FF2B5EF4-FFF2-40B4-BE49-F238E27FC236}">
                <a16:creationId xmlns:a16="http://schemas.microsoft.com/office/drawing/2014/main" id="{4101A5AC-47DD-7082-9E64-3B8D18F766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1958" y="2180215"/>
            <a:ext cx="5288972" cy="2497570"/>
          </a:xfrm>
          <a:prstGeom prst="rect">
            <a:avLst/>
          </a:prstGeom>
        </p:spPr>
      </p:pic>
    </p:spTree>
    <p:extLst>
      <p:ext uri="{BB962C8B-B14F-4D97-AF65-F5344CB8AC3E}">
        <p14:creationId xmlns:p14="http://schemas.microsoft.com/office/powerpoint/2010/main" val="4017832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7F9B-7E3E-3AC6-D118-026EE0649E08}"/>
              </a:ext>
            </a:extLst>
          </p:cNvPr>
          <p:cNvSpPr>
            <a:spLocks noGrp="1"/>
          </p:cNvSpPr>
          <p:nvPr>
            <p:ph type="title"/>
          </p:nvPr>
        </p:nvSpPr>
        <p:spPr>
          <a:xfrm>
            <a:off x="1028699" y="999068"/>
            <a:ext cx="6096495" cy="645284"/>
          </a:xfrm>
        </p:spPr>
        <p:txBody>
          <a:bodyPr/>
          <a:lstStyle/>
          <a:p>
            <a:r>
              <a:rPr lang="en-US" dirty="0"/>
              <a:t>Continuous Integration</a:t>
            </a:r>
          </a:p>
        </p:txBody>
      </p:sp>
      <p:sp>
        <p:nvSpPr>
          <p:cNvPr id="3" name="Content Placeholder 2">
            <a:extLst>
              <a:ext uri="{FF2B5EF4-FFF2-40B4-BE49-F238E27FC236}">
                <a16:creationId xmlns:a16="http://schemas.microsoft.com/office/drawing/2014/main" id="{6376F880-B464-5D87-5DB3-73367044AF90}"/>
              </a:ext>
            </a:extLst>
          </p:cNvPr>
          <p:cNvSpPr>
            <a:spLocks noGrp="1"/>
          </p:cNvSpPr>
          <p:nvPr>
            <p:ph sz="half" idx="1"/>
          </p:nvPr>
        </p:nvSpPr>
        <p:spPr/>
        <p:txBody>
          <a:bodyPr/>
          <a:lstStyle/>
          <a:p>
            <a:pPr marL="342900" indent="-342900">
              <a:buFont typeface="+mj-lt"/>
              <a:buAutoNum type="arabicPeriod"/>
            </a:pPr>
            <a:r>
              <a:rPr lang="en-IN" sz="1400" b="0" i="0" dirty="0">
                <a:solidFill>
                  <a:srgbClr val="273239"/>
                </a:solidFill>
                <a:effectLst/>
                <a:highlight>
                  <a:srgbClr val="FFFFFF"/>
                </a:highlight>
              </a:rPr>
              <a:t>Developers check out code into their private workspaces. They then make their changes and test them locally.</a:t>
            </a:r>
          </a:p>
          <a:p>
            <a:pPr marL="342900" indent="-342900">
              <a:buFont typeface="+mj-lt"/>
              <a:buAutoNum type="arabicPeriod"/>
            </a:pPr>
            <a:r>
              <a:rPr lang="en-IN" sz="1400" b="0" i="0" dirty="0">
                <a:solidFill>
                  <a:srgbClr val="273239"/>
                </a:solidFill>
                <a:effectLst/>
                <a:highlight>
                  <a:srgbClr val="FFFFFF"/>
                </a:highlight>
              </a:rPr>
              <a:t>When done, developers check in their changes into the source control repository.</a:t>
            </a:r>
          </a:p>
          <a:p>
            <a:pPr marL="342900" indent="-342900">
              <a:buFont typeface="+mj-lt"/>
              <a:buAutoNum type="arabicPeriod"/>
            </a:pPr>
            <a:r>
              <a:rPr lang="en-IN" sz="1400" b="0" i="0" dirty="0">
                <a:solidFill>
                  <a:srgbClr val="273239"/>
                </a:solidFill>
                <a:effectLst/>
                <a:highlight>
                  <a:srgbClr val="FFFFFF"/>
                </a:highlight>
              </a:rPr>
              <a:t>The CI server monitors the source control repository and when it detects a change it triggers a build of the relevant sources.</a:t>
            </a:r>
          </a:p>
          <a:p>
            <a:pPr marL="342900" indent="-342900">
              <a:buFont typeface="+mj-lt"/>
              <a:buAutoNum type="arabicPeriod"/>
            </a:pPr>
            <a:r>
              <a:rPr lang="en-IN" sz="1400" b="0" i="0" dirty="0">
                <a:solidFill>
                  <a:srgbClr val="273239"/>
                </a:solidFill>
                <a:effectLst/>
                <a:highlight>
                  <a:srgbClr val="FFFFFF"/>
                </a:highlight>
              </a:rPr>
              <a:t>After a successful build, the CI server performs some or all the following activities:</a:t>
            </a:r>
          </a:p>
          <a:p>
            <a:pPr marL="800100" lvl="1" indent="-342900">
              <a:buFont typeface="+mj-lt"/>
              <a:buAutoNum type="arabicPeriod"/>
            </a:pPr>
            <a:r>
              <a:rPr lang="en-IN" sz="1400" dirty="0">
                <a:solidFill>
                  <a:srgbClr val="273239"/>
                </a:solidFill>
                <a:highlight>
                  <a:srgbClr val="FFFFFF"/>
                </a:highlight>
              </a:rPr>
              <a:t>M</a:t>
            </a:r>
            <a:r>
              <a:rPr lang="en-IN" sz="1400" b="0" i="0" dirty="0">
                <a:solidFill>
                  <a:srgbClr val="273239"/>
                </a:solidFill>
                <a:effectLst/>
                <a:highlight>
                  <a:srgbClr val="FFFFFF"/>
                </a:highlight>
              </a:rPr>
              <a:t>akes deployable artefacts available for testing</a:t>
            </a:r>
          </a:p>
          <a:p>
            <a:pPr marL="800100" lvl="1" indent="-342900">
              <a:buFont typeface="+mj-lt"/>
              <a:buAutoNum type="arabicPeriod"/>
            </a:pPr>
            <a:r>
              <a:rPr lang="en-IN" sz="1400" dirty="0">
                <a:solidFill>
                  <a:srgbClr val="273239"/>
                </a:solidFill>
                <a:highlight>
                  <a:srgbClr val="FFFFFF"/>
                </a:highlight>
              </a:rPr>
              <a:t>A</a:t>
            </a:r>
            <a:r>
              <a:rPr lang="en-IN" sz="1400" b="0" i="0" dirty="0">
                <a:solidFill>
                  <a:srgbClr val="273239"/>
                </a:solidFill>
                <a:effectLst/>
                <a:highlight>
                  <a:srgbClr val="FFFFFF"/>
                </a:highlight>
              </a:rPr>
              <a:t>ssigns a build label to the version of the code that was just built</a:t>
            </a:r>
          </a:p>
          <a:p>
            <a:pPr marL="800100" lvl="1" indent="-342900">
              <a:buFont typeface="+mj-lt"/>
              <a:buAutoNum type="arabicPeriod"/>
            </a:pPr>
            <a:r>
              <a:rPr lang="en-IN" sz="1400" dirty="0">
                <a:solidFill>
                  <a:srgbClr val="273239"/>
                </a:solidFill>
                <a:highlight>
                  <a:srgbClr val="FFFFFF"/>
                </a:highlight>
              </a:rPr>
              <a:t>N</a:t>
            </a:r>
            <a:r>
              <a:rPr lang="en-IN" sz="1400" b="0" i="0" dirty="0">
                <a:solidFill>
                  <a:srgbClr val="273239"/>
                </a:solidFill>
                <a:effectLst/>
                <a:highlight>
                  <a:srgbClr val="FFFFFF"/>
                </a:highlight>
              </a:rPr>
              <a:t>otifies the relevant team members that a successful build occurred</a:t>
            </a:r>
          </a:p>
          <a:p>
            <a:pPr marL="800100" lvl="1" indent="-342900">
              <a:buFont typeface="+mj-lt"/>
              <a:buAutoNum type="arabicPeriod"/>
            </a:pPr>
            <a:r>
              <a:rPr lang="en-IN" sz="1400" b="0" i="0" dirty="0">
                <a:solidFill>
                  <a:srgbClr val="273239"/>
                </a:solidFill>
                <a:effectLst/>
                <a:highlight>
                  <a:srgbClr val="FFFFFF"/>
                </a:highlight>
              </a:rPr>
              <a:t>triggers unit and integration testing</a:t>
            </a:r>
          </a:p>
        </p:txBody>
      </p:sp>
      <p:sp>
        <p:nvSpPr>
          <p:cNvPr id="7" name="Slide Number Placeholder 6">
            <a:extLst>
              <a:ext uri="{FF2B5EF4-FFF2-40B4-BE49-F238E27FC236}">
                <a16:creationId xmlns:a16="http://schemas.microsoft.com/office/drawing/2014/main" id="{D57C49C6-A278-9991-6445-06FE1DD269D1}"/>
              </a:ext>
            </a:extLst>
          </p:cNvPr>
          <p:cNvSpPr>
            <a:spLocks noGrp="1"/>
          </p:cNvSpPr>
          <p:nvPr>
            <p:ph type="sldNum" sz="quarter" idx="13"/>
          </p:nvPr>
        </p:nvSpPr>
        <p:spPr/>
        <p:txBody>
          <a:bodyPr/>
          <a:lstStyle/>
          <a:p>
            <a:fld id="{7782931A-7D25-4B4B-9464-57AE418934A3}" type="slidenum">
              <a:rPr lang="en-US" smtClean="0"/>
              <a:pPr/>
              <a:t>4</a:t>
            </a:fld>
            <a:endParaRPr lang="en-US"/>
          </a:p>
        </p:txBody>
      </p:sp>
      <p:sp>
        <p:nvSpPr>
          <p:cNvPr id="10" name="Footer Placeholder 3">
            <a:extLst>
              <a:ext uri="{FF2B5EF4-FFF2-40B4-BE49-F238E27FC236}">
                <a16:creationId xmlns:a16="http://schemas.microsoft.com/office/drawing/2014/main" id="{EF0A85C9-E8A0-7A69-B274-C2D5316643E4}"/>
              </a:ext>
            </a:extLst>
          </p:cNvPr>
          <p:cNvSpPr>
            <a:spLocks noGrp="1"/>
          </p:cNvSpPr>
          <p:nvPr>
            <p:ph type="ftr" sz="quarter" idx="12"/>
          </p:nvPr>
        </p:nvSpPr>
        <p:spPr>
          <a:xfrm>
            <a:off x="8298180" y="6294120"/>
            <a:ext cx="2852750" cy="181094"/>
          </a:xfrm>
        </p:spPr>
        <p:txBody>
          <a:bodyPr/>
          <a:lstStyle/>
          <a:p>
            <a:r>
              <a:rPr lang="en-US" dirty="0">
                <a:solidFill>
                  <a:schemeClr val="bg1"/>
                </a:solidFill>
              </a:rPr>
              <a:t>CI/CD                           13/04/2024</a:t>
            </a:r>
          </a:p>
        </p:txBody>
      </p:sp>
      <p:pic>
        <p:nvPicPr>
          <p:cNvPr id="5" name="Picture 4" descr="A diagram of a software development process&#10;&#10;Description automatically generated">
            <a:extLst>
              <a:ext uri="{FF2B5EF4-FFF2-40B4-BE49-F238E27FC236}">
                <a16:creationId xmlns:a16="http://schemas.microsoft.com/office/drawing/2014/main" id="{6E0EF3F3-853C-EE4D-75CA-72CBB52CF2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1930" y="2104909"/>
            <a:ext cx="4223922" cy="3256260"/>
          </a:xfrm>
          <a:prstGeom prst="rect">
            <a:avLst/>
          </a:prstGeom>
        </p:spPr>
      </p:pic>
    </p:spTree>
    <p:extLst>
      <p:ext uri="{BB962C8B-B14F-4D97-AF65-F5344CB8AC3E}">
        <p14:creationId xmlns:p14="http://schemas.microsoft.com/office/powerpoint/2010/main" val="3022582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7F9B-7E3E-3AC6-D118-026EE0649E08}"/>
              </a:ext>
            </a:extLst>
          </p:cNvPr>
          <p:cNvSpPr>
            <a:spLocks noGrp="1"/>
          </p:cNvSpPr>
          <p:nvPr>
            <p:ph type="title"/>
          </p:nvPr>
        </p:nvSpPr>
        <p:spPr>
          <a:xfrm>
            <a:off x="1028699" y="999068"/>
            <a:ext cx="6096495" cy="645284"/>
          </a:xfrm>
        </p:spPr>
        <p:txBody>
          <a:bodyPr/>
          <a:lstStyle/>
          <a:p>
            <a:r>
              <a:rPr lang="en-US" dirty="0"/>
              <a:t>Continuous Delivery</a:t>
            </a:r>
          </a:p>
        </p:txBody>
      </p:sp>
      <p:sp>
        <p:nvSpPr>
          <p:cNvPr id="3" name="Content Placeholder 2">
            <a:extLst>
              <a:ext uri="{FF2B5EF4-FFF2-40B4-BE49-F238E27FC236}">
                <a16:creationId xmlns:a16="http://schemas.microsoft.com/office/drawing/2014/main" id="{6376F880-B464-5D87-5DB3-73367044AF90}"/>
              </a:ext>
            </a:extLst>
          </p:cNvPr>
          <p:cNvSpPr>
            <a:spLocks noGrp="1"/>
          </p:cNvSpPr>
          <p:nvPr>
            <p:ph sz="half" idx="1"/>
          </p:nvPr>
        </p:nvSpPr>
        <p:spPr/>
        <p:txBody>
          <a:bodyPr/>
          <a:lstStyle/>
          <a:p>
            <a:pPr marL="342900" indent="-342900">
              <a:buFont typeface="+mj-lt"/>
              <a:buAutoNum type="arabicPeriod"/>
            </a:pPr>
            <a:r>
              <a:rPr lang="en-IN" sz="1400" b="0" i="0" dirty="0">
                <a:solidFill>
                  <a:srgbClr val="273239"/>
                </a:solidFill>
                <a:effectLst/>
                <a:highlight>
                  <a:srgbClr val="FFFFFF"/>
                </a:highlight>
              </a:rPr>
              <a:t>Post successful Build generation after unit testing, the delivery cycle begins. </a:t>
            </a:r>
          </a:p>
          <a:p>
            <a:pPr marL="342900" indent="-342900">
              <a:buFont typeface="+mj-lt"/>
              <a:buAutoNum type="arabicPeriod"/>
            </a:pPr>
            <a:r>
              <a:rPr lang="en-IN" sz="1400" b="0" i="0" dirty="0">
                <a:solidFill>
                  <a:srgbClr val="273239"/>
                </a:solidFill>
                <a:effectLst/>
                <a:highlight>
                  <a:srgbClr val="FFFFFF"/>
                </a:highlight>
              </a:rPr>
              <a:t>After the unit and integration testing has completed successfully, the CI server triggers the running of more comprehensive, automated acceptance tests.</a:t>
            </a:r>
          </a:p>
          <a:p>
            <a:pPr marL="342900" indent="-342900">
              <a:buFont typeface="+mj-lt"/>
              <a:buAutoNum type="arabicPeriod"/>
            </a:pPr>
            <a:r>
              <a:rPr lang="en-IN" sz="1400" b="0" i="0" dirty="0">
                <a:solidFill>
                  <a:srgbClr val="273239"/>
                </a:solidFill>
                <a:effectLst/>
                <a:highlight>
                  <a:srgbClr val="FFFFFF"/>
                </a:highlight>
              </a:rPr>
              <a:t>If the acceptance tests all pass, a decision is made whether or not to release. If the acceptance tests result in failures, the CI server sends notifications to the relevant developers who restart the process from step 1 to make the changes necessary to resolve the test failures.</a:t>
            </a:r>
          </a:p>
          <a:p>
            <a:pPr marL="342900" indent="-342900">
              <a:buFont typeface="+mj-lt"/>
              <a:buAutoNum type="arabicPeriod"/>
            </a:pPr>
            <a:r>
              <a:rPr lang="en-IN" sz="1400" b="0" i="0" dirty="0">
                <a:solidFill>
                  <a:srgbClr val="273239"/>
                </a:solidFill>
                <a:effectLst/>
                <a:highlight>
                  <a:srgbClr val="FFFFFF"/>
                </a:highlight>
              </a:rPr>
              <a:t>If the validation decision is to release, release management is triggered. This results in the built package being released or deployed to the appropriate environment. If the validation decision is not to release, the relevant team members are notified, and development work continues as normal.</a:t>
            </a:r>
          </a:p>
          <a:p>
            <a:pPr marL="342900" indent="-342900">
              <a:buFont typeface="+mj-lt"/>
              <a:buAutoNum type="arabicPeriod"/>
            </a:pPr>
            <a:endParaRPr lang="en-IN" sz="1400" b="0" i="0" dirty="0">
              <a:solidFill>
                <a:srgbClr val="273239"/>
              </a:solidFill>
              <a:effectLst/>
              <a:highlight>
                <a:srgbClr val="FFFFFF"/>
              </a:highlight>
            </a:endParaRPr>
          </a:p>
        </p:txBody>
      </p:sp>
      <p:sp>
        <p:nvSpPr>
          <p:cNvPr id="7" name="Slide Number Placeholder 6">
            <a:extLst>
              <a:ext uri="{FF2B5EF4-FFF2-40B4-BE49-F238E27FC236}">
                <a16:creationId xmlns:a16="http://schemas.microsoft.com/office/drawing/2014/main" id="{D57C49C6-A278-9991-6445-06FE1DD269D1}"/>
              </a:ext>
            </a:extLst>
          </p:cNvPr>
          <p:cNvSpPr>
            <a:spLocks noGrp="1"/>
          </p:cNvSpPr>
          <p:nvPr>
            <p:ph type="sldNum" sz="quarter" idx="13"/>
          </p:nvPr>
        </p:nvSpPr>
        <p:spPr/>
        <p:txBody>
          <a:bodyPr/>
          <a:lstStyle/>
          <a:p>
            <a:fld id="{7782931A-7D25-4B4B-9464-57AE418934A3}" type="slidenum">
              <a:rPr lang="en-US" smtClean="0"/>
              <a:pPr/>
              <a:t>5</a:t>
            </a:fld>
            <a:endParaRPr lang="en-US"/>
          </a:p>
        </p:txBody>
      </p:sp>
      <p:sp>
        <p:nvSpPr>
          <p:cNvPr id="10" name="Footer Placeholder 3">
            <a:extLst>
              <a:ext uri="{FF2B5EF4-FFF2-40B4-BE49-F238E27FC236}">
                <a16:creationId xmlns:a16="http://schemas.microsoft.com/office/drawing/2014/main" id="{EF0A85C9-E8A0-7A69-B274-C2D5316643E4}"/>
              </a:ext>
            </a:extLst>
          </p:cNvPr>
          <p:cNvSpPr>
            <a:spLocks noGrp="1"/>
          </p:cNvSpPr>
          <p:nvPr>
            <p:ph type="ftr" sz="quarter" idx="12"/>
          </p:nvPr>
        </p:nvSpPr>
        <p:spPr>
          <a:xfrm>
            <a:off x="8298180" y="6294120"/>
            <a:ext cx="2852750" cy="181094"/>
          </a:xfrm>
        </p:spPr>
        <p:txBody>
          <a:bodyPr/>
          <a:lstStyle/>
          <a:p>
            <a:r>
              <a:rPr lang="en-US" dirty="0">
                <a:solidFill>
                  <a:schemeClr val="bg1"/>
                </a:solidFill>
              </a:rPr>
              <a:t>CI/CD                           13/04/2024</a:t>
            </a:r>
          </a:p>
        </p:txBody>
      </p:sp>
      <p:pic>
        <p:nvPicPr>
          <p:cNvPr id="6" name="Picture 5" descr="A diagram of a software testing process&#10;&#10;Description automatically generated">
            <a:extLst>
              <a:ext uri="{FF2B5EF4-FFF2-40B4-BE49-F238E27FC236}">
                <a16:creationId xmlns:a16="http://schemas.microsoft.com/office/drawing/2014/main" id="{C0A90A57-51BF-0D9A-FCF7-2266F9206B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1197" y="762000"/>
            <a:ext cx="3009900" cy="5334000"/>
          </a:xfrm>
          <a:prstGeom prst="rect">
            <a:avLst/>
          </a:prstGeom>
        </p:spPr>
      </p:pic>
      <p:sp>
        <p:nvSpPr>
          <p:cNvPr id="9" name="Rectangle 8">
            <a:extLst>
              <a:ext uri="{FF2B5EF4-FFF2-40B4-BE49-F238E27FC236}">
                <a16:creationId xmlns:a16="http://schemas.microsoft.com/office/drawing/2014/main" id="{B343C7F0-6517-F944-2879-6EFBD3F7B3AC}"/>
              </a:ext>
            </a:extLst>
          </p:cNvPr>
          <p:cNvSpPr/>
          <p:nvPr/>
        </p:nvSpPr>
        <p:spPr>
          <a:xfrm>
            <a:off x="7723163" y="2996418"/>
            <a:ext cx="2926080" cy="3099582"/>
          </a:xfrm>
          <a:prstGeom prst="rect">
            <a:avLst/>
          </a:prstGeom>
          <a:noFill/>
          <a:ln w="9525" cap="flat" cmpd="sng" algn="ctr">
            <a:solidFill>
              <a:schemeClr val="accent4"/>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US"/>
          </a:p>
        </p:txBody>
      </p:sp>
    </p:spTree>
    <p:extLst>
      <p:ext uri="{BB962C8B-B14F-4D97-AF65-F5344CB8AC3E}">
        <p14:creationId xmlns:p14="http://schemas.microsoft.com/office/powerpoint/2010/main" val="1299645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7F9B-7E3E-3AC6-D118-026EE0649E08}"/>
              </a:ext>
            </a:extLst>
          </p:cNvPr>
          <p:cNvSpPr>
            <a:spLocks noGrp="1"/>
          </p:cNvSpPr>
          <p:nvPr>
            <p:ph type="title"/>
          </p:nvPr>
        </p:nvSpPr>
        <p:spPr>
          <a:xfrm>
            <a:off x="1028699" y="999068"/>
            <a:ext cx="6096495" cy="645284"/>
          </a:xfrm>
        </p:spPr>
        <p:txBody>
          <a:bodyPr/>
          <a:lstStyle/>
          <a:p>
            <a:r>
              <a:rPr lang="en-US" dirty="0"/>
              <a:t>What is a Pipeline?</a:t>
            </a:r>
          </a:p>
        </p:txBody>
      </p:sp>
      <p:sp>
        <p:nvSpPr>
          <p:cNvPr id="7" name="Slide Number Placeholder 6">
            <a:extLst>
              <a:ext uri="{FF2B5EF4-FFF2-40B4-BE49-F238E27FC236}">
                <a16:creationId xmlns:a16="http://schemas.microsoft.com/office/drawing/2014/main" id="{D57C49C6-A278-9991-6445-06FE1DD269D1}"/>
              </a:ext>
            </a:extLst>
          </p:cNvPr>
          <p:cNvSpPr>
            <a:spLocks noGrp="1"/>
          </p:cNvSpPr>
          <p:nvPr>
            <p:ph type="sldNum" sz="quarter" idx="13"/>
          </p:nvPr>
        </p:nvSpPr>
        <p:spPr/>
        <p:txBody>
          <a:bodyPr/>
          <a:lstStyle/>
          <a:p>
            <a:fld id="{7782931A-7D25-4B4B-9464-57AE418934A3}" type="slidenum">
              <a:rPr lang="en-US" smtClean="0"/>
              <a:pPr/>
              <a:t>6</a:t>
            </a:fld>
            <a:endParaRPr lang="en-US"/>
          </a:p>
        </p:txBody>
      </p:sp>
      <p:sp>
        <p:nvSpPr>
          <p:cNvPr id="10" name="Footer Placeholder 3">
            <a:extLst>
              <a:ext uri="{FF2B5EF4-FFF2-40B4-BE49-F238E27FC236}">
                <a16:creationId xmlns:a16="http://schemas.microsoft.com/office/drawing/2014/main" id="{EF0A85C9-E8A0-7A69-B274-C2D5316643E4}"/>
              </a:ext>
            </a:extLst>
          </p:cNvPr>
          <p:cNvSpPr>
            <a:spLocks noGrp="1"/>
          </p:cNvSpPr>
          <p:nvPr>
            <p:ph type="ftr" sz="quarter" idx="12"/>
          </p:nvPr>
        </p:nvSpPr>
        <p:spPr>
          <a:xfrm>
            <a:off x="8298180" y="6294120"/>
            <a:ext cx="2852750" cy="181094"/>
          </a:xfrm>
        </p:spPr>
        <p:txBody>
          <a:bodyPr/>
          <a:lstStyle/>
          <a:p>
            <a:r>
              <a:rPr lang="en-US" dirty="0">
                <a:solidFill>
                  <a:schemeClr val="bg1"/>
                </a:solidFill>
              </a:rPr>
              <a:t>CI/CD                           13/04/2024</a:t>
            </a:r>
          </a:p>
        </p:txBody>
      </p:sp>
      <p:pic>
        <p:nvPicPr>
          <p:cNvPr id="11" name="Picture 10" descr="A diagram of a diagram&#10;&#10;Description automatically generated">
            <a:extLst>
              <a:ext uri="{FF2B5EF4-FFF2-40B4-BE49-F238E27FC236}">
                <a16:creationId xmlns:a16="http://schemas.microsoft.com/office/drawing/2014/main" id="{39ABAFD0-339A-C098-9B70-D9FA2DD9C6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698" y="2146210"/>
            <a:ext cx="8734279" cy="2882312"/>
          </a:xfrm>
          <a:prstGeom prst="rect">
            <a:avLst/>
          </a:prstGeom>
        </p:spPr>
      </p:pic>
      <p:sp>
        <p:nvSpPr>
          <p:cNvPr id="12" name="Rectangle 11">
            <a:extLst>
              <a:ext uri="{FF2B5EF4-FFF2-40B4-BE49-F238E27FC236}">
                <a16:creationId xmlns:a16="http://schemas.microsoft.com/office/drawing/2014/main" id="{2878296F-2AF0-EAAC-B8F3-EFAA9B01BD29}"/>
              </a:ext>
            </a:extLst>
          </p:cNvPr>
          <p:cNvSpPr/>
          <p:nvPr/>
        </p:nvSpPr>
        <p:spPr>
          <a:xfrm>
            <a:off x="1603716" y="5044367"/>
            <a:ext cx="604911" cy="4860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3" name="Right Arrow 12">
            <a:extLst>
              <a:ext uri="{FF2B5EF4-FFF2-40B4-BE49-F238E27FC236}">
                <a16:creationId xmlns:a16="http://schemas.microsoft.com/office/drawing/2014/main" id="{6E9096B0-BD6C-3458-DB6A-54D77936291F}"/>
              </a:ext>
            </a:extLst>
          </p:cNvPr>
          <p:cNvSpPr/>
          <p:nvPr/>
        </p:nvSpPr>
        <p:spPr>
          <a:xfrm>
            <a:off x="717452" y="5261317"/>
            <a:ext cx="562708" cy="1406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6618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7F9B-7E3E-3AC6-D118-026EE0649E08}"/>
              </a:ext>
            </a:extLst>
          </p:cNvPr>
          <p:cNvSpPr>
            <a:spLocks noGrp="1"/>
          </p:cNvSpPr>
          <p:nvPr>
            <p:ph type="title"/>
          </p:nvPr>
        </p:nvSpPr>
        <p:spPr>
          <a:xfrm>
            <a:off x="1028699" y="999068"/>
            <a:ext cx="6096495" cy="645284"/>
          </a:xfrm>
        </p:spPr>
        <p:txBody>
          <a:bodyPr/>
          <a:lstStyle/>
          <a:p>
            <a:r>
              <a:rPr lang="en-US" dirty="0"/>
              <a:t>What is a Pipeline?</a:t>
            </a:r>
          </a:p>
        </p:txBody>
      </p:sp>
      <p:sp>
        <p:nvSpPr>
          <p:cNvPr id="7" name="Slide Number Placeholder 6">
            <a:extLst>
              <a:ext uri="{FF2B5EF4-FFF2-40B4-BE49-F238E27FC236}">
                <a16:creationId xmlns:a16="http://schemas.microsoft.com/office/drawing/2014/main" id="{D57C49C6-A278-9991-6445-06FE1DD269D1}"/>
              </a:ext>
            </a:extLst>
          </p:cNvPr>
          <p:cNvSpPr>
            <a:spLocks noGrp="1"/>
          </p:cNvSpPr>
          <p:nvPr>
            <p:ph type="sldNum" sz="quarter" idx="13"/>
          </p:nvPr>
        </p:nvSpPr>
        <p:spPr/>
        <p:txBody>
          <a:bodyPr/>
          <a:lstStyle/>
          <a:p>
            <a:fld id="{7782931A-7D25-4B4B-9464-57AE418934A3}" type="slidenum">
              <a:rPr lang="en-US" smtClean="0"/>
              <a:pPr/>
              <a:t>7</a:t>
            </a:fld>
            <a:endParaRPr lang="en-US"/>
          </a:p>
        </p:txBody>
      </p:sp>
      <p:sp>
        <p:nvSpPr>
          <p:cNvPr id="10" name="Footer Placeholder 3">
            <a:extLst>
              <a:ext uri="{FF2B5EF4-FFF2-40B4-BE49-F238E27FC236}">
                <a16:creationId xmlns:a16="http://schemas.microsoft.com/office/drawing/2014/main" id="{EF0A85C9-E8A0-7A69-B274-C2D5316643E4}"/>
              </a:ext>
            </a:extLst>
          </p:cNvPr>
          <p:cNvSpPr>
            <a:spLocks noGrp="1"/>
          </p:cNvSpPr>
          <p:nvPr>
            <p:ph type="ftr" sz="quarter" idx="12"/>
          </p:nvPr>
        </p:nvSpPr>
        <p:spPr>
          <a:xfrm>
            <a:off x="8298180" y="6294120"/>
            <a:ext cx="2852750" cy="181094"/>
          </a:xfrm>
        </p:spPr>
        <p:txBody>
          <a:bodyPr/>
          <a:lstStyle/>
          <a:p>
            <a:r>
              <a:rPr lang="en-US" dirty="0">
                <a:solidFill>
                  <a:schemeClr val="bg1"/>
                </a:solidFill>
              </a:rPr>
              <a:t>CI/CD                           13/04/2024</a:t>
            </a:r>
          </a:p>
        </p:txBody>
      </p:sp>
      <p:pic>
        <p:nvPicPr>
          <p:cNvPr id="11" name="Picture 10" descr="A diagram of a diagram&#10;&#10;Description automatically generated">
            <a:extLst>
              <a:ext uri="{FF2B5EF4-FFF2-40B4-BE49-F238E27FC236}">
                <a16:creationId xmlns:a16="http://schemas.microsoft.com/office/drawing/2014/main" id="{39ABAFD0-339A-C098-9B70-D9FA2DD9C6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698" y="2146210"/>
            <a:ext cx="8734279" cy="2882312"/>
          </a:xfrm>
          <a:prstGeom prst="rect">
            <a:avLst/>
          </a:prstGeom>
        </p:spPr>
      </p:pic>
      <p:sp>
        <p:nvSpPr>
          <p:cNvPr id="12" name="Rectangle 11">
            <a:extLst>
              <a:ext uri="{FF2B5EF4-FFF2-40B4-BE49-F238E27FC236}">
                <a16:creationId xmlns:a16="http://schemas.microsoft.com/office/drawing/2014/main" id="{2878296F-2AF0-EAAC-B8F3-EFAA9B01BD29}"/>
              </a:ext>
            </a:extLst>
          </p:cNvPr>
          <p:cNvSpPr/>
          <p:nvPr/>
        </p:nvSpPr>
        <p:spPr>
          <a:xfrm>
            <a:off x="1603716" y="5044367"/>
            <a:ext cx="604911" cy="4860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3" name="Rectangle 2">
            <a:extLst>
              <a:ext uri="{FF2B5EF4-FFF2-40B4-BE49-F238E27FC236}">
                <a16:creationId xmlns:a16="http://schemas.microsoft.com/office/drawing/2014/main" id="{46B63B7B-DC7E-3B89-F94E-D7FDA5BB9282}"/>
              </a:ext>
            </a:extLst>
          </p:cNvPr>
          <p:cNvSpPr/>
          <p:nvPr/>
        </p:nvSpPr>
        <p:spPr>
          <a:xfrm>
            <a:off x="3359833" y="5044367"/>
            <a:ext cx="604911" cy="4860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4" name="Right Arrow 3">
            <a:extLst>
              <a:ext uri="{FF2B5EF4-FFF2-40B4-BE49-F238E27FC236}">
                <a16:creationId xmlns:a16="http://schemas.microsoft.com/office/drawing/2014/main" id="{243C62FD-259F-B2DB-FF3D-7E95B4132B4D}"/>
              </a:ext>
            </a:extLst>
          </p:cNvPr>
          <p:cNvSpPr/>
          <p:nvPr/>
        </p:nvSpPr>
        <p:spPr>
          <a:xfrm>
            <a:off x="717452" y="5261317"/>
            <a:ext cx="562708" cy="1406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164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7F9B-7E3E-3AC6-D118-026EE0649E08}"/>
              </a:ext>
            </a:extLst>
          </p:cNvPr>
          <p:cNvSpPr>
            <a:spLocks noGrp="1"/>
          </p:cNvSpPr>
          <p:nvPr>
            <p:ph type="title"/>
          </p:nvPr>
        </p:nvSpPr>
        <p:spPr>
          <a:xfrm>
            <a:off x="1028699" y="999068"/>
            <a:ext cx="6096495" cy="645284"/>
          </a:xfrm>
        </p:spPr>
        <p:txBody>
          <a:bodyPr/>
          <a:lstStyle/>
          <a:p>
            <a:r>
              <a:rPr lang="en-US" dirty="0"/>
              <a:t>What is a Pipeline?</a:t>
            </a:r>
          </a:p>
        </p:txBody>
      </p:sp>
      <p:sp>
        <p:nvSpPr>
          <p:cNvPr id="7" name="Slide Number Placeholder 6">
            <a:extLst>
              <a:ext uri="{FF2B5EF4-FFF2-40B4-BE49-F238E27FC236}">
                <a16:creationId xmlns:a16="http://schemas.microsoft.com/office/drawing/2014/main" id="{D57C49C6-A278-9991-6445-06FE1DD269D1}"/>
              </a:ext>
            </a:extLst>
          </p:cNvPr>
          <p:cNvSpPr>
            <a:spLocks noGrp="1"/>
          </p:cNvSpPr>
          <p:nvPr>
            <p:ph type="sldNum" sz="quarter" idx="13"/>
          </p:nvPr>
        </p:nvSpPr>
        <p:spPr/>
        <p:txBody>
          <a:bodyPr/>
          <a:lstStyle/>
          <a:p>
            <a:fld id="{7782931A-7D25-4B4B-9464-57AE418934A3}" type="slidenum">
              <a:rPr lang="en-US" smtClean="0"/>
              <a:pPr/>
              <a:t>8</a:t>
            </a:fld>
            <a:endParaRPr lang="en-US"/>
          </a:p>
        </p:txBody>
      </p:sp>
      <p:sp>
        <p:nvSpPr>
          <p:cNvPr id="10" name="Footer Placeholder 3">
            <a:extLst>
              <a:ext uri="{FF2B5EF4-FFF2-40B4-BE49-F238E27FC236}">
                <a16:creationId xmlns:a16="http://schemas.microsoft.com/office/drawing/2014/main" id="{EF0A85C9-E8A0-7A69-B274-C2D5316643E4}"/>
              </a:ext>
            </a:extLst>
          </p:cNvPr>
          <p:cNvSpPr>
            <a:spLocks noGrp="1"/>
          </p:cNvSpPr>
          <p:nvPr>
            <p:ph type="ftr" sz="quarter" idx="12"/>
          </p:nvPr>
        </p:nvSpPr>
        <p:spPr>
          <a:xfrm>
            <a:off x="8298180" y="6294120"/>
            <a:ext cx="2852750" cy="181094"/>
          </a:xfrm>
        </p:spPr>
        <p:txBody>
          <a:bodyPr/>
          <a:lstStyle/>
          <a:p>
            <a:r>
              <a:rPr lang="en-US" dirty="0">
                <a:solidFill>
                  <a:schemeClr val="bg1"/>
                </a:solidFill>
              </a:rPr>
              <a:t>CI/CD                           13/04/2024</a:t>
            </a:r>
          </a:p>
        </p:txBody>
      </p:sp>
      <p:pic>
        <p:nvPicPr>
          <p:cNvPr id="11" name="Picture 10" descr="A diagram of a diagram&#10;&#10;Description automatically generated">
            <a:extLst>
              <a:ext uri="{FF2B5EF4-FFF2-40B4-BE49-F238E27FC236}">
                <a16:creationId xmlns:a16="http://schemas.microsoft.com/office/drawing/2014/main" id="{39ABAFD0-339A-C098-9B70-D9FA2DD9C6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698" y="2146210"/>
            <a:ext cx="8734279" cy="2882312"/>
          </a:xfrm>
          <a:prstGeom prst="rect">
            <a:avLst/>
          </a:prstGeom>
        </p:spPr>
      </p:pic>
      <p:sp>
        <p:nvSpPr>
          <p:cNvPr id="12" name="Rectangle 11">
            <a:extLst>
              <a:ext uri="{FF2B5EF4-FFF2-40B4-BE49-F238E27FC236}">
                <a16:creationId xmlns:a16="http://schemas.microsoft.com/office/drawing/2014/main" id="{2878296F-2AF0-EAAC-B8F3-EFAA9B01BD29}"/>
              </a:ext>
            </a:extLst>
          </p:cNvPr>
          <p:cNvSpPr/>
          <p:nvPr/>
        </p:nvSpPr>
        <p:spPr>
          <a:xfrm>
            <a:off x="3348110" y="5044367"/>
            <a:ext cx="604911" cy="4860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3" name="Rectangle 2">
            <a:extLst>
              <a:ext uri="{FF2B5EF4-FFF2-40B4-BE49-F238E27FC236}">
                <a16:creationId xmlns:a16="http://schemas.microsoft.com/office/drawing/2014/main" id="{46B63B7B-DC7E-3B89-F94E-D7FDA5BB9282}"/>
              </a:ext>
            </a:extLst>
          </p:cNvPr>
          <p:cNvSpPr/>
          <p:nvPr/>
        </p:nvSpPr>
        <p:spPr>
          <a:xfrm>
            <a:off x="5491089" y="5044367"/>
            <a:ext cx="604911" cy="4860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4" name="Rectangle 3">
            <a:extLst>
              <a:ext uri="{FF2B5EF4-FFF2-40B4-BE49-F238E27FC236}">
                <a16:creationId xmlns:a16="http://schemas.microsoft.com/office/drawing/2014/main" id="{13356200-BDB4-85D9-E51A-41FC8F9DEEDD}"/>
              </a:ext>
            </a:extLst>
          </p:cNvPr>
          <p:cNvSpPr/>
          <p:nvPr/>
        </p:nvSpPr>
        <p:spPr>
          <a:xfrm>
            <a:off x="1608404" y="5060212"/>
            <a:ext cx="604911" cy="4860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5" name="Right Arrow 4">
            <a:extLst>
              <a:ext uri="{FF2B5EF4-FFF2-40B4-BE49-F238E27FC236}">
                <a16:creationId xmlns:a16="http://schemas.microsoft.com/office/drawing/2014/main" id="{DA122D57-0BE3-72AE-5816-B87AADD1C765}"/>
              </a:ext>
            </a:extLst>
          </p:cNvPr>
          <p:cNvSpPr/>
          <p:nvPr/>
        </p:nvSpPr>
        <p:spPr>
          <a:xfrm>
            <a:off x="717452" y="5261317"/>
            <a:ext cx="562708" cy="1406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5935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7F9B-7E3E-3AC6-D118-026EE0649E08}"/>
              </a:ext>
            </a:extLst>
          </p:cNvPr>
          <p:cNvSpPr>
            <a:spLocks noGrp="1"/>
          </p:cNvSpPr>
          <p:nvPr>
            <p:ph type="title"/>
          </p:nvPr>
        </p:nvSpPr>
        <p:spPr>
          <a:xfrm>
            <a:off x="1028699" y="999068"/>
            <a:ext cx="6096495" cy="645284"/>
          </a:xfrm>
        </p:spPr>
        <p:txBody>
          <a:bodyPr/>
          <a:lstStyle/>
          <a:p>
            <a:r>
              <a:rPr lang="en-US" dirty="0"/>
              <a:t>Advantages of CI/CD</a:t>
            </a:r>
          </a:p>
        </p:txBody>
      </p:sp>
      <p:sp>
        <p:nvSpPr>
          <p:cNvPr id="7" name="Slide Number Placeholder 6">
            <a:extLst>
              <a:ext uri="{FF2B5EF4-FFF2-40B4-BE49-F238E27FC236}">
                <a16:creationId xmlns:a16="http://schemas.microsoft.com/office/drawing/2014/main" id="{D57C49C6-A278-9991-6445-06FE1DD269D1}"/>
              </a:ext>
            </a:extLst>
          </p:cNvPr>
          <p:cNvSpPr>
            <a:spLocks noGrp="1"/>
          </p:cNvSpPr>
          <p:nvPr>
            <p:ph type="sldNum" sz="quarter" idx="13"/>
          </p:nvPr>
        </p:nvSpPr>
        <p:spPr/>
        <p:txBody>
          <a:bodyPr/>
          <a:lstStyle/>
          <a:p>
            <a:fld id="{7782931A-7D25-4B4B-9464-57AE418934A3}" type="slidenum">
              <a:rPr lang="en-US" smtClean="0"/>
              <a:pPr/>
              <a:t>9</a:t>
            </a:fld>
            <a:endParaRPr lang="en-US"/>
          </a:p>
        </p:txBody>
      </p:sp>
      <p:sp>
        <p:nvSpPr>
          <p:cNvPr id="10" name="Footer Placeholder 3">
            <a:extLst>
              <a:ext uri="{FF2B5EF4-FFF2-40B4-BE49-F238E27FC236}">
                <a16:creationId xmlns:a16="http://schemas.microsoft.com/office/drawing/2014/main" id="{EF0A85C9-E8A0-7A69-B274-C2D5316643E4}"/>
              </a:ext>
            </a:extLst>
          </p:cNvPr>
          <p:cNvSpPr>
            <a:spLocks noGrp="1"/>
          </p:cNvSpPr>
          <p:nvPr>
            <p:ph type="ftr" sz="quarter" idx="12"/>
          </p:nvPr>
        </p:nvSpPr>
        <p:spPr>
          <a:xfrm>
            <a:off x="8298180" y="6294120"/>
            <a:ext cx="2852750" cy="181094"/>
          </a:xfrm>
        </p:spPr>
        <p:txBody>
          <a:bodyPr/>
          <a:lstStyle/>
          <a:p>
            <a:r>
              <a:rPr lang="en-US" dirty="0">
                <a:solidFill>
                  <a:schemeClr val="bg1"/>
                </a:solidFill>
              </a:rPr>
              <a:t>CI/CD                           13/04/2024</a:t>
            </a:r>
          </a:p>
        </p:txBody>
      </p:sp>
      <p:pic>
        <p:nvPicPr>
          <p:cNvPr id="1026" name="Picture 2" descr="CI CD Services – Integrate and Automate DevOps Solutions">
            <a:extLst>
              <a:ext uri="{FF2B5EF4-FFF2-40B4-BE49-F238E27FC236}">
                <a16:creationId xmlns:a16="http://schemas.microsoft.com/office/drawing/2014/main" id="{8DF23FE5-0C81-57DD-35AF-A64D323D3D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504" b="14097"/>
          <a:stretch/>
        </p:blipFill>
        <p:spPr bwMode="auto">
          <a:xfrm>
            <a:off x="1028699" y="2103522"/>
            <a:ext cx="7130563" cy="3755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761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7F9B-7E3E-3AC6-D118-026EE0649E08}"/>
              </a:ext>
            </a:extLst>
          </p:cNvPr>
          <p:cNvSpPr>
            <a:spLocks noGrp="1"/>
          </p:cNvSpPr>
          <p:nvPr>
            <p:ph type="title"/>
          </p:nvPr>
        </p:nvSpPr>
        <p:spPr>
          <a:xfrm>
            <a:off x="1028699" y="999068"/>
            <a:ext cx="6096495" cy="645284"/>
          </a:xfrm>
        </p:spPr>
        <p:txBody>
          <a:bodyPr/>
          <a:lstStyle/>
          <a:p>
            <a:r>
              <a:rPr lang="en-US" dirty="0"/>
              <a:t>Tools for CI/CD</a:t>
            </a:r>
          </a:p>
        </p:txBody>
      </p:sp>
      <p:sp>
        <p:nvSpPr>
          <p:cNvPr id="7" name="Slide Number Placeholder 6">
            <a:extLst>
              <a:ext uri="{FF2B5EF4-FFF2-40B4-BE49-F238E27FC236}">
                <a16:creationId xmlns:a16="http://schemas.microsoft.com/office/drawing/2014/main" id="{D57C49C6-A278-9991-6445-06FE1DD269D1}"/>
              </a:ext>
            </a:extLst>
          </p:cNvPr>
          <p:cNvSpPr>
            <a:spLocks noGrp="1"/>
          </p:cNvSpPr>
          <p:nvPr>
            <p:ph type="sldNum" sz="quarter" idx="13"/>
          </p:nvPr>
        </p:nvSpPr>
        <p:spPr/>
        <p:txBody>
          <a:bodyPr/>
          <a:lstStyle/>
          <a:p>
            <a:fld id="{7782931A-7D25-4B4B-9464-57AE418934A3}" type="slidenum">
              <a:rPr lang="en-US" smtClean="0"/>
              <a:pPr/>
              <a:t>10</a:t>
            </a:fld>
            <a:endParaRPr lang="en-US"/>
          </a:p>
        </p:txBody>
      </p:sp>
      <p:sp>
        <p:nvSpPr>
          <p:cNvPr id="10" name="Footer Placeholder 3">
            <a:extLst>
              <a:ext uri="{FF2B5EF4-FFF2-40B4-BE49-F238E27FC236}">
                <a16:creationId xmlns:a16="http://schemas.microsoft.com/office/drawing/2014/main" id="{EF0A85C9-E8A0-7A69-B274-C2D5316643E4}"/>
              </a:ext>
            </a:extLst>
          </p:cNvPr>
          <p:cNvSpPr>
            <a:spLocks noGrp="1"/>
          </p:cNvSpPr>
          <p:nvPr>
            <p:ph type="ftr" sz="quarter" idx="12"/>
          </p:nvPr>
        </p:nvSpPr>
        <p:spPr>
          <a:xfrm>
            <a:off x="8298180" y="6294120"/>
            <a:ext cx="2852750" cy="181094"/>
          </a:xfrm>
        </p:spPr>
        <p:txBody>
          <a:bodyPr/>
          <a:lstStyle/>
          <a:p>
            <a:r>
              <a:rPr lang="en-US" dirty="0">
                <a:solidFill>
                  <a:schemeClr val="bg1"/>
                </a:solidFill>
              </a:rPr>
              <a:t>CI/CD                           13/04/2024</a:t>
            </a:r>
          </a:p>
        </p:txBody>
      </p:sp>
      <p:pic>
        <p:nvPicPr>
          <p:cNvPr id="3074" name="Picture 2" descr="What Is GitHub? Definition, Uses, &amp; Getting Started">
            <a:extLst>
              <a:ext uri="{FF2B5EF4-FFF2-40B4-BE49-F238E27FC236}">
                <a16:creationId xmlns:a16="http://schemas.microsoft.com/office/drawing/2014/main" id="{BB46220E-D5DA-D083-1784-8DF98249DE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489" y="2392038"/>
            <a:ext cx="5027735" cy="316274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diagram of a company&#10;&#10;Description automatically generated">
            <a:extLst>
              <a:ext uri="{FF2B5EF4-FFF2-40B4-BE49-F238E27FC236}">
                <a16:creationId xmlns:a16="http://schemas.microsoft.com/office/drawing/2014/main" id="{09954617-FC8A-5424-4872-4038942375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4135" y="2429932"/>
            <a:ext cx="3882118" cy="3429000"/>
          </a:xfrm>
          <a:prstGeom prst="rect">
            <a:avLst/>
          </a:prstGeom>
        </p:spPr>
      </p:pic>
    </p:spTree>
    <p:extLst>
      <p:ext uri="{BB962C8B-B14F-4D97-AF65-F5344CB8AC3E}">
        <p14:creationId xmlns:p14="http://schemas.microsoft.com/office/powerpoint/2010/main" val="1224802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7F9B-7E3E-3AC6-D118-026EE0649E08}"/>
              </a:ext>
            </a:extLst>
          </p:cNvPr>
          <p:cNvSpPr>
            <a:spLocks noGrp="1"/>
          </p:cNvSpPr>
          <p:nvPr>
            <p:ph type="title"/>
          </p:nvPr>
        </p:nvSpPr>
        <p:spPr>
          <a:xfrm>
            <a:off x="1028699" y="999068"/>
            <a:ext cx="6096495" cy="645284"/>
          </a:xfrm>
        </p:spPr>
        <p:txBody>
          <a:bodyPr/>
          <a:lstStyle/>
          <a:p>
            <a:r>
              <a:rPr lang="en-US" dirty="0"/>
              <a:t>Testing Types and Environment</a:t>
            </a:r>
          </a:p>
        </p:txBody>
      </p:sp>
      <p:sp>
        <p:nvSpPr>
          <p:cNvPr id="7" name="Slide Number Placeholder 6">
            <a:extLst>
              <a:ext uri="{FF2B5EF4-FFF2-40B4-BE49-F238E27FC236}">
                <a16:creationId xmlns:a16="http://schemas.microsoft.com/office/drawing/2014/main" id="{D57C49C6-A278-9991-6445-06FE1DD269D1}"/>
              </a:ext>
            </a:extLst>
          </p:cNvPr>
          <p:cNvSpPr>
            <a:spLocks noGrp="1"/>
          </p:cNvSpPr>
          <p:nvPr>
            <p:ph type="sldNum" sz="quarter" idx="13"/>
          </p:nvPr>
        </p:nvSpPr>
        <p:spPr/>
        <p:txBody>
          <a:bodyPr/>
          <a:lstStyle/>
          <a:p>
            <a:fld id="{7782931A-7D25-4B4B-9464-57AE418934A3}" type="slidenum">
              <a:rPr lang="en-US" smtClean="0"/>
              <a:pPr/>
              <a:t>11</a:t>
            </a:fld>
            <a:endParaRPr lang="en-US"/>
          </a:p>
        </p:txBody>
      </p:sp>
      <p:sp>
        <p:nvSpPr>
          <p:cNvPr id="10" name="Footer Placeholder 3">
            <a:extLst>
              <a:ext uri="{FF2B5EF4-FFF2-40B4-BE49-F238E27FC236}">
                <a16:creationId xmlns:a16="http://schemas.microsoft.com/office/drawing/2014/main" id="{EF0A85C9-E8A0-7A69-B274-C2D5316643E4}"/>
              </a:ext>
            </a:extLst>
          </p:cNvPr>
          <p:cNvSpPr>
            <a:spLocks noGrp="1"/>
          </p:cNvSpPr>
          <p:nvPr>
            <p:ph type="ftr" sz="quarter" idx="12"/>
          </p:nvPr>
        </p:nvSpPr>
        <p:spPr>
          <a:xfrm>
            <a:off x="8298180" y="6294120"/>
            <a:ext cx="2852750" cy="181094"/>
          </a:xfrm>
        </p:spPr>
        <p:txBody>
          <a:bodyPr/>
          <a:lstStyle/>
          <a:p>
            <a:r>
              <a:rPr lang="en-US" dirty="0">
                <a:solidFill>
                  <a:schemeClr val="bg1"/>
                </a:solidFill>
              </a:rPr>
              <a:t>CI/CD                           13/04/2024</a:t>
            </a:r>
          </a:p>
        </p:txBody>
      </p:sp>
      <p:graphicFrame>
        <p:nvGraphicFramePr>
          <p:cNvPr id="11" name="Diagram 10">
            <a:extLst>
              <a:ext uri="{FF2B5EF4-FFF2-40B4-BE49-F238E27FC236}">
                <a16:creationId xmlns:a16="http://schemas.microsoft.com/office/drawing/2014/main" id="{E72945C6-ACA1-5A6A-0643-95F7259F1E92}"/>
              </a:ext>
            </a:extLst>
          </p:cNvPr>
          <p:cNvGraphicFramePr/>
          <p:nvPr>
            <p:extLst>
              <p:ext uri="{D42A27DB-BD31-4B8C-83A1-F6EECF244321}">
                <p14:modId xmlns:p14="http://schemas.microsoft.com/office/powerpoint/2010/main" val="564500925"/>
              </p:ext>
            </p:extLst>
          </p:nvPr>
        </p:nvGraphicFramePr>
        <p:xfrm>
          <a:off x="1028699" y="2110154"/>
          <a:ext cx="9733086" cy="3970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Rectangle 11">
            <a:extLst>
              <a:ext uri="{FF2B5EF4-FFF2-40B4-BE49-F238E27FC236}">
                <a16:creationId xmlns:a16="http://schemas.microsoft.com/office/drawing/2014/main" id="{074CF2E7-F529-6DAE-35BC-42D071A7D8ED}"/>
              </a:ext>
            </a:extLst>
          </p:cNvPr>
          <p:cNvSpPr/>
          <p:nvPr/>
        </p:nvSpPr>
        <p:spPr>
          <a:xfrm>
            <a:off x="1502558" y="2168039"/>
            <a:ext cx="2574388" cy="1260961"/>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US"/>
          </a:p>
        </p:txBody>
      </p:sp>
      <p:sp>
        <p:nvSpPr>
          <p:cNvPr id="13" name="Rectangle 12">
            <a:extLst>
              <a:ext uri="{FF2B5EF4-FFF2-40B4-BE49-F238E27FC236}">
                <a16:creationId xmlns:a16="http://schemas.microsoft.com/office/drawing/2014/main" id="{F6C322B7-E8CD-FE44-10E7-8A501EF29A66}"/>
              </a:ext>
            </a:extLst>
          </p:cNvPr>
          <p:cNvSpPr/>
          <p:nvPr/>
        </p:nvSpPr>
        <p:spPr>
          <a:xfrm>
            <a:off x="4808806" y="2168039"/>
            <a:ext cx="2574388" cy="1658373"/>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US"/>
          </a:p>
        </p:txBody>
      </p:sp>
      <p:sp>
        <p:nvSpPr>
          <p:cNvPr id="14" name="Rectangle 13">
            <a:extLst>
              <a:ext uri="{FF2B5EF4-FFF2-40B4-BE49-F238E27FC236}">
                <a16:creationId xmlns:a16="http://schemas.microsoft.com/office/drawing/2014/main" id="{1F82FF5B-2C89-1C1C-2825-0BEB7AA32D34}"/>
              </a:ext>
            </a:extLst>
          </p:cNvPr>
          <p:cNvSpPr/>
          <p:nvPr/>
        </p:nvSpPr>
        <p:spPr>
          <a:xfrm>
            <a:off x="4808806" y="3850300"/>
            <a:ext cx="2574388" cy="1260961"/>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US"/>
          </a:p>
        </p:txBody>
      </p:sp>
      <p:sp>
        <p:nvSpPr>
          <p:cNvPr id="15" name="Rectangle 14">
            <a:extLst>
              <a:ext uri="{FF2B5EF4-FFF2-40B4-BE49-F238E27FC236}">
                <a16:creationId xmlns:a16="http://schemas.microsoft.com/office/drawing/2014/main" id="{F6ADA354-B9B8-B585-85CC-171F3D21B6BA}"/>
              </a:ext>
            </a:extLst>
          </p:cNvPr>
          <p:cNvSpPr/>
          <p:nvPr/>
        </p:nvSpPr>
        <p:spPr>
          <a:xfrm>
            <a:off x="8013555" y="2168039"/>
            <a:ext cx="2574388" cy="989428"/>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US"/>
          </a:p>
        </p:txBody>
      </p:sp>
      <p:sp>
        <p:nvSpPr>
          <p:cNvPr id="16" name="Rectangle 15">
            <a:extLst>
              <a:ext uri="{FF2B5EF4-FFF2-40B4-BE49-F238E27FC236}">
                <a16:creationId xmlns:a16="http://schemas.microsoft.com/office/drawing/2014/main" id="{3A6C791B-40C3-CDAE-BE40-DBB42C0AAEA2}"/>
              </a:ext>
            </a:extLst>
          </p:cNvPr>
          <p:cNvSpPr/>
          <p:nvPr/>
        </p:nvSpPr>
        <p:spPr>
          <a:xfrm>
            <a:off x="8013555" y="3179741"/>
            <a:ext cx="2574388" cy="1420394"/>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US"/>
          </a:p>
        </p:txBody>
      </p:sp>
    </p:spTree>
    <p:extLst>
      <p:ext uri="{BB962C8B-B14F-4D97-AF65-F5344CB8AC3E}">
        <p14:creationId xmlns:p14="http://schemas.microsoft.com/office/powerpoint/2010/main" val="2999964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4" descr="image of ladders against a wall.">
            <a:extLst>
              <a:ext uri="{FF2B5EF4-FFF2-40B4-BE49-F238E27FC236}">
                <a16:creationId xmlns:a16="http://schemas.microsoft.com/office/drawing/2014/main" id="{00F47B26-6646-4859-AAEF-1DC4DE3FD88F}"/>
              </a:ext>
            </a:extLst>
          </p:cNvPr>
          <p:cNvPicPr>
            <a:picLocks noGrp="1" noChangeAspect="1"/>
          </p:cNvPicPr>
          <p:nvPr>
            <p:ph type="pic" sz="quarter" idx="10"/>
          </p:nvPr>
        </p:nvPicPr>
        <p:blipFill>
          <a:blip r:embed="rId2">
            <a:grayscl/>
            <a:extLst>
              <a:ext uri="{BEBA8EAE-BF5A-486C-A8C5-ECC9F3942E4B}">
                <a14:imgProps xmlns:a14="http://schemas.microsoft.com/office/drawing/2010/main">
                  <a14:imgLayer r:embed="rId3">
                    <a14:imgEffect>
                      <a14:colorTemperature colorTemp="1500"/>
                    </a14:imgEffect>
                    <a14:imgEffect>
                      <a14:saturation sat="21000"/>
                    </a14:imgEffect>
                  </a14:imgLayer>
                </a14:imgProps>
              </a:ext>
              <a:ext uri="{28A0092B-C50C-407E-A947-70E740481C1C}">
                <a14:useLocalDpi xmlns:a14="http://schemas.microsoft.com/office/drawing/2010/main" val="0"/>
              </a:ext>
            </a:extLst>
          </a:blip>
          <a:srcRect/>
          <a:stretch>
            <a:fillRect/>
          </a:stretch>
        </p:blipFill>
        <p:spPr>
          <a:xfrm>
            <a:off x="0" y="0"/>
            <a:ext cx="12192000" cy="6858000"/>
          </a:xfrm>
        </p:spPr>
      </p:pic>
      <p:sp>
        <p:nvSpPr>
          <p:cNvPr id="10" name="Title 9">
            <a:extLst>
              <a:ext uri="{FF2B5EF4-FFF2-40B4-BE49-F238E27FC236}">
                <a16:creationId xmlns:a16="http://schemas.microsoft.com/office/drawing/2014/main" id="{F253E442-C966-BF47-A022-DDAA2A6FEA48}"/>
              </a:ext>
            </a:extLst>
          </p:cNvPr>
          <p:cNvSpPr>
            <a:spLocks noGrp="1"/>
          </p:cNvSpPr>
          <p:nvPr>
            <p:ph type="title"/>
          </p:nvPr>
        </p:nvSpPr>
        <p:spPr>
          <a:xfrm>
            <a:off x="1034707" y="1784912"/>
            <a:ext cx="7230520" cy="645284"/>
          </a:xfrm>
        </p:spPr>
        <p:txBody>
          <a:bodyPr/>
          <a:lstStyle/>
          <a:p>
            <a:r>
              <a:rPr lang="en-US" dirty="0"/>
              <a:t>Feature Flags and Canary Deployment</a:t>
            </a:r>
          </a:p>
        </p:txBody>
      </p:sp>
      <p:cxnSp>
        <p:nvCxnSpPr>
          <p:cNvPr id="6" name="Straight Connector 5">
            <a:extLst>
              <a:ext uri="{FF2B5EF4-FFF2-40B4-BE49-F238E27FC236}">
                <a16:creationId xmlns:a16="http://schemas.microsoft.com/office/drawing/2014/main" id="{FAD7BE2C-4E52-6E40-83F8-6BB9BB0244A2}"/>
              </a:ext>
              <a:ext uri="{C183D7F6-B498-43B3-948B-1728B52AA6E4}">
                <adec:decorative xmlns:adec="http://schemas.microsoft.com/office/drawing/2017/decorative" val="1"/>
              </a:ext>
            </a:extLst>
          </p:cNvPr>
          <p:cNvCxnSpPr>
            <a:cxnSpLocks/>
          </p:cNvCxnSpPr>
          <p:nvPr/>
        </p:nvCxnSpPr>
        <p:spPr>
          <a:xfrm>
            <a:off x="927829" y="2541636"/>
            <a:ext cx="10122586" cy="0"/>
          </a:xfrm>
          <a:prstGeom prst="line">
            <a:avLst/>
          </a:prstGeom>
          <a:ln w="762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72174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4391A8-86CF-7246-9C31-CC6670044FDA}"/>
              </a:ext>
            </a:extLst>
          </p:cNvPr>
          <p:cNvSpPr>
            <a:spLocks noGrp="1"/>
          </p:cNvSpPr>
          <p:nvPr>
            <p:ph type="title"/>
          </p:nvPr>
        </p:nvSpPr>
        <p:spPr/>
        <p:txBody>
          <a:bodyPr/>
          <a:lstStyle/>
          <a:p>
            <a:r>
              <a:rPr lang="en-US" dirty="0"/>
              <a:t>Feature Flags</a:t>
            </a:r>
          </a:p>
        </p:txBody>
      </p:sp>
      <p:sp>
        <p:nvSpPr>
          <p:cNvPr id="6" name="Slide Number Placeholder 5">
            <a:extLst>
              <a:ext uri="{FF2B5EF4-FFF2-40B4-BE49-F238E27FC236}">
                <a16:creationId xmlns:a16="http://schemas.microsoft.com/office/drawing/2014/main" id="{5D82835A-A332-4647-B267-D78B14BFA4A8}"/>
              </a:ext>
            </a:extLst>
          </p:cNvPr>
          <p:cNvSpPr>
            <a:spLocks noGrp="1"/>
          </p:cNvSpPr>
          <p:nvPr>
            <p:ph type="sldNum" sz="quarter" idx="14"/>
          </p:nvPr>
        </p:nvSpPr>
        <p:spPr>
          <a:xfrm>
            <a:off x="11493500" y="6292334"/>
            <a:ext cx="412750" cy="182880"/>
          </a:xfrm>
        </p:spPr>
        <p:txBody>
          <a:bodyPr/>
          <a:lstStyle/>
          <a:p>
            <a:fld id="{7782931A-7D25-4B4B-9464-57AE418934A3}" type="slidenum">
              <a:rPr lang="en-US" smtClean="0"/>
              <a:pPr/>
              <a:t>13</a:t>
            </a:fld>
            <a:endParaRPr lang="en-US"/>
          </a:p>
        </p:txBody>
      </p:sp>
      <p:sp>
        <p:nvSpPr>
          <p:cNvPr id="11" name="Footer Placeholder 3">
            <a:extLst>
              <a:ext uri="{FF2B5EF4-FFF2-40B4-BE49-F238E27FC236}">
                <a16:creationId xmlns:a16="http://schemas.microsoft.com/office/drawing/2014/main" id="{9533A2FB-EFD5-6C73-188F-F588F1FE45F0}"/>
              </a:ext>
            </a:extLst>
          </p:cNvPr>
          <p:cNvSpPr txBox="1">
            <a:spLocks/>
          </p:cNvSpPr>
          <p:nvPr/>
        </p:nvSpPr>
        <p:spPr>
          <a:xfrm>
            <a:off x="8298180" y="6294120"/>
            <a:ext cx="2852750" cy="181094"/>
          </a:xfrm>
          <a:prstGeom prst="rect">
            <a:avLst/>
          </a:prstGeom>
        </p:spPr>
        <p:txBody>
          <a:bodyPr vert="horz" lIns="0" tIns="45720" rIns="0" bIns="45720" rtlCol="0" anchor="ctr"/>
          <a:lstStyle>
            <a:defPPr>
              <a:defRPr lang="en-US"/>
            </a:defPPr>
            <a:lvl1pPr marL="0" algn="l" defTabSz="914400" rtl="0" eaLnBrk="1" latinLnBrk="0" hangingPunct="1">
              <a:defRPr sz="12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CI/CD                           13/04/2024</a:t>
            </a:r>
          </a:p>
        </p:txBody>
      </p:sp>
      <p:sp>
        <p:nvSpPr>
          <p:cNvPr id="8" name="TextBox 7">
            <a:extLst>
              <a:ext uri="{FF2B5EF4-FFF2-40B4-BE49-F238E27FC236}">
                <a16:creationId xmlns:a16="http://schemas.microsoft.com/office/drawing/2014/main" id="{149A9DBF-84E3-83D8-653A-B1D717DF5847}"/>
              </a:ext>
            </a:extLst>
          </p:cNvPr>
          <p:cNvSpPr txBox="1"/>
          <p:nvPr/>
        </p:nvSpPr>
        <p:spPr>
          <a:xfrm>
            <a:off x="1028699" y="2030681"/>
            <a:ext cx="3135337" cy="3108543"/>
          </a:xfrm>
          <a:prstGeom prst="rect">
            <a:avLst/>
          </a:prstGeom>
          <a:noFill/>
        </p:spPr>
        <p:txBody>
          <a:bodyPr wrap="square">
            <a:spAutoFit/>
          </a:bodyPr>
          <a:lstStyle/>
          <a:p>
            <a:r>
              <a:rPr lang="en-US" sz="1400" dirty="0">
                <a:solidFill>
                  <a:schemeClr val="bg1"/>
                </a:solidFill>
              </a:rPr>
              <a:t>Feature flagging is a multi-purpose technique for easily turning features on and off. </a:t>
            </a:r>
          </a:p>
          <a:p>
            <a:endParaRPr lang="en-US" sz="1400" dirty="0">
              <a:solidFill>
                <a:schemeClr val="bg1"/>
              </a:solidFill>
            </a:endParaRPr>
          </a:p>
          <a:p>
            <a:r>
              <a:rPr lang="en-US" sz="1400" dirty="0">
                <a:solidFill>
                  <a:schemeClr val="bg1"/>
                </a:solidFill>
              </a:rPr>
              <a:t>In theory a Feature flag or a toggle point is a simple conditional code snippet:</a:t>
            </a:r>
          </a:p>
          <a:p>
            <a:endParaRPr lang="en-US" sz="1400" dirty="0">
              <a:solidFill>
                <a:schemeClr val="bg1"/>
              </a:solidFill>
            </a:endParaRPr>
          </a:p>
          <a:p>
            <a:r>
              <a:rPr lang="en-US" sz="1400" dirty="0">
                <a:solidFill>
                  <a:schemeClr val="bg1"/>
                </a:solidFill>
              </a:rPr>
              <a:t>If </a:t>
            </a:r>
            <a:r>
              <a:rPr lang="en-US" sz="1400" dirty="0" err="1">
                <a:solidFill>
                  <a:schemeClr val="bg1"/>
                </a:solidFill>
              </a:rPr>
              <a:t>Featureflag</a:t>
            </a:r>
            <a:r>
              <a:rPr lang="en-US" sz="1400" dirty="0">
                <a:solidFill>
                  <a:schemeClr val="bg1"/>
                </a:solidFill>
              </a:rPr>
              <a:t> – True</a:t>
            </a:r>
          </a:p>
          <a:p>
            <a:r>
              <a:rPr lang="en-US" sz="1400" dirty="0">
                <a:solidFill>
                  <a:schemeClr val="bg1"/>
                </a:solidFill>
              </a:rPr>
              <a:t>	</a:t>
            </a:r>
            <a:r>
              <a:rPr lang="en-US" sz="1400" dirty="0" err="1">
                <a:solidFill>
                  <a:schemeClr val="bg1"/>
                </a:solidFill>
              </a:rPr>
              <a:t>ExecuteNewFeature</a:t>
            </a:r>
            <a:r>
              <a:rPr lang="en-US" sz="1400" dirty="0">
                <a:solidFill>
                  <a:schemeClr val="bg1"/>
                </a:solidFill>
              </a:rPr>
              <a:t>()</a:t>
            </a:r>
          </a:p>
          <a:p>
            <a:r>
              <a:rPr lang="en-US" sz="1400" dirty="0">
                <a:solidFill>
                  <a:schemeClr val="bg1"/>
                </a:solidFill>
              </a:rPr>
              <a:t>Else</a:t>
            </a:r>
          </a:p>
          <a:p>
            <a:r>
              <a:rPr lang="en-US" sz="1400" dirty="0">
                <a:solidFill>
                  <a:schemeClr val="bg1"/>
                </a:solidFill>
              </a:rPr>
              <a:t>	</a:t>
            </a:r>
            <a:r>
              <a:rPr lang="en-US" sz="1400" dirty="0" err="1">
                <a:solidFill>
                  <a:schemeClr val="bg1"/>
                </a:solidFill>
              </a:rPr>
              <a:t>ExecuteOldFeature</a:t>
            </a:r>
            <a:r>
              <a:rPr lang="en-US" sz="1400" dirty="0">
                <a:solidFill>
                  <a:schemeClr val="bg1"/>
                </a:solidFill>
              </a:rPr>
              <a:t>()</a:t>
            </a:r>
          </a:p>
          <a:p>
            <a:endParaRPr lang="en-US" sz="1400" dirty="0">
              <a:solidFill>
                <a:schemeClr val="bg1"/>
              </a:solidFill>
            </a:endParaRPr>
          </a:p>
          <a:p>
            <a:endParaRPr lang="en-US" sz="1400" dirty="0">
              <a:solidFill>
                <a:schemeClr val="bg1"/>
              </a:solidFill>
            </a:endParaRPr>
          </a:p>
        </p:txBody>
      </p:sp>
      <p:pic>
        <p:nvPicPr>
          <p:cNvPr id="12" name="Picture 11" descr="A diagram of a diagram&#10;&#10;Description automatically generated">
            <a:extLst>
              <a:ext uri="{FF2B5EF4-FFF2-40B4-BE49-F238E27FC236}">
                <a16:creationId xmlns:a16="http://schemas.microsoft.com/office/drawing/2014/main" id="{2926F35C-0302-121E-93D5-3BACF8ED89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4202" y="2030681"/>
            <a:ext cx="5937739" cy="3339979"/>
          </a:xfrm>
          <a:prstGeom prst="rect">
            <a:avLst/>
          </a:prstGeom>
        </p:spPr>
      </p:pic>
    </p:spTree>
    <p:extLst>
      <p:ext uri="{BB962C8B-B14F-4D97-AF65-F5344CB8AC3E}">
        <p14:creationId xmlns:p14="http://schemas.microsoft.com/office/powerpoint/2010/main" val="2351439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7F9B-7E3E-3AC6-D118-026EE0649E08}"/>
              </a:ext>
            </a:extLst>
          </p:cNvPr>
          <p:cNvSpPr>
            <a:spLocks noGrp="1"/>
          </p:cNvSpPr>
          <p:nvPr>
            <p:ph type="title"/>
          </p:nvPr>
        </p:nvSpPr>
        <p:spPr>
          <a:xfrm>
            <a:off x="1028699" y="999068"/>
            <a:ext cx="6096495" cy="645284"/>
          </a:xfrm>
        </p:spPr>
        <p:txBody>
          <a:bodyPr/>
          <a:lstStyle/>
          <a:p>
            <a:r>
              <a:rPr lang="en-US" dirty="0"/>
              <a:t>Why do we need Feature Flags?</a:t>
            </a:r>
          </a:p>
        </p:txBody>
      </p:sp>
      <p:graphicFrame>
        <p:nvGraphicFramePr>
          <p:cNvPr id="4" name="Content Placeholder 3">
            <a:extLst>
              <a:ext uri="{FF2B5EF4-FFF2-40B4-BE49-F238E27FC236}">
                <a16:creationId xmlns:a16="http://schemas.microsoft.com/office/drawing/2014/main" id="{30E9E64A-AA85-66F3-C6D4-1AE5B6669B69}"/>
              </a:ext>
            </a:extLst>
          </p:cNvPr>
          <p:cNvGraphicFramePr>
            <a:graphicFrameLocks noGrp="1"/>
          </p:cNvGraphicFramePr>
          <p:nvPr>
            <p:ph sz="half" idx="1"/>
            <p:extLst>
              <p:ext uri="{D42A27DB-BD31-4B8C-83A1-F6EECF244321}">
                <p14:modId xmlns:p14="http://schemas.microsoft.com/office/powerpoint/2010/main" val="4169396879"/>
              </p:ext>
            </p:extLst>
          </p:nvPr>
        </p:nvGraphicFramePr>
        <p:xfrm>
          <a:off x="1028700" y="2286003"/>
          <a:ext cx="10675620" cy="3568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a:extLst>
              <a:ext uri="{FF2B5EF4-FFF2-40B4-BE49-F238E27FC236}">
                <a16:creationId xmlns:a16="http://schemas.microsoft.com/office/drawing/2014/main" id="{D57C49C6-A278-9991-6445-06FE1DD269D1}"/>
              </a:ext>
            </a:extLst>
          </p:cNvPr>
          <p:cNvSpPr>
            <a:spLocks noGrp="1"/>
          </p:cNvSpPr>
          <p:nvPr>
            <p:ph type="sldNum" sz="quarter" idx="13"/>
          </p:nvPr>
        </p:nvSpPr>
        <p:spPr/>
        <p:txBody>
          <a:bodyPr/>
          <a:lstStyle/>
          <a:p>
            <a:fld id="{7782931A-7D25-4B4B-9464-57AE418934A3}" type="slidenum">
              <a:rPr lang="en-US" smtClean="0"/>
              <a:pPr/>
              <a:t>14</a:t>
            </a:fld>
            <a:endParaRPr lang="en-US"/>
          </a:p>
        </p:txBody>
      </p:sp>
      <p:sp>
        <p:nvSpPr>
          <p:cNvPr id="10" name="Footer Placeholder 3">
            <a:extLst>
              <a:ext uri="{FF2B5EF4-FFF2-40B4-BE49-F238E27FC236}">
                <a16:creationId xmlns:a16="http://schemas.microsoft.com/office/drawing/2014/main" id="{EF0A85C9-E8A0-7A69-B274-C2D5316643E4}"/>
              </a:ext>
            </a:extLst>
          </p:cNvPr>
          <p:cNvSpPr>
            <a:spLocks noGrp="1"/>
          </p:cNvSpPr>
          <p:nvPr>
            <p:ph type="ftr" sz="quarter" idx="12"/>
          </p:nvPr>
        </p:nvSpPr>
        <p:spPr>
          <a:xfrm>
            <a:off x="8298180" y="6294120"/>
            <a:ext cx="2852750" cy="181094"/>
          </a:xfrm>
        </p:spPr>
        <p:txBody>
          <a:bodyPr/>
          <a:lstStyle/>
          <a:p>
            <a:r>
              <a:rPr lang="en-US" dirty="0">
                <a:solidFill>
                  <a:schemeClr val="bg1"/>
                </a:solidFill>
              </a:rPr>
              <a:t>CI/CD                           13/04/2024</a:t>
            </a:r>
          </a:p>
        </p:txBody>
      </p:sp>
    </p:spTree>
    <p:extLst>
      <p:ext uri="{BB962C8B-B14F-4D97-AF65-F5344CB8AC3E}">
        <p14:creationId xmlns:p14="http://schemas.microsoft.com/office/powerpoint/2010/main" val="893568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7F9B-7E3E-3AC6-D118-026EE0649E08}"/>
              </a:ext>
            </a:extLst>
          </p:cNvPr>
          <p:cNvSpPr>
            <a:spLocks noGrp="1"/>
          </p:cNvSpPr>
          <p:nvPr>
            <p:ph type="title"/>
          </p:nvPr>
        </p:nvSpPr>
        <p:spPr>
          <a:xfrm>
            <a:off x="1028699" y="999068"/>
            <a:ext cx="6096495" cy="645284"/>
          </a:xfrm>
        </p:spPr>
        <p:txBody>
          <a:bodyPr/>
          <a:lstStyle/>
          <a:p>
            <a:r>
              <a:rPr lang="en-US" dirty="0"/>
              <a:t>Canary Release Technique</a:t>
            </a:r>
          </a:p>
        </p:txBody>
      </p:sp>
      <p:sp>
        <p:nvSpPr>
          <p:cNvPr id="7" name="Slide Number Placeholder 6">
            <a:extLst>
              <a:ext uri="{FF2B5EF4-FFF2-40B4-BE49-F238E27FC236}">
                <a16:creationId xmlns:a16="http://schemas.microsoft.com/office/drawing/2014/main" id="{D57C49C6-A278-9991-6445-06FE1DD269D1}"/>
              </a:ext>
            </a:extLst>
          </p:cNvPr>
          <p:cNvSpPr>
            <a:spLocks noGrp="1"/>
          </p:cNvSpPr>
          <p:nvPr>
            <p:ph type="sldNum" sz="quarter" idx="13"/>
          </p:nvPr>
        </p:nvSpPr>
        <p:spPr/>
        <p:txBody>
          <a:bodyPr/>
          <a:lstStyle/>
          <a:p>
            <a:fld id="{7782931A-7D25-4B4B-9464-57AE418934A3}" type="slidenum">
              <a:rPr lang="en-US" smtClean="0"/>
              <a:pPr/>
              <a:t>15</a:t>
            </a:fld>
            <a:endParaRPr lang="en-US"/>
          </a:p>
        </p:txBody>
      </p:sp>
      <p:sp>
        <p:nvSpPr>
          <p:cNvPr id="10" name="Footer Placeholder 3">
            <a:extLst>
              <a:ext uri="{FF2B5EF4-FFF2-40B4-BE49-F238E27FC236}">
                <a16:creationId xmlns:a16="http://schemas.microsoft.com/office/drawing/2014/main" id="{EF0A85C9-E8A0-7A69-B274-C2D5316643E4}"/>
              </a:ext>
            </a:extLst>
          </p:cNvPr>
          <p:cNvSpPr>
            <a:spLocks noGrp="1"/>
          </p:cNvSpPr>
          <p:nvPr>
            <p:ph type="ftr" sz="quarter" idx="12"/>
          </p:nvPr>
        </p:nvSpPr>
        <p:spPr>
          <a:xfrm>
            <a:off x="8298180" y="6294120"/>
            <a:ext cx="2852750" cy="181094"/>
          </a:xfrm>
        </p:spPr>
        <p:txBody>
          <a:bodyPr/>
          <a:lstStyle/>
          <a:p>
            <a:r>
              <a:rPr lang="en-US" dirty="0">
                <a:solidFill>
                  <a:schemeClr val="bg1"/>
                </a:solidFill>
              </a:rPr>
              <a:t>CI/CD                           13/04/2024</a:t>
            </a:r>
          </a:p>
        </p:txBody>
      </p:sp>
      <p:sp>
        <p:nvSpPr>
          <p:cNvPr id="5" name="Content Placeholder 4">
            <a:extLst>
              <a:ext uri="{FF2B5EF4-FFF2-40B4-BE49-F238E27FC236}">
                <a16:creationId xmlns:a16="http://schemas.microsoft.com/office/drawing/2014/main" id="{066496DF-7255-31DA-3ADE-025D51E49865}"/>
              </a:ext>
            </a:extLst>
          </p:cNvPr>
          <p:cNvSpPr>
            <a:spLocks noGrp="1"/>
          </p:cNvSpPr>
          <p:nvPr>
            <p:ph sz="half" idx="1"/>
          </p:nvPr>
        </p:nvSpPr>
        <p:spPr/>
        <p:txBody>
          <a:bodyPr/>
          <a:lstStyle/>
          <a:p>
            <a:pPr algn="l" fontAlgn="base"/>
            <a:r>
              <a:rPr lang="en-IN" i="0" dirty="0">
                <a:effectLst/>
                <a:highlight>
                  <a:srgbClr val="FFFFFF"/>
                </a:highlight>
                <a:latin typeface="var(--rs-font-family-headers,var(--rs-font-family-jb-sans,&quot;JetBrains Sans&quot;,Inter,system-ui,-apple-system,BlinkMacSystemFont,&quot;Segoe UI&quot;,Roboto,Oxygen,Ubuntu,Cantarell,&quot;Droid Sans&quot;,&quot;Helvetica Neue&quot;,Arial,sans-serif))"/>
              </a:rPr>
              <a:t>A canary release is a deployment strategy whereby changes are initially released to a small subset of users.</a:t>
            </a:r>
          </a:p>
          <a:p>
            <a:pPr algn="l" fontAlgn="base"/>
            <a:r>
              <a:rPr lang="en-IN" b="0" i="0" dirty="0">
                <a:effectLst/>
                <a:highlight>
                  <a:srgbClr val="FFFFFF"/>
                </a:highlight>
                <a:latin typeface="JetBrains Sans"/>
              </a:rPr>
              <a:t>The system is then carefully monitored for signs of trouble, using both business KPIs and operational metrics. Once we are confident that your changes have not adversely impacted functionality, performance or </a:t>
            </a:r>
            <a:r>
              <a:rPr lang="en-IN" dirty="0">
                <a:highlight>
                  <a:srgbClr val="FFFFFF"/>
                </a:highlight>
                <a:latin typeface="JetBrains Sans"/>
              </a:rPr>
              <a:t>security,</a:t>
            </a:r>
            <a:r>
              <a:rPr lang="en-IN" b="0" i="0" dirty="0">
                <a:effectLst/>
                <a:highlight>
                  <a:srgbClr val="FFFFFF"/>
                </a:highlight>
                <a:latin typeface="JetBrains Sans"/>
              </a:rPr>
              <a:t> we can roll out the changes to remaining users either in further increments or all at once.</a:t>
            </a:r>
            <a:endParaRPr lang="en-IN" i="0" dirty="0">
              <a:effectLst/>
              <a:highlight>
                <a:srgbClr val="FFFFFF"/>
              </a:highlight>
              <a:latin typeface="var(--rs-font-family-headers,var(--rs-font-family-jb-sans,&quot;JetBrains Sans&quot;,Inter,system-ui,-apple-system,BlinkMacSystemFont,&quot;Segoe UI&quot;,Roboto,Oxygen,Ubuntu,Cantarell,&quot;Droid Sans&quot;,&quot;Helvetica Neue&quot;,Arial,sans-serif))"/>
            </a:endParaRPr>
          </a:p>
          <a:p>
            <a:pPr algn="l" fontAlgn="base"/>
            <a:endParaRPr lang="en-IN" i="0" dirty="0">
              <a:effectLst/>
              <a:highlight>
                <a:srgbClr val="FFFFFF"/>
              </a:highlight>
              <a:latin typeface="var(--rs-font-family-headers,var(--rs-font-family-jb-sans,&quot;JetBrains Sans&quot;,Inter,system-ui,-apple-system,BlinkMacSystemFont,&quot;Segoe UI&quot;,Roboto,Oxygen,Ubuntu,Cantarell,&quot;Droid Sans&quot;,&quot;Helvetica Neue&quot;,Arial,sans-serif))"/>
            </a:endParaRPr>
          </a:p>
          <a:p>
            <a:pPr algn="l" fontAlgn="base"/>
            <a:br>
              <a:rPr lang="en-IN" b="0" i="0" u="none" strike="noStrike" dirty="0">
                <a:solidFill>
                  <a:srgbClr val="18A3FA"/>
                </a:solidFill>
                <a:effectLst/>
                <a:highlight>
                  <a:srgbClr val="FFFFFF"/>
                </a:highlight>
                <a:latin typeface="JetBrains Sans"/>
                <a:hlinkClick r:id="rId2"/>
              </a:rPr>
            </a:br>
            <a:endParaRPr lang="en-IN" b="0" i="0" dirty="0">
              <a:solidFill>
                <a:srgbClr val="343434"/>
              </a:solidFill>
              <a:effectLst/>
              <a:highlight>
                <a:srgbClr val="FFFFFF"/>
              </a:highlight>
              <a:latin typeface="JetBrains Sans"/>
            </a:endParaRPr>
          </a:p>
          <a:p>
            <a:endParaRPr lang="en-US" dirty="0"/>
          </a:p>
        </p:txBody>
      </p:sp>
      <p:pic>
        <p:nvPicPr>
          <p:cNvPr id="8" name="Picture 7" descr="A diagram of a software release&#10;&#10;Description automatically generated">
            <a:extLst>
              <a:ext uri="{FF2B5EF4-FFF2-40B4-BE49-F238E27FC236}">
                <a16:creationId xmlns:a16="http://schemas.microsoft.com/office/drawing/2014/main" id="{A3B51483-60DB-3ECD-47B2-379ACADA9F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9027" y="2081139"/>
            <a:ext cx="4343400" cy="3314700"/>
          </a:xfrm>
          <a:prstGeom prst="rect">
            <a:avLst/>
          </a:prstGeom>
        </p:spPr>
      </p:pic>
    </p:spTree>
    <p:extLst>
      <p:ext uri="{BB962C8B-B14F-4D97-AF65-F5344CB8AC3E}">
        <p14:creationId xmlns:p14="http://schemas.microsoft.com/office/powerpoint/2010/main" val="2570982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7F9B-7E3E-3AC6-D118-026EE0649E08}"/>
              </a:ext>
            </a:extLst>
          </p:cNvPr>
          <p:cNvSpPr>
            <a:spLocks noGrp="1"/>
          </p:cNvSpPr>
          <p:nvPr>
            <p:ph type="title"/>
          </p:nvPr>
        </p:nvSpPr>
        <p:spPr>
          <a:xfrm>
            <a:off x="1028699" y="999068"/>
            <a:ext cx="6096495" cy="645284"/>
          </a:xfrm>
        </p:spPr>
        <p:txBody>
          <a:bodyPr/>
          <a:lstStyle/>
          <a:p>
            <a:r>
              <a:rPr lang="en-US" dirty="0"/>
              <a:t>A/B Testing</a:t>
            </a:r>
          </a:p>
        </p:txBody>
      </p:sp>
      <p:sp>
        <p:nvSpPr>
          <p:cNvPr id="7" name="Slide Number Placeholder 6">
            <a:extLst>
              <a:ext uri="{FF2B5EF4-FFF2-40B4-BE49-F238E27FC236}">
                <a16:creationId xmlns:a16="http://schemas.microsoft.com/office/drawing/2014/main" id="{D57C49C6-A278-9991-6445-06FE1DD269D1}"/>
              </a:ext>
            </a:extLst>
          </p:cNvPr>
          <p:cNvSpPr>
            <a:spLocks noGrp="1"/>
          </p:cNvSpPr>
          <p:nvPr>
            <p:ph type="sldNum" sz="quarter" idx="13"/>
          </p:nvPr>
        </p:nvSpPr>
        <p:spPr/>
        <p:txBody>
          <a:bodyPr/>
          <a:lstStyle/>
          <a:p>
            <a:fld id="{7782931A-7D25-4B4B-9464-57AE418934A3}" type="slidenum">
              <a:rPr lang="en-US" smtClean="0"/>
              <a:pPr/>
              <a:t>16</a:t>
            </a:fld>
            <a:endParaRPr lang="en-US"/>
          </a:p>
        </p:txBody>
      </p:sp>
      <p:sp>
        <p:nvSpPr>
          <p:cNvPr id="10" name="Footer Placeholder 3">
            <a:extLst>
              <a:ext uri="{FF2B5EF4-FFF2-40B4-BE49-F238E27FC236}">
                <a16:creationId xmlns:a16="http://schemas.microsoft.com/office/drawing/2014/main" id="{EF0A85C9-E8A0-7A69-B274-C2D5316643E4}"/>
              </a:ext>
            </a:extLst>
          </p:cNvPr>
          <p:cNvSpPr>
            <a:spLocks noGrp="1"/>
          </p:cNvSpPr>
          <p:nvPr>
            <p:ph type="ftr" sz="quarter" idx="12"/>
          </p:nvPr>
        </p:nvSpPr>
        <p:spPr>
          <a:xfrm>
            <a:off x="8298180" y="6294120"/>
            <a:ext cx="2852750" cy="181094"/>
          </a:xfrm>
        </p:spPr>
        <p:txBody>
          <a:bodyPr/>
          <a:lstStyle/>
          <a:p>
            <a:r>
              <a:rPr lang="en-US" dirty="0">
                <a:solidFill>
                  <a:schemeClr val="bg1"/>
                </a:solidFill>
              </a:rPr>
              <a:t>CI/CD                           13/04/2024</a:t>
            </a:r>
          </a:p>
        </p:txBody>
      </p:sp>
      <p:sp>
        <p:nvSpPr>
          <p:cNvPr id="5" name="Content Placeholder 4">
            <a:extLst>
              <a:ext uri="{FF2B5EF4-FFF2-40B4-BE49-F238E27FC236}">
                <a16:creationId xmlns:a16="http://schemas.microsoft.com/office/drawing/2014/main" id="{066496DF-7255-31DA-3ADE-025D51E49865}"/>
              </a:ext>
            </a:extLst>
          </p:cNvPr>
          <p:cNvSpPr>
            <a:spLocks noGrp="1"/>
          </p:cNvSpPr>
          <p:nvPr>
            <p:ph sz="half" idx="1"/>
          </p:nvPr>
        </p:nvSpPr>
        <p:spPr/>
        <p:txBody>
          <a:bodyPr/>
          <a:lstStyle/>
          <a:p>
            <a:pPr algn="l" fontAlgn="base"/>
            <a:r>
              <a:rPr lang="en-IN" sz="1600" b="0" i="0" dirty="0">
                <a:solidFill>
                  <a:srgbClr val="1F1F1F"/>
                </a:solidFill>
                <a:effectLst/>
              </a:rPr>
              <a:t>A/B testing (also known as split testing or bucket testing) is </a:t>
            </a:r>
            <a:r>
              <a:rPr lang="en-IN" sz="1600" b="0" i="0" dirty="0">
                <a:solidFill>
                  <a:srgbClr val="040C28"/>
                </a:solidFill>
                <a:effectLst/>
              </a:rPr>
              <a:t>a methodology for comparing two versions of a webpage or app against each other to determine which one performs better</a:t>
            </a:r>
            <a:r>
              <a:rPr lang="en-IN" sz="1600" b="0" i="0" dirty="0">
                <a:solidFill>
                  <a:srgbClr val="1F1F1F"/>
                </a:solidFill>
                <a:effectLst/>
              </a:rPr>
              <a:t>.</a:t>
            </a:r>
          </a:p>
          <a:p>
            <a:pPr algn="l" fontAlgn="base"/>
            <a:endParaRPr lang="en-IN" sz="1600" i="0" dirty="0">
              <a:effectLst/>
            </a:endParaRPr>
          </a:p>
          <a:p>
            <a:pPr algn="l" fontAlgn="base"/>
            <a:br>
              <a:rPr lang="en-IN" b="0" i="0" u="none" strike="noStrike" dirty="0">
                <a:solidFill>
                  <a:srgbClr val="18A3FA"/>
                </a:solidFill>
                <a:effectLst/>
                <a:highlight>
                  <a:srgbClr val="FFFFFF"/>
                </a:highlight>
                <a:latin typeface="JetBrains Sans"/>
                <a:hlinkClick r:id="rId2"/>
              </a:rPr>
            </a:br>
            <a:endParaRPr lang="en-IN" b="0" i="0" dirty="0">
              <a:solidFill>
                <a:srgbClr val="343434"/>
              </a:solidFill>
              <a:effectLst/>
              <a:highlight>
                <a:srgbClr val="FFFFFF"/>
              </a:highlight>
              <a:latin typeface="JetBrains Sans"/>
            </a:endParaRPr>
          </a:p>
          <a:p>
            <a:endParaRPr lang="en-US" dirty="0"/>
          </a:p>
        </p:txBody>
      </p:sp>
      <p:pic>
        <p:nvPicPr>
          <p:cNvPr id="4" name="Picture 3" descr="A diagram of a test&#10;&#10;Description automatically generated">
            <a:extLst>
              <a:ext uri="{FF2B5EF4-FFF2-40B4-BE49-F238E27FC236}">
                <a16:creationId xmlns:a16="http://schemas.microsoft.com/office/drawing/2014/main" id="{BF88A36B-E327-F22A-FF4B-E0472E1535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197" y="3429000"/>
            <a:ext cx="5807612" cy="2823145"/>
          </a:xfrm>
          <a:prstGeom prst="rect">
            <a:avLst/>
          </a:prstGeom>
        </p:spPr>
      </p:pic>
      <p:pic>
        <p:nvPicPr>
          <p:cNvPr id="6" name="Picture 5">
            <a:extLst>
              <a:ext uri="{FF2B5EF4-FFF2-40B4-BE49-F238E27FC236}">
                <a16:creationId xmlns:a16="http://schemas.microsoft.com/office/drawing/2014/main" id="{5A007A23-D9EB-30C0-3731-CD7295E15748}"/>
              </a:ext>
            </a:extLst>
          </p:cNvPr>
          <p:cNvPicPr>
            <a:picLocks noChangeAspect="1"/>
          </p:cNvPicPr>
          <p:nvPr/>
        </p:nvPicPr>
        <p:blipFill>
          <a:blip r:embed="rId4"/>
          <a:stretch>
            <a:fillRect/>
          </a:stretch>
        </p:blipFill>
        <p:spPr>
          <a:xfrm>
            <a:off x="6836312" y="2497018"/>
            <a:ext cx="4916903" cy="2885629"/>
          </a:xfrm>
          <a:prstGeom prst="rect">
            <a:avLst/>
          </a:prstGeom>
        </p:spPr>
      </p:pic>
    </p:spTree>
    <p:extLst>
      <p:ext uri="{BB962C8B-B14F-4D97-AF65-F5344CB8AC3E}">
        <p14:creationId xmlns:p14="http://schemas.microsoft.com/office/powerpoint/2010/main" val="2251630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9CF7C-AFAB-48F1-8FC3-CCCE989822A6}"/>
              </a:ext>
            </a:extLst>
          </p:cNvPr>
          <p:cNvSpPr>
            <a:spLocks noGrp="1"/>
          </p:cNvSpPr>
          <p:nvPr>
            <p:ph type="title"/>
          </p:nvPr>
        </p:nvSpPr>
        <p:spPr/>
        <p:txBody>
          <a:bodyPr/>
          <a:lstStyle/>
          <a:p>
            <a:r>
              <a:rPr lang="en-US" dirty="0"/>
              <a:t>Q&amp;A</a:t>
            </a:r>
          </a:p>
        </p:txBody>
      </p:sp>
    </p:spTree>
    <p:extLst>
      <p:ext uri="{BB962C8B-B14F-4D97-AF65-F5344CB8AC3E}">
        <p14:creationId xmlns:p14="http://schemas.microsoft.com/office/powerpoint/2010/main" val="3862587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p:txBody>
          <a:bodyPr/>
          <a:lstStyle/>
          <a:p>
            <a:r>
              <a:rPr lang="en-US" dirty="0"/>
              <a:t>Thank you</a:t>
            </a:r>
          </a:p>
        </p:txBody>
      </p:sp>
      <p:pic>
        <p:nvPicPr>
          <p:cNvPr id="7" name="Picture Placeholder 6" descr="White Darts">
            <a:extLst>
              <a:ext uri="{FF2B5EF4-FFF2-40B4-BE49-F238E27FC236}">
                <a16:creationId xmlns:a16="http://schemas.microsoft.com/office/drawing/2014/main" id="{8A7A839A-FCAC-2F45-B138-DD0DC7C61FB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3" name="Content Placeholder 2">
            <a:extLst>
              <a:ext uri="{FF2B5EF4-FFF2-40B4-BE49-F238E27FC236}">
                <a16:creationId xmlns:a16="http://schemas.microsoft.com/office/drawing/2014/main" id="{8D87CE19-F795-8240-B223-A5CA7C9DE0E5}"/>
              </a:ext>
            </a:extLst>
          </p:cNvPr>
          <p:cNvSpPr>
            <a:spLocks noGrp="1"/>
          </p:cNvSpPr>
          <p:nvPr>
            <p:ph sz="half" idx="1"/>
          </p:nvPr>
        </p:nvSpPr>
        <p:spPr/>
        <p:txBody>
          <a:bodyPr/>
          <a:lstStyle/>
          <a:p>
            <a:r>
              <a:rPr lang="en-US" dirty="0">
                <a:cs typeface="Biome Light" panose="020B0303030204020804" pitchFamily="34" charset="0"/>
              </a:rPr>
              <a:t>Thanks to your commitment and participation throughout the session</a:t>
            </a:r>
          </a:p>
          <a:p>
            <a:endParaRPr lang="en-US" dirty="0">
              <a:cs typeface="Biome Light" panose="020B0303030204020804" pitchFamily="34" charset="0"/>
            </a:endParaRPr>
          </a:p>
          <a:p>
            <a:r>
              <a:rPr lang="en-US" dirty="0">
                <a:cs typeface="Biome Light" panose="020B0303030204020804" pitchFamily="34" charset="0"/>
              </a:rPr>
              <a:t>For any queries feel free to write to me at:</a:t>
            </a:r>
          </a:p>
          <a:p>
            <a:endParaRPr lang="en-US" dirty="0"/>
          </a:p>
        </p:txBody>
      </p:sp>
      <p:sp>
        <p:nvSpPr>
          <p:cNvPr id="5" name="Content Placeholder 4">
            <a:extLst>
              <a:ext uri="{FF2B5EF4-FFF2-40B4-BE49-F238E27FC236}">
                <a16:creationId xmlns:a16="http://schemas.microsoft.com/office/drawing/2014/main" id="{788D6534-C18A-6F43-BFAE-88E2F83FD9B4}"/>
              </a:ext>
            </a:extLst>
          </p:cNvPr>
          <p:cNvSpPr>
            <a:spLocks noGrp="1"/>
          </p:cNvSpPr>
          <p:nvPr>
            <p:ph sz="quarter" idx="12"/>
          </p:nvPr>
        </p:nvSpPr>
        <p:spPr>
          <a:xfrm>
            <a:off x="6257107" y="3829587"/>
            <a:ext cx="4876800" cy="543031"/>
          </a:xfrm>
        </p:spPr>
        <p:txBody>
          <a:bodyPr/>
          <a:lstStyle/>
          <a:p>
            <a:r>
              <a:rPr lang="en-US" b="1" dirty="0"/>
              <a:t>Email ID:</a:t>
            </a:r>
            <a:r>
              <a:rPr lang="en-US" dirty="0"/>
              <a:t>    </a:t>
            </a:r>
          </a:p>
          <a:p>
            <a:r>
              <a:rPr lang="en-US" dirty="0"/>
              <a:t>Rajdip.sengupta17@iimranchi.ac.in</a:t>
            </a:r>
          </a:p>
        </p:txBody>
      </p:sp>
      <p:sp>
        <p:nvSpPr>
          <p:cNvPr id="8" name="Slide Number Placeholder 7">
            <a:extLst>
              <a:ext uri="{FF2B5EF4-FFF2-40B4-BE49-F238E27FC236}">
                <a16:creationId xmlns:a16="http://schemas.microsoft.com/office/drawing/2014/main" id="{8A0CAF6B-5914-4E2F-90A1-4B2D92D5ADC0}"/>
              </a:ext>
            </a:extLst>
          </p:cNvPr>
          <p:cNvSpPr>
            <a:spLocks noGrp="1"/>
          </p:cNvSpPr>
          <p:nvPr>
            <p:ph type="sldNum" sz="quarter" idx="15"/>
          </p:nvPr>
        </p:nvSpPr>
        <p:spPr>
          <a:xfrm>
            <a:off x="11493500" y="6292334"/>
            <a:ext cx="412750" cy="182880"/>
          </a:xfrm>
        </p:spPr>
        <p:txBody>
          <a:bodyPr/>
          <a:lstStyle/>
          <a:p>
            <a:fld id="{7782931A-7D25-4B4B-9464-57AE418934A3}" type="slidenum">
              <a:rPr lang="en-US" smtClean="0"/>
              <a:pPr/>
              <a:t>18</a:t>
            </a:fld>
            <a:endParaRPr lang="en-US"/>
          </a:p>
        </p:txBody>
      </p:sp>
      <p:sp>
        <p:nvSpPr>
          <p:cNvPr id="4" name="Footer Placeholder 3">
            <a:extLst>
              <a:ext uri="{FF2B5EF4-FFF2-40B4-BE49-F238E27FC236}">
                <a16:creationId xmlns:a16="http://schemas.microsoft.com/office/drawing/2014/main" id="{C3878E6D-2B23-81F1-0E6C-8AE8E331A7D8}"/>
              </a:ext>
            </a:extLst>
          </p:cNvPr>
          <p:cNvSpPr txBox="1">
            <a:spLocks/>
          </p:cNvSpPr>
          <p:nvPr/>
        </p:nvSpPr>
        <p:spPr>
          <a:xfrm>
            <a:off x="7554351" y="6294120"/>
            <a:ext cx="3596579" cy="181094"/>
          </a:xfrm>
          <a:prstGeom prst="rect">
            <a:avLst/>
          </a:prstGeom>
        </p:spPr>
        <p:txBody>
          <a:bodyPr lIns="0" tIns="0" rIns="0" bIns="0" anchor="t"/>
          <a:lstStyle>
            <a:lvl1pPr marL="0" indent="0" algn="l" defTabSz="914400" rtl="0" eaLnBrk="1" latinLnBrk="0" hangingPunct="1">
              <a:lnSpc>
                <a:spcPct val="90000"/>
              </a:lnSpc>
              <a:spcBef>
                <a:spcPts val="1000"/>
              </a:spcBef>
              <a:buFontTx/>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Tx/>
              <a:buNone/>
              <a:defRPr sz="12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Tx/>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Tx/>
              <a:buNone/>
              <a:defRPr sz="12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Tx/>
              <a:buNone/>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CI/CD                           13/04/2024</a:t>
            </a:r>
          </a:p>
        </p:txBody>
      </p:sp>
    </p:spTree>
    <p:extLst>
      <p:ext uri="{BB962C8B-B14F-4D97-AF65-F5344CB8AC3E}">
        <p14:creationId xmlns:p14="http://schemas.microsoft.com/office/powerpoint/2010/main" val="1743235640"/>
      </p:ext>
    </p:extLst>
  </p:cSld>
  <p:clrMapOvr>
    <a:masterClrMapping/>
  </p:clrMapOvr>
</p:sld>
</file>

<file path=ppt/theme/theme1.xml><?xml version="1.0" encoding="utf-8"?>
<a:theme xmlns:a="http://schemas.openxmlformats.org/drawingml/2006/main" name="Theme1">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 id="{44541DF4-21D6-4F7A-B904-007D7865A971}" vid="{47A233BE-44D9-439C-9A9E-AF9EA0822A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D363B3-DC66-45B9-8B2A-DA220F5DD1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1B53F0-FE0E-4C4C-84FF-93580062270A}">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3149A8C3-21EC-4C35-871F-CCC7148089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894</Words>
  <Application>Microsoft Macintosh PowerPoint</Application>
  <PresentationFormat>Widescreen</PresentationFormat>
  <Paragraphs>116</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Arial Nova</vt:lpstr>
      <vt:lpstr>Biome Light</vt:lpstr>
      <vt:lpstr>Calibri</vt:lpstr>
      <vt:lpstr>JetBrains Sans</vt:lpstr>
      <vt:lpstr>var(--rs-font-family-headers,var(--rs-font-family-jb-sans,"JetBrains Sans",Inter,system-ui,-apple-system,BlinkMacSystemFont,"Segoe UI",Roboto,Oxygen,Ubuntu,Cantarell,"Droid Sans","Helvetica Neue",Arial,sans-serif))</vt:lpstr>
      <vt:lpstr>Wingdings</vt:lpstr>
      <vt:lpstr>Theme1</vt:lpstr>
      <vt:lpstr>CI/CD</vt:lpstr>
      <vt:lpstr>Agenda</vt:lpstr>
      <vt:lpstr>The Origin of CI/CD</vt:lpstr>
      <vt:lpstr>Continuous Integration</vt:lpstr>
      <vt:lpstr>Continuous Delivery</vt:lpstr>
      <vt:lpstr>What is a Pipeline?</vt:lpstr>
      <vt:lpstr>What is a Pipeline?</vt:lpstr>
      <vt:lpstr>What is a Pipeline?</vt:lpstr>
      <vt:lpstr>Advantages of CI/CD</vt:lpstr>
      <vt:lpstr>Tools for CI/CD</vt:lpstr>
      <vt:lpstr>Testing Types and Environment</vt:lpstr>
      <vt:lpstr>Feature Flags and Canary Deployment</vt:lpstr>
      <vt:lpstr>Feature Flags</vt:lpstr>
      <vt:lpstr>Why do we need Feature Flags?</vt:lpstr>
      <vt:lpstr>Canary Release Technique</vt:lpstr>
      <vt:lpstr>A/B Testing</vt:lpstr>
      <vt:lpstr>Q&amp;A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2020-10-14T20:00:28Z</dcterms:created>
  <dcterms:modified xsi:type="dcterms:W3CDTF">2024-04-12T13:49:16Z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