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sldIdLst>
    <p:sldId id="276" r:id="rId3"/>
    <p:sldId id="258" r:id="rId4"/>
    <p:sldId id="259" r:id="rId5"/>
    <p:sldId id="260" r:id="rId6"/>
    <p:sldId id="261" r:id="rId7"/>
    <p:sldId id="262" r:id="rId8"/>
    <p:sldId id="263" r:id="rId9"/>
    <p:sldId id="264" r:id="rId10"/>
    <p:sldId id="265" r:id="rId11"/>
    <p:sldId id="266" r:id="rId12"/>
    <p:sldId id="267" r:id="rId13"/>
    <p:sldId id="268" r:id="rId14"/>
    <p:sldId id="274" r:id="rId15"/>
    <p:sldId id="269" r:id="rId16"/>
    <p:sldId id="275" r:id="rId17"/>
    <p:sldId id="270" r:id="rId18"/>
    <p:sldId id="271" r:id="rId19"/>
    <p:sldId id="272"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719D92-F929-4837-BDA8-19E11493F7D5}" v="21" dt="2024-08-23T06:50:48.4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572"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97557A-4DEB-16BE-3406-C8C3B0354CDC}"/>
              </a:ext>
            </a:extLst>
          </p:cNvPr>
          <p:cNvSpPr/>
          <p:nvPr userDrawn="1"/>
        </p:nvSpPr>
        <p:spPr>
          <a:xfrm>
            <a:off x="0" y="838200"/>
            <a:ext cx="91440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 name="Picture 2" descr="E:\Learning Mode\imp\Nitika ppt\T\Product design and development\PRODUCT-DESIGN.jpg">
            <a:extLst>
              <a:ext uri="{FF2B5EF4-FFF2-40B4-BE49-F238E27FC236}">
                <a16:creationId xmlns:a16="http://schemas.microsoft.com/office/drawing/2014/main" id="{F3ECADA9-5BE8-8125-2E2D-706B2F3C7A8B}"/>
              </a:ext>
            </a:extLst>
          </p:cNvPr>
          <p:cNvPicPr>
            <a:picLocks noChangeAspect="1" noChangeArrowheads="1"/>
          </p:cNvPicPr>
          <p:nvPr userDrawn="1"/>
        </p:nvPicPr>
        <p:blipFill>
          <a:blip r:embed="rId2"/>
          <a:srcRect l="68667" t="44180" r="1469" b="21973"/>
          <a:stretch>
            <a:fillRect/>
          </a:stretch>
        </p:blipFill>
        <p:spPr bwMode="auto">
          <a:xfrm>
            <a:off x="0" y="2362200"/>
            <a:ext cx="4876800" cy="3048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TextBox 14">
            <a:extLst>
              <a:ext uri="{FF2B5EF4-FFF2-40B4-BE49-F238E27FC236}">
                <a16:creationId xmlns:a16="http://schemas.microsoft.com/office/drawing/2014/main" id="{FA3029E8-A9FC-B226-B1A7-5CB10A5673C3}"/>
              </a:ext>
            </a:extLst>
          </p:cNvPr>
          <p:cNvSpPr txBox="1">
            <a:spLocks noChangeArrowheads="1"/>
          </p:cNvSpPr>
          <p:nvPr userDrawn="1"/>
        </p:nvSpPr>
        <p:spPr bwMode="auto">
          <a:xfrm>
            <a:off x="73025" y="906463"/>
            <a:ext cx="9204325" cy="769937"/>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4400" b="1">
                <a:latin typeface="Tahoma" pitchFamily="34" charset="0"/>
                <a:cs typeface="Tahoma" pitchFamily="34" charset="0"/>
              </a:rPr>
              <a:t>Product Design &amp; Development </a:t>
            </a:r>
          </a:p>
        </p:txBody>
      </p:sp>
      <p:cxnSp>
        <p:nvCxnSpPr>
          <p:cNvPr id="5" name="Straight Connector 4">
            <a:extLst>
              <a:ext uri="{FF2B5EF4-FFF2-40B4-BE49-F238E27FC236}">
                <a16:creationId xmlns:a16="http://schemas.microsoft.com/office/drawing/2014/main" id="{3B744243-756F-694B-9298-7785389E7B48}"/>
              </a:ext>
            </a:extLst>
          </p:cNvPr>
          <p:cNvCxnSpPr/>
          <p:nvPr userDrawn="1"/>
        </p:nvCxnSpPr>
        <p:spPr>
          <a:xfrm rot="5400000">
            <a:off x="-1334293" y="4228306"/>
            <a:ext cx="44958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3CCEE5A-5B86-2125-F6C3-7BA4A63A157B}"/>
              </a:ext>
            </a:extLst>
          </p:cNvPr>
          <p:cNvCxnSpPr/>
          <p:nvPr userDrawn="1"/>
        </p:nvCxnSpPr>
        <p:spPr>
          <a:xfrm>
            <a:off x="457200" y="6170613"/>
            <a:ext cx="64008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9AC12CA1-4DAF-08BA-C74A-13B52424CF11}"/>
              </a:ext>
            </a:extLst>
          </p:cNvPr>
          <p:cNvSpPr/>
          <p:nvPr userDrawn="1"/>
        </p:nvSpPr>
        <p:spPr>
          <a:xfrm>
            <a:off x="685800" y="5943600"/>
            <a:ext cx="457200" cy="457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F1167E71-DFF3-1BA5-7FDA-EA5774441857}"/>
              </a:ext>
            </a:extLst>
          </p:cNvPr>
          <p:cNvCxnSpPr/>
          <p:nvPr userDrawn="1"/>
        </p:nvCxnSpPr>
        <p:spPr>
          <a:xfrm>
            <a:off x="533400" y="5713413"/>
            <a:ext cx="49530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2C0632FD-CDCA-7FB1-3BF9-6E38393E6611}"/>
              </a:ext>
            </a:extLst>
          </p:cNvPr>
          <p:cNvSpPr/>
          <p:nvPr userDrawn="1"/>
        </p:nvSpPr>
        <p:spPr>
          <a:xfrm>
            <a:off x="762000" y="5486400"/>
            <a:ext cx="381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Box 27">
            <a:extLst>
              <a:ext uri="{FF2B5EF4-FFF2-40B4-BE49-F238E27FC236}">
                <a16:creationId xmlns:a16="http://schemas.microsoft.com/office/drawing/2014/main" id="{D6EAD522-96CB-ED5B-F068-BE292B09C513}"/>
              </a:ext>
            </a:extLst>
          </p:cNvPr>
          <p:cNvSpPr txBox="1">
            <a:spLocks noChangeArrowheads="1"/>
          </p:cNvSpPr>
          <p:nvPr userDrawn="1"/>
        </p:nvSpPr>
        <p:spPr bwMode="auto">
          <a:xfrm>
            <a:off x="7010400" y="5287963"/>
            <a:ext cx="2106613" cy="1570037"/>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600">
                <a:latin typeface="Arial Black" pitchFamily="34" charset="0"/>
              </a:rPr>
              <a:t>4</a:t>
            </a:r>
            <a:r>
              <a:rPr lang="en-US">
                <a:latin typeface="Calibri" pitchFamily="34" charset="0"/>
              </a:rPr>
              <a:t> </a:t>
            </a:r>
            <a:r>
              <a:rPr lang="en-US" sz="2800" b="1">
                <a:latin typeface="Calibri" pitchFamily="34" charset="0"/>
              </a:rPr>
              <a:t>Edition</a:t>
            </a:r>
          </a:p>
        </p:txBody>
      </p:sp>
      <p:sp>
        <p:nvSpPr>
          <p:cNvPr id="11" name="TextBox 28">
            <a:extLst>
              <a:ext uri="{FF2B5EF4-FFF2-40B4-BE49-F238E27FC236}">
                <a16:creationId xmlns:a16="http://schemas.microsoft.com/office/drawing/2014/main" id="{EB601977-A60B-4006-BF79-72B03FAA618C}"/>
              </a:ext>
            </a:extLst>
          </p:cNvPr>
          <p:cNvSpPr txBox="1">
            <a:spLocks noChangeArrowheads="1"/>
          </p:cNvSpPr>
          <p:nvPr userDrawn="1"/>
        </p:nvSpPr>
        <p:spPr bwMode="auto">
          <a:xfrm>
            <a:off x="7772400" y="5334000"/>
            <a:ext cx="685800" cy="369888"/>
          </a:xfrm>
          <a:prstGeom prst="rect">
            <a:avLst/>
          </a:prstGeom>
          <a:noFill/>
          <a:ln w="9525">
            <a:noFill/>
            <a:miter lim="800000"/>
            <a:headEnd/>
            <a:tailEnd/>
          </a:ln>
        </p:spPr>
        <p:txBody>
          <a:bodyPr>
            <a:spAutoFit/>
          </a:bodyPr>
          <a:lstStyle/>
          <a:p>
            <a:pPr fontAlgn="auto">
              <a:spcBef>
                <a:spcPts val="0"/>
              </a:spcBef>
              <a:spcAft>
                <a:spcPts val="0"/>
              </a:spcAft>
              <a:defRPr/>
            </a:pPr>
            <a:r>
              <a:rPr lang="en-US" b="1">
                <a:latin typeface="Calibri" pitchFamily="34" charset="0"/>
              </a:rPr>
              <a:t>th</a:t>
            </a:r>
          </a:p>
        </p:txBody>
      </p:sp>
      <p:sp>
        <p:nvSpPr>
          <p:cNvPr id="12" name="TextBox 30">
            <a:extLst>
              <a:ext uri="{FF2B5EF4-FFF2-40B4-BE49-F238E27FC236}">
                <a16:creationId xmlns:a16="http://schemas.microsoft.com/office/drawing/2014/main" id="{A067DDA6-081A-F59D-DBE1-B19A55AD7DE1}"/>
              </a:ext>
            </a:extLst>
          </p:cNvPr>
          <p:cNvSpPr txBox="1">
            <a:spLocks noChangeArrowheads="1"/>
          </p:cNvSpPr>
          <p:nvPr userDrawn="1"/>
        </p:nvSpPr>
        <p:spPr bwMode="auto">
          <a:xfrm>
            <a:off x="4953000" y="3124200"/>
            <a:ext cx="3810000" cy="1016000"/>
          </a:xfrm>
          <a:prstGeom prst="rect">
            <a:avLst/>
          </a:prstGeom>
          <a:noFill/>
          <a:ln w="9525">
            <a:noFill/>
            <a:miter lim="800000"/>
            <a:headEnd/>
            <a:tailEnd/>
          </a:ln>
        </p:spPr>
        <p:txBody>
          <a:bodyPr>
            <a:spAutoFit/>
          </a:bodyPr>
          <a:lstStyle/>
          <a:p>
            <a:pPr fontAlgn="auto">
              <a:spcBef>
                <a:spcPts val="0"/>
              </a:spcBef>
              <a:spcAft>
                <a:spcPts val="0"/>
              </a:spcAft>
              <a:buFont typeface="Wingdings" pitchFamily="2" charset="2"/>
              <a:buChar char="§"/>
              <a:defRPr/>
            </a:pPr>
            <a:r>
              <a:rPr lang="en-US" sz="2000">
                <a:latin typeface="Arial Black" pitchFamily="34" charset="0"/>
              </a:rPr>
              <a:t>  Karl T Ulrich</a:t>
            </a:r>
          </a:p>
          <a:p>
            <a:pPr fontAlgn="auto">
              <a:spcBef>
                <a:spcPts val="0"/>
              </a:spcBef>
              <a:spcAft>
                <a:spcPts val="0"/>
              </a:spcAft>
              <a:buFont typeface="Wingdings" pitchFamily="2" charset="2"/>
              <a:buChar char="§"/>
              <a:defRPr/>
            </a:pPr>
            <a:r>
              <a:rPr lang="en-US" sz="2000">
                <a:latin typeface="Arial Black" pitchFamily="34" charset="0"/>
              </a:rPr>
              <a:t>  Steven D Eppinger</a:t>
            </a:r>
          </a:p>
          <a:p>
            <a:pPr fontAlgn="auto">
              <a:spcBef>
                <a:spcPts val="0"/>
              </a:spcBef>
              <a:spcAft>
                <a:spcPts val="0"/>
              </a:spcAft>
              <a:buFont typeface="Wingdings" pitchFamily="2" charset="2"/>
              <a:buChar char="§"/>
              <a:defRPr/>
            </a:pPr>
            <a:r>
              <a:rPr lang="en-US" sz="2000">
                <a:latin typeface="Arial Black" pitchFamily="34" charset="0"/>
              </a:rPr>
              <a:t>  Anita Goyal</a:t>
            </a:r>
          </a:p>
        </p:txBody>
      </p:sp>
      <p:sp>
        <p:nvSpPr>
          <p:cNvPr id="13" name="TextBox 12">
            <a:extLst>
              <a:ext uri="{FF2B5EF4-FFF2-40B4-BE49-F238E27FC236}">
                <a16:creationId xmlns:a16="http://schemas.microsoft.com/office/drawing/2014/main" id="{D529E134-734E-61B8-1574-7D2E7AB0E9F3}"/>
              </a:ext>
            </a:extLst>
          </p:cNvPr>
          <p:cNvSpPr txBox="1">
            <a:spLocks noChangeArrowheads="1"/>
          </p:cNvSpPr>
          <p:nvPr userDrawn="1"/>
        </p:nvSpPr>
        <p:spPr bwMode="auto">
          <a:xfrm>
            <a:off x="152400" y="6505575"/>
            <a:ext cx="1968500" cy="27622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200">
                <a:latin typeface="Calibri" pitchFamily="34" charset="0"/>
              </a:rPr>
              <a:t>Developed By: Anubhuti Jain</a:t>
            </a:r>
          </a:p>
        </p:txBody>
      </p:sp>
      <p:sp>
        <p:nvSpPr>
          <p:cNvPr id="14" name="Slide Number Placeholder 5">
            <a:extLst>
              <a:ext uri="{FF2B5EF4-FFF2-40B4-BE49-F238E27FC236}">
                <a16:creationId xmlns:a16="http://schemas.microsoft.com/office/drawing/2014/main" id="{5FE90987-C1C1-A03A-BFDF-6D43D02FF3A4}"/>
              </a:ext>
            </a:extLst>
          </p:cNvPr>
          <p:cNvSpPr>
            <a:spLocks noGrp="1"/>
          </p:cNvSpPr>
          <p:nvPr>
            <p:ph type="sldNum" sz="quarter" idx="10"/>
          </p:nvPr>
        </p:nvSpPr>
        <p:spPr/>
        <p:txBody>
          <a:bodyPr/>
          <a:lstStyle>
            <a:lvl1pPr>
              <a:defRPr/>
            </a:lvl1pPr>
          </a:lstStyle>
          <a:p>
            <a:fld id="{AE24A0D4-E366-4030-B229-D7B566A4C32B}" type="slidenum">
              <a:rPr lang="en-US" altLang="en-US"/>
              <a:pPr/>
              <a:t>‹#›</a:t>
            </a:fld>
            <a:endParaRPr lang="en-US" altLang="en-US"/>
          </a:p>
        </p:txBody>
      </p:sp>
    </p:spTree>
    <p:extLst>
      <p:ext uri="{BB962C8B-B14F-4D97-AF65-F5344CB8AC3E}">
        <p14:creationId xmlns:p14="http://schemas.microsoft.com/office/powerpoint/2010/main" val="2838548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2" name="Group 7">
            <a:extLst>
              <a:ext uri="{FF2B5EF4-FFF2-40B4-BE49-F238E27FC236}">
                <a16:creationId xmlns:a16="http://schemas.microsoft.com/office/drawing/2014/main" id="{F9256343-F0ED-5BC4-6F0F-FA9E89E41BF8}"/>
              </a:ext>
            </a:extLst>
          </p:cNvPr>
          <p:cNvGrpSpPr>
            <a:grpSpLocks/>
          </p:cNvGrpSpPr>
          <p:nvPr userDrawn="1"/>
        </p:nvGrpSpPr>
        <p:grpSpPr bwMode="auto">
          <a:xfrm>
            <a:off x="0" y="1371600"/>
            <a:ext cx="9144000" cy="5394325"/>
            <a:chOff x="0" y="1371600"/>
            <a:chExt cx="9144000" cy="5394960"/>
          </a:xfrm>
        </p:grpSpPr>
        <p:cxnSp>
          <p:nvCxnSpPr>
            <p:cNvPr id="4" name="Straight Connector 3">
              <a:extLst>
                <a:ext uri="{FF2B5EF4-FFF2-40B4-BE49-F238E27FC236}">
                  <a16:creationId xmlns:a16="http://schemas.microsoft.com/office/drawing/2014/main" id="{FEEEFF52-1427-A7A4-3A83-BB34F5A8DCF4}"/>
                </a:ext>
              </a:extLst>
            </p:cNvPr>
            <p:cNvCxnSpPr/>
            <p:nvPr/>
          </p:nvCxnSpPr>
          <p:spPr>
            <a:xfrm rot="5400000">
              <a:off x="6141720" y="4069081"/>
              <a:ext cx="53949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BB9857C-6787-CECB-CCDC-7B91724CB47E}"/>
                </a:ext>
              </a:extLst>
            </p:cNvPr>
            <p:cNvCxnSpPr/>
            <p:nvPr/>
          </p:nvCxnSpPr>
          <p:spPr>
            <a:xfrm rot="10800000">
              <a:off x="0" y="6248974"/>
              <a:ext cx="9144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1213FFB3-7537-AB1F-235D-44A4D7750842}"/>
                </a:ext>
              </a:extLst>
            </p:cNvPr>
            <p:cNvSpPr/>
            <p:nvPr/>
          </p:nvSpPr>
          <p:spPr>
            <a:xfrm>
              <a:off x="8610600" y="6020347"/>
              <a:ext cx="514350" cy="457254"/>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 name="Title 3">
            <a:extLst>
              <a:ext uri="{FF2B5EF4-FFF2-40B4-BE49-F238E27FC236}">
                <a16:creationId xmlns:a16="http://schemas.microsoft.com/office/drawing/2014/main" id="{330679CE-8B08-0EE6-C647-A451A64D745E}"/>
              </a:ext>
            </a:extLst>
          </p:cNvPr>
          <p:cNvSpPr txBox="1">
            <a:spLocks/>
          </p:cNvSpPr>
          <p:nvPr userDrawn="1"/>
        </p:nvSpPr>
        <p:spPr>
          <a:xfrm>
            <a:off x="0" y="274638"/>
            <a:ext cx="9144000" cy="1143000"/>
          </a:xfrm>
          <a:prstGeom prst="rect">
            <a:avLst/>
          </a:prstGeom>
          <a:solidFill>
            <a:schemeClr val="bg1"/>
          </a:solidFill>
        </p:spPr>
        <p:txBody>
          <a:bodyPr anchor="ctr"/>
          <a:lstStyle/>
          <a:p>
            <a:pPr algn="ctr" fontAlgn="auto">
              <a:spcBef>
                <a:spcPts val="0"/>
              </a:spcBef>
              <a:spcAft>
                <a:spcPts val="0"/>
              </a:spcAft>
              <a:defRPr/>
            </a:pPr>
            <a:endParaRPr lang="en-US" sz="3200" b="1" dirty="0">
              <a:latin typeface="Times New Roman" pitchFamily="18" charset="0"/>
              <a:ea typeface="+mj-ea"/>
              <a:cs typeface="Times New Roman" pitchFamily="18" charset="0"/>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lvl1pPr>
              <a:defRPr sz="3200" b="1">
                <a:latin typeface="Times New Roman" pitchFamily="18" charset="0"/>
                <a:cs typeface="Times New Roman" pitchFamily="18" charset="0"/>
              </a:defRPr>
            </a:lvl1pPr>
          </a:lstStyle>
          <a:p>
            <a:r>
              <a:rPr lang="en-US"/>
              <a:t>Click to edit Master title style</a:t>
            </a:r>
            <a:endParaRPr lang="en-US" dirty="0"/>
          </a:p>
        </p:txBody>
      </p:sp>
      <p:sp>
        <p:nvSpPr>
          <p:cNvPr id="8" name="Footer Placeholder 4">
            <a:extLst>
              <a:ext uri="{FF2B5EF4-FFF2-40B4-BE49-F238E27FC236}">
                <a16:creationId xmlns:a16="http://schemas.microsoft.com/office/drawing/2014/main" id="{0A35B068-27DC-2B13-C58B-19261179068C}"/>
              </a:ext>
            </a:extLst>
          </p:cNvPr>
          <p:cNvSpPr>
            <a:spLocks noGrp="1"/>
          </p:cNvSpPr>
          <p:nvPr>
            <p:ph type="ftr" sz="quarter" idx="10"/>
          </p:nvPr>
        </p:nvSpPr>
        <p:spPr>
          <a:xfrm>
            <a:off x="228600" y="6492875"/>
            <a:ext cx="8610600" cy="365125"/>
          </a:xfrm>
        </p:spPr>
        <p:txBody>
          <a:bodyPr/>
          <a:lstStyle>
            <a:lvl1pPr>
              <a:defRPr smtClean="0"/>
            </a:lvl1pPr>
          </a:lstStyle>
          <a:p>
            <a:pPr>
              <a:defRPr/>
            </a:pPr>
            <a:r>
              <a:rPr lang="en-US"/>
              <a:t>TMH Copyright © 2009                                                                                                                               Product Design and Development 4th ed.</a:t>
            </a:r>
            <a:endParaRPr lang="en-US" dirty="0"/>
          </a:p>
        </p:txBody>
      </p:sp>
      <p:sp>
        <p:nvSpPr>
          <p:cNvPr id="9" name="Slide Number Placeholder 5">
            <a:extLst>
              <a:ext uri="{FF2B5EF4-FFF2-40B4-BE49-F238E27FC236}">
                <a16:creationId xmlns:a16="http://schemas.microsoft.com/office/drawing/2014/main" id="{F1EBB2EC-D254-4EE1-74E2-78EB5CE7C86C}"/>
              </a:ext>
            </a:extLst>
          </p:cNvPr>
          <p:cNvSpPr>
            <a:spLocks noGrp="1"/>
          </p:cNvSpPr>
          <p:nvPr>
            <p:ph type="sldNum" sz="quarter" idx="11"/>
          </p:nvPr>
        </p:nvSpPr>
        <p:spPr>
          <a:xfrm>
            <a:off x="8763000" y="0"/>
            <a:ext cx="381000" cy="365125"/>
          </a:xfrm>
        </p:spPr>
        <p:txBody>
          <a:bodyPr/>
          <a:lstStyle>
            <a:lvl1pPr>
              <a:defRPr/>
            </a:lvl1pPr>
          </a:lstStyle>
          <a:p>
            <a:fld id="{5841E775-BDB8-4589-AE1B-8BA3A9ED9301}" type="slidenum">
              <a:rPr lang="en-US" altLang="en-US"/>
              <a:pPr/>
              <a:t>‹#›</a:t>
            </a:fld>
            <a:endParaRPr lang="en-US" altLang="en-US"/>
          </a:p>
        </p:txBody>
      </p:sp>
    </p:spTree>
    <p:extLst>
      <p:ext uri="{BB962C8B-B14F-4D97-AF65-F5344CB8AC3E}">
        <p14:creationId xmlns:p14="http://schemas.microsoft.com/office/powerpoint/2010/main" val="2457112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DD80126-5451-36DA-B83C-1B4BBC3EAF20}"/>
              </a:ext>
            </a:extLst>
          </p:cNvPr>
          <p:cNvSpPr/>
          <p:nvPr userDrawn="1"/>
        </p:nvSpPr>
        <p:spPr>
          <a:xfrm>
            <a:off x="0" y="2895600"/>
            <a:ext cx="9144000" cy="1447800"/>
          </a:xfrm>
          <a:prstGeom prst="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Rectangle 2">
            <a:extLst>
              <a:ext uri="{FF2B5EF4-FFF2-40B4-BE49-F238E27FC236}">
                <a16:creationId xmlns:a16="http://schemas.microsoft.com/office/drawing/2014/main" id="{567F5293-BB00-1B8D-FAB5-0F41AD4DE2C1}"/>
              </a:ext>
            </a:extLst>
          </p:cNvPr>
          <p:cNvSpPr/>
          <p:nvPr userDrawn="1"/>
        </p:nvSpPr>
        <p:spPr>
          <a:xfrm>
            <a:off x="0" y="2209800"/>
            <a:ext cx="35814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2400" b="1" dirty="0">
                <a:latin typeface="Arial Black" pitchFamily="34" charset="0"/>
              </a:rPr>
              <a:t>CHAPTER SEVEN</a:t>
            </a:r>
          </a:p>
        </p:txBody>
      </p:sp>
      <p:cxnSp>
        <p:nvCxnSpPr>
          <p:cNvPr id="4" name="Straight Connector 3">
            <a:extLst>
              <a:ext uri="{FF2B5EF4-FFF2-40B4-BE49-F238E27FC236}">
                <a16:creationId xmlns:a16="http://schemas.microsoft.com/office/drawing/2014/main" id="{D40CCBEF-39F1-F7FC-ED62-50FA68C0D2E8}"/>
              </a:ext>
            </a:extLst>
          </p:cNvPr>
          <p:cNvCxnSpPr/>
          <p:nvPr userDrawn="1"/>
        </p:nvCxnSpPr>
        <p:spPr>
          <a:xfrm rot="5400000">
            <a:off x="6438901" y="4000500"/>
            <a:ext cx="3733800" cy="31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9B32035D-D23E-7119-C4F5-BFD49E16B6EF}"/>
              </a:ext>
            </a:extLst>
          </p:cNvPr>
          <p:cNvCxnSpPr/>
          <p:nvPr userDrawn="1"/>
        </p:nvCxnSpPr>
        <p:spPr>
          <a:xfrm rot="10800000">
            <a:off x="4114800" y="5257800"/>
            <a:ext cx="50292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86060B14-DBC3-CBFD-2A29-118B80074F0F}"/>
              </a:ext>
            </a:extLst>
          </p:cNvPr>
          <p:cNvSpPr/>
          <p:nvPr userDrawn="1"/>
        </p:nvSpPr>
        <p:spPr>
          <a:xfrm>
            <a:off x="8077200" y="5029200"/>
            <a:ext cx="533400" cy="533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a:extLst>
              <a:ext uri="{FF2B5EF4-FFF2-40B4-BE49-F238E27FC236}">
                <a16:creationId xmlns:a16="http://schemas.microsoft.com/office/drawing/2014/main" id="{4970D584-8D2D-62B7-A029-F322375EF335}"/>
              </a:ext>
            </a:extLst>
          </p:cNvPr>
          <p:cNvSpPr/>
          <p:nvPr userDrawn="1"/>
        </p:nvSpPr>
        <p:spPr>
          <a:xfrm>
            <a:off x="8153400" y="5105400"/>
            <a:ext cx="381000" cy="381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extBox 7">
            <a:extLst>
              <a:ext uri="{FF2B5EF4-FFF2-40B4-BE49-F238E27FC236}">
                <a16:creationId xmlns:a16="http://schemas.microsoft.com/office/drawing/2014/main" id="{6CB4101B-024E-B2AD-4AA5-736D63E240C4}"/>
              </a:ext>
            </a:extLst>
          </p:cNvPr>
          <p:cNvSpPr txBox="1"/>
          <p:nvPr userDrawn="1"/>
        </p:nvSpPr>
        <p:spPr>
          <a:xfrm>
            <a:off x="0" y="2895600"/>
            <a:ext cx="8153400" cy="830263"/>
          </a:xfrm>
          <a:prstGeom prst="rect">
            <a:avLst/>
          </a:prstGeom>
          <a:noFill/>
        </p:spPr>
        <p:txBody>
          <a:bodyPr>
            <a:spAutoFit/>
          </a:bodyPr>
          <a:lstStyle/>
          <a:p>
            <a:pPr algn="ctr" fontAlgn="auto">
              <a:spcBef>
                <a:spcPts val="0"/>
              </a:spcBef>
              <a:spcAft>
                <a:spcPts val="0"/>
              </a:spcAft>
              <a:defRPr/>
            </a:pPr>
            <a:r>
              <a:rPr lang="en-US" sz="4800" b="1" dirty="0">
                <a:latin typeface="+mj-lt"/>
              </a:rPr>
              <a:t>Concept Selection</a:t>
            </a:r>
          </a:p>
        </p:txBody>
      </p:sp>
      <p:sp>
        <p:nvSpPr>
          <p:cNvPr id="9" name="Slide Number Placeholder 5">
            <a:extLst>
              <a:ext uri="{FF2B5EF4-FFF2-40B4-BE49-F238E27FC236}">
                <a16:creationId xmlns:a16="http://schemas.microsoft.com/office/drawing/2014/main" id="{577CDBE1-DC17-C925-A605-9F3C0FD88791}"/>
              </a:ext>
            </a:extLst>
          </p:cNvPr>
          <p:cNvSpPr>
            <a:spLocks noGrp="1"/>
          </p:cNvSpPr>
          <p:nvPr>
            <p:ph type="sldNum" sz="quarter" idx="10"/>
          </p:nvPr>
        </p:nvSpPr>
        <p:spPr/>
        <p:txBody>
          <a:bodyPr/>
          <a:lstStyle>
            <a:lvl1pPr>
              <a:defRPr/>
            </a:lvl1pPr>
          </a:lstStyle>
          <a:p>
            <a:fld id="{450D504D-2CB0-4333-B720-30655227F806}" type="slidenum">
              <a:rPr lang="en-US" altLang="en-US"/>
              <a:pPr/>
              <a:t>‹#›</a:t>
            </a:fld>
            <a:endParaRPr lang="en-US" altLang="en-US"/>
          </a:p>
        </p:txBody>
      </p:sp>
      <p:sp>
        <p:nvSpPr>
          <p:cNvPr id="10" name="Footer Placeholder 10">
            <a:extLst>
              <a:ext uri="{FF2B5EF4-FFF2-40B4-BE49-F238E27FC236}">
                <a16:creationId xmlns:a16="http://schemas.microsoft.com/office/drawing/2014/main" id="{6120E2F7-4133-F456-B4FD-88E7F65139DC}"/>
              </a:ext>
            </a:extLst>
          </p:cNvPr>
          <p:cNvSpPr>
            <a:spLocks noGrp="1"/>
          </p:cNvSpPr>
          <p:nvPr>
            <p:ph type="ftr" sz="quarter" idx="11"/>
          </p:nvPr>
        </p:nvSpPr>
        <p:spPr/>
        <p:txBody>
          <a:bodyPr/>
          <a:lstStyle>
            <a:lvl1pPr>
              <a:defRPr/>
            </a:lvl1pPr>
          </a:lstStyle>
          <a:p>
            <a:pPr>
              <a:defRPr/>
            </a:pPr>
            <a:r>
              <a:rPr lang="en-US"/>
              <a:t>TMH Copyright © 2009                                                                                                                               Product Design and Development 4th ed.</a:t>
            </a:r>
            <a:endParaRPr lang="en-US" dirty="0"/>
          </a:p>
        </p:txBody>
      </p:sp>
    </p:spTree>
    <p:extLst>
      <p:ext uri="{BB962C8B-B14F-4D97-AF65-F5344CB8AC3E}">
        <p14:creationId xmlns:p14="http://schemas.microsoft.com/office/powerpoint/2010/main" val="3167092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EE9C05-51B4-2192-B2A8-8B68A6AD217C}"/>
              </a:ext>
            </a:extLst>
          </p:cNvPr>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Footer Placeholder 5">
            <a:extLst>
              <a:ext uri="{FF2B5EF4-FFF2-40B4-BE49-F238E27FC236}">
                <a16:creationId xmlns:a16="http://schemas.microsoft.com/office/drawing/2014/main" id="{F2B7287F-0A12-29CF-15D3-79AC3727BB7E}"/>
              </a:ext>
            </a:extLst>
          </p:cNvPr>
          <p:cNvSpPr>
            <a:spLocks noGrp="1"/>
          </p:cNvSpPr>
          <p:nvPr>
            <p:ph type="ftr" sz="quarter" idx="11"/>
          </p:nvPr>
        </p:nvSpPr>
        <p:spPr/>
        <p:txBody>
          <a:bodyPr/>
          <a:lstStyle>
            <a:lvl1pPr>
              <a:defRPr smtClean="0"/>
            </a:lvl1pPr>
          </a:lstStyle>
          <a:p>
            <a:pPr>
              <a:defRPr/>
            </a:pPr>
            <a:r>
              <a:rPr lang="en-US"/>
              <a:t>TMH Copyright © 2009                                                                                                                               Product Design and Development 4th ed.</a:t>
            </a:r>
          </a:p>
        </p:txBody>
      </p:sp>
      <p:sp>
        <p:nvSpPr>
          <p:cNvPr id="7" name="Slide Number Placeholder 6">
            <a:extLst>
              <a:ext uri="{FF2B5EF4-FFF2-40B4-BE49-F238E27FC236}">
                <a16:creationId xmlns:a16="http://schemas.microsoft.com/office/drawing/2014/main" id="{7D21A6B9-A745-363C-98BE-80BAEBD12C33}"/>
              </a:ext>
            </a:extLst>
          </p:cNvPr>
          <p:cNvSpPr>
            <a:spLocks noGrp="1"/>
          </p:cNvSpPr>
          <p:nvPr>
            <p:ph type="sldNum" sz="quarter" idx="12"/>
          </p:nvPr>
        </p:nvSpPr>
        <p:spPr/>
        <p:txBody>
          <a:bodyPr/>
          <a:lstStyle>
            <a:lvl1pPr>
              <a:defRPr/>
            </a:lvl1pPr>
          </a:lstStyle>
          <a:p>
            <a:fld id="{D871F9DD-3DB3-4824-A6F0-9F1C33939DBA}" type="slidenum">
              <a:rPr lang="en-US" altLang="en-US"/>
              <a:pPr/>
              <a:t>‹#›</a:t>
            </a:fld>
            <a:endParaRPr lang="en-US" altLang="en-US"/>
          </a:p>
        </p:txBody>
      </p:sp>
    </p:spTree>
    <p:extLst>
      <p:ext uri="{BB962C8B-B14F-4D97-AF65-F5344CB8AC3E}">
        <p14:creationId xmlns:p14="http://schemas.microsoft.com/office/powerpoint/2010/main" val="2322769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01CF7A-5A5A-13DC-09AA-B00C7A855E96}"/>
              </a:ext>
            </a:extLst>
          </p:cNvPr>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8" name="Footer Placeholder 7">
            <a:extLst>
              <a:ext uri="{FF2B5EF4-FFF2-40B4-BE49-F238E27FC236}">
                <a16:creationId xmlns:a16="http://schemas.microsoft.com/office/drawing/2014/main" id="{B29D32BA-3864-98EB-7339-F41A5EC81DD6}"/>
              </a:ext>
            </a:extLst>
          </p:cNvPr>
          <p:cNvSpPr>
            <a:spLocks noGrp="1"/>
          </p:cNvSpPr>
          <p:nvPr>
            <p:ph type="ftr" sz="quarter" idx="11"/>
          </p:nvPr>
        </p:nvSpPr>
        <p:spPr/>
        <p:txBody>
          <a:bodyPr/>
          <a:lstStyle>
            <a:lvl1pPr>
              <a:defRPr smtClean="0"/>
            </a:lvl1pPr>
          </a:lstStyle>
          <a:p>
            <a:pPr>
              <a:defRPr/>
            </a:pPr>
            <a:r>
              <a:rPr lang="en-US"/>
              <a:t>TMH Copyright © 2009                                                                                                                               Product Design and Development 4th ed.</a:t>
            </a:r>
          </a:p>
        </p:txBody>
      </p:sp>
      <p:sp>
        <p:nvSpPr>
          <p:cNvPr id="9" name="Slide Number Placeholder 8">
            <a:extLst>
              <a:ext uri="{FF2B5EF4-FFF2-40B4-BE49-F238E27FC236}">
                <a16:creationId xmlns:a16="http://schemas.microsoft.com/office/drawing/2014/main" id="{772F0EC2-D38F-6BB5-D0C4-EB1940B6A7C3}"/>
              </a:ext>
            </a:extLst>
          </p:cNvPr>
          <p:cNvSpPr>
            <a:spLocks noGrp="1"/>
          </p:cNvSpPr>
          <p:nvPr>
            <p:ph type="sldNum" sz="quarter" idx="12"/>
          </p:nvPr>
        </p:nvSpPr>
        <p:spPr/>
        <p:txBody>
          <a:bodyPr/>
          <a:lstStyle>
            <a:lvl1pPr>
              <a:defRPr/>
            </a:lvl1pPr>
          </a:lstStyle>
          <a:p>
            <a:fld id="{68D46FC8-1F3A-4CA8-B8F9-7E475B6DEC00}" type="slidenum">
              <a:rPr lang="en-US" altLang="en-US"/>
              <a:pPr/>
              <a:t>‹#›</a:t>
            </a:fld>
            <a:endParaRPr lang="en-US" altLang="en-US"/>
          </a:p>
        </p:txBody>
      </p:sp>
    </p:spTree>
    <p:extLst>
      <p:ext uri="{BB962C8B-B14F-4D97-AF65-F5344CB8AC3E}">
        <p14:creationId xmlns:p14="http://schemas.microsoft.com/office/powerpoint/2010/main" val="1267193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22A97-1644-360B-474E-6102CDBDBFFF}"/>
              </a:ext>
            </a:extLst>
          </p:cNvPr>
          <p:cNvSpPr/>
          <p:nvPr userDrawn="1"/>
        </p:nvSpPr>
        <p:spPr>
          <a:xfrm>
            <a:off x="0" y="304800"/>
            <a:ext cx="9144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3200" b="1" dirty="0">
              <a:solidFill>
                <a:schemeClr val="tx1"/>
              </a:solidFill>
            </a:endParaRPr>
          </a:p>
        </p:txBody>
      </p:sp>
      <p:sp>
        <p:nvSpPr>
          <p:cNvPr id="2" name="Title 1"/>
          <p:cNvSpPr>
            <a:spLocks noGrp="1"/>
          </p:cNvSpPr>
          <p:nvPr>
            <p:ph type="title"/>
          </p:nvPr>
        </p:nvSpPr>
        <p:spPr>
          <a:xfrm>
            <a:off x="457200" y="274638"/>
            <a:ext cx="8229600" cy="563562"/>
          </a:xfrm>
        </p:spPr>
        <p:txBody>
          <a:bodyPr/>
          <a:lstStyle>
            <a:lvl1pPr>
              <a:defRPr>
                <a:latin typeface="Times New Roman" pitchFamily="18" charset="0"/>
                <a:cs typeface="Times New Roman" pitchFamily="18"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9DEFF375-7CA3-130E-31A6-0FDA0FDAA356}"/>
              </a:ext>
            </a:extLst>
          </p:cNvPr>
          <p:cNvSpPr>
            <a:spLocks noGrp="1"/>
          </p:cNvSpPr>
          <p:nvPr>
            <p:ph type="ftr" sz="quarter" idx="10"/>
          </p:nvPr>
        </p:nvSpPr>
        <p:spPr>
          <a:xfrm>
            <a:off x="304800" y="6324600"/>
            <a:ext cx="8610600" cy="365125"/>
          </a:xfrm>
        </p:spPr>
        <p:txBody>
          <a:bodyPr/>
          <a:lstStyle>
            <a:lvl1pPr>
              <a:defRPr dirty="0" smtClean="0"/>
            </a:lvl1pPr>
          </a:lstStyle>
          <a:p>
            <a:pPr>
              <a:defRPr/>
            </a:pPr>
            <a:r>
              <a:rPr lang="en-US"/>
              <a:t>TMH Copyright © 2009                                                                                                                               Product Design and Development 4th ed.</a:t>
            </a:r>
          </a:p>
        </p:txBody>
      </p:sp>
      <p:sp>
        <p:nvSpPr>
          <p:cNvPr id="5" name="Slide Number Placeholder 4">
            <a:extLst>
              <a:ext uri="{FF2B5EF4-FFF2-40B4-BE49-F238E27FC236}">
                <a16:creationId xmlns:a16="http://schemas.microsoft.com/office/drawing/2014/main" id="{317487F2-4FB3-2A22-1A0D-1B9726BA50F2}"/>
              </a:ext>
            </a:extLst>
          </p:cNvPr>
          <p:cNvSpPr>
            <a:spLocks noGrp="1"/>
          </p:cNvSpPr>
          <p:nvPr>
            <p:ph type="sldNum" sz="quarter" idx="11"/>
          </p:nvPr>
        </p:nvSpPr>
        <p:spPr/>
        <p:txBody>
          <a:bodyPr/>
          <a:lstStyle>
            <a:lvl1pPr>
              <a:defRPr/>
            </a:lvl1pPr>
          </a:lstStyle>
          <a:p>
            <a:fld id="{B1EF9896-7565-4493-A8C1-72E3E45D4318}" type="slidenum">
              <a:rPr lang="en-US" altLang="en-US"/>
              <a:pPr/>
              <a:t>‹#›</a:t>
            </a:fld>
            <a:endParaRPr lang="en-US" altLang="en-US"/>
          </a:p>
        </p:txBody>
      </p:sp>
    </p:spTree>
    <p:extLst>
      <p:ext uri="{BB962C8B-B14F-4D97-AF65-F5344CB8AC3E}">
        <p14:creationId xmlns:p14="http://schemas.microsoft.com/office/powerpoint/2010/main" val="3058688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EEA58A-40C0-CB00-D2E1-7A81A28E4419}"/>
              </a:ext>
            </a:extLst>
          </p:cNvPr>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3" name="Footer Placeholder 2">
            <a:extLst>
              <a:ext uri="{FF2B5EF4-FFF2-40B4-BE49-F238E27FC236}">
                <a16:creationId xmlns:a16="http://schemas.microsoft.com/office/drawing/2014/main" id="{AE87830D-BCC7-D859-875E-F21821711949}"/>
              </a:ext>
            </a:extLst>
          </p:cNvPr>
          <p:cNvSpPr>
            <a:spLocks noGrp="1"/>
          </p:cNvSpPr>
          <p:nvPr>
            <p:ph type="ftr" sz="quarter" idx="11"/>
          </p:nvPr>
        </p:nvSpPr>
        <p:spPr/>
        <p:txBody>
          <a:bodyPr/>
          <a:lstStyle>
            <a:lvl1pPr>
              <a:defRPr smtClean="0"/>
            </a:lvl1pPr>
          </a:lstStyle>
          <a:p>
            <a:pPr>
              <a:defRPr/>
            </a:pPr>
            <a:r>
              <a:rPr lang="en-US"/>
              <a:t>TMH Copyright © 2009                                                                                                                               Product Design and Development 4th ed.</a:t>
            </a:r>
          </a:p>
        </p:txBody>
      </p:sp>
      <p:sp>
        <p:nvSpPr>
          <p:cNvPr id="4" name="Slide Number Placeholder 3">
            <a:extLst>
              <a:ext uri="{FF2B5EF4-FFF2-40B4-BE49-F238E27FC236}">
                <a16:creationId xmlns:a16="http://schemas.microsoft.com/office/drawing/2014/main" id="{339C5A7B-7360-CB69-9B37-28E576E3286D}"/>
              </a:ext>
            </a:extLst>
          </p:cNvPr>
          <p:cNvSpPr>
            <a:spLocks noGrp="1"/>
          </p:cNvSpPr>
          <p:nvPr>
            <p:ph type="sldNum" sz="quarter" idx="12"/>
          </p:nvPr>
        </p:nvSpPr>
        <p:spPr/>
        <p:txBody>
          <a:bodyPr/>
          <a:lstStyle>
            <a:lvl1pPr>
              <a:defRPr/>
            </a:lvl1pPr>
          </a:lstStyle>
          <a:p>
            <a:fld id="{9E958766-10C5-4845-8D25-FB5666E000F7}" type="slidenum">
              <a:rPr lang="en-US" altLang="en-US"/>
              <a:pPr/>
              <a:t>‹#›</a:t>
            </a:fld>
            <a:endParaRPr lang="en-US" altLang="en-US"/>
          </a:p>
        </p:txBody>
      </p:sp>
    </p:spTree>
    <p:extLst>
      <p:ext uri="{BB962C8B-B14F-4D97-AF65-F5344CB8AC3E}">
        <p14:creationId xmlns:p14="http://schemas.microsoft.com/office/powerpoint/2010/main" val="1273657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69F7D04F-35B7-1AD1-75C9-DA1C18A59AD2}"/>
              </a:ext>
            </a:extLst>
          </p:cNvPr>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Footer Placeholder 5">
            <a:extLst>
              <a:ext uri="{FF2B5EF4-FFF2-40B4-BE49-F238E27FC236}">
                <a16:creationId xmlns:a16="http://schemas.microsoft.com/office/drawing/2014/main" id="{E1FF9E07-B49F-455B-DBC6-E34A372AF5BF}"/>
              </a:ext>
            </a:extLst>
          </p:cNvPr>
          <p:cNvSpPr>
            <a:spLocks noGrp="1"/>
          </p:cNvSpPr>
          <p:nvPr>
            <p:ph type="ftr" sz="quarter" idx="11"/>
          </p:nvPr>
        </p:nvSpPr>
        <p:spPr/>
        <p:txBody>
          <a:bodyPr/>
          <a:lstStyle>
            <a:lvl1pPr>
              <a:defRPr smtClean="0"/>
            </a:lvl1pPr>
          </a:lstStyle>
          <a:p>
            <a:pPr>
              <a:defRPr/>
            </a:pPr>
            <a:r>
              <a:rPr lang="en-US"/>
              <a:t>TMH Copyright © 2009                                                                                                                               Product Design and Development 4th ed.</a:t>
            </a:r>
          </a:p>
        </p:txBody>
      </p:sp>
      <p:sp>
        <p:nvSpPr>
          <p:cNvPr id="7" name="Slide Number Placeholder 6">
            <a:extLst>
              <a:ext uri="{FF2B5EF4-FFF2-40B4-BE49-F238E27FC236}">
                <a16:creationId xmlns:a16="http://schemas.microsoft.com/office/drawing/2014/main" id="{F656F14E-68B7-2C7D-1E0C-F13D0B68677C}"/>
              </a:ext>
            </a:extLst>
          </p:cNvPr>
          <p:cNvSpPr>
            <a:spLocks noGrp="1"/>
          </p:cNvSpPr>
          <p:nvPr>
            <p:ph type="sldNum" sz="quarter" idx="12"/>
          </p:nvPr>
        </p:nvSpPr>
        <p:spPr/>
        <p:txBody>
          <a:bodyPr/>
          <a:lstStyle>
            <a:lvl1pPr>
              <a:defRPr/>
            </a:lvl1pPr>
          </a:lstStyle>
          <a:p>
            <a:fld id="{3BA17EF7-BB2B-49E3-BB5E-222D7307224C}" type="slidenum">
              <a:rPr lang="en-US" altLang="en-US"/>
              <a:pPr/>
              <a:t>‹#›</a:t>
            </a:fld>
            <a:endParaRPr lang="en-US" altLang="en-US"/>
          </a:p>
        </p:txBody>
      </p:sp>
    </p:spTree>
    <p:extLst>
      <p:ext uri="{BB962C8B-B14F-4D97-AF65-F5344CB8AC3E}">
        <p14:creationId xmlns:p14="http://schemas.microsoft.com/office/powerpoint/2010/main" val="2791057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F64AD94D-62FD-19E3-2983-2917194A485A}"/>
              </a:ext>
            </a:extLst>
          </p:cNvPr>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Footer Placeholder 5">
            <a:extLst>
              <a:ext uri="{FF2B5EF4-FFF2-40B4-BE49-F238E27FC236}">
                <a16:creationId xmlns:a16="http://schemas.microsoft.com/office/drawing/2014/main" id="{E0463DEA-E058-C9AE-D3FC-64BEFDAF0078}"/>
              </a:ext>
            </a:extLst>
          </p:cNvPr>
          <p:cNvSpPr>
            <a:spLocks noGrp="1"/>
          </p:cNvSpPr>
          <p:nvPr>
            <p:ph type="ftr" sz="quarter" idx="11"/>
          </p:nvPr>
        </p:nvSpPr>
        <p:spPr/>
        <p:txBody>
          <a:bodyPr/>
          <a:lstStyle>
            <a:lvl1pPr>
              <a:defRPr smtClean="0"/>
            </a:lvl1pPr>
          </a:lstStyle>
          <a:p>
            <a:pPr>
              <a:defRPr/>
            </a:pPr>
            <a:r>
              <a:rPr lang="en-US"/>
              <a:t>TMH Copyright © 2009                                                                                                                               Product Design and Development 4th ed.</a:t>
            </a:r>
          </a:p>
        </p:txBody>
      </p:sp>
      <p:sp>
        <p:nvSpPr>
          <p:cNvPr id="7" name="Slide Number Placeholder 6">
            <a:extLst>
              <a:ext uri="{FF2B5EF4-FFF2-40B4-BE49-F238E27FC236}">
                <a16:creationId xmlns:a16="http://schemas.microsoft.com/office/drawing/2014/main" id="{44DF75D4-F45F-D33E-CFFF-F242E85BB6D6}"/>
              </a:ext>
            </a:extLst>
          </p:cNvPr>
          <p:cNvSpPr>
            <a:spLocks noGrp="1"/>
          </p:cNvSpPr>
          <p:nvPr>
            <p:ph type="sldNum" sz="quarter" idx="12"/>
          </p:nvPr>
        </p:nvSpPr>
        <p:spPr/>
        <p:txBody>
          <a:bodyPr/>
          <a:lstStyle>
            <a:lvl1pPr>
              <a:defRPr/>
            </a:lvl1pPr>
          </a:lstStyle>
          <a:p>
            <a:fld id="{1EC7D379-A3A8-44F1-BC62-0DAF080FC426}" type="slidenum">
              <a:rPr lang="en-US" altLang="en-US"/>
              <a:pPr/>
              <a:t>‹#›</a:t>
            </a:fld>
            <a:endParaRPr lang="en-US" altLang="en-US"/>
          </a:p>
        </p:txBody>
      </p:sp>
    </p:spTree>
    <p:extLst>
      <p:ext uri="{BB962C8B-B14F-4D97-AF65-F5344CB8AC3E}">
        <p14:creationId xmlns:p14="http://schemas.microsoft.com/office/powerpoint/2010/main" val="697969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6016E0-A81D-2CBA-D13C-148CD563316B}"/>
              </a:ext>
            </a:extLst>
          </p:cNvPr>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5" name="Footer Placeholder 4">
            <a:extLst>
              <a:ext uri="{FF2B5EF4-FFF2-40B4-BE49-F238E27FC236}">
                <a16:creationId xmlns:a16="http://schemas.microsoft.com/office/drawing/2014/main" id="{F9A55C5F-81D9-B85F-9846-05710D4F3522}"/>
              </a:ext>
            </a:extLst>
          </p:cNvPr>
          <p:cNvSpPr>
            <a:spLocks noGrp="1"/>
          </p:cNvSpPr>
          <p:nvPr>
            <p:ph type="ftr" sz="quarter" idx="11"/>
          </p:nvPr>
        </p:nvSpPr>
        <p:spPr/>
        <p:txBody>
          <a:bodyPr/>
          <a:lstStyle>
            <a:lvl1pPr>
              <a:defRPr smtClean="0"/>
            </a:lvl1pPr>
          </a:lstStyle>
          <a:p>
            <a:pPr>
              <a:defRPr/>
            </a:pPr>
            <a:r>
              <a:rPr lang="en-US"/>
              <a:t>TMH Copyright © 2009                                                                                                                               Product Design and Development 4th ed.</a:t>
            </a:r>
          </a:p>
        </p:txBody>
      </p:sp>
      <p:sp>
        <p:nvSpPr>
          <p:cNvPr id="6" name="Slide Number Placeholder 5">
            <a:extLst>
              <a:ext uri="{FF2B5EF4-FFF2-40B4-BE49-F238E27FC236}">
                <a16:creationId xmlns:a16="http://schemas.microsoft.com/office/drawing/2014/main" id="{3E2F1976-4A41-8357-9759-0FB81F2ED133}"/>
              </a:ext>
            </a:extLst>
          </p:cNvPr>
          <p:cNvSpPr>
            <a:spLocks noGrp="1"/>
          </p:cNvSpPr>
          <p:nvPr>
            <p:ph type="sldNum" sz="quarter" idx="12"/>
          </p:nvPr>
        </p:nvSpPr>
        <p:spPr/>
        <p:txBody>
          <a:bodyPr/>
          <a:lstStyle>
            <a:lvl1pPr>
              <a:defRPr/>
            </a:lvl1pPr>
          </a:lstStyle>
          <a:p>
            <a:fld id="{458CA441-E8FD-4CE8-9E97-1762F4767BFF}" type="slidenum">
              <a:rPr lang="en-US" altLang="en-US"/>
              <a:pPr/>
              <a:t>‹#›</a:t>
            </a:fld>
            <a:endParaRPr lang="en-US" altLang="en-US"/>
          </a:p>
        </p:txBody>
      </p:sp>
    </p:spTree>
    <p:extLst>
      <p:ext uri="{BB962C8B-B14F-4D97-AF65-F5344CB8AC3E}">
        <p14:creationId xmlns:p14="http://schemas.microsoft.com/office/powerpoint/2010/main" val="3250174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F7F02E-21B0-E716-31F5-E4CAFACE2125}"/>
              </a:ext>
            </a:extLst>
          </p:cNvPr>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5" name="Footer Placeholder 4">
            <a:extLst>
              <a:ext uri="{FF2B5EF4-FFF2-40B4-BE49-F238E27FC236}">
                <a16:creationId xmlns:a16="http://schemas.microsoft.com/office/drawing/2014/main" id="{9F98060C-2739-6BA9-CD43-B00CD64DF5D2}"/>
              </a:ext>
            </a:extLst>
          </p:cNvPr>
          <p:cNvSpPr>
            <a:spLocks noGrp="1"/>
          </p:cNvSpPr>
          <p:nvPr>
            <p:ph type="ftr" sz="quarter" idx="11"/>
          </p:nvPr>
        </p:nvSpPr>
        <p:spPr/>
        <p:txBody>
          <a:bodyPr/>
          <a:lstStyle>
            <a:lvl1pPr>
              <a:defRPr smtClean="0"/>
            </a:lvl1pPr>
          </a:lstStyle>
          <a:p>
            <a:pPr>
              <a:defRPr/>
            </a:pPr>
            <a:r>
              <a:rPr lang="en-US"/>
              <a:t>TMH Copyright © 2009                                                                                                                               Product Design and Development 4th ed.</a:t>
            </a:r>
          </a:p>
        </p:txBody>
      </p:sp>
      <p:sp>
        <p:nvSpPr>
          <p:cNvPr id="6" name="Slide Number Placeholder 5">
            <a:extLst>
              <a:ext uri="{FF2B5EF4-FFF2-40B4-BE49-F238E27FC236}">
                <a16:creationId xmlns:a16="http://schemas.microsoft.com/office/drawing/2014/main" id="{F1031E24-6412-5A4A-DE70-15B1C6D6BFDB}"/>
              </a:ext>
            </a:extLst>
          </p:cNvPr>
          <p:cNvSpPr>
            <a:spLocks noGrp="1"/>
          </p:cNvSpPr>
          <p:nvPr>
            <p:ph type="sldNum" sz="quarter" idx="12"/>
          </p:nvPr>
        </p:nvSpPr>
        <p:spPr/>
        <p:txBody>
          <a:bodyPr/>
          <a:lstStyle>
            <a:lvl1pPr>
              <a:defRPr/>
            </a:lvl1pPr>
          </a:lstStyle>
          <a:p>
            <a:fld id="{4634C109-C911-4336-8ED7-E39ED7676463}" type="slidenum">
              <a:rPr lang="en-US" altLang="en-US"/>
              <a:pPr/>
              <a:t>‹#›</a:t>
            </a:fld>
            <a:endParaRPr lang="en-US" altLang="en-US"/>
          </a:p>
        </p:txBody>
      </p:sp>
    </p:spTree>
    <p:extLst>
      <p:ext uri="{BB962C8B-B14F-4D97-AF65-F5344CB8AC3E}">
        <p14:creationId xmlns:p14="http://schemas.microsoft.com/office/powerpoint/2010/main" val="3448985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A147F4-EB7C-15A6-BABE-BDF9902EDB37}"/>
              </a:ext>
            </a:extLst>
          </p:cNvPr>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Footer Placeholder 3">
            <a:extLst>
              <a:ext uri="{FF2B5EF4-FFF2-40B4-BE49-F238E27FC236}">
                <a16:creationId xmlns:a16="http://schemas.microsoft.com/office/drawing/2014/main" id="{30D82B20-71B7-A73D-1930-5A4BC3AAE05F}"/>
              </a:ext>
            </a:extLst>
          </p:cNvPr>
          <p:cNvSpPr>
            <a:spLocks noGrp="1"/>
          </p:cNvSpPr>
          <p:nvPr>
            <p:ph type="ftr" sz="quarter" idx="11"/>
          </p:nvPr>
        </p:nvSpPr>
        <p:spPr/>
        <p:txBody>
          <a:bodyPr/>
          <a:lstStyle>
            <a:lvl1pPr>
              <a:defRPr smtClean="0"/>
            </a:lvl1pPr>
          </a:lstStyle>
          <a:p>
            <a:pPr>
              <a:defRPr/>
            </a:pPr>
            <a:r>
              <a:rPr lang="en-US"/>
              <a:t>TMH Copyright © 2009                                                                                                                               Product Design and Development 4th ed.</a:t>
            </a:r>
          </a:p>
        </p:txBody>
      </p:sp>
      <p:sp>
        <p:nvSpPr>
          <p:cNvPr id="5" name="Slide Number Placeholder 4">
            <a:extLst>
              <a:ext uri="{FF2B5EF4-FFF2-40B4-BE49-F238E27FC236}">
                <a16:creationId xmlns:a16="http://schemas.microsoft.com/office/drawing/2014/main" id="{EBF80085-C189-3352-01DE-7DBCA9002271}"/>
              </a:ext>
            </a:extLst>
          </p:cNvPr>
          <p:cNvSpPr>
            <a:spLocks noGrp="1"/>
          </p:cNvSpPr>
          <p:nvPr>
            <p:ph type="sldNum" sz="quarter" idx="12"/>
          </p:nvPr>
        </p:nvSpPr>
        <p:spPr/>
        <p:txBody>
          <a:bodyPr/>
          <a:lstStyle>
            <a:lvl1pPr>
              <a:defRPr/>
            </a:lvl1pPr>
          </a:lstStyle>
          <a:p>
            <a:fld id="{1D299402-9A49-4E67-A14B-978CF3BB373A}" type="slidenum">
              <a:rPr lang="en-US" altLang="en-US"/>
              <a:pPr/>
              <a:t>‹#›</a:t>
            </a:fld>
            <a:endParaRPr lang="en-US" altLang="en-US"/>
          </a:p>
        </p:txBody>
      </p:sp>
    </p:spTree>
    <p:extLst>
      <p:ext uri="{BB962C8B-B14F-4D97-AF65-F5344CB8AC3E}">
        <p14:creationId xmlns:p14="http://schemas.microsoft.com/office/powerpoint/2010/main" val="27147172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DFCC579B-252F-C175-4BCA-145D9B7C2AF4}"/>
              </a:ext>
            </a:extLst>
          </p:cNvPr>
          <p:cNvSpPr>
            <a:spLocks noGrp="1"/>
          </p:cNvSpPr>
          <p:nvPr>
            <p:ph type="ftr" sz="quarter" idx="10"/>
          </p:nvPr>
        </p:nvSpPr>
        <p:spPr/>
        <p:txBody>
          <a:bodyPr/>
          <a:lstStyle>
            <a:lvl1pPr>
              <a:defRPr/>
            </a:lvl1pPr>
          </a:lstStyle>
          <a:p>
            <a:pPr>
              <a:defRPr/>
            </a:pPr>
            <a:r>
              <a:rPr lang="en-US"/>
              <a:t>TMH Copyright © 2009                                                                                                                               Product Design and Development 4th ed.</a:t>
            </a:r>
            <a:endParaRPr lang="en-US" dirty="0"/>
          </a:p>
        </p:txBody>
      </p:sp>
      <p:sp>
        <p:nvSpPr>
          <p:cNvPr id="4" name="Slide Number Placeholder 5">
            <a:extLst>
              <a:ext uri="{FF2B5EF4-FFF2-40B4-BE49-F238E27FC236}">
                <a16:creationId xmlns:a16="http://schemas.microsoft.com/office/drawing/2014/main" id="{2B1B651A-A9A5-B8B9-5051-FD69B214A0F5}"/>
              </a:ext>
            </a:extLst>
          </p:cNvPr>
          <p:cNvSpPr>
            <a:spLocks noGrp="1"/>
          </p:cNvSpPr>
          <p:nvPr>
            <p:ph type="sldNum" sz="quarter" idx="11"/>
          </p:nvPr>
        </p:nvSpPr>
        <p:spPr/>
        <p:txBody>
          <a:bodyPr/>
          <a:lstStyle>
            <a:lvl1pPr>
              <a:defRPr/>
            </a:lvl1pPr>
          </a:lstStyle>
          <a:p>
            <a:fld id="{C526EB50-B185-4BDA-844E-E71E7A14279C}" type="slidenum">
              <a:rPr lang="en-US" altLang="en-US"/>
              <a:pPr/>
              <a:t>‹#›</a:t>
            </a:fld>
            <a:endParaRPr lang="en-US" altLang="en-US"/>
          </a:p>
        </p:txBody>
      </p:sp>
    </p:spTree>
    <p:extLst>
      <p:ext uri="{BB962C8B-B14F-4D97-AF65-F5344CB8AC3E}">
        <p14:creationId xmlns:p14="http://schemas.microsoft.com/office/powerpoint/2010/main" val="2946869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386A-D23B-411C-8242-0652F12CE5C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MY"/>
          </a:p>
        </p:txBody>
      </p:sp>
      <p:sp>
        <p:nvSpPr>
          <p:cNvPr id="3" name="Subtitle 2">
            <a:extLst>
              <a:ext uri="{FF2B5EF4-FFF2-40B4-BE49-F238E27FC236}">
                <a16:creationId xmlns:a16="http://schemas.microsoft.com/office/drawing/2014/main" id="{1C65DFE4-5C53-4074-9476-E8DC5343F5FD}"/>
              </a:ext>
            </a:extLst>
          </p:cNvPr>
          <p:cNvSpPr>
            <a:spLocks noGrp="1"/>
          </p:cNvSpPr>
          <p:nvPr>
            <p:ph type="subTitle" idx="1"/>
          </p:nvPr>
        </p:nvSpPr>
        <p:spPr>
          <a:xfrm>
            <a:off x="1143000" y="3602038"/>
            <a:ext cx="6858000" cy="1655763"/>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34858E45-A29B-4596-B661-E1B3D8627465}"/>
              </a:ext>
            </a:extLst>
          </p:cNvPr>
          <p:cNvSpPr>
            <a:spLocks noGrp="1"/>
          </p:cNvSpPr>
          <p:nvPr>
            <p:ph type="dt" sz="half" idx="10"/>
          </p:nvPr>
        </p:nvSpPr>
        <p:spPr/>
        <p:txBody>
          <a:bodyPr/>
          <a:lstStyle/>
          <a:p>
            <a:fld id="{2DF53F88-8C94-43B9-AE85-62614F032695}" type="datetimeFigureOut">
              <a:rPr lang="en-MY" smtClean="0"/>
              <a:t>25/8/2024</a:t>
            </a:fld>
            <a:endParaRPr lang="en-MY"/>
          </a:p>
        </p:txBody>
      </p:sp>
      <p:sp>
        <p:nvSpPr>
          <p:cNvPr id="5" name="Footer Placeholder 4">
            <a:extLst>
              <a:ext uri="{FF2B5EF4-FFF2-40B4-BE49-F238E27FC236}">
                <a16:creationId xmlns:a16="http://schemas.microsoft.com/office/drawing/2014/main" id="{D1C1B3A8-C291-4241-9AEF-5F76623713E7}"/>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46F0BDB8-1BC3-4902-9510-7FC8FCCD4E4F}"/>
              </a:ext>
            </a:extLst>
          </p:cNvPr>
          <p:cNvSpPr>
            <a:spLocks noGrp="1"/>
          </p:cNvSpPr>
          <p:nvPr>
            <p:ph type="sldNum" sz="quarter" idx="12"/>
          </p:nvPr>
        </p:nvSpPr>
        <p:spPr/>
        <p:txBody>
          <a:bodyPr/>
          <a:lstStyle/>
          <a:p>
            <a:fld id="{CD6AE2B1-DEDC-48C7-868A-FF151D2D3979}" type="slidenum">
              <a:rPr lang="en-MY" smtClean="0"/>
              <a:t>‹#›</a:t>
            </a:fld>
            <a:endParaRPr lang="en-MY"/>
          </a:p>
        </p:txBody>
      </p:sp>
    </p:spTree>
    <p:extLst>
      <p:ext uri="{BB962C8B-B14F-4D97-AF65-F5344CB8AC3E}">
        <p14:creationId xmlns:p14="http://schemas.microsoft.com/office/powerpoint/2010/main" val="2505123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000000"/>
            </a:gs>
            <a:gs pos="50000">
              <a:srgbClr val="9CB86E"/>
            </a:gs>
            <a:gs pos="100000">
              <a:srgbClr val="156B13"/>
            </a:gs>
            <a:gs pos="100000">
              <a:srgbClr val="156B13"/>
            </a:gs>
            <a:gs pos="100000">
              <a:srgbClr val="156B13"/>
            </a:gs>
            <a:gs pos="100000">
              <a:srgbClr val="156B13"/>
            </a:gs>
            <a:gs pos="100000">
              <a:srgbClr val="156B13"/>
            </a:gs>
            <a:gs pos="100000">
              <a:srgbClr val="156B13"/>
            </a:gs>
            <a:gs pos="100000">
              <a:srgbClr val="156B13"/>
            </a:gs>
            <a:gs pos="100000">
              <a:srgbClr val="156B13"/>
            </a:gs>
          </a:gsLst>
          <a:lin ang="16200000" scaled="1"/>
        </a:gra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CF9AC9A-B798-2718-C83D-D8DD735252DE}"/>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A6146060-B4DF-8F91-9F47-CB2A6D8A0D9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a:extLst>
              <a:ext uri="{FF2B5EF4-FFF2-40B4-BE49-F238E27FC236}">
                <a16:creationId xmlns:a16="http://schemas.microsoft.com/office/drawing/2014/main" id="{E5E5F56E-DB91-02F7-CB71-89BFE98F60DD}"/>
              </a:ext>
            </a:extLst>
          </p:cNvPr>
          <p:cNvSpPr>
            <a:spLocks noGrp="1"/>
          </p:cNvSpPr>
          <p:nvPr>
            <p:ph type="ftr" sz="quarter" idx="3"/>
          </p:nvPr>
        </p:nvSpPr>
        <p:spPr>
          <a:xfrm>
            <a:off x="228600" y="6356350"/>
            <a:ext cx="8610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r>
              <a:rPr lang="en-US"/>
              <a:t>TMH Copyright © 2009                                                                                                                               Product Design and Development 4th ed.</a:t>
            </a:r>
            <a:endParaRPr lang="en-US" dirty="0"/>
          </a:p>
        </p:txBody>
      </p:sp>
      <p:sp>
        <p:nvSpPr>
          <p:cNvPr id="6" name="Slide Number Placeholder 5">
            <a:extLst>
              <a:ext uri="{FF2B5EF4-FFF2-40B4-BE49-F238E27FC236}">
                <a16:creationId xmlns:a16="http://schemas.microsoft.com/office/drawing/2014/main" id="{8C24EDC6-AD05-4177-04BC-A5A7B301C488}"/>
              </a:ext>
            </a:extLst>
          </p:cNvPr>
          <p:cNvSpPr>
            <a:spLocks noGrp="1"/>
          </p:cNvSpPr>
          <p:nvPr>
            <p:ph type="sldNum" sz="quarter" idx="4"/>
          </p:nvPr>
        </p:nvSpPr>
        <p:spPr>
          <a:xfrm>
            <a:off x="8686800" y="0"/>
            <a:ext cx="4572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panose="020F0502020204030204" pitchFamily="34" charset="0"/>
              </a:defRPr>
            </a:lvl1pPr>
          </a:lstStyle>
          <a:p>
            <a:fld id="{5A15569A-3639-4069-893E-0712CAE3898B}"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86" r:id="rId13"/>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8622F1-3731-4C9C-A23A-9E782BBCE25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259DD156-3C3C-4020-BEE1-6D1A61C6F4C5}"/>
              </a:ext>
            </a:extLst>
          </p:cNvPr>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AC5CF158-D5B8-4C0C-A8EB-C13BC50FCFBE}"/>
              </a:ext>
            </a:extLst>
          </p:cNvPr>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53F88-8C94-43B9-AE85-62614F032695}" type="datetimeFigureOut">
              <a:rPr lang="en-MY" smtClean="0"/>
              <a:t>25/8/2024</a:t>
            </a:fld>
            <a:endParaRPr lang="en-MY"/>
          </a:p>
        </p:txBody>
      </p:sp>
      <p:sp>
        <p:nvSpPr>
          <p:cNvPr id="5" name="Footer Placeholder 4">
            <a:extLst>
              <a:ext uri="{FF2B5EF4-FFF2-40B4-BE49-F238E27FC236}">
                <a16:creationId xmlns:a16="http://schemas.microsoft.com/office/drawing/2014/main" id="{E14A733A-8D9E-4B04-8C0F-2F52589815BB}"/>
              </a:ext>
            </a:extLst>
          </p:cNvPr>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5C0FFE8A-46E4-47CB-B784-08127A9F9ED2}"/>
              </a:ext>
            </a:extLst>
          </p:cNvPr>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6AE2B1-DEDC-48C7-868A-FF151D2D3979}" type="slidenum">
              <a:rPr lang="en-MY" smtClean="0"/>
              <a:t>‹#›</a:t>
            </a:fld>
            <a:endParaRPr lang="en-MY"/>
          </a:p>
        </p:txBody>
      </p:sp>
    </p:spTree>
    <p:extLst>
      <p:ext uri="{BB962C8B-B14F-4D97-AF65-F5344CB8AC3E}">
        <p14:creationId xmlns:p14="http://schemas.microsoft.com/office/powerpoint/2010/main" val="114883123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013" dirty="0"/>
          </a:p>
        </p:txBody>
      </p:sp>
      <p:sp>
        <p:nvSpPr>
          <p:cNvPr id="19" name="Freeform: Shape 11">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2088" y="-182376"/>
            <a:ext cx="1818655" cy="2708393"/>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013"/>
          </a:p>
        </p:txBody>
      </p:sp>
      <p:sp>
        <p:nvSpPr>
          <p:cNvPr id="21" name="Freeform: Shape 13">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78251" y="603314"/>
            <a:ext cx="1226966" cy="1226966"/>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013"/>
          </a:p>
        </p:txBody>
      </p:sp>
      <p:sp>
        <p:nvSpPr>
          <p:cNvPr id="16" name="Freeform: Shape 15">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220990" y="852310"/>
            <a:ext cx="3044545" cy="1911083"/>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013"/>
          </a:p>
        </p:txBody>
      </p:sp>
      <p:sp>
        <p:nvSpPr>
          <p:cNvPr id="18" name="Rectangle 17">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697194" y="1956586"/>
            <a:ext cx="889281" cy="88928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013"/>
          </a:p>
        </p:txBody>
      </p:sp>
      <p:sp>
        <p:nvSpPr>
          <p:cNvPr id="20" name="Freeform: Shape 19">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2167" y="4756307"/>
            <a:ext cx="1833680" cy="1774587"/>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013"/>
          </a:p>
        </p:txBody>
      </p:sp>
      <p:sp>
        <p:nvSpPr>
          <p:cNvPr id="22" name="Rectangle 21">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327342" y="4937170"/>
            <a:ext cx="696350" cy="696350"/>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013">
              <a:solidFill>
                <a:srgbClr val="FFFFFF"/>
              </a:solidFill>
              <a:effectLst>
                <a:outerShdw blurRad="38100" dist="38100" dir="2700000" algn="tl">
                  <a:srgbClr val="000000">
                    <a:alpha val="43137"/>
                  </a:srgbClr>
                </a:outerShdw>
              </a:effectLst>
            </a:endParaRPr>
          </a:p>
        </p:txBody>
      </p:sp>
      <p:sp>
        <p:nvSpPr>
          <p:cNvPr id="24" name="Freeform: Shape 23">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550985" y="1407985"/>
            <a:ext cx="4042034" cy="4042034"/>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013"/>
          </a:p>
        </p:txBody>
      </p:sp>
      <p:sp>
        <p:nvSpPr>
          <p:cNvPr id="26" name="Freeform: Shape 25">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025214" y="882214"/>
            <a:ext cx="5093576" cy="5093576"/>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013">
              <a:solidFill>
                <a:schemeClr val="tx1"/>
              </a:solidFill>
            </a:endParaRPr>
          </a:p>
        </p:txBody>
      </p:sp>
      <p:sp>
        <p:nvSpPr>
          <p:cNvPr id="3" name="Subtitle 2">
            <a:extLst>
              <a:ext uri="{FF2B5EF4-FFF2-40B4-BE49-F238E27FC236}">
                <a16:creationId xmlns:a16="http://schemas.microsoft.com/office/drawing/2014/main" id="{9CC39AC2-2B21-DC4C-B94E-D7AD885A62D7}"/>
              </a:ext>
            </a:extLst>
          </p:cNvPr>
          <p:cNvSpPr>
            <a:spLocks noGrp="1"/>
          </p:cNvSpPr>
          <p:nvPr>
            <p:ph type="subTitle" idx="1"/>
          </p:nvPr>
        </p:nvSpPr>
        <p:spPr>
          <a:xfrm>
            <a:off x="1323082" y="4255549"/>
            <a:ext cx="6445298" cy="1286951"/>
          </a:xfrm>
          <a:noFill/>
        </p:spPr>
        <p:txBody>
          <a:bodyPr>
            <a:normAutofit lnSpcReduction="10000"/>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1575" dirty="0">
                <a:solidFill>
                  <a:srgbClr val="080808"/>
                </a:solidFill>
                <a:latin typeface="Californian FB" panose="0207040306080B030204" pitchFamily="18" charset="0"/>
              </a:rPr>
              <a:t>Instructor:</a:t>
            </a:r>
          </a:p>
          <a:p>
            <a:pPr algn="ctr"/>
            <a:r>
              <a:rPr lang="en-US" sz="1575" b="1" dirty="0">
                <a:solidFill>
                  <a:srgbClr val="080808"/>
                </a:solidFill>
                <a:latin typeface="Californian FB" panose="0207040306080B030204" pitchFamily="18" charset="0"/>
              </a:rPr>
              <a:t>Dr. Sushil Kumar </a:t>
            </a:r>
          </a:p>
          <a:p>
            <a:pPr algn="ctr"/>
            <a:r>
              <a:rPr lang="en-US" sz="1575" dirty="0">
                <a:solidFill>
                  <a:srgbClr val="080808"/>
                </a:solidFill>
                <a:latin typeface="Californian FB" panose="0207040306080B030204" pitchFamily="18" charset="0"/>
              </a:rPr>
              <a:t>Assistant Professor </a:t>
            </a:r>
          </a:p>
          <a:p>
            <a:pPr algn="ctr"/>
            <a:r>
              <a:rPr lang="en-US" sz="1575" dirty="0">
                <a:solidFill>
                  <a:srgbClr val="080808"/>
                </a:solidFill>
                <a:latin typeface="Californian FB" panose="0207040306080B030204" pitchFamily="18" charset="0"/>
              </a:rPr>
              <a:t>Entrepreneurship , IIM Visakhapatnam </a:t>
            </a:r>
          </a:p>
          <a:p>
            <a:endParaRPr lang="en-US" sz="2400" dirty="0">
              <a:solidFill>
                <a:srgbClr val="080808"/>
              </a:solidFill>
            </a:endParaRPr>
          </a:p>
        </p:txBody>
      </p:sp>
      <p:sp>
        <p:nvSpPr>
          <p:cNvPr id="2" name="Title 1">
            <a:extLst>
              <a:ext uri="{FF2B5EF4-FFF2-40B4-BE49-F238E27FC236}">
                <a16:creationId xmlns:a16="http://schemas.microsoft.com/office/drawing/2014/main" id="{D326691B-C210-DD4C-98D6-B8A4D2C0E379}"/>
              </a:ext>
            </a:extLst>
          </p:cNvPr>
          <p:cNvSpPr>
            <a:spLocks noGrp="1"/>
          </p:cNvSpPr>
          <p:nvPr>
            <p:ph type="ctrTitle"/>
          </p:nvPr>
        </p:nvSpPr>
        <p:spPr>
          <a:xfrm>
            <a:off x="608372" y="2370794"/>
            <a:ext cx="8058205" cy="1740115"/>
          </a:xfrm>
          <a:noFill/>
        </p:spPr>
        <p:txBody>
          <a:bodyPr anchor="ct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lnSpc>
                <a:spcPct val="100000"/>
              </a:lnSpc>
            </a:pPr>
            <a:r>
              <a:rPr lang="en-US" sz="4400" dirty="0">
                <a:solidFill>
                  <a:srgbClr val="FF0000"/>
                </a:solidFill>
                <a:latin typeface="Cambria" panose="02040503050406030204" pitchFamily="18" charset="0"/>
                <a:ea typeface="Cambria" panose="02040503050406030204" pitchFamily="18" charset="0"/>
              </a:rPr>
              <a:t>Concept Selection</a:t>
            </a:r>
          </a:p>
        </p:txBody>
      </p:sp>
      <p:sp>
        <p:nvSpPr>
          <p:cNvPr id="28" name="Freeform: Shape 27">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222368" y="4950445"/>
            <a:ext cx="1673846" cy="1926608"/>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013"/>
          </a:p>
        </p:txBody>
      </p:sp>
      <p:sp>
        <p:nvSpPr>
          <p:cNvPr id="30" name="Rectangle 29">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290046" y="4789910"/>
            <a:ext cx="719989" cy="719989"/>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013"/>
          </a:p>
        </p:txBody>
      </p:sp>
      <p:pic>
        <p:nvPicPr>
          <p:cNvPr id="4" name="Picture 3" descr="A picture containing text, clipart&#10;&#10;Description automatically generated">
            <a:extLst>
              <a:ext uri="{FF2B5EF4-FFF2-40B4-BE49-F238E27FC236}">
                <a16:creationId xmlns:a16="http://schemas.microsoft.com/office/drawing/2014/main" id="{33565C0D-198E-CE4A-A47A-61E7AA56E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57250"/>
            <a:ext cx="3332530" cy="120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55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a:extLst>
              <a:ext uri="{FF2B5EF4-FFF2-40B4-BE49-F238E27FC236}">
                <a16:creationId xmlns:a16="http://schemas.microsoft.com/office/drawing/2014/main" id="{41210528-F29F-AE18-F6A6-431D0B356B80}"/>
              </a:ext>
            </a:extLst>
          </p:cNvPr>
          <p:cNvSpPr>
            <a:spLocks noGrp="1"/>
          </p:cNvSpPr>
          <p:nvPr>
            <p:ph idx="1"/>
          </p:nvPr>
        </p:nvSpPr>
        <p:spPr>
          <a:xfrm>
            <a:off x="457200" y="1600200"/>
            <a:ext cx="8229600" cy="2057400"/>
          </a:xfrm>
        </p:spPr>
        <p:txBody>
          <a:bodyPr/>
          <a:lstStyle/>
          <a:p>
            <a:pPr algn="just"/>
            <a:r>
              <a:rPr lang="en-US" altLang="en-US" sz="2400" i="1" dirty="0"/>
              <a:t>Concept selection </a:t>
            </a:r>
            <a:r>
              <a:rPr lang="en-US" altLang="en-US" sz="2400" dirty="0"/>
              <a:t>is the process of evaluating concepts with respect to customer needs and other criteria, comparing the relative strengths and weaknesses of the concepts, and selecting one or more concepts for further investigation, testing, or development.</a:t>
            </a:r>
          </a:p>
        </p:txBody>
      </p:sp>
      <p:sp>
        <p:nvSpPr>
          <p:cNvPr id="4" name="Slide Number Placeholder 3">
            <a:extLst>
              <a:ext uri="{FF2B5EF4-FFF2-40B4-BE49-F238E27FC236}">
                <a16:creationId xmlns:a16="http://schemas.microsoft.com/office/drawing/2014/main" id="{5A76C57E-C666-9B4C-2F2A-0257C59488E1}"/>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8B96EBFA-A881-4FF2-A13D-3467E4ED5EB9}" type="slidenum">
              <a:rPr lang="en-US" altLang="en-US">
                <a:solidFill>
                  <a:srgbClr val="FFFFFF"/>
                </a:solidFill>
              </a:rPr>
              <a:pPr/>
              <a:t>2</a:t>
            </a:fld>
            <a:endParaRPr lang="en-US" altLang="en-US">
              <a:solidFill>
                <a:srgbClr val="FFFFFF"/>
              </a:solidFill>
            </a:endParaRPr>
          </a:p>
        </p:txBody>
      </p:sp>
      <p:sp>
        <p:nvSpPr>
          <p:cNvPr id="16389" name="Title 4">
            <a:extLst>
              <a:ext uri="{FF2B5EF4-FFF2-40B4-BE49-F238E27FC236}">
                <a16:creationId xmlns:a16="http://schemas.microsoft.com/office/drawing/2014/main" id="{463A47E5-FF4F-0876-5F2B-68D59B28314D}"/>
              </a:ext>
            </a:extLst>
          </p:cNvPr>
          <p:cNvSpPr>
            <a:spLocks noGrp="1"/>
          </p:cNvSpPr>
          <p:nvPr>
            <p:ph type="title"/>
          </p:nvPr>
        </p:nvSpPr>
        <p:spPr/>
        <p:txBody>
          <a:bodyPr/>
          <a:lstStyle/>
          <a:p>
            <a:r>
              <a:rPr lang="en-US" altLang="en-US" sz="2800" dirty="0"/>
              <a:t>CONCEPT SELECTION IS AN INTEGRAL PART OF THE PRODUCT DEVELOPMENT PROCESS</a:t>
            </a:r>
          </a:p>
        </p:txBody>
      </p:sp>
      <p:pic>
        <p:nvPicPr>
          <p:cNvPr id="1026" name="Picture 2">
            <a:extLst>
              <a:ext uri="{FF2B5EF4-FFF2-40B4-BE49-F238E27FC236}">
                <a16:creationId xmlns:a16="http://schemas.microsoft.com/office/drawing/2014/main" id="{CB5CC10A-1F11-715F-86B4-11E6485E035A}"/>
              </a:ext>
            </a:extLst>
          </p:cNvPr>
          <p:cNvPicPr>
            <a:picLocks noChangeAspect="1" noChangeArrowheads="1"/>
          </p:cNvPicPr>
          <p:nvPr/>
        </p:nvPicPr>
        <p:blipFill>
          <a:blip r:embed="rId2">
            <a:duotone>
              <a:prstClr val="black"/>
              <a:schemeClr val="accent5">
                <a:tint val="45000"/>
                <a:satMod val="400000"/>
              </a:schemeClr>
            </a:duotone>
          </a:blip>
          <a:srcRect/>
          <a:stretch>
            <a:fillRect/>
          </a:stretch>
        </p:blipFill>
        <p:spPr bwMode="auto">
          <a:xfrm>
            <a:off x="304800" y="3657600"/>
            <a:ext cx="83058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0B99115-CC41-7418-8A5F-1A96B5EBEEF4}"/>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768E31D5-8DCF-4F6E-ADE9-9D0982BB4876}" type="slidenum">
              <a:rPr lang="en-US" altLang="en-US">
                <a:solidFill>
                  <a:srgbClr val="FFFFFF"/>
                </a:solidFill>
              </a:rPr>
              <a:pPr/>
              <a:t>3</a:t>
            </a:fld>
            <a:endParaRPr lang="en-US" altLang="en-US">
              <a:solidFill>
                <a:srgbClr val="FFFFFF"/>
              </a:solidFill>
            </a:endParaRPr>
          </a:p>
        </p:txBody>
      </p:sp>
      <p:pic>
        <p:nvPicPr>
          <p:cNvPr id="2050" name="Picture 2">
            <a:extLst>
              <a:ext uri="{FF2B5EF4-FFF2-40B4-BE49-F238E27FC236}">
                <a16:creationId xmlns:a16="http://schemas.microsoft.com/office/drawing/2014/main" id="{C413AC3F-26E0-2815-A582-585F4EB9EED6}"/>
              </a:ext>
            </a:extLst>
          </p:cNvPr>
          <p:cNvPicPr>
            <a:picLocks noChangeAspect="1" noChangeArrowheads="1"/>
          </p:cNvPicPr>
          <p:nvPr/>
        </p:nvPicPr>
        <p:blipFill>
          <a:blip r:embed="rId2">
            <a:duotone>
              <a:prstClr val="black"/>
              <a:schemeClr val="accent5">
                <a:tint val="45000"/>
                <a:satMod val="400000"/>
              </a:schemeClr>
            </a:duotone>
          </a:blip>
          <a:srcRect/>
          <a:stretch>
            <a:fillRect/>
          </a:stretch>
        </p:blipFill>
        <p:spPr bwMode="auto">
          <a:xfrm>
            <a:off x="457200" y="381000"/>
            <a:ext cx="8153400" cy="480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413" name="Rectangle 6">
            <a:extLst>
              <a:ext uri="{FF2B5EF4-FFF2-40B4-BE49-F238E27FC236}">
                <a16:creationId xmlns:a16="http://schemas.microsoft.com/office/drawing/2014/main" id="{81C1CE74-9AE2-A83D-A9E2-C47408F7A454}"/>
              </a:ext>
            </a:extLst>
          </p:cNvPr>
          <p:cNvSpPr>
            <a:spLocks noChangeArrowheads="1"/>
          </p:cNvSpPr>
          <p:nvPr/>
        </p:nvSpPr>
        <p:spPr bwMode="auto">
          <a:xfrm>
            <a:off x="0" y="5257800"/>
            <a:ext cx="9144000" cy="120015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n-US" altLang="en-US"/>
              <a:t>Concept selection is an iterative process closely related to concept generation and testing. The concept screening and scoring methods help the team refine and improve the concepts, leading to one or more promising concepts upon which further testing and development activities will be focused.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4">
            <a:extLst>
              <a:ext uri="{FF2B5EF4-FFF2-40B4-BE49-F238E27FC236}">
                <a16:creationId xmlns:a16="http://schemas.microsoft.com/office/drawing/2014/main" id="{C28DB44D-B7EF-5CE4-0650-91AA1844E1E7}"/>
              </a:ext>
            </a:extLst>
          </p:cNvPr>
          <p:cNvSpPr>
            <a:spLocks noGrp="1"/>
          </p:cNvSpPr>
          <p:nvPr>
            <p:ph idx="1"/>
          </p:nvPr>
        </p:nvSpPr>
        <p:spPr/>
        <p:txBody>
          <a:bodyPr/>
          <a:lstStyle/>
          <a:p>
            <a:r>
              <a:rPr lang="en-US" altLang="en-US" sz="2800"/>
              <a:t>External decision</a:t>
            </a:r>
          </a:p>
          <a:p>
            <a:r>
              <a:rPr lang="en-US" altLang="en-US" sz="2800"/>
              <a:t>Product champion</a:t>
            </a:r>
          </a:p>
          <a:p>
            <a:r>
              <a:rPr lang="en-US" altLang="en-US" sz="2800"/>
              <a:t>Intuition</a:t>
            </a:r>
          </a:p>
          <a:p>
            <a:r>
              <a:rPr lang="en-US" altLang="en-US" sz="2800"/>
              <a:t>Multivoting</a:t>
            </a:r>
          </a:p>
          <a:p>
            <a:r>
              <a:rPr lang="en-US" altLang="en-US" sz="2800"/>
              <a:t>Pros and cons</a:t>
            </a:r>
          </a:p>
          <a:p>
            <a:r>
              <a:rPr lang="en-US" altLang="en-US" sz="2800"/>
              <a:t>Prototype and test</a:t>
            </a:r>
          </a:p>
          <a:p>
            <a:r>
              <a:rPr lang="en-US" altLang="en-US" sz="2800"/>
              <a:t>Decision matrices</a:t>
            </a:r>
          </a:p>
        </p:txBody>
      </p:sp>
      <p:sp>
        <p:nvSpPr>
          <p:cNvPr id="3" name="Slide Number Placeholder 2">
            <a:extLst>
              <a:ext uri="{FF2B5EF4-FFF2-40B4-BE49-F238E27FC236}">
                <a16:creationId xmlns:a16="http://schemas.microsoft.com/office/drawing/2014/main" id="{E562688D-33DA-60F9-2CCD-A17AFFA7B311}"/>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623549A-D238-4347-903F-87C254CE4DE5}" type="slidenum">
              <a:rPr lang="en-US" altLang="en-US">
                <a:solidFill>
                  <a:srgbClr val="FFFFFF"/>
                </a:solidFill>
              </a:rPr>
              <a:pPr/>
              <a:t>4</a:t>
            </a:fld>
            <a:endParaRPr lang="en-US" altLang="en-US">
              <a:solidFill>
                <a:srgbClr val="FFFFFF"/>
              </a:solidFill>
            </a:endParaRPr>
          </a:p>
        </p:txBody>
      </p:sp>
      <p:sp>
        <p:nvSpPr>
          <p:cNvPr id="18437" name="Title 3">
            <a:extLst>
              <a:ext uri="{FF2B5EF4-FFF2-40B4-BE49-F238E27FC236}">
                <a16:creationId xmlns:a16="http://schemas.microsoft.com/office/drawing/2014/main" id="{970A676B-B0AA-0AF7-D35C-B19DE7490326}"/>
              </a:ext>
            </a:extLst>
          </p:cNvPr>
          <p:cNvSpPr>
            <a:spLocks noGrp="1"/>
          </p:cNvSpPr>
          <p:nvPr>
            <p:ph type="title"/>
          </p:nvPr>
        </p:nvSpPr>
        <p:spPr/>
        <p:txBody>
          <a:bodyPr/>
          <a:lstStyle/>
          <a:p>
            <a:r>
              <a:rPr lang="en-US" altLang="en-US"/>
              <a:t>ALL TEAMS USE SOME METHOD FOR CHOOSING A CONCEPT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a:extLst>
              <a:ext uri="{FF2B5EF4-FFF2-40B4-BE49-F238E27FC236}">
                <a16:creationId xmlns:a16="http://schemas.microsoft.com/office/drawing/2014/main" id="{852DB7C7-C104-D1B0-DE26-57B8560F1F79}"/>
              </a:ext>
            </a:extLst>
          </p:cNvPr>
          <p:cNvSpPr>
            <a:spLocks noGrp="1"/>
          </p:cNvSpPr>
          <p:nvPr>
            <p:ph idx="1"/>
          </p:nvPr>
        </p:nvSpPr>
        <p:spPr/>
        <p:txBody>
          <a:bodyPr/>
          <a:lstStyle/>
          <a:p>
            <a:r>
              <a:rPr lang="en-US" altLang="en-US" sz="2800" dirty="0"/>
              <a:t>A customer-focused product</a:t>
            </a:r>
          </a:p>
          <a:p>
            <a:r>
              <a:rPr lang="en-US" altLang="en-US" sz="2800" dirty="0"/>
              <a:t>A competitive design</a:t>
            </a:r>
          </a:p>
          <a:p>
            <a:r>
              <a:rPr lang="en-US" altLang="en-US" sz="2800" dirty="0"/>
              <a:t>Better product-process coordination</a:t>
            </a:r>
          </a:p>
          <a:p>
            <a:r>
              <a:rPr lang="en-US" altLang="en-US" sz="2800" dirty="0"/>
              <a:t>Reduced time to product introduction</a:t>
            </a:r>
          </a:p>
          <a:p>
            <a:r>
              <a:rPr lang="en-US" altLang="en-US" sz="2800" dirty="0"/>
              <a:t>Effective group decision making</a:t>
            </a:r>
          </a:p>
          <a:p>
            <a:r>
              <a:rPr lang="en-US" altLang="en-US" sz="2800" dirty="0"/>
              <a:t>Documentation of the decision process</a:t>
            </a:r>
          </a:p>
        </p:txBody>
      </p:sp>
      <p:sp>
        <p:nvSpPr>
          <p:cNvPr id="4" name="Slide Number Placeholder 3">
            <a:extLst>
              <a:ext uri="{FF2B5EF4-FFF2-40B4-BE49-F238E27FC236}">
                <a16:creationId xmlns:a16="http://schemas.microsoft.com/office/drawing/2014/main" id="{F12C27A1-2B61-ACB4-E96F-A41AFE7FEAC0}"/>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8A35446-1D36-4970-9E31-C690EFCACF2E}" type="slidenum">
              <a:rPr lang="en-US" altLang="en-US">
                <a:solidFill>
                  <a:srgbClr val="FFFFFF"/>
                </a:solidFill>
              </a:rPr>
              <a:pPr/>
              <a:t>5</a:t>
            </a:fld>
            <a:endParaRPr lang="en-US" altLang="en-US">
              <a:solidFill>
                <a:srgbClr val="FFFFFF"/>
              </a:solidFill>
            </a:endParaRPr>
          </a:p>
        </p:txBody>
      </p:sp>
      <p:sp>
        <p:nvSpPr>
          <p:cNvPr id="19461" name="Title 4">
            <a:extLst>
              <a:ext uri="{FF2B5EF4-FFF2-40B4-BE49-F238E27FC236}">
                <a16:creationId xmlns:a16="http://schemas.microsoft.com/office/drawing/2014/main" id="{66C59E49-01EF-339A-D31A-C54314488E18}"/>
              </a:ext>
            </a:extLst>
          </p:cNvPr>
          <p:cNvSpPr>
            <a:spLocks noGrp="1"/>
          </p:cNvSpPr>
          <p:nvPr>
            <p:ph type="title"/>
          </p:nvPr>
        </p:nvSpPr>
        <p:spPr/>
        <p:txBody>
          <a:bodyPr/>
          <a:lstStyle/>
          <a:p>
            <a:r>
              <a:rPr lang="en-US" altLang="en-US"/>
              <a:t>A STRUCTURED METHOD OFFERS SEVERAL BENEFITS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a:extLst>
              <a:ext uri="{FF2B5EF4-FFF2-40B4-BE49-F238E27FC236}">
                <a16:creationId xmlns:a16="http://schemas.microsoft.com/office/drawing/2014/main" id="{82303521-E974-63A0-74D9-180C0DE470D3}"/>
              </a:ext>
            </a:extLst>
          </p:cNvPr>
          <p:cNvSpPr>
            <a:spLocks noGrp="1"/>
          </p:cNvSpPr>
          <p:nvPr>
            <p:ph idx="1"/>
          </p:nvPr>
        </p:nvSpPr>
        <p:spPr/>
        <p:txBody>
          <a:bodyPr/>
          <a:lstStyle/>
          <a:p>
            <a:pPr algn="just"/>
            <a:r>
              <a:rPr lang="en-US" altLang="en-US" sz="2400"/>
              <a:t>The first stage is called </a:t>
            </a:r>
            <a:r>
              <a:rPr lang="en-US" altLang="en-US" sz="2400" b="1" i="1"/>
              <a:t>concept screening</a:t>
            </a:r>
            <a:r>
              <a:rPr lang="en-US" altLang="en-US" sz="2400" i="1"/>
              <a:t>.</a:t>
            </a:r>
          </a:p>
          <a:p>
            <a:pPr algn="just"/>
            <a:r>
              <a:rPr lang="en-US" altLang="en-US" sz="2400"/>
              <a:t>The second stage is called </a:t>
            </a:r>
            <a:r>
              <a:rPr lang="en-US" altLang="en-US" sz="2400" b="1" i="1"/>
              <a:t>concept scoring</a:t>
            </a:r>
            <a:r>
              <a:rPr lang="en-US" altLang="en-US" sz="2400" i="1"/>
              <a:t>.</a:t>
            </a:r>
          </a:p>
          <a:p>
            <a:pPr algn="just"/>
            <a:r>
              <a:rPr lang="en-US" altLang="en-US" sz="2400"/>
              <a:t>Both stages, follow a six-step process which leads the team through the concept selection activity. The steps are:</a:t>
            </a:r>
          </a:p>
          <a:p>
            <a:pPr marL="914400" lvl="1" indent="-457200" algn="just">
              <a:buFont typeface="Calibri" panose="020F0502020204030204" pitchFamily="34" charset="0"/>
              <a:buAutoNum type="arabicPeriod"/>
            </a:pPr>
            <a:r>
              <a:rPr lang="en-US" altLang="en-US" sz="2000"/>
              <a:t>Prepare the selection matrix.</a:t>
            </a:r>
          </a:p>
          <a:p>
            <a:pPr marL="914400" lvl="1" indent="-457200" algn="just">
              <a:buFont typeface="Calibri" panose="020F0502020204030204" pitchFamily="34" charset="0"/>
              <a:buAutoNum type="arabicPeriod"/>
            </a:pPr>
            <a:r>
              <a:rPr lang="en-US" altLang="en-US" sz="2000"/>
              <a:t>Rate the concepts.</a:t>
            </a:r>
          </a:p>
          <a:p>
            <a:pPr marL="914400" lvl="1" indent="-457200" algn="just">
              <a:buFont typeface="Calibri" panose="020F0502020204030204" pitchFamily="34" charset="0"/>
              <a:buAutoNum type="arabicPeriod"/>
            </a:pPr>
            <a:r>
              <a:rPr lang="en-US" altLang="en-US" sz="2000"/>
              <a:t>Rank the concepts.</a:t>
            </a:r>
          </a:p>
          <a:p>
            <a:pPr marL="914400" lvl="1" indent="-457200" algn="just">
              <a:buFont typeface="Calibri" panose="020F0502020204030204" pitchFamily="34" charset="0"/>
              <a:buAutoNum type="arabicPeriod"/>
            </a:pPr>
            <a:r>
              <a:rPr lang="en-US" altLang="en-US" sz="2000"/>
              <a:t>Combine and improve the concepts.</a:t>
            </a:r>
          </a:p>
          <a:p>
            <a:pPr marL="914400" lvl="1" indent="-457200" algn="just">
              <a:buFont typeface="Calibri" panose="020F0502020204030204" pitchFamily="34" charset="0"/>
              <a:buAutoNum type="arabicPeriod"/>
            </a:pPr>
            <a:r>
              <a:rPr lang="en-US" altLang="en-US" sz="2000"/>
              <a:t>Select one or more concepts.</a:t>
            </a:r>
          </a:p>
          <a:p>
            <a:pPr marL="914400" lvl="1" indent="-457200" algn="just">
              <a:buFont typeface="Calibri" panose="020F0502020204030204" pitchFamily="34" charset="0"/>
              <a:buAutoNum type="arabicPeriod"/>
            </a:pPr>
            <a:r>
              <a:rPr lang="en-US" altLang="en-US" sz="2000"/>
              <a:t>Reflect on the results and the process.</a:t>
            </a:r>
          </a:p>
        </p:txBody>
      </p:sp>
      <p:sp>
        <p:nvSpPr>
          <p:cNvPr id="4" name="Slide Number Placeholder 3">
            <a:extLst>
              <a:ext uri="{FF2B5EF4-FFF2-40B4-BE49-F238E27FC236}">
                <a16:creationId xmlns:a16="http://schemas.microsoft.com/office/drawing/2014/main" id="{0718E219-0F86-D3B3-CEEF-C602FFEC1A5B}"/>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5D46D3F-1879-4CA0-92FA-6C149CAFCB17}" type="slidenum">
              <a:rPr lang="en-US" altLang="en-US">
                <a:solidFill>
                  <a:srgbClr val="FFFFFF"/>
                </a:solidFill>
              </a:rPr>
              <a:pPr/>
              <a:t>6</a:t>
            </a:fld>
            <a:endParaRPr lang="en-US" altLang="en-US">
              <a:solidFill>
                <a:srgbClr val="FFFFFF"/>
              </a:solidFill>
            </a:endParaRPr>
          </a:p>
        </p:txBody>
      </p:sp>
      <p:sp>
        <p:nvSpPr>
          <p:cNvPr id="20485" name="Title 4">
            <a:extLst>
              <a:ext uri="{FF2B5EF4-FFF2-40B4-BE49-F238E27FC236}">
                <a16:creationId xmlns:a16="http://schemas.microsoft.com/office/drawing/2014/main" id="{5A59DB31-1E22-8F02-A3AE-5EA6F460D6BD}"/>
              </a:ext>
            </a:extLst>
          </p:cNvPr>
          <p:cNvSpPr>
            <a:spLocks noGrp="1"/>
          </p:cNvSpPr>
          <p:nvPr>
            <p:ph type="title"/>
          </p:nvPr>
        </p:nvSpPr>
        <p:spPr/>
        <p:txBody>
          <a:bodyPr/>
          <a:lstStyle/>
          <a:p>
            <a:r>
              <a:rPr lang="en-US" altLang="en-US"/>
              <a:t>OVERVIEW OF METHODOLOGY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a:extLst>
              <a:ext uri="{FF2B5EF4-FFF2-40B4-BE49-F238E27FC236}">
                <a16:creationId xmlns:a16="http://schemas.microsoft.com/office/drawing/2014/main" id="{FB1E345F-AE7A-085C-D99B-766746060E0D}"/>
              </a:ext>
            </a:extLst>
          </p:cNvPr>
          <p:cNvSpPr>
            <a:spLocks noGrp="1"/>
          </p:cNvSpPr>
          <p:nvPr>
            <p:ph idx="1"/>
          </p:nvPr>
        </p:nvSpPr>
        <p:spPr/>
        <p:txBody>
          <a:bodyPr/>
          <a:lstStyle/>
          <a:p>
            <a:pPr algn="just">
              <a:buFont typeface="Arial" panose="020B0604020202020204" pitchFamily="34" charset="0"/>
              <a:buNone/>
            </a:pPr>
            <a:r>
              <a:rPr lang="en-US" altLang="en-US" sz="2800" b="1"/>
              <a:t>Step 1: Prepare the Selection Matrix</a:t>
            </a:r>
          </a:p>
          <a:p>
            <a:pPr algn="just"/>
            <a:r>
              <a:rPr lang="en-US" altLang="en-US" sz="2400"/>
              <a:t>Concepts should be presented at the same level of detail for meaningful comparison and unbiased selection.</a:t>
            </a:r>
          </a:p>
          <a:p>
            <a:pPr algn="just"/>
            <a:r>
              <a:rPr lang="en-US" altLang="en-US" sz="2400"/>
              <a:t>If the team is considering more than about 12 concepts, the </a:t>
            </a:r>
            <a:r>
              <a:rPr lang="en-US" altLang="en-US" sz="2400" i="1"/>
              <a:t>multivote technique </a:t>
            </a:r>
            <a:r>
              <a:rPr lang="en-US" altLang="en-US" sz="2400"/>
              <a:t>may be used.</a:t>
            </a:r>
          </a:p>
          <a:p>
            <a:pPr algn="just"/>
            <a:r>
              <a:rPr lang="en-US" altLang="en-US" sz="2400"/>
              <a:t>After careful consideration, the team chooses a concept to become the benchmark, or </a:t>
            </a:r>
            <a:r>
              <a:rPr lang="en-US" altLang="en-US" sz="2400" i="1"/>
              <a:t>reference concept, </a:t>
            </a:r>
            <a:r>
              <a:rPr lang="en-US" altLang="en-US" sz="2400"/>
              <a:t>against which all other concepts are rated.</a:t>
            </a:r>
          </a:p>
        </p:txBody>
      </p:sp>
      <p:sp>
        <p:nvSpPr>
          <p:cNvPr id="4" name="Slide Number Placeholder 3">
            <a:extLst>
              <a:ext uri="{FF2B5EF4-FFF2-40B4-BE49-F238E27FC236}">
                <a16:creationId xmlns:a16="http://schemas.microsoft.com/office/drawing/2014/main" id="{3AFB2CED-4A26-2ACE-FE1C-013B74D482E5}"/>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8A4A2F1A-1065-4E56-9757-B223E8BECD2E}" type="slidenum">
              <a:rPr lang="en-US" altLang="en-US">
                <a:solidFill>
                  <a:srgbClr val="FFFFFF"/>
                </a:solidFill>
              </a:rPr>
              <a:pPr/>
              <a:t>7</a:t>
            </a:fld>
            <a:endParaRPr lang="en-US" altLang="en-US">
              <a:solidFill>
                <a:srgbClr val="FFFFFF"/>
              </a:solidFill>
            </a:endParaRPr>
          </a:p>
        </p:txBody>
      </p:sp>
      <p:sp>
        <p:nvSpPr>
          <p:cNvPr id="21509" name="Title 4">
            <a:extLst>
              <a:ext uri="{FF2B5EF4-FFF2-40B4-BE49-F238E27FC236}">
                <a16:creationId xmlns:a16="http://schemas.microsoft.com/office/drawing/2014/main" id="{DCDD0CB3-535B-F911-F672-B861F8AD2A3F}"/>
              </a:ext>
            </a:extLst>
          </p:cNvPr>
          <p:cNvSpPr>
            <a:spLocks noGrp="1"/>
          </p:cNvSpPr>
          <p:nvPr>
            <p:ph type="title"/>
          </p:nvPr>
        </p:nvSpPr>
        <p:spPr/>
        <p:txBody>
          <a:bodyPr/>
          <a:lstStyle/>
          <a:p>
            <a:r>
              <a:rPr lang="en-US" altLang="en-US"/>
              <a:t>CONCEPT SCREENING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5">
            <a:extLst>
              <a:ext uri="{FF2B5EF4-FFF2-40B4-BE49-F238E27FC236}">
                <a16:creationId xmlns:a16="http://schemas.microsoft.com/office/drawing/2014/main" id="{D596DC7C-05DF-4E72-8B53-72816D0734D5}"/>
              </a:ext>
            </a:extLst>
          </p:cNvPr>
          <p:cNvSpPr>
            <a:spLocks noGrp="1"/>
          </p:cNvSpPr>
          <p:nvPr>
            <p:ph type="title"/>
          </p:nvPr>
        </p:nvSpPr>
        <p:spPr/>
        <p:txBody>
          <a:bodyPr/>
          <a:lstStyle/>
          <a:p>
            <a:r>
              <a:rPr lang="en-US" altLang="en-US" sz="3200" b="1"/>
              <a:t>The concept screening matrix example</a:t>
            </a:r>
          </a:p>
        </p:txBody>
      </p:sp>
      <p:sp>
        <p:nvSpPr>
          <p:cNvPr id="4" name="Slide Number Placeholder 3">
            <a:extLst>
              <a:ext uri="{FF2B5EF4-FFF2-40B4-BE49-F238E27FC236}">
                <a16:creationId xmlns:a16="http://schemas.microsoft.com/office/drawing/2014/main" id="{72263616-1EDF-A321-ECFE-328513803516}"/>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A7B57C4-8A0D-4251-A746-01FB26F344D9}" type="slidenum">
              <a:rPr lang="en-US" altLang="en-US">
                <a:solidFill>
                  <a:srgbClr val="FFFFFF"/>
                </a:solidFill>
              </a:rPr>
              <a:pPr/>
              <a:t>8</a:t>
            </a:fld>
            <a:endParaRPr lang="en-US" altLang="en-US">
              <a:solidFill>
                <a:srgbClr val="FFFFFF"/>
              </a:solidFill>
            </a:endParaRPr>
          </a:p>
        </p:txBody>
      </p:sp>
      <p:pic>
        <p:nvPicPr>
          <p:cNvPr id="3074" name="Picture 2">
            <a:extLst>
              <a:ext uri="{FF2B5EF4-FFF2-40B4-BE49-F238E27FC236}">
                <a16:creationId xmlns:a16="http://schemas.microsoft.com/office/drawing/2014/main" id="{E14ADECC-4C92-041F-4A3D-267820A0BAE5}"/>
              </a:ext>
            </a:extLst>
          </p:cNvPr>
          <p:cNvPicPr>
            <a:picLocks noChangeAspect="1" noChangeArrowheads="1"/>
          </p:cNvPicPr>
          <p:nvPr/>
        </p:nvPicPr>
        <p:blipFill>
          <a:blip r:embed="rId2">
            <a:duotone>
              <a:prstClr val="black"/>
              <a:schemeClr val="accent5">
                <a:tint val="45000"/>
                <a:satMod val="400000"/>
              </a:schemeClr>
            </a:duotone>
          </a:blip>
          <a:srcRect/>
          <a:stretch>
            <a:fillRect/>
          </a:stretch>
        </p:blipFill>
        <p:spPr bwMode="auto">
          <a:xfrm>
            <a:off x="381000" y="1066800"/>
            <a:ext cx="8382000" cy="472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5">
            <a:extLst>
              <a:ext uri="{FF2B5EF4-FFF2-40B4-BE49-F238E27FC236}">
                <a16:creationId xmlns:a16="http://schemas.microsoft.com/office/drawing/2014/main" id="{58A0C064-C1D0-7328-1B0D-03D471551BB3}"/>
              </a:ext>
            </a:extLst>
          </p:cNvPr>
          <p:cNvSpPr>
            <a:spLocks noGrp="1"/>
          </p:cNvSpPr>
          <p:nvPr>
            <p:ph idx="1"/>
          </p:nvPr>
        </p:nvSpPr>
        <p:spPr/>
        <p:txBody>
          <a:bodyPr/>
          <a:lstStyle/>
          <a:p>
            <a:pPr algn="just"/>
            <a:r>
              <a:rPr lang="en-US" altLang="en-US"/>
              <a:t>A relative score of “better than” (+), “same as” (0), or “worse than” (–) is placed in each cell of the matrix to represent how each concept rates in comparison to the reference concept relative to the particular criterion.</a:t>
            </a:r>
          </a:p>
        </p:txBody>
      </p:sp>
      <p:sp>
        <p:nvSpPr>
          <p:cNvPr id="4" name="Slide Number Placeholder 3">
            <a:extLst>
              <a:ext uri="{FF2B5EF4-FFF2-40B4-BE49-F238E27FC236}">
                <a16:creationId xmlns:a16="http://schemas.microsoft.com/office/drawing/2014/main" id="{3F0D9112-E61C-EF9E-3935-00F423630B89}"/>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695D964-FFD8-4C41-B8BB-06F7BA522E15}" type="slidenum">
              <a:rPr lang="en-US" altLang="en-US">
                <a:solidFill>
                  <a:srgbClr val="FFFFFF"/>
                </a:solidFill>
              </a:rPr>
              <a:pPr/>
              <a:t>9</a:t>
            </a:fld>
            <a:endParaRPr lang="en-US" altLang="en-US">
              <a:solidFill>
                <a:srgbClr val="FFFFFF"/>
              </a:solidFill>
            </a:endParaRPr>
          </a:p>
        </p:txBody>
      </p:sp>
      <p:sp>
        <p:nvSpPr>
          <p:cNvPr id="23557" name="Title 7">
            <a:extLst>
              <a:ext uri="{FF2B5EF4-FFF2-40B4-BE49-F238E27FC236}">
                <a16:creationId xmlns:a16="http://schemas.microsoft.com/office/drawing/2014/main" id="{B9650DE8-1F0B-1FB1-3877-11AEE5F0C023}"/>
              </a:ext>
            </a:extLst>
          </p:cNvPr>
          <p:cNvSpPr>
            <a:spLocks noGrp="1"/>
          </p:cNvSpPr>
          <p:nvPr>
            <p:ph type="title"/>
          </p:nvPr>
        </p:nvSpPr>
        <p:spPr/>
        <p:txBody>
          <a:bodyPr/>
          <a:lstStyle/>
          <a:p>
            <a:r>
              <a:rPr lang="en-US" altLang="en-US"/>
              <a:t>Step 2: Rate the Concepts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
            <a:extLst>
              <a:ext uri="{FF2B5EF4-FFF2-40B4-BE49-F238E27FC236}">
                <a16:creationId xmlns:a16="http://schemas.microsoft.com/office/drawing/2014/main" id="{EBF1DCC0-20A4-CBD6-DB83-C9A430C40B47}"/>
              </a:ext>
            </a:extLst>
          </p:cNvPr>
          <p:cNvSpPr>
            <a:spLocks noGrp="1"/>
          </p:cNvSpPr>
          <p:nvPr>
            <p:ph idx="1"/>
          </p:nvPr>
        </p:nvSpPr>
        <p:spPr/>
        <p:txBody>
          <a:bodyPr/>
          <a:lstStyle/>
          <a:p>
            <a:pPr algn="just"/>
            <a:r>
              <a:rPr lang="en-US" altLang="en-US"/>
              <a:t>After rating all the concepts, the team sums the number of “better than,” “same as,” and “worse than” scores and enters the sum for each category in the lower rows of the matrix.</a:t>
            </a:r>
          </a:p>
          <a:p>
            <a:pPr algn="just"/>
            <a:endParaRPr lang="en-US" altLang="en-US"/>
          </a:p>
          <a:p>
            <a:pPr algn="just"/>
            <a:r>
              <a:rPr lang="en-US" altLang="en-US"/>
              <a:t>Once the summation is completed, the team rank-orders the concepts.</a:t>
            </a:r>
          </a:p>
        </p:txBody>
      </p:sp>
      <p:sp>
        <p:nvSpPr>
          <p:cNvPr id="4" name="Slide Number Placeholder 3">
            <a:extLst>
              <a:ext uri="{FF2B5EF4-FFF2-40B4-BE49-F238E27FC236}">
                <a16:creationId xmlns:a16="http://schemas.microsoft.com/office/drawing/2014/main" id="{62AFE12B-32FD-1F15-3C5C-DF3D7D8A64CC}"/>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49EDA3E-C5C6-400E-A951-CCEEB667C0E3}" type="slidenum">
              <a:rPr lang="en-US" altLang="en-US">
                <a:solidFill>
                  <a:srgbClr val="FFFFFF"/>
                </a:solidFill>
              </a:rPr>
              <a:pPr/>
              <a:t>10</a:t>
            </a:fld>
            <a:endParaRPr lang="en-US" altLang="en-US">
              <a:solidFill>
                <a:srgbClr val="FFFFFF"/>
              </a:solidFill>
            </a:endParaRPr>
          </a:p>
        </p:txBody>
      </p:sp>
      <p:sp>
        <p:nvSpPr>
          <p:cNvPr id="24581" name="Title 4">
            <a:extLst>
              <a:ext uri="{FF2B5EF4-FFF2-40B4-BE49-F238E27FC236}">
                <a16:creationId xmlns:a16="http://schemas.microsoft.com/office/drawing/2014/main" id="{38C25073-6BDF-A34B-4902-0B394F137D11}"/>
              </a:ext>
            </a:extLst>
          </p:cNvPr>
          <p:cNvSpPr>
            <a:spLocks noGrp="1"/>
          </p:cNvSpPr>
          <p:nvPr>
            <p:ph type="title"/>
          </p:nvPr>
        </p:nvSpPr>
        <p:spPr/>
        <p:txBody>
          <a:bodyPr/>
          <a:lstStyle/>
          <a:p>
            <a:r>
              <a:rPr lang="en-US" altLang="en-US"/>
              <a:t>Step 3: Rank the Concepts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1">
            <a:extLst>
              <a:ext uri="{FF2B5EF4-FFF2-40B4-BE49-F238E27FC236}">
                <a16:creationId xmlns:a16="http://schemas.microsoft.com/office/drawing/2014/main" id="{AB71A2D6-7003-5F56-B339-177C3C14CA84}"/>
              </a:ext>
            </a:extLst>
          </p:cNvPr>
          <p:cNvSpPr>
            <a:spLocks noGrp="1"/>
          </p:cNvSpPr>
          <p:nvPr>
            <p:ph idx="1"/>
          </p:nvPr>
        </p:nvSpPr>
        <p:spPr/>
        <p:txBody>
          <a:bodyPr/>
          <a:lstStyle/>
          <a:p>
            <a:pPr algn="just"/>
            <a:r>
              <a:rPr lang="en-US" altLang="en-US" sz="2800" b="1"/>
              <a:t>Two issues to consider are:</a:t>
            </a:r>
          </a:p>
          <a:p>
            <a:pPr lvl="1" algn="just"/>
            <a:r>
              <a:rPr lang="en-US" altLang="en-US" sz="2400"/>
              <a:t>Is there a generally good concept which is degraded by one bad feature? Can a minor modification improve the overall concept and yet preserve a distinction from the other concepts?</a:t>
            </a:r>
          </a:p>
          <a:p>
            <a:pPr lvl="1" algn="just"/>
            <a:r>
              <a:rPr lang="en-US" altLang="en-US" sz="2400"/>
              <a:t>Are there two concepts which can be combined to preserve the “better than” qualities while annulling the “worse than” qualities?</a:t>
            </a:r>
          </a:p>
          <a:p>
            <a:pPr algn="just"/>
            <a:r>
              <a:rPr lang="en-US" altLang="en-US" sz="2800"/>
              <a:t>Combined and improved concepts are then added to the matrix, rated by the team, and ranked along with the original concepts.</a:t>
            </a:r>
          </a:p>
          <a:p>
            <a:pPr lvl="1" algn="just"/>
            <a:endParaRPr lang="en-US" altLang="en-US" sz="2400"/>
          </a:p>
        </p:txBody>
      </p:sp>
      <p:sp>
        <p:nvSpPr>
          <p:cNvPr id="4" name="Slide Number Placeholder 3">
            <a:extLst>
              <a:ext uri="{FF2B5EF4-FFF2-40B4-BE49-F238E27FC236}">
                <a16:creationId xmlns:a16="http://schemas.microsoft.com/office/drawing/2014/main" id="{BC1AC63C-0264-8809-D74E-FBB732113A33}"/>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86A14298-ABE1-4AA3-BD05-D6B17BE266D4}" type="slidenum">
              <a:rPr lang="en-US" altLang="en-US">
                <a:solidFill>
                  <a:srgbClr val="FFFFFF"/>
                </a:solidFill>
              </a:rPr>
              <a:pPr/>
              <a:t>11</a:t>
            </a:fld>
            <a:endParaRPr lang="en-US" altLang="en-US">
              <a:solidFill>
                <a:srgbClr val="FFFFFF"/>
              </a:solidFill>
            </a:endParaRPr>
          </a:p>
        </p:txBody>
      </p:sp>
      <p:sp>
        <p:nvSpPr>
          <p:cNvPr id="25605" name="Title 4">
            <a:extLst>
              <a:ext uri="{FF2B5EF4-FFF2-40B4-BE49-F238E27FC236}">
                <a16:creationId xmlns:a16="http://schemas.microsoft.com/office/drawing/2014/main" id="{10C04348-EF8E-FA39-2BB9-F65D2250F557}"/>
              </a:ext>
            </a:extLst>
          </p:cNvPr>
          <p:cNvSpPr>
            <a:spLocks noGrp="1"/>
          </p:cNvSpPr>
          <p:nvPr>
            <p:ph type="title"/>
          </p:nvPr>
        </p:nvSpPr>
        <p:spPr/>
        <p:txBody>
          <a:bodyPr/>
          <a:lstStyle/>
          <a:p>
            <a:r>
              <a:rPr lang="en-US" altLang="en-US"/>
              <a:t>Step 4: Combine and Improve the Concepts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1">
            <a:extLst>
              <a:ext uri="{FF2B5EF4-FFF2-40B4-BE49-F238E27FC236}">
                <a16:creationId xmlns:a16="http://schemas.microsoft.com/office/drawing/2014/main" id="{BD4FBBD2-42C9-F584-B888-586C14887587}"/>
              </a:ext>
            </a:extLst>
          </p:cNvPr>
          <p:cNvSpPr>
            <a:spLocks noGrp="1"/>
          </p:cNvSpPr>
          <p:nvPr>
            <p:ph idx="1"/>
          </p:nvPr>
        </p:nvSpPr>
        <p:spPr/>
        <p:txBody>
          <a:bodyPr/>
          <a:lstStyle/>
          <a:p>
            <a:pPr algn="just"/>
            <a:r>
              <a:rPr lang="en-US" altLang="en-US" sz="2800"/>
              <a:t>Once the team members are satisfied with their understanding of each concept and its relative quality, they decide which concepts are to be selected for further refinement and analysis.</a:t>
            </a:r>
          </a:p>
          <a:p>
            <a:pPr algn="just"/>
            <a:endParaRPr lang="en-US" altLang="en-US"/>
          </a:p>
        </p:txBody>
      </p:sp>
      <p:sp>
        <p:nvSpPr>
          <p:cNvPr id="4" name="Slide Number Placeholder 3">
            <a:extLst>
              <a:ext uri="{FF2B5EF4-FFF2-40B4-BE49-F238E27FC236}">
                <a16:creationId xmlns:a16="http://schemas.microsoft.com/office/drawing/2014/main" id="{D6448FCC-1CC2-1FD9-1FA8-6B583BB7BAD7}"/>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2330635-7014-4138-85F9-98B727F3FCB8}" type="slidenum">
              <a:rPr lang="en-US" altLang="en-US">
                <a:solidFill>
                  <a:srgbClr val="FFFFFF"/>
                </a:solidFill>
              </a:rPr>
              <a:pPr/>
              <a:t>12</a:t>
            </a:fld>
            <a:endParaRPr lang="en-US" altLang="en-US">
              <a:solidFill>
                <a:srgbClr val="FFFFFF"/>
              </a:solidFill>
            </a:endParaRPr>
          </a:p>
        </p:txBody>
      </p:sp>
      <p:sp>
        <p:nvSpPr>
          <p:cNvPr id="26629" name="Title 8">
            <a:extLst>
              <a:ext uri="{FF2B5EF4-FFF2-40B4-BE49-F238E27FC236}">
                <a16:creationId xmlns:a16="http://schemas.microsoft.com/office/drawing/2014/main" id="{850C0616-5B5D-B070-7AC1-5191FC39A1A3}"/>
              </a:ext>
            </a:extLst>
          </p:cNvPr>
          <p:cNvSpPr>
            <a:spLocks noGrp="1"/>
          </p:cNvSpPr>
          <p:nvPr>
            <p:ph type="title"/>
          </p:nvPr>
        </p:nvSpPr>
        <p:spPr/>
        <p:txBody>
          <a:bodyPr/>
          <a:lstStyle/>
          <a:p>
            <a:r>
              <a:rPr lang="en-US" altLang="en-US"/>
              <a:t>Step 5: Select One or More Concepts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1">
            <a:extLst>
              <a:ext uri="{FF2B5EF4-FFF2-40B4-BE49-F238E27FC236}">
                <a16:creationId xmlns:a16="http://schemas.microsoft.com/office/drawing/2014/main" id="{1805488A-CFFA-910B-05AA-36F50A0C7823}"/>
              </a:ext>
            </a:extLst>
          </p:cNvPr>
          <p:cNvSpPr>
            <a:spLocks noGrp="1"/>
          </p:cNvSpPr>
          <p:nvPr>
            <p:ph idx="1"/>
          </p:nvPr>
        </p:nvSpPr>
        <p:spPr/>
        <p:txBody>
          <a:bodyPr/>
          <a:lstStyle/>
          <a:p>
            <a:pPr algn="just"/>
            <a:r>
              <a:rPr lang="en-US" altLang="en-US" sz="2800"/>
              <a:t>All of the team members should be comfortable with the outcome.</a:t>
            </a:r>
          </a:p>
          <a:p>
            <a:pPr algn="just"/>
            <a:r>
              <a:rPr lang="en-US" altLang="en-US" sz="2800"/>
              <a:t>If an individual is not in agreement with the decision of the team, then perhaps one or more important criteria are missing from the screening matrix, or perhaps a particular rating is in error, or at least is not clear.</a:t>
            </a:r>
          </a:p>
        </p:txBody>
      </p:sp>
      <p:sp>
        <p:nvSpPr>
          <p:cNvPr id="4" name="Slide Number Placeholder 3">
            <a:extLst>
              <a:ext uri="{FF2B5EF4-FFF2-40B4-BE49-F238E27FC236}">
                <a16:creationId xmlns:a16="http://schemas.microsoft.com/office/drawing/2014/main" id="{08420723-2502-BFE3-5A90-82C4E4293E9C}"/>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335F35E-3C0B-45A2-A31B-99A38A49755C}" type="slidenum">
              <a:rPr lang="en-US" altLang="en-US">
                <a:solidFill>
                  <a:srgbClr val="FFFFFF"/>
                </a:solidFill>
              </a:rPr>
              <a:pPr/>
              <a:t>13</a:t>
            </a:fld>
            <a:endParaRPr lang="en-US" altLang="en-US">
              <a:solidFill>
                <a:srgbClr val="FFFFFF"/>
              </a:solidFill>
            </a:endParaRPr>
          </a:p>
        </p:txBody>
      </p:sp>
      <p:sp>
        <p:nvSpPr>
          <p:cNvPr id="27653" name="Title 4">
            <a:extLst>
              <a:ext uri="{FF2B5EF4-FFF2-40B4-BE49-F238E27FC236}">
                <a16:creationId xmlns:a16="http://schemas.microsoft.com/office/drawing/2014/main" id="{309291DA-0005-B45B-1DBA-97950151B2BB}"/>
              </a:ext>
            </a:extLst>
          </p:cNvPr>
          <p:cNvSpPr>
            <a:spLocks noGrp="1"/>
          </p:cNvSpPr>
          <p:nvPr>
            <p:ph type="title"/>
          </p:nvPr>
        </p:nvSpPr>
        <p:spPr/>
        <p:txBody>
          <a:bodyPr/>
          <a:lstStyle/>
          <a:p>
            <a:r>
              <a:rPr lang="en-US" altLang="en-US"/>
              <a:t>Step 6: Reflect on the Results and the Process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1">
            <a:extLst>
              <a:ext uri="{FF2B5EF4-FFF2-40B4-BE49-F238E27FC236}">
                <a16:creationId xmlns:a16="http://schemas.microsoft.com/office/drawing/2014/main" id="{1AF6BD2B-6527-6864-FDDB-ED339EC7A8E4}"/>
              </a:ext>
            </a:extLst>
          </p:cNvPr>
          <p:cNvSpPr>
            <a:spLocks noGrp="1"/>
          </p:cNvSpPr>
          <p:nvPr>
            <p:ph idx="1"/>
          </p:nvPr>
        </p:nvSpPr>
        <p:spPr>
          <a:xfrm>
            <a:off x="457200" y="1600200"/>
            <a:ext cx="8229600" cy="990600"/>
          </a:xfrm>
        </p:spPr>
        <p:txBody>
          <a:bodyPr/>
          <a:lstStyle/>
          <a:p>
            <a:pPr algn="just"/>
            <a:r>
              <a:rPr lang="en-US" altLang="en-US" sz="2800"/>
              <a:t>The concept scores are determined by the weighted sum of the ratings.</a:t>
            </a:r>
          </a:p>
        </p:txBody>
      </p:sp>
      <p:sp>
        <p:nvSpPr>
          <p:cNvPr id="4" name="Slide Number Placeholder 3">
            <a:extLst>
              <a:ext uri="{FF2B5EF4-FFF2-40B4-BE49-F238E27FC236}">
                <a16:creationId xmlns:a16="http://schemas.microsoft.com/office/drawing/2014/main" id="{AB5567E1-B17D-DA8C-C043-E8C93DC4FBFB}"/>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017251F1-A0F3-4142-A846-F34DE91D1D7B}" type="slidenum">
              <a:rPr lang="en-US" altLang="en-US">
                <a:solidFill>
                  <a:srgbClr val="FFFFFF"/>
                </a:solidFill>
              </a:rPr>
              <a:pPr/>
              <a:t>14</a:t>
            </a:fld>
            <a:endParaRPr lang="en-US" altLang="en-US">
              <a:solidFill>
                <a:srgbClr val="FFFFFF"/>
              </a:solidFill>
            </a:endParaRPr>
          </a:p>
        </p:txBody>
      </p:sp>
      <p:sp>
        <p:nvSpPr>
          <p:cNvPr id="28677" name="Title 4">
            <a:extLst>
              <a:ext uri="{FF2B5EF4-FFF2-40B4-BE49-F238E27FC236}">
                <a16:creationId xmlns:a16="http://schemas.microsoft.com/office/drawing/2014/main" id="{C4791258-22F9-D347-8DA4-F9F27F18A84F}"/>
              </a:ext>
            </a:extLst>
          </p:cNvPr>
          <p:cNvSpPr>
            <a:spLocks noGrp="1"/>
          </p:cNvSpPr>
          <p:nvPr>
            <p:ph type="title"/>
          </p:nvPr>
        </p:nvSpPr>
        <p:spPr/>
        <p:txBody>
          <a:bodyPr/>
          <a:lstStyle/>
          <a:p>
            <a:r>
              <a:rPr lang="en-US" altLang="en-US"/>
              <a:t>CONCEPT SCORING</a:t>
            </a:r>
          </a:p>
        </p:txBody>
      </p:sp>
      <p:pic>
        <p:nvPicPr>
          <p:cNvPr id="4098" name="Picture 2">
            <a:extLst>
              <a:ext uri="{FF2B5EF4-FFF2-40B4-BE49-F238E27FC236}">
                <a16:creationId xmlns:a16="http://schemas.microsoft.com/office/drawing/2014/main" id="{884C43E3-3E5E-FC10-8687-181CD1BCC928}"/>
              </a:ext>
            </a:extLst>
          </p:cNvPr>
          <p:cNvPicPr>
            <a:picLocks noChangeAspect="1" noChangeArrowheads="1"/>
          </p:cNvPicPr>
          <p:nvPr/>
        </p:nvPicPr>
        <p:blipFill>
          <a:blip r:embed="rId2">
            <a:duotone>
              <a:prstClr val="black"/>
              <a:schemeClr val="accent5">
                <a:tint val="45000"/>
                <a:satMod val="400000"/>
              </a:schemeClr>
            </a:duotone>
          </a:blip>
          <a:srcRect/>
          <a:stretch>
            <a:fillRect/>
          </a:stretch>
        </p:blipFill>
        <p:spPr bwMode="auto">
          <a:xfrm>
            <a:off x="304800" y="2590800"/>
            <a:ext cx="8305800"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1">
            <a:extLst>
              <a:ext uri="{FF2B5EF4-FFF2-40B4-BE49-F238E27FC236}">
                <a16:creationId xmlns:a16="http://schemas.microsoft.com/office/drawing/2014/main" id="{8F036C1F-3B04-963D-26E3-D791960F4F9D}"/>
              </a:ext>
            </a:extLst>
          </p:cNvPr>
          <p:cNvSpPr>
            <a:spLocks noGrp="1"/>
          </p:cNvSpPr>
          <p:nvPr>
            <p:ph idx="1"/>
          </p:nvPr>
        </p:nvSpPr>
        <p:spPr/>
        <p:txBody>
          <a:bodyPr/>
          <a:lstStyle/>
          <a:p>
            <a:pPr algn="just"/>
            <a:r>
              <a:rPr lang="en-US" altLang="en-US" sz="2800"/>
              <a:t>In most cases a computer spreadsheet is the best format to facilitate ranking and sensitivity analysis.</a:t>
            </a:r>
          </a:p>
          <a:p>
            <a:pPr algn="just"/>
            <a:r>
              <a:rPr lang="en-US" altLang="en-US" sz="2800"/>
              <a:t>The use of hierarchical relations is a useful way to illuminate the criteria.</a:t>
            </a:r>
          </a:p>
          <a:p>
            <a:pPr algn="just"/>
            <a:r>
              <a:rPr lang="en-US" altLang="en-US" sz="2800"/>
              <a:t>After the criteria are entered, the team adds importance weights to the matrix.</a:t>
            </a:r>
          </a:p>
        </p:txBody>
      </p:sp>
      <p:sp>
        <p:nvSpPr>
          <p:cNvPr id="4" name="Slide Number Placeholder 3">
            <a:extLst>
              <a:ext uri="{FF2B5EF4-FFF2-40B4-BE49-F238E27FC236}">
                <a16:creationId xmlns:a16="http://schemas.microsoft.com/office/drawing/2014/main" id="{D8F39AA9-BC1F-0679-7DA9-372C34242518}"/>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0E54E13D-5262-4BB5-A8FA-A18718CEE7D1}" type="slidenum">
              <a:rPr lang="en-US" altLang="en-US">
                <a:solidFill>
                  <a:srgbClr val="FFFFFF"/>
                </a:solidFill>
              </a:rPr>
              <a:pPr/>
              <a:t>15</a:t>
            </a:fld>
            <a:endParaRPr lang="en-US" altLang="en-US">
              <a:solidFill>
                <a:srgbClr val="FFFFFF"/>
              </a:solidFill>
            </a:endParaRPr>
          </a:p>
        </p:txBody>
      </p:sp>
      <p:sp>
        <p:nvSpPr>
          <p:cNvPr id="29701" name="Title 4">
            <a:extLst>
              <a:ext uri="{FF2B5EF4-FFF2-40B4-BE49-F238E27FC236}">
                <a16:creationId xmlns:a16="http://schemas.microsoft.com/office/drawing/2014/main" id="{EC3BFDD4-B52B-5EAC-502C-BF3AAD348EB8}"/>
              </a:ext>
            </a:extLst>
          </p:cNvPr>
          <p:cNvSpPr>
            <a:spLocks noGrp="1"/>
          </p:cNvSpPr>
          <p:nvPr>
            <p:ph type="title"/>
          </p:nvPr>
        </p:nvSpPr>
        <p:spPr/>
        <p:txBody>
          <a:bodyPr/>
          <a:lstStyle/>
          <a:p>
            <a:r>
              <a:rPr lang="en-US" altLang="en-US"/>
              <a:t>Step 1: Prepare the Selection Matrix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a:extLst>
              <a:ext uri="{FF2B5EF4-FFF2-40B4-BE49-F238E27FC236}">
                <a16:creationId xmlns:a16="http://schemas.microsoft.com/office/drawing/2014/main" id="{47DAF140-A588-2F9B-C92D-A91614CCB2E7}"/>
              </a:ext>
            </a:extLst>
          </p:cNvPr>
          <p:cNvSpPr>
            <a:spLocks noGrp="1"/>
          </p:cNvSpPr>
          <p:nvPr>
            <p:ph idx="1"/>
          </p:nvPr>
        </p:nvSpPr>
        <p:spPr/>
        <p:txBody>
          <a:bodyPr/>
          <a:lstStyle/>
          <a:p>
            <a:r>
              <a:rPr lang="en-US" altLang="en-US"/>
              <a:t>Because of the need for additional resolution to distinguish among competing concepts, a finer scale is used in this stage, such as, a scale from 1 to 5.</a:t>
            </a:r>
          </a:p>
        </p:txBody>
      </p:sp>
      <p:sp>
        <p:nvSpPr>
          <p:cNvPr id="4" name="Slide Number Placeholder 3">
            <a:extLst>
              <a:ext uri="{FF2B5EF4-FFF2-40B4-BE49-F238E27FC236}">
                <a16:creationId xmlns:a16="http://schemas.microsoft.com/office/drawing/2014/main" id="{965CFB58-194E-4783-7F8E-2F384E1C06DE}"/>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DBD17E4-CD94-45AD-9F6E-6C2CD584FEE9}" type="slidenum">
              <a:rPr lang="en-US" altLang="en-US">
                <a:solidFill>
                  <a:srgbClr val="FFFFFF"/>
                </a:solidFill>
              </a:rPr>
              <a:pPr/>
              <a:t>16</a:t>
            </a:fld>
            <a:endParaRPr lang="en-US" altLang="en-US">
              <a:solidFill>
                <a:srgbClr val="FFFFFF"/>
              </a:solidFill>
            </a:endParaRPr>
          </a:p>
        </p:txBody>
      </p:sp>
      <p:sp>
        <p:nvSpPr>
          <p:cNvPr id="30725" name="Title 8">
            <a:extLst>
              <a:ext uri="{FF2B5EF4-FFF2-40B4-BE49-F238E27FC236}">
                <a16:creationId xmlns:a16="http://schemas.microsoft.com/office/drawing/2014/main" id="{114F389C-7331-CA63-FFCA-D1141A538BB7}"/>
              </a:ext>
            </a:extLst>
          </p:cNvPr>
          <p:cNvSpPr>
            <a:spLocks noGrp="1"/>
          </p:cNvSpPr>
          <p:nvPr>
            <p:ph type="title"/>
          </p:nvPr>
        </p:nvSpPr>
        <p:spPr/>
        <p:txBody>
          <a:bodyPr/>
          <a:lstStyle/>
          <a:p>
            <a:br>
              <a:rPr lang="en-US" altLang="en-US"/>
            </a:br>
            <a:r>
              <a:rPr lang="en-US" altLang="en-US"/>
              <a:t>Step 2: Rate the Concepts</a:t>
            </a:r>
            <a:br>
              <a:rPr lang="en-US" altLang="en-US"/>
            </a:br>
            <a:endParaRPr lang="en-US" altLang="en-US"/>
          </a:p>
        </p:txBody>
      </p:sp>
      <p:pic>
        <p:nvPicPr>
          <p:cNvPr id="5122" name="Picture 2">
            <a:extLst>
              <a:ext uri="{FF2B5EF4-FFF2-40B4-BE49-F238E27FC236}">
                <a16:creationId xmlns:a16="http://schemas.microsoft.com/office/drawing/2014/main" id="{26F2E0A4-0C88-C9B4-995D-1CD1A99533E9}"/>
              </a:ext>
            </a:extLst>
          </p:cNvPr>
          <p:cNvPicPr>
            <a:picLocks noChangeAspect="1" noChangeArrowheads="1"/>
          </p:cNvPicPr>
          <p:nvPr/>
        </p:nvPicPr>
        <p:blipFill>
          <a:blip r:embed="rId2">
            <a:duotone>
              <a:prstClr val="black"/>
              <a:schemeClr val="accent5">
                <a:tint val="45000"/>
                <a:satMod val="400000"/>
              </a:schemeClr>
            </a:duotone>
          </a:blip>
          <a:srcRect/>
          <a:stretch>
            <a:fillRect/>
          </a:stretch>
        </p:blipFill>
        <p:spPr bwMode="auto">
          <a:xfrm>
            <a:off x="2286000" y="4267200"/>
            <a:ext cx="4876800" cy="1838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1">
            <a:extLst>
              <a:ext uri="{FF2B5EF4-FFF2-40B4-BE49-F238E27FC236}">
                <a16:creationId xmlns:a16="http://schemas.microsoft.com/office/drawing/2014/main" id="{4BD6DAFF-60C2-635B-998C-09C311C763DF}"/>
              </a:ext>
            </a:extLst>
          </p:cNvPr>
          <p:cNvSpPr>
            <a:spLocks noGrp="1"/>
          </p:cNvSpPr>
          <p:nvPr>
            <p:ph idx="1"/>
          </p:nvPr>
        </p:nvSpPr>
        <p:spPr/>
        <p:txBody>
          <a:bodyPr/>
          <a:lstStyle/>
          <a:p>
            <a:pPr algn="just"/>
            <a:r>
              <a:rPr lang="en-US" altLang="en-US" sz="2400"/>
              <a:t>Once the ratings are entered for each concept, weighted scores are calculated by multiplying the raw scores by the criteria weights. The total score for each concept is the sum of the weighted scores:</a:t>
            </a:r>
          </a:p>
        </p:txBody>
      </p:sp>
      <p:sp>
        <p:nvSpPr>
          <p:cNvPr id="4" name="Slide Number Placeholder 3">
            <a:extLst>
              <a:ext uri="{FF2B5EF4-FFF2-40B4-BE49-F238E27FC236}">
                <a16:creationId xmlns:a16="http://schemas.microsoft.com/office/drawing/2014/main" id="{5AB33C35-52C0-8066-83F8-ED8D833BF93C}"/>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14835733-AA07-4176-B770-38963C061CBD}" type="slidenum">
              <a:rPr lang="en-US" altLang="en-US">
                <a:solidFill>
                  <a:srgbClr val="FFFFFF"/>
                </a:solidFill>
              </a:rPr>
              <a:pPr/>
              <a:t>17</a:t>
            </a:fld>
            <a:endParaRPr lang="en-US" altLang="en-US">
              <a:solidFill>
                <a:srgbClr val="FFFFFF"/>
              </a:solidFill>
            </a:endParaRPr>
          </a:p>
        </p:txBody>
      </p:sp>
      <p:sp>
        <p:nvSpPr>
          <p:cNvPr id="31749" name="Title 4">
            <a:extLst>
              <a:ext uri="{FF2B5EF4-FFF2-40B4-BE49-F238E27FC236}">
                <a16:creationId xmlns:a16="http://schemas.microsoft.com/office/drawing/2014/main" id="{063E28A2-2431-AE56-4AAE-9C3FCD573E9C}"/>
              </a:ext>
            </a:extLst>
          </p:cNvPr>
          <p:cNvSpPr>
            <a:spLocks noGrp="1"/>
          </p:cNvSpPr>
          <p:nvPr>
            <p:ph type="title"/>
          </p:nvPr>
        </p:nvSpPr>
        <p:spPr/>
        <p:txBody>
          <a:bodyPr/>
          <a:lstStyle/>
          <a:p>
            <a:r>
              <a:rPr lang="en-US" altLang="en-US"/>
              <a:t>Step 3: Rank the Concepts</a:t>
            </a:r>
          </a:p>
        </p:txBody>
      </p:sp>
      <p:pic>
        <p:nvPicPr>
          <p:cNvPr id="6146" name="Picture 2">
            <a:extLst>
              <a:ext uri="{FF2B5EF4-FFF2-40B4-BE49-F238E27FC236}">
                <a16:creationId xmlns:a16="http://schemas.microsoft.com/office/drawing/2014/main" id="{4ECD9FB9-7460-A674-F510-D55DC5A87228}"/>
              </a:ext>
            </a:extLst>
          </p:cNvPr>
          <p:cNvPicPr>
            <a:picLocks noChangeAspect="1" noChangeArrowheads="1"/>
          </p:cNvPicPr>
          <p:nvPr/>
        </p:nvPicPr>
        <p:blipFill>
          <a:blip r:embed="rId2">
            <a:duotone>
              <a:prstClr val="black"/>
              <a:schemeClr val="accent5">
                <a:tint val="45000"/>
                <a:satMod val="400000"/>
              </a:schemeClr>
            </a:duotone>
          </a:blip>
          <a:srcRect t="19048"/>
          <a:stretch>
            <a:fillRect/>
          </a:stretch>
        </p:blipFill>
        <p:spPr bwMode="auto">
          <a:xfrm>
            <a:off x="2209800" y="3733800"/>
            <a:ext cx="4419600" cy="129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1751" name="Rectangle 6">
            <a:extLst>
              <a:ext uri="{FF2B5EF4-FFF2-40B4-BE49-F238E27FC236}">
                <a16:creationId xmlns:a16="http://schemas.microsoft.com/office/drawing/2014/main" id="{31504ED3-4108-0604-640F-9E9A9ED46849}"/>
              </a:ext>
            </a:extLst>
          </p:cNvPr>
          <p:cNvSpPr>
            <a:spLocks noChangeArrowheads="1"/>
          </p:cNvSpPr>
          <p:nvPr/>
        </p:nvSpPr>
        <p:spPr bwMode="auto">
          <a:xfrm>
            <a:off x="228600" y="5334000"/>
            <a:ext cx="861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2400"/>
              <a:t>Finally, each concept is given a rank corresponding to its total score.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1">
            <a:extLst>
              <a:ext uri="{FF2B5EF4-FFF2-40B4-BE49-F238E27FC236}">
                <a16:creationId xmlns:a16="http://schemas.microsoft.com/office/drawing/2014/main" id="{495649B7-7DC9-82C0-D473-01E23F4756AD}"/>
              </a:ext>
            </a:extLst>
          </p:cNvPr>
          <p:cNvSpPr>
            <a:spLocks noGrp="1"/>
          </p:cNvSpPr>
          <p:nvPr>
            <p:ph idx="1"/>
          </p:nvPr>
        </p:nvSpPr>
        <p:spPr/>
        <p:txBody>
          <a:bodyPr/>
          <a:lstStyle/>
          <a:p>
            <a:r>
              <a:rPr lang="en-US" altLang="en-US"/>
              <a:t>Step 4: Combine and Improve the Concepts</a:t>
            </a:r>
          </a:p>
          <a:p>
            <a:r>
              <a:rPr lang="en-US" altLang="en-US"/>
              <a:t>Step 5: Select One or More Concepts</a:t>
            </a:r>
          </a:p>
          <a:p>
            <a:r>
              <a:rPr lang="en-US" altLang="en-US"/>
              <a:t>Step 6: Reflect on the Results and the Process</a:t>
            </a:r>
          </a:p>
        </p:txBody>
      </p:sp>
      <p:sp>
        <p:nvSpPr>
          <p:cNvPr id="4" name="Slide Number Placeholder 3">
            <a:extLst>
              <a:ext uri="{FF2B5EF4-FFF2-40B4-BE49-F238E27FC236}">
                <a16:creationId xmlns:a16="http://schemas.microsoft.com/office/drawing/2014/main" id="{0E08A51C-1B1A-034B-37A5-C3E9D22275D8}"/>
              </a:ext>
            </a:extLst>
          </p:cNvPr>
          <p:cNvSpPr>
            <a:spLocks noGrp="1"/>
          </p:cNvSpPr>
          <p:nvPr>
            <p:ph type="sldNum" sz="quarter" idx="11"/>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08101CA-D5DD-4508-AC59-307EF4CE2E2A}" type="slidenum">
              <a:rPr lang="en-US" altLang="en-US">
                <a:solidFill>
                  <a:srgbClr val="FFFFFF"/>
                </a:solidFill>
              </a:rPr>
              <a:pPr/>
              <a:t>18</a:t>
            </a:fld>
            <a:endParaRPr lang="en-US" altLang="en-US">
              <a:solidFill>
                <a:srgbClr val="FFFFFF"/>
              </a:solidFill>
            </a:endParaRP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TotalTime>
  <Words>835</Words>
  <Application>Microsoft Office PowerPoint</Application>
  <PresentationFormat>On-screen Show (4:3)</PresentationFormat>
  <Paragraphs>86</Paragraphs>
  <Slides>18</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Arial</vt:lpstr>
      <vt:lpstr>Arial Black</vt:lpstr>
      <vt:lpstr>Calibri</vt:lpstr>
      <vt:lpstr>Calibri Light</vt:lpstr>
      <vt:lpstr>Californian FB</vt:lpstr>
      <vt:lpstr>Cambria</vt:lpstr>
      <vt:lpstr>Tahoma</vt:lpstr>
      <vt:lpstr>Times New Roman</vt:lpstr>
      <vt:lpstr>Wingdings</vt:lpstr>
      <vt:lpstr>Custom Design</vt:lpstr>
      <vt:lpstr>Office Theme</vt:lpstr>
      <vt:lpstr>Concept Selection</vt:lpstr>
      <vt:lpstr>CONCEPT SELECTION IS AN INTEGRAL PART OF THE PRODUCT DEVELOPMENT PROCESS</vt:lpstr>
      <vt:lpstr>PowerPoint Presentation</vt:lpstr>
      <vt:lpstr>ALL TEAMS USE SOME METHOD FOR CHOOSING A CONCEPT</vt:lpstr>
      <vt:lpstr>A STRUCTURED METHOD OFFERS SEVERAL BENEFITS</vt:lpstr>
      <vt:lpstr>OVERVIEW OF METHODOLOGY</vt:lpstr>
      <vt:lpstr>CONCEPT SCREENING</vt:lpstr>
      <vt:lpstr>The concept screening matrix example</vt:lpstr>
      <vt:lpstr>Step 2: Rate the Concepts</vt:lpstr>
      <vt:lpstr>Step 3: Rank the Concepts</vt:lpstr>
      <vt:lpstr>Step 4: Combine and Improve the Concepts</vt:lpstr>
      <vt:lpstr>Step 5: Select One or More Concepts</vt:lpstr>
      <vt:lpstr>Step 6: Reflect on the Results and the Process</vt:lpstr>
      <vt:lpstr>CONCEPT SCORING</vt:lpstr>
      <vt:lpstr>Step 1: Prepare the Selection Matrix</vt:lpstr>
      <vt:lpstr> Step 2: Rate the Concepts </vt:lpstr>
      <vt:lpstr>Step 3: Rank the Concepts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Sushil Kumar</dc:creator>
  <cp:lastModifiedBy>Sushil Kumar</cp:lastModifiedBy>
  <cp:revision>21</cp:revision>
  <dcterms:created xsi:type="dcterms:W3CDTF">2006-08-16T00:00:00Z</dcterms:created>
  <dcterms:modified xsi:type="dcterms:W3CDTF">2024-08-25T09:23:31Z</dcterms:modified>
</cp:coreProperties>
</file>