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514" r:id="rId3"/>
    <p:sldId id="515" r:id="rId4"/>
    <p:sldId id="51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B6507-1F6C-4CBE-5B1F-960086E3DB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42749C-9D01-E10A-94BE-76A8FA6783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B3C5A7-E561-8793-034C-718B85DF9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6D6D-C42F-4BAE-A890-8650673AE95C}" type="datetimeFigureOut">
              <a:rPr lang="en-IN" smtClean="0"/>
              <a:t>28-01-2024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1C834-0B64-35DF-87EA-97073069A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E2A431-2FA3-EA47-53DF-211B114ED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2DFD5-C818-4E20-8BEF-FE7764DD54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7528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3D619-05D5-9386-6C3A-EAB36FEA6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C30CF-D631-D633-CD88-E420CA2F1C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E92E44-5007-A3A6-E4BD-71DD7A9C9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6D6D-C42F-4BAE-A890-8650673AE95C}" type="datetimeFigureOut">
              <a:rPr lang="en-IN" smtClean="0"/>
              <a:t>28-01-2024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CAB4C8-859B-C015-2B31-4941F61DF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65435E-99D5-D54E-7B61-4E4C5A9B4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2DFD5-C818-4E20-8BEF-FE7764DD54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1450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FC727-444E-F920-08AC-8062CD57A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A6C98A-3E35-94EF-253D-3920CAA917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220A85-5BA5-BBCF-FBCD-0B2CFCA9F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6D6D-C42F-4BAE-A890-8650673AE95C}" type="datetimeFigureOut">
              <a:rPr lang="en-IN" smtClean="0"/>
              <a:t>28-01-2024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008A63-957E-F400-11C4-277AA0D71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2370C-1D7F-56D3-0BCA-9CA166919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2DFD5-C818-4E20-8BEF-FE7764DD54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248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B38B4-82F5-017A-DF2A-6405A5D20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C5E14E-3DCD-6F24-A5F0-BBF1FDC5F9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E3F24E-75FD-FF39-3E35-B4AFB2DDF6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182B5B-B08D-386A-799D-6127EB9A2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6D6D-C42F-4BAE-A890-8650673AE95C}" type="datetimeFigureOut">
              <a:rPr lang="en-IN" smtClean="0"/>
              <a:t>28-01-2024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639F6D-BC6D-13F4-6BDE-28C4C9CFF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1C12A3-5260-E659-880C-0B518991E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2DFD5-C818-4E20-8BEF-FE7764DD54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6188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AC5A5-215E-E177-B7C1-7F63B0167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2D0718-BB54-7818-0B98-09D544928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100BF3-9D58-E63C-30D5-8710EA9639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61B17A-F7F4-4605-7706-2AC8ED2E98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E39297-388E-888E-C1E7-1FF7481ED6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6C7C45-0DF6-C6D9-CB27-6C7774B73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6D6D-C42F-4BAE-A890-8650673AE95C}" type="datetimeFigureOut">
              <a:rPr lang="en-IN" smtClean="0"/>
              <a:t>28-01-2024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67AC7C-C055-C67C-D897-40D9C04DC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6EC32B-BA1B-3610-8F1D-6D11F2576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2DFD5-C818-4E20-8BEF-FE7764DD54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3209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13419-2B11-1BD6-D230-ED368C7C5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CD6CDD-B954-4A8F-132F-794147196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6D6D-C42F-4BAE-A890-8650673AE95C}" type="datetimeFigureOut">
              <a:rPr lang="en-IN" smtClean="0"/>
              <a:t>28-01-2024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487E6D-BAD3-1159-E8D9-12E48CAAA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4CD660-F382-C5C9-9936-141C49EBD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2DFD5-C818-4E20-8BEF-FE7764DD54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4784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D9F42D-933B-376F-71B6-52AEA566F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6D6D-C42F-4BAE-A890-8650673AE95C}" type="datetimeFigureOut">
              <a:rPr lang="en-IN" smtClean="0"/>
              <a:t>28-01-2024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BA5630-836D-8E55-18ED-48E436AB0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33F776-E361-8C9F-FB94-4C34A4DCF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2DFD5-C818-4E20-8BEF-FE7764DD54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958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A0A05-E6B8-838A-3011-278E803F8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6311C-DEFF-A329-0846-D403AA486D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C57AB9-CCF7-7935-8DBB-3FAD896BE5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621846-CB8A-73F2-4120-0947B7097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6D6D-C42F-4BAE-A890-8650673AE95C}" type="datetimeFigureOut">
              <a:rPr lang="en-IN" smtClean="0"/>
              <a:t>28-01-2024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2E690B-D9F3-A031-52AE-D4E65B342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04317E-1542-1D88-E76E-20FE39D5A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2DFD5-C818-4E20-8BEF-FE7764DD54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4194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A54B8-7CFD-25F9-469E-3A70F813D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BD1971-7FAF-7081-C738-3F03D20FF7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0ACBC0-7F9A-C88A-6E9C-9E0F51F99C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1AA018-6CB2-512D-AD43-B34E8A36A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6D6D-C42F-4BAE-A890-8650673AE95C}" type="datetimeFigureOut">
              <a:rPr lang="en-IN" smtClean="0"/>
              <a:t>28-01-2024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A6480D-DB4E-D2D5-A2B0-AC5FDF894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1F6790-38C9-A263-326A-96BDF2AC1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2DFD5-C818-4E20-8BEF-FE7764DD54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6806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C9BCC-5AAF-6BA3-EE5A-A0A8FA66F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3027D8-7BF4-11FB-F7C3-7FD5B7FD4A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2A2383-61E7-BBD5-1BAB-D9D172456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6D6D-C42F-4BAE-A890-8650673AE95C}" type="datetimeFigureOut">
              <a:rPr lang="en-IN" smtClean="0"/>
              <a:t>28-01-2024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BDD5F-CF6B-8B1D-2930-51BF12519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48168-D087-4456-602E-49941C5B1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2DFD5-C818-4E20-8BEF-FE7764DD54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9820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61DD98-BC1C-ED7F-CBA8-1D211D106F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F236C6-CCB3-B4EF-D6EC-0FE521AC0F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0ED7E7-40E8-4E59-8FD6-ECD560C20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6D6D-C42F-4BAE-A890-8650673AE95C}" type="datetimeFigureOut">
              <a:rPr lang="en-IN" smtClean="0"/>
              <a:t>28-01-2024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B1A9DA-6502-B618-1DDF-2F0C68E37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ACF098-CF17-ED6B-31D3-A723DBB4E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2DFD5-C818-4E20-8BEF-FE7764DD54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8296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32A521-863C-F792-307D-033BEDAC4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C7BBA8-6ABC-A1C6-43B8-4676B663BB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4FD396-B82E-60FF-4AF8-ECCE5896C2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DA6D6D-C42F-4BAE-A890-8650673AE95C}" type="datetimeFigureOut">
              <a:rPr lang="en-IN" smtClean="0"/>
              <a:t>28-01-2024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7BCBF4-CDCA-2857-B1BF-F924147019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AC602D-8927-CD23-884A-A1761DD14B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2DFD5-C818-4E20-8BEF-FE7764DD54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1280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6DE5E-D174-AA47-2767-7BD0F39ED3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F612DF-2132-E17F-6A7F-D5144AAD29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6962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4D678-8ED9-45AB-A4F0-8EF9608FB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Problem dataset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E581FD-ACE7-49DF-B075-1243EC9AF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7309" y="4031496"/>
            <a:ext cx="10515600" cy="4351338"/>
          </a:xfrm>
        </p:spPr>
        <p:txBody>
          <a:bodyPr/>
          <a:lstStyle/>
          <a:p>
            <a:endParaRPr lang="en-IN" dirty="0"/>
          </a:p>
          <a:p>
            <a:pPr marL="0" indent="0">
              <a:buNone/>
            </a:pPr>
            <a:r>
              <a:rPr lang="en-IN" dirty="0"/>
              <a:t>Create clusters using K-means clustering d, presume k = 2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197B9AB-7ECB-4D8C-9E1C-2E36938F470C}"/>
              </a:ext>
            </a:extLst>
          </p:cNvPr>
          <p:cNvGraphicFramePr>
            <a:graphicFrameLocks noGrp="1"/>
          </p:cNvGraphicFramePr>
          <p:nvPr/>
        </p:nvGraphicFramePr>
        <p:xfrm>
          <a:off x="3298203" y="1570479"/>
          <a:ext cx="5016238" cy="24610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3254">
                  <a:extLst>
                    <a:ext uri="{9D8B030D-6E8A-4147-A177-3AD203B41FA5}">
                      <a16:colId xmlns:a16="http://schemas.microsoft.com/office/drawing/2014/main" val="4087516946"/>
                    </a:ext>
                  </a:extLst>
                </a:gridCol>
                <a:gridCol w="1847064">
                  <a:extLst>
                    <a:ext uri="{9D8B030D-6E8A-4147-A177-3AD203B41FA5}">
                      <a16:colId xmlns:a16="http://schemas.microsoft.com/office/drawing/2014/main" val="2710395968"/>
                    </a:ext>
                  </a:extLst>
                </a:gridCol>
                <a:gridCol w="2235920">
                  <a:extLst>
                    <a:ext uri="{9D8B030D-6E8A-4147-A177-3AD203B41FA5}">
                      <a16:colId xmlns:a16="http://schemas.microsoft.com/office/drawing/2014/main" val="3251943339"/>
                    </a:ext>
                  </a:extLst>
                </a:gridCol>
              </a:tblGrid>
              <a:tr h="333502">
                <a:tc>
                  <a:txBody>
                    <a:bodyPr/>
                    <a:lstStyle/>
                    <a:p>
                      <a:pPr algn="l" fontAlgn="b"/>
                      <a:r>
                        <a:rPr lang="en-IN" sz="1100" u="none" strike="noStrike">
                          <a:effectLst/>
                        </a:rPr>
                        <a:t>Student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100" u="none" strike="noStrike" dirty="0">
                          <a:effectLst/>
                        </a:rPr>
                        <a:t>History  Grade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100" u="none" strike="noStrike">
                          <a:effectLst/>
                        </a:rPr>
                        <a:t>Geography Grade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915755914"/>
                  </a:ext>
                </a:extLst>
              </a:tr>
              <a:tr h="425503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effectLst/>
                        </a:rPr>
                        <a:t>A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>
                          <a:effectLst/>
                        </a:rPr>
                        <a:t>2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>
                          <a:effectLst/>
                        </a:rPr>
                        <a:t>2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32788207"/>
                  </a:ext>
                </a:extLst>
              </a:tr>
              <a:tr h="425503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effectLst/>
                        </a:rPr>
                        <a:t>B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>
                          <a:effectLst/>
                        </a:rPr>
                        <a:t>2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740350555"/>
                  </a:ext>
                </a:extLst>
              </a:tr>
              <a:tr h="425503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>
                          <a:effectLst/>
                        </a:rPr>
                        <a:t>C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>
                          <a:effectLst/>
                        </a:rPr>
                        <a:t>1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07445821"/>
                  </a:ext>
                </a:extLst>
              </a:tr>
              <a:tr h="425503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>
                          <a:effectLst/>
                        </a:rPr>
                        <a:t>D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74580642"/>
                  </a:ext>
                </a:extLst>
              </a:tr>
              <a:tr h="425503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>
                          <a:effectLst/>
                        </a:rPr>
                        <a:t>E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effectLst/>
                        </a:rPr>
                        <a:t>0.5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056233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9265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BE12100-5E5A-4EB9-B7D1-CD57A9BEA8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4051" y="888967"/>
            <a:ext cx="6515100" cy="447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717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0C3CB0-4BF5-4F2D-9993-DDF65B9DA338}"/>
              </a:ext>
            </a:extLst>
          </p:cNvPr>
          <p:cNvSpPr txBox="1"/>
          <p:nvPr/>
        </p:nvSpPr>
        <p:spPr>
          <a:xfrm>
            <a:off x="1602557" y="1395167"/>
            <a:ext cx="6381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Hint - Assume </a:t>
            </a:r>
            <a:r>
              <a:rPr lang="en-US" dirty="0"/>
              <a:t>A(2, 2) and C(1, 1) are centers of the two clusters.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863569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56</Words>
  <Application>Microsoft Office PowerPoint</Application>
  <PresentationFormat>Widescreen</PresentationFormat>
  <Paragraphs>22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Problem dataset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Abhishek Srivastava</dc:creator>
  <cp:lastModifiedBy>Abhishek Srivastava</cp:lastModifiedBy>
  <cp:revision>2</cp:revision>
  <dcterms:created xsi:type="dcterms:W3CDTF">2024-01-28T11:14:15Z</dcterms:created>
  <dcterms:modified xsi:type="dcterms:W3CDTF">2024-01-28T11:15:36Z</dcterms:modified>
</cp:coreProperties>
</file>