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2.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notesSlides/notesSlide3.xml" ContentType="application/vnd.openxmlformats-officedocument.presentationml.notesSlide+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notesSlides/notesSlide4.xml" ContentType="application/vnd.openxmlformats-officedocument.presentationml.notesSlide+xml"/>
  <Override PartName="/ppt/ink/ink102.xml" ContentType="application/inkml+xml"/>
  <Override PartName="/ppt/ink/ink10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18" r:id="rId2"/>
    <p:sldId id="256" r:id="rId3"/>
    <p:sldId id="316" r:id="rId4"/>
    <p:sldId id="319" r:id="rId5"/>
    <p:sldId id="349" r:id="rId6"/>
    <p:sldId id="317" r:id="rId7"/>
    <p:sldId id="339" r:id="rId8"/>
    <p:sldId id="340" r:id="rId9"/>
    <p:sldId id="341" r:id="rId10"/>
    <p:sldId id="342" r:id="rId11"/>
    <p:sldId id="343" r:id="rId12"/>
    <p:sldId id="348" r:id="rId13"/>
    <p:sldId id="345" r:id="rId14"/>
    <p:sldId id="346" r:id="rId15"/>
    <p:sldId id="347" r:id="rId16"/>
    <p:sldId id="567" r:id="rId17"/>
    <p:sldId id="430" r:id="rId18"/>
    <p:sldId id="474" r:id="rId19"/>
    <p:sldId id="528" r:id="rId20"/>
    <p:sldId id="275" r:id="rId21"/>
    <p:sldId id="551" r:id="rId22"/>
    <p:sldId id="552" r:id="rId23"/>
    <p:sldId id="553" r:id="rId24"/>
    <p:sldId id="554" r:id="rId25"/>
    <p:sldId id="556" r:id="rId26"/>
    <p:sldId id="555" r:id="rId27"/>
    <p:sldId id="559" r:id="rId28"/>
    <p:sldId id="258" r:id="rId29"/>
    <p:sldId id="568" r:id="rId30"/>
    <p:sldId id="561" r:id="rId31"/>
    <p:sldId id="570" r:id="rId32"/>
    <p:sldId id="569" r:id="rId33"/>
    <p:sldId id="516" r:id="rId34"/>
    <p:sldId id="489" r:id="rId35"/>
    <p:sldId id="490" r:id="rId36"/>
    <p:sldId id="492" r:id="rId37"/>
    <p:sldId id="506" r:id="rId38"/>
    <p:sldId id="502" r:id="rId39"/>
    <p:sldId id="503" r:id="rId40"/>
    <p:sldId id="517" r:id="rId41"/>
    <p:sldId id="507" r:id="rId42"/>
    <p:sldId id="509" r:id="rId43"/>
    <p:sldId id="508" r:id="rId44"/>
    <p:sldId id="563" r:id="rId45"/>
    <p:sldId id="529" r:id="rId46"/>
    <p:sldId id="533" r:id="rId47"/>
    <p:sldId id="532" r:id="rId48"/>
    <p:sldId id="531" r:id="rId49"/>
    <p:sldId id="530" r:id="rId50"/>
    <p:sldId id="566" r:id="rId51"/>
    <p:sldId id="296" r:id="rId52"/>
    <p:sldId id="519" r:id="rId53"/>
    <p:sldId id="273" r:id="rId54"/>
    <p:sldId id="27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5A9389-B05E-42CE-BA90-BBDF687B1C90}">
          <p14:sldIdLst>
            <p14:sldId id="318"/>
            <p14:sldId id="256"/>
            <p14:sldId id="316"/>
            <p14:sldId id="319"/>
            <p14:sldId id="349"/>
            <p14:sldId id="317"/>
            <p14:sldId id="339"/>
            <p14:sldId id="340"/>
            <p14:sldId id="341"/>
            <p14:sldId id="342"/>
            <p14:sldId id="343"/>
            <p14:sldId id="348"/>
            <p14:sldId id="345"/>
            <p14:sldId id="346"/>
            <p14:sldId id="347"/>
            <p14:sldId id="567"/>
            <p14:sldId id="430"/>
            <p14:sldId id="474"/>
            <p14:sldId id="528"/>
            <p14:sldId id="275"/>
            <p14:sldId id="551"/>
            <p14:sldId id="552"/>
            <p14:sldId id="553"/>
            <p14:sldId id="554"/>
            <p14:sldId id="556"/>
            <p14:sldId id="555"/>
            <p14:sldId id="559"/>
            <p14:sldId id="258"/>
            <p14:sldId id="568"/>
          </p14:sldIdLst>
        </p14:section>
        <p14:section name="Untitled Section" id="{5726DFA4-82BE-47CF-8CB4-8B19BF4587A2}">
          <p14:sldIdLst>
            <p14:sldId id="561"/>
            <p14:sldId id="570"/>
            <p14:sldId id="569"/>
            <p14:sldId id="516"/>
            <p14:sldId id="489"/>
            <p14:sldId id="490"/>
            <p14:sldId id="492"/>
            <p14:sldId id="506"/>
            <p14:sldId id="502"/>
            <p14:sldId id="503"/>
            <p14:sldId id="517"/>
            <p14:sldId id="507"/>
            <p14:sldId id="509"/>
            <p14:sldId id="508"/>
            <p14:sldId id="563"/>
            <p14:sldId id="529"/>
            <p14:sldId id="533"/>
            <p14:sldId id="532"/>
            <p14:sldId id="531"/>
            <p14:sldId id="530"/>
            <p14:sldId id="566"/>
            <p14:sldId id="296"/>
            <p14:sldId id="519"/>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50" autoAdjust="0"/>
    <p:restoredTop sz="94660"/>
  </p:normalViewPr>
  <p:slideViewPr>
    <p:cSldViewPr snapToGrid="0">
      <p:cViewPr varScale="1">
        <p:scale>
          <a:sx n="67" d="100"/>
          <a:sy n="67" d="100"/>
        </p:scale>
        <p:origin x="81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8:38.533"/>
    </inkml:context>
    <inkml:brush xml:id="br0">
      <inkml:brushProperty name="width" value="0.025" units="cm"/>
      <inkml:brushProperty name="height" value="0.025" units="cm"/>
    </inkml:brush>
  </inkml:definitions>
  <inkml:trace contextRef="#ctx0" brushRef="#br0">0 291 28827,'227'-3'692,"0"-9"1,334-62-1,-458 57-408,1 4 0,1 5-1,-1 5 1,1 4 0,110 15 0,897 63-284,7-70 0,-673-10 0,1551-16 16,-4-88 0,-1666 74-16,380-27-5,-671 57-13,-5 0-83,0-1 0,0-1 0,55-13 0,-10-14-1106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8:39.602"/>
    </inkml:context>
    <inkml:brush xml:id="br0">
      <inkml:brushProperty name="width" value="0.025" units="cm"/>
      <inkml:brushProperty name="height" value="0.025" units="cm"/>
    </inkml:brush>
  </inkml:definitions>
  <inkml:trace contextRef="#ctx0" brushRef="#br0">34 334 32030,'-5'-6'24,"1"-1"1,0 0-1,0 0 0,1 0 0,0-1 0,0 1 0,1-1 1,0 1-1,-2-14 0,4 18-21,0-1 0,1 1 0,-1 0 0,1-1 0,-1 1-1,1 0 1,0-1 0,0 1 0,1 0 0,-1 0 0,1 0 0,0 0 0,-1 0 0,1 0 0,0 0 0,1 1 0,-1-1 0,0 1 0,1 0 0,-1-1-1,1 1 1,0 0 0,0 0 0,4-1 0,18-11-1,0 2-1,1 1 0,0 2 1,54-14-1,119-12-2,-157 29 1,632-49 16,8 53-8,-479 4-16,28 2-137,63 0-471,-98-8-3716,39-12-14582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8:41.542"/>
    </inkml:context>
    <inkml:brush xml:id="br0">
      <inkml:brushProperty name="width" value="0.025" units="cm"/>
      <inkml:brushProperty name="height" value="0.025" units="cm"/>
    </inkml:brush>
  </inkml:definitions>
  <inkml:trace contextRef="#ctx0" brushRef="#br0">1 423 30333,'33'-31'219,"1"2"0,74-47 1,-85 63-105,0 1 1,1 1 0,1 1 0,0 1-1,0 1 1,38-7 0,56 1-33,0 5 1,164 9 0,-44 2-42,610-71 124,-394 22-107,1551-24-97,-1612 95-13,493 95 1,-265 6-42,-197-37-1870,-140-37-2897,-128-28-7468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8:56.194"/>
    </inkml:context>
    <inkml:brush xml:id="br0">
      <inkml:brushProperty name="width" value="0.025" units="cm"/>
      <inkml:brushProperty name="height" value="0.025" units="cm"/>
    </inkml:brush>
  </inkml:definitions>
  <inkml:trace contextRef="#ctx0" brushRef="#br0">0 379 31518,'5'1'21,"-1"-1"-1,1 1 1,-1-1 0,1 0 0,-1 0-1,1-1 1,-1 1 0,0-1 0,1 0-1,-1 0 1,0-1 0,1 1 0,-1-1-1,5-3 1,10-2 20,81-21-11,1 5-1,128-14 0,213 2 43,224-24-227,-10-67-640,-466 74-977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9:11.997"/>
    </inkml:context>
    <inkml:brush xml:id="br0">
      <inkml:brushProperty name="width" value="0.025" units="cm"/>
      <inkml:brushProperty name="height" value="0.025" units="cm"/>
    </inkml:brush>
  </inkml:definitions>
  <inkml:trace contextRef="#ctx0" brushRef="#br0">1 182 27194,'42'-19'641,"3"-1"-201,1 1 0,1 2 1,60-13-1,70 1-199,242-9 1,183 28 310,-597 10-551,878 50 734,-427-15-307,2342 26-33,-1117-121-400,279 0-32,-1737 74-155,-130 0-2488,-61-8-6897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9:22.161"/>
    </inkml:context>
    <inkml:brush xml:id="br0">
      <inkml:brushProperty name="width" value="0.025" units="cm"/>
      <inkml:brushProperty name="height" value="0.025" units="cm"/>
    </inkml:brush>
  </inkml:definitions>
  <inkml:trace contextRef="#ctx0" brushRef="#br0">0 178 32351,'15'-54'98,"-11"39"-83,-1 0 0,2 1-1,0 0 1,1 0 0,10-19-1,-16 32-13,1 0 0,0 0 0,-1 0 0,1-1 0,0 1 0,0 0 0,0 0 0,0 0 0,0 0 0,0 0-1,0 1 1,0-1 0,1 0 0,-1 0 0,0 1 0,0-1 0,1 1 0,-1-1 0,0 1 0,1-1-1,-1 1 1,0 0 0,1 0 0,-1 0 0,1 0 0,-1 0 0,0 0 0,1 0 0,-1 0 0,1 0 0,-1 1-1,0-1 1,1 0 0,-1 1 0,0-1 0,0 1 0,1 0 0,-1-1 0,0 1 0,0 0 0,0 0 0,2 1-1,2 3 0,0 0 0,-1 0 0,1 1 0,-1-1-1,-1 1 1,1 0 0,4 8 0,5 20 2,0 1 0,-2 0 0,-2 0 0,-1 1 1,-2 0-1,2 44 0,-6 231 20,-93 520 5,35-430-27,18-64 9,14 3 0,28 455 0,4-676-7,6 0 0,5-1 0,4-1 0,7-1 0,44 114 0,-50-171 2,3-1-1,3-1 1,2-1-1,57 74 1,-58-92-2,2-1 1,1-1-1,2-2 1,1-2 0,2-1-1,63 38 1,-41-36 5,1-2 1,2-3-1,1-3 1,1-2-1,1-4 1,99 16-1,-56-19-23,0-6 0,1-4 0,145-11 1,-170-2 9,-1-4 1,0-3 0,-1-4 0,-1-4 0,0-4 0,-2-3 0,-2-3-1,109-62 1,-157 76 0,-1-2-1,0-1 1,-2-1 0,-1-1-1,29-32 1,-48 47 0,-1 0 1,0 0-1,0-1 1,-1 0-1,0-1 1,-1 1-1,0-1 0,0 0 1,-1 0-1,-1-1 1,0 1-1,0-1 0,-1 1 1,0-1-1,-1 0 1,0 0-1,0 0 1,-2 0-1,1 0 0,-4-18 1,0 18 1,0 0-1,-1 0 1,-1 0 0,1 1 0,-2-1 0,1 1-1,-1 1 1,-1-1 0,0 1 0,0 1 0,-1 0-1,0 0 1,0 0 0,-1 1 0,-11-6 0,-3-2 13,0 2 0,-1 1 0,-1 1 0,0 1 1,-38-9-1,50 15 0,0 1-1,-1 1 1,0 0 0,1 1 0,-1 0 0,-21 3-1,30-1-8,0 0-1,0 0 0,0 1 0,0 0 0,0 0 0,1 0 0,-1 1 1,0 0-1,1 0 0,0 0 0,0 1 0,0-1 0,0 1 0,1 0 1,-1 1-1,1-1 0,-6 9 0,1 1-1,0 1 0,2 0 0,-1 1 0,2 0 0,0 0 0,1 0 0,0 1 0,-3 27 0,1 17 0,1 67 0,5-90 0,2 244 0,12-1 0,86 485 0,213 539 0,-293-1237 2,116 432-2,-29 10-7,-87-368 12,3 232-1,-24-274 8,-5 0 1,-4 0-1,-27 113 0,7-100-22,-4-1 0,-5-1 0,-5-3 0,-4-2 0,-5-2 1,-5-2-1,-3-3 0,-6-3 0,-3-3 0,-4-3 0,-4-3 0,-4-4 0,-4-4 0,-101 72 0,-183 88-534,370-239 543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9:24.641"/>
    </inkml:context>
    <inkml:brush xml:id="br0">
      <inkml:brushProperty name="width" value="0.025" units="cm"/>
      <inkml:brushProperty name="height" value="0.025" units="cm"/>
    </inkml:brush>
  </inkml:definitions>
  <inkml:trace contextRef="#ctx0" brushRef="#br0">252 1742 31422,'-27'12'-1196,"-43"13"0,47-19 1708,0 0 1,-1-2-1,1-1 1,-38 0 0,109-6-392,0-3 1,0-2-1,0-2 1,72-26-1,-56 17-104,869-306 179,-543 180-162,2348-730-461,-1841 619-2750,-486 139-4046</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9:54.916"/>
    </inkml:context>
    <inkml:brush xml:id="br0">
      <inkml:brushProperty name="width" value="0.025" units="cm"/>
      <inkml:brushProperty name="height" value="0.025" units="cm"/>
    </inkml:brush>
  </inkml:definitions>
  <inkml:trace contextRef="#ctx0" brushRef="#br0">30 1955 32351,'-2'-3'-5,"-1"1"-1,0-1 1,1 1 0,0-1 0,0 0 0,0 0 0,0 0 0,0 0 0,0-1 0,1 1 0,0 0 0,0-1 0,0 1 0,0 0 0,0-1-1,0 0 1,1 1 0,0-1 0,0 1 0,0-1 0,0 1 0,0-1 0,1 0 0,0 1 0,-1-1 0,1 1 0,1 0 0,-1-1 0,0 1-1,1 0 1,0 0 0,-1-1 0,1 1 0,0 1 0,1-1 0,-1 0 0,1 0 0,-1 1 0,4-3 0,14-8 14,0 0-1,1 1 1,1 1 0,0 1 0,0 1 0,1 1 0,36-8 0,174-22 32,380-10 40,-62 8-13,761-184-52,-25-127 6,-847 216-33,1137-326 38,29 133-102,-833 248-2637,-428 52-7586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09:57.195"/>
    </inkml:context>
    <inkml:brush xml:id="br0">
      <inkml:brushProperty name="width" value="0.025" units="cm"/>
      <inkml:brushProperty name="height" value="0.025" units="cm"/>
    </inkml:brush>
  </inkml:definitions>
  <inkml:trace contextRef="#ctx0" brushRef="#br0">0 1168 31870,'95'-16'87,"1"4"0,159 0-1,36-3-26,286-88 7,-10-49-82,-108 27-69,984-172 17,14 76 129,-519 102-93,-501 66-450,-99 10-795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0:59.556"/>
    </inkml:context>
    <inkml:brush xml:id="br0">
      <inkml:brushProperty name="width" value="0.025" units="cm"/>
      <inkml:brushProperty name="height" value="0.025" units="cm"/>
    </inkml:brush>
  </inkml:definitions>
  <inkml:trace contextRef="#ctx0" brushRef="#br0">4736 743 32255,'3'-7'30,"0"-1"-1,0-1 1,-1 1 0,0 0 0,0 0 0,-1-1 0,-1 1 0,1-1 0,-2-13 0,1 12 23,-1 8-50,1 0 0,-1 0 0,0-1-1,0 1 1,0 0 0,-1 0 0,1 1 0,0-1 0,-1 0 0,1 0 0,-1 1 0,1-1 0,-1 0 0,0 1-1,0 0 1,-2-2 0,-34-20 12,18 13-16,-1 1 1,0 1-1,-1 1 1,0 1-1,0 1 1,-23-2-1,-143-6-36,110 10 14,-886-11-12,680 30 36,-390 70 1,451-42 3,2 9 1,-267 102-1,377-112-3,2 6 0,3 5 1,2 4-1,2 4 0,4 5 1,-101 88-1,119-83-2,2 3 0,4 4 0,4 2 0,-84 127 0,134-176 0,1 1 0,-22 56 0,34-72 0,2 0 0,0 1 0,1-1 0,0 1 0,2 0 0,0 0 0,1 25 0,1-34 0,2 1 0,0 0 0,0 0 0,0-1 0,1 1 0,1-1 0,0 0 0,0 0 0,0 0 0,1 0 0,1-1 0,0 0 0,0 0 0,0-1 0,1 1 0,0-1 0,0-1 0,1 1 0,10 6 0,12 6 0,0-1 0,2-1 0,0-2 0,38 13 0,40 9 0,1-5-1,2-4 1,167 18 0,356 0 6,542-40 21,-794-24-27,-1-17 0,-2-17 0,415-112 0,-604 111 3,-3-9 1,307-145 0,-397 156 5,-3-4 0,-2-4 0,-2-4 0,-3-4 0,-4-4 0,105-111 1,-159 148-6,-2 0 0,-2-2 1,-1-1-1,-2-2 0,-1 0 1,-2-1-1,19-55 0,-32 73-3,-2 0 1,0-1-1,-1 1 0,-2-1 0,0-1 0,-1 1 0,-2 0 0,0 0 0,-1-1 0,-2 1 0,0 0 1,-1 0-1,-2 1 0,0-1 0,-2 1 0,-9-21 0,1 13-1,-2 0 0,-1 2 0,-1 0 0,-1 1 0,-2 1 0,0 1 0,-2 1 0,0 1 0,-55-37 0,13 17 0,-1 3 0,-2 3 0,-94-35 0,25 21-5,-3 7 1,-1 5-1,-246-32 0,133 45-12,-336 8 0,316 28-85,-321 54 1,119 15-476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01.386"/>
    </inkml:context>
    <inkml:brush xml:id="br0">
      <inkml:brushProperty name="width" value="0.025" units="cm"/>
      <inkml:brushProperty name="height" value="0.025" units="cm"/>
    </inkml:brush>
  </inkml:definitions>
  <inkml:trace contextRef="#ctx0" brushRef="#br0">6843 1774 31454,'-14'-12'163,"-204"-153"719,169 132-897,-2 2-1,-85-39 0,27 28 22,-2 4-1,-173-35 1,-239-15 4,494 83-10,-406-48 0,-1 19 0,-633 32 0,687 29 0,2 17 0,-507 124 0,730-129 0,1 8 0,3 6 0,-279 138 0,354-147 0,2 4 0,2 3 0,-86 77 0,109-81 0,3 3 0,1 1 0,3 3 0,-70 111 0,92-128 0,2 1 0,2 1 0,1 1 0,2 0 0,2 1 0,-11 56 0,20-77 0,2 0 0,-1 0 0,2 0 0,1 1 0,1-1 0,0 0 0,1 0 0,2 0 0,0 0 0,1-1 0,0 1 0,2-1 0,0-1 0,2 1 0,15 26 0,-6-21 0,1-1 0,0-1 0,2-1 0,0-1 0,2 0 0,0-2 0,1-1 0,43 24 0,-5-9 0,2-3 0,105 34 0,-12-19 4,1-6 0,2-7 0,188 11 0,496-13 12,-493-37-12,-1-15 0,-1-15 0,488-119 0,-425 49 1,-5-19 0,571-261 1,-131-53 10,-651 319-11,-6-8 0,195-174 1,-308 235 0,-2-3 0,128-161 0,-179 201-2,-2-1-1,-1 0 1,-2-2 0,-1 0-1,-2-1 1,-1-1 0,-2 0-1,-2-1 1,-1 0 0,9-75 0,-19 90-4,0 1 0,-1-1 0,-1 1 1,-1-1-1,-1 1 0,-2 0 1,0 0-1,-1 1 0,0-1 1,-2 1-1,-1 1 0,-1 0 1,0 1-1,-1 0 0,-2 0 0,1 1 1,-2 1-1,-30-27 0,3 8 0,-2 1 0,-1 3 0,-1 2 0,-2 1 0,-1 3 0,-91-34 0,40 24 0,-1 5-1,-1 4 1,-210-26 0,111 37-24,-247 11 1,-114 43-185,-58 56-2456,-43 34-8317</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03.888"/>
    </inkml:context>
    <inkml:brush xml:id="br0">
      <inkml:brushProperty name="width" value="0.025" units="cm"/>
      <inkml:brushProperty name="height" value="0.025" units="cm"/>
    </inkml:brush>
  </inkml:definitions>
  <inkml:trace contextRef="#ctx0" brushRef="#br0">2556 36 32351,'-65'0'22,"-126"-16"1,-10 0 33,70 13-47,0 6 0,-259 39 0,242-8-9,2 5 0,-166 69 0,211-65 0,2 4 0,2 4 0,-160 113 0,220-136 0,0 1 0,2 3 0,-42 47 0,66-66 0,0 1 0,1 0 0,0 0 0,1 1 0,1 0 0,0 1 0,2 0 0,-1 0 0,2 0 0,0 1 0,1 0 0,-2 24 0,6-32 0,0 0 0,1 1 0,0-1 0,0 0 0,1 0 0,0 1 0,1-1 0,0-1 0,1 1 0,0 0 0,0-1 0,1 0 0,-1 0 0,2 0 0,-1-1 0,1 1 0,1-1 0,-1-1 0,1 1 0,0-1 0,1 0 0,13 8 0,9 4 0,0-2 0,0 0 0,2-2 0,64 18 0,7-4 5,2-6 0,154 15 0,220-10 12,-453-26-17,1932-24 46,-6-143 9,-1936 164-53,569-68 24,-8-28-27,-552 92 1,206-53 0,-210 52 0,0-1 0,0-1 0,-1-1 0,0 0 0,-1-2 0,0 0 0,-1-1 0,20-18 0,-33 26 0,-1 0 0,1 0 0,-1 0 0,0-1 0,0 0 0,-1 0 0,1 0 0,-1-1 0,-1 1 0,1-1 0,-1 1 0,0-1 0,-1 0 0,1 0 0,-1 0 0,-1 1 0,1-1 0,-1 0 0,-1 0 0,1 0 0,-1 0 0,0 0 0,-1 0 0,1 0 0,-2 1 0,1-1 0,0 1 0,-1-1 0,-1 1 0,1 0 0,-1 0 0,0 0 0,0 1 0,0-1 0,-1 1 0,-9-8 0,-11-8 0,-1 1 0,-1 1 0,-1 1 0,0 2 0,-1 1 0,-1 1 0,-49-16 0,-235-51 0,-523-41 0,-12 71 0,-32 46-5,3 71-140,38 80-709,451-61-608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10.485"/>
    </inkml:context>
    <inkml:brush xml:id="br0">
      <inkml:brushProperty name="width" value="0.025" units="cm"/>
      <inkml:brushProperty name="height" value="0.025" units="cm"/>
    </inkml:brush>
  </inkml:definitions>
  <inkml:trace contextRef="#ctx0" brushRef="#br0">1679 2213 32351,'130'-1'15,"330"16"103,-457-15-118,883 95 17,5-48-7,-163-71-10,-559 6 0,-2-7 0,214-61 0,-165 17 10,-4-9-1,-4-9 1,-4-9 0,-4-9 0,322-226-1,-430 265-1,-4-5-1,81-82 0,-134 118 0,-3-2-1,0-1 1,-3-1 0,-1-1-1,-2-2 1,-2-1 0,22-54-1,-38 77-1,-1-1 0,-1-1 0,-1 1 0,0-1 0,-2 0 0,-1 0 0,0 0 0,-2 0 0,-4-37 0,2 43-4,-2 0-1,1 0 1,-2 1 0,0-1-1,-1 1 1,-1 1 0,0-1-1,-1 1 1,0 0-1,-1 1 1,-1 0 0,0 0-1,-22-21 1,0 8-1,-1 0 0,-2 3 0,0 0 0,-2 3 0,0 0 0,-1 3 0,0 1 0,-67-17 0,-4 6 0,0 5 0,-122-9 0,-26 12-9,-1 11 1,-499 49-1,404 9-29,-553 151 1,560-97-173,4 16 0,-556 277 0,625-249-487,7 11 0,7 12 1,-351 301-1,460-338 743,6 6 0,6 7 0,-183 250-1,252-294 60,5 3 0,-76 168 0,104-189-468,4 2-1,4 1 1,-32 178-1,32 43-6949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34.657"/>
    </inkml:context>
    <inkml:brush xml:id="br0">
      <inkml:brushProperty name="width" value="0.025" units="cm"/>
      <inkml:brushProperty name="height" value="0.025" units="cm"/>
    </inkml:brush>
  </inkml:definitions>
  <inkml:trace contextRef="#ctx0" brushRef="#br0">1 341 15919,'47'-27'16015,"10"-16"-15983,17-8 32,22 4 64,23 3-31,12 5-33,13 7 0,22 6-32,19 8 0,21 8-32,26 7 0,28 3 0,31 2 0,27 6-32,26 3 32,20 3-193,18-7-191,9-6-2563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3:51.210"/>
    </inkml:context>
    <inkml:brush xml:id="br0">
      <inkml:brushProperty name="width" value="0.025" units="cm"/>
      <inkml:brushProperty name="height" value="0.025" units="cm"/>
    </inkml:brush>
  </inkml:definitions>
  <inkml:trace contextRef="#ctx0" brushRef="#br0">4268 593 32255,'-43'-67'38,"-4"2"1,-2 2 0,-66-65 0,87 101-25,-1 2 0,-1 0 1,-1 2-1,-1 2 0,0 1 0,-2 1 0,-1 2 0,-61-22 0,47 25-13,-1 2 0,0 2 0,-1 2 0,1 2-1,-76 2 1,56 7 0,1 3-1,-1 4 0,-98 25 1,40 4-3,2 5 1,2 6-1,-203 114 0,101-31-3,7 10 0,6 10-1,7 9 1,-289 293 0,379-334 5,5 5 0,5 5 0,-101 164 0,162-220 0,3 1 0,4 3 0,3 0 0,4 3 0,3 0 0,3 2 0,-24 162 0,40-155-4,3 0 1,5 0-1,3 0 0,5 0 1,3 0-1,41 160 0,-33-186 1,3-1 0,4 0-1,2-2 1,2 0 0,4-3-1,1 0 1,4-2 0,2-2-1,84 90 1,-64-90-7,2-2 0,2-2 1,3-4-1,1-2 0,3-4 0,1-3 0,1-2 0,3-4 0,137 38 1,-71-35-78,2-5-1,0-8 1,2-5 0,230-4 0,-242-18 80,0-6 0,-1-6-1,-1-6 1,0-5 0,-3-6 0,-1-6-1,-1-6 1,-3-4 0,-2-7-1,132-82 1,-82 31 198,-5-8 0,227-204 0,-188 125-109,221-270 0,-94 29-36,-247 306-31,107-221 0,-150 256-9,-4-2 0,-4-1 0,28-130-1,-48 151 0,-4 1 0,-2-1 0,-4-1-1,-4 1 1,-8-85 0,0 108-5,-1 0 0,-3 0 0,-2 1 0,-3 0 0,-2 2 0,-2 0 0,-2 1 0,-3 1 0,-1 1 0,-3 1 0,-1 2 0,-3 1 0,-1 2 0,-3 1 0,-1 1 0,-1 3 0,-3 1 0,-48-33 0,29 29-3,-2 2 0,-1 4 0,-1 2 0,-116-39 0,88 43-3,-2 4 0,0 4 0,-103-8 0,50 18-26,-1 7 0,0 6 1,0 7-1,-239 46 0,205-15-242,-246 89 0,32 29-5637,196-67-2603,-98 55-9018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48.318"/>
    </inkml:context>
    <inkml:brush xml:id="br0">
      <inkml:brushProperty name="width" value="0.025" units="cm"/>
      <inkml:brushProperty name="height" value="0.025" units="cm"/>
    </inkml:brush>
  </inkml:definitions>
  <inkml:trace contextRef="#ctx0" brushRef="#br0">20 4191 32030,'-19'-4'37,"18"-6"46,3 8-71,-1 0-1,1 1 0,0-1 1,0 0-1,0 1 0,0-1 1,0 1-1,0-1 1,0 1-1,1 0 0,3-1 1,69-27 77,-2-2 0,118-71 0,129-108-48,-189 121-24,408-270-13,1130-777-13,-1026 666 9,171-123 0,24 42 0,-209 220 938,-298 200-2390,5 35-3613,-274 83-2873,23-4-8526</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48.922"/>
    </inkml:context>
    <inkml:brush xml:id="br0">
      <inkml:brushProperty name="width" value="0.025" units="cm"/>
      <inkml:brushProperty name="height" value="0.025" units="cm"/>
    </inkml:brush>
  </inkml:definitions>
  <inkml:trace contextRef="#ctx0" brushRef="#br0">1 3725 32383,'94'-120'80,"138"-135"0,684-551 6,-626 561-76,-200 169-4,725-609 16,21 29 9,-111 170 27,-585 407-267,3 6-1,4 7 1,214-67-1,-204 89-1664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49.405"/>
    </inkml:context>
    <inkml:brush xml:id="br0">
      <inkml:brushProperty name="width" value="0.025" units="cm"/>
      <inkml:brushProperty name="height" value="0.025" units="cm"/>
    </inkml:brush>
  </inkml:definitions>
  <inkml:trace contextRef="#ctx0" brushRef="#br0">1 3792 32671,'6'-22'0,"8"-27"0,1 1 0,2 1 0,2 0 0,27-46 0,6 12 0,77-96 0,78-67 0,-150 178 0,744-775 0,44 42 0,-714 677 0,789-685-176,-707 630-518,-14 5-1479</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54.059"/>
    </inkml:context>
    <inkml:brush xml:id="br0">
      <inkml:brushProperty name="width" value="0.025" units="cm"/>
      <inkml:brushProperty name="height" value="0.025" units="cm"/>
    </inkml:brush>
  </inkml:definitions>
  <inkml:trace contextRef="#ctx0" brushRef="#br0">0 1530 32094,'67'-5'86,"0"-3"0,0-2 0,-1-4 0,75-25 0,-56 15-67,302-79 35,1106-328-12,-470 52-40,-397 143-36,-519 197 12,276-107-431,-168 50-866</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55.486"/>
    </inkml:context>
    <inkml:brush xml:id="br0">
      <inkml:brushProperty name="width" value="0.025" units="cm"/>
      <inkml:brushProperty name="height" value="0.025" units="cm"/>
    </inkml:brush>
  </inkml:definitions>
  <inkml:trace contextRef="#ctx0" brushRef="#br0">0 273 31934,'8'0'96,"1"-20"-32,16 0-32,13 4-32,14-3 32,9-1-32,13-3 0,10 1 0,8-2 0,6 5 0,7 2-32,9-1-128,7-4-929,4-11-4644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56.144"/>
    </inkml:context>
    <inkml:brush xml:id="br0">
      <inkml:brushProperty name="width" value="0.025" units="cm"/>
      <inkml:brushProperty name="height" value="0.025" units="cm"/>
    </inkml:brush>
  </inkml:definitions>
  <inkml:trace contextRef="#ctx0" brushRef="#br0">0 1361 31934,'2200'-120'417,"-1413"21"-337,910-236 0,-993 161 2,1066-234-79,-1706 396-71,548-118-1524,-328 48-5033</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57.770"/>
    </inkml:context>
    <inkml:brush xml:id="br0">
      <inkml:brushProperty name="width" value="0.025" units="cm"/>
      <inkml:brushProperty name="height" value="0.025" units="cm"/>
    </inkml:brush>
  </inkml:definitions>
  <inkml:trace contextRef="#ctx0" brushRef="#br0">1 216 32062,'3'0'1,"0"-1"0,1 0 0,-1 1 0,0-1 0,0 0 0,0-1-1,0 1 1,0 0 0,0-1 0,0 0 0,0 0 0,-1 0 0,1 0-1,-1 0 1,3-3 0,20-14 17,13-1 22,0 1 0,78-25 0,87-12 6,-149 45-27,0 2 0,105-4 0,108 19-769,-139-1-805,-57-2-975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1:58.919"/>
    </inkml:context>
    <inkml:brush xml:id="br0">
      <inkml:brushProperty name="width" value="0.025" units="cm"/>
      <inkml:brushProperty name="height" value="0.025" units="cm"/>
    </inkml:brush>
  </inkml:definitions>
  <inkml:trace contextRef="#ctx0" brushRef="#br0">1 1375 31998,'12'-7'15,"42"-27"3,1 3 0,112-46 1,222-49 63,5 17-1,415-58 1,-574 128-48,1014-195 92,-527 52-54,54-12-112,-755 189 23,371-98-772,-210 36-1666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6:17.855"/>
    </inkml:context>
    <inkml:brush xml:id="br0">
      <inkml:brushProperty name="width" value="0.025" units="cm"/>
      <inkml:brushProperty name="height" value="0.025" units="cm"/>
    </inkml:brush>
  </inkml:definitions>
  <inkml:trace contextRef="#ctx0" brushRef="#br0">2 2153 32222,'-2'-50'0,"13"-31"33,35-15-1,32-13 32,26-14 0,31-18-32,30-16 0,34-14-32,29-12 32,30-3-32,23 1 0,9 11 0,5 18 0,-9 27 0,-16 31 0,-27 34-128,-39 26-321,-50 27-1729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6:18.243"/>
    </inkml:context>
    <inkml:brush xml:id="br0">
      <inkml:brushProperty name="width" value="0.025" units="cm"/>
      <inkml:brushProperty name="height" value="0.025" units="cm"/>
    </inkml:brush>
  </inkml:definitions>
  <inkml:trace contextRef="#ctx0" brushRef="#br0">0 1581 31101,'67'-54'545,"26"-34"-481,33-27 64,38-19 96,31-15-64,25-14-63,20 0-33,10 1-32,4 15-32,-13 15 0,-12 27 0,-22 25-64,-29 26-257,-38 20-1568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6:18.615"/>
    </inkml:context>
    <inkml:brush xml:id="br0">
      <inkml:brushProperty name="width" value="0.025" units="cm"/>
      <inkml:brushProperty name="height" value="0.025" units="cm"/>
    </inkml:brush>
  </inkml:definitions>
  <inkml:trace contextRef="#ctx0" brushRef="#br0">0 2608 32511,'19'-17'32,"34"-57"0,37-36 0,46-30 32,48-38-64,47-30 0,51-30 32,40-23-32,35-15 0,27-1-32,9 2-32,-7-3-288,-24 3-2595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08.221"/>
    </inkml:context>
    <inkml:brush xml:id="br0">
      <inkml:brushProperty name="width" value="0.025" units="cm"/>
      <inkml:brushProperty name="height" value="0.025" units="cm"/>
    </inkml:brush>
  </inkml:definitions>
  <inkml:trace contextRef="#ctx0" brushRef="#br0">0 271 31358,'2'-14'64,"3"-8"-32,5 0 32,10 1 64,3-3-32,6-1-32,5-2 32,3 3-64,6 3 32,6 4-64,12 4 0,18 8-32,14 3-96,16-7-609,21-15-4484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09.399"/>
    </inkml:context>
    <inkml:brush xml:id="br0">
      <inkml:brushProperty name="width" value="0.025" units="cm"/>
      <inkml:brushProperty name="height" value="0.025" units="cm"/>
    </inkml:brush>
  </inkml:definitions>
  <inkml:trace contextRef="#ctx0" brushRef="#br0">0 32 31454,'4'-3'224,"23"-4"-163,0 0 1,1 2 0,0 1-1,-1 1 1,53 1-1,-47 2-46,59 0-6,160 21 0,89 38 1,26 3-6,284-16 78,4-43 63,-167-3-83,1549 64 46,-1286-34-88,451 25-12,1102 23 16,-1812-86-27,867-126 0,-1076 83 9,260-36-28,-520 84-24,-4 2-156,-1-2 0,1 0 0,25-8 0,-9-6-1997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43.130"/>
    </inkml:context>
    <inkml:brush xml:id="br0">
      <inkml:brushProperty name="width" value="0.025" units="cm"/>
      <inkml:brushProperty name="height" value="0.025" units="cm"/>
    </inkml:brush>
  </inkml:definitions>
  <inkml:trace contextRef="#ctx0" brushRef="#br0">0 693 27930,'5'-15'329,"0"0"0,1 1-1,0-1 1,1 1-1,1 0 1,0 1-1,1 0 1,0 0-1,1 1 1,0 0 0,13-11-1,20-15-458,79-55 0,-98 76 328,14-8-180,1 2-1,2 2 0,0 1 1,1 2-1,0 2 0,70-16 0,277-35 17,-293 53-28,459-55 7,691 3 0,709 88 19,-564-2-5,-244 15-24,-3 72-123,-788-56-158,246 32-2962,-285-50-5804</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52.615"/>
    </inkml:context>
    <inkml:brush xml:id="br0">
      <inkml:brushProperty name="width" value="0.025" units="cm"/>
      <inkml:brushProperty name="height" value="0.025" units="cm"/>
    </inkml:brush>
  </inkml:definitions>
  <inkml:trace contextRef="#ctx0" brushRef="#br0">136 1631 32703,'-26'-8'-31,"0"0"1,1-2-1,-34-17 0,59 27 32,0-1-1,1 1 1,-1-1-1,0 1 1,0 0-1,1-1 1,-1 1-1,0-1 1,1 1-1,-1 0 0,0 0 1,1-1-1,-1 1 1,1 0-1,-1 0 1,0-1-1,1 1 1,-1 0-1,1 0 1,-1 0-1,1 0 1,-1 0-1,1-1 1,-1 1-1,1 0 1,-1 0-1,0 0 1,1 0-1,-1 0 1,1 1-1,-1-1 1,1 0-1,-1 0 1,1 0-1,0 1 1,28-4 8,-3-1-9,-1 0 1,-1-2-1,1-1 0,-1-1 1,0-1-1,-1-1 0,41-24 1,-43 23 1,473-265 27,49-26-31,99 21-4,18 40 42,-5 0-1326,-316 105-2895</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53.815"/>
    </inkml:context>
    <inkml:brush xml:id="br0">
      <inkml:brushProperty name="width" value="0.025" units="cm"/>
      <inkml:brushProperty name="height" value="0.025" units="cm"/>
    </inkml:brush>
  </inkml:definitions>
  <inkml:trace contextRef="#ctx0" brushRef="#br0">1 1899 31710,'73'-95'32,"13"-10"0,26-7 64,42-7 32,39-15-32,43-17 0,35-7-31,37-4-33,26 1-32,13 6 0,7 17 0,0 16-32,4 18-33,-9 8-351,-8 9-1602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55.268"/>
    </inkml:context>
    <inkml:brush xml:id="br0">
      <inkml:brushProperty name="width" value="0.025" units="cm"/>
      <inkml:brushProperty name="height" value="0.025" units="cm"/>
    </inkml:brush>
  </inkml:definitions>
  <inkml:trace contextRef="#ctx0" brushRef="#br0">1 3035 32639,'269'-198'-192,"38"-41"192,41-21 32,57-15-32,39-6 32,26-3-32,21 11 0,7 11 0,10 11 0,-3 17-96,-8-3-481,-3-3-8487</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55.900"/>
    </inkml:context>
    <inkml:brush xml:id="br0">
      <inkml:brushProperty name="width" value="0.025" units="cm"/>
      <inkml:brushProperty name="height" value="0.025" units="cm"/>
    </inkml:brush>
  </inkml:definitions>
  <inkml:trace contextRef="#ctx0" brushRef="#br0">0 2225 32575,'16'-80'0,"21"-26"-32,25-15 32,36-9 32,38-11-32,31-16 0,38-16 0,37-17 0,36-15 0,35-6 0,24-7-96,26-19-513,14-19-2658</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57.066"/>
    </inkml:context>
    <inkml:brush xml:id="br0">
      <inkml:brushProperty name="width" value="0.025" units="cm"/>
      <inkml:brushProperty name="height" value="0.025" units="cm"/>
    </inkml:brush>
  </inkml:definitions>
  <inkml:trace contextRef="#ctx0" brushRef="#br0">1 2142 31998,'32'0'-512,"16"-18"544,22-19 32,35-8 96,33-12-64,29-14 96,26-10-128,21-11-64,21-16 32,16-13-32,19-15 32,16-12-32,20-18 0,27-14 0,19-11 0,15-18-64,8-16-480,-3-31-14094</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2:58.010"/>
    </inkml:context>
    <inkml:brush xml:id="br0">
      <inkml:brushProperty name="width" value="0.025" units="cm"/>
      <inkml:brushProperty name="height" value="0.025" units="cm"/>
    </inkml:brush>
  </inkml:definitions>
  <inkml:trace contextRef="#ctx0" brushRef="#br0">0 509 32287,'102'-54'0,"21"-11"32,25 1-32,31 12 0,27 4 32,18 6-32,23 5 0,17 4 0,18 10-32,18 0 0,14-3-385,12-15-2818</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3:00.093"/>
    </inkml:context>
    <inkml:brush xml:id="br0">
      <inkml:brushProperty name="width" value="0.025" units="cm"/>
      <inkml:brushProperty name="height" value="0.025" units="cm"/>
    </inkml:brush>
  </inkml:definitions>
  <inkml:trace contextRef="#ctx0" brushRef="#br0">10 102 32415,'-2'-2'1,"1"0"-1,0-1 1,0 1 0,0 0 0,0 0 0,1 0 0,-1 0-1,1-1 1,-1 1 0,1 0 0,0-1 0,0 1 0,0 0-1,0-1 1,0 1 0,0 0 0,1-1 0,-1 1 0,1 0-1,-1 0 1,1 0 0,0-1 0,0 1 0,0 0 0,0 0 0,1 0-1,-1 0 1,0 0 0,1 1 0,-1-1 0,1 0 0,0 1-1,0-1 1,-1 1 0,1 0 0,0-1 0,0 1 0,0 0-1,1 0 1,2-1 0,9-2 0,-1 0-1,1 1 1,0 0-1,1 2 1,20-1-1,85-1 6,191 20 1,118 43 3,-82-9-6,863 39-4,8-70 0,-469-12 0,410 16 27,997 13 42,-495-34 2,576 7-46,-1649-6-25,438 11 0,-689 14 9,-150-9-1166,-151-19-1731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3:00.714"/>
    </inkml:context>
    <inkml:brush xml:id="br0">
      <inkml:brushProperty name="width" value="0.025" units="cm"/>
      <inkml:brushProperty name="height" value="0.025" units="cm"/>
    </inkml:brush>
  </inkml:definitions>
  <inkml:trace contextRef="#ctx0" brushRef="#br0">1 404 32415,'393'-53'32,"629"2"-35,10 61 32,-411 8-21,297 5 14,0-50 12,626-136 6,-1146 116-48,-364 43-1,412-60-531,-252 18-923</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3:01.101"/>
    </inkml:context>
    <inkml:brush xml:id="br0">
      <inkml:brushProperty name="width" value="0.025" units="cm"/>
      <inkml:brushProperty name="height" value="0.025" units="cm"/>
    </inkml:brush>
  </inkml:definitions>
  <inkml:trace contextRef="#ctx0" brushRef="#br0">2 2087 32383,'-2'79'8,"3"0"0,4-1 0,3 1 0,3-2 0,4 1 0,3-2 0,31 83 0,-42-139-4,1 0 0,1-1 0,1 0 0,1-1 0,0 0 0,1 0 0,27 28 0,-28-35-1,1 0 0,0-2 0,1 1 0,0-2 0,0 0 1,1 0-1,0-1 0,0-1 0,0 0 0,1-1 0,24 5 0,7-2 4,1-2 0,-1-3 0,1-1 0,0-3 0,0-1 0,90-17 0,-2-12 14,145-52 0,41-33-21,315-162 0,288-207 0,348-258 0,-72 40 0,-488 353-41,-227 154-3575,-272 116-9223</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48.991"/>
    </inkml:context>
    <inkml:brush xml:id="br0">
      <inkml:brushProperty name="width" value="0.025" units="cm"/>
      <inkml:brushProperty name="height" value="0.025" units="cm"/>
    </inkml:brush>
  </inkml:definitions>
  <inkml:trace contextRef="#ctx0" brushRef="#br0">1 2577 32287,'28'-27'96,"6"-16"-32,25-14 0,28-13-32,32-25 32,37-29-32,44-29 0,53-40-32,55-34 32,59-23-32,47-11 0,39-6 0,18 0-32,-3-1 0,-21-6-1249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3:59.759"/>
    </inkml:context>
    <inkml:brush xml:id="br0">
      <inkml:brushProperty name="width" value="0.025" units="cm"/>
      <inkml:brushProperty name="height" value="0.025" units="cm"/>
    </inkml:brush>
  </inkml:definitions>
  <inkml:trace contextRef="#ctx0" brushRef="#br0">5675 864 31966,'-136'-115'255,"-183"-143"-28,263 219-216,-2 2 1,-1 3-1,-2 3 1,-69-26-1,29 23-6,-3 5 0,0 4-1,-1 4 1,-153-9-1,81 22 3,-336 28 1,241 15-7,2 12 0,3 12 1,-270 97-1,375-98 4,2 6 1,4 7-1,3 7 0,-261 178 0,293-167 1,5 5 1,4 5-1,4 5 0,4 5 1,-158 217-1,221-267-1,2 2 0,3 1-1,3 2 1,3 2 0,-30 94-1,49-125-4,2 0 0,2 0 0,1 1 0,2 0 0,1 0 0,2 0 0,2 0-1,1 0 1,1 0 0,3 0 0,0-1 0,20 57 0,-11-53 0,1-1 0,2 0 0,2-2 0,2 0 0,1-1 1,1-1-1,2-1 0,43 42 0,-26-36 3,2-1-1,1-3 1,1-2 0,2-2-1,74 35 1,-26-22 2,1-5 1,123 31-1,202 26-6,-79-38 1,2-14 0,651-3 0,-802-52 0,-1-8 0,-2-9 0,0-8 0,-3-9 0,-1-8 0,-3-7 0,-3-9 0,263-140 0,-249 99 0,-4-8 0,-6-9 0,-5-7 0,-7-9 0,-6-6 0,-6-8 0,154-196 0,-226 242 0,-5-5 0,124-224 0,-180 284 0,-2-2 0,-3 0 0,-3-2 0,-2 0 0,-2-2 0,-4 0 0,-2 0 0,5-109 0,-16 143 1,0 1 1,-2 0-1,-2 0 1,0 0 0,-2 1-1,0-1 1,-2 1-1,-1 1 1,-1-1-1,-1 2 1,-1-1-1,-2 2 1,0 0-1,-1 0 1,-2 1-1,0 1 1,-1 1-1,-1 1 1,-1 0-1,-30-22 1,7 12-2,-2 2 0,0 1 0,-1 3 0,-2 2 0,0 2 0,-1 2 0,-1 2-1,-83-13 1,16 12-8,0 4-1,-201 7 0,189 11 6,0 6 0,2 5-1,0 5 1,1 6 0,-170 62-1,209-57-85,1 4 0,1 4 0,3 4 0,1 3 0,3 3-1,2 4 1,2 3 0,-75 78 0,-14 47-1881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00.710"/>
    </inkml:context>
    <inkml:brush xml:id="br0">
      <inkml:brushProperty name="width" value="0.025" units="cm"/>
      <inkml:brushProperty name="height" value="0.025" units="cm"/>
    </inkml:brush>
  </inkml:definitions>
  <inkml:trace contextRef="#ctx0" brushRef="#br0">1 176 31550,'17'7'39,"-1"0"0,1-1 0,1-1 0,-1 0 0,1-1 0,0-1 0,0-1 0,30 0 0,-16 0 21,666 5 56,2-56-108,-390 24 23,288-24-15,279-19 39,1 34-121,-571 34-425,-5 0-1127</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09.743"/>
    </inkml:context>
    <inkml:brush xml:id="br0">
      <inkml:brushProperty name="width" value="0.025" units="cm"/>
      <inkml:brushProperty name="height" value="0.025" units="cm"/>
    </inkml:brush>
  </inkml:definitions>
  <inkml:trace contextRef="#ctx0" brushRef="#br0">49 4549 32190,'-9'-15'6,"2"0"0,0-1 0,0 1 0,2-1 0,-7-27 0,11 39-1,1 0 1,-1 0-1,1-1 0,0 1 1,0 0-1,1 0 1,-1 0-1,1 0 1,0 0-1,0 0 0,0 0 1,0 0-1,1 0 1,0 0-1,0 0 0,0 1 1,0-1-1,0 1 1,1-1-1,0 1 0,-1 0 1,1 0-1,0 0 1,1 1-1,-1-1 0,0 1 1,7-4-1,14-6 1,-1 2-1,1 1 1,1 1-1,0 1 1,47-7-1,-42 9-3,1-2-1,-1 0 0,53-23 0,-47 11-1,0-1 0,-1-3 1,57-46-1,89-99 37,-135 124-17,262-255 10,790-739 74,-1066 1009-104,1294-1126 16,-873 793-40,510-309 0,-697 508-291,-20 8-523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10.905"/>
    </inkml:context>
    <inkml:brush xml:id="br0">
      <inkml:brushProperty name="width" value="0.025" units="cm"/>
      <inkml:brushProperty name="height" value="0.025" units="cm"/>
    </inkml:brush>
  </inkml:definitions>
  <inkml:trace contextRef="#ctx0" brushRef="#br0">0 1651 31934,'290'-144'269,"-87"39"-73,1251-561 30,55 137-180,-828 372-45,-544 135-6,0 6-1,277 5 0,-383 12-247,-1 0 0,0 3-1,0 0 1,0 2 0,-1 1 0,40 16 0,-62-20-794,0 1 1,-1 0-1,0 0 1,0 0 0,6 6-1,-12-10 1042</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11.591"/>
    </inkml:context>
    <inkml:brush xml:id="br0">
      <inkml:brushProperty name="width" value="0.025" units="cm"/>
      <inkml:brushProperty name="height" value="0.025" units="cm"/>
    </inkml:brush>
  </inkml:definitions>
  <inkml:trace contextRef="#ctx0" brushRef="#br0">1 706 32094,'236'-59'-9,"155"-34"109,2020-251 224,20 183-461,-1989 140-311,2-7-727</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28.425"/>
    </inkml:context>
    <inkml:brush xml:id="br0">
      <inkml:brushProperty name="width" value="0.025" units="cm"/>
      <inkml:brushProperty name="height" value="0.025" units="cm"/>
    </inkml:brush>
  </inkml:definitions>
  <inkml:trace contextRef="#ctx0" brushRef="#br0">0 1 30141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29.448"/>
    </inkml:context>
    <inkml:brush xml:id="br0">
      <inkml:brushProperty name="width" value="0.025" units="cm"/>
      <inkml:brushProperty name="height" value="0.025" units="cm"/>
    </inkml:brush>
  </inkml:definitions>
  <inkml:trace contextRef="#ctx0" brushRef="#br0">15 50 31966,'-8'-21'64,"1"4"-32,7 7 0,11 9-32,24 1 32,18 0-32,24 0 0,34 5 0,28 2 0,35 3-32,30-1-32,32-2-448,25-6-1314,20-1-19282</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51.525"/>
    </inkml:context>
    <inkml:brush xml:id="br0">
      <inkml:brushProperty name="width" value="0.025" units="cm"/>
      <inkml:brushProperty name="height" value="0.025" units="cm"/>
    </inkml:brush>
  </inkml:definitions>
  <inkml:trace contextRef="#ctx0" brushRef="#br0">0 1632 31966,'99'-84'-1217,"8"-12"1377,19-11-32,31-4 225,26-7-129,35-11-96,34-6-64,33-8-32,30-6 0,22 3-64,18 5 0,6 6-32,3-3-993</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4:55.079"/>
    </inkml:context>
    <inkml:brush xml:id="br0">
      <inkml:brushProperty name="width" value="0.025" units="cm"/>
      <inkml:brushProperty name="height" value="0.025" units="cm"/>
    </inkml:brush>
  </inkml:definitions>
  <inkml:trace contextRef="#ctx0" brushRef="#br0">3739 722 32351,'-3'-3'2,"-58"-62"33,-92-76 0,130 123-32,0 0 0,-2 2-1,0 1 1,0 1-1,-1 2 1,-1 0 0,0 2-1,-35-9 1,17 10-3,0 3 0,0 1 0,0 3 0,0 1 0,0 3 0,-1 1 0,-81 18 0,28 3 0,0 4 0,-128 56 0,-44 38-23,5 13 0,7 10 1,-405 302-1,524-341 36,-226 222 0,316-275-5,2 2-1,2 2 1,3 2-1,2 1 0,4 3 1,2 1-1,-30 76 0,52-106-6,2 1 0,1 1 0,2 0-1,1 0 1,2 0 0,1 1-1,3 59 1,2-71-1,2-1 0,1 0 0,0 0 0,2 0 0,1 0 0,1-1 0,1 0 0,1-1 0,1 0 0,1-1 0,0 0 0,22 26 0,-3-12 3,2-1 0,2-1 1,1-2-1,1-2 0,2-1 1,0-2-1,2-1 1,70 30-1,17-3-5,225 61 0,-123-52-98,3-10 0,1-11-1,3-10 1,358 0 0,-481-35 124,-1-4 0,0-5 0,-1-6 0,-1-4 0,-1-5 0,-2-4 0,-1-6 0,-2-4 0,153-86 0,-53 7 163,335-262 0,130-218-102,-245 137-64,-356 376-18,-4-3 0,-3-2-1,75-158 1,-117 206-3,-1 0 0,-3-1 0,-2-1 0,14-83 0,-24 106 0,-2-1 0,0 0 0,-2 0 0,-1 1 0,-1-1 0,-1 0 0,-2 1 0,0 0 0,-2 0 0,-16-42 0,11 42 0,-2 1-1,0 0 1,-2 1 0,0 1 0,-2 1 0,0 0-1,-1 1 1,-1 1 0,-1 1 0,-1 1-1,-24-15 1,-8-1-6,-1 3 0,-2 2 0,-112-38 0,29 23 5,-2 6-1,-2 7 1,-181-15-1,-447 14 3,466 36-13,-363 53-1,483-30 10,1 9 0,2 8 0,-205 79 0,265-73-360,-198 115 0,150-65-2109</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5:02.473"/>
    </inkml:context>
    <inkml:brush xml:id="br0">
      <inkml:brushProperty name="width" value="0.025" units="cm"/>
      <inkml:brushProperty name="height" value="0.025" units="cm"/>
    </inkml:brush>
  </inkml:definitions>
  <inkml:trace contextRef="#ctx0" brushRef="#br0">1 460 31806,'1'0'8,"0"0"-1,0 0 1,0-1 0,0 1-1,0 0 1,0-1-1,-1 1 1,1-1 0,0 1-1,0-1 1,0 1-1,0-1 1,-1 0 0,1 1-1,0-1 1,-1 0-1,1 1 1,0-1 0,-1 0-1,1 0 1,0-2-1,7-7 40,8-3-21,0 0 1,0 1 0,1 1-1,1 0 1,25-10 0,102-37 6,-136 54-29,54-16 5,0 2 1,1 3-1,121-12 0,200 11 42,-137 10-37,788-73-33,-189 10 6,621 26-57,-908 83-150,-408-25-318,82 4-1581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5:03.545"/>
    </inkml:context>
    <inkml:brush xml:id="br0">
      <inkml:brushProperty name="width" value="0.025" units="cm"/>
      <inkml:brushProperty name="height" value="0.025" units="cm"/>
    </inkml:brush>
  </inkml:definitions>
  <inkml:trace contextRef="#ctx0" brushRef="#br0">176 149 30141,'-25'-12'-9,"2"-1"0,0-2 0,0 0 0,1-1 0,-25-25 0,46 40 45,0 0-1,0 0 1,0 0 0,0 0-1,0 0 1,0 0 0,1 0-1,-1 0 1,0 0 0,1-1-1,-1 1 1,0 0-1,1 0 1,0 0 0,-1-1-1,1 1 1,0 0 0,-1-1-1,1 1 1,0-3 0,1 4-19,-1-1 0,1 0 0,-1 1 0,1-1 1,-1 0-1,1 1 0,0-1 0,-1 1 0,1-1 1,0 1-1,-1-1 0,1 1 0,0-1 0,0 1 0,0 0 1,-1 0-1,1-1 0,0 1 0,0 0 0,0 0 1,0 0-1,-1 0 0,2 0 0,7-1 11,-1 1 0,1 1 0,-1 0 0,0 0 0,14 3 0,20 11 4,-1 2-1,-1 2 0,67 41 0,11 6 37,0-14-24,1-5 1,3-6-1,1-4 1,1-6-1,173 20 1,651 16 36,-896-65-77,2229 45 291,-1743-40-211,2365-28 113,-1015-3-2193,-1802 25-3754</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5:04.182"/>
    </inkml:context>
    <inkml:brush xml:id="br0">
      <inkml:brushProperty name="width" value="0.025" units="cm"/>
      <inkml:brushProperty name="height" value="0.025" units="cm"/>
    </inkml:brush>
  </inkml:definitions>
  <inkml:trace contextRef="#ctx0" brushRef="#br0">1 2 31646,'289'-2'246,"348"7"79,2036 57-320,-2578-61-5,1918 135-357,-1678-90-716,-1 1-2077</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5:52.287"/>
    </inkml:context>
    <inkml:brush xml:id="br0">
      <inkml:brushProperty name="width" value="0.025" units="cm"/>
      <inkml:brushProperty name="height" value="0.025" units="cm"/>
    </inkml:brush>
  </inkml:definitions>
  <inkml:trace contextRef="#ctx0" brushRef="#br0">3344 673 31966,'-59'-65'46,"-59"-58"123,99 105-154,-2 0-1,0 2 1,-1 1 0,-35-18 0,-9 2 14,0 4 0,-87-24 1,-149-23 65,54 14-60,130 28-29,-253-58 14,321 82-18,-1 2 0,0 2 0,1 3 0,-1 2 0,-80 11 0,71 0-2,0 3 0,2 3 0,-103 45 0,-154 102 0,218-105-1,-97 77 0,150-102 3,1 2-1,3 2 0,1 1 1,-42 57-1,65-74 2,0 2 0,2 0 0,1 0 0,1 1-1,1 1 1,1 0 0,1 0 0,2 1 0,-6 36 0,11-41-3,0 1 0,1-1 1,1 1-1,1-1 0,2 1 0,0-1 1,1 0-1,1 0 0,2-1 1,0 1-1,18 36 0,-3-19 4,2 0-1,2-2 1,2-1-1,1-1 1,1-1-1,2-2 1,2-1-1,70 51 1,-43-41-12,2-3 1,1-3 0,1-3-1,131 47 1,-114-55 1,1-3 0,2-5 0,132 12 0,-66-20 2,175-13 0,-181-8 8,164-35 1,137-55 12,164-85 19,-451 126-17,260-140 1,-343 157-2,-1-4 1,80-67-1,-124 89-14,-1-1 1,-2-1-1,-1-2 1,-1-1-1,-1 0 1,-2-2-1,20-40 1,-35 58-5,-1 0 0,-1-1 0,-1 0 0,0 0 0,-1-1 0,-1 1 0,0-1 0,-2 0 0,1-26 0,-3 30 3,0 1 1,-1-1 0,0 1 0,-1 0 0,0 0 0,-1 0-1,0 0 1,-1 1 0,0-1 0,-1 1 0,0 0 0,-1 1-1,-12-15 1,-5 0-2,-1 1-1,-2 1 0,0 1 1,-1 2-1,-1 1 0,-1 1 1,-1 2-1,0 0 0,-63-20 1,12 11-3,0 4 0,-161-21 0,43 24 1,-335 14 0,383 15-9,-255 50 1,-140 83-98,365-93-1207,0-17-4362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5:58.932"/>
    </inkml:context>
    <inkml:brush xml:id="br0">
      <inkml:brushProperty name="width" value="0.025" units="cm"/>
      <inkml:brushProperty name="height" value="0.025" units="cm"/>
    </inkml:brush>
  </inkml:definitions>
  <inkml:trace contextRef="#ctx0" brushRef="#br0">0 2010 30076,'34'-58'1954,"9"-19"-1954,13-5 64,21-2 64,28-7-63,24-17-33,34-22 0,44-30 0,51-26-32,41-25 0,37-32 0,20-33-161,1-28-8391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6:01.683"/>
    </inkml:context>
    <inkml:brush xml:id="br0">
      <inkml:brushProperty name="width" value="0.025" units="cm"/>
      <inkml:brushProperty name="height" value="0.025" units="cm"/>
    </inkml:brush>
  </inkml:definitions>
  <inkml:trace contextRef="#ctx0" brushRef="#br0">0 253 30781,'6'-13'289,"-1"-1"1,-1 0-1,3-16 0,13-39-170,-16 60-117,1-2 6,0 0 1,0 0-1,1 1 0,0-1 0,14-16 1,-18 25-8,0 0 1,1 0 0,-1 0 0,0 0-1,1 1 1,-1-1 0,1 1 0,-1-1 0,1 1-1,0 0 1,-1 0 0,1 0 0,0 1-1,0-1 1,0 1 0,-1-1 0,1 1 0,0 0-1,0 0 1,0 0 0,0 0 0,0 1 0,0-1-1,-1 1 1,1 0 0,0 0 0,0 0-1,-1 0 1,1 0 0,3 2 0,64 39 83,-51-29-75,0-1 1,1-1 0,27 11 0,13-5 0,1-3-1,1-2 1,0-3-1,65 1 1,-28-1-5,137 16 3,350 23 46,-345-51 9,466-67 0,-638 59-64,607-87 44,4 42 3,217 48-42,-511 8-5,178 18-182,-453-15-1072,1-7-3492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6:09.725"/>
    </inkml:context>
    <inkml:brush xml:id="br0">
      <inkml:brushProperty name="width" value="0.025" units="cm"/>
      <inkml:brushProperty name="height" value="0.025" units="cm"/>
    </inkml:brush>
  </inkml:definitions>
  <inkml:trace contextRef="#ctx0" brushRef="#br0">1 2891 32255,'6'0'-9,"0"-2"1,0 1 0,0-1-1,0 0 1,0 0 0,-1-1-1,1 1 1,-1-1 0,1-1-1,6-4 1,28-15 9,621-232 205,-197 82-124,1960-987 132,-759 270-332,-1323 713-191,-7-6-476</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16:10.705"/>
    </inkml:context>
    <inkml:brush xml:id="br0">
      <inkml:brushProperty name="width" value="0.025" units="cm"/>
      <inkml:brushProperty name="height" value="0.025" units="cm"/>
    </inkml:brush>
  </inkml:definitions>
  <inkml:trace contextRef="#ctx0" brushRef="#br0">0 3503 11755,'17'-45'8223,"34"-66"-1,14 0-3811,11 6-3845,96-90-3262,-48 77 4245,-9 20-1400,168-109 0,148-62 18,-301 190-151,909-547 40,683-421-299,-1350 806-248,-10-10-945</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27:20.734"/>
    </inkml:context>
    <inkml:brush xml:id="br0">
      <inkml:brushProperty name="width" value="0.025" units="cm"/>
      <inkml:brushProperty name="height" value="0.025" units="cm"/>
    </inkml:brush>
  </inkml:definitions>
  <inkml:trace contextRef="#ctx0" brushRef="#br0">0 1391 32255,'13'0'1,"125"-1"20,1 6 0,163 26 0,-44 18 15,620 86 88,-520-117-84,576-44 0,357-123 8,816-187-120,-5-54-48,-1017 185 88,1304-197-2168,-1630 282-5466</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27:28.139"/>
    </inkml:context>
    <inkml:brush xml:id="br0">
      <inkml:brushProperty name="width" value="0.025" units="cm"/>
      <inkml:brushProperty name="height" value="0.025" units="cm"/>
    </inkml:brush>
  </inkml:definitions>
  <inkml:trace contextRef="#ctx0" brushRef="#br0">0 215 32126,'32'5'31,"-1"-1"0,1-2 0,0-1 0,0-1 0,46-8 0,-11 3-24,1996-61 121,-1245 51-91,-297 3-31,1547-47-279,-1617 34-1382,-3-11-4051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27:30.558"/>
    </inkml:context>
    <inkml:brush xml:id="br0">
      <inkml:brushProperty name="width" value="0.025" units="cm"/>
      <inkml:brushProperty name="height" value="0.025" units="cm"/>
    </inkml:brush>
  </inkml:definitions>
  <inkml:trace contextRef="#ctx0" brushRef="#br0">7135 1386 32639,'-127'-185'-16,"-176"-196"0,240 312 16,-2 3 0,-3 4 0,-3 2 0,-3 3 0,-135-78 0,118 89-6,-2 5 0,-2 3 1,-1 5-1,-2 4 0,0 4 1,-184-22-1,39 27-22,-417 20 0,-181 82 4,8 69 16,-72 88 24,655-152-8,-362 179 0,478-197 0,-183 129 0,263-159-6,2 2 1,2 2 0,1 3-1,3 1 1,-74 100 0,101-120-3,2 1 0,2 1 0,0 1 0,2 0 0,1 1 0,1 0 0,2 1 0,2 0 0,-7 54 0,12-59 0,1 0 0,1 1 0,2-1 0,0 0 0,2 0 0,1 0 0,1-1 0,2 1 0,0-2 0,2 1 0,25 47 0,-4-23 0,2-2 0,2-1 0,2-2 0,1-1 0,3-3 0,87 70 0,-31-40 0,3-4 0,146 73 0,-43-42 0,356 119 0,240-3 0,-425-145 0,2-16 0,3-17 0,479-15 0,-538-36 16,518-90 0,296-158 16,-575 95-27,-15-48 6,-415 152-7,-3-5-1,121-87 1,-160 92-3,-3-4 0,-3-3 1,101-114-1,-123 115 4,-3-2-1,-2-3 1,-5-1-1,-2-3 1,45-108 0,-68 129-5,-3 0 1,-2-2-1,-3 0 1,-2-1-1,-4-1 1,-1 0-1,-4 0 0,-4-102 1,-3 130-1,-2-1 0,-2 1 0,0 0 0,-3 1 0,0-1 0,-3 2 0,0-1 0,-2 2 0,-2 0 0,0 0 0,-3 2 0,0 0 0,-1 1 0,-2 1 0,-33-32 0,12 20-1,-1 2-1,-2 2 1,-2 2 0,-1 2-1,-1 2 1,-2 2 0,0 3-1,-69-23 1,7 12-5,-2 5-1,-1 4 1,-124-9 0,6 15-10,0 10 1,-1 11 0,1 10 0,-292 51 0,184 2-198,3 16-1,-405 149 1,267-43-774,32 10-1277</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27:47.465"/>
    </inkml:context>
    <inkml:brush xml:id="br0">
      <inkml:brushProperty name="width" value="0.025" units="cm"/>
      <inkml:brushProperty name="height" value="0.025" units="cm"/>
    </inkml:brush>
  </inkml:definitions>
  <inkml:trace contextRef="#ctx0" brushRef="#br0">552 1 32543,'-9'0'0,"0"-1"-1,1 2 1,-1-1 0,1 1 0,-1 0 0,1 1 0,-1 0 0,-8 4-1,12-3 2,1 0-1,-1 0 1,1 1-1,0-1 1,0 1-1,0 0 1,0 0-1,1 1 0,-1-1 1,1 1-1,1 0 1,-1 0-1,0 0 1,-2 7-1,-17 47 9,3 1 0,-18 89 0,31-122-9,-115 564 19,-54 712-1,146-293 9,42-791-18,8-1 0,81 345 0,-42-343-4,10-3 0,9-3 1,9-4-1,9-4 0,9-4 1,153 217-1,-188-316-5,5-3 0,3-4 0,155 145 0,-187-201 0,2-3 0,1-1 0,95 49 0,-105-65 0,0-3 0,2-1 0,0-2 0,0-2 0,87 12 0,-68-19 0,0-3 0,-1-2 0,1-3 0,0-3 0,-1-2 0,0-3 0,-1-3 0,112-41 0,-81 18 0,-2-4 0,-1-3 0,-3-5 0,143-108 0,-169 112-6,103-106 0,-141 129 0,-1-1 0,-1-1 0,0 0 0,-2-2 1,-2 1-1,0-2 0,17-46 0,-28 64 6,0-1-1,0 1 1,-1-1-1,-1 0 1,1 0-1,-1 0 1,-1 0-1,0 0 1,0 0 0,-1 0-1,-1 0 1,1 0-1,-1 1 1,-7-18-1,6 19-1,-2 1 0,1 0 0,-1 0 0,0 0 0,0 0 0,-1 1 0,0 0 0,0 0 0,-1 1 0,1-1 0,-1 1 0,-1 1 0,1 0 0,0 0 0,-1 0 0,0 0 1,-11-2-1,-12-3-4,-1 1 0,1 1 0,-1 2 0,-1 1 0,1 2 0,-51 2 0,31 4 2,-1 2-1,2 2 1,-72 21 0,80-16 10,1 2 1,0 1-1,2 3 0,0 1 1,1 1-1,1 3 1,1 1-1,1 2 0,1 1 1,2 2-1,1 1 1,1 1-1,2 2 0,1 1 1,2 1-1,2 1 1,1 2-1,1 0 1,-30 81-1,34-60 1,2 1-1,3 0 1,-6 66 0,3 199-2,23-102-5,54 338 1,86 217-22,-115-627 9,80 383-70,181 964-50,-258-1263 231,10 434 0,-47-525-90,-7 1 1,-6-2 0,-7 0-1,-49 175 1,16-143-8,-8-3 0,-7-2-1,-8-4 1,-137 219 0,87-190-39,-9-5 0,-8-7 0,-175 171 0,-38-23-577,-21-36-1260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0:58.736"/>
    </inkml:context>
    <inkml:brush xml:id="br0">
      <inkml:brushProperty name="width" value="0.025" units="cm"/>
      <inkml:brushProperty name="height" value="0.025" units="cm"/>
    </inkml:brush>
  </inkml:definitions>
  <inkml:trace contextRef="#ctx0" brushRef="#br0">86 118 31582,'-13'-11'19,"-32"-29"169,42 38-173,0-1 0,0 0 0,1 0-1,0-1 1,-1 1 0,1 0 0,0-1-1,1 0 1,-1 1 0,1-1 0,-2-6-1,3 9-10,0 1 0,0-1 0,0 0 0,0 1 0,0-1 0,0 1 0,0-1-1,0 1 1,1-1 0,-1 1 0,0-1 0,0 1 0,1-1 0,-1 1 0,0-1 0,1 1-1,-1 0 1,0-1 0,1 1 0,-1 0 0,1-1 0,-1 1 0,0 0 0,1-1 0,-1 1 0,1 0-1,-1 0 1,1-1 0,-1 1 0,1 0 0,0 0 0,-1 0 0,2 0 0,22-3 8,-17 3-2,45-4 20,0 4 0,1 1-1,-1 3 1,-1 1 0,1 4 0,-1 1-1,-1 3 1,0 1 0,0 3-1,-2 3 1,0 1 0,-2 2 0,49 32-1,-31-10-28,-1 3 0,-3 3 0,-2 2-1,-2 2 1,-3 3 0,-3 3-1,-2 1 1,51 88 0,-41-50-2,-5 3 0,-4 2 0,-5 2 0,-5 1 0,26 116-1,-49-157-3,-3 2 0,-3 0-1,-3 0 1,-3 109 0,-4-168 5,-1 0 0,-1 0 0,1-1 0,-1 1 0,-1-1 0,0 1 0,0-1 0,-1 0 0,0 0 0,-1 0 0,0-1 0,0 1 0,-1-1 0,-9 10 0,10-13 0,0 0 0,0-1 0,-1 0 0,0 0 0,0 0 0,0 0 0,0-1 0,0 0 0,-1-1 0,0 1 0,1-1 0,-1-1 0,0 1 0,0-1 0,0 0 0,0-1 0,0 1 0,0-1 0,0-1 0,-13-1 0,10-1 1,0 0 0,0 0 1,1-1-1,-1 0 0,0 0 1,1-1-1,0-1 0,1 1 1,-1-2-1,1 1 0,0-1 1,0 0-1,1-1 0,0 1 1,0-1-1,1-1 0,-6-9 1,-3-8 6,0 0 0,2-1 0,1-1 0,-15-54 0,13 32-1,3-1 1,2-1-1,3 0 1,1 0-1,3 0 1,2 0 0,10-72-1,0 61-5,2 1-1,3 1 1,3 0-1,3 1 1,46-95-1,-28 82-1,3 3-1,3 1 1,3 2-1,3 2 1,3 3-1,2 2 1,3 2-1,2 3 0,132-90 1,-152 120-11,0 2 1,1 2-1,2 2 0,0 1 1,0 3-1,2 1 0,0 3 0,0 1 1,1 3-1,0 1 0,77 2 1,47 5-2377,-95 5-5220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0:59.326"/>
    </inkml:context>
    <inkml:brush xml:id="br0">
      <inkml:brushProperty name="width" value="0.025" units="cm"/>
      <inkml:brushProperty name="height" value="0.025" units="cm"/>
    </inkml:brush>
  </inkml:definitions>
  <inkml:trace contextRef="#ctx0" brushRef="#br0">565 1 32479,'-5'0'6,"1"0"-1,-1 1 1,1-1 0,0 1 0,0 0 0,-1 1 0,1-1-1,0 1 1,0 0 0,0 0 0,1 0 0,-1 0 0,0 1-1,1 0 1,0-1 0,-1 1 0,1 0 0,0 1 0,0-1 0,1 0-1,-1 1 1,-2 6 0,-6 9-5,2 1 1,0 0-1,-8 33 0,1-7 20,-91 260 0,13 5 1,-78 459-1,153-636-21,-3 182 0,22-306 0,-1 20 0,1 0 0,2-1 0,0 1 0,8 30 1,-8-54-3,-1 1 1,1-1 0,0 0 0,1 0 0,-1 0 0,1 0 0,0 0-1,1 0 1,0-1 0,0 1 0,0-1 0,0 0 0,1-1 0,-1 1-1,1-1 1,1 0 0,-1 0 0,1 0 0,-1-1 0,1 0 0,0 0 0,0 0-1,12 3 1,-7-4 0,-1 0-1,1-1 0,0-1 1,0 0-1,0 0 0,0-1 1,0 0-1,-1-1 0,1-1 1,0 1-1,-1-2 1,0 1-1,0-1 0,18-11 1,9-6-9,-1-2 0,47-40 1,-16 8-52,-2-4 1,-3-2-1,63-82 1,-84 90 57,-2-2 0,-2-2 0,-4-1 0,46-107 1,-46 60 180,-30 92-148,5-6 40,-1 20-27,7 30-17,-13-29-26,11 31 4,2 0 0,1-1 1,1-1-1,2 0 0,1-2 1,1 0-1,37 40 0,-38-50-2,0-1-1,0-1 1,2-1 0,0-1-1,1 0 1,0-2-1,1 0 1,1-2-1,0-1 1,0 0-1,27 5 1,-6-6-2,-1-2 0,1-1 0,0-3 0,0-2 0,0-2 0,1-1 0,-2-3 0,1-2 0,-1-1 0,70-23 0,-33 2 0,0-3 0,-2-3 0,-2-4 0,116-78 0,-131 74 0,-2-3 0,-1-2 0,-3-2 0,87-101 0,-118 119 0,0-1 0,-2 0 0,-2-2 0,-1 0 0,-2-2 0,-1 0 0,-2-1 0,-2 0 0,-1-1 0,9-58 0,-16 65 0,-2-1 0,-2 0 0,0 1 0,-3-1 0,0 0 0,-14-61 0,12 79 0,0 1 0,-1-1 0,-1 1 0,0 0 0,-1 0 0,0 0 0,-1 1 0,0 1 0,-2-1 0,1 1 0,-1 1 0,-1-1 0,0 2 0,-1 0 0,0 0 0,-22-13 0,29 20-4,-1 1 1,1-1-1,-1 2 0,0-1 1,0 0-1,1 1 0,-12-1 1,16 2 1,0 0 0,0 0 0,0 0 0,0 0-1,0 0 1,0 0 0,0 1 0,0-1 0,0 0 0,0 0 0,0 1 0,0-1 0,0 0 0,0 1 0,1-1 0,-1 1 0,0 0 0,0-1 0,0 1 0,0 0 0,1 0-1,-1 0 0,1 1 0,0-1 0,0 0 0,-1 0 1,1 0-1,0 0 0,0 0 0,0 0 0,1 0 0,-1 1 0,0-1 0,0 0 0,0 0 0,1 0 1,-1 0-1,1 0 0,-1 0 0,1 0 0,-1 0 0,1 0 0,1 1 0,0 2-56,1-1-1,0 0 1,-1 0 0,1-1-1,0 1 1,1 0-1,4 3 1,33 17-1377</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0:59.730"/>
    </inkml:context>
    <inkml:brush xml:id="br0">
      <inkml:brushProperty name="width" value="0.025" units="cm"/>
      <inkml:brushProperty name="height" value="0.025" units="cm"/>
    </inkml:brush>
  </inkml:definitions>
  <inkml:trace contextRef="#ctx0" brushRef="#br0">0 70 32639,'1'-4'2,"0"0"0,0 0 0,0 1 0,1-1 0,-1 0 0,1 1 0,0-1 0,0 1 0,0 0 0,0 0 0,1 0 0,-1 0 0,1 0 0,0 0 0,0 1 0,6-5 0,-5 5-2,1 0 0,-1 1 0,0 0 0,1 0 0,-1 0-1,1 0 1,-1 1 0,1-1 0,-1 1 0,1 1 0,-1-1-1,1 0 1,-1 1 0,1 0 0,4 2 0,13 3 0,0 2 0,0 0 0,-1 1 0,34 21 0,77 60 3,-104-70-1,517 428 49,-28-20-11,-390-338-40,3-6 0,176 85 0,-208-123 0,2-5 0,2-4 0,2-5 0,115 21 0,-189-47-19,1-2 1,0-1-1,42-1 0,-69-2-5,0 0 1,0 0-1,0 0 0,0-1 0,-1 0 1,1 0-1,0 0 0,0 0 0,0-1 0,4-2 1,-4 1-72,-1 0 1,0 0 0,-1 0-1,1-1 1,0 1 0,-1-1 0,0 0-1,3-6 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0.087"/>
    </inkml:context>
    <inkml:brush xml:id="br0">
      <inkml:brushProperty name="width" value="0.025" units="cm"/>
      <inkml:brushProperty name="height" value="0.025" units="cm"/>
    </inkml:brush>
  </inkml:definitions>
  <inkml:trace contextRef="#ctx0" brushRef="#br0">2889 38 32703,'-46'-10'0,"14"1"0,-1 3 0,-58-6 0,81 12 0,0 0 0,0 0 0,0 1 0,0 1 0,0-1 0,0 2 0,1-1 0,-1 1 0,1 1 0,0-1 0,0 2 0,0-1 0,-16 12 0,-1 8 0,0 1 0,1 2 0,2 0 0,1 2 0,-26 43 0,45-67 0,-447 803 0,352-615 0,-17 33 0,-361 681 0,-62-37 0,302-568 157,182-244-994,-2-2 0,-110 85 0,-9-27-9493</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0.969"/>
    </inkml:context>
    <inkml:brush xml:id="br0">
      <inkml:brushProperty name="width" value="0.025" units="cm"/>
      <inkml:brushProperty name="height" value="0.025" units="cm"/>
    </inkml:brush>
  </inkml:definitions>
  <inkml:trace contextRef="#ctx0" brushRef="#br0">4368 602 32287,'-18'-11'1,"-4"-4"16,-1 1-1,-1 1 1,0 1-1,0 1 1,-1 2-1,-1 0 1,-50-9-1,13 12-12,-1 3 0,0 2 1,0 4-1,0 2 0,1 3 0,0 3 0,-90 27 0,-7 15 9,-245 115 0,136-33-6,6 11 1,7 11-1,7 11 1,-362 319-1,476-364 14,5 6 1,6 5-1,7 6 1,5 4-1,7 6 0,-88 167 1,131-199-22,6 2 1,5 2-1,5 3 1,6 1-1,5 2 1,6 2-1,6 1 1,5 0-1,0 138 1,18-185-1,4 0 0,3 0 0,4-1 0,4 0 0,4-1 0,3-1 0,3 0 0,4-2 0,3-2 0,4 0 0,3-3 0,77 111 0,-59-108-4,2-2 1,4-4-1,3-2 1,3-3-1,3-3 1,3-3-1,1-4 0,4-3 1,1-3-1,3-4 1,2-4-1,1-3 1,2-5-1,1-3 1,2-4-1,1-5 0,186 21 1,-103-32 3,1-9 0,-1-7 0,0-8 0,236-47 0,-83-13 0,425-152 0,-492 129 0,325-168 0,-386 155 0,-5-8 0,190-149 0,-244 153 0,-4-6 0,-6-6 0,122-150 0,-159 156 0,-4-3 0,-6-5 0,-6-3 0,68-152 0,-85 140 3,-7-3 0,-6-2 0,-7-2 1,46-300-1,-73 315-1,-6 0 0,-6-1 1,-5 1-1,-7 0 0,-5 0 1,-32-131-1,21 161-2,-5 1 0,-5 2 0,-3 1 0,-5 2-1,-89-146 1,85 171 1,-2 3 0,-4 2 0,-3 2-1,-3 2 1,-2 4 0,-3 1-1,-99-68 1,78 73 3,-2 3-1,-2 4 1,-2 4 0,-1 4-1,-3 3 1,0 6-1,-176-34 1,147 45-4,0 5-1,-1 6 1,0 5 0,0 6-1,-231 34 1,254-18-5,0 5 0,1 4 0,-147 63-1,181-62 4,2 4-1,1 2 0,2 4 0,1 2 0,-103 91 1,135-105-40,1 2 1,2 1 0,1 1-1,2 1 1,0 1 0,3 1 0,1 1-1,1 0 1,2 2 0,1 0-1,2 0 1,2 1 0,2 1 0,-7 55-1,10-22-361,4 93 0,16 82-1177</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1.784"/>
    </inkml:context>
    <inkml:brush xml:id="br0">
      <inkml:brushProperty name="width" value="0.025" units="cm"/>
      <inkml:brushProperty name="height" value="0.025" units="cm"/>
    </inkml:brush>
  </inkml:definitions>
  <inkml:trace contextRef="#ctx0" brushRef="#br0">3088 451 32415,'-54'-37'36,"-98"-61"33,128 85-65,0 2 1,0 0 0,-1 2-1,-49-13 1,21 14-5,-1 1 0,0 3 0,0 3 0,0 1 0,0 4 0,1 1 0,-1 3 0,1 2 0,0 2 0,-53 21 0,-36 20 0,2 7 0,-174 101 0,-160 117 9,333-184 0,-160 137-1,256-193-2,2 2 0,1 2 0,3 2 0,1 1 0,2 3-1,3 0 1,1 2 0,3 2 0,2 0 0,-28 79 0,23-26-5,5 2 0,5 0 1,-11 144-1,10 334-1,23-400 3,42 319-1,-26-412-1,3-1 0,5-1 0,3 0 0,4-3 0,61 121 0,-46-126-11,4-3 0,3-2 0,3-2 0,3-2 0,4-3 0,3-4-1,2-2 1,3-3 0,3-3 0,2-3 0,140 74 0,-118-79-3,3-4-1,1-4 1,2-5-1,1-5 0,2-4 1,1-5-1,1-5 1,1-4-1,179-1 0,-217-16 26,0-2 0,0-4 0,0-3 0,-1-3 0,-1-3 0,-1-3 0,-1-3 0,-1-3 0,-1-3 0,-1-2 0,96-66 0,-72 31 7,-2-3 0,-4-4-1,-3-3 1,-3-4-1,-4-4 1,65-97-1,-36 28-16,-7-4-1,140-320 0,-161 294-1,-8-3 0,-9-3 0,63-375 0,-100 409 0,-7 0 0,-6-1 0,-8 0 0,-6 0 0,-40-227 0,29 293 0,-5 1 0,-3 1 0,-5 1 0,-3 2 0,-3 1 0,-77-125 0,79 155 0,-3 2 0,-1 1 0,-3 2 0,-2 3 0,-2 1 0,-2 2 0,-2 2 0,-2 2 0,-1 3 0,-69-36 0,57 43 10,0 2 1,-2 3-1,-1 3 1,-1 4-1,0 2 1,-2 3-1,1 3 0,-1 4 1,0 2-1,-141 12 1,129 2-201,1 2 1,0 5-1,1 3 1,1 3-1,1 4 1,1 3-1,1 4 1,-141 86-1,95-33-4209</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2.685"/>
    </inkml:context>
    <inkml:brush xml:id="br0">
      <inkml:brushProperty name="width" value="0.025" units="cm"/>
      <inkml:brushProperty name="height" value="0.025" units="cm"/>
    </inkml:brush>
  </inkml:definitions>
  <inkml:trace contextRef="#ctx0" brushRef="#br0">4388 1380 31454,'6'-51'342,"-1"0"0,-3-58 1,-2 67-244,1 3-87,0 16-5,-1-1-1,0 1 0,-6-32 0,4 48-5,1 0 1,-1 0-1,0 1 1,-1-1-1,0 1 0,0-1 1,0 1-1,-1 0 0,0 0 1,0 0-1,0 1 0,-1 0 1,1-1-1,-2 2 1,-8-9-1,3 6-1,0 1 0,-1 0 0,1 0 0,-1 1 0,0 0 0,0 1 0,-1 1 0,-21-4 0,-10 2 0,-56 1 0,84 3 0,-893 45-26,552-17 20,210-18 7,-466 49 16,533-44-14,0 3-1,1 4 0,1 3 0,2 4 1,-113 56-1,104-35-3,2 4 1,2 4-1,-103 94 1,60-33 14,-123 150 1,177-185-15,3 4 1,5 2-1,3 3 1,4 3-1,4 1 1,5 3-1,4 2 1,5 2-1,-28 118 1,35-60 0,6 1 0,8 1 0,7 0 0,18 256 0,-2-335 3,3-1 0,4 0-1,4 0 1,3-1-1,4-2 1,3 0 0,43 84-1,-39-104-3,2-1 0,3-1 0,2-2-1,2-2 1,3-2 0,3-2 0,1-2-1,2-2 1,72 51 0,-36-41 2,3-3 1,2-5-1,2-3 1,2-5-1,1-3 1,129 29-1,-38-23-8,2-9 1,280 15-1,-280-40 6,-1-9-1,257-31 1,-328 14 2,-1-5 1,-2-5-1,0-5 0,214-93 1,-220 71 0,-3-5 1,-3-5-1,-2-4 0,-4-4 1,-2-5-1,-4-3 1,-4-4-1,-4-4 1,117-161-1,-102 107 0,-6-5 0,-6-3-1,-8-4 1,-5-3 0,-8-3-1,50-193 1,-72 188-11,-7-2 0,-7-1 0,-7-1 0,-8-1 0,-8-1 0,-6 1 0,-41-285 0,22 340 8,-6 1 0,-4 2 0,-5 1 0,-68-146 0,67 181 0,-4 2 0,-2 1 0,-4 3 0,-3 2 0,-3 2 0,-110-109 0,113 133-1,-1 2 0,-2 3 0,-2 2 1,-1 2-1,-2 3 0,0 2 0,-2 3 0,-1 3 1,-1 2-1,-123-23 0,58 24-20,-2 6 1,0 5-1,0 7 0,-207 22 1,-297 84-1181,-89 66-3764</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4.872"/>
    </inkml:context>
    <inkml:brush xml:id="br0">
      <inkml:brushProperty name="width" value="0.025" units="cm"/>
      <inkml:brushProperty name="height" value="0.025" units="cm"/>
    </inkml:brush>
  </inkml:definitions>
  <inkml:trace contextRef="#ctx0" brushRef="#br0">2289 1 32447,'-157'56'-385,"-21"8"417,-15 27 32,-9 40 33,-15 37-65,-10 33 0,-8 25-32,9 18 0,15 2 0,28-10 0,47-23 0,48-34-32,52-43-385,39-59-3491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5.211"/>
    </inkml:context>
    <inkml:brush xml:id="br0">
      <inkml:brushProperty name="width" value="0.025" units="cm"/>
      <inkml:brushProperty name="height" value="0.025" units="cm"/>
    </inkml:brush>
  </inkml:definitions>
  <inkml:trace contextRef="#ctx0" brushRef="#br0">0 27 32671,'117'-18'0,"9"9"0,50 25 0,61 49 0,68 27 0,63 21 0,50 23 0,37 20 0,21 15 0,13 11 0,4 2-32,-1-13-320,0-34-1218</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05.616"/>
    </inkml:context>
    <inkml:brush xml:id="br0">
      <inkml:brushProperty name="width" value="0.025" units="cm"/>
      <inkml:brushProperty name="height" value="0.025" units="cm"/>
    </inkml:brush>
  </inkml:definitions>
  <inkml:trace contextRef="#ctx0" brushRef="#br0">0 1 32351,'61'8'0,"77"5"64,76 20-32,78 21 0,79 10 32,83-2-64,75-6 32,65-12 0,64-17-32,51-18 0,33-30-32,19-68-417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11.102"/>
    </inkml:context>
    <inkml:brush xml:id="br0">
      <inkml:brushProperty name="width" value="0.025" units="cm"/>
      <inkml:brushProperty name="height" value="0.025" units="cm"/>
    </inkml:brush>
  </inkml:definitions>
  <inkml:trace contextRef="#ctx0" brushRef="#br0">0 0 32639,'89'72'43,"-53"-31"-39,-2 2 1,-2 1-1,-1 1 1,26 57 0,-7-2-6,38 112 0,-46-87 1,-29-79-1,2 0 0,3 0 0,1-2 0,41 69 0,-58-109-2,0 0 1,1-1 0,0 1 0,-1-1 0,1 0-1,0 0 1,1 0 0,-1 0 0,1 0-1,-1-1 1,1 1 0,0-1 0,0 0 0,-1 0-1,2-1 1,-1 1 0,0-1 0,0 0 0,0 0-1,1 0 1,-1-1 0,8 1 0,-6-2 1,-1-1 1,1 1-1,-1-1 1,0 0 0,0 0-1,0 0 1,0-1-1,0 1 1,0-1-1,0-1 1,-1 1-1,0-1 1,0 1 0,0-1-1,0-1 1,0 1-1,3-5 1,12-19-6,-1-1 0,-1 0 0,-1-2 0,-2 1 0,-1-2 0,14-49 0,-15 32 9,-2 1-1,-2-2 0,3-88 1,-14 105 20,3 32-23,0 1 1,0-1 0,-1 1 0,1-1 0,0 1 0,0-1 0,0 1 0,-1-1 0,1 1 0,0 0 0,0-1 0,-1 1 0,1-1 0,0 1 0,-1 0 0,1-1 0,0 1 0,-1 0 0,1 0 0,-1-1 0,1 1 0,0 0 0,-1 0 0,1 0 0,-1-1 0,1 1 0,-1 0-1,1 0 1,-1 0 0,1 0 0,-1 0 0,-3 2 2,1 0-1,0 0 1,0 0-1,0 0 1,1 1-1,-1 0 1,0-1-1,1 1 1,0 0-1,0 0 1,0 0-1,0 0 1,0 1-1,-2 4 1,-26 55-1,-43 130 1,66-172-3,-47 143 0,-35 185 0,71-253 0,5 0 0,3 1 0,5 144 0,6-206 12,2-1 0,1 1 0,2-1 0,1 0 0,2 0 0,1 0 0,17 36 0,-21-56-89,1-1 0,1 0 1,0-1-1,0 0 0,1 0 0,1-1 0,0 0 0,0-1 0,1 0 0,1 0 0,-1-1 1,2-1-1,-1 0 0,1-1 0,0 0 0,0-1 0,1 0 0,0-1 0,20 4 1,5-2-1526,1-3 1,0-1-1,40-3 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13.725"/>
    </inkml:context>
    <inkml:brush xml:id="br0">
      <inkml:brushProperty name="width" value="0.025" units="cm"/>
      <inkml:brushProperty name="height" value="0.025" units="cm"/>
    </inkml:brush>
  </inkml:definitions>
  <inkml:trace contextRef="#ctx0" brushRef="#br0">0 538 32639,'72'14'-23,"31"5"21,138 43 0,336 186-4,-176-67-175,-351-161 174,1-3-1,1-1 1,0-3-1,83 10 1,-106-20 6,-1-2 1,1-1 0,0 0-1,0-3 1,-1 0-1,0-2 1,1 0-1,-2-3 1,1 0-1,31-14 1,-15-1-13,-1-1 1,0-3 0,-2-1 0,-2-2 0,0-2-1,44-47 1,-33 24-25,-2-1-1,-2-3 1,58-100 0,-79 116 17,-2-2 1,28-78-1,-45 105 44,0 0-1,-2 0 0,0 0 0,-1-1 1,0 1-1,-2-1 0,0 0 0,-2 0 1,1 1-1,-6-23 0,5 36-15,0 1 1,0-1-1,-1 0 0,0 1 0,0 0 0,0-1 1,0 1-1,-1 0 0,0 0 0,0 0 0,0 0 1,0 1-1,-1-1 0,1 1 0,-1 0 0,0 0 1,0 0-1,0 1 0,0-1 0,0 1 0,-1 0 1,1 0-1,-1 0 0,-8-1 0,3 1-1,1 0 0,-1 2 0,0-1-1,1 1 1,-1 0 0,1 1 0,-1 0 0,0 1 0,1 0-1,0 0 1,-1 1 0,-9 5 0,-11 8-2,0 1 1,1 2-1,1 1 0,1 1 1,1 1-1,-26 29 0,-34 37 2,4 4 1,4 3-1,-95 152 0,88-107-8,7 4 1,-67 169-1,111-225 1,-43 168 1,67-209-3,2 1 0,2 0 0,2 1 0,2 0 0,6 57 0,-3-93-15,0 0 0,1-1 0,0 1-1,1-1 1,1 0 0,0 0 0,0 0 0,7 12-1,-6-18-33,-1-1-1,1 1 0,0-1 0,0 0 0,1 0 0,-1-1 0,1 0 0,0 0 0,0 0 0,8 3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2.494"/>
    </inkml:context>
    <inkml:brush xml:id="br0">
      <inkml:brushProperty name="width" value="0.025" units="cm"/>
      <inkml:brushProperty name="height" value="0.025" units="cm"/>
    </inkml:brush>
  </inkml:definitions>
  <inkml:trace contextRef="#ctx0" brushRef="#br0">1731 303 32287,'0'-23'-5,"0"1"0,-2 0 0,0 0 0,-9-34 0,9 48 8,-1 0 0,0 1 1,-1-1-1,1 1 0,-1 0 0,-1 0 0,1 0 1,-1 0-1,0 1 0,-1 0 0,0 0 0,1 0 1,-2 1-1,1 0 0,-13-8 0,6 6-2,0 1 0,-1 0 0,0 1 0,0 0 0,0 1 0,-1 1 0,1 0 0,-20 0 0,-15 0 11,-59 6-1,39 2-3,0 4-1,1 3 0,0 3 1,-126 45-1,113-28 24,1 4 0,2 3 0,-112 77-1,143-84-20,2 3 0,1 2-1,2 1 1,-61 73-1,86-90-7,0 1 0,2 1 0,0 1 0,2 0-1,0 0 1,2 1 0,1 1 0,1 0-1,1 0 1,1 1 0,-5 44 0,11-60-2,1-1 0,0 1 0,1-1 0,0 0 0,1 1 0,0-1 0,1 0 0,0 0 0,0 0 0,1 0 0,0-1 0,1 0 0,0 0 0,1 0 0,-1 0 0,2-1 0,-1 0 0,1 0 0,0 0 0,1-1 0,0-1 0,0 1 0,16 9 0,9 3 4,1-2 1,0-1-1,1-1 1,0-2-1,50 10 1,381 75 1,-119-30-7,-239-41-2,119 44 0,-192-58 0,0 2-1,-1 1 0,-1 1 0,-1 2 0,-1 1 1,42 34-1,-64-46 4,1 1 0,-2 0 0,1 0 0,-1 1 0,0 0 0,-1 0 0,-1 1 0,1 0 0,-2 0 0,1 1 0,-2-1 0,1 1 0,-2 0 0,0 0 0,0 1 0,-1-1 0,0 1 0,-1-1 0,-1 1 0,0-1 0,0 1 0,-5 20 0,-1-10 0,-1-1 0,-1 0 0,0 0 0,-2-1 0,-1 0 0,-1-1 0,0 0-1,-1-1 1,-2 0 0,-29 30 0,-3-2 2,-3-2 0,-85 59 0,66-57 5,-3-3 1,-1-3-1,-2-3 1,-1-3-1,-2-4 0,-1-3 1,-102 21-1,163-45-10,0 0-1,0-1 1,0-1 0,-27-1 0,44-1-1,1 0 0,0 0 1,-1 0-1,1 0 0,0 0 0,0 0 1,-1 0-1,1 0 0,0 0 1,-1 0-1,1 0 0,0 0 0,-1 0 1,1 0-1,0 0 0,0 0 0,-1-1 1,1 1-1,0 0 0,0 0 0,-1 0 1,1 0-1,0-1 0,0 1 0,-1 0 1,1 0-1,0-1 0,0 1 1,0 0-1,0 0 0,-1-1 0,1 1 1,0 0-1,0 0 0,0-1 0,0 1 1,0 0-1,0-1 0,0 1 0,0 0 1,0 0-1,0-1 0,0 1 0,0 0 1,0-1-1,0 1 0,0 0 1,0-1-1,0 1 0,14-38-2388,31-25-7153</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2.881"/>
    </inkml:context>
    <inkml:brush xml:id="br0">
      <inkml:brushProperty name="width" value="0.025" units="cm"/>
      <inkml:brushProperty name="height" value="0.025" units="cm"/>
    </inkml:brush>
  </inkml:definitions>
  <inkml:trace contextRef="#ctx0" brushRef="#br0">2 912 32543,'0'-1'0,"0"1"1,0-1-1,-1 1 1,1-1-1,0 1 1,0-1-1,0 0 1,0 1-1,0-1 0,0 1 1,0-1-1,0 0 1,0 1-1,0-1 1,0 1-1,0-1 1,0 0-1,0 1 1,1-1-1,-1 1 1,0-1-1,0 1 1,1-1-1,-1 1 1,0-1-1,1 1 0,-1-1 1,1 1-1,-1-1 1,1 1-1,-1 0 1,1-1-1,0 0 1,17 14 17,26 46 9,-35-46-24,5 7-1,2-1 0,0 0 1,1-1-1,1-1 0,1 0 1,40 26-1,-51-38-1,1 0-1,-1-1 1,1 0 0,0 0 0,-1-1-1,2 0 1,-1-1 0,0 0-1,0 0 1,1-1 0,-1 0 0,1-1-1,-1 0 1,1 0 0,-1-1 0,1-1-1,-1 1 1,0-2 0,0 1-1,0-1 1,14-6 0,-9 1-1,-1-1 0,0 0 0,0 0 0,-1-1 0,0-1 0,-1 0 0,0 0 0,-1-1 0,0-1 0,12-21 0,-5 6 0,-2 0 0,-1-2 0,-2 1 0,12-41 0,-15 35-6,-2 0 1,-1-1-1,-2 0 1,0-53-1,-18-144-143,2 74-203,10 145 183,2 0 0,0 0 0,0 0 0,1 0 0,1 0 0,0 0 0,1 0 0,7-18 0,24-24-2554</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3.548"/>
    </inkml:context>
    <inkml:brush xml:id="br0">
      <inkml:brushProperty name="width" value="0.025" units="cm"/>
      <inkml:brushProperty name="height" value="0.025" units="cm"/>
    </inkml:brush>
  </inkml:definitions>
  <inkml:trace contextRef="#ctx0" brushRef="#br0">172 1386 31614,'29'15'117,"1"-1"1,0-2-1,1-1 1,50 11-1,40 14 27,-61-11-128,-36-14-8,0-1-1,31 8 0,-55-18-7,0 0 0,0 1 0,1-1 0,-1 0 0,0 0 1,0 0-1,1 0 0,-1 0 0,0 0 0,0 0 0,1 0 0,-1 0 1,0 0-1,0 0 0,1 0 0,-1 0 0,0 0 0,0 0 0,1 0 1,-1 0-1,0 0 0,0 0 0,1 0 0,-1 0 0,0-1 1,0 1-1,1 0 0,-1 0 0,0 0 0,0 0 0,0-1 0,1 1 1,-1 0-1,0 0 0,0 0 0,0-1 0,0 1 0,0 0 1,1 0-1,-1 0 0,0-1 0,0 1 0,0 0 0,0 0 0,0-1 1,0 1-1,0 0 0,0-1 0,-6-17 19,-19-18 40,-181-183-8,4 6 20,163 167-55,2-2 0,-56-96 1,84 127-17,0 0 0,1-1 0,1-1 0,0 1 0,1-1 0,-3-24 0,8 40 0,0-1 0,1 0 0,-1 0 0,1 0 0,0 0 0,0 0 0,0 0 0,1 0 0,0 0 0,-1 1 0,1-1 0,1 0 0,-1 0 0,0 1 0,1-1 0,0 1 0,0-1 0,0 1 0,0 0 0,0-1 0,1 1 0,0 0 0,-1 1 0,1-1 0,0 0 0,0 1 0,1 0 0,-1 0 0,0 0 0,1 0 0,-1 0 0,1 0 0,0 1 0,-1 0 0,1 0 0,5-1 0,9-2 0,0 1 0,1 1 0,-1 1 0,1 0 0,35 4 0,-49-3 0,0 0 0,0 1 0,0 0 0,0 0 0,-1 0 0,1 1 0,0-1 0,0 1 0,-1 0 0,1 1 0,-1-1 0,0 1 0,1 0 0,-1 0 0,-1 0 0,1 1 0,0-1 0,-1 1 0,0 0 0,1 0 0,-2 0 0,1 0 0,0 1 0,-1-1 0,0 1 0,2 4 0,-2 1 0,0 0 0,-1 0 0,0 0 0,0 0 0,-1 0 0,0 0 0,-1 0 0,-4 18 0,-2-1 0,-18 47 0,17-55 0,0 0 0,2 1 0,1 0 0,0 0 0,-2 23 0,7-42-1,0 0 0,0 0 1,0 1-1,0-1 0,0 0 0,1 0 0,-1 0 1,0 1-1,0-1 0,1 0 0,-1 0 1,1 0-1,-1 0 0,1 0 0,0 0 0,-1 0 1,1 0-1,0 0 0,0 0 0,0 0 1,-1 0-1,1 0 0,0-1 0,0 1 0,2 1 1,0-1-3,1 0-1,-1 1 1,1-1 0,-1 0 0,1-1 0,0 1-1,-1-1 1,8 1 0,2-2-6,1 0-1,-1-1 1,0 0-1,18-5 1,4-6-12,0-1-1,-1-2 1,-1-1 0,52-36 0,119-101-5,-169 126 30,175-157 86,-215 191-82,0 0 0,0 0-1,1 0 1,0 1 0,0-1-1,0 1 1,1 0 0,-4 12-1,0-2-1,2-6-3,1 1 0,0 0 0,1 0 0,0 1 0,1-1 0,0 0 0,1 1 0,0 12 0,1-23-4,0 0 1,0-1 0,0 1-1,0-1 1,0 1 0,1 0-1,-1-1 1,0 1-1,1-1 1,0 1 0,-1-1-1,1 1 1,0-1 0,0 1-1,-1-1 1,1 0 0,0 1-1,1-1 1,-1 0-1,0 0 1,0 0 0,0 0-1,1 0 1,-1 0 0,0 0-1,1 0 1,-1-1-1,1 1 1,-1 0 0,1-1-1,-1 1 1,1-1 0,0 0-1,-1 0 1,1 1-1,-1-1 1,1 0 0,0 0-1,-1 0 1,1-1 0,0 1-1,2-1 1,4 0-2,0-1 0,-1-1 0,1 1 1,-1-1-1,1 0 0,-1-1 0,0 0 1,7-5-1,26-21 5,-2-2 1,-1-2-1,33-40 1,94-126 13,-135 164-16,-27 32-1,65-80 32,93-92 0,-152 167-29,1 1 0,0 0 0,1 1 0,0 1 0,0-1-1,1 1 1,-1 1 0,1 0 0,0 0 0,22-5 0,-25 9-3,1 0 0,-1 0 0,0 1 0,1 0 0,-1 0 0,1 1 0,-1 0 0,0 1 0,0 0 0,1 0 0,-1 1 0,0-1 0,-1 2 0,1-1 0,-1 1 0,11 7 0,36 30 0,-1 3 1,-3 1-1,46 53 0,78 71-17,-138-140-85,74 46 1,48 2-609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4.929"/>
    </inkml:context>
    <inkml:brush xml:id="br0">
      <inkml:brushProperty name="width" value="0.025" units="cm"/>
      <inkml:brushProperty name="height" value="0.025" units="cm"/>
    </inkml:brush>
  </inkml:definitions>
  <inkml:trace contextRef="#ctx0" brushRef="#br0">7 545 32511,'-3'-10'3,"0"-2"14,20 26-5,23 29-6,-3 3-1,-2 1 1,35 60 0,-51-76-3,55 97 0,73 173-1,-67-130-28,-74-158 22,-3-6-6,0 0 0,1 0 0,0 0 0,0 0 0,8 8 0,-12-17 10,1 1 0,-1 0-1,1 0 1,-1 0 0,1-1-1,-1 1 1,1 0 0,-1 0 0,0-1-1,0 1 1,0 0 0,0-1 0,0 1-1,0 0 1,0-1 0,0 1 0,0 0-1,-1-1 1,0-1 0,-12-54 10,-4 1-1,-26-64 1,9 28-7,-76-263 59,98 304-50,2-1 0,2 0 0,3 0 0,2-1-1,4-55 1,-1 102-10,1 1-1,-1 0 0,1-1 0,0 1 1,1 0-1,-1 0 0,1-1 1,0 1-1,0 0 0,0 1 0,1-1 1,0 0-1,0 1 0,0 0 1,0-1-1,1 1 0,0 0 0,0 1 1,0-1-1,0 1 0,5-3 1,4-1-3,1 1 1,0 0 0,0 2 0,0-1-1,0 2 1,20-3 0,-23 3 0,0 0 0,0 0 0,0-1 0,-1-1 0,0 1 0,1-2 0,-1 1 0,12-11 0,5-6 0,35-35 0,-40 34 0,51-38 0,-65 55 0,1 1 0,0-1 0,0 2 0,1-1 0,-1 1 0,1 1 0,0 0 0,0 0 0,0 1 0,12-1 0,-6 2 0,-1 2 0,1 0 0,-1 1 0,1 0 0,-1 1 0,0 1 0,0 0 0,0 1 0,-1 1 0,1 0 0,-1 1 0,-1 1 0,0 0 0,0 1 0,0 0 0,18 18 0,15 18 0,-1 1 0,64 90 0,-77-94 0,0 0-10,-22-25-77,2-2 1,0 1 0,1-2-1,0 1 1,23 17-1,-7-18-1050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5.300"/>
    </inkml:context>
    <inkml:brush xml:id="br0">
      <inkml:brushProperty name="width" value="0.025" units="cm"/>
      <inkml:brushProperty name="height" value="0.025" units="cm"/>
    </inkml:brush>
  </inkml:definitions>
  <inkml:trace contextRef="#ctx0" brushRef="#br0">1 36 32703,'0'-21'0,"6"6"0,12 15 0,14 20 0,11 25 64,9 15-64,6 9 0,1 11 0,0 2 0,-4 0 0,-3-2 0,-14-10-64,-11-15 32,-19-23-192,-8-28-1058</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5.670"/>
    </inkml:context>
    <inkml:brush xml:id="br0">
      <inkml:brushProperty name="width" value="0.025" units="cm"/>
      <inkml:brushProperty name="height" value="0.025" units="cm"/>
    </inkml:brush>
  </inkml:definitions>
  <inkml:trace contextRef="#ctx0" brushRef="#br0">130 383 32639,'-48'-105'0,"6"7"0,16 22 0,15 26 0,9 18 32,7 16-64,22 10 32,9 7 0,12 5-64,10 18-160,3 15-353,0 6-2370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6.028"/>
    </inkml:context>
    <inkml:brush xml:id="br0">
      <inkml:brushProperty name="width" value="0.025" units="cm"/>
      <inkml:brushProperty name="height" value="0.025" units="cm"/>
    </inkml:brush>
  </inkml:definitions>
  <inkml:trace contextRef="#ctx0" brushRef="#br0">85 836 32543,'-65'-273'30,"56"218"-20,3 0 0,2-1 0,3-55-1,2 104-6,-1 0 0,1 0 0,1 0 0,-1 0 0,1 0 0,0 0 0,6-12 0,-7 18-2,-1-1-1,1 1 0,0 0 0,0-1 0,0 1 0,0 0 0,0 0 0,0 0 0,0 0 0,0 0 0,1 0 0,-1 0 0,0 0 0,0 0 0,1 0 0,-1 1 0,1-1 0,-1 1 1,1-1-1,-1 1 0,1-1 0,-1 1 0,1 0 0,-1 0 0,1 0 0,-1 0 0,1 0 0,-1 0 0,1 0 0,-1 0 0,1 1 0,-1-1 0,1 1 0,-1-1 0,1 1 1,-1-1-1,1 1 0,-1 0 0,0 0 0,0 0 0,2 1 0,7 6 0,0 1 0,-1 0 0,0 0 0,-1 1 0,0 0 0,-1 0 0,12 21 0,-2-4 0,18 30 0,-20-32 0,0 0 0,1-2 0,2 0 0,24 25 0,-39-45 0,1 0 0,0 0 1,0 0-1,0 0 0,0-1 0,0 0 1,1 0-1,-1 0 0,1-1 0,-1 1 1,1-1-1,-1 0 0,1 0 0,0-1 1,0 1-1,-1-1 0,1 0 0,0 0 1,0-1-1,-1 0 0,1 1 0,9-4 1,5-3 4,0-1 0,0-1 0,-1 0 0,20-15 0,19-9-4,-41 26-16,1-1 0,0 2 0,0 0 1,1 1-1,-1 1 0,1 1 0,0 0 0,0 1 0,0 1 1,1 1-1,-1 0 0,0 2 0,0 0 0,0 1 0,0 0 1,-1 2-1,28 10 0,-13-1-79,15 6-444,85 26 1,-57-32-1422</inkml:trace>
  <inkml:trace contextRef="#ctx0" brushRef="#br0" timeOffset="1">1779 114 32094,'13'-27'481,"5"3"-449,6 13 32,14 11-64,8 0 0,13 15 0,11 3 0,6-4 0,7-4 0,3-10-64,7-5-96,3-36-225,2-21-1120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6.525"/>
    </inkml:context>
    <inkml:brush xml:id="br0">
      <inkml:brushProperty name="width" value="0.025" units="cm"/>
      <inkml:brushProperty name="height" value="0.025" units="cm"/>
    </inkml:brush>
  </inkml:definitions>
  <inkml:trace contextRef="#ctx0" brushRef="#br0">9045 803 32415,'-497'-226'-23,"380"184"30,-1 6 1,-171-31 0,90 38-8,-315-5 0,-205 57 0,140 36 5,-979 230 0,1094-170-1,5 20-1,-440 199 1,608-204 0,-272 171-1,349-170-1,-347 286 0,440-315 16,5 4 0,4 6 0,-187 253 0,246-288 2,3 2-1,-74 170 1,97-183-15,3 0-1,4 1 1,2 1 0,-11 104 0,22-95-5,3 1 0,4 0 1,4 0-1,3 0 1,3-1-1,4 0 0,4-1 1,3-1-1,4-1 1,3-1-1,3-1 0,71 123 1,-49-114-6,3-2-1,4-3 1,4-2 0,130 123-1,-91-111-15,4-4 0,232 139-1,-152-122-18,246 96 0,207 30-35,-219-104-179,772 126-1,-829-206 231,2-15 0,559-25-1,-710-22 119,0-9 0,-2-10 0,-2-9-1,-1-9 1,-3-9 0,-4-9-1,-2-9 1,318-179 0,-233 87-55,481-383 1,-464 295-40,324-361 1,-108-6-1,-387 440 0,166-316 1,-222 350-4,-7-4 1,83-281-1,-117 304-3,-7-2 0,-5 0-1,9-258 1,-32 302 6,-4 1-1,-4 0 1,-3 0 0,-29-107 0,21 132-4,-3 0 0,-3 1 1,-2 2-1,-3 1 0,-3 1 1,-45-63-1,39 71 4,-2 3-1,-3 1 0,-1 2 0,-3 2 1,-2 2-1,-70-48 0,50 47 1,-1 3 0,-2 3 0,-2 3 0,-120-39-1,82 41 2,-1 5-1,-195-24 0,147 38 0,-221 8 0,-213 63-16,-54 89-128,-49 77-2445,-24 45-8755</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7.118"/>
    </inkml:context>
    <inkml:brush xml:id="br0">
      <inkml:brushProperty name="width" value="0.025" units="cm"/>
      <inkml:brushProperty name="height" value="0.025" units="cm"/>
    </inkml:brush>
  </inkml:definitions>
  <inkml:trace contextRef="#ctx0" brushRef="#br0">0 2088 32543,'13'-59'32,"41"-35"-32,47-18 0,66-16 32,58-19-32,58-18 32,50-19-32,46-11 0,34-2 0,13 13 32,0 15-32,-18 24-32,-32 26-64,-47 21-353,-47 7-2529</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7.475"/>
    </inkml:context>
    <inkml:brush xml:id="br0">
      <inkml:brushProperty name="width" value="0.025" units="cm"/>
      <inkml:brushProperty name="height" value="0.025" units="cm"/>
    </inkml:brush>
  </inkml:definitions>
  <inkml:trace contextRef="#ctx0" brushRef="#br0">109 1381 32575,'-84'32'32,"60"-41"-32,54-35 0,80-18 0,62-20 32,63-24-32,64-19 0,68-20 0,55-12 0,54-6 0,22-4-32,10-7-417,-12-5-11690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27.834"/>
    </inkml:context>
    <inkml:brush xml:id="br0">
      <inkml:brushProperty name="width" value="0.025" units="cm"/>
      <inkml:brushProperty name="height" value="0.025" units="cm"/>
    </inkml:brush>
  </inkml:definitions>
  <inkml:trace contextRef="#ctx0" brushRef="#br0">1 2361 32703,'269'-254'-32,"102"-76"64,113-65-32,99-47 0,64-20-96,3-15-1634</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4.805"/>
    </inkml:context>
    <inkml:brush xml:id="br0">
      <inkml:brushProperty name="width" value="0.025" units="cm"/>
      <inkml:brushProperty name="height" value="0.025" units="cm"/>
    </inkml:brush>
  </inkml:definitions>
  <inkml:trace contextRef="#ctx0" brushRef="#br0">0 1413 26233,'41'10'3747,"8"-10"-3202,17 1 63,25-26-127,29-19-193,28-25-64,34-26-31,35-25-65,33-17-64,30-19-32,25-9-32,9 2-32,-12 3-192,-16 10-481,-37 10-5925</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5.487"/>
    </inkml:context>
    <inkml:brush xml:id="br0">
      <inkml:brushProperty name="width" value="0.025" units="cm"/>
      <inkml:brushProperty name="height" value="0.025" units="cm"/>
    </inkml:brush>
  </inkml:definitions>
  <inkml:trace contextRef="#ctx0" brushRef="#br0">1 845 32639,'57'86'-30,"136"155"1,-128-165 24,-46-53 5,1 1 0,0 0 0,1-2 0,1 0 0,31 23 0,-53-45 0,1 0 0,-1 1 0,0-1 0,1 0 0,-1 1 1,1-1-1,-1 0 0,0 1 0,1-1 0,-1 0 0,1 0 0,-1 0 0,1 1 1,-1-1-1,1 0 0,-1 0 0,1 0 0,-1 0 0,1 0 0,-1 0 0,1 0 1,-1 0-1,1 0 0,-1 0 0,1 0 0,-1 0 0,1 0 0,-1-1 0,1 1 1,-1 0-1,1 0 0,-1-1 0,1 1 0,-1 0 0,1 0 0,-1-1 0,1 0 1,3-22 9,-13-38 7,9 59-17,-35-137 0,-67-168 0,51 163 0,3 10 5,-63-212 27,105 315-10,6 31-22,-1-1 0,1 1 0,0-1 0,0 1 0,-1-1 1,1 1-1,0 0 0,0-1 0,0 1 0,0-1 1,0 1-1,0-1 0,0 1 0,0-1 0,0 1 0,0-1 1,0 1-1,0-1 0,0 1 0,0-1 0,0 1 0,1-1 1,-1 1-1,0-1 0,0 1 0,0 0 0,1-1 0,-1 1 1,0-1-1,1 1 0,-1 0 0,1-1 0,4 3 0,6 6 0,0 0 0,-1 0 0,0 1 0,0 0 0,15 19 0,6 5 0,-30-32 0,17 17-1,1-1-1,0-1 0,43 28 1,-57-41-1,1 0 0,0 0 0,0-1-1,0 0 1,0 0 0,1 0 0,-1-1 0,0 0 0,10 1 0,-12-2 0,-1 0 1,1-1-1,0 1 0,-1-1 0,1 0 0,0 0 1,-1 0-1,0-1 0,1 1 0,-1-1 1,0 0-1,1 0 0,-1 0 0,0 0 0,-1 0 1,1-1-1,5-4 0,4-11 1,0 0 1,-1 0-1,0-2 0,-2 1 0,0-1 1,-2 0-1,0-1 0,8-36 0,-8 26 18,2 1-1,1 0 1,17-33-1,-26 61-15,0 0 0,0 0 0,0 0 0,0 1-1,0-1 1,1 0 0,-1 0 0,1 1 0,-1-1 0,1 1 0,0-1 0,-1 1 0,1-1 0,0 1-1,0 0 1,0 0 0,0 0 0,0 0 0,0 1 0,0-1 0,0 0 0,1 1 0,-1-1 0,0 1-1,0 0 1,0 0 0,1 0 0,-1 0 0,0 0 0,0 0 0,1 1 0,-1-1 0,0 1 0,0-1-1,0 1 1,0 0 0,4 2 0,6 4 0,0 0-1,-1 1 0,0 0 1,-1 1-1,11 10 1,-12-10 5,104 103 44,36 33-53,-124-123-36,0-2-1,1-1 1,2-1 0,34 17-1,-52-30-367,2-1 1,-1 0-1,0 0 0,13 1 0,38 1-8086</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6.047"/>
    </inkml:context>
    <inkml:brush xml:id="br0">
      <inkml:brushProperty name="width" value="0.025" units="cm"/>
      <inkml:brushProperty name="height" value="0.025" units="cm"/>
    </inkml:brush>
  </inkml:definitions>
  <inkml:trace contextRef="#ctx0" brushRef="#br0">335 1 32671,'-22'3'-10,"-2"1"11,-1 1 0,-37 12 0,54-14 1,0 1 1,0 0 0,1 0 0,-1 1 0,1-1 0,0 2-1,0-1 1,0 1 0,1 0 0,0 0 0,-6 9 0,-1 4-3,1 0 1,1 1 0,0 0-1,2 1 1,0 0 0,2 0 0,-8 34-1,6-14 0,3 1 0,1 0 0,1 47 0,4-75 0,1 0 0,0 0 0,0 0 1,2 0-1,-1 0 0,2 0 0,8 21 0,-9-29-1,-1 0-1,1 0 0,1-1 0,-1 0 1,1 1-1,0-1 0,0 0 0,1-1 1,0 1-1,-1-1 0,1 0 0,1 0 0,-1-1 1,0 1-1,1-1 0,0 0 0,0-1 1,10 4-1,-1-2-11,1-2 0,-1 0 0,1 0 0,-1-2 1,1 0-1,0 0 0,-1-2 0,1 0 0,-1 0 0,0-2 0,0 0 0,0 0 1,0-2-1,18-8 0,-4-1-123,-1-1 0,-1-1 0,0-1 0,-1-1 0,44-43 0,-65 57 173,1 0-1,-1 0 1,0 0 0,0 0-1,-1-1 1,1 0 0,-2 0-1,1-1 1,0 1 0,-1 0-1,0-1 1,-1 0 0,0 0-1,3-13 1,-5 19-31,0 1 1,1 0 0,-1-1-1,0 1 1,0 0-1,0-1 1,0 1-1,0 0 1,0-1 0,0 1-1,0 0 1,-1-1-1,1 1 1,0 0-1,0-1 1,0 1 0,0 0-1,0-1 1,0 1-1,-1 0 1,1 0-1,0-1 1,0 1 0,-1 0-1,1 0 1,0-1-1,0 1 1,-1 0-1,1 0 1,0 0 0,0-1-1,-1 1 1,1 0-1,0 0 1,-1 0-1,1 0 1,0 0 0,-1 0-1,1 0 1,0-1-1,-1 1 1,1 0-1,0 0 1,-1 0 0,1 0-1,0 1 1,-1-1-1,1 0 1,0 0 0,-1 0-1,1 0 1,0 0-1,-1 0 1,1 0-1,0 1 1,0-1 0,-1 0-1,1 0 1,-17 16 32,13-8-34,0 1 0,0-1 0,1 1 1,0 0-1,1 0 0,0 0 0,0 1 0,1-1 1,0 0-1,1 1 0,1 18 0,-1-24-5,0 0 0,1 0 0,-1 0 0,1 0 0,0 0-1,1-1 1,-1 1 0,0 0 0,1 0 0,0-1 0,0 1 0,0-1 0,0 0 0,1 1-1,-1-1 1,1 0 0,0 0 0,0-1 0,0 1 0,0-1 0,0 1 0,1-1-1,-1 0 1,1 0 0,-1 0 0,1-1 0,0 1 0,-1-1 0,8 1 0,-3-1-3,0 0 0,0-1 1,-1 0-1,1 0 1,0 0-1,0-1 0,-1-1 1,1 1-1,0-1 1,11-5-1,-1-2 4,0 0 0,28-20 0,26-15-2,-66 42 2,0 0-1,0 0 1,0 0-1,0 0 1,0 1 0,0 0-1,0 0 1,1 1-1,-1 0 1,0 0 0,0 0-1,8 2 1,6 3 6,0 0 0,27 11 1,-32-11-8,-1 1 1,2-2-1,-1 0 0,0-1 1,17 1-1,-22-3 3,-1-1-1,0 0 1,0-1-1,1 0 1,-1 0 0,0-1-1,0 0 1,14-6 0,-19 6-65,-1 0 1,0 0 0,1 0 0,-1-1 0,0 0 0,0 1 0,0-1-1,0 0 1,-1 0 0,1 0 0,-1-1 0,0 1 0,0-1 0,0 1-1,0-1 1,0 0 0,-1 1 0,0-1 0,0 0 0,0 0 0,0 0-1,0-6 1,0-37-3969</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6.401"/>
    </inkml:context>
    <inkml:brush xml:id="br0">
      <inkml:brushProperty name="width" value="0.025" units="cm"/>
      <inkml:brushProperty name="height" value="0.025" units="cm"/>
    </inkml:brush>
  </inkml:definitions>
  <inkml:trace contextRef="#ctx0" brushRef="#br0">136 59 32607,'-54'-24'0,"10"4"0,16 8 32,19 10-32,25 2-64,11 10-32,7 1-289,0 0-1408</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6.785"/>
    </inkml:context>
    <inkml:brush xml:id="br0">
      <inkml:brushProperty name="width" value="0.025" units="cm"/>
      <inkml:brushProperty name="height" value="0.025" units="cm"/>
    </inkml:brush>
  </inkml:definitions>
  <inkml:trace contextRef="#ctx0" brushRef="#br0">49 518 32383,'-12'-39'54,"1"-1"0,2 0 0,2 0 0,-2-49 0,8 77-53,1-1 0,0 0 0,1 0 0,1 0 0,0 1 0,0-1 0,2 1 0,-1-1 0,1 1 0,1 0 0,0 0 0,1 1 0,0 0 0,1 0 0,0 0 0,1 1 0,11-12 0,-15 18-1,1-1 0,0 1 1,0 1-1,0-1 0,0 1 1,1 0-1,-1 0 0,1 0 0,0 1 1,0 0-1,0 0 0,0 0 0,0 1 1,0 0-1,1 0 0,-1 1 1,0-1-1,1 1 0,-1 1 0,0-1 1,0 1-1,1 0 0,-1 1 0,0-1 1,0 1-1,0 1 0,0-1 1,10 7-1,12 7 5,-1 2 0,-1 1 0,-1 1 0,35 35 0,-22-21-6,-8-7-24,140 113 62,-150-126-111,0-1 0,1-1 0,0-1-1,1-1 1,0 0 0,45 11 0,7-10-989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7.452"/>
    </inkml:context>
    <inkml:brush xml:id="br0">
      <inkml:brushProperty name="width" value="0.025" units="cm"/>
      <inkml:brushProperty name="height" value="0.025" units="cm"/>
    </inkml:brush>
  </inkml:definitions>
  <inkml:trace contextRef="#ctx0" brushRef="#br0">68 831 32511,'-67'-227'117,"108"385"-80,89 315 2,-82-323-42,74 155 0,-102-260-4,3-1-1,1-1 1,3-1 0,1-1 0,2-1 0,35 35 0,-52-62 5,1 1 0,0-2 0,1 0 0,0-1-1,1 0 1,0-1 0,1-1 0,0-1 0,0 0-1,1-1 1,0-1 0,0-1 0,1 0 0,-1-1 0,1-1-1,0-1 1,0-1 0,29-1 0,-44-1 0,0 1 0,0 0 0,0-1 0,1 0 1,-1 0-1,0 0 0,0-1 0,0 1 0,-1-1 0,1 0 1,0 0-1,-1 0 0,1-1 0,-1 1 0,0-1 0,1 0 1,-1 0-1,-1 0 0,1 0 0,3-4 0,-4 2-1,-1 1 0,1 0-1,0 0 1,-1-1 0,0 1-1,0-1 1,-1 1 0,1-1-1,-1 0 1,0 1 0,0-1 0,0 1-1,-1-1 1,1 0 0,-1 1-1,0-1 1,-1 1 0,-2-8-1,-3-2-6,1 1 0,-1 0-1,-1 0 1,-1 1 0,1 0-1,-15-14 1,-70-65 16,71 71 7,-79-70 52,-74-71 47,139 124-96,1-2 0,-44-65-1,70 91-12,0-1-1,2 0 1,-1 0-1,2 0 1,0-1-1,1 0 1,0 0-1,1-1 1,1 1-1,-2-24 1,5 28-3,0 1 0,1 0 0,0 0 0,1 0 0,0 1-1,0-1 1,1 0 0,0 1 0,1-1 0,0 1 0,0 0 0,1 0 0,1 1 0,-1-1 0,1 1 0,1 0 0,11-11 0,8-5-3,1 1 1,2 2 0,0 0-1,1 2 1,0 1-1,2 2 1,0 1-1,1 1 1,0 2-1,1 1 1,1 2-1,66-9 1,-95 17 1,0 1 1,1 0-1,-1 0 1,0 0-1,0 1 0,0 0 1,0 0-1,0 1 0,0-1 1,0 1-1,0 1 1,-1-1-1,1 1 0,-1 0 1,9 6-1,-9-4 0,0 0-1,0 0 0,-1 0 1,1 1-1,-1 0 1,0 0-1,-1 0 0,0 1 1,0-1-1,0 1 1,0 0-1,-1-1 0,1 9 1,2 14 1,-1 0 0,0 36 0,-3-44 0,0 0 0,1 1 0,1-1 0,0-1 0,14 42 0,-16-60 0,0 0 0,0 0 0,0 0 0,0 0 0,1 0 0,-1 0 0,1 0 0,-1-1 0,1 1 0,0 0 0,-1-1 0,1 1 0,0-1 0,0 0 0,0 1 0,0-1 0,0 0 0,0 0 0,1 0 0,-1-1 0,0 1 0,0 0 0,1-1 0,-1 0 0,0 1 0,1-1 0,-1 0 0,0 0 0,1-1 0,-1 1 0,0 0 0,1-1 0,-1 1 0,0-1 0,1 0 0,-1 0 0,0 1 0,0-2 0,0 1 0,2-1 0,9-5 0,-1 0 0,0-1 0,0-1 0,-1 0 0,12-12 0,15-17 0,-3-3 0,-1 0 0,38-61 0,73-148 25,-56 91-18,-70 135 0,-19 23-6,1 1-1,-1 0 0,0 0 1,0 0-1,1 0 0,-1 0 1,0 0-1,1-1 0,-1 1 1,0 0-1,0 0 0,1 0 0,-1 0 1,0 0-1,1 0 0,-1 0 1,0 0-1,0 0 0,1 0 1,-1 1-1,0-1 0,1 0 0,-1 0 1,0 0-1,0 0 0,1 0 1,-1 0-1,0 1 0,0-1 1,1 0-1,-1 0 0,0 0 0,0 1 1,0-1-1,1 0 0,-1 0 1,0 1-1,0-1 0,0 0 1,0 0-1,0 1 0,1-1 1,-1 1-1,2 6 2,-1 0 1,0 0 0,0 1 0,0-1-1,-1 8 1,1 4-8,1 18 4,9 83 2,-9-110-1,0 0-1,0 1 1,1-2-1,1 1 1,-1 0-1,2-1 0,-1 1 1,1-1-1,7 9 1,-10-16-2,0 1 1,0-1 0,0 0 0,0 0 0,1 0-1,-1 0 1,1 0 0,-1-1 0,1 1 0,0-1 0,0 1-1,0-1 1,-1 0 0,1 0 0,0-1 0,0 1-1,0 0 1,0-1 0,1 0 0,-1 0 0,0 0-1,0 0 1,0 0 0,0-1 0,0 1 0,0-1-1,0 0 1,0 0 0,0 0 0,0 0 0,-1 0 0,5-3-1,4-2 0,0-1-1,-1 0 0,0-1 0,0 0 0,0-1 1,10-13-1,79-109 3,-21 24 0,-76 105 1,-1 0 1,1 0-1,0 0 1,0 0-1,0 0 0,0 0 1,0 1-1,0-1 1,1 1-1,-1-1 1,0 1-1,1 0 0,-1 0 1,1 0-1,4-1 1,-5 2-1,0 0 1,1 0 0,-1 1 0,0-1 0,0 1-1,0-1 1,0 1 0,0 0 0,0 0 0,0-1-1,0 1 1,0 1 0,0-1 0,-1 0 0,1 0-1,0 1 1,-1-1 0,1 1 0,2 2 0,9 11-2,2 0 1,0-1 0,0-1-1,1-1 1,1 0 0,0-1 0,1-1-1,19 9 1,-25-15-7,0 1 0,1-2 1,-1 0-1,1 0 0,0-1 0,0-1 0,0 0 1,0-1-1,0 0 0,-1-1 0,1 0 0,0-1 1,24-7-1,-21 3-47,0 0 1,-1-1 0,0 0-1,-1-1 1,1-1-1,-1-1 1,-1 1-1,0-2 1,0 0-1,-1-1 1,-1 0 0,0-1-1,9-13 1,-5 3 112,0 1 1,-2-2-1,-1 0 0,-1 0 1,-1-1-1,-1-1 1,7-35-1,-16 59-52,1 1 0,-1 0 0,0-1 0,1 1 0,-1 0-1,1 0 1,-1-1 0,1 1 0,0 0 0,-1 0 0,1 0 0,0 0 0,0 0 0,0 0 0,0 0 0,0 0 0,0 0 0,0 0-1,0 0 1,0 1 0,0-1 0,0 0 0,1 1 0,-1-1 0,0 1 0,0-1 0,1 1 0,-1 0 0,0 0 0,1-1-1,-1 1 1,0 0 0,1 0 0,-1 0 0,1 0 0,-1 1 0,0-1 0,1 0 0,-1 1 0,0-1 0,3 1 0,8 4-12,0 0 1,0 1-1,21 12 1,1 1 15,-11-10-1,1-1 0,0-2 0,0 0 0,0-2 0,1 0 0,0-2 0,-1-1-1,1-1 1,0-1 0,0-1 0,-1-1 0,1-1 0,-1-1 0,46-16 0,-35 6-463,0 0 0,-1-2 0,0-2 0,-2-1 0,0-2 0,-1-1 0,-2-1 0,0-1 0,27-33 0,33-47-10438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38.133"/>
    </inkml:context>
    <inkml:brush xml:id="br0">
      <inkml:brushProperty name="width" value="0.025" units="cm"/>
      <inkml:brushProperty name="height" value="0.025" units="cm"/>
    </inkml:brush>
  </inkml:definitions>
  <inkml:trace contextRef="#ctx0" brushRef="#br0">12364 2852 28635,'-7'-68'549,"-3"1"-1,-4 0 1,-2 0 0,-3 2-1,-3 0 1,-46-95 0,-3 22-516,-158-227 1,129 228-24,-5 4 1,-7 5-1,-4 5 0,-6 5 1,-6 6-1,-196-135 0,173 149-22,-4 7 0,-4 7 0,-3 7 0,-3 7 0,-340-94 0,227 102-5,-557-53 1,-298 84-10,679 45-14,0 19-1,2 20 0,-602 150 1,680-103 26,6 17 1,5 16-1,6 15 1,-441 254 0,488-219 54,-514 405 0,647-439 0,6 8 0,8 7-1,-270 354 1,354-405-37,5 4-1,6 3 1,5 3-1,5 2 1,5 3-1,7 2 1,5 2 0,6 1-1,5 2 1,7 1-1,-6 143 1,22-139-10,7 0 1,6 1 0,6-1-1,7-1 1,49 191 0,-17-164-6,7-4-1,7-1 1,7-4 0,7-3 0,7-4-1,6-4 1,6-3 0,220 242 0,-156-218 25,8-8 1,6-7-1,6-8 0,7-9 1,5-7-1,238 115 1,-136-102-3,6-13 0,5-14-1,4-13 1,5-13 0,3-15 0,4-13 0,1-15 0,2-14 0,2-14 0,-1-14 0,1-15 0,420-69 0,-307-2-10,-5-19-1,592-221 1,-479 105-2,699-387 0,-770 332 2,819-620-1,-968 624-16,-12-15 0,553-641-1,-680 685-35,-11-9-1,148-274 0,-235 353 36,-7-4 0,-9-3 0,-7-4 0,61-251 0,-106 329-24,-4-1 0,-6-1-1,-4 0 1,-4-1-1,-5 0 1,-14-111 0,6 158 36,-3 0 0,-3 1 1,-2 0-1,-3 1 0,-2 1 0,-2 1 1,-3 0-1,-2 2 0,-3 2 1,-2 0-1,-2 2 0,-47-53 0,35 53 17,-3 2 0,-2 2 0,-2 2 0,-97-59 0,73 57-3,-2 4 0,-3 4 0,-91-29 0,29 23 0,-2 7 0,-1 6 0,-2 7 0,-161-5 0,68 21 62,-439 44-1,-236 111-2413,251-5-7657</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40.806"/>
    </inkml:context>
    <inkml:brush xml:id="br0">
      <inkml:brushProperty name="width" value="0.025" units="cm"/>
      <inkml:brushProperty name="height" value="0.025" units="cm"/>
    </inkml:brush>
  </inkml:definitions>
  <inkml:trace contextRef="#ctx0" brushRef="#br0">0 586 32319,'1'44'21,"3"0"0,1 0 1,2 0-1,2-1 0,1 0 1,3-1-1,1 0 0,3-1 1,29 53-1,-19-48-12,3-2-1,1-1 0,2-1 1,3-2-1,0-1 1,3-2-1,1-2 1,81 55-1,-94-74-8,1-1 0,0-1-1,0-1 1,2-2 0,-1-1 0,2-1-1,31 4 1,-37-9 3,-1-2 0,1-1-1,0-1 1,-1 0 0,1-2 0,-1-2-1,0 0 1,1-1 0,41-15 0,-28 4 3,-1-2 1,0-2-1,-2-1 1,0-1 0,-2-2-1,0-2 1,46-46-1,-18 7 0,-3-2-1,74-109 1,-81 99-6,-4-1 0,52-119 0,-80 152 0,-2-1 0,-2-1 0,-2 0 0,-2-1 0,-2 0 0,3-57 0,-12 90-1,1 0 1,-2 0-1,0 0 1,-1 0-1,0 0 1,-2 0-1,1 0 1,-2 1-1,0 0 0,-7-15 1,7 21-10,1 1 0,-1-1 1,0 1-1,-1 0 0,1 0 0,-2 1 0,1 0 1,-1 0-1,1 0 0,-2 1 0,1 0 0,0 0 1,-1 1-1,0 0 0,0 1 0,0-1 0,-1 1 1,-10-2-1,9 3-107,0 0 0,0 0 0,1 1 0,-1 1 0,0-1-1,0 2 1,0-1 0,0 1 0,0 1 0,0 0 0,0 0 0,1 1 0,-1 0 0,1 1 0,0 0 0,0 0 0,0 1 0,0 0 0,1 1 0,0 0 0,0 0 0,1 0 0,-1 1 0,2 0 0,-1 1-1,-9 14 1,-18 35-2776</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41.516"/>
    </inkml:context>
    <inkml:brush xml:id="br0">
      <inkml:brushProperty name="width" value="0.025" units="cm"/>
      <inkml:brushProperty name="height" value="0.025" units="cm"/>
    </inkml:brush>
  </inkml:definitions>
  <inkml:trace contextRef="#ctx0" brushRef="#br0">119 2 32639,'-25'-1'-3,"14"1"5,1 0 0,-1 0 0,0 1-1,-16 3 1,26-4-2,0 0 0,0 1 0,-1-1 0,1 0 0,0 1 0,0-1 0,0 1 0,0-1 0,0 1 0,0 0 0,0-1 0,0 1 0,0 0 0,0 0 0,0 0 0,1-1 0,-1 1 0,0 0 0,1 0 0,-1 0 0,0 0 0,1 1 0,-1-1 0,1 0 0,0 0 0,-1 0 0,1 0 0,0 0 0,0 1 0,-1-1 0,1 0 0,0 0 0,0 0 0,0 0 0,1 1 0,-1-1-1,0 0 1,0 0 0,1 0 0,-1 0 0,0 1 0,1-1 0,-1 0 0,1 0 0,0 0 0,-1 0 0,2 1 0,6 9 0,0 0-1,1-1 1,0 0-1,1 0 1,0-1-1,0-1 1,1 1-1,0-2 1,19 11-1,-13-8 1,294 155-8,6 4-8,-282-147 15,-2 2 0,0 1 0,-2 1-1,-1 2 1,-1 1 0,41 54 0,-61-71 1,-1 0 0,-1 1 0,0 0 0,-1 1 0,-1-1 0,1 1 0,-2 0 0,0 0 0,-1 1 0,-1-1 0,0 1 0,0 0 0,-2-1 0,0 1 0,-1 0 0,0 0 0,-1-1 0,0 1 0,-2-1 0,1 1 0,-2-1 0,0-1 0,-1 1 0,0-1 0,-12 19 0,-3 1 6,-1-1 0,-2-1 0,-1-1-1,-1-1 1,-2-1 0,-58 45 0,69-60-2,-1-1-1,0 0 1,-1-1-1,0-1 1,-1-1-1,0 0 1,0-2-1,-1 0 1,0-2-1,0 0 1,-1-1 0,1-1-1,-43 0 1,59-3-4,1 0 0,-1-1 0,0 1 0,1-1 1,-1 0-1,0 0 0,1-1 0,-1 1 0,1-1 0,0 0 1,-1 0-1,1-1 0,0 1 0,0-1 0,1 0 1,-1 0-1,0 0 0,1 0 0,0-1 0,0 1 0,0-1 1,0 0-1,0 0 0,1 0 0,0 0 0,0 0 1,0-1-1,0 1 0,1-1 0,0 1 0,-1-6 0,1 0 0,0 0 0,1 0 0,0 0 0,1 1 0,0-1 0,0 0 0,1 0 0,0 1 0,1-1 0,0 1 0,1 0 0,0 0 0,0 0 0,8-10 0,198-269 0,-47 73-5,-30 12-40,-110 165 41,-3 0 1,-1-1-1,20-63 1,-36 91 4,0 0 0,-1 0 0,0 0-1,0-17 1,-2 27 0,0 0-1,1 0 1,-1-1 0,0 1-1,0 0 1,0 0-1,0 0 1,0 0-1,0 0 1,-1 0-1,1 0 1,0 0 0,0 0-1,-1 0 1,1 0-1,-1 0 1,1 0-1,-1 0 1,1 0 0,-1 0-1,0 0 1,1 1-1,-1-1 1,0 0-1,1 0 1,-1 1-1,0-1 1,0 0 0,0 1-1,0-1 1,0 1-1,0-1 1,0 1-1,0 0 1,0-1-1,0 1 1,0 0 0,0 0-1,0-1 1,0 1-1,0 0 1,0 0-1,0 0 1,0 0-1,0 1 1,-1-1 0,1 0-1,0 0 1,0 1-1,0-1 1,0 0-1,0 1 1,0-1-1,1 1 1,-1-1 0,0 1-1,0 0 1,-1 0-1,-4 4 2,-1 0 0,1 0-1,0 0 1,0 1 0,1 0-1,0 0 1,0 0 0,0 1-1,1 0 1,0 0 0,0 0-1,0 0 1,1 1 0,0-1 0,1 1-1,-2 9 1,-3 11-3,1 2 1,1-1-1,0 35 1,4-28 0,1 1 0,2 0 0,2-1 0,2 1 0,1-1 0,1-1 0,2 1 0,21 46 0,-23-63 0,0-1 0,1-1 0,1 0 0,1 0 0,0-1 0,1 0 0,1-1 0,0 0 0,1-1 0,1-1 0,0 0 0,1-1 0,0 0 0,1-2 0,0 0 0,0 0 0,23 7 0,-30-13 0,1-1 0,-1-1 0,1 1 0,0-2 0,-1 1 0,1-2 0,0 1 0,0-1 0,0-1 0,-1 0 0,1-1 0,0 0 0,-1 0 0,1-1 0,-1 0 0,0-1 0,0-1 0,16-8 0,-12 3 0,-1 0 0,0 0 0,-1-1 0,0-1 0,-1 0 0,0-1 0,-1 0 0,-1-1 0,0 1 0,0-2 0,9-23 0,-9 16 3,-1-1-1,-1 0 1,0-1 0,-2 1-1,-1-1 1,-1 0 0,-1 0-1,-1 0 1,-2-1 0,0 1-1,-1 0 1,-1 0 0,-2 0-1,0 1 1,-2-1 0,0 1-1,-1 1 1,-2-1 0,0 2-1,-1-1 1,-2 1 0,0 1-1,-25-31 1,24 39-3,11 15 0,8 14 0,7 1 0,2 1 1,0-2-1,1 0 1,0-1-1,33 26 1,-11-13-8,77 45 0,-83-57-58,0-2 0,1-1 0,0-2 1,1-1-1,52 11 0,40-10-976</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42.484"/>
    </inkml:context>
    <inkml:brush xml:id="br0">
      <inkml:brushProperty name="width" value="0.025" units="cm"/>
      <inkml:brushProperty name="height" value="0.025" units="cm"/>
    </inkml:brush>
  </inkml:definitions>
  <inkml:trace contextRef="#ctx0" brushRef="#br0">137 839 32703,'-10'-2'0,"0"0"1,0-1-1,0 0 0,0-1 1,1 0-1,0 0 0,-1-1 1,-14-11-1,-11-4 50,95 51-48,1-1 0,1-4 0,1-2-1,1-3 1,118 23 0,241-4-2,7-34 0,-250-5 0,1795 57 0,-1594-31 0,2311 127 0,-726-142 0,-3-119 0,-827-25 0,-19-76 0,-983 177 0,-1-5 0,186-79 0,-299 107 0,-1-2 0,-1 0 0,1-1 0,-2 0 0,31-27 0,-44 34 0,1 0 0,-1-1 0,0 1 0,-1-1 0,1 0 0,-1 1 0,0-2 0,0 1 0,0 0 0,-1-1 0,1 1 0,-2-1 0,1 0 0,0 1 0,-1-1 0,0 0 0,-1 0 0,1 0 0,-1 0 0,0 0 0,-1 0 0,1 0 0,-1 0 0,-2-7 0,-1 3 0,0 0 0,-1 0 0,0 1 0,0-1 0,-1 1 0,0 1 0,-1-1 0,0 1 0,0 0 0,-10-8 0,-9-6 0,0 2 0,-30-18 0,9 11 0,0 2 0,-1 2 0,-2 2 0,0 3 0,-1 2 0,0 2 0,-64-9 0,-22 5 0,-219-1 0,199 22 0,1 6 0,-187 35 0,142-5 0,-235 80 0,192-30 0,202-70 0,1 1 0,1 2 0,-57 41 0,89-56 0,-1 0 0,2 0 0,-1 0 0,1 1 0,0 0 0,-9 15 0,14-21 0,1 0 0,0 0 0,0 0 0,0 0 0,0 0 0,0 1 0,0-1 0,0 0 0,1 1 0,-1-1 0,1 1 0,0-1 0,0 1 0,0-1 0,0 1 0,0-1 0,0 1 0,1-1 0,-1 0 0,1 1 0,0-1 0,0 0 0,-1 1 0,1-1 0,1 0 0,-1 0 0,0 0 0,1 0 0,-1 0 0,1 0 0,-1 0 0,1 0 0,3 2 0,5 4 0,1-1 0,0 0 0,1-1 0,-1 0 0,1-1 0,22 7 0,86 17 0,-78-20 0,562 82 0,9-44 0,-513-41 0,264 16 0,356 26 0,-5 38 0,-677-80 0,158 32 0,-164-30 0,-1 2 0,1 1 0,55 28 0,-83-37 0,0 0 0,1 1 0,-1-1 0,0 1 0,0 0 0,-1 1 0,1-1 0,-1 0 0,1 1 0,-1 0 0,0 0 0,-1 0 0,1 0 0,-1 0 0,1 1 0,-1-1 0,3 10 0,-5-9 0,1 0 0,-1 0 0,0-1 0,-1 1 0,1 0 0,-1 0 0,0 0 0,0 0 0,0 0 0,-1-1 0,0 1 0,0 0 0,0-1 0,0 0 0,-1 1 0,1-1 0,-1 0 0,-5 5 0,-18 19 0,-1-2 0,-2 0 0,0-2 0,-38 23 0,39-27 0,-33 24 0,-386 285 0,23 33 0,-54 84-11,464-432-688,35-40-1634</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1:31:43.324"/>
    </inkml:context>
    <inkml:brush xml:id="br0">
      <inkml:brushProperty name="width" value="0.025" units="cm"/>
      <inkml:brushProperty name="height" value="0.025" units="cm"/>
    </inkml:brush>
  </inkml:definitions>
  <inkml:trace contextRef="#ctx0" brushRef="#br0">3429 507 32575,'-43'-37'15,"-2"3"-1,-1 2 1,-2 1 0,0 3 0,-2 2 0,-1 2-1,-1 3 1,-1 2 0,-1 2 0,-1 2-1,0 3 1,-88-8 0,-995-17-15,803 37 0,-219 23 0,532-21 0,-1 1 0,1 1 0,0 1 0,-28 11 0,44-14 0,0 1 0,0 0 0,0 0 0,0 1 0,1 0 0,-1 0 0,1 0 0,0 0 0,1 1 0,-1 0 0,1 0 0,0 0 0,0 0 0,0 1 0,1 0 0,-1-1 0,2 1 0,-5 13 0,-1 14 0,1 1 0,2 1 0,1-1 0,2 1 0,3 38 0,-1 7 0,-79 792 0,-67-7 0,49-316 0,30-62 0,56-348 0,9 213 0,4-310 0,2 1 0,2-1 0,2 0 0,1 0 0,3-1 0,1 0 0,2-2 0,2 1 0,1-2 0,2 0 0,2-1 0,1-1 0,2-2 0,1 0 0,62 59 0,-28-42 0,2-3 0,2-3 0,2-2 0,2-4 0,2-2 0,92 34 0,461 130 0,285 40 0,-543-146 0,301 65 0,21-55 0,-541-94 0,2-7 0,243-25 0,-288 7 0,-1-5 0,-1-4 0,0-4 0,153-64 0,-211 72 0,-2-1 0,-1-2 0,0-2 0,69-55 0,-86 58 0,-1 0 0,-1-1 0,0-1 0,-2-1 0,-1-1 0,-1 0 0,-1-2 0,17-38 0,-15 19 0,-2 0 0,-3-1 0,-1-1 0,-2 0 0,4-69 0,-5-251 0,-10 315 0,-65-753 0,-73 6 0,-313-1026 0,445 1803 0,-114-313 0,99 283 0,-3 2 0,-2 1 0,-3 0 0,-39-49 0,51 78 0,-1 0 0,0 2 0,-2 0 0,0 2 0,-2 0 0,1 1 0,-2 2 0,0 0 0,-1 1 0,0 2 0,-1 1 0,0 0 0,0 2 0,-1 1 0,-29-3 0,-23 0 0,0 4 0,0 3 0,-1 3 0,-95 14 0,-269 48 0,-116 27-64,-89 9-256</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47.257"/>
    </inkml:context>
    <inkml:brush xml:id="br0">
      <inkml:brushProperty name="width" value="0.025" units="cm"/>
      <inkml:brushProperty name="height" value="0.025" units="cm"/>
    </inkml:brush>
  </inkml:definitions>
  <inkml:trace contextRef="#ctx0" brushRef="#br0">3450 2145 32703,'-40'-59'0,"-2"2"0,-94-99 0,117 138 0,-1 1 0,0 1 0,-1 1 0,-1 1 0,0 1 0,-1 1 0,0 1 0,-1 0 0,0 2 0,-1 1 0,-40-8 0,7 8 0,-1 3 0,0 2 0,0 3 0,1 2 0,-1 3 0,0 3 0,1 2 0,1 2 0,0 3 0,-77 32 0,53-14 0,1 4 0,2 4 0,3 3 0,1 3 0,2 4 0,-92 83 0,82-53 0,2 3 0,5 4 0,3 3 0,-108 182 0,55-44-3,-100 255 1,49-46-12,-189 726 1,300-886 13,12 2 0,-31 558 0,104 154 0,58-5 0,0-9-5,-33 264-86,-34 2-1,-5-246 98,14-370 44,28-1 0,179 871 0,-31-634-50,64-22 0,-216-724 7,5-3-1,5-1 1,104 161 0,-127-231-6,3-1 1,0-2 0,3-1-1,57 48 1,-65-66-2,0 0-1,2-2 1,0-1 0,1-2-1,1-1 1,0-1-1,49 14 1,-41-19 1,1-1 0,0-1 0,1-3 0,0-1 0,0-3 0,53-4 0,-38-3 2,-1-3 1,0-2-1,-1-3 0,59-22 1,-9-7-3,-3-5 1,-1-4 0,-3-5-1,115-86 1,-60 24-2,-4-6 0,-7-7 0,-5-6 0,231-300 0,-146 121 0,276-516 0,-248 345 16,330-909 0,-445 976-5,-19-4-1,105-737 1,-120-83-11,-65-7 0,-22 615 0,-5 261-2,31-1408-33,-58 3 8,-10 1314 27,-20 2 0,-21 2 0,-20 4 0,-224-690 0,-144-49 64,443 1168-64,-156-320 0,146 310 0,-2 0 0,-2 2 0,-1 1 0,-2 1 0,-1 1 0,-43-36 0,57 58 0,-1 0-1,0 1 1,0 1-1,-1 1 1,-1 0 0,1 1-1,-2 2 1,1 0-1,-36-7 1,29 9-2,0 3 1,0 0-1,-1 1 0,1 2 0,0 0 1,-51 11-1,20 4-5,0 1 0,1 4 0,0 2 1,2 2-1,1 3 0,-64 44 0,-76 63-393,-237 214-1,75-28-2129</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50.140"/>
    </inkml:context>
    <inkml:brush xml:id="br0">
      <inkml:brushProperty name="width" value="0.025" units="cm"/>
      <inkml:brushProperty name="height" value="0.025" units="cm"/>
    </inkml:brush>
  </inkml:definitions>
  <inkml:trace contextRef="#ctx0" brushRef="#br0">660 2050 32383,'-330'-312'-1,"273"249"32,3-3 0,3-2 0,-57-99-1,99 151-24,0 0-1,2-1 0,0 0 0,0-1 0,2 0 0,0 0 1,1 0-1,-2-21 0,6 30-4,-1 0 0,2 0 0,-1 0 1,2 0-1,-1 0 0,1 0 0,0 0 1,1 0-1,0 0 0,0 1 0,1-1 0,0 1 1,1 0-1,-1 0 0,2 1 0,-1-1 0,1 1 1,8-8-1,13-9-1,0 1 0,2 1 0,1 1 0,48-26 0,143-57 0,-165 79 0,888-446-560,-558 239-6610,-295 172-9091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50.510"/>
    </inkml:context>
    <inkml:brush xml:id="br0">
      <inkml:brushProperty name="width" value="0.025" units="cm"/>
      <inkml:brushProperty name="height" value="0.025" units="cm"/>
    </inkml:brush>
  </inkml:definitions>
  <inkml:trace contextRef="#ctx0" brushRef="#br0">465 2662 31582,'-47'70'38,"-183"292"148,194-297-110,2 1 0,4 2 0,-37 117 0,62-163-58,0 1-1,1-1 0,-1 28 1,4-47-17,1 0-1,-1 0 1,1 0 0,0 0 0,0 0-1,1-1 1,-1 1 0,0 0 0,1 0 0,0 0-1,-1-1 1,1 1 0,1 0 0,-1-1 0,0 1-1,0-1 1,1 1 0,0-1 0,-1 1-1,1-1 1,4 4 0,-2-5 2,-1 0 0,1 0 0,-1 0 0,1 0-1,-1-1 1,1 1 0,0-1 0,0 0 0,-1 0 0,1-1 0,0 1 0,-1-1 0,1 0 0,-1 1-1,1-2 1,-1 1 0,5-2 0,15-6 31,0-1-1,-1-1 0,0 0 0,24-18 1,89-72 88,-92 68-96,210-164 70,72-49-58,70-38-33,1288-737 16,87 147-47,-1663 825-73,947-456-2151,-547 230-8080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54.114"/>
    </inkml:context>
    <inkml:brush xml:id="br0">
      <inkml:brushProperty name="width" value="0.025" units="cm"/>
      <inkml:brushProperty name="height" value="0.025" units="cm"/>
    </inkml:brush>
  </inkml:definitions>
  <inkml:trace contextRef="#ctx0" brushRef="#br0">332 3785 32126,'-28'-26'31,"1"-1"0,1-2 1,2 0-1,0-2 0,2-1 0,2 0 0,1-1 0,1-2 0,2 0 0,1 0 0,-14-54 0,10 15-16,4-2 0,2 1 0,4-2 1,2-135-1,10 151-15,3 0 0,3 1 0,2 0 0,3 1 0,2 1 0,3 0 0,2 1 0,3 1 0,34-56 0,0 12 0,4 3 0,5 3 0,146-159 0,-95 136 0,4 5 0,5 6 0,5 5 0,152-88 0,610-276 0,-624 347 0,485-138 0,-529 199 0,3 10 0,391-30 0,-17 71 0,-442 16 0,277 56 0,-303-35 8,-1 6-1,-3 6 1,-1 6 0,-2 5-1,196 115 1,-244-120-3,-3 4 0,-3 3 0,-2 3 0,-2 3 0,-4 3 0,-2 2 0,-3 4 0,-3 2 0,63 108 0,-105-155-8,-2 2 0,16 42 0,-25-58-15,-2 0 0,0 1 0,0-1 0,-1 1 0,-1 0 0,0-1 0,0 1 0,-3 18 0,2-26-32,-1 0 0,0 0 0,0 0 0,0 0 0,-1 0 0,0 0 0,1 0 0,-2-1 0,1 1 0,-3 4 0,-1-3-209,0 0 0,1-1 0,-2 0 1,1 0-1,-12 7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54.457"/>
    </inkml:context>
    <inkml:brush xml:id="br0">
      <inkml:brushProperty name="width" value="0.025" units="cm"/>
      <inkml:brushProperty name="height" value="0.025" units="cm"/>
    </inkml:brush>
  </inkml:definitions>
  <inkml:trace contextRef="#ctx0" brushRef="#br0">1 833 32607,'21'7'-12,"2"-1"1,24 4-1,30 8 47,28 21-1,185 97 0,31 15-39,-277-135 5,1-1 0,0-3 0,0-1 0,1-3 1,74 5-1,-83-14 0,0-1 0,0-2 0,0-1 0,-1-3 0,0 0 0,0-3-1,-1-1 1,-1-1 0,44-24 0,36-26 11,135-98-1,-208 133-3,273-198-3,128-85-3,-342 249-2,2 4-1,172-70 0,-182 96-324,2 4 0,170-27 1,-122 33-1736</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55.267"/>
    </inkml:context>
    <inkml:brush xml:id="br0">
      <inkml:brushProperty name="width" value="0.025" units="cm"/>
      <inkml:brushProperty name="height" value="0.025" units="cm"/>
    </inkml:brush>
  </inkml:definitions>
  <inkml:trace contextRef="#ctx0" brushRef="#br0">0 879 32575,'101'-76'0,"2"5"0,4 5 0,3 4 0,183-75 0,-57 52 0,4 11 0,338-61 0,513-4 0,339 105 5,-1154 55 5,-2 12-1,-2 11 1,-1 13 0,-4 11-1,-2 12 1,-5 11-1,-4 12 1,-4 11 0,300 184-1,-515-276-18,146 96-3,-159-101-20,-2 0 0,0 2 0,-1 1 0,-1 1 0,20 26 0,-37-44 7,-1 0 0,0 0 0,0 0-1,0 0 1,0 0 0,-1 0 0,1 0 0,-1 0 0,0 1 0,0-1 0,0 1 0,0-1 0,-1 0 0,1 1 0,-1 0 0,0-1 0,0 5-1,-1-6-83,0 0 0,-1 0 0,1 0 0,0 0 0,-1-1 0,1 1 0,-1 0-1,0 0 1,0-1 0,1 1 0,-1-1 0,0 0 0,0 0 0,-1 1 0,1-1 0,0-1-1,0 1 1,0 0 0,-1 0 0,1-1 0,0 1 0,-1-1 0,1 0 0,0 0-1,-5 0 1,-77 3-6420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2:55.628"/>
    </inkml:context>
    <inkml:brush xml:id="br0">
      <inkml:brushProperty name="width" value="0.025" units="cm"/>
      <inkml:brushProperty name="height" value="0.025" units="cm"/>
    </inkml:brush>
  </inkml:definitions>
  <inkml:trace contextRef="#ctx0" brushRef="#br0">9 0 32703,'-9'16'0,"39"3"64,60 6-64,49 17 0,49 8 0,42-2 0,32-9 0,23-15 0,15-14 0,11-12 0,-3 1-64,-17 0 64,-26 2-32,-23 16 0,-40 8-160,-36-2-1154</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6:35.657"/>
    </inkml:context>
    <inkml:brush xml:id="br0">
      <inkml:brushProperty name="width" value="0.025" units="cm"/>
      <inkml:brushProperty name="height" value="0.025" units="cm"/>
    </inkml:brush>
  </inkml:definitions>
  <inkml:trace contextRef="#ctx0" brushRef="#br0">1 254 27962,'106'7'1410,"46"-4"-1186,57-12 288,59-13-63,52-3-289,49-9-128,45-10-192,30-14-1153,24-13-24792</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1T12:06:36.534"/>
    </inkml:context>
    <inkml:brush xml:id="br0">
      <inkml:brushProperty name="width" value="0.025" units="cm"/>
      <inkml:brushProperty name="height" value="0.025" units="cm"/>
    </inkml:brush>
  </inkml:definitions>
  <inkml:trace contextRef="#ctx0" brushRef="#br0">23 628 31646,'-22'-3'71,"47"1"-9,168 14 49,-8 1-29,2-11 11,293-33 0,901-194 1,-667 99-220,439-55-1368,-539 94-1368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284DB5-3ED8-47E7-94B0-3F8A197625A2}" type="datetimeFigureOut">
              <a:rPr lang="en-IN" smtClean="0"/>
              <a:t>28-05-2024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73E06-1D82-44A8-8D2D-79F37035BFB3}" type="slidenum">
              <a:rPr lang="en-IN" smtClean="0"/>
              <a:t>‹#›</a:t>
            </a:fld>
            <a:endParaRPr lang="en-IN"/>
          </a:p>
        </p:txBody>
      </p:sp>
    </p:spTree>
    <p:extLst>
      <p:ext uri="{BB962C8B-B14F-4D97-AF65-F5344CB8AC3E}">
        <p14:creationId xmlns:p14="http://schemas.microsoft.com/office/powerpoint/2010/main" val="2670350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427C47FE-9BA4-C5DD-E0C3-D578BAFAF2D3}"/>
              </a:ext>
            </a:extLst>
          </p:cNvPr>
          <p:cNvSpPr>
            <a:spLocks noGrp="1" noRot="1" noChangeAspect="1" noChangeArrowheads="1" noTextEdit="1"/>
          </p:cNvSpPr>
          <p:nvPr>
            <p:ph type="sldImg"/>
          </p:nvPr>
        </p:nvSpPr>
        <p:spPr>
          <a:ln/>
        </p:spPr>
      </p:sp>
      <p:sp>
        <p:nvSpPr>
          <p:cNvPr id="29698" name="Notes Placeholder 2">
            <a:extLst>
              <a:ext uri="{FF2B5EF4-FFF2-40B4-BE49-F238E27FC236}">
                <a16:creationId xmlns:a16="http://schemas.microsoft.com/office/drawing/2014/main" id="{E2CE893D-176C-3C84-D1CA-A58E80AF5B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9699" name="Slide Number Placeholder 3">
            <a:extLst>
              <a:ext uri="{FF2B5EF4-FFF2-40B4-BE49-F238E27FC236}">
                <a16:creationId xmlns:a16="http://schemas.microsoft.com/office/drawing/2014/main" id="{9D005C32-9C67-96D1-8049-F31F5A9BD4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66788">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FCFBFB9-1647-42A9-BE95-FE1329F08B44}" type="slidenum">
              <a:rPr lang="en-US" altLang="en-US" sz="1300"/>
              <a:pPr>
                <a:spcBef>
                  <a:spcPct val="0"/>
                </a:spcBef>
              </a:pPr>
              <a:t>3</a:t>
            </a:fld>
            <a:endParaRPr lang="en-US" altLang="en-US"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EFF5465D-5752-7962-D5A8-3A15CD09BF26}"/>
              </a:ext>
            </a:extLst>
          </p:cNvPr>
          <p:cNvSpPr>
            <a:spLocks noGrp="1" noRot="1" noChangeAspect="1" noChangeArrowheads="1" noTextEdit="1"/>
          </p:cNvSpPr>
          <p:nvPr>
            <p:ph type="sldImg"/>
          </p:nvPr>
        </p:nvSpPr>
        <p:spPr>
          <a:ln/>
        </p:spPr>
      </p:sp>
      <p:sp>
        <p:nvSpPr>
          <p:cNvPr id="31746" name="Notes Placeholder 2">
            <a:extLst>
              <a:ext uri="{FF2B5EF4-FFF2-40B4-BE49-F238E27FC236}">
                <a16:creationId xmlns:a16="http://schemas.microsoft.com/office/drawing/2014/main" id="{8F0ED94D-FD41-87F4-E33F-8426F84D59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1747" name="Slide Number Placeholder 3">
            <a:extLst>
              <a:ext uri="{FF2B5EF4-FFF2-40B4-BE49-F238E27FC236}">
                <a16:creationId xmlns:a16="http://schemas.microsoft.com/office/drawing/2014/main" id="{A8A236AA-D6EA-0D28-3CE7-4D362444CB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66788">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B319A73-DDFF-485E-8435-49C839775913}" type="slidenum">
              <a:rPr lang="en-US" altLang="en-US" sz="1300"/>
              <a:pPr>
                <a:spcBef>
                  <a:spcPct val="0"/>
                </a:spcBef>
              </a:pPr>
              <a:t>6</a:t>
            </a:fld>
            <a:endParaRPr lang="en-US" altLang="en-US"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c593038de6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1c593038de6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068d85bc3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068d85bc3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c593038de6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c593038de6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2ba3b8cb381_0_6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9" name="Google Shape;619;g2ba3b8cb381_0_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c593038de6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c593038de6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5187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c593038de6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c593038de6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257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B3FDF-9F3C-D87E-7E98-E7570536BB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326E0D0-25ED-FF66-BCD6-F90A8885B7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5611217-2C28-5105-2930-F9B2ADC400E3}"/>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5" name="Footer Placeholder 4">
            <a:extLst>
              <a:ext uri="{FF2B5EF4-FFF2-40B4-BE49-F238E27FC236}">
                <a16:creationId xmlns:a16="http://schemas.microsoft.com/office/drawing/2014/main" id="{A7420470-31D7-7F20-966F-C2627F0E37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D989B8C-2247-2D7F-E2D9-81787C7BF734}"/>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2499951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0A01-E716-D7E5-F1DB-EEA1605900D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B7DD1C9-DE02-FCC4-53B4-B0F81BDFCF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EE1B0E8-FA31-AB86-0C33-421BDB5E6DCC}"/>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5" name="Footer Placeholder 4">
            <a:extLst>
              <a:ext uri="{FF2B5EF4-FFF2-40B4-BE49-F238E27FC236}">
                <a16:creationId xmlns:a16="http://schemas.microsoft.com/office/drawing/2014/main" id="{B80A6F92-F9AE-4A89-2731-D5E1074618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C132E5F-E2EE-755D-3D6A-CC2FA522B402}"/>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1667223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5608-2473-7C26-6EE4-0C3515B6A6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9AFE17E-B2A0-FE26-DE09-4218F04CE3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393D3B-2FE0-1867-9ACF-B61FC8B581F9}"/>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5" name="Footer Placeholder 4">
            <a:extLst>
              <a:ext uri="{FF2B5EF4-FFF2-40B4-BE49-F238E27FC236}">
                <a16:creationId xmlns:a16="http://schemas.microsoft.com/office/drawing/2014/main" id="{EB8EB656-B6A6-8C3D-F25D-3BDF38FF8D3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29532A5-FED6-5513-E030-AD84DE8E41E0}"/>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86275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DB2A-3088-46EE-9EE5-E75F7C14E7A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5D60553-8224-8235-EEDA-E4C85102E6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C73D87D-B9B4-E106-BBD1-488C73DB96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049AFC1-4197-C409-3D5B-1B02CEDE9211}"/>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6" name="Footer Placeholder 5">
            <a:extLst>
              <a:ext uri="{FF2B5EF4-FFF2-40B4-BE49-F238E27FC236}">
                <a16:creationId xmlns:a16="http://schemas.microsoft.com/office/drawing/2014/main" id="{87ABD92E-3F7D-9E53-863F-A3A899E992F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C6F45D4-CE38-4116-A795-53E0F3CF84ED}"/>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131066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CE5DA-3A34-3B97-B402-100CC703ED8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98491CF-C451-EB6C-DB9E-12ADA76A1A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8A55D3-17F6-8AA4-4478-3F80B69D12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604D87D-97D4-9B21-1654-717D835287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B92279-67EA-ADB3-A3B6-46D794AB76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97EFC20-CE1E-B36D-D737-784CFB7CA4AE}"/>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8" name="Footer Placeholder 7">
            <a:extLst>
              <a:ext uri="{FF2B5EF4-FFF2-40B4-BE49-F238E27FC236}">
                <a16:creationId xmlns:a16="http://schemas.microsoft.com/office/drawing/2014/main" id="{2C5794A3-462E-97F1-B260-6FB10B094D6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53ACF69-6586-60C0-8511-B9BAC0FCAE73}"/>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2658006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F8B2-4145-093B-5556-F5A0C8862C2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47847D5-FBE4-5756-DC55-875E50765971}"/>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4" name="Footer Placeholder 3">
            <a:extLst>
              <a:ext uri="{FF2B5EF4-FFF2-40B4-BE49-F238E27FC236}">
                <a16:creationId xmlns:a16="http://schemas.microsoft.com/office/drawing/2014/main" id="{16D68EEF-E7CE-07BC-8381-29621BEC0B4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5F2FCA2-9869-62C2-5227-BB0B9AF122FB}"/>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51277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AA1D97-4497-9937-F743-641BE35E17A1}"/>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3" name="Footer Placeholder 2">
            <a:extLst>
              <a:ext uri="{FF2B5EF4-FFF2-40B4-BE49-F238E27FC236}">
                <a16:creationId xmlns:a16="http://schemas.microsoft.com/office/drawing/2014/main" id="{CA3F4E06-8C70-FAC2-55AC-E919710C593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87AA0F8-2AD8-BDCC-FD13-F065268551B6}"/>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2965534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6148-2B28-6A4B-AD02-685F5E432A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1F11476-90A0-7C33-8E93-5312ACAA06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78FE9D3-D6C3-F19D-343C-91B917AF8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8DA235-16EF-3A74-B120-F9F6F992CEB0}"/>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6" name="Footer Placeholder 5">
            <a:extLst>
              <a:ext uri="{FF2B5EF4-FFF2-40B4-BE49-F238E27FC236}">
                <a16:creationId xmlns:a16="http://schemas.microsoft.com/office/drawing/2014/main" id="{AF027889-6FD3-37EB-7AC2-2C8F7B28F55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3B1E138-DDB0-9B73-F0A4-7F8AD2767DC7}"/>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209772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097D1-9B87-584A-0E45-DD6EDA67F9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7BA1FD0-D812-0557-BD0C-90EAB13AB1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D506044-A5CB-3C99-851F-9FB112D28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470F92-D76F-7B7A-B856-82D84AFA9B5C}"/>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6" name="Footer Placeholder 5">
            <a:extLst>
              <a:ext uri="{FF2B5EF4-FFF2-40B4-BE49-F238E27FC236}">
                <a16:creationId xmlns:a16="http://schemas.microsoft.com/office/drawing/2014/main" id="{DF35EC1E-E2F1-6A3E-AB5A-38C54756AEC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B2E5ABD-90E1-AB92-CE98-E0EF3DCAB315}"/>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3338426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9D1B4-E916-57E2-7C53-83857096D70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727EDF3-58AC-9D32-FB5C-6A7816A72F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8789B7C-5374-4B5C-3180-75F005310003}"/>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5" name="Footer Placeholder 4">
            <a:extLst>
              <a:ext uri="{FF2B5EF4-FFF2-40B4-BE49-F238E27FC236}">
                <a16:creationId xmlns:a16="http://schemas.microsoft.com/office/drawing/2014/main" id="{32EC7530-6E25-7FBE-017D-B19879F900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5C0A602-BF98-C349-190C-5DD213F5AA42}"/>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98341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04A4C7-B619-DDFA-F8CE-5D785AC182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E0FFEB0-4D2D-047D-32EB-F90F580F5B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020BDCA-A919-5569-DB64-92FC96B64CDE}"/>
              </a:ext>
            </a:extLst>
          </p:cNvPr>
          <p:cNvSpPr>
            <a:spLocks noGrp="1"/>
          </p:cNvSpPr>
          <p:nvPr>
            <p:ph type="dt" sz="half" idx="10"/>
          </p:nvPr>
        </p:nvSpPr>
        <p:spPr/>
        <p:txBody>
          <a:bodyPr/>
          <a:lstStyle/>
          <a:p>
            <a:fld id="{0A83A287-5143-4C0D-B9F7-3CACA017E11A}" type="datetimeFigureOut">
              <a:rPr lang="en-IN" smtClean="0"/>
              <a:t>28-05-2024</a:t>
            </a:fld>
            <a:endParaRPr lang="en-IN"/>
          </a:p>
        </p:txBody>
      </p:sp>
      <p:sp>
        <p:nvSpPr>
          <p:cNvPr id="5" name="Footer Placeholder 4">
            <a:extLst>
              <a:ext uri="{FF2B5EF4-FFF2-40B4-BE49-F238E27FC236}">
                <a16:creationId xmlns:a16="http://schemas.microsoft.com/office/drawing/2014/main" id="{4E5B7D4C-1185-6C31-54E1-65A5F0830FD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47D01F-1C22-8747-3515-E08D61FDAEDB}"/>
              </a:ext>
            </a:extLst>
          </p:cNvPr>
          <p:cNvSpPr>
            <a:spLocks noGrp="1"/>
          </p:cNvSpPr>
          <p:nvPr>
            <p:ph type="sldNum" sz="quarter" idx="12"/>
          </p:nvPr>
        </p:nvSpPr>
        <p:spPr/>
        <p:txBody>
          <a:bodyPr/>
          <a:lstStyle/>
          <a:p>
            <a:fld id="{9045E892-7EDC-4C34-8BDE-E4EE495E0E22}" type="slidenum">
              <a:rPr lang="en-IN" smtClean="0"/>
              <a:t>‹#›</a:t>
            </a:fld>
            <a:endParaRPr lang="en-IN"/>
          </a:p>
        </p:txBody>
      </p:sp>
    </p:spTree>
    <p:extLst>
      <p:ext uri="{BB962C8B-B14F-4D97-AF65-F5344CB8AC3E}">
        <p14:creationId xmlns:p14="http://schemas.microsoft.com/office/powerpoint/2010/main" val="1594828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1593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CE5C98-6E74-9DF9-CD77-8CD010FE8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F91E2FE-1424-93BA-99BA-B6252179B2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B24BB4-49DC-A320-90C8-6102C23764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83A287-5143-4C0D-B9F7-3CACA017E11A}" type="datetimeFigureOut">
              <a:rPr lang="en-IN" smtClean="0"/>
              <a:t>28-05-2024</a:t>
            </a:fld>
            <a:endParaRPr lang="en-IN"/>
          </a:p>
        </p:txBody>
      </p:sp>
      <p:sp>
        <p:nvSpPr>
          <p:cNvPr id="5" name="Footer Placeholder 4">
            <a:extLst>
              <a:ext uri="{FF2B5EF4-FFF2-40B4-BE49-F238E27FC236}">
                <a16:creationId xmlns:a16="http://schemas.microsoft.com/office/drawing/2014/main" id="{C6D88EDC-A454-CA28-BA3D-F6298DE4B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5C04512F-DBF6-8798-B1A7-9A9D5DA1A3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45E892-7EDC-4C34-8BDE-E4EE495E0E22}" type="slidenum">
              <a:rPr lang="en-IN" smtClean="0"/>
              <a:t>‹#›</a:t>
            </a:fld>
            <a:endParaRPr lang="en-IN"/>
          </a:p>
        </p:txBody>
      </p:sp>
    </p:spTree>
    <p:extLst>
      <p:ext uri="{BB962C8B-B14F-4D97-AF65-F5344CB8AC3E}">
        <p14:creationId xmlns:p14="http://schemas.microsoft.com/office/powerpoint/2010/main" val="329399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customXml" Target="../ink/ink6.xml"/><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customXml" Target="../ink/ink9.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customXml" Target="../ink/ink10.xml"/><Relationship Id="rId1" Type="http://schemas.openxmlformats.org/officeDocument/2006/relationships/slideLayout" Target="../slideLayouts/slideLayout2.xml"/><Relationship Id="rId6" Type="http://schemas.openxmlformats.org/officeDocument/2006/relationships/customXml" Target="../ink/ink12.xml"/><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customXml" Target="../ink/ink14.xml"/><Relationship Id="rId4" Type="http://schemas.openxmlformats.org/officeDocument/2006/relationships/customXml" Target="../ink/ink11.xml"/><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customXml" Target="../ink/ink17.xml"/><Relationship Id="rId13" Type="http://schemas.openxmlformats.org/officeDocument/2006/relationships/image" Target="../media/image24.png"/><Relationship Id="rId18" Type="http://schemas.openxmlformats.org/officeDocument/2006/relationships/customXml" Target="../ink/ink22.xml"/><Relationship Id="rId26" Type="http://schemas.openxmlformats.org/officeDocument/2006/relationships/customXml" Target="../ink/ink26.xml"/><Relationship Id="rId3" Type="http://schemas.microsoft.com/office/2007/relationships/hdphoto" Target="../media/hdphoto1.wdp"/><Relationship Id="rId21" Type="http://schemas.openxmlformats.org/officeDocument/2006/relationships/image" Target="../media/image28.png"/><Relationship Id="rId7" Type="http://schemas.openxmlformats.org/officeDocument/2006/relationships/image" Target="../media/image21.png"/><Relationship Id="rId12" Type="http://schemas.openxmlformats.org/officeDocument/2006/relationships/customXml" Target="../ink/ink19.xml"/><Relationship Id="rId17" Type="http://schemas.openxmlformats.org/officeDocument/2006/relationships/image" Target="../media/image26.png"/><Relationship Id="rId25" Type="http://schemas.openxmlformats.org/officeDocument/2006/relationships/image" Target="../media/image30.png"/><Relationship Id="rId2" Type="http://schemas.openxmlformats.org/officeDocument/2006/relationships/image" Target="../media/image10.png"/><Relationship Id="rId16" Type="http://schemas.openxmlformats.org/officeDocument/2006/relationships/customXml" Target="../ink/ink21.xml"/><Relationship Id="rId20" Type="http://schemas.openxmlformats.org/officeDocument/2006/relationships/customXml" Target="../ink/ink23.xml"/><Relationship Id="rId1" Type="http://schemas.openxmlformats.org/officeDocument/2006/relationships/slideLayout" Target="../slideLayouts/slideLayout2.xml"/><Relationship Id="rId6" Type="http://schemas.openxmlformats.org/officeDocument/2006/relationships/customXml" Target="../ink/ink16.xml"/><Relationship Id="rId11" Type="http://schemas.openxmlformats.org/officeDocument/2006/relationships/image" Target="../media/image23.png"/><Relationship Id="rId24" Type="http://schemas.openxmlformats.org/officeDocument/2006/relationships/customXml" Target="../ink/ink25.xml"/><Relationship Id="rId5" Type="http://schemas.openxmlformats.org/officeDocument/2006/relationships/image" Target="../media/image20.png"/><Relationship Id="rId15" Type="http://schemas.openxmlformats.org/officeDocument/2006/relationships/image" Target="../media/image25.png"/><Relationship Id="rId23" Type="http://schemas.openxmlformats.org/officeDocument/2006/relationships/image" Target="../media/image29.png"/><Relationship Id="rId10" Type="http://schemas.openxmlformats.org/officeDocument/2006/relationships/customXml" Target="../ink/ink18.xml"/><Relationship Id="rId19" Type="http://schemas.openxmlformats.org/officeDocument/2006/relationships/image" Target="../media/image27.png"/><Relationship Id="rId4" Type="http://schemas.openxmlformats.org/officeDocument/2006/relationships/customXml" Target="../ink/ink15.xml"/><Relationship Id="rId9" Type="http://schemas.openxmlformats.org/officeDocument/2006/relationships/image" Target="../media/image22.png"/><Relationship Id="rId14" Type="http://schemas.openxmlformats.org/officeDocument/2006/relationships/customXml" Target="../ink/ink20.xml"/><Relationship Id="rId22" Type="http://schemas.openxmlformats.org/officeDocument/2006/relationships/customXml" Target="../ink/ink24.xml"/><Relationship Id="rId27"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customXml" Target="../ink/ink30.xml"/><Relationship Id="rId13" Type="http://schemas.openxmlformats.org/officeDocument/2006/relationships/image" Target="../media/image37.png"/><Relationship Id="rId18" Type="http://schemas.openxmlformats.org/officeDocument/2006/relationships/customXml" Target="../ink/ink35.xml"/><Relationship Id="rId26" Type="http://schemas.openxmlformats.org/officeDocument/2006/relationships/customXml" Target="../ink/ink39.xml"/><Relationship Id="rId3" Type="http://schemas.openxmlformats.org/officeDocument/2006/relationships/image" Target="../media/image32.png"/><Relationship Id="rId21" Type="http://schemas.openxmlformats.org/officeDocument/2006/relationships/image" Target="../media/image41.png"/><Relationship Id="rId7" Type="http://schemas.openxmlformats.org/officeDocument/2006/relationships/image" Target="../media/image34.png"/><Relationship Id="rId12" Type="http://schemas.openxmlformats.org/officeDocument/2006/relationships/customXml" Target="../ink/ink32.xml"/><Relationship Id="rId17" Type="http://schemas.openxmlformats.org/officeDocument/2006/relationships/image" Target="../media/image39.png"/><Relationship Id="rId25" Type="http://schemas.openxmlformats.org/officeDocument/2006/relationships/image" Target="../media/image43.png"/><Relationship Id="rId2" Type="http://schemas.openxmlformats.org/officeDocument/2006/relationships/customXml" Target="../ink/ink27.xml"/><Relationship Id="rId16" Type="http://schemas.openxmlformats.org/officeDocument/2006/relationships/customXml" Target="../ink/ink34.xml"/><Relationship Id="rId20" Type="http://schemas.openxmlformats.org/officeDocument/2006/relationships/customXml" Target="../ink/ink36.xml"/><Relationship Id="rId1" Type="http://schemas.openxmlformats.org/officeDocument/2006/relationships/slideLayout" Target="../slideLayouts/slideLayout2.xml"/><Relationship Id="rId6" Type="http://schemas.openxmlformats.org/officeDocument/2006/relationships/customXml" Target="../ink/ink29.xml"/><Relationship Id="rId11" Type="http://schemas.openxmlformats.org/officeDocument/2006/relationships/image" Target="../media/image36.png"/><Relationship Id="rId24" Type="http://schemas.openxmlformats.org/officeDocument/2006/relationships/customXml" Target="../ink/ink38.xml"/><Relationship Id="rId5" Type="http://schemas.openxmlformats.org/officeDocument/2006/relationships/image" Target="../media/image33.png"/><Relationship Id="rId15" Type="http://schemas.openxmlformats.org/officeDocument/2006/relationships/image" Target="../media/image38.png"/><Relationship Id="rId23" Type="http://schemas.openxmlformats.org/officeDocument/2006/relationships/image" Target="../media/image42.png"/><Relationship Id="rId10" Type="http://schemas.openxmlformats.org/officeDocument/2006/relationships/customXml" Target="../ink/ink31.xml"/><Relationship Id="rId19" Type="http://schemas.openxmlformats.org/officeDocument/2006/relationships/image" Target="../media/image40.png"/><Relationship Id="rId4" Type="http://schemas.openxmlformats.org/officeDocument/2006/relationships/customXml" Target="../ink/ink28.xml"/><Relationship Id="rId9" Type="http://schemas.openxmlformats.org/officeDocument/2006/relationships/image" Target="../media/image35.png"/><Relationship Id="rId14" Type="http://schemas.openxmlformats.org/officeDocument/2006/relationships/customXml" Target="../ink/ink33.xml"/><Relationship Id="rId22" Type="http://schemas.openxmlformats.org/officeDocument/2006/relationships/customXml" Target="../ink/ink37.xml"/><Relationship Id="rId27"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customXml" Target="../ink/ink43.xml"/><Relationship Id="rId13"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7.png"/><Relationship Id="rId12" Type="http://schemas.openxmlformats.org/officeDocument/2006/relationships/customXml" Target="../ink/ink45.xml"/><Relationship Id="rId17" Type="http://schemas.openxmlformats.org/officeDocument/2006/relationships/image" Target="../media/image52.png"/><Relationship Id="rId2" Type="http://schemas.openxmlformats.org/officeDocument/2006/relationships/customXml" Target="../ink/ink40.xml"/><Relationship Id="rId16" Type="http://schemas.openxmlformats.org/officeDocument/2006/relationships/customXml" Target="../ink/ink47.xml"/><Relationship Id="rId1" Type="http://schemas.openxmlformats.org/officeDocument/2006/relationships/slideLayout" Target="../slideLayouts/slideLayout2.xml"/><Relationship Id="rId6" Type="http://schemas.openxmlformats.org/officeDocument/2006/relationships/customXml" Target="../ink/ink42.xml"/><Relationship Id="rId11" Type="http://schemas.openxmlformats.org/officeDocument/2006/relationships/image" Target="../media/image49.png"/><Relationship Id="rId5" Type="http://schemas.openxmlformats.org/officeDocument/2006/relationships/image" Target="../media/image46.png"/><Relationship Id="rId15" Type="http://schemas.openxmlformats.org/officeDocument/2006/relationships/image" Target="../media/image51.png"/><Relationship Id="rId10" Type="http://schemas.openxmlformats.org/officeDocument/2006/relationships/customXml" Target="../ink/ink44.xml"/><Relationship Id="rId4" Type="http://schemas.openxmlformats.org/officeDocument/2006/relationships/customXml" Target="../ink/ink41.xml"/><Relationship Id="rId9" Type="http://schemas.openxmlformats.org/officeDocument/2006/relationships/image" Target="../media/image48.png"/><Relationship Id="rId14" Type="http://schemas.openxmlformats.org/officeDocument/2006/relationships/customXml" Target="../ink/ink46.xml"/></Relationships>
</file>

<file path=ppt/slides/_rels/slide11.xml.rels><?xml version="1.0" encoding="UTF-8" standalone="yes"?>
<Relationships xmlns="http://schemas.openxmlformats.org/package/2006/relationships"><Relationship Id="rId8" Type="http://schemas.openxmlformats.org/officeDocument/2006/relationships/customXml" Target="../ink/ink51.xml"/><Relationship Id="rId13" Type="http://schemas.openxmlformats.org/officeDocument/2006/relationships/image" Target="../media/image58.png"/><Relationship Id="rId18" Type="http://schemas.openxmlformats.org/officeDocument/2006/relationships/customXml" Target="../ink/ink56.xml"/><Relationship Id="rId3" Type="http://schemas.openxmlformats.org/officeDocument/2006/relationships/image" Target="../media/image53.png"/><Relationship Id="rId7" Type="http://schemas.openxmlformats.org/officeDocument/2006/relationships/image" Target="../media/image55.png"/><Relationship Id="rId12" Type="http://schemas.openxmlformats.org/officeDocument/2006/relationships/customXml" Target="../ink/ink53.xml"/><Relationship Id="rId17" Type="http://schemas.openxmlformats.org/officeDocument/2006/relationships/image" Target="../media/image60.png"/><Relationship Id="rId2" Type="http://schemas.openxmlformats.org/officeDocument/2006/relationships/customXml" Target="../ink/ink48.xml"/><Relationship Id="rId16" Type="http://schemas.openxmlformats.org/officeDocument/2006/relationships/customXml" Target="../ink/ink55.xml"/><Relationship Id="rId1" Type="http://schemas.openxmlformats.org/officeDocument/2006/relationships/slideLayout" Target="../slideLayouts/slideLayout2.xml"/><Relationship Id="rId6" Type="http://schemas.openxmlformats.org/officeDocument/2006/relationships/customXml" Target="../ink/ink50.xml"/><Relationship Id="rId11" Type="http://schemas.openxmlformats.org/officeDocument/2006/relationships/image" Target="../media/image57.png"/><Relationship Id="rId5" Type="http://schemas.openxmlformats.org/officeDocument/2006/relationships/image" Target="../media/image54.png"/><Relationship Id="rId15" Type="http://schemas.openxmlformats.org/officeDocument/2006/relationships/image" Target="../media/image59.png"/><Relationship Id="rId10" Type="http://schemas.openxmlformats.org/officeDocument/2006/relationships/customXml" Target="../ink/ink52.xml"/><Relationship Id="rId19" Type="http://schemas.openxmlformats.org/officeDocument/2006/relationships/image" Target="../media/image61.png"/><Relationship Id="rId4" Type="http://schemas.openxmlformats.org/officeDocument/2006/relationships/customXml" Target="../ink/ink49.xml"/><Relationship Id="rId9" Type="http://schemas.openxmlformats.org/officeDocument/2006/relationships/image" Target="../media/image56.png"/><Relationship Id="rId14" Type="http://schemas.openxmlformats.org/officeDocument/2006/relationships/customXml" Target="../ink/ink5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customXml" Target="../ink/ink60.xml"/><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customXml" Target="../ink/ink57.xml"/><Relationship Id="rId1" Type="http://schemas.openxmlformats.org/officeDocument/2006/relationships/slideLayout" Target="../slideLayouts/slideLayout2.xml"/><Relationship Id="rId6" Type="http://schemas.openxmlformats.org/officeDocument/2006/relationships/customXml" Target="../ink/ink59.xml"/><Relationship Id="rId5" Type="http://schemas.openxmlformats.org/officeDocument/2006/relationships/image" Target="../media/image64.png"/><Relationship Id="rId4" Type="http://schemas.openxmlformats.org/officeDocument/2006/relationships/customXml" Target="../ink/ink58.xml"/><Relationship Id="rId9" Type="http://schemas.openxmlformats.org/officeDocument/2006/relationships/image" Target="../media/image6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aws.amazon.com/premiumsupport/technology/trusted-advisor/" TargetMode="External"/><Relationship Id="rId2" Type="http://schemas.openxmlformats.org/officeDocument/2006/relationships/hyperlink" Target="https://aws.amazon.com/free/" TargetMode="External"/><Relationship Id="rId1" Type="http://schemas.openxmlformats.org/officeDocument/2006/relationships/slideLayout" Target="../slideLayouts/slideLayout2.xml"/><Relationship Id="rId4" Type="http://schemas.openxmlformats.org/officeDocument/2006/relationships/hyperlink" Target="https://cloud.google.com/products/calculator?hl=en" TargetMode="External"/></Relationships>
</file>

<file path=ppt/slides/_rels/slide16.xml.rels><?xml version="1.0" encoding="UTF-8" standalone="yes"?>
<Relationships xmlns="http://schemas.openxmlformats.org/package/2006/relationships"><Relationship Id="rId26" Type="http://schemas.openxmlformats.org/officeDocument/2006/relationships/customXml" Target="../ink/ink73.xml"/><Relationship Id="rId21" Type="http://schemas.openxmlformats.org/officeDocument/2006/relationships/image" Target="../media/image76.png"/><Relationship Id="rId42" Type="http://schemas.openxmlformats.org/officeDocument/2006/relationships/customXml" Target="../ink/ink81.xml"/><Relationship Id="rId47" Type="http://schemas.openxmlformats.org/officeDocument/2006/relationships/image" Target="../media/image89.png"/><Relationship Id="rId63" Type="http://schemas.openxmlformats.org/officeDocument/2006/relationships/image" Target="../media/image97.png"/><Relationship Id="rId68" Type="http://schemas.openxmlformats.org/officeDocument/2006/relationships/customXml" Target="../ink/ink94.xml"/><Relationship Id="rId7" Type="http://schemas.openxmlformats.org/officeDocument/2006/relationships/image" Target="../media/image69.png"/><Relationship Id="rId2" Type="http://schemas.openxmlformats.org/officeDocument/2006/relationships/customXml" Target="../ink/ink61.xml"/><Relationship Id="rId16" Type="http://schemas.openxmlformats.org/officeDocument/2006/relationships/customXml" Target="../ink/ink68.xml"/><Relationship Id="rId29" Type="http://schemas.openxmlformats.org/officeDocument/2006/relationships/image" Target="../media/image80.png"/><Relationship Id="rId11" Type="http://schemas.openxmlformats.org/officeDocument/2006/relationships/image" Target="../media/image71.png"/><Relationship Id="rId24" Type="http://schemas.openxmlformats.org/officeDocument/2006/relationships/customXml" Target="../ink/ink72.xml"/><Relationship Id="rId32" Type="http://schemas.openxmlformats.org/officeDocument/2006/relationships/customXml" Target="../ink/ink76.xml"/><Relationship Id="rId37" Type="http://schemas.openxmlformats.org/officeDocument/2006/relationships/image" Target="../media/image84.png"/><Relationship Id="rId40" Type="http://schemas.openxmlformats.org/officeDocument/2006/relationships/customXml" Target="../ink/ink80.xml"/><Relationship Id="rId45" Type="http://schemas.openxmlformats.org/officeDocument/2006/relationships/image" Target="../media/image88.png"/><Relationship Id="rId53" Type="http://schemas.openxmlformats.org/officeDocument/2006/relationships/image" Target="../media/image92.png"/><Relationship Id="rId58" Type="http://schemas.openxmlformats.org/officeDocument/2006/relationships/customXml" Target="../ink/ink89.xml"/><Relationship Id="rId66" Type="http://schemas.openxmlformats.org/officeDocument/2006/relationships/customXml" Target="../ink/ink93.xml"/><Relationship Id="rId5" Type="http://schemas.openxmlformats.org/officeDocument/2006/relationships/image" Target="../media/image68.png"/><Relationship Id="rId61" Type="http://schemas.openxmlformats.org/officeDocument/2006/relationships/image" Target="../media/image96.png"/><Relationship Id="rId19" Type="http://schemas.openxmlformats.org/officeDocument/2006/relationships/image" Target="../media/image75.png"/><Relationship Id="rId14" Type="http://schemas.openxmlformats.org/officeDocument/2006/relationships/customXml" Target="../ink/ink67.xml"/><Relationship Id="rId22" Type="http://schemas.openxmlformats.org/officeDocument/2006/relationships/customXml" Target="../ink/ink71.xml"/><Relationship Id="rId27" Type="http://schemas.openxmlformats.org/officeDocument/2006/relationships/image" Target="../media/image79.png"/><Relationship Id="rId30" Type="http://schemas.openxmlformats.org/officeDocument/2006/relationships/customXml" Target="../ink/ink75.xml"/><Relationship Id="rId35" Type="http://schemas.openxmlformats.org/officeDocument/2006/relationships/image" Target="../media/image83.png"/><Relationship Id="rId43" Type="http://schemas.openxmlformats.org/officeDocument/2006/relationships/image" Target="../media/image87.png"/><Relationship Id="rId48" Type="http://schemas.openxmlformats.org/officeDocument/2006/relationships/customXml" Target="../ink/ink84.xml"/><Relationship Id="rId56" Type="http://schemas.openxmlformats.org/officeDocument/2006/relationships/customXml" Target="../ink/ink88.xml"/><Relationship Id="rId64" Type="http://schemas.openxmlformats.org/officeDocument/2006/relationships/customXml" Target="../ink/ink92.xml"/><Relationship Id="rId69" Type="http://schemas.openxmlformats.org/officeDocument/2006/relationships/image" Target="../media/image100.png"/><Relationship Id="rId8" Type="http://schemas.openxmlformats.org/officeDocument/2006/relationships/customXml" Target="../ink/ink64.xml"/><Relationship Id="rId51" Type="http://schemas.openxmlformats.org/officeDocument/2006/relationships/image" Target="../media/image91.png"/><Relationship Id="rId3" Type="http://schemas.openxmlformats.org/officeDocument/2006/relationships/image" Target="../media/image67.png"/><Relationship Id="rId12" Type="http://schemas.openxmlformats.org/officeDocument/2006/relationships/customXml" Target="../ink/ink66.xml"/><Relationship Id="rId17" Type="http://schemas.openxmlformats.org/officeDocument/2006/relationships/image" Target="../media/image74.png"/><Relationship Id="rId25" Type="http://schemas.openxmlformats.org/officeDocument/2006/relationships/image" Target="../media/image78.png"/><Relationship Id="rId33" Type="http://schemas.openxmlformats.org/officeDocument/2006/relationships/image" Target="../media/image82.png"/><Relationship Id="rId38" Type="http://schemas.openxmlformats.org/officeDocument/2006/relationships/customXml" Target="../ink/ink79.xml"/><Relationship Id="rId46" Type="http://schemas.openxmlformats.org/officeDocument/2006/relationships/customXml" Target="../ink/ink83.xml"/><Relationship Id="rId59" Type="http://schemas.openxmlformats.org/officeDocument/2006/relationships/image" Target="../media/image95.png"/><Relationship Id="rId67" Type="http://schemas.openxmlformats.org/officeDocument/2006/relationships/image" Target="../media/image99.png"/><Relationship Id="rId20" Type="http://schemas.openxmlformats.org/officeDocument/2006/relationships/customXml" Target="../ink/ink70.xml"/><Relationship Id="rId41" Type="http://schemas.openxmlformats.org/officeDocument/2006/relationships/image" Target="../media/image86.png"/><Relationship Id="rId54" Type="http://schemas.openxmlformats.org/officeDocument/2006/relationships/customXml" Target="../ink/ink87.xml"/><Relationship Id="rId62" Type="http://schemas.openxmlformats.org/officeDocument/2006/relationships/customXml" Target="../ink/ink91.xml"/><Relationship Id="rId1" Type="http://schemas.openxmlformats.org/officeDocument/2006/relationships/slideLayout" Target="../slideLayouts/slideLayout2.xml"/><Relationship Id="rId6" Type="http://schemas.openxmlformats.org/officeDocument/2006/relationships/customXml" Target="../ink/ink63.xml"/><Relationship Id="rId15" Type="http://schemas.openxmlformats.org/officeDocument/2006/relationships/image" Target="../media/image73.png"/><Relationship Id="rId23" Type="http://schemas.openxmlformats.org/officeDocument/2006/relationships/image" Target="../media/image77.png"/><Relationship Id="rId28" Type="http://schemas.openxmlformats.org/officeDocument/2006/relationships/customXml" Target="../ink/ink74.xml"/><Relationship Id="rId36" Type="http://schemas.openxmlformats.org/officeDocument/2006/relationships/customXml" Target="../ink/ink78.xml"/><Relationship Id="rId49" Type="http://schemas.openxmlformats.org/officeDocument/2006/relationships/image" Target="../media/image90.png"/><Relationship Id="rId57" Type="http://schemas.openxmlformats.org/officeDocument/2006/relationships/image" Target="../media/image94.png"/><Relationship Id="rId10" Type="http://schemas.openxmlformats.org/officeDocument/2006/relationships/customXml" Target="../ink/ink65.xml"/><Relationship Id="rId31" Type="http://schemas.openxmlformats.org/officeDocument/2006/relationships/image" Target="../media/image81.png"/><Relationship Id="rId44" Type="http://schemas.openxmlformats.org/officeDocument/2006/relationships/customXml" Target="../ink/ink82.xml"/><Relationship Id="rId52" Type="http://schemas.openxmlformats.org/officeDocument/2006/relationships/customXml" Target="../ink/ink86.xml"/><Relationship Id="rId60" Type="http://schemas.openxmlformats.org/officeDocument/2006/relationships/customXml" Target="../ink/ink90.xml"/><Relationship Id="rId65" Type="http://schemas.openxmlformats.org/officeDocument/2006/relationships/image" Target="../media/image98.png"/><Relationship Id="rId4" Type="http://schemas.openxmlformats.org/officeDocument/2006/relationships/customXml" Target="../ink/ink62.xml"/><Relationship Id="rId9" Type="http://schemas.openxmlformats.org/officeDocument/2006/relationships/image" Target="../media/image70.png"/><Relationship Id="rId13" Type="http://schemas.openxmlformats.org/officeDocument/2006/relationships/image" Target="../media/image72.png"/><Relationship Id="rId18" Type="http://schemas.openxmlformats.org/officeDocument/2006/relationships/customXml" Target="../ink/ink69.xml"/><Relationship Id="rId39" Type="http://schemas.openxmlformats.org/officeDocument/2006/relationships/image" Target="../media/image85.png"/><Relationship Id="rId34" Type="http://schemas.openxmlformats.org/officeDocument/2006/relationships/customXml" Target="../ink/ink77.xml"/><Relationship Id="rId50" Type="http://schemas.openxmlformats.org/officeDocument/2006/relationships/customXml" Target="../ink/ink85.xml"/><Relationship Id="rId55" Type="http://schemas.openxmlformats.org/officeDocument/2006/relationships/image" Target="../media/image93.png"/></Relationships>
</file>

<file path=ppt/slides/_rels/slide1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customXml" Target="../ink/ink100.xml"/><Relationship Id="rId3" Type="http://schemas.openxmlformats.org/officeDocument/2006/relationships/customXml" Target="../ink/ink95.xml"/><Relationship Id="rId7" Type="http://schemas.openxmlformats.org/officeDocument/2006/relationships/customXml" Target="../ink/ink97.xml"/><Relationship Id="rId12" Type="http://schemas.openxmlformats.org/officeDocument/2006/relationships/image" Target="../media/image108.png"/><Relationship Id="rId2" Type="http://schemas.openxmlformats.org/officeDocument/2006/relationships/image" Target="../media/image102.png"/><Relationship Id="rId16" Type="http://schemas.openxmlformats.org/officeDocument/2006/relationships/image" Target="../media/image110.png"/><Relationship Id="rId1" Type="http://schemas.openxmlformats.org/officeDocument/2006/relationships/slideLayout" Target="../slideLayouts/slideLayout12.xml"/><Relationship Id="rId6" Type="http://schemas.openxmlformats.org/officeDocument/2006/relationships/image" Target="../media/image105.png"/><Relationship Id="rId11" Type="http://schemas.openxmlformats.org/officeDocument/2006/relationships/customXml" Target="../ink/ink99.xml"/><Relationship Id="rId5" Type="http://schemas.openxmlformats.org/officeDocument/2006/relationships/customXml" Target="../ink/ink96.xml"/><Relationship Id="rId15" Type="http://schemas.openxmlformats.org/officeDocument/2006/relationships/customXml" Target="../ink/ink101.xml"/><Relationship Id="rId10" Type="http://schemas.openxmlformats.org/officeDocument/2006/relationships/image" Target="../media/image107.png"/><Relationship Id="rId4" Type="http://schemas.openxmlformats.org/officeDocument/2006/relationships/image" Target="../media/image104.png"/><Relationship Id="rId9" Type="http://schemas.openxmlformats.org/officeDocument/2006/relationships/customXml" Target="../ink/ink98.xml"/><Relationship Id="rId14" Type="http://schemas.openxmlformats.org/officeDocument/2006/relationships/image" Target="../media/image10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customXml" Target="../ink/ink102.xml"/><Relationship Id="rId1" Type="http://schemas.openxmlformats.org/officeDocument/2006/relationships/slideLayout" Target="../slideLayouts/slideLayout12.xml"/><Relationship Id="rId5" Type="http://schemas.openxmlformats.org/officeDocument/2006/relationships/image" Target="../media/image118.png"/><Relationship Id="rId4" Type="http://schemas.openxmlformats.org/officeDocument/2006/relationships/customXml" Target="../ink/ink103.xml"/></Relationships>
</file>

<file path=ppt/slides/_rels/slide3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8.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1BF1E-DFC0-6BA9-2D40-690F56880FE8}"/>
              </a:ext>
            </a:extLst>
          </p:cNvPr>
          <p:cNvSpPr>
            <a:spLocks noGrp="1"/>
          </p:cNvSpPr>
          <p:nvPr>
            <p:ph type="title"/>
          </p:nvPr>
        </p:nvSpPr>
        <p:spPr>
          <a:xfrm>
            <a:off x="952500" y="1493837"/>
            <a:ext cx="10515600" cy="1325563"/>
          </a:xfrm>
        </p:spPr>
        <p:txBody>
          <a:bodyPr/>
          <a:lstStyle/>
          <a:p>
            <a:r>
              <a:rPr lang="en-IN" dirty="0"/>
              <a:t>Cloud Computing &amp; modern product architectures </a:t>
            </a:r>
          </a:p>
        </p:txBody>
      </p:sp>
    </p:spTree>
    <p:extLst>
      <p:ext uri="{BB962C8B-B14F-4D97-AF65-F5344CB8AC3E}">
        <p14:creationId xmlns:p14="http://schemas.microsoft.com/office/powerpoint/2010/main" val="89689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Cloud Computing Meme Hotsell | wvctm.com">
            <a:extLst>
              <a:ext uri="{FF2B5EF4-FFF2-40B4-BE49-F238E27FC236}">
                <a16:creationId xmlns:a16="http://schemas.microsoft.com/office/drawing/2014/main" id="{097581FB-2258-5721-700A-86C00C879F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78851" y="643466"/>
            <a:ext cx="5177154" cy="5566833"/>
          </a:xfrm>
          <a:prstGeom prst="rect">
            <a:avLst/>
          </a:prstGeom>
          <a:noFill/>
          <a:extLst>
            <a:ext uri="{909E8E84-426E-40DD-AFC4-6F175D3DCCD1}">
              <a14:hiddenFill xmlns:a14="http://schemas.microsoft.com/office/drawing/2010/main">
                <a:solidFill>
                  <a:srgbClr val="FFFFFF"/>
                </a:solidFill>
              </a14:hiddenFill>
            </a:ext>
          </a:extLst>
        </p:spPr>
      </p:pic>
      <p:grpSp>
        <p:nvGrpSpPr>
          <p:cNvPr id="1035" name="Group 1034">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036"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037"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55974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3" name="Picture 3">
            <a:extLst>
              <a:ext uri="{FF2B5EF4-FFF2-40B4-BE49-F238E27FC236}">
                <a16:creationId xmlns:a16="http://schemas.microsoft.com/office/drawing/2014/main" id="{DD626B31-6466-4799-091D-A4C81B8ED4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9401" y="2514600"/>
            <a:ext cx="1191684" cy="149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3">
            <a:extLst>
              <a:ext uri="{FF2B5EF4-FFF2-40B4-BE49-F238E27FC236}">
                <a16:creationId xmlns:a16="http://schemas.microsoft.com/office/drawing/2014/main" id="{7D1B8762-421F-A52F-A968-EE0FD4A4F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1" y="2717800"/>
            <a:ext cx="1191684" cy="149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a:extLst>
              <a:ext uri="{FF2B5EF4-FFF2-40B4-BE49-F238E27FC236}">
                <a16:creationId xmlns:a16="http://schemas.microsoft.com/office/drawing/2014/main" id="{7FAE4F2F-BBB1-CCA5-D19A-CCBDDFEB4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5801" y="2921000"/>
            <a:ext cx="1191684" cy="149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a:extLst>
              <a:ext uri="{FF2B5EF4-FFF2-40B4-BE49-F238E27FC236}">
                <a16:creationId xmlns:a16="http://schemas.microsoft.com/office/drawing/2014/main" id="{17A15319-6A3F-C817-BE32-FDBC6796E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9001" y="3124200"/>
            <a:ext cx="1191684" cy="149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itle 1">
            <a:extLst>
              <a:ext uri="{FF2B5EF4-FFF2-40B4-BE49-F238E27FC236}">
                <a16:creationId xmlns:a16="http://schemas.microsoft.com/office/drawing/2014/main" id="{B7B83E52-C5A7-DA8F-C85A-317DCAC91080}"/>
              </a:ext>
            </a:extLst>
          </p:cNvPr>
          <p:cNvSpPr>
            <a:spLocks noGrp="1"/>
          </p:cNvSpPr>
          <p:nvPr>
            <p:ph type="title"/>
          </p:nvPr>
        </p:nvSpPr>
        <p:spPr>
          <a:xfrm>
            <a:off x="3295650" y="1222377"/>
            <a:ext cx="5842339" cy="744766"/>
          </a:xfrm>
        </p:spPr>
        <p:txBody>
          <a:bodyPr/>
          <a:lstStyle/>
          <a:p>
            <a:pPr eaLnBrk="1" hangingPunct="1"/>
            <a:r>
              <a:rPr lang="en-US" altLang="en-US" dirty="0">
                <a:latin typeface="Whitney-BlackSC" pitchFamily="1" charset="0"/>
              </a:rPr>
              <a:t>What is a Cloud?</a:t>
            </a:r>
          </a:p>
        </p:txBody>
      </p:sp>
      <p:sp>
        <p:nvSpPr>
          <p:cNvPr id="3" name="Content Placeholder 2">
            <a:extLst>
              <a:ext uri="{FF2B5EF4-FFF2-40B4-BE49-F238E27FC236}">
                <a16:creationId xmlns:a16="http://schemas.microsoft.com/office/drawing/2014/main" id="{43E7CEC7-DF63-5344-9A57-6C063DE43EF5}"/>
              </a:ext>
            </a:extLst>
          </p:cNvPr>
          <p:cNvSpPr>
            <a:spLocks noGrp="1"/>
          </p:cNvSpPr>
          <p:nvPr>
            <p:ph idx="1"/>
          </p:nvPr>
        </p:nvSpPr>
        <p:spPr/>
        <p:txBody>
          <a:bodyPr/>
          <a:lstStyle/>
          <a:p>
            <a:pPr eaLnBrk="1" hangingPunct="1">
              <a:lnSpc>
                <a:spcPct val="80000"/>
              </a:lnSpc>
            </a:pPr>
            <a:r>
              <a:rPr lang="en-US" altLang="en-US" sz="2933" dirty="0">
                <a:latin typeface="Times New Roman" panose="02020603050405020304" pitchFamily="18" charset="0"/>
              </a:rPr>
              <a:t>It’s a cluster! </a:t>
            </a:r>
          </a:p>
          <a:p>
            <a:pPr eaLnBrk="1" hangingPunct="1">
              <a:lnSpc>
                <a:spcPct val="80000"/>
              </a:lnSpc>
            </a:pPr>
            <a:r>
              <a:rPr lang="en-US" altLang="en-US" sz="2933" dirty="0">
                <a:latin typeface="Times New Roman" panose="02020603050405020304" pitchFamily="18" charset="0"/>
              </a:rPr>
              <a:t>It’s a supercomputer! </a:t>
            </a:r>
          </a:p>
          <a:p>
            <a:pPr eaLnBrk="1" hangingPunct="1">
              <a:lnSpc>
                <a:spcPct val="80000"/>
              </a:lnSpc>
            </a:pPr>
            <a:r>
              <a:rPr lang="en-US" altLang="en-US" sz="2933" dirty="0">
                <a:latin typeface="Times New Roman" panose="02020603050405020304" pitchFamily="18" charset="0"/>
              </a:rPr>
              <a:t>It’s a datastore!</a:t>
            </a:r>
          </a:p>
          <a:p>
            <a:pPr eaLnBrk="1" hangingPunct="1">
              <a:lnSpc>
                <a:spcPct val="80000"/>
              </a:lnSpc>
            </a:pPr>
            <a:r>
              <a:rPr lang="en-US" altLang="en-US" sz="2933" dirty="0">
                <a:latin typeface="Times New Roman" panose="02020603050405020304" pitchFamily="18" charset="0"/>
              </a:rPr>
              <a:t>It’s superman!</a:t>
            </a:r>
          </a:p>
          <a:p>
            <a:pPr eaLnBrk="1" hangingPunct="1">
              <a:lnSpc>
                <a:spcPct val="80000"/>
              </a:lnSpc>
            </a:pPr>
            <a:endParaRPr lang="en-US" altLang="en-US" sz="2933" dirty="0">
              <a:latin typeface="Times New Roman" panose="02020603050405020304" pitchFamily="18" charset="0"/>
            </a:endParaRPr>
          </a:p>
          <a:p>
            <a:pPr eaLnBrk="1" hangingPunct="1">
              <a:lnSpc>
                <a:spcPct val="80000"/>
              </a:lnSpc>
            </a:pPr>
            <a:r>
              <a:rPr lang="en-US" altLang="en-US" sz="2933" dirty="0">
                <a:latin typeface="Times New Roman" panose="02020603050405020304" pitchFamily="18" charset="0"/>
              </a:rPr>
              <a:t>None of the above</a:t>
            </a:r>
          </a:p>
          <a:p>
            <a:pPr eaLnBrk="1" hangingPunct="1">
              <a:lnSpc>
                <a:spcPct val="80000"/>
              </a:lnSpc>
            </a:pPr>
            <a:r>
              <a:rPr lang="en-US" altLang="en-US" sz="2933" dirty="0">
                <a:latin typeface="Times New Roman" panose="02020603050405020304" pitchFamily="18" charset="0"/>
              </a:rPr>
              <a:t>All of the above</a:t>
            </a:r>
          </a:p>
          <a:p>
            <a:pPr eaLnBrk="1" hangingPunct="1">
              <a:lnSpc>
                <a:spcPct val="80000"/>
              </a:lnSpc>
            </a:pPr>
            <a:endParaRPr lang="en-US" altLang="en-US" sz="2933" dirty="0">
              <a:latin typeface="Times New Roman" panose="02020603050405020304" pitchFamily="18" charset="0"/>
            </a:endParaRPr>
          </a:p>
          <a:p>
            <a:pPr eaLnBrk="1" hangingPunct="1">
              <a:lnSpc>
                <a:spcPct val="80000"/>
              </a:lnSpc>
            </a:pPr>
            <a:r>
              <a:rPr lang="en-US" altLang="en-US" sz="2933" dirty="0">
                <a:latin typeface="Times New Roman" panose="02020603050405020304" pitchFamily="18" charset="0"/>
              </a:rPr>
              <a:t>Cloud = </a:t>
            </a:r>
            <a:r>
              <a:rPr lang="en-US" altLang="en-US" sz="2933" dirty="0">
                <a:solidFill>
                  <a:srgbClr val="C0504D"/>
                </a:solidFill>
                <a:latin typeface="Times New Roman" panose="02020603050405020304" pitchFamily="18" charset="0"/>
              </a:rPr>
              <a:t>Lots of storage </a:t>
            </a:r>
            <a:r>
              <a:rPr lang="en-US" altLang="en-US" sz="2933" dirty="0">
                <a:latin typeface="Times New Roman" panose="02020603050405020304" pitchFamily="18" charset="0"/>
              </a:rPr>
              <a:t>+</a:t>
            </a:r>
            <a:r>
              <a:rPr lang="en-US" altLang="en-US" sz="2933" dirty="0">
                <a:solidFill>
                  <a:srgbClr val="C0504D"/>
                </a:solidFill>
                <a:latin typeface="Times New Roman" panose="02020603050405020304" pitchFamily="18" charset="0"/>
              </a:rPr>
              <a:t> compute cycles nearby</a:t>
            </a:r>
          </a:p>
          <a:p>
            <a:pPr eaLnBrk="1" hangingPunct="1">
              <a:lnSpc>
                <a:spcPct val="80000"/>
              </a:lnSpc>
            </a:pPr>
            <a:endParaRPr lang="en-US" altLang="en-US" sz="2933" dirty="0">
              <a:latin typeface="Times New Roman" panose="02020603050405020304" pitchFamily="18" charset="0"/>
            </a:endParaRPr>
          </a:p>
        </p:txBody>
      </p:sp>
      <p:sp>
        <p:nvSpPr>
          <p:cNvPr id="28684" name="Slide Number Placeholder 1">
            <a:extLst>
              <a:ext uri="{FF2B5EF4-FFF2-40B4-BE49-F238E27FC236}">
                <a16:creationId xmlns:a16="http://schemas.microsoft.com/office/drawing/2014/main" id="{02FCB962-3DF0-E1BD-6D9D-4151B0F9077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267">
                <a:solidFill>
                  <a:schemeClr val="tx1"/>
                </a:solidFill>
                <a:latin typeface="Times New Roman" panose="02020603050405020304" pitchFamily="18" charset="0"/>
                <a:ea typeface="MS PGothic" panose="020B0600070205080204" pitchFamily="34" charset="-128"/>
              </a:defRPr>
            </a:lvl1pPr>
            <a:lvl2pPr marL="990575" indent="-380990">
              <a:spcBef>
                <a:spcPct val="20000"/>
              </a:spcBef>
              <a:buFont typeface="Arial" panose="020B0604020202020204" pitchFamily="34" charset="0"/>
              <a:buChar char="–"/>
              <a:defRPr sz="3733">
                <a:solidFill>
                  <a:schemeClr val="tx1"/>
                </a:solidFill>
                <a:latin typeface="Times New Roman" panose="02020603050405020304" pitchFamily="18" charset="0"/>
                <a:ea typeface="MS PGothic" panose="020B0600070205080204" pitchFamily="34" charset="-128"/>
              </a:defRPr>
            </a:lvl2pPr>
            <a:lvl3pPr marL="1523962" indent="-304792">
              <a:spcBef>
                <a:spcPct val="20000"/>
              </a:spcBef>
              <a:buFont typeface="Arial" panose="020B0604020202020204" pitchFamily="34" charset="0"/>
              <a:buChar char="•"/>
              <a:defRPr sz="3200">
                <a:solidFill>
                  <a:schemeClr val="tx1"/>
                </a:solidFill>
                <a:latin typeface="Times New Roman" panose="02020603050405020304" pitchFamily="18" charset="0"/>
                <a:ea typeface="MS PGothic" panose="020B0600070205080204" pitchFamily="34" charset="-128"/>
              </a:defRPr>
            </a:lvl3pPr>
            <a:lvl4pPr marL="2133547"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4pPr>
            <a:lvl5pPr marL="2743131"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5pPr>
            <a:lvl6pPr marL="335271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6pPr>
            <a:lvl7pPr marL="3962301"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7pPr>
            <a:lvl8pPr marL="457188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8pPr>
            <a:lvl9pPr marL="5181470"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9B125192-12E5-4019-8538-CB31C42ED35E}" type="slidenum">
              <a:rPr lang="en-US" altLang="en-US" sz="1600">
                <a:solidFill>
                  <a:srgbClr val="898989"/>
                </a:solidFill>
              </a:rPr>
              <a:pPr>
                <a:spcBef>
                  <a:spcPct val="0"/>
                </a:spcBef>
                <a:buFontTx/>
                <a:buNone/>
              </a:pPr>
              <a:t>3</a:t>
            </a:fld>
            <a:endParaRPr lang="en-US" altLang="en-US" sz="1600">
              <a:solidFill>
                <a:srgbClr val="898989"/>
              </a:solidFill>
            </a:endParaRPr>
          </a:p>
        </p:txBody>
      </p:sp>
      <p:pic>
        <p:nvPicPr>
          <p:cNvPr id="4098" name="Picture 2" descr="This is THE CLOUD : r/ProgrammerHumor">
            <a:extLst>
              <a:ext uri="{FF2B5EF4-FFF2-40B4-BE49-F238E27FC236}">
                <a16:creationId xmlns:a16="http://schemas.microsoft.com/office/drawing/2014/main" id="{C10ACFEC-46D7-D477-1BB2-2412306DFD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463" y="1995489"/>
            <a:ext cx="4723645" cy="31554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5E54-6C0D-D033-970A-3994746B4C70}"/>
              </a:ext>
            </a:extLst>
          </p:cNvPr>
          <p:cNvSpPr>
            <a:spLocks noGrp="1"/>
          </p:cNvSpPr>
          <p:nvPr>
            <p:ph type="title"/>
          </p:nvPr>
        </p:nvSpPr>
        <p:spPr/>
        <p:txBody>
          <a:bodyPr/>
          <a:lstStyle/>
          <a:p>
            <a:r>
              <a:rPr lang="en-US" altLang="en-US" dirty="0">
                <a:latin typeface="Whitney-BlackSC" pitchFamily="1" charset="0"/>
              </a:rPr>
              <a:t>What is a Cloud?</a:t>
            </a:r>
            <a:endParaRPr lang="en-IN" dirty="0"/>
          </a:p>
        </p:txBody>
      </p:sp>
      <p:sp>
        <p:nvSpPr>
          <p:cNvPr id="3" name="Content Placeholder 2">
            <a:extLst>
              <a:ext uri="{FF2B5EF4-FFF2-40B4-BE49-F238E27FC236}">
                <a16:creationId xmlns:a16="http://schemas.microsoft.com/office/drawing/2014/main" id="{718C7E95-AFE9-9729-C760-8FF765194D76}"/>
              </a:ext>
            </a:extLst>
          </p:cNvPr>
          <p:cNvSpPr>
            <a:spLocks noGrp="1"/>
          </p:cNvSpPr>
          <p:nvPr>
            <p:ph idx="1"/>
          </p:nvPr>
        </p:nvSpPr>
        <p:spPr/>
        <p:txBody>
          <a:bodyPr/>
          <a:lstStyle/>
          <a:p>
            <a:r>
              <a:rPr lang="en-US" b="0" i="0" dirty="0">
                <a:solidFill>
                  <a:srgbClr val="4D5156"/>
                </a:solidFill>
                <a:effectLst/>
                <a:highlight>
                  <a:srgbClr val="FFFFFF"/>
                </a:highlight>
                <a:latin typeface="arial" panose="020B0604020202020204" pitchFamily="34" charset="0"/>
              </a:rPr>
              <a:t>Cloud computing is the on-demand availability of computer system resources, especially data storage and computing power, without direct active management by the user. Large clouds often have functions distributed over multiple locations, each of which is a data center</a:t>
            </a:r>
            <a:endParaRPr lang="en-IN" dirty="0"/>
          </a:p>
        </p:txBody>
      </p:sp>
      <p:grpSp>
        <p:nvGrpSpPr>
          <p:cNvPr id="6" name="Group 5">
            <a:extLst>
              <a:ext uri="{FF2B5EF4-FFF2-40B4-BE49-F238E27FC236}">
                <a16:creationId xmlns:a16="http://schemas.microsoft.com/office/drawing/2014/main" id="{C08AC15E-594F-1820-1EBD-A15A4A0CC587}"/>
              </a:ext>
            </a:extLst>
          </p:cNvPr>
          <p:cNvGrpSpPr/>
          <p:nvPr/>
        </p:nvGrpSpPr>
        <p:grpSpPr>
          <a:xfrm>
            <a:off x="1265647" y="2711925"/>
            <a:ext cx="7266240" cy="230760"/>
            <a:chOff x="1265647" y="2711925"/>
            <a:chExt cx="7266240" cy="23076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53B3F53-EEE1-6669-EACC-A2E9FAD327C6}"/>
                    </a:ext>
                  </a:extLst>
                </p14:cNvPr>
                <p14:cNvContentPartPr/>
                <p14:nvPr/>
              </p14:nvContentPartPr>
              <p14:xfrm>
                <a:off x="5024047" y="2711925"/>
                <a:ext cx="3507840" cy="104760"/>
              </p14:xfrm>
            </p:contentPart>
          </mc:Choice>
          <mc:Fallback xmlns="">
            <p:pic>
              <p:nvPicPr>
                <p:cNvPr id="4" name="Ink 3">
                  <a:extLst>
                    <a:ext uri="{FF2B5EF4-FFF2-40B4-BE49-F238E27FC236}">
                      <a16:creationId xmlns:a16="http://schemas.microsoft.com/office/drawing/2014/main" id="{B53B3F53-EEE1-6669-EACC-A2E9FAD327C6}"/>
                    </a:ext>
                  </a:extLst>
                </p:cNvPr>
                <p:cNvPicPr/>
                <p:nvPr/>
              </p:nvPicPr>
              <p:blipFill>
                <a:blip r:embed="rId3"/>
                <a:stretch>
                  <a:fillRect/>
                </a:stretch>
              </p:blipFill>
              <p:spPr>
                <a:xfrm>
                  <a:off x="5019727" y="2707605"/>
                  <a:ext cx="35164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F471778D-CEF3-9419-66B7-4B77D684B90A}"/>
                    </a:ext>
                  </a:extLst>
                </p14:cNvPr>
                <p14:cNvContentPartPr/>
                <p14:nvPr/>
              </p14:nvContentPartPr>
              <p14:xfrm>
                <a:off x="1265647" y="2822085"/>
                <a:ext cx="1074240" cy="120600"/>
              </p14:xfrm>
            </p:contentPart>
          </mc:Choice>
          <mc:Fallback xmlns="">
            <p:pic>
              <p:nvPicPr>
                <p:cNvPr id="5" name="Ink 4">
                  <a:extLst>
                    <a:ext uri="{FF2B5EF4-FFF2-40B4-BE49-F238E27FC236}">
                      <a16:creationId xmlns:a16="http://schemas.microsoft.com/office/drawing/2014/main" id="{F471778D-CEF3-9419-66B7-4B77D684B90A}"/>
                    </a:ext>
                  </a:extLst>
                </p:cNvPr>
                <p:cNvPicPr/>
                <p:nvPr/>
              </p:nvPicPr>
              <p:blipFill>
                <a:blip r:embed="rId5"/>
                <a:stretch>
                  <a:fillRect/>
                </a:stretch>
              </p:blipFill>
              <p:spPr>
                <a:xfrm>
                  <a:off x="1261327" y="2817765"/>
                  <a:ext cx="1082880" cy="129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B5E5C54C-A153-0615-68C6-364E16228DBE}"/>
                  </a:ext>
                </a:extLst>
              </p14:cNvPr>
              <p14:cNvContentPartPr/>
              <p14:nvPr/>
            </p14:nvContentPartPr>
            <p14:xfrm>
              <a:off x="3504487" y="3050685"/>
              <a:ext cx="2600640" cy="155520"/>
            </p14:xfrm>
          </p:contentPart>
        </mc:Choice>
        <mc:Fallback xmlns="">
          <p:pic>
            <p:nvPicPr>
              <p:cNvPr id="7" name="Ink 6">
                <a:extLst>
                  <a:ext uri="{FF2B5EF4-FFF2-40B4-BE49-F238E27FC236}">
                    <a16:creationId xmlns:a16="http://schemas.microsoft.com/office/drawing/2014/main" id="{B5E5C54C-A153-0615-68C6-364E16228DBE}"/>
                  </a:ext>
                </a:extLst>
              </p:cNvPr>
              <p:cNvPicPr/>
              <p:nvPr/>
            </p:nvPicPr>
            <p:blipFill>
              <a:blip r:embed="rId7"/>
              <a:stretch>
                <a:fillRect/>
              </a:stretch>
            </p:blipFill>
            <p:spPr>
              <a:xfrm>
                <a:off x="3500167" y="3046365"/>
                <a:ext cx="26092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FA907391-3BD4-332B-9C92-95894490A8BE}"/>
                  </a:ext>
                </a:extLst>
              </p14:cNvPr>
              <p14:cNvContentPartPr/>
              <p14:nvPr/>
            </p14:nvContentPartPr>
            <p14:xfrm>
              <a:off x="9855967" y="2992005"/>
              <a:ext cx="891000" cy="137520"/>
            </p14:xfrm>
          </p:contentPart>
        </mc:Choice>
        <mc:Fallback xmlns="">
          <p:pic>
            <p:nvPicPr>
              <p:cNvPr id="8" name="Ink 7">
                <a:extLst>
                  <a:ext uri="{FF2B5EF4-FFF2-40B4-BE49-F238E27FC236}">
                    <a16:creationId xmlns:a16="http://schemas.microsoft.com/office/drawing/2014/main" id="{FA907391-3BD4-332B-9C92-95894490A8BE}"/>
                  </a:ext>
                </a:extLst>
              </p:cNvPr>
              <p:cNvPicPr/>
              <p:nvPr/>
            </p:nvPicPr>
            <p:blipFill>
              <a:blip r:embed="rId9"/>
              <a:stretch>
                <a:fillRect/>
              </a:stretch>
            </p:blipFill>
            <p:spPr>
              <a:xfrm>
                <a:off x="9851647" y="2987685"/>
                <a:ext cx="8996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D22B5B62-4483-12BA-B0CF-9530279F2842}"/>
                  </a:ext>
                </a:extLst>
              </p14:cNvPr>
              <p14:cNvContentPartPr/>
              <p14:nvPr/>
            </p14:nvContentPartPr>
            <p14:xfrm>
              <a:off x="7955887" y="3751605"/>
              <a:ext cx="3462120" cy="65880"/>
            </p14:xfrm>
          </p:contentPart>
        </mc:Choice>
        <mc:Fallback xmlns="">
          <p:pic>
            <p:nvPicPr>
              <p:cNvPr id="9" name="Ink 8">
                <a:extLst>
                  <a:ext uri="{FF2B5EF4-FFF2-40B4-BE49-F238E27FC236}">
                    <a16:creationId xmlns:a16="http://schemas.microsoft.com/office/drawing/2014/main" id="{D22B5B62-4483-12BA-B0CF-9530279F2842}"/>
                  </a:ext>
                </a:extLst>
              </p:cNvPr>
              <p:cNvPicPr/>
              <p:nvPr/>
            </p:nvPicPr>
            <p:blipFill>
              <a:blip r:embed="rId11"/>
              <a:stretch>
                <a:fillRect/>
              </a:stretch>
            </p:blipFill>
            <p:spPr>
              <a:xfrm>
                <a:off x="7951567" y="3747285"/>
                <a:ext cx="34707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37836095-92F5-3267-0507-A564F9D67C96}"/>
                  </a:ext>
                </a:extLst>
              </p14:cNvPr>
              <p14:cNvContentPartPr/>
              <p14:nvPr/>
            </p14:nvContentPartPr>
            <p14:xfrm>
              <a:off x="10655887" y="961605"/>
              <a:ext cx="1104120" cy="4006800"/>
            </p14:xfrm>
          </p:contentPart>
        </mc:Choice>
        <mc:Fallback xmlns="">
          <p:pic>
            <p:nvPicPr>
              <p:cNvPr id="10" name="Ink 9">
                <a:extLst>
                  <a:ext uri="{FF2B5EF4-FFF2-40B4-BE49-F238E27FC236}">
                    <a16:creationId xmlns:a16="http://schemas.microsoft.com/office/drawing/2014/main" id="{37836095-92F5-3267-0507-A564F9D67C96}"/>
                  </a:ext>
                </a:extLst>
              </p:cNvPr>
              <p:cNvPicPr/>
              <p:nvPr/>
            </p:nvPicPr>
            <p:blipFill>
              <a:blip r:embed="rId13"/>
              <a:stretch>
                <a:fillRect/>
              </a:stretch>
            </p:blipFill>
            <p:spPr>
              <a:xfrm>
                <a:off x="10651567" y="957285"/>
                <a:ext cx="1112760" cy="4015440"/>
              </a:xfrm>
              <a:prstGeom prst="rect">
                <a:avLst/>
              </a:prstGeom>
            </p:spPr>
          </p:pic>
        </mc:Fallback>
      </mc:AlternateContent>
    </p:spTree>
    <p:extLst>
      <p:ext uri="{BB962C8B-B14F-4D97-AF65-F5344CB8AC3E}">
        <p14:creationId xmlns:p14="http://schemas.microsoft.com/office/powerpoint/2010/main" val="1823858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hotos: Inside a Microsoft data center - CNET">
            <a:extLst>
              <a:ext uri="{FF2B5EF4-FFF2-40B4-BE49-F238E27FC236}">
                <a16:creationId xmlns:a16="http://schemas.microsoft.com/office/drawing/2014/main" id="{6ED9F176-926B-7097-9B19-3826DBADB3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863" y="671513"/>
            <a:ext cx="6535737" cy="466761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B87D293-E146-FDC4-81CC-367FE6A37F60}"/>
                  </a:ext>
                </a:extLst>
              </p14:cNvPr>
              <p14:cNvContentPartPr/>
              <p14:nvPr/>
            </p14:nvContentPartPr>
            <p14:xfrm>
              <a:off x="8113927" y="2917845"/>
              <a:ext cx="2068920" cy="648720"/>
            </p14:xfrm>
          </p:contentPart>
        </mc:Choice>
        <mc:Fallback xmlns="">
          <p:pic>
            <p:nvPicPr>
              <p:cNvPr id="2" name="Ink 1">
                <a:extLst>
                  <a:ext uri="{FF2B5EF4-FFF2-40B4-BE49-F238E27FC236}">
                    <a16:creationId xmlns:a16="http://schemas.microsoft.com/office/drawing/2014/main" id="{6B87D293-E146-FDC4-81CC-367FE6A37F60}"/>
                  </a:ext>
                </a:extLst>
              </p:cNvPr>
              <p:cNvPicPr/>
              <p:nvPr/>
            </p:nvPicPr>
            <p:blipFill>
              <a:blip r:embed="rId4"/>
              <a:stretch>
                <a:fillRect/>
              </a:stretch>
            </p:blipFill>
            <p:spPr>
              <a:xfrm>
                <a:off x="8109607" y="2913525"/>
                <a:ext cx="2077560" cy="657360"/>
              </a:xfrm>
              <a:prstGeom prst="rect">
                <a:avLst/>
              </a:prstGeom>
            </p:spPr>
          </p:pic>
        </mc:Fallback>
      </mc:AlternateContent>
    </p:spTree>
    <p:extLst>
      <p:ext uri="{BB962C8B-B14F-4D97-AF65-F5344CB8AC3E}">
        <p14:creationId xmlns:p14="http://schemas.microsoft.com/office/powerpoint/2010/main" val="4102811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E91BC87C-7602-81AF-B0E9-B4C8E690651A}"/>
              </a:ext>
            </a:extLst>
          </p:cNvPr>
          <p:cNvSpPr>
            <a:spLocks noGrp="1"/>
          </p:cNvSpPr>
          <p:nvPr>
            <p:ph type="title"/>
          </p:nvPr>
        </p:nvSpPr>
        <p:spPr>
          <a:xfrm>
            <a:off x="609600" y="136525"/>
            <a:ext cx="10515600" cy="1325563"/>
          </a:xfrm>
        </p:spPr>
        <p:txBody>
          <a:bodyPr/>
          <a:lstStyle/>
          <a:p>
            <a:pPr eaLnBrk="1" hangingPunct="1"/>
            <a:endParaRPr lang="en-US" altLang="en-US" dirty="0">
              <a:latin typeface="Whitney-BlackSC" pitchFamily="1" charset="0"/>
            </a:endParaRPr>
          </a:p>
        </p:txBody>
      </p:sp>
      <p:sp>
        <p:nvSpPr>
          <p:cNvPr id="30722" name="Content Placeholder 2">
            <a:extLst>
              <a:ext uri="{FF2B5EF4-FFF2-40B4-BE49-F238E27FC236}">
                <a16:creationId xmlns:a16="http://schemas.microsoft.com/office/drawing/2014/main" id="{0475E3D3-0020-5EB2-1C1E-ABE94A681E07}"/>
              </a:ext>
            </a:extLst>
          </p:cNvPr>
          <p:cNvSpPr>
            <a:spLocks noGrp="1"/>
          </p:cNvSpPr>
          <p:nvPr>
            <p:ph idx="1"/>
          </p:nvPr>
        </p:nvSpPr>
        <p:spPr>
          <a:xfrm>
            <a:off x="609600" y="2286000"/>
            <a:ext cx="12820650" cy="4572000"/>
          </a:xfrm>
        </p:spPr>
        <p:txBody>
          <a:bodyPr/>
          <a:lstStyle/>
          <a:p>
            <a:pPr eaLnBrk="1" hangingPunct="1">
              <a:lnSpc>
                <a:spcPct val="80000"/>
              </a:lnSpc>
            </a:pPr>
            <a:r>
              <a:rPr lang="en-US" altLang="en-US" sz="2400" dirty="0">
                <a:latin typeface="Times New Roman" panose="02020603050405020304" pitchFamily="18" charset="0"/>
              </a:rPr>
              <a:t>A single-site cloud (aka “Datacenter”) consists of</a:t>
            </a:r>
          </a:p>
          <a:p>
            <a:pPr lvl="1" eaLnBrk="1" hangingPunct="1">
              <a:lnSpc>
                <a:spcPct val="80000"/>
              </a:lnSpc>
            </a:pPr>
            <a:r>
              <a:rPr lang="en-US" altLang="en-US" sz="2000" dirty="0">
                <a:latin typeface="Times New Roman" panose="02020603050405020304" pitchFamily="18" charset="0"/>
              </a:rPr>
              <a:t>Compute nodes (grouped into racks) (2)</a:t>
            </a:r>
          </a:p>
          <a:p>
            <a:pPr lvl="1" eaLnBrk="1" hangingPunct="1">
              <a:lnSpc>
                <a:spcPct val="80000"/>
              </a:lnSpc>
            </a:pPr>
            <a:r>
              <a:rPr lang="en-US" altLang="en-US" sz="2000" dirty="0">
                <a:latin typeface="Times New Roman" panose="02020603050405020304" pitchFamily="18" charset="0"/>
              </a:rPr>
              <a:t>Switches, connecting the racks</a:t>
            </a:r>
          </a:p>
          <a:p>
            <a:pPr lvl="1" eaLnBrk="1" hangingPunct="1">
              <a:lnSpc>
                <a:spcPct val="80000"/>
              </a:lnSpc>
            </a:pPr>
            <a:r>
              <a:rPr lang="en-US" altLang="en-US" sz="2000" dirty="0">
                <a:latin typeface="Times New Roman" panose="02020603050405020304" pitchFamily="18" charset="0"/>
              </a:rPr>
              <a:t>A network topology, e.g., hierarchical</a:t>
            </a:r>
          </a:p>
          <a:p>
            <a:pPr lvl="1" eaLnBrk="1" hangingPunct="1">
              <a:lnSpc>
                <a:spcPct val="80000"/>
              </a:lnSpc>
            </a:pPr>
            <a:r>
              <a:rPr lang="en-US" altLang="en-US" sz="2000" dirty="0">
                <a:latin typeface="Times New Roman" panose="02020603050405020304" pitchFamily="18" charset="0"/>
              </a:rPr>
              <a:t>Storage (backend) nodes connected to the network (3)</a:t>
            </a:r>
          </a:p>
          <a:p>
            <a:pPr lvl="1" eaLnBrk="1" hangingPunct="1">
              <a:lnSpc>
                <a:spcPct val="80000"/>
              </a:lnSpc>
            </a:pPr>
            <a:r>
              <a:rPr lang="en-US" altLang="en-US" sz="2000" dirty="0">
                <a:latin typeface="Times New Roman" panose="02020603050405020304" pitchFamily="18" charset="0"/>
              </a:rPr>
              <a:t>Front-end for submitting jobs and receiving client requests (1)</a:t>
            </a:r>
          </a:p>
          <a:p>
            <a:pPr lvl="1" eaLnBrk="1" hangingPunct="1">
              <a:lnSpc>
                <a:spcPct val="80000"/>
              </a:lnSpc>
            </a:pPr>
            <a:r>
              <a:rPr lang="en-US" altLang="en-US" sz="2000" dirty="0">
                <a:latin typeface="Times New Roman" panose="02020603050405020304" pitchFamily="18" charset="0"/>
              </a:rPr>
              <a:t>(1-3: Often called “three-tier architecture”)</a:t>
            </a:r>
          </a:p>
          <a:p>
            <a:pPr lvl="1" eaLnBrk="1" hangingPunct="1">
              <a:lnSpc>
                <a:spcPct val="80000"/>
              </a:lnSpc>
            </a:pPr>
            <a:r>
              <a:rPr lang="en-US" altLang="en-US" sz="2000" dirty="0">
                <a:latin typeface="Times New Roman" panose="02020603050405020304" pitchFamily="18" charset="0"/>
              </a:rPr>
              <a:t>Software Services</a:t>
            </a:r>
          </a:p>
          <a:p>
            <a:pPr eaLnBrk="1" hangingPunct="1">
              <a:lnSpc>
                <a:spcPct val="80000"/>
              </a:lnSpc>
            </a:pPr>
            <a:r>
              <a:rPr lang="en-US" altLang="en-US" sz="2400" dirty="0">
                <a:latin typeface="Times New Roman" panose="02020603050405020304" pitchFamily="18" charset="0"/>
              </a:rPr>
              <a:t>A geographically distributed cloud consists of</a:t>
            </a:r>
          </a:p>
          <a:p>
            <a:pPr lvl="1" eaLnBrk="1" hangingPunct="1">
              <a:lnSpc>
                <a:spcPct val="80000"/>
              </a:lnSpc>
            </a:pPr>
            <a:r>
              <a:rPr lang="en-US" altLang="en-US" sz="2000" dirty="0">
                <a:latin typeface="Times New Roman" panose="02020603050405020304" pitchFamily="18" charset="0"/>
              </a:rPr>
              <a:t>Multiple such sites</a:t>
            </a:r>
          </a:p>
          <a:p>
            <a:pPr lvl="1" eaLnBrk="1" hangingPunct="1">
              <a:lnSpc>
                <a:spcPct val="80000"/>
              </a:lnSpc>
            </a:pPr>
            <a:r>
              <a:rPr lang="en-US" altLang="en-US" sz="2000" dirty="0">
                <a:latin typeface="Times New Roman" panose="02020603050405020304" pitchFamily="18" charset="0"/>
              </a:rPr>
              <a:t>Each site perhaps with a different structure and services</a:t>
            </a:r>
          </a:p>
          <a:p>
            <a:pPr eaLnBrk="1" hangingPunct="1">
              <a:lnSpc>
                <a:spcPct val="80000"/>
              </a:lnSpc>
            </a:pPr>
            <a:endParaRPr lang="en-US" altLang="en-US" sz="2400" dirty="0">
              <a:latin typeface="Times New Roman" panose="02020603050405020304" pitchFamily="18" charset="0"/>
            </a:endParaRPr>
          </a:p>
        </p:txBody>
      </p:sp>
      <p:sp>
        <p:nvSpPr>
          <p:cNvPr id="30723" name="Slide Number Placeholder 1">
            <a:extLst>
              <a:ext uri="{FF2B5EF4-FFF2-40B4-BE49-F238E27FC236}">
                <a16:creationId xmlns:a16="http://schemas.microsoft.com/office/drawing/2014/main" id="{83B409E5-AEBC-E031-5863-3082219E2FA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267">
                <a:solidFill>
                  <a:schemeClr val="tx1"/>
                </a:solidFill>
                <a:latin typeface="Times New Roman" panose="02020603050405020304" pitchFamily="18" charset="0"/>
                <a:ea typeface="MS PGothic" panose="020B0600070205080204" pitchFamily="34" charset="-128"/>
              </a:defRPr>
            </a:lvl1pPr>
            <a:lvl2pPr marL="990575" indent="-380990">
              <a:spcBef>
                <a:spcPct val="20000"/>
              </a:spcBef>
              <a:buFont typeface="Arial" panose="020B0604020202020204" pitchFamily="34" charset="0"/>
              <a:buChar char="–"/>
              <a:defRPr sz="3733">
                <a:solidFill>
                  <a:schemeClr val="tx1"/>
                </a:solidFill>
                <a:latin typeface="Times New Roman" panose="02020603050405020304" pitchFamily="18" charset="0"/>
                <a:ea typeface="MS PGothic" panose="020B0600070205080204" pitchFamily="34" charset="-128"/>
              </a:defRPr>
            </a:lvl2pPr>
            <a:lvl3pPr marL="1523962" indent="-304792">
              <a:spcBef>
                <a:spcPct val="20000"/>
              </a:spcBef>
              <a:buFont typeface="Arial" panose="020B0604020202020204" pitchFamily="34" charset="0"/>
              <a:buChar char="•"/>
              <a:defRPr sz="3200">
                <a:solidFill>
                  <a:schemeClr val="tx1"/>
                </a:solidFill>
                <a:latin typeface="Times New Roman" panose="02020603050405020304" pitchFamily="18" charset="0"/>
                <a:ea typeface="MS PGothic" panose="020B0600070205080204" pitchFamily="34" charset="-128"/>
              </a:defRPr>
            </a:lvl3pPr>
            <a:lvl4pPr marL="2133547"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4pPr>
            <a:lvl5pPr marL="2743131"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5pPr>
            <a:lvl6pPr marL="335271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6pPr>
            <a:lvl7pPr marL="3962301"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7pPr>
            <a:lvl8pPr marL="457188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8pPr>
            <a:lvl9pPr marL="5181470"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21866A36-0A56-452D-957F-09A2D457EBC1}" type="slidenum">
              <a:rPr lang="en-US" altLang="en-US" sz="1600">
                <a:solidFill>
                  <a:srgbClr val="898989"/>
                </a:solidFill>
              </a:rPr>
              <a:pPr>
                <a:spcBef>
                  <a:spcPct val="0"/>
                </a:spcBef>
                <a:buFontTx/>
                <a:buNone/>
              </a:pPr>
              <a:t>6</a:t>
            </a:fld>
            <a:endParaRPr lang="en-US" altLang="en-US" sz="1600">
              <a:solidFill>
                <a:srgbClr val="898989"/>
              </a:solidFill>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4D669833-96E8-DA5A-7FE0-9D57B88EBA8A}"/>
                  </a:ext>
                </a:extLst>
              </p14:cNvPr>
              <p14:cNvContentPartPr/>
              <p14:nvPr/>
            </p14:nvContentPartPr>
            <p14:xfrm>
              <a:off x="1455007" y="1529685"/>
              <a:ext cx="3232440" cy="703800"/>
            </p14:xfrm>
          </p:contentPart>
        </mc:Choice>
        <mc:Fallback xmlns="">
          <p:pic>
            <p:nvPicPr>
              <p:cNvPr id="2" name="Ink 1">
                <a:extLst>
                  <a:ext uri="{FF2B5EF4-FFF2-40B4-BE49-F238E27FC236}">
                    <a16:creationId xmlns:a16="http://schemas.microsoft.com/office/drawing/2014/main" id="{4D669833-96E8-DA5A-7FE0-9D57B88EBA8A}"/>
                  </a:ext>
                </a:extLst>
              </p:cNvPr>
              <p:cNvPicPr/>
              <p:nvPr/>
            </p:nvPicPr>
            <p:blipFill>
              <a:blip r:embed="rId4"/>
              <a:stretch>
                <a:fillRect/>
              </a:stretch>
            </p:blipFill>
            <p:spPr>
              <a:xfrm>
                <a:off x="1450687" y="1525365"/>
                <a:ext cx="3241080" cy="712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2DAE8D39-E78C-5120-8A3C-A1D003A3A107}"/>
                  </a:ext>
                </a:extLst>
              </p14:cNvPr>
              <p14:cNvContentPartPr/>
              <p14:nvPr/>
            </p14:nvContentPartPr>
            <p14:xfrm>
              <a:off x="2514127" y="4806765"/>
              <a:ext cx="2503440" cy="420840"/>
            </p14:xfrm>
          </p:contentPart>
        </mc:Choice>
        <mc:Fallback xmlns="">
          <p:pic>
            <p:nvPicPr>
              <p:cNvPr id="3" name="Ink 2">
                <a:extLst>
                  <a:ext uri="{FF2B5EF4-FFF2-40B4-BE49-F238E27FC236}">
                    <a16:creationId xmlns:a16="http://schemas.microsoft.com/office/drawing/2014/main" id="{2DAE8D39-E78C-5120-8A3C-A1D003A3A107}"/>
                  </a:ext>
                </a:extLst>
              </p:cNvPr>
              <p:cNvPicPr/>
              <p:nvPr/>
            </p:nvPicPr>
            <p:blipFill>
              <a:blip r:embed="rId6"/>
              <a:stretch>
                <a:fillRect/>
              </a:stretch>
            </p:blipFill>
            <p:spPr>
              <a:xfrm>
                <a:off x="2509807" y="4802445"/>
                <a:ext cx="2512080" cy="429480"/>
              </a:xfrm>
              <a:prstGeom prst="rect">
                <a:avLst/>
              </a:prstGeom>
            </p:spPr>
          </p:pic>
        </mc:Fallback>
      </mc:AlternateContent>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37044710-BEB4-47F6-D7DF-420D177D42EA}"/>
              </a:ext>
            </a:extLst>
          </p:cNvPr>
          <p:cNvSpPr>
            <a:spLocks noGrp="1"/>
          </p:cNvSpPr>
          <p:nvPr>
            <p:ph type="title"/>
          </p:nvPr>
        </p:nvSpPr>
        <p:spPr/>
        <p:txBody>
          <a:bodyPr/>
          <a:lstStyle/>
          <a:p>
            <a:pPr eaLnBrk="1" hangingPunct="1"/>
            <a:r>
              <a:rPr lang="en-US" altLang="en-US">
                <a:latin typeface="Whitney-BlackSC" pitchFamily="1" charset="0"/>
              </a:rPr>
              <a:t>Two Categories of Clouds</a:t>
            </a:r>
          </a:p>
        </p:txBody>
      </p:sp>
      <p:sp>
        <p:nvSpPr>
          <p:cNvPr id="71682" name="Content Placeholder 2">
            <a:extLst>
              <a:ext uri="{FF2B5EF4-FFF2-40B4-BE49-F238E27FC236}">
                <a16:creationId xmlns:a16="http://schemas.microsoft.com/office/drawing/2014/main" id="{23F38CEE-A71B-5F3B-E1FD-4D32580B3602}"/>
              </a:ext>
            </a:extLst>
          </p:cNvPr>
          <p:cNvSpPr>
            <a:spLocks noGrp="1"/>
          </p:cNvSpPr>
          <p:nvPr>
            <p:ph idx="1"/>
          </p:nvPr>
        </p:nvSpPr>
        <p:spPr/>
        <p:txBody>
          <a:bodyPr/>
          <a:lstStyle/>
          <a:p>
            <a:pPr eaLnBrk="1" hangingPunct="1">
              <a:lnSpc>
                <a:spcPct val="80000"/>
              </a:lnSpc>
            </a:pPr>
            <a:r>
              <a:rPr lang="en-US" altLang="en-US">
                <a:latin typeface="Times New Roman" panose="02020603050405020304" pitchFamily="18" charset="0"/>
              </a:rPr>
              <a:t>Can be either a (i) public cloud, or (ii) private cloud</a:t>
            </a:r>
          </a:p>
          <a:p>
            <a:pPr eaLnBrk="1" hangingPunct="1">
              <a:lnSpc>
                <a:spcPct val="80000"/>
              </a:lnSpc>
            </a:pPr>
            <a:r>
              <a:rPr lang="en-US" altLang="en-US">
                <a:latin typeface="Times New Roman" panose="02020603050405020304" pitchFamily="18" charset="0"/>
              </a:rPr>
              <a:t>Private clouds are accessible only to company employees</a:t>
            </a:r>
          </a:p>
          <a:p>
            <a:pPr eaLnBrk="1" hangingPunct="1">
              <a:lnSpc>
                <a:spcPct val="80000"/>
              </a:lnSpc>
            </a:pPr>
            <a:r>
              <a:rPr lang="en-US" altLang="en-US">
                <a:latin typeface="Times New Roman" panose="02020603050405020304" pitchFamily="18" charset="0"/>
              </a:rPr>
              <a:t>Public clouds provide service to any paying customer</a:t>
            </a:r>
          </a:p>
          <a:p>
            <a:pPr eaLnBrk="1" hangingPunct="1">
              <a:lnSpc>
                <a:spcPct val="80000"/>
              </a:lnSpc>
            </a:pPr>
            <a:endParaRPr lang="en-US" altLang="en-US">
              <a:latin typeface="Times New Roman" panose="02020603050405020304" pitchFamily="18" charset="0"/>
            </a:endParaRPr>
          </a:p>
          <a:p>
            <a:pPr eaLnBrk="1" hangingPunct="1">
              <a:lnSpc>
                <a:spcPct val="80000"/>
              </a:lnSpc>
            </a:pPr>
            <a:r>
              <a:rPr lang="en-US" altLang="en-US">
                <a:latin typeface="Times New Roman" panose="02020603050405020304" pitchFamily="18" charset="0"/>
              </a:rPr>
              <a:t>You’re starting a new service/company: should you use a public cloud or purchase your own private cloud?</a:t>
            </a:r>
          </a:p>
        </p:txBody>
      </p:sp>
      <p:sp>
        <p:nvSpPr>
          <p:cNvPr id="71683" name="Slide Number Placeholder 1">
            <a:extLst>
              <a:ext uri="{FF2B5EF4-FFF2-40B4-BE49-F238E27FC236}">
                <a16:creationId xmlns:a16="http://schemas.microsoft.com/office/drawing/2014/main" id="{94234AF4-38C0-742A-D00C-9C1158C9BC2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267">
                <a:solidFill>
                  <a:schemeClr val="tx1"/>
                </a:solidFill>
                <a:latin typeface="Times New Roman" panose="02020603050405020304" pitchFamily="18" charset="0"/>
                <a:ea typeface="MS PGothic" panose="020B0600070205080204" pitchFamily="34" charset="-128"/>
              </a:defRPr>
            </a:lvl1pPr>
            <a:lvl2pPr marL="990575" indent="-380990">
              <a:spcBef>
                <a:spcPct val="20000"/>
              </a:spcBef>
              <a:buFont typeface="Arial" panose="020B0604020202020204" pitchFamily="34" charset="0"/>
              <a:buChar char="–"/>
              <a:defRPr sz="3733">
                <a:solidFill>
                  <a:schemeClr val="tx1"/>
                </a:solidFill>
                <a:latin typeface="Times New Roman" panose="02020603050405020304" pitchFamily="18" charset="0"/>
                <a:ea typeface="MS PGothic" panose="020B0600070205080204" pitchFamily="34" charset="-128"/>
              </a:defRPr>
            </a:lvl2pPr>
            <a:lvl3pPr marL="1523962" indent="-304792">
              <a:spcBef>
                <a:spcPct val="20000"/>
              </a:spcBef>
              <a:buFont typeface="Arial" panose="020B0604020202020204" pitchFamily="34" charset="0"/>
              <a:buChar char="•"/>
              <a:defRPr sz="3200">
                <a:solidFill>
                  <a:schemeClr val="tx1"/>
                </a:solidFill>
                <a:latin typeface="Times New Roman" panose="02020603050405020304" pitchFamily="18" charset="0"/>
                <a:ea typeface="MS PGothic" panose="020B0600070205080204" pitchFamily="34" charset="-128"/>
              </a:defRPr>
            </a:lvl3pPr>
            <a:lvl4pPr marL="2133547"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4pPr>
            <a:lvl5pPr marL="2743131"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5pPr>
            <a:lvl6pPr marL="335271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6pPr>
            <a:lvl7pPr marL="3962301"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7pPr>
            <a:lvl8pPr marL="457188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8pPr>
            <a:lvl9pPr marL="5181470"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9FC976AC-038C-4557-87ED-7FE1E93A318D}" type="slidenum">
              <a:rPr lang="en-US" altLang="en-US" sz="1600">
                <a:solidFill>
                  <a:srgbClr val="898989"/>
                </a:solidFill>
              </a:rPr>
              <a:pPr>
                <a:spcBef>
                  <a:spcPct val="0"/>
                </a:spcBef>
                <a:buFontTx/>
                <a:buNone/>
              </a:pPr>
              <a:t>7</a:t>
            </a:fld>
            <a:endParaRPr lang="en-US" altLang="en-US" sz="1600">
              <a:solidFill>
                <a:srgbClr val="898989"/>
              </a:solidFill>
            </a:endParaRPr>
          </a:p>
        </p:txBody>
      </p:sp>
      <p:grpSp>
        <p:nvGrpSpPr>
          <p:cNvPr id="4" name="Group 3">
            <a:extLst>
              <a:ext uri="{FF2B5EF4-FFF2-40B4-BE49-F238E27FC236}">
                <a16:creationId xmlns:a16="http://schemas.microsoft.com/office/drawing/2014/main" id="{8A971601-CB28-8586-394C-64B6554A7B51}"/>
              </a:ext>
            </a:extLst>
          </p:cNvPr>
          <p:cNvGrpSpPr/>
          <p:nvPr/>
        </p:nvGrpSpPr>
        <p:grpSpPr>
          <a:xfrm>
            <a:off x="3377407" y="1044045"/>
            <a:ext cx="5563800" cy="1289520"/>
            <a:chOff x="3377407" y="1044045"/>
            <a:chExt cx="5563800" cy="128952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E63A1F0-8F9E-9FB5-6F7F-A4B46BB886D2}"/>
                    </a:ext>
                  </a:extLst>
                </p14:cNvPr>
                <p14:cNvContentPartPr/>
                <p14:nvPr/>
              </p14:nvContentPartPr>
              <p14:xfrm>
                <a:off x="3377407" y="1381725"/>
                <a:ext cx="2356920" cy="951840"/>
              </p14:xfrm>
            </p:contentPart>
          </mc:Choice>
          <mc:Fallback xmlns="">
            <p:pic>
              <p:nvPicPr>
                <p:cNvPr id="2" name="Ink 1">
                  <a:extLst>
                    <a:ext uri="{FF2B5EF4-FFF2-40B4-BE49-F238E27FC236}">
                      <a16:creationId xmlns:a16="http://schemas.microsoft.com/office/drawing/2014/main" id="{0E63A1F0-8F9E-9FB5-6F7F-A4B46BB886D2}"/>
                    </a:ext>
                  </a:extLst>
                </p:cNvPr>
                <p:cNvPicPr/>
                <p:nvPr/>
              </p:nvPicPr>
              <p:blipFill>
                <a:blip r:embed="rId3"/>
                <a:stretch>
                  <a:fillRect/>
                </a:stretch>
              </p:blipFill>
              <p:spPr>
                <a:xfrm>
                  <a:off x="3373087" y="1377405"/>
                  <a:ext cx="2365560" cy="960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D0B19250-4176-6320-667C-0F06A251E20F}"/>
                    </a:ext>
                  </a:extLst>
                </p14:cNvPr>
                <p14:cNvContentPartPr/>
                <p14:nvPr/>
              </p14:nvContentPartPr>
              <p14:xfrm>
                <a:off x="6020887" y="1044045"/>
                <a:ext cx="2920320" cy="1268280"/>
              </p14:xfrm>
            </p:contentPart>
          </mc:Choice>
          <mc:Fallback xmlns="">
            <p:pic>
              <p:nvPicPr>
                <p:cNvPr id="3" name="Ink 2">
                  <a:extLst>
                    <a:ext uri="{FF2B5EF4-FFF2-40B4-BE49-F238E27FC236}">
                      <a16:creationId xmlns:a16="http://schemas.microsoft.com/office/drawing/2014/main" id="{D0B19250-4176-6320-667C-0F06A251E20F}"/>
                    </a:ext>
                  </a:extLst>
                </p:cNvPr>
                <p:cNvPicPr/>
                <p:nvPr/>
              </p:nvPicPr>
              <p:blipFill>
                <a:blip r:embed="rId5"/>
                <a:stretch>
                  <a:fillRect/>
                </a:stretch>
              </p:blipFill>
              <p:spPr>
                <a:xfrm>
                  <a:off x="6016567" y="1039725"/>
                  <a:ext cx="2928960" cy="1276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4092B182-B83D-956F-888B-2E109A06B0DF}"/>
                  </a:ext>
                </a:extLst>
              </p14:cNvPr>
              <p14:cNvContentPartPr/>
              <p14:nvPr/>
            </p14:nvContentPartPr>
            <p14:xfrm>
              <a:off x="839767" y="2289645"/>
              <a:ext cx="2480040" cy="478080"/>
            </p14:xfrm>
          </p:contentPart>
        </mc:Choice>
        <mc:Fallback xmlns="">
          <p:pic>
            <p:nvPicPr>
              <p:cNvPr id="5" name="Ink 4">
                <a:extLst>
                  <a:ext uri="{FF2B5EF4-FFF2-40B4-BE49-F238E27FC236}">
                    <a16:creationId xmlns:a16="http://schemas.microsoft.com/office/drawing/2014/main" id="{4092B182-B83D-956F-888B-2E109A06B0DF}"/>
                  </a:ext>
                </a:extLst>
              </p:cNvPr>
              <p:cNvPicPr/>
              <p:nvPr/>
            </p:nvPicPr>
            <p:blipFill>
              <a:blip r:embed="rId7"/>
              <a:stretch>
                <a:fillRect/>
              </a:stretch>
            </p:blipFill>
            <p:spPr>
              <a:xfrm>
                <a:off x="835447" y="2285325"/>
                <a:ext cx="2488680" cy="486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29072194-E551-95F2-9B69-2788B20C7192}"/>
                  </a:ext>
                </a:extLst>
              </p14:cNvPr>
              <p14:cNvContentPartPr/>
              <p14:nvPr/>
            </p14:nvContentPartPr>
            <p14:xfrm>
              <a:off x="565087" y="2619405"/>
              <a:ext cx="2770200" cy="1440000"/>
            </p14:xfrm>
          </p:contentPart>
        </mc:Choice>
        <mc:Fallback xmlns="">
          <p:pic>
            <p:nvPicPr>
              <p:cNvPr id="6" name="Ink 5">
                <a:extLst>
                  <a:ext uri="{FF2B5EF4-FFF2-40B4-BE49-F238E27FC236}">
                    <a16:creationId xmlns:a16="http://schemas.microsoft.com/office/drawing/2014/main" id="{29072194-E551-95F2-9B69-2788B20C7192}"/>
                  </a:ext>
                </a:extLst>
              </p:cNvPr>
              <p:cNvPicPr/>
              <p:nvPr/>
            </p:nvPicPr>
            <p:blipFill>
              <a:blip r:embed="rId9"/>
              <a:stretch>
                <a:fillRect/>
              </a:stretch>
            </p:blipFill>
            <p:spPr>
              <a:xfrm>
                <a:off x="560767" y="2615085"/>
                <a:ext cx="2778840" cy="1448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D38E37C7-F8E1-1FF6-33A1-33A06E74070E}"/>
                  </a:ext>
                </a:extLst>
              </p14:cNvPr>
              <p14:cNvContentPartPr/>
              <p14:nvPr/>
            </p14:nvContentPartPr>
            <p14:xfrm>
              <a:off x="2072047" y="3335085"/>
              <a:ext cx="1370880" cy="122760"/>
            </p14:xfrm>
          </p:contentPart>
        </mc:Choice>
        <mc:Fallback xmlns="">
          <p:pic>
            <p:nvPicPr>
              <p:cNvPr id="7" name="Ink 6">
                <a:extLst>
                  <a:ext uri="{FF2B5EF4-FFF2-40B4-BE49-F238E27FC236}">
                    <a16:creationId xmlns:a16="http://schemas.microsoft.com/office/drawing/2014/main" id="{D38E37C7-F8E1-1FF6-33A1-33A06E74070E}"/>
                  </a:ext>
                </a:extLst>
              </p:cNvPr>
              <p:cNvPicPr/>
              <p:nvPr/>
            </p:nvPicPr>
            <p:blipFill>
              <a:blip r:embed="rId11"/>
              <a:stretch>
                <a:fillRect/>
              </a:stretch>
            </p:blipFill>
            <p:spPr>
              <a:xfrm>
                <a:off x="2067727" y="3330765"/>
                <a:ext cx="1379520" cy="131400"/>
              </a:xfrm>
              <a:prstGeom prst="rect">
                <a:avLst/>
              </a:prstGeom>
            </p:spPr>
          </p:pic>
        </mc:Fallback>
      </mc:AlternateContent>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153" name="Freeform: Shape 6152">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146" name="Picture 2" descr="Difference between IaaS, PaaS, and SaaS. Examples of Cloud Service Models |  LITSLINK Blog">
            <a:extLst>
              <a:ext uri="{FF2B5EF4-FFF2-40B4-BE49-F238E27FC236}">
                <a16:creationId xmlns:a16="http://schemas.microsoft.com/office/drawing/2014/main" id="{3D09303E-1C31-395D-D682-7B64C79F1C3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bwMode="auto">
          <a:xfrm>
            <a:off x="643467" y="1081846"/>
            <a:ext cx="7047923" cy="4690072"/>
          </a:xfrm>
          <a:prstGeom prst="rect">
            <a:avLst/>
          </a:prstGeom>
          <a:noFill/>
          <a:extLst>
            <a:ext uri="{909E8E84-426E-40DD-AFC4-6F175D3DCCD1}">
              <a14:hiddenFill xmlns:a14="http://schemas.microsoft.com/office/drawing/2010/main">
                <a:solidFill>
                  <a:srgbClr val="FFFFFF"/>
                </a:solidFill>
              </a14:hiddenFill>
            </a:ext>
          </a:extLst>
        </p:spPr>
      </p:pic>
      <p:grpSp>
        <p:nvGrpSpPr>
          <p:cNvPr id="6155" name="Group 6154">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6156"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6157"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C6CD02DD-EE53-A4CD-161A-15FC27BBEB92}"/>
                  </a:ext>
                </a:extLst>
              </p14:cNvPr>
              <p14:cNvContentPartPr/>
              <p14:nvPr/>
            </p14:nvContentPartPr>
            <p14:xfrm>
              <a:off x="1467607" y="1354725"/>
              <a:ext cx="2154960" cy="1781280"/>
            </p14:xfrm>
          </p:contentPart>
        </mc:Choice>
        <mc:Fallback xmlns="">
          <p:pic>
            <p:nvPicPr>
              <p:cNvPr id="13" name="Ink 12">
                <a:extLst>
                  <a:ext uri="{FF2B5EF4-FFF2-40B4-BE49-F238E27FC236}">
                    <a16:creationId xmlns:a16="http://schemas.microsoft.com/office/drawing/2014/main" id="{C6CD02DD-EE53-A4CD-161A-15FC27BBEB92}"/>
                  </a:ext>
                </a:extLst>
              </p:cNvPr>
              <p:cNvPicPr/>
              <p:nvPr/>
            </p:nvPicPr>
            <p:blipFill>
              <a:blip r:embed="rId5"/>
              <a:stretch>
                <a:fillRect/>
              </a:stretch>
            </p:blipFill>
            <p:spPr>
              <a:xfrm>
                <a:off x="1463287" y="1350405"/>
                <a:ext cx="2163600" cy="1789920"/>
              </a:xfrm>
              <a:prstGeom prst="rect">
                <a:avLst/>
              </a:prstGeom>
            </p:spPr>
          </p:pic>
        </mc:Fallback>
      </mc:AlternateContent>
      <p:grpSp>
        <p:nvGrpSpPr>
          <p:cNvPr id="18" name="Group 17">
            <a:extLst>
              <a:ext uri="{FF2B5EF4-FFF2-40B4-BE49-F238E27FC236}">
                <a16:creationId xmlns:a16="http://schemas.microsoft.com/office/drawing/2014/main" id="{79844BEA-359D-B739-8767-AC14BE57DBF6}"/>
              </a:ext>
            </a:extLst>
          </p:cNvPr>
          <p:cNvGrpSpPr/>
          <p:nvPr/>
        </p:nvGrpSpPr>
        <p:grpSpPr>
          <a:xfrm>
            <a:off x="2382367" y="911565"/>
            <a:ext cx="5629320" cy="3862440"/>
            <a:chOff x="2382367" y="911565"/>
            <a:chExt cx="5629320" cy="3862440"/>
          </a:xfrm>
        </p:grpSpPr>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E0E1047B-07A6-94AB-0307-FD8C8D2816EF}"/>
                    </a:ext>
                  </a:extLst>
                </p14:cNvPr>
                <p14:cNvContentPartPr/>
                <p14:nvPr/>
              </p14:nvContentPartPr>
              <p14:xfrm>
                <a:off x="2419447" y="911565"/>
                <a:ext cx="2435400" cy="1508760"/>
              </p14:xfrm>
            </p:contentPart>
          </mc:Choice>
          <mc:Fallback xmlns="">
            <p:pic>
              <p:nvPicPr>
                <p:cNvPr id="2" name="Ink 1">
                  <a:extLst>
                    <a:ext uri="{FF2B5EF4-FFF2-40B4-BE49-F238E27FC236}">
                      <a16:creationId xmlns:a16="http://schemas.microsoft.com/office/drawing/2014/main" id="{E0E1047B-07A6-94AB-0307-FD8C8D2816EF}"/>
                    </a:ext>
                  </a:extLst>
                </p:cNvPr>
                <p:cNvPicPr/>
                <p:nvPr/>
              </p:nvPicPr>
              <p:blipFill>
                <a:blip r:embed="rId7"/>
                <a:stretch>
                  <a:fillRect/>
                </a:stretch>
              </p:blipFill>
              <p:spPr>
                <a:xfrm>
                  <a:off x="2415127" y="907245"/>
                  <a:ext cx="2444040" cy="1517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EE4AA8DB-D441-5343-1B96-4D6594625993}"/>
                    </a:ext>
                  </a:extLst>
                </p14:cNvPr>
                <p14:cNvContentPartPr/>
                <p14:nvPr/>
              </p14:nvContentPartPr>
              <p14:xfrm>
                <a:off x="2862967" y="2295765"/>
                <a:ext cx="1780920" cy="1341000"/>
              </p14:xfrm>
            </p:contentPart>
          </mc:Choice>
          <mc:Fallback xmlns="">
            <p:pic>
              <p:nvPicPr>
                <p:cNvPr id="3" name="Ink 2">
                  <a:extLst>
                    <a:ext uri="{FF2B5EF4-FFF2-40B4-BE49-F238E27FC236}">
                      <a16:creationId xmlns:a16="http://schemas.microsoft.com/office/drawing/2014/main" id="{EE4AA8DB-D441-5343-1B96-4D6594625993}"/>
                    </a:ext>
                  </a:extLst>
                </p:cNvPr>
                <p:cNvPicPr/>
                <p:nvPr/>
              </p:nvPicPr>
              <p:blipFill>
                <a:blip r:embed="rId9"/>
                <a:stretch>
                  <a:fillRect/>
                </a:stretch>
              </p:blipFill>
              <p:spPr>
                <a:xfrm>
                  <a:off x="2858647" y="2291445"/>
                  <a:ext cx="1789560" cy="1349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7EBC6C29-E9B8-2C09-EBF1-042B58C95180}"/>
                    </a:ext>
                  </a:extLst>
                </p14:cNvPr>
                <p14:cNvContentPartPr/>
                <p14:nvPr/>
              </p14:nvContentPartPr>
              <p14:xfrm>
                <a:off x="2823367" y="3408165"/>
                <a:ext cx="1321920" cy="1365480"/>
              </p14:xfrm>
            </p:contentPart>
          </mc:Choice>
          <mc:Fallback xmlns="">
            <p:pic>
              <p:nvPicPr>
                <p:cNvPr id="4" name="Ink 3">
                  <a:extLst>
                    <a:ext uri="{FF2B5EF4-FFF2-40B4-BE49-F238E27FC236}">
                      <a16:creationId xmlns:a16="http://schemas.microsoft.com/office/drawing/2014/main" id="{7EBC6C29-E9B8-2C09-EBF1-042B58C95180}"/>
                    </a:ext>
                  </a:extLst>
                </p:cNvPr>
                <p:cNvPicPr/>
                <p:nvPr/>
              </p:nvPicPr>
              <p:blipFill>
                <a:blip r:embed="rId11"/>
                <a:stretch>
                  <a:fillRect/>
                </a:stretch>
              </p:blipFill>
              <p:spPr>
                <a:xfrm>
                  <a:off x="2819047" y="3403845"/>
                  <a:ext cx="1330560" cy="1374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040A7FB8-A0A7-B04C-DAA0-D9E0E885CCBB}"/>
                    </a:ext>
                  </a:extLst>
                </p14:cNvPr>
                <p14:cNvContentPartPr/>
                <p14:nvPr/>
              </p14:nvContentPartPr>
              <p14:xfrm>
                <a:off x="5982367" y="2375685"/>
                <a:ext cx="1702080" cy="551160"/>
              </p14:xfrm>
            </p:contentPart>
          </mc:Choice>
          <mc:Fallback xmlns="">
            <p:pic>
              <p:nvPicPr>
                <p:cNvPr id="6" name="Ink 5">
                  <a:extLst>
                    <a:ext uri="{FF2B5EF4-FFF2-40B4-BE49-F238E27FC236}">
                      <a16:creationId xmlns:a16="http://schemas.microsoft.com/office/drawing/2014/main" id="{040A7FB8-A0A7-B04C-DAA0-D9E0E885CCBB}"/>
                    </a:ext>
                  </a:extLst>
                </p:cNvPr>
                <p:cNvPicPr/>
                <p:nvPr/>
              </p:nvPicPr>
              <p:blipFill>
                <a:blip r:embed="rId13"/>
                <a:stretch>
                  <a:fillRect/>
                </a:stretch>
              </p:blipFill>
              <p:spPr>
                <a:xfrm>
                  <a:off x="5978047" y="2371365"/>
                  <a:ext cx="1710720" cy="559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7AC94889-5809-59AA-8920-128CD5DA2D50}"/>
                    </a:ext>
                  </a:extLst>
                </p14:cNvPr>
                <p14:cNvContentPartPr/>
                <p14:nvPr/>
              </p14:nvContentPartPr>
              <p14:xfrm>
                <a:off x="2967727" y="3418605"/>
                <a:ext cx="362520" cy="98640"/>
              </p14:xfrm>
            </p:contentPart>
          </mc:Choice>
          <mc:Fallback xmlns="">
            <p:pic>
              <p:nvPicPr>
                <p:cNvPr id="8" name="Ink 7">
                  <a:extLst>
                    <a:ext uri="{FF2B5EF4-FFF2-40B4-BE49-F238E27FC236}">
                      <a16:creationId xmlns:a16="http://schemas.microsoft.com/office/drawing/2014/main" id="{7AC94889-5809-59AA-8920-128CD5DA2D50}"/>
                    </a:ext>
                  </a:extLst>
                </p:cNvPr>
                <p:cNvPicPr/>
                <p:nvPr/>
              </p:nvPicPr>
              <p:blipFill>
                <a:blip r:embed="rId15"/>
                <a:stretch>
                  <a:fillRect/>
                </a:stretch>
              </p:blipFill>
              <p:spPr>
                <a:xfrm>
                  <a:off x="2963407" y="3414285"/>
                  <a:ext cx="3711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Ink 8">
                  <a:extLst>
                    <a:ext uri="{FF2B5EF4-FFF2-40B4-BE49-F238E27FC236}">
                      <a16:creationId xmlns:a16="http://schemas.microsoft.com/office/drawing/2014/main" id="{03AF8599-0B5C-2928-EC32-833DCB5DA688}"/>
                    </a:ext>
                  </a:extLst>
                </p14:cNvPr>
                <p14:cNvContentPartPr/>
                <p14:nvPr/>
              </p14:nvContentPartPr>
              <p14:xfrm>
                <a:off x="5089207" y="3353445"/>
                <a:ext cx="2922480" cy="489960"/>
              </p14:xfrm>
            </p:contentPart>
          </mc:Choice>
          <mc:Fallback xmlns="">
            <p:pic>
              <p:nvPicPr>
                <p:cNvPr id="9" name="Ink 8">
                  <a:extLst>
                    <a:ext uri="{FF2B5EF4-FFF2-40B4-BE49-F238E27FC236}">
                      <a16:creationId xmlns:a16="http://schemas.microsoft.com/office/drawing/2014/main" id="{03AF8599-0B5C-2928-EC32-833DCB5DA688}"/>
                    </a:ext>
                  </a:extLst>
                </p:cNvPr>
                <p:cNvPicPr/>
                <p:nvPr/>
              </p:nvPicPr>
              <p:blipFill>
                <a:blip r:embed="rId17"/>
                <a:stretch>
                  <a:fillRect/>
                </a:stretch>
              </p:blipFill>
              <p:spPr>
                <a:xfrm>
                  <a:off x="5084887" y="3349125"/>
                  <a:ext cx="2931120" cy="498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Ink 10">
                  <a:extLst>
                    <a:ext uri="{FF2B5EF4-FFF2-40B4-BE49-F238E27FC236}">
                      <a16:creationId xmlns:a16="http://schemas.microsoft.com/office/drawing/2014/main" id="{61A778CE-4FAF-7798-422B-CEC316691A31}"/>
                    </a:ext>
                  </a:extLst>
                </p14:cNvPr>
                <p14:cNvContentPartPr/>
                <p14:nvPr/>
              </p14:nvContentPartPr>
              <p14:xfrm>
                <a:off x="2382367" y="4695885"/>
                <a:ext cx="433440" cy="78120"/>
              </p14:xfrm>
            </p:contentPart>
          </mc:Choice>
          <mc:Fallback xmlns="">
            <p:pic>
              <p:nvPicPr>
                <p:cNvPr id="11" name="Ink 10">
                  <a:extLst>
                    <a:ext uri="{FF2B5EF4-FFF2-40B4-BE49-F238E27FC236}">
                      <a16:creationId xmlns:a16="http://schemas.microsoft.com/office/drawing/2014/main" id="{61A778CE-4FAF-7798-422B-CEC316691A31}"/>
                    </a:ext>
                  </a:extLst>
                </p:cNvPr>
                <p:cNvPicPr/>
                <p:nvPr/>
              </p:nvPicPr>
              <p:blipFill>
                <a:blip r:embed="rId19"/>
                <a:stretch>
                  <a:fillRect/>
                </a:stretch>
              </p:blipFill>
              <p:spPr>
                <a:xfrm>
                  <a:off x="2378047" y="4691565"/>
                  <a:ext cx="4420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Ink 11">
                  <a:extLst>
                    <a:ext uri="{FF2B5EF4-FFF2-40B4-BE49-F238E27FC236}">
                      <a16:creationId xmlns:a16="http://schemas.microsoft.com/office/drawing/2014/main" id="{D3C56140-A35E-F9DC-6A6F-E1EA8E09EA79}"/>
                    </a:ext>
                  </a:extLst>
                </p14:cNvPr>
                <p14:cNvContentPartPr/>
                <p14:nvPr/>
              </p14:nvContentPartPr>
              <p14:xfrm>
                <a:off x="5467927" y="4224285"/>
                <a:ext cx="1964880" cy="495360"/>
              </p14:xfrm>
            </p:contentPart>
          </mc:Choice>
          <mc:Fallback xmlns="">
            <p:pic>
              <p:nvPicPr>
                <p:cNvPr id="12" name="Ink 11">
                  <a:extLst>
                    <a:ext uri="{FF2B5EF4-FFF2-40B4-BE49-F238E27FC236}">
                      <a16:creationId xmlns:a16="http://schemas.microsoft.com/office/drawing/2014/main" id="{D3C56140-A35E-F9DC-6A6F-E1EA8E09EA79}"/>
                    </a:ext>
                  </a:extLst>
                </p:cNvPr>
                <p:cNvPicPr/>
                <p:nvPr/>
              </p:nvPicPr>
              <p:blipFill>
                <a:blip r:embed="rId21"/>
                <a:stretch>
                  <a:fillRect/>
                </a:stretch>
              </p:blipFill>
              <p:spPr>
                <a:xfrm>
                  <a:off x="5463607" y="4219965"/>
                  <a:ext cx="1973520" cy="504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814C913F-80C6-3A88-99A5-0EBB91CA89E1}"/>
                    </a:ext>
                  </a:extLst>
                </p14:cNvPr>
                <p14:cNvContentPartPr/>
                <p14:nvPr/>
              </p14:nvContentPartPr>
              <p14:xfrm>
                <a:off x="3165007" y="1984005"/>
                <a:ext cx="1169280" cy="775440"/>
              </p14:xfrm>
            </p:contentPart>
          </mc:Choice>
          <mc:Fallback xmlns="">
            <p:pic>
              <p:nvPicPr>
                <p:cNvPr id="15" name="Ink 14">
                  <a:extLst>
                    <a:ext uri="{FF2B5EF4-FFF2-40B4-BE49-F238E27FC236}">
                      <a16:creationId xmlns:a16="http://schemas.microsoft.com/office/drawing/2014/main" id="{814C913F-80C6-3A88-99A5-0EBB91CA89E1}"/>
                    </a:ext>
                  </a:extLst>
                </p:cNvPr>
                <p:cNvPicPr/>
                <p:nvPr/>
              </p:nvPicPr>
              <p:blipFill>
                <a:blip r:embed="rId23"/>
                <a:stretch>
                  <a:fillRect/>
                </a:stretch>
              </p:blipFill>
              <p:spPr>
                <a:xfrm>
                  <a:off x="3160687" y="1979685"/>
                  <a:ext cx="1177920" cy="784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D5F5FA5A-B259-6516-025A-53C0C9A5078E}"/>
                    </a:ext>
                  </a:extLst>
                </p14:cNvPr>
                <p14:cNvContentPartPr/>
                <p14:nvPr/>
              </p14:nvContentPartPr>
              <p14:xfrm>
                <a:off x="3285967" y="2917845"/>
                <a:ext cx="937800" cy="569520"/>
              </p14:xfrm>
            </p:contentPart>
          </mc:Choice>
          <mc:Fallback xmlns="">
            <p:pic>
              <p:nvPicPr>
                <p:cNvPr id="16" name="Ink 15">
                  <a:extLst>
                    <a:ext uri="{FF2B5EF4-FFF2-40B4-BE49-F238E27FC236}">
                      <a16:creationId xmlns:a16="http://schemas.microsoft.com/office/drawing/2014/main" id="{D5F5FA5A-B259-6516-025A-53C0C9A5078E}"/>
                    </a:ext>
                  </a:extLst>
                </p:cNvPr>
                <p:cNvPicPr/>
                <p:nvPr/>
              </p:nvPicPr>
              <p:blipFill>
                <a:blip r:embed="rId25"/>
                <a:stretch>
                  <a:fillRect/>
                </a:stretch>
              </p:blipFill>
              <p:spPr>
                <a:xfrm>
                  <a:off x="3281647" y="2913525"/>
                  <a:ext cx="946440" cy="578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6C25A5E4-8605-6B34-AF70-968B647A4C90}"/>
                    </a:ext>
                  </a:extLst>
                </p14:cNvPr>
                <p14:cNvContentPartPr/>
                <p14:nvPr/>
              </p14:nvContentPartPr>
              <p14:xfrm>
                <a:off x="3429967" y="3645765"/>
                <a:ext cx="1151640" cy="938880"/>
              </p14:xfrm>
            </p:contentPart>
          </mc:Choice>
          <mc:Fallback xmlns="">
            <p:pic>
              <p:nvPicPr>
                <p:cNvPr id="17" name="Ink 16">
                  <a:extLst>
                    <a:ext uri="{FF2B5EF4-FFF2-40B4-BE49-F238E27FC236}">
                      <a16:creationId xmlns:a16="http://schemas.microsoft.com/office/drawing/2014/main" id="{6C25A5E4-8605-6B34-AF70-968B647A4C90}"/>
                    </a:ext>
                  </a:extLst>
                </p:cNvPr>
                <p:cNvPicPr/>
                <p:nvPr/>
              </p:nvPicPr>
              <p:blipFill>
                <a:blip r:embed="rId27"/>
                <a:stretch>
                  <a:fillRect/>
                </a:stretch>
              </p:blipFill>
              <p:spPr>
                <a:xfrm>
                  <a:off x="3425647" y="3641445"/>
                  <a:ext cx="1160280" cy="947520"/>
                </a:xfrm>
                <a:prstGeom prst="rect">
                  <a:avLst/>
                </a:prstGeom>
              </p:spPr>
            </p:pic>
          </mc:Fallback>
        </mc:AlternateContent>
      </p:grpSp>
    </p:spTree>
    <p:extLst>
      <p:ext uri="{BB962C8B-B14F-4D97-AF65-F5344CB8AC3E}">
        <p14:creationId xmlns:p14="http://schemas.microsoft.com/office/powerpoint/2010/main" val="4278542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241D3-2FFF-0438-0FDC-C48FF51291F5}"/>
              </a:ext>
            </a:extLst>
          </p:cNvPr>
          <p:cNvSpPr>
            <a:spLocks noGrp="1"/>
          </p:cNvSpPr>
          <p:nvPr>
            <p:ph type="title"/>
          </p:nvPr>
        </p:nvSpPr>
        <p:spPr/>
        <p:txBody>
          <a:bodyPr/>
          <a:lstStyle/>
          <a:p>
            <a:r>
              <a:rPr lang="en-IN" dirty="0"/>
              <a:t>SaaS</a:t>
            </a:r>
          </a:p>
        </p:txBody>
      </p:sp>
      <p:sp>
        <p:nvSpPr>
          <p:cNvPr id="3" name="Content Placeholder 2">
            <a:extLst>
              <a:ext uri="{FF2B5EF4-FFF2-40B4-BE49-F238E27FC236}">
                <a16:creationId xmlns:a16="http://schemas.microsoft.com/office/drawing/2014/main" id="{FB375309-6448-8A43-4FD0-A2910C9B2ACE}"/>
              </a:ext>
            </a:extLst>
          </p:cNvPr>
          <p:cNvSpPr>
            <a:spLocks noGrp="1"/>
          </p:cNvSpPr>
          <p:nvPr>
            <p:ph idx="1"/>
          </p:nvPr>
        </p:nvSpPr>
        <p:spPr/>
        <p:txBody>
          <a:bodyPr/>
          <a:lstStyle/>
          <a:p>
            <a:r>
              <a:rPr lang="en-US" b="0" i="0" dirty="0">
                <a:solidFill>
                  <a:srgbClr val="161616"/>
                </a:solidFill>
                <a:effectLst/>
                <a:highlight>
                  <a:srgbClr val="FFFFFF"/>
                </a:highlight>
                <a:latin typeface="IBM Plex Sans" panose="020F0502020204030204" pitchFamily="34" charset="0"/>
              </a:rPr>
              <a:t>SaaS (sometimes called cloud application services) is cloud-hosted, ready-to-use application software. </a:t>
            </a:r>
          </a:p>
          <a:p>
            <a:r>
              <a:rPr lang="en-US" b="0" i="0" dirty="0">
                <a:solidFill>
                  <a:srgbClr val="161616"/>
                </a:solidFill>
                <a:effectLst/>
                <a:highlight>
                  <a:srgbClr val="FFFFFF"/>
                </a:highlight>
                <a:latin typeface="IBM Plex Sans" panose="020F0502020204030204" pitchFamily="34" charset="0"/>
              </a:rPr>
              <a:t>Users pay a monthly or annual fee to use a complete application from within a web browser, desktop client or mobile app. </a:t>
            </a:r>
          </a:p>
          <a:p>
            <a:r>
              <a:rPr lang="en-US" b="0" i="0" dirty="0">
                <a:solidFill>
                  <a:srgbClr val="161616"/>
                </a:solidFill>
                <a:effectLst/>
                <a:highlight>
                  <a:srgbClr val="FFFFFF"/>
                </a:highlight>
                <a:latin typeface="IBM Plex Sans" panose="020F0502020204030204" pitchFamily="34" charset="0"/>
              </a:rPr>
              <a:t>The application and all of the infrastructure required to deliver it—servers, storage, networking, middleware, application software, data storage—are hosted and managed by the SaaS vendor. </a:t>
            </a:r>
            <a:endParaRPr lang="en-IN" dirty="0"/>
          </a:p>
        </p:txBody>
      </p:sp>
      <p:grpSp>
        <p:nvGrpSpPr>
          <p:cNvPr id="6" name="Group 5">
            <a:extLst>
              <a:ext uri="{FF2B5EF4-FFF2-40B4-BE49-F238E27FC236}">
                <a16:creationId xmlns:a16="http://schemas.microsoft.com/office/drawing/2014/main" id="{8107395E-1D0B-0B82-7F75-4A1F07FA75DC}"/>
              </a:ext>
            </a:extLst>
          </p:cNvPr>
          <p:cNvGrpSpPr/>
          <p:nvPr/>
        </p:nvGrpSpPr>
        <p:grpSpPr>
          <a:xfrm>
            <a:off x="1037407" y="2221605"/>
            <a:ext cx="8106480" cy="211680"/>
            <a:chOff x="1037407" y="2221605"/>
            <a:chExt cx="8106480" cy="21168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26DDBF55-07CE-3B7E-3CA9-6DE65E1A96E1}"/>
                    </a:ext>
                  </a:extLst>
                </p14:cNvPr>
                <p14:cNvContentPartPr/>
                <p14:nvPr/>
              </p14:nvContentPartPr>
              <p14:xfrm>
                <a:off x="1037407" y="2335725"/>
                <a:ext cx="261000" cy="97560"/>
              </p14:xfrm>
            </p:contentPart>
          </mc:Choice>
          <mc:Fallback xmlns="">
            <p:pic>
              <p:nvPicPr>
                <p:cNvPr id="4" name="Ink 3">
                  <a:extLst>
                    <a:ext uri="{FF2B5EF4-FFF2-40B4-BE49-F238E27FC236}">
                      <a16:creationId xmlns:a16="http://schemas.microsoft.com/office/drawing/2014/main" id="{26DDBF55-07CE-3B7E-3CA9-6DE65E1A96E1}"/>
                    </a:ext>
                  </a:extLst>
                </p:cNvPr>
                <p:cNvPicPr/>
                <p:nvPr/>
              </p:nvPicPr>
              <p:blipFill>
                <a:blip r:embed="rId3"/>
                <a:stretch>
                  <a:fillRect/>
                </a:stretch>
              </p:blipFill>
              <p:spPr>
                <a:xfrm>
                  <a:off x="1033087" y="2331405"/>
                  <a:ext cx="2696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C3D261A3-9823-2093-307B-3D976BA68A5E}"/>
                    </a:ext>
                  </a:extLst>
                </p14:cNvPr>
                <p14:cNvContentPartPr/>
                <p14:nvPr/>
              </p14:nvContentPartPr>
              <p14:xfrm>
                <a:off x="4741447" y="2221605"/>
                <a:ext cx="4402440" cy="150840"/>
              </p14:xfrm>
            </p:contentPart>
          </mc:Choice>
          <mc:Fallback xmlns="">
            <p:pic>
              <p:nvPicPr>
                <p:cNvPr id="5" name="Ink 4">
                  <a:extLst>
                    <a:ext uri="{FF2B5EF4-FFF2-40B4-BE49-F238E27FC236}">
                      <a16:creationId xmlns:a16="http://schemas.microsoft.com/office/drawing/2014/main" id="{C3D261A3-9823-2093-307B-3D976BA68A5E}"/>
                    </a:ext>
                  </a:extLst>
                </p:cNvPr>
                <p:cNvPicPr/>
                <p:nvPr/>
              </p:nvPicPr>
              <p:blipFill>
                <a:blip r:embed="rId5"/>
                <a:stretch>
                  <a:fillRect/>
                </a:stretch>
              </p:blipFill>
              <p:spPr>
                <a:xfrm>
                  <a:off x="4737127" y="2217285"/>
                  <a:ext cx="4411080" cy="159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80AB7CFA-C18D-8507-6A75-78FCC3C623BA}"/>
                  </a:ext>
                </a:extLst>
              </p14:cNvPr>
              <p14:cNvContentPartPr/>
              <p14:nvPr/>
            </p14:nvContentPartPr>
            <p14:xfrm>
              <a:off x="6425527" y="4302405"/>
              <a:ext cx="3545640" cy="249840"/>
            </p14:xfrm>
          </p:contentPart>
        </mc:Choice>
        <mc:Fallback xmlns="">
          <p:pic>
            <p:nvPicPr>
              <p:cNvPr id="7" name="Ink 6">
                <a:extLst>
                  <a:ext uri="{FF2B5EF4-FFF2-40B4-BE49-F238E27FC236}">
                    <a16:creationId xmlns:a16="http://schemas.microsoft.com/office/drawing/2014/main" id="{80AB7CFA-C18D-8507-6A75-78FCC3C623BA}"/>
                  </a:ext>
                </a:extLst>
              </p:cNvPr>
              <p:cNvPicPr/>
              <p:nvPr/>
            </p:nvPicPr>
            <p:blipFill>
              <a:blip r:embed="rId7"/>
              <a:stretch>
                <a:fillRect/>
              </a:stretch>
            </p:blipFill>
            <p:spPr>
              <a:xfrm>
                <a:off x="6421207" y="4298085"/>
                <a:ext cx="3554280" cy="258480"/>
              </a:xfrm>
              <a:prstGeom prst="rect">
                <a:avLst/>
              </a:prstGeom>
            </p:spPr>
          </p:pic>
        </mc:Fallback>
      </mc:AlternateContent>
      <p:grpSp>
        <p:nvGrpSpPr>
          <p:cNvPr id="21" name="Group 20">
            <a:extLst>
              <a:ext uri="{FF2B5EF4-FFF2-40B4-BE49-F238E27FC236}">
                <a16:creationId xmlns:a16="http://schemas.microsoft.com/office/drawing/2014/main" id="{BA81010D-761E-5F74-764D-C6665B44DFF5}"/>
              </a:ext>
            </a:extLst>
          </p:cNvPr>
          <p:cNvGrpSpPr/>
          <p:nvPr/>
        </p:nvGrpSpPr>
        <p:grpSpPr>
          <a:xfrm>
            <a:off x="1500727" y="3425445"/>
            <a:ext cx="8446320" cy="2388960"/>
            <a:chOff x="1500727" y="3425445"/>
            <a:chExt cx="8446320" cy="2388960"/>
          </a:xfrm>
        </p:grpSpPr>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C99A7BB4-8F34-E43A-81D4-A8490565C493}"/>
                    </a:ext>
                  </a:extLst>
                </p14:cNvPr>
                <p14:cNvContentPartPr/>
                <p14:nvPr/>
              </p14:nvContentPartPr>
              <p14:xfrm>
                <a:off x="2029927" y="3929805"/>
                <a:ext cx="1308240" cy="587160"/>
              </p14:xfrm>
            </p:contentPart>
          </mc:Choice>
          <mc:Fallback xmlns="">
            <p:pic>
              <p:nvPicPr>
                <p:cNvPr id="8" name="Ink 7">
                  <a:extLst>
                    <a:ext uri="{FF2B5EF4-FFF2-40B4-BE49-F238E27FC236}">
                      <a16:creationId xmlns:a16="http://schemas.microsoft.com/office/drawing/2014/main" id="{C99A7BB4-8F34-E43A-81D4-A8490565C493}"/>
                    </a:ext>
                  </a:extLst>
                </p:cNvPr>
                <p:cNvPicPr/>
                <p:nvPr/>
              </p:nvPicPr>
              <p:blipFill>
                <a:blip r:embed="rId9"/>
                <a:stretch>
                  <a:fillRect/>
                </a:stretch>
              </p:blipFill>
              <p:spPr>
                <a:xfrm>
                  <a:off x="2025607" y="3925485"/>
                  <a:ext cx="1316880" cy="595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A8C4D8EA-8BFD-2771-CDBD-DB7B8B6389A9}"/>
                    </a:ext>
                  </a:extLst>
                </p14:cNvPr>
                <p14:cNvContentPartPr/>
                <p14:nvPr/>
              </p14:nvContentPartPr>
              <p14:xfrm>
                <a:off x="3513847" y="3876165"/>
                <a:ext cx="1393560" cy="684000"/>
              </p14:xfrm>
            </p:contentPart>
          </mc:Choice>
          <mc:Fallback xmlns="">
            <p:pic>
              <p:nvPicPr>
                <p:cNvPr id="9" name="Ink 8">
                  <a:extLst>
                    <a:ext uri="{FF2B5EF4-FFF2-40B4-BE49-F238E27FC236}">
                      <a16:creationId xmlns:a16="http://schemas.microsoft.com/office/drawing/2014/main" id="{A8C4D8EA-8BFD-2771-CDBD-DB7B8B6389A9}"/>
                    </a:ext>
                  </a:extLst>
                </p:cNvPr>
                <p:cNvPicPr/>
                <p:nvPr/>
              </p:nvPicPr>
              <p:blipFill>
                <a:blip r:embed="rId11"/>
                <a:stretch>
                  <a:fillRect/>
                </a:stretch>
              </p:blipFill>
              <p:spPr>
                <a:xfrm>
                  <a:off x="3509527" y="3871845"/>
                  <a:ext cx="1402200" cy="692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18A2027F-C977-9C5A-2499-EEA9894F7FC4}"/>
                    </a:ext>
                  </a:extLst>
                </p14:cNvPr>
                <p14:cNvContentPartPr/>
                <p14:nvPr/>
              </p14:nvContentPartPr>
              <p14:xfrm>
                <a:off x="5639647" y="3425445"/>
                <a:ext cx="1885320" cy="1092600"/>
              </p14:xfrm>
            </p:contentPart>
          </mc:Choice>
          <mc:Fallback xmlns="">
            <p:pic>
              <p:nvPicPr>
                <p:cNvPr id="11" name="Ink 10">
                  <a:extLst>
                    <a:ext uri="{FF2B5EF4-FFF2-40B4-BE49-F238E27FC236}">
                      <a16:creationId xmlns:a16="http://schemas.microsoft.com/office/drawing/2014/main" id="{18A2027F-C977-9C5A-2499-EEA9894F7FC4}"/>
                    </a:ext>
                  </a:extLst>
                </p:cNvPr>
                <p:cNvPicPr/>
                <p:nvPr/>
              </p:nvPicPr>
              <p:blipFill>
                <a:blip r:embed="rId13"/>
                <a:stretch>
                  <a:fillRect/>
                </a:stretch>
              </p:blipFill>
              <p:spPr>
                <a:xfrm>
                  <a:off x="5635327" y="3421125"/>
                  <a:ext cx="1893960" cy="1101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E707D362-E3AC-0FBA-1ECC-8CBD47978A06}"/>
                    </a:ext>
                  </a:extLst>
                </p14:cNvPr>
                <p14:cNvContentPartPr/>
                <p14:nvPr/>
              </p14:nvContentPartPr>
              <p14:xfrm>
                <a:off x="7945447" y="4079565"/>
                <a:ext cx="947160" cy="801000"/>
              </p14:xfrm>
            </p:contentPart>
          </mc:Choice>
          <mc:Fallback xmlns="">
            <p:pic>
              <p:nvPicPr>
                <p:cNvPr id="12" name="Ink 11">
                  <a:extLst>
                    <a:ext uri="{FF2B5EF4-FFF2-40B4-BE49-F238E27FC236}">
                      <a16:creationId xmlns:a16="http://schemas.microsoft.com/office/drawing/2014/main" id="{E707D362-E3AC-0FBA-1ECC-8CBD47978A06}"/>
                    </a:ext>
                  </a:extLst>
                </p:cNvPr>
                <p:cNvPicPr/>
                <p:nvPr/>
              </p:nvPicPr>
              <p:blipFill>
                <a:blip r:embed="rId15"/>
                <a:stretch>
                  <a:fillRect/>
                </a:stretch>
              </p:blipFill>
              <p:spPr>
                <a:xfrm>
                  <a:off x="7941127" y="4075245"/>
                  <a:ext cx="955800" cy="809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2252A0A8-2390-E853-BC65-0F19990FDDAD}"/>
                    </a:ext>
                  </a:extLst>
                </p14:cNvPr>
                <p14:cNvContentPartPr/>
                <p14:nvPr/>
              </p14:nvContentPartPr>
              <p14:xfrm>
                <a:off x="1519447" y="4592565"/>
                <a:ext cx="1481760" cy="771120"/>
              </p14:xfrm>
            </p:contentPart>
          </mc:Choice>
          <mc:Fallback xmlns="">
            <p:pic>
              <p:nvPicPr>
                <p:cNvPr id="14" name="Ink 13">
                  <a:extLst>
                    <a:ext uri="{FF2B5EF4-FFF2-40B4-BE49-F238E27FC236}">
                      <a16:creationId xmlns:a16="http://schemas.microsoft.com/office/drawing/2014/main" id="{2252A0A8-2390-E853-BC65-0F19990FDDAD}"/>
                    </a:ext>
                  </a:extLst>
                </p:cNvPr>
                <p:cNvPicPr/>
                <p:nvPr/>
              </p:nvPicPr>
              <p:blipFill>
                <a:blip r:embed="rId17"/>
                <a:stretch>
                  <a:fillRect/>
                </a:stretch>
              </p:blipFill>
              <p:spPr>
                <a:xfrm>
                  <a:off x="1515127" y="4588245"/>
                  <a:ext cx="1490400" cy="779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62BB6CEB-47F3-800F-2562-4D42D496197B}"/>
                    </a:ext>
                  </a:extLst>
                </p14:cNvPr>
                <p14:cNvContentPartPr/>
                <p14:nvPr/>
              </p14:nvContentPartPr>
              <p14:xfrm>
                <a:off x="3608887" y="5081085"/>
                <a:ext cx="977760" cy="183240"/>
              </p14:xfrm>
            </p:contentPart>
          </mc:Choice>
          <mc:Fallback xmlns="">
            <p:pic>
              <p:nvPicPr>
                <p:cNvPr id="16" name="Ink 15">
                  <a:extLst>
                    <a:ext uri="{FF2B5EF4-FFF2-40B4-BE49-F238E27FC236}">
                      <a16:creationId xmlns:a16="http://schemas.microsoft.com/office/drawing/2014/main" id="{62BB6CEB-47F3-800F-2562-4D42D496197B}"/>
                    </a:ext>
                  </a:extLst>
                </p:cNvPr>
                <p:cNvPicPr/>
                <p:nvPr/>
              </p:nvPicPr>
              <p:blipFill>
                <a:blip r:embed="rId19"/>
                <a:stretch>
                  <a:fillRect/>
                </a:stretch>
              </p:blipFill>
              <p:spPr>
                <a:xfrm>
                  <a:off x="3604567" y="5076765"/>
                  <a:ext cx="9864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k 17">
                  <a:extLst>
                    <a:ext uri="{FF2B5EF4-FFF2-40B4-BE49-F238E27FC236}">
                      <a16:creationId xmlns:a16="http://schemas.microsoft.com/office/drawing/2014/main" id="{4F097960-4F2B-C039-E81A-DAAB7C28F7F5}"/>
                    </a:ext>
                  </a:extLst>
                </p14:cNvPr>
                <p14:cNvContentPartPr/>
                <p14:nvPr/>
              </p14:nvContentPartPr>
              <p14:xfrm>
                <a:off x="4937647" y="5358285"/>
                <a:ext cx="5009400" cy="140400"/>
              </p14:xfrm>
            </p:contentPart>
          </mc:Choice>
          <mc:Fallback xmlns="">
            <p:pic>
              <p:nvPicPr>
                <p:cNvPr id="18" name="Ink 17">
                  <a:extLst>
                    <a:ext uri="{FF2B5EF4-FFF2-40B4-BE49-F238E27FC236}">
                      <a16:creationId xmlns:a16="http://schemas.microsoft.com/office/drawing/2014/main" id="{4F097960-4F2B-C039-E81A-DAAB7C28F7F5}"/>
                    </a:ext>
                  </a:extLst>
                </p:cNvPr>
                <p:cNvPicPr/>
                <p:nvPr/>
              </p:nvPicPr>
              <p:blipFill>
                <a:blip r:embed="rId21"/>
                <a:stretch>
                  <a:fillRect/>
                </a:stretch>
              </p:blipFill>
              <p:spPr>
                <a:xfrm>
                  <a:off x="4933327" y="5353965"/>
                  <a:ext cx="50180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7C001D56-8268-D28E-68B6-44998A3804B2}"/>
                    </a:ext>
                  </a:extLst>
                </p14:cNvPr>
                <p14:cNvContentPartPr/>
                <p14:nvPr/>
              </p14:nvContentPartPr>
              <p14:xfrm>
                <a:off x="1500727" y="5668965"/>
                <a:ext cx="2707920" cy="145440"/>
              </p14:xfrm>
            </p:contentPart>
          </mc:Choice>
          <mc:Fallback xmlns="">
            <p:pic>
              <p:nvPicPr>
                <p:cNvPr id="19" name="Ink 18">
                  <a:extLst>
                    <a:ext uri="{FF2B5EF4-FFF2-40B4-BE49-F238E27FC236}">
                      <a16:creationId xmlns:a16="http://schemas.microsoft.com/office/drawing/2014/main" id="{7C001D56-8268-D28E-68B6-44998A3804B2}"/>
                    </a:ext>
                  </a:extLst>
                </p:cNvPr>
                <p:cNvPicPr/>
                <p:nvPr/>
              </p:nvPicPr>
              <p:blipFill>
                <a:blip r:embed="rId23"/>
                <a:stretch>
                  <a:fillRect/>
                </a:stretch>
              </p:blipFill>
              <p:spPr>
                <a:xfrm>
                  <a:off x="1496407" y="5664645"/>
                  <a:ext cx="271656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Ink 19">
                  <a:extLst>
                    <a:ext uri="{FF2B5EF4-FFF2-40B4-BE49-F238E27FC236}">
                      <a16:creationId xmlns:a16="http://schemas.microsoft.com/office/drawing/2014/main" id="{F6062B16-8E12-F6AD-4BE7-1118B8EF0D50}"/>
                    </a:ext>
                  </a:extLst>
                </p14:cNvPr>
                <p14:cNvContentPartPr/>
                <p14:nvPr/>
              </p14:nvContentPartPr>
              <p14:xfrm>
                <a:off x="4136287" y="4678245"/>
                <a:ext cx="2517840" cy="1111680"/>
              </p14:xfrm>
            </p:contentPart>
          </mc:Choice>
          <mc:Fallback xmlns="">
            <p:pic>
              <p:nvPicPr>
                <p:cNvPr id="20" name="Ink 19">
                  <a:extLst>
                    <a:ext uri="{FF2B5EF4-FFF2-40B4-BE49-F238E27FC236}">
                      <a16:creationId xmlns:a16="http://schemas.microsoft.com/office/drawing/2014/main" id="{F6062B16-8E12-F6AD-4BE7-1118B8EF0D50}"/>
                    </a:ext>
                  </a:extLst>
                </p:cNvPr>
                <p:cNvPicPr/>
                <p:nvPr/>
              </p:nvPicPr>
              <p:blipFill>
                <a:blip r:embed="rId25"/>
                <a:stretch>
                  <a:fillRect/>
                </a:stretch>
              </p:blipFill>
              <p:spPr>
                <a:xfrm>
                  <a:off x="4131967" y="4673925"/>
                  <a:ext cx="2526480" cy="1120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3021E8DD-04C1-2631-C4A6-5B0C823CDD4C}"/>
                  </a:ext>
                </a:extLst>
              </p14:cNvPr>
              <p14:cNvContentPartPr/>
              <p14:nvPr/>
            </p14:nvContentPartPr>
            <p14:xfrm>
              <a:off x="2164927" y="67725"/>
              <a:ext cx="1391760" cy="927720"/>
            </p14:xfrm>
          </p:contentPart>
        </mc:Choice>
        <mc:Fallback xmlns="">
          <p:pic>
            <p:nvPicPr>
              <p:cNvPr id="22" name="Ink 21">
                <a:extLst>
                  <a:ext uri="{FF2B5EF4-FFF2-40B4-BE49-F238E27FC236}">
                    <a16:creationId xmlns:a16="http://schemas.microsoft.com/office/drawing/2014/main" id="{3021E8DD-04C1-2631-C4A6-5B0C823CDD4C}"/>
                  </a:ext>
                </a:extLst>
              </p:cNvPr>
              <p:cNvPicPr/>
              <p:nvPr/>
            </p:nvPicPr>
            <p:blipFill>
              <a:blip r:embed="rId27"/>
              <a:stretch>
                <a:fillRect/>
              </a:stretch>
            </p:blipFill>
            <p:spPr>
              <a:xfrm>
                <a:off x="2160607" y="63405"/>
                <a:ext cx="1400400" cy="936360"/>
              </a:xfrm>
              <a:prstGeom prst="rect">
                <a:avLst/>
              </a:prstGeom>
            </p:spPr>
          </p:pic>
        </mc:Fallback>
      </mc:AlternateContent>
    </p:spTree>
    <p:extLst>
      <p:ext uri="{BB962C8B-B14F-4D97-AF65-F5344CB8AC3E}">
        <p14:creationId xmlns:p14="http://schemas.microsoft.com/office/powerpoint/2010/main" val="3689919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EAF5-C639-D9EE-DB62-BD143EF44577}"/>
              </a:ext>
            </a:extLst>
          </p:cNvPr>
          <p:cNvSpPr>
            <a:spLocks noGrp="1"/>
          </p:cNvSpPr>
          <p:nvPr>
            <p:ph type="title"/>
          </p:nvPr>
        </p:nvSpPr>
        <p:spPr/>
        <p:txBody>
          <a:bodyPr/>
          <a:lstStyle/>
          <a:p>
            <a:r>
              <a:rPr lang="en-IN" b="0" i="0" dirty="0">
                <a:solidFill>
                  <a:srgbClr val="161616"/>
                </a:solidFill>
                <a:effectLst/>
                <a:highlight>
                  <a:srgbClr val="FFFFFF"/>
                </a:highlight>
                <a:latin typeface="IBM Plex Sans" panose="020B0503050203000203" pitchFamily="34" charset="0"/>
              </a:rPr>
              <a:t>PaaS</a:t>
            </a:r>
            <a:endParaRPr lang="en-IN" dirty="0"/>
          </a:p>
        </p:txBody>
      </p:sp>
      <p:sp>
        <p:nvSpPr>
          <p:cNvPr id="3" name="Content Placeholder 2">
            <a:extLst>
              <a:ext uri="{FF2B5EF4-FFF2-40B4-BE49-F238E27FC236}">
                <a16:creationId xmlns:a16="http://schemas.microsoft.com/office/drawing/2014/main" id="{3EB34543-10EB-C89B-7D87-FC46E9A3866C}"/>
              </a:ext>
            </a:extLst>
          </p:cNvPr>
          <p:cNvSpPr>
            <a:spLocks noGrp="1"/>
          </p:cNvSpPr>
          <p:nvPr>
            <p:ph idx="1"/>
          </p:nvPr>
        </p:nvSpPr>
        <p:spPr/>
        <p:txBody>
          <a:bodyPr/>
          <a:lstStyle/>
          <a:p>
            <a:r>
              <a:rPr lang="en-US" b="0" i="0" dirty="0">
                <a:solidFill>
                  <a:srgbClr val="161616"/>
                </a:solidFill>
                <a:effectLst/>
                <a:highlight>
                  <a:srgbClr val="FFFFFF"/>
                </a:highlight>
                <a:latin typeface="IBM Plex Sans" panose="020B0503050203000203" pitchFamily="34" charset="0"/>
              </a:rPr>
              <a:t>PaaS provides a cloud-based platform for developing, running, managing applications. </a:t>
            </a:r>
          </a:p>
          <a:p>
            <a:r>
              <a:rPr lang="en-US" b="0" i="0" dirty="0">
                <a:solidFill>
                  <a:srgbClr val="161616"/>
                </a:solidFill>
                <a:effectLst/>
                <a:highlight>
                  <a:srgbClr val="FFFFFF"/>
                </a:highlight>
                <a:latin typeface="IBM Plex Sans" panose="020B0503050203000203" pitchFamily="34" charset="0"/>
              </a:rPr>
              <a:t> The cloud services provider hosts manages and maintains all the hardware and software included in the platform—servers (for development, testing and deployment), operating system (OS) software, storage, networking, databases, middleware, runtimes, frameworks, development tools—as well as related services for security, operating system and software upgrades, backups and more.</a:t>
            </a:r>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F3AB84E-1F01-15D0-5DE9-B32846AE811C}"/>
                  </a:ext>
                </a:extLst>
              </p14:cNvPr>
              <p14:cNvContentPartPr/>
              <p14:nvPr/>
            </p14:nvContentPartPr>
            <p14:xfrm>
              <a:off x="166927" y="273645"/>
              <a:ext cx="2611800" cy="1368720"/>
            </p14:xfrm>
          </p:contentPart>
        </mc:Choice>
        <mc:Fallback xmlns="">
          <p:pic>
            <p:nvPicPr>
              <p:cNvPr id="4" name="Ink 3">
                <a:extLst>
                  <a:ext uri="{FF2B5EF4-FFF2-40B4-BE49-F238E27FC236}">
                    <a16:creationId xmlns:a16="http://schemas.microsoft.com/office/drawing/2014/main" id="{CF3AB84E-1F01-15D0-5DE9-B32846AE811C}"/>
                  </a:ext>
                </a:extLst>
              </p:cNvPr>
              <p:cNvPicPr/>
              <p:nvPr/>
            </p:nvPicPr>
            <p:blipFill>
              <a:blip r:embed="rId3"/>
              <a:stretch>
                <a:fillRect/>
              </a:stretch>
            </p:blipFill>
            <p:spPr>
              <a:xfrm>
                <a:off x="162607" y="269325"/>
                <a:ext cx="2620440" cy="1377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DE562A20-7FF1-C414-FD4C-EF04F67CD74C}"/>
                  </a:ext>
                </a:extLst>
              </p14:cNvPr>
              <p14:cNvContentPartPr/>
              <p14:nvPr/>
            </p14:nvContentPartPr>
            <p14:xfrm>
              <a:off x="1030567" y="2269125"/>
              <a:ext cx="1760400" cy="81360"/>
            </p14:xfrm>
          </p:contentPart>
        </mc:Choice>
        <mc:Fallback xmlns="">
          <p:pic>
            <p:nvPicPr>
              <p:cNvPr id="5" name="Ink 4">
                <a:extLst>
                  <a:ext uri="{FF2B5EF4-FFF2-40B4-BE49-F238E27FC236}">
                    <a16:creationId xmlns:a16="http://schemas.microsoft.com/office/drawing/2014/main" id="{DE562A20-7FF1-C414-FD4C-EF04F67CD74C}"/>
                  </a:ext>
                </a:extLst>
              </p:cNvPr>
              <p:cNvPicPr/>
              <p:nvPr/>
            </p:nvPicPr>
            <p:blipFill>
              <a:blip r:embed="rId5"/>
              <a:stretch>
                <a:fillRect/>
              </a:stretch>
            </p:blipFill>
            <p:spPr>
              <a:xfrm>
                <a:off x="1026247" y="2264805"/>
                <a:ext cx="1769040" cy="90000"/>
              </a:xfrm>
              <a:prstGeom prst="rect">
                <a:avLst/>
              </a:prstGeom>
            </p:spPr>
          </p:pic>
        </mc:Fallback>
      </mc:AlternateContent>
      <p:grpSp>
        <p:nvGrpSpPr>
          <p:cNvPr id="9" name="Group 8">
            <a:extLst>
              <a:ext uri="{FF2B5EF4-FFF2-40B4-BE49-F238E27FC236}">
                <a16:creationId xmlns:a16="http://schemas.microsoft.com/office/drawing/2014/main" id="{CE467227-7171-8CDC-C8BB-CB40F1A163CF}"/>
              </a:ext>
            </a:extLst>
          </p:cNvPr>
          <p:cNvGrpSpPr/>
          <p:nvPr/>
        </p:nvGrpSpPr>
        <p:grpSpPr>
          <a:xfrm>
            <a:off x="8425687" y="821925"/>
            <a:ext cx="3748320" cy="1637640"/>
            <a:chOff x="8425687" y="821925"/>
            <a:chExt cx="3748320" cy="1637640"/>
          </a:xfrm>
        </p:grpSpPr>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2A47148F-21E0-A00E-1BF2-F706078E829D}"/>
                    </a:ext>
                  </a:extLst>
                </p14:cNvPr>
                <p14:cNvContentPartPr/>
                <p14:nvPr/>
              </p14:nvContentPartPr>
              <p14:xfrm>
                <a:off x="8425687" y="821925"/>
                <a:ext cx="1993320" cy="1637640"/>
              </p14:xfrm>
            </p:contentPart>
          </mc:Choice>
          <mc:Fallback xmlns="">
            <p:pic>
              <p:nvPicPr>
                <p:cNvPr id="6" name="Ink 5">
                  <a:extLst>
                    <a:ext uri="{FF2B5EF4-FFF2-40B4-BE49-F238E27FC236}">
                      <a16:creationId xmlns:a16="http://schemas.microsoft.com/office/drawing/2014/main" id="{2A47148F-21E0-A00E-1BF2-F706078E829D}"/>
                    </a:ext>
                  </a:extLst>
                </p:cNvPr>
                <p:cNvPicPr/>
                <p:nvPr/>
              </p:nvPicPr>
              <p:blipFill>
                <a:blip r:embed="rId7"/>
                <a:stretch>
                  <a:fillRect/>
                </a:stretch>
              </p:blipFill>
              <p:spPr>
                <a:xfrm>
                  <a:off x="8421367" y="817605"/>
                  <a:ext cx="2001960" cy="1646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2FD61DED-47E7-6273-B52F-02C0DA338CA6}"/>
                    </a:ext>
                  </a:extLst>
                </p14:cNvPr>
                <p14:cNvContentPartPr/>
                <p14:nvPr/>
              </p14:nvContentPartPr>
              <p14:xfrm>
                <a:off x="10331167" y="1149885"/>
                <a:ext cx="1842840" cy="594720"/>
              </p14:xfrm>
            </p:contentPart>
          </mc:Choice>
          <mc:Fallback xmlns="">
            <p:pic>
              <p:nvPicPr>
                <p:cNvPr id="7" name="Ink 6">
                  <a:extLst>
                    <a:ext uri="{FF2B5EF4-FFF2-40B4-BE49-F238E27FC236}">
                      <a16:creationId xmlns:a16="http://schemas.microsoft.com/office/drawing/2014/main" id="{2FD61DED-47E7-6273-B52F-02C0DA338CA6}"/>
                    </a:ext>
                  </a:extLst>
                </p:cNvPr>
                <p:cNvPicPr/>
                <p:nvPr/>
              </p:nvPicPr>
              <p:blipFill>
                <a:blip r:embed="rId9"/>
                <a:stretch>
                  <a:fillRect/>
                </a:stretch>
              </p:blipFill>
              <p:spPr>
                <a:xfrm>
                  <a:off x="10326847" y="1145565"/>
                  <a:ext cx="1851480" cy="603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C589144C-7AC3-A146-D7D1-D710DCC1B93B}"/>
                  </a:ext>
                </a:extLst>
              </p14:cNvPr>
              <p14:cNvContentPartPr/>
              <p14:nvPr/>
            </p14:nvContentPartPr>
            <p14:xfrm>
              <a:off x="2556607" y="2562525"/>
              <a:ext cx="2288160" cy="254520"/>
            </p14:xfrm>
          </p:contentPart>
        </mc:Choice>
        <mc:Fallback xmlns="">
          <p:pic>
            <p:nvPicPr>
              <p:cNvPr id="8" name="Ink 7">
                <a:extLst>
                  <a:ext uri="{FF2B5EF4-FFF2-40B4-BE49-F238E27FC236}">
                    <a16:creationId xmlns:a16="http://schemas.microsoft.com/office/drawing/2014/main" id="{C589144C-7AC3-A146-D7D1-D710DCC1B93B}"/>
                  </a:ext>
                </a:extLst>
              </p:cNvPr>
              <p:cNvPicPr/>
              <p:nvPr/>
            </p:nvPicPr>
            <p:blipFill>
              <a:blip r:embed="rId11"/>
              <a:stretch>
                <a:fillRect/>
              </a:stretch>
            </p:blipFill>
            <p:spPr>
              <a:xfrm>
                <a:off x="2552287" y="2558205"/>
                <a:ext cx="229680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CC38DF7C-06EB-7272-B2AE-71EAC1DBEBEC}"/>
                  </a:ext>
                </a:extLst>
              </p14:cNvPr>
              <p14:cNvContentPartPr/>
              <p14:nvPr/>
            </p14:nvContentPartPr>
            <p14:xfrm>
              <a:off x="7740607" y="3373965"/>
              <a:ext cx="360" cy="360"/>
            </p14:xfrm>
          </p:contentPart>
        </mc:Choice>
        <mc:Fallback xmlns="">
          <p:pic>
            <p:nvPicPr>
              <p:cNvPr id="10" name="Ink 9">
                <a:extLst>
                  <a:ext uri="{FF2B5EF4-FFF2-40B4-BE49-F238E27FC236}">
                    <a16:creationId xmlns:a16="http://schemas.microsoft.com/office/drawing/2014/main" id="{CC38DF7C-06EB-7272-B2AE-71EAC1DBEBEC}"/>
                  </a:ext>
                </a:extLst>
              </p:cNvPr>
              <p:cNvPicPr/>
              <p:nvPr/>
            </p:nvPicPr>
            <p:blipFill>
              <a:blip r:embed="rId13"/>
              <a:stretch>
                <a:fillRect/>
              </a:stretch>
            </p:blipFill>
            <p:spPr>
              <a:xfrm>
                <a:off x="7736287" y="3369645"/>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9BFE6210-304E-6161-C417-7664C188C932}"/>
                  </a:ext>
                </a:extLst>
              </p14:cNvPr>
              <p14:cNvContentPartPr/>
              <p14:nvPr/>
            </p14:nvContentPartPr>
            <p14:xfrm>
              <a:off x="5566927" y="4294125"/>
              <a:ext cx="569880" cy="18000"/>
            </p14:xfrm>
          </p:contentPart>
        </mc:Choice>
        <mc:Fallback xmlns="">
          <p:pic>
            <p:nvPicPr>
              <p:cNvPr id="11" name="Ink 10">
                <a:extLst>
                  <a:ext uri="{FF2B5EF4-FFF2-40B4-BE49-F238E27FC236}">
                    <a16:creationId xmlns:a16="http://schemas.microsoft.com/office/drawing/2014/main" id="{9BFE6210-304E-6161-C417-7664C188C932}"/>
                  </a:ext>
                </a:extLst>
              </p:cNvPr>
              <p:cNvPicPr/>
              <p:nvPr/>
            </p:nvPicPr>
            <p:blipFill>
              <a:blip r:embed="rId15"/>
              <a:stretch>
                <a:fillRect/>
              </a:stretch>
            </p:blipFill>
            <p:spPr>
              <a:xfrm>
                <a:off x="5562607" y="4289805"/>
                <a:ext cx="5785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A3908739-7004-3742-85E3-08F3F303C212}"/>
                  </a:ext>
                </a:extLst>
              </p14:cNvPr>
              <p14:cNvContentPartPr/>
              <p14:nvPr/>
            </p14:nvContentPartPr>
            <p14:xfrm>
              <a:off x="2428087" y="472725"/>
              <a:ext cx="1137600" cy="587520"/>
            </p14:xfrm>
          </p:contentPart>
        </mc:Choice>
        <mc:Fallback xmlns="">
          <p:pic>
            <p:nvPicPr>
              <p:cNvPr id="12" name="Ink 11">
                <a:extLst>
                  <a:ext uri="{FF2B5EF4-FFF2-40B4-BE49-F238E27FC236}">
                    <a16:creationId xmlns:a16="http://schemas.microsoft.com/office/drawing/2014/main" id="{A3908739-7004-3742-85E3-08F3F303C212}"/>
                  </a:ext>
                </a:extLst>
              </p:cNvPr>
              <p:cNvPicPr/>
              <p:nvPr/>
            </p:nvPicPr>
            <p:blipFill>
              <a:blip r:embed="rId17"/>
              <a:stretch>
                <a:fillRect/>
              </a:stretch>
            </p:blipFill>
            <p:spPr>
              <a:xfrm>
                <a:off x="2423767" y="468405"/>
                <a:ext cx="1146240" cy="596160"/>
              </a:xfrm>
              <a:prstGeom prst="rect">
                <a:avLst/>
              </a:prstGeom>
            </p:spPr>
          </p:pic>
        </mc:Fallback>
      </mc:AlternateContent>
    </p:spTree>
    <p:extLst>
      <p:ext uri="{BB962C8B-B14F-4D97-AF65-F5344CB8AC3E}">
        <p14:creationId xmlns:p14="http://schemas.microsoft.com/office/powerpoint/2010/main" val="875015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F9C01-7C2B-CA7D-21EA-B6047EAD0927}"/>
              </a:ext>
            </a:extLst>
          </p:cNvPr>
          <p:cNvSpPr>
            <a:spLocks noGrp="1"/>
          </p:cNvSpPr>
          <p:nvPr>
            <p:ph type="title"/>
          </p:nvPr>
        </p:nvSpPr>
        <p:spPr/>
        <p:txBody>
          <a:bodyPr/>
          <a:lstStyle/>
          <a:p>
            <a:r>
              <a:rPr lang="en-IN" dirty="0"/>
              <a:t>IaaS</a:t>
            </a:r>
          </a:p>
        </p:txBody>
      </p:sp>
      <p:sp>
        <p:nvSpPr>
          <p:cNvPr id="3" name="Content Placeholder 2">
            <a:extLst>
              <a:ext uri="{FF2B5EF4-FFF2-40B4-BE49-F238E27FC236}">
                <a16:creationId xmlns:a16="http://schemas.microsoft.com/office/drawing/2014/main" id="{2A65B741-F693-9FDF-6B7E-82639EA23402}"/>
              </a:ext>
            </a:extLst>
          </p:cNvPr>
          <p:cNvSpPr>
            <a:spLocks noGrp="1"/>
          </p:cNvSpPr>
          <p:nvPr>
            <p:ph idx="1"/>
          </p:nvPr>
        </p:nvSpPr>
        <p:spPr/>
        <p:txBody>
          <a:bodyPr/>
          <a:lstStyle/>
          <a:p>
            <a:r>
              <a:rPr lang="en-US" b="0" i="0" dirty="0">
                <a:solidFill>
                  <a:srgbClr val="161616"/>
                </a:solidFill>
                <a:effectLst/>
                <a:highlight>
                  <a:srgbClr val="FFFFFF"/>
                </a:highlight>
                <a:latin typeface="IBM Plex Sans" panose="020B0503050203000203" pitchFamily="34" charset="0"/>
              </a:rPr>
              <a:t>IaaS is on-demand access to cloud-hosted computing infrastructure—servers, storage capacity and networking resources—that customers can provision, configure and use in much the same way as they use on-premises hardware.</a:t>
            </a:r>
          </a:p>
          <a:p>
            <a:r>
              <a:rPr lang="en-US" b="0" i="0" dirty="0">
                <a:solidFill>
                  <a:srgbClr val="161616"/>
                </a:solidFill>
                <a:effectLst/>
                <a:highlight>
                  <a:srgbClr val="FFFFFF"/>
                </a:highlight>
                <a:latin typeface="IBM Plex Sans" panose="020B0503050203000203" pitchFamily="34" charset="0"/>
              </a:rPr>
              <a:t>The difference is that the cloud service provider hosts, manages and maintains the hardware and computing resources in its own data centers. </a:t>
            </a:r>
          </a:p>
          <a:p>
            <a:r>
              <a:rPr lang="en-US" dirty="0">
                <a:solidFill>
                  <a:srgbClr val="161616"/>
                </a:solidFill>
                <a:highlight>
                  <a:srgbClr val="FFFFFF"/>
                </a:highlight>
                <a:latin typeface="IBM Plex Sans" panose="020B0503050203000203" pitchFamily="34" charset="0"/>
              </a:rPr>
              <a:t>VMs</a:t>
            </a:r>
            <a:endParaRPr lang="en-US" b="0" i="0" dirty="0">
              <a:solidFill>
                <a:srgbClr val="161616"/>
              </a:solidFill>
              <a:effectLst/>
              <a:highlight>
                <a:srgbClr val="FFFFFF"/>
              </a:highlight>
              <a:latin typeface="IBM Plex Sans" panose="020B0503050203000203" pitchFamily="34" charset="0"/>
            </a:endParaRPr>
          </a:p>
          <a:p>
            <a:r>
              <a:rPr lang="en-US" b="0" i="0" dirty="0">
                <a:solidFill>
                  <a:srgbClr val="161616"/>
                </a:solidFill>
                <a:effectLst/>
                <a:highlight>
                  <a:srgbClr val="FFFFFF"/>
                </a:highlight>
                <a:latin typeface="IBM Plex Sans" panose="020B0503050203000203" pitchFamily="34" charset="0"/>
              </a:rPr>
              <a:t>IaaS customers use the hardware via an internet connection, and pay for that use on a subscription or pay-as-you-go basis.</a:t>
            </a:r>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4DEB5F5-5039-631B-6188-7F874342035A}"/>
                  </a:ext>
                </a:extLst>
              </p14:cNvPr>
              <p14:cNvContentPartPr/>
              <p14:nvPr/>
            </p14:nvContentPartPr>
            <p14:xfrm>
              <a:off x="484807" y="189765"/>
              <a:ext cx="2182680" cy="1330200"/>
            </p14:xfrm>
          </p:contentPart>
        </mc:Choice>
        <mc:Fallback xmlns="">
          <p:pic>
            <p:nvPicPr>
              <p:cNvPr id="4" name="Ink 3">
                <a:extLst>
                  <a:ext uri="{FF2B5EF4-FFF2-40B4-BE49-F238E27FC236}">
                    <a16:creationId xmlns:a16="http://schemas.microsoft.com/office/drawing/2014/main" id="{04DEB5F5-5039-631B-6188-7F874342035A}"/>
                  </a:ext>
                </a:extLst>
              </p:cNvPr>
              <p:cNvPicPr/>
              <p:nvPr/>
            </p:nvPicPr>
            <p:blipFill>
              <a:blip r:embed="rId3"/>
              <a:stretch>
                <a:fillRect/>
              </a:stretch>
            </p:blipFill>
            <p:spPr>
              <a:xfrm>
                <a:off x="480487" y="185445"/>
                <a:ext cx="2191320" cy="1338840"/>
              </a:xfrm>
              <a:prstGeom prst="rect">
                <a:avLst/>
              </a:prstGeom>
            </p:spPr>
          </p:pic>
        </mc:Fallback>
      </mc:AlternateContent>
      <p:grpSp>
        <p:nvGrpSpPr>
          <p:cNvPr id="8" name="Group 7">
            <a:extLst>
              <a:ext uri="{FF2B5EF4-FFF2-40B4-BE49-F238E27FC236}">
                <a16:creationId xmlns:a16="http://schemas.microsoft.com/office/drawing/2014/main" id="{F37284E9-F5B6-AE1C-A5ED-083C4008FB79}"/>
              </a:ext>
            </a:extLst>
          </p:cNvPr>
          <p:cNvGrpSpPr/>
          <p:nvPr/>
        </p:nvGrpSpPr>
        <p:grpSpPr>
          <a:xfrm>
            <a:off x="2292727" y="2220525"/>
            <a:ext cx="7507800" cy="465840"/>
            <a:chOff x="2292727" y="2220525"/>
            <a:chExt cx="7507800" cy="46584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7F7C1894-11D3-AE7A-6685-58DA3A84AA0E}"/>
                    </a:ext>
                  </a:extLst>
                </p14:cNvPr>
                <p14:cNvContentPartPr/>
                <p14:nvPr/>
              </p14:nvContentPartPr>
              <p14:xfrm>
                <a:off x="3226207" y="2249685"/>
                <a:ext cx="2020320" cy="165960"/>
              </p14:xfrm>
            </p:contentPart>
          </mc:Choice>
          <mc:Fallback xmlns="">
            <p:pic>
              <p:nvPicPr>
                <p:cNvPr id="5" name="Ink 4">
                  <a:extLst>
                    <a:ext uri="{FF2B5EF4-FFF2-40B4-BE49-F238E27FC236}">
                      <a16:creationId xmlns:a16="http://schemas.microsoft.com/office/drawing/2014/main" id="{7F7C1894-11D3-AE7A-6685-58DA3A84AA0E}"/>
                    </a:ext>
                  </a:extLst>
                </p:cNvPr>
                <p:cNvPicPr/>
                <p:nvPr/>
              </p:nvPicPr>
              <p:blipFill>
                <a:blip r:embed="rId5"/>
                <a:stretch>
                  <a:fillRect/>
                </a:stretch>
              </p:blipFill>
              <p:spPr>
                <a:xfrm>
                  <a:off x="3221887" y="2245365"/>
                  <a:ext cx="20289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FC410A23-CBBF-BD4C-9079-2907B8B1FBE3}"/>
                    </a:ext>
                  </a:extLst>
                </p14:cNvPr>
                <p14:cNvContentPartPr/>
                <p14:nvPr/>
              </p14:nvContentPartPr>
              <p14:xfrm>
                <a:off x="6189727" y="2220525"/>
                <a:ext cx="3610800" cy="204120"/>
              </p14:xfrm>
            </p:contentPart>
          </mc:Choice>
          <mc:Fallback xmlns="">
            <p:pic>
              <p:nvPicPr>
                <p:cNvPr id="6" name="Ink 5">
                  <a:extLst>
                    <a:ext uri="{FF2B5EF4-FFF2-40B4-BE49-F238E27FC236}">
                      <a16:creationId xmlns:a16="http://schemas.microsoft.com/office/drawing/2014/main" id="{FC410A23-CBBF-BD4C-9079-2907B8B1FBE3}"/>
                    </a:ext>
                  </a:extLst>
                </p:cNvPr>
                <p:cNvPicPr/>
                <p:nvPr/>
              </p:nvPicPr>
              <p:blipFill>
                <a:blip r:embed="rId7"/>
                <a:stretch>
                  <a:fillRect/>
                </a:stretch>
              </p:blipFill>
              <p:spPr>
                <a:xfrm>
                  <a:off x="6185407" y="2216205"/>
                  <a:ext cx="36194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B88A0E71-7028-0CD6-0C87-C5720ABDAA82}"/>
                    </a:ext>
                  </a:extLst>
                </p14:cNvPr>
                <p14:cNvContentPartPr/>
                <p14:nvPr/>
              </p14:nvContentPartPr>
              <p14:xfrm>
                <a:off x="2292727" y="2579085"/>
                <a:ext cx="2295720" cy="107280"/>
              </p14:xfrm>
            </p:contentPart>
          </mc:Choice>
          <mc:Fallback xmlns="">
            <p:pic>
              <p:nvPicPr>
                <p:cNvPr id="7" name="Ink 6">
                  <a:extLst>
                    <a:ext uri="{FF2B5EF4-FFF2-40B4-BE49-F238E27FC236}">
                      <a16:creationId xmlns:a16="http://schemas.microsoft.com/office/drawing/2014/main" id="{B88A0E71-7028-0CD6-0C87-C5720ABDAA82}"/>
                    </a:ext>
                  </a:extLst>
                </p:cNvPr>
                <p:cNvPicPr/>
                <p:nvPr/>
              </p:nvPicPr>
              <p:blipFill>
                <a:blip r:embed="rId9"/>
                <a:stretch>
                  <a:fillRect/>
                </a:stretch>
              </p:blipFill>
              <p:spPr>
                <a:xfrm>
                  <a:off x="2288407" y="2574765"/>
                  <a:ext cx="2304360" cy="115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59CB0E3C-1BE0-266D-331A-516A2DE6F569}"/>
                  </a:ext>
                </a:extLst>
              </p14:cNvPr>
              <p14:cNvContentPartPr/>
              <p14:nvPr/>
            </p14:nvContentPartPr>
            <p14:xfrm>
              <a:off x="672727" y="4613085"/>
              <a:ext cx="1601640" cy="737640"/>
            </p14:xfrm>
          </p:contentPart>
        </mc:Choice>
        <mc:Fallback xmlns="">
          <p:pic>
            <p:nvPicPr>
              <p:cNvPr id="9" name="Ink 8">
                <a:extLst>
                  <a:ext uri="{FF2B5EF4-FFF2-40B4-BE49-F238E27FC236}">
                    <a16:creationId xmlns:a16="http://schemas.microsoft.com/office/drawing/2014/main" id="{59CB0E3C-1BE0-266D-331A-516A2DE6F569}"/>
                  </a:ext>
                </a:extLst>
              </p:cNvPr>
              <p:cNvPicPr/>
              <p:nvPr/>
            </p:nvPicPr>
            <p:blipFill>
              <a:blip r:embed="rId11"/>
              <a:stretch>
                <a:fillRect/>
              </a:stretch>
            </p:blipFill>
            <p:spPr>
              <a:xfrm>
                <a:off x="668407" y="4608765"/>
                <a:ext cx="1610280" cy="746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A81BCC8F-7C73-240A-2984-1B5538DDFA7E}"/>
                  </a:ext>
                </a:extLst>
              </p14:cNvPr>
              <p14:cNvContentPartPr/>
              <p14:nvPr/>
            </p14:nvContentPartPr>
            <p14:xfrm>
              <a:off x="2055487" y="531765"/>
              <a:ext cx="871560" cy="723960"/>
            </p14:xfrm>
          </p:contentPart>
        </mc:Choice>
        <mc:Fallback xmlns="">
          <p:pic>
            <p:nvPicPr>
              <p:cNvPr id="10" name="Ink 9">
                <a:extLst>
                  <a:ext uri="{FF2B5EF4-FFF2-40B4-BE49-F238E27FC236}">
                    <a16:creationId xmlns:a16="http://schemas.microsoft.com/office/drawing/2014/main" id="{A81BCC8F-7C73-240A-2984-1B5538DDFA7E}"/>
                  </a:ext>
                </a:extLst>
              </p:cNvPr>
              <p:cNvPicPr/>
              <p:nvPr/>
            </p:nvPicPr>
            <p:blipFill>
              <a:blip r:embed="rId13"/>
              <a:stretch>
                <a:fillRect/>
              </a:stretch>
            </p:blipFill>
            <p:spPr>
              <a:xfrm>
                <a:off x="2051167" y="527445"/>
                <a:ext cx="880200" cy="73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EA6B9F22-EDAF-5375-7C09-0EA87D7E1940}"/>
                  </a:ext>
                </a:extLst>
              </p14:cNvPr>
              <p14:cNvContentPartPr/>
              <p14:nvPr/>
            </p14:nvContentPartPr>
            <p14:xfrm>
              <a:off x="4409167" y="5692725"/>
              <a:ext cx="2192760" cy="91800"/>
            </p14:xfrm>
          </p:contentPart>
        </mc:Choice>
        <mc:Fallback xmlns="">
          <p:pic>
            <p:nvPicPr>
              <p:cNvPr id="11" name="Ink 10">
                <a:extLst>
                  <a:ext uri="{FF2B5EF4-FFF2-40B4-BE49-F238E27FC236}">
                    <a16:creationId xmlns:a16="http://schemas.microsoft.com/office/drawing/2014/main" id="{EA6B9F22-EDAF-5375-7C09-0EA87D7E1940}"/>
                  </a:ext>
                </a:extLst>
              </p:cNvPr>
              <p:cNvPicPr/>
              <p:nvPr/>
            </p:nvPicPr>
            <p:blipFill>
              <a:blip r:embed="rId15"/>
              <a:stretch>
                <a:fillRect/>
              </a:stretch>
            </p:blipFill>
            <p:spPr>
              <a:xfrm>
                <a:off x="4404847" y="5688405"/>
                <a:ext cx="22014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A736B2BD-D5BE-6768-D179-B016D1E9253E}"/>
                  </a:ext>
                </a:extLst>
              </p14:cNvPr>
              <p14:cNvContentPartPr/>
              <p14:nvPr/>
            </p14:nvContentPartPr>
            <p14:xfrm>
              <a:off x="3548047" y="5631525"/>
              <a:ext cx="2161080" cy="1041120"/>
            </p14:xfrm>
          </p:contentPart>
        </mc:Choice>
        <mc:Fallback xmlns="">
          <p:pic>
            <p:nvPicPr>
              <p:cNvPr id="12" name="Ink 11">
                <a:extLst>
                  <a:ext uri="{FF2B5EF4-FFF2-40B4-BE49-F238E27FC236}">
                    <a16:creationId xmlns:a16="http://schemas.microsoft.com/office/drawing/2014/main" id="{A736B2BD-D5BE-6768-D179-B016D1E9253E}"/>
                  </a:ext>
                </a:extLst>
              </p:cNvPr>
              <p:cNvPicPr/>
              <p:nvPr/>
            </p:nvPicPr>
            <p:blipFill>
              <a:blip r:embed="rId17"/>
              <a:stretch>
                <a:fillRect/>
              </a:stretch>
            </p:blipFill>
            <p:spPr>
              <a:xfrm>
                <a:off x="3543727" y="5627205"/>
                <a:ext cx="2169720" cy="1049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6F1A80F7-9843-70AA-B139-84F4E74A9107}"/>
                  </a:ext>
                </a:extLst>
              </p14:cNvPr>
              <p14:cNvContentPartPr/>
              <p14:nvPr/>
            </p14:nvContentPartPr>
            <p14:xfrm>
              <a:off x="9827887" y="5472405"/>
              <a:ext cx="1785240" cy="1261440"/>
            </p14:xfrm>
          </p:contentPart>
        </mc:Choice>
        <mc:Fallback xmlns="">
          <p:pic>
            <p:nvPicPr>
              <p:cNvPr id="13" name="Ink 12">
                <a:extLst>
                  <a:ext uri="{FF2B5EF4-FFF2-40B4-BE49-F238E27FC236}">
                    <a16:creationId xmlns:a16="http://schemas.microsoft.com/office/drawing/2014/main" id="{6F1A80F7-9843-70AA-B139-84F4E74A9107}"/>
                  </a:ext>
                </a:extLst>
              </p:cNvPr>
              <p:cNvPicPr/>
              <p:nvPr/>
            </p:nvPicPr>
            <p:blipFill>
              <a:blip r:embed="rId19"/>
              <a:stretch>
                <a:fillRect/>
              </a:stretch>
            </p:blipFill>
            <p:spPr>
              <a:xfrm>
                <a:off x="9823567" y="5468085"/>
                <a:ext cx="1793880" cy="1270080"/>
              </a:xfrm>
              <a:prstGeom prst="rect">
                <a:avLst/>
              </a:prstGeom>
            </p:spPr>
          </p:pic>
        </mc:Fallback>
      </mc:AlternateContent>
    </p:spTree>
    <p:extLst>
      <p:ext uri="{BB962C8B-B14F-4D97-AF65-F5344CB8AC3E}">
        <p14:creationId xmlns:p14="http://schemas.microsoft.com/office/powerpoint/2010/main" val="3152471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VMware Fusion 8.5 for Mac, with tab support.">
            <a:extLst>
              <a:ext uri="{FF2B5EF4-FFF2-40B4-BE49-F238E27FC236}">
                <a16:creationId xmlns:a16="http://schemas.microsoft.com/office/drawing/2014/main" id="{40F5E29F-DBD5-1511-BDE3-428AB3E1A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49" y="247649"/>
            <a:ext cx="8884920" cy="5553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F6630C-0DC6-6F0E-78B4-DF7AA3914149}"/>
              </a:ext>
            </a:extLst>
          </p:cNvPr>
          <p:cNvSpPr txBox="1"/>
          <p:nvPr/>
        </p:nvSpPr>
        <p:spPr>
          <a:xfrm>
            <a:off x="3900488" y="6057900"/>
            <a:ext cx="4214812" cy="369332"/>
          </a:xfrm>
          <a:prstGeom prst="rect">
            <a:avLst/>
          </a:prstGeom>
          <a:noFill/>
        </p:spPr>
        <p:txBody>
          <a:bodyPr wrap="square" rtlCol="0">
            <a:spAutoFit/>
          </a:bodyPr>
          <a:lstStyle/>
          <a:p>
            <a:r>
              <a:rPr lang="en-IN" dirty="0" err="1"/>
              <a:t>Vmware</a:t>
            </a:r>
            <a:r>
              <a:rPr lang="en-IN" dirty="0"/>
              <a:t> </a:t>
            </a:r>
          </a:p>
        </p:txBody>
      </p:sp>
    </p:spTree>
    <p:extLst>
      <p:ext uri="{BB962C8B-B14F-4D97-AF65-F5344CB8AC3E}">
        <p14:creationId xmlns:p14="http://schemas.microsoft.com/office/powerpoint/2010/main" val="334658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E4FBAB89-812D-A946-9AE7-4AD9C1EAAD25}"/>
              </a:ext>
            </a:extLst>
          </p:cNvPr>
          <p:cNvSpPr>
            <a:spLocks noGrp="1"/>
          </p:cNvSpPr>
          <p:nvPr>
            <p:ph type="title"/>
          </p:nvPr>
        </p:nvSpPr>
        <p:spPr>
          <a:xfrm>
            <a:off x="914400" y="279400"/>
            <a:ext cx="10363200" cy="1143000"/>
          </a:xfrm>
        </p:spPr>
        <p:txBody>
          <a:bodyPr rtlCol="0">
            <a:normAutofit/>
          </a:bodyPr>
          <a:lstStyle/>
          <a:p>
            <a:pPr>
              <a:defRPr/>
            </a:pPr>
            <a:r>
              <a:rPr lang="en-US" dirty="0">
                <a:latin typeface="Whitney-BlackSC" charset="0"/>
                <a:ea typeface="ＭＳ Ｐゴシック" charset="0"/>
              </a:rPr>
              <a:t>To Use or Not to Use !</a:t>
            </a:r>
          </a:p>
        </p:txBody>
      </p:sp>
      <p:sp>
        <p:nvSpPr>
          <p:cNvPr id="3" name="Content Placeholder 2">
            <a:extLst>
              <a:ext uri="{FF2B5EF4-FFF2-40B4-BE49-F238E27FC236}">
                <a16:creationId xmlns:a16="http://schemas.microsoft.com/office/drawing/2014/main" id="{253B9408-0D98-4D43-A86A-272CE6758A34}"/>
              </a:ext>
            </a:extLst>
          </p:cNvPr>
          <p:cNvSpPr>
            <a:spLocks noGrp="1"/>
          </p:cNvSpPr>
          <p:nvPr>
            <p:ph idx="1"/>
          </p:nvPr>
        </p:nvSpPr>
        <p:spPr>
          <a:xfrm>
            <a:off x="609600" y="2006600"/>
            <a:ext cx="9448800" cy="4851400"/>
          </a:xfrm>
        </p:spPr>
        <p:txBody>
          <a:bodyPr rtlCol="0">
            <a:normAutofit fontScale="70000" lnSpcReduction="20000"/>
          </a:bodyPr>
          <a:lstStyle/>
          <a:p>
            <a:pPr>
              <a:lnSpc>
                <a:spcPct val="120000"/>
              </a:lnSpc>
              <a:buFont typeface="Arial"/>
              <a:buChar char="•"/>
              <a:defRPr/>
            </a:pPr>
            <a:r>
              <a:rPr lang="en-US" sz="3200" dirty="0">
                <a:ea typeface="ＭＳ Ｐゴシック" charset="0"/>
              </a:rPr>
              <a:t>Medium-sized organization: wishes to run a service for </a:t>
            </a:r>
            <a:r>
              <a:rPr lang="en-US" sz="3200" i="1" dirty="0">
                <a:ea typeface="ＭＳ Ｐゴシック" charset="0"/>
              </a:rPr>
              <a:t>M </a:t>
            </a:r>
            <a:r>
              <a:rPr lang="en-US" sz="3200" dirty="0">
                <a:ea typeface="ＭＳ Ｐゴシック" charset="0"/>
              </a:rPr>
              <a:t>months</a:t>
            </a:r>
          </a:p>
          <a:p>
            <a:pPr lvl="1">
              <a:lnSpc>
                <a:spcPct val="120000"/>
              </a:lnSpc>
              <a:buFont typeface="Arial"/>
              <a:buChar char="–"/>
              <a:defRPr/>
            </a:pPr>
            <a:r>
              <a:rPr lang="en-US" sz="2667" dirty="0">
                <a:ea typeface="ＭＳ Ｐゴシック" charset="0"/>
              </a:rPr>
              <a:t>Service requires 128 servers (1024 cores) and 524 TB </a:t>
            </a:r>
          </a:p>
          <a:p>
            <a:pPr lvl="1">
              <a:lnSpc>
                <a:spcPct val="120000"/>
              </a:lnSpc>
              <a:buFont typeface="Arial"/>
              <a:buChar char="–"/>
              <a:defRPr/>
            </a:pPr>
            <a:r>
              <a:rPr lang="en-US" sz="2667" dirty="0">
                <a:ea typeface="ＭＳ Ｐゴシック" charset="0"/>
              </a:rPr>
              <a:t>Same as UIUC CCT (Cloud Computing </a:t>
            </a:r>
            <a:r>
              <a:rPr lang="en-US" sz="2667" dirty="0" err="1">
                <a:ea typeface="ＭＳ Ｐゴシック" charset="0"/>
              </a:rPr>
              <a:t>Testbed</a:t>
            </a:r>
            <a:r>
              <a:rPr lang="en-US" sz="2667" dirty="0">
                <a:ea typeface="ＭＳ Ｐゴシック" charset="0"/>
              </a:rPr>
              <a:t>) cloud site (bought in 2009, now decommissioned)</a:t>
            </a:r>
          </a:p>
          <a:p>
            <a:pPr>
              <a:lnSpc>
                <a:spcPct val="120000"/>
              </a:lnSpc>
              <a:buFont typeface="Arial"/>
              <a:buChar char="•"/>
              <a:defRPr/>
            </a:pPr>
            <a:r>
              <a:rPr lang="en-US" sz="3200" dirty="0">
                <a:solidFill>
                  <a:srgbClr val="00CC00"/>
                </a:solidFill>
                <a:ea typeface="ＭＳ Ｐゴシック" charset="0"/>
              </a:rPr>
              <a:t>Outsource </a:t>
            </a:r>
            <a:r>
              <a:rPr lang="en-US" sz="3200" dirty="0">
                <a:ea typeface="ＭＳ Ｐゴシック" charset="0"/>
              </a:rPr>
              <a:t>(e.g., via AWS): </a:t>
            </a:r>
            <a:r>
              <a:rPr lang="en-US" sz="3200" i="1" dirty="0">
                <a:ea typeface="ＭＳ Ｐゴシック" charset="0"/>
              </a:rPr>
              <a:t>monthly</a:t>
            </a:r>
            <a:r>
              <a:rPr lang="en-US" sz="3200" dirty="0">
                <a:ea typeface="ＭＳ Ｐゴシック" charset="0"/>
              </a:rPr>
              <a:t> cost</a:t>
            </a:r>
          </a:p>
          <a:p>
            <a:pPr lvl="1">
              <a:lnSpc>
                <a:spcPct val="120000"/>
              </a:lnSpc>
              <a:buFont typeface="Arial"/>
              <a:buChar char="–"/>
              <a:defRPr/>
            </a:pPr>
            <a:r>
              <a:rPr lang="en-US" sz="2667" dirty="0">
                <a:ea typeface="ＭＳ Ｐゴシック" charset="0"/>
              </a:rPr>
              <a:t>S3 costs: $0.12 per GB month. EC2 costs: $0.10 per CPU hour (costs from 2009)</a:t>
            </a:r>
          </a:p>
          <a:p>
            <a:pPr lvl="1">
              <a:lnSpc>
                <a:spcPct val="120000"/>
              </a:lnSpc>
              <a:buFont typeface="Arial"/>
              <a:buChar char="–"/>
              <a:defRPr/>
            </a:pPr>
            <a:r>
              <a:rPr lang="en-US" sz="2667" dirty="0">
                <a:ea typeface="ＭＳ Ｐゴシック" charset="0"/>
              </a:rPr>
              <a:t>Storage = $ 0.12 X 524 X 1000 ~ $62 K</a:t>
            </a:r>
          </a:p>
          <a:p>
            <a:pPr lvl="1">
              <a:lnSpc>
                <a:spcPct val="120000"/>
              </a:lnSpc>
              <a:buFont typeface="Arial"/>
              <a:buChar char="–"/>
              <a:defRPr/>
            </a:pPr>
            <a:r>
              <a:rPr lang="en-US" sz="2667" dirty="0">
                <a:ea typeface="ＭＳ Ｐゴシック" charset="0"/>
              </a:rPr>
              <a:t>Total = Storage + CPUs = $62 K + $0.10 X 1024 X 24 X 30 ~ $136 K</a:t>
            </a:r>
          </a:p>
          <a:p>
            <a:pPr>
              <a:lnSpc>
                <a:spcPct val="120000"/>
              </a:lnSpc>
              <a:buFont typeface="Arial"/>
              <a:buChar char="•"/>
              <a:defRPr/>
            </a:pPr>
            <a:r>
              <a:rPr lang="en-US" sz="3200" dirty="0">
                <a:solidFill>
                  <a:srgbClr val="FF0000"/>
                </a:solidFill>
                <a:ea typeface="ＭＳ Ｐゴシック" charset="0"/>
              </a:rPr>
              <a:t>Own</a:t>
            </a:r>
            <a:r>
              <a:rPr lang="en-US" sz="3200" dirty="0">
                <a:ea typeface="ＭＳ Ｐゴシック" charset="0"/>
              </a:rPr>
              <a:t>: monthly cost</a:t>
            </a:r>
          </a:p>
          <a:p>
            <a:pPr lvl="1">
              <a:lnSpc>
                <a:spcPct val="120000"/>
              </a:lnSpc>
              <a:buFont typeface="Arial"/>
              <a:buChar char="–"/>
              <a:defRPr/>
            </a:pPr>
            <a:r>
              <a:rPr lang="en-US" sz="2667" dirty="0">
                <a:ea typeface="ＭＳ Ｐゴシック" charset="0"/>
              </a:rPr>
              <a:t>Storage ~ $349 K / </a:t>
            </a:r>
            <a:r>
              <a:rPr lang="en-US" sz="2667" i="1" dirty="0">
                <a:ea typeface="ＭＳ Ｐゴシック" charset="0"/>
              </a:rPr>
              <a:t>M</a:t>
            </a:r>
          </a:p>
          <a:p>
            <a:pPr lvl="1">
              <a:lnSpc>
                <a:spcPct val="120000"/>
              </a:lnSpc>
              <a:buFont typeface="Arial"/>
              <a:buChar char="–"/>
              <a:defRPr/>
            </a:pPr>
            <a:r>
              <a:rPr lang="en-US" sz="2667" dirty="0">
                <a:ea typeface="ＭＳ Ｐゴシック" charset="0"/>
              </a:rPr>
              <a:t>Total ~ $ 1555 K / </a:t>
            </a:r>
            <a:r>
              <a:rPr lang="en-US" sz="2667" i="1" dirty="0">
                <a:ea typeface="ＭＳ Ｐゴシック" charset="0"/>
              </a:rPr>
              <a:t>M </a:t>
            </a:r>
            <a:r>
              <a:rPr lang="en-US" sz="2667" dirty="0">
                <a:ea typeface="ＭＳ Ｐゴシック" charset="0"/>
              </a:rPr>
              <a:t>+ 7.5 K (includes 1 </a:t>
            </a:r>
            <a:r>
              <a:rPr lang="en-US" sz="2667" dirty="0" err="1">
                <a:ea typeface="ＭＳ Ｐゴシック" charset="0"/>
              </a:rPr>
              <a:t>sysadmin</a:t>
            </a:r>
            <a:r>
              <a:rPr lang="en-US" sz="2667" dirty="0">
                <a:ea typeface="ＭＳ Ｐゴシック" charset="0"/>
              </a:rPr>
              <a:t> / 100 nodes)</a:t>
            </a:r>
          </a:p>
          <a:p>
            <a:pPr lvl="2">
              <a:lnSpc>
                <a:spcPct val="120000"/>
              </a:lnSpc>
              <a:buFont typeface="Arial"/>
              <a:buChar char="•"/>
              <a:defRPr/>
            </a:pPr>
            <a:r>
              <a:rPr lang="en-US" dirty="0">
                <a:ea typeface="ＭＳ Ｐゴシック" charset="0"/>
              </a:rPr>
              <a:t>using 0.45:0.4:0.15 split for </a:t>
            </a:r>
            <a:r>
              <a:rPr lang="en-US" dirty="0" err="1">
                <a:ea typeface="ＭＳ Ｐゴシック" charset="0"/>
              </a:rPr>
              <a:t>hardware:power:network</a:t>
            </a:r>
            <a:r>
              <a:rPr lang="en-US" dirty="0">
                <a:ea typeface="ＭＳ Ｐゴシック" charset="0"/>
              </a:rPr>
              <a:t> and 3 year lifetime of hardware</a:t>
            </a:r>
          </a:p>
          <a:p>
            <a:pPr>
              <a:lnSpc>
                <a:spcPct val="120000"/>
              </a:lnSpc>
              <a:buFont typeface="Arial"/>
              <a:buChar char="•"/>
              <a:defRPr/>
            </a:pPr>
            <a:endParaRPr lang="en-US" sz="3200" dirty="0">
              <a:ea typeface="ＭＳ Ｐゴシック" charset="0"/>
            </a:endParaRPr>
          </a:p>
          <a:p>
            <a:pPr>
              <a:lnSpc>
                <a:spcPct val="120000"/>
              </a:lnSpc>
              <a:buFont typeface="Arial"/>
              <a:buChar char="•"/>
              <a:defRPr/>
            </a:pPr>
            <a:endParaRPr lang="en-US" dirty="0">
              <a:ea typeface="+mn-ea"/>
              <a:cs typeface="+mn-cs"/>
            </a:endParaRPr>
          </a:p>
        </p:txBody>
      </p:sp>
      <p:sp>
        <p:nvSpPr>
          <p:cNvPr id="72707" name="Slide Number Placeholder 1">
            <a:extLst>
              <a:ext uri="{FF2B5EF4-FFF2-40B4-BE49-F238E27FC236}">
                <a16:creationId xmlns:a16="http://schemas.microsoft.com/office/drawing/2014/main" id="{9478D97B-F6B3-1A9C-6019-08DC7E36730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267">
                <a:solidFill>
                  <a:schemeClr val="tx1"/>
                </a:solidFill>
                <a:latin typeface="Times New Roman" panose="02020603050405020304" pitchFamily="18" charset="0"/>
                <a:ea typeface="MS PGothic" panose="020B0600070205080204" pitchFamily="34" charset="-128"/>
              </a:defRPr>
            </a:lvl1pPr>
            <a:lvl2pPr marL="990575" indent="-380990">
              <a:spcBef>
                <a:spcPct val="20000"/>
              </a:spcBef>
              <a:buFont typeface="Arial" panose="020B0604020202020204" pitchFamily="34" charset="0"/>
              <a:buChar char="–"/>
              <a:defRPr sz="3733">
                <a:solidFill>
                  <a:schemeClr val="tx1"/>
                </a:solidFill>
                <a:latin typeface="Times New Roman" panose="02020603050405020304" pitchFamily="18" charset="0"/>
                <a:ea typeface="MS PGothic" panose="020B0600070205080204" pitchFamily="34" charset="-128"/>
              </a:defRPr>
            </a:lvl2pPr>
            <a:lvl3pPr marL="1523962" indent="-304792">
              <a:spcBef>
                <a:spcPct val="20000"/>
              </a:spcBef>
              <a:buFont typeface="Arial" panose="020B0604020202020204" pitchFamily="34" charset="0"/>
              <a:buChar char="•"/>
              <a:defRPr sz="3200">
                <a:solidFill>
                  <a:schemeClr val="tx1"/>
                </a:solidFill>
                <a:latin typeface="Times New Roman" panose="02020603050405020304" pitchFamily="18" charset="0"/>
                <a:ea typeface="MS PGothic" panose="020B0600070205080204" pitchFamily="34" charset="-128"/>
              </a:defRPr>
            </a:lvl3pPr>
            <a:lvl4pPr marL="2133547"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4pPr>
            <a:lvl5pPr marL="2743131"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5pPr>
            <a:lvl6pPr marL="335271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6pPr>
            <a:lvl7pPr marL="3962301"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7pPr>
            <a:lvl8pPr marL="457188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8pPr>
            <a:lvl9pPr marL="5181470"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786E04F9-096C-4073-BD43-FEBA912B59D8}" type="slidenum">
              <a:rPr lang="en-US" altLang="en-US" sz="1600">
                <a:solidFill>
                  <a:srgbClr val="898989"/>
                </a:solidFill>
              </a:rPr>
              <a:pPr>
                <a:spcBef>
                  <a:spcPct val="0"/>
                </a:spcBef>
                <a:buFontTx/>
                <a:buNone/>
              </a:pPr>
              <a:t>13</a:t>
            </a:fld>
            <a:endParaRPr lang="en-US" altLang="en-US" sz="1600">
              <a:solidFill>
                <a:srgbClr val="898989"/>
              </a:solidFill>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BA69126-6E36-D227-DC73-73364288D027}"/>
                  </a:ext>
                </a:extLst>
              </p14:cNvPr>
              <p14:cNvContentPartPr/>
              <p14:nvPr/>
            </p14:nvContentPartPr>
            <p14:xfrm>
              <a:off x="3156007" y="1107765"/>
              <a:ext cx="4591440" cy="586440"/>
            </p14:xfrm>
          </p:contentPart>
        </mc:Choice>
        <mc:Fallback xmlns="">
          <p:pic>
            <p:nvPicPr>
              <p:cNvPr id="2" name="Ink 1">
                <a:extLst>
                  <a:ext uri="{FF2B5EF4-FFF2-40B4-BE49-F238E27FC236}">
                    <a16:creationId xmlns:a16="http://schemas.microsoft.com/office/drawing/2014/main" id="{ABA69126-6E36-D227-DC73-73364288D027}"/>
                  </a:ext>
                </a:extLst>
              </p:cNvPr>
              <p:cNvPicPr/>
              <p:nvPr/>
            </p:nvPicPr>
            <p:blipFill>
              <a:blip r:embed="rId3"/>
              <a:stretch>
                <a:fillRect/>
              </a:stretch>
            </p:blipFill>
            <p:spPr>
              <a:xfrm>
                <a:off x="3151687" y="1103445"/>
                <a:ext cx="4600080" cy="595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817C6D2-282B-EF72-3ADC-7D89E9D2285E}"/>
                  </a:ext>
                </a:extLst>
              </p14:cNvPr>
              <p14:cNvContentPartPr/>
              <p14:nvPr/>
            </p14:nvContentPartPr>
            <p14:xfrm>
              <a:off x="3230527" y="3887685"/>
              <a:ext cx="2402280" cy="82080"/>
            </p14:xfrm>
          </p:contentPart>
        </mc:Choice>
        <mc:Fallback xmlns="">
          <p:pic>
            <p:nvPicPr>
              <p:cNvPr id="4" name="Ink 3">
                <a:extLst>
                  <a:ext uri="{FF2B5EF4-FFF2-40B4-BE49-F238E27FC236}">
                    <a16:creationId xmlns:a16="http://schemas.microsoft.com/office/drawing/2014/main" id="{9817C6D2-282B-EF72-3ADC-7D89E9D2285E}"/>
                  </a:ext>
                </a:extLst>
              </p:cNvPr>
              <p:cNvPicPr/>
              <p:nvPr/>
            </p:nvPicPr>
            <p:blipFill>
              <a:blip r:embed="rId5"/>
              <a:stretch>
                <a:fillRect/>
              </a:stretch>
            </p:blipFill>
            <p:spPr>
              <a:xfrm>
                <a:off x="3226207" y="3883365"/>
                <a:ext cx="24109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E45927C8-7FB3-1278-071E-692AE2261E51}"/>
                  </a:ext>
                </a:extLst>
              </p14:cNvPr>
              <p14:cNvContentPartPr/>
              <p14:nvPr/>
            </p14:nvContentPartPr>
            <p14:xfrm>
              <a:off x="513607" y="4728285"/>
              <a:ext cx="3319920" cy="1311480"/>
            </p14:xfrm>
          </p:contentPart>
        </mc:Choice>
        <mc:Fallback xmlns="">
          <p:pic>
            <p:nvPicPr>
              <p:cNvPr id="5" name="Ink 4">
                <a:extLst>
                  <a:ext uri="{FF2B5EF4-FFF2-40B4-BE49-F238E27FC236}">
                    <a16:creationId xmlns:a16="http://schemas.microsoft.com/office/drawing/2014/main" id="{E45927C8-7FB3-1278-071E-692AE2261E51}"/>
                  </a:ext>
                </a:extLst>
              </p:cNvPr>
              <p:cNvPicPr/>
              <p:nvPr/>
            </p:nvPicPr>
            <p:blipFill>
              <a:blip r:embed="rId7"/>
              <a:stretch>
                <a:fillRect/>
              </a:stretch>
            </p:blipFill>
            <p:spPr>
              <a:xfrm>
                <a:off x="509287" y="4723965"/>
                <a:ext cx="3328560" cy="1320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F853749D-AAA6-C62D-8596-989E58D65CEC}"/>
                  </a:ext>
                </a:extLst>
              </p14:cNvPr>
              <p14:cNvContentPartPr/>
              <p14:nvPr/>
            </p14:nvContentPartPr>
            <p14:xfrm>
              <a:off x="9928687" y="1156365"/>
              <a:ext cx="1294560" cy="5456160"/>
            </p14:xfrm>
          </p:contentPart>
        </mc:Choice>
        <mc:Fallback xmlns="">
          <p:pic>
            <p:nvPicPr>
              <p:cNvPr id="6" name="Ink 5">
                <a:extLst>
                  <a:ext uri="{FF2B5EF4-FFF2-40B4-BE49-F238E27FC236}">
                    <a16:creationId xmlns:a16="http://schemas.microsoft.com/office/drawing/2014/main" id="{F853749D-AAA6-C62D-8596-989E58D65CEC}"/>
                  </a:ext>
                </a:extLst>
              </p:cNvPr>
              <p:cNvPicPr/>
              <p:nvPr/>
            </p:nvPicPr>
            <p:blipFill>
              <a:blip r:embed="rId9"/>
              <a:stretch>
                <a:fillRect/>
              </a:stretch>
            </p:blipFill>
            <p:spPr>
              <a:xfrm>
                <a:off x="9924367" y="1152045"/>
                <a:ext cx="1303200" cy="5464800"/>
              </a:xfrm>
              <a:prstGeom prst="rect">
                <a:avLst/>
              </a:prstGeom>
            </p:spPr>
          </p:pic>
        </mc:Fallback>
      </mc:AlternateContent>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6934A1E9-720A-3646-A4A3-E19404073B00}"/>
              </a:ext>
            </a:extLst>
          </p:cNvPr>
          <p:cNvSpPr>
            <a:spLocks noGrp="1"/>
          </p:cNvSpPr>
          <p:nvPr>
            <p:ph type="title"/>
          </p:nvPr>
        </p:nvSpPr>
        <p:spPr>
          <a:xfrm>
            <a:off x="914400" y="279400"/>
            <a:ext cx="10363200" cy="1143000"/>
          </a:xfrm>
        </p:spPr>
        <p:txBody>
          <a:bodyPr rtlCol="0">
            <a:normAutofit/>
          </a:bodyPr>
          <a:lstStyle/>
          <a:p>
            <a:pPr>
              <a:defRPr/>
            </a:pPr>
            <a:r>
              <a:rPr lang="en-US" dirty="0">
                <a:latin typeface="Whitney-BlackSC" charset="0"/>
                <a:ea typeface="ＭＳ Ｐゴシック" charset="0"/>
              </a:rPr>
              <a:t>To Use or Not to Use !</a:t>
            </a:r>
          </a:p>
        </p:txBody>
      </p:sp>
      <p:sp>
        <p:nvSpPr>
          <p:cNvPr id="3" name="Content Placeholder 2">
            <a:extLst>
              <a:ext uri="{FF2B5EF4-FFF2-40B4-BE49-F238E27FC236}">
                <a16:creationId xmlns:a16="http://schemas.microsoft.com/office/drawing/2014/main" id="{D02E437E-017A-524F-A61C-D005000AEEE2}"/>
              </a:ext>
            </a:extLst>
          </p:cNvPr>
          <p:cNvSpPr>
            <a:spLocks noGrp="1"/>
          </p:cNvSpPr>
          <p:nvPr>
            <p:ph idx="1"/>
          </p:nvPr>
        </p:nvSpPr>
        <p:spPr/>
        <p:txBody>
          <a:bodyPr rtlCol="0">
            <a:normAutofit fontScale="92500" lnSpcReduction="20000"/>
          </a:bodyPr>
          <a:lstStyle/>
          <a:p>
            <a:pPr>
              <a:buFont typeface="Arial"/>
              <a:buChar char="•"/>
              <a:defRPr/>
            </a:pPr>
            <a:endParaRPr lang="en-US" sz="5333" baseline="30000" dirty="0">
              <a:ea typeface="ＭＳ Ｐゴシック" charset="0"/>
            </a:endParaRPr>
          </a:p>
          <a:p>
            <a:pPr>
              <a:buFont typeface="Arial"/>
              <a:buChar char="•"/>
              <a:defRPr/>
            </a:pPr>
            <a:r>
              <a:rPr lang="en-US" sz="5333" baseline="30000" dirty="0">
                <a:ea typeface="ＭＳ Ｐゴシック" charset="0"/>
              </a:rPr>
              <a:t>Breakeven analysis: </a:t>
            </a:r>
            <a:r>
              <a:rPr lang="en-US" sz="5333" baseline="30000" dirty="0">
                <a:solidFill>
                  <a:schemeClr val="accent2"/>
                </a:solidFill>
                <a:ea typeface="ＭＳ Ｐゴシック" charset="0"/>
              </a:rPr>
              <a:t>more preferable to own if</a:t>
            </a:r>
            <a:r>
              <a:rPr lang="en-US" sz="5333" baseline="30000" dirty="0">
                <a:ea typeface="ＭＳ Ｐゴシック" charset="0"/>
              </a:rPr>
              <a:t>:</a:t>
            </a:r>
          </a:p>
          <a:p>
            <a:pPr lvl="1">
              <a:buNone/>
              <a:defRPr/>
            </a:pPr>
            <a:r>
              <a:rPr lang="en-US" sz="4267" baseline="30000" dirty="0">
                <a:ea typeface="ＭＳ Ｐゴシック" charset="0"/>
              </a:rPr>
              <a:t>- $349 K / </a:t>
            </a:r>
            <a:r>
              <a:rPr lang="en-US" sz="4267" i="1" baseline="30000" dirty="0">
                <a:ea typeface="ＭＳ Ｐゴシック" charset="0"/>
              </a:rPr>
              <a:t>M </a:t>
            </a:r>
            <a:r>
              <a:rPr lang="en-US" sz="4267" baseline="30000" dirty="0">
                <a:ea typeface="ＭＳ Ｐゴシック" charset="0"/>
              </a:rPr>
              <a:t>&lt; $62 K (storage)</a:t>
            </a:r>
          </a:p>
          <a:p>
            <a:pPr lvl="1">
              <a:buNone/>
              <a:defRPr/>
            </a:pPr>
            <a:r>
              <a:rPr lang="en-US" sz="4267" baseline="30000" dirty="0">
                <a:ea typeface="ＭＳ Ｐゴシック" charset="0"/>
              </a:rPr>
              <a:t>-</a:t>
            </a:r>
            <a:r>
              <a:rPr lang="en-US" sz="4267" dirty="0">
                <a:ea typeface="ＭＳ Ｐゴシック" charset="0"/>
              </a:rPr>
              <a:t> </a:t>
            </a:r>
            <a:r>
              <a:rPr lang="en-US" sz="4267" baseline="30000" dirty="0">
                <a:ea typeface="ＭＳ Ｐゴシック" charset="0"/>
              </a:rPr>
              <a:t>$ 1555 K / </a:t>
            </a:r>
            <a:r>
              <a:rPr lang="en-US" sz="4267" i="1" baseline="30000" dirty="0">
                <a:ea typeface="ＭＳ Ｐゴシック" charset="0"/>
              </a:rPr>
              <a:t>M </a:t>
            </a:r>
            <a:r>
              <a:rPr lang="en-US" sz="4267" baseline="30000" dirty="0">
                <a:ea typeface="ＭＳ Ｐゴシック" charset="0"/>
              </a:rPr>
              <a:t>+ 7.5 K &lt; $136 K (overall)</a:t>
            </a:r>
          </a:p>
          <a:p>
            <a:pPr lvl="1">
              <a:buNone/>
              <a:defRPr/>
            </a:pPr>
            <a:r>
              <a:rPr lang="en-US" sz="4267" i="1" baseline="30000" dirty="0">
                <a:ea typeface="ＭＳ Ｐゴシック" charset="0"/>
              </a:rPr>
              <a:t>Breakeven points</a:t>
            </a:r>
          </a:p>
          <a:p>
            <a:pPr lvl="1">
              <a:buFontTx/>
              <a:buChar char="-"/>
              <a:defRPr/>
            </a:pPr>
            <a:r>
              <a:rPr lang="en-US" sz="4267" i="1" baseline="30000" dirty="0">
                <a:ea typeface="ＭＳ Ｐゴシック" charset="0"/>
              </a:rPr>
              <a:t>M</a:t>
            </a:r>
            <a:r>
              <a:rPr lang="en-US" sz="4267" baseline="30000" dirty="0">
                <a:ea typeface="ＭＳ Ｐゴシック" charset="0"/>
              </a:rPr>
              <a:t> &gt; 5.55 months (storage)</a:t>
            </a:r>
          </a:p>
          <a:p>
            <a:pPr lvl="1">
              <a:buFontTx/>
              <a:buChar char="-"/>
              <a:defRPr/>
            </a:pPr>
            <a:r>
              <a:rPr lang="en-US" sz="4267" i="1" baseline="30000" dirty="0">
                <a:ea typeface="ＭＳ Ｐゴシック" charset="0"/>
              </a:rPr>
              <a:t>M</a:t>
            </a:r>
            <a:r>
              <a:rPr lang="en-US" sz="4267" baseline="30000" dirty="0">
                <a:ea typeface="ＭＳ Ｐゴシック" charset="0"/>
              </a:rPr>
              <a:t> &gt; 12 months (overall)</a:t>
            </a:r>
          </a:p>
          <a:p>
            <a:pPr lvl="1">
              <a:buFontTx/>
              <a:buChar char="-"/>
              <a:defRPr/>
            </a:pPr>
            <a:endParaRPr lang="en-US" sz="4267" baseline="30000" dirty="0">
              <a:ea typeface="ＭＳ Ｐゴシック" charset="0"/>
            </a:endParaRPr>
          </a:p>
          <a:p>
            <a:pPr>
              <a:buFontTx/>
              <a:buChar char="-"/>
              <a:defRPr/>
            </a:pPr>
            <a:r>
              <a:rPr lang="en-US" baseline="30000" dirty="0">
                <a:ea typeface="ＭＳ Ｐゴシック" charset="0"/>
                <a:cs typeface="+mn-cs"/>
              </a:rPr>
              <a:t>As a result	</a:t>
            </a:r>
          </a:p>
          <a:p>
            <a:pPr lvl="2">
              <a:buFontTx/>
              <a:buChar char="-"/>
              <a:defRPr/>
            </a:pPr>
            <a:r>
              <a:rPr lang="en-US" sz="4267" baseline="30000" dirty="0">
                <a:solidFill>
                  <a:srgbClr val="FF0000"/>
                </a:solidFill>
                <a:ea typeface="ＭＳ Ｐゴシック" charset="0"/>
              </a:rPr>
              <a:t>Startups use clouds a lot</a:t>
            </a:r>
          </a:p>
          <a:p>
            <a:pPr lvl="2">
              <a:buFontTx/>
              <a:buChar char="-"/>
              <a:defRPr/>
            </a:pPr>
            <a:r>
              <a:rPr lang="en-US" sz="4267" baseline="30000" dirty="0">
                <a:solidFill>
                  <a:srgbClr val="FF0000"/>
                </a:solidFill>
                <a:ea typeface="ＭＳ Ｐゴシック" charset="0"/>
              </a:rPr>
              <a:t>Cloud providers benefit monetarily most from storage</a:t>
            </a:r>
          </a:p>
          <a:p>
            <a:pPr lvl="2">
              <a:buFontTx/>
              <a:buChar char="-"/>
              <a:defRPr/>
            </a:pPr>
            <a:endParaRPr lang="en-US" sz="4267" baseline="30000" dirty="0">
              <a:solidFill>
                <a:srgbClr val="FF0000"/>
              </a:solidFill>
              <a:ea typeface="ＭＳ Ｐゴシック" charset="0"/>
            </a:endParaRPr>
          </a:p>
          <a:p>
            <a:pPr lvl="1">
              <a:buFontTx/>
              <a:buChar char="-"/>
              <a:defRPr/>
            </a:pPr>
            <a:endParaRPr lang="en-US" sz="4267" baseline="30000" dirty="0">
              <a:ea typeface="ＭＳ Ｐゴシック" charset="0"/>
            </a:endParaRPr>
          </a:p>
          <a:p>
            <a:pPr>
              <a:buFont typeface="Arial"/>
              <a:buChar char="•"/>
              <a:defRPr/>
            </a:pPr>
            <a:endParaRPr lang="en-US" sz="5333" baseline="30000" dirty="0">
              <a:ea typeface="ＭＳ Ｐゴシック" charset="0"/>
            </a:endParaRPr>
          </a:p>
          <a:p>
            <a:pPr>
              <a:buFont typeface="Arial"/>
              <a:buChar char="•"/>
              <a:defRPr/>
            </a:pPr>
            <a:endParaRPr lang="en-US" dirty="0">
              <a:ea typeface="+mn-ea"/>
              <a:cs typeface="+mn-cs"/>
            </a:endParaRPr>
          </a:p>
        </p:txBody>
      </p:sp>
      <p:sp>
        <p:nvSpPr>
          <p:cNvPr id="73731" name="Slide Number Placeholder 1">
            <a:extLst>
              <a:ext uri="{FF2B5EF4-FFF2-40B4-BE49-F238E27FC236}">
                <a16:creationId xmlns:a16="http://schemas.microsoft.com/office/drawing/2014/main" id="{42256BD9-CB97-B32A-FFE3-AF0236D48D1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267">
                <a:solidFill>
                  <a:schemeClr val="tx1"/>
                </a:solidFill>
                <a:latin typeface="Times New Roman" panose="02020603050405020304" pitchFamily="18" charset="0"/>
                <a:ea typeface="MS PGothic" panose="020B0600070205080204" pitchFamily="34" charset="-128"/>
              </a:defRPr>
            </a:lvl1pPr>
            <a:lvl2pPr marL="990575" indent="-380990">
              <a:spcBef>
                <a:spcPct val="20000"/>
              </a:spcBef>
              <a:buFont typeface="Arial" panose="020B0604020202020204" pitchFamily="34" charset="0"/>
              <a:buChar char="–"/>
              <a:defRPr sz="3733">
                <a:solidFill>
                  <a:schemeClr val="tx1"/>
                </a:solidFill>
                <a:latin typeface="Times New Roman" panose="02020603050405020304" pitchFamily="18" charset="0"/>
                <a:ea typeface="MS PGothic" panose="020B0600070205080204" pitchFamily="34" charset="-128"/>
              </a:defRPr>
            </a:lvl2pPr>
            <a:lvl3pPr marL="1523962" indent="-304792">
              <a:spcBef>
                <a:spcPct val="20000"/>
              </a:spcBef>
              <a:buFont typeface="Arial" panose="020B0604020202020204" pitchFamily="34" charset="0"/>
              <a:buChar char="•"/>
              <a:defRPr sz="3200">
                <a:solidFill>
                  <a:schemeClr val="tx1"/>
                </a:solidFill>
                <a:latin typeface="Times New Roman" panose="02020603050405020304" pitchFamily="18" charset="0"/>
                <a:ea typeface="MS PGothic" panose="020B0600070205080204" pitchFamily="34" charset="-128"/>
              </a:defRPr>
            </a:lvl3pPr>
            <a:lvl4pPr marL="2133547"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4pPr>
            <a:lvl5pPr marL="2743131" indent="-304792">
              <a:spcBef>
                <a:spcPct val="20000"/>
              </a:spcBef>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5pPr>
            <a:lvl6pPr marL="335271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6pPr>
            <a:lvl7pPr marL="3962301"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7pPr>
            <a:lvl8pPr marL="4571886"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8pPr>
            <a:lvl9pPr marL="5181470" indent="-304792" eaLnBrk="0" fontAlgn="base" hangingPunct="0">
              <a:spcBef>
                <a:spcPct val="20000"/>
              </a:spcBef>
              <a:spcAft>
                <a:spcPct val="0"/>
              </a:spcAft>
              <a:buFont typeface="Arial" panose="020B0604020202020204" pitchFamily="34" charset="0"/>
              <a:buChar char="»"/>
              <a:defRPr sz="2667">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45ECE02B-EE9C-4D09-9F80-1441E8765FEB}" type="slidenum">
              <a:rPr lang="en-US" altLang="en-US" sz="1600">
                <a:solidFill>
                  <a:srgbClr val="898989"/>
                </a:solidFill>
              </a:rPr>
              <a:pPr>
                <a:spcBef>
                  <a:spcPct val="0"/>
                </a:spcBef>
                <a:buFontTx/>
                <a:buNone/>
              </a:pPr>
              <a:t>14</a:t>
            </a:fld>
            <a:endParaRPr lang="en-US" altLang="en-US" sz="1600">
              <a:solidFill>
                <a:srgbClr val="898989"/>
              </a:solidFill>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F03D-F7BF-3FDB-E53B-5D6C61101A95}"/>
              </a:ext>
            </a:extLst>
          </p:cNvPr>
          <p:cNvSpPr>
            <a:spLocks noGrp="1"/>
          </p:cNvSpPr>
          <p:nvPr>
            <p:ph type="title"/>
          </p:nvPr>
        </p:nvSpPr>
        <p:spPr/>
        <p:txBody>
          <a:bodyPr/>
          <a:lstStyle/>
          <a:p>
            <a:r>
              <a:rPr lang="en-IN" dirty="0"/>
              <a:t>Free and Pricing </a:t>
            </a:r>
          </a:p>
        </p:txBody>
      </p:sp>
      <p:sp>
        <p:nvSpPr>
          <p:cNvPr id="3" name="Content Placeholder 2">
            <a:extLst>
              <a:ext uri="{FF2B5EF4-FFF2-40B4-BE49-F238E27FC236}">
                <a16:creationId xmlns:a16="http://schemas.microsoft.com/office/drawing/2014/main" id="{09D31FEE-5CD8-D04A-CE31-89AB8F134A3D}"/>
              </a:ext>
            </a:extLst>
          </p:cNvPr>
          <p:cNvSpPr>
            <a:spLocks noGrp="1"/>
          </p:cNvSpPr>
          <p:nvPr>
            <p:ph idx="1"/>
          </p:nvPr>
        </p:nvSpPr>
        <p:spPr/>
        <p:txBody>
          <a:bodyPr/>
          <a:lstStyle/>
          <a:p>
            <a:r>
              <a:rPr lang="en-IN" dirty="0">
                <a:hlinkClick r:id="rId2"/>
              </a:rPr>
              <a:t>https://aws.amazon.com/free/</a:t>
            </a:r>
            <a:endParaRPr lang="en-IN" dirty="0"/>
          </a:p>
          <a:p>
            <a:r>
              <a:rPr lang="en-IN" dirty="0">
                <a:hlinkClick r:id="rId3"/>
              </a:rPr>
              <a:t>https://aws.amazon.com/premiumsupport/technology/trusted-advisor/</a:t>
            </a:r>
            <a:endParaRPr lang="en-IN" dirty="0"/>
          </a:p>
          <a:p>
            <a:endParaRPr lang="en-IN" dirty="0"/>
          </a:p>
          <a:p>
            <a:endParaRPr lang="en-IN" dirty="0"/>
          </a:p>
          <a:p>
            <a:r>
              <a:rPr lang="en-IN" dirty="0">
                <a:hlinkClick r:id="rId4"/>
              </a:rPr>
              <a:t>https://cloud.google.com/products/calculator?hl=en</a:t>
            </a:r>
            <a:endParaRPr lang="en-IN" dirty="0"/>
          </a:p>
          <a:p>
            <a:endParaRPr lang="en-IN" dirty="0"/>
          </a:p>
          <a:p>
            <a:endParaRPr lang="en-IN" dirty="0"/>
          </a:p>
        </p:txBody>
      </p:sp>
    </p:spTree>
    <p:extLst>
      <p:ext uri="{BB962C8B-B14F-4D97-AF65-F5344CB8AC3E}">
        <p14:creationId xmlns:p14="http://schemas.microsoft.com/office/powerpoint/2010/main" val="2477924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231CB1CE-E1B1-8048-6E29-C40D1735828D}"/>
              </a:ext>
            </a:extLst>
          </p:cNvPr>
          <p:cNvGrpSpPr/>
          <p:nvPr/>
        </p:nvGrpSpPr>
        <p:grpSpPr>
          <a:xfrm>
            <a:off x="2133247" y="-94635"/>
            <a:ext cx="9666000" cy="6907545"/>
            <a:chOff x="2133247" y="-94635"/>
            <a:chExt cx="9666000" cy="6907545"/>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6C78619-F4AB-DD52-D8A6-70A330A24E79}"/>
                    </a:ext>
                  </a:extLst>
                </p14:cNvPr>
                <p14:cNvContentPartPr/>
                <p14:nvPr/>
              </p14:nvContentPartPr>
              <p14:xfrm>
                <a:off x="3450847" y="675765"/>
                <a:ext cx="1033920" cy="781560"/>
              </p14:xfrm>
            </p:contentPart>
          </mc:Choice>
          <mc:Fallback xmlns="">
            <p:pic>
              <p:nvPicPr>
                <p:cNvPr id="4" name="Ink 3">
                  <a:extLst>
                    <a:ext uri="{FF2B5EF4-FFF2-40B4-BE49-F238E27FC236}">
                      <a16:creationId xmlns:a16="http://schemas.microsoft.com/office/drawing/2014/main" id="{96C78619-F4AB-DD52-D8A6-70A330A24E79}"/>
                    </a:ext>
                  </a:extLst>
                </p:cNvPr>
                <p:cNvPicPr/>
                <p:nvPr/>
              </p:nvPicPr>
              <p:blipFill>
                <a:blip r:embed="rId3"/>
                <a:stretch>
                  <a:fillRect/>
                </a:stretch>
              </p:blipFill>
              <p:spPr>
                <a:xfrm>
                  <a:off x="3446527" y="671445"/>
                  <a:ext cx="1042560" cy="790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659B7813-5276-9B31-EB06-08E83A82BEC3}"/>
                    </a:ext>
                  </a:extLst>
                </p14:cNvPr>
                <p14:cNvContentPartPr/>
                <p14:nvPr/>
              </p14:nvContentPartPr>
              <p14:xfrm>
                <a:off x="4895887" y="610965"/>
                <a:ext cx="1153800" cy="851040"/>
              </p14:xfrm>
            </p:contentPart>
          </mc:Choice>
          <mc:Fallback xmlns="">
            <p:pic>
              <p:nvPicPr>
                <p:cNvPr id="5" name="Ink 4">
                  <a:extLst>
                    <a:ext uri="{FF2B5EF4-FFF2-40B4-BE49-F238E27FC236}">
                      <a16:creationId xmlns:a16="http://schemas.microsoft.com/office/drawing/2014/main" id="{659B7813-5276-9B31-EB06-08E83A82BEC3}"/>
                    </a:ext>
                  </a:extLst>
                </p:cNvPr>
                <p:cNvPicPr/>
                <p:nvPr/>
              </p:nvPicPr>
              <p:blipFill>
                <a:blip r:embed="rId5"/>
                <a:stretch>
                  <a:fillRect/>
                </a:stretch>
              </p:blipFill>
              <p:spPr>
                <a:xfrm>
                  <a:off x="4891567" y="606645"/>
                  <a:ext cx="1162440" cy="859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DEAFE189-54E1-2FC0-2781-4063F9AA7A5F}"/>
                    </a:ext>
                  </a:extLst>
                </p14:cNvPr>
                <p14:cNvContentPartPr/>
                <p14:nvPr/>
              </p14:nvContentPartPr>
              <p14:xfrm>
                <a:off x="6732607" y="544005"/>
                <a:ext cx="1046160" cy="583560"/>
              </p14:xfrm>
            </p:contentPart>
          </mc:Choice>
          <mc:Fallback xmlns="">
            <p:pic>
              <p:nvPicPr>
                <p:cNvPr id="6" name="Ink 5">
                  <a:extLst>
                    <a:ext uri="{FF2B5EF4-FFF2-40B4-BE49-F238E27FC236}">
                      <a16:creationId xmlns:a16="http://schemas.microsoft.com/office/drawing/2014/main" id="{DEAFE189-54E1-2FC0-2781-4063F9AA7A5F}"/>
                    </a:ext>
                  </a:extLst>
                </p:cNvPr>
                <p:cNvPicPr/>
                <p:nvPr/>
              </p:nvPicPr>
              <p:blipFill>
                <a:blip r:embed="rId7"/>
                <a:stretch>
                  <a:fillRect/>
                </a:stretch>
              </p:blipFill>
              <p:spPr>
                <a:xfrm>
                  <a:off x="6728287" y="539685"/>
                  <a:ext cx="1054800" cy="592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9610084F-CBDE-55E7-D96B-CBC6847F8E02}"/>
                    </a:ext>
                  </a:extLst>
                </p14:cNvPr>
                <p14:cNvContentPartPr/>
                <p14:nvPr/>
              </p14:nvContentPartPr>
              <p14:xfrm>
                <a:off x="6450007" y="403605"/>
                <a:ext cx="1040400" cy="1414440"/>
              </p14:xfrm>
            </p:contentPart>
          </mc:Choice>
          <mc:Fallback xmlns="">
            <p:pic>
              <p:nvPicPr>
                <p:cNvPr id="7" name="Ink 6">
                  <a:extLst>
                    <a:ext uri="{FF2B5EF4-FFF2-40B4-BE49-F238E27FC236}">
                      <a16:creationId xmlns:a16="http://schemas.microsoft.com/office/drawing/2014/main" id="{9610084F-CBDE-55E7-D96B-CBC6847F8E02}"/>
                    </a:ext>
                  </a:extLst>
                </p:cNvPr>
                <p:cNvPicPr/>
                <p:nvPr/>
              </p:nvPicPr>
              <p:blipFill>
                <a:blip r:embed="rId9"/>
                <a:stretch>
                  <a:fillRect/>
                </a:stretch>
              </p:blipFill>
              <p:spPr>
                <a:xfrm>
                  <a:off x="6445687" y="399285"/>
                  <a:ext cx="1049040" cy="1423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E36AACF7-B0D0-4D11-CE92-C910DF3315F8}"/>
                    </a:ext>
                  </a:extLst>
                </p14:cNvPr>
                <p14:cNvContentPartPr/>
                <p14:nvPr/>
              </p14:nvContentPartPr>
              <p14:xfrm>
                <a:off x="2133247" y="290205"/>
                <a:ext cx="2617920" cy="2335680"/>
              </p14:xfrm>
            </p:contentPart>
          </mc:Choice>
          <mc:Fallback xmlns="">
            <p:pic>
              <p:nvPicPr>
                <p:cNvPr id="8" name="Ink 7">
                  <a:extLst>
                    <a:ext uri="{FF2B5EF4-FFF2-40B4-BE49-F238E27FC236}">
                      <a16:creationId xmlns:a16="http://schemas.microsoft.com/office/drawing/2014/main" id="{E36AACF7-B0D0-4D11-CE92-C910DF3315F8}"/>
                    </a:ext>
                  </a:extLst>
                </p:cNvPr>
                <p:cNvPicPr/>
                <p:nvPr/>
              </p:nvPicPr>
              <p:blipFill>
                <a:blip r:embed="rId11"/>
                <a:stretch>
                  <a:fillRect/>
                </a:stretch>
              </p:blipFill>
              <p:spPr>
                <a:xfrm>
                  <a:off x="2128927" y="285885"/>
                  <a:ext cx="2626560" cy="2344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6305EBD4-8628-133B-F6E7-6EE9B7C940C4}"/>
                    </a:ext>
                  </a:extLst>
                </p14:cNvPr>
                <p14:cNvContentPartPr/>
                <p14:nvPr/>
              </p14:nvContentPartPr>
              <p14:xfrm>
                <a:off x="4837927" y="194805"/>
                <a:ext cx="1700640" cy="1966680"/>
              </p14:xfrm>
            </p:contentPart>
          </mc:Choice>
          <mc:Fallback xmlns="">
            <p:pic>
              <p:nvPicPr>
                <p:cNvPr id="9" name="Ink 8">
                  <a:extLst>
                    <a:ext uri="{FF2B5EF4-FFF2-40B4-BE49-F238E27FC236}">
                      <a16:creationId xmlns:a16="http://schemas.microsoft.com/office/drawing/2014/main" id="{6305EBD4-8628-133B-F6E7-6EE9B7C940C4}"/>
                    </a:ext>
                  </a:extLst>
                </p:cNvPr>
                <p:cNvPicPr/>
                <p:nvPr/>
              </p:nvPicPr>
              <p:blipFill>
                <a:blip r:embed="rId13"/>
                <a:stretch>
                  <a:fillRect/>
                </a:stretch>
              </p:blipFill>
              <p:spPr>
                <a:xfrm>
                  <a:off x="4833607" y="190485"/>
                  <a:ext cx="1709280" cy="1975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0DE2B9E0-28A5-6E24-C8CC-C30BE755DBB9}"/>
                    </a:ext>
                  </a:extLst>
                </p14:cNvPr>
                <p14:cNvContentPartPr/>
                <p14:nvPr/>
              </p14:nvContentPartPr>
              <p14:xfrm>
                <a:off x="6410407" y="-94635"/>
                <a:ext cx="2064600" cy="2072160"/>
              </p14:xfrm>
            </p:contentPart>
          </mc:Choice>
          <mc:Fallback xmlns="">
            <p:pic>
              <p:nvPicPr>
                <p:cNvPr id="10" name="Ink 9">
                  <a:extLst>
                    <a:ext uri="{FF2B5EF4-FFF2-40B4-BE49-F238E27FC236}">
                      <a16:creationId xmlns:a16="http://schemas.microsoft.com/office/drawing/2014/main" id="{0DE2B9E0-28A5-6E24-C8CC-C30BE755DBB9}"/>
                    </a:ext>
                  </a:extLst>
                </p:cNvPr>
                <p:cNvPicPr/>
                <p:nvPr/>
              </p:nvPicPr>
              <p:blipFill>
                <a:blip r:embed="rId15"/>
                <a:stretch>
                  <a:fillRect/>
                </a:stretch>
              </p:blipFill>
              <p:spPr>
                <a:xfrm>
                  <a:off x="6406087" y="-98955"/>
                  <a:ext cx="2073240" cy="2080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221515A8-8338-F3B3-206C-3E11B4892F77}"/>
                    </a:ext>
                  </a:extLst>
                </p14:cNvPr>
                <p14:cNvContentPartPr/>
                <p14:nvPr/>
              </p14:nvContentPartPr>
              <p14:xfrm>
                <a:off x="2743807" y="1822230"/>
                <a:ext cx="824400" cy="816840"/>
              </p14:xfrm>
            </p:contentPart>
          </mc:Choice>
          <mc:Fallback xmlns="">
            <p:pic>
              <p:nvPicPr>
                <p:cNvPr id="12" name="Ink 11">
                  <a:extLst>
                    <a:ext uri="{FF2B5EF4-FFF2-40B4-BE49-F238E27FC236}">
                      <a16:creationId xmlns:a16="http://schemas.microsoft.com/office/drawing/2014/main" id="{221515A8-8338-F3B3-206C-3E11B4892F77}"/>
                    </a:ext>
                  </a:extLst>
                </p:cNvPr>
                <p:cNvPicPr/>
                <p:nvPr/>
              </p:nvPicPr>
              <p:blipFill>
                <a:blip r:embed="rId17"/>
                <a:stretch>
                  <a:fillRect/>
                </a:stretch>
              </p:blipFill>
              <p:spPr>
                <a:xfrm>
                  <a:off x="2739487" y="1817910"/>
                  <a:ext cx="833040" cy="825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EDD6E2BB-2632-E1CF-E34B-FBA835AF9F88}"/>
                    </a:ext>
                  </a:extLst>
                </p14:cNvPr>
                <p14:cNvContentPartPr/>
                <p14:nvPr/>
              </p14:nvContentPartPr>
              <p14:xfrm>
                <a:off x="5196847" y="1774710"/>
                <a:ext cx="1672200" cy="512280"/>
              </p14:xfrm>
            </p:contentPart>
          </mc:Choice>
          <mc:Fallback xmlns="">
            <p:pic>
              <p:nvPicPr>
                <p:cNvPr id="13" name="Ink 12">
                  <a:extLst>
                    <a:ext uri="{FF2B5EF4-FFF2-40B4-BE49-F238E27FC236}">
                      <a16:creationId xmlns:a16="http://schemas.microsoft.com/office/drawing/2014/main" id="{EDD6E2BB-2632-E1CF-E34B-FBA835AF9F88}"/>
                    </a:ext>
                  </a:extLst>
                </p:cNvPr>
                <p:cNvPicPr/>
                <p:nvPr/>
              </p:nvPicPr>
              <p:blipFill>
                <a:blip r:embed="rId19"/>
                <a:stretch>
                  <a:fillRect/>
                </a:stretch>
              </p:blipFill>
              <p:spPr>
                <a:xfrm>
                  <a:off x="5192527" y="1770390"/>
                  <a:ext cx="1680840" cy="520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514C96BE-6EA8-DA66-1378-555BCDB6186F}"/>
                    </a:ext>
                  </a:extLst>
                </p14:cNvPr>
                <p14:cNvContentPartPr/>
                <p14:nvPr/>
              </p14:nvContentPartPr>
              <p14:xfrm>
                <a:off x="7253167" y="1739430"/>
                <a:ext cx="1988640" cy="133920"/>
              </p14:xfrm>
            </p:contentPart>
          </mc:Choice>
          <mc:Fallback xmlns="">
            <p:pic>
              <p:nvPicPr>
                <p:cNvPr id="14" name="Ink 13">
                  <a:extLst>
                    <a:ext uri="{FF2B5EF4-FFF2-40B4-BE49-F238E27FC236}">
                      <a16:creationId xmlns:a16="http://schemas.microsoft.com/office/drawing/2014/main" id="{514C96BE-6EA8-DA66-1378-555BCDB6186F}"/>
                    </a:ext>
                  </a:extLst>
                </p:cNvPr>
                <p:cNvPicPr/>
                <p:nvPr/>
              </p:nvPicPr>
              <p:blipFill>
                <a:blip r:embed="rId21"/>
                <a:stretch>
                  <a:fillRect/>
                </a:stretch>
              </p:blipFill>
              <p:spPr>
                <a:xfrm>
                  <a:off x="7248847" y="1735110"/>
                  <a:ext cx="19972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4BB4B629-BB83-190C-8CB2-B143821E6FF8}"/>
                    </a:ext>
                  </a:extLst>
                </p14:cNvPr>
                <p14:cNvContentPartPr/>
                <p14:nvPr/>
              </p14:nvContentPartPr>
              <p14:xfrm>
                <a:off x="5339767" y="1613070"/>
                <a:ext cx="387360" cy="853200"/>
              </p14:xfrm>
            </p:contentPart>
          </mc:Choice>
          <mc:Fallback xmlns="">
            <p:pic>
              <p:nvPicPr>
                <p:cNvPr id="16" name="Ink 15">
                  <a:extLst>
                    <a:ext uri="{FF2B5EF4-FFF2-40B4-BE49-F238E27FC236}">
                      <a16:creationId xmlns:a16="http://schemas.microsoft.com/office/drawing/2014/main" id="{4BB4B629-BB83-190C-8CB2-B143821E6FF8}"/>
                    </a:ext>
                  </a:extLst>
                </p:cNvPr>
                <p:cNvPicPr/>
                <p:nvPr/>
              </p:nvPicPr>
              <p:blipFill>
                <a:blip r:embed="rId23"/>
                <a:stretch>
                  <a:fillRect/>
                </a:stretch>
              </p:blipFill>
              <p:spPr>
                <a:xfrm>
                  <a:off x="5335447" y="1608750"/>
                  <a:ext cx="396000" cy="861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EE307D36-A82B-8BA7-B6D7-EF90A5A80560}"/>
                    </a:ext>
                  </a:extLst>
                </p14:cNvPr>
                <p14:cNvContentPartPr/>
                <p14:nvPr/>
              </p14:nvContentPartPr>
              <p14:xfrm>
                <a:off x="7228687" y="1273230"/>
                <a:ext cx="1002600" cy="782640"/>
              </p14:xfrm>
            </p:contentPart>
          </mc:Choice>
          <mc:Fallback xmlns="">
            <p:pic>
              <p:nvPicPr>
                <p:cNvPr id="18" name="Ink 17">
                  <a:extLst>
                    <a:ext uri="{FF2B5EF4-FFF2-40B4-BE49-F238E27FC236}">
                      <a16:creationId xmlns:a16="http://schemas.microsoft.com/office/drawing/2014/main" id="{EE307D36-A82B-8BA7-B6D7-EF90A5A80560}"/>
                    </a:ext>
                  </a:extLst>
                </p:cNvPr>
                <p:cNvPicPr/>
                <p:nvPr/>
              </p:nvPicPr>
              <p:blipFill>
                <a:blip r:embed="rId25"/>
                <a:stretch>
                  <a:fillRect/>
                </a:stretch>
              </p:blipFill>
              <p:spPr>
                <a:xfrm>
                  <a:off x="7224367" y="1268910"/>
                  <a:ext cx="1011240" cy="791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E5FAC89D-365B-2D5E-AEBD-5A7A04D169DF}"/>
                    </a:ext>
                  </a:extLst>
                </p14:cNvPr>
                <p14:cNvContentPartPr/>
                <p14:nvPr/>
              </p14:nvContentPartPr>
              <p14:xfrm>
                <a:off x="5218087" y="3026070"/>
                <a:ext cx="685080" cy="981360"/>
              </p14:xfrm>
            </p:contentPart>
          </mc:Choice>
          <mc:Fallback xmlns="">
            <p:pic>
              <p:nvPicPr>
                <p:cNvPr id="20" name="Ink 19">
                  <a:extLst>
                    <a:ext uri="{FF2B5EF4-FFF2-40B4-BE49-F238E27FC236}">
                      <a16:creationId xmlns:a16="http://schemas.microsoft.com/office/drawing/2014/main" id="{E5FAC89D-365B-2D5E-AEBD-5A7A04D169DF}"/>
                    </a:ext>
                  </a:extLst>
                </p:cNvPr>
                <p:cNvPicPr/>
                <p:nvPr/>
              </p:nvPicPr>
              <p:blipFill>
                <a:blip r:embed="rId27"/>
                <a:stretch>
                  <a:fillRect/>
                </a:stretch>
              </p:blipFill>
              <p:spPr>
                <a:xfrm>
                  <a:off x="5213767" y="3021750"/>
                  <a:ext cx="693720" cy="990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F4001394-6C0C-311E-8EED-B85BC0C04BC7}"/>
                    </a:ext>
                  </a:extLst>
                </p14:cNvPr>
                <p14:cNvContentPartPr/>
                <p14:nvPr/>
              </p14:nvContentPartPr>
              <p14:xfrm>
                <a:off x="6276127" y="2949030"/>
                <a:ext cx="262440" cy="420120"/>
              </p14:xfrm>
            </p:contentPart>
          </mc:Choice>
          <mc:Fallback xmlns="">
            <p:pic>
              <p:nvPicPr>
                <p:cNvPr id="21" name="Ink 20">
                  <a:extLst>
                    <a:ext uri="{FF2B5EF4-FFF2-40B4-BE49-F238E27FC236}">
                      <a16:creationId xmlns:a16="http://schemas.microsoft.com/office/drawing/2014/main" id="{F4001394-6C0C-311E-8EED-B85BC0C04BC7}"/>
                    </a:ext>
                  </a:extLst>
                </p:cNvPr>
                <p:cNvPicPr/>
                <p:nvPr/>
              </p:nvPicPr>
              <p:blipFill>
                <a:blip r:embed="rId29"/>
                <a:stretch>
                  <a:fillRect/>
                </a:stretch>
              </p:blipFill>
              <p:spPr>
                <a:xfrm>
                  <a:off x="6271807" y="2944710"/>
                  <a:ext cx="271080" cy="428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E9F1C4E4-671E-4B0A-2146-21AC524F5C5D}"/>
                    </a:ext>
                  </a:extLst>
                </p14:cNvPr>
                <p14:cNvContentPartPr/>
                <p14:nvPr/>
              </p14:nvContentPartPr>
              <p14:xfrm>
                <a:off x="6781207" y="2595510"/>
                <a:ext cx="985320" cy="562320"/>
              </p14:xfrm>
            </p:contentPart>
          </mc:Choice>
          <mc:Fallback xmlns="">
            <p:pic>
              <p:nvPicPr>
                <p:cNvPr id="22" name="Ink 21">
                  <a:extLst>
                    <a:ext uri="{FF2B5EF4-FFF2-40B4-BE49-F238E27FC236}">
                      <a16:creationId xmlns:a16="http://schemas.microsoft.com/office/drawing/2014/main" id="{E9F1C4E4-671E-4B0A-2146-21AC524F5C5D}"/>
                    </a:ext>
                  </a:extLst>
                </p:cNvPr>
                <p:cNvPicPr/>
                <p:nvPr/>
              </p:nvPicPr>
              <p:blipFill>
                <a:blip r:embed="rId31"/>
                <a:stretch>
                  <a:fillRect/>
                </a:stretch>
              </p:blipFill>
              <p:spPr>
                <a:xfrm>
                  <a:off x="6776887" y="2591190"/>
                  <a:ext cx="993960" cy="570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0A0C93B2-7774-1906-E8A8-64A0ED13B3A9}"/>
                    </a:ext>
                  </a:extLst>
                </p14:cNvPr>
                <p14:cNvContentPartPr/>
                <p14:nvPr/>
              </p14:nvContentPartPr>
              <p14:xfrm>
                <a:off x="6119527" y="3792870"/>
                <a:ext cx="554400" cy="530640"/>
              </p14:xfrm>
            </p:contentPart>
          </mc:Choice>
          <mc:Fallback xmlns="">
            <p:pic>
              <p:nvPicPr>
                <p:cNvPr id="23" name="Ink 22">
                  <a:extLst>
                    <a:ext uri="{FF2B5EF4-FFF2-40B4-BE49-F238E27FC236}">
                      <a16:creationId xmlns:a16="http://schemas.microsoft.com/office/drawing/2014/main" id="{0A0C93B2-7774-1906-E8A8-64A0ED13B3A9}"/>
                    </a:ext>
                  </a:extLst>
                </p:cNvPr>
                <p:cNvPicPr/>
                <p:nvPr/>
              </p:nvPicPr>
              <p:blipFill>
                <a:blip r:embed="rId33"/>
                <a:stretch>
                  <a:fillRect/>
                </a:stretch>
              </p:blipFill>
              <p:spPr>
                <a:xfrm>
                  <a:off x="6115207" y="3788550"/>
                  <a:ext cx="563040" cy="5392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61C8169C-AF81-1E84-E8E3-7B71F6C01FA9}"/>
                    </a:ext>
                  </a:extLst>
                </p14:cNvPr>
                <p14:cNvContentPartPr/>
                <p14:nvPr/>
              </p14:nvContentPartPr>
              <p14:xfrm>
                <a:off x="6799567" y="3814830"/>
                <a:ext cx="182880" cy="244800"/>
              </p14:xfrm>
            </p:contentPart>
          </mc:Choice>
          <mc:Fallback xmlns="">
            <p:pic>
              <p:nvPicPr>
                <p:cNvPr id="24" name="Ink 23">
                  <a:extLst>
                    <a:ext uri="{FF2B5EF4-FFF2-40B4-BE49-F238E27FC236}">
                      <a16:creationId xmlns:a16="http://schemas.microsoft.com/office/drawing/2014/main" id="{61C8169C-AF81-1E84-E8E3-7B71F6C01FA9}"/>
                    </a:ext>
                  </a:extLst>
                </p:cNvPr>
                <p:cNvPicPr/>
                <p:nvPr/>
              </p:nvPicPr>
              <p:blipFill>
                <a:blip r:embed="rId35"/>
                <a:stretch>
                  <a:fillRect/>
                </a:stretch>
              </p:blipFill>
              <p:spPr>
                <a:xfrm>
                  <a:off x="6795247" y="3810510"/>
                  <a:ext cx="19152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Ink 24">
                  <a:extLst>
                    <a:ext uri="{FF2B5EF4-FFF2-40B4-BE49-F238E27FC236}">
                      <a16:creationId xmlns:a16="http://schemas.microsoft.com/office/drawing/2014/main" id="{09304D19-7D0F-A7B8-83AA-1134516F50E8}"/>
                    </a:ext>
                  </a:extLst>
                </p14:cNvPr>
                <p14:cNvContentPartPr/>
                <p14:nvPr/>
              </p14:nvContentPartPr>
              <p14:xfrm>
                <a:off x="6715687" y="3496950"/>
                <a:ext cx="106920" cy="138240"/>
              </p14:xfrm>
            </p:contentPart>
          </mc:Choice>
          <mc:Fallback xmlns="">
            <p:pic>
              <p:nvPicPr>
                <p:cNvPr id="25" name="Ink 24">
                  <a:extLst>
                    <a:ext uri="{FF2B5EF4-FFF2-40B4-BE49-F238E27FC236}">
                      <a16:creationId xmlns:a16="http://schemas.microsoft.com/office/drawing/2014/main" id="{09304D19-7D0F-A7B8-83AA-1134516F50E8}"/>
                    </a:ext>
                  </a:extLst>
                </p:cNvPr>
                <p:cNvPicPr/>
                <p:nvPr/>
              </p:nvPicPr>
              <p:blipFill>
                <a:blip r:embed="rId37"/>
                <a:stretch>
                  <a:fillRect/>
                </a:stretch>
              </p:blipFill>
              <p:spPr>
                <a:xfrm>
                  <a:off x="6711367" y="3492630"/>
                  <a:ext cx="1155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Ink 25">
                  <a:extLst>
                    <a:ext uri="{FF2B5EF4-FFF2-40B4-BE49-F238E27FC236}">
                      <a16:creationId xmlns:a16="http://schemas.microsoft.com/office/drawing/2014/main" id="{6834E1F7-28C4-F38A-9930-C8E0B29A3B63}"/>
                    </a:ext>
                  </a:extLst>
                </p14:cNvPr>
                <p14:cNvContentPartPr/>
                <p14:nvPr/>
              </p14:nvContentPartPr>
              <p14:xfrm>
                <a:off x="7060207" y="3593430"/>
                <a:ext cx="928800" cy="301320"/>
              </p14:xfrm>
            </p:contentPart>
          </mc:Choice>
          <mc:Fallback xmlns="">
            <p:pic>
              <p:nvPicPr>
                <p:cNvPr id="26" name="Ink 25">
                  <a:extLst>
                    <a:ext uri="{FF2B5EF4-FFF2-40B4-BE49-F238E27FC236}">
                      <a16:creationId xmlns:a16="http://schemas.microsoft.com/office/drawing/2014/main" id="{6834E1F7-28C4-F38A-9930-C8E0B29A3B63}"/>
                    </a:ext>
                  </a:extLst>
                </p:cNvPr>
                <p:cNvPicPr/>
                <p:nvPr/>
              </p:nvPicPr>
              <p:blipFill>
                <a:blip r:embed="rId39"/>
                <a:stretch>
                  <a:fillRect/>
                </a:stretch>
              </p:blipFill>
              <p:spPr>
                <a:xfrm>
                  <a:off x="7055887" y="3589110"/>
                  <a:ext cx="93744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7" name="Ink 26">
                  <a:extLst>
                    <a:ext uri="{FF2B5EF4-FFF2-40B4-BE49-F238E27FC236}">
                      <a16:creationId xmlns:a16="http://schemas.microsoft.com/office/drawing/2014/main" id="{9D81F3C6-81B0-EEE3-AD46-D12F7CFF2680}"/>
                    </a:ext>
                  </a:extLst>
                </p14:cNvPr>
                <p14:cNvContentPartPr/>
                <p14:nvPr/>
              </p14:nvContentPartPr>
              <p14:xfrm>
                <a:off x="4871407" y="2230470"/>
                <a:ext cx="4070520" cy="2514240"/>
              </p14:xfrm>
            </p:contentPart>
          </mc:Choice>
          <mc:Fallback xmlns="">
            <p:pic>
              <p:nvPicPr>
                <p:cNvPr id="27" name="Ink 26">
                  <a:extLst>
                    <a:ext uri="{FF2B5EF4-FFF2-40B4-BE49-F238E27FC236}">
                      <a16:creationId xmlns:a16="http://schemas.microsoft.com/office/drawing/2014/main" id="{9D81F3C6-81B0-EEE3-AD46-D12F7CFF2680}"/>
                    </a:ext>
                  </a:extLst>
                </p:cNvPr>
                <p:cNvPicPr/>
                <p:nvPr/>
              </p:nvPicPr>
              <p:blipFill>
                <a:blip r:embed="rId41"/>
                <a:stretch>
                  <a:fillRect/>
                </a:stretch>
              </p:blipFill>
              <p:spPr>
                <a:xfrm>
                  <a:off x="4867087" y="2226150"/>
                  <a:ext cx="4079160" cy="2522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 name="Ink 27">
                  <a:extLst>
                    <a:ext uri="{FF2B5EF4-FFF2-40B4-BE49-F238E27FC236}">
                      <a16:creationId xmlns:a16="http://schemas.microsoft.com/office/drawing/2014/main" id="{5055DC9B-721B-6E0B-0F06-12178FC1A671}"/>
                    </a:ext>
                  </a:extLst>
                </p14:cNvPr>
                <p14:cNvContentPartPr/>
                <p14:nvPr/>
              </p14:nvContentPartPr>
              <p14:xfrm>
                <a:off x="7024927" y="2617110"/>
                <a:ext cx="1517400" cy="751680"/>
              </p14:xfrm>
            </p:contentPart>
          </mc:Choice>
          <mc:Fallback xmlns="">
            <p:pic>
              <p:nvPicPr>
                <p:cNvPr id="28" name="Ink 27">
                  <a:extLst>
                    <a:ext uri="{FF2B5EF4-FFF2-40B4-BE49-F238E27FC236}">
                      <a16:creationId xmlns:a16="http://schemas.microsoft.com/office/drawing/2014/main" id="{5055DC9B-721B-6E0B-0F06-12178FC1A671}"/>
                    </a:ext>
                  </a:extLst>
                </p:cNvPr>
                <p:cNvPicPr/>
                <p:nvPr/>
              </p:nvPicPr>
              <p:blipFill>
                <a:blip r:embed="rId43"/>
                <a:stretch>
                  <a:fillRect/>
                </a:stretch>
              </p:blipFill>
              <p:spPr>
                <a:xfrm>
                  <a:off x="7020607" y="2612790"/>
                  <a:ext cx="1526040" cy="760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Ink 28">
                  <a:extLst>
                    <a:ext uri="{FF2B5EF4-FFF2-40B4-BE49-F238E27FC236}">
                      <a16:creationId xmlns:a16="http://schemas.microsoft.com/office/drawing/2014/main" id="{234097F7-5BF9-F998-601A-90F86BF23F68}"/>
                    </a:ext>
                  </a:extLst>
                </p14:cNvPr>
                <p14:cNvContentPartPr/>
                <p14:nvPr/>
              </p14:nvContentPartPr>
              <p14:xfrm>
                <a:off x="7598767" y="2910870"/>
                <a:ext cx="1301040" cy="509040"/>
              </p14:xfrm>
            </p:contentPart>
          </mc:Choice>
          <mc:Fallback xmlns="">
            <p:pic>
              <p:nvPicPr>
                <p:cNvPr id="29" name="Ink 28">
                  <a:extLst>
                    <a:ext uri="{FF2B5EF4-FFF2-40B4-BE49-F238E27FC236}">
                      <a16:creationId xmlns:a16="http://schemas.microsoft.com/office/drawing/2014/main" id="{234097F7-5BF9-F998-601A-90F86BF23F68}"/>
                    </a:ext>
                  </a:extLst>
                </p:cNvPr>
                <p:cNvPicPr/>
                <p:nvPr/>
              </p:nvPicPr>
              <p:blipFill>
                <a:blip r:embed="rId45"/>
                <a:stretch>
                  <a:fillRect/>
                </a:stretch>
              </p:blipFill>
              <p:spPr>
                <a:xfrm>
                  <a:off x="7594447" y="2906550"/>
                  <a:ext cx="1309680" cy="5176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Ink 29">
                  <a:extLst>
                    <a:ext uri="{FF2B5EF4-FFF2-40B4-BE49-F238E27FC236}">
                      <a16:creationId xmlns:a16="http://schemas.microsoft.com/office/drawing/2014/main" id="{B8ED9431-BC67-F959-18E2-B87724D96C42}"/>
                    </a:ext>
                  </a:extLst>
                </p14:cNvPr>
                <p14:cNvContentPartPr/>
                <p14:nvPr/>
              </p14:nvContentPartPr>
              <p14:xfrm>
                <a:off x="7782007" y="3636270"/>
                <a:ext cx="1082160" cy="849960"/>
              </p14:xfrm>
            </p:contentPart>
          </mc:Choice>
          <mc:Fallback xmlns="">
            <p:pic>
              <p:nvPicPr>
                <p:cNvPr id="30" name="Ink 29">
                  <a:extLst>
                    <a:ext uri="{FF2B5EF4-FFF2-40B4-BE49-F238E27FC236}">
                      <a16:creationId xmlns:a16="http://schemas.microsoft.com/office/drawing/2014/main" id="{B8ED9431-BC67-F959-18E2-B87724D96C42}"/>
                    </a:ext>
                  </a:extLst>
                </p:cNvPr>
                <p:cNvPicPr/>
                <p:nvPr/>
              </p:nvPicPr>
              <p:blipFill>
                <a:blip r:embed="rId47"/>
                <a:stretch>
                  <a:fillRect/>
                </a:stretch>
              </p:blipFill>
              <p:spPr>
                <a:xfrm>
                  <a:off x="7777687" y="3631950"/>
                  <a:ext cx="1090800" cy="858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2" name="Ink 31">
                  <a:extLst>
                    <a:ext uri="{FF2B5EF4-FFF2-40B4-BE49-F238E27FC236}">
                      <a16:creationId xmlns:a16="http://schemas.microsoft.com/office/drawing/2014/main" id="{9910B7C9-1EC9-C562-B20F-A608BD5CD845}"/>
                    </a:ext>
                  </a:extLst>
                </p14:cNvPr>
                <p14:cNvContentPartPr/>
                <p14:nvPr/>
              </p14:nvContentPartPr>
              <p14:xfrm>
                <a:off x="6618127" y="3399750"/>
                <a:ext cx="1044360" cy="512640"/>
              </p14:xfrm>
            </p:contentPart>
          </mc:Choice>
          <mc:Fallback xmlns="">
            <p:pic>
              <p:nvPicPr>
                <p:cNvPr id="32" name="Ink 31">
                  <a:extLst>
                    <a:ext uri="{FF2B5EF4-FFF2-40B4-BE49-F238E27FC236}">
                      <a16:creationId xmlns:a16="http://schemas.microsoft.com/office/drawing/2014/main" id="{9910B7C9-1EC9-C562-B20F-A608BD5CD845}"/>
                    </a:ext>
                  </a:extLst>
                </p:cNvPr>
                <p:cNvPicPr/>
                <p:nvPr/>
              </p:nvPicPr>
              <p:blipFill>
                <a:blip r:embed="rId49"/>
                <a:stretch>
                  <a:fillRect/>
                </a:stretch>
              </p:blipFill>
              <p:spPr>
                <a:xfrm>
                  <a:off x="6613807" y="3395430"/>
                  <a:ext cx="1053000" cy="5212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3" name="Ink 32">
                  <a:extLst>
                    <a:ext uri="{FF2B5EF4-FFF2-40B4-BE49-F238E27FC236}">
                      <a16:creationId xmlns:a16="http://schemas.microsoft.com/office/drawing/2014/main" id="{667C124A-1A26-AC1C-95C0-CB693B352404}"/>
                    </a:ext>
                  </a:extLst>
                </p14:cNvPr>
                <p14:cNvContentPartPr/>
                <p14:nvPr/>
              </p14:nvContentPartPr>
              <p14:xfrm>
                <a:off x="6495007" y="4174470"/>
                <a:ext cx="491040" cy="508320"/>
              </p14:xfrm>
            </p:contentPart>
          </mc:Choice>
          <mc:Fallback xmlns="">
            <p:pic>
              <p:nvPicPr>
                <p:cNvPr id="33" name="Ink 32">
                  <a:extLst>
                    <a:ext uri="{FF2B5EF4-FFF2-40B4-BE49-F238E27FC236}">
                      <a16:creationId xmlns:a16="http://schemas.microsoft.com/office/drawing/2014/main" id="{667C124A-1A26-AC1C-95C0-CB693B352404}"/>
                    </a:ext>
                  </a:extLst>
                </p:cNvPr>
                <p:cNvPicPr/>
                <p:nvPr/>
              </p:nvPicPr>
              <p:blipFill>
                <a:blip r:embed="rId51"/>
                <a:stretch>
                  <a:fillRect/>
                </a:stretch>
              </p:blipFill>
              <p:spPr>
                <a:xfrm>
                  <a:off x="6490687" y="4170150"/>
                  <a:ext cx="499680" cy="5169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4" name="Ink 33">
                  <a:extLst>
                    <a:ext uri="{FF2B5EF4-FFF2-40B4-BE49-F238E27FC236}">
                      <a16:creationId xmlns:a16="http://schemas.microsoft.com/office/drawing/2014/main" id="{42C6BFC9-301F-1BD6-12A5-11830529BE3B}"/>
                    </a:ext>
                  </a:extLst>
                </p14:cNvPr>
                <p14:cNvContentPartPr/>
                <p14:nvPr/>
              </p14:nvContentPartPr>
              <p14:xfrm>
                <a:off x="7080727" y="4160790"/>
                <a:ext cx="482760" cy="265680"/>
              </p14:xfrm>
            </p:contentPart>
          </mc:Choice>
          <mc:Fallback xmlns="">
            <p:pic>
              <p:nvPicPr>
                <p:cNvPr id="34" name="Ink 33">
                  <a:extLst>
                    <a:ext uri="{FF2B5EF4-FFF2-40B4-BE49-F238E27FC236}">
                      <a16:creationId xmlns:a16="http://schemas.microsoft.com/office/drawing/2014/main" id="{42C6BFC9-301F-1BD6-12A5-11830529BE3B}"/>
                    </a:ext>
                  </a:extLst>
                </p:cNvPr>
                <p:cNvPicPr/>
                <p:nvPr/>
              </p:nvPicPr>
              <p:blipFill>
                <a:blip r:embed="rId53"/>
                <a:stretch>
                  <a:fillRect/>
                </a:stretch>
              </p:blipFill>
              <p:spPr>
                <a:xfrm>
                  <a:off x="7076407" y="4156470"/>
                  <a:ext cx="49140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5" name="Ink 34">
                  <a:extLst>
                    <a:ext uri="{FF2B5EF4-FFF2-40B4-BE49-F238E27FC236}">
                      <a16:creationId xmlns:a16="http://schemas.microsoft.com/office/drawing/2014/main" id="{EF8BE863-D73F-B7D8-A14E-2181AE120676}"/>
                    </a:ext>
                  </a:extLst>
                </p14:cNvPr>
                <p14:cNvContentPartPr/>
                <p14:nvPr/>
              </p14:nvContentPartPr>
              <p14:xfrm>
                <a:off x="7292767" y="4104630"/>
                <a:ext cx="48960" cy="21240"/>
              </p14:xfrm>
            </p:contentPart>
          </mc:Choice>
          <mc:Fallback xmlns="">
            <p:pic>
              <p:nvPicPr>
                <p:cNvPr id="35" name="Ink 34">
                  <a:extLst>
                    <a:ext uri="{FF2B5EF4-FFF2-40B4-BE49-F238E27FC236}">
                      <a16:creationId xmlns:a16="http://schemas.microsoft.com/office/drawing/2014/main" id="{EF8BE863-D73F-B7D8-A14E-2181AE120676}"/>
                    </a:ext>
                  </a:extLst>
                </p:cNvPr>
                <p:cNvPicPr/>
                <p:nvPr/>
              </p:nvPicPr>
              <p:blipFill>
                <a:blip r:embed="rId55"/>
                <a:stretch>
                  <a:fillRect/>
                </a:stretch>
              </p:blipFill>
              <p:spPr>
                <a:xfrm>
                  <a:off x="7288447" y="4100310"/>
                  <a:ext cx="576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6" name="Ink 35">
                  <a:extLst>
                    <a:ext uri="{FF2B5EF4-FFF2-40B4-BE49-F238E27FC236}">
                      <a16:creationId xmlns:a16="http://schemas.microsoft.com/office/drawing/2014/main" id="{AA3A8997-8D86-B97D-B4DF-6CDCF1343603}"/>
                    </a:ext>
                  </a:extLst>
                </p14:cNvPr>
                <p14:cNvContentPartPr/>
                <p14:nvPr/>
              </p14:nvContentPartPr>
              <p14:xfrm>
                <a:off x="7464847" y="4112910"/>
                <a:ext cx="335520" cy="186840"/>
              </p14:xfrm>
            </p:contentPart>
          </mc:Choice>
          <mc:Fallback xmlns="">
            <p:pic>
              <p:nvPicPr>
                <p:cNvPr id="36" name="Ink 35">
                  <a:extLst>
                    <a:ext uri="{FF2B5EF4-FFF2-40B4-BE49-F238E27FC236}">
                      <a16:creationId xmlns:a16="http://schemas.microsoft.com/office/drawing/2014/main" id="{AA3A8997-8D86-B97D-B4DF-6CDCF1343603}"/>
                    </a:ext>
                  </a:extLst>
                </p:cNvPr>
                <p:cNvPicPr/>
                <p:nvPr/>
              </p:nvPicPr>
              <p:blipFill>
                <a:blip r:embed="rId57"/>
                <a:stretch>
                  <a:fillRect/>
                </a:stretch>
              </p:blipFill>
              <p:spPr>
                <a:xfrm>
                  <a:off x="7460527" y="4108590"/>
                  <a:ext cx="3441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7" name="Ink 36">
                  <a:extLst>
                    <a:ext uri="{FF2B5EF4-FFF2-40B4-BE49-F238E27FC236}">
                      <a16:creationId xmlns:a16="http://schemas.microsoft.com/office/drawing/2014/main" id="{EF1C6205-A82C-29F8-188C-EF848D5EB267}"/>
                    </a:ext>
                  </a:extLst>
                </p14:cNvPr>
                <p14:cNvContentPartPr/>
                <p14:nvPr/>
              </p14:nvContentPartPr>
              <p14:xfrm>
                <a:off x="7804327" y="3541950"/>
                <a:ext cx="1373760" cy="777960"/>
              </p14:xfrm>
            </p:contentPart>
          </mc:Choice>
          <mc:Fallback xmlns="">
            <p:pic>
              <p:nvPicPr>
                <p:cNvPr id="37" name="Ink 36">
                  <a:extLst>
                    <a:ext uri="{FF2B5EF4-FFF2-40B4-BE49-F238E27FC236}">
                      <a16:creationId xmlns:a16="http://schemas.microsoft.com/office/drawing/2014/main" id="{EF1C6205-A82C-29F8-188C-EF848D5EB267}"/>
                    </a:ext>
                  </a:extLst>
                </p:cNvPr>
                <p:cNvPicPr/>
                <p:nvPr/>
              </p:nvPicPr>
              <p:blipFill>
                <a:blip r:embed="rId59"/>
                <a:stretch>
                  <a:fillRect/>
                </a:stretch>
              </p:blipFill>
              <p:spPr>
                <a:xfrm>
                  <a:off x="7800007" y="3537630"/>
                  <a:ext cx="138240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8" name="Ink 37">
                  <a:extLst>
                    <a:ext uri="{FF2B5EF4-FFF2-40B4-BE49-F238E27FC236}">
                      <a16:creationId xmlns:a16="http://schemas.microsoft.com/office/drawing/2014/main" id="{8FCA1CE7-A268-393A-41EC-97F5C789C2C6}"/>
                    </a:ext>
                  </a:extLst>
                </p14:cNvPr>
                <p14:cNvContentPartPr/>
                <p14:nvPr/>
              </p14:nvContentPartPr>
              <p14:xfrm>
                <a:off x="4778887" y="2326230"/>
                <a:ext cx="5508360" cy="3318120"/>
              </p14:xfrm>
            </p:contentPart>
          </mc:Choice>
          <mc:Fallback xmlns="">
            <p:pic>
              <p:nvPicPr>
                <p:cNvPr id="38" name="Ink 37">
                  <a:extLst>
                    <a:ext uri="{FF2B5EF4-FFF2-40B4-BE49-F238E27FC236}">
                      <a16:creationId xmlns:a16="http://schemas.microsoft.com/office/drawing/2014/main" id="{8FCA1CE7-A268-393A-41EC-97F5C789C2C6}"/>
                    </a:ext>
                  </a:extLst>
                </p:cNvPr>
                <p:cNvPicPr/>
                <p:nvPr/>
              </p:nvPicPr>
              <p:blipFill>
                <a:blip r:embed="rId61"/>
                <a:stretch>
                  <a:fillRect/>
                </a:stretch>
              </p:blipFill>
              <p:spPr>
                <a:xfrm>
                  <a:off x="4774567" y="2321910"/>
                  <a:ext cx="5517000" cy="33267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0" name="Ink 39">
                  <a:extLst>
                    <a:ext uri="{FF2B5EF4-FFF2-40B4-BE49-F238E27FC236}">
                      <a16:creationId xmlns:a16="http://schemas.microsoft.com/office/drawing/2014/main" id="{D22D8AA5-2475-C36F-2059-32458BAB2467}"/>
                    </a:ext>
                  </a:extLst>
                </p14:cNvPr>
                <p14:cNvContentPartPr/>
                <p14:nvPr/>
              </p14:nvContentPartPr>
              <p14:xfrm>
                <a:off x="2740567" y="5835870"/>
                <a:ext cx="698760" cy="573120"/>
              </p14:xfrm>
            </p:contentPart>
          </mc:Choice>
          <mc:Fallback xmlns="">
            <p:pic>
              <p:nvPicPr>
                <p:cNvPr id="40" name="Ink 39">
                  <a:extLst>
                    <a:ext uri="{FF2B5EF4-FFF2-40B4-BE49-F238E27FC236}">
                      <a16:creationId xmlns:a16="http://schemas.microsoft.com/office/drawing/2014/main" id="{D22D8AA5-2475-C36F-2059-32458BAB2467}"/>
                    </a:ext>
                  </a:extLst>
                </p:cNvPr>
                <p:cNvPicPr/>
                <p:nvPr/>
              </p:nvPicPr>
              <p:blipFill>
                <a:blip r:embed="rId63"/>
                <a:stretch>
                  <a:fillRect/>
                </a:stretch>
              </p:blipFill>
              <p:spPr>
                <a:xfrm>
                  <a:off x="2736247" y="5831550"/>
                  <a:ext cx="707400" cy="581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1" name="Ink 40">
                  <a:extLst>
                    <a:ext uri="{FF2B5EF4-FFF2-40B4-BE49-F238E27FC236}">
                      <a16:creationId xmlns:a16="http://schemas.microsoft.com/office/drawing/2014/main" id="{3E4A61F9-5DA5-A990-0810-75FD41993640}"/>
                    </a:ext>
                  </a:extLst>
                </p14:cNvPr>
                <p14:cNvContentPartPr/>
                <p14:nvPr/>
              </p14:nvContentPartPr>
              <p14:xfrm>
                <a:off x="3425647" y="5801670"/>
                <a:ext cx="761040" cy="533520"/>
              </p14:xfrm>
            </p:contentPart>
          </mc:Choice>
          <mc:Fallback xmlns="">
            <p:pic>
              <p:nvPicPr>
                <p:cNvPr id="41" name="Ink 40">
                  <a:extLst>
                    <a:ext uri="{FF2B5EF4-FFF2-40B4-BE49-F238E27FC236}">
                      <a16:creationId xmlns:a16="http://schemas.microsoft.com/office/drawing/2014/main" id="{3E4A61F9-5DA5-A990-0810-75FD41993640}"/>
                    </a:ext>
                  </a:extLst>
                </p:cNvPr>
                <p:cNvPicPr/>
                <p:nvPr/>
              </p:nvPicPr>
              <p:blipFill>
                <a:blip r:embed="rId65"/>
                <a:stretch>
                  <a:fillRect/>
                </a:stretch>
              </p:blipFill>
              <p:spPr>
                <a:xfrm>
                  <a:off x="3421327" y="5797350"/>
                  <a:ext cx="769680" cy="5421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2" name="Ink 41">
                  <a:extLst>
                    <a:ext uri="{FF2B5EF4-FFF2-40B4-BE49-F238E27FC236}">
                      <a16:creationId xmlns:a16="http://schemas.microsoft.com/office/drawing/2014/main" id="{80E551EE-5CFC-1771-5B76-0C40890A74E0}"/>
                    </a:ext>
                  </a:extLst>
                </p14:cNvPr>
                <p14:cNvContentPartPr/>
                <p14:nvPr/>
              </p14:nvContentPartPr>
              <p14:xfrm>
                <a:off x="4236007" y="5560470"/>
                <a:ext cx="5199480" cy="937800"/>
              </p14:xfrm>
            </p:contentPart>
          </mc:Choice>
          <mc:Fallback xmlns="">
            <p:pic>
              <p:nvPicPr>
                <p:cNvPr id="42" name="Ink 41">
                  <a:extLst>
                    <a:ext uri="{FF2B5EF4-FFF2-40B4-BE49-F238E27FC236}">
                      <a16:creationId xmlns:a16="http://schemas.microsoft.com/office/drawing/2014/main" id="{80E551EE-5CFC-1771-5B76-0C40890A74E0}"/>
                    </a:ext>
                  </a:extLst>
                </p:cNvPr>
                <p:cNvPicPr/>
                <p:nvPr/>
              </p:nvPicPr>
              <p:blipFill>
                <a:blip r:embed="rId67"/>
                <a:stretch>
                  <a:fillRect/>
                </a:stretch>
              </p:blipFill>
              <p:spPr>
                <a:xfrm>
                  <a:off x="4231687" y="5556150"/>
                  <a:ext cx="5208120" cy="946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3" name="Ink 42">
                  <a:extLst>
                    <a:ext uri="{FF2B5EF4-FFF2-40B4-BE49-F238E27FC236}">
                      <a16:creationId xmlns:a16="http://schemas.microsoft.com/office/drawing/2014/main" id="{1337281A-C52A-EFBB-EA97-9853065A90FF}"/>
                    </a:ext>
                  </a:extLst>
                </p14:cNvPr>
                <p14:cNvContentPartPr/>
                <p14:nvPr/>
              </p14:nvContentPartPr>
              <p14:xfrm>
                <a:off x="9635287" y="4751550"/>
                <a:ext cx="2163960" cy="2061360"/>
              </p14:xfrm>
            </p:contentPart>
          </mc:Choice>
          <mc:Fallback xmlns="">
            <p:pic>
              <p:nvPicPr>
                <p:cNvPr id="43" name="Ink 42">
                  <a:extLst>
                    <a:ext uri="{FF2B5EF4-FFF2-40B4-BE49-F238E27FC236}">
                      <a16:creationId xmlns:a16="http://schemas.microsoft.com/office/drawing/2014/main" id="{1337281A-C52A-EFBB-EA97-9853065A90FF}"/>
                    </a:ext>
                  </a:extLst>
                </p:cNvPr>
                <p:cNvPicPr/>
                <p:nvPr/>
              </p:nvPicPr>
              <p:blipFill>
                <a:blip r:embed="rId69"/>
                <a:stretch>
                  <a:fillRect/>
                </a:stretch>
              </p:blipFill>
              <p:spPr>
                <a:xfrm>
                  <a:off x="9630967" y="4747230"/>
                  <a:ext cx="2172600" cy="2070000"/>
                </a:xfrm>
                <a:prstGeom prst="rect">
                  <a:avLst/>
                </a:prstGeom>
              </p:spPr>
            </p:pic>
          </mc:Fallback>
        </mc:AlternateContent>
      </p:grpSp>
    </p:spTree>
    <p:extLst>
      <p:ext uri="{BB962C8B-B14F-4D97-AF65-F5344CB8AC3E}">
        <p14:creationId xmlns:p14="http://schemas.microsoft.com/office/powerpoint/2010/main" val="1191522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3B6A6344-29F2-4756-BC7C-E6778B229B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465" y="2253344"/>
            <a:ext cx="10175070" cy="3131456"/>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1D6AE-0E6A-424E-A0F0-5BEBF77C3181}"/>
              </a:ext>
            </a:extLst>
          </p:cNvPr>
          <p:cNvSpPr txBox="1"/>
          <p:nvPr/>
        </p:nvSpPr>
        <p:spPr>
          <a:xfrm>
            <a:off x="1828800" y="2631440"/>
            <a:ext cx="8392160" cy="584775"/>
          </a:xfrm>
          <a:prstGeom prst="rect">
            <a:avLst/>
          </a:prstGeom>
          <a:noFill/>
        </p:spPr>
        <p:txBody>
          <a:bodyPr wrap="square" rtlCol="0">
            <a:spAutoFit/>
          </a:bodyPr>
          <a:lstStyle/>
          <a:p>
            <a:r>
              <a:rPr lang="en-IN" sz="3200" dirty="0"/>
              <a:t>Difference between software and program ? </a:t>
            </a:r>
          </a:p>
        </p:txBody>
      </p:sp>
    </p:spTree>
    <p:extLst>
      <p:ext uri="{BB962C8B-B14F-4D97-AF65-F5344CB8AC3E}">
        <p14:creationId xmlns:p14="http://schemas.microsoft.com/office/powerpoint/2010/main" val="2980350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051929-4A23-4DAB-848A-B1C233A793E2}"/>
              </a:ext>
            </a:extLst>
          </p:cNvPr>
          <p:cNvSpPr txBox="1"/>
          <p:nvPr/>
        </p:nvSpPr>
        <p:spPr>
          <a:xfrm>
            <a:off x="3027680" y="2682240"/>
            <a:ext cx="4988560" cy="369332"/>
          </a:xfrm>
          <a:prstGeom prst="rect">
            <a:avLst/>
          </a:prstGeom>
          <a:noFill/>
        </p:spPr>
        <p:txBody>
          <a:bodyPr wrap="square" rtlCol="0">
            <a:spAutoFit/>
          </a:bodyPr>
          <a:lstStyle/>
          <a:p>
            <a:r>
              <a:rPr lang="en-IN" dirty="0"/>
              <a:t>Why it’s important for you ?</a:t>
            </a:r>
          </a:p>
        </p:txBody>
      </p:sp>
    </p:spTree>
    <p:extLst>
      <p:ext uri="{BB962C8B-B14F-4D97-AF65-F5344CB8AC3E}">
        <p14:creationId xmlns:p14="http://schemas.microsoft.com/office/powerpoint/2010/main" val="138849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32"/>
          <p:cNvSpPr txBox="1"/>
          <p:nvPr/>
        </p:nvSpPr>
        <p:spPr>
          <a:xfrm>
            <a:off x="3287200" y="-90066"/>
            <a:ext cx="6968400" cy="656614"/>
          </a:xfrm>
          <a:prstGeom prst="rect">
            <a:avLst/>
          </a:prstGeom>
          <a:noFill/>
          <a:ln>
            <a:noFill/>
          </a:ln>
        </p:spPr>
        <p:txBody>
          <a:bodyPr spcFirstLastPara="1" wrap="square" lIns="121900" tIns="121900" rIns="121900" bIns="121900" anchor="t" anchorCtr="0">
            <a:spAutoFit/>
          </a:bodyPr>
          <a:lstStyle/>
          <a:p>
            <a:r>
              <a:rPr lang="en" sz="2667">
                <a:latin typeface="Lato"/>
                <a:ea typeface="Lato"/>
                <a:cs typeface="Lato"/>
                <a:sym typeface="Lato"/>
              </a:rPr>
              <a:t>Web Application 3 Tier Architecture</a:t>
            </a:r>
            <a:endParaRPr sz="2667">
              <a:latin typeface="Lato"/>
              <a:ea typeface="Lato"/>
              <a:cs typeface="Lato"/>
              <a:sym typeface="Lato"/>
            </a:endParaRPr>
          </a:p>
        </p:txBody>
      </p:sp>
      <p:sp>
        <p:nvSpPr>
          <p:cNvPr id="2" name="AutoShape 2" descr="3-tier architecture ">
            <a:extLst>
              <a:ext uri="{FF2B5EF4-FFF2-40B4-BE49-F238E27FC236}">
                <a16:creationId xmlns:a16="http://schemas.microsoft.com/office/drawing/2014/main" id="{E0725E28-C049-4710-9487-101D4F9D445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3" name="Picture 2">
            <a:extLst>
              <a:ext uri="{FF2B5EF4-FFF2-40B4-BE49-F238E27FC236}">
                <a16:creationId xmlns:a16="http://schemas.microsoft.com/office/drawing/2014/main" id="{62C0F6BB-02DA-4B04-9FB4-6155EA8824F9}"/>
              </a:ext>
            </a:extLst>
          </p:cNvPr>
          <p:cNvPicPr>
            <a:picLocks noChangeAspect="1"/>
          </p:cNvPicPr>
          <p:nvPr/>
        </p:nvPicPr>
        <p:blipFill>
          <a:blip r:embed="rId3"/>
          <a:stretch>
            <a:fillRect/>
          </a:stretch>
        </p:blipFill>
        <p:spPr>
          <a:xfrm>
            <a:off x="1338897" y="456989"/>
            <a:ext cx="9209406" cy="5944021"/>
          </a:xfrm>
          <a:prstGeom prst="rect">
            <a:avLst/>
          </a:prstGeom>
        </p:spPr>
      </p:pic>
      <p:sp>
        <p:nvSpPr>
          <p:cNvPr id="4" name="TextBox 3">
            <a:extLst>
              <a:ext uri="{FF2B5EF4-FFF2-40B4-BE49-F238E27FC236}">
                <a16:creationId xmlns:a16="http://schemas.microsoft.com/office/drawing/2014/main" id="{9572D492-568A-4F16-BEB5-7905ACD1C36F}"/>
              </a:ext>
            </a:extLst>
          </p:cNvPr>
          <p:cNvSpPr txBox="1"/>
          <p:nvPr/>
        </p:nvSpPr>
        <p:spPr>
          <a:xfrm>
            <a:off x="2763520" y="6502610"/>
            <a:ext cx="11551920" cy="215444"/>
          </a:xfrm>
          <a:prstGeom prst="rect">
            <a:avLst/>
          </a:prstGeom>
          <a:noFill/>
        </p:spPr>
        <p:txBody>
          <a:bodyPr wrap="square" rtlCol="0">
            <a:spAutoFit/>
          </a:bodyPr>
          <a:lstStyle/>
          <a:p>
            <a:r>
              <a:rPr lang="en-IN" sz="800" dirty="0"/>
              <a:t>Santi et al , Building a Software Service for Mobile Devices to Enhance Awareness in Web Collaboration, - Proceedings - 2014 International Conference on Intelligent Networking and Collaborative Systems, IEEE </a:t>
            </a:r>
            <a:r>
              <a:rPr lang="en-IN" sz="800" dirty="0" err="1"/>
              <a:t>INCoS</a:t>
            </a:r>
            <a:r>
              <a:rPr lang="en-IN" sz="800" dirty="0"/>
              <a:t> 2014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74;p16">
            <a:extLst>
              <a:ext uri="{FF2B5EF4-FFF2-40B4-BE49-F238E27FC236}">
                <a16:creationId xmlns:a16="http://schemas.microsoft.com/office/drawing/2014/main" id="{B830B485-B40A-42BF-B5CF-C8AB7EF4A741}"/>
              </a:ext>
            </a:extLst>
          </p:cNvPr>
          <p:cNvPicPr preferRelativeResize="0"/>
          <p:nvPr/>
        </p:nvPicPr>
        <p:blipFill>
          <a:blip r:embed="rId2">
            <a:alphaModFix/>
          </a:blip>
          <a:stretch>
            <a:fillRect/>
          </a:stretch>
        </p:blipFill>
        <p:spPr>
          <a:xfrm>
            <a:off x="574270" y="136525"/>
            <a:ext cx="10860580" cy="6101715"/>
          </a:xfrm>
          <a:prstGeom prst="rect">
            <a:avLst/>
          </a:prstGeom>
          <a:noFill/>
          <a:ln>
            <a:noFill/>
          </a:ln>
        </p:spPr>
      </p:pic>
      <p:sp>
        <p:nvSpPr>
          <p:cNvPr id="6" name="TextBox 5">
            <a:extLst>
              <a:ext uri="{FF2B5EF4-FFF2-40B4-BE49-F238E27FC236}">
                <a16:creationId xmlns:a16="http://schemas.microsoft.com/office/drawing/2014/main" id="{41FFD5CA-6E43-4536-B9F3-37817A36FA05}"/>
              </a:ext>
            </a:extLst>
          </p:cNvPr>
          <p:cNvSpPr txBox="1"/>
          <p:nvPr/>
        </p:nvSpPr>
        <p:spPr>
          <a:xfrm>
            <a:off x="2961640" y="6248400"/>
            <a:ext cx="7228840" cy="646331"/>
          </a:xfrm>
          <a:prstGeom prst="rect">
            <a:avLst/>
          </a:prstGeom>
          <a:noFill/>
        </p:spPr>
        <p:txBody>
          <a:bodyPr wrap="square" rtlCol="0">
            <a:spAutoFit/>
          </a:bodyPr>
          <a:lstStyle/>
          <a:p>
            <a:r>
              <a:rPr lang="en-IN" sz="3600" b="1" dirty="0"/>
              <a:t>Evolution of </a:t>
            </a:r>
            <a:r>
              <a:rPr lang="en-IN" sz="3600" b="1" dirty="0" err="1"/>
              <a:t>Webapp</a:t>
            </a:r>
            <a:r>
              <a:rPr lang="en-IN" sz="3600" b="1" dirty="0"/>
              <a:t> Architecture </a:t>
            </a:r>
          </a:p>
        </p:txBody>
      </p:sp>
      <p:grpSp>
        <p:nvGrpSpPr>
          <p:cNvPr id="7" name="Group 6">
            <a:extLst>
              <a:ext uri="{FF2B5EF4-FFF2-40B4-BE49-F238E27FC236}">
                <a16:creationId xmlns:a16="http://schemas.microsoft.com/office/drawing/2014/main" id="{48706AA2-0FA1-231C-9F97-46788F6E935A}"/>
              </a:ext>
            </a:extLst>
          </p:cNvPr>
          <p:cNvGrpSpPr/>
          <p:nvPr/>
        </p:nvGrpSpPr>
        <p:grpSpPr>
          <a:xfrm>
            <a:off x="3443827" y="-215460"/>
            <a:ext cx="3755160" cy="6655320"/>
            <a:chOff x="3443827" y="-215460"/>
            <a:chExt cx="3755160" cy="6655320"/>
          </a:xfrm>
        </p:grpSpPr>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C7B6452-5777-FA96-6539-57CB79AFC9A4}"/>
                    </a:ext>
                  </a:extLst>
                </p14:cNvPr>
                <p14:cNvContentPartPr/>
                <p14:nvPr/>
              </p14:nvContentPartPr>
              <p14:xfrm>
                <a:off x="3443827" y="-215460"/>
                <a:ext cx="2278800" cy="6655320"/>
              </p14:xfrm>
            </p:contentPart>
          </mc:Choice>
          <mc:Fallback xmlns="">
            <p:pic>
              <p:nvPicPr>
                <p:cNvPr id="2" name="Ink 1">
                  <a:extLst>
                    <a:ext uri="{FF2B5EF4-FFF2-40B4-BE49-F238E27FC236}">
                      <a16:creationId xmlns:a16="http://schemas.microsoft.com/office/drawing/2014/main" id="{2C7B6452-5777-FA96-6539-57CB79AFC9A4}"/>
                    </a:ext>
                  </a:extLst>
                </p:cNvPr>
                <p:cNvPicPr/>
                <p:nvPr/>
              </p:nvPicPr>
              <p:blipFill>
                <a:blip r:embed="rId4"/>
                <a:stretch>
                  <a:fillRect/>
                </a:stretch>
              </p:blipFill>
              <p:spPr>
                <a:xfrm>
                  <a:off x="3439507" y="-219780"/>
                  <a:ext cx="2287440" cy="6663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3C3593E4-B3C3-CA61-A31F-B215E94F057F}"/>
                    </a:ext>
                  </a:extLst>
                </p14:cNvPr>
                <p14:cNvContentPartPr/>
                <p14:nvPr/>
              </p14:nvContentPartPr>
              <p14:xfrm>
                <a:off x="4817227" y="3016980"/>
                <a:ext cx="703800" cy="738360"/>
              </p14:xfrm>
            </p:contentPart>
          </mc:Choice>
          <mc:Fallback xmlns="">
            <p:pic>
              <p:nvPicPr>
                <p:cNvPr id="3" name="Ink 2">
                  <a:extLst>
                    <a:ext uri="{FF2B5EF4-FFF2-40B4-BE49-F238E27FC236}">
                      <a16:creationId xmlns:a16="http://schemas.microsoft.com/office/drawing/2014/main" id="{3C3593E4-B3C3-CA61-A31F-B215E94F057F}"/>
                    </a:ext>
                  </a:extLst>
                </p:cNvPr>
                <p:cNvPicPr/>
                <p:nvPr/>
              </p:nvPicPr>
              <p:blipFill>
                <a:blip r:embed="rId6"/>
                <a:stretch>
                  <a:fillRect/>
                </a:stretch>
              </p:blipFill>
              <p:spPr>
                <a:xfrm>
                  <a:off x="4812907" y="3012660"/>
                  <a:ext cx="712440" cy="747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D0850A41-F72B-08BF-F151-EC8D608F6F74}"/>
                    </a:ext>
                  </a:extLst>
                </p14:cNvPr>
                <p14:cNvContentPartPr/>
                <p14:nvPr/>
              </p14:nvContentPartPr>
              <p14:xfrm>
                <a:off x="4858987" y="2637540"/>
                <a:ext cx="2340000" cy="1319040"/>
              </p14:xfrm>
            </p:contentPart>
          </mc:Choice>
          <mc:Fallback xmlns="">
            <p:pic>
              <p:nvPicPr>
                <p:cNvPr id="4" name="Ink 3">
                  <a:extLst>
                    <a:ext uri="{FF2B5EF4-FFF2-40B4-BE49-F238E27FC236}">
                      <a16:creationId xmlns:a16="http://schemas.microsoft.com/office/drawing/2014/main" id="{D0850A41-F72B-08BF-F151-EC8D608F6F74}"/>
                    </a:ext>
                  </a:extLst>
                </p:cNvPr>
                <p:cNvPicPr/>
                <p:nvPr/>
              </p:nvPicPr>
              <p:blipFill>
                <a:blip r:embed="rId8"/>
                <a:stretch>
                  <a:fillRect/>
                </a:stretch>
              </p:blipFill>
              <p:spPr>
                <a:xfrm>
                  <a:off x="4854667" y="2633220"/>
                  <a:ext cx="2348640" cy="1327680"/>
                </a:xfrm>
                <a:prstGeom prst="rect">
                  <a:avLst/>
                </a:prstGeom>
              </p:spPr>
            </p:pic>
          </mc:Fallback>
        </mc:AlternateContent>
      </p:grpSp>
      <p:grpSp>
        <p:nvGrpSpPr>
          <p:cNvPr id="12" name="Group 11">
            <a:extLst>
              <a:ext uri="{FF2B5EF4-FFF2-40B4-BE49-F238E27FC236}">
                <a16:creationId xmlns:a16="http://schemas.microsoft.com/office/drawing/2014/main" id="{AAFB11CD-3624-E3FA-5043-997C9217B0FC}"/>
              </a:ext>
            </a:extLst>
          </p:cNvPr>
          <p:cNvGrpSpPr/>
          <p:nvPr/>
        </p:nvGrpSpPr>
        <p:grpSpPr>
          <a:xfrm>
            <a:off x="4834147" y="307980"/>
            <a:ext cx="5776560" cy="1362960"/>
            <a:chOff x="4834147" y="307980"/>
            <a:chExt cx="5776560" cy="1362960"/>
          </a:xfrm>
        </p:grpSpPr>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3D96ED1D-C621-7A37-FA9A-C4D5184A747A}"/>
                    </a:ext>
                  </a:extLst>
                </p14:cNvPr>
                <p14:cNvContentPartPr/>
                <p14:nvPr/>
              </p14:nvContentPartPr>
              <p14:xfrm>
                <a:off x="4834147" y="307980"/>
                <a:ext cx="2651400" cy="1362960"/>
              </p14:xfrm>
            </p:contentPart>
          </mc:Choice>
          <mc:Fallback xmlns="">
            <p:pic>
              <p:nvPicPr>
                <p:cNvPr id="8" name="Ink 7">
                  <a:extLst>
                    <a:ext uri="{FF2B5EF4-FFF2-40B4-BE49-F238E27FC236}">
                      <a16:creationId xmlns:a16="http://schemas.microsoft.com/office/drawing/2014/main" id="{3D96ED1D-C621-7A37-FA9A-C4D5184A747A}"/>
                    </a:ext>
                  </a:extLst>
                </p:cNvPr>
                <p:cNvPicPr/>
                <p:nvPr/>
              </p:nvPicPr>
              <p:blipFill>
                <a:blip r:embed="rId10"/>
                <a:stretch>
                  <a:fillRect/>
                </a:stretch>
              </p:blipFill>
              <p:spPr>
                <a:xfrm>
                  <a:off x="4829827" y="303660"/>
                  <a:ext cx="2660040" cy="1371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76E8B17D-CE05-1D12-D36B-A8D9031BEFCE}"/>
                    </a:ext>
                  </a:extLst>
                </p14:cNvPr>
                <p14:cNvContentPartPr/>
                <p14:nvPr/>
              </p14:nvContentPartPr>
              <p14:xfrm>
                <a:off x="6951307" y="570060"/>
                <a:ext cx="1389960" cy="459360"/>
              </p14:xfrm>
            </p:contentPart>
          </mc:Choice>
          <mc:Fallback xmlns="">
            <p:pic>
              <p:nvPicPr>
                <p:cNvPr id="9" name="Ink 8">
                  <a:extLst>
                    <a:ext uri="{FF2B5EF4-FFF2-40B4-BE49-F238E27FC236}">
                      <a16:creationId xmlns:a16="http://schemas.microsoft.com/office/drawing/2014/main" id="{76E8B17D-CE05-1D12-D36B-A8D9031BEFCE}"/>
                    </a:ext>
                  </a:extLst>
                </p:cNvPr>
                <p:cNvPicPr/>
                <p:nvPr/>
              </p:nvPicPr>
              <p:blipFill>
                <a:blip r:embed="rId12"/>
                <a:stretch>
                  <a:fillRect/>
                </a:stretch>
              </p:blipFill>
              <p:spPr>
                <a:xfrm>
                  <a:off x="6946987" y="565740"/>
                  <a:ext cx="1398600" cy="46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1546821A-2AAC-4E82-7791-D2D0413B118C}"/>
                    </a:ext>
                  </a:extLst>
                </p14:cNvPr>
                <p14:cNvContentPartPr/>
                <p14:nvPr/>
              </p14:nvContentPartPr>
              <p14:xfrm>
                <a:off x="7400227" y="374220"/>
                <a:ext cx="2745360" cy="462960"/>
              </p14:xfrm>
            </p:contentPart>
          </mc:Choice>
          <mc:Fallback xmlns="">
            <p:pic>
              <p:nvPicPr>
                <p:cNvPr id="10" name="Ink 9">
                  <a:extLst>
                    <a:ext uri="{FF2B5EF4-FFF2-40B4-BE49-F238E27FC236}">
                      <a16:creationId xmlns:a16="http://schemas.microsoft.com/office/drawing/2014/main" id="{1546821A-2AAC-4E82-7791-D2D0413B118C}"/>
                    </a:ext>
                  </a:extLst>
                </p:cNvPr>
                <p:cNvPicPr/>
                <p:nvPr/>
              </p:nvPicPr>
              <p:blipFill>
                <a:blip r:embed="rId14"/>
                <a:stretch>
                  <a:fillRect/>
                </a:stretch>
              </p:blipFill>
              <p:spPr>
                <a:xfrm>
                  <a:off x="7395907" y="369900"/>
                  <a:ext cx="275400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65C62AC6-ACDC-D934-9109-13F77A4B91F8}"/>
                    </a:ext>
                  </a:extLst>
                </p14:cNvPr>
                <p14:cNvContentPartPr/>
                <p14:nvPr/>
              </p14:nvContentPartPr>
              <p14:xfrm>
                <a:off x="9419107" y="704700"/>
                <a:ext cx="1191600" cy="120960"/>
              </p14:xfrm>
            </p:contentPart>
          </mc:Choice>
          <mc:Fallback xmlns="">
            <p:pic>
              <p:nvPicPr>
                <p:cNvPr id="11" name="Ink 10">
                  <a:extLst>
                    <a:ext uri="{FF2B5EF4-FFF2-40B4-BE49-F238E27FC236}">
                      <a16:creationId xmlns:a16="http://schemas.microsoft.com/office/drawing/2014/main" id="{65C62AC6-ACDC-D934-9109-13F77A4B91F8}"/>
                    </a:ext>
                  </a:extLst>
                </p:cNvPr>
                <p:cNvPicPr/>
                <p:nvPr/>
              </p:nvPicPr>
              <p:blipFill>
                <a:blip r:embed="rId16"/>
                <a:stretch>
                  <a:fillRect/>
                </a:stretch>
              </p:blipFill>
              <p:spPr>
                <a:xfrm>
                  <a:off x="9414787" y="700380"/>
                  <a:ext cx="1200240" cy="129600"/>
                </a:xfrm>
                <a:prstGeom prst="rect">
                  <a:avLst/>
                </a:prstGeom>
              </p:spPr>
            </p:pic>
          </mc:Fallback>
        </mc:AlternateContent>
      </p:grpSp>
    </p:spTree>
    <p:extLst>
      <p:ext uri="{BB962C8B-B14F-4D97-AF65-F5344CB8AC3E}">
        <p14:creationId xmlns:p14="http://schemas.microsoft.com/office/powerpoint/2010/main" val="3508765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F3FD-2AFA-4C9B-A73A-69834299BAAD}"/>
              </a:ext>
            </a:extLst>
          </p:cNvPr>
          <p:cNvSpPr>
            <a:spLocks noGrp="1"/>
          </p:cNvSpPr>
          <p:nvPr>
            <p:ph type="title"/>
          </p:nvPr>
        </p:nvSpPr>
        <p:spPr/>
        <p:txBody>
          <a:bodyPr>
            <a:normAutofit fontScale="90000"/>
          </a:bodyPr>
          <a:lstStyle/>
          <a:p>
            <a:r>
              <a:rPr lang="en-US" dirty="0"/>
              <a:t>Microservices</a:t>
            </a:r>
            <a:endParaRPr lang="en-IN" dirty="0"/>
          </a:p>
        </p:txBody>
      </p:sp>
      <p:sp>
        <p:nvSpPr>
          <p:cNvPr id="3" name="Text Placeholder 2">
            <a:extLst>
              <a:ext uri="{FF2B5EF4-FFF2-40B4-BE49-F238E27FC236}">
                <a16:creationId xmlns:a16="http://schemas.microsoft.com/office/drawing/2014/main" id="{6BDF2DF7-74FE-4522-802A-AD6DD85A2F6D}"/>
              </a:ext>
            </a:extLst>
          </p:cNvPr>
          <p:cNvSpPr>
            <a:spLocks noGrp="1"/>
          </p:cNvSpPr>
          <p:nvPr>
            <p:ph type="body" idx="1"/>
          </p:nvPr>
        </p:nvSpPr>
        <p:spPr/>
        <p:txBody>
          <a:bodyPr/>
          <a:lstStyle/>
          <a:p>
            <a:r>
              <a:rPr lang="en-US" dirty="0"/>
              <a:t>are the architectural approach to building an application backend as a composition of multiple, loosely coupled, and independently deployable smaller components, or services. </a:t>
            </a:r>
          </a:p>
          <a:p>
            <a:r>
              <a:rPr lang="en-US" dirty="0"/>
              <a:t>Each service runs its own process and has its own codebase, integration pipelines.</a:t>
            </a:r>
            <a:endParaRPr lang="en-IN" dirty="0"/>
          </a:p>
        </p:txBody>
      </p:sp>
    </p:spTree>
    <p:extLst>
      <p:ext uri="{BB962C8B-B14F-4D97-AF65-F5344CB8AC3E}">
        <p14:creationId xmlns:p14="http://schemas.microsoft.com/office/powerpoint/2010/main" val="2479156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C8AC8-CD5A-466C-8A13-63132CCB53FD}"/>
              </a:ext>
            </a:extLst>
          </p:cNvPr>
          <p:cNvSpPr>
            <a:spLocks noGrp="1"/>
          </p:cNvSpPr>
          <p:nvPr>
            <p:ph type="title"/>
          </p:nvPr>
        </p:nvSpPr>
        <p:spPr/>
        <p:txBody>
          <a:bodyPr>
            <a:normAutofit fontScale="90000"/>
          </a:bodyPr>
          <a:lstStyle/>
          <a:p>
            <a:r>
              <a:rPr lang="en-US" dirty="0"/>
              <a:t>Micro frontend</a:t>
            </a:r>
            <a:endParaRPr lang="en-IN" dirty="0"/>
          </a:p>
        </p:txBody>
      </p:sp>
      <p:sp>
        <p:nvSpPr>
          <p:cNvPr id="3" name="Text Placeholder 2">
            <a:extLst>
              <a:ext uri="{FF2B5EF4-FFF2-40B4-BE49-F238E27FC236}">
                <a16:creationId xmlns:a16="http://schemas.microsoft.com/office/drawing/2014/main" id="{0AF2BC5A-645F-49A6-A555-57F9BD1FF8EA}"/>
              </a:ext>
            </a:extLst>
          </p:cNvPr>
          <p:cNvSpPr>
            <a:spLocks noGrp="1"/>
          </p:cNvSpPr>
          <p:nvPr>
            <p:ph type="body" idx="1"/>
          </p:nvPr>
        </p:nvSpPr>
        <p:spPr/>
        <p:txBody>
          <a:bodyPr/>
          <a:lstStyle/>
          <a:p>
            <a:r>
              <a:rPr lang="en-US" dirty="0"/>
              <a:t>is an architectural and organizational style (NOT a specific technology!!!) in which the front-end of the app is decomposed into individual, loosely coupled “micro apps” that can be built, tested, and deployed independently. </a:t>
            </a:r>
          </a:p>
          <a:p>
            <a:r>
              <a:rPr lang="en-US" dirty="0"/>
              <a:t>Micro frontends break modern web apps into pages and feature slices.</a:t>
            </a:r>
          </a:p>
          <a:p>
            <a:r>
              <a:rPr lang="en-US" dirty="0"/>
              <a:t>Just like in the world of microservices where the backend is chopped into individual services.</a:t>
            </a:r>
            <a:endParaRPr lang="en-IN" dirty="0"/>
          </a:p>
        </p:txBody>
      </p:sp>
    </p:spTree>
    <p:extLst>
      <p:ext uri="{BB962C8B-B14F-4D97-AF65-F5344CB8AC3E}">
        <p14:creationId xmlns:p14="http://schemas.microsoft.com/office/powerpoint/2010/main" val="275685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An Instagram web page presented as a set of possible micro-apps">
            <a:extLst>
              <a:ext uri="{FF2B5EF4-FFF2-40B4-BE49-F238E27FC236}">
                <a16:creationId xmlns:a16="http://schemas.microsoft.com/office/drawing/2014/main" id="{04E36061-68C7-43BD-A2A9-8D93748DBC5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8" descr="An Instagram web page presented as a set of possible micro-apps">
            <a:extLst>
              <a:ext uri="{FF2B5EF4-FFF2-40B4-BE49-F238E27FC236}">
                <a16:creationId xmlns:a16="http://schemas.microsoft.com/office/drawing/2014/main" id="{E8529130-DFC4-428E-AABA-96AC8FCD955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a:extLst>
              <a:ext uri="{FF2B5EF4-FFF2-40B4-BE49-F238E27FC236}">
                <a16:creationId xmlns:a16="http://schemas.microsoft.com/office/drawing/2014/main" id="{A20C95F0-81D2-4A96-9863-D3973685AB7E}"/>
              </a:ext>
            </a:extLst>
          </p:cNvPr>
          <p:cNvPicPr>
            <a:picLocks noChangeAspect="1"/>
          </p:cNvPicPr>
          <p:nvPr/>
        </p:nvPicPr>
        <p:blipFill>
          <a:blip r:embed="rId2"/>
          <a:stretch>
            <a:fillRect/>
          </a:stretch>
        </p:blipFill>
        <p:spPr>
          <a:xfrm>
            <a:off x="1526543" y="172720"/>
            <a:ext cx="7292337" cy="5700441"/>
          </a:xfrm>
          <a:prstGeom prst="rect">
            <a:avLst/>
          </a:prstGeom>
        </p:spPr>
      </p:pic>
      <p:sp>
        <p:nvSpPr>
          <p:cNvPr id="9" name="TextBox 8">
            <a:extLst>
              <a:ext uri="{FF2B5EF4-FFF2-40B4-BE49-F238E27FC236}">
                <a16:creationId xmlns:a16="http://schemas.microsoft.com/office/drawing/2014/main" id="{0B3625D9-7CD7-4EA0-9D5E-5F83E096749C}"/>
              </a:ext>
            </a:extLst>
          </p:cNvPr>
          <p:cNvSpPr txBox="1"/>
          <p:nvPr/>
        </p:nvSpPr>
        <p:spPr>
          <a:xfrm>
            <a:off x="3352800" y="6362114"/>
            <a:ext cx="7416800" cy="646331"/>
          </a:xfrm>
          <a:prstGeom prst="rect">
            <a:avLst/>
          </a:prstGeom>
          <a:noFill/>
        </p:spPr>
        <p:txBody>
          <a:bodyPr wrap="square" rtlCol="0">
            <a:spAutoFit/>
          </a:bodyPr>
          <a:lstStyle/>
          <a:p>
            <a:r>
              <a:rPr lang="en-US" dirty="0"/>
              <a:t>An Instagram web page presented as a set of possible micro-apps</a:t>
            </a:r>
          </a:p>
          <a:p>
            <a:endParaRPr lang="en-US" dirty="0"/>
          </a:p>
        </p:txBody>
      </p:sp>
      <p:sp>
        <p:nvSpPr>
          <p:cNvPr id="10" name="TextBox 9">
            <a:extLst>
              <a:ext uri="{FF2B5EF4-FFF2-40B4-BE49-F238E27FC236}">
                <a16:creationId xmlns:a16="http://schemas.microsoft.com/office/drawing/2014/main" id="{1318D459-96B1-4A7B-81BE-293642A01604}"/>
              </a:ext>
            </a:extLst>
          </p:cNvPr>
          <p:cNvSpPr txBox="1"/>
          <p:nvPr/>
        </p:nvSpPr>
        <p:spPr>
          <a:xfrm>
            <a:off x="965200" y="6049756"/>
            <a:ext cx="6096000" cy="369332"/>
          </a:xfrm>
          <a:prstGeom prst="rect">
            <a:avLst/>
          </a:prstGeom>
          <a:noFill/>
        </p:spPr>
        <p:txBody>
          <a:bodyPr wrap="square" rtlCol="0">
            <a:spAutoFit/>
          </a:bodyPr>
          <a:lstStyle/>
          <a:p>
            <a:r>
              <a:rPr lang="en-IN" dirty="0"/>
              <a:t>https://www.instagram.com/patron_dsns/</a:t>
            </a:r>
          </a:p>
        </p:txBody>
      </p:sp>
    </p:spTree>
    <p:extLst>
      <p:ext uri="{BB962C8B-B14F-4D97-AF65-F5344CB8AC3E}">
        <p14:creationId xmlns:p14="http://schemas.microsoft.com/office/powerpoint/2010/main" val="3559584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EAB7B0-B8E8-4A20-9C5E-FF69CFE938D7}"/>
              </a:ext>
            </a:extLst>
          </p:cNvPr>
          <p:cNvSpPr>
            <a:spLocks noGrp="1"/>
          </p:cNvSpPr>
          <p:nvPr>
            <p:ph type="body" idx="1"/>
          </p:nvPr>
        </p:nvSpPr>
        <p:spPr/>
        <p:txBody>
          <a:bodyPr/>
          <a:lstStyle/>
          <a:p>
            <a:pPr marL="152396" indent="0">
              <a:buNone/>
            </a:pPr>
            <a:r>
              <a:rPr lang="en-IN" dirty="0"/>
              <a:t>How does Micro frontend style impact project management </a:t>
            </a:r>
          </a:p>
        </p:txBody>
      </p:sp>
    </p:spTree>
    <p:extLst>
      <p:ext uri="{BB962C8B-B14F-4D97-AF65-F5344CB8AC3E}">
        <p14:creationId xmlns:p14="http://schemas.microsoft.com/office/powerpoint/2010/main" val="1597263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91B780-FB2C-4262-9F3D-8EA31AA33460}"/>
              </a:ext>
            </a:extLst>
          </p:cNvPr>
          <p:cNvPicPr>
            <a:picLocks noChangeAspect="1"/>
          </p:cNvPicPr>
          <p:nvPr/>
        </p:nvPicPr>
        <p:blipFill>
          <a:blip r:embed="rId2"/>
          <a:stretch>
            <a:fillRect/>
          </a:stretch>
        </p:blipFill>
        <p:spPr>
          <a:xfrm>
            <a:off x="518160" y="142371"/>
            <a:ext cx="10471601" cy="5750430"/>
          </a:xfrm>
          <a:prstGeom prst="rect">
            <a:avLst/>
          </a:prstGeom>
        </p:spPr>
      </p:pic>
      <p:sp>
        <p:nvSpPr>
          <p:cNvPr id="5" name="TextBox 4">
            <a:extLst>
              <a:ext uri="{FF2B5EF4-FFF2-40B4-BE49-F238E27FC236}">
                <a16:creationId xmlns:a16="http://schemas.microsoft.com/office/drawing/2014/main" id="{CBA056C7-C85B-49AD-9108-5B65192F17B0}"/>
              </a:ext>
            </a:extLst>
          </p:cNvPr>
          <p:cNvSpPr txBox="1"/>
          <p:nvPr/>
        </p:nvSpPr>
        <p:spPr>
          <a:xfrm>
            <a:off x="3810000" y="6377075"/>
            <a:ext cx="8575040" cy="338554"/>
          </a:xfrm>
          <a:prstGeom prst="rect">
            <a:avLst/>
          </a:prstGeom>
          <a:noFill/>
        </p:spPr>
        <p:txBody>
          <a:bodyPr wrap="square" rtlCol="0">
            <a:spAutoFit/>
          </a:bodyPr>
          <a:lstStyle/>
          <a:p>
            <a:r>
              <a:rPr lang="en-IN" sz="1600" dirty="0"/>
              <a:t>https://engineering.atspotify.com/2014/03/spotify-engineering-culture-part-1/</a:t>
            </a:r>
          </a:p>
        </p:txBody>
      </p:sp>
      <p:sp>
        <p:nvSpPr>
          <p:cNvPr id="6" name="TextBox 5">
            <a:extLst>
              <a:ext uri="{FF2B5EF4-FFF2-40B4-BE49-F238E27FC236}">
                <a16:creationId xmlns:a16="http://schemas.microsoft.com/office/drawing/2014/main" id="{717C28A7-CDC4-4413-B775-D5A135520E51}"/>
              </a:ext>
            </a:extLst>
          </p:cNvPr>
          <p:cNvSpPr txBox="1"/>
          <p:nvPr/>
        </p:nvSpPr>
        <p:spPr>
          <a:xfrm>
            <a:off x="345440" y="6096000"/>
            <a:ext cx="3464560" cy="369332"/>
          </a:xfrm>
          <a:prstGeom prst="rect">
            <a:avLst/>
          </a:prstGeom>
          <a:noFill/>
        </p:spPr>
        <p:txBody>
          <a:bodyPr wrap="square" rtlCol="0">
            <a:spAutoFit/>
          </a:bodyPr>
          <a:lstStyle/>
          <a:p>
            <a:r>
              <a:rPr lang="en-IN" b="1" dirty="0"/>
              <a:t>https://open.spotify.com/</a:t>
            </a:r>
          </a:p>
        </p:txBody>
      </p:sp>
    </p:spTree>
    <p:extLst>
      <p:ext uri="{BB962C8B-B14F-4D97-AF65-F5344CB8AC3E}">
        <p14:creationId xmlns:p14="http://schemas.microsoft.com/office/powerpoint/2010/main" val="1821676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ismic image">
            <a:extLst>
              <a:ext uri="{FF2B5EF4-FFF2-40B4-BE49-F238E27FC236}">
                <a16:creationId xmlns:a16="http://schemas.microsoft.com/office/drawing/2014/main" id="{A480D668-2C2F-4AAA-A02C-E2D515CD9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360" y="62357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4E63C1C-3EE9-49AB-87A7-D8E492EFB94A}"/>
              </a:ext>
            </a:extLst>
          </p:cNvPr>
          <p:cNvSpPr txBox="1"/>
          <p:nvPr/>
        </p:nvSpPr>
        <p:spPr>
          <a:xfrm>
            <a:off x="6664960" y="6271260"/>
            <a:ext cx="5425440" cy="246221"/>
          </a:xfrm>
          <a:prstGeom prst="rect">
            <a:avLst/>
          </a:prstGeom>
          <a:noFill/>
        </p:spPr>
        <p:txBody>
          <a:bodyPr wrap="square" rtlCol="0">
            <a:spAutoFit/>
          </a:bodyPr>
          <a:lstStyle/>
          <a:p>
            <a:r>
              <a:rPr lang="en-IN" sz="1000" dirty="0"/>
              <a:t>https://ionic.io/resources/articles/micro-frontends-for-mobile-with-ionic-portals</a:t>
            </a:r>
          </a:p>
        </p:txBody>
      </p:sp>
    </p:spTree>
    <p:extLst>
      <p:ext uri="{BB962C8B-B14F-4D97-AF65-F5344CB8AC3E}">
        <p14:creationId xmlns:p14="http://schemas.microsoft.com/office/powerpoint/2010/main" val="561001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59300" y="0"/>
            <a:ext cx="11360800" cy="763600"/>
          </a:xfrm>
          <a:prstGeom prst="rect">
            <a:avLst/>
          </a:prstGeom>
        </p:spPr>
        <p:txBody>
          <a:bodyPr spcFirstLastPara="1" vert="horz" wrap="square" lIns="121900" tIns="121900" rIns="121900" bIns="121900" rtlCol="0" anchor="t" anchorCtr="0">
            <a:normAutofit fontScale="90000"/>
          </a:bodyPr>
          <a:lstStyle/>
          <a:p>
            <a:r>
              <a:rPr lang="en"/>
              <a:t>How do APIs work ?</a:t>
            </a:r>
            <a:endParaRPr/>
          </a:p>
        </p:txBody>
      </p:sp>
      <p:sp>
        <p:nvSpPr>
          <p:cNvPr id="67" name="Google Shape;67;p15"/>
          <p:cNvSpPr txBox="1">
            <a:spLocks noGrp="1"/>
          </p:cNvSpPr>
          <p:nvPr>
            <p:ph type="body" idx="1"/>
          </p:nvPr>
        </p:nvSpPr>
        <p:spPr>
          <a:xfrm>
            <a:off x="258000" y="763600"/>
            <a:ext cx="11360800" cy="4555200"/>
          </a:xfrm>
          <a:prstGeom prst="rect">
            <a:avLst/>
          </a:prstGeom>
        </p:spPr>
        <p:txBody>
          <a:bodyPr spcFirstLastPara="1" vert="horz" wrap="square" lIns="121900" tIns="121900" rIns="121900" bIns="121900" rtlCol="0" anchor="t" anchorCtr="0">
            <a:normAutofit/>
          </a:bodyPr>
          <a:lstStyle/>
          <a:p>
            <a:pPr marL="0" indent="0">
              <a:lnSpc>
                <a:spcPct val="115000"/>
              </a:lnSpc>
              <a:buNone/>
            </a:pPr>
            <a:r>
              <a:rPr lang="en" sz="1933" dirty="0">
                <a:solidFill>
                  <a:srgbClr val="333333"/>
                </a:solidFill>
                <a:latin typeface="Lato"/>
                <a:ea typeface="Lato"/>
                <a:cs typeface="Lato"/>
                <a:sym typeface="Lato"/>
              </a:rPr>
              <a:t>API architecture is usually explained in terms of client and server. The application sending the request is called the client, and the application sending the response is called the server. So in the weather example, the bureau’s weather database is the server, and the mobile app is the client. </a:t>
            </a:r>
            <a:endParaRPr sz="1933" dirty="0">
              <a:solidFill>
                <a:srgbClr val="333333"/>
              </a:solidFill>
              <a:latin typeface="Lato"/>
              <a:ea typeface="Lato"/>
              <a:cs typeface="Lato"/>
              <a:sym typeface="Lato"/>
            </a:endParaRPr>
          </a:p>
          <a:p>
            <a:pPr marL="0" indent="0">
              <a:lnSpc>
                <a:spcPct val="115000"/>
              </a:lnSpc>
              <a:spcBef>
                <a:spcPts val="1600"/>
              </a:spcBef>
              <a:buNone/>
            </a:pPr>
            <a:endParaRPr lang="en-IN" sz="1933" dirty="0">
              <a:solidFill>
                <a:srgbClr val="333333"/>
              </a:solidFill>
              <a:latin typeface="Lato"/>
              <a:ea typeface="Lato"/>
              <a:cs typeface="Lato"/>
              <a:sym typeface="Lato"/>
            </a:endParaRPr>
          </a:p>
          <a:p>
            <a:pPr marL="0" indent="0">
              <a:lnSpc>
                <a:spcPct val="115000"/>
              </a:lnSpc>
              <a:spcBef>
                <a:spcPts val="1600"/>
              </a:spcBef>
              <a:buNone/>
            </a:pPr>
            <a:endParaRPr lang="en-IN" sz="1933" dirty="0">
              <a:solidFill>
                <a:srgbClr val="333333"/>
              </a:solidFill>
              <a:latin typeface="Lato"/>
              <a:ea typeface="Lato"/>
              <a:cs typeface="Lato"/>
              <a:sym typeface="Lato"/>
            </a:endParaRPr>
          </a:p>
          <a:p>
            <a:pPr marL="0" indent="0">
              <a:lnSpc>
                <a:spcPct val="115000"/>
              </a:lnSpc>
              <a:spcBef>
                <a:spcPts val="1600"/>
              </a:spcBef>
              <a:buNone/>
            </a:pPr>
            <a:endParaRPr lang="en-IN" sz="1933" dirty="0">
              <a:solidFill>
                <a:srgbClr val="333333"/>
              </a:solidFill>
              <a:latin typeface="Lato"/>
              <a:ea typeface="Lato"/>
              <a:cs typeface="Lato"/>
              <a:sym typeface="Lato"/>
            </a:endParaRPr>
          </a:p>
          <a:p>
            <a:pPr marL="0" indent="0">
              <a:lnSpc>
                <a:spcPct val="115000"/>
              </a:lnSpc>
              <a:spcBef>
                <a:spcPts val="1600"/>
              </a:spcBef>
              <a:buNone/>
            </a:pPr>
            <a:endParaRPr lang="en-IN" sz="1933" dirty="0">
              <a:solidFill>
                <a:srgbClr val="333333"/>
              </a:solidFill>
              <a:latin typeface="Lato"/>
              <a:ea typeface="Lato"/>
              <a:cs typeface="Lato"/>
              <a:sym typeface="Lato"/>
            </a:endParaRPr>
          </a:p>
          <a:p>
            <a:pPr marL="0" indent="0">
              <a:lnSpc>
                <a:spcPct val="115000"/>
              </a:lnSpc>
              <a:spcBef>
                <a:spcPts val="1600"/>
              </a:spcBef>
              <a:buNone/>
            </a:pPr>
            <a:endParaRPr sz="1933" dirty="0">
              <a:solidFill>
                <a:srgbClr val="333333"/>
              </a:solidFill>
              <a:latin typeface="Lato"/>
              <a:ea typeface="Lato"/>
              <a:cs typeface="Lato"/>
              <a:sym typeface="Lato"/>
            </a:endParaRPr>
          </a:p>
          <a:p>
            <a:pPr marL="0" indent="0">
              <a:spcBef>
                <a:spcPts val="1600"/>
              </a:spcBef>
              <a:spcAft>
                <a:spcPts val="1600"/>
              </a:spcAft>
              <a:buNone/>
            </a:pPr>
            <a:endParaRPr dirty="0"/>
          </a:p>
        </p:txBody>
      </p:sp>
      <p:sp>
        <p:nvSpPr>
          <p:cNvPr id="2" name="AutoShape 2" descr="How API works">
            <a:extLst>
              <a:ext uri="{FF2B5EF4-FFF2-40B4-BE49-F238E27FC236}">
                <a16:creationId xmlns:a16="http://schemas.microsoft.com/office/drawing/2014/main" id="{5FF9F9F7-A060-4D40-B001-D6A3DACD3F83}"/>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IN" sz="2400"/>
          </a:p>
        </p:txBody>
      </p:sp>
      <p:sp>
        <p:nvSpPr>
          <p:cNvPr id="3" name="AutoShape 4" descr="How API works">
            <a:extLst>
              <a:ext uri="{FF2B5EF4-FFF2-40B4-BE49-F238E27FC236}">
                <a16:creationId xmlns:a16="http://schemas.microsoft.com/office/drawing/2014/main" id="{B936AA0B-F343-440B-81E2-E734E94DE252}"/>
              </a:ext>
            </a:extLst>
          </p:cNvPr>
          <p:cNvSpPr>
            <a:spLocks noChangeAspect="1" noChangeArrowheads="1"/>
          </p:cNvSpPr>
          <p:nvPr/>
        </p:nvSpPr>
        <p:spPr bwMode="auto">
          <a:xfrm>
            <a:off x="6096000" y="34290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IN" sz="2400"/>
          </a:p>
        </p:txBody>
      </p:sp>
      <p:pic>
        <p:nvPicPr>
          <p:cNvPr id="4" name="Picture 3">
            <a:extLst>
              <a:ext uri="{FF2B5EF4-FFF2-40B4-BE49-F238E27FC236}">
                <a16:creationId xmlns:a16="http://schemas.microsoft.com/office/drawing/2014/main" id="{6CF2B763-251B-4DB6-ACB7-84BFD68C291E}"/>
              </a:ext>
            </a:extLst>
          </p:cNvPr>
          <p:cNvPicPr>
            <a:picLocks noChangeAspect="1"/>
          </p:cNvPicPr>
          <p:nvPr/>
        </p:nvPicPr>
        <p:blipFill>
          <a:blip r:embed="rId3"/>
          <a:stretch>
            <a:fillRect/>
          </a:stretch>
        </p:blipFill>
        <p:spPr>
          <a:xfrm>
            <a:off x="287184" y="2615440"/>
            <a:ext cx="11617632" cy="2789681"/>
          </a:xfrm>
          <a:prstGeom prst="rect">
            <a:avLst/>
          </a:prstGeom>
        </p:spPr>
      </p:pic>
      <p:sp>
        <p:nvSpPr>
          <p:cNvPr id="5" name="TextBox 4">
            <a:extLst>
              <a:ext uri="{FF2B5EF4-FFF2-40B4-BE49-F238E27FC236}">
                <a16:creationId xmlns:a16="http://schemas.microsoft.com/office/drawing/2014/main" id="{D276C0EC-6376-4149-AFE5-423AE8345499}"/>
              </a:ext>
            </a:extLst>
          </p:cNvPr>
          <p:cNvSpPr txBox="1"/>
          <p:nvPr/>
        </p:nvSpPr>
        <p:spPr>
          <a:xfrm>
            <a:off x="10338640" y="6421120"/>
            <a:ext cx="1280160" cy="297454"/>
          </a:xfrm>
          <a:prstGeom prst="rect">
            <a:avLst/>
          </a:prstGeom>
          <a:noFill/>
        </p:spPr>
        <p:txBody>
          <a:bodyPr wrap="square" rtlCol="0">
            <a:spAutoFit/>
          </a:bodyPr>
          <a:lstStyle/>
          <a:p>
            <a:r>
              <a:rPr lang="en-IN" sz="1333" dirty="0"/>
              <a:t>@</a:t>
            </a:r>
            <a:r>
              <a:rPr lang="en-IN" sz="1333" dirty="0" err="1"/>
              <a:t>altexsoft</a:t>
            </a:r>
            <a:endParaRPr lang="en-IN" sz="1333"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DADAD65-BE05-8EA4-D6B3-A61441B73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338138"/>
            <a:ext cx="8334375" cy="583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125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4B88F1-5EBF-4D96-BD93-25F950AF607F}"/>
              </a:ext>
            </a:extLst>
          </p:cNvPr>
          <p:cNvPicPr>
            <a:picLocks noChangeAspect="1"/>
          </p:cNvPicPr>
          <p:nvPr/>
        </p:nvPicPr>
        <p:blipFill>
          <a:blip r:embed="rId2"/>
          <a:stretch>
            <a:fillRect/>
          </a:stretch>
        </p:blipFill>
        <p:spPr>
          <a:xfrm>
            <a:off x="254000" y="965200"/>
            <a:ext cx="11684000" cy="4927600"/>
          </a:xfrm>
          <a:prstGeom prst="rect">
            <a:avLst/>
          </a:prstGeom>
        </p:spPr>
      </p:pic>
    </p:spTree>
    <p:extLst>
      <p:ext uri="{BB962C8B-B14F-4D97-AF65-F5344CB8AC3E}">
        <p14:creationId xmlns:p14="http://schemas.microsoft.com/office/powerpoint/2010/main" val="2075636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1BC88-D8FD-E007-A5FF-ADF8BA848C4C}"/>
              </a:ext>
            </a:extLst>
          </p:cNvPr>
          <p:cNvSpPr>
            <a:spLocks noGrp="1"/>
          </p:cNvSpPr>
          <p:nvPr>
            <p:ph type="title"/>
          </p:nvPr>
        </p:nvSpPr>
        <p:spPr/>
        <p:txBody>
          <a:bodyPr>
            <a:normAutofit fontScale="90000"/>
          </a:bodyPr>
          <a:lstStyle/>
          <a:p>
            <a:r>
              <a:rPr lang="en-IN" dirty="0"/>
              <a:t>REST</a:t>
            </a:r>
          </a:p>
        </p:txBody>
      </p:sp>
      <p:sp>
        <p:nvSpPr>
          <p:cNvPr id="3" name="Text Placeholder 2">
            <a:extLst>
              <a:ext uri="{FF2B5EF4-FFF2-40B4-BE49-F238E27FC236}">
                <a16:creationId xmlns:a16="http://schemas.microsoft.com/office/drawing/2014/main" id="{06416DF9-2182-B1E1-B12F-84A1AD88A21E}"/>
              </a:ext>
            </a:extLst>
          </p:cNvPr>
          <p:cNvSpPr>
            <a:spLocks noGrp="1"/>
          </p:cNvSpPr>
          <p:nvPr>
            <p:ph type="body" idx="1"/>
          </p:nvPr>
        </p:nvSpPr>
        <p:spPr/>
        <p:txBody>
          <a:bodyPr>
            <a:normAutofit fontScale="92500"/>
          </a:bodyPr>
          <a:lstStyle/>
          <a:p>
            <a:r>
              <a:rPr lang="en-US" dirty="0"/>
              <a:t>Representational State Transfer (REST) is an architectural style that defines a set of constraints for creating web services.</a:t>
            </a:r>
          </a:p>
          <a:p>
            <a:r>
              <a:rPr lang="en-US" dirty="0"/>
              <a:t>REST API (Application Programming Interface) is an interface that allows systems to communicate with each other over HTTP in a way that follows REST principles.</a:t>
            </a:r>
          </a:p>
          <a:p>
            <a:r>
              <a:rPr lang="en-US" dirty="0"/>
              <a:t>REST APIs typically use standard HTTP methods (GET, POST, PUT, DELETE) to perform CRUD (Create, Read, Update, Delete) operations on resources.</a:t>
            </a:r>
          </a:p>
          <a:p>
            <a:r>
              <a:rPr lang="en-US" dirty="0"/>
              <a:t>REST APIs often use JSON or XML as their data format for request and response payloads.</a:t>
            </a:r>
          </a:p>
          <a:p>
            <a:r>
              <a:rPr lang="en-US" dirty="0"/>
              <a:t>REST APIs are commonly used for exposing functionalities of a single application or service to external clients or other parts of the same application.</a:t>
            </a:r>
            <a:endParaRPr lang="en-IN" dirty="0"/>
          </a:p>
        </p:txBody>
      </p:sp>
    </p:spTree>
    <p:extLst>
      <p:ext uri="{BB962C8B-B14F-4D97-AF65-F5344CB8AC3E}">
        <p14:creationId xmlns:p14="http://schemas.microsoft.com/office/powerpoint/2010/main" val="326248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8F788-FC35-09A6-56CB-06905474106C}"/>
              </a:ext>
            </a:extLst>
          </p:cNvPr>
          <p:cNvSpPr>
            <a:spLocks noGrp="1"/>
          </p:cNvSpPr>
          <p:nvPr>
            <p:ph type="title"/>
          </p:nvPr>
        </p:nvSpPr>
        <p:spPr/>
        <p:txBody>
          <a:bodyPr>
            <a:normAutofit fontScale="90000"/>
          </a:bodyPr>
          <a:lstStyle/>
          <a:p>
            <a:r>
              <a:rPr lang="en-IN" dirty="0"/>
              <a:t>Microservices</a:t>
            </a:r>
          </a:p>
        </p:txBody>
      </p:sp>
      <p:sp>
        <p:nvSpPr>
          <p:cNvPr id="3" name="Text Placeholder 2">
            <a:extLst>
              <a:ext uri="{FF2B5EF4-FFF2-40B4-BE49-F238E27FC236}">
                <a16:creationId xmlns:a16="http://schemas.microsoft.com/office/drawing/2014/main" id="{1D25C299-5FD0-33CF-C6F5-BCF34263A1E7}"/>
              </a:ext>
            </a:extLst>
          </p:cNvPr>
          <p:cNvSpPr>
            <a:spLocks noGrp="1"/>
          </p:cNvSpPr>
          <p:nvPr>
            <p:ph type="body" idx="1"/>
          </p:nvPr>
        </p:nvSpPr>
        <p:spPr/>
        <p:txBody>
          <a:bodyPr>
            <a:normAutofit fontScale="92500" lnSpcReduction="10000"/>
          </a:bodyPr>
          <a:lstStyle/>
          <a:p>
            <a:r>
              <a:rPr lang="en-US" dirty="0"/>
              <a:t>Microservices is an architectural approach where an application is composed of loosely coupled, independently deployable services that are organized around business capabilities.</a:t>
            </a:r>
          </a:p>
          <a:p>
            <a:r>
              <a:rPr lang="en-US" dirty="0"/>
              <a:t>Each microservice is a small, self-contained unit that focuses on performing a single business function.</a:t>
            </a:r>
          </a:p>
          <a:p>
            <a:r>
              <a:rPr lang="en-US" dirty="0"/>
              <a:t>Microservices communicate with each other typically through lightweight protocols like HTTP or messaging queues.</a:t>
            </a:r>
          </a:p>
          <a:p>
            <a:r>
              <a:rPr lang="en-US" dirty="0"/>
              <a:t>Microservices architecture promotes scalability, resilience, and agility by allowing each service to be developed, deployed, and scaled independently.</a:t>
            </a:r>
          </a:p>
          <a:p>
            <a:r>
              <a:rPr lang="en-US" dirty="0"/>
              <a:t>Microservices can use REST APIs for communication between services, but they are not limited to REST; other communication protocols such as </a:t>
            </a:r>
            <a:r>
              <a:rPr lang="en-US" dirty="0" err="1"/>
              <a:t>gRPC</a:t>
            </a:r>
            <a:r>
              <a:rPr lang="en-US" dirty="0"/>
              <a:t> or message queues can also be used.</a:t>
            </a:r>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B6F4188-5E94-24D6-2056-316307F44633}"/>
                  </a:ext>
                </a:extLst>
              </p14:cNvPr>
              <p14:cNvContentPartPr/>
              <p14:nvPr/>
            </p14:nvContentPartPr>
            <p14:xfrm>
              <a:off x="5010547" y="4864725"/>
              <a:ext cx="990360" cy="95040"/>
            </p14:xfrm>
          </p:contentPart>
        </mc:Choice>
        <mc:Fallback xmlns="">
          <p:pic>
            <p:nvPicPr>
              <p:cNvPr id="4" name="Ink 3">
                <a:extLst>
                  <a:ext uri="{FF2B5EF4-FFF2-40B4-BE49-F238E27FC236}">
                    <a16:creationId xmlns:a16="http://schemas.microsoft.com/office/drawing/2014/main" id="{3B6F4188-5E94-24D6-2056-316307F44633}"/>
                  </a:ext>
                </a:extLst>
              </p:cNvPr>
              <p:cNvPicPr/>
              <p:nvPr/>
            </p:nvPicPr>
            <p:blipFill>
              <a:blip r:embed="rId3"/>
              <a:stretch>
                <a:fillRect/>
              </a:stretch>
            </p:blipFill>
            <p:spPr>
              <a:xfrm>
                <a:off x="5006227" y="4860405"/>
                <a:ext cx="99900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8B7F013B-3158-40AB-38B5-5BE643F71D06}"/>
                  </a:ext>
                </a:extLst>
              </p14:cNvPr>
              <p14:cNvContentPartPr/>
              <p14:nvPr/>
            </p14:nvContentPartPr>
            <p14:xfrm>
              <a:off x="1652827" y="5865525"/>
              <a:ext cx="1775880" cy="234360"/>
            </p14:xfrm>
          </p:contentPart>
        </mc:Choice>
        <mc:Fallback xmlns="">
          <p:pic>
            <p:nvPicPr>
              <p:cNvPr id="5" name="Ink 4">
                <a:extLst>
                  <a:ext uri="{FF2B5EF4-FFF2-40B4-BE49-F238E27FC236}">
                    <a16:creationId xmlns:a16="http://schemas.microsoft.com/office/drawing/2014/main" id="{8B7F013B-3158-40AB-38B5-5BE643F71D06}"/>
                  </a:ext>
                </a:extLst>
              </p:cNvPr>
              <p:cNvPicPr/>
              <p:nvPr/>
            </p:nvPicPr>
            <p:blipFill>
              <a:blip r:embed="rId5"/>
              <a:stretch>
                <a:fillRect/>
              </a:stretch>
            </p:blipFill>
            <p:spPr>
              <a:xfrm>
                <a:off x="1648507" y="5861205"/>
                <a:ext cx="1784520" cy="243000"/>
              </a:xfrm>
              <a:prstGeom prst="rect">
                <a:avLst/>
              </a:prstGeom>
            </p:spPr>
          </p:pic>
        </mc:Fallback>
      </mc:AlternateContent>
    </p:spTree>
    <p:extLst>
      <p:ext uri="{BB962C8B-B14F-4D97-AF65-F5344CB8AC3E}">
        <p14:creationId xmlns:p14="http://schemas.microsoft.com/office/powerpoint/2010/main" val="2470175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Devops - Ancient Aliens - Meme Generator">
            <a:extLst>
              <a:ext uri="{FF2B5EF4-FFF2-40B4-BE49-F238E27FC236}">
                <a16:creationId xmlns:a16="http://schemas.microsoft.com/office/drawing/2014/main" id="{E4937F6A-0CF2-4925-A941-BBCC4A9AB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4799" y="457834"/>
            <a:ext cx="6745515" cy="590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946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EC629-6610-40B3-91D8-A7397EAD48E9}"/>
              </a:ext>
            </a:extLst>
          </p:cNvPr>
          <p:cNvSpPr>
            <a:spLocks noGrp="1"/>
          </p:cNvSpPr>
          <p:nvPr>
            <p:ph type="title"/>
          </p:nvPr>
        </p:nvSpPr>
        <p:spPr/>
        <p:txBody>
          <a:bodyPr/>
          <a:lstStyle/>
          <a:p>
            <a:r>
              <a:rPr lang="en-US" dirty="0"/>
              <a:t>DevOps</a:t>
            </a:r>
            <a:endParaRPr lang="en-IN" dirty="0"/>
          </a:p>
        </p:txBody>
      </p:sp>
      <p:sp>
        <p:nvSpPr>
          <p:cNvPr id="3" name="Content Placeholder 2">
            <a:extLst>
              <a:ext uri="{FF2B5EF4-FFF2-40B4-BE49-F238E27FC236}">
                <a16:creationId xmlns:a16="http://schemas.microsoft.com/office/drawing/2014/main" id="{7701028F-EF39-4DE9-8D97-16B676CFDD2C}"/>
              </a:ext>
            </a:extLst>
          </p:cNvPr>
          <p:cNvSpPr>
            <a:spLocks noGrp="1"/>
          </p:cNvSpPr>
          <p:nvPr>
            <p:ph idx="1"/>
          </p:nvPr>
        </p:nvSpPr>
        <p:spPr/>
        <p:txBody>
          <a:bodyPr/>
          <a:lstStyle/>
          <a:p>
            <a:r>
              <a:rPr lang="en-US" dirty="0"/>
              <a:t>is a set of technical and management practices that aim to increase an organization’s velocity in releasing high-quality software. </a:t>
            </a:r>
          </a:p>
          <a:p>
            <a:r>
              <a:rPr lang="en-US" dirty="0"/>
              <a:t>speed, reliability, scale, and security</a:t>
            </a:r>
            <a:endParaRPr lang="en-IN" dirty="0"/>
          </a:p>
        </p:txBody>
      </p:sp>
      <p:pic>
        <p:nvPicPr>
          <p:cNvPr id="3074" name="Picture 2" descr="What is DevOps?">
            <a:extLst>
              <a:ext uri="{FF2B5EF4-FFF2-40B4-BE49-F238E27FC236}">
                <a16:creationId xmlns:a16="http://schemas.microsoft.com/office/drawing/2014/main" id="{50F85CE2-1824-4FBE-999F-203460C42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420" y="3769360"/>
            <a:ext cx="95250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164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96AC5-ECDA-47D8-9D29-D63ABBDD1905}"/>
              </a:ext>
            </a:extLst>
          </p:cNvPr>
          <p:cNvSpPr>
            <a:spLocks noGrp="1"/>
          </p:cNvSpPr>
          <p:nvPr>
            <p:ph type="title"/>
          </p:nvPr>
        </p:nvSpPr>
        <p:spPr/>
        <p:txBody>
          <a:bodyPr>
            <a:normAutofit fontScale="90000"/>
          </a:bodyPr>
          <a:lstStyle/>
          <a:p>
            <a:r>
              <a:rPr lang="en-IN" dirty="0"/>
              <a:t>DevOps Practices</a:t>
            </a:r>
            <a:br>
              <a:rPr lang="en-IN" dirty="0"/>
            </a:br>
            <a:br>
              <a:rPr lang="en-IN" dirty="0"/>
            </a:br>
            <a:endParaRPr lang="en-IN" dirty="0"/>
          </a:p>
        </p:txBody>
      </p:sp>
      <p:sp>
        <p:nvSpPr>
          <p:cNvPr id="3" name="Content Placeholder 2">
            <a:extLst>
              <a:ext uri="{FF2B5EF4-FFF2-40B4-BE49-F238E27FC236}">
                <a16:creationId xmlns:a16="http://schemas.microsoft.com/office/drawing/2014/main" id="{966547E6-8873-41A5-95A6-1DE40416C01D}"/>
              </a:ext>
            </a:extLst>
          </p:cNvPr>
          <p:cNvSpPr>
            <a:spLocks noGrp="1"/>
          </p:cNvSpPr>
          <p:nvPr>
            <p:ph idx="1"/>
          </p:nvPr>
        </p:nvSpPr>
        <p:spPr/>
        <p:txBody>
          <a:bodyPr>
            <a:normAutofit fontScale="92500" lnSpcReduction="10000"/>
          </a:bodyPr>
          <a:lstStyle/>
          <a:p>
            <a:r>
              <a:rPr lang="en-IN" dirty="0"/>
              <a:t>Continuous Integration &amp; Continuous Delivery  (CI/CD) -  D</a:t>
            </a:r>
            <a:r>
              <a:rPr lang="en-US" dirty="0" err="1"/>
              <a:t>evelopers</a:t>
            </a:r>
            <a:r>
              <a:rPr lang="en-US" dirty="0"/>
              <a:t> regularly merge their code changes into a central repository, after which automated builds and tests are run and code is deployed.   </a:t>
            </a:r>
          </a:p>
          <a:p>
            <a:r>
              <a:rPr lang="en-IN" dirty="0"/>
              <a:t>Microservices - </a:t>
            </a:r>
            <a:r>
              <a:rPr lang="en-US" dirty="0"/>
              <a:t>design approach to build a single application as a set of small services. Each service runs in its own process and communicates with other services through a well-defined interface using a lightweight mechanism, typically an HTTP-based application programming interface (API). </a:t>
            </a:r>
            <a:endParaRPr lang="en-IN" dirty="0"/>
          </a:p>
          <a:p>
            <a:r>
              <a:rPr lang="en-IN" dirty="0"/>
              <a:t>Monitoring and Logging</a:t>
            </a:r>
          </a:p>
          <a:p>
            <a:pPr marL="0" indent="0">
              <a:buNone/>
            </a:pPr>
            <a:br>
              <a:rPr lang="en-IN" dirty="0"/>
            </a:br>
            <a:endParaRPr lang="en-IN" dirty="0"/>
          </a:p>
        </p:txBody>
      </p:sp>
    </p:spTree>
    <p:extLst>
      <p:ext uri="{BB962C8B-B14F-4D97-AF65-F5344CB8AC3E}">
        <p14:creationId xmlns:p14="http://schemas.microsoft.com/office/powerpoint/2010/main" val="1360250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9"/>
          <p:cNvPicPr preferRelativeResize="0"/>
          <p:nvPr/>
        </p:nvPicPr>
        <p:blipFill>
          <a:blip r:embed="rId3">
            <a:alphaModFix/>
          </a:blip>
          <a:stretch>
            <a:fillRect/>
          </a:stretch>
        </p:blipFill>
        <p:spPr>
          <a:xfrm>
            <a:off x="361251" y="146901"/>
            <a:ext cx="11469512" cy="64516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s://changyaochen.github.io/assets/images/mlops_lifecycle.png">
            <a:extLst>
              <a:ext uri="{FF2B5EF4-FFF2-40B4-BE49-F238E27FC236}">
                <a16:creationId xmlns:a16="http://schemas.microsoft.com/office/drawing/2014/main" id="{AD943115-D00E-41BF-A11C-434987B897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78038"/>
            <a:ext cx="12192000" cy="27003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A6C4D64-6A3D-49CD-B6DA-30F30F4BB65B}"/>
              </a:ext>
            </a:extLst>
          </p:cNvPr>
          <p:cNvSpPr txBox="1"/>
          <p:nvPr/>
        </p:nvSpPr>
        <p:spPr>
          <a:xfrm>
            <a:off x="3352800" y="4778375"/>
            <a:ext cx="2499360" cy="369332"/>
          </a:xfrm>
          <a:prstGeom prst="rect">
            <a:avLst/>
          </a:prstGeom>
          <a:noFill/>
        </p:spPr>
        <p:txBody>
          <a:bodyPr wrap="square" rtlCol="0">
            <a:spAutoFit/>
          </a:bodyPr>
          <a:lstStyle/>
          <a:p>
            <a:r>
              <a:rPr lang="en-IN"/>
              <a:t>ML project lifecycle</a:t>
            </a:r>
            <a:endParaRPr lang="en-IN" dirty="0"/>
          </a:p>
        </p:txBody>
      </p:sp>
    </p:spTree>
    <p:extLst>
      <p:ext uri="{BB962C8B-B14F-4D97-AF65-F5344CB8AC3E}">
        <p14:creationId xmlns:p14="http://schemas.microsoft.com/office/powerpoint/2010/main" val="4142741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A168-93A7-4BD5-B11B-4E939B348746}"/>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BC4AE71E-6E63-42BA-9D62-AB6C756D74DC}"/>
              </a:ext>
            </a:extLst>
          </p:cNvPr>
          <p:cNvSpPr>
            <a:spLocks noGrp="1"/>
          </p:cNvSpPr>
          <p:nvPr>
            <p:ph type="body" idx="1"/>
          </p:nvPr>
        </p:nvSpPr>
        <p:spPr/>
        <p:txBody>
          <a:bodyPr/>
          <a:lstStyle/>
          <a:p>
            <a:r>
              <a:rPr lang="en-IN" dirty="0"/>
              <a:t>Why do we need to retrain models ?</a:t>
            </a:r>
          </a:p>
        </p:txBody>
      </p:sp>
    </p:spTree>
    <p:extLst>
      <p:ext uri="{BB962C8B-B14F-4D97-AF65-F5344CB8AC3E}">
        <p14:creationId xmlns:p14="http://schemas.microsoft.com/office/powerpoint/2010/main" val="572128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Plot that shows model decay without retraining VS regularly updated model.">
            <a:extLst>
              <a:ext uri="{FF2B5EF4-FFF2-40B4-BE49-F238E27FC236}">
                <a16:creationId xmlns:a16="http://schemas.microsoft.com/office/drawing/2014/main" id="{6CC9D70C-0F8B-4230-9035-0EC9C10ED2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75" y="619125"/>
            <a:ext cx="10001250" cy="561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248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E21CF2-D641-44ED-B1BD-5F331F782215}"/>
              </a:ext>
            </a:extLst>
          </p:cNvPr>
          <p:cNvSpPr>
            <a:spLocks noGrp="1"/>
          </p:cNvSpPr>
          <p:nvPr>
            <p:ph type="title"/>
          </p:nvPr>
        </p:nvSpPr>
        <p:spPr>
          <a:xfrm>
            <a:off x="415600" y="593367"/>
            <a:ext cx="11360800" cy="763600"/>
          </a:xfrm>
        </p:spPr>
        <p:txBody>
          <a:bodyPr>
            <a:normAutofit fontScale="90000"/>
          </a:bodyPr>
          <a:lstStyle/>
          <a:p>
            <a:r>
              <a:rPr lang="en-IN" dirty="0"/>
              <a:t>Deployment patterns</a:t>
            </a:r>
          </a:p>
        </p:txBody>
      </p:sp>
    </p:spTree>
    <p:extLst>
      <p:ext uri="{BB962C8B-B14F-4D97-AF65-F5344CB8AC3E}">
        <p14:creationId xmlns:p14="http://schemas.microsoft.com/office/powerpoint/2010/main" val="1138557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ACD62B-C068-4F2F-83C4-BEBF083275C8}"/>
              </a:ext>
            </a:extLst>
          </p:cNvPr>
          <p:cNvSpPr>
            <a:spLocks noGrp="1"/>
          </p:cNvSpPr>
          <p:nvPr>
            <p:ph type="body" idx="1"/>
          </p:nvPr>
        </p:nvSpPr>
        <p:spPr/>
        <p:txBody>
          <a:bodyPr/>
          <a:lstStyle/>
          <a:p>
            <a:r>
              <a:rPr lang="en-IN" dirty="0"/>
              <a:t>Shadow Mode Deployment – Existing workflow ( human/older model) continues to take decision, apart from the model . Model is updated till threshold accuracy is reached. </a:t>
            </a:r>
          </a:p>
        </p:txBody>
      </p:sp>
    </p:spTree>
    <p:extLst>
      <p:ext uri="{BB962C8B-B14F-4D97-AF65-F5344CB8AC3E}">
        <p14:creationId xmlns:p14="http://schemas.microsoft.com/office/powerpoint/2010/main" val="1222610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D8B4C-3914-4DC7-A525-3548B57FE59C}"/>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73B98FF7-A88F-464D-A9AE-F388AFD344D4}"/>
              </a:ext>
            </a:extLst>
          </p:cNvPr>
          <p:cNvSpPr>
            <a:spLocks noGrp="1"/>
          </p:cNvSpPr>
          <p:nvPr>
            <p:ph type="body" idx="1"/>
          </p:nvPr>
        </p:nvSpPr>
        <p:spPr/>
        <p:txBody>
          <a:bodyPr/>
          <a:lstStyle/>
          <a:p>
            <a:r>
              <a:rPr lang="en-US" dirty="0"/>
              <a:t>Blue-green deployment - utilizes two identical environments, a “blue” and a “green” environment with different versions of an application or service. Can easily be interchanged .  </a:t>
            </a:r>
            <a:endParaRPr lang="en-IN" dirty="0"/>
          </a:p>
        </p:txBody>
      </p:sp>
    </p:spTree>
    <p:extLst>
      <p:ext uri="{BB962C8B-B14F-4D97-AF65-F5344CB8AC3E}">
        <p14:creationId xmlns:p14="http://schemas.microsoft.com/office/powerpoint/2010/main" val="2334524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D45E98-3208-4A68-B587-D4AE9B6B3B74}"/>
              </a:ext>
            </a:extLst>
          </p:cNvPr>
          <p:cNvSpPr>
            <a:spLocks noGrp="1"/>
          </p:cNvSpPr>
          <p:nvPr>
            <p:ph type="body" idx="1"/>
          </p:nvPr>
        </p:nvSpPr>
        <p:spPr/>
        <p:txBody>
          <a:bodyPr/>
          <a:lstStyle/>
          <a:p>
            <a:r>
              <a:rPr lang="en-IN" dirty="0"/>
              <a:t>Canary deployment - </a:t>
            </a:r>
            <a:r>
              <a:rPr lang="en-US" dirty="0"/>
              <a:t>Releases the model incrementally to a subset of users. All infrastructure in a target environment is updated in small phases (</a:t>
            </a:r>
            <a:r>
              <a:rPr lang="en-US" dirty="0" err="1"/>
              <a:t>e.g</a:t>
            </a:r>
            <a:r>
              <a:rPr lang="en-US" dirty="0"/>
              <a:t>: 2%, 25%, 75%, 100%). </a:t>
            </a:r>
            <a:endParaRPr lang="en-IN" dirty="0"/>
          </a:p>
        </p:txBody>
      </p:sp>
    </p:spTree>
    <p:extLst>
      <p:ext uri="{BB962C8B-B14F-4D97-AF65-F5344CB8AC3E}">
        <p14:creationId xmlns:p14="http://schemas.microsoft.com/office/powerpoint/2010/main" val="4134688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9B728-18B1-38FC-3374-5B1C7559F41C}"/>
              </a:ext>
            </a:extLst>
          </p:cNvPr>
          <p:cNvSpPr>
            <a:spLocks noGrp="1"/>
          </p:cNvSpPr>
          <p:nvPr>
            <p:ph type="title"/>
          </p:nvPr>
        </p:nvSpPr>
        <p:spPr/>
        <p:txBody>
          <a:bodyPr>
            <a:normAutofit fontScale="90000"/>
          </a:bodyPr>
          <a:lstStyle/>
          <a:p>
            <a:r>
              <a:rPr lang="en-IN" dirty="0"/>
              <a:t>Some Tools </a:t>
            </a:r>
          </a:p>
        </p:txBody>
      </p:sp>
    </p:spTree>
    <p:extLst>
      <p:ext uri="{BB962C8B-B14F-4D97-AF65-F5344CB8AC3E}">
        <p14:creationId xmlns:p14="http://schemas.microsoft.com/office/powerpoint/2010/main" val="19487343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AB3086AA-DA6A-F1A6-B956-B86EB94D9F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711" y="557213"/>
            <a:ext cx="10202889" cy="4929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08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itHub — A Beginner's Introduction | by Thiago Marsal Farias | Medium">
            <a:extLst>
              <a:ext uri="{FF2B5EF4-FFF2-40B4-BE49-F238E27FC236}">
                <a16:creationId xmlns:a16="http://schemas.microsoft.com/office/drawing/2014/main" id="{8A73D711-992C-6365-CD48-EB0570C68E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7076" y="1228726"/>
            <a:ext cx="4848226" cy="1797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3839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75106-9C3D-F014-918E-810665DF8173}"/>
              </a:ext>
            </a:extLst>
          </p:cNvPr>
          <p:cNvSpPr>
            <a:spLocks noGrp="1"/>
          </p:cNvSpPr>
          <p:nvPr>
            <p:ph type="title"/>
          </p:nvPr>
        </p:nvSpPr>
        <p:spPr>
          <a:xfrm>
            <a:off x="415600" y="593367"/>
            <a:ext cx="14909682" cy="763600"/>
          </a:xfrm>
        </p:spPr>
        <p:txBody>
          <a:bodyPr>
            <a:normAutofit/>
          </a:bodyPr>
          <a:lstStyle/>
          <a:p>
            <a:r>
              <a:rPr lang="en-IN" sz="2800" b="1" dirty="0"/>
              <a:t>Jenkins</a:t>
            </a:r>
            <a:r>
              <a:rPr lang="en-IN" sz="2800" dirty="0"/>
              <a:t> </a:t>
            </a:r>
          </a:p>
        </p:txBody>
      </p:sp>
      <p:pic>
        <p:nvPicPr>
          <p:cNvPr id="6146" name="Picture 2" descr="Jenkins Logo PNG vector in SVG, PDF, AI, CDR format">
            <a:extLst>
              <a:ext uri="{FF2B5EF4-FFF2-40B4-BE49-F238E27FC236}">
                <a16:creationId xmlns:a16="http://schemas.microsoft.com/office/drawing/2014/main" id="{F371DE66-41EB-9A9F-9A64-D3326A0C3B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975" y="3076920"/>
            <a:ext cx="5412680" cy="30956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8A350C7-0150-6B48-BBD6-714373439198}"/>
              </a:ext>
            </a:extLst>
          </p:cNvPr>
          <p:cNvSpPr txBox="1"/>
          <p:nvPr/>
        </p:nvSpPr>
        <p:spPr>
          <a:xfrm>
            <a:off x="1257300" y="1557338"/>
            <a:ext cx="10519100" cy="1815882"/>
          </a:xfrm>
          <a:prstGeom prst="rect">
            <a:avLst/>
          </a:prstGeom>
          <a:noFill/>
        </p:spPr>
        <p:txBody>
          <a:bodyPr wrap="square" rtlCol="0">
            <a:spAutoFit/>
          </a:bodyPr>
          <a:lstStyle/>
          <a:p>
            <a:r>
              <a:rPr lang="en-US" sz="2800"/>
              <a:t>Jenkins is an open source continuous integration/continuous delivery and deployment (CI/CD) automation software DevOps tool written in the Java programming language. It is used to implement CI/CD workflows, called pipelines.</a:t>
            </a:r>
            <a:endParaRPr lang="en-IN" sz="2800" dirty="0"/>
          </a:p>
        </p:txBody>
      </p:sp>
    </p:spTree>
    <p:extLst>
      <p:ext uri="{BB962C8B-B14F-4D97-AF65-F5344CB8AC3E}">
        <p14:creationId xmlns:p14="http://schemas.microsoft.com/office/powerpoint/2010/main" val="10675163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2211-612C-03CD-7883-2040A868AE67}"/>
              </a:ext>
            </a:extLst>
          </p:cNvPr>
          <p:cNvSpPr>
            <a:spLocks noGrp="1"/>
          </p:cNvSpPr>
          <p:nvPr>
            <p:ph type="title"/>
          </p:nvPr>
        </p:nvSpPr>
        <p:spPr/>
        <p:txBody>
          <a:bodyPr>
            <a:normAutofit fontScale="90000"/>
          </a:bodyPr>
          <a:lstStyle/>
          <a:p>
            <a:r>
              <a:rPr lang="en-US" dirty="0"/>
              <a:t>Docker</a:t>
            </a:r>
            <a:endParaRPr lang="en-IN" dirty="0"/>
          </a:p>
        </p:txBody>
      </p:sp>
      <p:sp>
        <p:nvSpPr>
          <p:cNvPr id="3" name="Text Placeholder 2">
            <a:extLst>
              <a:ext uri="{FF2B5EF4-FFF2-40B4-BE49-F238E27FC236}">
                <a16:creationId xmlns:a16="http://schemas.microsoft.com/office/drawing/2014/main" id="{09A06240-AE18-4AF9-BC26-BE52110D52C3}"/>
              </a:ext>
            </a:extLst>
          </p:cNvPr>
          <p:cNvSpPr>
            <a:spLocks noGrp="1"/>
          </p:cNvSpPr>
          <p:nvPr>
            <p:ph type="body" idx="1"/>
          </p:nvPr>
        </p:nvSpPr>
        <p:spPr/>
        <p:txBody>
          <a:bodyPr/>
          <a:lstStyle/>
          <a:p>
            <a:r>
              <a:rPr lang="en-US" dirty="0"/>
              <a:t>They are basically </a:t>
            </a:r>
            <a:r>
              <a:rPr lang="en-US" b="1" dirty="0"/>
              <a:t>containers that </a:t>
            </a:r>
            <a:r>
              <a:rPr lang="en-US" dirty="0"/>
              <a:t> allows you to ship, test, and deploy your applications in any environment without worrying about incompatible issues regardless of the machine's configuration settings.</a:t>
            </a:r>
          </a:p>
          <a:p>
            <a:r>
              <a:rPr lang="en-US" b="0" i="0" dirty="0">
                <a:solidFill>
                  <a:srgbClr val="000000"/>
                </a:solidFill>
                <a:effectLst/>
                <a:latin typeface="Roboto Flex"/>
              </a:rPr>
              <a:t>It enables you to separate your applications from your infrastructure so you can deliver software quickly.</a:t>
            </a:r>
            <a:r>
              <a:rPr lang="en-US" dirty="0"/>
              <a:t> </a:t>
            </a:r>
            <a:endParaRPr lang="en-IN" dirty="0"/>
          </a:p>
        </p:txBody>
      </p:sp>
      <p:pic>
        <p:nvPicPr>
          <p:cNvPr id="4098" name="Picture 2" descr="Why Docker(A DevOps Tool) is so fast and launches Containers within Seconds?">
            <a:extLst>
              <a:ext uri="{FF2B5EF4-FFF2-40B4-BE49-F238E27FC236}">
                <a16:creationId xmlns:a16="http://schemas.microsoft.com/office/drawing/2014/main" id="{0FDB0E93-6CEE-8E3D-7340-A86A0A04D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612" y="3986212"/>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104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1255-59AD-2600-C3A0-2064C48E8F54}"/>
              </a:ext>
            </a:extLst>
          </p:cNvPr>
          <p:cNvSpPr>
            <a:spLocks noGrp="1"/>
          </p:cNvSpPr>
          <p:nvPr>
            <p:ph type="title"/>
          </p:nvPr>
        </p:nvSpPr>
        <p:spPr/>
        <p:txBody>
          <a:bodyPr>
            <a:normAutofit fontScale="90000"/>
          </a:bodyPr>
          <a:lstStyle/>
          <a:p>
            <a:r>
              <a:rPr lang="en-US" dirty="0"/>
              <a:t>Kubernetes (K8S)</a:t>
            </a:r>
            <a:endParaRPr lang="en-IN" dirty="0"/>
          </a:p>
        </p:txBody>
      </p:sp>
      <p:sp>
        <p:nvSpPr>
          <p:cNvPr id="3" name="Text Placeholder 2">
            <a:extLst>
              <a:ext uri="{FF2B5EF4-FFF2-40B4-BE49-F238E27FC236}">
                <a16:creationId xmlns:a16="http://schemas.microsoft.com/office/drawing/2014/main" id="{548B84F2-34A3-6F86-40DE-3A3825772A6F}"/>
              </a:ext>
            </a:extLst>
          </p:cNvPr>
          <p:cNvSpPr>
            <a:spLocks noGrp="1"/>
          </p:cNvSpPr>
          <p:nvPr>
            <p:ph type="body" idx="1"/>
          </p:nvPr>
        </p:nvSpPr>
        <p:spPr/>
        <p:txBody>
          <a:bodyPr/>
          <a:lstStyle/>
          <a:p>
            <a:r>
              <a:rPr lang="en-US" dirty="0"/>
              <a:t>automates operational tasks of container management and includes built-in commands for deploying applications, rolling out changes to your applications, scaling your applications up and down to fit changing needs, monitoring your applications, and more—making it easier to manage applications.</a:t>
            </a:r>
            <a:endParaRPr lang="en-IN" dirty="0"/>
          </a:p>
        </p:txBody>
      </p:sp>
      <p:pic>
        <p:nvPicPr>
          <p:cNvPr id="5122" name="Picture 2">
            <a:extLst>
              <a:ext uri="{FF2B5EF4-FFF2-40B4-BE49-F238E27FC236}">
                <a16:creationId xmlns:a16="http://schemas.microsoft.com/office/drawing/2014/main" id="{A0E5A8C3-9FFF-65CB-BD24-CD1B77E96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5538" y="3557588"/>
            <a:ext cx="2978865" cy="289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6434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fference between Horizontal Scalability vs Vertical Scaling in System  Design and Microservices | by Soma | Javarevisited | Medium">
            <a:extLst>
              <a:ext uri="{FF2B5EF4-FFF2-40B4-BE49-F238E27FC236}">
                <a16:creationId xmlns:a16="http://schemas.microsoft.com/office/drawing/2014/main" id="{668093F7-7DEC-58C8-57A8-C05E5A74E95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323975" y="642938"/>
            <a:ext cx="787908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8775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2ba3b8cb381_0_607"/>
          <p:cNvSpPr txBox="1">
            <a:spLocks noGrp="1"/>
          </p:cNvSpPr>
          <p:nvPr>
            <p:ph type="sldNum" idx="12"/>
          </p:nvPr>
        </p:nvSpPr>
        <p:spPr>
          <a:xfrm>
            <a:off x="11480800" y="8475133"/>
            <a:ext cx="3657600" cy="486900"/>
          </a:xfrm>
          <a:prstGeom prst="rect">
            <a:avLst/>
          </a:prstGeom>
          <a:noFill/>
          <a:ln>
            <a:noFill/>
          </a:ln>
        </p:spPr>
        <p:txBody>
          <a:bodyPr spcFirstLastPara="1" wrap="square" lIns="121900" tIns="60925" rIns="121900" bIns="6092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IN"/>
              <a:t>51</a:t>
            </a:fld>
            <a:endParaRPr/>
          </a:p>
        </p:txBody>
      </p:sp>
      <p:graphicFrame>
        <p:nvGraphicFramePr>
          <p:cNvPr id="622" name="Google Shape;622;g2ba3b8cb381_0_607"/>
          <p:cNvGraphicFramePr/>
          <p:nvPr/>
        </p:nvGraphicFramePr>
        <p:xfrm>
          <a:off x="1301650" y="2465600"/>
          <a:ext cx="10179150" cy="3461325"/>
        </p:xfrm>
        <a:graphic>
          <a:graphicData uri="http://schemas.openxmlformats.org/drawingml/2006/table">
            <a:tbl>
              <a:tblPr firstRow="1" bandRow="1">
                <a:noFill/>
              </a:tblPr>
              <a:tblGrid>
                <a:gridCol w="2303125">
                  <a:extLst>
                    <a:ext uri="{9D8B030D-6E8A-4147-A177-3AD203B41FA5}">
                      <a16:colId xmlns:a16="http://schemas.microsoft.com/office/drawing/2014/main" val="20000"/>
                    </a:ext>
                  </a:extLst>
                </a:gridCol>
                <a:gridCol w="3316225">
                  <a:extLst>
                    <a:ext uri="{9D8B030D-6E8A-4147-A177-3AD203B41FA5}">
                      <a16:colId xmlns:a16="http://schemas.microsoft.com/office/drawing/2014/main" val="20001"/>
                    </a:ext>
                  </a:extLst>
                </a:gridCol>
                <a:gridCol w="4559800">
                  <a:extLst>
                    <a:ext uri="{9D8B030D-6E8A-4147-A177-3AD203B41FA5}">
                      <a16:colId xmlns:a16="http://schemas.microsoft.com/office/drawing/2014/main" val="20002"/>
                    </a:ext>
                  </a:extLst>
                </a:gridCol>
              </a:tblGrid>
              <a:tr h="494475">
                <a:tc>
                  <a:txBody>
                    <a:bodyPr/>
                    <a:lstStyle/>
                    <a:p>
                      <a:pPr marL="0" marR="0" lvl="0" indent="0" algn="ctr" rtl="0">
                        <a:spcBef>
                          <a:spcPts val="0"/>
                        </a:spcBef>
                        <a:spcAft>
                          <a:spcPts val="0"/>
                        </a:spcAft>
                        <a:buNone/>
                      </a:pPr>
                      <a:endParaRPr sz="2400"/>
                    </a:p>
                  </a:txBody>
                  <a:tcPr marL="121925" marR="121925" marT="60975" marB="60975"/>
                </a:tc>
                <a:tc>
                  <a:txBody>
                    <a:bodyPr/>
                    <a:lstStyle/>
                    <a:p>
                      <a:pPr marL="0" marR="0" lvl="0" indent="0" algn="ctr" rtl="0">
                        <a:spcBef>
                          <a:spcPts val="0"/>
                        </a:spcBef>
                        <a:spcAft>
                          <a:spcPts val="0"/>
                        </a:spcAft>
                        <a:buNone/>
                      </a:pPr>
                      <a:r>
                        <a:rPr lang="en-IN" sz="2400"/>
                        <a:t>Development ML</a:t>
                      </a:r>
                      <a:endParaRPr sz="1900"/>
                    </a:p>
                  </a:txBody>
                  <a:tcPr marL="121925" marR="121925" marT="60975" marB="60975"/>
                </a:tc>
                <a:tc>
                  <a:txBody>
                    <a:bodyPr/>
                    <a:lstStyle/>
                    <a:p>
                      <a:pPr marL="0" marR="0" lvl="0" indent="0" algn="ctr" rtl="0">
                        <a:spcBef>
                          <a:spcPts val="0"/>
                        </a:spcBef>
                        <a:spcAft>
                          <a:spcPts val="0"/>
                        </a:spcAft>
                        <a:buNone/>
                      </a:pPr>
                      <a:r>
                        <a:rPr lang="en-IN" sz="2400"/>
                        <a:t>Production ML</a:t>
                      </a:r>
                      <a:endParaRPr sz="1900"/>
                    </a:p>
                  </a:txBody>
                  <a:tcPr marL="121925" marR="121925" marT="60975" marB="60975"/>
                </a:tc>
                <a:extLst>
                  <a:ext uri="{0D108BD9-81ED-4DB2-BD59-A6C34878D82A}">
                    <a16:rowId xmlns:a16="http://schemas.microsoft.com/office/drawing/2014/main" val="10000"/>
                  </a:ext>
                </a:extLst>
              </a:tr>
              <a:tr h="494475">
                <a:tc>
                  <a:txBody>
                    <a:bodyPr/>
                    <a:lstStyle/>
                    <a:p>
                      <a:pPr marL="0" marR="0" lvl="0" indent="0" algn="l" rtl="0">
                        <a:spcBef>
                          <a:spcPts val="0"/>
                        </a:spcBef>
                        <a:spcAft>
                          <a:spcPts val="0"/>
                        </a:spcAft>
                        <a:buNone/>
                      </a:pPr>
                      <a:r>
                        <a:rPr lang="en-IN" sz="2400"/>
                        <a:t>Objective</a:t>
                      </a:r>
                      <a:endParaRPr sz="1900"/>
                    </a:p>
                  </a:txBody>
                  <a:tcPr marL="121925" marR="121925" marT="60975" marB="60975"/>
                </a:tc>
                <a:tc>
                  <a:txBody>
                    <a:bodyPr/>
                    <a:lstStyle/>
                    <a:p>
                      <a:pPr marL="0" marR="0" lvl="0" indent="0" algn="l" rtl="0">
                        <a:spcBef>
                          <a:spcPts val="0"/>
                        </a:spcBef>
                        <a:spcAft>
                          <a:spcPts val="0"/>
                        </a:spcAft>
                        <a:buNone/>
                      </a:pPr>
                      <a:r>
                        <a:rPr lang="en-IN" sz="2400"/>
                        <a:t>High-accuracy model</a:t>
                      </a:r>
                      <a:endParaRPr sz="1900"/>
                    </a:p>
                  </a:txBody>
                  <a:tcPr marL="121925" marR="121925" marT="60975" marB="60975"/>
                </a:tc>
                <a:tc>
                  <a:txBody>
                    <a:bodyPr/>
                    <a:lstStyle/>
                    <a:p>
                      <a:pPr marL="0" marR="0" lvl="0" indent="0" algn="l" rtl="0">
                        <a:spcBef>
                          <a:spcPts val="0"/>
                        </a:spcBef>
                        <a:spcAft>
                          <a:spcPts val="0"/>
                        </a:spcAft>
                        <a:buNone/>
                      </a:pPr>
                      <a:r>
                        <a:rPr lang="en-IN" sz="2400"/>
                        <a:t>Efficiency of the overall system</a:t>
                      </a:r>
                      <a:endParaRPr sz="1900"/>
                    </a:p>
                  </a:txBody>
                  <a:tcPr marL="121925" marR="121925" marT="60975" marB="60975"/>
                </a:tc>
                <a:extLst>
                  <a:ext uri="{0D108BD9-81ED-4DB2-BD59-A6C34878D82A}">
                    <a16:rowId xmlns:a16="http://schemas.microsoft.com/office/drawing/2014/main" val="10001"/>
                  </a:ext>
                </a:extLst>
              </a:tr>
              <a:tr h="494475">
                <a:tc>
                  <a:txBody>
                    <a:bodyPr/>
                    <a:lstStyle/>
                    <a:p>
                      <a:pPr marL="0" marR="0" lvl="0" indent="0" algn="l" rtl="0">
                        <a:spcBef>
                          <a:spcPts val="0"/>
                        </a:spcBef>
                        <a:spcAft>
                          <a:spcPts val="0"/>
                        </a:spcAft>
                        <a:buNone/>
                      </a:pPr>
                      <a:r>
                        <a:rPr lang="en-IN" sz="2400"/>
                        <a:t>Dataset</a:t>
                      </a:r>
                      <a:endParaRPr sz="1900"/>
                    </a:p>
                  </a:txBody>
                  <a:tcPr marL="121925" marR="121925" marT="60975" marB="60975"/>
                </a:tc>
                <a:tc>
                  <a:txBody>
                    <a:bodyPr/>
                    <a:lstStyle/>
                    <a:p>
                      <a:pPr marL="0" marR="0" lvl="0" indent="0" algn="l" rtl="0">
                        <a:spcBef>
                          <a:spcPts val="0"/>
                        </a:spcBef>
                        <a:spcAft>
                          <a:spcPts val="0"/>
                        </a:spcAft>
                        <a:buNone/>
                      </a:pPr>
                      <a:r>
                        <a:rPr lang="en-IN" sz="2400"/>
                        <a:t>Fixed</a:t>
                      </a:r>
                      <a:endParaRPr sz="1900"/>
                    </a:p>
                  </a:txBody>
                  <a:tcPr marL="121925" marR="121925" marT="60975" marB="60975"/>
                </a:tc>
                <a:tc>
                  <a:txBody>
                    <a:bodyPr/>
                    <a:lstStyle/>
                    <a:p>
                      <a:pPr marL="0" marR="0" lvl="0" indent="0" algn="l" rtl="0">
                        <a:spcBef>
                          <a:spcPts val="0"/>
                        </a:spcBef>
                        <a:spcAft>
                          <a:spcPts val="0"/>
                        </a:spcAft>
                        <a:buNone/>
                      </a:pPr>
                      <a:r>
                        <a:rPr lang="en-IN" sz="2400"/>
                        <a:t>Evolving</a:t>
                      </a:r>
                      <a:endParaRPr sz="1900"/>
                    </a:p>
                  </a:txBody>
                  <a:tcPr marL="121925" marR="121925" marT="60975" marB="60975"/>
                </a:tc>
                <a:extLst>
                  <a:ext uri="{0D108BD9-81ED-4DB2-BD59-A6C34878D82A}">
                    <a16:rowId xmlns:a16="http://schemas.microsoft.com/office/drawing/2014/main" val="10002"/>
                  </a:ext>
                </a:extLst>
              </a:tr>
              <a:tr h="494475">
                <a:tc>
                  <a:txBody>
                    <a:bodyPr/>
                    <a:lstStyle/>
                    <a:p>
                      <a:pPr marL="0" marR="0" lvl="0" indent="0" algn="l" rtl="0">
                        <a:spcBef>
                          <a:spcPts val="0"/>
                        </a:spcBef>
                        <a:spcAft>
                          <a:spcPts val="0"/>
                        </a:spcAft>
                        <a:buNone/>
                      </a:pPr>
                      <a:r>
                        <a:rPr lang="en-IN" sz="2400"/>
                        <a:t>Code quality</a:t>
                      </a:r>
                      <a:endParaRPr sz="1900"/>
                    </a:p>
                  </a:txBody>
                  <a:tcPr marL="121925" marR="121925" marT="60975" marB="60975"/>
                </a:tc>
                <a:tc>
                  <a:txBody>
                    <a:bodyPr/>
                    <a:lstStyle/>
                    <a:p>
                      <a:pPr marL="0" marR="0" lvl="0" indent="0" algn="l" rtl="0">
                        <a:spcBef>
                          <a:spcPts val="0"/>
                        </a:spcBef>
                        <a:spcAft>
                          <a:spcPts val="0"/>
                        </a:spcAft>
                        <a:buNone/>
                      </a:pPr>
                      <a:r>
                        <a:rPr lang="en-IN" sz="2400"/>
                        <a:t>Secondary importance</a:t>
                      </a:r>
                      <a:endParaRPr sz="1900"/>
                    </a:p>
                  </a:txBody>
                  <a:tcPr marL="121925" marR="121925" marT="60975" marB="60975"/>
                </a:tc>
                <a:tc>
                  <a:txBody>
                    <a:bodyPr/>
                    <a:lstStyle/>
                    <a:p>
                      <a:pPr marL="0" marR="0" lvl="0" indent="0" algn="l" rtl="0">
                        <a:spcBef>
                          <a:spcPts val="0"/>
                        </a:spcBef>
                        <a:spcAft>
                          <a:spcPts val="0"/>
                        </a:spcAft>
                        <a:buNone/>
                      </a:pPr>
                      <a:r>
                        <a:rPr lang="en-IN" sz="2400"/>
                        <a:t>Critical</a:t>
                      </a:r>
                      <a:endParaRPr sz="1900"/>
                    </a:p>
                  </a:txBody>
                  <a:tcPr marL="121925" marR="121925" marT="60975" marB="60975"/>
                </a:tc>
                <a:extLst>
                  <a:ext uri="{0D108BD9-81ED-4DB2-BD59-A6C34878D82A}">
                    <a16:rowId xmlns:a16="http://schemas.microsoft.com/office/drawing/2014/main" val="10003"/>
                  </a:ext>
                </a:extLst>
              </a:tr>
              <a:tr h="494475">
                <a:tc>
                  <a:txBody>
                    <a:bodyPr/>
                    <a:lstStyle/>
                    <a:p>
                      <a:pPr marL="0" marR="0" lvl="0" indent="0" algn="l" rtl="0">
                        <a:spcBef>
                          <a:spcPts val="0"/>
                        </a:spcBef>
                        <a:spcAft>
                          <a:spcPts val="0"/>
                        </a:spcAft>
                        <a:buNone/>
                      </a:pPr>
                      <a:r>
                        <a:rPr lang="en-IN" sz="2400"/>
                        <a:t>Model training</a:t>
                      </a:r>
                      <a:endParaRPr sz="1900"/>
                    </a:p>
                  </a:txBody>
                  <a:tcPr marL="121925" marR="121925" marT="60975" marB="60975"/>
                </a:tc>
                <a:tc>
                  <a:txBody>
                    <a:bodyPr/>
                    <a:lstStyle/>
                    <a:p>
                      <a:pPr marL="0" marR="0" lvl="0" indent="0" algn="l" rtl="0">
                        <a:spcBef>
                          <a:spcPts val="0"/>
                        </a:spcBef>
                        <a:spcAft>
                          <a:spcPts val="0"/>
                        </a:spcAft>
                        <a:buNone/>
                      </a:pPr>
                      <a:r>
                        <a:rPr lang="en-IN" sz="2400"/>
                        <a:t>Optimal tuning</a:t>
                      </a:r>
                      <a:endParaRPr sz="1900"/>
                    </a:p>
                  </a:txBody>
                  <a:tcPr marL="121925" marR="121925" marT="60975" marB="60975"/>
                </a:tc>
                <a:tc>
                  <a:txBody>
                    <a:bodyPr/>
                    <a:lstStyle/>
                    <a:p>
                      <a:pPr marL="0" marR="0" lvl="0" indent="0" algn="l" rtl="0">
                        <a:spcBef>
                          <a:spcPts val="0"/>
                        </a:spcBef>
                        <a:spcAft>
                          <a:spcPts val="0"/>
                        </a:spcAft>
                        <a:buNone/>
                      </a:pPr>
                      <a:r>
                        <a:rPr lang="en-IN" sz="2400"/>
                        <a:t>Fast turn-arounds</a:t>
                      </a:r>
                      <a:endParaRPr sz="1900"/>
                    </a:p>
                  </a:txBody>
                  <a:tcPr marL="121925" marR="121925" marT="60975" marB="60975"/>
                </a:tc>
                <a:extLst>
                  <a:ext uri="{0D108BD9-81ED-4DB2-BD59-A6C34878D82A}">
                    <a16:rowId xmlns:a16="http://schemas.microsoft.com/office/drawing/2014/main" val="10004"/>
                  </a:ext>
                </a:extLst>
              </a:tr>
              <a:tr h="494475">
                <a:tc>
                  <a:txBody>
                    <a:bodyPr/>
                    <a:lstStyle/>
                    <a:p>
                      <a:pPr marL="0" marR="0" lvl="0" indent="0" algn="l" rtl="0">
                        <a:spcBef>
                          <a:spcPts val="0"/>
                        </a:spcBef>
                        <a:spcAft>
                          <a:spcPts val="0"/>
                        </a:spcAft>
                        <a:buNone/>
                      </a:pPr>
                      <a:r>
                        <a:rPr lang="en-IN" sz="2400"/>
                        <a:t>Reproducibility</a:t>
                      </a:r>
                      <a:endParaRPr sz="1900"/>
                    </a:p>
                  </a:txBody>
                  <a:tcPr marL="121925" marR="121925" marT="60975" marB="60975"/>
                </a:tc>
                <a:tc>
                  <a:txBody>
                    <a:bodyPr/>
                    <a:lstStyle/>
                    <a:p>
                      <a:pPr marL="0" marR="0" lvl="0" indent="0" algn="l" rtl="0">
                        <a:spcBef>
                          <a:spcPts val="0"/>
                        </a:spcBef>
                        <a:spcAft>
                          <a:spcPts val="0"/>
                        </a:spcAft>
                        <a:buNone/>
                      </a:pPr>
                      <a:r>
                        <a:rPr lang="en-IN" sz="2400"/>
                        <a:t>Secondary importance</a:t>
                      </a:r>
                      <a:endParaRPr sz="1900"/>
                    </a:p>
                  </a:txBody>
                  <a:tcPr marL="121925" marR="121925" marT="60975" marB="60975"/>
                </a:tc>
                <a:tc>
                  <a:txBody>
                    <a:bodyPr/>
                    <a:lstStyle/>
                    <a:p>
                      <a:pPr marL="0" marR="0" lvl="0" indent="0" algn="l" rtl="0">
                        <a:spcBef>
                          <a:spcPts val="0"/>
                        </a:spcBef>
                        <a:spcAft>
                          <a:spcPts val="0"/>
                        </a:spcAft>
                        <a:buNone/>
                      </a:pPr>
                      <a:r>
                        <a:rPr lang="en-IN" sz="2400"/>
                        <a:t>Critical</a:t>
                      </a:r>
                      <a:endParaRPr sz="1900"/>
                    </a:p>
                  </a:txBody>
                  <a:tcPr marL="121925" marR="121925" marT="60975" marB="60975"/>
                </a:tc>
                <a:extLst>
                  <a:ext uri="{0D108BD9-81ED-4DB2-BD59-A6C34878D82A}">
                    <a16:rowId xmlns:a16="http://schemas.microsoft.com/office/drawing/2014/main" val="10005"/>
                  </a:ext>
                </a:extLst>
              </a:tr>
              <a:tr h="494475">
                <a:tc>
                  <a:txBody>
                    <a:bodyPr/>
                    <a:lstStyle/>
                    <a:p>
                      <a:pPr marL="0" marR="0" lvl="0" indent="0" algn="l" rtl="0">
                        <a:spcBef>
                          <a:spcPts val="0"/>
                        </a:spcBef>
                        <a:spcAft>
                          <a:spcPts val="0"/>
                        </a:spcAft>
                        <a:buNone/>
                      </a:pPr>
                      <a:r>
                        <a:rPr lang="en-IN" sz="2400"/>
                        <a:t>Traceability</a:t>
                      </a:r>
                      <a:endParaRPr sz="1900"/>
                    </a:p>
                  </a:txBody>
                  <a:tcPr marL="121925" marR="121925" marT="60975" marB="60975"/>
                </a:tc>
                <a:tc>
                  <a:txBody>
                    <a:bodyPr/>
                    <a:lstStyle/>
                    <a:p>
                      <a:pPr marL="0" marR="0" lvl="0" indent="0" algn="l" rtl="0">
                        <a:lnSpc>
                          <a:spcPct val="100000"/>
                        </a:lnSpc>
                        <a:spcBef>
                          <a:spcPts val="0"/>
                        </a:spcBef>
                        <a:spcAft>
                          <a:spcPts val="0"/>
                        </a:spcAft>
                        <a:buClr>
                          <a:schemeClr val="dk1"/>
                        </a:buClr>
                        <a:buSzPts val="2400"/>
                        <a:buFont typeface="Arial"/>
                        <a:buNone/>
                      </a:pPr>
                      <a:r>
                        <a:rPr lang="en-IN" sz="2400"/>
                        <a:t>Secondary importance</a:t>
                      </a:r>
                      <a:endParaRPr sz="1900"/>
                    </a:p>
                  </a:txBody>
                  <a:tcPr marL="121925" marR="121925" marT="60975" marB="60975"/>
                </a:tc>
                <a:tc>
                  <a:txBody>
                    <a:bodyPr/>
                    <a:lstStyle/>
                    <a:p>
                      <a:pPr marL="0" marR="0" lvl="0" indent="0" algn="l" rtl="0">
                        <a:spcBef>
                          <a:spcPts val="0"/>
                        </a:spcBef>
                        <a:spcAft>
                          <a:spcPts val="0"/>
                        </a:spcAft>
                        <a:buNone/>
                      </a:pPr>
                      <a:r>
                        <a:rPr lang="en-IN" sz="2400" dirty="0"/>
                        <a:t>Critical</a:t>
                      </a:r>
                      <a:endParaRPr sz="1900" dirty="0"/>
                    </a:p>
                  </a:txBody>
                  <a:tcPr marL="121925" marR="121925" marT="60975" marB="60975"/>
                </a:tc>
                <a:extLst>
                  <a:ext uri="{0D108BD9-81ED-4DB2-BD59-A6C34878D82A}">
                    <a16:rowId xmlns:a16="http://schemas.microsoft.com/office/drawing/2014/main" val="10006"/>
                  </a:ext>
                </a:extLst>
              </a:tr>
            </a:tbl>
          </a:graphicData>
        </a:graphic>
      </p:graphicFrame>
      <p:sp>
        <p:nvSpPr>
          <p:cNvPr id="2" name="TextBox 1">
            <a:extLst>
              <a:ext uri="{FF2B5EF4-FFF2-40B4-BE49-F238E27FC236}">
                <a16:creationId xmlns:a16="http://schemas.microsoft.com/office/drawing/2014/main" id="{E6054354-E353-615F-6C07-65BB7E0E1774}"/>
              </a:ext>
            </a:extLst>
          </p:cNvPr>
          <p:cNvSpPr txBox="1"/>
          <p:nvPr/>
        </p:nvSpPr>
        <p:spPr>
          <a:xfrm>
            <a:off x="3893344" y="1262446"/>
            <a:ext cx="5643563" cy="707886"/>
          </a:xfrm>
          <a:prstGeom prst="rect">
            <a:avLst/>
          </a:prstGeom>
          <a:noFill/>
        </p:spPr>
        <p:txBody>
          <a:bodyPr wrap="square" rtlCol="0">
            <a:spAutoFit/>
          </a:bodyPr>
          <a:lstStyle/>
          <a:p>
            <a:r>
              <a:rPr lang="en-IN" sz="4000" b="1" dirty="0"/>
              <a:t>Summary </a:t>
            </a:r>
            <a:endParaRPr lang="en-IN"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426B4-C81B-447E-8634-F047F277139A}"/>
              </a:ext>
            </a:extLst>
          </p:cNvPr>
          <p:cNvSpPr>
            <a:spLocks noGrp="1"/>
          </p:cNvSpPr>
          <p:nvPr>
            <p:ph type="title"/>
          </p:nvPr>
        </p:nvSpPr>
        <p:spPr>
          <a:xfrm>
            <a:off x="669600" y="2940327"/>
            <a:ext cx="11360800" cy="763600"/>
          </a:xfrm>
        </p:spPr>
        <p:txBody>
          <a:bodyPr>
            <a:normAutofit fontScale="90000"/>
          </a:bodyPr>
          <a:lstStyle/>
          <a:p>
            <a:r>
              <a:rPr lang="en-IN" dirty="0"/>
              <a:t>Technical Debt </a:t>
            </a:r>
          </a:p>
        </p:txBody>
      </p:sp>
    </p:spTree>
    <p:extLst>
      <p:ext uri="{BB962C8B-B14F-4D97-AF65-F5344CB8AC3E}">
        <p14:creationId xmlns:p14="http://schemas.microsoft.com/office/powerpoint/2010/main" val="23366931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30"/>
          <p:cNvPicPr preferRelativeResize="0"/>
          <p:nvPr/>
        </p:nvPicPr>
        <p:blipFill>
          <a:blip r:embed="rId3">
            <a:alphaModFix/>
          </a:blip>
          <a:stretch>
            <a:fillRect/>
          </a:stretch>
        </p:blipFill>
        <p:spPr>
          <a:xfrm>
            <a:off x="203200" y="298451"/>
            <a:ext cx="11785600" cy="6261100"/>
          </a:xfrm>
          <a:prstGeom prst="rect">
            <a:avLst/>
          </a:prstGeom>
          <a:noFill/>
          <a:ln>
            <a:noFill/>
          </a:ln>
        </p:spPr>
      </p:pic>
      <p:sp>
        <p:nvSpPr>
          <p:cNvPr id="157" name="Google Shape;157;p30"/>
          <p:cNvSpPr txBox="1"/>
          <p:nvPr/>
        </p:nvSpPr>
        <p:spPr>
          <a:xfrm>
            <a:off x="4064000" y="56267"/>
            <a:ext cx="3276000" cy="718170"/>
          </a:xfrm>
          <a:prstGeom prst="rect">
            <a:avLst/>
          </a:prstGeom>
          <a:noFill/>
          <a:ln>
            <a:noFill/>
          </a:ln>
        </p:spPr>
        <p:txBody>
          <a:bodyPr spcFirstLastPara="1" wrap="square" lIns="121900" tIns="121900" rIns="121900" bIns="121900" anchor="t" anchorCtr="0">
            <a:spAutoFit/>
          </a:bodyPr>
          <a:lstStyle/>
          <a:p>
            <a:r>
              <a:rPr lang="en" sz="3067">
                <a:latin typeface="Lato"/>
                <a:ea typeface="Lato"/>
                <a:cs typeface="Lato"/>
                <a:sym typeface="Lato"/>
              </a:rPr>
              <a:t>Technical Debt</a:t>
            </a:r>
            <a:endParaRPr sz="3067">
              <a:latin typeface="Lato"/>
              <a:ea typeface="Lato"/>
              <a:cs typeface="Lato"/>
              <a:sym typeface="Lato"/>
            </a:endParaRPr>
          </a:p>
        </p:txBody>
      </p:sp>
    </p:spTree>
    <p:extLst>
      <p:ext uri="{BB962C8B-B14F-4D97-AF65-F5344CB8AC3E}">
        <p14:creationId xmlns:p14="http://schemas.microsoft.com/office/powerpoint/2010/main" val="17977623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31"/>
          <p:cNvPicPr preferRelativeResize="0"/>
          <p:nvPr/>
        </p:nvPicPr>
        <p:blipFill>
          <a:blip r:embed="rId3">
            <a:alphaModFix/>
          </a:blip>
          <a:stretch>
            <a:fillRect/>
          </a:stretch>
        </p:blipFill>
        <p:spPr>
          <a:xfrm>
            <a:off x="2324178" y="203201"/>
            <a:ext cx="7157569" cy="6451597"/>
          </a:xfrm>
          <a:prstGeom prst="rect">
            <a:avLst/>
          </a:prstGeom>
          <a:noFill/>
          <a:ln>
            <a:noFill/>
          </a:ln>
        </p:spPr>
      </p:pic>
    </p:spTree>
    <p:extLst>
      <p:ext uri="{BB962C8B-B14F-4D97-AF65-F5344CB8AC3E}">
        <p14:creationId xmlns:p14="http://schemas.microsoft.com/office/powerpoint/2010/main" val="2254079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TotalTime>
  <Words>1704</Words>
  <Application>Microsoft Office PowerPoint</Application>
  <PresentationFormat>Widescreen</PresentationFormat>
  <Paragraphs>165</Paragraphs>
  <Slides>54</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ＭＳ Ｐゴシック</vt:lpstr>
      <vt:lpstr>Aptos</vt:lpstr>
      <vt:lpstr>Aptos Display</vt:lpstr>
      <vt:lpstr>Arial</vt:lpstr>
      <vt:lpstr>Arial</vt:lpstr>
      <vt:lpstr>IBM Plex Sans</vt:lpstr>
      <vt:lpstr>Lato</vt:lpstr>
      <vt:lpstr>Roboto Flex</vt:lpstr>
      <vt:lpstr>Times New Roman</vt:lpstr>
      <vt:lpstr>Whitney-BlackSC</vt:lpstr>
      <vt:lpstr>Office Theme</vt:lpstr>
      <vt:lpstr>Cloud Computing &amp; modern product architectures </vt:lpstr>
      <vt:lpstr>PowerPoint Presentation</vt:lpstr>
      <vt:lpstr>What is a Cloud?</vt:lpstr>
      <vt:lpstr>What is a Cloud?</vt:lpstr>
      <vt:lpstr>PowerPoint Presentation</vt:lpstr>
      <vt:lpstr>PowerPoint Presentation</vt:lpstr>
      <vt:lpstr>Two Categories of Clouds</vt:lpstr>
      <vt:lpstr>PowerPoint Presentation</vt:lpstr>
      <vt:lpstr>SaaS</vt:lpstr>
      <vt:lpstr>PaaS</vt:lpstr>
      <vt:lpstr>IaaS</vt:lpstr>
      <vt:lpstr>PowerPoint Presentation</vt:lpstr>
      <vt:lpstr>To Use or Not to Use !</vt:lpstr>
      <vt:lpstr>To Use or Not to Use !</vt:lpstr>
      <vt:lpstr>Free and Pricing </vt:lpstr>
      <vt:lpstr>PowerPoint Presentation</vt:lpstr>
      <vt:lpstr>PowerPoint Presentation</vt:lpstr>
      <vt:lpstr>PowerPoint Presentation</vt:lpstr>
      <vt:lpstr>PowerPoint Presentation</vt:lpstr>
      <vt:lpstr>PowerPoint Presentation</vt:lpstr>
      <vt:lpstr>PowerPoint Presentation</vt:lpstr>
      <vt:lpstr>Microservices</vt:lpstr>
      <vt:lpstr>Micro frontend</vt:lpstr>
      <vt:lpstr>PowerPoint Presentation</vt:lpstr>
      <vt:lpstr>PowerPoint Presentation</vt:lpstr>
      <vt:lpstr>PowerPoint Presentation</vt:lpstr>
      <vt:lpstr>PowerPoint Presentation</vt:lpstr>
      <vt:lpstr>How do APIs work ?</vt:lpstr>
      <vt:lpstr>PowerPoint Presentation</vt:lpstr>
      <vt:lpstr>PowerPoint Presentation</vt:lpstr>
      <vt:lpstr>REST</vt:lpstr>
      <vt:lpstr>Microservices</vt:lpstr>
      <vt:lpstr>PowerPoint Presentation</vt:lpstr>
      <vt:lpstr>DevOps</vt:lpstr>
      <vt:lpstr>DevOps Practices  </vt:lpstr>
      <vt:lpstr>PowerPoint Presentation</vt:lpstr>
      <vt:lpstr>PowerPoint Presentation</vt:lpstr>
      <vt:lpstr>PowerPoint Presentation</vt:lpstr>
      <vt:lpstr>PowerPoint Presentation</vt:lpstr>
      <vt:lpstr>Deployment patterns</vt:lpstr>
      <vt:lpstr>PowerPoint Presentation</vt:lpstr>
      <vt:lpstr>PowerPoint Presentation</vt:lpstr>
      <vt:lpstr>PowerPoint Presentation</vt:lpstr>
      <vt:lpstr>Some Tools </vt:lpstr>
      <vt:lpstr>PowerPoint Presentation</vt:lpstr>
      <vt:lpstr>PowerPoint Presentation</vt:lpstr>
      <vt:lpstr>Jenkins </vt:lpstr>
      <vt:lpstr>Docker</vt:lpstr>
      <vt:lpstr>Kubernetes (K8S)</vt:lpstr>
      <vt:lpstr>PowerPoint Presentation</vt:lpstr>
      <vt:lpstr>PowerPoint Presentation</vt:lpstr>
      <vt:lpstr>Technical Debt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Computing </dc:title>
  <dc:creator>Abhishek Srivastava</dc:creator>
  <cp:lastModifiedBy>Abhishek Srivastava</cp:lastModifiedBy>
  <cp:revision>12</cp:revision>
  <dcterms:created xsi:type="dcterms:W3CDTF">2024-05-11T10:20:03Z</dcterms:created>
  <dcterms:modified xsi:type="dcterms:W3CDTF">2024-05-28T09:07:12Z</dcterms:modified>
</cp:coreProperties>
</file>