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5-03-16T14:35:56.3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2057 3205 1 0,'-10'-27'184'0,"-3"-10"123"0,-5-10-20 0,7 2-35 16,2-1-89-16,-2-1-27 0,3-3-10 0,3 0-9 16,-1 2-9-16,3 4-28 0,-2 3-8 0,2 2-5 15,1 6-2-15,-2 3 7 0,0 3 6 16,2 9 5-16,1 2 4 0,0 7-4 0,-1 4-26 16,2 4-38-16,0 4-53 0,0-3-65 15,0 5 18-15,3 8 31 0,1 10 48 16,3 16 58-16,2 9-9 0,-1 6-12 0,1 7-11 0,5 8 4 0,-3 7-2 15,1 6 1-15,5 9 0 0,-3 4-6 16,2 3-6-16,-1 3-3 0,3 2-2 0,4-1 2 16,-2 1 1-16,1-4 1 0,-1-3-7 15,-4-10 0-15,-1-7 1 16,-5-5-3-16,-1-8 6 0,1-2 0 16,-2-7-3-16,-2-2 1 0,1-5-2 0,1-3-5 0,-2-8 2 0,0-3-2 15,3-5 1-15,-1-5 0 0,-1-4 1 0,0-3-5 0,2-3-14 16,1-5-23-16,-4-4-41 0,0-2-53 15,0-4-84-15,-3-2-156 16,-1-3-416-16,5-4-206 0</inkml:trace>
  <inkml:trace contextRef="#ctx0" brushRef="#br0" timeOffset="533.0056">1589 2553 1208 0,'-16'-8'39'0,"-6"1"-15"16,1-1 1-16,6 4 6 0,6 3-4 16,1 1-1-16,-2 0-8 0,7 0-5 0,-4 0 0 15,7 0 1-15,0 0 5 0,2 0-4 0,3 1-26 0,-2-2-23 16,-2 1-2-16,7-2 37 0,1-1 50 0,4 0 54 16,14-6 22-16,4-6-15 0,6-3-14 15,7-8-18-15,-1 0-25 0,4-2-10 0,-2-1-8 16,4 0-9-16,-3-3 2 15,1 3-2-15,-6 1-6 0,-3 0-4 0,-5 3-3 16,-3 2-5-16,-3 1-2 0,-3 4-4 16,-3 6-7-16,-4 1-8 0,-4 6-18 0,-4 5-39 15,-5 3-73-15,-1 6-101 0,-3 10-201 0,-7 8-284 0,-8 12 127 0</inkml:trace>
  <inkml:trace contextRef="#ctx0" brushRef="#br0" timeOffset="845.6251">1561 3394 2150 0,'0'1'207'0,"4"-2"-139"0,-1 0-23 15,-1 0-36-15,3 0-27 0,-1-4 6 0,8-6 10 16,11-5 19-16,10-12 7 0,10-4-5 16,3-6 0-16,5 0-10 0,3-1-2 0,1 1-1 0,6 2-6 15,0 1 4-15,5 4-2 16,-8 4 1-16,-2 3-2 0,-7 4-2 0,-9 5-4 15,-9 3-6-15,-6 7-6 0,-5 6-6 0,-4 3-1 16,-6 8 10 0,-3 2 8-16,-2 4 15 0,-3 5 12 0,1 5 6 15,-1 2 14-15,-1 5-11 0,1 0 5 16,2 2 1-16,2 5-12 0,-1 2 4 0,2 1-12 0,1 0-7 0,3-3 1 16,-1 0-5-16,1-5 1 0,0-1-2 0,-1-3-14 0,3 0-33 0,-1-2-82 15,-5 2-128-15,2-1-252 0,0 1-409 16,-7 2 7-16</inkml:trace>
  <inkml:trace contextRef="#ctx0" brushRef="#br0" timeOffset="1010.999">2446 2290 2705 0,'-23'-23'2'15,"-7"-3"-16"-15,-8-5-20 0,12 19-57 0,1 7-116 16,2 5-213-16,0 5-412 0,2 6-276 0</inkml:trace>
  <inkml:trace contextRef="#ctx0" brushRef="#br0" timeOffset="1353.2322">2281 2755 2989 0,'1'0'50'0,"4"-1"-48"0,-3-2-20 0,4 0-10 0,9-9-1 16,14-5 10-16,14-9 17 0,17-4-3 15,11 4-1-15,2 5-3 0,1 8-2 0,3 6 3 16,-3 5-3-16,0 8-1 16,-4 6-7-16,-3 8-17 0,-6 8-14 0,-7 5-28 15,-10 6-18-15,-10 3-14 0,-10 4-30 16,-9 3 31-16,-11 4 28 0,-9 3 33 0,-9-2 53 15,-5 0 10-15,-7-7 11 0,-4-7 20 0,-1-7 29 0,-1-7 32 0,0-7 16 16,-1-6 10-16,4-8-10 0,1-8-21 16,-1-8-22-16,2-9-24 0,1-6-19 0,2-9-16 15,8-8-11-15,4-10-6 0,6-7-10 16,6-7-4-16,6-4-3 0,8-1-4 0,6 5 4 16,8 1 0-16,5 7-2 0,5 5 2 0,0 10-9 15,-1 9-3-15,-3 11-22 0,0 5-60 0,-2 6-108 0,-2 7-199 16,-4 2-486-16,1 3-348 15</inkml:trace>
  <inkml:trace contextRef="#ctx0" brushRef="#br0" timeOffset="1728.8455">3609 2122 2618 0,'-14'-12'60'0,"-3"0"-48"0,-5 1-19 0,-3 7-19 0,2 11-21 15,-3 6 15-15,-5 9 10 0,-2 5 6 16,-1 5 15-16,0 4-11 0,4 0-9 0,5 3-6 15,4-1 5-15,3 4-6 0,8 0 6 0,7 1 7 16,6-4-2-16,13-4 12 0,6-6 8 16,9-6 6-16,8-7 7 0,7-5 2 0,9-8 0 15,7-3-5-15,2-4-5 0,7-3-3 16,-2 0-4-16,-3 1-1 0,-5 3 0 0,-5 6 0 16,-10 3-4-16,-6 3 0 0,-13 3-1 0,-6 3 1 15,-10 5 7-15,-5 2 7 0,-8 5 9 0,-5 3 6 16,-7 5-3-16,-6 2-2 0,-3 2-6 0,-5 5-5 15,-3-2-3-15,0 2-3 0,-2 2 0 16,2-2-2-16,-2-3 4 0,2-3 5 0,0-7 6 16,-2-2 15-16,2-6 5 15,5-5 11-15,-3-6 12 0,7-6 6 0,0-2-2 0,-2-6-7 16,4-2-16-16,-4-1-12 0,2-4-6 0,3-2-9 0,2-1-3 16,5-5-15-16,3 0-12 0,0-1-16 0,7-1-15 15,4 0-25-15,2 0-61 16,6 1-152-16,0 0-506 0,3-1-776 0</inkml:trace>
  <inkml:trace contextRef="#ctx0" brushRef="#br0" timeOffset="2061.0901">3866 1562 1849 0,'-19'-17'396'16,"-2"2"-335"-16,-8-3 1 0,9 8-3 0,6 5-15 16,5 4-15-16,3 0-20 0,5 2-27 0,1-1-54 15,1 2 7-15,1 7 16 0,-1 4 25 0,2 11 59 16,1 7 0-16,5 4-4 0,5 4-7 15,1 4-12-15,4 0 0 0,4 5-5 0,5 8-1 16,-2 1 6-16,4 7-3 0,1 4 2 0,0 2-1 16,-3 5-12-16,1 1 6 0,-2 1-12 15,-3 4-27-15,-2 1-62 0,-4 4-179 16,-5-4-442-16,-4-2-634 0</inkml:trace>
  <inkml:trace contextRef="#ctx0" brushRef="#br0" timeOffset="2251.4934">3642 2488 3222 0,'6'-19'11'0,"1"-4"-32"0,10-5-4 15,10 1 3-15,10 0 3 0,10-2 10 0,8-2 4 0,7 0 0 16,5-1-10-16,4-3-35 0,1 2-72 0,-3-3-139 15,-5 5-303 1,-8 3-940-16</inkml:trace>
  <inkml:trace contextRef="#ctx0" brushRef="#br0" timeOffset="2459.1175">4610 2312 2899 0,'2'0'109'0,"2"0"-77"0,-1-2-4 16,-2-1-13-16,1 2-13 0,1-1-4 16,5-4-2-16,8-9 0 0,7-6 4 15,11-5-7-15,2-3-14 0,2 0-45 0,4-1-74 16,5-6-127-16,3-2-262 0,2-1-531 0,1 2 76 16</inkml:trace>
  <inkml:trace contextRef="#ctx0" brushRef="#br0" timeOffset="3085.8149">5462 1988 1824 0,'-7'-14'9'0,"4"-3"23"0,-2-2 31 0,3 8-3 16,2 9-13-16,3 2-62 0,-1 2-126 15,0 2-9-15,3 4 19 0,6 10 60 0,2 14 110 0,-1 12 16 16,1 12 5-16,-3 6-10 0,-2 5-16 16,0 2-3-16,-5 2-6 0,0 4 1 15,-2 2 4-15,-2 2-4 0,-2 2-3 16,0-2-9-16,-4 0-6 0,5 0-3 0,-2-5-1 16,3-6 1-16,-1-10 3 0,2-8 0 0,2-13-1 0,-2-15 34 0,0-12 78 15,-2-6 74-15,0-4 68 16,0-5-42-16,-8-9-75 0,-7-12-78 0,-3-14-74 0,-4-18 2 15,-1-10-7-15,1-12-3 0,2-10-1 16,3-10 2-16,-1-8-3 0,5-5 2 16,0-3 8-16,4 0 1 0,0-2 6 0,4 3 6 15,4 5-7-15,3 2 7 0,1 11-4 0,5 8-5 0,4 14 32 16,2 14-26-16,-2 10 4 0,2 9 3 16,-1-3-36-16,5-1 20 0,0 2-3 0,4 1-6 15,0 8 1-15,4 5-8 0,-1 7-7 0,2 6 4 16,3 4 0-16,3 5 3 0,-1 3-2 15,1 6-3-15,-5 4 0 0,-3 5 2 0,-5 6 10 16,-5 5 1-16,-4 6 0 0,-12 7 22 0,-4 8 6 16,-12 9 11-16,-8 5 11 0,-6 2-14 0,-8 5-4 15,-2 1-5-15,-8 2-8 0,3 2-2 0,-2-3 0 16,7-7 1-16,0-9 6 0,5-8-3 0,1-6-2 16,6-8-10-16,4-7-29 0,7-8-63 15,9-8-178-15,6-5-702 0,5-10-384 0</inkml:trace>
  <inkml:trace contextRef="#ctx0" brushRef="#br0" timeOffset="4211.8386">5819 1600 1196 0,'4'-15'114'16,"0"-5"-175"-16,0-1-15 0,4 10 10 0,0 4 22 16,-4 1 38-16,3 1 30 0,-4 2 22 15,0 1 20-15,-3 2 24 0,0 0 18 0,0 2 12 16,-1-2-1-16,-1 0-7 0,1 0-19 0,0 0-23 16,0 0-16-16,1 0-9 0,0 0-3 0,0 1 5 15,0 0 5-15,-1-1 8 0,1 0 9 16,0 0 10-16,0 0 12 0,-1 0 9 0,1 0 0 15,0-1-10-15,-2 2-20 0,2 0-22 16,-1-1-18-16,1 2-13 0,-2-1-12 0,2 0-15 16,-2 3 1-16,-7 6 1 0,-4 7 4 0,-6 11 13 15,-3 6-1-15,1 7 2 16,1 1 0-16,2 0-6 16,3-1-4-16,8 1-2 0,1-2-4 0,6-6 3 15,5-2 0-15,0-4-4 0,11-4 4 0,-2-4-5 0,10-5-3 0,0-6 0 16,7-5 1-16,2-13 2 0,5-6 2 0,3-10 2 0,0-6-1 15,-5-3 5-15,-3-3 7 0,-11 0 7 0,-8 0 9 16,-7 3 3-16,-9-2-6 16,-6 0-5-16,-2 0-11 0,-7-3-5 0,-2 0-1 15,-5 0-1-15,1 5 3 0,-2 4 0 16,2 7-3-16,2 7 2 0,5 7-2 0,1 4-4 0,5 4 0 0,1 1-9 16,4 6-7-16,-3 1 2 0,-2 7 4 15,0 7 8-15,3 2 9 0,4 2 0 0,3 1 1 16,5 1 0-16,3 1-4 15,9 1 6-15,4 0 0 0,7-2 3 16,7 0 1-16,5-3-5 0,6-1 2 0,1 0-2 0,3-1 0 16,1-4 2-16,3-1-1 0,1-3-3 0,-7-1 0 0,-4-3 2 15,-5 0-3-15,-7-3 4 0,-4-1 0 0,-5 0 2 16,-5-4 3-16,-1-1 2 0,-4-2 8 16,-1-1 11-16,-1-4 8 0,0-5 7 0,1-5-3 15,0-9-10-15,3-10-10 0,-4-9-5 0,-2-6-8 16,0-5 1-16,-7-1 1 0,-2-3-10 0,0-2 3 15,-8 0-4 1,1 1 0-16,-3 2 2 0,-5 6 0 0,3 3 2 16,-6 11-6-16,-1 3-1 0,-4 5-5 15,-5 2-6-15,-3 6 0 0,-3 4-3 0,-5 5 1 0,-7 4 0 0,-2 4 1 0,0 5-3 16,-3 5-4-16,5 7 7 0,2 2 6 16,3 4 4-16,10-1 6 0,12-4-9 0,6-1-12 15,7-1-3-15,6 1-4 0,6 1 11 16,6 2 10-16,5-3 13 0,9 2 8 0,12-3-2 0,10-3 0 15,5-4-3-15,9-4-2 0,7-5-1 16,2-4 1-16,-1 0-8 0,1 0-3 0,-7 0 2 0,-9 4-3 16,-9 3-1-16,-8 4-3 0,-13 5-3 15,-6 2-2-15,-5 7 7 0,-4 5 8 0,-4 12 8 16,-6 2 10-16,-3 6 0 0,-6 4 2 0,-2-3-6 16,-5 0-7-16,2 1 2 0,-4 0-6 0,6-3 4 15,-4-5-5-15,10-7-7 0,4-4-1 16,7-6 1-16,7-3 5 0,6-1 7 0,6-5 8 15,6-6-2-15,7-9-1 0,4-8-2 16,1-8-6-16,5-8 3 0,-1-6 0 0,-5-5 2 16,0-3 1-16,-5-5-1 0,-9-3-3 0,-4-3-3 0,-7-5-6 15,-7-4 1-15,-3-3 2 0,-6 1 0 0,-6-2 2 16,4 36 6-16,-5-9-4 16,2 4 7-16,-7-7-9 15,2 1-3-15,-4-3 2 0,0 4-9 0,-3-1 16 0,1 4-11 0,-3 3 0 0,1 7 6 16,0 5-7-16,4 5 9 0,-2 3-3 0,3 3-5 15,3 3 7-15,1 4-8 16,5 1-5-16,-1 1-21 0,4 2-48 0,1 2-6 0,3 4 18 16,2 8 29-16,2 3 42 0,0 7 24 15,6 8-2-15,2 5-6 0,1 11 3 16,20 53-17-16,1-8-6 0,-5-10-14 0,-4-16-30 0,-5-11-39 16,-2 0-75-16,-4-2-81 0,-4-1-109 15,-5 3-229-15,-6 3-295 0,-4-2 219 0</inkml:trace>
  <inkml:trace contextRef="#ctx0" brushRef="#br0" timeOffset="4776.1886">6928 1121 2328 0,'-1'-9'84'0,"1"0"-17"0,1 1-28 0,6 0-34 0,9-2-11 15,8-7 1-15,10-5 6 0,5-2-4 16,8 1-1-16,3 1 0 0,4 1 1 0,1 3 2 15,2 0 2-15,-3 1 4 0,-27 11 5 0,2-4-4 16,-6 4 0-16,2 0-5 0,-10 2-1 16,3-1 3-16,-9 2-9 0,-3 2-2 0,-10 7-20 15,-15 10-2-15,-9 8 14 0,-2 13 13 16,4 4 19-16,-3 8 16 0,0 4 1 0,1 6 8 16,4 7-2-16,1 3-13 0,7 1-6 0,4-5-8 0,10-11-5 15,6-8-8-15,12-11 4 0,7-9 0 16,8-12 6-16,8-12 8 0,12-8 1 0,3-12-6 15,7-7-3-15,6-8-9 0,-6-7-9 16,-7-6-6-16,-3-5-4 0,-10-4 6 0,-6-5 13 0,-14 0 12 16,-11-1 1-16,-6-1-2 0,-7-1-7 15,-1 29-4-15,1-5 9 0,0 1-7 0,-4-2 12 16,3 6 10-16,-2 3 3 0,-2 6 6 0,2 2-22 16,0 8-24-16,-2 9-9 0,2 9 4 0,-2 10 20 15,-1 5 22-15,-1 13-9 0,-8 30 5 0,6 11-8 16,1 1-5-16,12-12 13 0,9 1 0 15,1 4 6-15,8 0 1 0,3 2 5 0,5 0-5 16,3 0-7-16,1 1-1 0,1 3-8 0,-1 0-6 16,-1-1 0-16,0 6-1 0,-7-5 0 15,-1 3 0-15,-7 3-2 16,-8 0-1-16,-10 2-3 0,-7-2 3 0,-7 0 1 0,-10 1 0 0,-10-1 3 16,-6-3-1-16,-7-3 0 0,-5-4 3 0,-8-7 2 15,-2-7 8-15,3-17 18 0,3-14 14 16,7-23 1-16,2-22-1 0,8-15-18 0,2-22-20 0,15-21-6 15,6-22-29-15,18-25-5 0,24-21-13 16,26-20-15-16,28-14 9 0,29 0-12 0,18 11-14 16,17 20-41-16,10 24-78 0,5 24-13 0,7 21-245 15,0 17-1084-15</inkml:trace>
  <inkml:trace contextRef="#ctx0" brushRef="#br0" timeOffset="7251.9167">8833 1257 1 0,'-3'0'0'0,"0"0"0"0,2 0 229 16,0 0 44-16,1 0-57 0,0 0-25 15,0 1-15-15,0-1-7 0,0 0-2 0,1 0-5 16,-1 0-6-16,0 0-9 0,0 1-14 0,0 0-12 16,0-1-16-16,0 0-7 0,0 0-7 15,0-1-11-15,1 2-7 0,-1-1-14 0,0 2-6 0,0-2-12 16,1 0-8-16,-1 1-6 0,2-2-12 0,-2 1 2 15,2 0-7-15,-1 0-3 0,0 1 1 16,0-1-10-16,0 0-8 0,-1 0-6 0,2 0-3 16,4 2 23-16,7 6 21 0,6 0 14 15,12 2 8-15,8-2-11 0,5-3-6 0,6-4-2 16,2-2-3-16,7-5-4 0,2-4-8 16,5-4-2-16,-1-1-1 0,5 1-3 15,-3-3 0-15,0-1-1 16,-2 4-1-16,-2-5-1 0,-8 4-2 0,-3 5 0 0,-9 0-6 0,-9 4 4 0,-10 1 0 0,-5 2-2 15,-9 2 5-15,-5 0-8 0,-3 2-1 0,-2 0 3 16,-2-1-4-16,2 2 8 0,-1-2-2 16,1-2 1-16,-2 2 0 0,2 0-2 0,0 2 4 15,-1-2 1-15,1 0 1 0,0 0 0 16,0 0-2-16,0 0 0 0,0 0-2 0,0 0 3 0,0 1 0 16,0-1 0-16,0 0-6 0,0 0 3 15,0-1-1-15,0 1 0 0,0 0 0 16,0 0-8-16,0 0-11 0,0 0-16 0,0 1-10 15,0 4-8-15,0 5-46 0,1 6-114 0,-1 3-302 0,-1 2-1056 16</inkml:trace>
  <inkml:trace contextRef="#ctx0" brushRef="#br0" timeOffset="11900.3974">10797 1417 206 0,'-2'-5'407'0,"-1"-3"-59"0,1 0-43 16,1 1-54-16,0 3-29 0,2 1-50 0,-1 3-51 15,1 1-59-15,-1 0-53 0,0 0-41 0,0 2-30 16,2 0 20-16,-1 5 41 0,3 10 61 16,0 7 50-16,0 16-3 0,-2 6-13 0,-2 6-29 15,-1 5-16-15,-2 4-14 0,-5 3-12 0,-1-1-3 16,0 2-3-16,1 1-1 0,-2 3-4 15,3-4-4 1,0-5-4-16,1-11 1 0,3-11-1 0,1-12 1 0,-1-7 3 16,1-9 2-16,2-5 19 0,0-3 36 0,0-3 38 0,2-1 33 0,-2-2 13 15,1-2-33-15,-1-6-43 0,0-14-36 0,2-9-35 16,-1-14-5-16,2-8 2 0,3-5-1 16,2-10-1-16,5-5-2 0,1-6 5 0,7-5-2 15,0-2 1-15,7 0 1 0,-3 4-7 16,2 8-1-16,1 5-4 0,0 8 0 0,2 8 2 0,-3 10 3 15,-4 8 3-15,0 5 1 0,-4 11-1 16,-3 2-3-16,-3 8-7 0,-7 8-7 0,0-1-4 0,-1 7 4 16,5 3 5-1,0 2 8-15,3 7 7 0,2 3-1 16,1 6 6-16,1 8 5 0,0 2-2 0,-2 9 4 0,-1 3-1 16,0 5-8-16,-3 2 6 0,0 0-3 0,-3 1 2 15,2 0 4-15,-5 3-1 0,0 0-2 0,1 2-9 0,-3 2 2 16,-1 2-6-16,0 1 5 0,1-4 4 0,-2-2 0 15,0-2-1-15,0-7-8 0,1-3-12 16,-2-7-22-16,1-5-32 0,-2-6-42 0,-1-9-62 16,2-2-83-16,-1-9-115 0,0-3-143 0,0-6-393 0,-2-3 159 15</inkml:trace>
  <inkml:trace contextRef="#ctx0" brushRef="#br0" timeOffset="12108.6544">10694 1980 1697 0,'-16'-6'302'0,"-4"-1"-37"15,3-3-42-15,10-5-119 0,10-5-74 0,8-6-31 16,5-6 19-16,9-5 18 0,8-5 3 0,5-1-2 16,9 0-18-16,0 2-10 0,4 1-11 0,1 7-7 15,0 4-11-15,0 6-38 0,-2 4-72 16,-3 9-131-16,-4 4-223 0,-6 10-416 0,-3 4-13 15</inkml:trace>
  <inkml:trace contextRef="#ctx0" brushRef="#br0" timeOffset="12682.7942">11288 1744 1988 0,'-7'-7'295'0,"-1"0"-107"0,1-5-31 15,3 0-41-15,6-2-29 0,1-5-11 0,4-1-6 0,2 0-8 16,2-1-11-16,1 3-10 0,4 2-15 15,-1 1-14-15,5 5-10 0,-3 1-7 16,4 6 0-16,-1 4 1 0,-1 6 0 0,1 4 2 16,1 5-1-16,-5 5 1 0,1 5 0 0,-4 3 2 15,-2 2-2-15,-2 4-4 0,0 2 2 16,1 6-2-16,-3 0 4 0,-1 0 5 0,-1-5-3 0,-3-7 4 16,-2-10-2-16,0-5-2 0,-2-8 10 0,2-4 17 15,0-4 36-15,2-4 20 16,-2-3-10-16,-3-6-19 0,1-8-35 15,-1-11-21-15,2-6 1 0,2-10 2 16,4-8 6-16,1-2 2 0,4-7-7 0,6 4-2 0,0 1-4 16,1 9-1-16,0 10 7 0,-4 12 7 0,3 7-5 0,-2 3-6 15,-3 8-5-15,1 1-13 0,1 4 5 0,-1 3 1 0,1 2 3 16,5 2 8-16,-3 4-7 16,3 3-3-16,-3 5 0 0,-1 2-5 0,-2 1 1 15,-3 4 4-15,-3 1-2 0,0 1 4 0,-1 2 0 16,-1 3 1-16,-2-1 7 0,-1 2 0 0,1-4-1 15,-4-7 1-15,0-4-3 0,1-7 4 16,-2-4 17-16,2-2 17 0,0 0 19 0,-1-2 4 16,1-4-14-16,-1-6-19 0,-4-2-19 0,1-6-9 15,0-7 5-15,1-3 1 0,4-6-2 0,1-5 5 16,8 3-11-16,3-1-4 0,4 4 4 16,7 4-5-16,2 4 7 0,1 6 0 0,5 1-4 0,1 5 0 15,1 1 1-15,0 5 5 0,0 3 0 16,0 3 3-16,-2 2-2 0,-3 3-5 15,-5 5-2-15,-5 2-3 0,-4 7 3 0,-4 5 6 0,-5 5 5 16,-4 7 10-16,-1 1-5 0,-3 3-5 16,-4 0 1-16,-4-1-6 0,0 3 3 0,-8-2 0 15,0 1-16-15,-2-1-33 0,1-2-49 0,3-2-79 16,-1-1-121-16,6-4-254 0,4-3-483 16,6-5-80-16</inkml:trace>
  <inkml:trace contextRef="#ctx0" brushRef="#br0" timeOffset="13277.7936">13054 1144 1 0,'5'-9'412'0,"0"-3"139"0,0-3-119 0,-2 3-90 0,-3 3-44 16,-3-1-63-16,-2 0-58 0,-4 0-51 0,-2-2-30 15,-5 4-13-15,-3 1-3 16,-2 1-10-16,-3 2-17 0,0 4-10 0,-5 4-8 15,-2 3-8-15,-4 6-9 0,-2 5 3 0,-2 7-4 0,-1 3-3 16,4 5-3-16,6 3-7 0,1 6-2 0,7 2 0 16,3-1 0-16,4-3 0 0,5-3 1 15,5-4-1-15,4-1-4 0,5-3-2 16,2-3-5-16,8-1 3 0,-1-1 1 0,10-3-1 0,2-4 2 16,5-6-5-16,1-6 2 0,0-5 5 15,0-4 3-15,-1-6 11 0,-6-6 1 16,-3-2 2-16,-4-3 7 0,-3-2-1 0,-4 3 3 0,-3-3 5 15,-3 0-6-15,-3-6 0 0,-1-2-9 16,-2-2-3-16,-2-6-3 0,-2 0-4 0,0 1 4 16,-2-1-1-16,2 6-3 0,1 10 3 0,0 7 4 15,2 8-1-15,2 7 0 0,0 2-12 0,0-1-22 0,1 1-20 16,0 6 10-16,0 7 7 0,-1 10 15 16,-2 5 18-16,3 5-6 0,0-1 1 0,4 0 1 15,2-4-1-15,2-2 5 0,4-1-5 16,2-2 3-16,-2-2-1 0,8-1 3 0,0-1-1 15,9-2-3-15,3 2 0 0,9 2-6 0,5-1 6 16,5 2-15-16,-1-7-39 0,-2-3-65 16,-7-4-114-16,-3 1-183 0,-9-5-465 0,-7-2-690 15</inkml:trace>
  <inkml:trace contextRef="#ctx0" brushRef="#br0" timeOffset="13591.2445">13272 1169 1569 0,'-5'-10'374'0,"0"-4"-191"16,0-5-12-16,11 0-76 0,6 1-32 16,0-4 6-16,8 3 5 15,0 1 3-15,0 2-5 0,2 4-15 0,6 1-28 0,0 4-23 16,2 7-13-16,1 7-3 0,0 5 0 0,-5 6 2 16,1 7 4-16,-10 6 1 0,-2 5 5 0,-7 5 8 15,-6 3-4-15,-6 2 8 0,-4 1 2 0,-10-1-7 16,-1-1-7-16,0-3 6 0,1-2-1 15,2-2 6-15,1-2 9 0,5-5-12 16,6-3-4-16,3-7 1 16,4-5 0-16,6-2 11 0,6-5 12 0,4-3 0 0,7-2-1 15,2-6-4-15,5-3-20 0,0-1-10 0,9 0-18 0,3-2-60 16,2 1-49-16,1 0-69 0,0-4-55 0,-5 1-21 16,1 2-43-16,1-1-51 0,-1 2-144 15,5-1-140-15,-5-1 421 0,3 1 234 16</inkml:trace>
  <inkml:trace contextRef="#ctx0" brushRef="#br0" timeOffset="14251.1339">14498 1347 141 0,'-11'-16'795'0,"-3"-3"-195"0,-6-10-169 0,3 6-132 15,1 5-75 1,1 2-51-16,-1 3-49 0,1 3-33 0,-2 5-24 0,4 2-20 0,0 2-16 16,3 2-17-16,1 1-12 0,0 3-6 0,1 5-2 15,3 4 1-15,-2 4-1 0,2 2 1 0,2 5 4 16,3 1-3-16,1 1 4 0,5 2 2 0,0-2-1 15,6 0 2-15,2-1-4 0,3-1 2 16,-1 0-2-16,5-1 0 0,0-5 5 0,3 0-8 16,0-2-1-1,0-10 1-15,0-2 0 0,-2-5 6 0,-1-6 6 0,-4-2 4 0,-4-5 0 16,-1-2 4-16,-3-4-1 16,0-4-2-16,-6-4 6 0,1-1-4 0,-3-4-1 15,-2-1 1-15,-4-5-7 0,0-4 3 0,-5-1-3 0,0 2 0 16,-5 5 2-16,5 8-3 0,2 8 8 0,0 4 5 0,0 7-2 15,1 4 0-15,4 3-12 0,-2 2-10 16,1 1-9-16,1 3-8 0,-4 3 1 0,3 1 0 16,-3 6 7-16,0 3 7 15,4 2 0-15,1 2 3 0,2 0 0 0,2 0 0 16,0-3 1-16,5-1 1 0,1 1 0 0,2-7-1 16,-2-2 4-16,-1-3-1 0,2-4 6 0,1-4 12 0,-2-2 3 15,-1-4 4-15,5-5 3 0,0-5-11 16,-1-2 3-16,1-6-2 0,-2 0-9 0,1-5 4 15,2 2-10-15,1-3 0 0,3 2 0 0,-2 2-6 16,5 3 3-16,1 4-6 0,-1 4-1 0,3 6-2 16,3 1 1-16,-3 4 0 0,-1 3-1 15,4 1 1-15,-2 4-5 0,-3 6 2 0,-2 5 0 16,-1 1-1-16,-7 5 6 0,-1 0-3 0,-6 3-5 16,0-1 6-16,-3 3-2 0,-3 2 3 0,-2 3 6 15,2 2-4-15,-1 1 5 0,-2-3-2 0,2-4 1 16,-4-7 5-16,4-5 1 0,-2-6 13 0,3-5 14 15,1-3 16-15,0-3-1 0,1-3-9 16,-2-5-15-16,-1-5-21 0,4-7-2 16,3-5-7-16,5-8-4 0,4-2 0 15,7-6-3-15,6 0-5 0,5 0 3 0,3 3-9 0,5 8-5 16,1 4 3-16,-2 13 0 0,-7 5 7 0,-8 8-2 0,-3 5 0 16,-7 5-9-16,-3 2 4 0,-2 6 8 15,-1 4 3-15,-6 9 7 16,-2 6 2-16,-6 2-5 0,3 2-8 0,-2-1-24 0,-2 3-56 0,4 1-105 15,1 4-237-15,0 3-610 0,8-3-173 16</inkml:trace>
  <inkml:trace contextRef="#ctx0" brushRef="#br0" timeOffset="16171.0544">15653 977 1 0,'-1'-4'0'0,"-1"1"0"0,-2 0 0 15,2-1 78-15,0 3 149 0,-3-2-6 16,3 1-9-16,0 0 6 0,-4 1-7 0,4 0-20 15,1 1-22-15,1 0-35 0,0 0-37 0,0 1-27 16,0-1-31-16,1 0-25 0,1 0-13 0,2 0-17 16,-3 1-7-16,0-1-5 0,0 0 19 15,2 2 26-15,5 0 30 0,3 1 30 0,9-2 6 16,2 2-2-16,8-4-2 0,10 1-7 16,9-3-12-16,4 1-8 0,12 0-15 0,0-2-11 15,6-1-11-15,1 3-3 0,6-1-3 0,-2 1 2 16,4 1 0-16,0 0-4 0,1 2-5 0,-3-1 2 15,-3 1 0-15,-2-1 3 0,-1-1 8 0,0 0-4 16,-3-1-2-16,2 1 1 0,-2-4-3 0,0 0 2 16,2 2 6-16,0-3 5 0,-3 4 1 0,1-2 1 15,1-1 0-15,-3 1-5 0,-3 0-4 16,-4 1 3-16,-5 1-4 0,-3 0 0 16,-2 1-3-16,-8 0-4 0,-6 0-1 0,-6 2-1 0,-8 1-1 15,-6-2-4-15,-6 2-2 0,-8-2 3 0,-2 1-1 16,-2-1 9-16,0 1 8 0,1-1-5 15,-2 0 1-15,3 1-4 0,-2-2-9 0,2 1 1 16,-1-1-2-16,1 2 0 0,0-1 2 0,0 0 0 16,1 0 1-16,-1 0-17 0,0-1-36 15,0 1-50-15,0 0-77 0,0-1-119 0,-1-1-213 16,-3 0-474-16,0-1 333 0</inkml:trace>
  <inkml:trace contextRef="#ctx0" brushRef="#br0" timeOffset="16601.2956">17698 442 1 0,'0'-2'0'0,"0"-1"0"0,-2-1 0 0,1-2 0 16,0 1 162-16,-3-1 178 15,1 0-30-15,1 2-34 0,-2-1-24 0,1 1-14 0,2 2-37 16,-1-1-37-16,1 2-50 0,1 1-49 0,0 0-31 16,1 0-25-16,-1 0-6 0,2 0-20 15,-1 1 6-15,4-1 4 0,-1 0 6 0,5 2 14 0,3-2 1 16,5 2 4-16,3 0-1 0,6 2-3 16,5 2-6-16,5 1 1 0,5 1 0 15,0 4 5-15,1 0-5 0,4 3 2 0,-4-1-10 16,-3 1-4-16,-3 2 6 0,-4-3 0 0,-4 3 12 15,-5-1 5-15,-6-1 18 0,-7 2 25 0,-4 2 9 0,-5 1 15 16,-5 1-7-16,-3 4-16 16,-6 1-13-16,-6 3-8 0,-26 34-15 0,0-9-13 0,0-7-4 15,9-8-4-15,10-7 5 0,2-3 2 0,3-1-3 16,2-1 1-16,2 1-5 0,0-3 2 16,4-1 1-16,3-2-3 0,1-5-3 0,1 2-6 15,3-1-15-15,2 0-39 0,0-4-72 0,3 0-115 16,1-6-220-16,3-2-513 0,2-5-91 15</inkml:trace>
  <inkml:trace contextRef="#ctx0" brushRef="#br0" timeOffset="17239.4715">18814 685 1378 0,'2'-11'1006'16,"4"-4"-987"-16,-1 0 3 0,5-3 1 0,1-2 29 0,-2 2 29 0,2 4-17 15,-2 4-10-15,-1 2-40 16,-4 5-38-16,-1 2-34 0,-2 1-10 0,1 6 25 16,-2 2 33-16,1 7 36 0,1 6 20 0,-2 5-12 15,1 6-9-15,0 48-7 0,-3 0-12 0,-7-6 3 16,-2-9-7-16,-1-9 9 0,-2-1 4 15,-1-2-5-15,0-6 3 0,5-10-2 0,2-9-3 16,2-10-3-16,2-8 6 0,2-5 26 16,1-2 36-16,0-4 47 0,-2-2-4 0,2-7-20 0,-4-10-47 15,0-5-48-15,-3-7-6 0,5-6-9 16,-1-4 8-16,4-6 0 0,2-7-2 0,0 26 9 16,5-9-1-16,1-3-5 0,2-9 1 0,7 2-12 15,2-8-8-15,3 5 13 0,5-6-6 0,3 6 2 16,0 5 20-16,0 7-2 15,-1 8 6-15,-2 5 9 0,-4 5-19 0,-1 5-9 16,-5 6-1-16,0 1-10 0,-4 5 5 0,-2 4 8 0,2 0 3 16,-1 8-2-16,0 2 8 0,0 7 0 15,2 5 7-15,-1 6 4 0,1 4-1 0,1 6 0 16,0 6-6-16,-1 3-2 0,2 2 4 16,12 46-7-16,-3-11 3 0,-3-15 7 0,-6-15-9 15,-6-6 3-15,-3-4-12 0,-3 0-16 0,-2-2-47 0,-5 1-74 16,-1-4-135-16,-5-2-215 0,-1-3-486 15,-3-5-169-15</inkml:trace>
  <inkml:trace contextRef="#ctx0" brushRef="#br0" timeOffset="17852.4116">18869 995 2492 0,'4'-30'71'0,"3"-3"-38"0,2 13 2 0,2-5-13 0,5 4 12 0,6-4 6 0,4 3-2 0,6-5-3 0,3 2-16 16,8-2-6-16,2 3-3 0,3 2-9 16,2 4 4-16,3 2-1 0,0 7-7 0,-1 5 4 15,-1 6-2-15,-1 6 4 0,-1 6 5 16,-5 3 1-16,0 7-1 0,-5 10 1 16,24 28-5-16,-20-1 1 0,-17-9 4 15,-13-11-7-15,-6-8 9 0,-4 0-5 0,-6-6 3 0,-3-1 4 0,-3-2 0 0,1-7 4 16,0-5 2-16,5-7 13 0,1-5 23 15,2 0 25-15,0-3 8 0,0-2-16 16,-1-5-23-16,-2-9-30 0,1-7-15 0,-1-6-2 16,1-4-4-16,0-4 0 15,4-2 2-15,-1 23 5 0,2-7 3 0,-1 2-3 0,2-2-1 16,1 3-9-16,1-1-6 0,0 4 3 16,2-2-3-16,-1 4-6 0,1 4-5 0,2 3-7 0,1 4 2 15,3 2 9-15,2 3 9 0,3 3 3 16,3 2 5-16,3 4 2 0,4 4-5 15,-1 3 1-15,2 5-5 0,-1 0 2 0,0 9-8 0,17 17 1 0,-14 0-1 16,-12-8-2-16,-13-12 10 0,-3-1 0 0,-4-7 5 16,-4-5 3-16,-2-5 14 0,-3-3 10 15,-3-2 8-15,2-4 3 0,-2 0-2 16,-1-5-3-16,-1-3-7 0,2-4-5 0,2-3-6 16,2-4-8-16,0-2-1 15,6 9 4-15,2-4-5 0,4-4-2 0,6-5-6 0,1-1-14 0,8-5-1 16,7-1-2-16,5-2 3 0,8 3 0 0,3 4 10 15,6 6 0-15,-1 3 1 0,1 9 6 0,-1 4-7 16,-3 6 4-16,-3 2 7 16,-3 7-1-16,-7 2 4 0,-5 7-1 0,-2 2-4 0,-11 4 3 15,-3 4 7-15,-5 3 6 0,-11 6-10 0,-13 27 1 16,-8-6-10-16,-4-11-3 0,5-17 10 16,-2-1-7-16,5-4-4 0,-1-1-29 0,6-4-52 0,2-1-73 15,9-1-133-15,7 0-222 0,10-3-592 16,14-5-41-16</inkml:trace>
  <inkml:trace contextRef="#ctx0" brushRef="#br0" timeOffset="18326.1193">21445 678 934 0,'-7'-6'708'0,"1"-2"-639"15,-6-1-1-15,0-2 2 0,-1-2 4 16,-6-1-3-16,-1 2 1 0,2-2 5 0,-3 4 16 15,4-1 6-15,-3 0-4 0,3 3-11 0,-1 1-19 16,4 0-21-16,-1 4-13 0,0 2-12 16,-1 1-1-16,-3 3 3 0,1 3-3 0,-3 4 2 15,-3 2-5-15,1 2-5 0,-2 4 2 0,2 2-6 16,1 1 1-16,2 2-1 0,1 3-6 0,2 0 9 16,4 2-7-1,3 3-4-15,-3 19-1 0,5-7-5 0,8-10 3 16,5-12 4-16,1 0 5 15,6-2 6-15,3-6 11 0,2-3 10 0,1-5 5 0,5-6 9 16,1-4-6-16,1-4-5 0,4-3-3 0,0-3-12 0,1-5 4 0,-7 3 3 0,-8 5 3 16,-3-2 8-16,-2-2-11 0,2-5-3 0,-2-2-10 15,-1-2-6-15,1-1 3 0,0-4-9 16,-5 0 1-16,0 4 5 0,-3 2-3 0,-2 8 5 16,0 1-5-16,0 4-19 0,-2 6-22 0,-2 5 2 15,-1 7 5-15,-1 2 11 0,1 6 29 16,-3-1-7-16,1 6-5 0,1 1 5 0,-2 4-4 15,3 0 3-15,4 21-1 16,9-9-8-16,4-7 2 0,4-9-5 0,2-5 12 0,0-1 11 16,5 1-10-16,-1-4 6 0,6 3-2 0,3-5-7 15,1-3 7-15,2 3-3 0,2-3-6 16,-2-3 4-16,5 2-11 0,0-4-17 0,3 0-30 0,-1-4-79 16,-2 1-124-16,-3 0-286 0,-1-3-1058 15</inkml:trace>
  <inkml:trace contextRef="#ctx0" brushRef="#br0" timeOffset="18671.4569">21850 416 1779 0,'2'-2'131'0,"-1"0"15"15,0-1 3-15,0 0-48 0,1 3-48 0,2-4-48 16,-2 3-43-16,-1 2 20 0,2 2 18 0,4 0 12 16,2 2 23-16,2 2-17 0,0 3-16 15,6 4 11-15,-1 2 0 0,3 5 2 0,1 3 8 16,-3 2-8-16,-4 7 3 0,-3 1 0 0,-8 2-8 16,-4 4 10-16,-20 38-13 0,-16-7 3 0,-4-13 6 15,1-13-6 1,5-11 8-16,8-8-3 0,3-4-7 0,12-8-1 0,4-4-12 15,6-3 3-15,4-1 19 0,6-2 23 16,7 0 27-16,9-4 0 0,13-4-15 0,11 0-26 0,10 0-15 0,5 2-4 16,2 1-8-16,3-2 8 0,-5 0-18 15,-3 1-48-15,-8-4-104 0,-7 3-162 0,-6 1-378 0,-8 0-738 16</inkml:trace>
  <inkml:trace contextRef="#ctx0" brushRef="#br0" timeOffset="19389.9826">22547 789 1450 0,'0'-5'338'0,"-1"1"-3"16,0 1-62-16,0-2-70 0,0 0-45 0,-4 1-61 15,3-1-43-15,-3 4-24 16,-4 0-21-16,1 1 4 0,-4 2-9 0,-4 3 2 0,0 1 5 16,-3 1-8-16,-3 3 4 0,-1 1-8 0,-18 18-8 15,9-1-6-15,10 1-2 0,10-4 0 0,5-1 6 16,7 3 8-16,5-2 4 0,5-1 1 15,5-1 7-15,7-2-3 0,6-4-2 0,6-2 5 16,4-3 0-16,2-5 3 16,1-3 3-16,6-4-1 0,-3-6-1 0,3-3 6 15,-5-2 0-15,-5-8 4 0,-3-2 5 0,-10-4-6 16,1-4-6-16,-9-5-3 16,-9 13-4-16,-2-5-2 0,1-7 1 0,-3-3-12 0,-3-4 5 0,-1-4-9 0,-2 3 0 15,-5-4 10-15,-1 4-11 0,-5 3 2 0,-4 6-7 16,-3 9-6-16,-6 2-1 0,2 7 2 15,-6 5 10-15,-4 4-1 0,2 4 4 0,-1 3-5 16,-1 4-4-16,3 6 1 0,1 0-4 0,2 2 5 16,7 1-4-16,1 1 4 0,9 2 6 0,3 1 0 15,5-1 8-15,6 1 9 0,2-1-7 16,7 1 13-16,8-2-2 0,0 0-8 0,4-3 13 16,5-2-11-16,3-2 9 0,0-5 9 0,2-2-2 15,0-5 11-15,0-3-14 0,-1-4 3 0,-1-3-3 16,-2-4-3-16,-1-2 10 0,-2-4-2 15,1 1-10-15,-2-6-5 0,1 1-7 0,-3 1 2 16,3 0-5-16,-4 3 5 0,1 1-7 0,-3 5-12 16,1 2 9-16,0 5-15 0,-1 5 1 0,-1 4 8 15,1 1-6-15,-1 6 11 0,-1 4 1 0,-4 4-4 16,3 4 8-16,-6 1-8 0,-1 3 13 16,-4 0-4-16,-1 6 0 0,-3-4 6 0,-2 0-13 15,-2-1 10-15,0-3-5 0,-2-2 6 16,0-5 15-16,-2-3-2 0,3-4 20 0,-1-3 5 0,-2-4-5 15,-1-1 6-15,2-4-18 0,-3-1-1 16,5-6-13-16,-3-1-15 0,6-7 1 16,6-3-16-16,3-4 1 0,6-3 0 0,11-2-10 15,4 0 1-15,6 0-4 0,6 4 6 0,5 5 4 0,-4 5 5 16,4 8 9-16,-8 5-9 0,-4 8 6 0,-4 5 0 16,-5 8-3-16,-5 6 11 0,-7 5-1 15,-2 3 8-15,-2 4 3 0,-3 3-2 16,-6 2 4-16,-1 0-5 0,-4 33-15 0,-5-15 1 15,-2-13 1-15,3-11-2 0,6-6-16 0,2 6-73 16,3-6-136-16,5-1-248 0,1 1-643 0,-3-9-127 16</inkml:trace>
  <inkml:trace contextRef="#ctx0" brushRef="#br0" timeOffset="19824.6655">19746 1806 2898 0,'-64'1'34'0,"-14"2"-9"0,-20 3-11 0,18 1-10 15,19 2 4-15,10-1 3 0,16-3 9 16,14-2 11-16,13-3-16 0,9 0-8 0,13-4-6 16,14-5-5-16,23-3 16 0,22-9 12 0,28-5 4 15,17-6 5-15,22-6 5 0,18-5-6 0,24 0-6 16,14 0-3-16,16-1-14 16,14 1 1-16,5 4 0 0,4 0-8 15,-3 1 7-15,1 2 3 16,-11-3-4-16,-10 4 4 0,-13 1-3 15,-12 3-4-15,-18 6 1 0,-10 2 0 0,-16 5 0 0,-15 1-1 16,-13 3-1-16,-12 2-3 0,-7 0 2 0,-17 1-2 16,-5 1 5-16,-12-2 6 0,-11 2-9 0,-10 3-5 0,-12-2-15 0,-8 3-18 0,-15 2-24 15,-2 2-57-15,-13 1-94 0,-17 2-135 16,-15 2-251-16,-21 6-487 0,-24 6 128 16</inkml:trace>
  <inkml:trace contextRef="#ctx0" brushRef="#br0" timeOffset="20180.3679">20336 1921 2032 0,'-32'4'164'0,"-3"-2"-14"0,-3 2-50 15,24-3-50-15,12-1-47 0,7 0-7 16,8 0-9-16,8-1 22 0,11-2 54 0,13-2 11 16,15-2 12-16,13-2-5 0,18-4-10 0,19-1-13 15,17-6-14-15,22-1-9 16,20-5-10-1,15-4-7-15,18 1-13 0,11-1 8 16,10 0-2-16,5-1 0 0,6 0 4 0,3-1-7 0,-3 1-7 16,-5 6 3-16,-9 2-2 0,-13 7 0 15,-9 2 6-15,-20 4 3 0,-15 4 3 0,-15 2 5 0,-22 4 1 16,-19 1 3-16,-23 2 3 0,-15 0-9 0,-17-1-1 0,-12-2-7 0,-17 1-12 0,-6 2 6 16,-12-2 1-16,-1 0 4 0,-6-1 11 0,2 0-8 15,-2-1-2-15,2 2-3 0,0-1-11 16,0 0 5-16,0 0 4 0,0 0-8 0,-1 0 6 15,1 0-6-15,0 0-1 0,-1 0 2 16,1 1 1-16,0-1 1 0,-1 0-4 0,0 3 2 16,-3 2-2-16,0 4-8 0,-3 0-20 0,2-3-30 15,-3 2-41-15,-2-2-67 0,-2-1-118 16,0-1-254-16,-4-2-549 0,-1 3 94 16</inkml:trace>
  <inkml:trace contextRef="#ctx0" brushRef="#br0" timeOffset="24668.8947">11288 2898 1947 0,'0'-22'1002'16,"1"-3"-983"-16,1-1 0 0,-2 17-3 15,0 9-5-15,-2 1 5 0,-1 2-19 0,1 0-9 16,1 4 7-16,-2 9 6 0,-1 12 13 16,-1 8 6-16,-2 5-10 0,-2 6-10 0,4-2 3 15,0 6 0-15,1 3 0 0,1 2 5 0,3 1-9 16,2 1 1-16,1 0 1 0,1-4-5 0,2-4 7 31,1-10-1-31,-1-8-1 0,-2-10 3 0,-1-8-3 16,-2-7 1-16,1-3 9 0,-1-3 28 15,0-2 37-15,1-1 37 0,-2-5-8 0,-3-7-25 0,0-7-34 16,-1-10-37-16,-3-7-1 0,-3-8 4 0,3-6-4 0,-1-6 0 0,1-7-2 16,-2-5-7-16,0-5 3 0,2-1 12 0,6 4 1 0,1 9 6 15,4 8-6-15,0 7-13 0,5 9 0 16,-1 4-4-16,-3 14 4 0,-3 10 0 0,-1 8-10 16,-1 4-13-16,0 3-11 0,5 12 5 0,5 7 8 15,7 9 19-15,2 10 5 16,3 4-3-16,0 1-1 0,3-1-6 0,2-5 6 15,3-1 0-15,4 1 0 0,6-5 6 16,0 1-9-16,3-5-3 0,0-7-5 0,-2-6-6 0,-2-10 10 0,-1-7 4 16,-8-5 8-16,-4-3 9 0,-10-1 3 0,-2-4 5 15,-8-3 3-15,-4-5-8 0,-2-9 1 16,-3-7-8-16,-5-2-5 0,-4-9-1 0,-1-4-1 16,-3-3 2-16,-1-2 1 0,-2-2 4 0,-5-3-5 15,2 2-3-15,-1 0 0 0,2 9-7 16,5 9 5-16,5 9 5 0,5 12 1 0,2 5 8 15,3 5-9-15,-1 4-6 0,2 4-6 0,0 0-14 16,2 1-2-16,-2 0-13 0,0 1-5 0,4 2 1 16,3 2-35-16,5 4-50 0,5 4-107 0,4 1-236 15,0 2-642-15,0 3-480 16</inkml:trace>
  <inkml:trace contextRef="#ctx0" brushRef="#br0" timeOffset="25242.5511">12049 3137 1794 0,'20'-23'232'0,"7"-5"-194"0,11-12-2 0,2 6 5 16,-2 4-5-16,0 4 1 0,-6 1-4 0,-2 6 10 16,-3 2 16-16,-8 2 15 0,-2 3 16 0,-8 1 8 15,-4 2 12-15,-1 0 0 0,-4 0-9 16,-3 1-18-16,-2-2-25 0,-4-3-15 0,-4 2-6 15,-3-3-3-15,-7 0-5 0,0 4-2 0,-4-1-5 16,4 4-2-16,-1 3-1 0,2 4-4 0,2 5-2 16,0 5-7-16,-1 1-2 0,2 6-3 15,-3 7-3-15,2 5 5 0,-2 9 1 16,4 3 0-16,-3 2 5 0,4 0-3 0,1-1-3 16,4-2 1-16,5-1-4 0,4-4-2 0,5-6 2 0,6-1-1 15,6-3 3-15,4 2 5 0,6-4 2 16,4-4 3-16,6-3 2 0,6-10 1 0,7-5-2 0,9-4 0 15,6-12-6-15,6-6 1 16,1-5 0-16,2-7-1 0,-1-3 4 0,-2-1-3 16,-5-1-2-16,-8 3 3 0,-8 1 9 0,-12-1 6 0,-15-4 4 15,-11-6-4-15,-8-7-10 0,-6-2-5 16,-5-6-3-16,-5 0-1 0,-1-2 0 16,-6-3-3-16,-5-2 2 0,3 0-4 0,-4 5-2 0,7 9 6 15,0 10 0-15,3 9 4 0,3 6 7 16,2 6-9-16,0 3-1 0,3 4-1 0,0 7-4 15,5 2 7-15,1 3 1 0,2 2-6 16,1-1-4-16,2 2-14 0,-1 3-15 0,1 5 9 16,2 11 4-16,1 7 11 0,-1 11 12 0,3 11-3 0,-1 4 1 15,-1 8-1-15,0 4 2 0,-3 1 0 16,3 3-1-16,0-2-3 0,-1 0-1 0,5-3-1 16,-1 1-1-16,2-2-2 0,0-3-6 15,3-4-22-15,0-1-25 0,3-5-36 0,2-3-53 0,4-2-60 16,0-7-122-16,0-4-248 0,-2-8-502 0,-3-11-21 15</inkml:trace>
  <inkml:trace contextRef="#ctx0" brushRef="#br0" timeOffset="25431.137">12434 2801 2886 0,'-9'-3'78'16,"3"-2"-8"-16,1-3 12 0,5 4-17 0,4 0-17 15,1-3-22-15,2-4-20 0,4-3-6 16,8-4-1-16,5-2 3 0,12-4-1 0,6-3-1 16,9-1 0-16,11 0 0 0,3-2-11 15,5 3-27-15,2 1-46 0,-1 3-93 0,0 2-193 16,-2 4-526-16,-7 2-720 0</inkml:trace>
  <inkml:trace contextRef="#ctx0" brushRef="#br0" timeOffset="26501.2444">13544 2603 1343 0,'-13'3'364'0,"1"0"-189"0,-5 0 42 0,10-1 9 16,4-2-11-16,4 0-16 0,2-1-55 0,1 0-52 16,2-4-34-16,1-3-27 0,9-9-21 15,7-5-7-15,12-11-1 0,11-6 0 0,6-3 0 16,6-3 5-16,2 0-1 0,-6-1 1 0,-4 2 4 15,-8-2 2-15,-4-1 1 0,-6-1 2 16,-7-2-1-16,-6 1 2 0,-4 1-2 16,-9 1 4-16,-5 4 2 0,-5 3 1 15,-5-1 3-15,-2 7 1 0,-6 2-2 0,-1 5-2 16,-4 7-3-16,-2 2-2 0,2 1 4 0,-2 7-3 0,-2 2 0 16,-2 6-10-16,3 7-6 0,-4 5-3 0,0 9 1 15,2 11 1-15,-3 13 2 0,1 9 4 16,0 10-1-16,0 10 5 0,-1 8 0 0,5 6-1 0,-1 1-1 15,-2 4-2-15,6-3-2 0,2 2 1 16,8 2-2-16,3 0 0 0,1 0-1 0,11 2-3 16,2 1 2-16,6-1-2 0,8 0 0 15,2-2 0-15,8-3-3 0,2-4 3 0,1-8-2 0,7-4-1 16,-3-6 4-16,1-6-11 0,0-9-2 0,-5-7-3 16,-8-12-13-16,-2-9 2 15,-7-6-2-15,-5-12 4 0,-7-4 20 0,0-6 1 16,-3-7 7-16,-2-12 4 0,-1-8-13 0,1-14 7 0,-6-10 1 15,2-2-4-15,-4-7 7 0,-5-4-3 0,2-2-3 16,-4-1 4-16,1 5-1 16,1 3-3-16,3 8 5 0,-5 6 2 0,5 7-2 0,-3 6 2 15,1 8 1-15,3 6-1 0,0 6 5 0,2 4-9 16,-1 6-7-16,-1 2-11 0,0 4-14 16,-6 5 5-16,5 5 2 0,-3 5 3 0,-1 4 6 15,4 2 1-15,2-3 0 16,2-2-3-16,8-2-5 0,7-3 2 0,6-3 6 0,6-3 10 0,7-6 7 15,10-9 6-15,13-10-3 0,5-7-1 0,9-10 3 16,5-8-10-16,3-7 1 0,1-3 2 16,-1-4-5-16,-2-3 4 0,-2-2 0 15,-2-4-7-15,-5-5-2 0,-8-2-5 0,-11 1 2 16,-10 2 6-16,-9 1 7 0,-6 6 4 0,-12 3 3 16,-4 9-2-16,-6 7 1 0,-8 10 1 0,1 5-5 15,-8 6 3-15,-1 8-1 0,-5 4-3 0,-2 5-1 16,-1 6-1-16,-3 5-5 0,-4 4 7 15,4 2-2-15,0 4-1 0,4-3 2 0,4 2-2 16,8-2 1-16,3-1-2 0,3 1-3 0,6-1-2 0,0 6-1 16,5 6 4-16,2 5 1 15,3 7 1-15,5 11 3 0,5 4-3 0,3 6 3 16,10 5 0-16,2 0-2 0,3 2 1 0,5 1-2 16,0 3 3-16,-2-3-1 0,1-3-3 0,-1-8 1 15,1-6-9-15,3-8-2 0,-2-8 0 0,-3-7-4 16,1-10 9-16,-5-4 4 0,-6-8 7 0,0-8 8 15,-2-2-3-15,-3-11 4 0,0-3-2 16,-7-7-2-16,0-7 3 0,-6-7-1 0,-1-5 0 0,-5-4-3 16,-5-3 1-16,1 2 1 0,1 5 4 15,-1 12 6-15,-1 10 5 0,1 12 12 0,-1 8-4 16,-2 6-8-16,4 3-13 0,-4 4-17 16,1 3-4-16,-10 4 1 0,3 12 0 0,-6 5 3 15,4 5 1-15,-1-1 0 16,5 0 0-16,0-4-5 0,6-1-1 0,4 0-2 0,1 1-13 0,7-4-23 15,3-1-34-15,5-1-43 0,6-6-60 16,0-2-127-16,5-5-302 0,-2-4-754 0</inkml:trace>
  <inkml:trace contextRef="#ctx0" brushRef="#br0" timeOffset="26677.1909">14974 2174 2877 0,'-28'-17'92'0,"-7"-4"-21"0,-11-2-15 0,5 11-27 0,7 5-10 15,-1 4-8-15,2 3-2 0,7 1-4 16,1 1-8-16,11-2 0 0,4-3-37 0,4 0-182 16,12-7-201-16,6-5-633 0,10-6-365 0</inkml:trace>
  <inkml:trace contextRef="#ctx0" brushRef="#br0" timeOffset="26854.4614">15448 1896 2958 0,'-7'2'171'0,"-3"1"-104"0,-8 3-24 15,-3 3-27-15,-2 3 27 0,-5 2 15 16,-1 4 6-16,-2 5 0 0,4 2-21 0,-2 2-12 16,4 1-10-16,3 3-14 0,3 0 0 15,5 1-3-15,1 0-1 0,3 2 0 0,3-1-3 0,1 0 0 16,5 2-4-16,5 1-7 0,1 2-16 16,2 2-25-16,1 0-31 15,3 1-40-15,1 2-51 0,2-2-87 16,0-1-178-16,-2-3-451 0,-1-10-648 0</inkml:trace>
  <inkml:trace contextRef="#ctx0" brushRef="#br0" timeOffset="27037.1004">14973 2305 2979 0,'-12'-11'141'0,"-6"-3"-8"0,1 0-16 16,11 7-40-16,8 6-17 0,0-1-26 0,2 1-26 15,1-1-6-15,0 0-9 0,8 0 4 0,6-3 3 16,11 0-5-16,7-1 6 0,12 4-2 15,8 2 0-15,6 0 4 0,1 5-9 0,5 4-18 16,-6 4-37-16,-1 6-39 0,-6 2-45 0,-12 7-76 16,-4 4-147-16,-10 3-630 0,-9 6-616 15</inkml:trace>
  <inkml:trace contextRef="#ctx0" brushRef="#br0" timeOffset="92414.6352">2738 6086 1352 0,'-11'-14'821'16,"-6"0"-779"-16,-2-5-5 0,5 8 1 0,5 1 11 15,-3 2 14-15,3 2 22 0,-2-3 12 0,-2 3-11 16,0 0-12-16,-1 2-20 0,2 0-22 0,-6 1-9 15,3 4-16-15,-6 5-7 0,-4 4-6 16,0 6-1-16,-9 9 5 0,-2 6 0 0,-2 6 2 16,1-1 1-16,0 2-2 0,2-1-1 0,6 0-1 15,5-2-3-15,9-1-3 0,8-7-1 16,7 1 1-16,7-4 1 0,7 0 3 0,4-1 5 16,6-4 3-16,7-5 8 0,8-3 8 15,8-6 2-15,7-4 9 16,1-1-4-16,5-3 6 0,6-4 6 0,-2-3-3 0,1 0 2 15,-2 2-8-15,-7 3-9 0,-3 5-7 16,-7 5-6-16,-7 2-4 0,-7 3-2 0,-8 4 0 16,-2 1 5-16,-7 7-2 0,-1 4 3 0,-4 7 2 0,-3 5-2 15,-4 7 5-15,-5 7-1 0,-5 8-1 0,-7 3 3 16,-3 3-6-16,-6 2 3 0,-4-4 1 0,-5 1 0 16,-4-8 1-16,-3-6 3 0,-2-4 1 15,1-9 0-15,0-5 3 0,-1-4 1 0,-2-4-1 16,-3-4 6-16,3-5-2 0,-3-6 0 0,1-5-1 15,3-6-8-15,1-7-4 0,0-6-8 0,4-6-14 16,5-6-19-16,2-6-28 0,8-3-27 16,4 1-31-16,10-1-61 0,10 4-106 15,7 2-293-15,12 3-791 16</inkml:trace>
  <inkml:trace contextRef="#ctx0" brushRef="#br0" timeOffset="92815.8606">3184 6717 2080 0,'-9'-6'513'0,"-1"3"-488"0,-1-2 8 16,7 2 21-16,4 2 15 0,1-1 9 0,0 1-15 16,1-1-49-16,2-4-37 0,1-3-21 0,1-3-4 15,7-2 21-15,3-3 14 0,5-3 10 0,3-1-3 16,2-3 7-16,0-2 2 0,2-3 1 15,-1 1 3-15,0-4-3 0,-3 1 3 0,-2 0 4 16,-3 1 10-16,-6 4 14 0,-9 1 8 0,-1 4 3 16,-6 7-7-16,-3 2-16 0,-5 0-11 0,-6 7-12 15,-3 0-4-15,-7 5 1 0,-3 6 7 16,-5 5 4-16,-4 8 5 0,0 3 5 0,-2 3 1 16,1 2 4-16,3 7-1 0,3-4-3 0,6 2-7 15,3 2-5-15,6-4-5 0,3-3 0 16,6 0 0-16,4-2 0 0,3-1 2 15,6 0-1-15,2 2 0 0,3 1-1 0,6 0 2 0,1 2 0 16,4 0 2-16,4 1-2 0,5-1-6 16,3-4 1-16,8-7-8 0,3-4-11 15,1-5-12-15,8-3-35 0,7-6-20 0,3-4-36 0,6-1-49 16,6-5-103-16,1-2-84 0,-1-3-311 16,0-10-233-16,-7-5 427 15</inkml:trace>
  <inkml:trace contextRef="#ctx0" brushRef="#br0" timeOffset="93031.9691">4108 6142 1568 0,'-19'-7'384'0,"-10"0"-89"0,-8 2-122 16,-1 9-69-16,-1 5-26 0,-2 7-5 0,-5 6 4 15,1 3-1-15,-4 4 2 0,1 3-6 0,5 3-14 16,4-3-16-16,8-1-16 0,8 0-6 16,7-3-7-16,4-3-3 0,7 0-1 15,4 3-1-15,3-1 2 0,5 5-5 0,2-3 5 0,4-2-4 16,4-1 0-16,6 0 4 0,5-2-3 15,7 0 1-15,4-1-2 0,4-5-5 0,5-2-3 16,-1-6-16-16,5-4-23 0,0-5-29 16,0-3-63-16,0-5-70 0,-1-5-117 0,-2 0-359 15,2-4-849-15</inkml:trace>
  <inkml:trace contextRef="#ctx0" brushRef="#br0" timeOffset="94170.0039">4522 6028 39 0,'-9'-12'364'0,"-5"1"15"0,-2-5-30 0,-3 3-81 0,1 4-30 16,-4 1-27-16,-2-1-37 0,1 5-25 16,-2 2-43-16,1 2-28 0,-4 2-13 0,-3 5-22 15,-2 6-1-15,-1 3 3 0,1 4-1 0,3 2 0 16,4 4-14-16,2 3-9 0,5 2-10 16,5 0-11-16,5 3-3 0,4 0-1 0,5 1 2 15,7 0 0-15,1-3 0 16,5 2 6-16,6-5 0 0,6 1 12 0,6-2 1 15,11-3 0-15,7-2-3 0,4-7 0 16,8-4 2-16,1-9 1 16,-1-7 1-16,-4-6-1 0,-9-2 0 0,-10-3 4 0,-9-1 9 15,-4 0 2-15,-8-1 7 0,-3-2 1 0,-5-2-1 0,-4-3-2 0,-5-2-5 0,-5-2-5 16,-4-2-5-16,-9 0-5 0,-1-2-7 0,-6 2-7 16,-5-1 0-16,-4 3-4 0,-4 1-2 15,-2 3 0-15,-3 7-1 0,-1 4-1 0,-1 5 0 16,4 6-3-16,-2 5 2 0,3 5-1 0,1 7 1 15,1 0-1-15,7 5-6 0,8 3-7 16,4-4-10-16,12 0-6 0,7 0 1 0,8-2 11 16,7 3 11-16,7-2 11 0,7 0 5 15,6-5 0-15,6 0-1 0,8-4-1 0,0-1-1 0,1-3 1 16,-3 0-1-16,-5 0 1 0,-6-2 1 16,-9-2-1-16,-7 2 0 0,-6-3 2 0,-4 0 8 15,-8 0 22-15,-1 0 26 0,-1-1 28 0,-2-2-8 16,1-6-22-16,-5-3-24 0,-2-5-29 15,1-4 2-15,-2 1 3 0,-2-3-2 16,1 0 1-16,1 0-1 0,0 3 4 0,4 4 2 0,3 1-1 16,2 3-3-16,2 0-12 0,4-3-7 0,9 0-4 15,6-3-3-15,7-1 5 0,3 3 1 16,8 5 3 0,2 4 3-16,5 4-5 0,-6 7 0 0,0 4-3 15,-6 8-1-15,-1 1 6 0,-1 4 2 0,-4 2 0 0,-1-1-2 0,-2 3-4 0,-4-1-1 16,-7 4 0-16,-3 3 2 0,-9-1 4 0,-6 0 2 15,-4 0 7-15,-3-7 5 0,-3-2 9 0,-1-5 11 16,4-7 10-16,-3-1 7 16,-1-6 5-16,3-2-4 0,-3-3-4 0,-1-4-6 15,2-4-11-15,-1-7-8 0,4-7-11 0,3-6-8 0,5-9-2 16,0-4-1-16,7-5 3 0,2-1 2 16,5-1-3-16,2 1 0 0,4 5 0 0,2 4-3 15,0 12 3-15,0 6-2 0,0 8-2 16,1 7 1-16,-1 3-4 0,2 5-4 0,-1 3 1 0,2 6-1 15,0 4 2-15,0 6 5 0,-2 5 1 16,-2 4 4-16,2 6 2 0,-1 3-1 16,0 2 1-16,-5-1 0 0,1 1-6 0,-2-1-6 0,-2 2-21 15,3 0-36-15,1 0-53 0,2-3-96 16,5-1-137-16,2-8-355 0,7-7-853 0</inkml:trace>
  <inkml:trace contextRef="#ctx0" brushRef="#br0" timeOffset="94568.8784">5860 5763 2139 0,'-12'-6'273'0,"-9"-2"-96"16,-7 2-75-16,-1 11-58 0,-2 7-8 0,-3 9 6 15,-6 8 5-15,-2 8-1 0,-4 5 3 0,4-1-3 16,2 5-5-16,7-1-7 0,4-3-14 0,10-3-11 16,9-6-9-16,10-2-1 15,9 1 2-15,8-2-1 0,5 0 4 0,8 1-1 0,4-4-3 16,6-4-3-16,5-8-6 15,0-6 1-15,5-11 4 0,1-9 10 16,-5-10 8-16,-5-8 5 16,-6-5 2-16,-9-6-1 0,-4-7-1 0,-9-4-3 15,-4-11-4-15,-8-5 1 0,-3-4-4 0,-7-4 1 0,-5-1-1 0,-1-3-5 0,-6-2-1 0,-1 4 6 16,-5 5 1-16,5 9 1 0,-4 11 3 16,2 11-4-16,2 5-3 0,3 9 1 15,-2 6-6-15,3 7-3 0,4 7-2 0,-2 4-4 0,5 2-3 0,1 2-1 16,4 2 0-16,0 1 0 0,5 5 1 15,0 1 4-15,2 9 4 0,4 3 3 16,4 5 1-16,7 5 2 0,4 5-3 0,5 6 4 16,7 4-2-16,5 5 0 0,4 4 0 0,6 2 0 15,-1 1-4-15,4 2-11 0,-1-1-29 0,-4 4-33 16,-5 3-45-16,-4-1-78 0,-2 1-158 0,-7-3-421 16,-5-6-773-16</inkml:trace>
  <inkml:trace contextRef="#ctx0" brushRef="#br0" timeOffset="94766.6623">6247 5714 2542 0,'-5'-6'153'0,"-5"-2"-28"0,0 2-11 16,4 1-27-16,6 5-8 0,0 0-2 0,3 2-14 16,-2-2-14-16,3-2-20 0,-2 1-17 15,2-1-25-15,1 0 3 0,8-1 5 0,13-4 7 16,9-5 9-16,18-4-12 0,8-5-41 0,7-1-82 15,5-2-144-15,4-2-476 0,-1 2-906 16</inkml:trace>
  <inkml:trace contextRef="#ctx0" brushRef="#br0" timeOffset="95566.9657">6782 5474 2309 0,'-1'-10'103'0,"1"-4"8"15,0 3 15-15,1 6-29 0,0 3-20 0,-1 4-24 16,0 0-43-16,0 1-41 0,-1 0-37 0,2 4 25 15,2 9 22-15,5 8 39 0,2 10 32 0,2 4-19 16,3 5-10-16,-2 2-6 0,6 3-6 0,-1 2-1 16,5 2 1-16,1 3-3 0,5 2-1 15,2 2 1-15,-1-5-3 0,1-2 2 16,-3-10 1-16,-7-6-4 0,-1-11 0 0,-9-5 0 16,-1-7-2-16,-7-7 11 0,0-2 32 0,-6-4 39 0,0 0 48 15,1-2-10-15,-9-7-32 0,-7-6-41 0,-6-8-44 16,-12-7 1-16,0-2 1 0,-4-4 1 15,-2-5-2-15,2-3 1 0,-1-3-1 16,3-2-1-16,1-2 1 0,3 0 0 0,1-5-3 16,6 4 0-16,1 0 0 0,5-1-6 0,7-1 0 15,3 3-6-15,4 1-1 0,11-1 3 0,7-1-1 16,4-2 5-16,10 0-2 0,5 1-3 0,6 2 2 16,5 6-4-16,4 4 3 15,1 7-1-15,-4 11-3 0,6 5 3 0,-5 12-2 0,-5 7-2 16,-6 11 5-16,-8 6 0 0,-5 7 4 0,-9 8 8 15,-3 7 1-15,-14 6 0 0,-5 8-5 16,-6 5 1-16,-10 6 0 0,-7 1 5 0,-4 5 1 0,-3-5-4 16,1 2-1-16,1-5-5 0,5-4-3 15,0-12-7-15,7-7-17 0,7-13-28 16,7-9-57-16,12-10-63 0,5-8-55 0,12-5-188 16,4-5-585-16,8-12-245 0</inkml:trace>
  <inkml:trace contextRef="#ctx0" brushRef="#br0" timeOffset="96474.5946">7646 5103 2072 0,'-21'2'97'0,"-12"3"50"0,-14 3-40 16,-3 5-21-16,0 3-2 0,-2-2 18 0,0 4 13 16,0 2-2-16,-2 3-9 0,5 0-17 0,5 2-23 15,8 1-14-15,5-2-17 0,4 0-12 16,7 0-9-16,8 0-8 0,5 2-4 15,6 0-1-15,5 1-3 0,4 0 0 16,10 2 0-16,1 1 2 0,11 1 2 0,2-4-2 0,8-1-1 0,1-6-3 16,6-6-1-16,-1-7 3 0,1-3 3 0,-4-4 4 15,-5-5 4-15,-7-1 7 0,-9-5 7 16,-10 0 8-16,-4-6 4 0,-6-3-6 0,-2-2-6 16,-2-6-6-16,-5-2-1 15,2-1 2-15,-5-1-3 0,-2 3 2 0,-1 5 2 0,2 6 2 16,5 7 6-16,-2 4-3 0,1 2-4 0,5 4-7 15,0 0-12-15,1 1-18 0,2 1-16 0,0 2-2 16,0 5 6-16,1 3 12 0,5 6 16 16,2 2-1-16,4 0 2 0,7-1 1 15,7 1-1-15,3-1 4 16,2-4-4-16,1-3-1 0,7-4 4 0,1-2 0 0,2-2 4 0,6-3 2 0,-7-2 1 16,-2-4 2-16,-10-4 1 0,-8-1 5 0,-4 1 4 15,-7-5 0-15,-1-1-2 0,-4-9-5 0,-4-3-3 16,-1-4-3-16,-3-3 0 0,-5-2 1 15,-2-4-1-15,-2 1 2 0,0-4-4 16,-3 0 1-16,-3 4-2 0,-3 5-2 0,0 2 0 16,-1 8-3-16,-6 3-5 0,4 7-1 0,-6 4-5 15,3 4-1-15,-2 5 0 0,-1 5-2 0,-2 3 2 16,3 2-1-16,5 3-1 0,3 1 1 16,6-2-5-16,5 4-3 0,4-6-3 0,6 6-2 15,6-1 5-15,4 0 5 0,5 0 6 0,5-3 4 16,3-2 5-16,6-1-2 0,2-3 3 0,4 1 2 15,-1-4-3-15,3-1 4 0,-4 0-2 0,3-2 2 16,-5-4 3-16,4-1 1 0,-1-4 2 0,3-3 0 16,0-4 1-16,-2-2 0 15,0-3 4-15,-9 2 1 0,-2-1 0 0,-5 3 0 0,-7 5-1 16,-5 4-6-16,-5 7-2 0,-3 4-13 0,-2 1-20 16,0 6 2-16,-2 4 2 0,1 10 9 0,1 7 19 15,0 4-3-15,-2 7 1 16,10-4-1-16,4 6 1 0,5 2-2 15,13-2 1-15,8-3 1 0,5-3 0 0,2-9 0 0,0-7 3 16,0-6-2-16,-5-5 2 0,-8-6 3 16,-7-1 8-16,-9-5 12 0,-4-3 9 0,-5-5 4 15,0-6-10-15,-2-7-8 0,-3-6-11 0,-1-9-6 0,-5-8 1 0,2-5-3 16,-4-5-1-16,-1-4 0 0,4-3-3 16,-2-6 0-16,0 1 0 15,4-4-5-15,0 5 4 0,2 5 0 0,-3 11 0 0,2 15 5 16,0 7 0-16,-4 15-2 0,4 6-2 0,-2 7-11 15,-2 2-9-15,4 3-1 0,-6 7-1 0,-4 4 7 16,-6 15 11-16,-2 3 0 0,7 10 5 0,1 5 0 16,4 1-1-16,5 3 0 0,5 0-2 0,3-2-1 15,6 0 3-15,5-2-2 16,4-1 2-16,1-3 0 0,0-1-7 0,5-2 2 0,-1 3-6 16,-2 0-29-16,1 0-34 0,-4-4-60 15,-4-5-97-15,-1-9-143 0,-2-10-134 0,-4-7-283 16,-3-11-240-16,-1-9 702 0</inkml:trace>
  <inkml:trace contextRef="#ctx0" brushRef="#br0" timeOffset="97059.4497">8458 4953 82 0,'-22'-11'484'15,"-8"0"-91"-15,-8 0-69 0,5 11-27 0,6 6-46 16,-1 4-68-16,5 1-48 0,3 2-30 0,9-2-21 16,3 0-13-16,6 0-6 15,4 1 7-15,6 1 2 0,2 3 11 0,8 0 1 16,4-2-10-16,6-2-3 0,2-6-15 0,5-1-11 15,5-2-7-15,0-3-10 0,4 0-7 0,-3-3-6 16,-4 0-2-16,-6 0 2 0,-8-3 0 0,-2 1 1 16,-5 1-6-1,-4 0 4-15,-4 2 4 0,-7 1 6 0,0-2 11 0,-1 3 0 0,-1 0-11 16,0-2-11-16,-1 0-13 0,-2-2-7 0,3 2-1 16,1 1-10-16,0 2-16 0,0-1-25 0,5 4 4 15,-2 2 11-15,3 2 14 0,0 5 27 0,7 0 0 16,2-1-1-16,-2 2 1 0,5 1 1 15,5-2 1-15,7 0 1 0,3 0 1 16,3-7-2-16,1-1-1 0,-5-4 2 16,-4-1 0-16,-9-1 5 0,-7-3 6 0,-6 0 2 0,-5-6 3 0,-1 0-3 15,-2-5-4-15,-5-3-2 0,0 0-6 0,-7-3 1 16,0-4-3-16,-1 3 1 0,0 1 5 16,3 3-3-16,2 9-2 0,3 4-3 0,4 3-13 15,1 0-15-15,0 4-26 0,4 1 6 16,0 6 11-16,0 4 20 0,-1 7 32 0,5 6 1 15,-2 3 0-15,4 1-2 0,1 4-2 0,0 4 0 16,1 2-5-16,-2 0 1 0,3 3-1 0,0 0-1 16,-1 1 8-16,-4 4-7 0,3 4 1 0,-5 0-6 15,-1 4-5-15,-1-2 2 0,-4 0 0 16,-3 1 4-16,-1 1 0 0,-3-1-6 0,-2 0 1 16,-6-1-2-16,4-2 0 0,-5-8 3 0,-1-6 1 15,-2-11 7-15,0-11 13 0,1-9 11 0,-1-8 8 16,1-9 0-16,-1-7-8 15,-1-10-12-15,-3-12-6 16,7-9-5-16,0-8-5 0,1-12 1 0,7-2-4 0,8-6-3 16,3 0 2-16,9 4-3 0,10 7-3 0,4 9-1 0,6 7-6 0,4 9-4 15,1 8-7-15,5 6-25 0,4 8-75 16,2 4-143-16,-2 7-456 0,2 4-922 0</inkml:trace>
  <inkml:trace contextRef="#ctx0" brushRef="#br0" timeOffset="97679.7368">9872 5425 2641 0,'-20'-5'64'16,"-1"-2"-6"-16,-4-2 11 0,10 5 11 0,8 2 7 15,2 0 8-15,0 1-7 0,4 1-11 16,2 0-17-16,1 0-18 0,-1 0-16 0,1 0-18 15,0 0-16-15,1 0-11 0,1 0 5 0,3 1 12 16,10 1 13-16,13-1 13 0,14 2-1 0,12-3-2 16,13-5-3-16,7-2-1 0,11-6-3 15,5 1-5-15,2-5-1 0,6-2-3 16,-4 0 3-16,-1-2-1 0,-3-1-1 16,-7-1 1-16,-3 0-4 0,-5 1 0 0,-9 1-1 15,-5 4-2-15,-11 5 1 0,-10 2 0 0,-8 3-2 0,-8 3 2 16,-12 1-1-16,-6 2-2 0,-6 2 0 15,-5 1 1-15,1-1-6 0,-1 0-2 0,-1 0-8 16,2 0 1-16,-6 4 5 0,0 3 3 0,-8 3 3 0,1 1-7 16,-3 0-19-16,6-1-26 0,1-2-37 0,2 0-58 15,3-3-73-15,0-2-118 0,2-1-247 16,-3-6-464-16,0-2 151 0</inkml:trace>
  <inkml:trace contextRef="#ctx0" brushRef="#br0" timeOffset="97969.7707">10786 4700 2361 0,'-9'-4'110'0,"2"-3"-13"0,-3 3-8 16,8 3-29-16,4 2-23 0,0-1-24 0,1 0-26 16,-1 1 5-16,5 1 9 15,3 5 22-15,7 2 22 0,6 1-4 0,6 5-5 16,3-1-11-16,9 2-5 0,2 6-6 0,6 2-5 0,0 3-2 15,-4 3-5-15,-5-1 1 0,-7 1-4 16,-9 2 1-16,-8 0 1 0,-6 0 5 0,-9-1 4 16,-4 3 7-16,-7-2 3 0,-1 2 1 15,-1-1-3-15,-4-1-3 0,1 0-5 16,0-4-7-16,3-5-6 16,0-2-2-16,5-2 10 0,0 2 9 0,1 4 4 0,-3 4-1 15,5-3-7-15,-2 1-9 0,4 0-7 0,2-1-36 0,2 3-76 0,5 0-140 16,4 1-308-16,3 3-1028 0</inkml:trace>
  <inkml:trace contextRef="#ctx0" brushRef="#br0" timeOffset="104410.3193">12159 4857 2178 0,'-7'-25'119'15,"0"-5"-52"-15,1-8 15 0,6 10 3 16,0 5 5-16,0 5 1 0,2 2-2 16,-1 1-13-16,1 11-16 0,-2 3-24 0,0 2-43 0,-2 5-10 15,2 5 3-15,0 9 10 0,0 10 22 16,-1 10-3-16,-1 6 2 0,-2 5-3 0,-1 5-4 0,2 3-5 16,-2-2-1-16,3 1-1 0,0 0 0 0,2-2 3 15,3-1-4-15,2-5 0 16,-1-9 1-16,2-3-2 15,-2-7-1-15,1-11 0 0,0-6 3 0,-4-8 13 0,0-5 33 16,-1-2 34-16,2-3 13 16,-2-6-11-16,-2-7-34 0,0-13-34 15,0-8-15-15,0-6-4 0,1-9 7 0,0-6 0 0,-2-2 1 0,1-7 4 0,-2 0-8 0,0-1-1 16,0-1-2-16,-1 0-2 0,1 2 0 0,2 6 1 16,1 4 2-16,1 11-2 0,3 9 2 15,3 6-3-15,0 3-3 0,4 2-1 16,6 2-3-16,0 2 1 0,7 4-3 0,2 1-2 0,5 6 1 15,2 2-1-15,0 5 4 0,4 5 2 0,-1 7 3 16,2 5 0-16,-5 6-4 16,-3 5-1-16,-6 5 0 0,-4 4 1 0,-10 3 4 0,-8 2 3 15,-8 3-2-15,-5 2 1 16,-4 0-1-16,-5 0-2 0,-2 1-9 0,2-3 4 0,0-5 4 0,-1 0 1 16,3-11 16-16,-1-3 0 0,9-9 5 15,2-10 19-15,7-1 7 0,2-3-2 0,0-5-14 16,-2 0-24-16,2-7-10 0,3-1-3 0,0 1 5 15,4-1 3-15,-1 3-1 0,4 1 1 16,2 5-2-16,1 1 2 0,-1 2-1 0,4 5-14 0,-4 0 6 16,2 7 2-16,2 2 2 0,-3 5 18 15,0 3 2-15,0 5 2 0,-4 6-2 0,-2 2 1 16,-1 4-2-16,-5 2-4 0,-2 1 4 16,-6 4-1-16,-3 1 1 0,-7 0 4 0,-4 0-3 15,-8-1-1-15,-6-4-1 0,-2-2-8 0,0-5 7 16,-6-6 1-16,1-2-1 0,1-6 8 0,1-4-11 15,1-5-10-15,4-7-13 0,6-3-33 16,5-6-35 0,4-6-41-16,9-4-67 0,6-2-123 0,10-4-232 0,6 2-411 0,10 0-226 15</inkml:trace>
  <inkml:trace contextRef="#ctx0" brushRef="#br0" timeOffset="105658.7891">12382 5011 1640 0,'8'-18'311'0,"6"-5"-34"15,2-8-80-15,4 6-39 0,2 4-12 0,2 2-23 16,5 5-30-16,2 2-28 0,1 5-17 0,-1 5-12 16,3 3-6-16,-2 7-10 0,-2 6-5 15,-2 4-10-15,2 7-9 0,-3 4 8 0,-3 4-1 16,-3 2-2-16,-9 2 3 0,-4 3-8 0,-6-1-3 16,-6 6 4-16,-2 3-4 0,-6 0 8 0,-7-2 1 15,2-8 3-15,-6-8 6 0,5-8 5 16,0-7 16-16,5-9 16 0,1-5 8 15,0-8-3-15,0-8-16 0,5-8-15 0,1-10-16 16,3-8-2-16,6-9-3 0,4-12-1 16,6-2 4-16,9-5-9 0,7 4-1 0,1 8 0 15,6 5-7-15,-1 12 7 0,-2 6 3 0,0 7-3 0,-2 5 3 0,4 5-1 16,-2 3 2-16,6 2-1 16,-1 3 1-16,-4 5-1 0,-4 2-2 0,-1 4-4 15,-7 3 1-15,-1 0-4 16,-3 3 2-16,-5 1 2 0,-3-1 5 0,-3 0-5 0,-6-1 4 0,-3-1 8 15,-5 2 0-15,-2-1 16 0,-5 1-1 16,-3 2-4-16,-4 0 1 0,0 1-8 0,0 3 1 0,1 2 3 16,0 1-5-16,0 1 0 0,2 4-3 15,5-2-3-15,2 0 2 0,3 3-3 16,6-1 0-16,1 3 0 0,2-1-1 0,1 0 0 16,5 0 1-16,3 0-1 0,3 2-3 0,2-2 3 0,5-1-3 15,1-4-3-15,-2-9 10 0,5-5-5 16,-2-7 4-16,5-3 3 0,2-7-4 0,-1-3 9 15,1-6 1-15,-1-4 2 0,-6-3 5 0,-4 1-2 16,-8-2 0-16,-5 0 1 0,0 1-7 16,-5 0 2-16,-3-1-5 0,-2 5-1 0,-4 2-1 0,-1 6-3 15,-1 6-3-15,-1 4-5 16,-2 4-5-16,-1 4-4 0,2 5-1 0,-2 3 2 0,1 6 0 16,3-1 1-16,3 3-1 0,1-2-2 0,7-2 3 15,5 2-4-15,-1-2 2 0,5 0 3 16,4 1-2-16,4-3 8 15,-1-1 1-15,4-6 1 0,1-3 6 0,1-4 2 0,-4-1 4 0,2-3 2 16,-5-4 1-16,0 0 5 16,-4-3 5-16,-4 0 1 0,1-1-3 0,-4-1-1 0,-1 1-2 0,-1-5-6 15,-2 1 5-15,0-3-6 0,-1 1-6 16,0-2 1-16,-1 0-8 0,2 5 4 0,0 1 2 16,3 4-5-16,-1 1 6 0,3 3-15 0,6 1-3 15,3-3 2-15,6 5-7 16,1-2 7-16,4 3 2 0,1 4-1 0,0 0 1 0,-1 6-1 15,-5 2-3-15,0 5 1 0,1 0 1 0,-6 6 2 16,0 4 0-16,-2 1 2 0,-2 3-3 16,-3 4 2-16,-1-2 3 0,-5-2-2 0,-2-4 3 15,-2-6-2-15,-2-8 8 0,1-4 17 0,1-4 16 16,0-2 21-16,-2 0 0 0,-1-4-9 0,-4-2-8 16,-2-4-12-16,-3-3 1 0,3-2 4 15,1-1-5-15,3-4-7 0,1-3-10 0,4-1-6 16,4-2-6-16,4 0 0 0,5 1 4 0,-1 3 0 15,2 2 6-15,6 2-8 0,2 2-2 16,2 3-1-16,4 2-8 0,2 5 4 16,1 4-1-16,-4 5-7 0,-1 3-1 15,-5 5-8-15,-4 4-5 0,0 4-1 0,-3 5-5 0,-2 0-12 0,1 5-13 16,0-1-20-16,-1 3-18 0,1-3-27 0,3 0-24 16,-1-7-8-16,0-5 27 0,-1-7 45 0,2-6 55 15,-1-4 43-15,-1-8 14 16,0-1 10-16,3-7-1 0,-3 0 45 0,0 1-5 15,-2-4-5-15,-1-1 3 0,-1-1-27 0,-5 1 18 0,1 2 26 16,-4 3 6-16,-4 8-6 0,0 1-20 16,-5 4-26-16,-1 4-23 0,-6 6-14 0,-2 4-2 15,-3 6 0-15,-3 4 1 0,3 2-2 0,-1 0-1 16,5 2 1-16,5 3-1 0,7-4-3 0,2 1 0 16,4-3-6-16,6-1 1 0,2 1-1 15,3 0-1-15,3-3 3 0,7-5 4 0,1-5 5 16,7-11 4-16,3-10 4 0,7-4-3 0,8-5 0 15,-5-6 4-15,-3-3-1 0,-4-5-1 16,-10-4-1-16,-5-6-2 0,-3-1 0 0,-7-3-1 0,-3-2-2 16,-5-3-3-16,-2-5-2 0,0-4-3 0,-3-4 2 15,1 0-2-15,-6 5 1 0,2 3 2 16,-2 12 0-16,1 10-1 16,-1 16-4-16,0 8-7 0,0 9-7 15,-2 7-5-15,0 8-2 0,-3 5 4 0,-2 7 9 0,3 2 3 0,1 2 8 0,1 1 1 16,6-3-1-16,2-1 2 0,2-2-1 15,1-2 4-15,7 2 3 0,0 1 0 16,3-1 2-16,3 6-1 0,0 2 0 0,6 3 1 16,2 2-4-16,5-2-3 0,3 0-12 0,0 0-57 0,-1 3-84 15,-2 4-122-15,-6 5-264 0,-2 6-1054 0</inkml:trace>
  <inkml:trace contextRef="#ctx0" brushRef="#br0" timeOffset="106061.158">15225 4194 2620 0,'3'-16'127'0,"-3"-2"-5"15,3 0 9-15,-4 13-37 0,-1 7-31 0,1 1-24 16,-3 9-19-16,-2 7-3 0,-3 8 1 16,-2 8-5-16,1 7-7 0,-1 5-2 0,-1 5-1 15,-2 6 0-15,2 0 2 0,1-3-8 0,1-3-7 16,1-1 4-16,3-1-3 0,0 2 4 15,-1-5 0-15,4-12-17 16,2-9-2-16,0-18 10 0,1-3 25 0,1-6 37 0,0-1 36 16,2-4-11-16,2-10-13 0,-2-11-26 0,5-10-33 15,3-12 6-15,0-2 0 0,1-7 0 0,4-7 0 16,2-9-2-16,-2-5-6 0,9-8-1 0,0-2-1 16,5 5 0-16,3 0 1 0,11 12-2 0,2 7 3 15,5 11-4-15,-2 13 0 0,-8 13-1 16,-11 13-5-16,-9 7-2 0,-5 8-4 0,-6 7 4 15,0 6 7-15,2 12 8 0,-3 10 6 0,-5 10 3 16,-3 10-5-16,-4 2 0 0,-5 6 0 16,-3-2-5-16,1 0-1 15,0 2 1-15,0-5-4 0,2 3 2 0,5-2 1 16,-3-3-7-16,4-1-13 0,1-8-30 0,0-7-55 0,0-4-64 0,0-10-85 0,0-7-141 16,-3-8-317-16,4-6-759 0</inkml:trace>
  <inkml:trace contextRef="#ctx0" brushRef="#br0" timeOffset="106270.993">15278 4328 1714 0,'-32'14'233'0,"-13"0"35"16,-7 5 31-16,19-8-10 0,13-6-33 0,17-5-57 16,5-2-74-16,6-3-68 0,6-6-35 0,12-7-14 15,9-5-5-15,17-3 0 0,13-1-3 0,6-4 0 16,12 2-1-16,9 1-5 0,8 1-12 0,5 4-52 15,4 1-92-15,-9 6-142 16,-12 1-479-16,-11 1-881 16</inkml:trace>
  <inkml:trace contextRef="#ctx0" brushRef="#br0" timeOffset="107108.5003">12020 6347 2832 0,'-5'-16'46'16,"-3"0"10"-16,0-4 17 0,3 8 10 16,4 6 8-16,-1 2-13 0,0 3-26 0,2 3-28 15,-1-1-27-15,0 5-8 0,1 9 2 0,1 7 6 16,2 13 6-16,3 11 1 0,0 3-2 0,4 6-3 16,5 2 3-16,0 0-1 0,2 4 0 0,1 2 5 15,-1 0-5-15,-1 1-2 0,0-3-1 16,-5-5-4-16,-5-5 0 15,-4-10 0-15,-4-14 6 0,-2-13 19 16,-2-5 6-16,-1-9 8 0,-4-9 0 0,-4-6-16 0,-2-11-5 0,-4-13-4 16,-2-8-6-16,1-9 4 0,3-14-1 0,4-9-3 15,4-10 0-15,6-6 0 0,6-3-2 0,7 1-2 16,9 6-1-16,6 8-2 0,4 13 4 0,3 12 4 16,-3 12 0-16,2 8 2 0,1 10-4 15,-5 6-4-15,0 12-1 0,-2 5-3 0,4 9 2 16,-3 6 1-16,0 10 1 0,0 7 2 0,-3 6-1 15,-2 5-2-15,-8 1-1 0,-2 1 0 0,-7 3 0 16,-4 3 3-16,-7 4 1 0,-4 1-1 16,-8 3 1-16,-3 0-3 0,-1-5 1 0,-4-7 3 15,8-12 4-15,1-12 9 0,8-8 10 0,4-9 0 16,4-7 2-16,1-4-11 0,1-8-12 0,1-6-3 16,4-4-7-16,6-2 2 0,4 1 3 15,3 1 0-15,4 2 4 0,3 4 0 0,1 1 0 0,1 6-1 16,3 4-2-16,-1 4-1 15,0 5-1-15,-1 3 2 0,0 6 0 0,-1 5-2 16,-6 7 0-16,-2 4 1 0,-1 4 6 0,-4 8 3 16,-1 0 3-16,-1 7 2 0,-1 3-7 0,-7 4-1 15,-3 1 0-15,-4 3 0 16,-10 1 1-16,-5-3 1 0,-6-2-1 0,-10-3-5 16,-2 0-4-16,-6-3-6 0,-6-2-9 0,-2-1-11 0,1-10-16 0,1-6-23 15,5-6-19-15,6-11-24 0,12-6-39 16,6-4-92-16,11-8-304 0,6-8-518 0,9-6-66 15</inkml:trace>
  <inkml:trace contextRef="#ctx0" brushRef="#br0" timeOffset="108350.478">12357 6724 980 0,'15'-24'671'0,"-3"-8"-205"0,8-6-158 0,-5 7-89 16,-1 4-40-16,2 3-32 0,0 3-36 0,-1 2-26 16,3 2-24-16,4 4-16 0,3 3-10 0,6 5-11 15,1 4-3-15,7 5-3 0,-2 5-6 0,6 6 1 16,-1 6-10-16,-2 4-2 0,-6 4-2 15,-4 0-4-15,-7 5 1 0,-9 0-1 0,-7 6 2 16,-10 3-2-16,-7 4 2 0,-3 1-1 16,-9 0-12-16,-2-2 0 15,-3-5 2-15,-2-2 2 0,0-7 12 16,5-10 6-16,2-7 9 0,5-12 11 0,3-10-1 16,1-9-8-16,3-12-14 0,3-10-11 0,6-10-4 0,6-10 1 0,8-10 6 0,7-4 1 15,9-4 2-15,7 3 0 0,4 7 1 0,4 11-1 16,-1 9-2-16,2 8-1 0,-3 8 4 15,-2 9 0 1,-2 3 2-16,-2 8 1 0,-6 5-4 0,-7 5 0 0,-4 5-1 0,-5 4 3 16,-2 4-1-16,-3-1-2 0,-3 4-1 0,-1 2-2 15,-7-2 7-15,-2 2 6 0,-5 3 3 0,-2 0 9 16,-4-3-3-16,0-2-1 0,0 1 0 0,-2-3-10 16,-2 2 3-16,0 4 1 0,-1 1 0 15,-1 2 2-15,3 1-1 0,0 2-3 0,0 0-1 16,5-1-5-16,4-2-2 0,6-2 0 0,6-2-2 15,3-4-1-15,7 2 1 0,5-5 1 0,7-3 0 16,4-2 3-16,5-5-2 0,0-5-4 0,4-6 0 16,2-6-4-16,0-8 0 0,-3-4 5 0,-1-1 0 15,-4-4 6-15,-5-1 0 0,-6 3 2 16,-10-1 0-16,-5 1 0 0,-6 4 1 0,-6 1-1 16,-4 4 3-16,-6 6-3 0,-3 4-2 0,-6 5-4 15,0 9 0-15,-6 7 0 0,0 3 0 0,1 8 5 16,0 3-2-16,2 4 1 0,3 0 0 15,3 0-3-15,8-4-3 0,6-4-1 0,8-3-6 16,7-1-3-16,3-3-1 0,4-2-2 16,6-2-1-16,2-6 7 0,7-3 1 0,3-6 6 15,6-3 8-15,3-4-2 0,-2-1 3 0,-6 1-3 0,-1-3-2 16,-4 4 5-16,-7-2-1 0,-3 0 7 16,-6 2 8-16,-4-1 1 0,-6 1 3 0,-1 0-3 15,-2-4-4-15,0-2-2 0,-4-1-1 16,0 3 0-16,-3-2 3 0,5 3-2 0,-1 2-4 15,0-1-2-15,4 2-11 0,5-2-3 0,0 3-2 16,9-3-3-16,3-1 4 0,11 1 1 0,1 1 0 16,0 5-1-16,0 4-2 15,-3 3 2-15,-3 2-1 0,1 4 2 0,-5 0-2 0,1 4 1 16,-4 2-2-16,2-2 0 0,-6 5 3 16,-1 2-1-16,-1-1 3 0,-1 5 2 0,0 0-2 0,-6 2-1 15,-1-1-3-15,-2-2-1 0,-3-4 2 0,-2-2 2 16,0-4 8-16,4-7 12 0,0-2 11 15,1-2 18-15,0-2-8 0,-1-3-12 16,-2-6-14-16,1-7-16 0,4-6 1 16,2-4 10-16,-2-3 2 0,8-5-2 0,0-3 2 0,0 4-3 0,8-4-3 15,-1 8 2-15,1 4 1 0,1 6-3 16,-7 8 1-16,-2 5-1 0,-2 6-3 16,-6 2-3-16,3 4-1 0,-1 2-2 0,4 5-2 0,0 2 0 15,3 7-3-15,-4-1-1 0,-1 5 2 16,1 1 2-16,-1 4 7 0,6 3 5 0,3 2-9 15,4 2-20-15,6-4-47 0,5-1-66 0,5-5-59 16,0-4-71-16,4-4-102 0,3-9-94 16,-3-10-26-16,1-9 72 0,-5-6 155 0,0-6 189 15,-9-1 201-15,0-3 107 0,-7-1 61 0,-7 1 54 16,-5-3-32-16,-11 0-26 0,-2 2-16 16,-8 4-44-16,1 5-47 15,-6 6-47-15,-3 6-38 0,-7 7-39 0,-3 8-19 0,-8 4-8 0,-2 9-5 16,0 3-2-16,4 3-6 0,6-1-6 0,6 1-7 0,11-2-4 15,5-1-4-15,6-2-4 0,7 0-1 16,2-2 1-16,10-1 1 0,0-2 6 16,10 0 2-16,4-7 0 0,9-7 6 0,11-7-3 15,4-8 2-15,5-7 1 0,-1-8-1 16,-6-2 2-16,-8-4 0 0,-9-3-1 0,-5 0 2 0,-8-4 2 16,-4-2 1-16,-7-1-1 0,-8-3-1 0,-4-4-2 15,-8-6-1-15,-2-4-1 0,-4-1 8 0,-4-1-6 16,4 0-1-16,0 4-1 0,-2 9-9 15,7 11 2-15,1 16 2 0,-1 12-6 0,3 6-5 16,2 10-3-16,-8 3-5 0,4 7 4 0,-2 8 6 16,1 4 4-16,5 2 5 0,2 1 0 0,4-1-1 15,6 0 2-15,0-3-1 16,9 1 2-16,-1 0-1 0,6 3 1 0,2 1-2 0,5 3-1 0,3 1 0 16,4 3 0-16,6 1 0 0,2-2-5 0,5-1-30 15,-4-2-68-15,4 0-98 16,-6-2-198-16,-5 6-535 0,1-1-718 0</inkml:trace>
  <inkml:trace contextRef="#ctx0" brushRef="#br0" timeOffset="108899.368">15105 5720 2635 0,'2'-20'113'0,"0"2"-3"15,4-1 2-15,-4 13-30 0,0 9-20 0,4 2-3 16,-2 7-3-16,5 5 1 0,1 9-7 15,-1 4-10-15,0 6-12 0,-2 7-12 0,-2 4-6 0,-3 4-4 16,3 1-5-16,-3-1 1 0,-1-2-2 16,0-3-5-16,-1 0 1 0,-1-5-5 0,-3 0-5 15,-2-3-1 1,-2-11-3-16,3-6 9 0,1-12 22 0,1-9 9 16,2-8 4-16,-1-11-3 0,1-9-16 0,-3-9 2 15,3-8 2-15,2-7 0 16,2-7 1-16,1-10-4 0,0-7-1 0,2-8 3 0,5-6-2 0,5-2 5 0,4 3 3 0,3-1-4 15,6 7-1-15,4 9-6 0,4 12-4 16,-1 13 2-16,-2 14 1 0,-6 12-4 0,-1 15 0 16,-5 9-2-16,-2 12-3 0,2 7 2 0,2 8 0 15,-8 8-1-15,2 2 3 0,-8 5-1 0,-2 6 0 16,-4 5 0-16,-3 0 1 0,-1 1-2 0,-1 3 4 16,-4-2-1-16,-6-2-1 0,-7 0 3 15,-4-5-6-15,-6-8 4 0,-1-6 1 16,8-11-1-16,3-9 9 15,6-8 7-15,3-8 1 0,5-6 4 0,0-7-8 0,8-6-10 0,2-6-4 16,13-4-4-16,10-5 1 0,8-1 2 0,6 1-1 16,1 5 3-16,0 4 0 0,-7 10-1 0,-3 5-1 15,-9 8-2-15,-3 5-3 16,-4 7 3-16,-5 7 4 0,-2 4 0 0,-3 6 5 0,-3 4-1 0,-8 4 0 16,-1 4 1-16,-5 1 0 0,0-1 1 0,-2 3 0 15,-3 0 1-15,-3-4 1 0,-4-3 1 16,0-5-2-16,-6-4 0 0,2-4-3 15,-10-4 1-15,-3-1 0 0,-8-2 1 0,-5-4-6 16,0-4-1-16,0-1-6 0,1-5-13 16,6-3-14-16,4-2-40 0,7-5-76 0,7-4-192 15,8 0-876-15,6-8-507 0</inkml:trace>
  <inkml:trace contextRef="#ctx0" brushRef="#br0" timeOffset="109774.1757">12209 8417 2434 0,'-13'-25'424'0,"-6"-9"-368"0,2 0 10 0,5 12 16 16,4 13 2-16,4 4-12 0,0 4-23 16,2 2-44-16,2 3-22 0,-1 7-1 0,-1 15 2 0,0 12 17 15,-2 12 5-15,3 7 0 0,3 1-1 16,5 2-2-16,3 0 0 0,6-1-2 0,0 2 4 15,8 0 0-15,-1 1 0 0,0 1-1 0,-2-3-2 16,-1-1-3-16,-9-6-2 16,0-12 4-16,-4-14 1 15,-5-15 10-15,-1-8 21 0,-1-5 24 0,-1-2 5 16,-3-9-7-16,-5-11-19 0,-5-14-26 0,-6-12-5 16,-2-10 0-16,-1-6 0 0,-2-7-4 0,0-6 3 15,4-4-2-15,1-6-1 0,4 0 2 0,5-9-3 0,7-1-1 16,4 0-1-16,10 8-1 0,5 9 2 0,3 13 3 0,6 12 1 15,1 8 3-15,5 8-5 0,3 5-3 16,5 7 0-16,2 3-4 16,2 9 3-16,-2 8-1 0,0 8-2 0,-4 9-3 0,-5 11 1 0,-1 9 1 15,-5 9 1-15,-4 9 4 0,-4 5-3 0,-7 6 0 16,-8 6 1-16,-9 4-3 0,-9 3 4 0,-7 5 2 16,-9-2 0-16,-2-3 2 0,-4-11-2 15,6-14 3-15,2-14 1 16,8-12 4-16,6-11 12 0,4-5 5 15,5-8-2-15,3-5-9 0,0-7-14 0,2-7-8 16,3-6-5-16,4-1 7 0,5-2 1 0,2 1 4 0,2 1 2 0,3 0-5 0,0 4 3 16,1 8 0-16,5 3 0 0,-3 6 3 15,3 3-2-15,4 6-1 0,-3 6 0 0,3 1-2 16,-5 7 2-16,3 4 2 0,-5 5 4 16,0 4 2-16,-3 0-3 0,3 3 0 0,-6 1-3 15,-1 1 0-15,-4 4 3 0,-6 3 3 0,-12 1 2 0,-6 6-2 16,-11 3 0-16,-9 3 0 0,-9 2-10 15,-9 0-3-15,-7-1-17 0,-2-4-27 0,0-2-31 16,1-3-37-16,2-7-42 0,9-9-47 16,9-11-77-16,10-9-164 0,12-11-474 0,8-10-325 15</inkml:trace>
  <inkml:trace contextRef="#ctx0" brushRef="#br0" timeOffset="111025.4939">12568 8592 1984 0,'23'-29'301'0,"5"-10"-87"0,7-8-59 16,-5 15-26-16,-5 9-12 0,-4 5-12 0,1 7-20 15,-2 3-18-15,2 2-15 0,-1 5-9 16,4 5-8-16,-1 4-9 0,4 3-6 0,2 5-8 16,-1 5-4-16,0 4-5 0,0 1-1 15,-4 3-2-15,-4-1-3 0,-6 6 1 0,-8 0-12 16,-7 4-2-16,-5 2 6 0,-7 2 1 0,-4 3 11 16,-5 1-1-16,0 0-8 0,-1-4-11 0,4-13-1 15,-1-8 10-15,8-14 5 0,2-12 8 0,2-11-1 16,-2-9-9-16,3-12-4 0,3-10 0 15,3-12-1-15,6-7 7 0,7-6 4 0,4-2 2 16,10 0 4-16,3 1 1 0,5 5 1 16,7 9 0-16,3 6 3 0,-3 11-1 0,2 5-1 0,-2 9-1 15,-3 6-4-15,-2 6-1 0,-7 9-2 16,-8 5-3-16,-3 6 2 0,-8 4-4 0,-5 1-3 16,-2 6 3-16,-3-1 2 0,-2 5 7 15,-6 3 4-15,-4 1 3 0,-4 2 0 0,-4 2-2 16,-7 2-2-16,2 2-4 0,-4-1 1 0,2 2-1 15,1 1-1-15,2 0 1 0,4-1-1 0,2 2-1 16,5-3 0-16,9-3-2 0,2-3 2 0,3-2 0 16,7-3 1-16,4-2 1 0,5-5-1 15,4-2 3-15,6-5 1 0,3-4 2 0,2-5 3 16,5-7-5-16,3-2 0 0,-1-8-1 0,-2-2 3 16,-2-4 2-16,-4-2 2 0,-4-4 0 15,-7 0-3-15,-2-1 2 0,-9 1 3 0,-4-3-2 16,-4 3 1-16,-7-1-4 0,1 2-2 0,-5 9-3 15,-2 4-4-15,-3 11-2 0,0 4-6 0,0 6-4 16,-5 9 1-16,0 2-1 0,-1 10 2 16,0 5 3-16,5 3 0 0,5-1 1 0,3-3-1 15,5-2-1-15,5-2-1 0,6-3 0 16,2 0-2-16,8-3-1 0,0-5 2 0,5 0 1 16,6-9 3-16,-1-4 6 0,2-4 0 0,-1-7 5 0,-1-4 4 15,-3-3 2-15,-1-3 5 0,-7-3 1 0,-2-1 0 16,-2-2 4-16,-4 1-1 0,-4-2 4 0,-2-1 0 15,-1-1-3-15,-5 2-1 0,-1-2-6 16,1 6-3-16,-4 3-2 0,1 3 0 16,3 9 0-16,-1 4-2 0,3 0-4 15,0 5-13-15,2-1-14 0,0 0-15 0,1 2 4 0,8 2 8 0,6 1 13 16,4 2 13-16,5 1 1 0,-1 2-2 16,0 2 0-16,0 2-2 0,-3 2-2 15,2 3 0-15,-6 4-4 0,1 2 0 16,0 2-4-16,-6 2 0 0,2-1 4 0,-4-4 0 15,-2-6 5-15,-4-8 4 0,-2-4 7 0,-1-4 14 0,-4-1 10 16,-1 0 15-16,1-1-14 0,-1-7-9 0,-4 0-11 16,-3-5-15-16,-1-1 8 0,1-3-3 15,0-2 0-15,-1-2-1 0,-1-5-6 0,2 0-1 0,2-3-1 16,3 0-4-16,7-1 2 0,2-1 0 16,8 2 1-16,4 5 4 0,1 3 2 0,3 5-1 15,5 4-1-15,3 3 2 0,-4 4-2 0,4 5 3 16,-6 6-1-16,-1 2-4 0,-1 5 3 15,-7 4-5-15,2 6 1 0,-7 2 1 0,-3 4-2 16,2 5-3-16,-4 1-11 0,-1 6-20 0,5 2-25 16,2 0-50-16,4-1-56 15,11-5-57-15,7-6-102 0,5-8-154 0,7-9-237 0,5-9-51 0,6-10 202 16,2-9 572-16,-2-6 0 0,-2-4 0 16,-3-5 0-16,-7-1 121 0,-5-8 420 0,-14 1 10 15,-3-2 0-15,-12 0-87 0,-6 4-119 16,-5 4-76-16,-4 4-60 0,-3 5-61 15,-4 6-47-15,-2 6-30 0,-4 4-33 0,-1 6-20 0,-2 7-9 16,-5 5-8-16,-2 5 5 0,0 6-2 0,1 4-2 16,4 2 2-16,-2 1-4 0,12 2-1 15,-1-1-2-15,6-1-2 0,7 1-3 16,3-3 1-16,3-1-1 0,7-3-7 0,4-2-2 0,2-4-4 16,8-5 1-16,2-8 10 0,4-6 3 0,2-7 13 15,4-9 8-15,-2-7 3 0,-3-6 10 0,-1-8-1 16,-2-5-2-16,-6-4 1 0,-4-6-7 15,-4-1-3-15,-4-6 2 16,-4-4-8-16,-4-4-1 0,-4-4-3 0,-4-3-4 0,0 0 2 0,1-5-1 0,-3-1 0 16,4 3 1-16,-2 7 0 0,2 10-1 15,-2 16 1-15,3 14 3 0,-4 13 5 0,5 10-2 16,-2 6-9-16,0 2-20 0,2 6 4 16,-1 8-3-16,-4 4 10 0,-2 12 17 15,4 4-7-15,-2 3 4 0,7 1 2 16,0 4-1-16,7 1 1 0,2 2-1 0,5-2-3 0,-1-1-3 0,7 0-1 15,3 2-1-15,3 1 2 0,7 2-2 16,7 0-11-16,9 2-35 16,1 0-71-16,2 0-111 0,0 0-251 0,-1-1-727 0,-1-3-254 0</inkml:trace>
  <inkml:trace contextRef="#ctx0" brushRef="#br0" timeOffset="111253.6516">16163 7442 2414 0,'-19'-14'661'0,"-6"-3"-603"0,-12 1-5 16,5 12-4-16,-2 8 1 0,-3 5 0 16,-1 5 1-16,5 4-8 0,0 5-11 0,7 6-2 15,0 4-11-15,3 4-5 0,8 8-2 0,3 1-7 16,6 2 1-16,6 1 0 0,5 3-3 0,5 2 1 16,6 0 0-16,5 3-6 0,8-3 1 31,2-2-3-31,0-4-7 0,6-6-5 0,-1-6-8 0,3-9-6 0,6-11 4 15,-2-5-1-15,-3-7-10 0,0-6-16 0,-5-2-41 0,0-4-25 16,-3-2-52-16,-1-3-207 0,-7-2-661 16,1-1-492-16</inkml:trace>
  <inkml:trace contextRef="#ctx0" brushRef="#br0" timeOffset="113887.9019">16548 4224 1 0,'-13'-1'0'0,"-4"-3"0"16,-4-1 0-16,4 2 120 0,7 0 222 0,2 0-17 0,3 0-43 0,3-3-37 0,2 1-47 15,2-1-51-15,3 0-43 0,5 0-36 16,4-4-3-16,7 3 8 0,7-1 9 16,6 1 7-16,6 3-4 0,4 4-7 0,4 3-6 15,2 2-14-15,1 0-7 0,-1 6-10 0,-5 2-12 16,0 4-2-16,-5 3-11 0,-5 4-4 15,-1 5-6-15,-6-1-8 16,-6 1-2-16,-5 0 0 0,-6 6 2 0,-5 3 4 0,-6 3 4 16,-7 6 2-16,-3 5 0 0,-7 6-3 15,-3 9 3-15,-6 9 6 0,-3 7 4 16,-3 9 3-16,0 3-4 0,1 6 0 0,4-2-2 16,4-8 2-16,7-5-1 0,10-13-8 0,11-14 5 0,11-5 8 0,10-9 10 0,13-6 4 15,11-3 2-15,9-8-9 0,7-10-4 16,10-4-3-16,6-9-7 0,2-2-2 15,-3-6-7-15,1 0-6 0,-4-3-1 0,-8 3-6 0,-7-1 1 16,-9 0 1-16,-7 4-3 0,-9 5 0 0,-13 0-5 16,-4 3-6-16,-9 5 1 15,-7 4 6-15,-7 8 8 0,-5 5 9 0,-7 5 7 0,-7 6 0 0,-4 2 2 16,-7 4 1-16,-6 1 6 0,0 4 11 16,-6 5 12-16,1 4 9 15,2 3-2-15,0 2-9 0,5 2-14 0,11-2-11 16,5-2-6-16,4-3-1 0,11-2 1 0,5-2 0 15,4-1-1-15,7-2 3 0,8-1-1 0,6 1-1 16,5 1-1-16,5 4-2 0,1 1-2 0,2 1-2 16,2 3-2-16,1 1 4 0,-3 2-5 0,-2 3 2 15,-6 1 0-15,-7-3-4 0,-8 2 4 0,-11-1 1 16,-13 2-1-16,-9 1 6 0,-12 1 0 0,-10 3 0 16,-9-4 2-16,-9 0-3 0,-9-1 4 15,-6-4 0-15,-11-4 2 0,-7-11-2 0,-3-3 0 16,0-8-2-16,1-7-1 0,5-8 4 0,10-12-3 15,12-13-3-15,16-12-16 0,10-10-44 0,19-14-58 16,11-10-105-16,20-14-247 16,11-7-771-16,20-9-179 0</inkml:trace>
  <inkml:trace contextRef="#ctx0" brushRef="#br0" timeOffset="114402.2731">18098 5344 1552 0,'-12'-3'213'16,"0"-1"-23"-16,2-2-13 0,10 5-35 0,3 1-71 0,1 0-54 16,-1 0-35-16,5-1 50 0,4-3 30 15,8-1 39-15,10-3 22 0,7-4-46 0,7-2-8 0,6 2-8 16,9-5-11-16,2-3-8 0,5-2-1 16,4-2-7-16,4 3-3 0,4-2-4 15,0 0-9-15,-2 3-2 0,-3 2-7 16,-3 2-4-16,-8 1-1 0,-3 1-5 15,-7 3 0-15,-11-1-8 0,-8 4-15 16,-11 2-38-16,-13 4-84 16,-6 0-90-16,-10 5-3 0,-4 3-29 0,-9 3-9 0,-11 4-37 0,-7 1-221 0,-5 2-139 0,-6-1 315 15,1-2 359-15</inkml:trace>
  <inkml:trace contextRef="#ctx0" brushRef="#br0" timeOffset="114583.191">18857 5127 1 0,'-52'8'0'0,"7"-2"415"16,15 1-83-16,15-5-77 0,6 3-56 0,7-3-52 0,2 1-67 15,0 1 44-15,1 6 47 0,0 5 38 16,0 6 46-16,2 5-64 0,-1 3-51 15,2 1-29-15,0 3-20 0,-1 7-19 0,0 5-13 16,0 6-10-16,-2 5-15 0,-4 5-13 16,-1 6 0-16,-3 5-3 15,-4 1 1-15,-1 6 0 0,-2 5-4 16,-4-2-4-16,-1 2-2 0,6-6-4 0,-1-6-10 0,8-12-17 0,5-13-30 16,4-11-49-16,7-13-84 0,3-11-149 15,5-6-455-15,4-12-744 16</inkml:trace>
  <inkml:trace contextRef="#ctx0" brushRef="#br0" timeOffset="114973.6779">19046 5144 2549 0,'-4'-31'178'0,"0"-5"-56"0,1-4 0 16,0 20-10-16,2 13-31 0,1 5-30 16,0 2-25-16,0 1-25 0,0 1-10 0,0 0-11 15,-1-1-18-15,2 3 22 0,0 10 11 0,1 11 15 16,2 11 20-16,3 13-15 0,4 0-7 15,3 3-3-15,2 0-4 0,6 1 0 0,1 1-1 16,5 5 1-16,-2 1 0 0,-2 1-2 0,-1 0 1 16,-5-1 0-16,0-3-1 15,-7-4 0-15,-2-11 1 0,-4-6-3 0,-1-13 3 16,-2-9 1-16,-2-7 6 0,0-4 23 0,-2-5 21 0,0-2 1 16,-3-6-3-16,-1-9-20 0,-4-5-16 0,-3-6 1 15,3-4-2-15,2-4-1 0,1-7-4 0,3 1-5 16,4-4-1-16,3 0-1 15,3 1-4-15,6 0 2 0,8 6-1 0,2 2-1 16,7 5 0-16,2 5 0 0,2 6 2 0,-4 9 1 16,1 5 0-16,-1 6 1 0,-3 9 1 0,0 4-2 15,-1 7 2-15,0 7 1 0,-4 5 0 0,0 7 1 16,-1 6 0-16,-4 5 0 0,-2 4-3 0,0 4 0 16,-1 2-4-16,-5-2-5 0,-5 2-8 15,-4-3-14-15,-4 0-25 0,-3 2-50 16,-5-2-85-16,2-3-191 0,0-3-669 0,1-10-579 15</inkml:trace>
  <inkml:trace contextRef="#ctx0" brushRef="#br0" timeOffset="115290.2308">19930 5711 2011 0,'4'-13'869'0,"1"-1"-865"0,9-5-9 15,0 3-2-15,13-2 2 0,4-2 10 16,2-2 6-16,6 3-4 0,-4-1 7 0,-1 1-2 15,-7 1-3-15,-1 1 6 0,-5 2 8 0,-3 0 12 16,-8-1 13-16,-7 3-3 0,-4-1-11 16,-7 0-11-16,-4-2-18 0,-7 5-10 0,-3 3-2 15,-4 4-3-15,-3 2 1 0,-3 6 5 0,-2 3 0 16,1 7 4-16,2 6 4 0,1 5 2 16,0 5 8-16,2 5 3 0,3 2 1 15,2-2 6-15,7 0-3 0,4-4 6 0,5 0 5 16,7-3-9-16,5-2 6 0,5 1-6 15,6-3-1-15,6-1 4 0,6-2-6 0,4-2-4 0,9-3-3 16,4-1-10-16,7-4 1 0,6-1-7 0,1-5-22 16,5-2-29-16,1 1-46 0,2 1-85 0,-1-3-167 15,-3 0-393-15,-4-5-878 0</inkml:trace>
  <inkml:trace contextRef="#ctx0" brushRef="#br0" timeOffset="115521.362">21471 4889 2617 0,'2'-25'261'16,"1"4"-139"-16,-1-2 12 0,-2 13-9 0,-1 7-28 15,-1 3-23-15,0 2-26 0,0-2-29 0,1 1-16 16,0 1-14-16,1 2 0 0,-2 7 4 0,-7 12 6 16,-3 13 7-16,-6 10 2 0,-3 7-5 15,0 4-1-15,-3 8 2 0,-2 3 0 0,3 4 0 16,-5 1 2-16,0-2-1 0,-2 4 2 15,1 0 1-15,-3-1-10 0,3-1-10 16,0-5-28-16,4-6-51 0,4-9-52 0,5-10-89 16,3-13-147-16,7-11-324 0,0-11-867 0</inkml:trace>
  <inkml:trace contextRef="#ctx0" brushRef="#br0" timeOffset="115770.818">20612 4695 2930 0,'-9'-21'55'0,"-3"-4"9"0,-5-3 12 16,8 10 13-16,3 7 12 0,1 4-3 0,4 4-19 15,1 2-24-15,2 1-31 0,-1 1-26 16,3-1-26-16,0 3-3 0,2 7 7 0,8 7 11 16,7 12 16-16,9 9 3 0,2 6-4 0,5 3-7 15,0 4 6-15,8 3-1 0,2 3 1 16,4 0 7-16,0-1-8 0,-3 1-5 0,2-2-21 15,-1 1-49-15,-1 1-64 16,-4-5-119-16,-4 0-299 0,-9-1-1068 16</inkml:trace>
  <inkml:trace contextRef="#ctx0" brushRef="#br0" timeOffset="116341.815">21449 5480 1731 0,'8'-10'709'0,"2"-1"-626"0,2-5 9 0,7 0-2 0,3 1 0 16,5-2-3-16,3-1-11 0,2 2-24 0,0-1-13 16,-1 0-9-16,1 0-13 0,-2-1-1 0,-1-1-1 15,-5 1-5-15,-3 4 5 0,-6 2-4 16,-11 7 13-16,-2 3 17 0,-7 1-20 16,-4-3-9-16,-3 0-20 0,-8 0-23 0,-6 4 9 15,-5 6 9-15,-5 4 4 0,-3 2 3 0,0 4 2 16,2 2 2-1,1 2 2-15,1 4 0 0,7-2 1 0,0 1 1 0,7 1-1 16,1-1 0-16,9-1 7 0,2 1-3 0,7 2 5 0,3 1 2 0,1 0-5 16,7-1 4-16,2 0 0 0,8-2 0 15,2-5 4-15,4 2-2 0,6-3 0 0,6-3 0 16,9-3 0-16,7-5 0 0,-1-6 2 0,8-4-1 16,2-6 2-16,-2-1-4 0,1-2 0 15,-7-3-1-15,-5-3 6 0,-7-7-1 16,-3-6-1-16,-8-5-1 0,-2-8-7 15,-7-1 0-15,-4-4-2 0,-5-2-2 16,-4-7 2-16,-4-4-6 0,-5 1-2 16,-6 1 3-16,-2 9-6 0,-2 6 5 0,-2 9-1 0,-1 10-5 0,-6 6-6 0,-2 8-8 15,-6 5-3-15,0 5 1 0,-2 8 3 0,1 6 4 16,5 3 3-16,6 5 3 0,6 3-1 16,5 3 4-16,8 4 4 0,4 2 0 0,7 0 7 15,8 1-2-15,7 3 1 16,8 0 2-16,7 3-4 0,7-3 8 0,5 1 1 15,9-3-1-15,2-1 5 0,6 3-8 0,-3 2-2 0,-6-3-3 16,-9 3 0-16,-12-8-1 0,-16-7-2 0,-9-2-1 16,-14-7-1-16,-7 3 5 0,-13 0 2 0,-11 0 4 15,-7 2-1-15,-13-1 1 0,-5 0-2 0,-7-1 1 16,-4 1-3-16,-4-2-5 0,-1 0-6 0,-3 2-17 16,0-1-33-16,-7 1-65 0,4-1-117 0,-5-1-264 15,1 0-763 1</inkml:trace>
  <inkml:trace contextRef="#ctx0" brushRef="#br0" timeOffset="116587.6847">19820 6491 3164 0,'5'-18'184'0,"7"-5"-167"0,14-6-10 0,15 2-7 15,15 0 13-15,11 0 10 0,12 0 3 0,4 2 2 16,9 2-7-16,4 3-5 16,2 3-3-16,6 1-10 0,2 3 1 15,4-1-4-15,3 2 0 0,3-2 0 0,3 2 0 16,-5-1 0-16,0 1-1 0,-2-4-6 0,-5 1-13 0,2 1-22 16,-3-2-40-16,-5 1-45 0,-6 0-60 0,-9 2-97 15,-15 3-171-15,-19 2-570 0,-20 7-263 0</inkml:trace>
  <inkml:trace contextRef="#ctx0" brushRef="#br0" timeOffset="116876.9541">20277 6725 2245 0,'-36'19'173'0,"-4"0"-145"0,-2 4-12 0,21-6-4 16,20-12 58-16,11-3 43 0,16-4 36 0,14-4 5 15,17-11-54-15,19-5-36 0,13-6-30 0,16-4-10 16,10 0-8-16,9 0-5 0,9 0 2 15,9 0-9-15,-1 0 0 0,0 6-2 16,-1 2-3-16,-8 3 3 0,-5 5-1 0,-6-1 2 16,-10 0 2-16,-4 4 3 15,-17-1 3-15,-11 2 4 0,-10 0 5 0,-12 2 1 16,-14 1 2-16,-14 4 7 0,-16 1 8 0,-7 3 19 0,-10 1 8 0,2 1-12 16,-2-3-7-16,-2-1-31 0,-4-2-18 0,5 0 0 15,-2 3-14-15,0 1 12 0,5 1-1 16,0 0-1-16,1 0 1 0,1 0-2 0,1 0-9 15,-1 0-14-15,1 0-37 0,0 1-42 0,0 1-81 16,-1 4-198-16,1 5-743 0,-1 0-518 16</inkml:trace>
  <inkml:trace contextRef="#ctx0" brushRef="#br0" timeOffset="121908.7315">11637 4877 1 0,'1'-4'0'0,"-1"-2"0"0,0 0 0 0,0-1 0 0,0 3 0 15,0 0 0-15,0-1 137 16,0 0 77-16,-2 0 11 0,0 0-22 0,0 0-27 0,-1 1-27 0,-1-1-18 15,0-1 17-15,-1 3 20 16,0 0 12-16,1 0-10 0,-2 0-33 0,1 0-39 16,-1 1-24-16,1-1-15 0,0 1-8 0,-2 0-4 15,2 0-4-15,-2 1-5 0,1 0-6 16,1 1-6-16,-3 0-6 0,1-1-2 0,-3 1-4 16,-1-2-4-16,-2 4-3 0,1-1-4 0,-2 1-1 15,-5 3 1-15,1 1-1 16,-5 2-1-16,0-1 1 0,-5 7 1 0,-1-2 1 0,0 2 7 15,-4 0 3-15,0-1 0 0,-2 1 2 0,1 2-6 0,2 1 29 16,-3 2 5-16,-1 2-3 0,0-2 8 16,1 1-23-16,1 1 6 0,2 0 0 0,1 4-9 15,-4 1-8-15,-2 2-11 0,2 1 0 0,2 4-1 16,0 2-1-16,0 1 0 0,0 3 2 0,3-4-1 16,0-1-1-16,2 1-1 15,5-3 0-15,-4 4-1 0,0 0 2 0,3 4 2 16,0 1-3-16,0-2 5 0,1 5 0 0,1 0-1 0,0 0 1 15,3 1-1-15,-2-1-1 0,2 1 2 0,0 3-7 16,4-1 3-16,-1-1 1 0,3-3-1 0,2 3 12 16,1-1-6-16,0 4 2 0,2 0 1 15,2 1-8-15,3-3 2 0,4 0 4 0,4-1-3 16,0-2 3-16,5 1-3 0,4-4-2 0,1-3-1 16,5 1-2-16,1-6 0 0,2-1 3 15,2-1-4-15,1-5 2 0,2 0 5 16,3-5-1-16,0-1 2 0,5-2 4 15,-3-6-4-15,1-1 4 0,-2-4 2 0,4-1-3 0,1-3 1 0,1-3-3 16,3-3-3-16,3-1 1 0,0-2 0 0,1-4-1 16,3 2 1-16,3 0-3 0,0-5-1 15,1 1 1-15,0-1-1 16,1-3 1-16,-2 4 0 0,-3-3-3 0,-4 3 0 16,-8 1 1-16,-7 3-1 0,-4 2 0 0,-7-1 2 0,-3 3-2 15,-5 0 2-15,-4 1 2 0,-2 1 3 0,-1 1 6 16,-3 1 5-16,0-1 6 0,-2 1 2 0,2 1-2 0,-1-2-8 15,1-4-10-15,0-3-7 16,-1-3-2-16,1 0 2 0,0 2 1 0,-1 2-1 16,-2 3-9-16,2-2-7 15,-4 0-9-15,-3 0-8 0,0-2-7 16,-4 2-3-16,-2 4-1 0,-5-3 6 0,-2 3 8 0,-6-2 2 0,-2-2 2 16,-4 2 2-16,-3-3 5 0,1 0 8 0,-1-3 11 15,6 1-2-15,0-3-1 0,3 0 0 16,1-1-4-16,3 1 3 15,5 1-1-15,-1-3 2 0,6-1 2 0,2 1 4 0,4 0 3 0,3 1-3 0,2 4-6 16,2 0-9-16,1 0-3 0,3 2 2 0,2 1 5 16,2-1 8-16,3 0 4 0,3 2 2 15,5 0 1-15,2-1 1 0,4 3 1 16,4-1-2-16,1 2-1 0,5-2 0 0,2 3-4 16,3-2 2-16,1 0-1 0,4-1 0 0,-4 1 2 0,0 0-2 15,0 3-1-15,-4 2 0 0,0 2-4 0,-8 3 1 16,-1 1 0-16,-6 2 0 0,-4 3 2 15,-6 3 3-15,-7 0 1 0,-1 5 10 0,-7 3 4 16,-2 4 7-16,-6 5 1 0,-4 2 0 0,-6 1 0 16,-1 3-6-16,-1 3 1 0,-4 2-5 15,3 0-2-15,-3-1-1 0,4-1-3 0,1-4-1 16,2-4-3-16,1 1 0 0,3-4 0 0,0 0 0 16,1-1-2-16,3-3-1 0,0-4 0 0,2-2-2 15,0-5-4-15,4-2 4 0,2-6-2 0,1-1 0 16,2-4 4-16,-1 0-5 0,2-3 2 0,2 0-4 15,-1-1-8-15,-1-1-2 0,1 2-16 0,-1-1-18 16,1 1-22-16,0-2-36 0,-1-2-29 16,3 1-34-16,1-3-71 0,-1 0-122 15,4 1-388-15,-2-2-697 0</inkml:trace>
  <inkml:trace contextRef="#ctx0" brushRef="#br0" timeOffset="124618.3524">11439 7083 1 0,'-5'-5'122'0,"-4"-1"-58"15,0 1-11-15,0 4-25 0,1 1-1 16,1 0 42-16,-3 0 44 0,0 1 49 0,0 0 38 16,1 1 19-16,-3-1-17 0,2 0-24 0,1 1-21 15,0-1-28-15,0 2-6 0,1 0-11 0,3 0-21 16,-2-1-14-16,1 1-25 0,-1 1-14 0,-2 5-3 15,-3 1-11-15,-2 3 6 0,0 2 2 0,-2 2 0 16,1 1 2-16,-3 3-4 0,1 1-1 16,1 5 4-1,-5 2 0-15,0 3 4 0,-3 2-1 0,-2 2 1 16,0 2 2-16,-3 1 0 0,3 4 0 0,-4 2-2 16,1 2-4-16,3-3-1 0,1 0-4 0,-2 0-3 0,2 2-4 0,-1-1-2 15,2 3-5-15,1 2 0 0,0 1-3 0,3 2 0 16,3 0-2-16,-2 2-1 0,2 2-1 0,2 0-1 15,0 3 1-15,3-1-1 0,1 0 2 16,1-3-1-16,2-5-4 0,4-1 0 0,0-2-6 16,3-2 3-16,1 0 1 15,4-3 0-15,-1 1 7 0,5 1-5 16,1-4-1-16,2 1 2 0,1 1-3 0,2-3 5 0,3-3 1 16,2 3 0-16,2-4-2 0,0-2-3 0,3-2 1 0,3-5 1 0,2-2 4 15,1-3 1-15,0-1-2 0,0-4 2 16,-1-2 0-16,-2-3-3 0,2 0 4 15,1-5 1-15,-1-1 4 16,0-5 3-16,2-1 0 0,0-5 1 0,-1-2-2 16,0-4 4-16,0 0-3 0,1-6 1 0,-1 0-3 0,0 0-3 0,-1-3-1 15,-5 0-6-15,-1 1 2 0,-3 1 2 16,-3 0-1-16,-3 1 4 0,-1 0-6 0,-2 3 3 0,-4 0-1 16,0 4 0-16,-3 2 5 0,-1 0-4 15,-1 2 0-15,-1-1-1 0,1-1-4 16,-1 1-1-16,0-4 2 0,0 4-2 0,1-2-1 15,-1-2-1-15,-1 1-5 0,0-4-1 0,-3 1-2 0,1-3-1 16,-2-1-3-16,-2-3-3 0,-4-2-2 16,-1-2-5-16,-3-4-2 15,-4-1 1-15,-4-1 7 0,0-2 1 0,-5 2 4 0,-2 0 4 16,-1 1-9-16,-1 2 12 0,1 5 0 16,2 1 1-16,3 6 10 0,3 3-9 0,4 4 0 0,4 3-4 15,0 1-5-15,5 4 5 0,3 0 0 0,2 0-2 16,3 0-3-16,1 1-17 0,1-1-7 15,2 4 7-15,2 3 4 0,2 4 16 16,2 1 10-16,3 1-3 0,6-1 1 16,2 2 0-16,2-3 4 0,8 1 0 0,6-3 4 15,4 0-2-15,1-1-3 0,3-1-2 0,-2 2-7 0,-1-1 4 16,-1 0 1-16,-4 3 2 0,-2 0 5 0,-4 0-6 0,-7 1-3 16,-4 3 1-16,-4 3 1 0,-5 3 5 15,-4 4 6-15,-3 3 4 0,-3 0-1 16,0 3-3-16,-5 4-2 0,-2-3-3 0,0 4 3 15,-6-1-3-15,1 4-1 0,-3 1 1 0,3 0-5 0,0-1 1 16,-1 3 1-16,1 0 0 0,0 3 2 0,3-1 0 16,-1 1-3-16,3 1-1 0,-1-4-2 15,2 1 2-15,1-4 0 0,0-1 1 0,3-6-1 16,-2-5-2-16,-1-3 1 0,4-4-3 0,0-4 1 16,1-5-2-16,0-6-1 0,-2-2 3 15,4-3-6-15,-2-1-1 0,0-1-5 0,0 1-12 16,1 0-7-16,-1-1-20 0,1 1-34 0,-1-2-45 15,4-2-35-15,-2-3-102 0,1-3-254 16,3-1-555-16,-1 1 73 0</inkml:trace>
  <inkml:trace contextRef="#ctx0" brushRef="#br0" timeOffset="130678.3368">11920 5778 1513 0,'-11'-6'93'0,"-2"-3"8"0,0 1 19 0,7 6-37 15,4-1 0-15,3 3-9 0,1 0-33 16,2 0-35-16,-1 0-29 0,-2-1-17 15,0 2-7-15,2-1 10 0,-2 0 17 0,3 0 67 0,7-2 42 16,4-3 32-16,11-2 18 0,11-2-40 0,6-1 8 16,4-4-22-16,8 0-15 0,7 0-11 15,11-1-42-15,6-2-5 0,7 1-3 0,2-2-5 32,8 1 3-32,9-3-4 0,7 1 3 0,0-2 0 15,8 1-1-15,-1 0 1 0,2 0-1 0,1 0 0 0,3 2 1 16,-2 1 2-16,0-1-1 15,-2 4 0-15,-5 1-3 0,0-2 0 0,-6 3 2 0,-3-2-2 16,-3 3 0-16,-5-3 1 16,-2 3 0-16,-4-3 3 0,-2 1 3 0,1-3-2 0,-2-4 1 0,-4 1 0 0,-3-3 2 15,-4 4 2-15,-2-3 2 0,-4 1 0 0,-4 1-2 0,-6 0-1 16,-4 4-3-16,-4-2 0 0,-5 2 1 16,-6 2-2-16,-5 1 0 0,-3 1-1 0,-10 2 0 15,-1 1 2-15,-9 1 1 0,0 2 0 16,-7 2 1-16,0-1-2 0,-4 0-1 0,0 3 0 0,-1-2-4 15,3 0 1-15,-2 1-3 0,4-1-1 0,1 0 1 16,1-3-3-16,0 3 0 16,3-2 0-16,-1 2-1 0,-1-1 1 0,0 1 0 0,-2-2 1 15,-1 2 2-15,1-1 4 0,-2 1 1 16,-4 0 3-16,1 3 4 0,-3-3-1 0,-1 2 3 16,-1 1 2-16,0-1 1 0,0 1 0 0,0 0-1 0,0 0-4 15,0 0-2-15,0 0-3 0,0 0-1 0,1 0-2 16,0-1-5-16,0 1 2 0,2-3-7 15,2 0-1-15,3-4 3 0,1-2-2 16,3-3 4-16,0 2 1 0,1 1-4 0,-1 1 6 0,-6 0 0 16,3-2 1-16,-1-1 3 0,3-2-4 15,-1 2 1-15,-1-4 1 16,2 2 0-16,-1-3 1 0,-1 0 1 0,0 2-2 0,-4-6 0 16,1 5 5-16,-3-4-1 0,-1 2 2 0,-2-3 0 15,0-6-7-15,-2-2-1 0,0-4-1 0,-4-5-6 16,2-7 5-16,-4-4 1 0,3-5-4 0,-2-6 4 15,-1-7-4-15,3 1-1 16,-1-4 1-16,2-6-1 0,0 0-1 0,2 0 1 0,1-1 0 16,-2 2 0-16,-3 2 2 0,3 1 0 15,-6 3-2-15,0 7-5 0,-1 2 3 0,-6 2 1 0,0 0 0 16,-5 3 0-16,-5 4-2 0,4 4 1 0,-7 4-2 16,3 7 4-16,-2 1-3 0,-1 4-3 0,-1 2 3 15,2 1-3-15,2 3 3 0,-3 3-1 16,1 0 0-16,2 6 1 0,0 1-1 0,2 0 1 15,-1 3-1-15,4-2 0 0,1 6-2 0,-1 1-2 16,0 0-3-16,0 6-3 0,-6 0 1 0,3 5 1 16,-7 1 4-16,-6 2 2 0,0 5 0 15,-10 2 1-15,-3 4 1 0,-3 2-3 0,-7 3 8 16,-1-2 2-16,-8 0 0 0,2 1 4 0,-3-3-3 16,-1 1-4-16,-1-3 3 0,1 0-1 15,-6 1 1-15,-3 0 1 0,-3-1-2 0,-7 3-1 0,-3-2 1 16,-6 2 0-16,0 1 3 0,-2-1-1 15,-5 1-1-15,1 2 1 0,-5 0-5 16,-1-2 0-16,0 1 4 0,2-2-1 16,3 0 1-16,0 1 4 0,0 1-5 0,4-1 1 15,1-2-1-15,3 0-5 0,7 1 6 0,6-3 0 0,7-2 0 16,4 1 1-16,7-3 0 0,5-1-2 16,3 2 1-16,1 0 1 15,-1 1-2-15,1 0 1 0,-2 1-1 0,1 3-1 0,1-1 2 0,3-1-1 0,3 1 0 16,-2-5 5-16,6 1-5 15,4 0 0-15,3-3 2 0,2-1-8 0,6 1 7 0,0-2 0 0,6 1-1 16,8-5 4-16,6-3-4 0,4 1-2 16,8-3-1-16,1-1-4 0,0 1-3 15,1-1-5-15,1 0-7 0,-2-1-4 0,2 1-4 16,-2 0-2-16,0 1 14 0,1 6 11 0,0 0 4 16,0 6 10-16,1 2-6 0,-2 2-3 15,0 5 2-15,0 5 2 0,-2 1 2 0,0 8 1 16,-3 1-5-16,0 3 0 0,0 5-2 15,-4 3-1-15,2 2 2 0,-2 3 2 16,3 4-2-16,-4 4 0 0,2 2 3 0,2 0-3 16,-2 3 2-16,4 0 0 0,-1 4-1 0,5 0 2 0,0 1 0 0,1 0-1 15,4-1 2-15,0-4-3 0,1 0 1 0,-1-6-10 16,3-8 6-16,-1-2 2 0,-1-5 3 16,2 0 10-16,-2 1-8 0,-2-4 1 15,3-3-3-15,-3-3 2 0,0-4-1 0,1-6-1 16,-2-4 0-16,1-4 1 0,0-5-6 0,1-3 5 15,-2-3-2-15,-1-3 1 0,1-3 7 16,0 0-3-16,-2-1 5 0,0-1 3 0,1 1-3 0,0-1 10 16,6-3 3-16,4-2-1 0,7-3 4 15,6-3-12-15,5-3-6 0,1 0-7 0,2-4 0 0,4 1-2 16,1-1 1-16,6 2 0 0,3-1-6 0,3 1 4 16,2-1 1-16,8 2-1 0,2-1 7 15,5-2-5-15,4 2 0 0,3 0-1 16,-2-1-5-16,5 2 5 0,-1 0-1 0,1 3 0 0,-2-1 5 15,0 3-4-15,-3 4 0 0,-2-2 1 16,-3 4 0-16,-5 1-1 0,-4 2-19 0,-11 1-7 16,-9 2 12-16,0 2 5 0,-3 1 20 0,1 0 7 15,3 1-7-15,-10-2-5 16,-2-1-1-16,0 1 0 0,-6-1-10 0,-1 0 6 16,-4 2 0-16,-1-3-1 0,-4 0 7 0,-1 1-5 15,-1-2-1-15,-7 2-2 0,1-2-1 0,-3 0 2 0,0 0 1 16,0 0 2-16,-2 2 4 0,2-2-1 0,-1 0 0 15,1 1 2 1,-1-1 0-16,1 0 0 0,-1 0-2 16,1 0 0-16,0 0-6 0,-1 0 5 15,1 1-2-15,-1-1-2 0,1 0 5 0,0 0-6 0,1 0-1 0,-1 0-1 16,0 1-6-16,0-1 2 0,-1 0 0 0,1 0-4 0,0-1 5 16,0 1-7-16,0 0 0 0,0 0-1 0,0 0-7 15,-2 0 1-15,4 0-1 0,-2 1 2 0,1 2 10 16,0 2 0-16,0 0-1 0,1 4-10 15,1-3-12-15,-1 0-14 0,0-1-10 0,-1 3-9 16,1 1-15-16,1 0-3 0,-3 2-12 0,0-2-24 0,0 1-33 16,0 0-63-16,2 1-47 0,-2 0-113 15,0 2-383-15,0-1-47 0</inkml:trace>
  <inkml:trace contextRef="#ctx0" brushRef="#br0" timeOffset="137793.0673">19681 6971 352 0,'-11'-7'44'0,"-5"-1"-45"0,-4-4-5 0,2 4 1 0,1 5 20 0,3-3 46 15,3 2 63-15,-1 2 59 0,0-1 51 16,5 0 7-16,-3 1-20 0,2 0-29 0,1 0-31 16,1-1-22-16,1 1-10 0,2 2-14 0,2-1-13 15,2 1-15-15,2 0-27 0,-2 0-26 0,3-1-13 16,2 1-11-16,5-5 7 15,11-1 14-15,15-6 8 0,15-4 8 0,13-4 0 16,12-3-9-16,11-5-9 16,9 1-4-16,14-4-5 0,11-1-2 0,9 3-3 0,9-1-3 0,3 3-5 15,2 1-1-15,7 1-1 16,4 2 2-16,1 1-2 0,1-1 0 0,-3 3 0 0,-3 3-2 16,-7-3 4-16,-4 2 2 0,-11 2-2 0,-13 1 3 15,-7 1-1-15,-12 2-1 0,-12 0 6 0,-7 4 2 0,-16 1-2 16,-13-2 6-16,-11 2 4 0,-17 3 8 15,-5 2 14-15,-13 2 10 0,-3 0 8 0,-3 0 8 16,2 1-10-16,-2-1-10 0,1 0-12 0,0 1-21 16,-2-1-3-16,3 0-7 0,-1 0-6 15,0-1 2-15,0 0-8 0,-4 1 0 0,1 0-2 16,2 0-4-16,2 0 3 0,0 0-3 0,0 1-1 16,1-2-2-16,-1 1-2 0,0 0 0 15,0 0-1-15,0 1 4 0,0-1-3 0,1 0 2 16,-1 0-1-16,0 0-5 0,0 0 0 15,0 0-3-15,0 0 1 0,1 1 11 0,-1 3-7 0,0 0-4 16,0 1-11-16,0-2-24 0,0 2-9 0,0-2-22 16,0 1-32-16,-1 0-31 0,0 4-62 15,-4 2-110-15,-4 2-328 0,-8 4-797 16</inkml:trace>
  <inkml:trace contextRef="#ctx0" brushRef="#br0" timeOffset="138594.4996">21461 6642 1299 0,'-2'-19'597'0,"1"-8"-540"16,-1-1 14-16,2 7 12 0,1 8 1 16,0 2-13-16,2 4-22 0,4-1-20 0,-4 3-20 15,2-1-15-15,-3 5-36 0,-2 2-6 0,0 5 2 16,1 5 15-16,4 6 41 0,-1 8 19 0,-3 7 9 15,-1 10 6-15,-3 11-5 0,-4 9-7 16,-1 10-2-16,-2 8-11 0,-2 7 0 0,0 9-2 16,-5 5-4-16,3 4 4 15,0 4-4-15,-1 0 0 0,4-4-2 0,-1-2-5 0,2-9 3 16,1-4-2-16,0-6 1 0,6-10 1 16,0-4 1-16,1-9 5 15,2-4 1-15,0-6 3 0,3-8-2 0,1-8-1 0,2-8 5 0,-1-6 5 0,4-7 10 16,-1-3 12-16,3-4 7 0,0 1 3 15,6-4-1-15,6-1-6 0,7-3-7 16,4-3-4-16,13-7-6 0,7-1-7 0,10-9-4 0,15-2-10 16,12-4-2-16,12-6-3 15,9-4-3-15,9 0 3 0,7-1-5 0,4 4-2 16,2 2 0-16,0 1-5 0,-2 5 4 0,-4 1 0 0,-11 4 0 0,-5 4 2 16,-5 0-2-16,-10 2 0 0,-7 3-2 15,-8 2 2-15,-7 0 0 16,-9 2 0-16,-8 1 2 0,-4-1-1 0,-8 2 1 15,-3 0-1-15,-5 0-1 0,-8 3 5 0,-6-3-1 0,-7 4 5 16,-7 0 1-16,-5-2 2 0,-4 3 9 0,-1 0 7 0,0 1 6 16,-1-1 1-16,1 0-7 0,0 2-9 15,-1-2-8-15,0 0-7 0,-2 1-5 0,1-1-5 16,-1 0-3-16,2 0-2 16,-2 0 0-16,-4 2-6 0,-2 2-7 15,-2-1-22-15,0 1-49 0,1 0-69 0,-2 1-91 0,2-2-186 0,0 3-516 16,1 1-449-16</inkml:trace>
  <inkml:trace contextRef="#ctx0" brushRef="#br0" timeOffset="139146.8363">23640 7368 2671 0,'-9'-14'21'15,"1"0"-8"-15,3-4-36 0,7 7-9 0,10 2-1 0,7-3 8 0,9-1 35 16,7-1 16-16,3 3 10 0,2 2 8 16,1 1-5-16,1 6-8 0,8 1-6 0,-2 3-7 15,3 4-4-15,1 3-2 0,1 4-3 0,0 5-1 16,-2 4-7 0,-1 5 0-16,-2 6-2 0,-5 1-2 0,-1 6 3 0,-4 5 0 15,-6-2 2-15,-8 2 3 0,-7-4-1 16,-5-1-1-16,-4-6 1 0,-3 1 4 0,-4-3 3 15,-4-1 7-15,0 0 5 0,-1-4-1 0,-2 2 7 0,-3-4 4 0,1 2 3 16,-6 4 5-16,-3 5-3 0,-6 7-3 16,1 6-5-16,-8 5-6 0,-4 9-2 0,-4 4-5 15,-1 5-3-15,-3 2 1 16,-4 1-7-16,0 3-2 0,-2-3-3 16,6 1 3-16,1 2-3 0,1-7 3 0,7-3 0 0,2-4-7 0,4-9 5 15,6-8-4-15,2-7 0 0,8-10 4 0,1-7-6 16,5-3 4-16,-2-6-2 0,4-2-3 0,-1-3 6 0,3-2-14 15,-1-3-19-15,2 0-27 0,-1-4-59 16,2 0-57-16,-1-2-116 0,2-1-363 16,0-6-938-16</inkml:trace>
  <inkml:trace contextRef="#ctx0" brushRef="#br0" timeOffset="143856.6054">25472 7197 164 0,'7'-13'183'0,"3"-6"32"0,0-4 23 0,-1 3 32 15,1 2 24-15,-5 0-11 0,4 4-46 0,-5 1-37 0,1 3-28 16,-3 1-27-16,-2 5-28 0,2 2-27 16,-4 2-31-16,2 1-37 0,0 0-34 0,-1-1-14 15,1 5 10-15,0 6 18 0,0 4 20 16,1 8 12-16,-1 5-3 0,0 5-4 0,-1 4 2 16,-1 6 3-16,-2 5-5 0,-2 6 5 15,-3 8-4-15,-2 7-8 0,0 5 3 0,-6 2-7 0,0 1-2 16,-3-1 3-16,0 0-7 0,-1-1 1 15,-2-1-1-15,6-4-6 0,-2-6 1 0,3-11 0 0,5-8-3 16,3-12 6-16,5-3 6 16,4-7 4-16,3-4 10 15,3-3 3-15,6-7 8 0,2-5 8 0,6-4 2 0,7-5-2 0,7-8-10 0,6-6-10 16,7-7-10-16,2-6-4 0,6 1-4 16,1 1-3-16,-2 3-2 0,-3 3-5 15,-3 2-5-15,-2 2-13 0,-5 0-30 0,-2 1-33 16,-8 2-48-16,0-1-71 0,-4 3-118 0,1 3-458 0,-3-2-808 0</inkml:trace>
  <inkml:trace contextRef="#ctx0" brushRef="#br0" timeOffset="144177.3005">26212 7650 2045 0,'-7'-14'352'0,"-2"-2"-271"0,-1 0 2 0,5 5 10 0,3 6 8 16,1 2-6-16,-2 2-22 0,2 1-23 15,-2 1-28-15,2 0-20 0,-2 4-9 0,-3 6 1 0,-1 2 4 16,-3 8 5-16,0 3 0 0,-1 2-2 0,-1 1 0 16,5 2-4-16,1 1 2 0,1 1 1 15,5 2 0-15,1 1 6 0,5-3-5 0,4-4 0 16,4-3 3-16,2-7-3 0,2-5 7 0,5-5 8 16,1-6 7-16,3-5 7 15,2-4-1-15,1-5-3 0,2-5-6 16,0-4-6-16,1-5 2 0,-1 0 3 15,-6-3 3-15,-4 3 2 0,-9-1 0 0,-5 3-1 16,-7 1-7-16,-4-3-2 0,-7 1-10 0,-8 1-7 0,-7 0-3 0,-7 7-8 16,-3 5-1-16,-5 3 0 0,-1 8-1 15,-3 7 2-15,-1 7-7 0,2 6-15 0,1 6-35 0,13 2-61 16,5-2-86-16,13-1-148 0,8-1-357 16,9-6-808-16</inkml:trace>
  <inkml:trace contextRef="#ctx0" brushRef="#br0" timeOffset="145417.0187">26641 7476 2357 0,'-23'-6'212'0,"-7"1"-179"0,-6 2 8 0,5 5 0 16,6 4 5-16,3 1 11 0,-1 5-1 0,6-2-13 16,5 2-16-16,5 1-10 0,8 2-7 15,9 3 3-15,4 3 3 0,7 4 0 0,7-3-1 16,2 2 1-16,6-6-4 0,5-2 2 0,0-4-2 15,1-5 0-15,2-5 0 0,-4-2 0 0,-3-3 3 16,-3-7 3-16,-4 0 1 0,-4-6 2 16,-5 2-1-16,-5-5 0 0,-1-2-1 0,-5 0-4 0,-4-8-2 31,-2-2-2-31,-4-5 0 0,-4 5 0 16,-2 4 2-16,-2 7 2 0,1 6-2 0,-3 7-3 15,1 3-8-15,2 4-10 0,-2 4-2 0,-5 8-1 0,-1 9 4 0,-2 8 5 0,2 9 2 16,4 3 3-16,3 5-2 0,6 0 4 0,6 0 0 15,3 2-2-15,7 1 3 0,3-1 0 16,4 2 1-16,2 0 5 0,1 3-7 0,-2 0-4 0,3 1-1 16,-4-1-6-16,-1 0 10 0,-3 1 0 15,-4 2 1-15,-3-1-1 0,-8-1-4 16,-3 0 0-16,-9-1-2 0,-1 1-1 0,-8 1 3 0,-2-1-1 16,-4-1 1-16,-4-4-1 0,-2-1-2 15,-2-3 1-15,0-7-1 0,1-6 7 0,1-9 2 16,5-11 3-16,-1-8 8 0,6-6-1 0,4-9-1 15,2-9-4-15,4-7-7 0,3-14-6 16,5-9-6-16,5-11-2 0,7-8-2 0,7-7-1 16,9-1 4-16,6 0 0 0,5-2 1 0,6 0-1 15,5 5 0-15,4 1 1 0,5 7 1 16,1 6 4-16,4 6-1 0,0 6-2 0,1 3 3 0,2 5-4 16,-5 4 4-16,-1 4 2 0,-6 4 0 15,-5 4-1-15,-8 6-2 0,-12 3 0 0,-7 3 3 16,-5 5 9-16,-10 4 9 0,-4 1 8 0,-3 4 4 15,0-1-5-15,-6-1-10 0,-2 0-10 16,-1 0-4-16,-10 1 2 0,-3 4 2 0,-6 4 1 16,-4 4-5-16,0 3-2 0,1 0 1 0,4 5 2 15,1 3-1-15,0 2 4 0,5 3-1 0,2 6-4 16,6-1 1-16,2 7-6 16,10-1 6-16,3-3 0 0,3 3-2 0,11-2 4 0,2-7-5 0,10-5 0 15,7-5 1-15,4-9-1 0,5-3 5 0,1-8 1 16,1-6-1-16,-1-7 8 0,-3-2-7 15,-5-5 6-15,-4-2 2 0,-5-1 2 16,-7-2 4-16,-3-1-5 16,-4 0-1-16,-3-1-7 0,-4-4-2 0,-4 4 4 0,-3-3 0 0,-4 5 4 0,-3 6 1 15,-2 4-5-15,-1 5-3 16,0 4-9-16,-3 3-1 0,0 4 0 0,-1 5 0 0,-2 5 3 16,5 0-2-16,2 6 0 0,2-1 1 15,5 1-1-15,4-1 3 0,4 4 1 0,7 0 0 16,4-1-2-16,7-2 0 0,7-3 3 0,6-5 2 15,5-5 4-15,6-4 0 0,4-4-2 0,2-5 1 16,2-5-3-16,-3-5 6 0,-7 0 4 0,-5-6 3 16,-7-2 1-16,-2 0-7 0,-2-6-5 15,-4-5 1-15,2-7-4 16,-6-7 7-16,-3-6-2 0,-6-5 0 0,-4-5-1 0,-3-5-3 0,-2-5 1 16,-5 0-1-16,-2 0 2 0,-5 3-1 0,-1 4-1 15,-4 4 2-15,1 8-5 16,-3 8 4-16,2 6 0 0,-3 8-1 0,2 8 3 15,0 4-3-15,5 8-1 0,0 8-1 0,2 3-5 16,5 2-8-16,3 3-10 0,-1 6 0 0,0 8 5 0,-3 11 6 16,-1 9 12-16,-3 12 0 0,6 6 1 15,1 6-1-15,5 4 0 0,0 4 1 0,7 3 0 16,1-1-2-16,6 1 2 0,2-2-3 16,3 0 1-16,5-2-2 15,6-6-3-15,3-8-3 0,1-11-3 0,8-8 8 0,1-11 2 0,1-7 4 16,-1-9 4-16,1-6 1 0,-7-7 2 15,-3-9 2-15,0-7 1 0,-2-6 0 0,0-8-1 16,-3-7-2-16,-2-11 3 0,-4-8-8 0,-4-4 0 0,-5-7-2 16,-3-1 1-16,-3 1 0 15,-7-2 0-15,1 2-1 0,-5 7-2 0,-5 3 1 0,0 8 1 16,-3 11 1-16,-3 9 5 0,2 10-4 0,-3 11-5 0,2 6-4 16,-5 6-11-16,2 5 4 0,0 8 0 15,-5 7 6-15,-2 6 6 0,0 9 0 16,1 4 2-16,4 4 0 0,2 6-3 15,7 4 3-15,5 5-1 0,4 4 1 0,7 1-1 16,8 5-2-16,3-2-1 0,1 1-1 0,5 2-7 0,-2 2-9 16,4-1-20-16,-5-3-28 0,0-2-48 15,-6-5-58-15,-1-5-66 0,-2-7-118 0,-3-5-200 0,-3-12-361 16,-1-9-62-16</inkml:trace>
  <inkml:trace contextRef="#ctx0" brushRef="#br0" timeOffset="146021.8778">28674 7432 1083 0,'-21'-14'398'16,"1"0"-120"-16,-6-1 15 0,11 8-66 0,12 6-46 16,4 0-41-16,2 0-48 0,6 0-26 0,2-2-5 15,11-2 0-15,12-2-5 0,9-2-11 0,7 1-9 16,4 1-15-16,7-1-4 0,0 3-6 16,0 1-5-16,0-1-1 0,-4 3-3 0,-2-3 0 15,-4 3 3-15,-7 0 2 16,-9-2 3-16,-13 2 3 0,-7-1 10 15,-9 1 7-15,-5 2 8 0,-3 1-1 0,-5-1-12 16,3 1-11-16,-4 3-16 0,-4 4-5 16,-10 8 1-16,-8 6 4 0,-4 5 1 0,4 1 1 0,5 2-2 15,7-1-3-15,9 2-1 0,6-1 1 0,7 2 1 0,8-2-2 16,3-4 8-16,8-4 0 0,4-2 5 0,5-7 0 16,-1-3 5-16,4-4 2 0,-4-4 2 0,-2-3 8 15,0-5-4-15,3-5-2 0,-3-2-3 0,1-6-4 16,-3-1 2-16,-6-4 2 0,-1-3 1 15,-4-4 0-15,-6-5-7 0,-5-1-3 0,1 0-3 16,-4 4-2-16,-1 6 4 16,0 6 1-16,-2 7 3 0,0 8-2 0,0 3-5 15,0 3-11-15,0 0-17 0,0 5 0 0,-3 2 5 0,2 9 7 0,-5 7 15 16,2 4 1-16,-2 7 2 0,5 5 5 16,0 7 2-16,3 3 1 0,1 1-2 0,3 1-2 15,1 0-3-15,1 5-1 0,-4-1 2 16,4 2 1-16,-4 2 3 0,1-1 0 0,-2-1-4 0,-4-1-4 15,-3-1-4-15,-4 1 2 0,-3-2-1 0,-6 0 1 16,-4-1 1-16,-1-5-2 0,-10 0 1 16,-3-5 0-16,-3 0-2 0,-1-3 2 15,1-7-3-15,2-7-1 0,1-9 6 0,7-12 5 16,8-8 6-16,4-10 5 0,6-9-3 0,1-11-7 16,7-12-5-16,9-8-6 0,7-12-1 0,10-12-1 15,13-10 1-15,6-11 2 0,10-5-1 0,8 6-6 16,2 8 2-16,-1 17-2 0,0 15-3 15,-9 15 7-15,-2 12-4 0,-3 9-2 0,-5 10-4 16,-3 5-21-16,-2 5-46 0,1 5-70 16,-4 3-160-16,4 4-741 0,2 3-613 0</inkml:trace>
  <inkml:trace contextRef="#ctx0" brushRef="#br0" timeOffset="146730.1621">30851 7286 2936 0,'-2'-21'39'15,"0"-8"-8"-15,-1 1 7 0,-2 14 8 0,4 8-9 0,1 4-9 0,0 2-28 16,-1 3-18-16,0 8 0 0,-2 7 10 0,-2 17 15 16,-4 13 6-16,6 8-5 0,2 9 1 15,3 4-6-15,7 3-1 0,1 3 1 0,2 4-2 16,-1 1 1-16,3 0 0 0,-3 2 0 15,-5-3-4-15,2-7 2 0,-6-8 0 0,2-14-1 16,0-15 4-16,-4-10-2 0,0-12 3 0,-2-7 12 16,0-6 23-16,-2 0 32 0,3-2 11 0,-4-7-9 15,-5-11-22-15,-6-9-30 0,-2-12-15 16,-3-7 0-16,0-10 0 0,2-5 2 16,-2-6-1-16,5-5-1 0,-7-3-2 0,7-5-5 0,-1 1-1 0,2-8-1 15,0 2 2-15,0-5 2 0,1 1 1 16,7 4 0-16,3 3-4 0,13 7 3 0,3 9 1 15,12 6 1-15,2 7 6 0,4 4-3 16,6 3-1-16,0 4-1 0,5 5-8 16,8 4 5-16,1 7-1 0,0 6 1 0,-2 9 5 0,-8 7-10 15,-5 10 0-15,-5 5-2 0,-3 8-4 0,-6 8 4 16,-6 5 2-16,0 12 0 0,-10 8 4 16,-1 5-1-16,-10 5 0 0,-7 4-2 0,-8 7 3 0,-8 4-12 15,-8 5-16-15,-4 6-33 0,-4 0-60 16,-6 4-84-16,3-9-122 0,-1-8-236 15,8-10-451-15,5-15-205 0</inkml:trace>
  <inkml:trace contextRef="#ctx0" brushRef="#br0" timeOffset="147281.3185">30845 7553 1540 0,'18'-29'336'0,"8"-10"-51"0,12-10-50 0,1 9-61 16,3 9-22-16,0 1-22 0,1 5-20 0,5 5-18 15,-3 4-21-15,3 4-16 0,1 6-15 0,-1 6-10 16,-1 1-8-16,2 7-9 0,0 4-2 15,-5 4-4-15,2 6 0 0,-5 3-1 0,-6 7-2 16,0 5-2-16,-10 3 0 0,2 5-2 16,-8 0 0-16,-7-2-2 0,-8-4 0 0,-6-2-1 0,-10-3 2 15,-8 1 2-15,-9-4-2 16,-1-3 3-16,-1-1 1 0,0-8 0 0,2-4 4 16,7-6 3-16,1-6 4 0,4-4 3 0,6-6 2 15,1-4-8-15,2-5-10 0,5-7-7 16,4-6-10-16,8-7 2 0,2-2 1 0,8-6 0 0,3-3 4 15,8-6-2-15,6-1 0 0,1 2 3 0,5 4-2 16,2 9 4-16,-4 5 1 0,-5 9 1 16,1 6 5-16,-4 6-4 0,-4 1 3 0,-1 5 0 15,-2 2-1 1,-2 2 1-16,-5 5-1 0,-1 0-1 0,-4 4-1 0,-4 0 2 0,-2 6-3 0,-1 0 3 16,-4 4 2-16,-2 1 0 0,-3 2 3 15,-6 4 2-15,-3 4 0 0,-4 2 1 16,1 3-2-16,0 3-4 0,4-1 2 15,2-2-3-15,3 0 0 0,4-2 2 0,2 0-2 16,7 1 1-16,1-4 1 0,5-4 1 0,4-7 2 16,6-2 2-16,1-7 1 0,2-6 0 0,-4-3 8 0,1-4 2 0,0-6 1 15,-6-2 4-15,4-4-8 0,-4-4-1 16,-1-2-2-16,-2-3-2 16,-5-2-2-16,-2-6-3 0,-5-3 1 0,-4-2-4 0,-3-3-1 15,-5 4 4-15,-1 2-5 0,-1 8 0 16,-1 8-2-16,-2 5-9 0,0 5-2 0,0 2-6 0,-2 8-2 15,1 2 1-15,-2 6 1 0,2 1 0 16,1 5-4-16,5-1-9 0,5 5-20 16,5 3-22-16,4-1-34 0,9 3-40 0,10 2-61 0,3 0-121 15,9 1-293-15,5-2-639 0</inkml:trace>
  <inkml:trace contextRef="#ctx0" brushRef="#br0" timeOffset="148589.7053">32794 7410 2081 0,'-13'-11'98'0,"-9"-2"2"0,-4-1-6 0,-4 6-2 16,-3 6 4-16,-1 4 1 0,-8 4-4 16,-6 4-14-16,4 5-17 0,1 5-16 15,8 1-22-15,9 2-13 0,5 4-9 0,9 2-10 16,7 2 1-16,5 0 0 0,8-2 1 16,5-5 4-16,9-2 4 0,5-4 4 0,6-4 3 0,3-2 3 15,0-6 0-15,4-6 4 0,-3-6 0 16,-4-4 0-16,2-4 4 0,-4-4 1 0,-1-4 2 15,-4-4 0-15,-6-4-2 0,-2-3-2 16,-3-4 1-16,-5-2-2 0,-2 1 3 16,-4 4 1-16,-3 9 6 0,-1 7 17 0,0 7-1 0,-3 5-5 0,3 5-16 15,0 0-29-15,-2 3-12 0,-3 6 2 16,-5 6 2-16,-4 11 14 0,0 9 5 16,-3 3-3-16,6 4 3 0,2 1 5 15,2 3-2-15,6 1 4 0,2 3 2 0,3 3-7 16,-2 1 3-16,-1 1 0 0,-1 3-3 0,-1-1 6 0,1 4-6 15,-1-1-4-15,1 3 2 0,-2 2-10 16,-4-3 5-16,1 4 4 0,-9-6-4 16,-1 0 11-16,-3-3-7 0,-8 1 0 0,2-3-1 15,-7 2-7-15,-8-6 3 0,1-4-3 0,-6-3 0 0,2-9-3 16,3-7-1-16,6-8 1 0,8-10 6 0,5-8 6 16,6-13-2-16,7-8-3 0,4-10-3 15,4-12-6-15,10-14-1 0,6-10 0 16,8-10 0-16,11-11 0 0,6-9-1 0,10-6-4 0,8-7 0 15,4-3-4-15,2 0 3 0,-1 1 2 0,3 9 2 16,-5 7 19-16,-30 53 3 0,3-10 3 0,-4 6-2 16,-1-7-12-16,-3 6-4 0,0-6-6 15,-12 6-2-15,0-6-7 0,-13 9 6 16,-6 4 5-16,-11 4 2 0,-13 3 7 0,-25-12-22 0,-7 15-1 16,1 15 1-16,25 14-2 0,-5 2 19 15,7 5-1-15,7-2-5 0,7 1-4 0,8 1-15 0,7 2-5 16,3 1 6-16,4-1 11 0,7 4 16 15,7-2 10-15,5 1 0 0,13-1-5 16,5 2 17-16,-20-6-5 0,7 1-4 0,2 1 4 16,5 3-23-16,2-1 2 0,3 7 6 0,1 0-2 15,5 3 13-15,-5 3 6 0,-3-1-2 0,-4 0 5 0,-5-1-7 16,-7 1 2-16,-5-1 5 0,-5 0-4 16,-6-1 5-16,-5 2 0 15,-3 1-5-15,-4 1-3 0,-4 2-1 16,-2 0-3-16,-2 2-2 0,-1 0 3 0,0 3-8 0,1-3-6 0,3 1-5 15,0-2-15-15,4 1-22 0,5 1-36 0,4-3-47 16,3-3-48-16,7-4-58 0,3-2-37 16,4-3-37-16,2-6-53 0,3-4-71 0,1-4-30 0,4-4 12 15,0-6 103-15,0-3 348 0,1-7 0 16,0-3 0-16,-3-3 0 0,-5-2 425 0,0-1 127 16,-10-2-18-16,0 2-99 0,-7 3-122 0,-8 2-87 15,-6 3-72-15,-2 5-49 16,0 2-31-16,-7 4-23 0,3 4-15 0,-5 2-17 0,3 4-7 15,0 1-11-15,2 3-6 0,3 4 6 16,3 0-6-16,3 5 5 0,4 0 4 0,2 3-8 0,3 2 5 16,4-3 0-16,0 4 0 0,4-2 5 0,-2-1-2 15,2-1-3-15,-3-2-1 0,-2-5-1 16,0 1 2-16,2-3 9 0,-6-3 15 16,2-1 17-16,-4-1 21 0,0-2-6 0,0-2-17 0,1-3-11 15,-1-1-26-15,2-2-2 0,0-1 5 16,-2-2-11-16,-1 0 8 0,2 0 0 0,-2 0-2 15,5 3 7-15,-4 4-9 0,-2-1-5 16,1 2-7-16,0 2-9 16,1 2-6-16,1 0 6 0,1 1 7 0,-1 2 7 0,3 2 12 0,2-2-4 15,-1 2 1-15,4-1 2 0,0 4-3 0,0 1 2 0,2-2 3 16,-12-7-5-16,9 7 24 16,-9-7-14-16,0 0 19 0,0 0 18 15,0 0-18-15,28 12 23 0,-28-12-18 0,0 0-14 0,0 0-3 0,24-4-6 16,-24 4-5-16,0 0 3 0,0 0-6 0,0 0-5 15,29-31-3-15,-29 31-7 0,0 0 1 16,17-27 0-16,-17 27-2 0,0 0-2 16,18-25-8-16,-18 25-10 0,0 0 0 0,0 0 7 0,15-24 11 15,-15 24 14-15,0 0 9 0,0 0-6 16,0 0 5-16,0 0-3 0,0 0-3 0,0 0 8 16,0 0-7-16,25 33-2 0,-25-33 1 0,0 0-5 15,3 23 4-15,-3-23 4 0,0 0 3 0,0 0 9 16,11 29 1-16,-11-29 0 0,0 0 0 15,0 0-9-15,0 0-1 0,0 0-3 16,6 12-3-16,-6-12-3 0,0 0 1 0,0 0 1 0,0-13-2 16,0 13 4-16,0 0-8 0,0 0-14 15,0-16-16-15,0 16-5 0,0 0 12 0,0 0 12 16,0 0 14-16,0 0 9 0,0 0-4 0,0 8 39 0,0-8-3 16,0 0-64-16,0 37-50 0,0-37-134 15,0 34-133-15,0-34-234 16,0 43-661-16</inkml:trace>
  <inkml:trace contextRef="#ctx0" brushRef="#br0">28490 9065 2243 0,'-45'0'674'15</inkml:trace>
  <inkml:trace contextRef="#ctx0" brushRef="#br0" timeOffset="149307.1307">29547 9353 2318 0,'-60'13'308'0,"-10"2"-306"0,-5 7-4 16,25-4-6-16,27-5-10 0,14-8 11 16,12-2 33-16,16-5 39 0,14 0 27 0,24-8 4 15,21-3-24-15,27-8-27 0,20-2-17 0,23-5-11 16,20 0-6-16,20 1-3 15,11 0-4-15,12 5-1 0,4 4-3 16,5 2-6-16,-3 4 5 0,-1 6-2 0,-7 2 2 0,-5 3 0 16,-11 1-3-1,-13 1-2-15,-15-1-5 0,-13 1 2 0,-17-1 0 0,-16 1 18 0,-69-2 3 0,8 1-1 16,-11-1 3-16,5 0-9 0,-14 0 18 16,1-1 28-16,-10 0 24 0,0 1 10 0,-13 0-1 0,-7 1-17 15,-1-1-15-15,-7 1-12 0,-1 0-11 16,-1 0-9-16,-1 0-9 0,1 1-9 0,-1-1-2 15,1 0 0-15,1 0-2 16,-2 0 3-16,2 0 0 0,0 0-8 0,0 0 1 0,2 0-1 16,-1 0-6-16,1 0 1 0,-1 0-10 0,-1-1-10 0,2 1-8 15,1 1-24-15,-1-1-23 16,2 0-30-16,1-1-35 0,3 1-38 0,-2-2-88 16,1-1-239-16,0-1-572 0,1 0 124 0</inkml:trace>
  <inkml:trace contextRef="#ctx0" brushRef="#br0" timeOffset="226422.2821">1464 11914 393 0,'-17'-2'68'0,"-2"1"-11"0,0-3 62 16,5 4 92-16,6-1 70 0,6-1 21 0,1-3-30 0,1-1-71 15,2-5-64-15,0-2-37 0,7-2-29 0,3-4-15 16,6 0-12-16,9-5-7 0,6-3 3 16,9-1 0-16,9-5 1 15,10-3 0-15,10-2 3 0,7-2 2 0,4-2 0 0,1 1 2 0,6-2 0 16,-1-3-4-16,-1 4-3 0,-2-1-2 0,-6 3-3 15,-1 1-1-15,-6-1 2 0,-2 4-4 0,-8 2-2 16,-6 4-5-16,-8 5-6 0,-8 2-4 16,-9 3-2-16,-8 7 2 0,-10 4-3 0,-8 6-6 15,-7 3-13-15,-4 2-28 0,1 1-3 16,-5 4 2-16,-9 4 10 0,-8 7 18 0,-10 8-8 16,-7 3-9-16,-7 4-14 0,-2 2-13 0,0 0-7 15,1 1 4-15,3-4 4 0,7-1 14 0,5-6 5 0,9-2-5 16,7-7-9-16,8-3-8 0,3-7 7 15,7-4 22-15,3-1 27 0,1-3 31 16,0 2 22-16,0-2-8 0,1-3-14 0,3-3-16 16,-4-5-19-16,1-3 5 0,1 1 14 0,0 0 15 15,-1 2 18-15,0 0 15 0,-1 6 4 16,1 0-12-16,-2 6-20 0,0 2-23 0,-2-1-31 0,1 4-34 16,1-3-15-16,0 7 11 15,0 8 22-15,3 10 35 0,-1 13 16 0,0 7-4 0,-2 6-6 16,1 4-1-16,0 1 2 15,-1 7-4-15,0 4 3 0,0 2-4 16,1 2-5-16,2 2 4 0,1-2-1 0,-1 1 3 0,4 0 3 0,0-3-2 0,3 0-4 16,3-5-10-16,1-3-12 0,5-3-30 15,0-5-52-15,1-2-106 0,-1-5-248 16,2-6-444-16,-7-6-253 0</inkml:trace>
  <inkml:trace contextRef="#ctx0" brushRef="#br0" timeOffset="226869.7646">2545 11556 2143 0,'-5'-46'59'15,"-2"-11"44"-15,0-9 14 0,6 18-18 0,1 17-5 0,1 5 12 16,-1 9-1-16,-1 8-4 0,1 6-27 16,-1 4-43-16,0 0-43 0,0 1-62 15,1 3 3-15,1 6 14 0,1 10 22 0,4 11 47 16,0 15-2-16,3 6-5 0,1 7 3 0,2 3 0 15,4 5 2-15,-1 5-1 0,5 2-4 0,2 3-1 16,0-5 0-16,2-4-1 16,-3-8 1-16,2-9 2 0,-3-8-3 0,-2-7-1 0,-1-7 2 15,-3-7-2-15,-2-8 2 0,-4-6 7 16,-4-5 16-16,-1-4 34 0,-2-1 38 0,-1-2 13 0,-1-5-17 16,-2-11-34-16,-1-11-35 0,-1-9-17 15,-3-6-2-15,0-3-2 0,-2-2 0 0,-1-2-5 16,4-2 6-16,1-2-3 0,2 2-1 0,5 5 0 15,4 6 1-15,3 6 0 0,1 8 1 16,2 8 4-16,-3 8-5 0,-2 5 1 0,1 3-6 0,-1 3-8 16,2 4 4-16,2 1-1 0,6 8 3 0,0 2 10 15,8 8-9-15,-1 5 2 0,0 7 0 16,-1 1-6-16,-2 4 7 0,-3 2-1 0,1 2 2 16,-5 0 2-16,1 1-3 15,0 0-2-15,-1-3-3 0,-3 1-2 16,5 1-9-16,-2-1-15 0,-2-2-19 0,1 0-37 0,1-4-53 0,-1 0-85 0,0-4-197 15,0-5-378-15,0-4-193 0,-2-7 362 16</inkml:trace>
  <inkml:trace contextRef="#ctx0" brushRef="#br0" timeOffset="227065.8804">3299 11804 2489 0,'-3'-10'175'15,"0"1"-9"-15,-1-1-50 0,2 8-72 0,2 3-34 16,2 0-10-16,-2 0-3 0,0 2 7 0,1 1 0 15,0 7 10-15,2 5 6 0,0 7 0 0,5 2 0 16,0 5-5-16,0 1-1 0,2 1-3 16,6 5-1-16,-3-2-4 0,4 3-3 0,-2-3-1 15,0-2-11-15,-4-1-19 0,1-3-35 16,-5-1-94-16,-2 0-258 0,-4-4-592 16,-2-4-453-16</inkml:trace>
  <inkml:trace contextRef="#ctx0" brushRef="#br0" timeOffset="227221.8893">3256 11464 2639 0,'-17'-29'67'0,"-8"-4"-12"0,-4-2-15 0,9 15-25 0,8 9-24 16,2 5-15-16,2 4-28 0,3 2-25 16,-1 6-9-16,5 4-3 0,1 10-23 15,4 8-134-15,4 6-328 0,5 7-373 0,6 2 348 0</inkml:trace>
  <inkml:trace contextRef="#ctx0" brushRef="#br0" timeOffset="227841.6747">3417 11867 1339 0,'-15'-1'600'15,"-2"-4"-461"-15,-3 2 46 0,3 0 27 16,5 0 8-16,3-3-7 0,3 1-22 0,4 0-42 16,2 2-38-16,2 2-37 0,2-1-38 0,0 0-19 0,4-3-11 15,9-3-2-15,5 0-2 16,9 1-2-16,3 6-1 0,3 5-4 0,1 3 1 0,-2 5-4 15,3 3-1-15,0 5-3 0,0 5-4 16,-3 0 0-16,-4 7-1 0,-7-2-3 16,-4 4 2-16,-8-3-3 0,-8-5 3 0,-5-8 7 15,-3-10 11-15,1-4 18 0,-1-4 14 0,1-1 7 16,-3-1-3-16,-5-3-8 0,-8-4-8 0,0-2-3 16,-2-8 1-16,-3-5 2 0,1-6-3 15,6-5-1-15,1-4-6 0,7-4-6 0,10-3-6 16,6-1-10-16,10 3-9 0,8 3-10 0,4 8-9 15,6 8-2-15,4 5-1 0,2 9-4 0,3 5-12 16,1 5-29-16,1 8-31 0,2 2-38 16,-4 6-47-16,1 2-54 0,-4 2-59 0,-1-2-25 0,-4-2 50 15,-7-6 71-15,-7-1 68 16,-8-5 47-16,-10 2 76 0,-4-4 188 0,-4 1 149 0,0-1 103 16,-4 1-40-16,-6 2-160 0,-8 3-95 0,-6 6-46 15,-7 4 15-15,-5 0 20 0,0 3-1 16,4 0-21-16,6-3-28 0,9-2-30 0,10-2-20 15,3 1-6-15,9 1-4 0,1 4 5 0,6 3-1 16,3 1 0-16,6 1 4 0,3 0-3 0,5-3 5 16,4-6 6-16,4-7 0 0,3-5 8 0,1-8 0 15,2-5-3-15,-3-2 3 0,-2-6-3 16,-2-5 4-16,-2-4 1 0,-3-8 3 0,-9 0 3 0,-7-7 0 16,-6-5-5-16,-6-4-3 0,-5-5-5 15,-2-5-2-15,-7-3-4 0,-2-2 0 0,-8-5-1 16,1-4-3-16,-6 0 2 0,0 6 0 0,3 10-1 15,-2 11 2-15,2 11 0 0,3 12 0 16,1 7 3-16,3 6-2 0,4 5 3 0,5 0-8 0,3 7-1 16,3 0-9-16,1 2-5 0,3 6 6 15,0 3-5-15,3 8 7 0,1 5 3 0,5 5-1 16,5 5 4-16,6 3-1 0,9 6 2 16,4 3-1-16,6 2-3 0,8 7-5 15,1 2-34-15,3 2-57 0,-2 7-123 0,0 1-374 0,-3 3-1010 16</inkml:trace>
  <inkml:trace contextRef="#ctx0" brushRef="#br0" timeOffset="228012.9897">4736 11757 1617 0,'-17'-16'993'0,"-1"-2"-803"0,-4-5-4 16,13 2-46-16,6 3-43 0,6-2-27 0,4-3-17 15,6-1-10-15,7-1-15 0,8-1-8 16,7-2-6-16,9-1-6 0,4 2-2 0,8-1-8 15,3 7-12-15,4 3-28 0,4 5-73 0,3 5-154 16,0 2-771-16,0 1-646 16</inkml:trace>
  <inkml:trace contextRef="#ctx0" brushRef="#br0" timeOffset="228726.0012">5909 11296 2578 0,'-8'-14'60'0,"-3"-3"1"15,-1-1 9-15,2 5-3 0,-1 5-21 0,0 3-10 16,-5 2-14-16,4 3-13 0,-4 7-7 16,-2 3-4-16,0 10 0 0,-1 11-1 0,0 8 1 0,8 8 0 15,0 5 0-15,9 0 5 0,4 7-1 16,9-2-2-16,4 4 3 0,3 3-4 0,8 1 1 16,0 2 2-16,1 0-1 15,2-4 7-15,-2-6-7 0,-3-7 1 0,-1-9-3 0,-5-9-6 16,-6-7 8-16,-3-7 1 0,-5-8 4 15,-6-1 11-15,-1-6 14 0,-4 0 17 0,-3-2 15 16,-3-4 3-16,-7-4-7 0,-1-6-12 0,-9-7-12 16,0-10-13-16,-3-7 1 0,-4-3-5 0,4-9 1 0,1-6 5 15,3-5-6-15,0-7 1 0,6-4-5 16,-1-2-11-16,-1-2 4 0,4-1-2 16,3-1 3-16,7-2 11 0,9 2-9 0,3 2 0 15,8 5-4-15,1 2-6 0,4 5 5 0,4 4 0 16,4 5 0-16,3 10-4 0,1 4-1 0,4 9-4 15,-1 7 1-15,2 7 0 0,-1 7-3 0,-2 9 0 16,-4 7-2-16,1 6-3 0,-6 7 2 16,-3 6 2-16,-4 8 5 0,-4 6 5 15,-8 8-4-15,-10 6 5 0,-7 5-3 0,-7 6-6 0,-7 5 9 0,-9 7-4 16,-6 6 1-16,-4 0 7 0,0-5-14 16,1-6-1-16,3-6-8 15,8-8-11-15,2-6-17 0,11-7-41 16,8-9-52-16,8-9-77 0,10-6-139 0,9-7-328 0,10-9-871 15</inkml:trace>
  <inkml:trace contextRef="#ctx0" brushRef="#br0" timeOffset="230241.9627">6355 11367 1713 0,'-21'-3'263'0,"-12"-1"-211"0,-11 3 24 15,1 3 28-15,-3 2 21 0,0 1 21 0,-5 0 5 16,-4 1-12-16,0 2-26 0,3 0-18 15,4-1-22-15,10 3-25 0,8-3-9 0,7-2-15 16,10 1-9-16,3-1-8 0,9-1-14 0,1 2-2 16,1 3-2-16,5 6 5 0,4 1 8 0,5 4 5 15,4-3 1-15,4 2 1 0,8-1 0 16,6-4-2-16,4 1 1 16,0-6 2-16,0-1 0 0,-2-4 0 0,-5-4 0 15,-6-2-4-15,-9-1 15 0,-7 0 20 0,-7-2 24 0,-4 0 1 0,-1-3-18 16,-4-6-22-16,1-3-25 0,-6-2-3 15,-1-4 5-15,-1 3 1 0,-3-3 2 0,-1 0-1 16,-1 2-3-16,0 6 1 0,5 3-4 16,1 8 4-16,2 3-5 0,-2 2-6 0,4 2-4 15,0 5-6-15,0 8 5 0,3 1 3 0,3 5 5 16,2 1 4-16,5-1 0 0,3 3 1 0,6-1 0 16,4 0-4-16,6-1 6 0,4-3-1 0,1 1 2 15,4-4 6-15,1-3-7 0,2-3 4 0,-2-3-4 16,1 0-2-16,-5-3 5 0,0-4-1 15,-3-3 6-15,-6-3 4 0,-1-3 5 0,-9 0 5 16,-4-2 4-16,-3-3 1 0,2-4-4 0,-6-5-4 16,-2-3-9-16,-2-3-5 0,-3-1 1 15,-4-3-3-15,-1-6 2 0,-6-2 0 0,3-4-5 16,-6 1-2-16,0 2 0 0,-2 0-5 0,2 3 5 16,-2 3 1-16,0 2 1 0,-1 4 3 15,1 2-7-15,-2 8-3 0,2 4-4 0,4 5 3 0,-1 4-2 16,8 4 1-16,2 0-4 0,5 2-12 0,3 0-9 15,0 2-6-15,3 1 6 0,4 6 16 0,1 4 11 16,4 3 9-16,5 1-1 16,9-1-4-16,5 1 5 0,7 0-2 0,1-5 1 15,3 1 1-15,-1-4-4 0,1-1 0 0,1-1-1 0,-1-2 2 16,-5-3 1-16,1-2 4 0,-6-2-1 16,-9-1 2-16,-4 1-1 0,-7 1-2 15,-3 0 6-15,-7 2 3 0,-3-1 0 0,-1 1-2 0,0 0-10 16,-2 0-13-16,0 2 0 0,0 6 2 15,-4 5 3-15,-2 8 11 16,-1 0-4-16,1 4-2 0,5-1-1 0,7 4-4 16,5 1 6-16,9 2 0 0,1-3 1 0,9-5 1 0,2-3-2 0,4-7 2 15,2-3-1-15,4-5 3 0,2-5 2 0,-6-3-2 16,0-3 5-16,-7-4 0 16,-2-2 4-16,-5-6-1 0,-2-2 4 0,-4-6 4 15,-3-8-2-15,-2-2 2 0,-3-7-3 0,-4-7-7 0,-2-5-4 16,-5-8 1-16,2-6-4 0,-4-5 1 0,1 0-2 15,-3 2-4-15,-5 0 0 0,0 0 1 16,2 1 4-16,-3 3 1 0,3 2 3 0,1 10-3 16,1 10-2-16,4 11 1 0,2 10-2 0,0 6 2 15,2 11-2-15,0 2-6 0,2 5-3 0,0 1-17 16,-1 2-7-16,2 4 5 0,1 10 9 0,4 9 19 16,1 14 3-16,0 9 1 0,6 6-6 15,-2 7-5-15,4 0 8 0,1 4 0 0,1-4 1 16,-2-2 2-16,0 2-3 0,0 1-4 0,-2 5-1 15,2 1-5-15,-2 3-4 0,-1-2-17 16,3-4-27-16,-1-8-31 0,-3-7-31 0,3-10-27 16,-2-11-38-16,-1-9-74 15,-2-8-94-15,-5-8-37 0,-3-8-100 0,-2-4-109 0,-8-9 39 0,-2-6 228 16,-5-7 331-16,-3-5 0 0,-8-5 0 16,-2-3 0-16,0 1 0 0,-4-3 385 15,-3 4 54-15,-1 1-83 0,-3 6 3 0,1 5-41 0,1 6-45 16,5 6-53-16,0 3-30 0,3 6-32 15,4 2-19-15,11 3-19 0,5 0-34 0,4 2-26 16,8-1-27-16,1 1-16 0,-1 0-8 0,1-2-4 16,4 2 15-16,2 0 10 0,8 3 6 0,11-3 4 15,11 4-14-15,9 0-13 0,4 2-2 16,3 2-5-16,1-1-3 0,-3 2-2 0,-3-2-5 0,-9 0 4 16,-3 0 0-16,-8-1-2 15,-7 0-1-15,-6-1-3 0,-11-2-5 0,-1 0-4 16,-5-2-2-16,-4 1 4 0,1 2 5 0,-6 2 5 0,0 1 7 15,-2 0-3-15,-2 4 2 0,2-4-2 16,2-1 1-16,0 0-4 0,7-2-3 16,2 0-1-16,1 2-1 0,3-2 5 0,4 3 4 15,2-3 3-15,9-4 4 0,0 0-1 0,5-4 0 0,4-3-2 16,3-1-3-16,0-2 2 0,0-1-1 16,-3 0 2-16,-7 0 5 15,-9 1 4-15,-4-1 5 0,-6 2 1 16,-2-4-5-16,-1 2-6 0,-3-2-9 0,-4 3-4 0,-1 2-5 0,-5 2-2 15,-2 5 1-15,-2 1 0 0,2 6 3 0,-1 1 1 0,-2 4 0 16,8 4 1-16,1 5-2 0,0 4 4 16,7 3-1-16,3 2 1 0,3 1 3 15,7 2-2-15,3 2 2 0,6 1 2 0,1 3-1 16,7 3 2-16,-3 0-1 0,3-1-1 0,-3 2 0 0,1-1-3 16,-3 4 4-16,-1 0-2 0,1 2 3 15,-5 0-1-15,-1 1-2 0,1 3 0 0,-6 0-2 16,-4 1 1-16,-7 0 0 0,-7 0 2 15,-6 2 0-15,-6-1 1 0,-4-3 7 0,-7-6-4 0,-5-6 2 16,1-5 2-16,-6-5-6 0,1-6 10 16,0-7 6-16,4-5 4 0,4-8 12 0,2-7-4 15,2-7-1-15,4-6-3 0,3-11-10 0,4-6-2 16,4-12-6-16,6-6-5 0,6-8 0 16,6-4-5-16,11 2 0 0,6-2-4 0,10 0-1 15,3 7-2-15,4 10-5 0,2 8-2 0,0 10-12 16,-1 5-10-16,4 6-17 0,-4 5-43 0,0 3-87 15,-1 5-148-15,-4 5-534 0,3 2-785 16</inkml:trace>
  <inkml:trace contextRef="#ctx0" brushRef="#br0" timeOffset="230494.117">8000 11494 2705 0,'-9'-8'66'0,"0"-3"1"0,1 0 9 16,7 1 0-16,7-1-2 0,-1-1-3 0,5-2-8 15,5 0-7-15,1 2-14 0,9-3-12 16,5 4-10-16,7-3-9 0,10 3-3 0,5-1-1 16,6 2-4-16,2-1 2 0,2 0-4 15,1 0-1-15,1-1 0 0,-3 3-5 16,0 1 1-16,-4 1-14 0,-8 2-33 15,-4 1-88-15,-7 4-163 0,-8 2-498 0,-10 4-844 0</inkml:trace>
  <inkml:trace contextRef="#ctx0" brushRef="#br0" timeOffset="230669.701">8033 11775 2043 0,'-3'0'177'0,"-1"-1"10"16,4 0-6-16,8-4-37 0,7-4-12 0,5-6-17 15,7-3-26-15,12-4-18 0,12-2-18 0,10 1-20 16,7-1-17-16,3 5-4 0,2-2-10 16,-1 3-7-16,-1 0-8 0,-1 2-48 0,-6-3-82 15,-3 0-144-15,-2 3-278 0,-7-2-621 0</inkml:trace>
  <inkml:trace contextRef="#ctx0" brushRef="#br0" timeOffset="230948.5137">8398 11100 1861 0,'-9'-4'413'0,"4"-1"-319"0,0-1-10 16,17 1 0-16,9-4-2 0,13-2 29 0,7-2 18 15,6 0-7-15,8-1-22 0,6 4-34 16,3 0-25-16,3 7-15 0,4 5-14 0,1 7-4 16,-2 6-6-16,-5 2 1 15,-5 5 0-15,-9 4-5 0,-10 3 5 0,-10 4-6 0,-10 0 1 16,-11 2 5-16,-10 1-3 0,-12-1 7 0,-7 2 3 15,-10 2-1-15,-3 3 6 0,-7 0-5 16,1 3-1-16,-6-2-1 0,2 2-3 0,-2-4-1 16,5 2-1-16,1 0-1 15,8-5-1-15,5 1 0 0,4 1-1 0,2-1-1 0,1 0 0 0,3 1-1 16,1-5-5-16,9-3-2 0,0-7-12 0,5-2-16 16,5-4-42-16,-1-3-85 0,7 1-189 0,0 0-626 15,4-3-632-15</inkml:trace>
  <inkml:trace contextRef="#ctx0" brushRef="#br0" timeOffset="244083.5331">10874 10649 1832 0,'-17'-13'-5'0,"-10"-5"-1"0,-8 1 10 0,-1 3 19 0,2 7 10 0,0 0 17 15,-2 2 18-15,1 2 11 0,-2 3 9 16,-1 2-5-16,1 0-9 0,1 2-11 16,5 3-18-16,6 1-14 0,-1 3-13 0,4 6-6 15,1 5 1-15,-1 4-3 0,3 7 6 0,-4 1-3 16,4 5 4-16,1 7 9 0,-2 4 3 16,1 5 4-16,2 6 0 0,1 3-9 0,3 2-3 0,3 4-5 15,2 3-5-15,5 1 2 0,3 0-2 16,5-2 0-16,7-4 2 0,6-5 0 0,7-4-2 15,9-4 2-15,5-6 1 0,6-7-1 16,5-6 8-16,9-9 4 0,3-10 0 0,2-10 5 16,4-8-2-16,-1-8 0 0,1-7-2 0,-4-5-4 15,0-2-1-15,-7-2-2 0,-6-3-2 0,-7-1 8 16,-10 0-1-16,-7-2 6 0,-12 2 1 0,-7-3-10 16,-9 0-2-16,-6-1-11 0,-8-1-4 0,-9 2-2 15,-9-1-5-15,-3-2-1 0,-5 1 0 16,-6 3-3-16,-2 4 0 0,-4 9 0 0,-2 5 1 0,2 6 0 15,1 7-1-15,4 0 1 0,7 5 0 16,7-1 5-16,9 1 2 0,11-3-3 16,10 0-9-16,5-2-7 0,8 0-1 0,5 3 4 15,7-2 11-15,11-1 10 0,5-2-2 16,6-3 1-16,9 1-1 0,6 1-3 0,2 2 1 16,1 1 2-16,1 2 0 0,-3 3 0 0,-5 3 0 15,-6 0-2-15,-6 2 0 0,-8 4-1 0,-4 1 1 16,-3 1 0-16,-7 4 5 0,0 0-3 0,-4 0 2 0,-5 0-1 15,0 0-2-15,-5 0 6 0,0 2 1 16,-3-1 0 0,-1-1 1-16,-2 1-3 0,0 0-3 15,0-1 0-15,-2 2 0 0,0-1 0 0,1 2-3 16,-2 0 1-16,1 1-7 0,1 1-11 0,1-2-17 0,3 0-28 16,2-1-36-16,2-3-51 0,1 1-80 0,6-2-158 0,-2-6-182 15,2-1-275-15,3-9-87 0,3-2 929 0</inkml:trace>
  <inkml:trace contextRef="#ctx0" brushRef="#br0" timeOffset="244410.4768">11599 11592 310 0,'2'-23'611'0,"-1"-9"-111"0,0-7-150 0,0 6-77 15,1 9-31-15,-2 1-24 0,-3 7-33 0,-1 6-47 16,-2 1-51-16,0 4-39 0,-1 2-26 0,-2 1-13 16,-2 5-7-16,-6 4-2 0,-1 6 0 15,-7 7 2-15,2 5-1 16,-5 2 0-16,0 2-1 0,6 2-1 0,5 0 0 0,4-3-4 15,7 1 0-15,6-1-1 0,4 0 1 16,6 3 4-16,8-2 1 0,2 0 5 0,3-5-2 16,4-5 0-16,2-9 2 0,3-9 3 15,0-5 7-15,0-8 6 0,-4-4 4 0,-3-5 1 16,-3-3-5-16,1 0-5 0,-4-4-2 16,-2 2 3-16,-2 2 3 0,-7-1 5 0,-7 0-2 0,-6 1-5 0,-5 1-6 15,-8 0-7-15,0 0-5 0,-6 5-2 0,-1 4-8 16,-4 3-3-16,-3 9-2 15,-1 3-2-15,-1 6 5 0,3 5 1 0,1-1-4 0,7 2-12 16,6-3-26-16,9 2-43 0,6-4-35 0,12-2-44 16,10-1-102-16,10-5-187 0,12-5-325 15,9-5-120-15,6-6 669 0</inkml:trace>
  <inkml:trace contextRef="#ctx0" brushRef="#br0" timeOffset="244709.4942">12175 11326 1 0,'16'-3'641'0,"0"-2"-63"0,-1-1-70 0,-12 5-103 16,-8 1-103-16,-6 1-106 0,-5 1-108 15,-5 2-53-15,-5 3-5 0,-4 3-2 0,-6 8-1 16,0 1-1-16,-1 5-2 0,6-3-7 0,7-2-8 16,9-4-7-16,9-1-5 0,6 0-4 0,5 5 3 15,5 0 1-15,1 3 4 0,9 1 1 0,6-1 3 16,6-2 1-16,6-7 1 0,4 0 4 16,3-7 1-16,2-6 1 15,3-4 1-15,-3-9-1 0,-6 1-2 0,-3-3 1 16,-10 1 4-16,-9 0 11 0,-8-3 3 0,-6 2 0 15,-8-6-7-15,-6-1-12 0,-10-2-4 0,-7 0-1 16,-8 0 0-16,-3 1-1 0,-5 4 1 0,-2 4 0 0,2 6-4 0,-3 7 1 16,3 4 0-16,-2 7-4 0,3 2 3 15,10 1-5-15,5 1-5 0,13-5-7 16,8 3-6-16,6-1 2 0,6 2 4 16,8-1 6-16,6 1 4 0,11-4-10 0,10 0-28 0,8-1-59 15,8-3-69-15,4 2-144 0,8-2-356 0,7-3-564 16</inkml:trace>
  <inkml:trace contextRef="#ctx0" brushRef="#br0" timeOffset="245379.9523">12975 11335 1521 0,'-18'-2'346'0,"-14"-2"-71"0,-8 1-99 0,-3 3-34 16,1 2-8-16,-6 1-7 0,5 0-12 0,1 3-19 16,7 0-21-16,6-1-24 0,8 4-25 15,4 2-14-15,4 2-7 0,3 2-6 0,4 4 0 16,5 2-2-16,3 1 0 0,7 1 4 0,8 2-2 15,8 1 5-15,6-4 0 0,6-1-2 0,5-7 4 16,5-5-4-16,2-5 1 0,-3-5 3 16,-5-6 0-16,-10 0 4 15,-9-4 3-15,-4-1 5 0,-7 0 7 0,-3-5 3 16,-7-4-1-16,-5-2-6 0,-3-4-6 0,-10-2-7 0,3-4-1 16,-9 3 0-16,1 1-3 0,-1 2 2 0,1 6 2 0,2 6 0 15,1 6 6-15,4 4-5 0,3 0-2 16,7 5 0-16,2 0-10 0,3 0-9 0,3 1-3 15,-2 5 1-15,0 4 5 16,3 6 13-16,2 5 1 0,3 5 1 0,3 6 0 0,2 4-1 16,3 6-2-16,0 2 1 0,2 2-4 0,-2 3 2 15,-2 2 1-15,-2 4-2 0,-2 1 3 0,-4 6-3 16,-6 4-1-16,-2 4 2 0,-4 3-6 16,-6 0 4-16,-4 3 1 0,-5-4-2 0,-5-1 6 15,-5-4-4-15,-4 1-1 0,-1-4 1 0,-4-2-4 16,1-11 1-16,5-8 2 0,-1-11 2 0,8-12 7 15,0-9 5-15,7-8 4 0,3-9-2 0,2-8-8 16,3-12-4-16,5-13-3 0,5-8-4 16,5-14-2-16,10-12 1 0,10-8-4 15,6-14 1-15,9-11 7 0,6-2-4 0,13-6 1 0,2-1 3 16,4 3-6-16,4 5 3 0,-4 0 0 0,0 5-1 16,-3 5 5-16,-6 4-1 0,-9 8 0 15,-4 2 1-15,-7 6-1 0,-8 5 0 16,-8 3 1-16,-6 6-1 0,-10 7 0 0,-4 3-1 15,-9 3 0-15,-1 1-1 0,-8 4 1 0,3 7 1 16,-4 2 1-16,1 4 1 0,0 5-3 0,1 6-1 16,4 7 0-16,3 5-6 0,1 5 1 0,2 4-3 15,0 4-7-15,-1 7 2 0,-4 8 0 0,1 9 4 16,-2 11 8-16,2 10 2 0,2 11 4 16,-1 3 2-16,5 3 1 15,2 0-3-15,4-1-1 0,2 2-2 0,5-2-2 0,4 4 4 16,4-1 2-16,3-3-2 0,6 0 0 0,2 0-8 0,7 1-12 15,3-4-41-15,3-6-72 0,0-5-91 0,-2-8-207 16,-2-5-409-16,-3-12-697 0</inkml:trace>
  <inkml:trace contextRef="#ctx0" brushRef="#br0" timeOffset="245674.5036">13401 11378 815 0,'-12'-11'804'0,"-8"-3"-554"0,-1-3 19 0,11 9-80 0,5 3-39 16,9-2-35-16,2-2-49 0,9-2-35 15,6-2-8-15,10-1-1 0,10-1 1 0,8-2-6 16,4 2-4-16,2 0 0 0,-2 1-6 0,-7 1 1 16,-3 0 1-16,-6 3 6 0,-7-1 10 0,-11 2 14 15,-7 2 12-15,-11 0-13 0,-4-1-10 16,-10 0-21-16,-4 1-15 0,-5 0 7 0,-6 3 3 16,-3 7 1-16,-4 2 6 15,-1 9-7-15,-3 4 5 0,-1 8 2 0,1 4 5 16,3 2 10-16,2 1-2 0,9-5-3 0,11-4-5 0,7 0-6 15,7-1 3-15,7 1 1 0,5 0 5 16,4 0-1-16,8-3 3 0,6-2-1 0,3-4-7 0,7 2 4 16,2-5-9-16,3 0-1 0,5-1 0 15,0-2-15-15,5-2-18 0,-2-2-71 0,0 2-153 16,-2-2-473-16,0-1-923 0</inkml:trace>
  <inkml:trace contextRef="#ctx0" brushRef="#br0" timeOffset="246270.9454">14768 10608 2498 0,'15'-20'37'15,"4"0"-5"-15,1-4 0 0,-7 16-14 0,-5 6-5 0,0 3-10 0,-4 5 1 16,4 6 17-16,-6 6 11 0,-2 10 19 0,-3 10 5 15,-7 8-10-15,0 8-7 0,-5 6-12 0,-1 7-10 16,-2 0-4-16,3 9-5 0,-3 0-2 0,0 1 1 16,3 3-1-16,-1 1 0 0,3-4-1 15,1-4-2-15,2-12-2 0,3-14 0 0,3-16 1 16,0-12-2-16,4-10 5 0,0-5 18 16,1-3 40-16,-1-3 34 0,4-6-2 0,-1-8-12 0,5-9-35 15,-1-12-33-15,6-9 6 0,0-9-6 16,5-12-5-16,3-11-1 0,1-8-7 15,4-6 0-15,0 0 1 0,4-4 1 0,5 0-2 16,0 4 0-16,-1 7-3 0,2 8-2 0,-3 13 2 0,-1 10-1 16,-3 15 3-16,-7 10 2 0,-6 12-1 15,-9 8 7-15,-6 7-7 0,-1 3-7 0,0 0-9 16,-1 1-26-16,1 5 10 0,3 8 13 0,1 15 14 16,5 10 25-16,4 16-4 0,2 9-8 15,-2 1-1-15,6 3-5 0,0 0-2 0,2-1-1 0,-1 0 0 16,0-3 5-16,0 3-3 0,0-2 1 15,-6-4-4-15,2-3-4 0,-4-5 2 0,-5-4-3 16,-4-5-9-16,-3-3-20 0,-2-5-51 16,-5-6-83-16,-3-4-135 0,0-4-366 0,1-5-920 15</inkml:trace>
  <inkml:trace contextRef="#ctx0" brushRef="#br0" timeOffset="246737.4183">14770 11275 2293 0,'-17'-13'174'0,"2"-7"23"16,-4-4-24-16,13 3-46 0,12-1-27 0,5-3-28 16,10-2-9-16,8 0-5 0,3 2-4 0,8 2-11 15,8 5-10-15,2 2-11 0,4 2-6 16,4 4 0-16,3 5-5 0,-1 4-1 0,1 4-5 16,-5 4-1-16,-5 3-1 15,-4 3 0-15,-8 0-1 0,-6 3-1 0,-8 0 0 0,-1 4-3 16,-10 3 1-16,2 0-2 15,-10 4 5-15,0 4-1 0,-4-2 3 0,-2 6-2 0,0-3-3 16,-1 3 0-16,-2 2-1 0,-4 0 0 0,-1-3 3 0,-4-4 0 16,2-7-1-16,1-5-1 0,1-9 2 15,5-5 7-15,3-3 14 0,0-3 12 0,-2-5-4 16,0-2-4-16,-4-7-14 0,3-9-10 0,-2-5 3 16,4-10-2-16,1-5 2 0,5-4 1 15,-1-4-5-15,7-5 0 0,5-1-1 0,-1-3-1 16,7 7 5-16,3 9-2 0,-2 10-3 0,-2 12-3 0,-1 5 1 15,1 8-2-15,-5 2 1 0,-1 5 0 16,3 6 0-16,-1 5 2 0,-1 4-1 16,3 9 2-16,1 3-1 0,-1 4 0 15,0 4 4-15,0 3-1 0,-4 3-3 0,1 2 1 0,-2 0-4 16,-2 1 1-16,3 0 4 0,-4-2-1 0,-1-2 1 16,0-2 1-16,-2-3-4 0,-3-4 0 15,2-6-7-15,-3-5-10 0,-2-2-21 0,1-6-35 16,-3-4-49-16,-3-2-71 0,3-2-165 0,3-2-392 15,-1 0-846-15</inkml:trace>
  <inkml:trace contextRef="#ctx0" brushRef="#br0" timeOffset="248107.9062">16565 10999 2290 0,'-10'-13'457'0,"-7"-1"-325"16,-3-3-6-16,1 9-43 0,-1 4-13 0,-2 3-7 15,-1 0-8-15,-4 3-13 0,2 1-12 16,3 3-9-16,7 3-13 0,-3 3-1 0,7 5-5 16,0 1-4-16,0 4 0 0,2 3-3 15,5 3 1-15,-2 3 3 0,5 2 2 0,4 0-2 16,3-1-1-16,2 0-1 0,3-5-1 0,2-2 0 16,-2-10 6-16,6-3-2 0,-5-7 6 0,-1-4 1 15,0-4 8-15,-1-5 3 0,-1-5-2 0,0-4 2 16,-3-2-9-16,0-2 0 0,-5-5-1 0,2 1-4 15,-3-3-2-15,-3 3 5 16,1 4-1-16,-5 3 2 0,2 5-1 16,-4 4-7-16,1 6-4 0,-2 3-2 0,-1 3 1 15,2 6-1-15,-1 4 4 0,0 3-1 0,4 4-3 16,1 0 3-16,4 2-1 0,2 3 4 0,6-3 1 0,5 2-2 16,-1-4 1-16,8 0-2 15,2-4-5-15,2-2 8 0,6-4-1 0,2-4 5 0,4-6 5 16,0-5-6-16,4-5 1 0,-5-4-2 0,2-4 2 0,-6-6 3 15,-5-4 2-15,3-3 2 0,-7-5 0 16,0-7-3-16,0-3 1 0,-2-5-1 16,1-7 2-16,0-1-3 0,-7-6-2 15,1-2-3-15,-5-3-5 0,-4-4 5 0,-4 0 0 16,-1-1 1-16,-3 3 3 0,-4 6-5 0,-5 8-4 16,1 6 2-16,-2 8 0 0,-2 11 2 0,5 9 2 0,-2 7 1 0,4 6-3 15,3 6-4-15,0 2-5 16,4 3-16-16,1 1 3 0,-1 9 2 0,-2 7 8 0,-2 9 10 15,4 11-2-15,-1 4 1 0,3 7-1 0,3 8 2 16,4 2 3-16,7 8-3 16,0 2 1-16,5 2-3 0,1 0-5 0,3-4 6 0,-2-3-3 15,-1-3 5-15,-6-6 4 0,0-6-9 0,-3-10 3 16,0-8-3-16,-2-13-3 0,1-4 11 0,-1-9 6 16,-2-5 6-16,0-4 0 0,3-4-2 15,2-5-2-15,4-5-6 0,-3-2 4 16,5-2-4-16,-5 0-2 0,3 0-2 0,-6 5-4 15,-2 4 3-15,-2 6-1 0,-4 4-2 0,-3 4-3 16,0 3-10-16,-1 4 2 0,-1 8-2 16,-3 5 6-16,1 10 9 0,-2 1-1 0,4 1 0 15,0-1 2-15,3-1-4 0,1-4 0 0,4-2 1 16,2-4 4-16,0-1-2 0,6-4 1 0,-2-2 1 16,-2-7-3-16,0-2 7 0,1-4 4 0,-2-4 3 15,1-3 8-15,0-8-8 0,1-5-1 0,-2-3-2 16,-1-3-9-16,-2-3 5 0,4-1 0 15,-1-2 0-15,2 4 4 0,-1 5-8 0,-1 6-1 0,2 5-9 16,-7 5-7-16,1 6 4 0,-3 2-4 16,1 6 6-16,1 1 4 0,-1 11 0 15,1 4 1-15,-1 6 1 0,-2 8 3 0,0 4 2 0,0 3 2 16,0 5-3-16,-1 2-4 0,-2 4 4 0,-3 3-1 16,-2 4 2-16,-1 0 4 15,-2 0-6-15,-4 3 0 0,-1 0-2 0,-3 1-3 16,-1 2 4-16,-2-2-1 0,-3-2 0 0,0-2-1 0,1-5-2 15,-3-4-7-15,-1-5-5 0,4-11-5 0,2-7-1 16,4-15 8-16,6-7 7 0,1-9 8 16,5-4 6-16,-4-7 0 15,-1-5-3-15,2-8 2 0,4-5-4 0,-1-8-3 0,6-4 2 16,5-4-2-16,3-5 4 0,5-4 1 0,2-1-1 16,4-2 4-16,2-2-6 0,1 3 0 0,6-1 0 0,1 3-3 15,2-1 5-15,6-2-1 16,3-2 3-16,3-4-3 0,5-1 1 0,-1 1 1 15,-3 0-1-15,2-2 3 0,-2-1 1 0,2 0-1 16,-5 1 1-16,-2 0-8 0,-2-2 3 0,-3-2 0 16,-3-5 4-16,-2 3 6 0,-5 0-7 0,-6 5 1 0,-2 5-7 15,-8 8 1-15,-6 7 4 0,-5 12 1 16,-1 12 1-16,-5 8-3 0,-4 11-7 16,-2 5 0-16,-3 7-2 0,-7 8 4 0,-2 9 3 15,-4 8 0-15,0 7 4 0,1 8-6 0,2 5 2 16,2 6 1-16,-1 8-2 0,3 1 3 15,5 3-3-15,1 5-1 0,1 0-1 0,3 2-7 0,-1 4-9 16,2 0-52-16,0-3-96 0,2-5-144 16,2-13-229-16,4-14-162 15,2-14-84-15,-2-12 49 0,1-8 523 0,-3-10 214 0,-2-7 0 0,0-8 0 16,0-8 0-16,-1-4 0 0,3-7 186 0,-4-3 472 16,2-8-45-16,0-4-182 15,0-1-134-15,4-6-82 0,1 2-51 0,3-3-36 16,4 6-13-16,5 3-22 0,2 8-20 0,6 7-16 0,-1 5-15 15,6 8-11-15,1 4-1 0,0 7-2 16,-1 6 2-16,4 4 5 0,-1 6-10 16,3 5-1-16,-2 7-7 0,0 6-5 0,-1 5 3 15,0 6-2-15,-2 4 0 0,2 5-6 0,-3 3-2 16,-3 3 0-16,-6-3-2 0,-3 1 7 0,-4-8-3 0,-1-1-4 16,-2-8-1-16,-2-4-6 0,-1-1-1 0,-1-4-7 15,-1-5-25-15,0-4-41 16,1-5-65-16,0-4-109 0,1-2-234 0,1-5-393 15,2-3-612-15</inkml:trace>
  <inkml:trace contextRef="#ctx0" brushRef="#br0" timeOffset="248291.0463">18219 10685 1287 0,'-12'-31'499'0,"-7"-10"-61"0,-6-5-135 16,-4 10-74-16,-1 13-56 0,2 2-45 0,5 7-41 15,6 6-29-15,4 4-32 0,10 4-24 16,1 3-10-16,3 5-4 0,1 8 0 0,3 7 3 15,8 5-12-15,1 8-49 0,13 5-103 0,3 3-227 16,4 1-542-16,3 2-639 0</inkml:trace>
  <inkml:trace contextRef="#ctx0" brushRef="#br0" timeOffset="248642.4344">18353 10978 2015 0,'-27'6'279'0,"-9"0"-29"0,-11 3-63 0,6 2-21 15,4-2-15-15,2 1-34 0,3 0-43 0,8-1-35 16,10 7-21-16,7 0-13 0,5 4 1 15,4 6 2-15,7 1 0 0,9 1 4 0,4 1-4 16,7 2-1-16,4 1-1 0,5-1-4 0,4-2 4 16,9-5-1-16,2-5 1 0,2-3 1 0,1-11-1 15,-2-3-3-15,3-4-1 0,5-2 0 16,-1-5 1-16,4-5 7 0,-6-9 5 0,-8-7 0 16,-6-7 5-16,-8-8-2 0,-7-4-3 0,-8-7-2 15,-6-3-5-15,-12-1-5 0,-6 1-1 16,-11 7-2-16,-7 10-3 0,-12 7 0 15,-8 9-2-15,-9 5 0 0,-3 7 1 0,3 7-2 0,7 5-2 16,11 4-2-16,11 5 0 0,8 5 0 16,6 3 5-16,6 6 0 0,4 1 3 0,6 4 4 15,8 3 0-15,6 2 3 0,5 0 1 16,5 2-2-16,4-1-1 0,3 2-1 0,2 5 2 0,0 0-2 16,-2 1-1-16,-4-1 3 0,-3-4-7 0,-10-1 2 15,-7-6 0-15,-8-4-1 0,-12-2 5 0,-12-2 3 16,-9-3 2-16,-14 0 0 0,-13-4-2 15,-12-2-2-15,-8-1-2 0,-10-5 0 16,-9 2-2-16,-4-4-1 0,-6 0-9 0,-4 2-35 0,2-3-56 16,-1 1-106-16,4 1-300 0,8 1-754 0</inkml:trace>
  <inkml:trace contextRef="#ctx0" brushRef="#br0" timeOffset="312761.0537">19719 11275 55 0,'-7'-3'51'15,"0"0"-118"-15,-4-2 29 0,1 5 38 0,3 0 0 16,1 0 0-16,2 1 0 0,2 2 26 16,-1-3 112-16,2 0 42 0,1 0 19 0,0 0-16 15,0 1-25-15,1-1-35 0,-1 0-22 0,0 0-15 16,0 0-12-16,0 0-5 0,0 0-7 16,3 2-6-16,-3-1-6 0,0-1-10 0,1 0-9 15,0 1-5-15,1-2-2 0,-1 2-2 0,-1-1-1 16,2 0-3-16,1 0-14 0,-1 0 39 0,6 0 23 15,8 1 13-15,3-1 32 0,8 0-32 16,4-1-20-16,4 0-8 0,5-2-25 0,2 3-7 16,-1 0-6-16,2-1-5 0,-1 2 3 0,-1-1-1 15,4 0 3-15,-4-1-1 0,1-3-1 0,-3 4-1 16,1-3-2-16,-3 0 2 16,2 1-1-16,-3-1 1 0,0-1 2 0,-2 1-2 15,-4-3 4-15,-3 1-3 0,-1 0-1 0,-1 1 2 16,-1-1-4-16,-2-2 3 0,-2 3-1 15,-4 1-3-15,-1-2 1 0,-3 2-3 0,-4 2 1 0,-2 0 0 16,-4 1-3-16,-2-1 4 0,-2 2 1 0,1-1 6 16,-2 1 0-16,2-1-2 0,0 0-4 15,0 0-8-15,1 0-4 0,-1 0-7 0,1 0-4 0,0 0-1 16,-1 1-7-16,1-1 6 0,0 0 1 0,0 0 2 16,0-1 8-16,0 1-2 0,0 0 2 15,0 0 3-15,0 0-5 0,0 0 1 0,0 0-8 16,-2 0-15-16,2 0-11 0,0-1-17 0,-1 0-16 15,1-1-15-15,0 1-16 0,-2-1-5 0,1 0-5 16,0 1-127-16,-3-1-131 0,-2-2-238 16,-4-2 83-16,1-1 528 0</inkml:trace>
  <inkml:trace contextRef="#ctx0" brushRef="#br0" timeOffset="313312.6244">20036 10851 1127 0,'-9'-19'132'0,"-2"-1"-85"0,1-3-12 0,4 9 2 16,3 7 7-16,3 2 14 0,0 3 10 0,0 2 1 16,2-1-5-16,-2 2-14 0,1-1-8 15,0 1-9-15,2 0-12 0,-2 0-15 0,0-1-25 16,-1 1-33-16,1-2 1 0,2 5 10 15,2-1 17-15,6 2 32 0,5 3 4 0,3 1 1 0,6 2 6 16,5 2 3-16,3 1 10 0,9 5 3 16,7-1-2-16,7 0 0 0,5 1-10 0,4 1-3 15,1 1 0-15,1-2-3 0,4 0 2 0,-2 0-8 16,-3 1-4-16,-5-2-3 0,-4 2-7 0,-8 1-1 16,-8 1-5-16,-8 0-1 0,-6 2-2 0,-7 0 1 15,-7 1 4-15,-3-1 2 0,-8 2 8 16,-2 0 6-16,-3 0 4 0,-5-1 3 0,-1 4-6 15,-3-3 3-15,-1 1 0 0,-5 3-3 0,-2-3 8 16,-1 5-2-16,-7 1 5 0,1 2 6 0,-4 5-1 16,-2-3 4-16,0 0 3 0,2-1 5 15,0-3 4-15,0-1-3 0,-2-1-2 0,-2-1-6 16,3 2-4-16,-4-2 6 0,0-3-3 16,5-1-1-16,-2-4-3 0,6-3-7 0,2-2-2 0,2-2-5 15,2-2 0-15,6-4-3 0,2 1-5 16,4-5 1-16,4-1-4 0,5-2 1 0,0-2 2 15,0 0 2-15,0-2 3 0,1 2 2 0,0-1 2 16,1 1-2-16,-2 1-5 0,1-2-2 16,0 1-9-16,1 0-10 0,-1-3-11 0,0 3-8 15,3 1-5-15,2 2-20 0,4 0-49 0,0 3-78 16,0 0-139-16,0-2-261 0,-3 1-241 0,1-1 390 16</inkml:trace>
  <inkml:trace contextRef="#ctx0" brushRef="#br0" timeOffset="316641.8925">21656 11018 1 0,'-2'-8'287'16,"0"-4"73"-16,1-2 49 0,1 3-51 0,-1 3-24 15,1-2-7-15,-1 6-63 0,2 0-90 0,-1 4-87 16,0 2-83-16,0-2-93 0,0 4-42 15,0 4 25-15,0 7 38 0,0 9 66 0,0 12 59 16,-1 9-12-16,0 8 5 0,-4 9-2 0,2 10-19 16,-4 4 5-16,1 5-13 0,-1 4 0 0,-2-2-1 15,-1 2-4-15,1-1-1 0,-1-2-4 0,6-7-4 16,-4-11 1-16,6-10-3 0,-1-9 2 16,-1-6 1-16,3-9-1 0,-4-5 8 15,1-8 12-15,1-6 14 0,0-5 21 0,-1-4 25 16,3 0 25-16,0-2 22 0,0-3-8 0,-3-4-30 15,-1-10-37-15,-3-10-33 0,1-11-15 0,-1-9-3 16,1-6-3-16,4-4-5 0,1-9 2 0,5-4-3 16,-1-2 4-16,7-5-3 0,1 1-2 0,1-3 3 15,5-2-4-15,3-2 2 0,4 0 3 16,1 2-4-16,4 7 2 0,0 9-3 0,4 5-3 16,0 8 3-16,0 6 1 0,1 4 5 0,3 10 0 15,-3 6 0-15,1 5-4 0,-1 10-3 0,-3 3-3 16,-1 5-4-16,-2 7 0 0,0 5-3 15,-4 4 4-15,-3 4 4 0,0 6 1 0,-9 1 2 16,-1 5 0-16,-4 6 0 0,-6 0 3 16,-6 3-4-16,-4 3 0 0,-2 3 2 0,-8 2-2 0,1 1 4 15,-4-1 2-15,2-7-1 0,1-8 0 16,3-7 0-16,7-7-1 0,-1-7 1 0,3-3 5 16,6-3 11-16,0-3 10 0,2-2 11 0,0-3-8 15,1-1-10-15,0-2-11 0,0-6-13 0,2-1 1 16,3-1-3-16,3 4-6 0,-1 0 0 15,0 2-2-15,5 4 2 0,1 1 4 0,5 6 0 16,-1 3 3-16,5 4 0 0,-2 4-1 16,0 4 0-16,-2 7 3 0,0 5 1 0,-6 5 1 15,-3 3 3-15,-1 4-2 0,-6 4-4 0,-4 1 4 0,-4 3-2 16,-5 4 3-16,-5 1 5 0,-2 0-4 0,-8-1 1 16,-3-1-2-16,-4 0-3 0,-2-4 6 15,-5-4-1-15,-3-3 4 0,-4-3 5 0,2-4-9 16,0-4 1-16,6-6 0 0,2-5-1 0,8-6 6 15,5-7 5-15,4-5-6 0,4-5-20 16,5-7-34-16,1-7-60 0,5-9-84 16,3-7-153-16,6-2-397 0,8-3-874 0</inkml:trace>
  <inkml:trace contextRef="#ctx0" brushRef="#br0" timeOffset="317622.1923">22202 11651 2658 0,'8'-16'167'0,"3"-4"-68"0,6-2-13 0,-2 5-27 16,3 5-12-16,2 3-5 0,-1 1-10 0,3 5-15 15,-1 6-8-15,1 6-5 0,3 3-5 16,-2 9 0-16,2 5-1 0,-2 5-1 0,-4 7 1 0,-4 4 0 16,-4 4-2-16,-2 4-1 0,-9 3-3 15,-4 2-1-15,-6 3 7 0,-8-3 0 0,-4-1 4 16,-5-7 2-16,-2-7 1 0,3-13 3 0,-1-8 9 15,3-10 7-15,1-7 11 0,2-5 6 0,7-7-2 16,2-11-7-16,4-9-10 0,5-12-15 16,3-8 0-16,2-9-5 0,9-6 1 0,3-3 6 15,10-6-9-15,8 2 1 0,8 5-4 16,3 8-4-16,5 8 3 16,2 9 0-16,4 10-4 0,-2 5 0 0,0 7-4 0,3 9-3 15,0 4 4-15,-2 5 4 0,4 5-5 0,-5 4-9 0,-5 1-20 16,-9 1-15-16,-2 5 4 0,-4 0 2 15,-5 0 9-15,-4 2 10 0,-7-5-1 0,-5-1 3 16,-7-6 7-16,-4-1 10 0,-3-2 26 0,-3 0 12 16,-5-1 12-16,-2 2 4 0,-8-1-17 15,-6 1 3-15,-3 3 7 0,-3 2 4 0,-4 1 8 16,-2 6 0-16,0 1-7 0,-1 4-10 0,2 3-7 16,6 0-12-16,5 1-3 0,6 0 0 0,7 2-9 15,2 0-3-15,7 0-5 0,5 2-3 0,2 1 6 16,8 3 2-16,2 1 4 0,9-3-1 15,5 0-4-15,5-8 1 0,3-6-3 0,6-6-1 16,0-8 5-16,0-7-3 0,-7-4 4 0,1-7 1 16,-9-4 4-16,-5 0 6 0,-2-2 7 15,-10 4 5-15,-6-3-7 0,-3 0-1 0,-6 1-4 0,-4 0-7 16,-3 5 5-16,-2 3-3 0,-4 2-2 16,5 5 3-16,-3 3-11 0,0 5-1 0,4 3-4 15,-3 2-7-15,5 2 5 0,5-1-2 0,4 2 0 16,4 1 3-16,3 0 2 0,5 2 0 15,5 0 1-15,1-2-1 0,5-4-4 0,1-1 3 16,4-5 3-16,1-6 1 0,3 1 8 0,-5-5-1 0,1-2 6 16,-4 0 8-16,-3-3 2 0,-6-1 9 15,-5 0-2-15,-3-3-2 0,-2 0-2 0,-5-2-4 16,-3-3 1-16,2-2 3 0,-5 0-4 16,-1-2 2-16,1 4-1 0,-1-1-3 0,5 5 6 15,-3 3-2-15,2 8-1 0,4 0-3 0,3 4-5 0,3 2-14 16,0-1-7-16,8 0 1 15,6-2-2-15,5 2 7 0,9-3 2 0,5 3-6 16,3 3 7-16,-1 3-3 0,-4 3 4 0,3 3 3 16,-6 2-8-16,-4 3 0 0,-5 0-4 0,-2 0-3 15,-4 1 4-15,-3-2-5 0,-4 0 0 16,-2-3-1-16,-6 1-4 0,-3-4 5 0,-2 2 7 16,-6 0 8-16,-3-2 9 0,-4-1 5 0,2 0 4 15,-4-6 0-15,1 2 8 0,3-4 2 0,-4 1 4 16,6-4 8-16,-4-1-7 0,3-3 3 15,3-2-5-15,0-1-7 0,8-6 0 0,3 0-8 16,6-5-2-16,5-1-3 0,8 0-9 0,2 0 1 16,7 1-6-16,2 6 1 0,-2-1 5 0,2 5-4 15,-3 5 2-15,-4 2-1 0,-2 6-4 0,-4 2 1 16,-4 5-1-16,0 5 1 0,-4 1-1 0,-5 7 0 16,-4 2-1-16,-2 3-6 0,-3 4 7 0,-6 3-6 15,-1 1-5-15,-5 0-15 0,6 6-33 16,0 0-36-16,0 0-73 0,9 1-133 0,8 0-194 15,3-6-273-15,4-6-269 0,11-9 404 16</inkml:trace>
  <inkml:trace contextRef="#ctx0" brushRef="#br0" timeOffset="318187.5504">24067 11689 1378 0,'21'-23'706'16,"3"-6"-194"-16,6-3-238 0,-10 10-125 16,-11 9-43-16,-9 8-33 0,-4 4-30 0,-7 1-22 0,-4 0-12 15,-5 5-6-15,-4 6 4 0,-6 5 1 16,-2 3-2-16,-3 3 2 0,8-1-3 0,2 0 0 15,4 0-3-15,6 1-2 0,7 0-2 0,2-1-1 16,7 3 3-16,4-3-3 0,3-1-4 16,7-2-6-16,4-5-10 0,4-3 1 0,6-10 2 15,4-10 9-15,5-5 10 0,-1-8 3 16,-2-6 5-16,1-6 2 0,-4-4 0 0,-3-5 9 0,-3-4 3 16,0-5 4-16,0-4 7 15,4-7-6-15,-1-6-1 0,2-9-9 0,-1-5-5 0,-3-4-2 16,-4 1-1-16,-3 2 1 0,-6 10-1 0,-6 10 3 15,-3 12-3-15,-10 13 2 0,1 11 3 0,-4 6-5 16,-3 10-4-16,0 6-11 0,0 6-15 0,-6 6 4 16,2 9 3-16,-6 9 7 0,-4 6 11 15,3 9-5-15,3 6 1 0,6 3-1 0,4 4-3 16,9 4 6-16,8 2-1 0,3 5 3 16,2-1-1-16,7 5-2 0,0-1-3 0,1 2 1 15,1-3 0-15,5-5-2 0,-4-11-2 0,4-12-2 0,-4-13 0 16,3-9 6-16,-1-10 7 15,2-7 4-15,-2-6 6 0,4-6-5 0,-5-7 1 0,2-5-1 16,-1-5-5-16,1-1 4 0,-1-8 0 16,0 0 1-16,-2-5-3 0,3 1-1 0,-4 5-3 15,-2 6-1-15,-4 10 2 0,-3 6-1 0,-3 7-4 16,-6 6-3-16,4 4-3 16,-5 3-1-16,6 6 2 0,0 4 3 0,1 6 3 0,2 4-2 15,-2 2 1-15,0 3 1 0,3-1-1 0,-2 4 2 0,-1 1 0 16,0 0 0-16,0 1 2 0,0 1-3 0,1-1 0 15,-1-2 0-15,-4 0-2 0,1 1 2 16,-7-4 0-16,-6 1 2 0,-4-1 1 0,-6-2 0 16,-9 1 2-16,-7-1-3 0,-11-1 2 15,-6-5-3-15,-10 0-2 0,-4-5-1 0,-7-3-1 0,-1-1-2 16,0-4-10-16,0-4-33 16,5-1-69-16,7-5-173 0,8 0-598 0,11-4-808 0</inkml:trace>
  <inkml:trace contextRef="#ctx0" brushRef="#br0" timeOffset="319071.1021">25651 11432 2635 0,'-9'-34'202'16,"-4"-8"-168"-16,0-6 1 0,1 14 1 0,8 13 1 15,3 2 3-15,1 6 5 0,0 4-5 16,0 5-15-16,-2 4-27 0,1 4-18 0,-1 9-1 16,-2 11 11-16,-5 19 18 0,-7 13 4 15,-4 15-1-15,-3 8-5 0,-4 5-1 0,0 3-4 0,-4 5 0 16,2 1 1-16,-3 2 1 0,3-7 6 15,2-9-5-15,6-17 1 0,7-18-1 16,4-20-6-16,3-14 17 0,5-7 21 16,2-3 36-16,0-3 30 0,1-5-19 0,0-8-21 0,9-15-36 0,-1-14-26 15,6-8 8-15,3-9 0 0,7-5 1 0,4-6-2 16,4-2-3-16,1-7-1 0,6 0-2 16,2-1 0-16,4 1 1 0,2 1-2 0,0 6 1 15,0 9-4-15,-5 12 1 0,-2 12-1 0,-7 9 2 16,-4 8 3-16,-4 9-3 0,-8 7-2 15,-4 4-9-15,-4 6-3 0,-1 5-1 0,-2 10 3 0,4 10 9 16,-4 10 3-16,1 10-1 0,-4 7 1 16,1 8-2-16,-1 5 0 0,2 3 3 0,2 2 2 15,-3 1-2-15,4 6-2 0,-8 5-7 16,-2 0-19-16,-8 3-28 0,-4-4-51 0,-4 2-89 16,-1-11-139-16,-5-8-228 0,3-13-476 0,2-15-131 15</inkml:trace>
  <inkml:trace contextRef="#ctx0" brushRef="#br0" timeOffset="319232.8097">25624 11737 1005 0,'-8'-20'841'0,"-8"0"-558"15,2-4 11-15,4 15-67 0,9 6-50 0,2 2-34 16,4 1-49-16,0 0-33 0,8-1-22 0,10-1-12 16,12 0-2-16,13 2-12 0,11 5-1 15,10 5-2-15,5 9-13 0,6 6-27 16,1 7-81-16,1 5-183 0,-2 6-723 15,-4 4-644-15</inkml:trace>
  <inkml:trace contextRef="#ctx0" brushRef="#br0" timeOffset="320002.0599">25267 13284 1223 0,'-11'-22'66'16,"0"-8"58"-16,0-4 67 0,7 4 41 0,10 8 17 15,3 5-27-15,1 2-50 0,-1 6-43 0,-1 4-41 16,-3 5-47-16,-3 4-28 0,3 6-6 0,-3 8 4 16,1 11 12-16,-3 10-2 0,0 8 3 0,-1 6-2 15,-3 6-9-15,-1 3 6 0,-2 2-7 0,0 3-4 16,0 7 1-16,0 0-6 0,-3-2 5 15,-3-4-2-15,3-13 1 16,0-12 3-16,0-16-3 0,6-12 16 0,1-6 34 16,0-9 20-16,2-5 1 0,-2-9-10 0,0-10-34 15,0-13-20-15,3-11 1 0,2-11-2 0,3-10 4 16,3-7 2-16,3-9-2 0,6-4-1 0,9-4-6 16,5-5-7-16,9 2 0 0,5 5-4 0,8 10 4 15,1 13 3-15,-1 13-1 0,4 11 3 0,-7 13-1 16,-2 8-4-16,-5 8 0 0,-8 9-4 15,-7 7-1-15,-5 9 0 0,-3 5-2 0,-4 9-1 16,-2 8 0-16,-4 9 2 0,0 8 1 16,-6 0 2-16,-4 4-2 0,-5-5-2 0,-7 5 0 15,-5-1-3-15,-8 3 1 0,-3 0 3 0,-8-6 0 0,0-5 4 16,1-11-3-16,6-9 1 0,5-8 6 0,11-7 1 16,4-6 12-16,7-2 10 0,4-3 5 15,2 1 4-15,1-4-16 0,3-5-14 0,4 1-9 0,4-8-5 16,5 5 5-16,3 0 0 0,-2 4 4 15,5 7-5-15,-2 3-1 0,2 5 2 0,-2 7-3 16,0 2 6-16,-1 3 0 0,-5 3-2 0,-4 3 3 16,-1 4-4-16,-7 0 2 0,-2 5 0 15,-5 1-3-15,-3 5 2 16,-6 0-2-16,-6 0-2 0,-3-2 2 0,-4-2 1 0,-3-5 2 0,-3-4 0 16,-3-2 4-16,-2-4-5 0,-4-3 1 15,-2-1 2-15,-1-6-3 0,3-1 5 0,0-5-2 16,5-3-1-16,1-4-3 0,2-2-15 15,3-3-23-15,2-1-40 0,6-1-94 0,1-3-205 16,2 4-762-16,4 3-547 0</inkml:trace>
  <inkml:trace contextRef="#ctx0" brushRef="#br0" timeOffset="320430.376">25840 14702 2852 0,'-9'-15'32'0,"-7"-4"5"0,-3-1 2 16,-4 9-1-16,1 6-2 0,-5 6-1 0,-5 4-4 0,-8 8 2 16,-8 7 2-16,-4 10-3 0,-7 7-2 15,0 9-1-15,1 4-5 0,1 8 3 0,4 4-4 16,5 5-2 0,5 5-3-16,7 4-7 0,10 3-2 0,9-2-7 0,10 0-3 15,12-7 2-15,13-5-2 0,10-8 4 0,17-8 2 16,9-11-10-16,12-8 6 0,9-10-1 0,7-11 3 0,9-8 14 15,1-6-9-15,-1-8 1 0,0-6-4 16,-11-4-1-16,-7-3-2 0,-6-3 4 0,-12-2 0 16,-9 0-5-16,-10 3-5 0,-13-3-18 0,-10 5-19 0,-13 2-17 15,-8 0-25-15,-9 3-39 0,-8 5-75 16,-10 4-177-16,-3 5-619 0,-6 4-570 16</inkml:trace>
  <inkml:trace contextRef="#ctx0" brushRef="#br0" timeOffset="325083.8591">5330 15788 1463 0,'-1'-38'338'0,"-2"-13"-241"0,3-8 3 16,3 14 13-16,1 13-6 0,4 5-26 0,2 4 8 16,-4 8 9-16,-2 5-7 0,-2 6-13 15,-2 4-34-15,0 2-48 0,-1-1-50 0,0 4 9 16,1 10 30-16,0 14 28 0,-1 18 58 0,-7 19-3 15,-4 17-12-15,-8 15-10 0,-2 13-14 16,-7 6-9-16,0 3-6 0,0 0-7 0,-2 0-2 16,3 0-5-16,2-1 1 15,0-2-2-15,4-12 3 0,6-16-1 0,5-14-6 0,5-17 4 16,2-10-4-16,2-7 0 0,4-8 1 0,0-9-7 0,0-8-6 16,-1-5-20-16,-1-8-17 0,1-5-32 0,-2-6-102 15,-2-7-283-15,-2-7-485 0,-6-9-188 0</inkml:trace>
  <inkml:trace contextRef="#ctx0" brushRef="#br0" timeOffset="325275.5164">4530 15783 1847 0,'-11'-34'404'16,"-1"-8"-261"-16,2 0-10 0,7 20-18 0,3 16-71 16,2 5-50-16,-1 2-15 0,5 1 9 15,8 4 21-15,4 5 33 0,6 5 6 0,6 4-3 16,2 6-9-16,6 6-5 0,4 4-7 0,0 5-8 15,7 5 3-15,1 3-10 0,2 1-2 16,5 6-4-16,2 3-25 0,0 3-25 0,2 4-78 16,-3 0-158-16,-1 8-529 0,-2 3-740 15</inkml:trace>
  <inkml:trace contextRef="#ctx0" brushRef="#br0" timeOffset="325526.0978">5609 16484 2578 0,'-13'4'62'15,"-6"3"-61"-15,-2 7-4 0,3 4 7 0,3 1-8 16,4 0 13-16,3-3-4 0,3-4-3 0,5 0 7 16,3 0-6-16,4 1 7 0,6 1-1 0,1 3 1 15,8-1 4-15,4 0-4 0,4-2 1 0,2-2-7 16,0-3-3-16,-2-3-1 0,-3-7 4 16,-5-5 12-16,-3-8 9 0,-8-3 10 0,-1-4 7 15,-4-2-5-15,-3-4-2 0,-9 1-2 16,-2 1-9-16,-5-1 0 0,-6 5-9 15,-5 3-12-15,-3 2-10 0,-1 7-12 0,-3 4-6 0,-2 10-3 0,1 3-1 16,1 5 3-16,2 5-14 16,6 4-38-16,2 0-59 0,5 2-119 0,8-2-220 15,8-4-421-15,8-4-112 0</inkml:trace>
  <inkml:trace contextRef="#ctx0" brushRef="#br0" timeOffset="325942.2975">6293 16002 2723 0,'-8'-9'99'0,"-2"-2"-15"16,-2-1-7-16,3 8-1 0,0-1 0 0,-1 1-2 15,0 1-2-15,-1 0-18 0,1 0-15 0,0 0-4 16,2 2-17-16,5 0-8 0,-1 1-8 16,4 0-17-16,0 0-6 0,3 1-15 0,-3-1-10 15,0-1-8-15,1 2 1 0,0 2 11 16,1 2 3-16,4 4 4 0,-2 0-12 0,4 1-12 0,0-2 0 15,-1-2 4-15,-1-3 15 0,-1-3 21 16,-1 0 33-16,-3-4 14 0,2-8 3 0,2-4 3 16,-3-11-15-16,-2-6 1 0,0-3 9 15,-7-4-1 1,-4 0-3-16,-2 0 5 0,-7-2-8 16,-2 4 0-16,-2 3-2 0,-1 7 0 0,4 3 5 0,4 5 6 15,5 4 9-15,6 7-3 0,1 5-12 0,5 2-15 0,0 2-26 0,0 2-18 0,1 3 3 16,3 5 14-16,3 13 20 0,7 12 15 15,2 9 7-15,3 8-9 0,1 6-4 0,2 6 3 16,4 7-9-16,-3 4 1 0,1 7 1 0,-2 5-8 16,-1 8 3-16,-7 6-2 0,0 6 0 0,-3 0 1 15,-3 2-15-15,1-3-30 0,0-6-63 16,0-11-90-16,-5-11-103 0,4-15-268 0,-6-10-626 16</inkml:trace>
  <inkml:trace contextRef="#ctx0" brushRef="#br0" timeOffset="326895.7874">5810 16594 2123 0,'-14'-13'681'0,"-3"-7"-608"16,1 0-1-16,10 8-2 0,7 3-25 0,4-3-15 0,4-5-13 16,8-7-8-16,11-5 0 0,12-4-1 15,12-2 1-15,9-2-1 0,10 3-5 0,4-2-1 16,4 2-3-16,1 4 0 0,-8 1 3 15,-4 8-4-15,-14 6 1 0,-7 6-8 16,-14 8-6-16,-11 2-5 0,-3 6-4 0,-9 3 7 16,0 7 5-16,-7 8 8 0,-2 9 8 0,-2 7 2 0,-2 7 4 15,-6 6 0-15,3 3 1 16,1-1-1-16,2 3-1 0,-1-2 1 0,8-2-6 0,-1 2 1 0,5-3-4 16,5-1-3-16,-1-6 6 0,6-8-3 15,1-9 1-15,1-12 6 0,1-9 3 0,-1-6 12 16,2-7 10-16,0-5 3 0,3-7-2 0,-2-8-8 15,3-8-7-15,0-9-3 0,-3-3-3 16,1-1 6-16,-8 0 5 0,-1 2-4 16,-7 0 0-16,-4 2-6 0,-4 6-9 0,-2 3 3 15,-3 10 6-15,3 11 0 0,-4 6-5 0,3 5-8 16,1 2-17-16,0 3 2 0,-6 4 4 0,-2 10 3 16,-2 7 12-16,-3 2-9 0,8 2-4 0,3-6 0 15,8-2-2-15,2-3 7 0,5 0 5 0,8 0-2 16,0-5-2-16,6-6-3 0,2-6 1 15,2-9 6-15,6-13 7 0,2-8 2 0,2-9 2 16,1-7-3-16,-5-4-5 0,-5-2-3 0,-3-1-2 0,-8-1 1 16,-5-4 7-16,-5 2 1 15,-3-1-5-15,-6-7 1 0,-5-3-5 0,-2-6 2 0,-7-8 5 16,-1 3-4-16,-4 2 0 0,-2 0-3 16,1 7 0-16,-1 9 0 0,5 11 2 0,4 17 4 15,3 12-5-15,7 11-2 0,0 6-19 0,2 2-29 16,0 7 10-16,1 10 0 0,-1 16 21 15,1 13 25-15,0 11-8 0,1 4 3 0,6 4-3 16,2 0-3-16,0 2 5 0,1 0-3 0,3 1 4 16,1-1-1-16,-2 0-3 0,-2-3 3 0,-3-4-1 15,0 1 7-15,-5-10 4 0,-1-9-8 16,3-14 0-16,-3-16 0 0,0-9 8 0,-1-4 24 0,3-3 22 16,-2 0 10-16,1-6-10 0,6-11-18 15,1-12-24-15,7-9-14 0,-1-3 1 16,3 1 0-16,-2 5 4 0,-1 3-1 0,1 7-7 15,2 6 3-15,-5 9-3 0,4 5-1 0,-3 4 4 0,0 6-4 16,4 6 1-16,-1 3-4 0,4 7-3 0,-2 5 4 16,-3 4 2-16,-2 5 4 0,-5 4 2 15,-3 2-5-15,-5 2-1 0,-4 3-1 16,-4 1-4-16,-4 3 4 0,-4 2 1 0,-5 3 0 0,-3-1 2 16,-5 3-4-16,-3 2-7 0,-2-3-2 0,-1-5 2 15,-1-11-1-15,7-10 9 0,1-11 4 16,6-8 1-16,6-7 8 0,-3-7-2 0,4-5 0 15,-1-7-1-15,0-4-3 0,2-6-1 16,1-3-7-16,4-3-3 0,6 8 4 16,1 6 0-16,1 7 3 0,2 6 1 0,2 3-7 0,0 1-1 15,3 1 0-15,3 0 1 0,5 0 6 16,-2 1 2-16,6 0 1 0,3-2 0 0,3 2 1 16,3-2-5-16,0-3 3 0,2 0 6 0,1-3-6 15,-2-4 8-15,0-2-6 0,-4-4-3 0,0-1 5 16,-4 2-5-16,-5 0 7 0,-3 5-2 0,-6 0-5 15,-5 3-10-15,-2-2-27 0,-3 2-34 0,-5 0-45 16,-4 0-79-16,-2 4-143 0,-1 2-346 0,-6 5-827 16</inkml:trace>
  <inkml:trace contextRef="#ctx0" brushRef="#br0" timeOffset="327272.748">7553 16656 2221 0,'1'-2'431'0,"-1"0"-308"16,2-5-31-16,8 0-12 0,1-6-1 0,8-1 14 16,1-4 4-16,3-2-20 0,5-1-22 15,1 2-26-15,1-5-19 0,2 2-2 0,-2-3-4 16,0 0 2-16,-2-5 8 0,-4 1-7 0,-2 0 1 16,-2-1-5-16,-1 1-4 0,-8 2 6 15,-5 2 5-15,-3-1 4 0,-5 0 1 16,-6 1-6-16,-4 0-4 0,-6 6-4 0,0 7-2 0,3 3-1 15,-4 8-4-15,1 6-2 0,-5 8 1 16,-4 8 1-16,-3 10 3 0,-2 6 6 0,2 7 6 16,5 0-2-16,0 2 3 0,9 1 1 15,0-3 1-15,11 3 7 0,0-6-3 16,6-2 0-16,6 0-3 0,5-3-7 0,3 0 2 0,3-2-5 0,7-4 5 16,0-3 3-16,5-7 4 0,8-6 0 15,1-9-6-15,2-9 0 0,3-4-2 0,5-8 1 0,0-2-1 16,0-4-5-16,-4-3 2 15,-3 2-6-15,0-5-5 0,-5 1 6 16,-7 1-11-16,-8 2-2 0,-4 2-9 16,-6 4-31-16,-3 2-19 0,-8 2-33 0,-3 2-62 0,-8 1-140 0,-5 8-435 15,-6 4-920-15</inkml:trace>
  <inkml:trace contextRef="#ctx0" brushRef="#br0" timeOffset="329378.77">25014 12755 906 0,'-9'-5'56'0,"-1"1"-39"15,-2-2 37-15,3 3 44 0,8 3 75 16,-1 0 60-16,2-1 20 0,1 1-5 0,0 0-43 0,0 0-50 16,-1 0-44-16,3-1-31 0,2 0-30 15,2-3-22-15,5-3-11 0,4-2-6 16,8-1 6-16,6 0 8 0,2-1 3 15,8 1 3-15,5-2 4 0,4-2-8 0,5 2 0 0,5-2-4 0,9 0-4 16,5-1 3-16,5 2 2 16,6-4-2-16,5 1-2 0,2 2-2 0,1-3-9 15,1 2 0-15,0 0-1 0,-4 1-2 0,-3 3 1 0,-7-1-2 16,-6 3-6-16,-9 2 4 0,-6 0-3 16,-13 3 3-16,-9 1 7 0,-8 1-8 0,-7 0 0 15,-9 0-4-15,-5 2-4 0,-4 0 8 0,-3 0 2 16,-2 0 6-16,2 0 7 15,-1 2-7-15,0-2 0 0,1 0-1 0,-1 1-6 0,1-1 3 16,-2 0 0-16,2 0-1 0,-1 0-2 0,1 0 1 0,-1 0-4 16,0 0 3-16,1 1 3 0,0-1-7 15,1 0 2-15,-1 0-4 0,-1 0-5 0,2 0 7 16,-1 0-2-16,0 0 2 0,1 0 5 16,-1 0-7-16,0 0 0 0,0 0-5 0,0 0-3 0,0 1 3 15,0-1-1-15,0 0 1 0,0-1 0 16,0 1 3-16,-1 0 0 0,1 0 2 15,0 1 5-15,0-1-2 0,0 0 2 0,0 0-1 0,0 0-4 16,0-1 4-16,0 1 0 0,0 0 1 0,0 0 7 16,0 0-7-16,0 0 1 0,0 0-2 15,0 0-5-15,1 0 6 0,-1 0 1 0,0 0 1 16,0 0 5-16,0 0-6 0,0 0 0 16,0 0-2-16,0 0 0 0,0 0 3 0,0 0 0 15,0 0 1-15,0 0-3 0,0-1 0 0,0 1-1 16,0 0-2-16,0 1 5 0,1-1-5 0,-2 0 4 15,1 0-3-15,0-1-5 0,0 1 5 16,0 1-1-16,0-1 2 0,0 0 3 0,0 0-4 16,1 0-2-16,-1 0-1 0,0 0-3 0,0 0 4 15,-1 0 0-15,1 0 1 0,0 0 4 0,0 0-5 16,0 0-1-16,0 0 1 0,0 1 1 0,1-1 0 16,-2 0 3-16,1 0-2 0,0-1-4 0,0 1 6 15,-1 0-2-15,1 0 2 0,0 1 1 0,0-2-3 16,1 1 3-16,-1 0-4 0,0 0-2 15,1 0 3-15,-1 0-1 0,0 0 3 0,0 0 4 16,0 0-6-16,0 0 1 0,0 0-3 0,0 0-1 16,0 1 4-16,0-1 0 0,0-1 1 15,0 1 0-15,0-1 0 0,0 1-2 0,0 0 0 16,0 1 2-16,0-1-1 0,2 0 1 0,-2 0-2 16,-2-1-4-16,2 2 4 0,0-1-3 0,0 0 4 15,0 1 1-15,-1-1-3 0,1 0 2 16,0 0-3-16,0-1-2 0,1 2 4 0,-1-1-2 15,0 0 2-15,0-1 3 0,0 1-6 0,0 0 0 16,0 0 1-16,0 1 0 0,0-1 1 16,2 0 3-16,-2 0-1 0,0-1-2 0,0 1 1 0,-2 0-1 15,2 0 1-15,0 1 2 0,0-1-2 16,2 0 1-16,-4 0-3 0,2-1 0 16,0 2 2-16,0-1 0 0,0 0 2 0,0 0 1 15,0-1-3-15,2 1 0 0,-2 0 0 0,0 0-1 16,0 0 2-16,0 0 1 0,0 0 1 0,0 0 0 15,-2 0-3-15,2 0 1 0,2 0-1 0,-2 1 1 16,0-2 0-16,0 1 0 0,0 0-1 16,0 0-1-16,-2 0 1 0,4 0-1 0,-4 0 2 15,2 0 3-15,2 0-4 0,-2 0 2 0,0 0-4 16,0 0-2-16,0 1 5 0,-3-2-1 0,4 1 3 16,-1 0-1-16,0 0 0 0,2 0-2 15,-2 0 1-15,0 0-1 0,1 0 1 0,-2 1 2 16,1-1-2-16,0-1 1 0,-2 1 1 0,2 0-1 15,0 0 1-15,2 0 3 0,-2 0-3 0,-2 0 1 16,2-1 0-16,0 1-2 0,0 0 4 0,0 0-1 16,0 0 2-16,0 1 1 0,0-2-2 15,0 1 0-15,0 0-4 0,0 0-1 0,0 1 3 0,0-1 0 16,0 0 0-16,0-1-1 0,0 1-1 16,0 0 0-16,0 0-4 0,0 1 3 0,0-1 0 15,0 0-3-15,0 0 3 0,0-1-2 0,0 2 1 16,0-1 2-16,0 0-1 0,0 0 3 15,0 0-6-15,-1 0 1 0,1 0-1 0,0-1-2 16,0 2 3-16,0-1-1 0,0 0 1 16,0 0-1-16,0 0 0 0,0 0 0 0,0 0-2 15,0 0-1-15,0 1 1 0,0-1 0 0,0 0 1 16,0-1-1-16,0 1 2 0,0 0-1 16,0 0 0-16,0 1 2 0,0-2-6 0,0 1-1 0,0 0-3 15,0 0-3-15,0 0-1 0,0 0-11 0,1 0-21 16,-1 1-7-16,0 1-22 0,0 4-44 15,0 4-46-15,-1-2-98 0,1 0-213 0,-1 1-485 16,0 0-8-16</inkml:trace>
  <inkml:trace contextRef="#ctx0" brushRef="#br0" timeOffset="330360.737">9371 15310 769 0,'-5'-31'659'0,"1"-9"-459"0,-4-5-21 16,-1 11-17-16,5 10-42 0,-2 2-49 15,3 4-18-15,0 4-17 0,-2 2 7 0,3 7 22 0,1 2-15 16,0 2-24-16,-1 2-42 0,-1 0-61 16,3 4 15-16,-1 7 24 0,-1 8 39 0,1 11 56 15,-3 6-1-15,1 10-7 0,2 2-5 0,-1 2-12 16,3 0-3-16,0-4-2 0,3 1-5 0,1-4 3 15,3 5-5-15,-3 1 2 16,4 1 10-16,-1 7-3 0,0 2-3 0,0 3 0 0,-2 5-10 16,-2-3 0-16,0 4 1 0,-2-5-8 15,5-3 4-15,-3-9-6 0,4-8-4 0,-1-4 0 0,-2-7-1 16,3-4 3-16,-5-4 0 0,2-3 0 16,-3-6-2-16,0-6-8 0,-2-4-2 0,0-5-3 0,0-1-5 15,0-1-5-15,0-2-51 16,0-5-95-16,0-4-201 0,1-10-469 15,2-5-507-15</inkml:trace>
  <inkml:trace contextRef="#ctx0" brushRef="#br0" timeOffset="331270.6773">9203 15238 1378 0,'-22'-16'537'0,"-6"-2"-418"0,-4-6-5 0,11 7-2 0,9 8 3 16,3-3-15-16,2 3-16 0,4-1-18 0,2 2-20 0,2 0-12 15,4-3-9-15,1-3-6 0,6-2-5 16,10-3-6-16,6-2-1 0,11-3 2 16,11 1 2-16,2-2 1 0,10 0-3 0,9 1-2 15,6 0-1-15,7-2-4 0,6 1 7 0,3 1-1 16,5-1 1-1,3 1 1-15,-4 0-5 0,4 1-2 0,-3 2-1 0,-3 0-4 0,-4 1 4 16,-2 2 0-16,-5-1 0 0,-7 2 2 16,-3 2-4-16,-9 1-2 0,-4 5 0 0,-10 3 2 0,-4 4-5 15,-7 2-1-15,-8 7-4 0,-4-1-4 0,-5 3 4 16,-1 5 5 0,-5 2 2-16,-2 5 6 0,-1 9 1 0,-4 6 3 0,0 9 2 0,-4 9-1 0,-1 11-1 15,-3 7 1-15,1 9-1 16,1 5 2-16,-1 5 4 0,6 2-3 0,0-2 3 0,1-1 1 15,2-2-6-15,-1-5 3 0,3 2-2 16,-3-3-3-16,3-3 1 0,0-7-5 0,-3-4 0 0,4-7 2 16,-3-4-2-16,0-1 7 0,-1-2-5 15,-3-3-1-15,0-2 4 0,1-6-8 0,-1-3 3 16,3-4-2-16,-3-2 0 0,1 0-1 16,-3-4 2-16,-3-1 6 0,-1-1-6 0,-1-2 8 15,-4-4-2-15,-1 1-4 0,-3-6 14 0,-4 1-9 16,-2-1 6-1,-3 1 2-15,-5-1-7 0,-3-3 7 0,-6 1-6 16,-6-1 1-16,-5-2 2 0,-4-1-3 0,-3 2 9 16,1-3 8-16,-4-1-6 0,-5 0 3 0,-6 2-12 15,-8-3-8-15,-5 2-2 0,-4 2-1 0,-6 1 2 16,-2 3-3-16,-3 2 4 0,-3-2-5 0,-2 2 3 0,4 1 0 0,-1 4-4 16,1-2 3-16,4 1-3 0,-1 0-1 0,6-5 9 15,7 1-9-15,-2 1 6 0,12-1 0 16,3 1-6-16,4-4 5 0,7 0-5 0,2-3 2 15,8-1 1-15,1 2 1 0,8-3 2 16,1-1-1-16,9-3-1 0,3-2 0 0,8-3 5 16,0-1 8-16,6-1 5 0,3-1 6 0,3 2-3 15,0-1-12-15,2 0-3 0,-1-1-10 0,-1 0-1 16,-1 2 0-16,1 1-4 0,0-1 4 0,-1 0-6 16,2-1 3-16,-2 0 5 0,-2 1-3 15,2-1 10-15,0 3-2 0,-1-1-6 0,1 0 5 16,0 1-7-16,0-4 5 0,-1 1 3 0,1 1-3 15,-1 1 0-15,1-1-2 0,0 2 0 16,0-2 3-16,0-2 0 0,0 1 8 0,0 2-5 16,0-1 6-16,1 0-3 0,-1 0-6 0,0-2 0 15,-1-1-9-15,-1-4 3 0,-2 1 1 16,3-1 2-16,0 2 2 0,0-1-4 0,0-3-5 16,-1-2-12-16,-3-4-21 0,4-8-8 0,0-3-9 15,2-6 0-15,1-6 11 0,4-6 7 0,-3-1 15 16,4-3 6-16,-2-5 11 0,-1 0 9 15,-4 0 1-15,-6 5 5 0,1 2-2 0,-3 4-1 16,1 5-1-16,-2 5-3 0,3 5-5 0,-2 6-29 0,1 6-88 16,2 3-253-16,0 4-726 0,1-2-249 15</inkml:trace>
  <inkml:trace contextRef="#ctx0" brushRef="#br0" timeOffset="332135.2775">9388 15868 737 0,'-6'-14'588'0,"-5"-1"-411"0,1 2 13 15,3 7-26-15,7 6-64 0,-1 2-55 0,1-2-42 0,1 4 8 16,-1 4 26-16,0 9 24 0,4 9 22 16,0 6-15-16,-1 8-14 0,5 6 1 0,2 3-1 15,1 4-18-15,3-1-7 0,1-1-17 16,0-3-9-16,3 1 2 0,-1 0-2 0,-3 0 4 15,-1 0-1 1,-1-5 2-16,-4-5 0 0,-2-9-4 16,-2-11 5-16,-1-8 27 0,-3-8 44 0,0-3 48 0,0-2 7 0,-5-6-33 0,3-9-46 0,-7-8-44 15,2-9-6-15,-3-3 3 0,2-5 3 16,-4-3-4-16,-2-3-5 0,3-6-1 0,-6-5-1 16,3-4 3-16,2-9 0 0,-2 3 2 15,2-4 0-15,5 1-3 0,2 4 3 0,5 2-5 16,7 3-2-16,3 8 6 0,5 9-9 15,4 8 5-15,5 5-2 0,2 9-4 0,2 3 4 0,2 9-10 16,-6 5-2-16,6 7-4 0,-2 7-7 0,-1 4 6 16,3 10 2-16,-1 7 9 0,-1 5 6 0,-3 6 1 15,-9 3 2-15,-2 6-7 0,-8 2 1 16,-5 2-3-16,-5 5 2 0,-9 0 3 0,-1 2 1 16,-6 1 3-16,0-7 1 0,-1-10-3 0,2-11 8 15,9-18 10-15,6-9 18 0,3-5 3 0,-1-4-8 16,-1-4-14-16,2-5-20 0,0-8-5 15,2-5 0-15,2 0 2 0,4-2 2 0,2 0 1 16,3 4-2-16,4 3 3 0,-2 3-4 0,2 7 1 16,-1 2 0-16,-5 7-5 0,2 7 0 0,2 3-2 15,-3 8-3-15,-3 7 8 16,-1 4 6-16,-1 7 5 0,-5 8 4 0,-2 1-3 0,-6 5 0 16,-1-2-5-16,-5 1 3 15,-4 5-4-15,-5 0 5 0,-6 1 3 0,-6-3-5 0,1-6 4 16,-5-7-4-16,5-8 5 0,0-7 4 0,-2-4-4 15,5-5 0-15,1-7-17 0,3 1-31 0,4-7-58 16,-3-6-122-16,7-2-361 0,2-9-991 16</inkml:trace>
  <inkml:trace contextRef="#ctx0" brushRef="#br0" timeOffset="332374.5512">10045 15388 2602 0,'1'-30'126'0,"-1"-1"-84"0,2 0 9 16,-2 16 8-16,0 13 6 0,-2 3-13 0,1 0-27 16,1 0-21-16,-2 7-9 0,-3 10 12 0,-1 10 16 15,-5 19 12-15,-3 9-1 0,0 7-12 16,-2 7-8-16,3 4 0 0,0 6-8 0,1 2 7 0,1 6-1 16,2 9-8-16,0 0 6 15,-3 3-9-15,2 4 5 0,-2-6-1 0,1-2-11 16,1-10-15-16,5-13-28 0,3-16-35 0,2-13-51 0,3-15-71 15,2-5-140-15,0-10-476 0,2-9-708 16</inkml:trace>
  <inkml:trace contextRef="#ctx0" brushRef="#br0" timeOffset="332747.2418">10191 15962 2510 0,'0'-10'357'0,"0"1"-281"0,2-3-35 16,-2 12-59-16,0 3-1 0,3 7 20 0,-1 8 29 15,4 11 31-15,-3 13-5 0,-2 5-13 0,-1 4-10 16,-2 4-12-16,-4 3-5 0,2 2-6 0,-2 6-6 16,1 1-2-16,-3 2-3 15,0 2 4-15,2 4 3 0,-3-3-6 0,1 1-1 16,2-9-8-16,2-10-8 0,4-18 2 0,0-17 4 16,0-10 15-16,1-8 17 0,-1-8 0 0,3-11-5 15,-1-13-9-15,1-18-8 0,3-10 3 0,0-9 5 16,1-8 0-16,-2-5-3 0,0-8 4 15,-2-2-3-15,-3-5 1 16,4-6 4-16,0 0-5 0,1 2 5 0,2 7 2 0,3 13 2 0,2 16 11 16,2 12-3-16,1 9 3 0,-1 8-7 15,3 10-8-15,0 10-6 0,0 5-7 0,3 8 2 0,2 8-1 16,3 9 3-16,6 6-1 0,5 10-3 16,-3 5 2-16,1 9-5 0,-2 4 3 0,-3 8 1 15,-3 6-3-15,-6 4 5 0,-4 8-6 0,-3 0-15 16,-8-1-13-16,0 0-47 0,-7-3-68 0,-1-4-108 15,-5-6-301-15,-2-7-629 0,0-14 65 16</inkml:trace>
  <inkml:trace contextRef="#ctx0" brushRef="#br0" timeOffset="332899.1005">10276 16307 1363 0,'-17'-12'1093'0,"-4"-3"-912"15,2-2 1-15,8 8-15 0,9 3-24 16,2-2-23-16,1-1-27 0,8-6-36 15,3-1-20-15,9-3-21 0,8-1-12 0,8 1 2 16,6 2-8-16,6 2-12 0,6 1-22 0,2 0-81 16,-1 2-117-16,6-1-485 0,0 1-982 0</inkml:trace>
  <inkml:trace contextRef="#ctx0" brushRef="#br0" timeOffset="338845.9357">13793 14222 719 0,'-3'-63'0'0,"0"-21"-12"0,4-16 22 16,7 18-15-16,3 19 90 0,-1 6-3 15,-1 7 37-15,-6 7 25 0,-1 9 3 16,-2 7 23-16,-4 11-34 16,0 4-30-16,-3 6-57 0,-3 6-47 0,-3 4-34 15,-10 9-10-15,-8 8 13 0,-6 17 20 0,-7 12 7 0,-1 12 8 0,-4 11 17 16,-1 10 21-16,-3 14 9 16,1 18 6-16,2 19-12 0,-1 11 0 15,0 12 4-15,6 13-12 0,-2 10 12 0,2 12-23 0,4 5-4 0,-3 5 5 0,7 5-13 16,-3-3 5-16,2 1-4 0,-2-3-2 0,2-8-8 15,5-7-7-15,2-13-5 0,4-14-8 16,4-16-2-16,8-9-4 0,0-7-5 0,5-3-7 16,2-3-5-16,3-8-4 0,2-7-5 15,1-13 1-15,2-53 21 0,0 8-2 0,2-4 7 16,0 9 3-16,-1-4-23 0,1 5 5 0,-1-2-14 16,0 2-18-16,0-4-33 0,2-5-74 0,-1-7-60 15,1-5-67-15,-3-8-42 0,2-4 27 0,-2-7 92 16,0-6 222-16,-2-4 0 0,-2-5 0 0</inkml:trace>
  <inkml:trace contextRef="#ctx0" brushRef="#br0" timeOffset="340051.4627">14375 15560 1932 0,'-3'-38'-68'0,"-5"-6"91"16,1-2-13-16,5 19-17 0,1 19-78 0,1 7-143 15,0 5-1-15,-3 6 12 0,-3 11 79 16,-2 11 148-16,-4 9-3 0,0 12 15 0,-5 8 27 0,4 9-1 16,0 8 24-16,-1 11 7 0,6 12-26 15,1 4-2-15,5 6-15 0,2 5-17 16,4 3 8-16,6 4-6 0,1 6-8 0,7-3 2 0,-5-2-12 16,4-6-6-16,-7-5-1 0,-4-13-13 15,-3-15-4-15,-6-15-5 0,-2-21 11 0,-4-20 89 16,-2-19 41-16,-4-17 32 0,-3-16 13 15,-9-15-66-15,-1-18-23 0,-2-17 5 0,-2-11-15 16,0-8-9-16,2-7-7 0,1-7-30 0,6-4 1 0,4-9-6 16,10-5 0-16,8 1 1 0,11-1-1 15,10-1 1-15,10-3-1 0,9 3 1 0,8 0-3 16,8 10 1-16,5 11-1 0,2 9-5 0,2 11 6 16,3 9-6-16,-2 5 0 0,-1 12 10 15,0 6-11-15,-4 12-1 0,-5 10-4 0,1 8-16 0,-5 8-1 16,-2 10-8-16,-3 10-4 0,1 11 2 0,-5 8 3 15,-3 9 12-15,-6 11 0 0,-9 7 6 16,-6 7-3-16,-10 2 3 0,-9 2 9 0,-9 0-3 16,-10 0 10-16,-8 4-6 0,-9 1-1 0,-4 1 3 15,-2-1-5-15,-1-5 5 0,3-3 0 16,4-8 0-16,6-10 3 0,9-15 10 16,6-9 43-16,13-14 39 0,3-4 24 0,2-2 12 15,1-2-52-15,3 1-46 0,5-8-35 0,5-3-27 16,7-2 0-16,1 1 0 0,5 5 5 0,3 6 4 15,6 4 1-15,3 3 5 0,7 8-3 16,0 7 1-16,-2 8 8 0,-1 10 0 0,-3 3 8 0,-2 6-3 16,-5 1 1-16,-4 3 0 0,-8 5-3 15,-8 10 1-15,-11 8-1 0,-11 9-1 0,-17 9 0 16,-9 9-1-16,-15 2 0 0,-8 1-7 0,-11 0 0 16,-8-3-2-16,-4-3 0 0,-3-2 5 0,2-10 1 15,-1-11 3-15,8-13 6 0,0-10 11 0,6-14 7 16,5-10 10-16,6-9 7 0,6-7 2 15,1-9 4-15,1-6 0 0,7-2-3 0,0-7-8 16,3 0-6-16,4-3-9 0,-2-5-4 0,5 1 0 16,1-1-6-16,5 1-1 0,5 2-17 0,3-1-26 15,7 2-41-15,6 2-73 0,4 4-144 0,4 1-332 16,15-1-701-16</inkml:trace>
  <inkml:trace contextRef="#ctx0" brushRef="#br0" timeOffset="340442.8309">14544 17978 1418 0,'2'0'901'0,"-1"2"-933"0,2-2-34 16,5-1 10-16,8-5 5 0,10-8 30 0,17-7 49 16,14-11 3-16,13-4 6 0,3-8 1 0,9-6 0 15,4-8-5-15,-1-1-1 0,2-2-1 16,-4-2-2-16,-8-2 5 0,2-1-5 0,-10-5-3 0,1-4-2 15,-5-5-11-15,-3-5 1 0,-1-3-2 16,-5-9-7-16,-3-5 1 0,-2-5-6 0,-9-5-1 16,-4 0 5-16,-5 4-1 0,-5 3 6 0,-1 2 6 15,-9 8 13-15,-5 3-9 0,-4 3-2 16,-6 10 4-16,-3 3-11 0,-5 7 26 0,-2 7 1 16,-3 11-10-16,-1 5-3 0,-3 8-14 0,4 6 2 15,-2 7 11-15,4 11 7 0,2 7-10 0,2 5-27 16,3 4-14-16,-7 7-9 0,-8 8 6 15,-5 13 21-15,-10 11 4 0,-4 11 1 16,-2 7-2-16,5 8 0 0,1 6-2 0,4 6 5 0,2 5 4 16,11 5 3-16,1 0 0 0,12 2-1 0,4-1-1 15,9 0-5-15,4 4 2 0,7 4-5 16,7 1 4-16,3 3-3 0,5-5-37 0,-2-7-65 16,4-10-130-16,0-12-200 0,0-7-451 0,0-10-309 15</inkml:trace>
  <inkml:trace contextRef="#ctx0" brushRef="#br0" timeOffset="340758.5989">16474 16511 2685 0,'-20'-13'47'0,"-11"1"-23"16,-9 3-14-16,1 12-22 0,0 11 1 0,4 6 4 16,3 0-8-16,5 5 1 0,6-1-6 15,2 1-2-15,7 1 3 0,2 0-5 0,4 4 7 16,7 4 3-16,6 4 8 0,4 9 4 0,4 0-3 15,4 1 3-15,8 0-8 0,2-6-14 16,4 1-28-16,5-11-41 0,2-6-18 16,1-9 9-16,1-12 29 0,-1-10 43 0,-1-7 31 15,-6-5 16-15,-5-5 13 0,-7-2 8 0,-4-2 5 16,-8 1 0-16,-3-3-5 0,-7-3-1 0,-7-1-4 16,-2-2-10-16,-4-2-6 0,-7 2-11 0,-7 5-11 15,-3 2-2-15,-2 5-4 0,-1 6-5 0,-3 6-3 16,5 4 4-16,4 2-2 0,5 4-2 0,7 0-14 15,4 2-22-15,8 1-20 0,0 2-19 16,9 4-53-16,6 2-149 0,8 1-388 0,10-1-229 16</inkml:trace>
  <inkml:trace contextRef="#ctx0" brushRef="#br0" timeOffset="341198.666">17002 16690 1752 0,'-33'14'149'16,"-10"10"-17"-16,-13 9 11 0,3 7-37 0,10 1-20 15,10-7-23-15,5-1-19 0,13-7-15 0,5-3-14 16,5-1 1-16,9 0-7 0,1 5-3 16,5 0 1-16,9 1 1 0,4-3 3 0,8-10 3 15,8-4-1-15,11-11-7 0,1-12-10 0,7-6-1 16,-3-12-3-16,-5-2 7 0,-8-1 4 0,-7-4 1 16,-12 2-3-16,-8-4-11 0,-5-3 6 15,-5 0 3-15,-4-1 4 0,-2 2 12 0,-1 6-2 16,-1 6 5-16,-1 9 6 0,3 8-11 15,0 8-21-15,1 4-58 16,1 4-6-16,0 6 7 0,1 10 28 0,4 9 58 16,-3 8-1-16,6 8 5 0,1 3-4 0,5 4-5 0,1 3-1 0,5 2-6 15,2-2-8-15,2 2 0 0,-2 4 1 16,1 1 5-16,-2 1 1 0,-7 3-4 0,-2 4-10 16,-6-2-7-16,-7 4 0 0,-7 0-1 0,-7 2 5 15,-8-1 0-15,-9-1-5 0,-14-3 0 0,-4-5-2 16,-7-2 0-16,26-33 23 0,-9 7-1 15,2-6 14-15,-7 7-7 0,2-9 0 0,-3-1 30 16,0-8 32-16,-1-5 34 0,1-8-7 0,2-24-28 16,-21-30-29-16,17-29-19 0,18-16-6 0,25 1 8 15,8-9-4-15,14-8 2 0,16-3-9 0,11 1-3 16,9 4-10-16,7 5-10 0,6 12-8 0,1 11-47 16,0 13-101-16,2 13-239 0,0 9-728 15,-2 9-211-15</inkml:trace>
  <inkml:trace contextRef="#ctx0" brushRef="#br0" timeOffset="343135.3287">24670 14261 1552 0,'-1'-15'29'0,"-2"-2"7"0,0 0 2 0,2 10-13 0,1 7-32 15,0 0-34-15,0 1-34 0,0 0-18 16,0-1-2-16,0 0 5 0,1 1 24 0,-1-1 22 15,0 0 13-15,2 0 11 0,-2 0-7 0,2 1 78 16,3 4 35-16,8 2 35 0,3 0 38 16,12 1-56-16,3-2-11 0,8 0-10 0,10-3-14 15,9-3-10-15,7-1-14 0,9-6-8 16,8 0-7-16,6-4-7 0,6-6 3 0,6-1-8 16,3-1-3-16,6 2-1 0,-3 1-7 15,-3 5-1-15,-11 2-4 0,-9 5-1 0,-9 6 1 0,-9 3-4 16,-8 2 2-16,-11 1-2 0,-6-1-1 0,-8 1 2 15,-5-1-1-15,-8 1-3 0,-2 0-5 0,-6-3 4 16,-4-1-1-16,0 0 4 0,-6-4 11 0,1 0 2 16,-2 0 8-16,-2 0 11 0,1 2 5 15,1-4 15-15,-2 2 4 0,2 0 1 0,-1 0-1 16,1 0-11-16,0 0-4 0,-1 0-7 0,1 0-5 16,-1 0-2-16,1 0-5 0,-2 0-8 0,2 0-8 15,-1 0-10-15,0 0-10 0,1 0-9 16,0 0-3-16,-3 0 5 0,-4 3 7 0,-8 0 4 15,-1 5-4-15,-4 0-12 0,0 1-43 16,3 1-67-16,-1 1-111 0,4 1-214 0,2 2-336 0,1 3 163 16</inkml:trace>
  <inkml:trace contextRef="#ctx0" brushRef="#br0" timeOffset="346038.6891">18202 15681 1821 0,'-14'-25'31'0,"-2"-1"26"16,-3-4 24-16,9 14 8 0,4 13-25 0,4 1-60 16,2 6-30-16,-1 5-15 0,-1 12 26 15,-5 12 43-15,-2 14 9 0,-1 14 6 0,-2 10-9 16,-1 8-3-16,1 8-3 0,1 2 3 0,5 1 10 16,3 4 15-16,4 2-4 0,2 6-9 15,8 3-12-15,1 5-17 0,4 4-9 16,1 3-4-16,4 1-1 0,-3 4 3 0,6 4-2 0,-3-2-6 15,0 3-7-15,-1-8-8 0,2-2 2 0,-4-6-5 16,1-9 1 0,-12-53 15-16,0 5-11 0,2-8-17 0,-2 3-44 0,-3-13-61 0,4 0-6 15,-6-14-36-15,2-1-134 0,-6-16-472 0,0-13 56 16</inkml:trace>
  <inkml:trace contextRef="#ctx0" brushRef="#br0" timeOffset="346767.01">18263 15559 1822 0,'-14'-27'19'0,"-3"-7"-11"0,-3-2 13 16,4 13-4-16,9 9 2 0,0 4-4 0,3 0-11 15,1 4-4-15,3 0-9 0,0 2-22 16,3-1-14-16,3-1-10 0,5-2 10 0,7-1 28 15,11-1 25-15,13-5 19 0,16 0 3 0,12-9 0 16,14-2 0-16,9-4-3 0,9 0 3 16,11 0 4-16,9 1-6 0,9-2-6 0,9 1-7 15,8 1-6-15,10 1-2 0,5-2 3 16,-2 5-5-16,-3-3 3 0,-3 4-1 0,0-2 0 0,0 0 2 16,-8 2-4-16,1-1-2 0,-5 3-3 15,-4 1-2-15,-3 1 3 0,-2 5-2 0,-13 3-3 16,-7 2-2-16,-8 5 0 15,-16 5-2-15,-10 5-3 0,-13 3-1 0,-7 8-9 0,-11 3-5 0,-14 7 2 16,-5 9 3-16,-4 8 10 0,-11 10 17 16,0 10 15-16,-10 10 13 0,-4 14 13 0,-3 7 1 15,-1 8 2-15,-5 9-6 0,0 6-8 0,3 11-6 16,-2 8-5-16,4 6-1 0,-2 4-7 0,5 4-2 16,5 1-4-16,-2 5-6 0,5 3 2 15,1-1 0-15,4 1 0 0,-2-9-6 0,6-9-3 16,0-3-10-16,1-12-10 0,4-8 0 0,-5-11-11 15,3-10 5-15,-4-10 6 0,-9-48 5 0,2 6 20 16,0-5-14-16,1 6 3 0,-2-4 7 16,-3 1-12-16,-1-6 16 0,-2 4 4 0,-3-9-13 15,-4-2 9-15,-1-7 9 0,-7-7 6 0,-2 0 19 0,-5-6-21 16,-2-1 13-16,-6-3-31 0,-6-1-5 16,-5-3 18-16,-4 0-34 0,-10 2 27 0,-5-2-9 15,-8-1-14-15,-6 3 9 0,-8 2-12 0,-6 0 7 16,-11 3 13-16,-7 1-2 0,-7 1-4 15,-7 1-19-15,-8 1 8 0,-4-1 1 16,-4 1 19-16,-9-1 15 0,1 0-27 0,0-1 16 0,-2-1-11 16,1-3-6-16,-2 2 18 0,4-1-20 15,4-2 21-15,8-3 2 0,2 0-3 0,7-2 10 16,8-2-23-16,9-2 9 0,6-1 6 0,9-1-4 16,7-2 5-16,8 1-8 0,5 0-4 15,6 1-7-15,11-3 4 0,4 3 8 0,9-1-2 16,2 2 10-16,9-3-14 0,5 2-28 0,6 1-24 15,5 0-68-15,4 2-62 0,2-2-94 0,5 0-84 16,4 1-143-16,4-1-94 0,4 0 601 0</inkml:trace>
  <inkml:trace contextRef="#ctx0" brushRef="#br0" timeOffset="347460.8482">18676 16379 2521 0,'-16'-50'-10'0,"-4"-7"-11"0,-1-8 25 0,10 30-2 16,7 24-50-16,3 7-71 0,2 5 1 0,2 10-4 0,1 7 50 15,3 12 72-15,-3 15 5 0,3 11 11 16,-4 10 13-16,0 11 5 0,2 3-7 15,1 7 0-15,4 0-12 0,2 3-5 0,3-2-2 0,-1-3-1 32,5-1 2-32,-3-4-3 0,0-2 4 0,-1-3-8 0,-2-10 1 15,-2-13 6-15,2-16 4 0,-5-15 65 0,-2-15 11 0,-1-15 8 0,0-17 6 16,-2-16-55-16,1-18-8 0,-5-11-8 0,-3-11-8 16,-5-6-2-16,-1-7-3 0,-5-6-1 15,1-5-1-15,1-6-6 0,0-3-3 16,5 1-1-16,8 4-3 0,6 2-2 15,7 5 1-15,10 6-1 0,7 9-4 0,7 9 0 16,3 16-3-16,2 12-3 0,0 12 3 0,1 12-6 0,-2 13-2 16,-1 5-4-16,-2 13-11 0,0 10 6 15,2 11 0-15,0 15 5 0,2 10 17 16,-2 13 0-16,-4 14 3 0,-5 9 3 0,-10 6-6 16,-5 4-1-16,-8 2-1 0,-7 4-2 0,-8 0 2 0,-7-2 4 15,-2-1 1-15,-3-8 2 0,-5-14 3 0,2-14 3 16,1-20 4-16,2-16 19 0,2-16 10 15,4-10 9-15,-1-9-2 0,-2-10-17 0,-2-10-5 16,3-10-13-16,3-7-2 0,4-10-1 0,5-1-8 16,2 0-3-16,7 2-3 0,7 7-5 0,4 2 4 15,8 8 0-15,6 5 4 16,5 5-3-16,4 8-5 0,2 4 2 0,2 6-4 0,2 4 2 0,-2 6 0 16,-1 8-2-16,-3 3 1 15,-1 7-4-15,-6 7 7 0,-2 8 0 0,-1 7 4 0,-2 7 4 16,-6 8-7-16,-1 3 1 0,-8 7-2 0,-7 2-8 15,-8 1 14-15,-12 0-5 16,-11-5 1-16,-9 3 6 0,-9 0-10 0,-6 1 5 0,-9-1-4 16,-11 1 1-16,-4 2-2 0,-5-2-2 0,-1 1-1 15,1-4-7-15,1-7 0 0,5-2-2 0,8-10 3 16,1-3 5-16,6-2-4 0,4-8 5 16,5-5-14-16,8-11-19 0,8-11-33 0,12-9-85 15,2-13-163-15,10-11-591 0,5-12-379 0</inkml:trace>
  <inkml:trace contextRef="#ctx0" brushRef="#br0" timeOffset="347725.9707">20353 15956 2867 0,'18'-18'-9'0,"2"0"-25"0,3 2-13 16,-4 14 0-16,0 9 0 0,1 10 12 0,0 9 2 15,-3 15 3-15,-3 13 10 0,-1 14 14 16,-5 12 18-16,-2 12 14 0,-3 12 7 0,-2 10 3 0,0 11-2 16,3 8 0-1,-1 6-5-15,-1 2-7 0,1 3-7 0,2-1-17 16,-1 2-2-16,2 0-12 0,-4 1-8 0,-2-3 4 16,0-78 1-16,-1 14 7 0,-3-10-14 0,-1 9-15 0,-2-11-21 15,2 7-37-15,-4-10-21 0,-1 3-41 0,0-9-98 16,-1-11-127-16,1-7-255 0,1-10-266 0</inkml:trace>
  <inkml:trace contextRef="#ctx0" brushRef="#br0" timeOffset="348624.7805">20853 16969 2561 0,'-2'-50'29'15,"0"-13"-6"-15,-4-10 7 0,0 19-4 0,-3 18-4 16,-1 4-4-16,2 5-8 0,-2 1-3 0,2 2-6 16,-1 1-2-16,-2 2-1 0,2 0 0 15,2 0 2-15,-1 0 0 0,3-1 1 0,0 0-2 16,5 3-10-16,3-1-4 0,3 1-9 16,0 3-4-16,3 2 1 0,1-1-1 15,5 0 5-15,2 1 7 0,-1 0 3 0,4 0 8 16,-2 0 0-16,-1 4 2 15,-3 1-3-15,-2 2-11 0,-3 5-8 0,0 1-9 0,-4 0-5 16,1 3 2-16,-3 0 3 0,3 2 6 0,-3 3 3 0,1 0 7 16,0 4 3-16,-4 2 0 0,0-1 3 0,-1 3-3 15,-3-2 1-15,0-1 4 0,1-1-1 0,-2-4 11 16,2-3 13-16,3-3 16 0,-1-1 19 16,1 0 8-16,-1 0 4 0,1 0-6 0,-3-1-9 15,6 1-5-15,-3 0-8 0,0 0-3 0,1 0-4 16,0 0-3-16,-1 0-3 0,1-2-6 0,0 2-4 15,2 0-11-15,0 0-5 0,-2 0-4 0,0 0-4 16,-1-1 3-16,1 2-6 0,0-1-21 0,2 3 13 16,3 1-3-16,8 7 13 0,2 8 26 15,8 15-6-15,-2 10 18 0,0 18 3 16,-2 15 5-16,-4 16 4 0,-3 11-13 0,-3 4-3 0,0 4-8 16,-4 1-2-16,3-3-2 0,-4 1-8 15,1-1-2-15,-2-4-7 0,0-11-5 0,-2-11 3 16,0-19 2-16,0-16 6 0,-1-15 4 0,-1-16 15 15,2-7 31-15,-2-8 33 0,0-4 40 0,-2-3-13 16,1-10-29-16,-3-9-31 0,1-13-40 16,-4-11 7-16,-4-13-5 0,1-9 2 0,0-5 4 15,-1-8-5-15,0-1 5 0,-4-4-6 0,3-6-5 16,3-5 2-16,5-6-5 0,2-3 5 0,6-2 2 16,7 0-4-16,10-3 2 0,7 8-4 0,8 6 0 15,4 8-6-15,5 14-2 0,1 12-1 0,0 14-8 16,3 10 5-16,-6 12-10 0,2 11-7 15,-5 11 3-15,-2 13-9 0,1 9 6 16,-6 10 6-16,0 8 1 0,-8 6 11 0,-6 6 2 16,-10 6 3-16,-15 5 5 0,-5 4 0 0,-13 5 1 15,-7 2-2-15,-6-1 0 0,-1-1 0 0,-3 3-1 16,3 0 3-16,1-1 0 0,0-6-2 16,6-8 0-16,8-11-2 0,4-11 2 0,11-12-3 15,6-10 7-15,3-5 10 0,5-5-4 0,7-5 13 16,7-2-7-16,10-5-7 0,4-1 5 15,4 0-13-15,3 8-1 0,0 4-1 0,6 7-7 16,2 7 9-16,-1 3-1 0,2 5 1 0,-1 4 5 16,-1 6-3-16,-4 3 3 0,-3 10-5 0,-3 2-2 15,-8 3 1-15,-8-2 2 0,-7 3 6 0,-10 2 1 16,-12 2-1-16,-13 6-3 0,-12 3-6 0,-12 1 1 16,-14 1-2-16,-6-6 2 0,-7-10 4 0,-7-5 0 15,3-15 7-15,-5-11 0 16,0-12 5-16,6-9 3 0,-3-5-7 0,5-5-6 0,2-3-32 15,8-7-53-15,5 0-133 0,7-7-512 16,10-5-877-16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5-03-16T14:41:49.4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4070 3364 1460 0,'-10'-14'58'0,"-5"-4"2"0,0-2-3 0,-1 2 9 0,6 2 11 16,2 2 1-16,1-1 10 15,-1 0 21-15,2 2 13 0,1 3 10 0,1 3-1 0,2 4-23 16,0 1-32-16,2 2-33 0,0 0-40 0,0 1-41 15,2 0-50-15,-2 1 8 0,2 11 35 16,1 9 32-16,-1 13 55 0,3 12 1 0,0 8-11 16,3 5-1-16,-3 4-9 0,2 3 0 15,1 4-5-15,5-1-6 0,2 4 0 0,1 1-3 16,4 3 1-16,2 1-1 0,2 6 1 0,6-2-2 16,0 2 0-16,4-1 6 0,1 0-5 0,1-6 0 0,0-8-5 15,-4-11-9-15,-4-15 2 0,-7-16-8 16,-7-14 21-16,-7-10 45 0,-6-4 49 0,-1-2 28 15,-7-7-23-15,-4-14-40 0,-10-11-47 0,-8-16-16 16,-1-7 1-16,-2-9-2 0,-6-5 9 16,1-3-8-16,-4-4 3 0,-2-5 4 0,2-6-10 15,0-2 1-15,-1-3-2 0,6-4 1 0,2 0-3 16,6 1 2-16,4-1-3 0,10 3-1 16,6 2-1-16,8 3 1 0,7 6 0 0,3 5 1 15,5 5 2-15,2 3-3 0,3 1 1 0,4 5-1 16,-3 6 0-16,4 3 1 0,0 8 0 15,-4 6 1-15,0 6-4 0,-1 9-4 0,-2 4-5 0,0 7-3 16,-3 3-2-16,0 6 0 0,-2 3 2 16,0 4-4-16,2 2 2 0,-1 2 3 0,-3 3-1 15,5 0 11-15,-5 1 3 0,1 3 1 0,1 0 2 16,-3 2-2-16,-2 0 0 0,2 0 0 16,-5 1 0-16,0-2 1 0,2 2-1 0,-3-3 2 15,1-2 1-15,-3 1-1 0,1-6 0 0,-3-1 1 0,0-2 2 16,1-1 2-16,-1 0 0 15,0 0 1-15,1 0-2 0,-1 1-1 0,0-1 3 16,0-1-1-16,0 1-1 0,0-1 1 0,0 1-6 0,0 0 0 16,0 1-3-16,0 0-2 15,0-1-3-15,0 0-3 0,0-1-5 0,0 1-6 0,2 0 4 16,0 3 9-16,1 1 8 0,3 3 8 16,1-1 0-16,2-1-3 0,-2-1-3 0,-2 2 0 15,2-1 0-15,-1-2 0 0,-1 0 2 0,0 0-2 16,0 1 0-16,-1-2 0 0,1 4-3 0,-4 1 0 15,4 1 4-15,-3 5 1 0,-1 5 4 0,-2 4 2 16,-7 8 1-16,-2 5-1 16,-10 8 0-16,-2 3-4 0,-6 3 1 0,-3-3 2 0,-6-2-1 15,-1-1 1-15,-2-2 0 0,3-3 1 0,-1 0-1 16,2-8 1-16,4-1-2 0,2-4 0 0,3-5 2 16,3-5 2-16,5-5 14 0,3-6 4 15,5-4 2-15,2-3 2 0,0-4-15 0,-2-2-7 16,1-2-10-16,-1-1-14 0,0-2 3 0,1-1 0 15,2 4 4-15,1 5 6 0,2 2-8 0,1 2-6 16,-1 0-9-16,1-1-7 0,-3 2-10 16,3 0-19-16,0 1-31 0,0 0-65 0,4 0-109 0,0-2-209 15,2 2-227-15,5-2-155 0,9-5 377 16</inkml:trace>
  <inkml:trace contextRef="#ctx0" brushRef="#br0" timeOffset="528.7295">4131 2989 2354 0,'-10'-1'30'0,"-3"1"-30"0,1-1 0 0,11-1-13 16,4 0-25-16,2-3 15 0,6-6 9 15,6-10 16-15,9-8 28 0,10-11-9 16,10-5-5-16,8-5 3 0,7-4-2 0,2 1-3 0,2 0 1 15,-7 1-1-15,-9 7 6 0,-9 5 12 16,-12 3 12-16,-9 3 30 0,-10 7 8 16,-8-1-1-16,-7 2-13 0,-4 0-33 0,-9 2-15 15,-3 1-16-15,-6 4-7 0,-1 1-7 16,-5 4-3-16,2 3-3 0,-2 4-3 0,3 4 0 16,5 4 1-16,4 4-1 0,7 0-9 0,5 3-14 0,7 4-6 0,1 5 3 15,4 9 17-15,6 7 17 0,4 10 14 16,6 6 5-16,5 8 1 0,4 7 2 15,2 6-1-15,2 6-4 0,1 5 0 0,2 7-1 0,2 5-4 16,0 2 2-16,3 3-2 0,2-2-3 0,-6 1 2 16,-6-5 0-16,-7-10-1 0,-7-16 1 15,-9-17-2-15,-5-16 3 0,-2-14 17 0,-2-7 44 16,1-9 50-16,1-3 18 0,-4-3-11 0,-8-6-40 16,-3-6-54-16,-9-7-22 0,-1-9-6 15,-1-6 6-15,-1-10 1 0,6-7 4 0,1-8 3 0,6 0-2 16,5-5 8-16,6 3-4 0,4 5 0 15,8 2-7-15,3 4-5 0,4 3 1 0,7 8-2 16,3 7-3-16,-1 9-2 0,3 8-5 16,2 8-4-16,-1 6-4 0,2 10 0 0,0 9-1 15,0 9 4-15,2 14 5 0,-2 10 1 0,-4 8 6 0,2 9-3 16,-7 5-13-16,-1 7-11 0,-1 1-53 16,-3 0-64-16,0-7-67 0,2-10-113 0,-1-11-161 15,2-13-335-15,4-14-191 0</inkml:trace>
  <inkml:trace contextRef="#ctx0" brushRef="#br0" timeOffset="1159.9715">5597 2846 2120 0,'-17'-4'58'0,"-7"-1"-50"0,-7 4-6 0,1 7-6 16,7 4 12-16,-5 6 30 0,1 3 14 0,1 3 11 15,0 2 8-15,2 5-2 0,3-2-10 0,1 0-16 16,5-4-23-16,4 2-12 0,6-1-10 15,4 1-7-15,3 0 1 0,7 0 2 0,2 0 3 0,8 3 5 16,2-4 5-16,8-3-2 0,-1-5-1 16,1-8 0-16,0-6-2 0,0-9 15 15,-3-7 10-15,-2-6 10 16,-3-2 13-16,-4-4-8 0,-6-1-1 0,-8-1-12 0,0-1-8 16,-5 2-1-16,-1-1 1 0,-4 1 4 0,0 7 4 15,-4 3 9-15,-2 6 5 0,3 5 2 0,2 3-12 16,1 3-18-16,-1 6-18 0,-3 2-10 0,0 7-4 15,-1 7 9-15,-2 3 4 0,6 2 1 0,2 1 5 16,3-2-14-16,4-2-1 16,4-2-3-16,6 0-1 0,7-5 11 0,3-4 8 0,7-6 6 0,2-6 5 15,2-5 1-15,7-9 1 0,0-5-2 16,4-5 0-16,-1-6-1 0,-2-4-1 0,-1-2 2 16,-7 1 0-16,-5-2 4 0,-7 1 6 0,-7 2-2 15,-7 0-1-15,-3-3-6 0,-9 4-10 0,-3 0-4 16,-4-2-6-16,-8 4 2 0,-7 1-2 15,-4-1 0-15,-7 5 1 0,-4 6-4 0,-5 1 3 16,-2 4 1-16,1 4-1 0,-1 3-1 0,0 3 2 16,3 3 0-16,1 2 7 0,7 0 2 0,4 0 0 15,11 1 3-15,5-2 6 0,10-2-6 16,8 1-15-16,2-1-26 0,5-2-14 0,8-5 8 0,7-3 13 16,17-6 23-16,9-7 10 15,12-2-8-15,11 2 2 0,8 0 0 0,3 2-3 16,-3 2 4-16,-1 4-4 0,-6 2 2 15,-11 7-1-15,-16 5-4 0,-11 4-6 0,-11 6 1 16,-10 4 3-16,-2 6 9 0,-7 6 9 0,-3 5 6 16,-3 8-2-16,-5 5-1 0,-5 5-2 0,-2 2-5 0,0-1 2 15,-2-1-3-15,3 0 0 0,1-4-1 16,2-2-6-16,6-4 3 0,4-1-4 0,2-5 0 16,8 1-1-16,3-3-7 0,9-2-22 0,-1-4-28 15,9-1-66-15,2-3-96 0,1-7-137 16,5-1-415-16,-3-4-731 0</inkml:trace>
  <inkml:trace contextRef="#ctx0" brushRef="#br0" timeOffset="1694.5352">6118 2883 2355 0,'-17'-17'208'0,"-4"-5"-55"0,3-6-21 0,7 3-55 0,11-3-37 15,11-5-16-15,0-4-8 0,10-3-1 0,7 3-2 16,3 1-3-16,3 7-4 0,4 4-4 15,0 7-10-15,-2 6-4 0,1 9-5 0,-3 4-8 16,2 8 2-16,-3 4-3 0,-2 9 0 0,-1 4 1 16,-3 4 0-16,-7 6 2 0,-8 2 6 0,-6 2 7 15,-9 3 8-15,-4 0 2 0,-8-2 3 16,1-7 5-16,-5-4 7 0,1-6 11 0,-2-5 13 0,4-4 14 16,0-8 13-16,-2-5 13 0,5-7 1 15,2-7-9-15,-2-4-17 0,6-7-25 0,0-9-19 16,5-4-9-16,3-11-7 0,7-6 1 0,3-6 2 15,7 1-4-15,3-4 4 16,2 5-2-16,0 3-1 0,5 8 5 0,-1 9-4 0,-4 12 0 16,-3 6-5-16,-1 9-5 0,-6 7 0 15,6 4-4-15,-6 6-1 0,5 5 1 0,-5 8 5 16,3 6 5-16,-5 8 6 0,0 3 5 0,-2 3-4 16,-6 2 3-16,-2 1 1 0,-4-1 0 0,-2 2 3 15,-2-2-2-15,-2-2 1 0,0-11 1 16,2-9 11-16,5-12 17 0,1-7 24 0,1-5-2 15,0-9-11-15,-1-10-21 0,-1-6-23 0,-1-9 2 16,3-6 0-16,3-2 2 0,0-4-2 0,2-2-1 16,1-4 0-16,3-1-1 0,2 2 0 0,0 4-2 15,5 10 3-15,-3 1-1 0,1 9-2 16,-1 7 3-16,-3 9-8 0,-6 11-4 0,0 3-1 16,1 5-6-16,0 4 5 0,2 10 1 0,4 4 3 15,0 10 7-15,-1 4-1 0,2 3 3 0,3 1-8 16,-3 2-13-16,7 1-14 0,2 2-26 15,7 2-50-15,5-1-59 0,5-1-98 0,4-3-205 16,6-7-520-16,2-11-215 0</inkml:trace>
  <inkml:trace contextRef="#ctx0" brushRef="#br0" timeOffset="2220.5103">7513 2242 450 0,'-18'-22'400'0,"-3"-5"-41"15,-8-7-49-15,6 8-96 0,2 8-21 0,2 5-21 16,-2 1-24-16,1 4-21 0,1 2-15 15,5 3-18-15,-1-2-19 0,4 2-18 0,1 2-18 0,7 0-13 16,-2 1-12-16,4 1-18 0,0 0-30 16,1 1-16-16,-1 4-6 0,0 3 7 0,-2 7 19 15,-2 1 5-15,3 6-5 0,3 2-27 16,5-1-28-16,-1-2-25 0,5-3-81 0,8-2-56 16,-1-6-40-16,4-3-84 15,0-6-12-15,0-8-51 0,1-2 88 0,0-7 346 0,-2-4 0 0,1-5 0 16,-3-6 0-16,-7-2 249 0,-3 1 214 0,-6-3-3 15,-2 3-42-15,0 2-67 0,-3 2-48 0,-3 2-40 16,2 6-64-16,-4 3-21 0,-2 5-49 16,-1 4-45-16,-1 4-37 0,-5 4-31 0,-2 7-13 15,-2 4-2-15,-4 10 1 0,-4 4 1 16,-4 8 3-16,-2 5 0 0,-1 4 1 0,0 5 1 0,6 1-3 16,3-3-2-16,10-3-2 0,2-4-3 15,10 0 1-15,5 2 0 0,3 1-2 16,8 0 3-16,3 1-6 0,3-6-4 0,7-9-3 15,1-6 3-15,4-9 12 0,1-10 11 0,0-6 12 16,0-10 2-16,-3-5-2 0,0-7-3 0,-6-4 0 16,-3-4 2-16,-5-1 7 0,-4 1-5 0,-8-2-5 15,-2-2-3-15,-3-1-11 0,-5 0 2 16,-7 3 0-16,4 5-1 0,-5 6-1 0,2 6-2 16,-2 8-3-16,4 6-5 0,-3 4-3 0,5 2-5 15,-1 6-2-15,2 1 2 0,0 4-2 0,1-1 2 16,6 3-1-16,2 0 3 0,3 4 2 0,6 2 3 15,3 1 0-15,3 3-5 0,6-2-8 16,7 3-12-16,1 1-23 16,4 0-52-16,4 2-58 0,4-2-97 0,6-4-158 0,-2-11-361 0,4-10-588 15</inkml:trace>
  <inkml:trace contextRef="#ctx0" brushRef="#br0" timeOffset="2845.2438">7932 2196 247 0,'-13'-30'767'0,"-9"-9"-199"0,-4-10-231 16,1 7-88-16,-2 8-40 0,-1 3-27 0,1 4 0 15,0 3-33-15,3 3-27 0,1 4-35 0,6 3-20 16,1 6-7-16,6 2-8 0,7 4-13 16,2 1-21-16,2 1-23 0,0 1-24 0,0-1-30 15,0 3 10-15,4 5 10 0,2 6 17 0,7 5 26 16,1 6-1-16,4 2 1 0,1-2 0 16,3 4 1-16,4-4-2 0,-3 0-4 0,2-2 4 15,-3-4-3 1,-2 0 2-16,-4-2-2 0,-4-5-9 0,-3-3-2 15,-7-9 11-15,2-2 22 0,-3-3 26 0,-2-6-2 0,2 0-12 0,2-7-17 0,-3-2-15 16,-1 4 9-16,-4 5 2 0,2 5 4 16,-1 1-4-16,-3 5-8 0,4 3-17 0,0 0-26 15,0 3 8-15,-4 5 2 0,-2 14 14 0,3 7 20 16,0 1-13-16,8 1-3 0,1-6-5 0,7-1-2 16,7-3 4-16,3-1 5 0,4-5 6 15,4-7 7-15,6-7 3 0,0-6 2 0,1-6-1 16,-2-6 4-16,-4-2 4 0,-1-3 7 0,-6-4 2 15,-7 1-2-15,-3-3-6 0,-4-3-3 16,0-5 0-16,-5 2-2 0,-1-2 4 0,-3 1-2 16,-4 0-6-16,1 3-3 0,-3 7 0 0,2 2-2 15,-2 9 2-15,4 6 2 0,0 2-7 0,2 4-10 16,0 0-13-16,0 0-21 0,1 2-6 0,-1 3 13 16,2 10 9-16,-1 5 22 15,1 12 7-15,2 6-1 0,-1 5 0 0,3 7 2 16,-2 4 1-16,3 2 1 0,-2 4-1 15,1 5-1-15,-2 3 1 0,2 3-1 0,-3 1 2 0,-2 2 0 0,-2-2-3 16,-2-1 1-16,-4 2-3 0,-2-6-1 16,-3-1-2-16,-7-2 0 0,-2-2-1 0,-7-6-1 15,-3 0-2-15,-1-3-2 0,-3-6 6 0,-3-8 2 0,-2-8 12 16,6-11 7-16,-2-13 6 0,6-9 2 16,4-10-3-16,1-6-5 0,2-14-7 0,2-9 0 15,4-14-5-15,6-12-1 0,7-15-2 16,6-8-8-16,9-11 0 0,7-4 0 15,9-5 0-15,10 3-1 0,5 5-2 0,8 8-5 0,2 11-2 16,7 17-2-16,3 12-7 0,0 14-24 0,-1 12-72 16,-2 10-158-16,-8 10-678 0,1 3-705 15</inkml:trace>
  <inkml:trace contextRef="#ctx0" brushRef="#br0" timeOffset="4214.5312">12656 2038 783 0,'1'-8'271'15,"-1"-2"-151"-15,0-3 1 0,0 1 28 0,0 2 25 16,-1 0 33-16,-1 3 21 0,-2 2-34 16,1 1-57-16,-7 2-57 0,0 0-55 0,-8 4-32 0,-4 6-5 15,-9 11 6-15,-10 11 8 0,-4 15 11 16,-9 10 10-16,-3 5 8 0,0 3 6 0,5 1-1 16,2-1-7-16,10-2-12 0,9-6-12 15,11-8-5-15,12-7 0 0,12-7 8 0,11-5 9 16,5-5 12-16,11-5 15 0,7-6 3 0,6-5 5 15,10-7 1-15,3-1-10 0,9-4 0 16,2-1-15-16,2 1-11 16,3 4-4-16,-1 4-13 0,-7 2 3 0,-7 6 0 15,-9 5-3-15,-10 2-1 0,-10 3-1 0,-7 3 3 0,-5 4 4 0,-10 4 16 16,-7 13-1-16,-8 5 9 0,-11 9-2 16,-7 5-8-16,-8 7 4 0,-7 6-6 0,-10-1 1 0,-3 0-2 15,-3-3-2-15,-3-7-2 0,0-7 4 16,-1-8 2-16,0-5 0 0,-1-7 0 0,0-8-4 15,1-8-2-15,1-9-13 0,5-9-22 0,4-10-21 16,6-12-57-16,7-13-58 0,9-12-81 0,11-13-237 16,9-13-463-16,15-8-446 0</inkml:trace>
  <inkml:trace contextRef="#ctx0" brushRef="#br0" timeOffset="4706.925">12525 2330 2403 0,'-10'-17'242'15,"0"-2"-57"-15,0-6-58 0,1 5-150 0,9-2-62 16,8-4 4-16,3-5 39 0,10-6 30 0,10 2 14 16,9-7 2-16,10 1 0 0,6 1 2 0,5 1-2 15,7-2-2-15,2 0-1 0,1 0-1 16,2-1 6-16,-4-1 0 0,-4 2 2 0,-8 2 2 16,-8-4-6-16,-7 0-2 0,-11 0 1 0,-10 0 0 15,-10 1-6-15,-8-2-7 16,-8-1-6-16,-10 2-7 0,-4 0 0 0,-7 5 4 15,-1 8 1-15,-3 3 6 0,-1 11 6 0,2 4 6 0,1 7 1 16,0 5 0-16,3 6 0 0,2 6-2 0,0 8 4 16,2 10-2-16,2 13 1 0,2 7 3 15,4 10-2-15,3 8 2 0,7 4 1 0,2 6-1 16,3 4-3-16,4 5 2 0,5 4-2 16,3 5 3-16,6 8 3 0,1-2-3 0,1 2-1 15,6 3-2-15,-2-6-3 0,4-2-2 0,0-4-4 16,-3-8-6-16,2-17-3 0,-9-19 2 0,-3-17 5 15,-8-16 22-15,-4-9 35 0,0-7 43 0,-4-7 51 16,2-3-19-16,-2-13-31 0,0-11-43 16,3-13-51-16,1-14 4 0,1-7-1 0,2-6-5 15,1-2 6-15,1 7 2 0,4 10 3 0,-4 17 7 16,-3 15-5-16,0 11-8 0,-1 8-10 0,-3 5-21 16,-2 2 2-16,5 5 5 0,6 3 8 0,4 9 17 15,8 8-1-15,-1 7-1 0,1 9 2 16,2 4 3-16,-6 7-1 0,-2 1-4 0,1 3-3 15,-2 6-3-15,3 3-7 0,1 5-25 0,2-1-70 16,1-4-117-16,1-7-146 0,4-13-257 0,1-11-394 16,0-14 286-16</inkml:trace>
  <inkml:trace contextRef="#ctx0" brushRef="#br0" timeOffset="4976.2205">14030 2401 2585 0,'-11'1'-15'0,"-1"1"-5"0,-6 6-16 0,5 5 7 0,-4 7 10 16,4 2 14-16,2 4 3 0,1-1-4 16,4-2 3-16,5 2 6 0,1 0-1 0,4 3 3 0,3 4 2 15,7-1-2-15,3 1 7 0,9-1 7 16,-1-6 1-16,4-7 3 0,0-10 8 0,-5-6 14 16,-2-7 16-16,-6-6 10 0,-2-4-3 0,-6-6-14 15,-1-4-13-15,-6-4-10 0,-4-3-11 0,-6 0 1 16,-8 2-6-16,-4-4-11 0,-3 4-9 15,-5 4-18-15,-3 5-12 0,-4 7-6 16,4 10 2-16,-1 8 0 0,2 6-4 0,2 8-11 16,1 0-31-16,10 4-54 0,7-1-128 0,11-3-175 0,15-5-408 15,13-4-95-15</inkml:trace>
  <inkml:trace contextRef="#ctx0" brushRef="#br0" timeOffset="5519.6616">14894 2213 1933 0,'-31'7'73'0,"-12"3"-18"16,-14 4 11-16,11 4-2 15,1 0 21-15,8-4 10 0,0-1-2 0,8-1-15 16,7-4-26-16,11-2-27 0,4-2-40 0,7-4-36 0,3 2 11 16,2 0 14-16,4 2 39 0,4 1 34 15,8-3-8-15,8-1-4 0,3-3-8 0,8-3-8 16,5 0-1-16,1-3-5 0,4 0-6 15,-8 2-1-15,-7 0-3 0,-11 3-3 0,-13 0-3 16,-4 3-4-16,-7 0 1 0,-1 2-5 0,-3-1-3 16,2 1-2-16,-2-1-4 0,-6 3 5 15,-1 2 5-15,-6 3 4 0,-2 2 5 0,-1-4 6 0,7-1 0 16,3 0 0-16,2-4 3 0,5 0-3 16,3-2-7-16,2 0-9 0,0-2-24 0,5 1 12 15,1-2 21-15,4-1 21 0,9-3 27 0,3-4-10 16,11-4-12-16,-1-4-10 0,7 2-6 15,1-4-2-15,-2 0 0 0,-1 2 5 0,-10 0 10 16,-6 3 21-16,-11 3 10 0,-6 0 0 16,-7-1-4-16,-5-4-18 0,-4-2-23 0,-6-1-5 0,-9 5-9 15,-8 0-1-15,-6 7 12 0,-3 0 10 0,-6 5 4 16,6 5-3-16,-4 5-1 0,0 8-5 16,-3 4-4-16,4 9-4 0,-2 4 1 0,5 3 2 15,3-2 3-15,7-2 7 0,2-2 0 0,10 1-1 16,7-2-5-16,2 2-7 15,10-3-1-15,4 4-1 0,8 1 5 0,6-2 4 0,7-1 0 16,7-2 2-16,8-3-1 0,7-4 3 0,8-4-1 16,2-1 0-16,12-6-3 0,1 0-1 0,2-3-3 15,-2-3-4-15,-2 0-4 0,-5-3-10 0,-11-2-22 16,-5-2-2-16,-10-5-17 0,-3 0-41 0,-8-3-36 16,1-2-88-16,-6-3-139 0,1-1-403 15,2-2-713-15</inkml:trace>
  <inkml:trace contextRef="#ctx0" brushRef="#br0" timeOffset="7889.6582">3781 6662 1 0,'-2'-3'0'15,"1"-2"0"-15,-1-1 0 0,2-1 0 0,-4 4 0 16,3 0 194-16,-2-1 250 0,2 1-108 0,-1-1-119 15,0-2-59-15,1 2-33 0,0-1-31 16,0-1-61-16,-1-3-63 0,1 0-16 0,0-5 7 16,1 0 45-16,0 0 42 0,0 2 30 0,1 1 28 15,-1 0 25-15,0 1 19 0,-1 2 6 0,-1 3 0 16,1-1-2-16,-2 0-13 0,0 4-19 16,0 0-16-16,0 2-26 0,1 1-16 15,-1 1-22-15,2-1-23 0,-1 3-11 0,-3 6-11 0,-5 12-1 16,-5 16 3-16,-3 18 0 0,-6 18 5 15,-1 10 6-15,3 6-2 0,0 3 4 16,3-2-3-16,5-3 1 16,2-3-1-16,7-3-4 0,5-3-5 0,7-6 0 0,9-1-5 0,4-4 0 15,13-7 6-15,6-3-6 0,6-10 2 16,7-10 2-16,5-9-8 0,1-17 12 0,4-14 5 0,6-17-1 16,0-10 12-16,1-14-6 0,0-7-4 15,-3-5 5-15,-2-8-2 0,-8-1 6 0,-8-4 4 16,-10-1 1-16,-8-2 3 0,-13 0-3 15,-7-1-1-15,-9-3-2 0,-7-4-3 0,-6-2-6 0,-9-6-1 16,-8 1-2-16,-5-5-4 0,-4 2 0 16,-5-3-2-16,0 0-2 0,-3 6 4 0,-3 1-3 15,-1 2 1-15,4 3 3 0,-1 5-4 0,6 5 4 0,5 13 0 16,3 9-1-16,10 6 4 0,1 12 2 16,7 7 10-16,2 9 8 0,8 7-6 15,2 5-10-15,3 3-26 0,2 0-32 0,0 6 7 0,3 10 12 16,7 16 18-16,3 14 24 0,3 13-6 15,-1 6-5-15,1 7-2 0,2 3 0 0,-3 2-2 16,3 2 1-16,-4 0 1 0,3 1-1 16,2 5 2-16,0-4-3 0,8 5-2 0,3-1-4 15,6-3-10-15,4-2-19 0,3-5-26 0,3-5-45 16,2-6-56-16,1-7-59 0,-2-6-89 16,-7-15-191-16,-7-14-309 0,-6-15-17 0,-7-17 474 15,-7-17 353-15,-3-10 0 0,-5-13 0 0,-4-8 0 16,-4-5 0-16,-8-7 0 0,-5-5 0 0,-8-1 493 15,-1 7 70-15,-2 5-27 0,4 15-94 16,-1 12-102-16,4 11-90 0,3 10-81 0,0 9-60 0,2 6-54 16,-2 4-27-16,3 3-22 0,0 5-4 15,2 4-4-15,1 6-2 0,1 2-2 0,5 0-1 16,3 1-4-16,3-2-4 0,7-2 3 0,7-1 3 16,2-1 5-16,6 3 8 0,1-3-3 15,4-2 2-15,1-2-1 0,2-5 3 16,-3-8 10-16,0-7 5 0,-4-8 10 0,-4-7 9 0,-3-7 1 15,-8-1 2-15,-5 1-1 0,-3 2-4 16,-7 4 0-16,-3 4-8 0,-5-1-9 0,-6 7-11 16,-3 1-16-16,-3 7-13 0,-7 6-8 0,0 11-6 0,-7 12-6 15,2 8-3-15,-1 9-19 0,3 3-25 16,8-4-33-16,7-4-42 0,16-4-46 0,9-9-55 16,13-4-76-16,7-6-163 0,10-6-201 0,6-6 24 15</inkml:trace>
  <inkml:trace contextRef="#ctx0" brushRef="#br0" timeOffset="8171.4209">4982 6697 373 0,'22'-27'637'16,"0"-9"-128"-16,5-10-78 0,-15 6-72 0,-12 12-85 16,-5 1-73-16,-7 4-72 0,-8 0-48 15,-2 1-31-15,-7 0-14 0,-4 0-7 0,-1 1-7 0,-1 0-2 16,1-2-5-16,-3-1-4 0,4-3 1 16,-1-4 0-16,3-3-2 0,2-3-4 0,2-9-3 15,6-6-5-15,1-7 0 16,5-6 1-16,4-3-1 0,6 3 0 0,2 4 2 0,4 8 4 15,3 9 3-15,2 10 5 0,-2 10 2 0,1 11-3 16,-2 8-6-16,-3 5-13 0,0 4-18 0,-2-2-15 16,4 6 22-16,0 9 18 0,7 9 20 15,1 10 22-15,0 8-21 0,0 7-4 0,0 4-5 16,0 3-5-16,0 2 1 0,0 2-3 0,1 1-1 16,2 1-1-16,4-2-2 0,1 2-3 0,6-3-9 15,2 1-17-15,3 0-42 0,3-2-68 0,4 1-105 16,0-7-233-16,0-2-840 0</inkml:trace>
  <inkml:trace contextRef="#ctx0" brushRef="#br0" timeOffset="8773.5376">4620 6348 2409 0,'-12'-3'97'0,"-3"-3"8"15,2-4 14-15,12 2-27 0,5-7-34 16,4-12-34-16,10-10-22 0,4-10 12 15,12-10 9-15,7-5 0 0,6-6 1 0,7-2-3 0,3 0-6 16,4-1-5-16,-1 3-5 16,1 2-1-16,-7 2-2 0,-7-1 2 0,-7 3 4 15,-9 5 0-15,-11-1 0 0,-11 5-1 0,-9 1-6 0,-8 3 1 16,-6 5 9-16,-8 5 4 0,-3 9-1 0,-5 6-5 16,-1 10-8-16,1 5-8 0,-1 12 6 0,-3 8 4 15,3 9-4-15,0 7 3 0,2 10 1 16,4 4-2-16,8 7 2 0,5 3 1 15,8 0 0-15,6 4 3 0,7-1 1 16,6 3-2-16,5 5 1 0,3 1-2 0,2 3-3 0,5 4 2 0,1 0-5 16,5 1-3-16,-1 1 3 0,3 0-10 0,2-6-4 15,-3-10-3-15,-4-13-10 0,-5-14 5 0,-5-11 2 16,-11-9 12-16,-2-6 28 0,-9-3 35 16,0-1 36-16,-2-6-9 0,-1-7-26 0,-5-10-28 15,0-12-33-15,0-6 6 0,-3-4 3 0,-2-7 0 16,5 3 1-16,2 2 1 15,2 11 3-15,4 12-2 0,1 11-3 16,0 10-14-16,0 4-24 0,-1 3 10 0,9 0 6 0,6 8 10 16,5 1 25-16,3 7-14 0,3 4-3 0,0 2 1 0,2 3-4 15,0 1 6-15,0-3 0 0,-2-2-2 16,-1-4 4-16,0-5 0 0,-2-7-1 0,1-4 3 16,0-5 2-16,-3-6-1 0,-2-3 3 0,0-5 5 15,-7-5 2-15,1-3 8 0,-5-5-1 0,-4-3-3 16,-4-2 3-16,-3 0-9 0,-2-2-1 0,-3 0-3 15,-2 2-9-15,-3 4 7 16,3 12 1-16,2 6-1 0,4 10-2 0,-2 1-16 16,2 5-7-16,1 5-1 0,-6 6 0 0,1 11 9 15,1 2 0-15,-2 0-1 0,7-1-3 0,3 0-2 0,6-3-4 16,2 4-5-16,5-1-16 0,3 1-44 16,5-6-37-16,1-5-60 0,0-8-75 0,3-9-120 15,-2-7-510-15,0-8-595 0</inkml:trace>
  <inkml:trace contextRef="#ctx0" brushRef="#br0" timeOffset="9694.5409">5569 5350 1076 0,'-25'-2'159'16,"-6"3"-50"-16,-8 3-88 0,12 10-49 0,8 4-11 16,4 6-13-16,4-1-11 0,8 0-11 0,4-1-3 15,7-3 25-15,8 1 30 0,7-4 43 16,7-1 16-16,6 1-16 0,0 0-37 0,0-1-59 0,4 3-44 15,-5-2-25-15,-3-2 3 0,-7-3 21 0,-11-7 181 16,-8-1 267-16,-5-2 112 0,-4-2 56 16,-6-2-89-16,0 0-194 0,-9-2-45 0,4-2 6 15,-5 1-9-15,1 2-10 0,5-2-21 0,2 0-21 16,2 2-24-16,7 0-28 0,2 2-22 0,1-1-26 16,1 1-28-16,3-1 2 0,1-2-2 15,10 0 6-15,2 1 9 0,8 4-11 0,4 4 2 16,1 4-2-16,3 7 0 0,1 4 0 0,-2 2 4 15,2 2-1 1,-1 1-2-16,0 2 0 0,1 2-8 0,-7 1 0 16,-7 1-4-16,-7-4-5 0,-3-2 7 0,-10-10 16 0,-3-3 18 0,-5-6 22 15,-3-3 7-15,-2-2-2 0,-4-4-6 16,-6-3-10-16,-2-8 0 0,-4-3 1 0,1-5-1 16,2-7 1-16,3 0-6 0,1-9-7 0,2-4-4 15,9-2-3-15,5 2-2 0,3 4-1 16,7 9 0-16,-1 4-6 0,4 7 2 0,3 5-5 0,-1 6-3 15,1 4 5-15,3 3-4 0,2 6 1 16,5 3 2-16,7 8-7 0,-1 2 7 0,1 5-3 16,1 2-1-16,-2 3 0 0,0 2-12 0,1 4-10 15,1-2-23-15,5 3-44 0,2-2-51 0,3-7-57 16,-2-7-19-16,-2-11 7 0,-5-10 44 0,-3-11 55 16,-4-5 36-16,-4-7 43 0,-5-6 24 15,-4-2 27-15,-3-4 26 0,-6-1 16 0,-5-1 30 16,-2 1 21-16,-5 4 35 0,0 4 25 15,-3 10-9-15,1 5-17 0,1 9-45 0,1 3-48 16,-4 6-26-16,2 5-17 0,-2 8-5 0,0 6 3 16,3 4-2-16,2 6 1 0,4 1-2 0,6-2-3 15,7-1-2-15,4 0 2 0,8-3 3 16,2-2 3-16,2 0 3 0,5-4-1 0,5-8 1 0,5-6 3 16,-2-11 2-16,-1-5 4 0,-6-5 7 15,-6-2 2-15,-5-3 7 0,-6-3 3 0,-7-4-4 16,-3-7 1-16,-6-2-7 0,0-1-10 0,-6-1 0 15,0 1-5-15,0 0 2 0,-5 5 6 0,0 6 7 16,2 8 3-16,2 8 1 0,1 5-6 0,1 4-13 16,1 4-9-16,1 3-6 0,4 6 0 15,-5 8 5-15,5 5 1 16,3 10 3-16,0 3 3 0,6 4-2 0,1 4 6 0,5 2-3 0,3 4 2 16,1 1-3-16,1 7-3 0,3 4 1 15,0 4-1-15,3 3-1 0,2 1 0 0,-4 2 1 16,0 0-2-16,0 3-2 0,-4-1 0 0,-3-1-3 15,-3-1 0-15,-4-2-4 0,-6 0 1 16,-4-2-7-16,-8-3-7 0,-6-5 2 0,-4-9-4 16,-7-11 17-16,0-12 14 0,2-13 13 0,-3-8 12 15,-1-12 4-15,0-7-4 0,0-9-6 16,-1-10-9-16,1-7-5 0,-1-16-4 0,5-11-2 0,4-12-6 16,8-14-7-16,5-6-2 0,9-3-4 15,5 6 1-15,10 8 1 0,6 8-1 0,7 8-6 16,4 8-15-16,2 6-28 0,5 6-54 0,4 8-93 15,3 7-213-15,6 5-767 0,1 2-129 16</inkml:trace>
  <inkml:trace contextRef="#ctx0" brushRef="#br0" timeOffset="11240.4332">8797 5784 2652 0,'-13'-34'94'0,"-4"-6"-53"0,1-3 3 15,8 19 3-15,6 16-13 0,1 5-26 0,-2 5-29 16,2 0-48-16,0 4 12 0,1 9 20 0,2 10 31 15,3 18 42-15,-2 13-5 0,4 11-3 0,1 9-7 16,3 2-9-16,-1-2-1 0,4 0-4 16,4-3-3-16,-1-2-2 0,4-1 4 15,1 0 3-15,1-1-5 0,-1-4 1 0,-1-1-3 16,-2-4-7-16,-3-11 5 0,-4-11 1 0,-8-14 5 16,1-10 27-16,-5-8 36 0,0-8 40 0,-5-2-13 15,-4-10-26-15,-6-10-36 0,-6-12-38 0,-6-11 13 16,-3-7 6-16,1-9-2 0,-3-6-2 0,1-10-4 15,2-6-1-15,-1-4-1 0,6-5 0 16,2-3 0-16,3-3-7 0,6 2 3 0,6 7 2 16,5 13-1-16,4 13 5 0,5 12-2 15,2 10-4-15,4 8 0 0,-1 8-5 0,1 6-3 16,3 7-3-16,-1 7-6 0,4 8-2 0,8 9 3 0,2 9 2 16,4 13 8-16,6 11 6 0,5 11-1 15,4 6 0-15,-1 4-2 0,1 3-1 0,-1-1 2 16,-2 1 0-16,3-2 0 0,-5-4 5 0,4-2-5 15,-5-5 2-15,-2-7-3 16,-6-7-5-16,-5-10 2 0,-8-12-3 0,-2-11 3 16,-10-9 16-16,-1-3 13 0,-3-11 8 0,2-9 5 0,-2-13-11 15,-1-13-8-15,-2-10-2 0,-5-10-3 0,-3-7-1 16,2-7-1-16,-4-4-2 0,-4 0 0 16,-3 0-1-16,2 1-1 0,0 0-2 0,-4 6-2 15,6 7 0-15,0 9 2 0,-1 15 2 0,2 15 0 16,1 13 3-16,-1 10-6 0,2 3-5 15,2 6-12-15,1 1-18 0,2 3-21 0,-2 6-18 0,2 8-7 16,0 11-16-16,-2 14-24 16,6 10-35-16,7 6-34 0,7-1-48 0,6 3-43 0,6-3-127 15,10-3-362-15,2 1-330 0</inkml:trace>
  <inkml:trace contextRef="#ctx0" brushRef="#br0" timeOffset="11482.2306">9731 5909 1 0,'2'4'235'16,"1"-1"90"-16,0-1-58 0,-2-3-11 0,5-1 84 15,-1-2 18-15,5-3-43 0,5-3-70 16,3-8-107-16,5-8-61 0,2-2-29 0,1-6-12 16,-2-2-7-16,3-3 5 0,-5-2 2 0,-3-2-3 15,-5-1 2-15,-5-1-7 0,-5 0-4 0,-2 5 11 16,-6 9 14-16,0 7 15 0,-5 13-6 0,-6 6-19 16,-1 7-25-16,-6 8-21 0,-5 9 0 15,-4 10 6-15,-1 11 5 16,-5 8 4-16,2 4 1 0,-1 2 0 0,5 2-2 0,6-3 1 0,2-3-4 15,9-5-2-15,4-5-2 0,7-4-3 16,5-4-5-16,7 3 1 0,4-2-8 0,10 1-8 0,5-3-19 16,11-4-51-16,2-8-50 0,8-7-69 15,3-9-124-15,0-9-379 0,5-5-763 0</inkml:trace>
  <inkml:trace contextRef="#ctx0" brushRef="#br0" timeOffset="12286.914">10472 5393 2371 0,'-18'-16'221'0,"-5"-8"-35"0,-5 0-41 0,5 11-39 16,2 3-26-16,2 6-10 0,-2 1-16 0,3 2-9 16,0 2-11-16,2 4-15 0,3 1-8 15,0 5-10-15,3 2-2 0,4 6-3 0,3 5-3 16,5 3-1-16,4 6 0 0,8 3 2 0,3 4 2 16,5 1 1-16,5 2 1 0,5 0 2 15,3 1 0-15,-1-1-6 0,6 0-8 0,0-9-14 16,-2-6-12-16,-4-8 5 15,-4-10 8-15,-7-9 19 0,-6-4 23 0,-5-7 11 0,-4-1 8 0,-4-6 1 16,-3-6-12-16,-2-6 0 0,-2-6-2 16,-6-2-5-16,-2-7 3 0,-5-3-1 0,-1 1 3 0,0 2 10 15,0 6 8-15,3 7-3 0,1 9 3 16,3 11-5-16,3 6-9 0,3 4-4 0,1 1-14 16,3 0-14-16,3 0-15 0,-3 1-15 15,2 6 3-15,3 4 8 0,2 9 10 0,5 5 17 16,4 1 1-16,3 3-2 0,4-3 6 0,6 0-6 15,1-1-1-15,3-3 0 0,6-1-3 16,-3-6-1-16,1-4-1 0,-3-4-2 0,-1-6 3 16,0-4 1-16,-2-4 3 0,0-6 4 0,-2-5 8 0,-3-5 0 15,-5-4 4-15,-3-3 0 0,-6-2-8 16,-4-5 4-16,-3 0 3 0,-4-1 0 0,-3-2 5 16,-2 0-7-16,-4-4-5 0,-2 4-1 0,2 8-2 15,-1 11 6-15,0 11 1 16,2 7-7-16,2 3-7 0,-3 3-10 0,1 4-5 0,-3 4 1 15,2 11 8-15,3 5 0 0,2 1 1 0,5 3 3 16,4-3-8-16,8-2 5 0,5-3 3 16,5 0-1-16,8-4 10 0,1-4-4 0,6 0-2 15,3-7 0-15,2-2-5 0,-2-10 7 0,0-3 2 0,-4-3 1 16,-5-6 7-16,-1-1-3 0,-5-3 3 16,-5 2 1-16,-5-1-4 0,-3 1 4 15,-2 0 1-15,-5 1 1 0,-3-8-1 0,-3-5-1 16,-2-2-5-16,-3-1-1 0,-4-3 3 0,-3 1-6 0,-2 0 0 15,-2 0 1-15,-1 3-4 16,1 4 1-16,-1 7-2 0,1 5-4 0,-1 5 4 16,0 5-7-16,1 3-2 0,1 5 3 0,3-1-6 0,2 0 4 15,7 0-6-15,2-1-15 0,2 0 0 16,5 3 2-16,6 2 8 0,3 4 17 16,10-2 8-16,8-3-2 0,7-1 0 0,6-2 2 0,5-2-3 15,3 1 1-15,1-3 0 0,0 3-1 16,-2 0 2-16,-6 3-4 0,-5 3 0 0,-8 1-1 15,-9 2-7-15,-9 0 4 0,-8 1 0 0,-5 0 0 16,-7 5 11-16,-3 2-2 0,-5 6 3 0,-2-2-1 16,-4 3-5-16,-3 1 6 0,-4 4-1 0,-3 4 2 15,-4 4-3-15,-1-3-1 16,-4 4-1-16,1-6 0 0,0 0 1 0,-2-3-1 0,-1 0-1 16,0-3-1-16,0-2-7 0,-2 0-7 0,4-4-21 15,5-4-51-15,6-5-63 0,6-6-159 0,6-5-773 16,7-7-578-16</inkml:trace>
  <inkml:trace contextRef="#ctx0" brushRef="#br0" timeOffset="17455.6695">2869 10112 1 0,'-3'-9'114'0,"-2"-5"253"15,1-4-12-15,0 5-58 0,1 1-19 0,-1 2-11 16,0 0-5-16,1 6-28 0,1 0-65 0,-2 4-66 16,3 0-72-16,1 0-57 0,0 1-23 0,0 4 8 15,0 7 18-15,0 5 23 0,0 9 20 16,3 7-2-16,1 6-8 0,0 6 3 0,3 5-1 16,-1 1-1-16,-1 6 6 0,3 2-2 15,1 3-2-15,0 4-1 0,-2 0-8 16,-1-5 2-16,2-5 2 0,-2-7 0 0,-1-10 5 0,-1-2-1 15,-3-7 1-15,0-5 2 0,-2-5 5 16,-2-6 6-16,3-6 4 0,-2-3 11 16,1-3 7-16,1-2 10 0,0 0 8 0,0 0-2 0,0 0-7 15,0-1-9-15,0 1-8 0,0 0-6 0,0 0-7 16,0 0-3-16,0 0-3 0,0 1-4 0,0-1-5 16,0-1-2-16,0 1-5 0,0 0-4 15,0 0 2-15,-1 1-5 0,1-1-1 0,0 0-1 0,0 0-2 16,0 0 1-16,0 0 1 0,0 1 0 0,0-1 3 15,0 0-2-15,0 0 0 0,0-1 1 16,0 1 0-16,1 1 2 0,-1-1 5 16,0 0-1-16,0 0 1 0,0-1 1 0,0 1 0 0,0-1 1 15,0 1 2-15,1 1 0 0,-1-2 2 0,0 1 0 16,0 0-4-16,0 0-4 0,0 0-1 16,0 0-4-16,0 1 2 0,0-1-4 0,-1 0-3 15,1 0-2-15,0 0-2 0,0 0 0 16,0 1 0-16,0-1-1 0,0 0 3 0,0 0-3 15,0 0-2-15,0 0 1 0,1 0 0 0,-1 0 5 16,0 0 2-16,2 1 7 0,-2 2-1 0,0 1 3 16,0 2 0-16,2-1-5 0,-1 0 2 15,-1 1 0-15,0-3 1 0,1 1 2 0,-2-3 0 16,1-1 7-16,0 0 1 0,-1 0 8 16,1 0 10-16,-2 0 5 0,2 0 12 0,0-1 10 0,-2-4-16 15,-5-3-10-15,-4-6-15 0,-1-8-17 16,-7-3 5-16,2-6-2 0,1-1-1 15,-2-1-3-15,1-3 2 0,0 0-2 0,1-6 3 0,4-3 1 16,-3-2-3-16,4-5 2 0,1-1-2 0,2-2 1 16,1 1 2-16,1 1-2 0,2-1 4 15,-1 0-4-15,4 1-1 0,1 2 0 0,4 0 1 16,3 3-2-16,5 1 2 0,2 1-3 16,4-1-6-16,6-2 3 0,6-2-1 0,4 3 3 0,7 2 2 15,6 1 0-15,2 6 0 0,1 3-1 0,1 6-3 16,0 5-1-16,4 4 4 0,-6 8-2 15,-3 4-2-15,-8 5 1 0,-3 4-7 0,-9 4 3 16,-1 4-4-16,-8 4-5 0,-5 4 3 0,-6 6 1 16,-6 4 7-16,-4 8 6 0,-7 3 1 0,-7 6 6 15,-6 6 1-15,-4 2 5 0,-5 3-3 16,-5-4 0-16,-1-6-3 0,-1-6-2 0,0-6 4 16,2-1-1-16,2-5 1 0,4-5 1 0,2-4-2 15,4-3 0-15,5-4 0 0,6-4 2 0,1-2 5 16,3-3-1-16,3-2-1 0,1 0-10 15,1-3-23-15,5 4-34 0,-1-4-63 0,2 3-119 16,2 2-65-16,-1 4-155 0,5 5-424 0,1 7-356 16</inkml:trace>
  <inkml:trace contextRef="#ctx0" brushRef="#br0" timeOffset="18187.9167">3061 12097 712 0,'-2'-12'92'0,"-4"-6"-1"0,3-2 7 0,-2 5 3 0,2 2 17 16,-2 1 40-16,-1-1 23 0,-3 1 11 0,0 1-19 15,-4 4-34-15,-2-1-37 0,-2 5-34 16,-5 3-23-16,-5 2-13 0,-2 5-5 15,-4 4-3-15,-1 3 0 0,1 3 6 0,2 4 1 0,0 4-2 16,3 4-4-16,1 3-12 0,1 3-7 0,6 2-4 16,5-3-2-16,6-2-2 0,1-5 1 15,8-3 0-15,6-5 9 0,2-2 12 0,6-2 15 16,4-2 6-16,3-1 11 0,5-1 0 0,6-1-7 16,5-3 0-16,2-1-9 0,3 1-7 0,5-1-3 15,-1 1-5-15,4 3-4 0,-6 0-6 16,-3 4-5-16,-4-1-4 0,-6 4-2 0,-6 5 0 15,-2 1 1-15,-4 6 1 0,-7 7 5 16,-3 3 5-16,-8 9 6 16,-10 9 1-16,-4 0 0 0,-9 3-3 15,-4-3 5-15,-5-6 4 0,-4-5-1 0,0-7 7 0,-2-8-5 0,-2-6 0 0,-4-4 3 16,-1-2-2-16,-3-4 1 0,2-2-3 0,-4-9-1 16,5-1-3-16,-4-8-3 0,5-4-5 15,1-5-5-15,4-6-6 0,8-2-13 0,1-2-16 16,10-5-21-16,4 0-32 0,6-4-35 15,5 2-61-15,7 4-127 0,7 5-266 0,7 7-507 0,3 10 85 16</inkml:trace>
  <inkml:trace contextRef="#ctx0" brushRef="#br0" timeOffset="18833.8139">2952 14766 1186 0,'0'-16'218'0,"-1"-7"-17"0,-1-3 8 0,-1 7-37 16,1 2-26-16,-2 0 1 0,-2 5-3 0,-1-3-18 15,-3 5-28-15,-3 3-25 0,2-1-24 0,-1 3-13 16,-3 2-9-16,-1 2-8 0,-2 2-9 16,-2 5-5-16,-3 5-6 0,0 7 0 15,-5 6-3-15,0 8 4 0,-2 8 2 0,-1 7 4 16,2 10 3-16,3 4-4 0,3 3 2 0,4 2-3 15,1 1 2-15,9-1 3 0,0 3-3 0,8-3 1 16,2-1-4-16,6-4-5 0,3-5 5 0,5-4 2 16,2-5-3-16,7-3 13 0,3-7-1 0,9-5 2 15,0-11 12-15,8-7 3 0,1-12 9 16,6-8 2-16,5-8-4 0,2-4-11 0,0-5-7 16,-1-5-5-16,-6-2 1 0,-8 1 7 0,-9 1-5 15,-6 3 1-15,-8 5 0 0,-8 1-8 0,-2 2 5 16,-3 1-5-16,-3-1-3 0,-2 3-6 15,-1 4-7-15,-1 4-23 0,-1 4-59 0,-1 4-49 16,-1 9-74-16,-5 9-146 0,-4 18-603 0,-5 13-605 16</inkml:trace>
  <inkml:trace contextRef="#ctx0" brushRef="#br0" timeOffset="19451.5858">2440 16941 3023 0,'-14'-19'33'0,"-3"-1"-5"0,0 3-21 0,7 13-22 0,8 13-19 15,-3 9 0-15,-2 12 12 0,-2 12 8 16,-3 15 11-16,-2 6-3 0,1 9 3 0,0 7 1 16,3-1-11-16,2 1 7 0,5-1-7 0,4-3-3 15,2 0 9 1,7-1-7-16,-1-3 6 0,0-1-4 0,2-8-5 0,-5-8 7 16,-1-11-2-16,-3-15 11 0,-2-13 26 0,0-9 31 0,0-5 30 15,-2-7-5-15,-6-6-7 0,-4-8-28 16,-7-12-23-16,-2-10 6 0,-1-8-12 0,-2-13 8 0,3-8 0 15,-2-10 0-15,6-9 5 0,0-4-10 16,4-1-1 0,6 5-3-16,6 9-10 0,4 15 5 0,8 12-5 0,2 14-1 0,1 14-1 15,-3 8-4-15,1 8-3 0,2 6-6 0,2 4 0 16,6 5 0-16,8 10 2 0,4 6 5 0,4 9-3 16,5 4 5-16,0 8-1 0,1 1-4 0,-2 4 9 15,1 2-9-15,2 2-1 16,-4 5 4-16,1 1-12 0,-3-3 7 0,-3-7-1 0,-2-12 1 0,-9-16 10 15,-4-10-2-15,-5-10 12 0,-2-7 5 16,-4-3-3-16,2-13 4 0,2-12-1 16,0-11 1-16,-1-10 6 0,0-9-2 0,-1-7-5 0,-2-8-4 15,-3-8 1-15,1-7-5 0,-1-9 0 16,3-3 1-16,-3-2-13 0,-3 1 12 0,2 6-5 16,-4 11-3-16,-1 11 9 0,-2 16-13 0,0 15 5 15,0 16 0-15,-1 12-3 0,1 9 0 0,-1 8-5 16,1 4-9-16,1 3-15 0,0-1-20 15,-2 1-29-15,2 5 2 0,0 4-6 0,2 14-47 16,5 11-109-16,3 13-378 0,3 8-1030 16</inkml:trace>
  <inkml:trace contextRef="#ctx0" brushRef="#br0" timeOffset="22122.8282">3804 10314 839 0,'-10'-7'89'0,"0"0"-26"15,-3 1-3-15,7 1-17 0,2 5-29 16,3-1-12-16,1 1-14 0,0 0 5 0,0 1 17 15,1-1 30-15,-1 0 28 0,0 3 8 0,1-3 2 16,-1 0-13-16,1 0-15 0,-1 0-19 0,0 0-20 16,2 1-18-16,-2-1-17 0,0 0-15 15,2 0-15-15,-2 0-11 0,1 3 54 0,5-1 39 16,-1 4 41-16,4 4 37 0,4-1-26 0,1-1-4 16,3 1-1-16,0 0 4 0,3-3 1 15,1-1 3 1,5 0 3-16,4-3 0 0,3-1 0 0,8-1-2 0,0-1-10 15,10-1-2-15,4-5-8 0,8 2-13 0,11-5-9 0,4-4-13 0,8 2-6 16,4-4-5-16,4 2-3 0,2 0-2 16,-1 1-4-16,2 0 3 0,-1 1-5 0,0 3-2 15,-3-4 1-15,-6 4-4 0,2-2 0 0,-8 3 0 16,-3 1-3-16,-3-2 5 0,-5 3-2 0,-3 1 0 16,-5-1 0-16,-1 3-2 0,-6-2 0 0,-3 1 0 15,-4 2 1-15,-7-1 0 0,-6 0 2 16,-2 1 2-16,-6-2-2 15,-1 3 4-15,-5-3-2 0,-4 3 0 0,-4-1 3 16,-3 2-5-16,-8-1 6 0,-2 1 4 0,0 1 6 0,0-2 12 0,-1 2 1 16,0-1-2-16,-1 0-7 0,1 1-11 15,-1-1-5-15,0 0-5 0,2 1-2 0,-1-2 2 0,0 2 0 16,1-1 1-16,0 0-1 0,1 1 1 16,-1-1-2-16,1 0-2 15,-1 0 4-15,2-1-2 0,-2 1 3 0,0 0 1 16,2-1-3-16,-2 1 4 0,0 0-2 0,0 0-1 0,0 0 4 15,0 1-6-15,0-2 3 0,1 1-2 0,-1 0-2 16,0-1 4-16,0 1-2 0,0 0 0 0,0 0-1 16,0 2-2-16,0-2 0 0,0 0-2 15,-1 1 3-15,1-2 0 0,0 1 3 0,0 0 0 16,0-1-2-16,0 2 1 0,0-1-3 0,0 0-1 16,0 1 3-16,0-2-3 0,0 1 2 0,0-1 0 15,-2 1-3-15,2 0 4 0,0 0 0 16,0 1 0-16,0-2 0 0,0 2-4 0,0-2-1 15,0 1-1-15,0 0 0 0,0-1 2 0,0 2 1 16,0-1 0-16,0-1-2 0,0 3 0 0,0-3-8 16,0 1-10-16,-2 0-15 0,2-1-37 15,-1 1-53-15,1 1-38 0,-2 3-91 0,-2 1-210 16,0 0-354-16,-1 0-244 0</inkml:trace>
  <inkml:trace contextRef="#ctx0" brushRef="#br0" timeOffset="22745.2771">6039 9710 1218 0,'-8'-9'41'0,"-3"-4"-16"0,-3 0 13 15,8 6 6-15,-1 3 9 0,5 2 27 0,-1 1 33 16,0 1 30-16,1 0 17 0,2 0-4 0,0 1-28 15,0-1-40-15,2 1-30 16,-2 0-28-16,0 0-20 0,1-1-11 0,1 0-8 0,-1 0-9 16,1 0-6-16,-1 0-10 0,0 0 27 0,6 3 17 15,3 1 16-15,6 0 23 0,5 2-16 16,4 1-3-16,5 0-8 0,2 0-5 16,5 0-6-16,1 2-5 0,1 0-1 15,3 2-1-15,0 4 0 0,1-2 0 16,-1 1-1-16,1 1 4 0,4 0-2 0,-2 4 0 0,3 0 1 0,-4 1-6 0,3 0-1 15,-5-2 1-15,-3 0-4 0,-7 0 7 16,-3-3-3-16,-7-2-2 0,-4-1 4 0,-4-2-6 16,-4-2 4-16,0 2 0 0,-1-2-1 15,-3-1 2-15,-3 4 0 0,-2-2 3 0,-1 0 3 16,-1 2 8-16,-2 1 8 0,-6 4 10 0,-6 7 8 16,-4 2-2-16,-7 7 0 0,-11 1-4 0,-5 4-10 15,-8 0 3-15,0 2-6 0,-3-1-2 16,1 1 3-16,1-2-4 0,1-4 1 0,7-3 2 0,0-2 2 15,7 1-2-15,5-4 0 0,0-1-8 16,3-1-3-16,6-3-2 0,2-1-1 0,0-3-3 16,5 0 1-16,1-5-4 0,5 0-3 15,4-2 2-15,-3-2-3 0,6-1 2 16,-4-1 6-16,4 0-5 0,0 0 1 0,-3 0-3 0,3-1-7 16,0 2 10-16,-2-1-1 0,0 0 3 0,1 3 2 15,-3-1-4-15,2 0-1 0,-5 1 0 0,2 2-2 16,-1-2 5-16,2 0-1 0,-1 1 2 15,3-5-3-15,-1-1 2 16,4-1 3-16,-2-2 5 0,3 0 10 0,3 0-3 0,-3-1 1 0,0 1-1 16,0 0-6-16,0 0 2 0,0-1-9 0,0 1-6 15,1 0-11-15,-1-1-30 0,0 0-35 16,2 0-87-16,-2-2-249 0,0 2-893 0</inkml:trace>
  <inkml:trace contextRef="#ctx0" brushRef="#br0" timeOffset="25132.1086">8406 9649 1 0,'0'-9'151'0,"-1"-2"59"0,-3-1 7 0,2 3-60 16,-2 0-7-16,-3 2-3 0,-3 0-16 15,1 0-9-15,-2-2-13 0,-1 2 2 0,-5 0 15 16,5 0 13-16,-1-1 4 0,-2 5-16 16,4-3-23-16,0 0-22 0,1 2-17 0,0 2-15 15,3 1-13-15,2 0-16 0,-2 2-13 0,3 0-11 16,-4 4-10-16,-4 4 3 0,0 5 1 0,-5 6 5 16,-3 8 10-16,-2 6-3 0,-4 5 2 15,2 4 2-15,2 4-5 16,-4 5 2-16,5 1-1 0,0 1 2 0,3 0 4 0,3 4 1 0,2 0 0 0,1 6-2 15,6-1-1-15,1 4 0 0,5 0 6 16,7 0 2-16,2 1 5 0,4-1 3 0,7-1-6 16,3-3-5-16,5-4-1 0,2-4-1 15,-1-2 2-15,4-6 4 0,2-5-3 0,0-9 7 16,3-10 6-16,1-8 7 0,3-9 13 0,1-8-1 16,5-9 2-16,-2-6-4 0,8-10-7 0,-1-4-4 15,0-7-4-15,4-4-2 0,-2-3 0 0,0-2-3 16,-3-4-6-16,-6-6-5 0,-1-1-1 15,-3-4-2-15,-6-2 1 0,0-2 1 16,-9 0-4-16,-4-2 2 0,-8 0-1 0,1 1 0 0,-7 0 3 16,-6-1-6-16,-3 1 2 0,-5-1 6 15,-2 3 1-15,-5-1 2 0,-2 3-1 0,-1-1-6 16,-2 4-2-16,-1-2 0 0,0 8-2 0,2 5-1 16,-1 7 0-16,2 9 2 0,4 7 6 15,1 7 3-15,2 7 0 0,1 7-4 0,5 2-14 16,2 3-21-16,0 1-20 0,-2 4 3 0,-4 8 8 0,-4 5 16 15,-2 10 17-15,-3 5-2 0,-1 5 1 16,-2 4 0-16,5 1 1 0,2 2-12 0,0 2 5 16,2 5 3-16,2 5 0 0,5 2 13 15,2 9-3-15,3-2-5 0,6 2-4 0,6 2-22 0,3-2-50 16,7-1-89-16,5-3-146 0,2-8-327 16,10-9-422-16,5-14 184 0</inkml:trace>
  <inkml:trace contextRef="#ctx0" brushRef="#br0" timeOffset="25426.1303">9405 10019 1864 0,'-5'-9'246'0,"-9"-6"-38"0,-2 3-93 0,-2 5-73 15,-1 9-27-15,-2 3-10 0,-1 4-6 0,-4 5-1 0,3 2 2 16,-1 4-2-16,3 1 0 0,3 2 1 0,5 2-6 16,6-1 4-16,2 2-3 0,8 3 0 15,1 2 4-15,7 1 2 0,6 2 4 16,3-1 3-16,4 0 5 0,6-8 7 0,2-7 8 15,8-11 5-15,-1-8 4 0,2-8-5 0,-2-6 2 16,-6-5 1-16,-4 2 6 16,-7-3 6-16,-6-2 2 0,-5 0 4 0,-6-3-10 0,-3-1-5 15,-7-3-10-15,-5 0-9 0,-5 0 3 0,-6 4-6 0,-3 0 1 16,-7 6-4-16,-1 4-11 0,-1 5 3 16,-3 5-9-16,3 6-6 0,-1 6 4 15,6 3-9-15,2 4-3 0,4 3-6 0,8 5-20 0,3 2-37 16,6 1-70-16,6 1-99 0,9 2-154 15,8-2-360-15,5 0-528 0</inkml:trace>
  <inkml:trace contextRef="#ctx0" brushRef="#br0" timeOffset="25749.1563">9618 10389 1031 0,'0'3'880'0,"0"-2"-727"16,0 0-72-16,1 1-52 0,1-4-10 0,-1 2 25 15,2 0 40-15,-2-2 46 0,1 0 29 0,5-3-32 16,7-7-41-16,15-6-51 0,8-6-39 0,4-2 7 15,-2 1 3-15,-2-3-2 0,-2 0 4 16,-7-6 2-16,-1-3-2 0,-5-4 6 0,-2-3-5 16,-4-5-3-16,-4-2 1 0,-4-6-6 0,-5-5 1 15,-4-5 2-15,-3 0 0 16,-4 0 5-16,-1 0 3 0,-2 3 3 0,-2 5-1 0,0 4 0 16,0 9-2-16,2 9-5 0,0 6 4 15,-3 9 0-15,5 6 3 0,2 5 1 0,1 7-9 16,2 1-10-16,2 3-11 0,-4 5-4 0,-3 7 4 0,-1 6 6 15,-4 6 7-15,-2 6 0 0,5 5-3 16,1 6 6-16,7 5 0 0,2 6 0 0,4 5 5 16,7 0-4-16,3 2 2 0,8 3 0 0,0 1-1 15,3-2-5-15,-3 1-19 0,0-1-62 0,-3 0-89 16,-6 1-143-16,-6-3-337 0,-4-2-800 16</inkml:trace>
  <inkml:trace contextRef="#ctx0" brushRef="#br0" timeOffset="26314.2351">9770 10061 30 0,'-14'-37'399'0,"-4"-5"-119"0,-1-11 16 16,7 14-29-16,6 11-24 0,8 1-31 0,3 4-45 15,6 4-48-15,6 0-37 0,8-2-23 16,9-1-9-16,9 1-6 0,7-3 0 0,6 2-11 16,4-2-10-16,1 2-3 0,0-2-4 0,-4-2 7 0,-9-2 10 15,-2 0 6-15,-10-2 9 16,-7-2-1-16,-9-1-3 15,-5-3-7-15,-11 1-11 0,-4-1-3 0,-2 1-8 16,-7 4 0-16,-1 0-1 0,-1 6-4 0,0 2-5 16,0 10-8-16,3 3-16 0,5 5-50 0,0 6-30 0,-1 5 0 0,0 6 11 15,-7 9 49-15,-2 7 31 0,0 6 2 16,3 8 7-16,1 3-4 0,4 9 3 0,-1 3 2 0,5 1-1 16,1 4 5-16,1 2 1 0,2 3-1 15,0 2 0-15,1-2 0 0,0-9 3 0,1-9-1 16,0-12-2-16,1-13-1 0,2-8-4 15,-5-9 26-15,0-4 50 0,0-2 65 0,-2-2 39 0,5-6-22 16,5-6-47-16,5-7-66 16,9-8-38-16,1-3-2 0,2-4-4 0,-2-2 1 0,3 0 0 15,2 1 0-15,-1 6-1 0,-2 8-5 16,-7 8-14-16,-3 9-16 0,-7 7-9 0,-3 5-3 0,-4 9 9 16,4 5 13-16,-4 6 9 0,1 7 5 15,-2 0 4-15,0 0 1 0,1 0 4 0,-1-3 0 16,6-5 0-16,-1-2 1 0,2-4-2 0,4-3 5 15,-1-7 7-15,3-3 5 0,3-4 12 16,1-4 4-16,2-5-2 0,-1-5-1 0,2-4-6 16,1-2-2-16,-3 0 0 0,0-4-4 0,-2-1 0 15,-5 0-5-15,1-2 2 0,-5-1 3 16,-2 1 1-16,-2 2 5 0,-4 7 0 0,-1 7-6 0,-2 4-11 16,-2 4-21-16,2 1-23 0,-3 2 0 0,-1 4 6 15,-4 4 10-15,-4 4 17 0,0 6-2 16,3 0-9-16,1 1-19 0,1 2-53 0,2 0-111 15,4 1-191-15,1-2-569 0,3-5-509 0</inkml:trace>
  <inkml:trace contextRef="#ctx0" brushRef="#br0" timeOffset="27193.8847">10777 9563 283 0,'-4'-1'478'0,"-2"0"-42"0,1-2-91 0,3-2-122 15,2-3-62-15,3 0-39 0,1-5-30 16,3 0-18-16,3-2-19 0,6 1-21 0,1 0-8 15,6 4-6-15,2-2-3 0,-1 6-10 0,-1 5-10 16,4 5-6-16,-3 6-8 0,3 5 5 16,0 6 5-16,-5 3 3 0,0 5 8 0,-2 3-5 0,-3 4 1 15,-5-3-6-15,-7 0 2 0,-4-2 2 0,-5-3 3 16,-7 1 8 0,-5 4 1-16,-1-2 0 0,0-6 1 0,4-5-6 15,5-11 20-15,7-5 40 0,1-3 61 16,1-4 54-16,3-2-18 0,7-10-41 0,5-9-62 0,6-8-50 0,3-3 5 15,-2-2-3-15,4 2-3 0,-1-4-2 16,2-2-8-16,5 0 5 0,-2 3 0 0,-1 6 1 0,-5 9-4 16,-6 8-2-16,-9 9-4 0,-3 3-13 15,-6 3-17-15,-2 0-23 0,1 4 4 16,0 4 11-16,1 7 18 0,0 6 25 0,1 3 1 16,-1 2-1-16,2 2 2 0,1 3-14 0,6 0-26 0,1 0-52 15,3 2-72-15,4-4-67 0,4-2-51 16,4-8 14-16,4-8 54 0,5-9 71 15,-2-4 75-15,0-7 43 0,-6-2 30 0,-3-3 38 0,-7-4 40 16,-4 1 45-16,-7 0 43 16,-6 4 9-16,-5 1-19 0,-8 4-35 0,-4 2-40 0,-8 4-27 0,-4 3-7 15,-9 5-1-15,-2 5-12 0,2 2-7 16,3-1-12-16,9 4-12 0,3 0-2 0,10 3-8 16,6-2-4-16,4 3 3 0,7-1 2 0,4-3 17 15,7-1 10-15,6-5 7 16,5-6 0-16,8-3-8 0,2-3-8 0,5-4-4 0,-4-5-4 15,-6 0 4-15,-5-3 0 0,-3-1 3 0,-8 1-1 16,-1-1 5-16,-3 1 1 0,-6-1-1 0,-3-1 4 16,-3 5-9-16,0 1-7 0,-2 4-2 15,1 2-16-15,-1 3-14 0,2 2-16 0,0 3-1 16,-3 3 9-16,-3 8 12 0,-2 6 16 0,0 4 1 16,-1 7-3-16,3 2 6 0,2 1 2 15,1 2-1-15,1-2 4 0,1 1-6 0,1 1 0 16,-3 4 0-16,-2 1 0 0,-3 4 2 0,-2 0-1 15,-4 1-1-15,-4 3-3 0,-2 0 3 0,-5 1 2 16,-1 1 1-16,-7 0 5 0,-1 3-1 0,-5-3-1 16,-3 1 0-16,-5-6 1 0,-2-6 1 0,1-9 4 15,8-6 9-15,5-11 11 0,9-11 12 0,10-6 8 16,2-10-1-16,7-3-5 0,6-9-8 16,4-11-8-16,8-6-6 0,9-14-11 0,5-4-5 15,4-6-3-15,13-6-4 16,7-4-1-16,9-4-5 0,6-3-8 0,4 2-13 0,1 7-29 0,-3 10-31 15,-4 12-50-15,-1 8-108 16,-9 7-288-16,1 4-901 0</inkml:trace>
  <inkml:trace contextRef="#ctx0" brushRef="#br0" timeOffset="27429.7445">12861 8695 2605 0,'-1'-7'116'0,"-4"0"-16"0,1 0-39 0,3 5-40 16,-7 9-15-16,-9 6 5 0,-8 9 17 0,-12 12 6 16,-3 10 6-16,0 7 4 0,0 10-3 0,-1 14-8 15,1 8-7-15,1 8-6 0,0 7-8 16,1 4-7-16,-2 11 1 0,-3 6-4 16,-3 4 6-16,-5-2 4 15,1-3 1-15,-2-7 2 0,1-8-7 0,2-6-5 16,2-6-4-16,6-9-6 0,6-2-11 0,6-11-38 0,8-10-62 0,10-9-119 15,6-13-217-15,7-7-601 0,11-10-268 0</inkml:trace>
  <inkml:trace contextRef="#ctx0" brushRef="#br0" timeOffset="28153.2788">13140 9669 1999 0,'-4'-26'112'0,"-6"-5"-11"0,-1-9-3 0,1 15-10 16,-1 3-18-16,-3 4 10 0,0 4-4 0,0 3-7 16,-5 4-12-16,0 7-25 0,-4 6-19 0,-4 6-6 15,-1 6-5-15,-1 6-3 0,4 4 3 16,0 5 1-16,7 4 2 0,0-1 3 0,8 5-1 16,8-3 3-16,4 0 1 0,9 1 17 15,8-2 7-15,6-4 2 0,3-2 7 0,6-2-11 0,0 0-6 16,5-2 1-16,-2-1-8 15,2-1-3-15,-3-2-6 0,-8-1-7 0,-9-3-4 0,-4 1-4 16,-10-4 1-16,-4 3 3 0,-6-2 3 16,-8 0 5-16,-10 4 2 0,-12 1-3 0,-15 1-4 15,-10 3-1-15,-7 3-1 0,-11 3-2 0,-4 1-1 16,-2-5-5-16,9-6 0 0,19-9 5 0,13-9 9 16,16-8 9-16,10-4 2 0,11-4-1 0,6-6-8 15,6-7-6-15,12-10-5 0,10-7 3 16,12-7-1-16,6-5 3 0,12-6-2 0,6-1-6 15,8-1 3-15,2 2-2 0,1 0 3 0,-3 2 2 16,-6 3 1-16,-1 3-1 0,-8 4 0 0,-5 3 1 16,-6 0-2-16,-6 2 3 0,-9 3 3 0,-6-2 2 15,-9-1 1-15,-3 0-6 0,-7-3-2 16,-6-1 0-16,-3 1-1 0,-4 0 3 0,-3 2 0 16,4 0-4-16,1 1 0 0,0-1-1 0,2 6 1 15,3 0 1-15,0 8 1 0,1 5 4 0,1 6-5 16,-1 8-5-16,1 5-17 0,-2 6-32 15,0 2-9-15,0 5 4 0,-2 7 16 0,-2 8 26 16,0 16 14-16,-9 10-1 0,2 8-2 0,-3 9 3 16,3 1 1-16,-3 3 0 0,2 3 0 15,2 2-4-15,-2 2 3 0,0-1 2 0,0 1 1 16,-7-2 4-16,0-3-3 0,2-9-2 0,2-11-2 0,7-16 1 16,7-14 5-16,4-11 12 0,3-7 16 15,3-5 3-15,5-5 0 0,8-4-7 0,7-5-15 16,9-6-2-16,1-3-2 0,2-6-2 15,-1-1 1-15,-2-4-5 0,3 2 2 0,-4 3-2 16,-3 9-2-16,-8 7 3 0,-8 7-7 0,-6 4-3 16,-4 8-2-16,-4 0-5 0,3 7 5 0,-5 3 4 15,1 4 3-15,-3 6 3 0,-3 3-2 16,1 6-1-16,-1 3-1 0,-2 1 1 0,3-1-5 16,2-1-21-16,0 1-56 0,1 0-116 0,3 3-306 15,1-1-1007-15</inkml:trace>
  <inkml:trace contextRef="#ctx0" brushRef="#br0" timeOffset="28388.1045">13963 9796 234 0,'-17'-18'440'0,"-12"-5"-132"0,-10 1-146 0,-2 14-87 16,2 8-5-16,1 3 15 0,2 3 9 16,4 4-11-16,4 2-18 0,7 5-26 0,7 2-20 15,5 1-8-15,4 7 2 0,8-2 8 0,3 0 7 16,9-2 1-16,3 1 7 0,6-5 3 0,1 2 8 15,8-5 18-15,3-5 13 0,5-4 18 0,0-9 25 16,-4-5 20-16,-6-2 8 16,-6-7-3-16,-4 0-21 0,-5-5-29 0,-7-3-32 15,-6-1-28-15,-7-5-26 0,-5 0-13 0,-8 1-7 16,-1 1-6-16,-1 0-14 0,-1 7-56 16,3 3-109-16,-1 7-278 15,5 6-539-15,1 7-187 0</inkml:trace>
  <inkml:trace contextRef="#ctx0" brushRef="#br0" timeOffset="29007.766">14166 9667 166 0,'-14'0'404'0,"-7"0"-150"16,-2 1-129-16,0 7-53 0,8-1-20 0,5 3-10 15,-1 2-4-15,6-2 10 0,5 1 24 0,4-1 37 16,5 2 38-16,5-3 14 0,8 1-11 15,8-3-31-15,7-3-34 0,4-4-26 0,1-2-10 16,6-3-6-16,-5-4-3 0,0-2 2 0,-5-1 0 0,-8-2 9 16,-8-1 5-16,-4 0 0 0,-6-4 2 15,-5 0-8-15,-5-1-10 0,-5 1-7 0,-6 2-14 16,-9 1-9-16,-4 3-8 0,-7 6-4 0,-7 4-3 16,-8 7 0-16,-6 2 3 15,-3 10 0-15,-2 3 2 0,0 2 2 0,5 2-6 0,6 1 5 16,2 3-2-16,5 2-5 0,5 1 8 0,2 4-8 15,2 1 3-15,6 2 1 0,3-2-2 0,9 1 5 16,7-3-2-16,5 2 3 0,9-5 2 16,10-3 2-16,9-1 5 0,9-5 7 0,9-3 2 15,13-3 1-15,5-3 1 0,12-7-1 16,4-4-2-16,4-4 7 0,-1-6 3 0,-3-5 8 0,-10-4 16 16,-9-5-4-16,-3-1 7 0,-4 0-8 15,-7-5-12-15,-5-2 1 0,-9-5-12 0,-5-6-6 16,-5-6-4-16,-5-6-11 0,-7-4 0 15,-4-2-6-15,-6 5-5 0,-7 5-3 0,-10 7-8 16,-7 9-2-16,-5 10 1 0,-3 5-1 0,0 8 2 0,0 6-2 16,8 4 1-16,3 4-1 0,7 1 3 15,5 3 3-15,-1 1 0 0,5 0 8 0,-1 4 1 16,7 0 6-16,0 5 8 0,6 0-4 16,4 4 5-16,2 2 1 0,5 1-4 0,0 2 6 15,6 2-4-15,0-1-1 0,-2 2 0 0,2-1-7 0,-6 2-1 16,-1 0 0-16,-6-2-2 0,-5-1 3 15,-3-1 0-15,-11-2-2 0,-3 0 2 16,-8 0 1-16,-10 1 2 0,-5-2 2 0,-8-1 4 0,-3-3 0 16,-6-6 4-16,-3-7-1 0,-1-5-1 15,-2-5 0-15,-5-4-4 0,-2-6-2 0,-5-7-3 16,-10-4-13-16,0-8-36 0,-5-5-54 0,-1-5-102 16,1-3-461-16,5-3-942 0</inkml:trace>
  <inkml:trace contextRef="#ctx0" brushRef="#br0" timeOffset="31811.393">2159 1901 2813 0,'-32'-16'24'0,"-7"-1"-17"0,-2 0-15 0,17 15-11 16,9 12-13-16,3 8-6 0,-1 15 6 0,0 17 9 16,1 20 11-16,0 13 8 0,2 16 2 15,3 13 3-15,4 9 5 0,3 11-1 16,8 13 1-16,4 7-2 0,8 9-5 15,7 7 2-15,4 4 0 0,4 12 1 0,12 6 4 16,2 4-4-16,5 9 1 0,-3 1 3 0,3 7-1 16,1 2 3-16,-1 2-1 0,-4-1-2 0,-1-1 1 0,-7-3-1 0,-3-1 0 15,-8-3 3-15,-5-1-1 16,-1-4-3-16,-8-7 4 0,-2-7-3 0,-4-16-1 0,-4-10 5 16,-3-15-1-16,2-14 3 0,-3-14 3 15,3-17-1-15,-2-15 0 16,0-16-3-16,0-13-7 0,-1-16-4 0,0-10-13 15,2-12-21-15,-3-8-46 0,4-6-58 0,4-2-77 0,0-9-248 0,4-10-604 16</inkml:trace>
  <inkml:trace contextRef="#ctx0" brushRef="#br0" timeOffset="32137.8625">1609 1815 2664 0,'-38'-50'-43'0,"-4"-13"54"15,-5-9-2-15,22 19 2 0,17 17-6 0,13 7-15 16,9 3-12-16,15 3-12 0,14-3-1 0,23 3 5 15,17-1 16-15,18 4 6 0,15-1 5 0,22 2 7 16,14 4-6 0,15 1 0-16,18 1 1 0,12-1-5 15,18 0 0-15,14 0-23 0,14-2-29 16,11-4-159-16,11 1-92 0,18-4 0 0,10-5-10 16,14-3-15-16,8-4-89 0,10-5-66 0,-159 20 489 0</inkml:trace>
  <inkml:trace contextRef="#ctx0" brushRef="#br0" timeOffset="32888.0014">12578 613 1 0,'101'11'0'0,"30"6"0"0,28 5 0 15,27 6 159-15,28 5 30 16,51 14-32-16,158 31-21 0,-83-4-30 0,-68-12-15 0,-82-19-5 16,-2-1-10-16,-1-2 13 0,-2 2-13 15,-4-3 0-15,-3 0-5 0,0 1-34 0,-3 2-7 0,-11-2-11 16,-2 0-1-16,-2 1-1 0,-13-3-4 15,-3 1 0-15,-10 0-2 0,-8 0-2 0,-5 1-6 16,-9 2-2-16,-10-2-1 0,-11 4-1 0,-8 0 6 16,-7 2-2-16,-10 2 1 0,-5 2-2 15,-10-1-1-15,-4 2 3 16,-6 2-4-16,-2 1 4 0,-3-1 3 0,-3 1 3 0,-3-1 3 0,-2 1-2 16,1 1 5-16,-2 2 0 0,0 3 9 15,1 4 4-15,-1 1 5 0,0 6 7 0,-1 8 11 0,-4 7 17 16,1 8-2-16,-6 8 12 0,-6 8 0 15,-1 11-14-15,-8 13 8 0,-2 9-9 0,-8 8 5 0,-2 8 1 16,-5 7-14-16,-5 6-15 0,-2-3-24 16,-6-3-10-16,0-3-1 0,-3-10 6 15,-4 0-2-15,-5-7 2 0,-7-10 0 0,-5-9-6 16,-7-12 0-16,-2-10 1 0,-6-11 0 0,-1-10 5 16,-4-8 4-16,-8-9 1 0,-3-9 1 15,-10-9 4-15,-13-9-1 0,-5-9-2 0,-13-4-3 0,-9-6-6 16,-9-6 0-16,-16-2-3 0,-12-2-2 15,-13-3-1-15,-10-1-1 0,-12-1 1 16,-12 1-2-16,-9 0-6 0,-8-2-1 0,-9 2-1 0,-4 1-1 16,-10 2 8-16,-2 3-8 0,2 4-4 0,-10 3 5 15,-1 4-1-15,-7 1 11 0,-7 5 5 16,2 0-4-16,-10 3 0 0,4 4-2 0,-4 0 0 16,1 0 5-16,5 5-4 15,-2-3 2-15,4 1-1 0,8 1 1 16,1-4 3-16,5-2-2 0,3-2 0 0,1-1 1 0,7-2 0 0,3 0 0 15,1 0 2-15,4-1-2 0,5 0-6 0,5 0 1 16,0 3 1-16,4-5-3 0,0 1 6 0,-1-2-3 16,2 0-5-16,0-1 2 0,-2-3-2 15,7-1 3-15,2-1 0 0,7-4 1 0,4 2 5 16,7-3-4-16,9-2 15 0,12-1 10 0,12-4 10 16,10-4 16-16,18-3 2 0,15-3 0 0,17-3-5 15,17-2-13-15,15-4-9 0,16 1-10 16,8 1-7-16,7-4-4 0,0 3-4 0,3-1 1 15,3 1-2-15,3 0-2 0,5 4-1 0,1 3-1 16,-1 1 0-16,1 3-6 0,1 0 0 0,0 4-5 16,3 1-8-16,4 3 3 0,2 0-5 0,2 1-10 15,4 1-9-15,2 3-28 16,3-1-37-16,1 2-56 0,6 1-67 0,8 3-87 16,4 6-268-16,15 4-855 0</inkml:trace>
  <inkml:trace contextRef="#ctx0" brushRef="#br0" timeOffset="33862.442">19990 1995 2043 0,'-10'-13'20'0,"-4"-2"-20"0,2 1-16 0,4 7-14 15,1 7-15-15,1 3-6 0,-4 7 7 0,-5 2 18 16,-5 9 19-16,-4 4 11 0,-6 8 5 16,-2 0 5-16,-2 0 1 0,1 2 5 0,-1-4 11 15,3-3 4-15,0-1 13 0,1 1 4 0,1 0-2 16,0-1-7-16,3 2-6 0,-1 0-10 0,1 5-6 15,0 2 2-15,1-2-4 0,-1 5-2 16,-4 4-1 0,1 6-2-16,2 6 3 0,-1 5 13 0,0 11 8 0,2 4 0 0,-1 2 6 15,2 4-10-15,6-2-8 0,5 3-1 16,3 0-7-16,11 3 0 0,8-5 3 0,10-1-6 16,9 0 2-16,11-6-4 0,6-3-5 0,10-11 6 0,10-6-1 15,9-10 5-15,8-10 5 0,6-12-1 0,7-9 0 16,1-10 1-16,4-5-4 0,-2-9-3 15,0-3-2-15,-6-3 0 0,-4-3 0 0,-15 0 2 0,-11 3 6 16,-16 0 8-16,-12 1 8 16,-12 0 6-16,-8 2 4 0,-5-5-10 0,-6 0-7 15,-6-6-11-15,-4-2-15 0,-8-6-4 0,-9-3-7 0,-5 0-4 16,-11-4 2-16,-8 8-1 0,-6 2 1 16,1 3 4-16,-4 2 1 15,1 7 4-15,0 3 6 0,7 3 5 0,3 6 6 0,11 1 4 0,9 0 2 16,15 1 1-16,4 2-6 0,10 0-11 0,4-1-13 15,6-4-8-15,17-9-3 0,17-9 6 16,22-8 6-16,13-3 2 0,19-5 0 16,5 5-4-16,8-2 1 0,3 6-1 0,-2 2 0 15,-3 5 3-15,-12 4-2 0,-16 3 2 0,-12 10 0 0,-20 2-2 16,-11 5-2-16,-15 3-9 0,-11 2-5 16,-10 2 0-16,1 7 4 0,-5 8 13 0,-6 8 11 15,-4 8 7-15,-4 6 1 0,-8 6-2 16,-3 2-2-16,2 1-7 0,-2 1 1 0,4-3-3 15,0-1-5-15,7-2 4 0,0-5-1 0,5 1 1 16,4-2 2-16,4 5-3 0,2-3-2 0,6 1-3 16,0-2-14-16,5-6-22 0,2 0-51 0,6-6-61 15,5-6-89-15,11-6-183 0,3-6-433 0,7-10-491 16</inkml:trace>
  <inkml:trace contextRef="#ctx0" brushRef="#br0" timeOffset="34139.4321">22221 1953 1122 0,'42'-101'74'0,"17"-25"62"0,12-17 70 0,-9 40 20 0,-12 33 1 15,-8 22-62-15,-8 13-75 0,-13 16-48 0,-10 10-79 16,-8 9-21-16,-4 13-11 0,-6 10 30 0,-4 16 69 16,-8 17 25-16,-8 15 15 0,-10 15-16 15,-3 13-9-15,-2 11-9 0,3 11-8 0,5 4 17 16,1 4-1-16,6 2-6 0,0 1-1 0,3 5-7 15,-2 9-3-15,0 3 2 0,-6 5-1 16,-1 4-5-16,-2 3-2 0,-2 8-2 0,-3 0 3 16,-2-1-2-16,-1-9-4 0,1-17-2 15,3-14-8-15,2-15-6 0,9-16-33 0,8-17-21 0,5-21-27 16,7-23-59-16,8-17 25 0,9-19-24 0,12-21-197 16,16-17-496-16,16-22-259 0</inkml:trace>
  <inkml:trace contextRef="#ctx0" brushRef="#br0" timeOffset="34541.9708">23084 2626 2761 0,'12'-38'100'0,"-3"10"-29"0,2 1-19 0,-6 19-27 15,-6 8-39-15,1 2-52 0,-3-1-14 0,1 10 10 16,-3 13 20-16,-8 16 35 0,-4 19 17 0,-9 20 2 16,-6 10-1-16,-8 12 4 0,0 10 2 15,0 6-3-15,-2 8 2 0,2 7 2 0,5 2 0 16,-1 4 3-16,3-2 3 0,-2-1 4 0,1-6-3 15,3-8-1-15,1-11-4 0,10-21-8 16,7-28-1-16,6-24 7 0,7-24 31 0,1-10 51 0,4-8 19 16,1-13-4-16,12-17-33 0,5-21-46 15,14-21-19-15,4-14-4 16,3-9-3-16,2-6-1 0,3-10-1 0,0-11-3 0,3-11-1 16,1-12-3-16,2-9-1 0,6-7 2 0,1-1 1 15,6 0 3-15,0 4 2 0,3 3 0 0,3 17 1 16,-2 16 1-16,-4 20 1 0,-6 25 0 15,-12 25 0-15,-16 23-8 0,-12 22-7 0,-5 13-6 16,-6 10-8-16,4 16 6 0,2 13 3 0,0 16 4 16,0 16 8-16,-6 14 1 0,-7 12 6 0,-3 11 1 15,-2 6-1-15,0-1 2 0,0 1-6 16,1-4 3-16,1-5 0 0,1-2-1 0,4-5 1 16,-2-1-3-16,-3 2 0 0,0 0-4 0,-3-3-18 15,-2-2-38-15,-8-5-78 0,-5-9-129 0,-2-13-251 16,-6-8-569-16,-3-12-19 0</inkml:trace>
  <inkml:trace contextRef="#ctx0" brushRef="#br0" timeOffset="34694.4597">23262 3528 1674 0,'-13'-20'300'16,"-1"-3"15"-16,1 0-67 0,7 10-60 0,8 9-53 16,6-2-57-16,13-9-45 0,16-7-24 0,23-7-12 15,16-5 5-15,21 0 0 0,7-1 0 0,10 3 3 16,8 3-7-1,5 6-11-15,-2 9-36 0,-4 8-75 0,-7 9-132 0,-12 5-292 16,-11 2-475-16,-19 2 51 0</inkml:trace>
  <inkml:trace contextRef="#ctx0" brushRef="#br0" timeOffset="35007.2837">20452 5292 3114 0,'-8'-8'15'0,"5"0"4"0,-3 0-24 16,8 5-17-16,8-3-2 16,12-3 6-16,14-9 9 0,21-4 15 0,14-6 2 0,14-2 1 15,15-5 2-15,18 0 2 0,15-5-1 16,14 0-1-16,13-2-1 0,8-2-9 15,10 2-1-15,3 0 0 0,1 7-1 0,-2-3 4 16,-1 5 0-16,-7 3 0 0,-8 3 2 0,-12 1-4 0,-12 6-2 16,-15-1-2-16,-9 1-6 0,-12 4-3 0,-13 3-10 15,-10-1-30-15,-17 4-62 16,-12 0-142-16,-12 4-405 0,-15 5-953 16</inkml:trace>
  <inkml:trace contextRef="#ctx0" brushRef="#br0" timeOffset="35322.678">20673 6089 3122 0,'0'-1'51'0,"1"-2"-31"0,6 0-32 16,17-7-5-16,18-1 3 0,27-7 12 15,23-9-1-15,22-4 2 0,20-5 4 0,18 0-3 16,18-1 1-16,13 4-2 0,15 4 0 15,8 0 0-15,7 5 0 0,2 1 0 16,0 2 0-16,-2-1 1 0,-4 0-1 0,-14 2 4 0,-9-1-4 0,-14 4 6 16,-19-1 0-16,-14 1 1 0,-18 0 9 0,-16 1 6 15,-16 3 14-15,-18 0 16 0,-17 3 2 16,-13 3 2-16,-12 0-3 0,-14 3-10 16,-8 4-1-16,-6-1-7 0,-1 1-10 0,0 0-5 0,-1 0-9 15,1 0-7-15,0 0-1 0,0 0-5 16,0 0-7-16,0 0-11 0,1 1-26 0,6 1-44 15,-2 2-68-15,1 7-132 0,-1 3-373 16,-11 8-1033-16</inkml:trace>
  <inkml:trace contextRef="#ctx0" brushRef="#br0" timeOffset="42231.8351">3530 13004 1257 0,'-22'-16'148'15,"-6"-6"-87"-15,-5-3-4 0,5 7 23 16,9 6 24-16,1 3 21 0,3 3 3 0,4 4-16 16,3 1-14-16,5-1-20 0,0 4-18 15,3-2-22-15,4 0-37 0,-3 0-46 0,2 2 9 0,5 1 19 16,11 7 32-16,13 3 48 0,14 1-1 15,13-1-7-15,14-5-7 0,14-2-5 0,11-6-10 16,12-8-5-16,4 0-5 16,8-8-4-16,3 2-5 15,2-4-3-15,0-1 0 0,-3-1-1 0,-3 1 2 0,-3-2 0 0,-2 0-3 16,0 2 0-16,-4-1-5 0,-5 2-2 0,2 2 2 0,-13-1-1 16,-1 3 0-16,-5 2 1 0,-8 1-5 15,-7 2 3-15,-9 1-2 0,-9 0 0 0,-9 3 4 16,-15 3 0-16,-14-1 6 0,-10 3 9 0,-8 0 10 15,-5 0-5-15,-6-2-4 0,-6-6-9 0,-14-2-14 16,-9 0 6-16,-12-3-4 0,-8 3-1 16,-5-4 4-16,-13 2 0 0,-3-4 1 0,-5 0 1 0,1-2 2 15,3-2 5-15,3 0 6 0,9-4 7 0,8 0 3 16,8 1-2-16,12-2-4 0,9 4-8 16,10 0-3-16,3 2 0 0,7 6 1 0,5-1 5 15,6 7-7-15,1 2-10 0,2 4-17 16,2 1-6-16,6-3-1 0,9 1 3 15,8 2 9-15,12 2-1 0,4 3 0 0,7 5 2 0,1 1 2 16,-1 4 1-16,0 5 3 0,0 2 3 16,-6 1 1-16,0 5-2 0,-7 1 0 0,-3 3 4 15,-4 2 0-15,-5 2 0 0,-4 0 3 0,-2 7 1 16,-4 1 4-16,-4 6 5 0,-6 3 4 0,-5 5-2 16,-7 4 1-16,-4 2 5 0,-3 2-5 0,-5-1 3 15,-2 0 0-15,-3 1-6 0,-3-2 5 16,-1-4-2-16,-1-6 0 0,4-6 4 0,2-7-7 15,2-9 2-15,5-3-4 0,2-10-5 0,5-5 5 0,2-6-4 16,3-5 1-16,3 0 1 16,1-3-7-16,0 0-5 0,1-3-23 0,1 3-55 0,-1 0-56 15,1 4-145-15,6 3-699 0,3 0-602 16</inkml:trace>
  <inkml:trace contextRef="#ctx0" brushRef="#br0" timeOffset="43656.8688">8298 12249 1823 0,'1'-31'23'0,"3"-7"-12"16,-2-7-4-16,1 8-1 0,-1 11 0 0,2 2 7 15,-3 2 9-15,-1 3 24 0,-1 0 36 0,-5 3 33 16,2 3 12-16,-6 2-15 0,0 3-35 15,-1 0-36-15,-6 5-25 0,0 2-9 0,0 5-3 16,-7 6-9-16,1 7 5 0,-4 7 3 16,-4 12 2-16,-3 9 9 0,3 8 2 0,-1 7-1 15,1 3 4-15,5 4-2 0,4 2 0 16,4 3 3-16,6 5 0 16,8 3-2-16,4 2-4 0,5 2 0 0,11 1-5 0,4 0 0 0,6-5-2 15,11-4-1-15,4-7 1 0,7-5 2 0,5-11 3 16,3-13 5-16,3-13 4 0,2-16 8 0,1-11 8 15,-3-10 6-15,1-11 6 0,-1-9-3 0,-5-9-1 16,-1-7-3-16,-3-4-1 0,-1-4 4 0,-9-1-7 16,1-7-7-16,-4-5-7 0,-6-4-10 15,0-6-1-15,-2-2-4 0,-6-2-1 0,-1-1-1 0,-4-1-2 16,-5 4-1-16,-4 1-1 0,-2-2 0 16,-6 2 0-16,-4 3-1 0,-2-1 3 0,-3 7-2 15,-2 7-1-15,0 8 1 0,-3 9-1 16,-4 8 2-16,3 6-2 0,-2 7 0 0,2 6 1 15,2 5-1-15,1 4-3 0,3 5-5 0,-1 4-5 16,1 6-4-16,1 2 2 0,-6 9 5 0,0 6 3 16,-1 12 6-16,-1 5 1 0,0 6-4 0,1 5 4 15,2 4-7-15,3 4 3 0,4 1 0 16,4 6 0-16,3 1 6 0,6 2-5 0,2 3-1 16,5-1-1-16,6 6-20 0,5 2-41 15,6 3-67-15,8-5-117 0,3-9-159 0,8-13-440 16,6-13-704-16</inkml:trace>
  <inkml:trace contextRef="#ctx0" brushRef="#br0" timeOffset="43946.4477">9503 12544 1087 0,'-7'-33'415'0,"-3"-10"-30"0,-1-7-112 15,-3 15-48-15,0 13-45 0,1 5-52 0,1 9-51 16,-2 4-35-16,1 4-22 0,3 4-16 0,-3 4-8 16,-1 7-2-16,-2 4 3 0,3 4 2 15,-2 6 0-15,8 3 1 0,4 0-1 16,8 4-1-16,7 1 3 0,4 3 1 0,7-1 2 0,2 2 1 15,5-6 1-15,1-7 4 0,1-12 6 16,0-7 10-16,-4-9 11 0,-2-6 9 16,-6-5 10-16,-5-3 3 0,-3-4-2 15,-5-4-5-15,-4-2-7 0,-5-5-9 0,-1-1-6 16,-8 0-3-16,-7-1-7 0,-1 1-4 0,-5-4-5 0,-5 2-7 16,-2 0 0-16,-2 3-5 0,-2 5-3 0,4 6-1 15,-1 8-8-15,2 3 0 0,-1 7-4 0,2 4-4 16,6 5-2-16,1 4-10 0,6 6-5 15,5 4-21-15,7 5-42 0,6 4-63 0,9 7-119 16,8-2-285-16,10 2-959 0</inkml:trace>
  <inkml:trace contextRef="#ctx0" brushRef="#br0" timeOffset="44314.2553">9649 12711 2490 0,'-10'-7'197'0,"-3"-3"-172"0,-1 0 4 15,10 8 23-15,5 0 17 0,2 0 11 16,1-1-25-16,-1-7-26 0,7-4-17 0,3-5-16 16,7-6 14-16,3 1-2 0,3-2 0 0,6-3-2 15,-1 1-2-15,2-4 3 0,-3-1-1 16,-4-5 6-16,-1-2-1 0,-4-5 2 0,-7-2 0 16,-2-6-4-16,-4-5 1 0,-5-6-3 15,-5-1-4-15,-2-1-1 16,-6 1-3-16,-3-3 0 0,-1 0 3 0,-3 3 4 0,2 4 2 0,-3 7 4 15,7 8 1-15,-1 7 5 16,1 10 9-16,4 7 2 0,2 10 4 0,0 6-9 0,4 5-24 0,1 1-21 16,-1 2-26-16,0 5 6 0,-1 8 20 0,-4 10 16 15,2 12 22-15,-4 8-4 0,0 5-12 0,5 4 3 16,2 5-4-16,2 4-1 0,1 0 6 0,7 3-3 16,0 0 0-16,2 2-2 0,2 4-2 15,4-1-4-15,-1-1-3 0,2 2-18 0,1-3-22 16,-2 1-43-16,1-2-66 0,-1-3-84 0,-1-6-148 15,-2-10-310-15,-4-11-303 0,0-19 441 16</inkml:trace>
  <inkml:trace contextRef="#ctx0" brushRef="#br0" timeOffset="44899.5708">9916 12484 1 0,'-18'-40'0'0,"-7"-8"120"16,-5-15 373-16,6 14-39 0,5 12-68 0,3 4-69 16,1 6-64-16,4 5-45 0,4 6-45 15,4 3-35-15,4 5-43 0,2-2-39 0,11 0-26 16,9-7-18-16,8 0 1 0,11-6 7 0,12-2 1 15,5-2 4-15,7 0-2 0,-2-5 0 16,-2-2 0 0,-2 2 1-16,-8-1 6 0,-9 3 4 0,-8 1 5 0,-12 0-1 15,-10 2-9-15,-5-2-13 0,-8-2-12 0,-6 0-4 16,-5-1 2-16,-3 0 3 0,-1 4 2 0,-1 3-3 0,-3 5-4 16,7 7-10-16,0 4-19 0,2 6-19 0,1 5-12 0,-1 6 3 15,0 6 23-15,-5 8 23 0,1 8 20 16,3 10 11-16,-1 4-3 0,3 7 3 0,4 7-1 15,1 4-5-15,4 5 2 0,1 3-4 0,2 0 0 16,0 4-1-16,0-2 0 0,4-1 0 16,-4-5-3-16,5-10 3 0,-5-8 0 0,-2-10 2 15,1-13 1-15,-1-9-1 0,1-7 26 16,-2-5 48-16,1-4 54 0,0 0 53 0,0-6-25 16,2-6-48-16,3-7-55 0,4-9-54 0,2-4-3 15,3-4 0-15,3-3 0 0,3-1 0 0,4-3 0 16,-2-1-2-16,3 8-3 0,-3 3 1 0,-1 9-3 15,-6 12-1-15,-3 4-5 0,-4 4-9 0,-3 8 0 16,1 3 1-16,2 4 2 16,2 8 13-16,-1 6 2 0,1 4 4 15,-1 5 5-15,0 0-4 0,3-1 0 0,-2-2-1 0,5 0-3 0,0-4 5 16,2-3-2-16,1-3 3 0,0-6 1 0,1-5-1 16,0-4 3-16,1-5 4 0,-2-5 12 15,0-4 3-15,-1-4 6 0,-4-4-1 0,1-3-8 16,-5-3-1-16,-4-1-4 0,-4-4-2 15,-4 1 1-15,-4-3-8 0,-2 0-1 16,-6-2-6-16,2 5-6 0,0 5 8 0,-1 8 0 16,3 6-3-16,0 6 0 0,3 2-16 0,-3 6-2 0,0 5 2 15,-2 7 1-15,2 4 10 0,2 1 1 0,3 0 1 16,5 1-1-16,3 2-1 0,3-1-7 16,4 5-14-16,4-2-33 0,2 1-47 0,4-7-80 0,4-2-119 15,2-10-329-15,2-4-912 0</inkml:trace>
  <inkml:trace contextRef="#ctx0" brushRef="#br0" timeOffset="45048.3597">10689 11854 302 0,'-5'-17'67'0,"-4"-3"-20"0,-1-1-16 16,8 10-71-16,3 6-104 0,0 7-21 15,8 1 68-15,-2 4 97 0,1 6 0 0,6 3 0 0,-1 6 0 16</inkml:trace>
  <inkml:trace contextRef="#ctx0" brushRef="#br0" timeOffset="45790.2164">10815 12054 371 0,'0'0'847'0,"-1"-3"-224"15,-3 0-225-15,0-3-173 0,-2-3-110 0,-1-2 3 16,2 0-1-16,2-1-23 0,2 2-15 0,2 0-19 16,0 5-21-16,1 3-14 0,0 1-24 0,5 2-4 15,3 0-1-15,7 4-3 0,8 3 8 16,-2 4-5-16,5 4-3 0,-3 6 3 0,-1 4 0 15,-1 1-1-15,-2 3-4 16,-1 2-2-16,-5-1-10 0,-5-2-3 0,-1-1 3 0,-8 2-3 16,-2-2 9-16,-6-1 4 0,-1-1-2 0,3-7 7 15,0-9 12-15,5-5 27 0,0-5 37 0,0-4-2 16,0-4-9-16,0-7-21 0,2-5-30 16,1-5 9-16,0-2 2 0,4-5-2 0,3-6 2 0,2-1-11 15,3-4-3-15,4 3-1 0,0 8-2 16,-2 7 0-16,-1 9-1 0,-5 8-6 0,-1 4-11 15,-1 5-2-15,0 4-2 0,-1 2 5 16,3 9 8-16,-1 4-1 0,4 5 4 16,0 5-3-16,2 2-12 0,3 3-12 0,3-2-29 0,4-1-37 15,3-4-52-15,1 0-73 0,5-5-80 0,3-3-131 16,3-9-104-16,3-8 1 0,3-6 81 16,-2-10 173-16,-1-6 213 0,-4-3 206 0,-4-6 171 15,-8-2 104-15,-10-1 29 0,-8-1-49 0,-4-3-82 16,-7 6-44-16,-9 2-40 0,-3 9-53 15,-5 5-52-15,-5 5-54 0,-6 7-29 0,-2 7-16 0,-5 4-7 16,3 8-4-16,0-1-7 0,6 7 1 0,6 2-4 16,6 0-1-16,7-3 0 0,7 3-2 0,4-3-2 15,4-1 3-15,7-4 4 0,4-2 7 16,4-3 6-16,4-5 2 0,0-5-1 0,1-5 6 16,-4-1 2-16,-2-3 3 0,-3-3 7 0,-5 0-3 15,-4-4-1-15,-4 0-6 0,-2 0-6 16,-1 0-4-16,-2-1-3 0,0 0-2 0,0 4 0 15,0 3-7-15,0 2-9 0,0 2-21 16,1 4-32-16,3 2 6 0,1 4 6 0,2 4 19 16,1 7 29-16,1 6-2 0,2 5 0 0,-1 7 1 15,4 2 5-15,-2 5-1 0,1 2 2 0,1 1-5 16,-2 1-4-16,-2 3 2 0,-2 2-2 0,-1 2 5 16,-1 4 4-16,-6-1 0 0,-4 3-1 15,-4-3-2-15,-3-1-3 0,-5-3 0 0,-6-4-5 16,-4 1 2-16,-7-1 0 0,-7-1 3 0,-2 2 2 15,-9-1 2-15,-3 0-1 0,0-8-3 0,6-10 14 16,11-12 23-16,9-17 18 0,12-11 21 0,5-12-3 16,4-12-27-16,5-8-17 0,4-14-19 0,5-6-4 15,6-8 1-15,5-6-1 0,7-4 0 16,7-12-5-16,7-2 1 0,6-2 0 0,-3 8-2 16,-1 14-3-16,-6 17-5 0,-7 13-5 0,-4 13-15 15,-4 6-30-15,-1 7-53 0,-3 6-91 16,3 3-162-16,-1 5-572 0,5 2-671 0</inkml:trace>
  <inkml:trace contextRef="#ctx0" brushRef="#br0" timeOffset="46072.553">12480 11226 2422 0,'-9'-21'112'16,"-3"-2"-13"-16,-4-1-11 0,7 17-42 0,1 7-27 15,5 4-14-15,-5 7 0 0,-3 8 22 0,-4 8 16 0,-1 12 14 16,-5 14 10-16,1 14-10 0,1 9-12 16,4 13-10-16,3 8-11 0,0 12-2 0,0 10-6 15,2 11-1-15,-1 2-6 16,0 2 0-16,-1 1 0 0,-4-5-1 0,1-2 1 0,-2-9-6 16,-1-10 0-16,0-12-1 0,0-13 0 0,1-9 2 15,-1-9-1-15,0-6-1 0,-3-6 0 16,-2-3-6-16,3-9-4 0,0-3-8 0,4-6-22 15,2-9-42-15,4-4-88 0,3-9-174 0,6-6-607 16,9-11-658-16</inkml:trace>
  <inkml:trace contextRef="#ctx0" brushRef="#br0" timeOffset="48160.6271">12779 11928 1 0,'-1'-3'0'0,"-3"0"0"16,0-2 0-16,0 3 0 0,-2 1 0 0,4-2 0 16,-1-2 0-16,0 2 0 15,2-2 111-15,1 1 144 0,0-1-28 0,0-1-20 0,1 2 7 16,2-1 28-16,-3 4-17 0,0 0-47 0,0 2-76 15,-1 0-97-15,-1 1-34 0,1 5 53 0,-1 7 69 16,1 10 62-16,-6 14 26 0,0 10-48 16,0 6-46-16,-2 8-37 15,1 2-21-15,5 2-8 0,-2-2-3 0,1-1-5 0,8 3-1 16,1 0 0-16,1 4-9 0,4-2 0 0,1-2 1 16,4 1-2-16,2 0 5 0,-2-2-1 0,4-5-3 15,-5-7 1-15,-3-8-3 0,3-11 1 16,-7-13 0-16,-2-10 11 0,-1-6 31 15,-3-5 46-15,0 0 49 0,-1-5-9 0,3-6-26 0,-2-14-51 0,4-16-45 16,0-12-1-16,-1-10-7 16,-3-8 9-16,-2-3-4 0,-3-6-1 0,-4-4 3 0,0-1-3 15,0 2-2-15,1-2 0 0,-1-2-4 16,0-3 2-16,4-2 0 0,2 0 1 0,0 6 3 16,4 2-2-16,0 6 3 0,2 6-4 0,5 7 1 15,3 12-2-15,0 10-2 0,6 9 0 0,-1 10-2 16,-1 4-1-16,1 7 1 0,0 8-1 15,4 3 3-15,2 6 1 0,4 8 1 0,-2 3 5 16,5 7 0-16,-2 6-1 0,1 6-1 0,-4 4-4 16,-3 4-3-16,-8 1-1 0,-4 3 1 0,-4 1 1 15,-10 3 7-15,-4 5 4 0,-6 7-1 0,-12 3 4 16,-4 1-5-16,-6 2 1 0,-4-6-2 16,-1-5-6-16,0-9-3 0,1-6-24 0,-1-8-46 15,1-6-65-15,1-5-121 0,1-8-311 16,2-6-986-16</inkml:trace>
  <inkml:trace contextRef="#ctx0" brushRef="#br0" timeOffset="48639.1048">12869 11962 2152 0,'8'-9'-29'16,"7"-3"-5"-16,7-6 25 0,6 2 13 15,8 0 38-15,8-7 32 0,4-4 23 0,9-4 8 16,10-5-13-16,6-6-18 0,6-1-27 0,3-2-13 15,-4 6-9-15,-10-1-7 16,-6 5 4-16,-13-1-2 0,-8-3 1 0,-12 0-2 16,-8-4-13-16,-9 0 1 0,-6 2-10 15,-10 2-10-15,-9 1 4 0,-2 4-12 0,-8 2 5 0,-2 7-7 0,1 7-20 16,-2 8-14-16,1 9-8 0,-2 5 9 16,-3 12 21-16,0 7 25 0,-3 10 15 15,-1 10 15-15,1 10 11 0,8 9 8 0,0 5-4 16,12 2-4-16,3 1-8 0,4 1-3 0,6 4-3 0,6 5-7 15,2 5 1-15,0 1-5 0,4 4 1 0,1 2 1 16,2-2 1-16,0-4-3 16,3-4-2-16,-1-7-1 0,-2-7-5 0,4-7-3 15,-6-8 0-15,1-14 1 0,-3-11-1 0,-4-14 16 0,0-7 40 16,-6-7 47-16,0-3 12 0,0-5-16 16,2-15-38-16,1-15-44 0,0-13-9 0,5-10 4 0,0-5 1 15,1-7-3-15,0-4 2 0,5-4-4 16,0-2 1-16,4 2-1 0,3 6 2 0,2 18 5 15,-3 14 4-15,-5 17 1 0,-5 12-12 0,-3 8-11 16,-5 7-7-16,8 5 0 16,6 8 10-16,5 8 3 0,7 7 1 0,-3 11 0 0,1 8-8 0,1 4-6 15,-7 6-18-15,7 3-27 0,-4-2-53 16,6 0-73-16,2-8-93 0,6-7-172 16,8-9-250-16,4-15-139 0,7-12 356 15</inkml:trace>
  <inkml:trace contextRef="#ctx0" brushRef="#br0" timeOffset="49256.9273">14591 12289 1 0,'17'-30'11'15,"3"-13"469"-15,0-11-31 0,-9 2-32 0,-8 7-55 0,-3 1-39 16,-3 9-40-16,-5 5-49 0,-4 10-63 0,0 6-68 16,-7 8-56-16,-6 4-31 0,-4 5-8 15,-9 8 2-15,-2 7 0 0,-1 8 3 0,-3 4 2 16,0 4-4-16,8 1-1 0,1 1-5 0,9 0-3 16,7 3-1-16,5-3-1 0,7 1 3 0,6 1 0 15,3-2 0-15,7 0 1 16,3-1-2-16,8-5-1 0,4-7 0 0,3-8 3 15,4-11 8-15,1-4 9 0,-3-5 4 0,0-8-1 16,-3-1-2-16,-3-5-1 0,-7-2 2 0,0-1 5 16,-8 1 1-16,-4 0-6 0,-4-4-4 0,-1 1-6 0,-2 1 1 15,-3 5 2-15,-2 2 1 0,3 7 0 0,-3 3-8 16,1 3-7-16,3 3-8 0,-2 2-7 16,2 1 0-16,-3 5 0 0,4 3 4 15,0 3 3-15,3 5 0 0,3-2 2 16,7 2 1-16,2 1 0 0,8-2 4 0,5-4 0 0,2 1 5 15,10-5 0-15,0-1 0 0,2-6 3 16,3-4-4-16,2-5 3 0,-2-3 1 16,-1-3 0-16,-3-2 1 0,-6-2-1 0,-1-3 2 0,-6 0 2 15,-2-2 1-15,-2-1 3 0,-7 0-2 0,-4-4-2 16,-3-3-3-16,-6-5-3 0,-7 1 1 0,-4 1-3 16,-4-1-5-16,-8-1-4 15,-4 1-4-15,-4 0 1 0,-2 1 0 0,-6 0 2 0,2 1 2 16,-3 3 2-16,-1 3 2 0,0 1-2 15,7 2 4-15,2 0-3 0,3 2-2 0,8 2 6 0,7 5-7 16,5 1-1-16,6 2-8 0,3 1-11 0,2-1-1 16,6 2-7-16,6 0 3 0,7 4 5 15,1 5 4-15,6 5 4 0,3 2 5 0,2 5 4 16,5 2 2-16,1 4 3 0,-1 2 2 0,-2 3-2 16,-1 0 1-16,0 1 1 0,-4-3-4 0,-1-2 2 15,-6-4 3-15,-2-4 0 0,-6-1 5 16,-2-1 0-16,-3-4 0 0,-3-1 2 0,-4-1-1 15,2-1 0-15,0 2-3 0,-3-2-4 0,-1 0 0 16,4 1-2-16,0 2 2 0,-1 4-2 0,2 2-1 16,2 6-2-16,-1 6-3 0,2 2-3 0,-1 3-12 15,0 5-18-15,7-2-35 0,-4 7-72 0,7 2-88 16,2 2-176-16,-1 2-560 0,7-4-378 16</inkml:trace>
  <inkml:trace contextRef="#ctx0" brushRef="#br0" timeOffset="50720.9956">15532 12044 997 0,'-7'-27'290'0,"4"-5"0"0,0-9-45 0,4 12-50 16,2 11-29-16,4 3-35 0,3 2-46 16,-1 3-38-16,3 0-26 0,8 2-13 0,3 2-4 15,5 0-3-15,1 3-2 0,-2 5-3 0,2 2-2 16,-2 5-2-16,-4 2-2 0,-2 5 0 0,-2 3 1 15,-2-1 5-15,-4 3 1 0,-4 3 4 16,-4-3-1-16,1 1-4 0,-4-1 3 0,0-3-4 16,-2-1 5-16,-1 0 7 0,-1 0-5 0,-1-4 6 15,-3-1 10-15,4-6 35 0,-1-4 45 0,-2-4 15 16,3-5 2-16,-6-6-29 0,3-2-36 16,-3-7-11-16,-1-2-4 0,5-6-5 0,-1-1 1 15,5-1-6-15,5-5-7 0,0 0-5 16,6-3-4-16,5 0-2 0,0 6-1 0,2 4 2 15,3 7-6-15,-1 7-2 0,0 6-4 0,2 4-2 16,6 6 3-16,1 5-1 16,0 5 1-16,1 7 1 0,-3 6-1 0,-1 3 2 0,-2 6 1 0,-4-1-2 15,-2 2 2-15,-2 1 0 0,-5-3 0 16,-1 1-2-16,-5-2 2 0,0-4-4 16,-5-2 0-16,0-6 8 0,-3-8 2 0,1-3 19 0,1-6 24 15,1-1 12-15,-2-3 5 0,-4-5-15 16,1-4-22-16,-2-7-11 0,4-2-7 0,1-2 0 15,-3-1-3-15,4-4-5 16,0 0 2-16,3-3-2 0,-1 1-2 0,6-2-1 0,1-2-3 0,5 2-1 16,-2 3-2-16,5 5 3 0,-4 10-3 15,-2 6-3-15,-1 3-3 0,-4 5-7 0,4 2 3 0,4 4 2 16,1 4 4-16,0 6 8 0,6 7 1 16,1 3 0-16,-1 7-1 15,1 2-5-15,0 2 2 0,-3 1-11 0,3 1-20 0,-2 4-26 0,0-2-60 16,1 0-77-16,4-4-80 0,6-8-108 0,6-8-160 15,6-9-173-15,3-10-32 0,4-9 491 16,3-4 261-16,-6-7 0 0,-5-3 0 16,-9-1 0-16,-7-6 0 0,-6 2 0 0,-2-5 0 0,-7 0 342 15,-7-2 167-15,-4-2-80 0,-8 2-68 16,-4 1-69-16,-5 2-55 0,-3 6-38 0,-4 7-47 16,-7 5-54-16,-2 5-29 0,-1 7-24 15,-3 3-4-15,0 6-4 0,3 5-9 0,-2 3-6 0,7 1-9 16,6 6-5-16,1 1-3 0,8 4-1 15,6 0-1-15,8 1-2 0,5 2 4 0,4-1-1 16,9-2 3-16,2 0 4 0,3-1-4 0,1-3 3 16,6-3-3-16,0-6-1 0,2-7 8 0,1-7 3 15,-1-7 6-15,-2-6 7 16,-2-5-5-16,-3-4 0 0,-5-2 0 0,-3-1-2 0,-3-4 4 0,-8 1 0 16,-1-3 0-16,-6 1 1 0,-2-2-6 15,-5 1-6-15,-3 1-5 0,-6 2-6 0,-2 6-2 16,2 4-4-16,-4 5-6 0,1 4-6 0,0 6 2 15,-1 4 1-15,-1 6 4 0,4 4 2 16,1 1-6-16,8 2 2 0,3 2-1 0,5 4 0 16,7 1 4-16,1 0 0 0,9-2 2 15,4 1-1-15,6-3 0 16,6-2 1-16,8-1 1 0,3-8-4 0,9-2 0 0,-1-4-3 16,-1-4-1-16,0-5 0 0,-5-3 3 0,-2-4 2 15,-3-2 4-15,-8-2 7 0,-3-2-1 0,-7-2 5 16,-6-4-1-16,-2-2-5 0,-3 1 6 0,-5-2-2 15,-2 1 5-15,-1 1 4 0,-6 4-8 0,0 2 1 16,-4 5-3-16,-2 3-3 0,1 6 6 0,2 3-5 16,-4 3-3-16,1 3-5 0,-5 5-3 15,0 5 0-15,-1 6 1 0,1 5 4 0,3 2-1 16,3 2 0-16,4 0-2 0,4 1-3 0,4-1 4 16,4 2 0-16,4-1 3 0,2 3 4 0,7-3-4 15,1 0 0-15,8-2-2 0,2-1-2 0,0-5 6 16,5-1-2-16,-3-8 6 0,-1-6 2 0,-1-7 1 15,0-7 5-15,-1-3-1 0,-1-4 2 0,-7-1 0 16,1-5 3-16,-6-1-1 0,-6-4-2 0,-5 0 0 16,-4 0-6-16,-5 0 0 0,-2 5 0 15,-2 1-7-15,1 7-3 0,-3 4-10 0,1 5-13 16,4 4-2-16,-5 2-2 0,1 5 5 16,1 2 10-16,0 3 2 0,0 4 7 15,-2 4 0-15,6 0-2 0,2 3 5 0,3 0-1 16,6-2 1-16,-1-2 1 0,5-3-1 0,2-3 0 15,1-3 4-15,1-2 7 0,-5-6 5 0,1-4 5 16,-4-2-1-16,1-6-3 0,-1-1-3 0,-2-2-3 16,2-5 0-16,-1 0 2 0,-2-5-9 0,1 2 0 15,-1-2-3-15,3 1-6 0,1 3 4 0,0 6-2 16,-2 5 2-16,-2 4-3 0,-3 3-17 0,-2 2-14 16,-2 5 2-16,2 5 3 0,-2 8 19 15,-1 8 15-15,-3 7 0 0,2 7 3 0,-2 6 1 16,3 1-1-16,0 4 7 0,3 7 4 15,2-2 2-15,1 2-1 0,2-1-4 0,1 3-9 16,-1 7 2-16,1 1-3 0,-1 0 3 0,-2 0 2 0,-3-3-3 16,-2 1 0-16,-6-3-6 0,-4-2 2 15,-4-4 1-15,-5-3 0 0,-7-6 0 16,-7-5-9-16,-11-6 2 0,-2-5-4 16,-6-3 3-16,0-11 7 0,3-7 1 0,6-14 9 15,9-12 7-15,14-9 3 0,10-7-1 0,11-11-8 0,6-8-10 16,15-11-5-16,11-13-1 0,10-10 1 15,16-9 0-15,10-5 0 0,12-2 1 0,4 7-2 16,6 6 0-16,5 15 0 0,6 4-2 0,4 14-2 16,-4 11-6-16,-5 16-20 0,-10 13-54 0,-8 17-138 15,-3 12-585-15,-5 8-871 0</inkml:trace>
  <inkml:trace contextRef="#ctx0" brushRef="#br0" timeOffset="52496.6737">4028 15448 2594 0,'-32'-22'55'0,"-8"-3"-11"0,-3-3 0 15,17 11-1-15,16 9 0 0,5 3-15 0,5 0-17 16,0 5-25-16,2 0-37 0,1 0-2 0,2 4 9 15,8-1 18-15,8 3 30 16,11 1 17-16,9 4 4 0,6-2 6 0,10-1 5 0,12-1 0 16,10-3-1-16,14-1-2 0,7-3-7 15,11-3-5-15,6-1 1 0,5-1-5 16,8-2-1-16,1 1-1 0,2-1-6 0,-1-2-1 16,-1 0-3-16,-7 1 1 0,-4-3 3 0,-10 0-1 15,-6-2 1-15,-12-3-3 0,-11 1-1 16,-11 2-1-16,-11 4 0 0,-13 2 2 0,-9 1-4 0,-12 2 1 15,-8 3-2-15,-8-1-2 0,-7 2 5 0,-2 2 3 0,0-2 7 16,-1 1 6-16,0-1-6 0,0 1-10 16,-2 0-12-16,-2 5-6 0,-5 6-2 15,-7 7-9-15,-7 9-21 0,-8 5-53 0,-8 7-73 0,-5 2-130 16,-3 7-329-16,-5 3-870 0</inkml:trace>
  <inkml:trace contextRef="#ctx0" brushRef="#br0" timeOffset="52840.8479">4034 17661 2314 0,'8'-13'-57'15,"6"-2"36"-15,5-3-11 0,4 4 19 16,6 3 10-16,7-3 24 0,9 0 34 0,7 0 20 16,12-1 11-16,7-4-5 0,6 0-15 0,11 0-15 15,7-1-6-15,12 2-4 16,10 0-7-16,12-4-1 0,10 0-10 0,6-2-6 0,5 0 1 16,4-2-10-16,2 1 2 15,-1 2-2-15,-1 0-5 0,-10 0 6 0,-3-1-4 16,-9 2 2-16,-13 1-1 0,-11 3-3 0,-10 4 1 0,-14 0-1 0,-13 2 0 15,-10-1-3-15,-10 4-1 0,-14 0-2 16,-7 5-17-16,-11 2-25 0,-8-1-55 0,-7 3-77 16,-4-2-145-16,-1 1-563 0,-7-6-464 15</inkml:trace>
  <inkml:trace contextRef="#ctx0" brushRef="#br0" timeOffset="53430.4172">5676 15065 2207 0,'-26'-40'36'0,"-8"-9"1"16,-2-4 8-16,10 16 16 0,11 16 6 16,5 3 5-16,4 5 6 0,2 8-21 0,3 2-26 15,1 3-50-15,3 1-29 0,0 4 0 0,8 6 14 16,7 4 40-16,6 6 16 0,9 6-1 16,9 5 4-16,7 3-6 0,9 6-8 0,9 3 5 15,7 2-10-15,4 1 0 0,2 1 1 0,3 1-5 16,-4-1 1-16,-4-2-3 15,-3-4 1-15,-10-2 1 0,-4-3 1 16,-9-5 0-16,-7-1-3 0,-10 0 3 0,-12-2-9 0,-6-1 2 16,-7 1 1-16,-9 5-4 0,-9 0 11 15,-9 8-2-15,-9 2 3 0,-9 4 5 0,-4 4-6 0,-6 0 3 16,-3 3 2-16,-3 4-8 0,-3-3 5 0,0-1-3 0,-2 0-2 16,-1-1 5-16,4 2-5 0,1 1 3 15,4-2-6-15,5 2-5 0,6-4-8 0,11-4-30 16,4-3-75-16,13-3-158 0,10 0-416 15,8-1-804-15</inkml:trace>
  <inkml:trace contextRef="#ctx0" brushRef="#br0" timeOffset="53841.7897">6327 16601 2396 0,'-21'-25'163'0,"-8"-5"-137"15,-1-4-5-15,12 10 5 0,9 8 4 16,6-1 3-16,5 2-2 0,3 0-5 16,1 1-9-16,7 1-5 0,1-1-7 0,10 3-2 0,9 1 1 15,8 3-4-15,10 3 7 0,9 3 1 16,8 2-1-16,9 3 2 0,3 8-8 0,5 3 2 15,3 6-3-15,-4 5-2 16,2 5 3-16,-2 2-7 0,-4 6 0 16,-7 1 4-16,-2 6-7 0,-3 1 2 0,-13 4-3 0,-5 0-12 0,-10 3 2 15,-9-2-5-15,-9-2 0 0,-5-4 6 0,-14 3 2 16,-6 0 2-16,-13 0-1 0,-5 1 0 0,-9 0 6 16,-5-2 4-16,-11 0 5 0,-6-1 4 15,-3-2 0-15,-6-1-2 0,-1-2 3 16,-4 0 7-16,4-5 2 0,0 2 2 0,2-3-4 0,0 0-8 15,5-2-5-15,4-5-4 0,3 0 1 0,6-1-4 16,4-3-19-16,7-1-33 0,3-2-93 16,10-2-211-16,4 1-567 0,7 2-164 0</inkml:trace>
  <inkml:trace contextRef="#ctx0" brushRef="#br0" timeOffset="59941.2939">15309 8409 1616 0,'-7'-17'20'16,"2"-5"-14"-16,-4 1-3 0,6 10 1 0,-1 8-30 15,4 0-63-15,5 3-90 0,-3 0-14 0,2 0 55 16,6 1 66-16,11 1 91 0,14-1 20 0,8-2-16 16,10-1 5-16,9-1 1 0,8-3 1 0,8-2-8 15,4-2-2-15,8-1-2 0,1-2-5 16,3 1 1-16,0-4-8 0,3 2-3 0,3 0-2 16,-4 1-5-16,5 0 0 0,0 1-2 15,0 3 12-15,-3 4 15 0,-10 0 21 16,1 8 16-16,-8 3 1 0,-6 4-9 0,-2 5-15 15,-7 7-7-15,-4 4-9 0,-2 8-9 0,-4 5 2 16,-11 5-3-16,0 4-5 0,-8 7 13 0,-1 10-5 0,-8 7-1 16,-1 10 5-16,-6 10-12 0,-5 5 5 15,-3 9-1-15,-2 2-4 0,2 3 6 16,1 6 0-16,0 2-1 0,4 9-2 0,-1 9 2 0,4-2 0 16,1 4 4-16,2 7 3 0,6-2-1 15,0 10-6-15,1 1-5 0,5-2-5 0,-1 0-6 0,2 0 6 16,0 3 0-16,0-1 3 15,2-4 5-15,-6 1-6 16,1-3 2-16,-2 6 0 0,-5 0 0 16,-4 2 5-16,-5-1 1 0,-1 3 2 0,-6 6-4 0,-1-1-3 0,-1 1-4 0,-1-1-2 15,2-1 2-15,0 2-6 0,0-3 5 0,0-1 1 16,2-5 1-16,-1-3 4 0,0 3 0 0,2-4 3 16,-2-3-2-16,-4 0-4 0,3-7 2 15,-6 1-6-15,-1-3 4 0,-3-6 10 0,-1-1-5 16,-4-8 6-16,2 1 0 15,-3-5 3-15,1 0 20 0,-3-6 3 0,-1-2 13 0,-3 0-6 0,2-2-13 16,0-3-4-16,-3-4-9 0,3-4 0 16,-2-8-6-16,3-8 0 0,-3-3-9 0,2-5-4 15,-1-4 0-15,2-1-6 0,-4-5 3 0,2-4 1 16,-3-1-2-16,-4-5 4 0,-2-3 1 0,-6-5-2 16,-2-3 7-16,-9-1-4 0,-4-4 3 15,-8-4 3-15,-6-1-3 0,-6-6 1 0,-8 0-7 16,-7-5 2-16,-4 0 3 0,-12-3 0 0,-6-3 10 15,-11-2-3-15,-8-5 0 0,-8-1 2 0,-6 0-3 16,-7-3 8-16,-4 0-2 0,-11 1 6 0,-6-2-1 16,1 0-8-16,-8-1 7 15,2 0-1-15,1-2 4 0,6 1 4 0,4 2-14 0,11 1 2 16,4-2-9-16,13-2 2 0,8-1 15 16,12 0-3-16,8 0 9 0,13 2-4 0,9-3-6 15,6 0-3-15,6-1-8 0,5-2 2 0,3 3-1 16,5-2 0-16,0 3-4 0,1 3-10 0,-1-3 4 15,2 3-7-15,-2-1 3 0,3 3 8 0,-1-3-10 16,-2 1 13-16,8-3-4 0,1-3-3 0,2-1 9 16,7-1-8-16,3 0 7 0,7 1 2 15,3 2-9-15,9-3 8 0,1 2-8 0,7-3-3 16,2 2-3-16,1-1-16 0,0 2-11 0,0 1-16 16,1-1-6-16,-1 1-2 0,2-1 4 15,-2 0 12-15,-1 1-1 0,0-1 0 0,0 2-13 0,-1-1-26 16,1-1-9-16,-3 2-27 0,2-2-17 15,-1-1-32-15,0 4-67 0,1-2-147 0,1-2-352 16,0-1 358-16</inkml:trace>
  <inkml:trace contextRef="#ctx0" brushRef="#br0" timeOffset="60782.2491">19656 11986 882 0,'-16'-14'270'0,"-5"-3"-98"16,0-1 7-16,6 6 21 0,6 2-3 15,3 2-28-15,1 1-34 0,4 1-24 0,1 1-29 16,2-1-22-16,2 2-28 0,6-2-16 0,2-1 1 15,11-2-5-15,6-1 5 0,11-1 4 0,11-3 3 16,7-1 9-16,5-5 4 0,7 1 4 16,2-5 1-16,5 0 0 0,-4-2-3 0,1 2-7 15,0 2-8-15,-9 0-10 0,-8 6-6 0,-11 3-8 16,-15 7-13-16,-9 5-24 0,-7 3-58 16,-7 5-60-16,-6 5-65 0,-8 0-64 0,-6 6-45 15,-8 1-160-15,-9 3-199 0,-3-1 91 0</inkml:trace>
  <inkml:trace contextRef="#ctx0" brushRef="#br0" timeOffset="60945.5917">20037 11832 1 0,'-20'4'192'0,"-1"3"364"0,-4 1-159 16,11 0-141-16,6 1-85 0,3 3-26 0,-1 2-17 0,3 6-14 15,4 5-8-15,6 3-12 0,0 7-5 16,4 6-9-16,3 6-15 0,0 6-11 0,3 6-23 16,-1 3-7-16,5 7-5 0,2 8-9 15,-3 11 6-15,1 11 6 0,0 8 0 16,-3 4-2-16,3-2-21 0,-5-6-58 15,-1-7-40-15,-6-8-59 0,-6-13-96 0,2-11-168 0,0-14-391 0,0-11 8 16</inkml:trace>
  <inkml:trace contextRef="#ctx0" brushRef="#br0" timeOffset="61342.2861">20474 12173 2682 0,'0'-32'85'15,"-1"-2"-3"-15,1-2-21 0,-2 25-26 16,-1 11-26-16,2 1-30 0,-2 0-22 0,2 1-18 0,0 1 15 16,1 9 18-16,-4 6 23 0,-1 13 25 0,3 7-5 15,-4 7-5-15,5 5-4 0,1 3-3 16,6 3-1-16,0 2 4 0,2 5 0 0,6-2-2 16,0 2 1-16,0 2-1 0,1-3-2 15,-3-1 3 1,-1-7-4-16,-5-9 2 0,0-11 1 0,0-13-2 15,-4-8 14-15,0-10 21 0,-1-3 23 0,-1-6 0 0,2-7-11 16,1-11-22-16,-1-8-26 0,6-10 2 0,1-4-2 0,1-6 2 0,3-1 3 16,0-5 1-16,1 2 1 0,2 2 4 15,2 2-1-15,2 6 4 0,-2 7 2 0,0 8-2 16,0 6 1-16,0 9-7 0,2 4-2 0,1 4-4 16,1 5-5-16,4 6 2 0,-1 7 0 15,3 8 1-15,1 7 4 0,-2 11-3 0,-2 6-2 16,-4 6 1-16,-3 4-4 0,-5 5 2 0,-3 4 2 15,-7-1-1-15,-1 2 1 0,-5-7 0 0,1-5-9 16,-1-5-6-16,-4-7-16 0,-1-4-35 0,-2-3-52 16,-3-4-87-16,-6-2-164 0,-2-4-545 0,-4-5-604 15</inkml:trace>
  <inkml:trace contextRef="#ctx0" brushRef="#br0" timeOffset="61561.7221">21201 12512 2739 0,'4'-2'24'0,"-2"1"-21"0,6 3-6 16,0 8 5-16,1 4 43 0,1 6 11 0,-3 4 1 15,-1 1-7 1,1 6-14-16,-3 3-12 0,0 6-7 0,0 6-5 0,-3 0-2 0,-1 4-2 16,-2 3-7-16,-4 2-10 0,1-2-26 15,-2-3-44-15,-3-5-54 16,1-6-83-16,-2-5-135 0,1-3-471 0,-6-5-337 15</inkml:trace>
  <inkml:trace contextRef="#ctx0" brushRef="#br0" timeOffset="61717.2889">21266 11936 2469 0,'0'-32'59'0,"-3"-3"-22"0,-3-1-36 0,-1 22-49 16,0 12-50-16,-7 7-26 0,-1 9-10 15,-8 11-54-15,-6 13-172 0,-3 13-454 0,-5 10 15 16</inkml:trace>
  <inkml:trace contextRef="#ctx0" brushRef="#br0" timeOffset="61997.5795">21191 12612 2777 0,'0'-12'84'0,"0"-5"-6"0,3-4-12 0,6 3-27 15,4 1-14-15,4 2-9 0,2 3-8 0,3 2-4 16,2 4-4-16,6 2-5 0,8 7 2 0,3 4-2 16,0 4-2-16,0 9 0 0,-1 2-8 0,-4 4-4 15,-2 5-9-15,-8 2-11 0,-3 2 0 0,-10 4-5 16,-2 2-2-16,-9-1 8 0,-4 0 3 16,-5-1 6-16,-5-5 12 0,0-7 12 15,-1-9 23-15,0-11 23 0,0-9 17 0,1-7 4 0,1-10-3 16,-3-8-8-16,3-5-7 15,-2-10 0-15,6-5-10 0,2-6-2 16,5-5-2-16,5-1-4 0,5 1 0 0,5 8-13 0,1 7-8 16,1 13-12-16,1 10-15 0,0 8-6 0,5 4-17 0,6 4-27 15,3 4-66-15,9 5-130 0,6 3-324 16,5 2-966-16</inkml:trace>
  <inkml:trace contextRef="#ctx0" brushRef="#br0" timeOffset="62360.2095">22262 12412 1675 0,'-31'2'805'0,"-19"5"-741"0,-10 7-2 0,3 6 6 0,7 5 5 16,2 1 6-16,5-2-5 0,5-3-21 0,10-3-24 15,10-2-18-15,11 0-10 0,7 0 1 16,7 4-3-16,9 2 5 0,5 1 2 0,10-2-6 16,8-1 5-16,2 1-1 0,8-6-7 0,2-2-3 15,7-10-6-15,-2-10 0 0,4-11 4 16,0-15 4-16,-9-2 12 0,-3-6 3 15,-13-2 6-15,-6 0 8 16,-11-5-3-16,-6-6-1 0,-5-6-1 0,-3-5-2 0,-4-8-5 16,-4-4 0-16,-4-7 1 0,-2 0-2 0,-7 0 3 0,-3 1-2 15,0 2-5-15,-2 9 0 0,4 11 1 0,-1 14 3 16,4 13 10-16,4 14 2 0,1 9-2 0,4 6-12 16,3 3-27-16,5 3-20 0,-1 4 1 15,3 9 9-15,0 7 21 0,3 12 17 0,1 9 0 16,4 8-2-16,2 10-8 0,7 7 0 0,6 4-1 15,-3 4 2-15,8 2 3 0,1 6-1 0,-1-1-2 16,0 2-7-16,-1-4-18 0,-1 0-43 0,-2-8-87 16,-4-7-105-16,2-10-201 0,-1-18-475 0,-2-13-396 15</inkml:trace>
  <inkml:trace contextRef="#ctx0" brushRef="#br0" timeOffset="62578.6179">23628 11161 1664 0,'2'-19'765'0,"0"0"-612"16,-1 0-46-16,-1 13-84 0,-1 14-49 15,-3 5 10-15,-6 10 25 0,-6 13 34 0,-2 9 8 16,-3 13 2-16,-1 12 1 0,-6 7-9 0,4 9-6 16,1 3-8-16,-1 1-10 0,10 10-6 15,0 3-6-15,-1 8-2 16,4 0 2-16,2 3-1 0,-1-2 3 0,-1-2-3 15,1 1 3-15,0-2-7 0,0-4-14 0,1-7-28 0,6-8-72 0,2-11-88 16,3-10-172-16,6-9-641 0,7-10-349 0</inkml:trace>
  <inkml:trace contextRef="#ctx0" brushRef="#br0" timeOffset="63264.2064">24289 12235 1300 0,'4'-24'122'0,"5"-3"-25"0,1-3 21 16,2 8 11-16,-2 9-16 0,4 6-13 0,-4 5-24 15,1 4-4-15,0 7 0 0,0 9 6 16,-4 9 12-16,-2 14-2 0,-6 9-12 0,-6 14-9 16,-7 9-22-16,-5 11-15 0,-3 9-8 0,2 3-9 15,-5 5-2-15,4 3 0 0,1-1-5 16,4-3-1-16,-1-4 0 0,3-8-5 0,-1-13-1 0,3-11-3 16,1-19 3-16,3-16 4 0,1-13 34 15,4-10 32-15,2-9 0 0,-2-9 7 0,-3-12-29 16,3-12-26-16,-2-14-2 0,3-10-6 15,2-9-1-15,2-5-4 0,4-6 1 0,-2-10-1 0,7-4-2 16,3-7 0-16,1-2-1 0,5-2 2 16,6 2-1-16,-1 4-2 0,6-3 0 0,5 3-3 15,-1 6 2-15,4 5 0 0,1 8 0 0,1 10 0 16,-1 9 0-16,-3 7 1 0,2 10-4 0,-1 6 2 16,4 8 0-16,-2 9-4 0,-1 4 3 15,-5 9-4-15,0 7-3 16,-3 7 3-16,-1 7-7 0,-2 5 2 0,-8 8 1 0,-6 8-2 15,-10 9 6-15,-10 7 2 0,-13 8 3 0,-12 7 1 0,-11 5 0 16,-12 5-1-16,-7 1 0 16,-7 1 1-16,-3-4 4 0,-1-4-1 0,2-6 0 15,8-9-1-15,6-6-3 0,13-16-4 0,11-9-11 0,7-10-11 16,12-6-16-16,5-7-34 0,7-3-97 16,7-4-277-16,6-4-795 0</inkml:trace>
  <inkml:trace contextRef="#ctx0" brushRef="#br0" timeOffset="64680.0917">25140 12319 2216 0,'3'-5'63'0,"-2"2"-37"0,0 0 2 16,-3 3-6-16,-4 1 15 0,-2 1 20 0,-8 6 10 16,-8 3 2-16,-9 6 5 0,-1 7-10 15,-7 5-16-15,-6 3-15 0,1 7-14 0,0 2-5 16,3 4-5-16,3 3-2 0,7 1-3 0,3 5-4 15,4-1 2-15,12 3 1 0,4 0 0 0,9-5 3 16,5-8-6-16,10-10 2 16,8-11 5-16,1-10 7 0,7-8 12 0,2-9 5 0,0-7 0 15,5-9-1-15,-3-6-6 0,1-6-2 16,-3-6-3-16,-3-3 2 0,-3-1-1 0,-3-2-3 0,0-4-2 16,-5 2-8-16,-3 0 4 0,-3 4 0 15,-3 9 1-15,-5 8 10 0,-1 11-2 0,-3 6 0 16,-3 8-14-16,-2 2-14 0,-3 7-6 0,-4 4-4 15,-6 7 8-15,2 6 8 0,-4 6-2 16,4 3 1-16,5 2 1 0,2 4-7 0,7 1 7 16,3-3 1-16,5 5 1 0,3 1 3 0,6-1-3 15,6-5-2-15,1-4 4 0,5-7 3 0,3-8 0 16,1-6 3-16,0-5-2 0,-1-4-2 16,-5-4 6-16,-1-3-4 0,-6-4 2 0,-1-3 6 0,-1-4-2 15,-2-3 2-15,3-6-1 0,-6-6-7 0,-1-3 3 16,-1-4-1-16,-6-4-1 0,-3-3 3 15,-3-2-8-15,-5 0 1 0,0 0-3 0,0 4 3 16,-2 0 3-16,-3 4 0 0,3 1-1 16,-1 2-5-16,0 2 0 0,1 1 0 15,-5 3 1-15,5-1 2 0,3 5-1 0,1 2 0 16,2 6-2-16,3 3-6 0,3 4-1 0,1 3-9 0,3 1-5 16,3 2-1-16,3 3-1 0,6 2 7 15,3 5 7-15,6 1 3 0,5 6 5 0,4 1 2 16,4 4-1-16,0 1 2 0,-1 2-2 0,-3 0 1 15,-4 3-1-15,-3-1 2 0,-8 3-1 16,0 2 0-16,-7 2-3 0,-5 4-4 0,-6 1 3 16,-4 3 0-16,-5 4 5 0,-3 0 8 0,-1 0-8 15,-1 0 0-15,4-2-4 0,-1-7-9 0,5-3 11 16,3-9-2-16,3-6 4 0,5-7 10 16,5-5-4-16,7-4 5 0,8-5 0 0,5-9-7 15,7-4 5-15,3-6-3 0,4 1 0 0,-1-4 0 16,0-2 0-16,-6-3 1 0,-6-2 2 0,-2-5 8 15,-4-7-10-15,-3-6 3 0,0-4-6 16,-7-4-7-16,-2-4 7 0,-8-6-6 16,-4 1 1-16,-2-5 5 0,-5-1-6 0,0-2 2 0,-3 1-2 0,0 4-2 15,-4 9 6-15,2 6-1 0,1 8 2 16,1 13 0-16,1 4-4 0,0 11-1 16,3 8 0-16,-1 5-3 0,3 6-11 0,-1 4-20 15,1 1 0-15,0 10 6 0,0 10 19 0,-5 13 23 16,1 12 3-16,0 7 2 0,0 9-12 0,2 3-1 15,0 5-4-15,2 1-8 0,2 1 10 0,4-3-2 16,2 0 2-16,2-5 1 0,3 1-7 16,-2 1-7-16,0 2-13 0,0 0-21 0,-7 0-33 15,-4-2-38-15,-6-1-47 0,-6-7-51 0,-4-9-63 16,0-11-61-16,-1-17-9 0,0-10 42 0,4-16 82 16,0-5 98-16,-1-11 68 0,0-9 32 0,-4-7 21 15,-2-9 19-15,0-3 28 0,0-7 42 0,0-1 35 16,5-2 23-16,-1-3 16 0,3 3-4 15,2 2 23-15,2 7 24 0,1 8 9 0,2 10-2 16,2 8-33-16,2 8-37 0,1 6-37 16,2 4-34-16,1 3-30 0,2 1-21 0,6-1-7 0,8-2-6 15,12 1 3-15,11 0-2 16,9 2-2-16,6 3 6 0,7 1-6 0,0 2-1 0,4-1-2 16,-6-2-4-16,0 1 5 0,-9-3 1 15,-4-1 2-15,-11 0 2 0,-8-1-5 0,-11 1-3 16,-8-2 0-16,-7 2-10 0,-3 2-2 0,-1-1-11 15,-6 5 1-15,-4 2 7 0,-7 7 6 0,-7 5 10 16,-7 7-1-16,-1 1-2 0,3 2 0 0,4 1-3 16,7 3-2-16,7-2-2 0,9 5 3 15,4 0 3-15,7 1 3 0,8-6 7 0,7-6-3 16,8-6 5-16,5-5 3 0,5-7 1 0,4-6 3 16,-1-5 0-16,4-7 1 0,-3-5 2 0,-3-4-3 15,-2-5 1-15,-9-2-2 0,-7-2 0 16,-1-5 0-16,-5-1-2 0,-3 0 0 0,-4-7-4 0,-2 4-1 15,-4-1-3-15,-2 5-1 16,-1 9 5-16,-1 9-3 0,-2 6-1 0,1 6-12 0,-2 3-23 16,1 1-23-16,1 4 4 0,-4 4 11 15,1 11 23-15,-6 8 24 0,-2 7 0 0,1 7-5 16,1 5-1-16,-1 5 3 0,3 3 1 0,0 4 3 16,-2 2-2-16,0 6-2 0,-1 3-2 0,1 0 2 15,-2 4-1-15,-5-2 2 0,-3 3-1 16,-2-1-1-16,-4-2-1 0,-3-1 0 15,-1-3 0-15,-3-4 2 0,-1-3 0 0,-6-7-1 0,3-5 0 16,-5-5 0-16,0-9-1 0,4-8 9 16,9-13 15-16,10-9 13 0,12-11 0 0,8-13-7 0,6-10-18 15,15-17-11-15,13-15-3 0,13-13-2 16,12-10 2-16,8-7-1 0,10-7-2 0,7-4-1 16,6 6-7-16,0 10-3 0,-6 18-2 0,-15 20-6 15,-20 19-11-15,-21 19-20 0,-15 13-23 0,-9 13-30 16,-6 9-50-16,-11 10-76 0,-13 7-243 15,-13 8-966-15</inkml:trace>
  <inkml:trace contextRef="#ctx0" brushRef="#br0" timeOffset="64941.5869">22252 14533 2228 0,'-72'-7'292'0,"-16"0"-269"0,-16 1 4 0,32 3 12 0,25 1 41 16,17-4 36-16,16 1 8 0,13-2-19 0,13-2-45 16,21-3-38-16,22-7-11 0,24-3-7 0,25-4 11 15,20-5-1-15,26-3-2 0,17-2 6 0,23-7-8 16,13 0 3 0,18-2 3-1,9 3 3-15,11 1-1 0,10 4-4 0,-7 3-5 0,-3 8-5 0,-5 4 1 16,-16 5 1-16,-12 5-10 0,-17 3 2 0,-18 5-10 15,-17 3-15-15,-19 2-23 0,-20 3-67 0,-22 3-86 0,-26 1-198 16,-27 4-601-16,-27 2-483 0</inkml:trace>
  <inkml:trace contextRef="#ctx0" brushRef="#br0" timeOffset="65256.8208">22911 14707 2338 0,'-96'22'174'0,"-24"8"-127"16,-20 12-12-16,43-2-23 0,40-11-15 15,20-6-15-15,24-8 14 0,15-4 36 0,20-4 32 16,22-2 28-16,21-3-9 16,25-4-28-16,22-4-22 0,20-6-15 0,22-6-3 0,19-4-2 0,17-1-3 15,13-6-3-15,12 2-4 0,9-1-1 0,1 3 6 16,7 0 1-16,0 2 5 0,-6 2-4 16,-6 5-7-16,-10 3-1 0,-9 3-5 0,-13 3 9 15,-15 4-4-15,-16 3-1 0,-24 0 3 0,-19 4-9 16,-20-1 6-16,-23-1 0 0,-18-1-1 15,-21-1 5-15,-15 1 5 0,-11-1 17 0,-6 0 14 16,-1 3 11-16,-1-3 2 0,0 1-12 16,0-1-15-16,0-1-11 0,-2 1-10 0,-7 2-2 0,-2 0-6 15,-6 2-1-15,-5 3-10 0,-4 0-27 0,-2 3-41 16,-5 2-69-16,1-1-106 0,1 2-290 16,-1 0-1052-16</inkml:trace>
  <inkml:trace contextRef="#ctx0" brushRef="#br0" timeOffset="72976.0485">1263 11639 567 0,'-19'-10'165'15,"-5"-5"-134"-15,-3 0-14 0,8 8 13 0,10 4 19 16,7 1 33-16,0 1 23 0,2 1-18 0,2 1-46 16,-1 1-80-16,1-2-75 0,5 1 103 15,3 0 82-15,11-1 86 0,13 0 85 0,13-4-61 16,11-1-30-16,12-7-22 0,14-3-16 0,9-7-16 16,9-8 5-16,9-6 7 0,8-7-9 0,6-3-9 15,6-2-23-15,2 1-24 0,-1 0-3 16,-6 3-6-16,-4 2-5 0,-2 3-3 0,-8 6-11 0,-13 2-1 15,-7 8-9-15,-13 3-3 0,-16 6 1 16,-10 6-11-16,-14 4-15 0,-17 6-33 16,-7 5-44-16,-8 5-24 0,-9 7-29 15,-10 7-68-15,-14 9-145 0,-13 7-365 0,-16 9-338 0</inkml:trace>
  <inkml:trace contextRef="#ctx0" brushRef="#br0" timeOffset="74624.3002">1378 11953 1407 0,'-13'-7'188'0,"-2"0"3"0,1-3-7 16,13 4-51-16,3 2-51 0,11-8-52 0,10-4-13 15,9-10 33-15,10-5 31 0,11-3 15 16,9-2-7-16,13-2-15 0,8 1-27 0,7 3-4 16,5 2-9-16,12 3-9 15,6 3 4-15,3 0-12 0,8-2-4 0,-5 1 1 0,-2 2-9 16,-1 0-2-16,-3 3 0 0,-1 1-2 0,-4 3 3 15,-10 1-6-15,-11 2 9 0,-5 0 2 0,-8 3 1 16,-7-3 9-16,-6 1-8 0,-13 4 0 0,-15 1-5 16,-12 4 0-16,-10 2 2 0,-8 3 5 15,-3 0 18-15,-3 1 9 0,3-1 4 0,-1 2 1 16,0-2-17-16,1 0-10 0,-1 0-6 0,1 0-10 16,0 0 3-16,-1 0-1 15,1 0-6-15,0 1 2 0,0-1-4 0,0 0 0 0,0 3 1 16,0-3-1-16,0 0 0 0,0 0 2 0,0 0-1 0,0 0-4 15,1 0 6-15,-1 0-2 0,0 0 3 16,1 0 7-16,-1 0-7 0,0-3 2 16,0 3-2-16,1-1-6 0,-1 2 6 0,0-1-1 0,0 0 3 15,0 0 4-15,0 0-7 0,0-1 1 16,0 2-2-16,0-1-6 0,0 0 7 0,0 0 1 16,0 0 0-16,0 0 3 0,-1 0-4 0,1 0-2 15,0 3 0-15,0-3 5 0,0 0-4 16,0 0 2-16,0 0-2 0,0-3-6 0,0 6 6 15,0-3-1-15,0 0 1 0,0 0 4 0,0 0-5 0,0 0 1 16,0 0-2-16,0 0-2 16,1 0 6-16,-1 0-1 0,0 0 2 0,0 0 4 0,0-3-4 15,0 3-2-15,0 3 2 0,0-3 0 16,0 1 3-16,1-1 2 0,-1-1 0 0,0-2-2 0,0 3 1 16,0-1 0-16,0 1 1 0,0 0 1 15,0 0-1-15,2 0-2 0,-2 0-2 16,0 0-5-16,1 0 3 0,-1 0 1 0,0 0-1 0,0 0 0 15,0 0-3-15,0 0 0 0,0 0-2 0,0 0 0 16,0 0 3-16,0 0-2 0,0 0 2 16,1 0 2-16,-1 0-4 0,0 0 1 0,0 0-2 15,0 0 2-15,0 0-2 0,0 0 0 16,-1 0-1-16,1 0-1 0,0 0 3 0,0 0 1 16,0 0-1-16,0 0 4 0,0 0-1 0,0 0-1 15,0 0 2-15,0 0-4 0,0 0 4 0,0 0 2 16,0 0 0-16,0 0-1 15,0 0-1-15,0 0 0 0,0 0-1 0,0 0 1 0,0 0 0 16,0 0 0-16,0 0 0 0,0 0-1 0,0 0 0 16,0 0 1-16,0 0 0 0,0 0 3 0,0 0-3 15,0 0-3-15,0 0 1 0,1 0-3 16,-1 0 4-16,0 0 3 0,0 0-1 0,0 0 0 16,0 0-1-16,0 0-2 0,0 0 0 0,0 0 0 15,0 0 2-15,0 0 0 0,0 0 1 16,0 0-1-16,0 0 1 0,0 0-2 0,0 0 1 15,0 0 2-15,0 0-1 0,0 0 1 0,0 0 0 16,0 0-2-16,0 0 2 0,0 0 1 0,0 0 0 16,0 0 3-16,0 0-4 0,0 0-2 0,0 0-1 15,0 0-1-15,0 0 4 0,0 0-2 0,0 0 1 16,0 0-2-16,2-2-2 0,-2 2 0 16,0 0-2-16,1 2 3 0,-2-2-1 0,1 0 0 15,0 0 1-15,0 0-1 0,1-2 0 0,-1 2 2 16,0 0-1-16,0 2 2 0,0-4-2 15,0 2-2-15,0 0 3 0,0 0-3 0,0 2 3 0,0-2 2 16,0 0 0-16,0 0 0 0,0-2-2 16,0 4 0-16,0-4-1 0,0 4 2 0,0-2 0 0,0 0 1 15,0 0 0-15,0-2-1 0,0 2 0 16,0 0 1-16,2 0-1 0,-2 2 1 0,0-2-2 16,0 0 0-16,0 0 1 0,-2-2-2 15,4 2 2-15,-2 0 0 0,-2 0-1 0,2 2 2 16,0-4-4-16,0 2 0 0,2 0 2 15,-2 0-1-15,0 2 2 0,-2-2 0 0,2 0 2 16,0-2-2-16,0 2-1 0,0 0 0 0,0 0-1 16,0 2 3-16,0-2-2 0,0 0 0 15,0 0 0-15,2-2-2 0,-2 2 0 0,0 0 2 16,0 0-3-16,0 2 2 0,0-4-2 0,0 2-1 16,-2 0 0-16,2 0 0 0,0 0 2 0,0 0 2 15,0 0-1-15,0 2 1 0,0-4-1 0,0 2 0 16,0 0-1-16,0 0 1 0,0 2 2 0,0-2 0 15,0 0 2-15,0-2-2 0,-1 2 1 0,2 0-1 16,-1 0-1-16,0 2 2 0,0-2-2 16,0 0 1-16,-1 0 2 0,1-2-3 0,0 2 3 15,0 0 0-15,0 0 0 0,0 2 3 16,0-2-3-16,0 0 1 0,0-2-2 0,0 2 2 0,0 2 0 16,0-2 2-16,0 0-1 0,-2-2 1 15,2 2-2-15,2 0-1 0,-2 0 0 0,0 0 1 16,0 0-1-16,0 0 0 0,-2 0 0 0,2 0-3 15,0 0 3-15,0 0-1 0,0 0-2 16,0 0 2-16,0 0-2 0,0 0-1 0,-1 0 1 16,1 0-3-16,0 2 5 0,0-2-2 0,0 0 1 15,0 0 2-15,0-2-5 0,0 2 1 0,0 0-2 16,0 0 0-16,0 2 0 0,0-2 1 0,0 0 2 16,0-2-2-16,0 2 1 0,0 0 2 15,0 0-2-15,0 0 4 0,0 2-2 0,0-4 0 16,0 2 2-16,0 0-3 0,-1 0 2 0,1 0-1 15,0 0-2-15,0 2-2 0,-2-4-1 16,2 2-2-16,0 0 0 0,0 0-3 0,0 0 0 0,0 0 0 16,-1 2 0-16,0-2-1 0,1-2-1 15,-1 2 0-15,1 0-4 0,0 0 2 0,0 2-5 16,0-2 0-16,0 0-1 0,0 0-2 0,0 0 0 16,0 0 0-16,0 0 1 0,0 0 1 15,0 0-3-15,0 0 2 0,0 0 0 0,0 0 0 16,0 0 8-16,0 0 2 0,0 0 1 0,0 0 2 15,1-2-5-15,-1 2-4 0,1 0-6 0,0 0-11 16,-1 0-17-16,0-1-20 0,2 1-2 16,2-1-5-16,0-1-16 0,5 4-24 0,-1-2-45 15,-1 2-44-15,2 0-57 0,2 2-143 0,-2-1-122 16,-1-1 62-16,4 1 467 0</inkml:trace>
  <inkml:trace contextRef="#ctx0" brushRef="#br0" timeOffset="75373.1918">1123 14040 1 0,'-13'-13'0'0,"-7"0"125"16,-1-3 93-16,3 4 28 0,8 4-8 0,-1 2-17 15,4 2-3-15,3 0 23 0,-2 2-3 0,5-1-16 16,1 3-41-16,0-1-66 0,1 2-60 16,3-1-43-16,-3 0-27 0,0 0-21 0,0 0-8 15,2 0 36-15,13-1 23 0,10-3 29 16,19 0 20-16,14-3-18 0,13-6-5 0,11 1-2 0,8-5 2 16,8-1-6-16,1-3-1 0,5-3-2 15,0-4-6-15,3-2 3 0,1-3-3 16,-1-1 0-16,0 1-2 0,-4-1-7 15,-5 2-2-15,-6 0-4 0,-5 0-2 0,-4 2 1 0,-2 3 0 0,-2 2-2 16,-8 3-2-16,-3 4 0 0,-11 2-3 16,-6 4-1-16,-11 2-2 0,-7 4-9 0,-9 2-17 15,-9 4-43-15,-7 2-65 0,-6 1-66 0,-3 3-66 16,-8 4-44-16,-7 5-234 0,-13 8-717 0</inkml:trace>
  <inkml:trace contextRef="#ctx0" brushRef="#br0" timeOffset="80682.4745">1203 14314 1224 0,'-21'-2'168'0,"-1"-1"-67"0,-4 0 33 16,15 2 38-16,10 1 5 0,2 0-6 0,3 0-39 15,-1 0-36-15,-1-2-36 0,-1 2-30 16,1 0 1-16,7-2-7 0,10-4-4 0,12-5 5 15,10-2-9-15,15-3 3 0,8 0 3 0,9-2 3 16,10-3 0-16,7 0-5 0,6-4-4 0,0 1 0 16,7-1-5-16,5-1 6 0,0-1 2 15,0-1-3-15,2 0 3 0,-8-2-9 16,-4 2-1-16,-2-1-1 0,-5 3-2 16,-1 0 4-16,-6-1-3 0,-5 4 0 0,-9-1-3 15,-8 0 2-15,-10 6-3 0,-5 3 3 0,-12 3 5 0,-6 2-4 16,-11 1 2-16,-7 4 3 0,-6 4-3 15,-1 0 10-15,-3 1 4 0,-2 0 2 0,1 1 9 0,-2-1-10 16,0 1-1-16,0-1-5 0,2 1-11 16,-2-1 1-16,1 2-3 0,1-2-1 0,0 0-3 15,0 0-2-15,0 0-3 0,0 0 2 0,0 0 3 16,0 1-3-16,0-1 1 0,0 0 0 0,1 0-7 16,0 0 7-16,-1 0 0 0,1 0 3 0,-2 0 6 15,1-1-8-15,1 1 1 0,-1 0-1 0,0 1-3 16,0-1 6-16,0 0 0 0,0 0 1 15,0 0 4-15,0-1-5 0,0 1 0 0,0 0-1 16,0 0-2-16,-1 0 3 0,1 0 1 0,0 0 0 16,0 0-3-16,-1 0 2 0,1 0-2 15,-1 0 2-15,1 0 2 0,0 0-4 16,0 0 2-16,0 0-3 0,0 0-5 0,0 0 6 16,0 0-3-16,0 0 4 0,-1 0 2 0,1 0-6 0,0 0 0 15,0 0-2-15,0 1 0 0,0-1 2 16,0 0 1-16,0 0 0 0,0 0 0 0,0 0-1 0,-2 0 2 15,2 0-2-15,0 0 4 0,0 0-3 16,0 0 2-16,-1 0-1 0,2 0-4 0,-1 0 6 16,0 0-4-16,0 0 6 0,-1 0 2 0,1 0-5 15,0 0 3-15,0 0-2 0,1 0-6 0,-1 0 6 16,0 0-2-16,0 0 2 0,0-1 1 16,0 1-5-16,0 0-1 0,2 0-1 0,-2 0 1 15,0 0-1-15,1 0 2 0,-1 1-2 0,0-2-3 16,0 1 3-16,0 0-2 0,0 0 1 0,0 1 4 15,0-1-2-15,-1 0 0 0,1 1-2 16,0-2-4-16,0 1 6 0,0 0-1 0,0 0 1 16,0 0 4-16,0 0-2 0,0 0-1 0,1 0 0 15,-1 0 1-15,0 0 2 0,0 0-1 16,0 0 2-16,0-1-1 0,1 1-1 0,-1 0 0 16,0 0 2-16,0 1 2 0,-1-2-2 0,2 1 3 15,-1 0-3-15,1 0-3 0,-1 0 4 16,0 0-2-16,0 0 1 0,0 1 2 0,0-1-3 15,-1 0-1-15,1 0 0 0,1-1-3 0,-1 2 4 16,0-1-1-16,0-1 2 0,0 1 0 0,1 0-1 0,-1 0-1 16,0 0-1-16,0 0 2 0,-1 0-2 15,1 0 2-15,0 0 1 0,0-2-2 16,0 2 2-16,0 0-2 0,0 0 0 0,0 2 4 0,0-2-4 16,-1 0 2-16,1 1-2 0,0-2-2 15,1 1 3-15,-1 0 0 0,0 0 1 16,0 0 1-16,0 0-3 0,0 0 2 15,0 0-2-15,1 0-1 0,-1 0 2 0,0 0 1 0,0 0 0 0,-1 0-2 16,1 0 0-16,0 0-1 16,0 0 0-16,0 0 3 0,0 0-1 0,0 0 0 0,0 0 0 15,0 0-3-15,1 0 2 0,-1-2-1 0,0 4 1 16,0-2 4-16,-1 0-4 0,1 0 1 16,0 0-2-16,0 0-2 0,1 1 4 0,-1-2-1 15,0 1 2-15,0 0 1 0,-1 0-3 0,1 0 0 16,0 0 0-16,0 0 0 0,0 0 2 0,0 0 0 15,0 0 0-15,0 0-4 0,0 0 2 0,0-2-1 16,0 4 1-16,0-2 2 0,0 0-3 16,0 0 2-16,0 0-2 0,0-2-1 15,0 2 2-15,0 0 0 0,0 0 0 0,0 2 2 0,0-2-4 16,0 0 2-16,0 0 0 0,0 0-2 16,0 0 2-16,0 1 0 0,0-1 2 0,0-1 0 15,0 1-2-15,0 0-1 0,0 0 0 16,0 0 2-16,0 0-1 0,0 1 2 0,-1-1 0 15,1-1-3-15,0 1 2 0,-1 0-2 0,1-2 1 0,0 4 4 16,0-2-5-16,0 0 2 0,1 0-3 16,-1 0-1-16,1 0 3 0,0 0-2 0,-1 0 2 15,0 0-1-15,0 0 1 0,-1-2-1 0,2 4 0 16,-1-2 2-16,0 0 0 0,0 0-1 0,0 0 3 16,0 0-4-16,0 0 1 0,0 0 0 15,0 0-1-15,0 0 3 0,-1 0-2 0,1 0 1 16,0 0-1-16,0-2-1 0,0 4 3 0,0-4-1 15,0 2 1-15,1 2 2 0,-1-2-4 16,0 0 1-16,0 0-1 0,0-2-1 0,0 4 2 16,0-2 0-16,0 0 0 0,0 0-1 0,0-2 1 15,0 2-2-15,0 0-1 0,0 2 3 0,0-2-2 16,0 0-1-16,0 0 1 0,0 0-2 16,0 0 4-16,0 0-2 0,0 0 1 0,0 0 2 15,0 0-3-15,0 0 2 0,0 0-2 0,0-2-1 16,0 4 1-16,0-2 0 0,0 0 2 15,0 0 1-15,0 0-3 0,0 0 1 0,0 0-2 16,0 0 0-16,0 0 0 0,0 0 3 0,0 0 0 16,0 0-1-16,0 0 1 0,0 0-2 0,0 0 0 15,0 0 1-15,0 0-1 0,0 0 2 0,0 0-2 16,0 0-2-16,0 0 3 0,0 0-2 16,0 0 3-16,0 1 2 0,0-2-4 0,0 1 1 15,0 0-2-15,0 0 0 0,0 0 3 0,0 0 0 16,0 0 1-16,0 0-1 0,0 0 0 0,0 0-1 15,0 0-2-15,0 0 3 0,0 0-3 0,0 0 5 16,0 0-3-16,0 0-1 0,0 1 4 16,-1-1-5-16,1 0 3 0,0 0 0 15,0-1-1-15,0 1 0 0,0 0-1 0,0 0 1 0,0 1 1 16,0-1-1-16,0 0 1 0,0 0 0 0,0-1-3 16,0 1 1-16,1 0-2 0,-1 0 3 15,0 1-3-15,-1-1 1 0,1 0 2 0,0 0-2 16,0 0 4-16,0 0-3 0,0 0 0 15,0 0 3-15,0 0-4 0,0 0 5 0,0 0-1 16,0 0-3-16,0 0 4 0,0 0-2 0,0 0 0 16,-1 0 3-16,1 0-2 0,0 0 0 0,0 0 0 15,0 0 0-15,1 1 1 0,-1-2-1 0,0 2 2 16,0-2-1-16,0 0-1 0,0 1 0 0,1-2-1 16,-1 4 2-16,0-2-3 0,0 0 2 15,0 0-1-15,0 0-1 0,0-2 4 0,0 2-4 16,0 2 1-16,0-2 1 0,0 0-3 15,0 0 1-15,0 0-1 0,0 0-2 0,0 1 3 0,0-2-2 16,0 1 2-16,0 0 0 0,0-2-1 16,0 4-1-16,0-2-2 0,0 0 0 0,0 1-1 15,0-1 3-15,0 0-1 0,0 0 0 0,0-1 3 16,0 1-3-16,0 0 0 0,0 0 2 0,0 1-5 16,0-1 6-16,0 0 0 0,0-1-1 15,0 1 5-15,0 0-4 0,0 0 1 0,0 0 1 0,0 0-2 16,0 0 3-16,0 0-2 0,0 0 0 15,0 1 3-15,0-1-2 0,0-1 0 0,0 1 1 16,0 0 0-16,0 0-2 0,0 0-1 16,0 0 0-16,0 0-3 0,0 0 4 0,0 0-1 0,0 0-1 15,0 0 4-15,0 0-5 0,2 0 1 16,-2 0-1-16,0 0-3 0,0 0 6 0,0 0-3 16,0 0 3-16,0 0 3 0,0 0-5 15,0 0 2-15,0 0 1 0,0 0-1 0,0 0 0 0,0 0 0 16,0 0 0-16,0 0-1 0,0 0 0 15,0 0 1-15,0 0-2 0,0-2 5 0,0 2-4 16,0 0 0-16,0 0 1 0,0 2-7 0,0-2 5 16,0 0 3-16,0 0-4 0,0-2 8 15,0 4-8-15,0-2 1 0,0 0 3 0,0 0-6 16,0 0 5-16,0 0-3 0,0-2-1 0,0 2 3 16,0 0-2-16,0 0 2 0,0 2-1 15,0-2-2-15,0 0 2 0,0 0 0 0,0 0 1 0,0 0-2 16,0 0 2-16,0 0 0 0,0 0-1 15,0 0 6-15,0 0-7 0,0 0 2 16,0 0 1-16,0 0-6 0,0 0 6 0,0 0-1 0,0 0 0 16,0-2 4-16,0 2-3 0,0 0 1 15,0 2-1-15,0-2-2 0,0 0 0 0,0 0 0 16,0 0 0-16,0 0 0 0,0 0 3 0,0 0 0 16,0 0-2-16,0 0 6 0,0-2-5 15,0 2-2-15,0 2 2 0,0-2-6 0,0 0 5 16,0 0 1-16,0 0-3 0,0-2 8 0,0 2-7 15,0 2 0-15,0-2 2 0,0 0-7 16,0 0 6-16,0 0-1 0,0 0-1 0,0 0 2 0,0 0-1 16,0 0 1-16,0 0-2 0,0 0 0 15,0 0 1-15,0 0-3 0,0 0 4 0,2 0-4 16,-4 0 3-16,2 0 2 0,0 0-3 0,0 0 7 16,0 0-4-16,0 0-2 0,0 0 3 15,0 0-7-15,0 0 6 0,0 0 0 0,0 0-2 16,0 0 6-16,0 0-3 0,0 0-2 0,0 0 2 15,0 1-5-15,0-1 2 0,0 0-1 0,0 0 2 16,0-1 0-16,0 1 2 0,0 0 0 16,0 0-3-16,0 0 4 0,0 0-3 0,0 0 0 15,0 0 1-15,0 0-6 0,-2 0 7 0,2 0-1 16,0 0-2-16,2 0 6 0,-2 0-5 0,0 0 0 16,0 0 2-16,-2 0-5 0,2 0 4 15,0 0-3-15,0 0 1 0,0 0 2 0,0 0-2 0,0 0 3 16,0 0-2-16,0 1 0 0,2-1 0 15,-2 0-2-15,0 0 2 0,0-1-3 0,0 1 1 16,0 0 2-16,0 0-1 0,0 0 5 16,0 0-3-16,0 0-2 0,0 0 1 0,0 0-6 0,0 0 6 15,0 0 1-15,0 0-2 0,0 0 7 16,0 0-5-16,0 0 0 0,0 0 0 16,0 1-4-16,0-1 3 0,-2 0-2 0,2 0 1 15,0-1 3-15,0 1-3 0,0 0 3 0,0 0-2 0,0 1 2 16,2-1-2-16,-2 0-2 0,0 0 4 15,0-1-7-15,0 1 4 0,0 0 2 0,-2 0-2 16,2 0 5-16,2 0-2 0,-2 0-1 0,0 0 1 16,0 1-5-16,-2-1 4 0,2 0-1 15,2-1-1-15,-2-1 5 0,0 2-3 16,0 0 1-16,-2 2-1 0,2-1-2 0,0-1-1 0,0 0 2 16,0 0 0-16,0-1 2 0,0 1-2 15,0 0 2-15,0 0-2 0,0 1 2 0,0-1-2 0,0 0 0 16,0 0 1-16,0 0-4 0,0-1 3 15,0 1-2-15,0 0 0 0,0 0 4 0,0 0-2 16,0 0 0-16,0 0 0 0,0 1-3 0,0-1 2 16,0 0-1-16,0 0 1 0,0-1 4 0,0 1-3 15,0 0 2-15,0 0-1 0,0 1-2 0,0-1 1 16,0 0-2-16,0 0 2 0,0-1 0 16,0 1 0-16,0 0 2 0,0 0-3 0,0 0 2 15,0 0 0-15,0 0-1 0,0 1 1 0,0-1-2 16,0 0 2-16,0 0-1 0,0 0-1 15,0-1 4-15,0 1-3 0,0 0 3 0,0 0-2 16,0 1-3-16,0-1 3 0,0 0-2 0,0 0 3 16,0-1 0-16,0 1 0 0,0 0 0 0,0 0-2 15,0 1 1-15,0-1-1 0,0 0 0 16,0 0 1-16,0-1-1 0,0 1 0 0,0 0-1 16,0 0 0-16,0 0 2 0,0 0-1 15,0 0 2-15,0 0 0 0,0 1-4 0,0-1 0 16,0 0 1-16,0 0 0 0,0-3 2 0,0 3-1 15,0 0 1-15,0 0-1 0,2 3-2 0,-2-3 2 16,0 0-2-16,0 0 2 0,-2-1 1 0,4 1-2 16,-2 0 1-16,-2 0-2 0,4 0 2 15,-4 1-1-15,4-1 1 0,-2 0 1 0,0 0-1 16,0 0-1-16,-2 0 1 0,2 0-2 0,2-1 2 0,-2 1 1 16,0 0 0-16,0 0 0 0,-2 1 0 15,2-1 0-15,0 0-1 0,0 0 0 0,0-3 2 16,0 3 0-16,0 0 0 0,0 0-3 15,0 2-1-15,0-2 3 0,0 1-3 0,0-1 4 16,0 0 1-16,0 0-4 0,0-1 3 0,0 1-2 16,0 0 0-16,0 0 2 0,0 0-1 0,0 0 1 15,0 1-2-15,0-1 0 0,0 0-1 16,0 0-1-16,0-1 3 0,0 1-1 0,0 0 1 16,0 0 0-16,0 1-3 0,0-1 2 0,0 0-1 15,0 0 1-15,0-1 2 0,0-1-3 0,0 4 2 16,0-2-2-16,2 0-2 0,-2 1 4 15,0-2-2-15,0 1 2 0,0 1 1 0,0-1-3 16,-2 0 1-16,4 0-1 0,-2-1 1 0,0 1 1 16,0 0-1-16,-2 0 1 0,2 1-1 0,0-1-1 15,0 0-1-15,0 0 1 0,2-3 2 0,-2 3-1 16,0 0 2-16,0 0-2 0,0 3-4 16,0-3 5-16,0 0-2 0,0 0 0 0,-2-1 4 15,2 1-5-15,0 0 4 0,0 0-3 0,2 0-2 16,-2 0 5-16,0 0-2 0,0 0 1 0,0 1 2 15,0-1-4-15,0 0 0 0,0 0 1 16,0-1 0-16,0 1 0 0,0 0 0 0,-2 0 0 16,2 2-2-16,2-2 1 0,-2 0-2 0,0 0 3 15,0-2 1-15,0 2-2 0,0 0 1 16,0 0-2-16,0 1-3 0,0-1 5 0,0 0 0 16,0 0 1-16,0-1 2 0,0 1-3 0,0 0 0 15,-2 0-1-15,4 0 0 0,-2 0 1 0,0 0 0 16,0 0 2-16,0 1-1 0,0-1 0 15,0 0-2-15,0 0 1 0,0-1 2 0,0 1 0 16,0 0 0-16,0 0 0 0,0 1-4 16,0-1 3-16,0 0-1 0,0 0 1 0,0-1 4 0,0 1-5 15,0 0 0-15,0 0-1 0,0 0-5 0,0 0 7 16,0 0-1-16,0 0 2 0,0 0 0 0,0 0-2 16,-2 1 0-16,2-1-1 0,2-1 2 15,-2 1 0-15,0 0 0 0,0 0-1 0,0 1-2 16,0-1 2-16,0 0-1 0,0 0 2 15,0-1 4-15,0 1-4 0,0 0 1 0,-2 0-2 0,4 0-4 16,-2 0 5-16,0 0 0 0,0 0 0 16,0 0 5-16,-2 0-7 0,2 0 2 0,0 0-2 15,0 0-4-15,0 0 6 0,0 0 0 0,0 0 0 16,0 0 1-16,0 0-2 0,0 1-2 16,0-1 2-16,0-1 2 0,0 1-2 0,0 0 1 15,0 1-1-15,0 0-1 0,0-1 0 0,0 0 0 16,0 0 3-16,0-1 2 0,0 1-3 0,0 0 1 15,0 0-3-15,0 1-6 0,0-1 9 16,0 0-2-16,0 0 4 0,-1-1 2 16,0 1-4-16,1 0 1 0,0 0-1 0,0 0 1 0,0 1 2 15,0-2 1-15,0 1 0 0,-1 1-4 16,2-1 2-16,-1 0-2 0,0 0-1 0,0-1 5 0,-1 1-6 16,2 1 2-16,-1-1-2 0,0 0-5 15,1 0 4-15,-1 0-2 0,1 0 3 0,-1-1 3 16,0 1-6-16,-1 1-1 0,1-1 0 0,0 0-5 15,0 0 6-15,0 0-1 0,0 0 2 0,0 0 2 16,0 0-2-16,0 0 0 0,0 0-1 16,0 0 1-16,0 0 1 0,0 0 2 0,0 0-1 15,0 0-3-15,0 0 3 0,0 0 0 0,0 0 0 16,0 0 6-16,-1-1-6 0,1 2 2 0,-1-1-1 16,1 0-4-16,1 0 5 0,-1 0 0 15,0 0 1-15,0 0 3 0,0 0-6 0,-1 0 0 16,1 0-1-16,0 0-3 0,0 2 6 0,0-4-1 15,0 2 1-15,0 0-1 0,0 0 0 0,0 0-1 16,0 0 0-16,0 0 2 0,0 0-1 16,0 0 2-16,0 0-3 0,0 0-6 0,0 0 6 15,0 0 0-15,0 0 3 0,0 0 7 0,0 0-8 16,0 0 2-16,0-1-3 0,0 2-4 0,0-1 5 16,0 0 2-16,0 0-1 0,0 0 5 15,0 0-7-15,0 0 0 0,0 0-2 0,0 0 1 16,0 0 2-16,0 0 2 0,0 0-2 0,0 0-2 15,0 0 4-15,0 0-2 0,0 0 3 0,0 0 5 16,0 0-7-16,0 0 3 0,0 0-4 16,0-1-6-16,1 1 8 0,-1 0-3 0,0 0 2 15,0 0 4-15,-1 0-9 0,2 0 0 16,-1 0-1-16,1 1-2 0,-1-1 2 0,0-1 1 16,0 1-1-16,0 0 0 0,1 0-1 0,-1 0-1 15,0 0 0-15,0 1 3 0,0-2-1 0,0 1 1 16,0 0-1-16,0 0-2 0,0 0 4 0,0 0-2 15,0 0 3-15,0 0 4 0,0 0-6 0,0 0 2 16,0 0-2-16,0 0-5 0,0 0 8 16,0 0-2-16,0 0 2 0,0 0 4 0,0 0-6 15,0 0 1-15,0 0-1 0,0 0 2 0,0 0 0 16,0 0 0-16,0 0 0 0,0 0-2 16,0 0 1-16,0 0 0 0,0 0 0 0,0 0 4 15,0 0-3-15,0 0-2 0,0 0 1 0,0 0-5 0,0 0 5 16,0 0 0-1,0 0 1-15,0 0 4 0,0 0-6 0,0 0 2 0,0 0-2 16,2 0-1-16,-2 1 4 0,0-1 0 0,0 0 1 0,-2-1-1 16,2 1-1-16,0 0-2 0,0 0 1 15,0 1 2-15,0-1-2 0,0 0 2 0,0 0-4 16,0-1-1-16,0 1 3 0,0 0-1 0,0 0 1 16,0 1 2-16,0-1-2 0,0 0 2 15,0 0-4-15,0 0-2 0,0 0 4 0,0 0 0 16,0 0 2-16,0-1 0 0,0 1-2 0,0 0-2 15,0 0 1-15,2 0 0 0,-2 0 1 0,0 0 2 16,0 0-3-16,0 0 0 0,0 0 0 0,0 0-1 16,0 0 2-16,0 1 2 0,0-2-2 15,0 1 3-15,0 1-3 0,0-2-3 0,0 1 4 16,0 0-2-16,0 0 2 0,0 0 3 0,0 0-4 16,0 0 2-16,0 0-4 0,0 0-1 15,0 0 3-15,0 0 0 0,0 0 1 0,0 0 0 0,0 0-2 16,0 0-2-16,-2 0 0 0,2 1 2 15,0-1 0-15,2 0 2 0,-2 0-1 0,0-1-1 16,0 1 2-16,0 0-2 0,0 0 2 16,0 1 3-16,-2-2-4 0,2 1 1 0,0 0-2 15,2 0-3-15,-2 1 5 0,0-1-2 0,0 0 3 0,-2-1 0 16,2 1-3-16,0 0 1 0,0 0-2 16,0 1 1-16,0-1 2 0,0 0 0 15,0 0-1-15,2-1 0 0,-2 1 0 0,-2 0-2 16,2 0 2-16,0 0 2 0,0 0-2 0,0 0 0 15,0 0-1-15,0 0-1 0,0 0 3 0,0 1-3 16,0-1 2-16,0 0 1 0,0 0-4 16,0-1 1-16,0 1 0 0,2 1-1 0,-2-1 3 0,0 0 1 15,0 0 0-15,-2 0 0 0,2-1 1 16,0 1-3-16,0 0 2 0,0 1 0 0,0-1-1 16,0 0 3-16,0 0 0 0,0-1-4 0,0 1 3 15,0 0-2-15,0 0 2 0,0 1 3 0,0-2-4 16,0 2 0-16,0-1-1 0,0-1-2 15,0 2 2-15,0-1 0 0,0 0 1 0,0 0 0 16,0-1 0-16,0 1-1 0,0 0 0 16,0 0 1-16,0 0 1 0,0 0 0 0,0 0 1 0,0 0-1 15,0 0-2-15,0 0 1 16,0 0-1-16,0 0 2 0,0 1-1 0,0-1 1 16,0 0-1-16,0-1-2 0,0 1 2 0,0 0-2 15,0 0 3-15,0 1-1 0,0-2-1 0,0 1 1 16,0 0-2-16,0 0 0 0,0 1 2 0,0-1-1 15,0 0 2-15,0 0-2 0,0 0 2 16,0 0-3-16,0 0 0 0,0 0 2 0,0 0-3 0,0 0 3 16,0 0-1-16,0-1-2 0,0 1 3 0,0 0-3 15,0 0 2-15,0 1 1 0,0-2-1 16,0 1 2-16,0 0-4 0,0 0 2 0,0 0 0 16,0 0-1-16,0 0 4 0,0 1-1 0,0-2 2 15,0 1 0-15,0 0 1 0,0 0 5 0,0 0 4 16,0 0 5-16,0 0 5 0,0-1 1 15,0 1 4-15,0 0-1 0,0-2 1 0,0 4-1 16,0-5-16-16,-1-3-4 0,0 1-8 0,-1-4-8 16,-1 4 13-16,3 3-3 0,0 2 2 15,0 0-1-15,-1-1-4 0,1 1 0 0,0 1-4 16,0-1-1-16,0 0-3 0,0 1 1 0,0-1-3 16,-2-1-2-16,2 1-2 0,0 0-2 15,0 0 1-15,0 1 0 0,0-1-7 0,0 1-8 16,-1-1-12-16,0 3-15 0,-1 3-56 0,-5 2-106 15,3 5-169-15,-3 6-658 0,-4-1-439 0</inkml:trace>
  <inkml:trace contextRef="#ctx0" brushRef="#br0" timeOffset="81320.7156">1434 16628 1614 0,'-3'-9'0'0,"0"-1"-12"16,2 0-52-16,5 8-2 0,7-1 2 0,4-1 60 0,12-5 86 16,6-4 33-16,7-3 24 0,4 2 3 15,8-4-16-15,7-3-25 0,8-1-23 0,6-3-18 16,10-2-10-16,8 0-4 0,5-6-6 0,5-2-1 16,7-3-10-16,-2-2-3 0,2 0-6 15,0 0-10-15,-3 0 1 0,-4 3-6 0,-8 4-5 0,-4 7-4 16,-10 5-26-16,-8 6-44 0,-16 6-111 15,-10 8-261-15,-12 7-530 0,-18 8 169 16</inkml:trace>
  <inkml:trace contextRef="#ctx0" brushRef="#br0" timeOffset="82262.0878">1384 17074 1959 0,'-13'-5'116'0,"0"-1"-21"0,1 1-15 0,10 3-11 16,4 0-33-16,-1 0-7 0,5-1 4 0,1-3-5 15,7-2-2-15,6-8-4 0,9-5 5 16,5 0-1-16,7-1 2 0,2-3-2 0,10-1-9 16,2-2 0-16,6 1-6 0,2 0 0 0,5 0 2 15,4-1-4-15,5 1 4 16,1-2-3-16,4 1-2 0,5-3 4 0,-3-2 1 0,4 1 0 15,1-6 1-15,1 7-1 0,-5-1-3 0,-1 2-5 16,-6 4 1-16,-2 2-3 0,-6 1-1 0,-8 3 4 16,-5 6-7-16,-10-3 4 0,-6 5-2 15,-6 2 0-15,-12 2 8 0,-3 3-8 16,-10 2 5-16,-3 0-1 0,-6 4-6 0,-1-1 14 16,0 0 3-16,-1 2 10 0,1-4 5 0,-2 4-2 0,0-1-6 15,1 1-7-15,-1-1-6 0,2-1-5 16,0 1-5-16,-1-1 2 0,1 0-6 0,0 0 2 15,-1 0-1-15,1 0-7 0,1 0 7 16,-1 0-7-16,0 0-1 0,1 0 0 0,-1 1-4 16,0-1 2-16,0 0 3 0,0 0 3 0,0-1 4 0,0 0 0 15,0 1 4-15,0 0-3 0,0 1-1 16,0 0 2-16,0-1-1 0,0 0 4 0,0-1 0 16,0 1 1-16,0 0-1 0,0 0-5 0,0 0 3 15,0 0-2-15,0 0-1 0,0 0 4 0,0 0-4 16,0 0 3-16,0 0-1 15,0 0-3-15,2-1 5 0,-2 1-3 0,0 0 3 0,0 0 0 16,0 2-3-16,0-2 5 0,0 0-4 0,0-1 1 16,0 0 5-16,0 1-3 0,0 0 5 15,0 0-2-15,0 1-2 0,0-1 1 0,0 0-2 16,0 0 5-16,0-1-1 0,0 1 1 0,0 0 0 16,-2 0-5-16,4 0 1 0,-2 0 0 0,0 0 0 15,0 0 2-15,-2 1-4 0,2-1 3 16,0 0-4-16,0 0 0 0,0-1 6 15,0 1-6-15,0 0 5 0,0 0 0 0,0 1-2 0,0-1 4 16,0-1 1-16,0 1 3 0,0 0-2 0,0 0 2 16,0 0 0-16,0 0-4 0,0 1 3 0,0-1-4 15,0 0 0-15,0 0 1 0,0 0-4 0,0 0 1 16,0 0-4-16,0 0-2 0,0-1 3 16,0 1-2-16,0 0 3 0,0 0 0 0,0 1-5 15,0-1 4-15,0 0-3 0,0 0 1 0,0-2 4 16,0 2-5-16,0 0 4 0,0 0-4 15,0 1-3-15,0 0 3 0,0-1-3 0,0-1 4 16,0 1-1-16,0 0-3 0,0 0 2 16,0 0-4-16,2 0 2 0,-2 0-1 0,0-1 1 0,0 2 1 15,-2-1-3-15,4 0-1 0,-2 0-4 16,0 0-2-16,0-1 5 0,0 1-2 0,0 0 4 16,0 0 3-16,0 1-4 0,0-1 5 0,0 0-1 15,0 0 2-15,0-3 2 0,0 3-2 16,0 0 0-16,0 0-1 0,0 2-1 0,0-2 2 0,0 0 3 15,0 0 2-15,0 0 0 0,0 0 3 16,0 1-6-16,0-1-2 0,0-1 0 0,-2 1-3 16,2-2 1-16,0 2-4 15,0 2-10-15,2-4-8 0,-2 2-19 0,0-1-22 0,0-1-22 0,0 1-41 16,0 1-71-16,0 0-131 16,0 1-86-16,1 2-252 0,3 2-250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5-03-16T15:16:04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3285 3776 383 0,'-7'-14'373'0,"-1"-5"-30"0,0-5-119 0,-1 5-61 16,1 6-61-16,2 0-64 0,1 0 1 0,0 4-13 16,2 2 5-16,1 1-8 0,1 5 5 0,1 1-5 15,0 1-19-15,1-1 1 0,0 0-9 16,0 2-10-16,-1-2 17 0,2 0-10 0,-2 0-15 0,1 1-32 15,-1 0-58-15,1 1-9 16,-1-2-9-16,0 1-13 0,0-1-8 0,3 6 138 16,0 9 73-16,5 8 65 0,2 11 77 0,-1 6-100 15,-2 5-13-15,-2 10-3 0,-2 8-13 0,0 10-8 16,-5 8-25-16,1 8-4 16,-1 9 8-16,-1 8-2 0,-2 6 5 0,0 8 10 0,-2 6-12 15,1 6-9-15,0 9 6 0,0 6-3 0,3 5 1 0,0 10 25 16,0 8-3-16,0 12-1 0,3 8 1 15,0 7-13-15,2 8-2 0,0 6-2 0,2 6-8 16,0 3-7-16,3 2-8 0,2-1-6 0,1 2 2 16,0-5 0-16,3-2 7 0,-1 1 5 15,5-5-1-15,0-5 5 0,2-12-2 0,6-6-3 16,-1-7-3-16,5-10-3 0,-1-8-5 0,2-13-3 16,0-9 1-16,0-6-7 0,1-4 2 15,0 3-7-15,1-4 0 0,-2-1 1 0,0-7-4 0,-2-7 3 16,-4-5 2-16,-1-3-3 0,-4-4 1 15,0 5 1-15,-1 2 0 0,-2 1 1 0,-1 5 0 0,-2-5-1 16,-5-6 1-16,1-8-1 16,-3-5 5-16,-2-4 0 0,-2-7 0 0,-3-4 1 15,-1-9-3-15,-2-9 1 0,-1-7-1 16,-2-7-1-16,3-9 6 0,-2-5-6 0,2-7 1 0,-1-1-4 16,1-2-5-16,2-1 5 0,-1 2 0 0,1 3 3 15,0 4 4-15,0 3-7 0,-2 3 0 0,3 3-3 16,0 4-8-16,-1-1 11 0,1-6-1 15,0 0-1-15,1-7 3 0,-1-4-6 0,1-2-3 16,-2-3-1-16,1-4 1 0,0-1-1 16,0-5 2-16,-1 0-2 0,0-6 0 0,1 0-1 0,-2-3-2 15,1 2 2-15,-1 0 0 0,-3-3-1 0,0 5-3 16,-5-1-4-16,1 1-7 0,-4 4-2 16,-2 4-5-16,1 1-7 15,-3 2-6-15,-3 5-22 0,1 0-21 0,-3 1-38 16,0 1-82-16,-1-4-166 0,1-6-380 0,0-4-764 15</inkml:trace>
  <inkml:trace contextRef="#ctx0" brushRef="#br0" timeOffset="2626.0098">2820 3512 746 0,'-8'-5'121'16,"1"1"-64"-16,0-1-41 0,6 5-56 0,2 0-106 15,0 0-21-15,5 2 37 0,1 3 59 16,7-1 95-16,6 3 31 0,4-4-4 16,9-1 2-16,6-4 6 0,1-1-7 0,7-5-10 0,0-1-4 15,5-2-5-15,4-4 3 0,4-3 4 16,3-2 32-16,4 1 21 0,2-4 6 15,6 1-2-15,3-1-33 0,7 0-19 16,-1 1-4-16,4 1 9 0,3 3-1 16,2 0-5-16,6 2-15 0,3-1-6 0,1 6-10 0,4 0-3 0,3 2 8 15,4 4-11-15,0 0 6 0,2 2 0 0,2 0-6 16,6 1 1-16,2 1-3 0,5 0-1 0,2 1-3 16,1-1 3-16,7-1-1 0,1 1-1 0,5 0 1 15,-1-1 0-15,-2 0 0 0,7 0 2 0,0 0-1 16,3-1 0-16,1 2-3 15,4-4 3-15,3 2 9 0,3-1-2 0,6 2 6 0,3-2 0 16,6 0-6-16,3-2 1 0,2 1-3 0,6 2 7 16,3-2 1-16,1 1 1 15,7-1 1-15,2 1-8 0,3 0-4 0,3 0-3 0,4-1 2 0,5 0-2 16,1-2 3-16,4 2 3 16,6-3-1-16,0 1-4 0,2 0-3 0,0 0-2 0,8 1 0 15,-3-3 2-15,2 2 1 0,3 0 2 16,-3-1-2-16,1 1-3 0,-2 2 0 0,-2-1-3 15,1 1 2-15,-4 0 6 0,5 2 0 16,-4 0 2-16,-1-1-3 0,2-1-1 0,-2 2-1 0,0 0 4 16,-1 1-1-16,-5 1 1 0,-3 0 1 15,-2 0-4-15,-6 1 4 0,-4 0-6 0,0 0 0 16,-4 0 4-16,-2-2-5 0,-6 1 4 16,-1-1-3-16,-2 1-6 0,-2-1 6 0,-1 0-3 0,-4-1 2 15,-3-2 3-15,-7-1-6 0,-4-1 4 16,-3 0-1-16,-7-1-3 0,-3-2 6 0,-4-1 2 0,-4-3-2 15,-3 3 2-15,-2-2-3 0,-1-1-1 16,2 1-1-16,-1-1-1 0,1-1-1 16,1-1-2-16,-2 0 1 0,3 3 0 0,-2-2 0 0,-1 0 3 15,-2 2-2-15,-4-3 5 0,-1 0-2 16,-9 4-4-16,-2-1 2 0,-10 4-6 0,-10-1 5 16,-4 1 4-16,-12 1 0 0,-7-2 3 15,-11 1 0-15,-13-1 1 0,-5 0 6 0,-11 1 3 0,-10 1 9 16,-8-1 9-16,-6 0 9 0,-1 1 14 15,-10 0 11-15,-2 0 8 0,-2-1 3 0,-1 0 1 16,-1 1-4-16,1-1-3 0,-5 2-5 0,4 0-13 16,-6 3-7-16,4 1-16 0,-5 2-10 0,0 1-15 15,-1 0-18-15,0 0-17 0,0 1-20 16,-1-1-24-16,2 3 9 0,3 4 18 0,6 4 19 16,6 8 28-16,4 3-3 0,-4 2-10 0,0 1-1 15,-5 1-4-15,1 8 3 0,-2 3 4 0,1 4-1 16,-3 7 5-16,0 5 1 0,-6 4 1 0,3 7 2 15,-5 0 1-15,-3 0-3 0,1 6 1 0,-2 4-2 16,-2 7 1-16,-2 3 1 0,1 6 0 16,0 4 3-16,0 4 1 0,4 1 3 0,1 6-3 15,-2 2 5-15,7 6 0 0,-2 4-4 0,2 5 2 16,3 1-4-16,-1 1-2 0,4 4 6 16,2 2-4-16,-1 4 1 0,3 6 0 0,4-2-4 15,1 1 7-15,1 2-1 0,2 0 3 0,1 5 4 16,-3 2 0-16,2 3 1 0,0-1 3 15,0-2-5-15,1 2-2 0,-1-3 0 0,-2-1-5 16,-1-3 2-16,-5 2-2 0,-1 3 0 16,-4 4 0-16,0-3-2 0,0-2 4 0,-3-6 1 0,4 1-1 15,-2 4 2-15,-1-2-5 0,2 1-1 16,-1 3 0-16,-4 0-2 0,2 4 3 16,-1 1 2-16,4-2 1 0,1-2 0 0,4-5-1 0,-1 5 4 15,3 1-1-15,1-2 8 0,1-2-5 0,3 2 1 16,0 0 1-16,-3 7-8 0,0-3 6 15,1 0-4-15,0-4-1 0,-2-5 5 0,3 3-3 0,0-4 1 16,-6 0 1-16,-1-2-1 16,-3-3 3-16,-3 4-1 0,-7 0 0 0,-6 0-1 15,-2-3-7-15,3-8 1 0,-1-4-3 0,-1-4 2 0,2-1 5 16,-2-3-4-16,-1-2 1 0,1-2-2 16,1-5 0-16,3 2 11 0,2 2 6 0,1-4 6 15,2 2 5-15,1-1-3 0,2 1-6 16,3 0-6-16,-1 0-4 0,-2 2-6 0,3-3 3 15,-4-4-1-15,3 0-1 0,-1-6 4 0,3 0-4 16,-5 4-2-16,2 0 2 0,-2-3-9 0,3-3 6 16,1-9 2-16,1-5-6 0,2-2 12 0,-1-1-12 15,-2-1 2-15,-3-3 2 0,2-3-10 0,-5-6 9 16,0-3-4-16,-1-4 2 0,-1-7 6 16,0 0-3-16,-3-8 2 0,3-6-2 0,0 1-2 15,-1-7 1-15,1-2-2 0,-2-4 4 0,3-4-1 16,-2 1 2-16,1-3-3 0,0-4-2 0,-2-2 2 15,-2 1 3-15,3-3 5 0,-3 0 5 16,-1 2 2-16,-2-3 3 0,-4 1-3 16,1-1-2-16,-6-2-1 0,1 1-4 0,-7-2 7 0,-1-1-5 15,-6 4-2-15,-4-5 1 0,-6 2-6 0,-9-4 2 16,-9-1 3-16,-6-2-5 0,-14-2 2 16,-7 1-3-16,-10-2-3 0,-13-2 2 0,-4-1-2 0,-12-3 5 15,-10-1 1-15,-12-2-3 16,-8 1 1-16,-9-4-4 0,-7 2 1 0,-5 0 0 15,-8-3 3-15,-5 2 0 0,-3 0-3 0,-9-1 3 0,2 1-5 16,-6 1 2-16,1-4 3 0,-4 3-4 16,1-1 6-16,-5 3-5 0,-3-1-1 0,-3 0 0 15,-3 1-3-15,-7-3 3 0,-2 4 3 0,-5-2-1 16,-8 2-1-16,-4 2-4 0,-2 0-1 0,-4 2 1 16,-3 0-1-16,0 0 2 0,-3 1-1 15,0 0 3-15,-5-1-4 0,-3 0-1 16,-2 0 1-16,-3 2-15 0,-4 1 4 15,1-1 2-15,-2 2-3 0,-1 0 14 0,3 0-5 0,3 0 2 16,-1 0 3-16,8 2 0 0,-1-1 3 16,2 0 1-16,3 0-2 0,1 2 1 0,4 0-1 0,2 1 2 15,-1 1 3-15,2 0 0 0,1 2-2 0,0 2-3 16,-3 0 0-16,1 3 0 16,4-1 5-16,-1 4 0 0,6-3-3 0,2 1 1 0,6-1-4 15,1 2 0-15,3-1 2 0,-2 2 1 16,5-1 3-16,3 0-3 0,7 0-2 0,7-1 2 15,9-1-4-15,4-5 3 0,12 1 6 0,7 0-4 16,8-2 4-16,9 1-5 0,7-5-4 0,5 2 4 0,6-3 0 16,3-1 4-16,5 1 4 0,4 0-7 15,7 1-3-15,1 0-4 0,3-1-2 0,6 1 4 16,3 2 4-16,4-1 1 0,7 0 1 0,1 1-2 16,4 0-2-16,2 0 0 0,9-2 2 15,1 1 0-15,10-1 5 0,4-1-1 0,8 0-8 16,4-1 4-16,6-1-4 0,5-1 4 0,3-1 11 15,5 1-6-15,4 0 1 16,5-1-4-16,6 2-4 0,1 0 5 0,5-1-1 0,2 1 5 0,2-2 4 16,3 2-5-16,2 1-5 0,0-2 1 0,0 0 0 15,2 0 1-15,1-1 4 0,0 1-3 16,-4 1 0-16,3-3 1 0,0 1 0 16,-3-3-1-16,1-1 2 0,0 0 1 15,-2-1 4-15,2-2-4 0,-3-4-5 0,0-2 0 16,-1-8-4-16,-1-7 7 0,-2-5 6 0,-4-7-6 0,3-4-2 15,0-8-6-15,0-6-4 16,1-7 0-16,1-9 4 0,6-7 2 0,2-8 0 0,1-5 3 16,4-2-6-16,2-4-1 0,2-3 2 0,1-2-2 15,-1-3 3-15,-1 0 0 0,0-2-1 0,-4 0-1 16,-3 2-3-16,-5 0 2 16,-5 0-1-16,-1 0 2 0,-2 0 0 0,-5-3-1 0,-4 3 2 0,-1 2-1 15,-4 3-1-15,-1 0 3 16,1 1-1-16,-2-4 4 0,1 3 1 0,2-2-1 0,0 4 0 15,2-1 7-15,4 5 2 0,1 2-4 0,7 0-3 16,5 1-6-16,4-3-2 0,4 0 3 0,3 5 2 16,4 6-4-16,5 6 3 15,0 10-3-15,6 3-2 0,0 6-3 0,2 2-4 0,2 5-2 16,-1 7 0-16,0 4-5 0,-1 6-7 16,-1 2-7-16,-5 6-10 0,2 3-4 0,0 5-3 0,-6 5-18 15,0 0-27-15,-2 3-78 0,-2-2-210 16,-2-5-614-16,0-4-458 0</inkml:trace>
  <inkml:trace contextRef="#ctx0" brushRef="#br0" timeOffset="3089.4924">8334 3316 1 0,'17'-20'0'0,"9"-3"0"16,6-4 0-16</inkml:trace>
  <inkml:trace contextRef="#ctx0" brushRef="#br0" timeOffset="3832.1975">8631 3038 1 0,'0'-5'0'0,"-2"0"0"16,1-3 0-16,-3 4 0 0,3 1 82 0,0 0 258 15,1 2-53-15,0-2-68 0,0 0-59 0,0-2-44 16,0-2-41-16,2-1-27 0,-1-1-28 0,4-1-20 16,-3-3-16-16,6-1 1 0,-4-2 0 15,5-2 11-15,0-1 23 0,0 2 25 0,-5 3 48 16,3 6 34-16,-6 6 7 0,-1 1-12 0,0 1-31 15,0 1-26-15,-1 0-7 0,1-1-5 16,0 1 0-16,0-1-5 0,0 1-9 0,-1-1-11 16,1 2-9-16,0-1-10 0,0-1-8 0,-1 1-9 15,1-1-14-15,0 0-15 0,0 3 17 16,0 7 11-16,-4 8 22 0,3 8 27 16,0 6 0-16,-1 7 0 0,-2 6-6 0,0 7-8 0,3 8-7 15,0 8-2-15,0 7-2 0,0 9 1 0,-4 3-1 0,3 9-3 16,-6 4-3-16,4 3 1 15,-4 2-5-15,3 5-4 0,-1 2 0 0,2 7 8 16,-2 5-25-16,4 5 37 0,-1 4 1 0,3 4-9 16,2 0 26-16,1 8-32 0,0 0 1 0,4 4 4 15,0 2 2-15,4 5 0 0,-1 4 0 16,2 2-7-16,1 1-1 0,3-1 2 0,-2 2 1 0,1 3 1 16,0 0 0-16,0 1 0 0,0 3 1 15,2 1 3-15,-2 1-2 0,3 5 0 0,0 1 1 16,-3 6 4-16,2 2-1 0,-5 4 1 0,4 0-3 15,-6 3-4-15,-1 0-1 0,-3-1 0 16,2 0-4-16,-3-2 1 0,1-1-1 0,-2-2 6 16,-1 2 2-16,-2-1-1 0,-1 2 3 0,0-1-11 15,-2-3 0-15,-3-2 0 0,2-1-2 0,-4-3 5 16,5 0-2-16,-4-4-1 16,3-3-2-16,-1-3-1 0,0-5 1 15,3-1 0-15,1-1 2 0,0 0 0 0,1 5-2 0,3 3 2 16,-2-2-1-16,2-4 0 0,2-5 5 0,3-6 0 0,0-1 4 15,0-5-1-15,1-4-3 0,1 0-2 16,1-3-3-16,-2-5 3 0,1-3-3 0,2-2 3 16,-3-4 1-16,1 0-2 0,-3-6 5 0,-1-4-8 15,-3-5 2-15,2-7 0 0,-3-2-7 0,0-7 6 16,0-6-5-16,0-5 0 0,-2-10 6 0,0-5-5 16,0-6 5-16,0-10 0 0,3-4-5 15,-2-3 4-15,1-5-3 0,-1 1 2 0,4-4 1 16,0 1-1-16,-1 0 1 0,-3 0-4 0,1-1-3 15,1-3 5-15,-2-1-2 0,0 0 4 0,2-1 5 16,-2 4-5-16,0 0 0 0,5-2-4 16,-4 0-4-16,4-5 1 0,-3-4 0 0,1-1 2 15,-1-3-4-15,3-6-6 0,-4-6-10 0,-1-9-5 16,-1-3-23-16,3-4-27 0,0-3-58 0,6-7-264 16,1-14-749-16</inkml:trace>
  <inkml:trace contextRef="#ctx0" brushRef="#br0" timeOffset="6119.4473">13488 2771 1221 0,'-18'-8'104'0,"-3"-4"49"0,-4 3-29 0,8 2-12 16,8 4-23-16,5 3-42 0,4 0-36 15,0 0-32-15,1 1-33 0,1-1-44 0,-1 2-52 16,-1-1 8-16,1 6 29 0,0 4 54 0,3 10 71 16,1 10 25-16,-1 9 9 0,2 5 2 15,-3 6-5-15,3 3-15 0,-3 3-8 0,1 6-2 16,1 6 1-16,-3 6-4 0,2 6-4 0,0 3-2 16,-3 8-9-16,3 3 15 0,-3 4-2 15,1 8 7-15,-1 2 6 0,-1 7-5 0,1 10 3 16,0 3 15-16,4 9 11 0,-1 6 1 0,3 5 0 0,-1 6-19 15,2 4-8-15,1 6-5 0,3 5-1 16,-2 10 8-16,0 9-3 0,0 8 2 0,-2 5-1 16,-4 2-12-16,2 2 4 0,-5-1 1 0,0 1 4 15,-2 1 4-15,0-1-4 0,-5 2-1 0,1-1 3 16,-4-1 9-16,-1 0 8 0,-1 0 8 16,-2 0-2-16,-1 3-6 0,3 1-5 0,1 3-14 15,0 3-3-15,2 4-5 0,4 0-8 16,0-2-1-16,1-4-4 0,10-9 3 0,-1 1-1 15,4-3-1-15,5 2 2 0,-2-2 0 0,6 0 2 16,0 1 3-16,1-3 1 0,-3 8-5 16,-3 4-2-16,0 1-1 0,0-4 2 0,-3-7 2 15,0-7-2-15,-2-7 0 0,-4-2-4 0,1-6 1 16,-5-5 1-16,-1-3 0 0,-2-4 3 0,-4-5 0 16,3-4-2-16,-5-9-2 0,1-6-2 0,0-4 3 15,0-8-1-15,-1-7 7 0,3-6 2 16,-2-8 2-16,5-6 1 0,-2-6-3 0,4-8 2 0,1-2 1 15,3-4 3-15,0-7 5 0,3-1 0 16,-2 0-1-16,2 1-4 0,2-1-3 0,2 3-3 16,-2-1-6-16,1-3 1 0,0 1-3 0,0-2-2 15,-1-1 3-15,1-1-3 0,-3-6 2 16,-1-4 0-16,2-6-7 0,0-5 1 0,-3-6-6 16,3-9-7-16,0-6-16 0,-2-12-32 0,2-6-32 15,1-7-34-15,0-4-26 0,3-7-51 16,4-4-147-16,0-7-341 0,2-9-181 15,3-12 803-15</inkml:trace>
  <inkml:trace contextRef="#ctx0" brushRef="#br0" timeOffset="7075.9074">18477 2280 2837 0,'2'0'58'0,"0"0"-47"0,-1 0-25 0,-2 0-15 16,2 1-16-16,-1 0-11 0,1 0-13 0,1 1-15 15,-2 0-29-15,1-1-54 0,-1-1-52 16,0 1-32-16,0 0 3 0,2 4 84 0,3 12 121 15,10 14 67-15,4 17 67 0,6 16 2 0,3 9-42 16,-1 9 4-16,-2 7-16 0,-3 8-4 0,-2 3-2 16,-4 8-6-16,-2 4-1 0,-1 6-6 15,-3 8-2 1,-1 6-2-16,-1 4-2 0,-1 7 1 0,-4 3 2 0,0 1-1 0,0 11-2 0,-3 1-6 16,0 3-4-16,-2 2-4 0,2 1 0 0,-1 4 2 15,1 0 0-15,-3 3 0 0,3 1 4 16,0 3-1-16,3 1 5 0,0 3 0 0,0 2 0 15,1-2 2-15,3 9 2 0,1 0 4 16,0 4 4-16,3 4 3 0,1 3 6 16,1 6-2-16,4 3 0 0,-1 4-2 0,2 3-7 0,0 5 1 15,-4 0-5-15,-1 1-4 0,0 2-2 0,-3-5-7 16,-5 2-1-16,0-1 0 0,-3 2 4 16,-2-1-1-16,0-1 3 0,-4 0-1 0,-1 1-3 15,-3-5 1-15,1-2 2 0,0-2-2 0,-1-4 2 16,0-3 2-16,2-3-5 0,1-2 2 15,2-5-1-15,2-5 2 0,1-3 9 0,1-2 5 0,1-2-2 16,-1-1 1-16,3-6 10 0,-1-7 4 16,4-9 9-16,0-8 4 0,3-4-18 0,-1-4 0 15,0-4-8-15,-3-6-6 0,0 0 5 0,0-3-7 16,-2 4 2-16,1 0 2 0,-1 0-6 0,-4 2 9 16,0-3-4-16,-5 3-6 0,-3 0 5 0,-1 1-9 15,0-6 3-15,0-9 1 0,5-9-4 16,2-11 1-16,0-6 0 0,4-6 0 15,1-11-1-15,2-14-4 0,2-10-6 0,2-17-7 16,0-10-4-16,1-5-3 0,-1-7-4 0,2-7-3 0,-2-2-12 16,2-7-21-16,-1-2-23 0,-2-5-26 0,-1-3-32 15,2-8-51-15,-3-3-40 0,-2-5-67 16,-2-1-100-16,-2-5-218 0,-2-10-104 0,-6-2 719 16</inkml:trace>
  <inkml:trace contextRef="#ctx0" brushRef="#br0" timeOffset="8160.4561">2040 7086 2455 0,'-4'-21'-5'0,"1"-3"-22"0,0 1-14 15,10 11-11-15,5 4 14 0,7 5 3 16,14-1 12-16,13 2 12 0,11 3 0 0,9 2 8 16,6 2 0-16,6 4 3 0,4-1 2 0,7 3-2 15,6-1-1 1,8 1 2-16,11 1 3 0,8-5-1 15,7-3-1-15,7-3-2 0,10-5 0 0,7-2-3 0,11-3 3 16,6-5 0-16,7 0-4 0,11-4 4 0,6-3-1 0,6-1 0 16,10-5-1-16,0 3 1 0,4-3 2 0,5-4 3 15,8-1 1-15,3 1 4 0,3-3-3 0,7 5 4 16,-2 1 0-16,2 0 1 0,4 2 6 16,0 0 8-16,2 1 10 0,6 2 2 0,5 3 0 15,3-1-7-15,7 0-8 0,4 1 0 0,-2 2-4 16,12 0 4-16,-3 2 0 0,7-2 0 0,8 1 0 15,0 2-7-15,4-2 0 0,3 0-8 0,0 4-1 16,5-1 2-16,0 3-8 16,6 1 5-16,0 0-3 0,2 2-2 0,2 0-8 0,-5 2-10 15,7 3 3-15,-2-1 1 0,2 3 11 0,1 0 11 16,-3-1-2-16,0 4 1 0,-3 0 0 16,1 3-2-16,-5 1-4 0,-5 2 1 15,0 2-2-15,-9 0-2 0,-6 4 1 0,-4-1-4 0,-12 1-2 0,-3 2 3 16,-9-1-3-16,-8 1 4 0,-2 2 2 15,-4-2 0-15,-5 2-1 0,-4-2 1 0,-3 0-2 16,-4 1-1-16,-6 1 4 0,0 0-3 0,-6-2 3 16,-5 2 0-16,-4 1-1 0,-6-1 0 15,-10 3-5-15,-6-4 0 0,-8 2 2 16,-8-1-1-16,-7-4 5 0,-6 3 2 0,-11-1 0 16,-10-2 0-16,-10 4-1 0,-6-6-2 0,-7 1 0 0,-3-2 0 15,-11-2 2-15,-7-1-1 0,-6 0 0 16,-10 0 2-16,1-2 0 0,-7 1 4 0,-7-4-1 15,-3 0 3-15,-10 0 0 0,-5-3 2 0,-11 2 1 16,-5-2 3-16,-9-2 5 0,-4 1 3 0,-11 1 0 16,-3 0 0-16,-3 1-5 0,0-1-4 0,0 0-3 15,0 0-2-15,0-1 0 0,0 1-5 16,0 0 0-16,0 0-4 0,0 1 0 0,1-1 1 16,-1 0 0-16,0 0 2 0,1 0-1 0,-1-1-1 15,1 1 0-15,-1 0-3 0,0-1 0 0,0 1 0 16,0 0-1-16,0-1-3 0,-1 1-8 15,0-1-13-15,-1-1-24 0,-3 0-37 0,1-3-77 16,-8-2-157-16,-8-2-492 0,-16 0-456 16</inkml:trace>
  <inkml:trace contextRef="#ctx0" brushRef="#br0" timeOffset="10169.6983">8952 4208 1 0,'-9'-6'60'0,"-6"-3"338"16,2-2-64-16,3 3-52 0,2 1-71 0,2 1-48 16,1-1-40-16,1-1-34 0,-1-1-15 15,4 1-3-15,1-2 0 0,0 2-2 0,1-1-8 16,4 2-15-16,-3 4-25 0,0 2-30 0,-1 1-48 15,-1 1-29-15,1 6 7 0,5 2-5 16,-3 9 54-16,3 9 41 0,-3 8 13 0,-1 9 28 0,-1 8-2 16,2 6-10-1,-6 3-8-15,3 7 7 0,-1 5-6 0,0 6-2 0,1 2-4 16,1 3-11-16,4 2-5 0,0 1 0 0,3-5-1 16,2 2-2-16,0-11-1 0,0-10-1 0,-1-10 0 15,-1-17 3-15,-2-10-2 0,-1-8 1 0,-3-9 35 16,-2-4 46-16,0-5 61 0,0 0 53 0,0-1-21 15,-6-5-46-15,-4-7-62 0,-2-11-53 0,-7-13-17 16,0-11-3-16,3-6 2 0,-1-6 0 16,-1-5 0-16,6-5 0 0,-2-5-3 0,3-5 0 15,0-3 0-15,3-2 3 0,1 1 3 0,4-3-1 16,3 4 0-16,3 2-2 0,3 2-4 0,-1 9 3 16,5 9 0-16,-1 10 0 0,-1 11-1 15,0 10-5-15,-2 7-3 0,2 7-7 16,-1 4-9-16,-2 4-9 0,3 4-8 0,0 4-3 0,1 1 3 15,3 4 7-15,4 3 7 0,2 3 6 16,2 7 1-16,3 2 4 0,0 5 5 0,-1 9 2 16,-1-2 5-16,1 5 3 0,2 1 1 0,-2-1 0 15,1 3-1-15,-1 1-1 0,-1-2 1 0,0-1-1 16,-2-7 1-16,-7-8 1 0,-3-8 3 0,-2-7 10 16,-6-5 17-16,-1-3 24 0,-1-2 24 15,0 1 4-15,-4-5-17 0,2-7-26 0,-5-8-25 16,-1-7-15-16,-3-8-2 0,5 0-2 0,2-7-1 15,2-5 1-15,0-3-3 0,7-3 2 0,0-4-2 16,5 5-4-16,2 5 2 0,3 8-5 0,2 7 0 16,2 6-3-16,-3 5 0 0,4 7-5 15,0 3-2-15,0 6-6 0,0 4-2 0,1 4 4 16,3 4 1-16,-2 5 7 0,6 5 8 0,-3 8 3 16,-3 4 4-16,-2 4 5 0,0 7 0 15,-6 3-1-15,4 0 1 0,-6 5 0 0,-1-1 1 16,-4 1 1-16,0 1 1 0,0-2 0 0,-2 1-2 15,-1 1 1-15,2 1-1 0,-2 0-2 0,-2-2-5 16,3-3-18-16,-3-1-61 0,0-2-86 16,0-3-154-16,0-4-312 0,0-6-307 0,6-6 290 15</inkml:trace>
  <inkml:trace contextRef="#ctx0" brushRef="#br0" timeOffset="10963.6996">10164 4246 1922 0,'-19'-12'25'0,"-3"1"-24"0,-11-3-3 15,1 8 4-15,2 3-3 0,2 3 5 16,-2 2 2-16,0 2 0 0,3 4 11 0,0 2 8 16,2 2 4-16,3 7-1 0,1 1-5 0,1 5-4 15,-1 4-4-15,4 5-1 0,0 6-4 0,2 4-3 16,2 1 1-16,1 1-5 0,5 0 1 15,0 1-5-15,3-4 3 0,6 0 3 0,2-3-3 16,6-2 1-16,5-4 1 16,3-6 0-16,6-6 14 0,2-4 15 0,2-10 6 0,5-5 11 15,2-9 5-15,1-5-1 0,1-9-5 16,2-5-6-16,-2-5-10 0,-1-5-3 0,-2 1-3 0,-6-3 0 16,-2 0 5-16,-9 0 2 0,-2 1 3 15,-7 0 1-15,-6 0-13 0,-4-3-8 0,-4 2-4 16,-4 4-13-16,0 9 2 0,-2 5-4 0,-1 7-7 15,0 5-1-15,-3 4-7 0,-1 4-5 0,0 5-2 16,-3 4-2-16,2 8 4 0,-2 3 3 0,3 6 4 16,3 0 3-16,4 1-28 0,4-3-3 15,5-3-9-15,2-2-1 0,7-2 30 0,3 0 16 16,4 0 18-16,2-1 0 0,4-4 0 0,4-4-5 16,-1-4-6-16,0-4 10 0,-3-4 3 0,3-4 5 15,-4-5 8-15,0 0 0 0,-5-3 6 0,0-2 1 16,-1 0 0-16,-4-1 6 0,-3-2-4 15,0-1-5-15,-3-4-2 0,-1-3-12 0,0-1-2 16,0-5-3-16,0 1-7 0,1 0-4 0,1 2-3 16,3 3-4-16,-1 3-4 0,3 4-7 15,5 1-5-15,0 2-1 0,3 3-4 0,7 1 0 16,1 5 2-16,4 2-1 0,1 7-17 0,1 4 8 16,0 5 3-16,-3 3 6 0,-1 3 22 15,0 4-5-15,-7 0-12 0,-3 2 3 0,-4 1-1 16,-5 1 4-16,-3 0 11 0,-1 2-2 0,-6-1 4 15,-5-1 6-15,0 0 8 0,-3-6 8 0,-3-1 11 16,-1-5 7-16,1-4 11 0,0-4 7 0,-1-3 5 16,-1-2 3-16,2-6-4 0,0-2-10 0,0-5-12 15,2-3-9-15,1-2-11 0,0-3-5 16,2-4-7-16,4-5-9 0,2-2-5 0,3-5-1 16,4 3 8-16,5 0-11 0,2 3-2 15,5-1-7-15,3 3-8 0,3 7 9 0,0 3 6 0,0 7 4 16,-1 3 3-16,2 5 4 0,-1 3-1 0,3 0-3 15,-1 5 0-15,-1 2-7 0,2 4 3 16,-3 5 1-16,1 4 3 0,-6 3 7 0,1 7-2 16,-2 2 0-16,-3 3 1 0,-3 1-1 0,-3 3 3 15,-2 2-1-15,-3-3 1 0,0 2 0 16,-4-2-12-16,0 1-33 0,-4-3-56 0,0 2-111 16,2-2-264-16,-3-2-471 0,2-5 43 0</inkml:trace>
  <inkml:trace contextRef="#ctx0" brushRef="#br0" timeOffset="11398.4602">11078 4039 2433 0,'-11'-12'466'0,"4"2"-445"0,-2 0-31 16,8 8-42-16,2 2-71 0,1 5 19 0,3 8 15 15,1 9 37-15,5 11 62 0,1 7-7 16,1 9-1-16,-1 7 1 0,0 5 0 0,0 7-12 16,-3 2-23-16,0 1-30 0,-1 0-47 0,2-4-39 15,0-7-65-15,-5-6-16 16,2-13 32-16,-4-11 45 16,3-16 143-16,4-15 105 0,5-12 67 0,3-11 52 15,3-13-18-15,0-9-25 0,2-6-17 0,-2-7-25 16,0-4-17-16,-3-5-28 0,0-4-26 0,-3-5-23 0,-1 1-15 0,0 0-6 15,-2 4-4-15,-3 12-4 0,-2 10-2 0,-1 12 7 16,-2 17 8-16,-4 8 6 0,0 8-11 0,-2 2-38 16,0 5-67-16,1 3 1 0,-3 9 11 15,1 9 33-15,-5 13 60 0,-2 6-11 0,2 3-2 16,-4 3-4-16,3 2-2 0,1 2 3 16,1 0 1-16,3-1 1 0,1 2 5 0,3-1-3 0,3-2-1 15,1-10-2-15,4-3-7 0,2-7-17 0,-1-3-23 16,2-6-33-16,2-6-57 0,1-11-95 15,5-5-160-15,1-13-322 0,5-5-169 0,0-9 795 16</inkml:trace>
  <inkml:trace contextRef="#ctx0" brushRef="#br0" timeOffset="11604.1401">11882 3764 1 0,'3'-37'445'0,"-2"-6"60"16,-1-4-120-16,-1 19-106 0,-4 17-85 15,0 3-88-15,0 3-64 0,-1 5-57 0,-3 3-40 0,-3 4-5 16,-5 7 6-16,-3 11 19 0,-1 7 18 15,-4 6 10-15,-1 3 13 0,0 4 16 0,0 2 15 0,6 2 20 16,-1 2 7-16,2-2 13 0,3 2 10 16,0 1 3-16,6 0-2 0,1 2-20 0,0-3-19 15,7-1-22-15,2 0-11 0,6 0-2 16,0-2-1-16,4-2-2 0,4-2-7 0,1-4-13 16,1-2-34-16,-2-1-57 0,-3-4-77 15,-1-3-121-15,-4-3-201 0,-2-7-262 0,-7-7 205 16</inkml:trace>
  <inkml:trace contextRef="#ctx0" brushRef="#br0" timeOffset="12045.8571">11569 4619 1 0,'-9'-27'598'16,"-3"-7"-105"-16,0-7-116 0,5 8-79 16,7 10-72-16,2 6-69 0,4 2-63 0,3 3-56 15,5-1-31-15,6-1-12 0,4 0 0 0,4 0 2 16,3 0 2-16,4 3 3 0,1-3-2 16,3 4 2-16,2-1-1 0,-8 0-3 15,0 1-1-15,-5 3 2 0,-8 0-2 0,-2 1 4 0,-10 4 10 16,-6 0 16-16,-2 2 8 0,-3 2-3 0,-2-2-15 15,-4 1-23-15,-4 1-12 0,-2 5-3 16,-6 1 7-16,1 4 11 0,0 1 6 0,1 4 9 31,2 3 3-31,2 1-3 0,5-1 0 0,5 0-4 0,5 1 1 16,2-1 7-16,6-1 0 0,6 0 4 0,5-6 4 0,4 0-3 0,3-6 8 0,4-2 0 16,1-5-6-16,2-4-12 0,4-4-10 15,-4-5-3-15,0 0-2 0,-3-8 8 0,-4-2-1 16,-3-4 3-16,-5-2 1 0,-2 0 5 15,-3 2 10-15,-5-2 2 0,0-1 6 0,-3-2 3 0,-4 3-2 16,0 2 5-16,-2 4 5 16,0 4 0-16,-3 6 6 0,0 6-7 0,1 4-12 15,1 1-16-15,1 4-29 0,-2 0-10 0,0 6 1 16,-7 5 5-16,-4 10 16 0,-2 5 4 0,-5 4 1 16,2 1 3-16,-2 1-2 0,2-4 1 0,2 0-1 15,2-6-1-15,4-3 0 0,2-7-5 0,1-4-4 16,7-5-5-16,4 0 3 0,4 1 1 0,2 1 7 15,1-1 8-15,2-1-1 0,6-2 2 0,3-4-13 16,7-3-47-16,5-3-70 0,3-4-109 16,1-2-159-16,8 2-313 0,-5-1-286 0,-3 1 621 15</inkml:trace>
  <inkml:trace contextRef="#ctx0" brushRef="#br0" timeOffset="12544.5957">12630 4037 602 0,'-3'-5'396'0,"-2"-1"-143"16,-5-1-126-16,-4 7-84 0,2 8-18 0,-8 4 7 16,-2 6 22-16,-6 6 22 0,2 7 23 15,-4 2 12-15,1 3 0 0,-1 5-7 0,4-1-19 16,0 1-19-16,4 0-23 0,6-4-23 0,3-4-17 16,7-2-6-16,6-5 5 0,5-1 19 15,5-2 6-15,4-4 4 0,2-4 1 0,2-4-4 16,6-8 9-16,2-6 2 0,3-4 0 0,2-8-1 15,2-6-11-15,4-5 1 0,-4-5-7 0,2-2-3 16,-2-2 7-16,-5 1-3 0,-4 2-1 16,-3 4-2-16,-7 7-6 0,-6 7-2 0,-1 4-5 15,-6 8-8-15,-4 3-14 0,-4 4 2 0,-1 7 0 16,-4 5 6-16,-7 6 16 0,-2 6-6 0,-1 4 0 16,-1 1 0-16,1 0-5 0,5-3 3 15,1-6-2-15,8-5-3 0,4-4 3 0,3-8-8 16,3-3 9-16,3-3 13 15,1-5 8-15,8-6 15 0,-1-6-6 0,7-5-8 0,1-10-4 0,4-5-8 16,-2-3 0-16,1-2 1 0,-3-2-1 16,1-2 2-16,-4-2 2 0,-2-3 3 0,-7 0 0 15,-4-2 3-15,-5-1-3 0,-5-2-1 0,-1 0 1 16,-4 2-1-16,0 5 1 0,-1 6-1 0,-1 10-3 16,0 10-2-16,5 11-13 0,-1 6-16 15,2 8-15-15,-4 6-9 0,-3 9 5 0,1 12 11 16,0 11 14-16,0 6 6 0,6 3-1 0,6-1-3 15,8-4-12-15,11-5-9 0,13-8-14 16,11-5-38-16,16-5-81 0,9-5-177 0,12 1-528 0,1-2-414 16</inkml:trace>
  <inkml:trace contextRef="#ctx0" brushRef="#br0" timeOffset="14617.1703">3301 9566 1371 0,'-7'-5'3'0,"-2"2"9"0,-1-2 19 0,4 5 19 16,5 0 15-16,1-3-2 0,1 3-26 0,0 0-37 16,2 0-46-16,-1 0-61 0,-1 3 21 0,7-3 30 15,3 2 32-15,8 0 59 0,3 1-6 0,7-2-2 16,4 1 4-16,5 1 0 0,3-1-17 15,-1-1-19-15,4 2 30 0,6-1 10 0,5 2 13 16,9-3 16-16,2 1-36 0,2-2-12 16,6-1-2-16,-1 0-1 0,11-2 5 15,4-1 1-15,7-1-2 0,8-2 11 0,8-3-1 0,6 0 5 16,5-2 4-16,6-2-9 0,9-1-3 0,4 2-7 16,3-2-4-16,7 1-5 0,1-1-4 15,11 1 7-15,-1 0-3 0,8 1 8 0,1 2 2 16,2 2-4-16,3-1 3 0,3 2-4 0,-1-3-4 15,4 2 3-15,0-2-5 0,3 1 2 0,4-4-3 16,3 1 26-16,1-1 6 0,4 0 1 16,3-2 4-16,-1 0-25 0,3-3-2 15,2 2-5-15,4-3-1 0,-2-1 15 0,-1 1 4 0,4-3 2 16,-2 0 2-16,5-2-21 0,5 0-2 0,1 1-6 16,2 1-1-16,0 3 4 0,0-1-8 0,0 6 5 15,-1-2 1-15,-2 1-6 0,-2 0 7 16,2 1 0-16,-5 4 0 0,-3 0 1 0,-4 2-3 15,-4 3 0-15,-6-1-1 0,-1 2 0 16,-6 0 0-16,-4 3 0 0,-3 0 0 0,-6 3 1 16,-1 0 1-16,-4 2-1 0,-4 2 0 0,2 0 0 0,-3 2-1 15,-1-2 0-15,0 1 4 0,5 0-6 16,-4 2 3-16,7-1-3 0,-8-1-2 16,7 3 8-16,-4-3-5 0,1-1 1 0,-4-1 2 0,-2-2-5 15,-1-1 4-15,-4-1 3 0,-5 0-4 16,-5 0 1-16,-5 0 0 0,-6-1-2 0,4-1 2 0,-8 1-2 15,-3-2-2-15,-5 2 1 0,-1-1 1 16,-1 1 0-16,0 0 4 0,1-1-4 0,-3 2 0 16,-3 0 3-16,-4 0-5 0,1 2 2 0,0-2 1 15,-3 1-4-15,-3-1 4 0,1 1-1 0,-7-1 1 16,-1 0 4-16,2 1-5 0,-1-2-1 16,0 1 0-16,3 0-2 0,-7-2 1 15,2 2 0-15,-4 0 0 0,-3 0-2 16,3 1 2-16,-1 0 0 0,1 0 1 0,0 0 0 15,-5 0-2-15,-1 2 2 0,-1-1-1 0,-5 0 1 16,6 1 3-16,-1 0-4 0,0 1-1 0,5-1 1 0,-3 2-4 16,2-1 3-16,0 3 0 15,-1 0-2-15,3-2 3 0,1 4 1 0,-1 0-1 0,3-1 3 16,-5 3-3-16,-1-1-2 0,-1-1 1 0,-2 1-1 16,-5-2 5-16,-4 3-2 0,-2-3 1 15,-4-1-3-15,-3 3-1 0,-9-4 3 0,-3-2 3 0,-14 1 0 16,-3-3 0-16,-8 2 3 0,-10-4 3 15,-2 0 2-15,-3-2 11 0,-8 0-2 16,-1 0 6-16,0 1 1 0,-2 0-6 0,0 0 0 0,0-2-5 16,5 1-7-16,-1-2-2 0,6 1-6 0,2 1 0 15,2-2-3-15,2 4-2 0,2-1 0 0,-2 1-2 16,1 0 2-16,-7-1-3 0,-3 3-11 0,-4 2-21 16,-9-2-23-16,-3 4-39 0,-11 2-67 15,-8 5-138-15,-17 0-473 0,-16 2-627 16</inkml:trace>
  <inkml:trace contextRef="#ctx0" brushRef="#br0" timeOffset="15590.6815">4025 8148 1495 0,'-11'-29'541'0,"-2"-8"-455"0,-2-2 7 15,2 15-2-15,4 13-29 0,0 2-29 0,2 4-24 16,3 3-27-16,1 2-38 0,2 1-45 16,0 1 8-16,-4 5 13 0,-3 5 29 0,-2 8 38 15,-2 5-9-15,-2 6-1 0,4 6-4 0,2 1 3 16,-1 5 4-16,3 3-3 0,0 3 10 0,3 2-2 15,3 1 3-15,3 0 13 0,3 1-1 16,3-3 5-16,4 3 1 0,7-3-7 0,1-3 7 16,8-1 9-16,6-4 1 0,1-8 19 0,2-11 22 15,4-12 14-15,-1-18 12 0,7-11-1 0,4-14-18 16,-3-8-9-16,-3-8-3 0,-6-3-8 16,-6-5 2-16,-8 4-1 0,-5 2 1 0,-11 2-1 15,-10 2-9-15,-6-4-6 0,-12 0-8 0,-2-1-4 16,-7-2-1-16,-6 6-8 0,-5 3-6 15,-3 1-2-15,-2 5-4 0,-5 4 0 0,0 7 2 0,3 5-4 16,-4 5-7-16,3 7 3 0,1 1-2 16,1 5-1-16,8 2 5 0,3 3-13 0,8 1-18 15,4 3-27-15,6 5 15 0,5 2 10 0,-4 6 10 16,6 6 8-16,5 3-53 0,6 3-77 16,10-1-196-16,10-1-396 0,10-3-336 15</inkml:trace>
  <inkml:trace contextRef="#ctx0" brushRef="#br0" timeOffset="15823.8779">4694 7882 3014 0,'-4'-2'-26'0,"0"-1"-64"0,-1 3-27 0,4 12 5 0,-6 11 34 15,-1 14 66-15,-3 16 22 0,-2 10-2 0,2 7-1 16,2 4-3-16,4 0-2 0,1-1 1 0,7 0-1 15,3-1-1-15,4 3 0 0,8-1-5 0,4 0-4 16,3-1-6-16,4-3-37 0,-3-2-41 16,-3-10-49-16,-4-13-71 0,-4-14-45 0,-1-17-70 15,-2-13-168-15,-1-9-123 16,-2-12 221-16,-3-6 397 0</inkml:trace>
  <inkml:trace contextRef="#ctx0" brushRef="#br0" timeOffset="15974.7178">4742 8457 1 0,'-10'-53'0'0,"-2"-18"0"16,-3-11 0-16,1 14 0 0,5 19 203 15,3 9 183-15,-1 7-7 0,-2 4-48 0,3 5-75 16,-1 2-48-16,4 6-34 0,0 5-35 16,3 0-40-16,3 2-37 0,2-2-36 0,7-5-22 15,8-2-10-15,9-4-5 0,12-6 3 16,10-1 3-16,9-4-1 0,8 0 3 0,6-1-3 16,4 5-29-16,-3 4-118 0,-2 4-226 0,-7 8-367 15,-12 6-163-15</inkml:trace>
  <inkml:trace contextRef="#ctx0" brushRef="#br0" timeOffset="16146.168">4356 8525 418 0,'-24'18'302'0,"-9"5"-127"16,-5 3-3-16,15-5-54 0,9-7-56 0,10-7-43 16,6-3 4-16,9-3 17 0,9-2 28 15,11-3 22-15,15-6-19 0,10-8-28 0,15-3-31 16,4 0-80-16,3 0-146 0,2 2-270 15,-4 9-235-15,-9 4 592 0</inkml:trace>
  <inkml:trace contextRef="#ctx0" brushRef="#br0" timeOffset="16308.6993">4805 8958 1 0,'-21'25'0'0,"-4"9"355"0,-6 7 52 0,6-6-85 16,8-9-69-16,2-2-61 0,4-7-43 0,3-8-26 15,5-2 12-15,3-6 5 0,2-1-20 16,2-1-11-16,3-3-38 0,11-3-27 15,8-5-4-15,15-9-14 0,10-9-8 0,13-7-10 0,8-3-34 16,10-2-95-16,10 1-165 0,4 2-351 0,1 3-438 16</inkml:trace>
  <inkml:trace contextRef="#ctx0" brushRef="#br0" timeOffset="16794.7907">5753 8119 2601 0,'-3'-15'68'0,"1"0"-16"0,1 1-33 0,1 10-63 0,0 5-68 16,5 6 9-16,5 3 20 0,4 9 52 0,2 6 37 15,3 4-3-15,-2 4 1 0,1 2-1 16,-6 5 1-16,1 0-1 0,-5 3-1 0,-5 0-4 16,-4-2 1-16,-2 3 2 0,-6-1 2 0,-4 0 5 15,-4-6 3-15,1-8 15 0,1-11 38 16,2-12 35-16,1-7 22 0,-1-10 2 15,2-6-27-15,-2-12-32 0,1-10-22 0,3-9-14 16,3-10-11-16,8-7-7 0,3-9-5 16,5-6-7-16,9-4-4 0,4 4-6 0,8 6-4 15,6 10 4-15,-1 8 0 0,11 10 7 0,-5 7-1 0,1 8-7 16,1 9-6-16,-2 10-9 0,-1 6 0 0,-5 9-2 16,1 4 1-16,-6 8 2 0,-2 8-2 0,-8 1-1 15,-3 7 5-15,-6 1 1 0,-5 5 10 0,-3-2 12 16,-4 2 2-16,-1 0 2 15,-6-1-3-15,3 1-2 16,-5 2 2-16,-3-3 7 0,-1-4 7 0,3-7 17 16,3-10 40-16,2-11 31 0,3-4 40 0,2-5-19 15,0-8-39-15,2-10-36 0,0-12-50 0,3-7-3 0,5-7-3 0,9-4-5 16,2-7 7-16,5-3 0 0,5 6-3 0,5 6-1 16,5 12-8-16,0 11-2 0,-2 10-1 0,1 6 1 15,-7 9-1-15,-2 5-6 0,1 6 4 16,-2 9 1-16,-1 5-25 0,-6 5 13 0,-4 7 0 15,-2 9 8-15,-7 4 28 0,-3 6 1 0,-4 5-10 16,-4 1-7-16,-5 6-13 0,-2 3-71 16,-7 4-108-16,-5-1-272 0,-5-5-469 0,-6-9-226 0</inkml:trace>
  <inkml:trace contextRef="#ctx0" brushRef="#br0" timeOffset="17131.6305">4474 8714 1993 0,'-27'-13'280'0,"-5"-3"-240"0,-6-2-3 16,15 11 2-16,13 3 4 0,3 2-11 0,7 1-37 0,3 1-47 15,-1 0-34-15,5 0 13 0,5 1 33 0,5-1 47 16,11-1 38-16,5-3 6 0,10-7 4 16,5-6 0-16,7-4-6 0,6-7-5 0,6-1-7 15,1-2-12-15,3 1-6 0,-3-2-10 0,-3 4-5 16,-2 2-5-16,-4 0-47 0,-8 2-166 15,-5 2-603-15,-11 5-691 0</inkml:trace>
  <inkml:trace contextRef="#ctx0" brushRef="#br0" timeOffset="18589.0255">3306 13122 403 0,'-15'-10'277'0,"-3"-2"28"0,-7-3 11 16,7 5-33-16,3 3-69 0,5 1-50 0,1 2-29 16,6 2-24-16,1 1-23 0,0 1-21 0,4 0-27 15,-1 1-32-15,0-2-32 0,1 1-34 16,-2 0-33-16,1 0-26 0,5 0 34 0,5 1 32 0,9 0 45 16,9 1 44-16,3 0-2 0,5-1 7 15,8-1 10-15,5 0-4 0,11 0-5 16,8 0-7-16,6-3-8 0,7 1 0 0,6-5-3 15,9 0-2-15,1-3-1 0,9-5-4 0,10-2-2 16,8-6 3-16,8-2 0 0,8-4-1 0,3 1-1 16,7-1-7-16,6-1-5 0,4 1 1 15,7-2-2-15,4-2 2 0,3-3 8 0,5 3-11 0,1 0 3 16,5 0-3-16,4 3-6 0,1-3 9 16,7 2-3-16,2 0 2 0,4 0 0 0,3 1-3 15,5 0 2-15,3-1 0 0,4 1-1 0,0-2 0 16,5 1-1-16,5-3 0 0,-1-2-3 0,4-1 1 15,0 0-2-15,0 0 2 0,1 3 2 16,1-1 2-16,1 3 4 0,-2 1 1 16,4 3 3-16,0 1 5 0,-3 4-1 0,1 0 2 0,-4 4-3 15,-3 4-6-15,-3 0-1 0,-2 2-3 0,-6 2-1 16,-3 1 1-16,-1 0 0 16,-1 2 3-16,1 0-1 0,2 0 0 0,0-1-2 15,4 1-1-15,-3-2 3 0,4 0-1 0,0 1 1 0,7 0-1 16,0 2-3-16,-1-2 0 0,3 0-1 15,-4 0 0-15,-1-1 0 0,0 1 1 0,-3-2-1 16,-4 3 1-16,2-2-2 0,-6 1 2 0,-5 2-1 16,-3 0 1-16,-3 0-2 0,-1 3-2 15,-1-2 3-15,-4 2-3 0,-2-1 3 0,-2 1 0 16,-4 3 0-16,1 0 0 0,-3 1-2 0,0 1 0 0,-2-1-2 16,-2 1 1-16,-3-2 2 15,0 1 0-15,-3 0-2 0,-2 0 1 0,-3 1-3 16,-7 0 0-16,-2-1 1 0,-5 0 2 0,-8 0 0 0,-3 2-1 15,-7-2 2-15,-4 0-3 0,-6 1 0 16,-6 1 1-16,-5-2-2 0,-6 1 4 0,0 1-2 16,-6 0-1-16,1-1 1 0,-7 0-3 15,-6 0 3-15,-2 1 1 0,-5-2 0 0,-2 0 2 16,-1 3-4-16,2-3-1 0,-1 0 1 0,3 0 0 16,-6-2 3-16,-6 2-2 0,3 0 3 15,-8-1-4-15,-3 1 0 0,-7 0 1 0,-6-2 0 16,-4 1 3-16,-6-1 2 0,-11 0 1 0,-9 0 5 15,-9-1 2-15,-6 2 7 0,-8-1 7 16,-2 2 0-16,-1-1-1 0,1 2-9 0,0-1-6 0,1 0-7 16,1 0-5-16,4 0 1 0,11 2-1 0,9 2-2 15,14 3 1-15,8 2 0 0,1 4-2 16,-5 1-1-16,-1 3-1 0,-4 3-16 0,-4 2-77 16,-11 1-161-16,-11 3-410 0,-16 3-939 0</inkml:trace>
  <inkml:trace contextRef="#ctx0" brushRef="#br0" timeOffset="19280.4237">4665 11169 2495 0,'-3'-29'88'0,"0"-5"-62"0,-2-3-11 15,2 17-4-15,2 14-3 0,0 3-7 0,1 0 1 16,0 5-7-16,-2-4-5 0,1 2-1 15,1 0-8-15,0-1-12 0,0 2-21 0,0-1-37 0,0 2-51 16,-1 3 20-16,0 4 20 0,-1 6 43 16,0 10 60-16,-2 8 2 0,-2 6 5 0,4 10 8 15,-2 2 3-15,2 7-2 0,2 2 4 0,3 1-3 16,3 0-1 0,7-2-1-16,3-4-5 0,6 1 1 0,7-3 7 0,8 1-1 0,7-4 7 15,6 0 7-15,7-7-2 0,4-7 13 0,4-12 4 16,-1-16 3-16,3-14 7 0,-4-15-3 0,-3-9 1 15,-4-8-2-15,-9-7-4 0,-7-2 2 16,-8-4 0-16,-5-1 4 0,-13-3 1 0,-4 0-3 16,-11-2-13-16,-9-6-12 0,-5-2-10 0,-9-1-8 15,-4 2 1-15,-7 0-4 0,-4 3-4 0,-5 4-4 16,-3 2-5-16,-5 7-1 0,-2 7-3 16,-2 7 0-16,1 8-4 0,-3 8 0 0,4 8-2 15,1 6-5-15,6 6-2 0,5 6-6 0,1 5 1 16,1 7-2-16,3 5 2 0,6 7-7 0,7 4-44 15,4 4-84-15,10 2-161 0,10-2-394 16,10-1-804-16</inkml:trace>
  <inkml:trace contextRef="#ctx0" brushRef="#br0" timeOffset="19799.2288">5718 10633 3016 0,'-6'-11'13'0,"0"0"-18"0,1 1-61 0,3 8-33 0,4 11 4 16,-1 9 19-16,2 12 49 15,0 13 27-15,6 7 0 0,0 5-1 0,1 3 0 0,2 3 3 16,5 2 3-16,-2 2 1 0,2 1 0 0,3 3-3 16,0-4-3-16,-1 1-1 15,-1-2 1-15,-2-3 2 0,1-5-2 0,-7-7 1 16,-3-9-1-16,0-11-4 0,-5-8 5 15,0-10 7-15,-2-5 25 0,-2-6 43 0,1 0 33 0,0-1 33 16,1 0-9-16,-2-8-40 0,-8-6-35 0,-1-9-38 16,-7-12-16-16,0-6-1 0,0-6-3 0,1-8-3 15,-1-7 0-15,1-8 1 0,2-3-2 0,0-3-2 16,3-2 0-16,5-1-3 0,3 0 1 0,3 4 5 16,5 0 2-16,2 4 6 0,2 3-2 15,-1 6 0-15,3 8-4 0,-1 8-3 0,1 3 3 16,1 5-4-16,0 6 0 15,3 5-6-15,1 1-8 0,1 7-6 0,2 2-5 0,3 5-2 0,6 6-1 16,4 6 2-16,4 4 2 16,1 10 2-16,0 4 3 0,1 8 3 0,-4 10 8 0,-2 8 7 15,-1 7 3-15,-7 5 3 0,-5 7 0 0,-6 5-2 16,-5 1 5-16,-6 5 1 0,-9 2 3 16,-4 2 3-16,-7 2-3 0,-6 5 3 0,-5 1-5 15,-3 2-1-15,-3-1 1 0,-3-4 0 0,-2-7 2 16,-1-8 3-16,3-7-5 0,2-10 0 15,2-5-1-15,4-3 0 0,1-6 5 0,2-5 3 16,4-9 0-16,2-6-5 0,4-7-3 0,1-4-13 0,5-5-26 16,0-4-52-16,-1-6-127 0,3-5-256 15,2-5-572-15,2-4-242 0</inkml:trace>
  <inkml:trace contextRef="#ctx0" brushRef="#br0" timeOffset="20489.1513">6611 10755 1765 0,'-12'-33'857'0,"-2"-9"-786"0,-2-3 3 0,6 18-8 15,3 15-22-15,5 7-27 0,0 3-47 16,2 2-94-16,0 5 6 0,-1 9 5 0,1 10 35 16,-5 9 83-16,2 9-11 0,0 4 5 0,-4 1 0 0,2 3 3 15,1-1 1-15,1 1-6 0,2-2 4 16,1-1-7-16,1 1 1 0,1-3 2 0,1 0-3 16,3-1 3-16,-3-1-2 0,4 0 1 15,-3-1 2-15,4-3 4 0,-3-9 4 0,-1-11 11 16,-3-8 27-16,0-9 42 0,-2-3 45 0,1 0 40 15,0-2-22-15,-2-6-43 0,-4-13-46 0,1-10-50 16,-5-11-10-16,2-3 2 0,-2-4-4 0,0-5 4 16,0-5 1-16,2-5 0 0,4-4-3 15,-2-1-2-15,5-1-2 0,7-2 0 0,-1 0 3 0,5 2-2 16,6 8 0-16,-2 3-3 0,4 15-3 16,-5 12-4-16,3 8-11 0,-5 10-13 15,0 7-9-15,8 5-12 0,1 8 4 0,3 4 11 16,7 11 5-16,0 5 14 0,0 8 6 0,0 5 5 15,-6 5 5-15,2 5 0 0,-7 2 0 16,-4-2 0-16,-4 2 0 0,-2-1 4 0,-5-3 3 16,-2-3 1-16,-4-11-1 0,-1-11 20 0,1-9 33 15,2-9 36-15,0-5 26 0,0-5-20 0,-1-5-34 16,-2-12-36-16,3-12-26 0,3-3 2 16,1-6 2-16,5-3-2 0,9-6 4 15,0-7-6-15,5-4-4 0,5-4-1 0,4 3-6 0,4 6 2 0,1 12-3 16,2 8 0-1,1 10-1-15,-8 12-30 0,-12 9-34 0,-7 6-28 0,-3 8 21 0,1 9 36 16,6 12 49-16,3 13 35 0,-4 11-11 0,-4 8-3 16,-6 10-5-16,-1 6-4 0,-4 3 0 15,-1 1-3-15,0 3-4 0,-1-3-1 0,0-1-5 16,1 0 0-16,2-7 2 0,0-4-2 16,5-6 4-16,0-4-4 0,1 2-12 15,2-4-31-15,-2 0-90 0,2-1-189 16,-7 0-495-16,2-2-710 0</inkml:trace>
  <inkml:trace contextRef="#ctx0" brushRef="#br0" timeOffset="24327.9435">5154 14630 1 0,'-11'-19'0'0,"-5"-5"0"15,-3-6 204-15,3 2 207 0,0 2-86 16,1 0-72-16,0 0-36 0,-6 2-14 15,3 2-31-15,-2 5-40 0,0 0-25 0,0 4-32 0,-2 3-17 0,-1 1-12 16,-2 2-14-16,0 2-6 16,-4 4-9-16,1 2-3 0,0 4-1 0,-2 5-3 0,1 3-5 15,-2 6-7-15,1 5-5 0,2 6 2 16,-3 8-1-16,1 4 1 0,-1 2 5 16,1 5 3-16,-1 4 1 0,1 2 1 0,2 5 1 0,5 2-6 15,3 5 0 1,1 1 0-16,8 2-9 0,2-1 7 0,7 1-4 15,8-2 1-15,4-1 11 0,5-4-7 0,8-4 5 0,9-2 3 0,4 0-5 16,5-6 9-16,5-8 0 0,1-8 4 16,2-15 9-16,-2-11 2 0,-2-13 9 0,1-15 4 0,-1-8 2 15,-1-14-1-15,2-8 0 0,-4-5-4 16,-1-5-5-16,-6 1 1 0,-4-5-1 16,-9-2-5-16,-4 1 7 0,-9-3-8 15,-6 3-4-15,-7 2 1 0,-7 2-12 0,-5 4 5 0,-8 2-4 16,-4 5-5-16,-6 6 1 0,-5 4-10 15,-4 3 1-15,2 9-5 0,-8 2-6 0,2 7-1 0,-5 7-6 0,-4 7 2 16,0 4-4-16,1 7 1 0,-1 7-1 16,2 2-4-16,8 5-1 0,4 4-6 15,6 4 2-15,6 6 2 0,4 7 2 0,7 4 6 0,5 4-20 16,13 5-101-16,15 0-246 0,11 2-600 16,21-2-14-16</inkml:trace>
  <inkml:trace contextRef="#ctx0" brushRef="#br0" timeOffset="25017.5813">5478 14663 2567 0,'-16'-8'-19'0,"-5"0"-42"15,-6 5-29-15,13 13-21 0,1 8 9 0,3 12 25 16,-2 8 22-16,4 8 14 15,1 8 10-15,-3 4-1 0,1 2 6 0,1 5 4 0,2 2 7 16,-1 1 9-16,3 3 3 16,2 0 5-16,2-1 5 0,1 0 2 0,3-3 2 0,3 2 0 15,0-2-1-15,0-8 0 0,2-7 3 0,-6-13 1 16,2-12 3-16,-2-13 29 0,-3-4 75 0,0-9 85 0,-1-7-13 16,-6-5-25-16,1-13-75 0,-7-8-90 15,-2-12 8-15,-3-7-4 0,-2-4-3 0,2-6 1 16,-2-3-2-16,3-6 2 0,0-7-2 0,5-3 0 15,3-7-2-15,3-1-2 0,6 2 2 16,3 3-2-16,5 2 3 0,7 5 3 0,1 7-2 16,2 2 5-16,6 6-2 0,-1 5-5 0,3 4 3 15,3 8-9-15,3 7 1 0,3 9-3 0,-2 9-12 16,2 6-3-16,-8 11-5 0,2 8 2 16,-1 6 2-16,-5 5 4 0,-1 7 2 0,-5 6 2 15,-3 5 8-15,-1 8 2 0,-7 3 4 16,-1 3 2-16,-7-1-3 0,-3 0 4 0,-3-1 1 15,-3 3-2-15,-1-2 6 0,-1 1-4 0,-4 0 0 16,3-2 1-16,-3-3-2 0,2-11 6 16,0-9 5-16,6-10 32 0,6-10 33 0,-2-5-1 15,1-6-6-15,0-7-30 0,-2-4-42 0,5-9-5 0,3-5-5 16,7-3-4-16,2-1-5 0,5 0-6 16,7 4-2-16,2 1-2 0,11 7 8 15,-1 5 3-15,4 6 2 0,0 8 1 0,-5 6-5 16,1 10 4-16,-2 5 3 0,-4 6 2 0,-7 7 8 0,-1 7 2 15,-9 7 2-15,-4 6 3 0,-6 5 0 0,-5 2 4 16,-7 7-1-16,-9 7 2 16,-2 2 0-16,-9 4-3 0,-1 2-1 0,-5-1-1 15,-2-1 0-15,-4-4 6 0,-2-5 0 16,0-10 6-16,-7-6 7 0,0-3-5 0,-6-8 4 0,-1-8 1 0,-3-5-5 16,-4-4 7-16,-3-5-2 0,0-4-3 15,-1-6 1-15,3-3-5 0,3-6-6 16,9-6-10-16,3-7-18 0,6-4-33 0,10-7-56 0,5-5-98 15,12-6-273-15,14-6-522 0,22-9-183 16</inkml:trace>
  <inkml:trace contextRef="#ctx0" brushRef="#br0" timeOffset="25576.9526">6296 14700 2677 0,'-4'-7'25'0,"-3"3"-28"0,0-2-54 15,5 7-35-15,3 5 1 0,-1 6 20 16,3 12 47-16,-2 8 25 0,1 7 0 0,-4 5 0 0,-2 1 0 16,0 6-3-16,-5 0 1 0,-1 0 0 15,1 1 0-15,-2 1 0 0,1 3-3 16,1-4 1-16,1 1 2 16,-1-7 4-16,2-7 2 0,0-13 8 0,-1-13 42 0,5-8 54 15,2-6 15-15,-3-6 0 0,-1-6-43 0,-5-9-52 0,0-11-19 16,0-9-3-16,3-9 9 0,5-6 1 0,3-9 4 15,5-6 3-15,3-4-14 0,4-4-7 16,6-4-5-16,5 1-5 0,5 0 4 0,5 5 1 16,0 6 5-16,-1 10-1 0,-2 13 4 15,-4 15-4-15,-4 12-11 0,-7 8-11 0,-1 12-12 16,-4 7-1-16,3 7 3 0,1 10 9 0,-1 6 13 16,1 10 2-16,-5 6 6 0,-3 7 2 0,-3 4-2 15,-3 0 2-15,-1 2-3 0,0 4 0 0,0 0-1 16,0 0-1-16,0 1 1 0,2-4 3 0,-2-2-1 15,0-11 1-15,0-13 4 0,0-15 28 16,0-11 43-16,1-8 3 0,1-12-4 0,0-11-31 0,1-12-41 16,5-15-2-16,-2-5 2 0,8-7 2 0,1-2-1 15,6-5-2-15,5-5-4 16,6-3-4-16,7-6 1 0,2-1-1 0,3 1-1 0,5 9 2 16,-4 15-7-16,2 14 0 0,0 11-6 0,0 12 2 15,-2 8-4-15,-2 9-3 16,-3 8 3-16,-2 10-3 0,1 6 5 0,-2 8 6 0,0 10 1 15,-4 7 3-15,-5 10 3 0,-5 6 2 16,-4 5 2-16,-5 8-1 0,-5 0 0 0,-3 3 0 16,-5 1 1-16,-3 0 1 0,-5 4-3 0,0 4 1 15,1 1-5-15,-3-3-22 0,2-4-36 16,5-6-89-16,0-8-145 0,2-14-230 0,3-9-392 0,4-13-1 16</inkml:trace>
  <inkml:trace contextRef="#ctx0" brushRef="#br0" timeOffset="45797.6499">14107 3675 130 0,'-11'-16'197'16,"-3"-2"-141"-16,2-2 3 0,2 7 28 0,2 5 19 15,5 0 29-15,0 1 24 0,1 0-1 16,0-2-6-16,4 3-20 0,0-1-19 0,0 1-10 0,-1 1-6 15,1 1-5-15,1 0-11 0,1 3-19 16,-2 0-21-16,-2 2-29 0,1-1-39 0,-1 1-54 16,1 3 9-16,2 0 13 0,2 6 32 15,2 4 55-15,0 8 4 0,0 5 5 0,-5 11 0 0,4 4-2 16,-5 6-5-16,-1 7 2 0,0 7 7 16,-4 7 3-16,1 8-2 0,1 3-16 15,-4 6-4-15,1-5-3 0,3 2-1 16,-3-6 7-16,3-2-10 0,1-6-4 0,0-8-4 0,1-5-1 0,1-8-2 15,-1-5 0-15,2-5 2 0,3-5 0 0,-3-8-2 16,0-2 0-16,2-8-1 0,-1-4 1 16,0-6 4-16,-3-3 14 0,0-2 30 15,0 0 40-15,0 0 39 0,0-2 9 0,-2-2-37 16,1-7-42-16,0-8-42 0,-1-13-22 0,2-8 5 16,0-5 4-16,2-4-2 0,0-6 2 15,0-4-2-15,-1-8-1 0,2-4-1 0,2-2 0 0,0-2 3 16,0 3-3-16,4 3 3 0,2-2-1 15,0 2 2-15,0 0-1 0,1 5-1 16,2 5 0-16,0 6-4 0,-2 5 5 0,3 3-1 0,-2 3-2 16,0 1-2-16,2 7 0 0,1 3-3 15,1 3 1-15,4 5 3 0,-4 5 1 0,-3 3 2 0,-2 7-4 16,-1 0-10-16,-2 6-6 0,1 2-4 0,5 5 1 16,-3 2 9-16,-1 3 0 0,4 7 8 15,-2 3 4-15,-1 8 2 16,-1 4 11-16,-1 9 2 0,-2 7 0 0,-5 2 3 0,-3 4-4 0,-2 2-6 15,-5 1 3-15,2 4-9 0,-3 2 5 0,0 0-4 16,-1-1-5-16,4-1 4 16,-3-2-4-16,-1 0 2 0,-2-5 2 0,2 4 3 0,-2-5 1 15,-7-1-1-15,3-4-3 0,-4-4-1 16,-2 0-1-16,1-4 0 0,-6-1 3 0,3 0 0 16,0-5-2-16,0-1-4 0,1-5 9 0,-1-2 1 15,3 0 4-15,-4-3 8 0,-1-2-9 0,2-5 2 16,4-5 1-16,2-4 0 0,3-2 3 15,3-3-1-15,0-2-7 0,1-1-7 16,1-1-12-16,3-3-21 0,-1-1-51 0,-3-4-54 0,0-1-79 16,0-4-131-16,1-1-312 0,0 0-397 0</inkml:trace>
  <inkml:trace contextRef="#ctx0" brushRef="#br0" timeOffset="46538.0738">14483 4303 1401 0,'-6'-3'92'0,"3"-1"-75"0,-2 1-62 15,5 2-77-15,4 1 1 0,-1 2 26 0,6-1 51 16,2 2 62-16,0-3 0 0,7-3 1 0,-4 0-2 15,5-4-1-15,1-1 0 0,2-1 3 0,4-4 2 16,-2-2 2-16,4-3 1 0,2-2 0 16,1-2 0-16,0 1 2 0,1-3-4 0,-1 1 2 15,-1 0 1-15,-8 1-1 0,3 0 7 16,-9 0 3-16,-1-1 3 0,-2 2 17 0,-6 1 41 16,-4 3 22-16,-3 4-5 0,-3 2-21 0,-4 2-42 15,-1-2-27-15,-3 3-9 0,0 4-4 0,-8-1-12 16,-3 4-1-16,1 5 8 0,-9 1 9 15,0 2 7-15,-1 8 8 0,1 3 2 0,-1 3-4 0,-1 4 0 16,1 6-8-16,3 2-6 0,-3 2-1 16,5 3-10-16,3 0 1 0,2 1-1 0,8 2-3 0,2-3 5 15,2-1 3-15,3 0 3 16,4-3 6-16,6 3-4 0,1-5 0 0,6-3 0 16,0-4-3-16,7-2 2 0,1-3 3 0,4-4 0 15,4-3 1-15,3-4 5 0,1-5 2 0,2-3 0 16,5-4 1-16,0-2-7 0,8-5-4 15,-2-2-12-15,5-6-34 0,1-2-58 0,1-5-85 0,-1 0-140 16,-2-3-293-16,-4 0-243 0,-4-2 422 16</inkml:trace>
  <inkml:trace contextRef="#ctx0" brushRef="#br0" timeOffset="46917.9124">15443 3712 1648 0,'0'-14'163'0,"-1"-3"-17"0,0-3-33 16,-1 11-63-16,0 5-31 0,-3 1-32 16,1 0-26-16,-5 4-15 0,-8 4 2 0,-4 5 12 0,-3 3 14 15,-10 5 12-15,0 3 6 0,-7 0 5 16,0 5 2-16,-3 1 2 0,-1 1 11 0,3 3 13 16,4 0 5-16,5 2 15 0,8 0-1 0,7-1-9 15,5 0-8-15,6-4-14 0,9-4-8 16,10-5 3-16,8-3 13 0,14-4 8 0,6-4 2 15,10-5 4 1,7-1-5-16,5-4-2 0,8 1 2 0,2-3-6 0,1 2-3 0,2 1-3 0,-10 0-3 16,-4 4-2-16,-10 1-2 0,-5 1-7 0,-11 4-3 15,-5-1-3-15,-9 0-6 0,-4 4 0 16,-8-2 1-16,-5 3 5 0,-8 1 19 16,-4 3 14-16,-10 3 7 0,-4 0 3 0,-9 2-12 0,-6 0-8 15,-3 0-5-15,-3 1-5 0,-7-3 0 16,-1 3-1-16,-1-3 0 0,1 1 2 15,1-3-3-15,4-1 2 0,-1-6-1 0,3-2-2 16,4-1-6-16,3-7-23 0,6-1-51 0,4-5-99 16,6-5-182-16,10-5-549 0,7-8-283 0</inkml:trace>
  <inkml:trace contextRef="#ctx0" brushRef="#br0" timeOffset="47168.823">15967 3766 2264 0,'11'-8'317'0,"0"3"-313"0,3 5-10 0,-5 14 1 0,-3 7 9 15,-4 8 7-15,-4 5 0 0,-5 4 2 16,-4 4-4-16,-2-2 0 0,-3 2-2 0,-5 0 0 16,0-3 0-16,1-1-5 0,-1-4 2 0,0-4-1 15,4-3-1-15,4-4 0 16,2-5-4-16,4-5-12 0,5-4-26 0,2-2-52 0,1-5-87 15,4-1-154-15,1-4-519 0,8-6-300 16</inkml:trace>
  <inkml:trace contextRef="#ctx0" brushRef="#br0" timeOffset="47281.5888">16143 3387 2676 0,'-3'-10'44'0,"-2"1"-36"15,2 1-49-15,3 4-98 0,2 7-16 16,7 0-76-16,4 4-137 0,6 2-293 0,7 2-471 16</inkml:trace>
  <inkml:trace contextRef="#ctx0" brushRef="#br0" timeOffset="48000.6021">16408 3530 756 0,'-12'6'635'0,"-8"3"-396"16,-9 8-26-16,-2 8-49 15,0 4-27-15,-1 4-38 0,2-1-39 0,1 4-12 16,5-4-14-16,3-2-11 0,5-4-11 0,7 0-11 16,6-2 1-16,6 0 0 0,7-2 5 0,6 0-1 0,4-6 5 15,4-7 3-15,8-5-7 0,6-8 0 16,3-6-8-16,4-8-5 0,0-4 1 0,-2-3-11 16,-3-4-6-16,-2 1-5 0,-7-4 0 15,-5 1 9-15,-9 0 6 0,-5-1 17 0,-7 0 7 16,-6 2 6-16,-5 2 13 0,-2 6 8 0,2 6 14 15,-3 7 8-15,2 2-11 0,3 7-19 0,-1 3-27 16,3 4-16-16,-7 7 1 0,5 9 4 16,-3 11 7-16,3 3 5 0,-2 8 2 0,3 1 1 0,-3 3-2 15,5 2 1-15,0 0-7 0,1-1 1 16,1-1 1-16,-1-2-1 0,0-1 3 16,-2-3-1-16,-6 3 2 0,-1-2-1 0,-3 0 0 15,-2-5 2-15,-5-4 1 0,0 3 2 16,-4-6 3-16,-3-1 1 0,-4-5 3 0,-1-5 10 0,0-2 10 15,2-5 12-15,3-6 6 0,3-2 6 0,2-9-5 16,6-7-7-16,-3-7-11 0,6-11-17 16,4-10-12-16,8-12-12 0,9-10-5 0,9-7-2 0,7-6 4 15,11-6-1-15,5 0 0 0,10 2-4 16,3 7 4-16,5 9 2 0,0 10 3 0,-4 8 7 16,3 10-2-16,-9 8-1 0,-8 6-1 15,-7 7-5-15,-4 5 1 0,1 7-3 0,-4 7-4 16,-3 2 3-16,-3 4 1 0,-2 4 3 0,-4 2 4 15,-3 5 5-15,-5 2-4 0,-1 1 0 0,-4 2 2 16,-3-1-5-16,-3-1 6 0,-3 1 1 0,-2 2-1 16,0-4 8-16,-2-6-4 0,4-6 11 0,3-8 14 15,2-4 15-15,1-3 16 0,0-5-8 0,-3-4-17 16,2-9-17-16,0-5-20 0,2-6-5 16,1-3-2-16,2-1-3 0,6-7-1 15,1 0 1-15,9-7 1 0,-1-2-4 0,5-1 4 0,-1 5-5 16,6 9-5-16,-2 10 1 0,0 12-8 0,-2 3 2 15,-1 10 1-15,0 4-3 0,-3 7 7 16,1 2 2-16,0 8 4 0,-2 4 8 0,-1 6 1 16,2 4 2-16,-6 6 0 15,-3 2-2-15,2 0 4 0,-6 1 0 0,-1-2-1 0,-5-4 1 0,-1 3 1 16,-1-3 0-16,-4-2 1 0,2-1-3 0,-5-1-7 16,-2-1-21-16,-1-2-47 0,0-1-74 15,-7 1-97-15,4 0-154 0,-4-3-254 16,4 1-285-16,-1-5 317 0</inkml:trace>
  <inkml:trace contextRef="#ctx0" brushRef="#br0" timeOffset="50393.8931">14951 5023 171 0,'-7'-9'355'0,"-3"-1"-279"0,-1-1-43 16,0 5-35-16,-2 3-14 0,-2 1 3 15,3 1 9-15,-8 1 25 0,6 1 55 0,-3 1 73 16,-2-1 42-16,1 0-1 0,-1 1-28 0,-1 2-51 16,-3 2-28-16,5 1 5 0,0 4 3 0,-1 2-7 15,-1 0 1-15,-2 7-12 0,-2 3-13 16,2 5-6-16,1 7-9 0,-1 1-4 0,-1 7-10 15,3 1 1-15,-4 2-1 16,7 0-2-16,1 1 6 0,2 0-10 0,2 1 17 0,5 0 1 16,-1-1-4-16,6-1-1 0,4-6-15 0,3-4-3 15,3-2-5-15,4-5 4 0,5-5 0 0,3-6 7 16,9-5 7-16,3-7 2 0,9-5-1 0,8-6-6 16,2-6-7-16,8-4-7 0,5-8-5 0,5-3-5 15,4-7-10-15,-1-1-24 0,-2 4-31 0,-2-4-54 16,-13 4-73-16,-6 3-91 0,-12-2-129 0,-12 4-307 15,-7 0-96-15,-8 4 576 16</inkml:trace>
  <inkml:trace contextRef="#ctx0" brushRef="#br0" timeOffset="50714.6702">15209 5325 1 0,'-5'-12'0'0,"-6"-6"0"0,2-4 0 0,2 1 0 16,4 4 243-16,-2-1 74 0,3 3-39 0,1-1-27 16,-1 5-20-16,1 0-22 0,-1 3-19 15,-1 4-1-15,2 0-7 0,1 4-20 16,0 0-36-16,-2 1-46 0,2-1-42 0,0 1-31 15,-1 1-27-15,1 0-3 0,-5 4 3 0,1 7 6 16,-7 9 21-16,-4 6-1 0,-2 7 2 0,-2 2 1 16,-3-1-4-16,-1 4 1 0,6-4-3 15,1-1-3-15,6-3 0 16,7-1-3-16,3-2 2 0,4-3 0 0,6-1 0 16,9-7 8-16,8-5 2 0,3-6 6 0,3-7 2 0,0-8-3 0,6-8 1 15,0-9-3-15,1-6 0 16,-4-2 0-16,1-2 1 0,-7 2 7 0,-6 1 4 0,-5-1 6 15,-3 1 3-15,-11 3 3 0,1-5-1 0,-6 1-6 16,-6-2-2-16,0 3-9 0,-9 5-3 0,0 6 0 16,-3 3-9-16,-3 6-4 0,-4 6-8 15,0 2-9-15,-4 9-4 0,1 3-3 0,0 8 1 16,-1 3 4-16,1 6-3 0,-2 6-46 0,6-1-103 16,0 1-207-16,4-5-492 0,9 1-413 0</inkml:trace>
  <inkml:trace contextRef="#ctx0" brushRef="#br0" timeOffset="51211.2929">15631 5017 3333 0,'0'1'0'16,"0"-2"-44"-16,0 1-49 0,1 4-10 0,2 6 24 15,4 7 31-15,1 6 44 0,-3 6 13 16,4-1-5-16,-5-2 0 0,3 4-2 15,-4 1-1-15,2 1-1 0,-3-2 1 0,0-2 0 16,3-2-1-16,-4 1 0 0,0-3-1 0,0 3 2 16,-1-1-1-16,-2 2 0 0,1 1 2 0,-6 2-1 15,4-1 2-15,-3 2-1 0,1-4 0 16,-3 0 1-16,-1-3 0 16,1-2 1-16,0-4-1 0,3-5 6 0,-4-4 2 0,1-4 6 0,3-1 9 15,-2-2-3-15,-2-3 2 0,0-4-1 16,-1-3-3-16,0-2-6 0,4-7-6 0,-2-6-6 15,2-7-6-15,4-10 0 0,3-4-2 0,7-11-2 16,2-8 0-16,10-6-3 0,2-5-1 0,7-10 2 16,3 0-1-16,-1 0 4 0,6 5 3 0,-3 9 1 15,3 9 0-15,-4 13 2 0,-4 8 2 16,-5 9-1-16,-3 5 1 0,-2 5-6 0,0 5-4 16,2 5-2-16,-1 4-4 0,6-2 0 0,-2 7-1 15,4 2-2-15,-3 6 0 0,-1 3-1 16,-4 6 2-16,-6 7 5 0,-2 3 6 0,-5 5 2 15,-5 5 6-15,-5 4-1 0,-6 0 1 16,-8-1 1-16,-4 4 0 0,-7-2 1 0,-5-1-1 16,-8-1 2-16,0 0-2 0,-8-2-3 15,-1-3 0-15,-2-7-4 0,2-4 0 0,6-4 2 0,5-8-3 16,5-1-12-16,6-6-29 0,5-3-70 0,5-2-113 16,6-6-307-16,5-4-879 0</inkml:trace>
  <inkml:trace contextRef="#ctx0" brushRef="#br0" timeOffset="51795.103">16199 4870 1441 0,'-13'-6'15'0,"-3"-1"-33"0,-2 2 2 16,4 2 11-16,1 4 21 0,6-1 10 0,-1 2 12 16,1 1 13-16,3 2 19 15,-3 1 11-15,-2 5 1 0,3 5 0 0,-1 5-10 16,-1 0-8-16,4 3-11 0,-1-1-8 0,3 3-6 0,2 0-10 16,1 0-1-16,4 0-6 0,1-2-7 15,3-3 8-15,6-2 1 0,2-5 4 0,4-3 3 16,5-8-4-16,0-5-4 0,2-7-5 15,5-8-10-15,2-3-1 0,0-6-4 16,3-1-2-16,-6-2 6 0,1-2 1 0,-4-2 4 0,0-2 4 16,-2 0 3-16,-4 1-4 0,1 6-6 0,-2 3 0 15,-8 10 1-15,-4 5 6 0,-7 6 1 0,-1 4-12 16,-4 0-31-16,1 2-16 0,0 4 12 0,-3 9 30 16,-5 10 37-16,-1 7 21 0,-7 6-8 15,5 5-20-15,-4 2-8 0,2 3-10 0,1 2-4 16,-2 0 1-16,3 0-4 0,0-2 1 0,3-2-2 15,0-4-2-15,4-1 1 0,-5 1 1 16,2 2 3-16,-1 1 1 0,-2-1 4 0,-2 2-3 16,-4 0 2-16,-2-1 0 0,-2 2 0 0,-2-3 4 15,-4-1 1-15,3-5 0 0,-2-7 0 16,4-4-4-16,0-9 1 0,4-8 3 0,-1-10-1 16,6-7 4-16,-4-11-3 0,7-9-6 0,5-9-6 15,1-11-4-15,8-13-4 0,5-8-2 16,6-8 5-16,5-2-1 0,2 1-2 0,7 4 0 0,1 11-7 15,1 2 7-15,5 11 3 0,-3 11-2 16,-1 7 4-16,-3 11-14 0,-6 6-7 0,2 8-12 16,-5 2-61-16,1 0-114 0,1 5-270 0,-1 2-615 15,-2-1 111-15</inkml:trace>
  <inkml:trace contextRef="#ctx0" brushRef="#br0" timeOffset="52236.2939">16673 4963 3205 0,'-2'-8'39'0,"-1"-1"-21"15,2-1-36-15,5 6-18 0,12-1 3 16,7 1 10-16,9-3 18 0,9 1 0 0,3-2 3 16,4 3 2-16,2 0-2 0,-3 1 2 15,-2 3-7-15,-5 3-5 0,-2 4 0 0,-6 4-11 16,-4 2 4-16,-8 3-2 0,-5 1-4 0,-4 4 9 15,-4 3-3-15,-7 2 5 0,-7 1 7 0,-4 2-2 16,-3 1 8-16,-4-3 1 0,-4 1 1 0,0-3 4 16,-1-1-2-16,5-4 5 0,2-6 6 15,4-2 6-15,4-8 13 0,3-1 9 16,0-4 3-16,5-2-5 0,-2-3-8 0,2-5-12 0,2-5-12 16,3-6-4-16,5-9-7 0,5-4-4 0,7-3 1 15,8-7 3-15,-1-2-2 0,9 2 3 0,-3 6 0 16,-2 9 4-16,-6 8 2 15,-3 7 0-15,-9 9-1 0,-5 2-13 0,-5 5 2 0,-1 1-1 16,-2 3-1-16,2 1 4 0,0 1 2 16,-1 1 2-16,2 4 2 0,-2-1 1 0,-1 4 0 0,2 1 0 15,-1-1 1-15,-2 3-4 0,1-2 4 16,-1 2-1-16,2 1-2 0,1 0 6 16,-2 0-11-16,1 0-9 0,1-2-23 0,-1 1-41 0,1-4-64 15,0-1-89-15,-1-4-133 0,6-3-304 16,-1-4-765-16</inkml:trace>
  <inkml:trace contextRef="#ctx0" brushRef="#br0" timeOffset="52409.7701">17647 4298 2526 0,'-7'-8'155'0,"-1"-1"-41"0,-4 1-73 0,6 4-40 15,-1 5-15-15,6 2-19 0,0 1-5 0,-1 5 6 16,1 5 1-16,1 3-28 0,-3 2-81 15,3-3-138-15,3 1-211 0,-2 0-375 0,1-1 6 16</inkml:trace>
  <inkml:trace contextRef="#ctx0" brushRef="#br0" timeOffset="53342.1219">17748 4464 1 0,'-4'7'64'0,"-2"4"576"0,-4 4-105 16,-2 5-206-16,-3-1-128 0,-5 2-73 15,2-1-43-15,-3 3-29 0,2 0-20 0,2-1-18 16,3-1-10-16,3 1-6 0,5-1-1 15,4-3 1-15,4 1 10 0,5-7 14 16,5-3 19-16,4-4-2 0,6-6 13 0,3-6 6 16,4-8-16-16,3-3 8 0,4-6-18 0,-3 1-15 15,-3-2 5-15,-8 0-8 0,-2-2-4 0,-7 0-8 0,-5 0-14 16,-5-3-7-16,-5 2 0 0,-6 1 2 16,-1 3 7-16,-2 5 10 0,0 8 4 0,-1 6 1 15,0 6-4-15,-1 5-3 16,-3 6-7-16,1 9 1 15,-1 5-2-15,3 9 4 0,2 2 5 0,3 3-6 0,3 3 7 0,5-1-5 0,5-1-7 16,4-2 9-16,4-3 2 0,8-4 3 0,6-2 6 16,-3-2-5-16,5-1-3 0,-2 0-1 15,-3 0 1-15,3-1 1 0,-6 0 0 0,-4 0 0 16,-1 1-1-16,-5 0 2 0,-1-2 1 0,-7 3 2 16,-8 2 5-16,-6 0-8 0,-6 2 9 0,-10 2-3 15,-7 0-7-15,-7 4 3 0,-4 2-12 16,-4 3-1-16,1 3-1 0,1 1-1 15,3-1-1-15,1-4-3 0,4-5 2 0,8-8 3 0,8-12 14 16,6-6 27-16,6-11 11 0,5-6-3 0,3-11-18 16,3-10-26-16,7-12-14 15,6-11-3-15,8-8 7 0,9-8 2 0,8-5 2 0,2-6 2 16,3-4 0-16,4 1 5 0,1-1 0 0,0 5 2 16,2 3 0-16,-3 0 1 15,-6 5 0-15,-3 4 0 0,-4 3 4 0,-7 5 0 0,-3 1 1 0,-1 2-1 16,-4-1 1-16,-2 3-2 0,-2 2-1 15,-5 3 4-15,-3 1-4 0,0 2 1 0,-1 2 2 16,-3 2 1-16,1 2 2 0,-3 5 0 0,0 4-1 16,0 5 0-16,0 6 3 0,-1 4 10 15,0 5-4-15,0 6-11 0,0 1-35 0,0 3-26 16,0 5 6-16,-3 9 15 0,-2 9 39 0,-3 9 15 16,-3 7-1-16,0 7-4 0,-5 4-9 15,-3 7 2-15,0 2-4 0,0 3-4 0,2-4 2 16,0-1-5-16,3-3 2 0,1-2-1 0,1-1 1 0,0-4 0 15,0-2 1-15,2-7-2 0,1-11 2 16,3-11 3-16,4-10 13 0,3-5 24 0,0-3 25 16,1-1 21-16,2-2-12 0,2-11-23 15,4-7-29-15,7-7-22 0,5-5-2 0,0-2 0 16,4 3 3-16,-3 4-3 0,-3 4 0 0,-4 9 0 0,-9 7-3 16,-3 7-7-16,-4 2-13 0,0-1-22 15,-2 4 6-15,2 3 9 0,0 7 15 16,2 4 24-16,0 2-3 15,2-1-4-15,1 2 1 0,1-3 0 0,4-1 0 0,3-5 7 0,1-1 6 16,4-5 10-16,3-6 9 0,1-6 3 0,5-6-3 16,-3-6-1-16,3-4-6 15,-5-5-3-15,-2-2-1 0,-4-2-5 0,0-2 1 16,-2-2-8-16,-2-3-4 0,1-3-2 0,-1-6-6 16,-2-2 0-16,2-4 1 0,-3 0-1 0,-1 0 1 0,-3-1 2 15,-1 8 0-15,0 8 4 0,-6 14 10 16,1 11 5-16,-1 7-4 0,-2 5-6 0,-1 4-16 15,-5 8-4-15,-8 8 1 0,-5 8 2 0,-5 10 5 16,-1 5-1-16,2 1 0 0,2 0-1 0,5-4-1 16,9-2-1-16,4-5-3 0,4 0 0 15,8-3-1-15,1-1 3 0,7 0-4 0,2-2-17 16,0 0-29-16,5 2-49 0,-1-4-79 16,2 0-125-16,-2-1-221 0,2-1-503 0,-5 1-156 0</inkml:trace>
  <inkml:trace contextRef="#ctx0" brushRef="#br0" timeOffset="53514.4788">18060 4431 3165 0,'-4'-17'83'16,"1"-4"-16"-16,3-2-34 0,11 8-24 0,10 3-12 15,13-4-6-15,17 0 0 0,12-1 2 16,11 0-1-16,13-3-20 0,6 3-49 0,3-1-112 0,4-1-266 31,3 2-904-31</inkml:trace>
  <inkml:trace contextRef="#ctx0" brushRef="#br0" timeOffset="56153.2191">19858 3935 686 0,'0'-17'287'0,"-1"-3"-189"0,-2-4 14 0,3 11-2 16,3 3-1-16,-2 5-38 0,-1 4-51 0,1 1-42 15,0 1-45-15,1 1-6 0,-1 2 18 0,6 6 32 16,1 2 42-16,4 7 16 0,0 6 14 16,-1 7 7-16,-3 9 16 0,0 6 6 0,-2 8-11 15,2 8-8-15,-6 5-18 0,0 7-8 16,0 5-5-16,-4 2-6 0,0 1 0 0,1-1-3 15,-7-5 2-15,5-2 7 16,-2-4-4-16,0-4-2 0,-3-8-4 0,1-7-6 16,2-15 2-16,-2-9 1 0,4-12 3 15,2-10 39-15,-1-2 58 0,0-5 63 0,0 1 26 0,-1-6-36 0,-6-3-63 0,-1-9-66 16,-4-11-35-16,-3-9-2 0,1-6-2 0,-3-9 2 16,2-4-2-16,-2-4 4 0,-2-7-3 15,2-2-2-15,3-3 2 0,0-2-5 0,3-5-1 16,5-6-4-16,1 0 0 0,7-1 7 15,5-1 0-15,2 3 6 0,1 1-1 0,7 5-1 16,-2 6 8-16,4 5 1 0,2 6 3 0,-1 9 0 16,4 3-4-16,1 4 0 15,3 6-1-15,2 5 4 0,1 5-7 0,-1 5-4 0,1 4-7 16,-2 7-10-16,3 4 1 0,0 5-2 0,3 5 1 16,0 5 2-16,1 5-4 0,-2 5 4 0,-3 5-2 15,-5 3-5-15,-1 4 7 0,-7 4 0 0,-4 3 1 16,-2 4 6-16,-6 3-3 0,-5 5 2 15,-7 1 3-15,-3 3 1 0,-5 2 0 0,-4-4 4 0,-2 5-1 16,-7-2 0-16,-2 4 4 0,-1-5 0 16,-3-2 1-16,1-8 5 0,5-8 0 0,7-11 4 15,8-10 13-15,8-6 10 0,5-4 11 16,2-1 3-16,3-2-19 0,2-7-21 0,4-9-19 16,9-4-14-16,9-5 4 0,6 2 3 0,4 3 9 15,-5 4 4-15,2 7 0 0,-1 1 4 0,-3 6-4 16,-2 5-4-16,-1 7-1 0,-2 2-1 0,-1 7 1 15,-1 4 2-15,-7 2 4 0,-2 8 0 16,-5 0 3-16,-4 7 4 0,-3 1 2 0,-3 3 2 0,-5 2-2 16,-1 4-1-16,-4 0-3 0,-9 1-2 15,-1 3 3-15,-4 1-1 0,-4 0 1 0,-1 0 2 16,-5 0-1-16,-1-4 0 0,-2-2 1 16,-1-6-3-16,-2-6 3 0,-4 0 1 0,3-5 3 15,0-3 0-15,-4-3 2 0,4-5-1 0,-1-3-2 16,2-5 1-16,5-4-1 0,5-5-3 15,4-7-9-15,7-3-19 0,6-4-48 0,4-12-95 16,8-8-261-16,9-8-673 0,11-11-227 0</inkml:trace>
  <inkml:trace contextRef="#ctx0" brushRef="#br0" timeOffset="57694.6931">20332 4302 3044 0,'6'-9'28'0,"-2"-2"-43"0,1 0-20 15,-1 7-5-15,4 4 0 0,2-1 7 0,2 1 16 16,2 0 0-16,3 1 6 0,-2-1 6 0,1 1 1 16,3 1 3-16,2 1-2 0,2-1 1 0,5 3 4 15,2-1-1-15,6 2 2 0,1-2 0 16,3 2-1-16,0 2-2 0,-1 1 1 0,-3 2-2 15,-4 3-1-15,1 0 1 0,-5 6-4 0,-4 0 4 16,-3 3-4-16,-5 2 2 0,-1-1 5 16,-6 0 1-16,-4 3 4 0,-4 2 1 15,-5 3-2-15,-2 1 0 0,-8 4 2 0,1 0-5 16,-7 5 1-16,-1-1 0 0,-7-1-1 0,4 0 3 0,-4-5-1 16,5-9-1-16,6-10 9 0,7-8 17 0,9-7 18 15,1-2 15-15,1-3-26 0,5-10-35 16,3-11-26-16,5-11-24 0,8-8 16 15,8-8 12-15,6-4 2 0,4-6 2 0,6-4 3 16,3-5 0-16,3-5 9 0,0 2 4 0,2 1-1 16,-5 8 4-16,-1 8-3 0,-8 10 5 0,-7 13 2 15,-6 8 1-15,-7 10-2 0,-8 5-4 0,-4 4-5 16,-5 5-5-16,-3 1-4 0,0 2-9 0,-1 0-7 16,1-1-12-16,-1 1-8 0,1-1-5 15,-1 1-1-15,1 0 24 0,-1 5 16 0,1 1 17 16,-2 1 14-16,-1 4-6 0,1 0-6 0,1 4 1 15,-3 5-1-15,-1 3 0 0,1 4 3 0,-3 3 4 16,-2 4-1-16,0 1 8 0,-2 5-3 0,0 0 3 16,-3 4-4-16,-1-5-6 15,4 3-2-15,-1-4-4 0,3-3-2 16,0-2-1-16,6-3 2 0,0-2-1 0,4-4 2 0,3-4 4 0,4-5 4 16,3-5 11-16,6-7 8 0,6-4 2 0,5-6-1 15,7-8-5-15,4-6-8 16,2-5-6-16,1-6-5 0,1-2-3 0,0-1 3 15,-2-3 3-15,-5-3 3 0,-5-1 1 0,-3-4-3 16,-8 2 0-16,-7-3-1 0,-4 1 0 0,-4 5 4 16,-6 5 1-16,-3 7-4 0,-1 9-5 0,-3 5-8 15,-2 8-10-15,-1 2-5 0,-1 5-4 0,-2 5 0 16,-2 7 6-16,-3 9 4 0,-7 7 6 16,5 6 5-16,-1 2-2 0,3 2 0 0,2-6-2 15,9-2-3-15,3 0 3 0,6-6-3 0,8 1 1 16,1-2 5-16,5-3-2 0,1-3 4 0,4 0-1 15,-2-3 0-15,0-2-2 0,-1-1-3 0,0-4 0 16,-4-3 0-16,-2-2 3 0,-3-1 5 16,-1-4 9-16,-4-1 8 0,1 0 3 0,2-6-1 15,1-5-5-15,-3-5-6 0,3-1 0 0,-1-5-5 16,1-6 0-16,0-3-1 0,2-4-5 0,-3-4 3 16,4 0-3-16,2-2 0 0,3 3 4 15,-1 3-4-15,3 3-1 0,-1 10-1 0,0 3-2 16,0 6-6-16,-2 6-1 0,3 4-5 0,4 4-7 15,1 5 5-15,-1 4 1 0,2 5 5 0,2 6 7 16,-8 7 0-16,0 5 2 0,-6 4 2 16,-2 5-3-16,-8 0 6 0,-2 0 0 0,-3 0-4 0,-2-1 9 15,-2 0-7-15,2-2 1 0,-5-2 2 16,2-2-1-16,1-4-2 0,0-4 2 0,3-7-1 16,1-6 9-16,3-7 10 0,2-4 14 15,1-1 18-15,1-2-6 0,0-7-10 0,7-7-15 0,1-8-17 16,9-7-8-16,0-5 6 0,2-3-1 15,5-3 0-15,3-5 4 0,2-3-4 0,3 3 1 16,0 2-1-16,-1 9-3 0,-3 10 5 0,-5 9 2 16,-6 8-2-16,-7 5 3 0,4 2-7 15,-5 6-3-15,0 1 0 0,5 4-3 0,-3 4 3 0,2 2 2 16,0 6 1-16,0 5 2 0,0 3-1 0,-2 2 2 16,-2 3 0-16,-2-1 1 0,0 3-1 15,0 1-1-15,-2-2-1 0,-4 0-4 16,3-5 1-16,-3-1-4 0,1-2-12 15,-3-3-14-15,-2-1-29 0,0-5-30 0,1 0-28 0,0-7-16 16,5-3 13-16,0-4 7 0,9-7-9 0,0-5-42 16,9-4-61-16,1-6-12 0,3-2 39 15,4-4 74-15,1-3 82 0,4-7 49 16,-2-2 25-16,3-5 18 0,-3 0 23 0,-2 2 39 0,-2 5 52 16,-7 2 44-16,-4 8 24 0,-9 4-3 0,-5 6-43 15,-7 6-55-15,-6 2-46 0,-4 1-47 16,-8 3-23-16,-4 2-4 0,-5 3-6 0,-7 7 4 15,-2 1 3-15,-5 4-3 0,-1 0 12 0,2 2 1 16,1 1 3-16,4 1 9 0,4 2-8 0,2-1-1 16,2 1-1-16,4 4-9 0,3-2-2 0,4 4-3 15,4-2-5-15,5 1-2 0,4-1 1 0,4-1 0 16,3-2-1-16,4 2 4 0,4-1-4 16,2-3 2-16,8-3 1 0,5-4-4 0,-1-6 10 15,6-6 2-15,5-7 2 0,-2-7 12 16,-1-4-6-16,4-6 2 0,-4-6-1 15,4-7-9-15,-5-4 2 0,-1-7-2 0,-1-6-4 16,-2-2 6-16,-4-6-6 0,-1 0-2 0,0-5 3 0,-3-2-3 16,-5-4 2-16,-2 1 0 0,-1-3-2 15,-5 3-3-15,1 1 3 0,-5 7 1 16,1 6 2-16,-2 12 6 0,-2 10-5 0,0 11 2 0,-1 12 4 16,-1 4-11-16,-1 6-4 0,2 3-17 0,1 1-28 15,-1 2 3-15,0 10 4 0,-6 6 14 0,-1 12 22 16,-7 8 5-16,-3 6-2 0,1 9 0 0,-8 5 2 15,0 8 0-15,-2 3 0 0,-3 4 2 16,-1 4 2-16,-1 2-1 0,-1 2 0 0,2 0-1 16,2 1-4-16,4-1-3 0,9 0-8 15,1-3-24-15,10 1-41 0,4-7-53 16,5-6-73-16,12-7-100 0,7-9-232 0,9-9-722 0</inkml:trace>
  <inkml:trace contextRef="#ctx0" brushRef="#br0" timeOffset="64628.2965">9989 14407 1 0,'-5'-3'0'16,"-1"0"0"-16,0-1 0 0,-1 3 0 0,6 0 73 16,-2 0 157-16,1 0 12 0,0-1 5 15,-1 0-11-15,3 1-13 0,-1-3-26 0,1 2-32 16,0 2-38-16,1 0-32 0,-1 0-29 0,2 0-22 15,-2 1-16-15,0-1-9 0,0 0-7 0,1 0-8 16,-1 0 0-16,0 0-11 0,0 1-14 16,2-1-22-16,-2 0-45 0,0 4-2 0,1-1 30 15,3 6 38-15,0 5 50 0,2 1 28 0,1 7-8 16,-1 2-11-16,3 4 4 0,-1 6-5 16,2 0-10-16,1 4 2 0,3-2 16 0,0 1-15 0,1-3 0 15,1 0-7-15,0-3-23 0,0-1 4 16,2-1 6-16,-2-1 3 0,1-3-18 15,2-2 4-15,-2-1 4 0,-2-5-5 0,2 1 19 16,-3-4-5-16,-1-3-4 0,-2-4 15 0,-1 0 10 16,1-5 13-16,-4-1 8 0,1-1 9 15,1-2 4-15,-2-3 0 0,4-5-1 16,-3 0-11-16,3-7-8 0,2-6-15 16,5-4-9-16,3-8-8 0,4-6-4 0,7-3 1 0,2 0-3 0,1-5-2 15,5-5-1-15,5-9-3 0,5-5 2 0,5-5 1 16,5-1-5-16,4 1-1 0,0 6-1 15,2 6-1-15,-5 7 4 0,-1 8-1 0,-6 7 1 0,-5 5 4 16,-5 8-7-16,-5 4-1 0,-6 8-2 16,-7 1-1-16,-5 5 3 0,-6 4 3 15,0-2 0-15,-4 2-1 0,-1 3-1 0,-1 0-3 0,2 0 0 16,-2 2 1-16,1-1-3 0,-1 1 2 16,3 2-1-16,-3-2-6 0,-3 4 6 15,1-3 0-15,-3 1 2 0,0-3 5 0,-3 1-4 0,-1-1 3 16,0 0 2-16,0 2 0 0,-1-2 6 0,1 0 2 15,-1 0 0-15,-2 0 1 0,3 0-2 0,3 0 0 16,-3-2 1-16,1 4-2 0,-1-2 0 16,0 0-1-16,0 0-3 0,0-2-5 15,0 2 1-15,0 0-4 0,1 0 0 0,-1 0 4 0,0 0-4 16,0 0 1-16,0 0 0 0,0 0-3 0,0 0 5 16,0 0 0-16,0 0 3 0,0 0 2 15,0-1-3-15,0 1-1 0,0 0 1 0,0 1-2 16,0-1 5-16,0 0 2 0,0 0-1 0,0 0 1 15,0 0-3-15,-1 0-1 0,1 0 0 0,0 0 2 16,0 2-2-16,0-2 0 0,0 0-1 16,0 0-3-16,0 0 1 0,0 0-3 15,0 0 0-15,0 0 0 0,0 0-1 0,0 0 0 0,0 0 0 16,0 0-1-16,0 0 5 0,0 0 0 16,0 0 3-16,0 0-1 0,0 0 1 0,0 0-2 15,0 0 0-15,0 0 4 0,-1 1-3 0,1-1 1 16,0 0 1-16,0-1-2 0,0 1 0 0,0 0-1 15,0 0 0-15,0 1 1 0,0-1-1 16,0 0 0-16,0 0 0 0,0 0-4 0,-3 0 3 16,3-1 0-16,0 1 2 0,0 0 2 0,0 0-2 0,0 0-2 15,0 0-1-15,0 1 0 0,0-1 1 16,0 0 1-16,0 0 1 0,0 0 1 16,0 0-3-16,0 0 0 0,-1 0 0 0,1 0 2 15,0 0-1-15,0 0 0 0,1 0 2 0,-1-1-3 16,0 2 3-16,0-1-1 0,0 0 1 0,0 0 2 15,0 0-3-15,0 0 2 0,0 0 0 0,0-1-2 16,0 1 2-16,0 0 1 0,0 0-1 16,0 0 3-16,0 0-4 0,0 0-1 0,0 0-1 15,0 0 0-15,0 1 0 0,0-1 0 0,0 0 1 16,0 0-2-16,0-1 1 0,0 1 0 0,0 0-1 16,0 1 1-16,0-1-3 0,0 0 3 15,-1 1-1-15,2-2-1 0,-1 1 3 0,0 0-2 16,0 0 2-16,0 0 2 0,0 0-3 0,0 0 2 15,-1 0-1-15,1 0-2 0,0 0 3 0,0 0 0 16,0 0 2-16,0 0 1 0,0 0-2 16,-1 0-1-16,1 0 0 0,1 1 2 0,-1-1-2 15,0 0 1-15,0 0 1 0,-1-1-4 0,1 1 2 0,0 0-2 16,0 0 0-16,0 0 3 16,0 0-3-16,0 0 2 0,0 0-3 0,0 0-1 0,1 0 3 15,-1 0-2-15,0 0 3 0,0 0-1 16,0-1-1-16,0 1 0 0,0 1-1 15,0-2 1-15,0 2 0 0,0-1 1 0,0 0-1 0,0 0 2 16,-1 0-2-16,1 0-2 0,0 0 1 0,0 1 1 16,0-1-2-16,0 0 2 0,0 0-2 15,0-1-3-15,0 1 2 0,0 0-1 0,1 0 1 16,-1 1 3-16,0-1-3 0,0-1 2 0,0 1-2 16,0 0-5-16,0 0 1 0,0 1-8 15,0-1-8-15,1 2-28 0,3 0-48 0,-2 4-64 16,1 5-104-16,-3 0-172 0,0 5-358 0,-3 4-171 15</inkml:trace>
  <inkml:trace contextRef="#ctx0" brushRef="#br0" timeOffset="66800.0229">14640 14609 1 0,'-3'-11'94'0,"-5"-3"106"0,2-5-18 16,2 2-24-16,3 5-26 0,0-3 8 0,1 2 21 15,0-2 4-15,0 1-16 0,0 0-20 16,1 1-37-16,0 3-18 0,0 0-7 0,2 4-7 16,-1 2-3-16,-2 2-13 0,0 2-12 0,1 0-17 15,-1 1-15-15,0-1-10 0,-1 1-16 16,1 0-23-16,0 1-24 0,0-1 16 0,1 2 19 15,1 4 25-15,0 1 32 0,3 3-12 0,-1 2-3 16,4-1 4-16,-1 3-4 0,-1 1 0 0,3 0 2 16,0 2-4-16,-1 1 2 0,4 1 0 15,-1 0 2-15,0-4 6 0,7 4-1 0,-5-1 2 16,6 1-1-16,-1 2-2 0,-2-4-1 16,3 3-4-16,1-2 1 0,2 1-1 0,-3-1-2 15,2 2 3-15,0 0-1 0,-1-1-1 0,1 1 2 16,1-1-1-16,-4 2 1 0,1-1-2 0,2-2 4 15,-3 0 1-15,-1-3 0 0,-4 1 4 0,-1 0 0 16,-2-5 1-16,-1-1 1 16,-1-1-1-16,-4-7-2 0,2-1 5 0,-5-2 11 15,0-2 24-15,0 2 23 0,-1-2 27 0,0 2 5 0,3-6-22 0,4-8-21 16,3-7-34-16,2-11-17 0,5-6-4 16,4-3-5-16,1-4-2 0,8-5-3 15,3-3 1-15,6-2-2 0,8-8 2 0,4-3 2 0,8-6-4 16,5-2 2-16,9-2 0 0,8 5 0 15,2-2 5-15,6 4-2 0,-1 6-1 0,-2 3-1 16,0 7-4-16,-4 5 3 0,-1 4-1 16,-7 2 2-16,-2 5-1 0,-1 2 0 0,-10 5 1 0,-6 8-2 15,-7 0 3-15,-8 6-2 0,-6 3 0 16,-6 2 3-16,-2 1-5 0,-10 3 7 0,-1 1 1 16,-7 1 0-16,-3 2 13 0,-4 2 2 0,-1 1 6 15,0 0 9-15,0 0 0 0,-1 1 2 16,1-1-3-16,0 0-4 0,-1 0 2 0,1 1-5 15,0-1-1-15,-1 0-4 0,-1 1-7 16,2-1 0-16,-1 0-8 0,1 1-1 0,-2-1-6 16,4 0-1-16,-2 0 2 0,0 0-4 0,0 0 1 15,0 0-4-15,0 0-4 0,0 0-1 0,1 0-5 0,-1 0 2 16,2 0 1-16,-2 0-2 0,0-1 7 16,0 1-2-16,0 0 1 0,1 0 6 15,-1 1-3-15,0-1 6 0,0-1 3 0,0 1 1 0,-1 0 6 16,2 0-1-16,-1 0 1 0,0 0-2 0,0 1 0 15,-1-1-1-15,1-1-1 16,0 1 1-16,0 0-4 0,0 0 0 0,1 0-2 0,-1 0-2 16,0 0 2-16,0 0-3 0,0 0-3 15,0 0 1-15,0 0-6 0,0 1 2 0,0-1 3 16,0-1-1-16,0 1 6 0,0 0-3 0,0 0 0 16,0 0 2-16,0 1-5 0,-1-1 5 0,1 0-2 15,0 0 2-15,0-1 3 0,0 1-2 16,0 0 0-16,0 0-1 0,0 1 2 0,0-1-4 15,0 0 2-15,0 0-1 0,1 0-2 0,-1 0 2 0,0 0 1 16,0 0-2-16,0-1 3 0,0 1-1 16,0 0 1-16,-1 0-1 0,2 1-4 0,-1-1 4 15,0 0-1-15,0 0 2 0,0-1 3 16,0 1-1-16,0 0-1 0,0 0 2 0,0 1-3 0,0-1 0 16,0 0-1-16,0 0 0 15,0-1 1-15,0 1 0 0,0 0 1 0,0-1-1 0,0 2 1 16,0-1-2-16,0 0-2 0,0 0 3 0,0 1-4 15,0-1 2-15,0 0 0 0,0 0 0 16,0-2 3-16,0 2-1 0,0 0 0 0,0 0 0 16,0 1-3-16,0-1 2 0,0 0 0 0,0 0-1 15,0-1 3-15,0 1-1 0,0 0 1 16,0 0-1-16,0 1-1 0,0-1 1 16,0 0-1-16,0 0 2 0,0-1 0 0,0 1-1 0,0 0 1 15,0 0-1-15,0 0 1 0,0 0 1 0,0 0-1 16,0 0 0-16,0 1-4 0,0-1 2 15,1 0-1-15,-1 0 0 0,0-1 2 0,0 1-2 16,-1 0 1-16,2 0-2 0,-1 1-1 0,0-1 1 16,0 0-2-16,-1 0 1 0,1-1 2 0,1 1 0 15,-1 0 2-15,0 0-2 0,0 2 0 0,0-2 1 16,-1-1 0-16,1 1 2 0,0-1 2 0,0 1-3 16,0 1 1-16,0-1-3 0,0 0 1 0,0 0 0 15,0-1 1-15,0 2 0 0,0-1-1 16,0 0 0-16,0 0 0 0,0 0-1 0,0-1 2 15,0 1-1-15,0 0 2 0,0 0-1 16,0 1-1-16,0 0 0 0,0-2 0 0,0 2 0 16,0-3 3-16,0 2-2 0,0 0 1 0,0 0-3 15,0 1 0-15,0-1 0 0,0 0 0 0,-1 0 0 16,1 0 0-16,0 1 0 0,0-1-3 16,0 0 0-16,1-1-1 0,-1 1-1 0,0 0 0 15,0 0 1-15,0 1-3 0,0-1 1 16,0 0 2-16,0 3-1 0,0-7 2 0,0 4 0 0,-1 0 1 15,1 0-1-15,0 4-3 0,0-4 2 16,0 0-1-16,0 0 0 0,0-3 3 0,0 3-3 16,0 0 2-16,0 0-2 0,0 3 1 0,0-3 3 15,-2 0 0-15,2 0 2 0,2 0 0 0,-2 0-2 16,0 0 3-16,-2 1-2 0,2-5 3 0,-1 4 4 16,1 0-1-16,0 0 1 0,0 3-1 0,0-3-1 15,0 0-1-15,0 0 1 0,0-3 0 16,0 3-2-16,-2 0 0 0,2 0-6 15,0 3-4-15,0-3-4 0,0 0-18 0,0 0-30 0,0 0-46 16,0 1-14-16,2 4-17 0,-1 2-45 0,2 2-42 16,-1 4-132-1,1 0-284-15,0 2-321 0</inkml:trace>
  <inkml:trace contextRef="#ctx0" brushRef="#br0" timeOffset="76632.1121">20330 14279 1 0,'0'-6'0'0,"0"-4"0"0,-1-1 0 0,1 2 0 15,1 2 203-15,-1 3 39 0,1 1-23 0,-1 1-42 16,0 2-50-16,0 0-51 0,0 0-39 0,0 1-22 16,0-1-7-16,0 0 1 0,0 1-2 0,0 0-1 15,0-1-2-15,0 0-7 0,0 2-3 16,0-2-6-16,0 1-1 0,0 0 2 0,0-1 3 16,0 2 33-16,0-1 20 0,3 2 12 0,-2 0 13 15,2 1-20-15,-1-1-5 0,-2-1 3 0,3-2 1 16,0 2 5-16,0-1-2 0,-1 1-2 15,2 1-10-15,2 1-5 0,0 2-8 16,0 0-3-16,2 1-2 0,0 4-4 0,0-2-1 0,3 2-2 16,-2 2-5-16,1 1 1 15,1-2 0-15,1 3 0 0,-1-2 2 0,1 1-6 0,-1 0 0 16,4 0-3-16,-3 0-2 0,0 1 3 16,1-1-1-16,0-1 0 0,1 2 2 0,-3-5-2 0,0 2 0 15,0-1 0-15,-2-1-3 0,1 1 1 16,2 3-1-16,-2-3 2 0,3 4-1 0,1-2 2 15,-3 1 2-15,2 1-2 0,0-2 2 0,1 1-6 16,-3-1 1-16,-2 0 1 0,3-3-2 16,-2 1 4-16,1-2-1 0,1-3 0 0,0 2 5 0,0-2-1 15,-2 0 1-15,-1-1-1 0,1 1-3 0,-3-2 1 16,1 0-1-16,-2-1 2 0,-2 0 1 16,-1-1 0-16,3 1 2 0,-4-2-2 0,-2 0 4 15,0-1 6-15,0 0 8 0,0 0 12 16,0 0 2-16,0 0 2 0,0 0-4 0,0 0-9 0,0-1-2 15,1 1-11-15,-1 0-1 0,0 0-2 0,-1 0-6 16,1 0 4-16,0 0-2 0,0 0 0 16,0 0 5-16,0 0-5 0,1 0 2 15,-1 0 0-15,0 0-2 0,0 0 3 0,0 0 1 16,0 0 5-16,2 0 1 0,-2-1 7 16,2 1 6-16,-2-3 2 0,1 2 9 0,3-5-6 0,4-3-6 15,5-8-6-15,4-3-18 0,1-6 2 16,7-2-3-16,0-4-5 0,11-9 9 0,5-8-7 15,5-5 0-15,9-8 2 0,8-7-7 0,8-4 6 16,9-8-3-16,11-6-1 0,8-1 5 0,7-2-6 16,9 3 2-16,2 0 0 0,2 5-3 15,-6 7-4-15,-1 7-1 0,-1 6 6 0,-6 8-2 16,3 4 7-16,-13 5-1 0,-2 6-4 0,-5 7 1 0,-7 3-4 16,-8 4 0-16,-6 3 1 0,-7 3 0 15,-6 1 7-15,-7 4-3 0,-5 0 0 0,-7 3 4 16,-5 1-2-1,-9 2 6-15,-1-1 4 0,-7 4 7 0,-5 1 12 0,-3 2 13 16,-3 1 13-16,-2 1 8 0,0 0-1 0,-1 0-4 16,1 0-11-16,0 0-11 0,-1 0-12 0,1 0-7 0,0 1-6 15,0-1-6-15,0 0-1 0,0 0-3 16,0 0-4-16,0 0 1 0,0 0-2 0,0 0 0 16,0 0-2-16,0 0-1 0,0 0 1 0,0 0-1 15,0 0 1-15,0 0 2 0,0 0-1 16,0 0 3-16,0 0 1 0,-1 0-1 0,1 0 0 15,0 0-2-15,0 0 0 0,0 0 2 0,0 0 1 16,0 0 1-16,0 0-1 0,0 0-1 0,0 0 1 16,0 0 0-16,0 0 2 0,1 0-3 0,-1 0 1 15,0 0-1-15,0 0-1 0,-1 0 4 16,1 0-3-16,0 0 1 0,0 2 0 0,0-4-2 16,0 2 1-16,0 0-1 0,0 0-1 0,0 2 2 15,0-2-2-15,0 0 2 0,0 0-1 0,0 0-4 16,0 0 2-16,-3 0-3 0,3 1 2 15,0-1 0-15,-1 0 1 16,1 0 1-16,0 0 1 0,-1 0 1 0,2 0-2 0,-1 0 3 16,-1 0-1-16,1 0 0 0,0 0 2 0,0 0-4 0,0 0 0 15,0 1 4-15,0-1-2 0,0 0 2 16,1 0 1-16,-1-1-3 0,0 0 3 0,0 1-3 16,0 0 1-16,0 1 1 0,0-1-3 0,0 0 4 15,1 0-1-15,-1-1-2 0,0 1 1 0,0-2-2 16,0 2 3-16,0 2-2 0,0-2 1 0,0 0 0 15,0 0-1-15,0 0 1 0,0 0-1 16,0 0 0-16,0 1-1 0,0-2 1 0,0 1 0 16,0 0-2-16,0 0 0 0,0 0 2 0,0 0 0 15,0 0 1-15,0 0 0 0,0 0 0 0,0 0 0 16,0 0-1-16,0 0 0 0,0 1 0 16,0-1 0-16,0 0 3 0,0-1-3 0,0 1 1 15,0 0-2-15,0 0 0 0,0 0 2 0,0 1-4 16,0-1 3-16,0 0 0 0,0-1-2 0,0 1 3 15,0 0 0-15,0 0 0 0,0 0 0 16,3-2-1-16,-3 2-2 0,0 0 0 0,0 0 0 16,0 2 2-16,0-2 0 0,0 0 3 0,-3 0-2 15,3-2 1-15,0 2-3 0,0 0-1 0,0 2 2 16,0-2-1-16,0 1 1 0,0-1 1 16,0-1-2-16,0 1 3 0,0 0-2 0,0 0 0 15,0 0 1-15,0 0-4 0,0 0 4 16,0 0-2-16,0 0 0 0,0 0 4 0,0 0-2 0,3 0 0 15,-3 0 1-15,0-2-2 0,0 2 0 16,0 0 0-16,0 0 0 0,0 2 1 0,0-2 1 16,0 0 1-16,0 0-2 0,0-2 3 0,0 2-4 15,0 0 0-15,0 0 1 0,0 2-3 0,0-2 3 16,0 0-1-16,0-2 0 0,0 2 1 16,0 0-1-16,0 0 1 0,0 0 2 0,0 0-7 15,0 0 4-15,0 0-1 0,0 0-2 0,0 0 6 16,0 2-3-16,0-2 2 0,0 0 0 0,0-2-1 15,0 2 0-15,0 0-2 0,0 0 1 16,0 0 0-16,0 0 0 0,0 0 3 0,0 2-2 16,0-4 3-16,0 2-3 0,0 0-1 0,0 0 2 15,0 0-4-15,0 0 2 0,0 0 2 16,0 0-3-16,0 0 4 0,0 0-4 0,0 0 2 16,0 0 1-16,0 0-4 0,0 0 3 0,0 0-1 15,0 0-1-15,0 0 2 0,0 0 0 16,0 0 1-16,0 0-2 0,0 0 2 0,0 0-2 0,0 0-1 15,0 0 2-15,0 0-3 0,0 0 0 0,0 0 3 16,0 0-2-16,0 0 5 0,0 0-4 16,0 0-1-16,0 0 2 0,0 0-7 0,0 0 6 15,0 0 0-15,0 0-2 0,0 0 4 0,0 0-2 16,0 0 0-16,0 0 1 0,0 0-4 0,0 0 2 16,0 0 0-16,0 0 1 0,0 0-1 15,0 0 2-15,0 0 1 0,0 0-2 0,0 0 4 16,0 0-4-16,0 0 0 0,0 0-1 0,0 0-1 15,0 0 2-15,0 0-1 16,1 0 1-16,-1 0 4 0,0 0-4 0,0 0-1 0,-1 0 2 16,1 0-11-16,0 0 8 0,0 0 0 0,0 0 0 15,0 0 7-15,0 0-5 0,0 0 2 0,0 0-1 16,1 0-2-16,-1 0 1 0,0 0-2 16,0 0 3-16,0 0-2 0,0 0 3 0,0 0 0 15,0-1-2-15,0 2 3 0,0-1-3 0,0 0 0 16,0 0 0-16,0 0-5 0,0 0 5 0,0 0 0 15,0 0-1-15,0-1 7 0,0 1-4 0,0 1-2 16,0-1 2-16,0 0-8 0,0 0 5 16,0 0 0-16,0 0-1 0,0-1 5 0,0 1-3 15,0 0 2-15,0 1 0 0,0-1-2 0,0 0 0 16,0 0-1-16,0 0 0 0,-1 0-1 0,2 0 2 16,-1 0 2-16,0 0-2 0,0 0 4 15,0 0-3-15,0 0-2 0,-1 0 2 0,1 0-4 0,0 0 2 16,0 0 1-16,0 0-2 0,0 0 6 15,0 0-3-15,0 0-1 0,0 0 1 16,0 0-7-16,0 2 5 0,0-4 0 0,0 2 0 0,0 0 3 16,0 0-2-16,0 0 2 0,0 0-2 0,0 2 1 15,0-2 0-15,0 0-1 0,0 0 0 16,0-2 0-16,0 2 1 0,0 0 2 0,0 0-2 16,0 0 6-16,0 0-5 0,0 0-2 0,0 0 3 15,0 0-7-15,0 0 4 0,0 0 0 16,0 0-1-16,0 0 3 0,0 0-1 0,0 0 0 15,0 0-1-15,0 0-3 0,0 0 2 0,0 0-1 16,0 0 2-16,0-1 0 0,0 1 0 0,0 0 0 16,0 1-1-16,1-1 1 0,-1 0-2 15,0 0 0-15,0 0 4 0,-1 0-3 0,1 0 2 16,0 0 0-16,0 0-2 0,0 0 4 0,0 0-2 16,0 0-1-16,0 0 2 0,0 0-5 15,0 0 1-15,0 0 1 0,0 0-1 16,0 0 5-16,0 0-1 0,0 0-1 0,0 0 0 15,0 0-4-15,0 0 2 0,0 0 0 0,0 0 3 0,0 0-1 16,0 0 0-16,0 0 0 0,0 0-1 0,0 0 2 16,0 0-1-16,0 0-1 0,0 0 0 0,0 0-1 15,0 0 1-15,0 0 0 0,0 0 0 0,0 0 2 16,0 0-2-16,0 0-1 0,0 0 2 16,0 2-5-16,0-2 2 0,0 0 1 15,-3 0-1-15,3-2 4 0,0 2-1 16,0 0-1-16,0 0 0 0,0 2-1 0,0-2 1 0,0 0 0 15,0 0 0-15,0-2 0 0,0 2 0 16,0 0 1-16,0 0-2 0,0 2 3 0,0-2-3 16,0 0 0-16,0 0 2 0,0 0-2 0,0 0 1 15,0 0 0-15,0 0-1 0,0-2 3 0,0 2-2 16,0 0 1-16,0 0 0 0,0 2-4 0,0-2 3 16,0 0-2-16,0 0 2 0,0-2 2 0,0 2-1 15,0 0 0-15,0 0-1 16,0 2-2-16,0-2 2 0,0 0-1 0,0 0 0 0,0 0 1 15,0 0 0-15,0 0 0 0,0 0 0 0,0-2 1 16,0 2 0-16,0 0-2 0,0 0 2 16,0 2-3-16,0-2 2 0,0 0 0 0,0 0-1 15,0-2 3-15,0 2-1 0,0 0 0 0,0 0-1 16,0 2-2-16,3-2 1 0,-3 0 0 16,0 0 2-16,0-2 1 0,0 2-2 0,0 0 3 15,0 0-3-15,0 0-2 0,0 0 3 0,0 0-1 16,0 0 1-16,0 0 0 0,0 0-2 0,0 0 1 15,0 0-2-15,0 0 1 0,0 0 2 16,0 0-1-16,0 0 0 0,0 0 0 0,0 0-2 0,0 0 1 16,0 0-1-16,0 0 4 0,0 0-1 0,0 0 1 15,0 0-2-15,0 0-2 0,0 0 1 16,0 0-1-16,0 0 2 0,0 0 3 0,0 0-4 16,0 0 2-16,0 0-2 0,0 0 0 0,0 0 1 15,0 0 1-15,0 0-1 0,0 0 0 0,0 0-1 16,0 0 0-16,0 0 1 0,0 0-1 15,0 0 2-15,0 0-1 0,0 0 3 0,0 2-4 16,0-2 1-16,0-2-2 0,0 2 1 0,0 0 3 16,0 0-1-16,0 0 1 0,0 0-2 0,0 0-2 15,0 0 2-15,0 0-1 0,0 0 1 0,0 0 3 16,0 0-3-16,0 0 1 0,0 0-1 16,0 0-1-16,0 0 2 0,0 0-1 0,0 0 1 15,0 0 0-15,0 0-2 0,0 0 2 16,0 0-1-16,0 0 0 0,0 0 1 0,0 0-1 15,0 0 1-15,0 0-1 0,0 0-2 0,0 0 1 16,0 0 1-16,0 0 3 0,0 0-3 0,0 0 2 16,0 0-2-16,0 0-4 0,0 0 4 15,0 0 1-15,0 0 0 0,0 0 3 0,0 0-4 16,0 0 0-16,0 0-1 0,0 0-2 0,0 0 3 16,0 0 0-16,0 0 1 0,1 0 0 0,-1 0-2 15,0 0 0-15,0 0-1 0,-1 0 2 0,1 0 0 16,0 0 0-16,0 0-2 0,0 0 0 15,0 0 1-15,0 0-2 0,1 0 4 16,-1 0 1-16,0 0-2 0,0 0 1 0,0 0-2 0,0 0-5 16,0 0 6-16,-1 0-2 0,1 0 3 0,1 0 2 15,-1 0-3-15,0 0 1 0,0 0-2 16,0 0-1-16,-1 0 2 0,1 0 0 0,0 0 1 16,0 0 0-16,0 0-1 0,0 0-1 0,0 0 0 15,0-1 3-15,1 2-2 0,-1-2 0 16,0 1 0-16,0 1-4 0,0-1 4 15,0 0 0-15,0 0 0 0,0-1 5 0,0 2-4 0,0-1 0 16,0 0-1-16,0 0-7 0,0 0 7 0,0 0 0 16,0 0 1-16,0 0 6 0,0-1-7 15,0 1 0-15,0 0 0 0,0 0-3 0,0 0 3 0,0 0 1 16,0 0-1-16,1 1-2 0,-1-1 0 16,0 0-2-16,0 0 3 0,1-1 4 0,-1 1-6 15,0 0 3-15,0 0-5 0,0 0-3 0,0 0 5 16,0 0-2-16,0 0 5 0,0 0 3 15,0 0-6-15,0 0 1 0,0 0-2 0,1 0-2 16,-1 0 5-16,0 0 1 0,0 0 1 0,-1 0 0 16,1 0-2-16,0 0 2 0,0 0-2 0,0-2 2 15,0 2 1-15,0 0-2 0,0 0 1 16,0 2-3-16,0-2 3 0,0 0-1 0,1 0 1 16,-2-2 7-16,1 2-7 0,0 2 0 0,0-2-1 15,0 0-6-15,0 0 8 0,0 0-1 16,0 0 2-16,0 0 4 0,0 0-5 0,-1 0 0 15,1 0 0-15,0 0-5 0,0 0 6 0,0 0-1 16,0 0 1-16,0 0-1 0,0 0-2 0,0 0 0 16,0 0 0-16,0 0 4 0,0 0-3 0,-1 0 1 15,1 0-1-15,1 1-3 0,-1-1 2 16,0 0 0-16,0 0 2 0,-1-1 3 0,1 1-4 16,0 0 0-16,0 0-1 0,0 1-7 0,0-1 8 15,0 0-2-15,0 0 2 0,0 0 4 16,0 0-6-16,0 0 1 0,0 0-1 0,0 0-5 0,0 0 6 15,0 0 1-15,0 0 0 0,0 0 0 0,0 0-1 16,0 0-1-16,0-1 2 0,0 2 1 0,0-1-2 16,0 0 0-16,0 0-1 0,0 0-2 15,0-1 3-15,0 2 0 0,0-1 1 16,0 0 6-16,1 0-7 0,-1 0 0 0,0 0-1 16,0-1-9-16,-1 1 12 0,2 0-2 0,-1 0 0 15,0 0 6-15,0 0-7 0,0 0 0 0,0 0 0 16,1 0-2-16,-1 0 3 0,0 0 2 15,0-2-2-15,0 2-4 0,0 0 4 0,0 0-2 16,0 0 2-16,0 0 5 0,-1 0-6 0,2 0 2 16,-1 0-2-16,0 0-3 0,0 0 4 0,0 0 0 15,0 0 1-15,0 0 5 0,0 0-5 16,0 0 0-16,0 0-2 0,0 0-3 0,0 0 5 16,0 0-1-16,0 0 1 0,0 0 3 0,0 0-4 15,0 0-1-15,0 0 2 0,0 0-1 0,-1 0 0 16,1 0 1-16,0 0 1 0,1 0-4 15,-1 0 2-15,0 0-1 0,0 0 1 0,0 0 5 16,0 0-5-16,0 0 2 0,0 0-4 0,0 0-2 16,0 0 4-16,0-1 0 0,0 2 1 0,0-1 2 15,0 0-3-15,0 0 0 16,0 0-2-16,0 0 0 0,0 0 2 0,0 0 0 0,0 0 1 16,0 0 0-16,0 0-2 0,0 0 0 0,0 0 0 0,0 0 2 15,0 0-1-15,0 0 0 16,0 0 0-16,0-1-3 0,0 2 1 0,0-1 1 0,0-1 2 15,0 2 4-15,0-1-6 0,0 0 1 16,0 0-2-16,0 0-5 0,0 0 7 0,0 0-1 16,0 0 0-16,0 0 3 0,0 0-5 0,0 0 2 15,0 2-1-15,0-2-1 0,0 0 3 16,0 0 1-16,0 0 0 0,0-2 0 0,0 2-1 16,0 0-2-16,0 0 2 0,0 2 0 0,0-2 0 0,0 0 0 15,0 0 0-15,0-2-2 0,0 2 2 16,0 0-2-16,0 0 2 0,1 2 4 15,-1-4-4-15,0 2 0 0,0 0-1 0,0 0-4 0,-1 2 4 16,1-2 1-16,0 0 1 0,0-2 0 0,1 2 0 16,-2 0-3-16,2 0 1 15,-1 0 1-15,-1 0 1 0,2 0 1 0,-2 0-2 0,1 0-2 16,0 0 2-16,0 0-2 0,0 0 2 0,0 0 4 16,0 0-4-16,0 0 0 0,0 0-1 15,1 0-3-15,-1 0 4 0,0 0-1 0,0 0 3 16,0 0 0-16,0 0-2 0,0 0 1 15,0 0-3-15,0 0 0 0,0 0 3 0,0 0 0 0,-1 0 1 16,1 0 0-16,0 0-2 0,0-1-1 16,0 2-1-16,0-1 2 0,0 0-1 15,0 0 1-15,0 0 0 0,0 0-2 0,0 0 3 0,0 0-2 16,0 0 1-16,0 2 3 0,1-2-3 0,-1 0 0 16,0 0 0-16,-1-2-2 0,1 2 3 0,1 0 0 15,-1-1-1-15,0 2 3 0,0-2-2 16,-1 1-1-16,2 0 0 0,-1 1 0 0,0-1 1 15,0 0 0-15,0 0 2 0,0-1-2 0,-1 2 0 16,1-1 0-16,0 0 0 0,0 0 2 16,0 0-3-16,1 0 1 0,-1 0-1 0,0-1-2 15,0 1 2-15,0 0-1 0,0 0 1 0,0 1 1 16,0-2-3-16,0 1 3 0,0 0-4 0,0 0 0 16,0 0 3-16,0 0 0 0,0 0 2 0,0 0-1 15,0 0-1-15,0 0-2 0,0 0 0 16,0 0 2-16,0 1-1 0,0-1 3 0,0 0-1 15,0-1-3-15,0 1 3 0,0 0-3 0,0 0 2 16,0 1 2-16,0-2-2 0,0 1 0 16,0 0 0-16,0 0-2 0,0 0 2 0,0 0-1 15,0 0 2-15,0 1 2 0,0-2-4 0,0 1 1 16,0 0-1-16,0 0-2 0,0 1 3 0,0-1 1 16,0 0 0-16,0-1-1 0,0 1 0 0,0 0-1 15,0 0 0-15,0 1 1 0,0-1 0 16,0 0 0-16,0 0 2 0,0-1-5 0,0 1 4 15,0 0-2-15,0 0 1 0,0 0 3 0,0 0-3 16,0 0 0-16,0 0-1 0,0 0-1 0,0 0 1 16,0 0-1-16,0 0 1 0,0 1 2 15,0-2-1-15,0 1 0 0,-1 0-1 0,1 0-1 16,0 1 1-16,1-1 2 0,-1 0 0 16,0 0-1-16,0 0 2 0,0 0-4 0,-1 0 2 0,1 0 1 15,0 0-3-15,0 0 2 0,0 0 0 0,0 0-4 16,0 0 4-16,0 0-2 15,0 0 0-15,0 2 3 0,0-4-4 0,0 2 2 0,0 0-1 16,0 0-2-16,0 2 3 0,0-2-1 16,0 0 1-16,0 0-1 0,0-2-3 0,0 2 2 15,0 0-3-15,0 0 1 0,0 2-1 0,0-2 2 16,-1 0 0-16,1 0 0 0,0 0 2 0,0 0 0 16,1 0 0-16,-1 0 1 0,0 0-1 15,0 0 2-15,0 0 1 0,0 0-2 0,0 0 4 16,0 0-4-16,0 0 4 0,-1 0 0 0,2-2-3 15,-1 2 2-15,0 0-3 0,0 0 0 0,0 2 1 16,0-2-2-16,0 0 3 0,0 0 0 16,0 0 0-16,0 0-1 0,0 0-2 0,0 0 2 0,0 0-1 15,0 0 3-15,0 0-1 0,0-2-1 16,0 4 4-16,0-2-3 0,0 0 0 0,0 0 2 16,0-2-3-16,0 2 1 0,0 0 0 15,0 0-1-15,0 2 2 0,0-2-2 0,0 0 3 0,0 0-1 16,0-2-1-16,0 2 0 0,0 0 0 15,1 0 0-15,-2 0-1 0,1 0 2 0,1 0 0 16,-1 0 0-16,0 0 0 0,0 0-1 16,-1 0-2-16,1 0 1 0,0 0-2 0,1 0 2 0,-1 0 0 15,0 0-3-15,0 0 6 0,0 0-5 16,0 0 2-16,0 0 0 0,0-1 0 0,0 1-1 16,0 0-1-16,0-1 1 0,0 2 0 0,0-1 1 15,0 1 1-15,0-1 0 0,0-1 0 16,0 1-1-16,0-1-2 0,0 2 2 0,0-1-2 15,0 0 1-15,0 1 2 0,0-1-3 0,0-1 5 16,0 1-4-16,0 0-1 0,0 0 3 0,0 0-3 16,0 0 0-16,0 0 2 0,0 0-4 15,-1 1 6-15,1-1 0 0,0 0-1 0,0 0 2 0,0-1-3 16,0 1 0-16,0 0-1 0,0 0 0 16,0 1 0-16,0-1 1 0,0 0 1 15,0 0 0-15,0-1 2 0,1 1-3 0,-1 0-2 16,0 0 2-16,0 0-4 0,0 0 4 0,0 0 0 15,0 0-1-15,0 0 6 0,0 0-5 0,0-1 0 16,0 1 1-16,1 0-4 0,-1 0 2 16,0 0 0-16,0 0-1 0,0 1 4 0,0-1-2 15,0 0 1-15,0 0 1 0,0-1-3 0,0 1 1 16,0 0-2-16,0 0 2 0,0 1-2 0,0-1 2 16,0 0 0-16,0 0-2 0,0-1 3 0,0 1-3 15,0 0 0-15,-1 0 2 0,1 0-4 16,0 1 2-16,0-1 2 0,0 0-2 0,0 0 8 0,0 0-6 15,0 0 0-15,0 0 2 0,0 0-6 16,0 0 4-16,0 0 0 0,0 0 1 0,0 0 2 16,0 0-2-16,0 0 1 0,0 0-1 0,0 0 1 15,0-1-3-15,0 1 1 0,0 0 1 0,0 1-4 16,0-1 4-16,0 0 0 0,1 0-3 16,-1 0 6-16,0-1-5 0,0 1 1 15,0 0 1-15,0 0-5 0,0 0 3 0,-1 0 0 0,1 0-1 16,0 0 7-16,1 0-5 0,-2 0 1 15,1 0 1-15,0 1-4 0,0-1 2 0,0 0-2 16,1 0 2-16,-1 0-1 0,0 0 1 16,0 0 1-16,0 0-3 0,-1 0 4 0,1 0-4 0,0 0 0 15,0 0 2-15,0 0-6 0,0 0 6 16,1 1 1-16,-1-1-3 0,0 0 3 0,0 0-1 16,-1 0-1-16,1 0 3 0,0-1-1 15,1 1-2-15,-1 0 0 0,0 0 0 0,0 0 5 0,-1 0-2 16,1-1 0-16,0 2-1 0,0-1-1 0,1 0 0 15,-1 0 0-15,0 0 1 0,-1 0-2 16,1 0 1-16,0 0 2 0,1 0-1 0,-1 0 3 16,0 0-2-16,0-1-1 0,-1 1 1 15,1 0-6-15,0 1 4 0,0-1 0 0,0 0 0 16,0 0 5-16,0 0-5 0,0 0 2 16,0 0-2-16,0 0-2 0,0 0 2 0,0 0 0 0,0 0-1 15,0-1 2-15,0 1-1 0,0 0 0 16,0 0 2-16,0 1-2 0,1-1-2 0,-1 0 1 15,-1 0 1-15,1 0-6 0,0 0 6 0,0 0 0 16,0 0 0-16,1-1 4 0,-1 2-5 0,0-1 0 16,0 0 1-16,0 0-6 0,0 0 4 0,0 0 1 15,0 0-2-15,0 0 9 0,0 0-4 16,-1 0-2-16,1 0 2 0,0 1-7 0,0-1 4 16,0 0 1-16,1 0-1 0,-1-1 2 0,0 1-1 15,0 0 2-15,0 0-2 0,0 0 3 0,0 0-3 16,0 0-2-16,0 0 4 0,0 0-5 0,0 0 3 15,-1 0 2-15,2 0-4 0,-1 0 2 16,0 0 0-16,0 0 0 0,-1 0 0 0,1 0-5 16,0 0 4-16,0 0 0 0,0 0 1 0,0 0 5 15,0 0-3-15,1 0-1 0,-2 0 0 16,1 1-3-16,0-1 0 0,0 0 2 0,0 0-1 0,0-1 1 16,0 1-1-16,0 0 2 0,0 0-2 15,0 0 3-15,0 0-3 0,0 0-1 0,0 0 3 16,0 0-5-16,0 0 3 0,0 0 2 15,0 0-2-15,0 0 4 0,0 0-2 0,0 0-2 16,0 0 1-16,0 0-4 0,0 0 3 0,0 0 0 16,0 0 0-16,0 0 5 0,0 0-4 15,0 0 0-15,0 0 1 0,0 1-2 0,0-1 0 16,0 0-1-16,0 0 1 0,0-1-1 0,0 1 2 16,-1 0 1-16,1 0-1 0,1 1 1 0,-1-1 0 15,0 0-2-15,0 0 1 0,0-1-2 0,0 1 2 16,0 0 0-16,0 0-1 0,-1 0 2 0,2 0-1 15,-2 0 0-15,1 0 1 0,0 1-2 0,0-1 1 16,0 0-1-16,0 0 0 0,0-1 2 16,0 1-1-16,0 0 1 0,0 0-1 0,1 1-1 15,-1-1-1-15,0 0 0 0,0 0 1 0,0-1-1 16,0 1-1-16,0 0 3 0,0 0-2 16,0 0 1-16,0 0 1 0,0 0-2 0,0 1 4 15,0-1-5-15,0 0 2 0,0 0 0 0,0 0-1 16,-1-1 5-16,2 1-2 0,-1 0 2 0,0 0-1 15,0 1-4-15,-1-1 2 0,1 0 0 16,1 2-2-16,-1-5 5 0,0 3-1 0,0 0 0 16,0 0 0-16,0 1-1 0,0-1 1 0,0 0-3 15,0 0 3-15,0-1 0 0,0 1-2 0,0 0 3 16,-1 0-1-16,1 0-1 0,0 0 2 16,0 0-2-16,1 0 1 0,-1 1-3 0,0-1 0 15,0 0 0-15,0-1 1 0,0 0 4 0,0 1-1 16,0 0 0-16,0 1-2 0,0 0-1 0,0-2 0 15,0 1 1-15,0 0 0 0,0-1 4 0,0 1-4 16,0 0 2-16,0 0-2 0,1 1 0 16,-1-1 1-16,0 0-2 0,0 0 2 0,0 0-1 15,0 0-2-15,0 0 1 0,0 0-3 16,0-1 2-16,0 1-1 0,0 0 0 16,0 0 1-16,0 1-2 0,0-1 0 0,0 0-1 0,0 0 0 15,0-1 3-15,0 1-1 0,0 0 1 0,0 0-2 16,0 1 0-16,0-1 2 0,0 0-2 0,0 0 4 15,0-1 1-15,0 1-2 0,0 0 4 16,0 0-4-16,0 0 0 0,-1 0 3 0,1 0-2 16,0 1 1-16,0-1 1 0,0 0-2 0,0 0 0 15,0 0-1-15,0-1 1 0,0 1 0 16,0 0 1-16,0 0 0 0,0 1-4 0,0-1 2 16,0 0 0-16,0 0-2 0,1-1 4 0,-1 1-2 15,0 0 2-15,0 0-3 0,0 1-1 0,0-1 1 16,0 0 0-16,0 0 3 0,0-1-1 0,0 1 0 15,0 0-1-15,0 0-2 0,0 0 1 0,0 0 1 16,0 0 0-16,0 0 0 0,0 1 1 0,0-1-3 16,0 0 0-16,0 0 0 15,0-1 2-15,0 1 0 0,0 0 2 0,0 0-2 0,0 1-3 16,0-1 2-16,0 0-1 0,0 0 0 16,0-1 3-16,0 1-2 0,0 0 2 0,0 0 1 15,0 1-5-15,0-1 3 0,0 0-1 16,0 0 1-16,0-1 3 0,0 1-3 0,0 0 0 0,0 0-2 15,0 0-1-15,0 0 4 0,0 0-1 0,0 0 0 16,0 1-2-16,0-1 0 0,0 0 1 16,0 0-3-16,0-1 5 0,0 1-2 0,0 0 1 15,0 0 0-15,0 1-3 0,0-1 2 0,0 0-1 16,0 0 2-16,0-1 3 0,0 1-4 16,0 0 3-16,0 0-4 0,0 1-3 0,0-1 6 15,0 0-3-15,0 0 4 0,0 0 2 0,0 0-4 16,0 0-1-16,0 0 0 0,0-1-2 0,0 1 2 15,0 0 2-15,0 0-1 0,0 1-1 0,0-1 0 16,0 0-3-16,0 0 2 0,0-1 2 0,0 1-2 16,0 0 3-16,0 0-2 0,0 1-4 15,0-1 5-15,0 0-4 0,0 0 4 0,0-1 5 16,0 1-6-16,0 0 2 0,0 0-2 0,0 0-3 16,0 0 5-16,0 0-2 0,0 0 3 0,0 1 1 15,0-1-3-15,0 0-1 0,0 0-1 16,0-1 2-16,0 1 1 0,0 0 1 0,0 0 0 15,0 1-2-15,0-1 0 0,0 0 0 16,0 0 1-16,0-1 2 0,0 1-1 0,0 0 0 0,0 0-2 16,0 1-5-16,0-1 4 0,0 0 1 15,0 0 1-15,0-1 4 0,0 1-5 0,0 0 0 16,0 0-1-16,0 0-2 0,0 0 3 0,0 0-1 16,0 0 2-16,0 0 2 0,0 0-2 15,0 0-1-15,0 0-2 0,0 0 1 0,0 0 1 16,0 0 1-16,0 0-1 0,0 1 0 0,0-1 0 15,0 0-1-15,0 0 1 0,0 0 1 0,0-1-1 16,0 1 2-16,0 0-4 0,0 0-3 0,0 0 6 16,0 1-1-16,0-1 3 0,-1 0 5 15,2 0-10-15,-1-1 2 0,0 1 0 0,0 0 0 16,-1 0 1-16,1 0 0 0,0 1 1 16,0-1-3-16,0 0 0 0,1 0 1 0,-1 0-1 0,-1-1 3 15,1 1-1-15,0 1 0 0,0-1 0 16,0 0-7-16,0 0 8 0,0 0-3 0,0 0 2 15,0 0 6-15,1-1-6 0,-1 1 2 16,0 0-4-16,0 0-3 0,0 0 4 0,-1 0 0 16,1 0 2-16,0 0 5 0,0 0-7 0,1 0 0 15,-2 0 0-15,1 1-3 0,0-1 4 0,0 0 1 16,0 0 0-16,0 0 0 0,0 0 0 0,0 0-2 16,0 0 1-16,0 0 3 0,0-1-3 15,0 1 2-15,0 0-3 0,0 0-4 0,0 0 4 16,0 0-1-16,0 0 2 0,0 0 5 0,0 0-6 15,0 0 2-15,0 0-3 0,0 0-4 0,0 1 6 16,0-1 0-16,0 0 1 0,0 0 2 16,0 0-4-16,0 0-2 0,0-1 1 0,0 2 1 0,0-1 0 15,-1 0 2-15,1 0-2 0,1 0 0 16,-1 0 0-16,0-1-1 0,0 1 1 0,0 1 2 16,0-1-1-16,0 0 1 0,0 0-3 15,0-1-5-15,0 1 7 0,0 0-1 0,-1 1 2 16,1-1 3-16,1 0-4 0,-1 0-1 0,0-1 0 15,0 2-3-15,0-1 3 0,0 0 1 16,0 0-1-16,0 0 7 0,0-1-8 0,0 1 0 16,0 0 0-16,0 1-1 0,0-1 1 0,0 0 3 15,0 0-2-15,0-1-1 0,0 1 2 0,0 0-2 16,0 0 1-16,0 0 2 0,0 0-2 0,0 0 1 16,0 0 0-16,0 0-6 0,0 0 5 0,0 0-1 15,0 0 2-15,0 0 1 0,0 0-3 16,0 0 0-16,0 0-2 0,0 1 2 0,0-1 1 15,0 0-1-15,0 0 1 0,0-1 1 16,0 1-1-16,0 0-2 0,0 0 2 0,0 1 3 16,-1-1-4-16,2 0 2 0,-1 0-1 0,0-1-5 0,0 2 7 15,0-1-4-15,0 0 4 0,0 0 0 16,0-1-3-16,0 1 2 0,0 0-2 0,0 1-3 16,0-1 5-16,0 0-1 0,0 0 2 0,0-1 3 15,0 1-5-15,0 0 0 0,0 0 0 16,1 1-2-16,-1-1 2 0,0 0 0 0,0 0 0 0,0-1 0 15,0 1 0-15,0 0-2 0,0 0 3 16,0 1 2-16,0-1-4 0,0 0 4 16,0 0-4-16,0-1-3 0,0 1 5 0,0 0-3 15,0 0 2-15,0 0 3 0,0 0-4 0,0 0 1 16,0 0-2-16,0 0-3 0,0 0 1 0,0 0 1 16,0 0 1-16,0 0-3 0,0-1-1 0,0 2-2 15,0-2 1-15,0 2 0 0,0-1-1 16,0 0 1-16,0 0-1 0,0-1-1 0,0 2 2 15,0-1-1-15,0 0 2 0,0 0 2 0,0 0-1 16,0 0 1-16,0 0 1 0,0 0-4 0,0 0 5 16,0 0 0-16,0 0 1 0,0 1 4 0,0-2-3 15,0 1-1-15,0 0 1 0,0 0-2 16,0 0 2-16,0 0 2 0,-1 0 1 0,2 0-1 0,-1 0-1 16,0 0-1-16,0 0 0 0,-1 1 3 15,1-1-1-15,0 0 3 0,0 0-4 16,0 0 1-16,0 0 0 0,0 0-1 0,0 0 0 15,-1 0 1-15,2 0-3 0,-1 0 3 0,0 0-2 16,0 0-2-16,0 0 2 0,0 0-1 0,0 0 1 16,0 0 0-16,0 0 0 0,1 0-2 15,-2-1-1-15,1 2 1 0,0-1 1 0,0 0-1 16,0 0 2-16,0-1-2 16,0 1 0-16,1 0-1 0,-1 0 1 0,0 1 2 0,0-1-2 0,0 0 2 15,0 0-1-15,0-1-2 0,0 1 2 0,0 0 1 16,0 0 0-16,0 0 3 0,0 1-2 15,0-1 1-15,0 0-2 0,0 0-1 0,0-1 5 16,0 1-2-16,0 0 3 0,0 0-1 0,0 0-2 16,0 0 0-16,0 0-2 0,0 0 3 15,0 0-3-15,0 0 2 0,0 0-2 0,0 0-2 16,0 0 1-16,0 0-3 0,0 0 3 0,0 1 0 16,0-2-2-16,0 1 2 0,0 0-2 0,0 0-3 15,0 1 5-15,0-1-3 0,0 0 2 0,0 0 0 16,0-1-2-16,0 1 1 0,0 0-2 0,0 0-1 15,0 1 1-15,-1-1 2 0,1 0 0 16,0 0 0-16,0-1 1 0,0 1 0 0,0 0 1 16,0 1 1-16,0-1 0 0,0 0 0 0,0 0 0 15,0 0-1-15,0 0 2 0,0 0-1 16,0 0 0-16,0 1 3 0,0-2-4 0,-1 1 1 16,2 0-1-16,-1 0-1 0,0 1 2 0,0-1-1 15,-1 0 1-15,1 0-2 0,0-1 0 0,0 1-1 16,1 0 0-16,-2 0 0 0,1 0 2 0,0 0 0 15,0 0 1-15,0 0 0 0,0 0 0 16,0 0-1-16,0 0 1 0,0 1 3 16,0-1-5-16,0 0 4 0,0 0-2 0,0-1 0 0,0 2 2 15,0-1-3-15,0 0 2 0,0 0 0 16,0-1-2-16,0 1 2 0,0 0-1 0,0 0-1 0,0 1 3 16,0-1-1-16,-1 0 3 0,1-1 0 15,0 1 1-15,0 0 0 0,0 0 1 0,0 0 2 16,0 0 1-16,0 0 1 0,0 0 1 15,0 0-4-15,0 0 0 0,1-1-3 0,-1 1 0 16,0 0 0-16,0 0-3 0,0 0 1 0,0 0-2 16,0 0 0-16,1 0 2 0,-1 0-2 0,-1 0 2 15,1 0 1-15,0 0-3 0,0 0 2 16,1 0-3-16,-1 0-1 0,0 1 1 0,0-1-2 0,-1 0 3 16,2 0-4-16,-1-1 2 0,0 1-2 15,0 0-1-15,-1 1 2 0,1-1-2 0,0 0 4 16,0 0-2-16,0 0-1 0,0 0 2 0,0 0-2 15,0 0 0-15,0 0 2 0,0 0-2 16,0 0 1-16,0 0-2 0,0 0-1 0,0 1 1 16,0-1-2-16,0-1 1 0,0 1 0 0,0 0-1 15,0 0 1-15,0 0-1 0,0 0 1 0,0 1 0 16,0-1 2-16,0 0 4 0,0 0-2 16,0-1 3-16,0 1-3 0,0 0 0 0,0 0 3 15,0 1-3-15,0-1 3 0,0 0-1 0,0-1-1 16,0 2 2-16,-1-1 0 0,1 0-1 0,0 0 3 15,1-1-5-15,-1 1 2 0,0 0-2 16,0 0 2-16,-1 1 0 0,1-1 2 0,0 0 1 0,0 0-1 16,0-1 0-16,0 1 0 15,1 0-2-15,-1 0 2 0,0 0-2 0,0 0 0 16,0 0 2-16,0 0-2 0,0 0 4 0,0 0-4 16,-1 0 1-16,2 0 1 0,-1 0-6 0,0 0 3 0,0 0 1 15,0 0-3-15,0 0 3 0,0 0 0 16,0 0 1-16,0 1 1 0,-1-2-3 0,1 1 2 15,0 0-3-15,0 0 2 0,0 1 0 0,0-1 0 16,0 0 1-16,0 0 0 0,0-1 1 16,-1 1-3-16,1 1 0 0,0-1 1 0,0 0-4 15,0 2 2-15,-1-4-4 0,1 2-3 0,0 0-1 16,0 0-8-16,0 0-12 0,0 0-14 16,0 0-25-16,0 0-13 0,0 0-10 0,0 0-12 15,0 0-30-15,0 0-83 0,1 2 24 0,2 1-8 16,-1 2-42-16,6 2-93 0,-1 2-329 0,-3 1 144 15</inkml:trace>
  <inkml:trace contextRef="#ctx0" brushRef="#br0" timeOffset="82486.7281">9254 7804 1 0,'-2'-5'0'0,"-6"-2"238"0,3-1 13 16,-1 3-75-16,4 3-33 0,-3-1-18 0,2 1-2 16,1 0 13-16,2 1 6 0,0-1 0 0,-1 2-13 15,1 0-22-15,0 0-24 0,1 2-20 0,-1-2-16 16,0 0-13-16,0 1-13 0,0-1-10 16,0 1-11-16,0-1-9 0,1 0-5 0,-1 0-2 15,0 0 0-15,0 0 4 0,1 0 5 0,-1 0 7 16,0 0 5-16,0 0 7 0,0 0 6 0,0 0 3 15,0-1 4-15,0 1 0 0,0 0-1 16,3 0 1-16,-3 0-3 0,0 0-3 0,0 0-5 16,0 0-7-16,0 1-3 0,0-1-5 0,-3 0-4 0,3 0-2 15,0 0-12-15,0 1-8 0,0 1-14 16,0-1 41-16,5 6 21 0,-1 3 19 0,3 5 23 16,-2 3-34-16,3-1-10 0,1 0-8 15,2 1-3-15,-1 0-3 0,1-1-1 16,1 0 1-16,5 2 5 0,-2-3 1 0,0 1 4 15,-2-3-2-15,3-1-2 0,-4-2 0 0,1 2-6 16,3-3 3-16,-3-1 1 0,3-1-1 0,-4 2 3 16,1 0-2-16,1-3-1 0,0 3-2 15,-2 0-1-15,-1-2-1 0,1 2 0 0,0-2-1 0,-2 2-1 16,2-1 4-16,-4 1-3 0,0 1 0 16,1-2 1-16,-1-1-5 0,-2 2 4 0,0-3 1 15,2-2 1-15,-5 3 3 0,3-3-3 0,-2-2-2 16,-3 1 0-16,3 0-3 0,-2-1 2 0,0-1-1 15,-1 0-1-15,2-2 4 0,-3 0-1 16,0 0 2-16,2 0 2 0,-2 0 1 0,0 0 1 16,0 0 6-16,0 0 2 0,0-2 2 0,2 2 7 15,-2-1 0-15,0 1 1 0,1-1 4 0,-1-1-6 16,0 2-3-16,1 0 0 0,-1 0-9 0,1 0 3 16,-1-1-5-16,3-3 1 15,4-3 5-15,3-6-6 0,9-2-3 0,2-5-3 16,4-3-6-16,4-4 1 0,9-5-1 0,2-1 1 15,4-4 1-15,8-4-1 0,6-3 2 16,5-5-1-16,4-5-1 0,5 1 0 0,0 0 1 0,6 0-2 0,2 1 1 16,-3 1 0-16,1 2 0 15,-7 7-1-15,-2 4 1 0,-4 4-2 0,-4 4-1 0,-4 5 2 16,-3 3-3-16,-3 4 3 0,-3 1 0 0,-2-1 0 16,-1 3 4-16,-2 1-3 0,-2 1 0 15,-3 1 0-15,-3 3-2 0,-3-1 4 0,-3 2 0 16,-2-1-2-16,-3 3 2 0,-5 0-1 0,-2 1 0 15,-2 2 2-15,-4-3-2 0,-2 4-2 0,-3 0 1 16,-4 1 2-16,-2 2 3 0,-1-1 7 16,0 0 9-16,0 2 6 0,-2-2 4 0,3 0 0 15,0 0-3-15,-1 1-5 0,1-1-7 0,0 0-7 0,0 0-5 16,-1 0-3-16,2 1 1 16,-1-2-2-16,0 1-1 0,1 0 0 0,-1-1-3 0,3 1-2 15,-2 0 0-15,-1 0-3 0,0 0 1 16,1 0-1-16,-1 0 1 0,0 0 4 0,0-2 1 15,0 2 2-15,0 0 2 0,0 0 0 0,0 0-2 16,0 0 3-16,0 0-1 0,0 0 0 0,-1 0 2 16,1 0-1-16,0 0 0 0,0 2 0 0,0-2-3 15,0 0 2-15,1 0-1 0,-1-2-1 16,0 4 4-16,0-4-4 0,0 2 0 16,0 0 0-16,0-1-1 0,1 1 0 0,-1 0 1 15,0 0 1-15,0 1 0 0,-1-1 1 0,1 0-1 16,0-1 1-16,0 1 3 0,1 0 0 0,-1 0-1 15,0 0 3-15,0 0-3 0,-1 0 2 0,1 0 1 16,0 0-2-16,0 0 4 0,0 0-2 16,0 0-1-16,0 0-1 0,0 0-1 0,0 0 1 0,0 0-1 15,0 0-2-15,0 0 2 0,0 0-2 0,-1 0 0 16,1 1 0-16,0-2 0 0,0 1-2 16,0 0 1-16,0 0-1 0,0 1 0 0,0-1-1 15,0 0 2-15,0 0 1 0,0-1 0 0,0 1-1 16,0 1 3-16,0-1-1 0,0 0-4 0,0 0 5 15,0 0-3-15,1-1 0 0,-1 1 3 16,0 0-3-16,0 0 2 0,-1 0 0 16,1 0-1-16,0 0-1 0,1 0 2 15,-1 0-3-15,0 0 2 0,0 0 1 0,0 0-2 0,0 0 1 16,0 0 2-16,0 0-3 0,0-1 0 16,0 1 2-16,0 1-6 0,0-1 4 0,1 0-2 15,-1 0 0-15,0-1 3 0,0 1-2 0,0 0 1 16,0 0 2-16,-1 0-3 0,1 0 2 0,1 0-1 15,-1 0-2-15,0 0 3 0,0 0 0 0,0 0 0 16,0 0 1-16,-1 0-1 0,2 0-1 0,-1 0 0 16,0 0 0-16,0 1 0 0,0-1 0 0,0 0-1 15,0 0 0-15,0-1 3 0,0 1-2 0,0 0 0 16,0 0 2-16,-1 0-4 0,1 0 2 16,1 0 0-16,-1 0-1 0,0 0 2 15,0 0-1-15,0 0 0 0,0 0 2 0,0 0-4 16,0 0 2-16,0 0-2 0,1-1-2 0,-1 1 3 15,0 0 0-15,0 0-1 0,0 0 1 0,0 0 1 16,0 0-1-16,0 0 2 0,0 0-1 16,0 1-2-16,0-1 1 0,0 0 0 0,0 0 0 15,0-1 3-15,0 2-2 0,0-1 1 0,0 0-1 16,0 0-4-16,-1 0 2 0,2 0 0 0,-1 0-1 16,0 0 5-16,0 0-5 0,-1 0 0 0,1 0 0 15,0 0-2-15,0 0 2 0,0 0-1 0,0 0 0 16,0 0 1-16,0 0 0 0,0 0 0 15,1 0 3-15,-1 0 0 0,0 0-1 0,0 0 2 16,0 0-1-16,0 0-2 0,0 0 5 0,0 0-1 16,0 0-1-16,0-1 4 0,0 1-5 15,0 0 0-15,2-1-1 0,-2 2-9 0,0-1 3 16,0-1-1-16,0 1 1 0,0 0 5 0,1 0 0 16,-1 0 3-16,0 0 2 0,-1 0 3 0,1 0-1 15,0 0 1-15,0 0 1 0,0 0-1 0,0 0 4 16,0 0 0-16,0 1-1 0,-2-1 4 15,2 0-3-15,-1 0-3 0,1 0-1 0,0 1-5 16,0-1 2-16,-1 0 0 0,1 0-1 0,0 0 2 16,0 0-3-16,0 0 1 0,0 0-2 0,0 0-4 15,0 1 4-15,0-2-1 0,1 1 1 16,-1-1 2-16,0 1-2 0,0 1 0 0,0-1-1 16,0 0 0-16,0 0 0 0,0 0 0 15,0-1-1-15,0 1 0 0,0 0 0 0,1 0 1 0,-1 0-1 16,0 0 4-16,0 0-4 0,0 0 0 0,0 0 1 15,0 0-9-15,0 0 7 0,0 0-2 16,0 0 0-16,0 0 4 0,0 0-3 0,0 0 1 16,0 0 2-16,0 0-4 0,0 1 4 0,0-2 1 15,0 1 0-15,0-1 1 0,0 1 0 16,0 0-1-16,0 1 2 0,0-1 1 0,0 0-2 16,0 0 0-16,0 0 1 0,0 0-4 0,0 0 2 15,0 0 2-15,0 0-2 0,2-1 5 0,-2 1-4 16,0 0 0-16,0 0-1 15,0 1-5-15,0-1 3 0,0 0 1 0,0 0-2 0,0-1 5 16,0 1-4-16,0 0-1 0,0 0 3 0,0 1-2 16,0-1 1-16,0 0 2 0,0 0 1 15,0-2-2-15,0 2 3 0,0 0-1 0,0 0 0 16,0 1 4-16,0-1-4 0,0 0 1 0,0 0 0 16,0 1-5-16,0-1 4 0,0 0 0 0,-2 0-1 15,4-1 2-15,-2 1-2 0,0 0 0 0,0 0-1 16,0 1-4-16,0-1 3 0,0 0-1 15,0 0-2-15,0-1 4 0,0 0-3 0,0 2 1 16,0-1-1-16,0 1 0 0,0-1 0 0,0-1 0 16,0 1 2-16,0-1-4 0,0 1 4 0,0 0-1 15,0 1 0-15,0-1 6 0,0 0-5 0,0 0 2 16,0 0-1-16,0 1-2 0,0-1 2 16,0 0 0-16,0 0 2 0,0-1 3 0,0 1-2 15,0 0 0-15,0 0 1 0,0 1-6 0,0-1 4 16,-2 0 0-16,2 0-1 0,2-2 1 0,-2 2-2 15,0 0 0-15,0 0-1 0,0 2 2 16,0-2-1-16,0 0 0 0,0 0-1 0,0-1-1 16,0 1 1-16,0 0 0 0,0 0 0 0,0 0 2 15,0 0-3-15,0 0 1 0,0 0 1 16,0 0-2-16,0 1 2 0,0-2 0 0,0 1-1 16,0-1 2-16,0 1 1 0,0 0-1 0,0 1 1 15,0 0-5-15,0-1 2 0,0 0 2 0,0-1-1 16,0 0 3-16,0 1-2 0,0 0 0 15,0 0-1-15,0 1 0 0,0-1 0 0,0 0 0 16,0 0 0-16,0 0-1 0,0 0-1 0,0-1 1 16,0 1-1-16,0 0 2 0,0 0-1 0,0 0-1 15,0 0 2-15,0 1-4 0,0-1 1 0,0 0 2 16,0 0-1-16,0-1 2 0,0 1 0 0,0 0 0 16,0 0 1-16,0 2-1 0,0-2 1 15,0-1 0-15,0 1-1 0,0-1 0 16,0 1-1-16,0 0 0 0,0 0 0 0,0 1 3 0,0-1-2 15,0 0 0-15,0 0 1 0,0 0-2 16,0 0-2-16,0 0 2 0,0 0-2 0,0 0 2 16,0 0 0-16,0 0-1 0,0 0 3 0,0 1-4 15,0-1 3-15,0 0 2 0,0 0-2 0,0-1 4 16,0 1-2-16,0 0 0 0,0 0 1 16,0 1-1-16,0-1 1 0,0 0-1 0,0 0 0 15,0-1 0-15,0 1-1 0,0 0-1 0,-2 0 0 16,4 1 1-16,-2-1-2 0,0 0 0 15,0 0 0-15,0 0-2 0,0 0-1 0,0 0-1 16,0 0 1-16,0-1 1 0,0 1-1 0,0 0 0 16,0 0-2-16,0 1-1 0,0-1-2 0,0 0 1 15,0 0 1-15,0-2 2 0,0 2 1 0,0 0-1 16,0 0 2-16,0 2 0 0,0-2 3 0,0 0 2 16,0 0-1-16,0-1 0 0,0 1 1 15,0 0 0-15,0 0-1 0,0 0 3 0,0 0-1 16,0 0 0-16,0-1 1 0,0 2-1 0,0-1-1 15,0 0 0-15,0 0 1 0,0-1-1 0,0 1 0 16,0 1-2-16,0-1-1 0,0 1 0 16,0-1-1-16,0 0 2 0,0 0-1 0,0-2 1 15,0 2-1-15,0 0 0 0,0 0-1 0,0 1 0 16,0-1 1-16,0 0 1 0,0 0 0 16,0-1 1-16,0 1-3 0,0 0 0 0,0 0-2 15,0 0-3-15,0 0-4 0,0 0-6 0,0 0-7 16,0 1-10-16,-2-1-6 0,2 1-5 15,-1-1 2-15,1-1 6 0,0 1 6 0,-1 0 4 16,1 0 4-16,-1 2-2 0,1-2 3 0,-1 0 0 16,1 0 2-16,-3-1 5 0,3 1 0 0,0 1 0 15,-1-1 5-15,1 1 1 0,0-1 5 0,0 0 6 16,1 0 0-16,-1-1 4 0,0 1-2 16,0 0-1-16,-1 0 1 0,2 0 0 0,-1 0 3 0,0-1 0 15,0 1 1-15,0 1-2 0,0-2-1 16,3 1 1-16,-3 0-3 0,0-1 4 0,0 1-1 15,1-1-13-15,-1-3-4 0,1 0-4 0,-1-3 1 16,1 1 12-16,0 2 2 0,1 0 1 16,-2 2-2-16,1-3 1 0,-1 3 0 0,1 1 0 15,-1-2 2-15,0 2-1 0,2-1-1 16,-2 0 0-16,2-1-2 0,-1 0 1 0,1 1-3 0,-1-4 0 16,1 1 1-16,1 1 2 0,-2 2 4 15,0 1 2-15,-1-1 0 0,0 2-3 0,0 0 0 16,0 0 0-16,0 0-6 0,0 0-1 0,0 0-5 15,0 2-8-15,0-2 0 0,0 0-5 16,0 0-4-16,0-2 2 0,0 4 2 0,0-2 5 16,0 0 6-16,0 0 4 0,0 0 6 0,0 0 3 0,0 0 3 15,-1 0 3-15,1 0-3 0,0 0 1 16,0 0 0-16,0 0 1 0,0 0-1 0,0 1-1 16,0-1-1-16,0 0-2 0,-1 1 0 15,1-1-1-15,0 0-2 0,0-1 1 0,0 1-2 16,0 0-2-16,0 0 0 0,0 1-5 0,0-1 5 15,0 0 0-15,0 0-2 0,0-1 3 0,0 1-9 16,0 0-3-16,0 0-6 0,0 0-5 0,0 0-4 16,0 0-8-16,0 0-11 0,0 0-8 0,-1 0-11 15,1 0-8-15,0 0-4 0,0 0-9 16,0 0-12-16,-2 0 6 0,2 2 6 0,-1 1-12 16,-1 1-48-16,0 2-139 15,-3 1-215-15,3-3 105 0,-2-1 399 16</inkml:trace>
  <inkml:trace contextRef="#ctx0" brushRef="#br0" timeOffset="85213.716">14549 7536 1469 0,'-9'-16'20'0,"-1"-4"12"15,-3 1-13-15,5 6-7 0,6 8-2 0,0 3-5 16,2 0-8-16,0 1-9 0,0 2-9 16,1-1 7-16,-1-1 11 0,1 1 15 0,-1 0 14 15,0 0 0-15,0 0-3 0,0 1-6 0,0-1-9 16,1 0 0-16,-1 0-3 0,0 0-2 0,0 2 1 16,1-2-1-16,-1 0 2 0,0 0 3 15,0 0 0-15,0 0 4 0,0 0-2 0,0 0-1 16,0 1 0-16,0-1-4 0,0 0-1 0,0 0-1 15,0-1 1-15,0 1-1 0,0 0-2 0,0 1-3 16,0-1 8-16,4 2 33 0,0 2 14 16,6 2 8-16,-1 1-7 0,0-2-30 0,1 1-11 15,1-1 0-15,-1 1-5 0,1 0 2 0,-2-1-4 16,-1-2 0-16,-1 2 5 16,1-2 0-16,-2 1 4 0,-2-3 3 15,0 0-2-15,0-1 0 0,-2 1 0 0,-2-1 3 0,0 0 5 16,0 0 10-16,0 0 9 0,0-1 7 0,0 1 8 0,0 0-5 0,0 0-2 15,0 0-6-15,0 0-12 16,0 0-1-16,0 0-5 0,0-1-5 0,0 1 0 0,0 0-10 16,0 0-3-16,0 0-2 0,0 0-5 0,0 0 3 15,-1 0-2-15,1 1 0 0,0-1 0 16,0 0-4-16,-1 0-1 0,1 0-2 16,0 1-3-16,0-1-1 0,-1 0-3 15,1 0-3-15,0 0-5 0,0 0-2 0,0 0 0 16,1 0 1-16,-1 0 9 0,0 0-2 0,0 0 4 0,0 0 3 15,0 0-1-15,0 0 9 0,0 0 2 0,-1 0 2 16,1 0 4-16,0 0-2 0,0 0 3 0,0 0 3 16,0 0-1-16,0-1 2 0,0 1-3 0,0 0-3 15,0 0-3-15,0 0-5 0,0 0-2 16,0 0-3-16,0 1 1 0,0-1-3 0,0 0-2 0,0 0 1 16,0 0-6-16,0 0 5 15,0 0-1-15,0 0 0 0,0 0 4 0,0 0-5 16,-1 1 1-16,1-1-2 0,0 0-3 0,0 0 5 0,0 0 0 15,0 0 3-15,0 0 1 0,0 0-3 0,0 0-1 16,0 0-4-16,0 0-5 0,0 0-7 16,0 0-11-16,0 0-13 0,0 0-16 15,1 0-19-15,-1 0-11 0,1 2 10 0,1 1 2 16,0 2-33-16,5-1-54 0,-3 2-91 16,2-2-136-16,-2 1-156 0,3 1 149 0,3-2 404 0</inkml:trace>
  <inkml:trace contextRef="#ctx0" brushRef="#br0" timeOffset="86024.2514">16110 6820 319 0,'0'-17'67'0,"-1"-3"-29"0,0-1-3 16,1 10-2-16,0 5-4 0,0 2-6 15,0 1-6-15,0 3 1 0,-3 0 3 0,3-2 11 16,-1 0 29-16,0-1 26 0,0 1 34 0,0 0 17 16,0-1-13-16,-4 1-15 0,3 1-31 0,-1 0-27 15,-4 1-19-15,4-2-19 0,-5 4-10 0,0-1 1 16,-3 3 3-16,-2 4 4 0,-6 4 7 16,-4 6 9-16,-4 9 18 0,-7 5 20 0,-4 10 14 15,-5 6 6 1,-6 8 4-16,-1 11-6 0,-4 5-4 0,-2 9-14 15,2 5-14-15,0 4-10 0,-1 3-14 0,3-1 2 0,4-2-3 0,3-2-4 0,2-8 0 16,5-7-4-16,5-5 2 0,4-9-1 16,3-10 0-16,3-8-2 0,3-5-3 0,2-6 1 15,3-4 0-15,-2-4 2 0,2-1 2 16,-1-4-4-16,4-3-2 0,0 0-1 0,1-4 0 16,3-2-1-16,2-3 1 0,4-3 1 0,2-2-2 0,0-1-9 15,0 0-29-15,1 0-42 16,0-3-49-16,2 2-145 0,-1-4-201 15,2-5-387-15,5-7-7 16</inkml:trace>
  <inkml:trace contextRef="#ctx0" brushRef="#br0" timeOffset="86595.1878">14995 7152 1 0,'-14'-14'0'0,"-3"-4"171"15,-5 0 168-15,5 4-14 0,5 4-45 16,2 0-34-16,1 3-13 0,4 2-9 0,-1-2-6 0,4 2-27 16,0 1-32-16,-2 0-22 0,2 3-15 15,2-1-10-15,0 2-12 0,0-1-15 0,0 0-20 16,1 1-16-16,-1 0-14 0,1 0-13 0,-1 1-4 15,2-1-10-15,0 0-4 0,-2 0-2 16,1-1-8-16,-1 1-2 0,0 0-6 0,1 0-10 16,-1 1-11-16,0-1-14 0,3 3 21 0,8 5 17 15,9 8 19-15,9 6 17 0,4 4-12 16,7 3-4-16,4 3-2 16,2 4-1-16,2 3-1 0,3 3 3 0,1 4 0 0,6 1-1 15,2 2 3-15,1-1-3 0,1-1-1 0,-1-1 2 16,2-3-5-16,-3-1 3 0,0-5-2 0,-4-3-4 0,2-2 1 15,-6-3 1-15,-4-1-2 0,-4-2 1 0,-3-1 1 16,-1-3-2-16,-3 0 1 0,-6-3-1 0,-2 0 1 16,-6-2 0-16,-2-3 1 0,-2 3-5 15,0-3 4-15,-6-2 1 0,-1-1-1 0,-2-3 9 16,-1-1-9-16,-2 0-3 0,-4-3 5 16,-2-2-11-16,-1 1 8 0,0-2 2 0,0-1 0 15,0 0 9-15,0 0 0 0,0 0 2 0,-1 0 4 16,1 1-2-16,-1-1 1 0,1 0 3 15,-1 0 3-15,1 0 0 0,0 0 1 16,0 0-1-16,0 0-3 0,0-1 2 0,0 1-4 0,0 0-4 16,0-1-1-16,0 1-15 0,0 0 5 0,0 0-2 15,1-1-10-15,-1-2 8 0,0 2-17 16,0 0-23-16,0-1-21 0,-2-4-30 0,1 0-32 0,-4 0-60 16,4 2-145-16,1 1-430 0,0 2-776 15</inkml:trace>
  <inkml:trace contextRef="#ctx0" brushRef="#br0" timeOffset="87318.843">21165 7134 659 0,'6'-21'144'0,"-3"-6"-13"0,-2-2-8 16,0 5-2-16,-1 4-27 0,2 2-11 0,-2 0 2 0,1 1 0 15,1 0 1-15,-2 2-7 0,1 2-6 16,-1 2 2-16,-1 0 5 0,-1 4 2 0,1 0 7 16,-2 4 2-16,2 0-13 0,-2 3-13 15,1 0-22-15,-1 0-22 0,2 2-17 0,0-1-11 16,-4 2-2-16,-9 8 5 0,-8 3 8 0,-9 9 4 15,-8 8 8-15,-2 7 5 0,-2 7 5 16,-7 9 7-16,-2 5-1 0,-4 7 1 0,1 4-2 16,-6 7-4-16,-1 4-5 0,-4 4-2 15,2 1-7-15,-2-1 0 0,0-3-3 0,3-3 1 0,5-5 4 16,5-7-4-16,2-9 0 0,6-3-2 0,2-9-3 16,10-2 0-16,3-6 1 0,1-3-3 0,8-3 5 15,-4-3-2-15,4-3-1 0,1-2 0 0,4-2-4 16,0-4 0-16,4-2 2 0,2-4 0 15,2-3 4-15,-1-1-3 0,4-1 1 0,1-3-2 16,2-1-1-16,2-3 2 0,-1 0 0 16,2 0-3-16,-1-2-12 0,1 1-15 0,0 0-25 15,1 0-36-15,-1-2-65 0,1-4-115 0,5-3-255 16,4-7-376-16,0-6 66 0</inkml:trace>
  <inkml:trace contextRef="#ctx0" brushRef="#br0" timeOffset="87921.2173">19885 7183 2180 0,'-13'-27'2'0,"-5"-5"51"16,1-6-15-16,5 16-8 0,6 10-10 0,0 3-3 15,5 4 3-15,0 3-9 0,2 2-4 0,0 0-4 16,-1 0-9-16,1 2 5 0,-1-2-1 0,0 0-8 16,0 0-3-16,2 1-1 0,1 4 15 15,2 4 21-15,5 4 19 0,4 6 7 0,5 2-5 16,-1 0-7-16,5 3-5 0,2 2-6 0,-1 0-11 16,5 4-2-16,2 2-3 0,6 2 2 15,5 0 7-15,-1 4 5 16,4 2 1-16,2 2 4 0,3 5-2 15,3 2 0-15,4 1 1 0,-2 0-4 0,4 0-5 16,-6 1-3-16,4 1-7 0,-4-1-3 0,0-1 3 0,-1-1-3 0,-1-6 5 16,1 0-1-16,-5-4-2 0,1-2 0 0,-6-3-5 15,0-4 3-15,-2-2 2 0,-1-4-1 0,-8-3 4 0,0-1-2 16,-5-3-3-16,-4-2 0 16,-5 1-4-16,-2-6 2 0,-4-1 1 0,-2-3 2 0,0 0 2 15,-5-2-4-15,0 0-1 0,-1 0-3 16,-2-3-1-16,-1-1 5 0,0 1 4 0,-1 0 3 15,0 1 1-15,-1-2 0 0,1 0-1 16,1 0-1-16,-2 0 2 0,2 0-1 0,0 0-1 0,-1 0 1 16,2 0-3-16,-1 0 1 0,0 0 4 0,0 0-2 15,2 0 6-15,-2 0-5 0,1 0 0 16,-1 0 0-16,0 0-2 0,2-2 5 0,-2 1-1 16,1 1 2-16,-1-1 2 0,0 1-8 15,0 0-3-15,0-1-3 0,0 0-6 0,1 1 2 0,-1-4-8 16,-1 1-8-16,0-4-9 15,-1-2-8-15,-1-3 3 0,2 2-10 0,0-2-5 0,0 4-18 16,0 2-21-16,-2-1-27 0,2 2-46 16,-1 2-60-16,2 0-105 0,-1 2-275 0,-1-1-337 0,1 2 328 15</inkml:trace>
  <inkml:trace contextRef="#ctx0" brushRef="#br0" timeOffset="90688.9384">0 8320 1258 0,'0'0'-69'0,"0"-28"197"0,0 28-19 15,0-28-23-15,0 28 6 0,0-32-23 0,0 32-13 0,0-39 2 16,0 39-41-16,0-42 9 0,0 42 19 15,0-43 19-15,0 43 25 0,0-45-9 0,0 45-26 16,0-35-41-16,0 35-64 0,0-24-27 0,0 24 28 16,0 0 25-16,0 0 48 0,0 0 31 0,0 0-15 15,0 16-2-15,0-16-5 0,0 44 0 16,0-15-5-16,0 4-3 0,0 4-6 16,0 4-2-16,0 5 1 0,0 4-2 0,0 3 1 15,0 4 0-15,0 2 2 0,0 2 5 0,0-1 4 0,0 2-1 16,0-3-2-16,0 0-5 0,0-3-3 15,0-5 2-15,0-1 3 0,0-3 0 0,0-5 1 0,0-4 0 16,0-3 19-16,0-6 29 16,0-3-7-16,0-26 25 0,0 40-40 0,0-40-74 0,0 0-72 15,0 0-157-15,0 20-231 0,0-20-571 16,0 0 76-16</inkml:trace>
  <inkml:trace contextRef="#ctx0" brushRef="#br0" timeOffset="90976.4563">0 8067 2485 0,'0'0'163'0,"0"0"-19"0,0 0-135 0,0-28-49 16,0 28-79-16,0 0 17 0,0 0 28 0,0 0 50 15,0-31 82-15,0 31-1 0,0 0 1 0,0 0-4 16,0-31-7-16,0 31-6 0,0 0-4 15,0 0-5-15,0-26-6 0,0 26 5 0,0 0-6 0,0 0 0 16,0-27-101-16,0 18-8 0,0-2 6 16,0 3 0-16,0-2 104 0,0-2 5 0,0 1-5 15,0-2 0-15,0-1-2 0,0 2-5 16,0-3 3-16,0 2-42 0,0-1-4 0,0 1-2 16,7-2-21-16,19 0-36 15,-26 15-177-15,41-25-393 0,-41 25-823 0</inkml:trace>
  <inkml:trace contextRef="#ctx0" brushRef="#br0" timeOffset="91332.566">307 8040 1220 0,'-5'-6'10'0,"3"0"-14"0,-1-2-10 0,-5 0-15 16,5-2-16-16,-3 0 1 0,4 1 5 0,-1 1 22 16,-2 0 23-16,1 1 14 0,-4-1 32 15,5 1 91-15,3 7 30 0,0 0 83 0,0 0-9 16,0 0-48-16,0 0-44 0,0 0-124 16,-26-26-32-16,26 26-41 0,0 0 14 0,0 0 43 0,0 0 14 15,-10 26 5-15,10-26-6 0,-1 38-6 16,0-12-3-16,0 7-6 0,1 4-34 15,2 10 24-15,-2 1-32 0,2 9 31 16,-2 0 0-16,5 8 3 0,-3 65-1 0,-1-1-30 0,1-9 34 16,4-10-28-16,-3-17 34 0,2-21 0 15,-3-18 2-15,0-19 0 0,4-5-3 0,-4-9 0 0,0-6 1 16,-1-5-10-16,1-5-25 0,2-4-126 0,-4-5-284 16,0-8-633-16</inkml:trace>
  <inkml:trace contextRef="#ctx0" brushRef="#br0" timeOffset="91537.9494">0 7957 2428 0,'0'0'213'0,"0"0"-126"15,0-19-46-15,0 19-25 0,0 0-77 0,0 0-35 16,0 0 0-16,0-34 28 0,0 34 70 0,0 0 9 15,0-34-51-15,0 34-70 0,0-35-90 0,0 17-124 16,0-19-263-16,4 1-214 0,71-4 387 16</inkml:trace>
  <inkml:trace contextRef="#ctx0" brushRef="#br0" timeOffset="92029.6461">47 8399 1872 0,'0'0'45'0,"0"0"-24"0,0 0-22 0,0 0-42 15,0 0-47-15,0 0 9 0,0 0 13 0,0 0 42 16,0 0 37-16,0 0-2 0,0 0 13 16,0 0 7-16,0 0 9 0,0 0 2 0,0 0-10 0,24 18-1 15,3-21-36-15,7-5-10 0,0 0-11 16,4-5-47-16,-2-3-52 0,0-1-132 0,-6 1-18 15,-6 4-19-15,-1 2-13 0,-3 0 62 16,-2 5 53-16,-8 1 194 0,-2 2 0 0,-5 1 0 16,-1 1 0-16,-2 1 0 0,-1 1 0 0,-2 0 168 15,-5 5 106-15,-2 5 11 0,-5 4-59 0,-3 5-31 16,-4 4-38-16,0 4-8 0,22-29-48 0,-28 37 4 16,28-37-29-1,-27 40-52-15,27-40 21 0,-21 43-27 0,21-43 8 16,-15 43-4-16,15-43-20 0,-5 43 35 0,5-3-30 0,9-5 13 15,7-4 33-15,8-10-27 0,6-8 39 0,2-9-11 0,6-10-6 16,-5-7-11-16,6-6-10 0,-5-5-9 16,2-4-8-16,-10-1 4 0,1-1 1 0,-6 1 9 15,-5-1 7-15,-6 1-5 0,-7 2 12 0,-6 3-18 16,-5 1-11-16,-8 3-11 0,2 3-27 0,-6 3 5 16,-3 2 3-16,-4 5 6 0,5 5 11 0,-6 3-3 15,3 3-5-15,-2 6-2 0,0 1-6 16,4 4 3-16,3 1 0 0,1 2-1 0,6 1-14 15,0 1-57-15,7-2-130 0,6 0-351 16,8-2-772-16</inkml:trace>
  <inkml:trace contextRef="#ctx0" brushRef="#br0" timeOffset="92175.7923">951 7969 290 0,'-1'-3'65'16,"0"2"-419"-16,0 0 354 0</inkml:trace>
  <inkml:trace contextRef="#ctx0" brushRef="#br0" timeOffset="92345.6931">946 7888 1 0,'0'-5'524'0,"-3"2"58"0,3-2-147 0,-1 1-145 0,1 0-114 0,0 1-91 0,-1 0-86 16,1 1-73-16,0 2-20 0,1 5 37 15,-1 1 54-15,1 4 78 0,-2 6 17 0,-1 5-9 16,-2 9 12-16,-5 9-14 0,-3 9 4 0,-6 8-16 16,-9 10-41-16,0 4-22 0,-8 5-5 15,-3 5-5-15,-3 2-1 0,-2-5 12 0,2 1-1 16,0-4-5-16,3-8-2 0,5-5-9 16,3-8-17-16,9-4-61 0,4-9-131 0,5-8-275 15,8-7-468-15,4-6 280 0</inkml:trace>
  <inkml:trace contextRef="#ctx0" brushRef="#br0" timeOffset="92591.7761">623 8011 3154 0,'-7'-7'49'0,"3"-2"8"0,-3 2-34 0,2-1-34 15,-1 0-55-15,2 1-18 0,4 8 16 16,4 7 17-16,5 3 47 0,1 3 13 0,3 6-10 15,6 3 4-15,2 6 2 0,8 4 0 16,1 2 0-16,2 1 1 0,7 2-1 0,8 7-11 16,38 33 2-16,-5-10-2 0,-9-9-1 0,-23-22 13 15,-2 1-5-15,-6-4-19 16,-2 0-15-16,-7-3-12 0,-8-3-48 0,0-3-62 0,-3 0-112 16,-2 0-240-16,-5-1-411 0,-5 0-65 15</inkml:trace>
  <inkml:trace contextRef="#ctx0" brushRef="#br0" timeOffset="93954.1894">24857 7836 2240 0,'-10'-28'26'0,"-3"-2"41"0,1-5 7 0,3 16-6 0,7 14-23 15,-1 1-48-15,1 4-90 0,2 4-51 0,-4 1 9 16,2 6 30-16,-7 10 76 0,-1 7 43 0,-3 10 6 16,-4 6 6-16,2 3-4 0,-1 6 6 0,3 3-2 15,3 5 3-15,3 6 3 0,3 5-4 0,-2 2-4 16,5 0-8-16,1-2 0 15,1-10-5-15,5-5-3 0,-3-8 0 16,1-10-3-16,3-8-1 0,0-10 2 0,-1-3-3 16,1-6 2-16,-1-4-7 0,-4-4-2 15,-1-2 8-15,-1-4-15 0,1-2-31 0,-1-6-74 0,3-5-153 0,3-7-290 0,3-7-240 16,1-6 256-16</inkml:trace>
  <inkml:trace contextRef="#ctx0" brushRef="#br0" timeOffset="94142.8146">25059 7470 1335 0,'4'-27'245'16,"-1"-3"-18"-16,2-7-49 0,-1 13-96 0,2 10-62 15,4 1-42-15,2 5-21 0,5 0-6 0,3 3 9 16,6 2 12-16,2 2 6 0,1 2 3 0,-1 1 3 16,3 3 5-16,0 3 1 0,3 1-3 15,-1 1-59-15,3 4-144 0,-3 2-322 0,-3 0-449 16</inkml:trace>
  <inkml:trace contextRef="#ctx0" brushRef="#br0" timeOffset="94334.2777">25076 8045 1768 0,'2'-12'1033'0,"-1"-1"-1032"16,2 1-27-16,6 6-9 0,4 1-7 0,9 2 17 15,7-3 18-15,2 1 4 0,1 2 3 0,-1-3 1 16,-1-1-1-16,-1 0-1 0,0-1 0 16,1 3 1-16,0 0-2 0,3-3-11 0,1 0-56 15,3-1-111-15,1 0-230 0,2 2-539 0,-1 1-90 16</inkml:trace>
  <inkml:trace contextRef="#ctx0" brushRef="#br0" timeOffset="94642.8886">25849 7971 2672 0,'-4'1'-33'0,"-4"2"-29"0,-4 7-11 0,-3 5 23 16,-1 7 31-16,-4 7 9 0,1 2 10 0,0-2-1 16,4-1-4-16,0-4-6 0,4-1-17 15,7 0-6-15,1 1 1 0,7 4 8 0,5-1 13 16,2 1 12-16,4-4 10 0,7-8 10 0,4-3 11 15,6-10 6-15,8-6 1 0,5-9-4 16,4-5-9-16,0-7-1 0,1-7-3 0,-7 0 3 16,-6 1 8-16,-3-1-1 15,-6 2 5-15,-5 0 4 0,-7 1-4 0,-2 0 3 0,-7 3-2 16,-4 4-4-16,-3 2-4 16,-5 4-11-16,-4 2-14 0,-5 1-12 0,-2 4-10 0,-5 2 2 0,-4 3 2 15,2 3 3-15,-5 3 5 0,3 2-4 0,3 2 0 16,-1 3-4-16,6 1 0 0,-3 4-5 0,2 2-40 15,1 1-85-15,4 2-176 0,3-2-375 0,8-2-773 16</inkml:trace>
  <inkml:trace contextRef="#ctx0" brushRef="#br0" timeOffset="94841.2238">26638 7770 2685 0,'-1'-6'59'0,"-2"2"-47"0,1 0-79 15,-1 6-31-15,0 6 8 0,-5 4 29 16,-5 8 54-16,-6 7 10 0,-6 4 5 0,-5 3 1 16,-2 0-4-16,-2 0-1 0,1 0-2 0,-1 0 0 15,3 4-1-15,1 4 7 0,-4 3 0 0,-2 5-28 16,-1 3-221-16,-5 2-222 0,0-3-555 16,4-9 278-16</inkml:trace>
  <inkml:trace contextRef="#ctx0" brushRef="#br0" timeOffset="95028.8797">26263 7893 2431 0,'10'-16'143'15,"3"0"-48"-15,1 0-55 0,-4 13-51 0,1 4-13 16,5 5 4-16,1 2 5 0,2 5 3 0,3 0 5 16,1 3 4-16,-1 3 0 0,1 1 6 0,-1 1-3 15,0 5 0-15,-2 0 0 16,0 3-4-16,-1 2 4 0,-4 1-6 0,2 0-60 0,-4 1-130 15,-1 0-313-15,2 2-532 0,-5-1 247 16</inkml:trace>
  <inkml:trace contextRef="#ctx0" brushRef="#br0" timeOffset="95290.7924">27678 7908 2484 0,'-20'-16'-1'0,"-10"-2"-21"16,-5-3-9-16,-1 14 3 0,5 6 3 0,-4 5-1 16,-3 1 2-16,-2 4 5 0,0 0 4 15,1 0 10-15,3 3 11 0,8-2 13 0,0 4 11 16,3 2 6-16,2 3-3 0,-1 6-5 0,5 6-8 16,1 3-6-16,5 0 1 0,2 5-6 31,5 0 5-31,3-3 0 0,4 4-4 0,7-3 4 0,2-3-1 15,1-4-1-15,9-3 7 0,0-4-2 0,9-5 3 16,3-6 0-16,3-3-32 0,3-7-77 0,6-2-156 16,4-3-356-16,2-5-867 0</inkml:trace>
  <inkml:trace contextRef="#ctx0" brushRef="#br0" timeOffset="95570.2364">27891 7861 2495 0,'-16'-5'45'15,"-7"0"-37"-15,-3 5-21 0,-4 12-9 0,0 5 4 16,-1 6 8-16,-4 2 7 0,3 0-2 0,7 3-6 16,4-5-11-16,5 1-6 0,7-3 2 15,5 2 14-15,4 1 12 0,5 1 14 0,6 3 3 16,7 1 1-16,5 1 4 0,5 2 0 0,7-4 3 16,2-8 1-16,4-8-2 0,3-9-3 0,-3-6 0 15,-1-5-1-15,-3-8 5 0,-5-2 7 16,-4-2 6-16,-9-2 7 15,-5-4-1-15,-4 0-7 0,-2-3-10 0,-6-3-8 16,-3-2-8-16,-4-2-5 0,-3 2-7 0,-6 2-7 0,-1 7-10 16,-5 2-8-16,-2 6-3 0,-5 4-7 0,-1 3-1 0,-2 5-7 15,3 6-45-15,-1 6-116 0,-2 6-267 16,7 6-478-16,0 1-26 0</inkml:trace>
  <inkml:trace contextRef="#ctx0" brushRef="#br0" timeOffset="96013.8553">28134 7931 1330 0,'-3'-6'247'0,"1"-2"-22"15,0-5-49-15,2 6-39 0,2 2-16 0,3-1-29 16,-2-1-13-16,4 2-14 0,-1 0-23 15,3 0-14-15,0 4-21 0,1 1-13 0,2 3-4 0,5 5-3 16,-3 1 4-16,6 5 6 0,-2 2 2 0,0 2 5 16,3 3-2-16,-6 4-6 0,2 2-2 15,-3 1 1-15,1-1 1 0,0-1 6 0,-1-1 2 16,-3-4-1-16,1-2-3 0,-3-4 0 0,-2-3-2 16,-4-6 1-16,1-1 6 15,-3-4 15-15,-1 0 32 0,0-1 38 16,0-1 26-16,0-2-15 0,2-6-31 0,0-7-36 15,4-3-31-15,1-4 0 0,2-4 0 0,0 0-5 0,3-4 3 16,1-1 2-16,2 1-1 0,-3 2 3 0,5 2-3 0,-6 7-2 16,-4 4 1-16,-1 6 4 0,-1 2 2 0,-2 4 3 15,-2 4-3-15,0 0-10 0,-1 1-11 16,0-1-15-16,0 3-1 0,2 1 10 0,5 5 7 16,2 5 16-16,2 2 6 0,0 9-5 15,1 0 2-15,2 6-1 0,0-1 1 0,-1 2 2 0,3 3-4 16,-2-1-14-16,4 0-37 15,-6-1-79-15,1-2-114 0,-1-3-224 0,-4-6-484 0,-2-4-190 16</inkml:trace>
  <inkml:trace contextRef="#ctx0" brushRef="#br0" timeOffset="96406.4394">28848 7961 1943 0,'0'-9'720'16,"1"-1"-607"-16,1-1-38 0,-1 8-64 16,2 3-52-16,0 3-4 0,5 2 6 0,3 1 13 15,3 1 21-15,1 3-3 0,-3 0 3 0,0 4-2 0,1 3-2 16,-4 1 1-16,-2 2-4 0,1-1 0 16,-6 0-3-16,-1-1-11 0,-2 1-6 15,-1-4-11-15,-5-1 2 0,4-6 13 0,-1-4 25 0,3-2 51 16,1-4 36-16,1-1-3 0,2-3-17 0,1-7-48 15,5-5-29-15,1-4 2 0,7-4 2 16,3-1 10-16,2-4 2 0,4 0-2 16,2 0-4-16,3-1-1 0,5 1 0 0,-3 4 10 15,-3 3 18-15,-7 6 8 0,-3 5 5 0,-5 4-4 16,-9 7-13-16,-1-2-12 0,-4 4-20 0,-2 2-27 16,0 0 3-16,-1 4 13 0,-1 2 21 0,1 10 25 15,-5 5 1-15,1 3-3 0,-1 2-6 16,2 2-3-16,0 2 2 0,5 2-7 0,4 2-2 15,2-1-4-15,3-1-17 0,3-2-34 0,5-5-92 16,3-3-234-16,2 0-658 0,-1-6-228 0</inkml:trace>
  <inkml:trace contextRef="#ctx0" brushRef="#br0" timeOffset="129404.987">25368 9782 97 0,'-5'-11'38'0,"-3"0"-19"0,0-2-24 0,1 3-8 0,4 6 7 16,-2-1-3-16,0-1 20 0,-2 0 29 15,2 0 34-15,-1-2 38 0,-1 2 16 0,2-2 6 16,-1 3-20-16,3 0-22 0,-1-1-18 0,-3 2-21 16,0 0-9-16,1 1-9 0,-2 0-10 0,-2 2-20 15,-5 1-16-15,0 4-13 0,-5 3-5 16,-3 4 2-16,0 3 5 0,-2 5 3 0,-1 4 0 15,2 3 16-15,3 3 10 0,-1 6 10 0,1 0 4 16,4 2-8-16,4-1-8 0,5-5-3 16,5-1 4-16,4-2-5 0,3-1 5 0,8-2 9 15,3-3 6-15,1-3 19 0,8-1 8 0,0-2 8 16,6-4 17-16,1 0 9 0,6-4 5 0,-1 0-8 16,-1 0-22-16,-3-2-19 0,-1 2-12 0,-3-1-7 15,-4 3-4-15,0-1-8 0,-4 1-8 16,-4 1-4-16,-2 3-1 0,-1-1 4 0,-1 1 4 15,-1 4 3-15,-3-1 2 0,-4 2 2 0,1 0 4 16,-7 1 11-16,-1-1 9 0,-1 1 9 0,-5 0 5 16,-3 1 2-16,-5 0 4 0,-2-2-4 15,-5 2-5-15,-3 0-2 0,0-1-5 0,-4-1-1 16,-4 0 4-16,-1-1-11 0,-1-4 0 0,-3-1-4 16,-1-5-4-16,3 1 6 0,-2-5-4 15,5-2 0-15,-1-2-3 0,0-1-2 0,3-2-2 16,3 0-3-16,5-5-4 0,4 0-12 0,2-1-20 15,4-3-27-15,3-2-36 16,1 0-39-16,8 0-56 0,2 1-113 0,4-1-298 0,6 1-208 0,6-1 535 16</inkml:trace>
  <inkml:trace contextRef="#ctx0" brushRef="#br0" timeOffset="130390.7815">25928 10138 143 0,'1'-9'444'16,"1"-1"-421"-16,-4-1-47 0,-6 8-48 0,-5 1-24 15,-3 0 31-15,-3 2 27 0,-5-1 27 16,-3 1 29-16,1-2 33 0,-4 4 22 0,-1-1 8 16,-1 2-6-16,0 1-13 0,-3 3-1 0,2 3 5 15,2 1 12-15,0 3 4 0,1 1 2 16,1 3-4-16,4 4-6 0,0 1-4 0,4 1-12 15,4 3-1-15,4-1-10 0,5 3-10 16,3 3-4-16,3-1-11 0,5 0-4 0,2 2 3 0,5-2 5 16,5-1-1-16,3-4 5 0,2 0-1 15,3-7 0-15,-1-2 9 0,7-6 8 0,-1-3 10 16,-2-8 7-16,3-4 2 0,1-5-4 0,-1-3 0 16,0-1-1-16,-5-3 1 0,-6-2 3 0,0-3-4 15,-6 1-7-15,-1-4-9 0,-2 0-7 16,-1-4-5-16,-2 0-2 0,-4-2-6 0,2 3-3 15,-3 1-4-15,0 8 2 0,-2 4 3 0,0 6 5 16,-1 5-3-16,-1 2-17 0,3 1-25 16,-1 0-48-16,1 0-57 0,-2 4 34 0,0 5 21 15,-5 4 39-15,4 6 57 0,-2 5-23 0,3 0-1 16,1 1-2-16,2 1 5 0,2 1 3 0,4-2 0 16,1-3 3-16,2-3-4 0,0-2 1 15,0-3-1-15,3-4 6 0,-2-3 4 0,-1-3 5 0,-1 0 9 16,1-7 8-16,0-1 6 0,0-2 0 15,0-2-3-15,2-2-4 0,-1-3-6 0,-1-4-4 16,1-1-2-16,2-5-8 0,-3 1-3 0,0-4-4 16,2 1-4-16,-1 2 0 0,-2 3-3 0,1 6-6 15,-3 1 0-15,1 4-10 0,1 2-1 16,-1 1-5-16,-1 2-5 0,3 3-1 0,5 1-3 16,-1 2 1-16,3 4 0 0,3 3 4 15,-3 1 3-15,-1 3 3 0,-2-1 6 0,-2 2 2 16,0 1 0-16,-2-1 1 0,-2-1 0 0,-1 1 2 15,0-3-1-15,-3-2-2 0,-2-1 1 16,-1-1-2-16,0-1 3 0,-1-3 2 0,0-2 5 16,-1 0 14-16,1-1 25 0,-1-1 31 0,0 1 25 0,1-1 4 15,0-2-22-15,0-5-30 0,2-6-28 16,-1-5-20-16,2-1 1 0,4-1 0 0,0-3-3 16,0 0 3-16,3-4-4 0,4 0-1 0,1 1 0 15,2 2-5-15,-2 2 0 0,0 5 1 16,-1 6-1-16,-4 1 3 0,1 4-9 0,-5 4-13 15,2 2-9-15,0 3-10 0,4 1 5 0,0 4 9 16,0 5 9-16,1-2 9 16,-4 7 4-16,0 1 0 0,-1 0 3 0,-2-1 2 0,0 3 2 15,-1-2 1-15,1 1 2 0,-3-3-1 0,2 1-1 0,-2-1 1 16,-2-2-1-16,1-1 5 0,0-6-1 16,-1-4 12-16,-1-3 23 0,0 0 25 15,0-1 28-15,0-1-14 0,1-5-22 0,2-5-27 16,2-4-29-16,1-3 0 0,4-2 0 15,0-3-5-15,6 2 3 0,3-4 2 0,-1 1-2 0,6-2-1 16,-1 2 0-16,-1 6-3 0,-2 4 0 16,-3 4 5-16,-7 5-3 0,-5 2-8 0,-1 4-10 15,-4 0-26-15,0 0-13 0,0 4 11 0,1 3 13 16,0 4 28-16,2 4 15 0,-2 2-2 0,0 0-1 16,4 4-2-16,-1 1 4 0,3-1 1 15,1 2 2-15,3-3 2 0,0 1-2 16,3-1 0-16,5-2-3 15,3-1-19-15,5 0-30 0,7-6-64 0,6-1-112 0,5-5-169 0,3-5-390 16,5-3-608-16</inkml:trace>
  <inkml:trace contextRef="#ctx0" brushRef="#br0" timeOffset="130705.4245">27551 9954 1160 0,'-13'-11'285'0,"0"-3"-49"0,-8 0-103 0,4 5-73 0,3 5-30 16,1 2-18-16,-1 3-9 0,1 0-4 15,-4 3 1-15,5 3 2 0,-5 2-1 0,3 2 4 16,2 2-2-16,1 3 1 0,4 0 2 16,1 4-2-16,3 0 1 0,2 2-1 0,2 1-1 15,2 1 5-15,3 1 1 0,1-1-2 0,1 0 1 16,4 0-4-16,0 0 3 0,1-1 2 0,0-1-1 16,-2-1-1-16,0 1-3 0,-3-4 0 15,-3-1 2-15,-5 1 4 0,-4-2 7 0,-2-2 9 16,-5 1 9-16,-6-4 8 0,-4 1 3 0,-4-1-3 0,-5-2-4 15,-5 1-6-15,1-3-6 0,-6-1-3 16,-3-3-2-16,2-2-1 0,3-1 4 0,3-1 2 16,7-2 6-16,9-1 4 0,3-2 0 0,7 3-11 15,5-4-44-15,3 2-80 0,4-2-124 0,10-6-261 16,7-1-421-16,10-2 23 0</inkml:trace>
  <inkml:trace contextRef="#ctx0" brushRef="#br0" timeOffset="131876.8101">27824 10085 1869 0,'-4'-7'137'0,"0"-3"-36"0,-2 2-39 0,4 6-78 0,-1 2-28 16,-2 4-4-16,-4 2 4 0,-2 4 36 0,-8 2 13 15,2 5 7-15,-3 1 3 0,3 3-1 0,0 2-5 16,4 5 1-16,2 0-5 0,3 0-2 15,3 5-1-15,1 1 0 0,3 1 5 0,5 0 2 16,2-4 4-16,4-6 0 0,7-6 7 0,3-6 9 16,2-3 10-16,4-6 8 0,3-4 0 0,3-6 1 15,1-4-1-15,1-1-3 16,1-6 3-16,-2-2-3 0,-4-2 2 0,-2-2 4 16,-1-4-4-16,-5-2 1 0,-3-1-3 15,-2 0-5-15,-3 1 3 0,-2 2-1 0,-2 4-5 16,-4 8-1-16,-3 2-11 0,-1 8-9 0,1 1-15 0,-2 4-28 0,0 2-52 15,0-1-50-15,1 1 19 0,0 7 19 16,3 3 49-16,-3 5 51 0,3-1-10 16,-1 3 6-16,0 1-2 0,1 0 2 0,1-2 2 15,-1-1-2-15,-2-2 5 0,2-3-6 0,-3-2-1 16,-1-4 2-16,0-2-6 0,1-3 15 16,-1-1 23-16,1-1 27 0,-1 1 35 0,0-2 0 0,2-1-23 15,0-5-27-15,2-7-35 0,1-3-9 16,0 0 0-16,1 0 2 0,3-2 2 0,-2 0-3 0,1-1 0 15,3 1-6-15,-1 3 1 0,0 2 1 16,-2 3-3-16,-1 4 2 0,-1 3-8 16,1 1-7-16,-4 3-8 0,5-1-11 0,-2 4 1 0,1 1 3 15,2 3 7-15,2 3 7 0,-1 1 2 0,0 1 0 16,1 2 2-16,-1-1 6 0,-1 2 1 16,-2 0 1-16,-4-3 3 0,3 1-4 15,-2-3 3-15,-2-3 1 0,-1 1-2 0,2-3 6 16,-1 0 2-16,-2-4 14 0,1 0 19 0,-1-1 17 0,1 0 12 15,3-5-13-15,5-2-19 0,7-5-14 16,4-3-14-16,0-4 2 0,0 1 2 0,-1-2-5 16,-3-1 1-16,4 1 0 0,-2-3-2 15,2 4 1-15,-4 1-3 0,-3 6-3 0,-5 4 2 0,-3 6 0 16,-4 1 0-16,-1 2-1 0,0 1-11 0,0 0-18 16,0-1-23-16,0 3 5 0,0 4 8 15,0 4 19-15,0 4 24 0,0 4-1 0,-1 2 0 16,1 3-1-16,-2 1 4 0,-1 2-1 0,2 1-5 15,1-1-6-15,1 0-19 0,4-2-19 16,4-2-24-16,1-2-35 0,3-6-35 0,11-1-56 16,2-5-59-16,5-6-24 0,3-3 7 0,0-6 54 15,-2-3 81-15,-2-3 67 0,-1-6 47 0,-4 0 31 16,-3-4 22-16,-2-2 23 0,-3-2 33 16,-7 0 35-16,0-2 50 0,-3 3 48 15,-7 4 3-15,-3 5-18 0,-4 1-55 0,-2 5-69 0,-1-1-39 0,-4 7-26 16,-1 1-15-16,3 5-3 15,-5 2-8-15,3 4-1 0,-2 2-2 0,5 4-1 0,0 0 2 16,5 5 4-16,2 2 2 0,3 0 1 0,1 2 1 16,2 0 0-16,5 0 4 0,-1 0 3 15,4-4 6-15,0-2 1 0,0-3 1 16,2-6-3-16,0-3 4 0,-2-5 2 0,-3 0 9 16,0-1 7-16,1-4-1 0,2-4-4 0,-3-3-5 15,2-4-8-15,-1 0 3 0,4-5-2 0,-4 1-1 16,2-2 3-16,1 0-11 0,1 1 0 0,-4 7-4 15,0 3 0-15,-4 4-3 0,-3 7-18 16,1 0-45-16,-1 0-80 0,0 5 25 0,0 5 17 16,0 3 47-16,0 7 81 0,-1 5-13 0,-1 2 11 15,-1 7 7-15,-2-1 1 0,-1 0-2 0,1 5-6 16,-1-4-6-16,2 5-2 0,-4 0-3 16,3 0 3-16,-4 3 1 0,-4 2 1 0,-4 1 4 15,-5-1 0-15,-2 2-2 0,-6-2 1 0,-2 2-6 16,-1 2-3-16,-5-1-1 0,0-1-3 0,-7-2 5 15,2-1 0-15,-1-3 8 0,-2-2-2 0,3-5 0 16,8-9 6-16,3-9 10 0,11-9 24 16,9-7 13-16,5-6-6 0,6-10-17 0,7-7-32 15,4-11-17-15,11-9-3 0,12-6 1 0,11-10-1 16,15-5-2-16,13-6-3 0,12-6-5 0,12-4-5 16,4 0-5-16,2 2-20 0,3 10-29 15,-9 12-34-15,-9 13-47 0,-15 13-72 0,-14 10-138 16,-14 10-482-16,-6 4-459 15</inkml:trace>
  <inkml:trace contextRef="#ctx0" brushRef="#br0" timeOffset="138339.4378">9579 10750 1 0,'-4'-1'0'16,"-5"-2"0"-16,0-2 0 0,3 2 0 0,2 1 47 0,2-1 159 15,0 1-3-15,-2-1-3 0,2-1-13 0,2 1-14 16,0-3-13-16,-1-1-6 0,1 3-3 0,0 0-10 15,0-3-11-15,0-1-23 0,1 1-22 16,-1-3-9-16,2 0-6 0,2 3 10 0,-3-1 0 16,-1 3-6-16,1 0-3 0,-1 1-6 0,0 1-6 15,0 2-16-15,0 1-19 0,0 1-23 0,0-1-28 16,0 0-20-16,0 0-31 0,1 2-1 16,0 0 22-16,6 3 22 0,0 2 32 0,7 6 10 15,-2 2-4-15,3 2 0 0,1 4-1 0,2 1 0 16,2 0 1-16,0 2-1 15,3 3 0-15,-1-1 0 0,5 3-4 0,-5-3 2 16,3 2 0-16,-2-2-1 16,1 0 2-16,-3 0-1 0,1-1 1 0,0 1-4 0,-3-2 3 0,-1-1 0 0,3 0 0 15,-3-1 2-15,1 0-1 0,-4-2 2 0,2-2 0 16,-3-1 0-16,1-2 0 0,-4-4 1 16,0 1 1-16,-2-5 3 0,-4 0-1 0,0-4-1 15,-3 1 7-15,-2-4 14 0,0-1 22 0,0-2 20 16,1 3 17-16,-1 0 5 0,0 3-2 15,2-7-26-15,1-3-22 0,-1-1-21 0,3-7-18 0,0-1 1 16,-3-1 0-16,4-3-2 16,-2-3 0-16,5 2 2 0,1-2-2 0,2-2 3 15,7-2-4-15,2-4-2 0,7-4 2 0,5-3-2 16,7-1 3-16,0 0 0 0,-1 5 3 0,1 0-2 16,-2 7-3-16,-1 0 0 0,-3 4-3 0,-3 1 4 15,-4 2 0-15,-1 3-2 0,-3-1 3 0,-1 3-4 16,-2 5 2-16,1-1-1 0,0 2-2 15,-5 1 5-15,-1 2-3 0,-1 0 1 0,-3 1 1 16,-2 2-3-16,0-1 4 0,-3 2 0 0,1 1 0 16,-4-3 2-16,4 3 0 0,-1-2-1 0,0 0 0 15,-1 0 3-15,-1 0 3 0,0 2 2 16,-3-2 5-16,0 2 2 0,1 1 2 16,-1-1 2-16,-1 1-1 0,0 0 2 0,0-1-2 0,0 1-3 15,0 0-3-15,-1 0-4 0,1 1-1 0,0-1 0 16,0 0 0-16,0 0 1 0,0 0-2 0,0 0-1 15,0 0-3-15,0 0-3 0,0-1-2 0,0 1 0 16,0 0 0-16,0 0-2 0,0 1-1 0,0-1-4 16,0 0-3-16,0 0-1 0,0-1-7 15,0 1-17-15,0 0-36 0,2 1-17 0,3 2-27 16,1 3-48-16,3 5-74 16,1 3-306-16,0 5-900 0</inkml:trace>
  <inkml:trace contextRef="#ctx0" brushRef="#br0" timeOffset="139640.6397">14652 10565 499 0,'-9'-18'162'0,"-1"-4"13"16,-2-2-15-16,2 9-23 0,6 4-39 0,-2 5-38 15,4 1-18-15,1 2 13 0,0 2 32 16,1-1 24-16,-1 2 12 0,1 0-10 0,1 0-37 15,0 0-36-15,-1 2-31 0,0-2-30 0,1 1-38 16,-1-1-48-16,1 1 22 0,3 2 24 16,0 3 41-16,4 4 54 0,-3 2-11 0,4 2-5 15,2 2-8-15,5 2-5 0,-4 3 3 16,3 4-1-16,1 1 1 0,1 3 6 0,4 4-6 16,-1-4-1-16,3 4-1 0,-1 0-2 15,5 0 0-15,-5-1-4 0,6 1 4 0,-4-1 1 16,2-2 4-16,-3-2 2 0,-2-4 0 0,0-5 1 0,-4 0-2 15,-3-4 2-15,-2-4-1 0,-2-4-1 16,-2-3 2-16,-6-3 23 0,2-1 43 0,-4 0 52 0,0 0 44 16,0 0 20-16,0-1-15 0,0-3-79 15,1-7-54-15,2-5-48 0,4-9-33 16,3-4 23-16,3-5 3 0,9-6 0 0,7-6 0 0,8-5 3 16,6-9 1-16,10-7 3 0,9-10 4 0,8-3-1 15,8-2 2-15,3 2-3 0,3 4 0 0,3 5 3 16,-3 9-1-16,-5 6 4 0,-5 12-5 15,-12 8-2-15,-2 5-4 0,-11 7-6 16,-6 6 6-16,-9 2 2 0,0 2 3 0,-9 1 3 16,2 1-1-16,-7 1-2 0,-1 2 0 0,-6 1 0 0,-1 2 1 15,-2 1 0-15,-4 2 1 0,-3 2-4 0,-1 1-4 16,-2 0-1-16,0 0-2 0,0 0 7 16,-1 1 2-16,1-1 2 0,0 0 1 15,0 0-2-15,0 0 2 0,-1 0 1 0,1 0-4 16,1 0-4-16,-1 0-22 0,4 0 7 0,2 3-3 0,4 1-25 15,7 0-48-15,2 2-149 0,6 5-323 16,5 0-867-16</inkml:trace>
  <inkml:trace contextRef="#ctx0" brushRef="#br0" timeOffset="140621.7185">10469 10762 1 0,'-5'-4'0'0,"-1"-1"0"0,-4 1 0 15,3 1 0-15,3 1 0 0,-2 0 0 0,-1 1 0 16,1 1 0-16,-2-2 0 0,-1 2 0 0,3-1 0 16,1 1 161-16,1 0 110 0,1 0-65 15,0 1-65-15,3-1-86 0,0 0-73 16,1 2-47-16,1-2-42 0,-2 0-36 0,1 1-28 15,-1-1 66-15,2 2 91 0,0 1 80 0,-1 1 79 0,2 0-4 16,2 1-16-16,-1-2 8 0,3 2 20 16,-1-3 25-16,3-1 16 0,2-1 0 0,2-2-16 15,6-5-33-15,5-1-34 32,5-5-31-32,4-4-22 0,5-5-17 0,2-5-10 0,5-5-4 0,7 0-7 0,1-1 2 15,5-6-3-15,-1-1-1 0,0-1 1 16,0-2-2-16,-2 1-2 0,-1 2 3 0,-6 3 1 0,-1-2 0 0,0 3 1 15,-6 2-2-15,-1 5-1 0,-6 0 3 16,-2 3 0-16,-1 1 0 0,-4 2-4 0,2 1-5 16,-2 4-4-16,-1 2-4 0,2 3 0 0,-2 0 0 0,0 1 2 15,-2 0-5-15,-3 0 0 0,1 1 2 16,-1 1-2-16,1 1 3 0,-5 1-1 0,2-1 0 0,-6 1 2 16,0 1 0-16,-2 1 3 0,0 1 2 0,-3-1 3 15,-3 2 7-15,-2 0 2 0,-1 2 3 16,-1 1-1-16,1-1-5 0,-2 1-2 0,1-1-4 15,1 0 0-15,-2-1-5 16,0 1-1-16,1 2-2 0,-1-2-3 0,0 2 3 16,0 2-3-16,0-2 0 0,0 0 0 0,0 0-4 0,0-2 0 15,0 4-2-15,-1-2 1 0,1 0 1 0,0 0-6 16,0 0-1-16,-2 0-4 0,2 0-9 0,0 1-10 16,0-1-5-16,0 3 8 0,2 1 8 15,-2 3 4-15,0 1-12 0,-2 4-31 0,-1 1-47 16,0 3-91-16,0 2-228 0,-1 2-382 15,-2 0-117-15</inkml:trace>
  <inkml:trace contextRef="#ctx0" brushRef="#br0" timeOffset="145884.1908">21227 9572 1 0,'7'-19'0'0,"-1"-8"108"0,0-3 248 15,-2 6-57-15,-2 10-77 0,-2 0-40 16,-2 4-39-16,1 2-22 0,-1 2-21 0,0 1-21 16,0 2-20-16,-1 1-26 0,0-1-28 0,0 6-20 15,-2 0-22-15,-4 4 0 0,-5 5 11 16,-4 7 15-16,-8 8 26 0,-4 9 14 0,-5 8 16 15,-2 8 4-15,-1 2 1 0,2 7 3 0,0 6-6 16,3 1-6-16,-4 3-2 0,3 3-5 0,-4-1 1 0,4 0-5 16,-3-1 3-16,4-7 2 0,-3 1-9 15,2-6 3-15,-1-2-9 0,0-2-9 16,4-4 7-16,-1-2-1 0,-1-4 3 0,0-5 1 0,-1-2-3 16,4 1-2-16,-1-5-4 0,3 0-3 15,6-5-3-15,1-2-5 0,8-5-9 0,1-2-17 16,6-4-38-16,-1-3-62 0,5-2-118 15,2-5-187-15,4-4-241 0,2-3-104 0</inkml:trace>
  <inkml:trace contextRef="#ctx0" brushRef="#br0" timeOffset="146346.3634">20443 9892 1268 0,'-5'-35'75'0,"-3"-5"73"0,0-6 10 0,4 15-6 16,3 13-19-16,1 6-22 0,0 4-20 0,1 5-30 0,1 1-24 16,-2 4-27-16,0-2-29 0,0 1-26 15,0 0-54-15,0 1 43 0,2 5 16 0,3 5 30 16,3 6 63-16,4 9-30 0,3 2 2 16,1 7-3-16,5 3-3 0,1 2-3 0,3 1-5 15,5-1-1-15,1 1-3 0,6-1 2 16,3 0 7-16,-1 0-4 0,4 0-1 15,1-2-5-15,4 1-6 0,1-5 5 0,-1 0 2 0,5-2 3 16,-3-1 2-16,0 1-5 0,-3-2-2 16,-1 1-2-16,-7-1-5 0,-4 1 8 0,-4-2 3 0,-3 1-2 15,-5-3-2-15,-3-2-3 0,0-3 0 0,-8 1 1 16,1-3 3-16,-5-2-3 0,-1-1-2 0,-4-1 1 16,0-3-3-16,0 2 4 0,-3-5 1 15,0 1 1-15,-1-6 5 0,1-1-5 0,0-4 3 16,-2 1 11-16,4-2 16 0,-2 0 24 0,0-2 19 15,1 2 12-15,-1 0 4 0,0 0-6 16,1-1-9-16,-1-1-29 0,0-3-23 0,0-5-18 16,1 1-13-16,-1-3 4 0,0 3-2 15,0 0-4-15,0 2-5 0,0 2-11 0,-1-1-12 0,1 2-27 16,-1 1-41-16,0 2-66 0,-1 0-105 0,-1 1-150 16,1 2-311-16,-6 4-273 0</inkml:trace>
  <inkml:trace contextRef="#ctx0" brushRef="#br0" timeOffset="230908.0014">25258 13989 1333 0,'-4'-25'54'0,"-6"-3"-7"0,-6-6-7 15,6 14 1-15,0 8 5 0,3 0 9 0,1 2 15 16,-1 6 10-16,2-4 4 0,0 4-1 0,0-1-10 15,1 3-3-15,2 1-14 0,2-1-15 16,0 2-12-16,0 0-15 0,0 0-5 0,0 1-4 16,0-1 3-16,0 0 5 0,0-1 4 0,0 1 14 15,0 0 11-15,0 0 16 0,0 0 11 16,0 0 0-16,0 0-6 0,2 0-15 0,-2-1-31 16,-2-2-13-16,2-2-13 0,-1-1-6 0,0-3 13 15,-1 1 2-15,1 1-2 0,-1 0 0 0,0 0-2 16,2 1-1-16,0 1 3 0,0 0 0 15,-1 2 0-15,1-1 1 0,0 0-1 0,0 1 1 16,-1 1 1-16,1 1-5 0,-1 0-2 0,1 1-14 0,-1 0-22 16,1 1-16-16,0-1-29 0,-1 0-16 15,0 1-20-15,1 1-23 0,-2-2-20 0,2 1 42 16,-5 2 38-16,0 4 47 0,0 0 56 16,-3 2-6-16,1 2-1 0,-1-3-2 0,0 1-9 15,1-3-14-15,4-2-12 0,1 1-17 0,1-1-14 16,1-2-12-16,1 2-23 0,0-1-25 0,1-1-28 15,0 1-54-15,7 0-114 0,-1 1-166 0,5-1 415 16</inkml:trace>
  <inkml:trace contextRef="#ctx0" brushRef="#br0" timeOffset="240867.9129">25673 14071 1 0,'-10'-20'0'0,"-2"-10"0"0,-3-5 0 0,6-1 0 16,5 5 140-16,3 3 217 0,1 3-42 16,1 6-50-16,0 5-37 0,-1 7-63 0,-1 6-67 15,0 1-61-15,-3 4-42 0,-3 3-6 0,-7 5 10 16,-1 8 16-16,-7 7 10 0,0 3 8 0,-4 9 4 15,3 6 3-15,-4 7-5 0,3 6-6 16,-1 6 3-16,0 7-6 0,1 6 0 0,-1 7 2 16,2 1-15-16,4 2 3 0,1 2-1 15,-2-3-8-15,5 3 6 0,-6 0 0 0,1-2 0 16,1-7 6-16,1-8-2 0,2-14 0 16,2-12-1-16,4-14 4 0,3-14 59 0,4-10 51 15,3-7 20-15,-2-9-1 0,1-7-53 0,2-15-51 16,2-11-19-16,5-13-2 0,4-6-11 0,8-8-5 15,4-4 0-15,3-7-9 0,4-6 5 16,-2-1-1-16,8-3-2 0,-3-2 7 0,3-1-7 0,1-1 1 16,-1 2-1-16,2 5-5 0,-6 6 6 15,3 9-1-15,-1 9-2 0,-2 10 2 0,0 8-4 16,-6 8 0-16,-1 9-1 0,-6 5 0 0,0 7-3 16,-4 2-6-16,3 6-7 0,-4 5-6 0,-1 3 3 15,6 6 8-15,-2 7 8 0,0 6 8 16,-2 8 2-16,1 7 2 0,-2 7 0 0,-2 6-2 0,-3 5 6 15,-1 6-2-15,-1 0 3 16,-4 2 3-16,-1 1-5 0,0 0-1 0,-2-1-2 16,0 3-2-16,1-2 2 0,-4 0 0 0,2-2 1 15,0-5-2-15,-1-4 1 0,0-4 0 0,2-4 0 0,0-2 1 16,4-7-3-16,-3-3 3 16,1-1-5-16,0-2-7 0,-3 0-1 0,-2-2-30 15,1-2-73-15,-2-4-144 0,-2-4-360 0,-4-2-455 16,-6-2 322-16</inkml:trace>
  <inkml:trace contextRef="#ctx0" brushRef="#br0" timeOffset="242056.0488">25147 15060 2269 0,'-13'-12'71'0,"-1"1"-18"0,0-1 7 0,10 5-8 15,6 2-12-15,8-3-15 0,8-5-13 0,10-5-2 16,9-4 7-16,10-3 7 0,4-1-1 0,4-2-2 15,8 2-7-15,4 0-6 0,8 3-1 16,-1 0-2-16,-1 2 1 16,-3 1-4-16,-8 2-3 15,-8 6 2-15,-8 2-5 0,-8 3 2 0,-8 3 1 0,-6-1-2 16,-7 2 2-16,-4-2-1 0,-5 3-2 0,1 0 6 0,-4 0 0 0,1 0 3 16,-1 1 3-16,-1-2-6 0,1 1 1 0,-1 0-1 15,3-4 1-15,-2 2 3 0,0 0 0 16,0 1 2-16,-2-1 1 0,-1 3 0 0,-1 0-2 15,-1 1 0-15,-1 1-3 0,1-1-7 0,0 1-5 16,0-1-8-16,-1 0-12 0,1 1-2 0,-1 3 6 16,1 3 11-16,-3 5 15 0,2 6 7 0,-4-1-3 15,1 4-2-15,2 0-3 0,-1 4 1 16,2 0 0-16,1 0 2 0,1 0-2 16,2 0-2-16,2 0 2 0,2-1-3 0,3 1 2 0,0 2 2 15,4-5-1-15,2 0 2 0,1-3-1 0,3-1 5 16,1-5 1-16,3-5 4 0,1-1 5 15,2-6-1-15,3-3 4 0,3-3-1 0,-1-6 3 16,3 0 3-16,-2-7-1 0,-5-3 0 0,2 0-3 16,-3-5-1-16,-3-1-1 0,-2-3-2 0,-5-2-1 15,1-1-1-15,-7-2-4 0,-2-2 1 16,-3-1-5-16,-1-1-3 0,-3 0-1 16,0 5-1-16,-4 5 3 0,1 3 0 0,-1 6-1 0,1 2-1 15,-2 3-2-15,2 7 1 0,-1 3-1 0,1 3-2 16,0 2-5-16,1 0-14 0,0 0-11 15,0 1-7-15,-1 5 2 0,0 8 14 0,-3 3 12 16,1 8 10-16,0 6 0 0,0-4 1 16,3 3-2-16,0-1-1 15,5 3 3-15,0 0-1 0,5 0 1 0,3 2 1 0,3-3-3 0,1 0 2 0,4 0-5 16,2-6 1-16,-3-4 4 0,0-7-4 16,-1-4 10-16,-2-5 2 0,3-5 5 0,-4-1 11 15,4-9-4-15,1-4 8 0,-4-5-7 0,4-8-5 16,-1-3-1-16,-1-5-8 0,-2-4-1 15,-1 2 2-15,-4-6-2 0,-6-2 1 0,-1-2-3 16,-2-4-3-16,-1-3-2 0,-1-3 0 0,-2 2 2 16,1 1 0-16,-1 0 1 0,-2 1-1 15,2 2 0-15,0 4 0 0,0 6-1 16,-2 7-1-16,2 6 4 0,0 9-3 0,-1 6 1 0,1 5-6 0,1 5-13 16,0 3-14-16,-1 1-22 0,2 3 6 15,0 10 11-15,2 8 18 0,-1 11 23 16,1 8-1-16,-2 4-2 0,0 5 2 0,2 2-1 15,1 2 1-15,1 1-3 0,3-1 1 0,0 3-2 16,2 0-2-16,0 1 4 0,0 2-2 0,-2-3 2 16,1 4 0-16,2-2-5 0,-1-4-3 15,4-8-9-15,-4-7-6 0,0-11-11 0,1-8-22 0,-3-6-16 16,-5-8-6-16,-1-5 2 0,-2-5-10 16,-4-5-31-16,-6-8-22 0,-6-7-11 0,-4-6 27 15,-4-3 50-15,-3-6 31 0,-3-2 22 0,-3-2 11 16,0-1 7-16,-3 1 9 0,5 1 15 0,3 1 25 15,4 5 31-15,10 6 31 0,4 7 18 0,3 6-6 16,6 9-23-16,1 3-34 0,4 3-34 16,2-2-14-16,10-3-8 0,8 0 9 0,10 1 16 15,5-2 4-15,6 2 3 0,5 3-11 16,2 3-12-16,2 7-9 0,1 1-6 0,-3 4 0 16,-3 2-5-16,-2 0 1 0,-4 4-1 0,-2-1-1 15,-3 3 1-15,-7 3-4 0,-2-1 0 0,-6 3 0 16,-2 1 0-16,-1 2 4 0,-3 0-2 15,-1 1 1-15,-4 2 3 0,2-2-5 0,0-1 1 0,1-3-1 16,-1-6-2-16,6-5 6 0,0-6 1 16,4-5 4-16,2-4 2 0,4-6 0 15,1-2 4-15,1-7 5 0,0-2 2 0,-1-4 2 0,-1-4 0 16,-4-2-2-16,-1-3-5 0,-5-1 1 0,1-4-2 16,-5 1-2-16,-1 0 1 0,-6 0-5 15,-2 0 2-15,-3 0-3 0,-4 1-1 16,-4 0 1-16,-5 4-4 0,-2 6-1 0,-2 5 0 0,-5 7-7 15,-4 3 1-15,-2 5-4 0,-3 4-1 0,-7 8 4 16,-3 3-2-16,-1 7 2 0,0 4-1 16,3 2-3-16,4 2-20 0,2 1-50 0,8 1-85 15,1 0-213-15,10 0-590 0,2 0-504 0</inkml:trace>
  <inkml:trace contextRef="#ctx0" brushRef="#br0" timeOffset="242378.0064">25932 15881 2011 0,'-22'-4'85'15,"-7"1"-70"-15,-2 1-3 0,15 4 6 16,9 0 23-16,5-2 15 0,4 0 19 0,4-2 11 16,7-3-9-16,12-4-3 0,19-4-9 0,16-6-18 15,19-8-7-15,21-6-12 0,19-3-10 0,16-3 3 16,15 1-10-16,8-2 1 0,6 1-4 16,6 2-4-16,7-2 3 0,-3 4-8 15,-3 4 1-15,-4 5-6 0,-13 2-11 0,-9 8-20 16,-17-2-54-16,-17 5-96 0,-14 3-177 0,-16 3-419 15,-15 3-541-15</inkml:trace>
  <inkml:trace contextRef="#ctx0" brushRef="#br0" timeOffset="242687.9423">26250 16176 1324 0,'-43'7'643'15,"-6"3"-637"-15,-4 4-14 0,22-1-8 16,21-1 6-16,10-4 10 0,11-2 18 0,13-4 38 0,13-4 29 16,16-4 20-16,16-7 6 0,17-4-16 0,16-3-21 15,13-5-20-15,14-2-23 0,8 0-8 16,12-4-3-16,0 0-9 0,4 4 1 16,-4 1-7-16,-4 9-9 0,-8 1 2 0,-7 4 1 15,-11 5 3-15,-13 1 3 0,-9 4-4 0,-15 0-3 16,-10 1-5-16,-11 1-1 0,-12 0 0 15,-8 1 1-15,-8 1 4 0,-11 0-2 0,-4-1-4 16,-11 1-12-16,-3-1-10 0,-3-1-18 0,-2 1-4 0,-2 1 10 16,-2 3-11-16,-5 3-39 0,0 2-115 15,-1-1-249-15,-7 3-373 0,3-1 79 0</inkml:trace>
  <inkml:trace contextRef="#ctx0" brushRef="#br0" timeOffset="253510.5619">24405 17385 1041 0,'-17'-9'5'0,"-10"1"-29"16,-9-1-15-16,1 9 2 0,-1 7 8 0,1 2 15 16,-5 9 50-16,0 3 48 15,-2 2 45-15,2-1 34 0,1 2-10 0,0 4-30 16,4 1-32-16,-1 3-31 0,3 5-20 0,4 2-16 0,-1 5-7 15,9 1-5-15,0 1 1 16,3 0 3-16,6-2 7 0,3 2-5 16,5-1-3-16,3 0-5 0,2 2-9 0,3-2 5 0,2-20 6 15,-1 4 1-15,7 0 19 0,4 6 2 0,3-2-1 0,3 5-12 16,8-1-13-16,7 3 16 0,5-3-15 16,2-3 12-16,7-5 1 0,2-4-23 0,3-2 20 15,3-7-7-15,-3-3 9 0,3-7 16 16,-3-3-27-16,0-6-21 0,-5-3-98 0,0-7-174 15,-7-1-359-15,-3-6-576 0</inkml:trace>
  <inkml:trace contextRef="#ctx0" brushRef="#br0" timeOffset="254130.0572">24987 17463 2400 0,'-3'-15'31'0,"0"0"-27"0,-3 1-25 0,5 9-47 16,0 5-42-16,1 2-22 0,0 2 27 0,-1 7 56 0,0 9 60 15,-5 9 44-15,0 10 7 0,-6 9-20 0,-2 11-13 16,-5 7-20-16,3 5-15 0,-2 3-8 16,0-3-5-16,5 0 0 0,1-2 1 15,6-39 18-15,3 7 3 16,0-6-2-16,0 4-4 0,3-8-9 0,0 3 5 15,3-7 13-15,0 0 4 0,0-5 32 0,0-6 35 0,2-4 40 0,-3-4 65 16,-1-4-39-16,0-5-29 0,1-8-41 0,-2-5-65 16,-2-29 3-16,1-14-10 0,-4-11 1 0,-2 5 10 15,-2 4 4-15,0-2 7 0,-4-1-9 0,3-5 0 16,1-3-1-16,-1-1-3 0,2-3 6 16,6 4-7-16,2 2 5 0,4 4-2 0,5 3-7 15,7 2 1-15,7 1-7 0,7 7-4 0,9 6 2 16,3 2-3-16,8 9 2 0,3 2-2 0,3 4 1 15,-1 5 7-15,3 8-13 0,-7 9 1 16,-5 10-7-16,-3 11-8 0,-7 8 3 16,-4 7 0-16,-6 4 7 15,-5 4 5-15,-7 3 3 0,-6 8 5 16,-8 0-2-16,-5 4 2 0,-12 5-2 0,-6-1-4 0,-10 4 5 0,-5 3-7 0,-5 0 6 16,-3-1 2-16,-3-5-4 0,-2-5 10 15,1-5-6-15,2-8 6 0,5-6 4 0,8-7 0 16,8-6 19-16,7-11 10 0,5-6 9 0,7-3 9 15,1-8-13-15,6-2-11 0,0-6-14 0,3-6-8 16,7-5-1-16,5-3-10 0,2 3 7 0,4 5-9 16,2 4-1-16,0 8 1 0,3 6-8 0,2 3 7 15,0 9-9-15,6 5 6 0,0 6 3 0,-1 8-8 16,-3 3 7-16,-1 4-5 16,0 2-5-16,-2 3 13 0,1 1-7 0,-1 1 4 0,2 2 2 0,-3 0-13 15,3-1 6-15,-2 3-20 0,-1-4-42 16,-3 0-72-16,1 0-162 0,2-1-354 0,1-3-380 15,0-1 355-15</inkml:trace>
  <inkml:trace contextRef="#ctx0" brushRef="#br0" timeOffset="254830.2557">26099 17685 2031 0,'-8'-20'118'0,"-6"-1"-43"0,-1-3-20 16,-2 14-20-16,1 5-24 0,0 1 13 0,-5 2 10 15,0 1 8-15,-4 2 11 0,0 5-9 16,-2 1-10-16,-1 4-16 0,1 6-12 0,0 4-3 16,3 5-7-16,2 0-1 0,4 4 1 15,5 4-9-15,5-3 8 0,5-1-3 0,4 2 2 0,6-2 5 16,5 0-3-16,3 0 5 0,6 0-4 16,5-4 2-16,1-7 5 0,0-6 3 15,2-7 13-15,3-6 8 16,-2-6 8-16,-2-2 4 0,-4-3-6 0,-1-4 4 15,-4-2-9-15,-2-3 4 0,-4 2 6 0,-3-1-6 0,-2 1-1 16,-6-1-11-16,-2-3-13 0,-2 2 2 0,-2 2-5 0,-2 5 4 16,1 5 0-16,0 4-9 0,1 4 3 0,2 0-15 0,1 0-10 15,1 1 1-15,-3 6-6 0,0 5 10 16,-1 11 6-16,-1 2-2 0,7 4 2 16,3-1-1-16,5 1 7 0,7 2-2 0,6 1 4 15,4-5-2-15,4-1-1 0,3-4 5 0,1-3-3 16,3-7 4-16,-18-6 21 0,4 1-10 15,0-3 9-15,7 0-18 0,25-3-16 0,-5-2 14 16,-8-6-6-16,-17-2 20 0,-6 0 1 0,-6 0-3 16,0-6 4-16,-5-1-6 0,-3-5 4 15,-4-6 0-15,-2-2-5 0,-2-1 4 0,-2-5-7 0,-4 0 0 16,-1-2 2-16,-3-3 0 0,-1 0 4 16,-2 0-2-16,-5-1 0 0,4 1-3 0,-4 0-2 15,1 2 1-15,-2 3-1 0,-1 4 1 16,-3 5 1-16,4 4-8 0,-1 2 3 0,4 3-2 0,0 2-1 15,7 2 9-15,1 4-8 0,6 5 3 16,4 3-10-16,0 1-17 0,3 1-11 0,2 1-1 16,8-2 8-16,7 2 15 0,10 1 13 0,9 0 3 15,4 0-5-15,6 1-1 0,1 1 2 0,3-2 0 16,1 1 4-16,0-2-2 0,-6 0 1 16,-2 1-4-16,-10 0-3 0,-5 0 4 0,-5 4-8 15,-8 0 2-15,-3 2-1 0,-7 4-6 16,-4 1 6-16,-1 2-1 0,-7 5 7 0,-4 3 8 0,-4 7-5 15,-7 7 5-15,-2 1-11 0,-1 0-3 0,2 2 1 16,2-8-4-16,7-1 9 0,5-2-2 0,6-4 0 16,5 3 1-16,6-2-5 0,8 1 1 15,3 0-4-15,8-5-3 0,6-1-15 0,-2 0-79 16,4-3-142-16,0-6-295 0,-1-4-461 0,3-5 173 16</inkml:trace>
  <inkml:trace contextRef="#ctx0" brushRef="#br0" timeOffset="255155.1766">27318 17878 1347 0,'-15'-1'129'0,"-2"1"-125"0,-1-1-8 0,10 1 32 16,5 0 50-16,7-3 12 0,3-1 2 16,7-4-29-16,5 0-44 0,11-5-5 0,9-3-6 15,5-5 6-15,7 1 5 0,-1-4-5 16,1 5 2-16,-1-1-2 0,-7-1-4 0,2-1 7 15,-9-2 4-15,-5 0 6 0,-6 4 2 16,-9-1 4-16,-6 5-2 0,-5 3-12 0,-10 3-8 0,-7 4-7 16,-8 3 3-16,-9 4 13 0,-7 7 11 15,-7 6 13-15,-3 8 2 0,-3 4 3 0,-4 4 0 16,0 6-12-16,2 2-2 0,4 3-8 16,8-5-7-16,11 1 0 0,5-5-8 0,12-2-1 0,6-3-2 15,7 0-2-15,6-2-3 0,8 2 0 16,7-4 4-16,9-1-2 0,8-2 7 0,6-4 0 15,5-1-19-15,6-2-15 0,4-4-36 0,3-2-105 16,3-1-155-16,0-5-385 0,4-6-398 16</inkml:trace>
  <inkml:trace contextRef="#ctx0" brushRef="#br0" timeOffset="255409.7137">28176 17040 1893 0,'-1'-25'70'0,"2"-4"-23"0,5-3-11 0,10 12-6 16,8 9-4-16,9 4 17 0,5 2 16 0,5 12 8 15,0 7 1-15,0 12-12 0,3 14-11 16,-5 10-9-16,-8 11-6 0,-3 9-10 0,-9 3-4 16,-3 5-6-16,-7 3-4 0,-10 0-3 0,-6 4-2 15,-8 5-2-15,-8 2-3 0,-11 3 2 16,-9 0-8-16,18-50 11 0,-10 10-14 0,-2-3-7 15,-8 7-12-15,-4-8-35 0,-7 6-44 0,-4-9-69 16,-6 4-181-16,-3-9-309 0,0-5-245 16,0-9 739-16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5-03-16T15:44:09.55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6940 4348 606 0,'-3'-9'201'0,"0"-1"-26"16,-3-2-4-16,4 4-43 0,0 2-53 0,0 2-27 0,-3-3-25 16,4 0-15-16,-3 3-9 0,-2-2-3 15,2 1 0-15,-4-3 4 0,-1 2 6 0,-2-1 9 16,-1 0 10-16,-4 1 8 0,4 2 11 15,-4 1 4-15,2 1 11 0,-2-1 8 0,1 2-4 16,-3 1-4-16,1 1-17 0,-6 2-18 0,0 0-10 16,2 1-4-16,-2 2-4 0,-4 0-1 0,1 4 1 15,0 4-2 1,-3 1 1-16,2 2 2 0,1 4-1 16,-3 4-3-16,1 1-2 0,4 4-1 0,0 3-2 0,1 3 3 15,2 5 6-15,1 3 0 0,-2 4 4 0,3 4 4 16,-1 3-6-16,7 4 0 0,-1 0 6 0,4 2 2 15,4 2-3-15,6-2 3 0,1 2-6 0,8 5-4 16,1-6 9-16,6 4-2 0,5-5-1 0,3-8-1 0,6-6-4 0,2-4 8 16,8-6 8-16,1-6 14 0,7-6 17 15,2-6 12-15,2-8 9 0,1-8 4 0,6-3-8 16,-4-5-12-16,3-7-12 0,0-4-12 0,-7-4-3 16,-1-3-2-16,-4-3-5 0,-2-3 2 15,-3-2 1-15,-5-2-5 0,-3-5 5 0,-2-4-5 16,-3 1-3-16,-5-7 3 0,-3-4-3 0,-1-1-2 15,-2-1-1-15,-5 1-5 0,-2 0-1 16,-3 1 3-16,-4 2-2 0,-3 5 0 16,0 1 0-16,-4 5-5 0,-2 0 3 0,-2 9 5 0,-3 1-1 15,2 6 0-15,-1 3-3 0,-2 4-10 0,1 3-3 16,0 3-3-16,-1 2-3 0,1 3 1 16,2 4-5-16,0-1-6 0,0 2-9 15,5 2-10-15,-2 2-4 16,-4 4 1-16,6 8 10 0,-3 8 10 0,-2 4 12 0,3 7 4 0,-2 7 2 0,0 1 1 15,1 4 2-15,5 0 0 0,1-1-1 16,2-1-4-16,5 0 1 0,0-3-2 0,7-2-3 16,2-4 6-16,4-6-7 0,0-5 3 0,4-6 10 15,0-9 2-15,6-5 13 0,-1-8 6 16,2-4 1-16,-1-6 0 0,-5-4 1 0,4-4 0 0,-4-4-2 16,-3-2 6-16,-1-3-9 0,-2-2-4 0,-7-5-4 15,1-3-15-15,-4-3 6 0,-2-3-4 16,-4 0 1-16,-1-4 3 0,-1 3-5 0,-2 2 4 15,1 8 2-15,-4 4 4 0,4 15 7 0,-1 10-1 16,0 5-10-16,-1 6-16 0,3-3-22 16,0 2-30-16,0 0 4 0,-2 10 16 0,-1 7 14 15,-5 9 29-15,0 5 0 16,3 3-6-16,0-3 4 0,3-4 0 0,4 1 1 0,3-5 7 0,0 1-6 16,4-2 2-16,6 0-2 15,-2-1-5-15,1-2 4 0,4-3-1 0,1 3 0 0,1-4 0 16,-3 1-4-16,-2-2-14 0,4-2-38 15,-1-1-88-15,-2-1-165 0,2-2-367 0,-2 2-693 16</inkml:trace>
  <inkml:trace contextRef="#ctx0" brushRef="#br0" timeOffset="413.1583">7850 4509 2486 0,'-2'-13'23'0,"-5"-1"-14"0,2-2-5 16,-1 7-3-16,4 2 0 0,-1 4-11 15,-2 1-37-15,1 1-11 0,-4 2-25 0,-8 2 0 0,-2 4 37 16,-7 1 12-16,-3 8 32 0,2 1 14 16,-1 4 7-16,5-1 1 0,3 2-8 15,4-1 0-15,2-2-1 0,8 0-2 0,-1-3 6 0,10 0-1 16,0-5 11-16,6 1 14 0,0-1 13 15,9-2 15-15,3 0 2 0,4-1-2 0,7-1-8 16,2-1-9-16,6 0-12 16,3-3-5-16,1 4-2 0,-2 0-8 15,5-1-4-15,-1 2-5 16,-2 5-12-16,-4-1 4 0,-3 3-3 0,-6 1-5 0,-5-1 6 0,-4 2-8 16,-4 1 2-16,-5 3 2 0,-4 2 0 15,-2-2 6-15,-8 0 3 0,-8 0 4 0,-4-1 5 0,-8 1 2 0,-2 2 1 0,-8 1-2 16,-3-1 0-16,-6-4-5 0,0 1 0 15,-2-5-2-15,-1 0-3 0,0-5 1 16,1 0-5-16,1-7-8 0,1-4-11 0,6-4-22 0,-2-5-38 16,6-3-86-16,6-6-122 0,5-6-233 15,7-1-406-15,8-6-140 0</inkml:trace>
  <inkml:trace contextRef="#ctx0" brushRef="#br0" timeOffset="645.0576">8306 4077 1918 0,'7'-24'401'0,"0"-6"-246"16,3 0-3-16,0 11-22 0,-4 13-60 15,-4 4-34-15,-2 3-28 0,0 1-38 0,-1 0-30 16,1 4 14-16,0 9 11 0,1 7 26 0,0 10 31 0,-1 10-9 16,0 4-1-16,-1 1-4 0,1 2-7 15,0 1 2-15,0 1 2 0,0 4 1 16,0 2 3-16,0-1 4 0,0 2-3 0,0-3 0 15,0-1-1-15,1 1-4 16,0-2-4-16,0-2-16 0,-1-3-37 0,-1-3-78 16,1-2-139-16,-1-5-281 0,1-5-360 0,1-6 20 0</inkml:trace>
  <inkml:trace contextRef="#ctx0" brushRef="#br0" timeOffset="1007.656">8226 4645 1401 0,'-10'-4'180'0,"-5"-2"12"0,0 0 34 0,5 3-25 0,9 1-17 16,1 2-2-16,3-1-37 0,2-1-27 0,-2 2-47 16,5-5-29-16,2-5-23 15,9-4-18-15,5-2 5 0,6-1-6 0,2 1 1 0,3 4-4 16,-2 4-1-16,0 4-6 0,4 4-6 0,-5 3-3 16,-1 7-7-16,-7 2 0 0,1 5 2 15,-10 4 6-15,2 3 10 0,-6 5 3 0,0 3 1 0,-4 4 2 16,-5 0-4-16,-1-1 2 15,0-2 3-15,0 1-3 0,4-5 9 0,-2 0-4 16,7-3-1-16,0-4 5 0,2-5-6 16,6-4 8-16,2-4 3 0,1-6 3 0,2-3 10 15,6-5 2-15,2-6 1 0,-1-6 1 0,0-4-1 0,-1-3 0 0,-7-2-4 16,-1-4 0-16,-3-1-2 0,-7-4-3 0,-5-2-2 16,-6-2-3-16,-6 1-7 0,-4 0-4 15,-4 6-6-15,-6 6-5 0,-3 7-7 0,-3 6-6 16,-4 7-4-16,-4 6 1 15,-8 7 5-15,-5 6 3 0,-3 6-4 0,-2 4-35 16,0 1-67-16,5 2-132 0,5 1-274 0,11-3-418 16,12 1-63-16</inkml:trace>
  <inkml:trace contextRef="#ctx0" brushRef="#br0" timeOffset="1585.5815">8867 4559 2583 0,'-1'-6'117'0,"1"-3"-5"0,1-3-18 16,5 3-23-16,-2 3-2 0,3-2-14 16,2-1-14-16,-1-1-14 0,8-1-17 0,4-6-10 15,7 4-8-15,-1 3-9 0,2 7-6 0,-3 6-4 16,-1 5-2-16,-2 5 3 0,-1 6 4 16,-2 2 5-16,0 8 6 0,-4 0 4 0,1 3 3 15,-3 3-1-15,-1-2 3 0,-1 1-2 0,-5-2-2 16,1-4 0-16,-7-2 0 0,-5-4 2 15,3-4 5-15,-2-4 2 16,-1-5 2-16,4-3-2 0,0-5 12 0,1 0 15 16,1-2 18-16,-1 0 12 0,0-5-18 0,0-5-15 15,1-7-21-15,-1-6-10 0,3-5 3 0,2-1 1 0,1-7 0 16,4-2-1-16,2-1-3 0,2 3 0 0,4 3-3 16,2 4 1-16,2 5-2 0,-1 5-4 15,1 5-4-15,1 6-4 0,0 4 0 0,-3 4-1 0,3 5-1 16,-1 3 2-16,-2 5-2 0,-2 2 3 15,-4 4 4-15,1 3 1 0,-4 2 5 0,-4 1 2 16,0 0 0-16,-4 4 0 0,-5-3-1 0,-1-1 0 16,-5 1 2-16,4-6 5 0,-3-4-2 0,4-6 8 15,0-6 16-15,0-3 21 0,2 0 34 0,0-5-11 16,-1-2-13-16,-5-9-20 0,3-4-32 16,-2-4 6-16,3-2 0 0,-1-4-1 15,1-3 2-15,3-2-3 16,0-4-2-16,5-1 0 0,0-1-4 0,4 1 1 0,4 7 2 0,4 3-1 0,3 7-1 15,-1 4-1-15,0 7-1 0,-4 6-4 16,2 3 0-16,-1 5-1 0,-2 3-2 0,0 5-2 16,-3 2-7-16,3 4 2 0,-2 6 6 0,-1 5 6 15,0 6 9-15,-3 4-1 0,-4-2-5 16,1 0 2-16,-3-3-2 0,-1-4 2 0,0 2-2 0,0-1-16 16,2 0-38-16,0 0-68 0,1 5-164 15,-1 0-360-15,2 1-719 0</inkml:trace>
  <inkml:trace contextRef="#ctx0" brushRef="#br0" timeOffset="2459.8494">10012 4577 2668 0,'0'0'107'0,"1"0"-41"0,0-1-14 15,3 0-26-15,1-2-35 0,3-3-34 16,4-5-10-16,6-8 2 15,6-4 29-15,5 0 12 0,3 0 3 0,5-2 3 0,-3-1-4 0,3 0 4 16,-5 0 2-16,0 5 2 0,-6 1 15 16,-10 4 7-16,-3 7 21 0,-9 3 6 15,-8 0-23-15,-5 4-17 0,-6-1-28 0,-8 1-9 0,-6 4 17 16,-4 6 5-16,-5 2 4 0,0 5 2 16,3 3-2-16,-3 6 0 0,4 6 3 15,-3 0 1-15,4 2-5 0,5-5 1 16,9-7-19-16,8-4-12 0,8-5 10 0,3 4 8 0,3 4 31 0,6 0 16 15,4 2 2-15,8 2 12 0,5 3 2 16,8 2 0-16,4-1 0 0,5 2-23 0,7-2-12 0,5-2-2 16,6-1-7-16,3-3 3 0,3-4 0 15,4-3-3-15,-3-4-4 0,2-5 0 16,-8-6 4-16,-7-6 5 16,-4-3 8-16,-8-5 1 0,-6-6 1 15,-7-3 2-15,-4-6-10 0,-4-7 5 0,-5-4-7 0,-9-7-6 0,-3-4 5 0,-6-3-13 16,-4-6 3-16,-4-1-1 0,-6-4-5 0,-1-1 7 15,-2 5 0-15,-5 4 0 16,0 8 1-16,-4 2-2 0,-1 8-1 0,1 7 3 0,2 1 4 16,3 9-1-16,5 4 2 0,3 2 1 0,7 5-1 15,1 3 6-15,6 1-5 0,6 0-11 0,1 0-5 16,8-1-10-16,3 1 1 0,6 2 8 0,6 2 0 16,5 3 4-16,8 5 2 15,0 4-4-15,4 9 1 0,1 6-2 0,1 5-1 16,-7 9 3-16,-5-1 1 0,-10 5-3 0,-8 1 1 0,-9 1 1 15,-9-1-2-15,-6 1 10 0,-6-3 0 0,-6-2 0 16,-2-2 7-16,-1-4-4 0,0-1-2 16,6-5-2-16,3-3-6 0,5-4 4 0,6-1 2 15,5-5 7-15,6-3 9 0,3 0 7 0,10-5 7 16,5-4 0-16,7-2-1 0,6-5-5 16,4-6-6-16,0-3-3 0,-1-8-3 0,-5-1 2 15,-3-5 2-15,0-2 0 0,-3-3 3 16,-5-7-8-16,-6-6-3 0,1-6-2 0,-7-3-6 0,-3-2 5 15,-5 0-1-15,-3 6 2 0,-4 5-1 16,-2 11-4-16,-4 5 2 0,-5 6-7 0,-3 6 2 16,-4 2-6-16,1 2-2 0,-5 3-4 15,1 2-5-15,-3 4 4 0,0 2 0 0,-2 4 1 16,7 3 6-16,1 0-12 0,6 1-5 0,7 3 0 0,3 1-3 16,4 5 18-16,5 5 11 0,8 1 5 15,6 6 8-15,9-1-5 0,9 3 0 0,9 4-5 16,8 0 0-16,7 0-2 0,5 4-4 15,3-3 0-15,3 0-1 0,-2 1 0 0,-10-4 3 0,-10-4 0 16,-16-3 2-16,-14-7-8 0,-11-1-1 0,-9-5 1 16,-8 2 0-16,-5-1 10 0,-7 3 7 0,-10-1 1 15,-9-1 0-15,-13-1-2 16,-6-2-4-16,-7-3 0 0,-7 0-1 0,-4-2-3 16,-4-3 0-16,-1 0-3 0,0-3-11 0,6 0-29 0,7 2-96 15,11 0-347-15,12 3-1106 16</inkml:trace>
  <inkml:trace contextRef="#ctx0" brushRef="#br0" timeOffset="4050.0024">2620 3394 924 0,'-14'-19'208'0,"-6"-5"-22"0,-1-3 61 0,8 6 20 15,6 5-26-15,4 2-30 0,-2 3-44 16,8 4-27-16,-3 3-40 0,3 3-43 15,-3 0-27-15,1 1-19 0,0 0-17 0,0 0-23 0,1 1-27 16,-2 0-42-16,1 2 11 0,8 4 44 0,9 4 34 16,13 6 42-16,12 8 4 0,5 6-25 15,1 8-6-15,7 11 0 0,7 5 0 0,4 7 1 16,6 5 1 0,2 2-1-16,3 1 1 0,2-3-2 0,6-2 5 15,1-2-1-15,3-3-2 0,7-4 2 16,1 0-3-16,2-7-2 15,6-5 1-15,-9-2-3 0,0-3-1 0,-2-1 0 0,-7-1 0 0,-2 0 1 0,-4 3-2 16,-5-1 1-16,-4 0-1 0,-10-3 1 0,-4-2-1 0,-7 0 0 0,-7-2 3 16,-3 1-1-16,-8-1-3 0,-1-4 4 15,0 1 0-15,-5-1 0 0,1-2 6 16,0-2-2-16,-3 1 3 0,-1-1 4 0,4-3-1 0,-5 0 4 16,5-5-2-16,-6-1-3 0,0-4 7 0,-6-3-4 15,1-2 2-15,-7-1 1 0,-2-3-4 0,-2 1-1 16,-3-3 5-16,-4 0 5 0,0 0 6 15,-1 0 14-15,0 0 5 0,-2-1 0 0,-1-2-17 16,1-3-27-16,-5-3-20 0,-1-4-21 0,-2-1-7 16,0 1 10-16,-1 0-3 0,-2 1-4 0,-1 0-19 15,-1 3-67-15,1-2-149 0,-5 5-539 16,0 0-761-16</inkml:trace>
  <inkml:trace contextRef="#ctx0" brushRef="#br0" timeOffset="4706.8429">291 2182 1631 0,'-2'-10'34'0,"-1"-5"11"15,-3-1 13-15,3-2 15 0,-4-1 20 0,4-2 29 16,-3 5 20-16,4 4-24 0,1 1-40 0,1 5-65 16,-1 1-102-16,1 4-71 0,0 4 29 0,0 6 57 15,1 9 76-15,-1 8 74 0,1 11-16 0,0 9-17 16,4 8-13-16,-3 14-5 0,0 10 0 0,0 6-9 15,4 5 3-15,-3 4 8 0,4 0 2 16,3-1 3 0,0-2-4-16,1-9-9 0,1-8 0 0,6-7-4 0,-3-10 7 15,3-9 2-15,2-8-3 0,-1-7-4 0,-1-6-2 0,-2-4-6 16,1-5-14-16,-4-4-35 0,1-5-73 0,-2-5-174 16,-3-4-542-16,1-6-422 0</inkml:trace>
  <inkml:trace contextRef="#ctx0" brushRef="#br0" timeOffset="4934.0498">256 2228 2248 0,'0'0'89'0,"0"0"-9"0,0 0-30 16,-16-24-5-16,16 24-9 0,0 0-18 15,-10-29-11-15,15 14-10 0,-4-15-1 16,2-2-14-16,6-1 35 0,9 1-22 0,2 1 30 0,5-2-1 0,6 3-8 15,-1 6 0-15,5 0-1 0,-1 1-3 16,-1 1 7-16,5 4-8 0,-5 0-3 0,3 3-3 16,-3 1-5-16,-1 6 0 0,0 0-11 15,-3 3-38-15,0 3-74 0,-6 2-103 16,1 2-139-16,-8 3-188 0,0 3-245 16,-6 4 213-16</inkml:trace>
  <inkml:trace contextRef="#ctx0" brushRef="#br0" timeOffset="5145.728">87 2563 540 0,'0'0'108'0,"0"0"-67"0,0 0-54 16,0 0-5-16,0 0 89 0,0 0 140 0,0 0 89 16,0 0 41-16,0 0-43 0,29-7-104 0,-9-3-94 15,3-3-55-15,11-4-31 0,1-3-16 0,7-1 17 16,6-2-4-16,1-2-6 0,-5 2-18 15,0 6-42-15,0 0-66 0,-3 2-111 0,-7 3-173 16,-2 0-272-16,-2 4-80 16,-2 0 757-16</inkml:trace>
  <inkml:trace contextRef="#ctx0" brushRef="#br0" timeOffset="5851.5731">960 2291 693 0,'-3'0'687'16,"-3"0"-712"-16,1 0 33 0,-4 3 3 0,-2-1-7 15,-4 4 7-15,0 1 14 0,-5 4 9 16,-1 4 9-16,-5 2 5 0,2 6 9 16,-5 2 1-16,-1 1-6 0,3 5-9 0,3 1-20 0,1 2-11 15,4 0-6-15,3 0 2 0,5 1 6 0,7-2 8 16,4 2 3-16,2-1-6 0,9-2-8 16,-1 2-5-16,6-6 10 0,1-4 19 15,4-4 36-15,5-9 23 0,-4-5 10 16,5-9 2-16,-4-7-18 0,0-4-13 0,-3-6-13 0,1-4-13 15,-5-4-13-15,-4 0-11 0,-2-1-7 0,-4-3-1 16,-4-1 3-16,-3 1-3 0,-5 0-4 16,1-2-5-16,-5 4-7 0,0 3 5 0,0 2 4 15,-1 6 4-15,1 4 1 0,2 5-24 0,1 4-48 0,5 4-16 16,-1 5-3-16,-2 5 22 0,3 7 44 16,-5 2 8-16,4 6 1 0,-4 4-3 0,4 5 0 15,1 0 6-15,2 3 2 0,2-3 2 16,8-3 4-16,2-2 0 0,6-1 1 15,3-3 3-15,25 13-7 0,0-15 3 0,-4-10 5 16,-4-10 4-16,-4-5 12 0,1-4 4 0,-2-7-1 0,-2-4 0 16,0-6-1-16,-2 0-4 0,-1-5 0 0,-5 1-2 15,-1-6-2-15,-3-2 1 16,-8 0-1-16,-2-2-4 0,-2-1-4 0,-6 0-6 16,-8-2-4-16,-1 4-3 0,-3 3 2 0,-2 4-1 0,0 8 1 15,-2 6-4-15,3 9-6 0,1 3-6 0,0 5-12 16,2 3-9-16,-1 5-6 15,0 7 2-15,-1 7 8 0,-3 7 11 0,-1 7 8 16,5 5 4-16,-1 0 3 0,7-2 0 0,-1-3 0 0,10-4-3 16,0-3-1-16,7-1 2 0,4-3 5 0,3-4 2 15,3-1 0-15,2-4 6 16,6-3-1-16,7-4 6 0,-2-2 3 0,3-4-5 0,0-3 0 0,-4-3-3 16,3-4 1-16,-4-1 1 15,-2-4 1-15,-2 0 2 0,-6-2 0 0,-2-1 2 16,-2-2 0-16,-5-2-1 0,-6-5-3 0,0 0-5 15,-8-2-8-15,-4-3-7 0,-4 0-7 0,-4 0-4 0,-7 1-1 16,-3 3-5-16,-3 5-3 0,2 6-6 0,-4 6-7 16,3 7-3-16,2 5 2 0,-4 3 8 15,4 5 4-15,2 5 5 16,2 2 2-16,4 4-1 0,5 0-4 0,4-2-19 0,5-1-8 16,6-2 2-16,6 1-4 0,8-3-35 0,8-2-107 15,3-2-255-15,8-3-403 0,4-2 41 0</inkml:trace>
  <inkml:trace contextRef="#ctx0" brushRef="#br0" timeOffset="6163.6123">1150 1659 1271 0,'-9'-7'23'0,"0"-4"24"0,-1 2 8 15,7 2 2-15,3 3-21 0,1 0-54 0,0 1-86 16,0 1-108-16,4 0-72 0,1 2 15 16,1 0-100-16,4 4 137 0,1 5 232 0</inkml:trace>
  <inkml:trace contextRef="#ctx0" brushRef="#br0" timeOffset="6880.4664">1413 1849 1504 0,'-25'6'-22'0,"-3"6"-18"0,-8 4 11 0,0 7 24 16,7 4 19-16,1 7 12 0,-3 4 11 0,1 1 5 16,3 4 8-16,3 0-2 0,6-2-7 15,6-7 0-15,7-6-2 0,10-4 5 0,5-3 9 16,4-1 3-16,7-3 7 0,6 1 5 0,3-2-3 15,5 0-4-15,4-1-5 0,9 1-14 0,-3 0-4 16,4-1-7-16,-3 2-12 16,-4-1-1-16,-4-1-6 15,-6 1-4-15,-7 1-6 0,-5-2-6 0,-7 3-1 0,-6 1 7 0,-7 3 8 0,-2 8 6 16,-8 4 5-16,-8 7-7 0,-5 4-2 16,-7 4-5-16,-7 1-5 0,2-4-3 0,-2-6-1 15,2-12 9-15,0-10 17 0,10-9 15 16,2-9 18-16,7-6 5 0,5-5-7 0,2-6-6 15,1-4-27-15,6-3-20 0,2-7-16 0,3-6-16 0,8-5 4 16,6-5 3-16,6-4 7 0,7-1 4 16,4-1 2-16,0 1-1 15,1 0 2-15,3-3 8 0,2 4 0 16,0-1 5-16,2-2 5 0,-2 0-1 0,-2 0 7 0,-7 1 5 0,-8 3-2 16,-4 2 1-16,-9 0 2 0,-8 1-1 0,-3 0 11 15,-2 1-6-15,-11 2-8 0,0-1-7 0,-7 5-12 16,-2 1 1-16,-3 2 3 0,1 6-4 0,0 5 4 15,5 4 5-15,6 6 2 0,5 6 5 16,0 4-5-16,8 3-15 0,0 6-41 0,2-2-71 0,-1 0-78 16,2 3 22-16,4 7 41 0,-3 9 68 15,5 9 81-15,-2 9-5 0,4 6 3 0,-1 7 2 16,2 2 3-16,1 6 0 0,0 2-2 0,-1 1 0 16,1 1-3-16,0 1-7 0,0 1-3 0,1-5-4 15,-2-6-4-15,2-12-6 0,-3-13-3 16,0-14 5-16,0-7 13 0,-3-8 39 15,-4-2 39-15,-2 1 37 0,0-1-5 0,4-5-31 16,-1-9-30-16,8-6-41 0,4-10-6 0,-2-2-1 0,3-2-4 16,-3 3 1-16,1 3 1 0,-4 5 2 15,2 8 3-15,-4 7-4 0,-1 5-5 0,-3 6-14 16,2 5-9-16,0 5-3 0,1 7 1 0,0 5 9 16,1 10 8-16,-1 5 7 0,-3 2 1 15,1 5 0-15,3-2 3 0,-3 2-4 0,1 1 1 0,4-2-5 16,5-4-33-16,1-3-73 0,3-7-73 15,7-6-144-15,3-5-262 0,4-9-256 16,1-4 247-16</inkml:trace>
  <inkml:trace contextRef="#ctx0" brushRef="#br0" timeOffset="7197.4662">2350 2150 1734 0,'-3'-1'26'0,"-1"0"-13"0,2-1-13 0,-3 6-23 16,0 3-7-16,-5 7 11 0,-2 2 8 0,0 4 12 15,-3 3 4-15,4 0-2 0,1 2-3 16,6-1-4-16,1 1 0 0,5-2 6 0,2-1 10 16,7 0 6-16,0-2 8 0,6-1 4 0,-2-4 11 15,3-6 28-15,0-6 23 0,1-6 22 16,-2-6 13-16,0-5-20 0,0-3-12 0,-4-4-16 15,-3 0-19-15,0-5-2 0,-6 1-16 0,-4-1-9 16,-5-1-11-16,-5-1-16 16,-2 2-3-16,-7-2-11 0,-1 3-5 15,-5 2-8-15,1 5-10 0,-1 5-8 16,0 10-10-16,2 6 0 0,0 4 2 0,-3 9 4 0,4 3 13 0,2 2 1 0,1 1-2 16,7-2-49-16,3-2-107 0,8 1-199 15,7-1-388-15,7-3-135 0</inkml:trace>
  <inkml:trace contextRef="#ctx0" brushRef="#br0" timeOffset="7413.4679">2238 1982 2062 0,'-14'-11'122'0,"0"0"-72"16,-1-3 17-16,9 5 0 0,5 0-28 0,3-3-39 15,4-2-38-15,5 0-16 0,-1-1-1 0,2 1 1 16,7-1-3-16,0 2-29 0,1 4-60 0,1 2-120 16,3 4-259-16,-3 1-270 0,5 5 465 0</inkml:trace>
  <inkml:trace contextRef="#ctx0" brushRef="#br0" timeOffset="9137.2403">2061 1977 1326 0,'-5'-13'182'0,"-4"-2"-65"0,5-2 19 15,-1 4 0-15,5 2-33 0,2 2-13 0,1 2-18 16,0 2-19-16,0 0-23 0,4-1-24 0,2 3-16 15,2 3-10-15,1 2-2 0,2 5 5 0,4 2 2 16,7 3 7-16,-1 10 5 0,0 2 2 16,2 8 3-16,-5 0-2 0,-1 5 3 0,-2 1-1 15,-6 4 3-15,0 0 0 0,-3-4-3 0,-3-7 2 16,-3-10-4-16,-2-10 7 0,-1-4 13 16,0-7 24-16,0 0 39 0,-1 0 34 0,1-3 34 15,0 2 19-15,-2-4-52 0,-1-7-40 0,0-4-47 16,2-9-44-16,-1-6 15 0,1-1 0 15,2-2 5-15,0-2-3 0,3 2 0 16,3-1-8-16,3 4-5 0,1 1-4 0,0 6-4 16,5 5 8-16,-3 3 1 15,-1 8 1-15,0 4-1 16,1 3-9-16,-2 6-2 0,1 2 4 0,4 10-1 0,-1 4 9 0,3 6 4 0,-2 5 0 0,-2 4 7 16,-5-1-2-16,1 5 0 0,-5 1 4 0,3-4-3 15,0 0 2-15,-1-7 1 0,5-7-3 0,2-5-7 16,-1-6-8-16,3-7-18 15,2-4-47-15,0-4-66 0,3-6-113 0,0-5-148 0,3-3-218 16,-4-4-182-16,-2-4 278 0,-3-5 526 0</inkml:trace>
  <inkml:trace contextRef="#ctx0" brushRef="#br0" timeOffset="9281.7842">2815 1827 1 0,'-2'3'333'0,"0"1"10"0,-1 3-199 16,-3 5-13-16,-1 9 39 0,-4 4-26 15,1 4-17-15,-1 3-40 0,5-1-33 0,-3-1-18 16,8 2-9-16,2 0 8 0,5 3-2 0,2-3 2 15,4-4-6-15,2-5-75 0,6-3-217 0,2-7-461 16,5-3 29-16</inkml:trace>
  <inkml:trace contextRef="#ctx0" brushRef="#br0" timeOffset="9445.9574">2729 1526 1672 0,'-16'-1'900'0,"-7"-1"-939"0,1 4-19 16,10 0-29-16,11 2-23 0,2-1 7 0,2 0 7 15,5 0-9-15,2-1-68 0,4 0-196 0,8-5-348 16,2-3 3-16</inkml:trace>
  <inkml:trace contextRef="#ctx0" brushRef="#br0" timeOffset="9600.6834">3049 1049 2033 0,'-4'3'-3'16,"2"-1"-23"-16,0 6-23 0,-4 10 18 0,-3 9 40 15,-4 11 16-15,0 8 6 0,3 4-9 0,2 0 8 16,4 3 7-16,2-1-9 0,5-3 4 0,3 3-12 16,4 1 4-16,6 1-2 0,-1 2-9 15,5 4 6-15,3 0-11 0,-2 4-3 0,-1-1-22 16,-6 1-92-16,2 2-184 0,-8-2-415 0,-4-6-413 15</inkml:trace>
  <inkml:trace contextRef="#ctx0" brushRef="#br0" timeOffset="10030.8866">2856 1864 1597 0,'-6'-16'126'0,"2"-2"4"0,-2-4-16 0,9 8-40 15,8 0-54-15,5 1-23 0,13-6 10 0,6 1 14 16,9-3 8-16,3 0-4 0,5 4-6 15,5 0-3-15,2 2-11 0,-2 3 3 0,0 0-5 16,-2 7-3-16,-4 0 6 0,-6 5-6 16,-10 2 0-16,-9 0-5 0,-12 1-18 15,-8-1-1-15,-6 2 22 0,-8 5 27 0,-3 5 27 16,-9 9 10-16,-7 7-20 0,-7 2-14 0,-4 2-5 0,1 4-2 16,-1 1 2-16,2-5-5 0,9 1-7 15,3-6-6-15,11-4-4 0,9 0 2 0,6-1 4 16,7 0 3-16,4-2 12 0,9-10 15 15,4-4 10-15,6-14 7 0,7-5-7 16,4-8-13-16,2-5-10 0,0-1-7 0,-5-2-2 0,-3-1-2 16,-2-4 3-16,-6 0 6 0,-7 2 9 0,-9-1 8 15,-4 1-2-15,-11 1 0 0,-5-1-13 0,-3 4-11 16,-6 4-2-16,-4 6-13 0,-3 7 4 16,-2 9 2-16,-2 5 0 0,1 7 3 0,-5 10-9 15,-2 9-1-15,6 3-3 0,0 6 1 0,8-2 5 16,7-3 0-16,10-1 3 0,8-3 1 0,9-2 7 15,7 1 6-15,11-4 4 0,7 1 2 16,10-6-7-16,11 0-2 0,5-3-6 0,8-4-11 16,2 1-26-16,3-4-71 15,-3 0-176-15,1 0-570 0,-2-1-781 0</inkml:trace>
  <inkml:trace contextRef="#ctx0" brushRef="#br0" timeOffset="12653.7791">186 5816 890 0,'0'0'174'0,"0"0"46"0,-2-30 25 0,2 30 5 15,0 0-20-15,-4-36-15 0,4 36-19 0,0-28-42 16,0 28-46-16,-1-27-44 0,1 27-28 16,0-29-31-16,0 29-42 0,-1-27-29 0,1 27 30 15,0 0 35-15,0 0 44 0,0 0 38 0,0 0-14 16,0 0-17-16,0 0-37 0,16 45 26 0,-15-19-41 16,0 5 20-16,0 4-5 0,0 3-6 15,0 3 29-15,4 4-29 16,-3 7 27-16,-1 3-25 0,0 2-2 0,1-1-1 15,-1 3-30-15,4 1 30 16,-4 49-36-16,1-12 33 0,4-15-8 0,-3-15-50 0,4-15 12 16,-2-20-77-16,3-15-77 0,0-17-279 0,1-6-600 15,-5-6 19-15</inkml:trace>
  <inkml:trace contextRef="#ctx0" brushRef="#br0" timeOffset="12900.6389">0 5595 2164 0,'0'0'141'0,"0"0"15"16,0 0-32-16,0 0-25 0,0 0-31 15,0 0-25-15,0-25-16 0,0 25-10 0,0 0 8 16,0 0 3-16,0-34-3 0,0 34 11 0,0-26-12 16,0 26-41-16,0-33 0 0,0 33-9 15,2-52-27-15,52 16 33 0,6 0-7 0,2 5-4 16,-4 5-8-16,-7 5-79 0,-8 9-125 0,-12 8-199 15,-5 8-330-15,-12 4-393 0</inkml:trace>
  <inkml:trace contextRef="#ctx0" brushRef="#br0" timeOffset="13044.8453">0 6038 1 0,'0'0'0'0,"0"0"0"16,0 0 0-16,0 0 30 0,0 0 450 0,0 0-42 15,0 0-113-15,0 0-106 0,10-14-70 16,-10 14-59-16,25-18-38 0,-6 4-52 16,16-12-24-16,10-6-92 0,1-5-228 0,3 2-373 15,2-2 135-15</inkml:trace>
  <inkml:trace contextRef="#ctx0" brushRef="#br0" timeOffset="13272.066">737 5011 1747 0,'1'-7'153'0,"-1"-2"12"0,1-1 36 0,2-1 8 15,-3 0-41-15,1 1-40 0,-1 3-71 0,-1 3-88 16,1 4-6-16,-5 7-4 0,2 10 19 0,-4 8 40 16,-4 8-14-16,1 13 3 0,-4 9-5 15,-5 13-2-15,-1 9 1 0,-3 5 2 0,-1 8 6 16,1 6 4-16,-1 2 6 15,-2 1-5-15,5 2-6 0,-1-2-1 16,4-5-5-16,4-5 1 16,4-5-2-16,2-9-7 0,7-10-23 0,3-7-68 0,5-8-101 0,3-7-189 0,2-7-452 15,2-8-412-15</inkml:trace>
  <inkml:trace contextRef="#ctx0" brushRef="#br0" timeOffset="13527.0946">953 5470 2621 0,'-2'-2'51'0,"1"0"-19"0,-1 1-25 0,-4 0-12 15,1 1-4-15,-2 2 10 0,-2 5 3 0,0 5 2 16,-2 2 4-16,-1 10-2 0,-3 5 5 0,-1 8 4 16,-3 9-4-16,5 7 0 0,-4 6-4 0,0 7-1 15,4 3 3-15,2 2 1 0,1 5 1 16,3-1 0-16,3-1-3 15,4-2-7-15,5-4-3 0,0-5-24 0,7-4-28 0,0-9-47 16,4-7-81-16,-1-8-102 0,6-8-254 0,-3-5-370 16,0-6 125-16</inkml:trace>
  <inkml:trace contextRef="#ctx0" brushRef="#br0" timeOffset="14088.6649">0 5928 1237 0,'0'0'251'0,"0"0"13"0,0 0-26 0,0 0-30 0,0 0-43 16,0 0-10-16,0 0-22 0,0 0-27 16,0 0-35-16,0 0-29 0,0 0-21 15,0 0-16-15,0 0-8 0,0-28-8 16,0 28-27-16,0 0-61 0,0 0-137 0,0-14-345 0,0 14-878 0</inkml:trace>
  <inkml:trace contextRef="#ctx0" brushRef="#br0" timeOffset="15061.4209">379 6059 1 0,'-2'1'14'0,"-2"-1"468"0,1 1-82 0,0 2-68 15,-3-1-55-15,2 2-39 0,-3 1-34 0,0-2-26 16,4 1-24-16,-4-1-27 0,5 1-28 0,1-3-18 16,0 0-15-16,2-1-10 0,0-1 22 0,5 0 11 15,3-4 6-15,2-2 6 0,3-3-31 16,7-4-22-16,5-3-18 0,4-4-10 0,3-1-6 15,0-1-3-15,4-1-3 0,-5 1 0 0,-1 2-2 16,-3 4-1-16,-5 0-1 0,-3 2-7 16,-2 4-15-16,-7 3-26 0,-2 1-37 15,-4 2-40-15,0 1-68 0,-4 3-92 16,0-1-159-16,-2 2-286 0,1-1-264 0,0 0 588 0</inkml:trace>
  <inkml:trace contextRef="#ctx0" brushRef="#br0" timeOffset="15362.7334">366 5557 1662 0,'-5'-5'269'0,"1"0"8"0,-3-2-41 0,4 1-55 0,-2-3-52 16,3 1-42-16,2-2-38 0,2 0-22 15,6-1-2-15,5-3-5 0,6-1 4 16,7-5 3-16,5 0 0 0,5-5 1 0,10 0-2 16,2-3-3-16,5-1-2 0,2 0-6 0,4 0 0 15,3-2-14-15,45-20-2 0,-23 9-1 16,-26 14-3-16,-32 15 11 0,-8 7-1 16,-7 2-1-16,-9 2 0 0,-2 3-5 0,-2 0-18 15,-1 1-29-15,-2 0-24 0,1 3-4 0,-5 3-15 0,-3 6-15 16,-6 5-41-16,1 2-94 0,2 1-163 0,0 4-330 15,2 0-434-15</inkml:trace>
  <inkml:trace contextRef="#ctx0" brushRef="#br0" timeOffset="15994.0556">544 6063 902 0,'-3'-3'376'0,"-5"1"11"0,1-2-60 0,1 0-67 16,-2 0-45-16,-2 1-31 0,3 1-36 0,4-1-34 15,2 1-34-15,0 1-27 0,2 0-17 0,2-3-13 16,5 1-5-16,3-6 4 0,6 1-3 0,2-2 0 16,6-2 5-16,5-4-9 0,3 1-4 0,5-3-1 15,1 0-7-15,3-1 5 0,-2 2-5 16,-2 0-25-16,32-11-48 0,-17 5-133 0,-18 9-414 15,-8 8-1043-15</inkml:trace>
  <inkml:trace contextRef="#ctx0" brushRef="#br0" timeOffset="19315.897">726 5888 1048 0,'0'-2'311'0,"-3"0"-9"0,-1-1-17 0,1 0-47 16,0 1-43-16,-2-2-26 0,2 2-32 0,0 0-35 16,-2 1-24-16,3 0-22 0,-1 1-22 15,-1 0-17-15,3 0-13 0,1 0 4 0,-1 4 5 16,1 1 0-16,-1 5 4 0,1 0-8 0,-1 5-8 15,0 4 2-15,1 2 1 0,1 6-2 0,0 2 3 16,2-1 1-16,4 1 2 0,0 0 2 0,0 1 0 16,7-2 2-16,0 0 0 0,5-2-1 15,1-3 2-15,1-3 1 0,6-2 2 0,-2-8 4 0,0-2-9 16,2-7 3-16,18-10 4 16,-12-12 0-16,-12-4 12 0,-10 2-1 0,-1-1-3 15,-8-3 1-15,1 1-1 0,-8-1-2 0,-3-5 0 16,-3 4-2-16,2 13 10 0,-1-4-4 0,-4 2-2 15,-4-3-6-15,-2 2-16 0,-4 1 0 0,-3-1-5 16,1 0 0-16,-4 6-1 0,1 1-4 0,2 5-3 16,2 5-3-16,1 2-6 15,4 5 0 1,5 6-1-16,2 2-9 0,0 6-22 16,7 3-69-16,1 2-134 0,9 2-238 0,0 2-591 0,7-2-374 0</inkml:trace>
  <inkml:trace contextRef="#ctx0" brushRef="#br0" timeOffset="19901.5178">953 6285 2206 0,'-3'0'306'0,"0"-1"-86"16,-4 0-40-16,2 1-41 0,-1-2-22 0,2 1-21 16,-1 0-28-16,4-1-13 0,1-1-20 15,1-1-18-15,4-5-6 0,1 0-17 0,11-17-10 0,3-10 5 16,5-1-2-16,3-1 6 0,0-2 12 15,-3-2 1-15,0-2 1 0,-6-2 2 16,-4-1 16-16,-5 1-1 0,-3-4-2 0,-5-5-7 0,-2-6-17 16,0-3-2-16,-2 1-2 0,-4 1 5 15,-1 4 0-15,-1 0 0 0,-6 4 1 16,2 2-3-16,-4 4 2 0,0 5-1 0,-2 9 1 16,5 6 2-16,0 7 3 0,3 4 0 0,-3 5 1 15,7 4 1-15,-2 3 2 0,5 4-4 0,-1 1-7 16,3 0-22-16,1 5-4 0,-1 7 1 15,0 9 6-15,0 14 20 0,1 7 2 16,2 5 1-16,6 5 2 0,3 0-1 0,1 3 0 16,6 2 0-16,0 0-3 0,2 2 3 0,-1 2 0 0,4 1 1 0,0 0-5 15,4-3 3-15,3-6-4 0,1-6-2 16,3-7 5-16,2-12-7 0,-2-8 2 0,3-12 5 16,-6-8 2-16,-5-7 8 15,0-6 4-15,-6-7 1 0,-1-6 3 0,-2-7-7 0,0-9-1 16,0-5-3-16,-6-3-4 0,-1-3 2 0,-6-4-2 15,-4 1-1-15,0-2 0 0,-4-2 0 16,-3 1-1-16,-2-3 1 0,2-3-1 16,-1 5-1-16,-2-1-1 0,3 8 0 0,2 9-1 0,1 10 3 0,1 9-1 15,-3 11-1-15,4 7-1 0,1 5-15 16,-1 4-19-16,1 2-3 0,-5 7 3 0,3 11 11 16,-3 11 20-16,1 6 1 0,-1 9 3 15,4 0-1-15,2 6 0 0,1-2-4 16,6-2-2-16,-2 0 1 0,6-1 2 0,1 0 5 15,4 4 0-15,2-4 4 0,-1-1-1 0,7-3 0 0,-1-4-3 16,7-3-38-16,1-8-58 0,-1-3-87 16,1-5-139-16,0-7-239 0,-4-6-420 0,0-7-162 0</inkml:trace>
  <inkml:trace contextRef="#ctx0" brushRef="#br0" timeOffset="20199.2825">1895 5470 1038 0,'-7'-9'482'15,"0"-2"-100"-15,-2 2-56 0,2 2-75 0,-1 2-56 16,5 3-52-16,0 1-54 0,3 1-43 0,0 1-47 16,0 0-51-16,1 3-1 0,-1 6 8 15,1 5 17-15,0 5 35 0,2 3 4 0,5 4-7 0,-2-1 0 16,3 2 0-16,2-2-4 0,3-1 9 16,2-1-1-16,0-2 0 0,5-3 8 15,1-3-4-15,1-6 3 0,-3-2 6 0,-2-7 4 0,-3-5 16 16,-4-3 9-16,-3-3 1 0,-6-3 1 15,-1-5-16-15,-1-1-7 0,-1-4-4 16,-8-2-3-16,-1 0-4 0,-3-2-4 0,-5 1-1 16,-3 2-9-16,0 1 4 0,0 1-6 15,-4 5-4-15,2 4-2 0,2 4-13 0,4 5-9 0,3 2-10 16,-4 5-23-16,6 5-50 0,-3 3-120 0,5 7-222 16,1 5-528-16,3-3-390 0</inkml:trace>
  <inkml:trace contextRef="#ctx0" brushRef="#br0" timeOffset="20699.9413">2165 5410 2265 0,'-8'-12'255'0,"-1"-2"-53"0,-1-3-40 0,6 2-45 15,-1 5-17-15,4-1-15 0,0 4-25 0,0 3-12 16,1 1-16-16,-1 3-16 0,1 1-18 0,0 1-27 15,0-2-29-15,0 4 5 0,1 9 15 16,1 4 18-16,0 8 29 16,4 6-3-16,-4 0-7 0,5 2 4 0,-2 2 0 0,4-1-1 0,2 1 6 15,2-6-6-15,1-1 0 0,0-6 1 0,2-5-1 16,-3-6 4-16,1-4 2 0,0-2 12 16,-2-8 11-1,-2-2 8-15,1-2 3 0,-1-3-6 0,0-5-8 16,1-4-4-16,-1-3-3 0,-3 0 4 0,-4 2-5 0,0-1-1 15,0 3-6-15,-3 3-9 0,0 2 4 0,-3 6-5 0,1 5-1 16,1 2-5-16,0 1-22 0,1 0-8 0,0 3-11 16,0 1 6-16,1 3 18 0,0 4 9 0,5 4 11 15,0 0-1-15,5 2 0 0,4-2 0 16,2 1 2-16,2-2 1 0,0-4 0 16,4-2 4-16,-1-6 2 0,1-3 2 0,-3-3 4 15,2-3-5-15,-3-1 4 0,-5-1 6 0,-2-1 0 0,-6-1 9 16,0 0 0-16,-4-5-4 0,-2-2-1 15,-3-3-9-15,-4-4-2 0,-3 0-2 0,-2 0-6 16,-6-2 5-16,-2 0 0 0,-2 1-2 16,-3 0-2-16,0 3-4 0,3 3-1 0,0 6-4 0,2 1 3 15,4 4-3-15,3 1-2 0,2 1-3 16,4 3-17-16,3 0-30 0,1 1-50 0,3 1-73 16,4-1-131-16,-1-1-114 0,6 0-243 0,3 1-328 15,8-2 153-15</inkml:trace>
  <inkml:trace contextRef="#ctx0" brushRef="#br0" timeOffset="21495.4578">2701 5386 1616 0,'-8'5'268'0,"-1"0"-18"0,-1-1-19 0,3-1-12 16,5-2-16-16,4-3-30 0,1-1-52 0,1-1-46 16,0-5-33-16,8-3-26 0,4-8-16 15,6-2 1-15,1 0 1 0,2-2-1 0,-1 3 2 16,-1-1-3-16,0 2-2 0,-1 2 3 0,-1 3 1 15,-7 6 9-15,-3 2 12 0,-7 4 7 16,-4 3 10-16,-3 2 0 0,-1-1-17 0,-4-2-13 16,-2 1-17-16,-5-2-9 0,-5 4 5 0,-5 0 3 15,1 4 5-15,-4 2 3 0,2 3 0 16,-1 3-1-16,1 2 1 0,4 1-3 16,2-1-1-16,6-1-1 15,3-1-4-15,1-1 0 0,4 2-2 0,4-4-3 16,4 3 0-16,5-2 2 0,4 1 4 0,6-5 7 0,6 4 2 0,4-3 2 0,5 1-2 15,1-2 1-15,5-4 2 0,-2-1 3 0,2-2-1 16,-1-3 0-16,-3-1-3 16,-4-1-2-16,-2-2 4 0,-8-2 4 0,-4-1 7 0,-3 1 6 15,-9-3 1-15,2 1-1 0,-6-5-5 16,-3-3-4-16,-1 2 0 0,-3-8-2 0,-3 1-5 0,0-2-1 16,-3-1-4-16,2 2 1 0,0-2 1 0,2 6-1 15,2-3 0-15,3 1 0 0,0 2 0 16,3 2-2-16,2 0 0 0,2 1-4 15,2-2 2-15,2 3-2 0,2 1 0 0,4 0-3 0,0 1 0 16,3 3-2-16,2 1-2 0,2 2-3 16,1 5-10-16,-1 5 2 0,3 2 3 0,1 8 5 15,3 2 9-15,3 6 0 0,-3-1 1 16,-3 5 1-16,-3 0-2 0,-1 2 1 16,-7 0-4-16,-6-2-1 0,2-2 0 0,-7-2 1 0,0-2 3 15,0-5 3-15,1-3 0 0,-1-6 1 0,-1-1 1 16,5-4 3-16,-2 1 6 0,6-4 3 0,4-3 4 15,5-2-1-15,7-3-1 0,-1-9 0 0,2 1-5 16,-2-4 2-16,-4 5 2 16,-6 1 4-16,-4 0 3 0,-4 0-4 0,-4-1-4 15,-3-1-4-15,-2 2-2 0,-4 2-3 0,-5-3-3 0,-1 2-4 16,-1 2-2-16,-4 1-2 0,-1 5-4 16,2 1-3-16,-3 3-3 0,3 4-4 15,-2 1 1-15,4 3 0 0,1 2 1 0,2-3-2 16,4 5-6-16,4-2-1 0,3 1 0 0,2 5 4 0,3-3 10 15,4 1 5-15,2 1 4 0,5-2 5 16,3 2 0-16,3-2 2 0,6 0 3 0,1 1-5 16,-2-1 3-16,1 2-2 0,-3 0-2 0,1 2 1 15,-4-1-1-15,1 0 0 0,-1 2 0 16,-5-1 2-16,0 3 0 0,-4 1 0 16,-5-3 0-16,-2 5 0 0,-6-3-2 0,-6 0-3 0,-3 0-1 15,-4-2-1-15,-8 4-3 0,-5 0-2 0,-1-2-9 0,-6 1-22 16,1 2-35-16,-3-4-75 0,-3 1-145 15,1 1-595-15,-1-6-666 0</inkml:trace>
  <inkml:trace contextRef="#ctx0" brushRef="#br0" timeOffset="28812.6859">13216 4489 1189 0,'-7'-5'116'0,"-1"0"-47"16,1-1-32-16,3 4-26 0,4 2-28 16,1 0-35-16,0 0-31 0,1 0-36 15,-1 0 13-15,2 3 40 0,4-1 45 0,0 3 64 16,3-2 22-16,4 0 5 0,-2 1 1 0,7 0-5 16,-3-1 0-16,5-1 0 0,2 3 6 15,0-3 1-15,6 1-5 0,1-2-3 0,3-1-10 16,6 1-5-16,1-1-4 0,3 0-8 0,5-2-6 15,1-1-5-15,-1 1-1 0,6 0 3 0,1-3-1 16,4 2 1-16,3-1 0 16,3 0-1-16,2 1 1 0,4-2-2 0,2 0-1 15,3 1 0-15,-2 1 2 0,6 0 0 0,0 0-3 0,-5 0-1 16,5 2-10-16,0-1-3 0,0-1-2 0,0 3-6 16,2 0 4-16,1 0-2 0,-1-2-2 15,-1 1 3-15,1 0-3 0,-1 0 1 16,1 1 1-16,1-3-2 0,4 2 2 0,4 0-1 0,-1-2 2 0,1 2-3 15,2-1 4-15,-1-2 4 0,0 0-4 16,1 0 6-16,-3 2-8 0,3 1-1 0,-2 1 1 16,1 0-1-16,-1-3 4 0,0 1-4 15,-1-1 1-15,-3-1 1 0,0 2-3 0,0-1 3 16,0 1 2-16,1-1-3 0,0 0 1 0,0 2-1 16,-1-2-3-16,-1 2-2 0,0 0 2 0,0 0-2 15,4-2 4-15,1 1-1 0,-1-1 0 16,-1 2 1-16,-1 0-1 0,2-1-2 0,0 1 3 0,0-1-2 15,-1-1 1-15,5 1 5 0,-2 0-6 16,2 1 2-16,-4-1-2 0,-1 1-6 16,-2 1 4-16,-3-1-2 0,0 1 0 0,1 0 6 0,-1 0-4 15,1 0 1-15,-2-1 0 0,-2 1 0 16,-1-1 0-16,-3-2 1 0,3 3-1 0,-6-1-4 16,5 1 5-16,-2-1-1 0,0 0 1 0,2-1 5 15,-3 0-4-15,-1 1-2 0,-2 0 2 16,-1 1-6-16,0-3 5 0,-2 2 0 0,1 0-2 15,-1 1 4-15,-1-1-2 0,0 1-3 0,-3 0 3 16,-1 0-1-16,0 1-2 0,-3 0-1 0,0 0-1 16,-2 2-3-16,-3-2 3 0,0 0 3 15,3 1-1-15,-2-1 7 16,-1 0-7-16,1 0 1 0,0 1 1 0,-3 2-9 0,0-2 8 16,-6 1-1-16,0-1 0 0,-2 0 7 0,-5 1-4 0,-1-1 0 15,-1 0 1-15,1 1-2 0,-2-2 0 0,-3 2 0 16,-1-2 0-16,-2 0-2 0,-2 0 3 15,0 1 0-15,-1-1-1 0,-3-1 5 16,-5 1-5-16,-2-1 0 0,-4 1 1 0,-4-1-5 0,-3 0 8 0,-4 0 0 16,0 0 3-16,-2-1 5 0,-3 1 0 15,0 0 2-15,0 0 1 0,0 1-3 16,0-1 1-16,0 0-3 0,0 0-3 0,0-1-4 0,-1 1 0 16,1 0 0-16,0 0-2 0,0 0 4 15,0 0-5-15,0 0 1 0,-2 1 0 0,2-1-5 16,0 0 6-16,0 0-3 0,-3 0 1 15,3-1 3-15,0 2-4 0,-1-1-1 0,1 0 0 16,0 0-6-16,0 0 0 0,0 0-3 0,0 0-3 16,0 0-2-16,0 0-1 0,0 0-8 0,0 0-17 15,-1 0-40-15,0-1-74 0,0 1-53 0,-1 1-117 16,-4 0-270-16,2 2-272 0,-6-3 484 16</inkml:trace>
  <inkml:trace contextRef="#ctx0" brushRef="#br0" timeOffset="29432.7376">22372 3791 695 0,'-21'-17'103'0,"-8"-4"-51"0,-7-3-14 0,7 6 4 0,3 6 9 0,3 1 22 0,-3 2 23 15,4-1 35-15,-1 0 31 16,3 2 12-16,2-1 12 0,4 2-6 0,4 0-13 0,3 3-13 15,1 2-33-15,4 2-27 0,2 0-25 0,2 1-26 16,0-1-13-16,1 0-11 0,-2 1-10 16,-1-1-4-16,0 1-10 0,2-1-4 0,-1 0-6 15,2 0-2-15,-2 0 0 0,0 2-8 0,0-2 9 16,4 4 5-16,9 3 11 16,9 6 12-16,11 0-1 0,3 4 1 15,0 0-9-15,1 2-2 16,4-1-1-16,1 4-9 0,-1 0 8 0,-1 2 0 15,1 3 0-15,-2-2 6 0,1 4-3 0,1-2-1 0,-2 1-1 16,-2-1 4-16,-5 0-4 0,-3-3 2 0,-2-1 2 16,-4-1-4-16,0-3 2 0,-4 2 0 0,-5-7-2 0,1 0 2 0,-5-4 0 15,-6-2 1-15,1-4 3 0,-5-2-1 16,0-1 7-16,0-1 4 0,-1 0 5 0,0-1 5 16,0 1 0-16,-1-1 0 0,1 1-2 0,0 1-5 0,0-1-5 15,0 0-5-15,-1 0-5 0,1-1-6 16,0 1-2-16,-1 1-5 0,1-1-9 0,0 1-1 15,-2 4 4-15,-3 5 8 0,1 5 11 16,-8 9 7-16,-5 7 2 0,-4 4 0 0,-8 4-1 0,-4 7-3 16,-6 2-4-16,-8 2-1 0,1 2-1 15,-6-1 0-15,3-3 2 0,1-5 0 0,8-4 1 16,8-10-1-16,3-2 0 16,8-6 1-16,4-4 2 15,5-3-4-15,5-7 1 0,3 1 1 16,2-4-5-16,0-2 6 0,2-1-4 0,0-1-3 0,1 0 0 0,-1 0-4 0,0 0 3 0,0 0 2 15,0 0 0-15,0 2-2 0,0-2 5 0,0 3-1 16,-1 2 3-16,-3 1 4 0,0 2-8 16,2-1-1-16,-3-2-5 0,3 2-6 15,1 1 0-15,-2-2-12 0,-2 2-20 16,3-1-30-16,-2-2-58 0,2-1-90 0,6-3-163 0,2-1-595 16,12-3-84-16</inkml:trace>
  <inkml:trace contextRef="#ctx0" brushRef="#br0" timeOffset="30282.8552">23771 3277 774 0,'-5'-5'162'16,"3"0"-2"-16,-4 0-8 0,4 3-7 0,2 2-15 0,0 1-19 16,2-1-12-16,1 1-14 15,-1-1 2-15,-1 0-3 0,0 0-1 0,0-1-6 0,7 1-16 16,4-2-16-16,16-2-16 0,6-2-3 16,14 1-2-16,4-2 6 0,9 0 3 0,8 0-2 15,3 0 3-15,2-3 1 0,2 4-3 0,-2-1 1 31,-1 0-4-31,-2 1-6 0,-4 0-1 0,-6 3-5 0,-4-2-2 0,-6 0-1 16,-7 1-4-16,-10 0-5 16,-5 2 0-16,-11 1-5 0,-9 0-5 15,-6 2-5-15,-4-1-32 0,-3 0-36 0,0 2 11 0,-5 2 0 0,-5 2 17 0,-8 3 12 0,-6 1-50 16,-4-2-50-16,-7 4-53 0,-1-2-53 0,-2 2-66 16,-1-1-78-16,1 0-45 0,4-3 14 15,0-2 286-15,6-4 133 0,2-1 0 16,2-1 0-16,4-2 0 0,-1 1 0 0,3-3 0 0,4-2 0 15,2 0 1-15,1-3 376 16,4 0 35-16,6 1-55 0,-1-3-51 0,1 5-52 0,1-1-54 16,2 0-28-16,2 3-41 0,0 3-41 15,0 1-32-15,0 0-46 0,0 3-58 0,2-3-45 0,2 5 11 16,-1 7 23-16,-1 7 44 0,3 10 48 0,-3 6-1 16,0 5-3-16,-3 5-6 0,-1 2-5 0,-3 3-7 15,2 1-6-15,-6 6 2 0,0-3-5 16,-2 6 6-16,-1 2 4 0,-4-2 8 0,1 7 8 15,-3 1-2-15,-1 0-1 0,3 0-8 0,-3-3-6 16,3-6-9-16,1-7-23 0,4-3-52 0,2-7-100 16,4-5-196-16,5-6-474 15,8-8-118-15</inkml:trace>
  <inkml:trace contextRef="#ctx0" brushRef="#br0">24811 3127 2572 0,'-2'-13'24'0,"2"2"-26"0</inkml:trace>
  <inkml:trace contextRef="#ctx0" brushRef="#br0" timeOffset="31078.9868">25471 3788 1538 0,'1'-6'491'0,"2"0"-487"0,2-1-11 0,5 4-13 0,2-4 8 0,9 3 31 15,6-2 9-15,5-2 5 0,2-2 2 0,1 1-5 16,-2-1 5-16,-2-2 1 0,-3-1 7 16,-5-1 10-16,-4-4 7 0,-5-3-12 15,-6-2-17-15,-5-1-27 0,-6-3-26 0,-4 2-6 0,-5 3-10 16,-6 1-4-16,-3 5 12 0,-3 4 9 16,0 5 17-16,-4 5 15 0,-1 3-2 0,3 5 2 15,0 5-1 1,0 4 3-16,3 3 1 0,3 3 5 0,3 1 5 15,4 4 1-15,1 0 3 0,3 0-2 0,2 0-2 0,2 0-1 16,3 0-2-16,3 1 5 0,2 3 2 16,5 1 1-16,2 1 0 0,6-4-8 0,0 3-2 0,8-5 3 0,3-2 2 15,4-1 4-15,7-5 4 16,3 0-3-16,1-6-2 0,1-1-2 0,4-6-7 0,1 0-9 16,1-5-11-16,2-6-30 0,-4-1-62 0,0-3-148 15,-5-2-415-15,-3 1-905 0</inkml:trace>
  <inkml:trace contextRef="#ctx0" brushRef="#br0" timeOffset="31489.4593">27350 3137 1230 0,'12'-23'209'0,"1"-3"31"15,5-5-19-15,-5 9-50 0,-3 8-8 16,-2 6-4-16,-1 2-9 0,-3 3-19 15,-3 3-40-15,1 0-44 0,-2 2-42 0,0-2-38 16,0 1-40-16,-2 6 27 0,1 7 29 0,-4 11 38 16,-5 13 49-16,-5 12-16 0,-7 5-19 15,-6 6-7-15,-5 2-11 0,-5 3-4 0,-2 2 2 0,-4 0-4 16,-4 1 2-16,-1 1 3 16,-4-1-2-16,5-1-1 0,-1-2-1 15,3 2-6-15,3-5-2 16,5-4 1-16,8-7-7 0,9-10-6 15,7-8-14-15,3-5-40 0,4-5-65 0,4-3-103 0,3-3-219 0,3-7-550 0,4-3-96 0</inkml:trace>
  <inkml:trace contextRef="#ctx0" brushRef="#br0" timeOffset="32012.0365">26681 2944 2200 0,'1'-8'119'0,"0"-4"-4"16,0 4-17-16,2 5-40 0,-2 4-47 0,0 1-22 0,0-1-15 16,-1-1-11-16,2 2-5 0,-1 0 41 0,4 8 27 15,5 5 19-15,7 9 23 0,3 4-24 16,5 6-14-16,0 1-3 0,4 4-3 16,2 4-4-16,2 1-1 0,0-2-6 0,-2 1-3 15,-4-1-3-15,-3-3 0 0,-4-2 2 0,-5-2-3 16,-4-3-3-16,0-2-2 0,-3-1-11 15,-5 2-27-15,1 0-63 0,-1-3-111 0,-1-1-218 16,3 1-496-16,0 0-205 16</inkml:trace>
  <inkml:trace contextRef="#ctx0" brushRef="#br0" timeOffset="32641.3977">27420 3618 1606 0,'3'-7'123'0,"1"-4"-12"0,3-1-11 16,3 4-39-16,0-1-25 0,3 2 1 0,4 0 8 0,-2 1 3 15,1 1 0-15,3 2-12 0,0-2-14 16,3 2-7-16,-2-1-4 0,-1 1 1 0,-4 0 4 15,2-3 8-15,-4 3 6 0,1-2 5 0,-3-3 3 16,-1 1-2-16,-4 0 1 0,2 2 3 16,-7 1-3-16,-1-3-11 0,0 2-21 0,-4 1-22 15,-3 2-16-15,-2 1-10 0,-5 2 8 0,-3 4 13 16,-6 3 11-16,-4 5 12 0,1 4 3 16,-1 3 9-16,0 6 0 15,4 5 0-15,1 0 2 0,3 1-8 0,1-2 1 16,6-1-4-16,1-1 1 0,6-1 1 0,5-1 1 0,4 1 11 0,7-7 10 15,7 0 13-15,6-1 7 0,8-4 1 16,12-5-4-16,3 0-9 0,12-6-7 16,1-4-3-16,1-3-4 0,-2-4-2 0,-4-1 6 0,-3-4 1 0,-3-4 1 15,-9-4-1-15,2-5-1 0,-3-4-6 16,-5-6-4-16,-1-6-3 0,-7-4-6 16,-4-8-4-16,-4-2-5 0,-5-4-3 15,-6 0 1-15,-4 5-3 0,-3 6 1 0,-2 8 1 0,-3 8-8 0,-3 7-4 16,-4 6-5-16,-4 4-9 0,-3 7 0 15,-3 4 3-15,2 2 3 0,-2 6 1 16,2 1 1-16,3 3 1 0,5 6 3 0,3 3 3 16,6 1 4-16,3 4 10 0,2 6 4 0,7 1 3 15,7 5 8-15,4 4-5 0,6 0-2 0,4 6 1 16,0 0-11-16,0 1 3 16,-7-1 1-16,-2-1-4 0,-5-3 8 0,-7-6-4 15,-5-4 0-15,-10-4 3 0,-7-1-1 0,-5-3 8 0,-9-4 4 0,-10-3 1 16,-5-3 0-16,-11-2-4 0,-6-2-3 15,-2-2-4-15,-4-3 1 0,2-2-12 0,-1 1-16 16,2-5-54-16,3 0-97 0,0-3-210 16,1-2-567-16,-1-3-366 0</inkml:trace>
  <inkml:trace contextRef="#ctx0" brushRef="#br0" timeOffset="33583.9031">24740 3049 1 0,'-10'-16'0'0,"-3"-1"22"16,-4-8 438-16,7 6-59 0,-1 3-50 0,6-2-50 16,-1 2-32-16,4 1-22 0,1 2-39 15,2 0-25-15,0 3-28 0,0 5-48 0,0 1-38 16,0 4-36-16,1 1-40 0,0 2-35 16,-2-1-55-16,1 4 24 0,2 7 19 0,4 6 31 0,-2 8 56 15,2 10-14-15,-4 3 3 0,2 6-3 16,-3 3-4-16,0 4-1 0,-2 1-10 15,1 6 0-15,-1 0 0 0,-1 4 1 16,-1 2 3-16,-2 0-3 0,0-1 2 0,1-2-3 16,0-6 0-16,1-4 1 0,4-6-3 0,2-7 4 0,-1-2 0 15,2-3 3-15,0-6 0 0,1-4-1 0,-2-6 3 16,-1-7-3-16,2 0 0 0,-3-5-1 0,-2-3-1 16,0-1 4-16,0-2 7 0,0-1 16 0,0 0 16 15,0-1 14-15,0 1 18 0,0-2 8 0,0-1-17 16,0-8-18-16,0-4-28 0,0-6-22 15,0-7-2-15,1-2 2 0,1-1 0 16,1-3-1-16,1-4 1 0,2-2-1 0,-1 2-1 16,4 3-1-16,1 0 0 0,1 4-1 0,2 2-1 0,1 2 1 15,-2 5-2-15,-1 5-2 0,3 5 0 0,-1 2-3 16,-3 4-3-16,0 2 5 16,-5 2-8-16,3 3-1 0,1 1-4 0,-1 6-3 0,0 1 7 15,0 5 3-15,7 4 6 0,-4 3 5 16,1 4-1-16,-2 4 1 0,1 1-1 0,-1 0 0 15,-1-1 1-15,0 5 0 0,2 1 0 0,-1 3 1 16,0 2 0-16,-1 1 2 0,-1 0-2 0,1-4-3 16,-2-1 0-16,0-6 2 0,0-1 0 15,-1-1 3-15,-2-3-2 0,0-1-3 0,1-5-1 16,-1 0-7-16,0-2-13 0,-1-2-25 0,0-5-32 16,0 1-53-16,2-4-81 0,1-2-222 0,11-2-595 15,0-4-147-15</inkml:trace>
  <inkml:trace contextRef="#ctx0" brushRef="#br0" timeOffset="36985.723">22859 13433 1250 0,'-3'-19'156'0,"-3"-3"18"0,-2-1 18 15,5 11-12-15,1 8-41 0,0 3-46 16,2 2-52-16,0 0-57 0,0 4-11 0,0 4 10 16,0 8 26-16,-3 13 36 0,2 9 15 15,0 9-1-15,-2 8-5 0,-3 4-10 0,2 4-8 0,-3 4-8 16,3 0-6-16,-3 0-5 0,0 0-3 16,4 2 0-16,-1 1-2 0,-1 2 1 15,1-2-3-15,-1-2 3 16,3 2-2-16,0-5-2 0,0-6 0 0,-2-2-3 15,2-11 3-15,2-6-1 0,0-8-4 0,-1-9 5 0,1-8 1 0,0-9 32 16,0-5 40-16,0-3 30 0,-1-1 0 0,-1-5-30 16,-4-7-38-16,-4-6-33 0,-1-6-7 15,2-3 0-15,-3-1 1 0,2-9-1 16,-2-3-2-16,0-6-1 0,2-4 1 0,0-3-3 16,-4-2 5-16,6-2-1 0,2-3-3 0,1 0 4 0,2-3-5 15,4-1 1-15,5-1 2 0,1 3-3 0,4-4 2 16,4-1-2-16,1 1-2 0,5-4 4 15,3 3-3-15,6 1 2 0,3 3 4 0,8 3-4 16,8 2-1-16,3 6-2 16,8 4-7-16,7 5 2 0,4 5 0 0,-1 9 1 0,1 7 1 0,-2 6 1 15,-5 11-4-15,-10 7-3 0,-4 12 0 0,-12 3 0 16,-7 9 3-16,-6 8 3 0,-5 4-2 16,-8 8 6-1,-6 6-1-15,-12 6 5 0,-6 2 3 0,-8 2-2 0,-6 2 1 0,-9 0-3 0,-1-1-1 16,-9 4 0-16,1-5 2 0,-5-2 2 15,5-6 0-15,3-10 3 0,2-9-3 16,9-8 3-16,4-9 2 0,11-6 2 0,5-6 13 16,8-1 8-16,4-6 7 0,0 2 3 0,1-1-15 15,3-4-14-15,3-3-15 0,6-6-12 0,9 1 0 16,3 0-1-16,9 1 4 16,4 6 2-16,6 3 3 0,3 4 3 0,6 2 0 15,-7 4 3-15,1 7-3 0,-2 4 2 0,-5 6 1 0,-2 6-2 0,-6-1 2 16,-4 4-2-16,-5 2-1 0,-7 2 0 0,-5 1-4 15,-8 2 3-15,-6 3 2 16,-8 1 2-16,-11 3 5 0,-5 2-1 0,-13-1 3 0,-6-1-3 16,-7-5 1-16,-6-2 1 0,4-6-2 15,-5-5 4-15,-3-6-2 0,5-6-1 16,-3-2 5-16,2-4-6 0,6-5 4 0,-1-2 0 0,3-4-2 0,7-5 6 16,-3 1-9-16,6-3-2 15,-1-4-17-15,2 1-30 0,4-4-35 16,5-3-59-16,7 1-95 0,5-2-209 0,8-3-569 15,10 0-339-15</inkml:trace>
  <inkml:trace contextRef="#ctx0" brushRef="#br0" timeOffset="38693.3761">23711 14068 2875 0,'1'-16'48'0,"1"0"-14"0,0-4-12 0,5 9-5 16,4 2-5-16,1-3 5 0,5 0 11 0,-3 2 4 15,4 2 4-15,-5 4-4 0,6 0-16 0,5 6-7 16,2 3-8-16,4 7-3 0,9 7 2 16,-1 5 0-16,2 4 2 0,-3 2-4 15,2 1-1-15,-2 1-2 0,-7 3-1 0,-5-1 2 0,-6 4-5 16,-7 1 3-16,-9 0 0 0,-6 2-1 16,-8-1 9-1,-4 2-8-15,-11-2 1 0,1-1 3 0,-9-7-7 16,2-5 7-16,2-6 0 0,1-6 2 0,5-8 11 0,4-5-3 15,1-4 7-15,4-5 1 0,3-4-4 0,4-5-2 16,0-7-7-16,2-7-3 0,6-10-6 16,7-3 4-16,3-7 0 0,3-3-2 0,7-5 5 0,9-2-6 15,4-4 2-15,9-2 3 0,7 3-8 0,9 4 5 16,4 5-4-16,5 5-1 0,0 9 7 0,3 6-5 16,-3 8 5-16,-3 7-1 0,-6 6-2 15,-7 6 1-15,-4 4-3 0,-9 3 1 0,-2 2-1 0,-6 0 4 16,-5 1 1-16,-4 2-2 0,-4 1 4 0,-4 2-5 15,-6-1 0-15,-5 3 3 0,-5 0-6 16,-5 2 8-16,-8 2 4 0,-4 3-1 16,-3 3 4-16,-6 0-4 0,-2 3 1 0,0 1 1 0,-2 2-3 15,0 3 4-15,-3 1-4 0,5 2 2 0,2 2-1 16,9-2-2-16,3 0 0 0,2-1-4 16,6-3 3-16,4 1 0 0,2-2 0 0,3-1 3 15,5-1-6-15,1-5 10 0,1-1-1 16,3-4 2-16,8-3 3 0,1-4-3 0,9-5 4 0,5-5 0 15,7-4 0-15,2-6 0 0,1-5-6 0,4-4 2 16,-5-3 1-16,-1-1-1 0,-9-2 2 16,-5 1-3-16,-6-1 1 0,-7-3-3 15,-4-1-1-15,-3-1 1 0,-5 0-11 0,-2-1 6 0,-1 5 0 16,-5 7-4-16,0 5 11 0,-2 6-15 0,-3 4-3 16,0 5-1-16,-3 3-8 0,1 5 6 15,-2 5-1-15,-1 7 3 16,5 5 8-16,-1 5-1 0,4 2 2 0,4-1-1 15,2 4 1-15,5-3-2 0,3-2 0 0,7 1 3 0,3-2-3 0,10-1 3 16,1-1 0-16,4-1-2 0,5-5 3 16,1-3 0-16,3-7 1 0,3-5-1 0,-1-4-5 15,-2-6-1-15,-8-3 2 0,-1-5 1 16,-7-6 5-16,-2 2 1 0,-4-4 3 0,-5-1-1 16,-3 0 0-16,-6-3 2 0,2-2-1 0,-5-1 3 15,-1-3-6-15,-1 1 3 0,-5 1-1 16,4 2-1-16,-2 0 12 0,1 6-6 0,2 4 1 0,1 3 3 15,0 5-11-15,4 1 1 0,1 0-3 16,3 3-7-16,4 0 2 0,4 1-2 0,7 4 1 16,4 2-1-16,4 4-2 0,2 4 1 15,0 3 0-15,-1 4 2 0,4 4-2 16,-2 1 4-16,-2 5 1 0,-3-1-2 0,-1-1 3 0,-5 0-2 0,-4 0-7 16,-7-3 2-16,-4 0-7 0,-5-3-1 15,-3-6 4-15,-6-4 5 0,1-5 11 16,1-1 8-16,-2-5 9 0,2-3 1 0,-4-1-2 0,-1-5 1 15,-1-6-3-15,1-2 6 0,5-3 3 16,-3-5-2-16,6 0 0 0,2-1-7 0,4-5 2 16,3-1-8-16,7 1-3 0,4-5-5 0,5 1-10 15,4 2 4-15,4 4 0 0,2 5 1 16,1 5 6-16,-1 9-3 0,-1 5 1 0,0 5-2 16,-2 4-4-16,-4 4 1 0,0 5-1 0,-5 3 1 15,-1 5 1-15,-6 2 1 0,-2 6 0 0,-4 1-1 16,-3 6 5-16,-2-2-2 0,0 4-2 15,-4 0 4-15,1 1-7 0,0 1 1 0,1-2-5 16,-1 1-19-16,4-1-27 0,3-3-34 0,5 0-36 0,4-10-42 16,10-3-37-16,7-8-46 0,11-5-31 15,7-7 12-15,3-8 41 0,4-3 66 0,-3-5 75 16,-5-3 49-16,-3-2 36 16,-5-4 45-16,-11-1 53 15,-3-2 61-15,-9 1 56 0,-2-1 28 0,-6 5-5 0,-7 5-32 0,-5 2-43 16,-4 2-50-16,-6 3-40 0,-2 2-25 0,-6 5-20 0,-3 0-6 15,-3 5-2-15,-7 4-1 0,-5 2 8 16,2 6-1-16,-4 4 1 0,2 4-5 0,1 1-3 0,3 3-2 16,6 3-6-1,3 0-2-15,5 3 0 0,3 1-7 0,4 0 2 0,2 3 0 16,7-2-2-16,4 5 4 0,5-3-1 0,3-1 0 0,3-3-2 16,5-10 3-16,6-9 2 0,6-5 2 0,7-11 6 15,6-2-3-15,2-6 1 0,2-7 1 16,-6-5-3-16,-6-3 6 0,-4-7-2 0,-3-1-1 15,0-8 1-15,-1-5-11 0,-1-2 1 0,-3-5-3 16,-3-5 1-16,-2-2 2 0,-3-1-2 16,0-4 1-16,-4-1-7 15,-1-2 4-15,0-4-1 0,-4-2 0 0,0-6 5 0,-2 6-3 16,-2 1 3-16,-2 3-1 0,-2 5-1 0,-2 9-2 0,2 6-1 16,-2 10 2-16,0 15-6 0,2 10 4 15,2 10-5-15,0 4-16 0,0 5-13 0,-1 5-3 16,-3 12 5-16,-1 12 17 0,-5 15 13 15,-1 8 3-15,-3 5-1 0,-1 3-1 0,4 5 8 0,-2 3-5 16,1 2 2-16,4 1-2 0,1-4-5 0,3-3 2 16,2-5 2-16,4-2 2 15,3-4 1-15,4 4-2 0,4-4-2 0,4-3-3 16,5-6-1-16,7-10 6 16,4-10 2-16,9-10 5 0,6-6 2 0,5-9-5 0,4-6 0 0,1-4-2 0,-2-9 2 15,2-3-1-15,-6-4-1 0,-1-4-3 16,-4-1-4-1,-4-6-1-15,-5-4 0 0,-2-3 1 0,-1-6 4 0,-10 3-3 16,-3 3 2-16,-5 6-3 0,-8 5-1 0,-7 11 1 16,-2 4-3-16,-2 6-5 0,-6 4-5 0,-2 5-6 0,-1 4 1 0,-9 4 3 15,2 4 6-15,0 5 3 0,3 5 4 16,3 2 2-16,4 1-1 0,5 0 4 16,7 3 0-16,5-1 2 0,7 1 3 0,8 2 0 0,1 3-1 15,8-2-1-15,4 3-2 0,2 0 0 0,5-1-1 16,-1 0 1-16,-3 2 4 0,-5-2-8 15,-5 0 1-15,-7-1-2 0,-5-4-4 0,-8-1 7 16,-6-1 1-16,-8-3 2 0,-8-2 0 0,-9 0 1 16,-11-3-1-16,-10-3 0 15,-7-5 6-15,-7-4-9 0,-6-1 2 0,-1-5-5 16,-7-1-14-16,-5-2 2 0,-5-3-25 0,-4 0-34 0,-2-3-59 16,-3 1-152-16,6-1-641 0,2-1-741 15</inkml:trace>
  <inkml:trace contextRef="#ctx0" brushRef="#br0" timeOffset="39640.6832">25654 4699 3003 0,'-3'-27'22'0,"-3"-4"15"0,4 1 3 0,-1 17-7 0,3 11-13 0,1 2-16 15,-1 0-23-15,1 2-29 0,0-1-5 16,0 11 7-16,3 12 15 0,3 14 25 15,2 15 4-15,1 9 1 0,-3 7-1 0,-1 10 2 0,0 8 5 16,-2 10-5-16,2 5 2 0,-4 6 1 16,-1 5-6-16,-1 4 5 0,0 5-2 15,-1 5 0-15,-1 3 5 0,0 2-2 16,-4 4 0-16,3 4 0 0,1 2-1 0,-3 4 4 16,2 0 1-16,-1 0 6 0,1 2 4 0,2 2 1 0,-1 3 1 0,-2 5-2 15,1-2-4-15,1 3 6 16,-1 1 1-16,-2 5 3 0,1 3 0 0,-2 0-4 0,1-1 1 15,-2-2-3-15,3 1 2 0,1 0 0 0,1 1-4 16,1 0-1-16,1 3-5 0,-1 1 1 16,1 3-2-16,0 1 1 0,2-3 2 0,4-1-5 0,0-2 1 15,3-1-3-15,-1-2-3 0,1-1 1 0,1-4-1 16,-3-1 3-16,2-7-1 0,0-3-2 16,0-2 0-16,-3-6-1 0,-2-6 3 0,2-3-1 15,-1-6-2-15,-3-4 0 0,2 4-1 16,-4-7 3-16,0 1 10 0,-4-3 2 0,3-3 6 0,0-3 0 15,1-3-5-15,-2-1 0 0,4 1-4 0,-4-2-2 16,4 1 0-16,0-6 2 0,4-4-1 16,3-5-3-16,-1-2 4 0,3-3-9 15,-1-2 2-15,2-6 2 0,0-5-7 0,0-7 6 16,-1-7-3-16,3-3-1 0,-1-8 6 0,0-5-4 16,2-6 0-16,-3-5-1 0,-1-5-6 0,-1-4 4 15,0-6-2-15,-2-3 3 0,-2-3-4 0,-1-2 5 16,-1-7-3-16,-1-1-5 0,-2-3 6 15,-1 0-11-15,1-2-8 0,1-1-11 0,1-7-29 16,4-7-41-16,4-12-71 0,7-12-167 0,7-12-532 16,6-12-799-16</inkml:trace>
  <inkml:trace contextRef="#ctx0" brushRef="#br0" timeOffset="40153.1618">25413 4043 1614 0,'3'-9'143'0,"-2"-6"-15"0,1 1-10 0,0 7-11 0,-2 3-32 16,0 4-33-16,0 0-26 0,0 1-18 16,3 0-18-16,-3-1-19 0,0 2-5 0,4 2 8 0,0 1 12 15,5 5 18-15,5 3 6 16,1 0-2-16,-1 5-10 0,4 0-20 0,-2 3-57 0,-1 0-90 15,-1 3-114-15,-1 0-143 0,0 2-146 16,-2 2 136-16,-1 1 446 0,-2-1 0 0</inkml:trace>
  <inkml:trace contextRef="#ctx0" brushRef="#br0" timeOffset="40636.2036">25764 4471 1 0,'15'3'3'0,"9"-1"518"16,1 2-77-16,-4-3-91 0,-6 0-76 15,-5-1-52-15,-6 0-31 0,-1 2-11 0,-4-2-13 0,-1 0-12 16,2 0-18-16,-1 0-31 0,0 0-16 0,-1 0-22 15,-1 1-21-15,2-1-15 0,-2 0-18 16,2 1-10-16,0-1-9 0,1 1-12 0,-3 2 6 16,-4 5 0-16,-9 10 2 0,-11 8 11 15,-8 14-5-15,1 10 2 0,-5 9-2 16,-2 3 1-16,0 5 3 16,1 2-1-16,0 1 2 0,0-1-3 15,3 3-1-15,1-2-1 0,-3 1 0 0,6-2 0 0,2-5 1 0,1-3 0 0,2-8 1 16,8-13 3-16,0-10-1 0,9-11 2 15,3-10 14-15,5-7 22 0,3-2 24 0,2 0 12 0,-1-9-15 16,4-9-29-16,-1-11-29 0,4-15-17 16,7-8-1-16,3-7 3 0,7 0 2 0,1-7 3 15,6-7 1-15,4-1 0 0,4-7 4 0,4-2-2 16,2-3 1-16,2-2-3 0,6 1 2 0,0 0 0 16,1 6-1-16,1 5 6 0,-3 10-6 15,-5 13 1-15,-3 12 0 0,-5 11-6 0,-8 11 0 16,-3 3-5-16,-7 10-2 0,-2 3-1 0,1 8 3 15,0 5 6-15,3 5 1 0,0 8 5 0,1 3-1 16,-1 2 2-16,1 7 0 0,3 2 0 16,-4 5 0-16,3 3 2 15,3 1-1-15,-3-1 2 0,4 2 0 0,0 3 2 0,-2 0 1 16,1 3-1-16,-4-2-2 0,-2 0-2 0,-2-4-1 16,-2-5 3-16,-1 2 0 0,-3-4-1 0,0-1 2 15,-2-1-4-15,-3-5 2 0,-1-2-1 0,-1-3-1 16,-3-7 5-16,-2 2-3 0,-2-2-2 15,1 1-4-15,-2 0-16 0,-1 0-24 0,-1 2-43 16,-4 2-62-16,2 1-95 0,-2 0-175 0,3 2-515 0,2 3-415 16</inkml:trace>
  <inkml:trace contextRef="#ctx0" brushRef="#br0" timeOffset="55512.7204">18158 2506 1 0,'16'-17'0'16,"2"-3"0"-16,2-3 0 0,-6 7 0 15,-5 2 45-15,-2 0 59 0,-4 3 2 0,1-2 22 0,-4 0-2 16,-4 0-12-16,-2 2-6 0,0-3-21 16,-4 1-4-16,-4 1 14 0,-1 0 3 0,-4 0-4 15,-2 3 11-15,0-2-17 0,-8 3-10 0,-1 2-10 16,2 3 6-16,0 3 51 0,0 1 18 0,-1 2-8 16,-4 3-40-16,-7 1-64 0,-5 6-34 15,1 3-5-15,4 1 6 0,1 4 2 16,3 2 5-16,-1 1-3 0,5 3-7 0,0-1-1 0,4 4-6 15,6-2 1-15,2 1-2 16,5-2-2-16,5 0-4 16,4-4-7-16,6 1 1 0,5-3 4 0,3 0 6 15,9 0 11-15,5-3 10 0,6 1 11 0,8-2 5 0,6 1 5 0,5-2 0 0,10 1-10 16,-1 0-3-16,4 1-8 0,3 2-5 0,-2 3-1 16,0 1-5-16,-2 2 1 0,-5 1 4 15,-4 0-2-15,-5 3 4 0,-5 0-1 0,-4 3-3 16,-2 0 0-16,-6 4 2 0,-2 0 3 0,-7 1 1 15,-6-1 4-15,-1 0-1 16,-5 0 3-16,-5-4 6 0,-3-1 2 0,-6 0 7 0,-2-2 4 16,-3-2 0-16,-5-3 6 0,-7-1 1 15,1-3 1-15,-6-2 1 0,-4-1-2 0,-6-4-5 0,-1-1 0 16,-5-2-7-16,-9-1-5 0,-7-2-4 16,-2-2-6-16,-5-1 0 0,0-1 0 0,-1-1 4 15,0-3 0-15,1-3-1 0,0-3 0 0,0 1-2 16,6-5 12-16,10-1 8 0,3 1-6 15,6-5 0-15,4-2-26 0,2 1-25 0,5-3-30 16,12-1-76-16,5-2-137 0,8-3-452 0,7-5-815 16</inkml:trace>
  <inkml:trace contextRef="#ctx0" brushRef="#br0" timeOffset="55965.6062">17854 1651 1168 0,'-9'-28'676'0,"-3"-6"-635"16,-1-3 7-16,2 13-9 0,7 8-7 0,-2 5-6 15,5-2-18-15,-1 5-7 0,2-1 3 16,0 4 13-16,0 2 3 0,0 2 0 16,0 1-6-16,0 0-26 0,1 1-6 0,-1-1-21 0,0 1-50 15,0 0-44-15,1 4 24 0,0 6 42 0,2 9 78 16,0 7 71-16,-1 10 5 0,-3 8-14 16,-3 12-19-16,-1 7-6 15,-4 11-19-15,-2 7-4 0,-1 10-3 0,-3 3-6 16,0 1 1-16,0 3 5 0,1-2 1 15,-4 2-2-15,3 4-6 0,-5-3-1 0,3 0-4 0,-2-5 4 16,1-4-1-16,3-9-3 0,2-6 1 0,-3-4-2 16,5-11 0-16,2-8 3 0,4-12-3 0,5-11-4 0,1-5 3 15,2-3-6-15,1-4 2 0,2-3 3 16,-2-2-2-16,1-2 2 0,0-3-3 16,0-1-5-16,3-3-7 0,-3-1-9 0,2 0-11 0,1-2-21 15,3 1-34-15,0-1-69 0,1 1-104 0,2 0-169 16,-1 0-300-16,2 2 125 0</inkml:trace>
  <inkml:trace contextRef="#ctx0" brushRef="#br0" timeOffset="57745.4479">17765 2900 305 0,'3'-12'357'0,"-2"-3"-208"0,2-1 13 16,-1 8 14-16,-4 5-3 0,1 2-26 0,-1 2-39 15,1-1-31-15,0 2-28 0,0-2-19 0,0 0-12 16,0 0-7-16,1 1-2 0,-2-1-2 0,2 2-4 16,0-2 0-16,-1 1-3 0,2-1 1 0,-1 0 2 15,0 1-4-15,0-1 2 0,2 0-1 16,-2 0 1-16,1 0 2 0,-1 0-1 0,1 0 0 15,-1 2 1-15,0-2-1 0,0 0 0 0,0 1 0 16,0-2 0-16,0 1-2 0,0 0 1 16,0 0 0-16,0 1-5 0,0-1 3 0,0 0 1 15,0 0-3-15,-1 0 5 0,1 0-3 0,0 0-1 16,-1 0 1-16,1 0-4 0,0 0 1 16,-2-1 0-16,2 1-1 0,0 1 3 0,0-1 0 15,0 0 2-15,0 0-2 0,0-1 1 0,-1 1-3 16,1 0-2-16,0 1 1 0,0-1-1 0,0 0 5 15,0 0 2-15,-2 0 4 0,2-1 8 0,0 1-4 16,-1 0 5-16,0 0 0 0,1 0-4 16,0-2 7-16,-1 2 1 0,-1 0-52 0,-6 0 0 15,-2-1-7-15,-1 0-2 0,-1-1 60 0,5 1 5 16,2-2 11-16,0 1 5 0,1 0 1 16,-1-2-1-16,4 2 2 0,-2-3-5 0,0 0-10 0,0 2 0 15,2-2-14-15,-1 4 0 0,-1-2 0 16,3 2-1-16,-1 1 1 0,1-3-7 0,0 3-10 15,0 3-11-15,0-3-23 0,1 1-28 16,-1-1-37-16,2 1-46 0,-2 1 31 0,1 4 36 16,0 3 52-16,-1 6 57 0,0 5 0 0,0 1 7 15,-2 2 2-15,-3 0 5 0,1 6-4 16,-3-1-7-16,-3 5-10 0,5 3-1 16,-4 3 2-16,-1 3 1 0,0 9 5 15,-1 3 4-15,-3 4-7 0,2 8 6 16,-2 2 0-16,0 7-6 0,0 0 6 0,-2-1 0 0,2-3 5 0,0-3 2 0,-2-6-1 0,3-7-7 15,1-8-11-15,-1-4-5 16,4-8 3-16,2-6 5 0,-1-2 9 0,2-7 9 16,2-3-1-16,0-3-3 0,-1-4-4 0,4-7-6 15,1-1 7-15,0-2 11 0,0 0 11 0,0 2 10 16,0-2 3-16,1 0 1 0,-1 0-3 0,0-4-2 16,0 4-2-16,0 0-5 0,0-1-18 0,0-3-19 15,-1-1-14-15,0-6-14 16,0 2-5-16,0 1-6 0,-2 1-20 0,0 3-32 15,2 0-56-15,1 1-154 0,0 2-387 16,0 1-818-16</inkml:trace>
  <inkml:trace contextRef="#ctx0" brushRef="#br0" timeOffset="59224.6959">29646 2402 152 0,'-18'-17'194'16,"-4"-4"-16"-16,-6-4 4 0,7 6 20 0,0 6-13 15,3 4-50-15,4 4-40 0,-1 2-38 16,3 3-36-16,-2 5-25 0,-4 4-8 0,-4 8 4 16,-4 8 6-16,-4 12 8 0,-2 10 8 0,-8 8 2 15,0 8 3-15,-5 5 3 16,-3 5-2-16,3 7 4 0,-1 0 2 0,5-4-4 15,1 3 3 1,6-8 5-16,6 0 7 0,6-1 3 0,5-5-3 0,13 0-4 16,6-4 8-16,7-5 6 0,8-3 7 0,8-1 2 0,5-4-13 15,3-8 6-15,5-6 5 0,3-6 1 0,9-9 2 0,1-1-14 16,0-7-9-16,1-3-3 0,-1-3-3 0,5-7-7 16,-1 1-13-16,-2-6-32 0,4-3-48 15,-6-1-75-15,0-6-108 0,1 0-147 16,-3-1-277-16,-6-4-198 0,-4-3 779 0</inkml:trace>
  <inkml:trace contextRef="#ctx0" brushRef="#br0" timeOffset="59680.7824">29676 2628 1831 0,'-16'-34'97'0,"0"-7"-25"0,-3-9-6 16,10 9 9-16,9 10-20 0,5 0-25 0,9 4-17 16,8 2-20-16,7 1-7 0,7 2 4 15,10 3-3-15,5 5 1 0,4 3-4 0,5 9-5 16,1 4-3-16,-4 9-4 0,-3 3 5 0,-6 7 2 16,-6 3 4-16,-4 7-3 0,-9 2-12 15,-6 5 4-15,-8 1-2 16,-5 2 7-16,-4 2 10 0,-12-4-2 15,-5 1 4-15,-8-2-1 0,-8-2-8 0,-9 0 10 16,-5-2 2-16,-8-1 8 0,-1 3 13 0,-5-3 0 0,-5-1 1 0,-1 0 4 16,-1-4 5-16,3-5 10 0,7-4 18 0,4-8 18 0,7-6 24 15,10-5 25-15,9-8 8 0,4-1-6 0,8-6-20 16,6-4-35-16,3-6-28 0,5-5-23 16,6-3-18-16,9-4-4 0,7 1-9 0,8 3 8 15,0 7 7-15,3 10 3 0,-3 3 5 16,-1 7-4-16,-4 7-4 0,-2 6-4 15,-4 8-4-15,-2 4 0 0,-1 5 1 16,-1 5 5-16,-4 3 4 0,-2 0 2 0,-1 3 1 0,-1-6-4 16,5 1 5-16,-3 2-3 0,4-3-1 0,-3 1 2 15,4-1-9-15,1 0-19 0,1-1-40 0,4 0-56 16,4-4-68-16,7-3-122 0,6-5-209 0,8-9-302 16,6-7 234-16</inkml:trace>
  <inkml:trace contextRef="#ctx0" brushRef="#br0" timeOffset="60117.0614">31344 2198 2350 0,'7'-26'74'0,"0"-5"-6"0,10-5-7 0,-5 9-31 0,5 8-26 15,-2 1-13-15,4 4-11 0,1 1 4 0,-3 4 4 16,-4 3 4-16,-4 3 6 0,-6 2-11 0,-2 0-30 15,-4 1-41-15,0 0-14 0,-7 1 7 16,-7 3 26-16,-11 3 37 0,-5 1 10 0,-6 5 4 16,-3-2 2-16,1 7 4 0,-4 0 8 0,-1 0 3 15,5 3 8-15,0-1 2 16,10 2-1-16,3-1 0 0,9 2-2 16,6 1-1-16,9-2 1 0,6 5-4 0,8-1 3 15,7 2 5-15,6 4 2 0,8-2 10 16,8 0-4-16,5 0-1 0,7 0 1 0,5-1-5 0,1-1-3 0,4 1-2 15,0 1-8-15,-2-1-1 0,-7-3 0 16,-3 0-2-16,-11-2 1 0,-6-2-2 16,-8-1-5-16,-7-3-3 0,-11-2-2 0,-8 2 6 0,-9-3 12 0,-5 4 12 15,-11 4 9-15,-7-1 0 16,-10 0-3-16,0 0-9 0,-7-2-4 0,-1 1-2 0,0-1-7 0,3-2-1 16,3-1-1-16,6-4-1 15,3-3 1-15,6-2-2 0,2-1-5 0,4-2-10 0,9 0-19 16,1-4-36-16,7 0-43 0,4-1-70 15,4-2-135-15,7-2-288 0,5-3-289 0,9-5 679 0</inkml:trace>
  <inkml:trace contextRef="#ctx0" brushRef="#br0" timeOffset="60359.7573">32761 2204 1586 0,'8'-16'893'0,"2"1"-824"0,-1 0-28 0,-8 10-50 0,-1 7-92 16,-1 1-5-16,-8 5 16 0,-3 9 30 16,-8 10 66-16,-9 11-1 0,-2 5 2 0,-7 9 5 15,-2 4 6-15,-6 4-1 0,-2 2-3 16,3 4-4-16,-1-2-8 0,4 4 2 0,3 3 3 16,1-1-1-16,2 1 0 0,-2-4 1 15,2-3-9-15,3-7-27 16,6-5-61-16,2-12-57 0,4-8-53 0,6-13-68 15,2-6-88-15,3-8-255 0,2-7-29 0</inkml:trace>
  <inkml:trace contextRef="#ctx0" brushRef="#br0" timeOffset="60512.8659">32033 2180 2251 0,'-5'-11'131'0,"4"-2"-11"0,-2 1-62 0,1 6-81 16,3 7-115-16,0 4-5 0,1 6 8 0,0 7 33 15,4 8 6-15,-3 7-216 0,8 8-381 16,-1 3-224-16</inkml:trace>
  <inkml:trace contextRef="#ctx0" brushRef="#br0" timeOffset="60648.857">32578 2893 2475 0,'16'-10'66'0,"3"-5"-2"0,1 0 1 0,-6 5-13 16,-6 3-7-16,1 1-19 0,-3 1-14 0,1 3-11 15,-1 1-4-15,0 1 0 0,-1 1-8 0,-1 1-12 16,2 1-52-16,-2 5-120 0,6 0-218 16,3 4-593-16,-3-1-70 0</inkml:trace>
  <inkml:trace contextRef="#ctx0" brushRef="#br0" timeOffset="60931.8452">33534 1898 2618 0,'5'-7'158'0,"0"0"-131"0,3-1-31 15,-2 1-65-15,1 3 7 0,8 4 6 0,-15 0 17 16,0 0 62-16,30 30-18 0,-30-30-2 16,33 46 0-16,-12-17-18 0,-2 9 0 0,3 5-2 15,0 7-2-15,3 4-6 0,-3 6-21 0,0 5-15 16,-5 4-9-16,-4 3 7 0,-2 1 21 15,-5 3 29-15,-7 0 20 0,-11 1 18 16,-21 60-22-16,-20-16 3 0,-20-22 1 16,-17-22-6-16,-6-18 34 0,-3-16-2 0,2-10 0 0,11-9-19 15,-11 0-5-15,-57 16-6 0,35-1-8 0,34-4 11 16,44-7-7-16,11 2-61 0,10 2-155 0,12 4-334 16,6 2-750-16</inkml:trace>
  <inkml:trace contextRef="#ctx0" brushRef="#br0" timeOffset="61912.3056">24522 15797 1081 0,'3'-24'272'0,"-1"-6"-15"16,4-4-14-16,-6 9-48 0,-5 11-54 0,3 4-31 0,-2 2-21 15,-1 1-21-15,0 2-21 0,0 3-14 0,0 3-19 16,-4 1-5-16,-4 9-3 0,-8 3-6 16,-4 11 7-16,-7 11 4 0,-5 9 8 15,2 9 9-15,-4 6 3 0,0 6 4 0,5 4-8 0,-1-1 8 16,3 3-7-16,1-3-3 0,8-2 13 16,2-3-11-16,4-1 1 0,7-1-3 15,2-2-17-15,6-2 4 0,3-3-4 0,4-3 2 0,5-6 0 16,4-3-7-16,2-1 11 0,6-6-6 0,2-3 3 15,4-5 6-15,5-4-2 0,4-4 3 0,6-7-2 16,5 0 1-16,4-4-7 16,1-2-8-16,4-1-19 0,-2-2-55 0,0-3-100 0,-1-1-210 0,-7-1-638 15,-7-4-424-15</inkml:trace>
  <inkml:trace contextRef="#ctx0" brushRef="#br0" timeOffset="62303.7526">25104 15961 1805 0,'-8'-20'357'0,"-3"-7"-312"0,-2-4-7 0,3 10 3 16,3 9 1-16,2-2 10 16,0 3 6-16,4-2 17 0,0 3 5 15,0 2-1-15,1 3-3 0,-1 4-25 0,1 0-22 0,0 2-21 0,1-1-27 16,0 1-10-16,1 1 3 0,7 2 6 15,3 2 21-15,8 4 10 0,7 1 2 0,4 1 0 16,8 0-6-16,2 1-1 0,3 2-4 16,7 0 0-1,1 0-3-15,4 1 5 0,-1 1-1 0,2 0-4 0,-3-1 6 0,-3 3-6 16,-4-2 1-16,-5 3 4 0,-8 2-14 16,-6 0 4-16,-10-1 0 0,-3 3 1 0,-7-1 14 0,-5 8-2 15,-5 2 3-15,-5 3 4 0,-7 5 0 0,-3 4 3 16,-6 3 1-16,-4 3-1 0,-6 1-1 15,0 1 0-15,-5 2-3 0,0-4-1 0,1-2-1 0,0-2 0 16,-1-3-1-16,1 1 0 0,-2-5-3 0,1-1-1 16,5-4-2-16,3-4-2 0,1-4-3 15,4-2-28-15,6 0-47 0,2-3-91 0,9-2-171 16,6-5-449-16,11-7-761 0</inkml:trace>
  <inkml:trace contextRef="#ctx0" brushRef="#br0" timeOffset="62791.2568">26235 16220 2196 0,'-9'-21'279'0,"0"-8"-251"0,2-4-10 0,4 12-1 0,8 4-13 0,6-5 2 15,7 2-1-15,7-3 5 0,3 4 16 0,1 0-2 16,3 4-3-16,3 1-3 0,3 3-14 15,0 3-2-15,-2 2-3 0,-4 3 0 0,-6 1 0 16,-6 1-1-16,-2 1 3 0,-8 0-4 16,-5 0 2-16,-3 0-1 0,-4 0-12 0,0 0-4 0,-2 0-4 15,-2 1 3-15,-5 3 11 0,-4 4 0 16,-6 4 5-16,-6 2-1 0,-3 6-3 0,-4 4 8 16,-4 6-5-1,1 2 2-15,0 2-1 0,4 0 1 16,3 1 4-16,3 0 3 0,1 2 10 15,3-2 0-15,2 0 0 0,6-2-2 0,6-5-8 0,3 0 5 16,8-6-6-16,7-2 7 0,3 0 5 0,9-2-1 0,2 1 9 0,7-3 0 0,6-1-1 16,2-1 0-16,9-4-2 0,2 2-2 15,2-3-1-15,-3 5-6 0,0-1-1 0,-7 3-6 16,-6-1 1-16,-5 2 1 0,-8-1-2 0,-4-1-2 16,-9 1-2-16,-6 3 1 0,-6 2 7 15,-7 2 4-15,-8 4 1 0,-7 2-4 16,-8 2-4-16,-4 3-5 0,-5-1-3 0,-4-1 2 0,-4-3 0 15,0 1 3-15,2-4 1 0,4-4-1 0,5-6 1 16,8-7-1-16,2-3 4 0,6-4-3 16,6-1-11-16,4-1-27 0,4-2-43 0,1-1-54 0,4-3-124 15,0-2-233-15,2-5-502 0,3-5 29 16</inkml:trace>
  <inkml:trace contextRef="#ctx0" brushRef="#br0" timeOffset="63124.273">26410 16230 121 0,'10'-14'565'0,"3"-3"-313"0,5-4-28 0,6 4-30 16,-2 1-44-16,6 4 15 0,5-3 6 16,1 3 0-16,3 0-10 0,3 0-28 0,0 2-27 0,2 0-29 15,1-2-23-15,1 4-7 0,0-1-9 0,0 4-6 16,-6 2-8-16,-9 1-11 16,-5 2-2-16,-6 2-6 15,-6-2 0-15,-7 1-2 16,1-1-7-16,-6 1-5 0,-2-1-18 0,2 1-6 0,-4 2-5 15,1 7-45-15,2 1-85 0,-3 6-197 0,2 0-492 16,2-4-280-16</inkml:trace>
  <inkml:trace contextRef="#ctx0" brushRef="#br0" timeOffset="63387.1586">28049 16164 2425 0,'-3'-1'48'0,"1"-1"-33"0,-3 2-12 0,-1 4-11 16,-3 6 12-16,-1 3 22 0,-3 6 14 16,-5 8 17-1,-3 4 7-15,-3 8-6 0,1 7-4 0,1 2-21 0,2 6-4 0,1 3-5 0,2 4-7 16,0 5 2-16,-2 3-8 0,-1 5-6 16,-3-1 3-16,-1-3 1 15,-1-5 1-15,3-9 2 0,-1-2-6 0,1-3-3 0,-3-4-7 16,1-4-3-16,3-4 1 15,-2-4 0-15,4-2-4 0,0-6-19 0,3-5-28 16,-2-5-51-16,2-4-71 0,0 1-118 16,0-5-227-16,1-4-402 0,0-2 108 0</inkml:trace>
  <inkml:trace contextRef="#ctx0" brushRef="#br0" timeOffset="63653.9762">27323 16443 2115 0,'-12'-28'372'16,"-7"-6"-268"-16,-1 0 12 0,5 12 11 15,9 9-17-15,5 5-8 0,2 1-23 0,1-2-21 0,6 4-26 16,3-1-10-16,4 1-13 0,3 3-11 16,6 0 6-16,6 6-4 0,1-1 3 0,2 2 5 15,4 2-3-15,-5 4-4 0,-6-3-4 0,-3 2-4 16,-4-1 2-16,-6-3 3 0,0 1 0 0,-7 0-3 15,-1 0-20-15,-4 0-30 0,0 2-48 0,-3 1-86 16,1 4-169-16,-3 3-450 0,-1 4-780 16</inkml:trace>
  <inkml:trace contextRef="#ctx0" brushRef="#br0" timeOffset="63977.2987">28166 17058 2758 0,'0'-8'74'0,"0"4"-16"16,0-2 5-16,0 2-9 0,0 8 2 0,0-7-3 0,0 6-14 15,0-3-9-15,0 0-14 0,0 0-4 16,-1 0-6-16,2 3-6 0,-1-1-4 16,0 2 2-16,0-3 0 0,0 1 6 0,0 4 0 0,0-6-4 15,0 1 5-15,0-2-7 0,0 1 1 16,-1 0 2-16,1 0 6 0,0 0 6 0,0 0 4 15,1 0 1-15,-1 0-3 0,0 0 2 16,1 0 4-16,2-2-6 0,1-2 2 0,0-1-6 16,4-2-6-16,3-3 4 0,-1 2-5 0,-1 2 2 15,0 2 4-15,-2 1-6 0,-3-1 4 0,-3 3-5 16,-1-1-3-16,-1 2 3 0,0 0-14 0,-5-3-9 16,2 2-22-16,-5-1-27 0,0 1-36 15,-1 1-61-15,-1 1-81 0,5 2-179 0,2 0-412 16,5 0-662-16</inkml:trace>
  <inkml:trace contextRef="#ctx0" brushRef="#br0" timeOffset="64386.6914">28608 16270 1543 0,'-6'-19'488'0,"-3"-2"-301"0,5-3 0 0,2 11-11 0,6 4-64 16,3 3-19-16,6-3-22 0,5 2-19 0,6 0-12 15,7 3-9-15,8 4-8 0,0 5 1 0,4 6-4 16,3 6 0-16,4 5-2 0,2 10-3 0,1 5-4 15,-7 6 0-15,3 11 1 0,-5 4-4 0,1 7 5 16,-8 7-2-16,-3-1 0 0,-9 5 4 16,-3 1-5-16,-8 1 0 0,-8-2 3 15,-3-3-3-15,-8 0 3 0,0-2-9 16,-7-6-1-16,-4 2 4 0,-3-6-2 0,-7-1 8 0,-2-3-7 16,-8-7 2-16,-5-2-5 0,-1-3-1 0,-7-2 3 15,-6 2-5-15,-7-6 0 16,-7 3-4-16,-1-8-14 0,-2-7-8 0,0 0-12 15,1-5-14-15,1 0-26 0,4-3-54 0,5-5-69 0,5-1-111 0,5-8-198 16,9-2-467-16,5-3 22 0</inkml:trace>
  <inkml:trace contextRef="#ctx0" brushRef="#br0" timeOffset="82172.2027">17227 13641 1 0,'-1'-5'0'0,"-2"-1"0"0,0-2 0 0,2 2 0 16,1 0 0-16,-1-2 0 0,1-3 0 16,-1 2 0-16,1-2 0 0,1 0 0 0,-1 1 0 15</inkml:trace>
  <inkml:trace contextRef="#ctx0" brushRef="#br0" timeOffset="83908.5459">16679 12564 1 0,'-1'-7'0'0,"-1"-6"0"0,-1 1 0 0,3-3 60 0,0 5 286 15,0-1-3-15,0 1-57 0,-1-1-26 0,1 3-30 16,0 1-30-16,0-1-24 0,0 3-22 16,-1 2-21-16,1 0-15 0,0 2-22 0,0 1-20 15,-1 0-28-15,1 1-32 0,0 1-35 0,0-1-49 16,0 1-18-16,0 4 8 0,-1 7 29 0,0 6 46 15,-1 9 24-15,-3 6 4 0,2 9-3 16,-3 3-1-16,3 6-5 16,-2 5-4-16,1 3-3 0,3 5-2 0,-2 2-1 0,4 0-5 15,1 1 0-15,1 0 8 0,4-1 4 16,1-1 6-16,2-8 0 0,2-4-5 16,1-11-5-16,3-10 4 0,-3-9 5 15,-1-10 9-15,1-4 19 0,-3-6 27 0,2-5 23 0,0-7 8 0,1-1-13 0,5-10-22 16,1-5-23-16,4-6-16 0,-3-1 0 0,-3-4-6 15,-2 2 3-15,-6 0 13 0,-2-1-10 16,-2 0-5-16,0-4-8 0,0-1-19 0,-2 4 2 16,0 5 3-16,-2 7-4 0,-1 7 7 0,0 8-1 15,0 3-9-15,-1 3-15 0,1 4-33 0,-1 0-16 16,1 6 9-16,1 5 16 0,-1 8 29 16,2 6 16-16,-1 4-4 0,1-2-2 0,3 5 3 15,-1 1-1-15,0-1 2 0,2 2 5 16,3-5-5-16,3-4 1 0,4-5 3 0,1-6-2 0,3-6 6 15,4-1 3-15,0-6 3 0,6-6 1 16,1-3 2-16,-1-4-2 0,4-4 0 16,0 0 3-16,-1-6-4 0,-2-1 2 0,0-3 1 0,-5-2-4 15,-5 0 4-15,-7-1-1 0,-2-2 4 16,-4-4 4-16,-4 1-9 0,-2 0-2 0,-7-1-5 16,1 1 1-16,-6 1 2 0,-2 0-1 0,-4 1-1 0,2 3-6 15,-4 1 0-15,0 5-3 0,3 4 1 16,-1 4-2-16,4 4 1 0,3 2 0 15,0 1-2-15,7 2-5 0,0 3-4 0,2 1-23 16,0-1-47-16,2 2-39 0,3 0-62 0,3 4-130 16,10 2-297-16,4 2-886 15</inkml:trace>
  <inkml:trace contextRef="#ctx0" brushRef="#br0" timeOffset="84753.6479">17389 13009 1162 0,'-9'-5'484'0,"1"2"-410"16,1-1 56-16,5 2 60 0,5 1-8 0,2-5-33 16,2-4-69-16,7-6-65 0,7-5 4 0,9-2 7 15,7-2 2-15,5-2-4 0,8 2-2 16,1-2-7-16,0 1-1 0,-4-1-2 0,-1 2-3 16,-6-2 5-16,-2 2 2 0,-3 0 4 15,-8-1 6-15,-4-1 2 0,-6 0 2 16,-6-4-6-16,-5 3-6 0,-5-2-3 15,-5 1-7-15,-5 3-2 0,-6 0-4 0,-3 6-5 16,-5 2 0-16,0 6-2 0,0 6 3 16,0 4-6-16,-1 3 0 0,2 6-5 0,-1 5-1 0,2 8 6 0,1 5 1 15,1 6 5-15,4 9 6 0,-1 5-4 0,6 5 1 16,3 1 0-16,4 4-3 16,5 3 3-16,5-1-1 0,2 4 2 0,2-2 0 15,1 1-2-15,5-2 2 0,-2-1 0 0,2-2-2 0,3-4 2 16,-5-4 0-16,2-9-3 0,-7-7-3 0,0-8 4 15,-4-11-1-15,-1-3 13 16,-5-7 30-16,5-3 34 0,-5 0 37 0,1-4-15 16,0-6-27-16,1-8-35 0,1-7-33 0,2-6 4 0,-2-5-1 0,3 3 0 15,-2-5-4-15,2-1 1 16,-2 3 2-16,5 0-2 0,-2 6 0 0,1 3-2 0,-1 5-2 16,0 6 0-16,-2 5-5 0,2 5-12 15,-5 7-9-15,4 3-2 0,0 8 4 0,4 5 13 16,4 5 6-16,-1 7 4 0,4 1 1 0,-3 2 1 15,3 1-1-15,-4 0 1 0,4 0-2 16,-3-1 1-16,4-2 2 0,0-5-2 0,0-4 3 16,2-5 1-16,-3-5 0 0,3-3 5 0,-3-6 1 0,-2-2 5 15,3-4 5-15,-3-6-1 0,-2-1 2 16,0-2-2-16,-3-4-3 16,-2 0 1-16,-1-3-4 0,-1-1-2 0,-5 0-1 15,2 4-1-15,-6 2 1 0,2 8 1 0,-1 3-2 0,-1 3-6 16,1 2-11-16,2 0-16 0,-3 2-4 0,2 4 5 15,-1 3 7-15,-1 4 14 0,1 3 2 0,3-1-2 16,2 2 1-16,4 0-1 0,0-4-1 16,4 1 4-16,-1-3 1 15,4-1 4-15,2-6 2 0,3-2 0 0,1-2 0 0,0-5-1 16,2-1 3-16,-1-5-2 0,-3-1 3 0,0-3 1 0,-4-1 0 16,0-1 2-16,-4-4-3 0,-3-3-2 0,2-1-1 15,-5-2-2-15,0-5 1 0,-3-3-3 16,-1-5 0-16,-1-3 2 0,1-3-2 15,-1-3 2-15,-1 1-2 0,-1 5 1 0,2 5-1 16,-2 8-1-16,-2 9 3 0,2 7 0 0,1 7 1 0,-1 3-6 16,2 3-12-16,0 2-16 0,1 0-7 15,-2 6 5-15,2 8 11 0,0 2 16 0,2 8 6 16,2 3-3-16,0-1 0 0,6 3 1 0,2-1 0 16,-1-1 0-16,5 1 0 0,0-4-2 0,2 3 0 15,1 0 1-15,0-1-3 0,-1-1-9 0,-2 0-28 16,-1-3-44-16,-5-1-49 0,0-1-72 15,-1-4-99-15,-3-5-121 16,-4-1-159-16,0-6-166 0,-6-3 8 0,-4-5 742 0</inkml:trace>
  <inkml:trace contextRef="#ctx0" brushRef="#br0" timeOffset="84922.3219">18435 12874 1 0,'-27'-28'0'0,"-5"-13"498"16,-9-6-20-16,8 6-75 0,7 11-71 0,5 4-53 15,1 6-58-15,5 5-44 0,2 1-41 16,4 8-41-16,4 3-25 0,4 0-34 0,1 1-45 15,3 5-17-15,5 1-8 0,3 3 8 0,7 3 25 16,8 7-6-16,1 2-50 0,7 2-108 16,4 3-224-16,2 2-437 0,0 0-359 0</inkml:trace>
  <inkml:trace contextRef="#ctx0" brushRef="#br0" timeOffset="85362.4889">18470 13000 1553 0,'-8'2'113'0,"-3"0"-62"0,1 2 4 0,5-2 25 15,4-1 35-15,3-1 6 0,0 0-31 16,4 0-15-16,4-1-30 0,8-1-11 0,9-2 9 16,9 2-28-16,3 1-9 0,8 1-8 15,-1 0-19-15,2 1-48 0,1 1-112 0,2 1-122 16,-1-1-148-16,-3-1-108 0,-3 0 40 0,-7-2 229 16,-7 0 290-16,-9 0 0 15,-6 0 0-15,-8 1 0 0,-6 0 1 0,-2 1 405 0,-1 0 25 0,-2 0-82 16,-1 1-124-16,-5 1-74 15,-1 0-21-15,-2 2-12 0,2 0-12 0,1-1-21 0,5-1-30 16,1 0-24-16,4-1-11 0,3 1 3 0,2 0 11 16,4 1 17-16,4-3 6 0,7 2 0 15,8-7-7-15,8-1-8 0,5-3-8 0,2-6-6 16,3-2 1-16,2-6-6 0,-3 1 3 0,-4-1 6 16,-8 1 12-16,-10 1 19 0,-8 1 12 15,-10 2-4-15,-5-2-13 0,-10 0-19 16,-9 1-20-16,-3 2-8 0,-15 0-3 0,-7 3-1 0,-2 6 5 15,-5 5 1-15,0 4 6 0,2 5 4 16,-2 7-5-16,0 5 5 0,-1 5-7 0,-1 6-4 0,2 2 2 16,8 6-8-16,5-3-2 15,12-2 0-15,11-3-6 0,11-6 3 16,7-1 1-16,9 1 3 0,8-4 5 0,10 0 1 0,10-4 0 0,10-1-1 16,7-1-1-16,5-4-4 0,8 1-3 0,2-1-7 15,2-1-32-15,-4 1-54 0,-2-1-117 0,-5 3-294 16,-4-1-547-16,-7 0-276 0</inkml:trace>
  <inkml:trace contextRef="#ctx0" brushRef="#br0" timeOffset="85949.7955">16753 16027 2028 0,'-2'-5'16'0,"0"0"-18"0,1-1-12 0,1 5-4 16,3 0 14-16,0-4 17 0,5 0 9 0,9-4 11 16,-2-2-3-16,11-2 3 0,0-4-1 0,10-4-7 0,0-3 2 15,3-6-2-15,2-6 4 0,-1-3 15 16,6-6 10-16,-5-4 16 0,-2-5 7 15,-4-3 0-15,-4 0-5 0,-5-2-14 0,-4 0-11 16,-8-6-11-16,-1-6-12 0,-6-1 2 0,-1-5-8 16,-6 1-1-16,-6 2 1 0,1-1-6 15,-5 4 12-15,-5 6-6 0,1 1-3 16,-3 7-3-16,4 5-11 0,-5 3 12 0,6 8 8 0,0 6 7 0,2 8 5 16,3 10-2-16,5 6-6 0,0 5-14 15,0 2-24-15,2 7-20 0,3 2-2 16,0 9 7-16,1 10 15 0,3 10 21 15,2 8 2-15,0 7 0 0,1 3 4 0,0 5-6 16,2 5-3-16,-1 0-3 0,2 3-6 0,1 1 5 0,-1 1 0 16,4 0 3-16,3-2 5 0,-1 4-7 15,2-3 0-15,-1-2-2 0,1-3-12 0,1-4-32 16,1-5-65-16,-1-1-96 0,4-4-156 0,2-6-232 16,-3-9-328-16,6-3 60 0</inkml:trace>
  <inkml:trace contextRef="#ctx0" brushRef="#br0" timeOffset="86631.561">17779 15525 908 0,'-1'-30'495'0,"-2"-11"-178"0,-3-6-52 16,3 12-48-16,-4 12 6 0,2 6-17 0,-2 5-40 16,-1 5-56-16,1 4-44 0,1 3-29 15,-2 5-27-15,3 5-9 0,-4 6-4 0,-5 2-2 16,2 7 4-16,4 1-4 0,3 2 4 0,0-1 2 16,5 2-2-16,5 0 2 0,1-1-3 15,3 0 0-15,3-1 4 0,4-2 1 0,2-2 0 16,3-5-8-16,1-7-5 0,4-6-5 0,-4-5 7 15,0-4 10-15,-2-5 2 0,-2-6 5 16,-4-4-3-16,-1-2-2 0,-2 0 4 16,-5-2 2-16,-3-1 2 0,-3 2 4 15,-3 3-4-15,0 3 2 0,-4 5 0 0,-4 3-1 0,4 4 2 0,-3 1-5 16,0 3-6-16,-1 0-4 0,0 1-4 16,3 2 0-16,2 1-3 0,2 1-3 0,3 1-1 15,2 0 2-15,4 2 1 0,2-1 2 16,5-1 8-16,4-3 0 0,8-5 4 0,4-4 2 15,6-7-6-15,4-5 0 0,2-4-3 0,2-3 1 0,-4-2-2 16,-1-3-1-16,-3-3-1 0,-7-5 1 16,-4-3-1-16,-3-4 0 0,-8-3-4 0,-6-1 0 15,-1-3 2-15,-6-4 4 0,-5-3 2 16,-3-1-3-16,-2 0 5 0,-7 3-2 16,4 5 4-16,-3 6 11 0,-3 10 5 0,6 7 4 0,-3 5 1 0,6 9-5 15,1 4 1-15,2 5-6 0,4 4-9 16,2 2-22-16,0 3-5 0,1 8-2 15,-1 9 5-15,-1 9 19 0,-1 6-1 0,3 2 1 16,2 3-6-16,2-1-2 16,1 2 2-16,3 0 1 0,-1 1 7 0,1 2 3 15,0-2-5-15,-1-1 0 0,0-1-3 0,-1-2-2 16,1-4 7-16,-3-5-1 0,0-5 1 0,-1-6 0 0,-1-10-2 0,1-4 5 16,-2-2 8-16,2-2 17 0,-1-2 13 15,1 1 13-15,2-5-9 0,5-8-16 0,5-4-13 16,5-4-16-16,0-1 1 15,4 2 1-15,-1 3-6 0,-1 4 2 0,1 1-3 16,-1 7 0-16,2 5 5 0,0 1-2 0,7 4 2 0,-5 6-4 16,2 4-3-16,0 3 3 0,-5 4-1 0,1 3 4 0,-3 3 0 15,-1 1 2-15,-8 0 0 16,-2 1-2-16,-3 0 3 0,-6 2 0 16,-6-1 8-16,-4 2 2 0,-12 1 0 0,0 0-1 0,-13 0-4 0,-3-3-1 15,-6 2 3-15,-3-4-4 0,-2-3 0 16,0-4-8-16,5-6-10 0,3-3-16 0,4-3-26 15,8-8-31-15,5-4-36 16,5-8-43-16,6-3-105 0,6-5-180 0,7-5-396 0,9-3-551 16</inkml:trace>
  <inkml:trace contextRef="#ctx0" brushRef="#br0" timeOffset="87656.4896">18467 15394 1 0,'11'-1'155'0,"3"-1"396"0,4 1-62 15,0-1-84-15,-4-2-33 0,1 1-68 16,-3-3-81-16,0 0-64 0,4-2-51 0,0-1-39 15,5 1-19-15,3-4-17 0,1-1-9 0,2-2-3 16,-1-3-8-16,3 2 0 0,-2-4 2 0,2-1-4 16,-2 0 2-16,-1-5-5 0,-2 1 1 15,-4 0-1-15,-2-2 2 0,-5 2 1 0,-3 2 2 16,-4 2 0-16,-5 5-4 0,-6 5-4 0,-4 3-6 16,-5 5-8-16,-6 5 2 0,-5 6-2 15,-6 5 1-15,-5 8 8 16,-2 3-1-16,0 9 4 0,3 2 1 0,-1 0-5 0,3 5 2 15,7 1-2-15,5-3 2 0,3 0 4 0,10-6 0 16,4-1 1-16,4-2-2 0,5-3-2 0,6 0 0 16,7-2-1-16,8-2 5 0,5-1-1 0,8-6 4 15,5-4 1-15,6-5-2 0,4-5 5 0,2-6-5 16,1-3 2-16,-1-5 1 0,-1-6-2 0,1-4 3 16,-6-4-1-16,-4-4 2 0,-9-5 7 0,-4-2-1 15,-8-8 3-15,-8-7-6 0,-7-7-5 16,-1-4-4-16,-9-4-2 0,-2-4 5 15,-5-4-2-15,-3 0 2 0,-2-1-3 0,-2-1-5 0,-2-2 1 16,1 2 0-16,-2 1 1 0,2 5 4 0,1 6-4 16,-1 12 0-16,2 10-2 0,1 10 0 15,2 14 2-15,2 5-2 0,3 9-8 0,3 4-26 16,1 5-6-16,-3 8 2 0,0 12 6 16,-4 13 26-16,-3 9 5 0,0 8-1 15,4 5 2-15,-2 5-2 0,3 3 0 0,2 0-1 0,4-2 0 0,3 0 3 16,5-4-2-16,2 1 0 0,9 0-4 15,-2-1 0-15,6-1 2 0,0-1 1 16,4-2 3-16,2-6 0 0,3-9-1 0,6-10 3 16,1-10 2-16,-2-11 4 0,-1-9 5 0,-3-11 4 0,-7-4 3 15,-1-8-5-15,-5-4 0 0,-3-6-6 16,-2 0 0-16,-6-1 3 0,-3-1-4 0,-4 1 5 16,-2 1-4-16,-2 6 0 0,-2 4 6 15,0 6 1-15,-2 6 5 0,4 5-3 16,-2 2-10-16,0 3-12 0,4 0-11 0,-1 5 0 0,0 5 1 15,0 2 9-15,-1 6 3 0,4 2-4 0,0 0 6 16,5 1-5-16,3 1 2 0,3 2 5 0,6 0-6 16,-1-2 4-16,2-2-1 15,3-2-1-15,0-1 4 0,2-4-3 16,1-2 2-16,2-4-2 0,-3-5 1 0,0-1 0 16,-3-6 0-16,-1-4 6 0,-2-3 0 0,1-6 4 0,-5-5 1 0,1-7-4 15,-6-8 4-15,-1-4-9 0,-5-10 6 0,-2-3 2 16,-4-8-10-16,-2-2 7 0,-5-4-7 15,-1-1-4-15,-5-1 6 16,0-1-4-16,-3 4 2 0,0 2 2 16,-2 7-7-16,-4 9 4 0,2 7-4 0,2 8 0 0,1 11 3 0,4 8-2 15,2 5-1-15,3 5-6 0,2 4-9 0,1 4-8 16,-2 6-2-16,1 11 7 0,-1 8 6 0,0 11 8 16,4 8 4-16,1 6-1 0,5 6 3 0,2 7-1 15,6 3 2-15,0 2 2 0,3 0-4 16,0 0 2-16,6 1-6 0,-5-1 0 0,5 1 4 15,0-1 0-15,0-6 4 0,6-3-2 16,-2-14-1-16,4-8-2 16,1-11 1-16,-2-12 4 0,-1-7-4 0,-3-10 11 0,0-8 2 0,0-6-1 0,3-8 12 15,-1-4-11-15,-2-7 0 0,-4 0 2 16,-2-5-7-16,-1-2 5 0,-4-2-3 16,-4 0 0-16,0 5 4 0,-4 1-5 0,-4 7 6 0,-2 9-4 15,1 6-2-15,-1 10-3 0,0 3-8 16,2 3-5-16,-1 4-8 0,-3 4 4 0,-3 6 3 15,-2 5 2-15,2 3 7 0,3 2-8 0,4 2 3 16,3 1 2-16,5 2-9 0,4 5 1 16,5-5-33-16,2 5-60 0,6-3-90 0,0-4-175 15,5-2-644-15,3-6-632 0</inkml:trace>
  <inkml:trace contextRef="#ctx0" brushRef="#br0" timeOffset="87829.3261">20209 14740 964 0,'-23'-33'507'0,"-5"-10"-400"0,-8-5 29 16,7 14 18-16,9 8-3 0,3 4-19 0,6 7-47 16,3 5-58-16,6 4-106 0,2 7-32 0,3 6-21 15,6 5-68-15,5 5-20 0,7 5-158 0,3 2-247 16,6-1 108-16,2 2 517 0</inkml:trace>
  <inkml:trace contextRef="#ctx0" brushRef="#br0" timeOffset="88560.1086">20316 14802 473 0,'-15'-2'696'0,"-2"-3"-219"0,-8-3-116 0,5 2-72 0,2-2-52 16,5 1-39-16,2 3-38 0,2 0-26 0,3 0-32 16,4 2-31-16,5 1-21 0,0 0-36 15,0 1-21-15,5-2-2 0,3 1-4 0,6 1 5 0,9 1 5 16,4 5-1-16,-1 3 0 0,4 6 2 16,-3 4 3-16,-2 0-3 0,-2 5 3 0,-2 2-3 15,-6-1-4-15,-4 2 2 0,-1 0-4 0,-5-1 3 16,-3 0-1-16,-3-4-1 0,-4-5 8 0,-2-5-2 15,0-1 9-15,-3-5 6 16,1-5 3-16,1 1 11 16,0-4 2-16,0-2 3 15,0-3 1-15,-1-3-6 0,-2-3-2 0,5-5-6 0,-4-4-6 0,6-2-2 16,2-3-1-16,6 0-3 0,-1-1-5 0,1 5 2 16,4 1-3-16,-1 5-4 0,3 4 5 0,-5 4-7 0,0 4-2 0,1 2-3 15,2 6-10-15,-1 1 5 0,2 6 0 0,5 5 5 16,-1 5 5-16,0 4-1 0,3 3 3 15,-3 1-2-15,5 1 2 0,2 1-5 0,-1-1-9 16,6-1-9-16,5-6-18 0,7-3-5 0,2-8 4 16,2-9 6-16,-2-4 21 0,-5-7 10 0,-3-5 8 15,-7-4 7-15,-2 0-1 0,-9-5 10 16,-2-2 4-16,-9-4 5 0,-6 1 6 0,-7-1-1 16,-4 2 2-16,-3 1 0 15,-5 5-5-15,1 6-3 0,-3 2-9 0,-2 4-6 0,2 6-9 16,0 3 1-16,-4 7-2 0,7 2-4 0,-1 4 9 0,5 4-9 15,4 3 1-15,0 1 1 16,5 3-6-16,5-1 5 0,2-2-2 0,6 1 4 0,3-6 6 16,0-1-5-1,1-2 6-15,5-4-3 0,-2 0-4 0,0-6 2 0,3-3 1 0,-1-1 2 0,-2-3 5 16,-2 0 2-16,-2-4 2 0,-1-3 0 0,0-1 0 16,-4-5 0-16,2 0-3 15,-2 0 1-15,0 1-9 0,-1 0 5 16,2 3-5-16,-4 4-5 0,2 1 5 0,-1 6-15 0,-2 2-12 0,0 2 3 15,3 4-4-15,2 4 9 0,3 5 13 16,0 6 1-16,-2 6 4 0,2 7-1 0,-1 6 5 16,-1 7-6-16,-3 5 1 0,1 2 0 15,-3 1-1-15,-1 0 2 0,0 2 0 0,-1-1 0 16,-2-2-2-16,-5 4-2 0,-1-2 3 0,-7 2-6 16,1-1-1-16,-7 2-1 0,-3 0-4 0,-3-4 3 15,-7-2 0-15,0-4 5 0,-7-1 7 0,-4-4-1 16,2-7 2-16,2-9 0 0,6-13 1 15,6-9 15-15,6-12 9 0,5-8 2 0,5-11-3 0,6-8-9 16,1-12-10-16,12-7-5 0,5-9-4 16,10-7 0-16,10-7 3 0,9-7-3 0,10-3-2 15,9-2-7-15,4 4-13 0,2 4-20 16,3 8-29-16,-5 13-56 0,-2 11-118 16,-1 15-320-16,-5 11-808 0</inkml:trace>
  <inkml:trace contextRef="#ctx0" brushRef="#br0" timeOffset="90040.1585">18123 11797 2951 0,'-22'-19'5'0,"-6"-6"13"15,0 1-6-15,11 10-6 0,10 8 3 16,4 0-5-16,1 1-5 0,4-3-9 0,1 1-6 16,2-6-4-16,9 0 2 0,-1-8 8 0,10-1 1 15,5-7 7-15,3 0 2 0,4-4 2 16,0-3 6-16,3-5-2 0,5-4 1 0,4-5 0 15,2-2-3-15,-1-1 1 0,5-6 1 0,1 0 0 16,3-3 3-16,3-3 0 0,2-1 3 16,4-5 0-16,4-7 5 0,0-3 1 15,5-5 4-15,3-5 11 0,4-6 0 16,5-1 6-16,8-6 0 0,4 0-6 0,11-8 1 16,2 0-3-16,9-4 0 0,-2-1 0 0,2-1-3 0,1 5-4 15,1 1-4-15,2-3-4 0,-1 2 1 0,2 1-4 0,-2-2-2 16,-1 3-1-16,-1 3-8 0,0 3 1 0,0 3-3 15,-5 0 2-15,1-2 0 0,-1 1-1 16,-1 2-1-16,3 1-3 0,0-1-1 0,0 2 3 16,2-3-1-16,0 0 4 0,1 0-4 0,0-1 1 15,0 4-4-15,-2 5 0 0,-6 0 5 16,-2 6 0-16,-9 2 3 16,-4 4-3-16,-6 1-1 0,-6 3 0 0,-9 3 0 0,-2 4 1 15,-10 3-2-15,-5 3 2 0,-2 1 1 0,-3 6-2 0,-8 1 3 16,0 6-1-16,-5 0-1 0,-3 1 2 15,-1 2-1-15,-5 3-1 0,-1 1-1 0,-4 7 9 16,-3 2-8-16,0 6 0 0,-6 1 2 16,-5 1-10-16,3 4 8 0,-6 2 1 0,-2 3-3 15,1 2 7-15,-4 5-4 0,-3 2-1 0,1 2 1 16,-3 3-6-16,-1 3 0 0,-2 0-2 0,0 2-5 16,0-1-8-16,-2 1-8 0,0-1-9 0,3 0-5 15,-1 0 2-15,0 1-5 0,0-1 7 16,-5 3 14-16,-3 1 4 0,-4 4 18 15,-6 2 3-15,-4 0-2 0,-6-2 9 16,-2 1-5-16,-5 1 1 0,-2-1 1 0,-1-1-7 0,-2-2 8 0,-2-4 0 16,-3 1-1-16,-3-3-1 0,4 0-1 0,-4 0-3 15,-1-1 2-15,0-1 6 0,0 0 0 0,7-2 2 16,2-2 3-16,8 2 0 0,6 0 4 16,6-1 5-16,10 3 1 0,2 0 4 15,7 1-4-15,2-2-7 0,1 3-4 0,0 4-14 0,0-5-5 16,5 1-10-16,-3 0-10 0,-2-4-1 15,8 5 4-15,11 3 9 0,10-1 10 0,14 3 5 16,15 0 3-16,7 0-2 0,2 2 2 0,10 1-1 16,3 2-1-16,0 0 0 0,2 4-3 15,-4 0 4-15,-5 4-3 0,-8 1 0 0,-11 0 1 16,-9 0-4-16,-10 1-1 0,-5-1 1 0,-5 3 1 16,-6 5 5-16,-7 2 2 0,-3 4 1 0,-8 1 2 15,-2 4 2-15,-4 0 2 0,-6 4 2 0,-5 4 0 16,-4 1-3-16,-1 5-3 0,-4 3-4 0,2 1 0 15,0 1-3-15,4 2 0 0,-1-1-4 16,8 3-15-16,3-1-49 16,5-1-112-16,6-3-206 0,6 2-712 0,2-7-524 15</inkml:trace>
  <inkml:trace contextRef="#ctx0" brushRef="#br0" timeOffset="90280.8674">21295 11511 1 0,'21'12'0'0,"11"8"0"0,17 6 0 0</inkml:trace>
  <inkml:trace contextRef="#ctx0" brushRef="#br0" timeOffset="93445.9848">22494 14208 1393 0,'1'-10'163'0,"0"-4"-164"16,1-1 49-16,1 9 20 0,-3 2 8 0,0 2 6 15,0-1 4-15,0 0 27 0,0 2 15 0,-3-2 2 16,1 3-19-16,1 3-40 0,0-3-17 16,1 0-19-16,-1 0-11 0,0 0-1 0,1 1-10 0,-1-1 1 15,1 0-2-15,-1 0 1 0,-2 0 2 16,3 0 5-16,-1 0 8 0,1 1 6 0,0-1 9 15,-1 0 3-15,1 0 1 0,0-1 6 0,0 1-8 16,1 0-2-16,-1 0-2 0,0 0-8 16,0 0-1-16,0 0-4 0,0 0-2 0,0 0-5 15,-1 0-1-15,1 0-1 0,-1 0-4 0,1-1-1 16,-2-3-32-16,-14-3-6 0,1-2-1 16,-11-1-8-16,3 1 35 0,3 1 0 0,0 1-2 15,-1 1 13-15,1-1-13 0,-1-1 4 16,2 2 3-16,-1 0-7 0,1-4 8 15,-2 2-2-15,-2-1-3 0,-5-3 4 0,3 1 0 0,-4-2 2 0,-2 0 1 16,1-2 3-16,0 0-2 0,-2-2-2 16,1-1 1-16,-5-2-6 0,0 0 3 0,-1-3-1 15,-5 1-3-15,-3-2 5 0,0-2-7 16,-6-2 0-16,-4-1 2 0,0 1-6 0,-4-4 6 16,0 3-3-16,-5-1 0 0,2 1 6 0,-4 2-5 15,0-5 2-15,0 4 0 0,1-3-3 0,1-1 2 16,3 1-1-16,0 2 2 0,4-2 2 0,3 1 1 15,-2-1 0-15,2 2-1 0,3 0 1 16,-1-1-5-16,3 2 0 0,2 2 2 0,1-1-4 16,1 1 2-16,2 0 1 0,2 0 0 0,8 1 4 0,-1-4-3 15,2 1 2-15,1 2-1 0,2-3-1 16,2 5-2-16,1-1 0 0,2 3-1 0,3 1 1 16,1-1 1-16,1 2 2 0,2 2-2 0,-3-1 3 15,2 0-3-15,0 1-2 0,-1 1 3 16,3-1-5-16,0 2 3 0,-1-1 1 15,4 1-1-15,-5-1 5 0,6 1 0 0,-3-1-2 0,1-2 3 16,1 0-7-16,0 1 0 0,-2 3-2 16,4-1 0-16,0 2 3 0,-2 2 0 15,0-1 0-15,0 0-1 0,1-1 1 0,-1 3 0 16,0-1-1-16,1 4 4 0,-1-1-3 0,3 0-1 16,-2 0 3-16,-1-2-6 0,1 0 5 0,4 1 1 15,-1 2 1-15,2 2 1 16,-1-4-2-16,2 3 0 0,0 3-3 0,2-1 3 0,2 3 1 0,-1 0-1 15,3 0 2-15,-1 2-2 0,1 0-2 0,0 0-1 16,1 0-1-16,-1 0 0 0,0 0-2 0,0 0 0 16,0 0 3-16,0 0-5 0,0 0 5 15,0 0 0-15,0 0-1 0,0 0 2 0,0 0-3 16,0 0 2-16,0 0-3 0,0 0 0 0,0 2 2 16,0-2 1-16,0 0 1 0,0 0 1 15,0-2-2-15,0 2 2 0,0 0-2 0,-1 0 4 0,2 0-3 16,-1 0 1-16,0 0 6 0,1-1-2 15,-1 1 4-15,0-2 2 0,0 2-2 0,0 0 2 16,0 0-3-16,0 0 0 0,0 0-3 16,0 0-1-16,0 0 1 0,0 0-1 0,0 0-1 15,0 0 1-15,0 0-3 0,0 0-1 0,0 0-2 16,0 0 1-16,0 2-1 0,-1-2 1 0,2 0-1 16,-1 0-1-16,0-2 4 0,0 2-5 15,0 2 3-15,0-2 0 0,0 0-5 0,0 0 5 16,0 0-2-16,0-2 2 0,-1 4 0 0,1-2 0 15,0 0 0-15,0 1 0 0,0-2-1 0,-1 1-2 16,1 0-2-16,1 0 1 0,-1 1-2 0,0-1 0 16,0 0 2-16,0 0-1 0,0 0 2 15,0 0-1-15,0 0-1 0,0 0 3 0,0 0-3 16,0 0 1-16,0 0 1 0,0 0 0 16,0 2 2-16,0-2 1 0,0 0-1 15,0 0 3-15,0-2-3 0,0 2-1 0,0 0 1 0,0 0-1 16,1 0 1-16,-1 0 2 0,0 0 1 0,0 0-3 15,0 0 4-15,0 0-3 0,-1 0-2 0,1 0 4 16,0 0-5-16,0 0 2 0,-1 0 0 16,1 0-3-16,0 0 4 0,0 0-1 15,0 0-1-15,0 0 1 0,0 0-2 0,0 0-1 0,0 0 1 16,0 0 0-16,0 2 0 0,0-2 3 0,0 0 1 16,0 0-1-16,0-2 2 0,0 2 0 0,0 0-2 15,0 0 2-15,0 0-4 0,0 0 2 16,0 0 0-16,1 0-2 0,-1 0 4 0,-1 0-1 15,1 0 0-15,0 0 1 0,0 0-4 0,0 0-1 16,0 0 3-16,0 0-1 0,0 2 2 16,0-2 1-16,1 0-3 0,-1 0 0 0,0-2 4 0,0 2-3 15,0 0-1-15,0 0 3 0,0 0-4 0,0 0 2 16,0 0 0-16,0 0-2 0,0 0 6 16,0 0-4-16,0 0 1 0,-1 0 1 0,1 0-8 15,0 0 4-15,0 0-2 0,0 0-1 0,0 0 1 16,1 0 2-16,-1 0 1 0,0 0 1 15,0 0 1-15,0 0-1 0,0 0-1 16,0 0 0-16,0 0-4 0,0 0 5 0,0 0 1 16,0 0-1-16,0 0 9 0,0 0-8 0,0 0-1 15,0 0 3-15,-1 0-6 0,1 0 4 0,1 0 0 0,-1 0-3 16,0 2 5-16,0-2-3 0,0 0 2 16,0 0 0-16,0-2-1 0,0 2-1 0,0 0-1 15,0 0 1-15,0 0-7 0,0 0 7 16,1 0 0-16,-1 0-1 0,0 0 7 0,0 0-6 15,0 0-1-15,0 0 2 0,0 0-6 0,0 0 4 16,0 0 0-16,0 0 0 0,0 0 4 16,0 0-1-16,0 0 1 0,0 0 0 15,-1 0 2-15,2 0-2 0,-1 0-1 0,2 0 5 0,-2 0-4 16,0 0 2-16,0 0 2 0,-2 0-3 0,4 0 4 16,-2 0-5-16,0 0-1 0,0 0 2 0,0 0-9 15,0 0 6-15,0 0 0 0,0 0-2 16,-2 0 7-16,2 0-4 0,0 0 1 0,0 0 1 15,0 0-2-15,0 0 5 0,0-1 0 0,0 1 4 16,0 0 0-16,-1 0 0 0,1 0 3 0,0-2-1 16,0 2 8-16,0 0 0 0,-2-5-22 15,-5-6-1-15,0-6-10 16,-6-7-4-16,2 2 17 0,0 1-3 16,-1-1 7-16,-6 0-4 0,3 0 0 0,-3 1 1 0,1 2-8 0,-1-2 4 0,-1 0 1 15,-1 0 1-15,-2-1 0 0,2-1 1 16,0 0 0-16,2-1 0 0,1 3 5 0,4 1-5 15,1 4 0-15,2 4 2 0,4 1-9 16,-2 2 7-16,6 2 1 0,-2 1-2 0,2 1 6 0,-1 1-4 16,2 0-1-16,-1 3 3 0,2-2-5 15,-1 0 0-15,1-1-1 0,0 2 0 0,-1 1 1 16,1 0 2-16,0-1 2 0,0 1-1 0,0-1 1 0,0 2-7 16,0 0-3-16,0 2 3 15,0-2-8-15,0 1 4 0,0-1 0 0,0 0-5 0,0 0 3 16,0 2-6-16,0-2-5 0,0 0-8 0,0 1-15 15,0 0 3-15,0 5 9 0,1 4 9 16,0 7 20-16,1 9 1 0,-2 6 3 16,0 3-2-16,0 9 0 0,-3 4-1 15,2 3-2-15,-3 4 3 0,2 4-2 0,-7 0 3 0,5-1 0 0,-2-3 0 16,1-8 3-16,0-5-1 0,3-8-2 16,-1-7 2-16,2-4-6 0,1-5 3 0,0-7 1 15,1-4 0-15,2-6 9 0,-3 0 11 0,0-1 14 16,1-1 13-16,0 1 10 0,0-1-4 15,2-8-15-15,1-5-14 0,2-9-18 0,2-4-4 16,3-5 3-16,-1 1-5 0,0-1 5 0,4-5-3 16,-1-1 0-16,2-3 2 0,1-3-6 0,3-5 2 15,-1-3 0-15,6-2-1 0,3-3 4 16,0 3 0-16,1 2-1 0,1 4 1 0,-6 9-2 16,0 8-1-16,-7 6-3 0,-2 9 0 0,-2 5-7 0,-4 4-1 15,-1 3-5-15,2 3-4 0,3 3 6 16,3 2-1-16,4 7 6 0,6 2 4 15,5 7-5-15,1 3 4 0,3 0 2 0,2 4-2 16,0 0 7-16,0 5-1 0,5-1 2 16,-1 2-2-16,2 1-2 0,0-2 2 0,-3 1-4 0,-3-4 0 15,-3-2-11-15,-2-1-24 0,-2 2-32 0,-7-5-55 16,-1 2-60-16,-5 0-81 0,-2-3-208 16,-4-1-547-16,-1-1-338 0</inkml:trace>
  <inkml:trace contextRef="#ctx0" brushRef="#br0" timeOffset="94339.8706">21938 8962 1385 0,'-2'-19'82'15,"-1"-2"8"-15,-5-5-5 0,-1 10-27 0,-2 5-24 16,1 2-38-16,-1 3-39 0,-7 2-23 16,-2 3 1-16,-4 5 6 0,-6 3 16 0,-7 5 8 0,-3 10-3 15,-3 5 7-15,-7 6 10 16,0 7 20-16,-1 6 16 0,-1 4 20 0,1 2 22 0,2-1 15 15,6 3 12-15,9 0 2 16,6 1-2-16,9-1 0 0,10-3 9 0,10-2 18 0,9-6 2 16,11-4 7-16,12-2-10 0,7-4-21 15,11-3-9-15,6 0-22 0,13-5-14 0,1 1-9 0,4-2-11 16,4 2-2-16,0-1-7 0,-6 1-3 16,-5-1-7-16,-8-1 0 0,-10 2-2 0,-11-2-4 15,-7 1 4-15,-10-1-1 0,-10 1 4 16,-1 4 6-16,-8-1 3 0,-6 1 10 0,-8 3 7 15,-2 2 4-15,-13 1 1 0,-3 0-7 0,-5 1-6 16,-9 1-5-16,-4-1-1 0,-8-1-3 16,-8-2-1-16,-2-4 0 0,-2-2-8 15,-1-3 2-15,0-4 0 0,4-4-3 0,2-5 5 0,3-5-4 0,4-4-1 16,5-4-3-16,6-4-5 16,6-5-7-16,5-5-20 0,6-5-37 0,4-4-55 0,7-6-107 15,4-8-185-15,11-3-406 0,8-7-619 16</inkml:trace>
  <inkml:trace contextRef="#ctx0" brushRef="#br0" timeOffset="94690.0117">21642 8603 2182 0,'8'-40'59'0,"-2"-6"29"0,1-4 21 15,-1 22 10-15,-5 15-14 0,-1 9-42 0,-1 4-63 16,-1 0-101-16,0 5-5 0,-2 7 8 0,-4 12 31 15,-4 11 76-15,-8 17-2 0,-3 12 4 0,-6 11 3 16,0 10-2-16,5 8 9 0,-2 4 1 0,5 3 2 16,3 1 3-16,5 4-3 15,3-3 5-15,7 5-1 0,3 2 4 0,2 5-3 16,0 1-8-16,2-4-2 0,1-3-8 16,3-9-1-16,-1-6-3 0,0-9-2 0,1 0 3 0,-1-11-3 0,-4-3 0 15,-1-7 0-15,4-8-1 0,-5-4 1 16,-2-5 4-16,-2-2 1 0,-3-1 0 15,-3-5 1-15,-1 2-3 16,-3-4-3-16,-2 0 4 0,1-3-6 16,0-6-1-16,-1 0 0 0,4-4-8 0,1-1 1 0,0-3-19 0,3-3-32 0,4-1-53 15,1-2-76-15,3-1-92 0,1-2-206 0,6 2-399 16,4-6 94 0</inkml:trace>
  <inkml:trace contextRef="#ctx0" brushRef="#br0" timeOffset="105237.776">5298 14005 1159 0,'-10'-8'128'0,"-3"-3"-33"0,-1-3-7 0,7 10 45 0,2 2 0 16,4 1 20-16,1 1 18 0,1 1-25 16,2-1-18-16,-1 0-35 0,-1 0-41 0,0 0-35 15,1 0-31-15,-1 0-22 0,0 0 15 16,8 0 11-16,8 0 19 0,13-1 19 0,14-1-7 0,8-3-3 15,9-1-3-15,1-2-1 0,6-3-5 16,0 1 2-16,-1 0 2 0,3-3-1 16,-4 2 2-16,-4-2-4 15,-6 2-1-15,-7 1 0 0,-9 2-7 16,-11 2 2-16,-14 3-8 0,-7 1-30 16,-8 2-57-16,-5 1-5 0,-8 3 8 0,-10 0 26 0,-12 1 58 0,-13 2 2 0,-9 4-3 0,-1-1 1 15,-5 2-4-15,5-1 4 0,3 3 0 0,4-3 3 16,10 1 10-16,10 0 2 0,5-3-2 15,9 1-3-15,4-2-9 0,8 1-3 16,3 1 2-16,2 2 3 0,1-1 9 0,1 7 6 0,6 0 6 0,2 0 6 16,2 5 3-16,3 0-4 15,5-1 7-15,3 3-2 0,0 1-5 0,6 4-2 16,2 1-11-16,-1 2-5 0,1 2 2 0,-1 2-2 16,-4 5-1-16,-2 2-1 0,-10 5 0 0,-3-1 3 15,-6 1 2-15,-8 0 3 0,-7 1-1 0,-6 1-1 16,-9 2 1-16,-6-2-2 0,-3-2-4 0,-2-6 2 15,-2-9 0-15,-1-7 4 0,1-8 4 16,4-3-1-16,-3-9 4 0,4-1-2 16,1-3 0-16,0-3 11 0,5-1 0 0,6-2 6 15,0-2 5-15,8 2 3 0,3-4 4 0,3 3 8 0,3-2 4 16,1 3-6-16,3 0-9 0,3 1-16 16,0-2-17-16,2-5-14 0,6-1-12 0,5-4 0 15,12 0 3-15,5 0 2 0,10 1 1 0,5 3-28 16,1 2-61-16,-2 0-103 0,0 2-164 15,-4 0-308-15,3 0-273 0,-9 0 179 0</inkml:trace>
  <inkml:trace contextRef="#ctx0" brushRef="#br0" timeOffset="105628.8113">5829 14640 1196 0,'-10'-22'283'0,"-3"-6"-44"0,-6-4 4 16,5 7-38-16,8 3-37 0,4-1-14 0,2 0-29 15,2-1-29-15,7-1-17 0,2 5-18 16,5 0-15-16,5 3-10 0,6 6-13 0,4-3-3 15,9 5-8-15,8 4-4 0,-5 1-3 0,6 8-3 16,-7 5-1-16,3 5-2 0,-2 4-1 0,-2 7 2 16,-1 2 0-16,-8 3 2 15,-6 1 0-15,-11 4-3 0,-5-1-2 16,-7 5-1-16,0-5-3 0,-9 7 1 0,-4 0 1 16,-4-3 1-16,-5 1-1 0,-2-9-1 0,4-9 4 15,4-9 11-15,5-7 22 0,4-4 12 0,1-5 2 16,1-4-6-16,-5-1-19 0,3-9-8 0,0-4-7 0,3-3 4 15,5-6-1-15,3-1-2 0,1-1 1 0,6 0-7 16,2-2-2-16,2 3 1 0,4 1-1 16,-1 2 4-16,4 7 0 0,-4 4-1 0,1 4 1 15,2 5-2-15,2 1 2 0,-2 8-4 0,3 5 1 16,1 3-2-16,-2 5-1 0,-1 4 3 16,-4 4-3-16,-6 2 2 0,2 1 2 0,-5 3-4 15,-1 1 4-15,-2 4-1 0,-4-3-2 0,0 4 6 16,-5-1-4-16,2-1 1 0,4-4-11 15,-3-3-44-15,6-6-64 0,2-7-118 0,9-4-250 16,4-5-516-16,9-11-259 0</inkml:trace>
  <inkml:trace contextRef="#ctx0" brushRef="#br0" timeOffset="105887.3558">7363 13908 1811 0,'-12'-25'228'0,"-9"-6"-6"0,-9 0-72 16,0 10-84-16,0 8-30 0,-1 5 9 15,-2 5 16-15,-2 5 4 0,1 4-4 16,-3 6-11-16,2 6-14 0,-3 5-11 0,5 6-9 0,2 5-2 16,3 7-5-16,4 4 0 0,6 6 2 15,0 1-3-15,9 2 9 0,7 1 0 0,2 2 1 16,8 0 0-16,4-1-11 0,3-1 7 16,3-1-1-16,2 1 3 15,3-3 9-15,3-2-11 0,-3 2-2 0,3-2-2 16,-3 3-10-16,-3 1-5 15,-2 1-45-15,-4 2-100 0,-6 1-188 0,-2-2-541 0,-11-3-708 16</inkml:trace>
  <inkml:trace contextRef="#ctx0" brushRef="#br0" timeOffset="106023.3133">6812 14895 1816 0,'-8'-27'219'0,"-1"-7"-90"0,0-2 0 0,7 7-17 0,6 6-43 15,4-2 9-15,6 2 5 0,5 0-10 0,7-1-9 16,6 2-20-16,9-2-18 0,9 3-13 15,6 1-7-15,1 3-3 0,7 4-9 0,-3 2-52 16,0 4-199-16,1 5-548 0,-2 3-765 16</inkml:trace>
  <inkml:trace contextRef="#ctx0" brushRef="#br0" timeOffset="107325.2139">7271 14943 1506 0,'-17'11'110'15,"-5"4"-92"-15,-1 3-2 0,7-7-2 0,10-1-4 16,5-7 9-16,2-2 17 0,1-1 88 0,9 1 38 16,5-1 12-16,9-1 2 0,8-4-78 15,11-8-33-15,0-2-18 0,8-6-11 0,-1-5 7 16,1-2-2-16,-1-5-1 0,-5-4 1 16,-4-3-12-16,-7-6-8 0,-1-2-1 0,-10-7-8 0,-5-4-6 15,-6-7 3-15,-5-6-1 0,-5-5-3 0,-4-5 0 16,-3-1 1-16,-4 0-4 0,-3 1 2 15,1 3 5-15,-2 3 1 0,0 1 6 16,2 6 10-16,-1 7 2 0,1 1-3 0,-2 7-2 16,1 4-6-16,4 6 1 0,-1 8 1 0,0 9 6 15,3 11 0-15,1 7-10 0,3 6-13 0,1 3-37 16,0 3-4-16,0 9 2 0,0 8 8 16,0 11 29-16,0 13-3 15,-1 6 3-15,-1 10 3 0,-3 6-1 0,3 7 2 16,-1 6-6-16,-4 0 3 0,4 1 1 0,-5 3 3 0,4 1 2 0,-2 5-3 15,5 0 1-15,-1 4-3 0,3-5-4 0,1-1 6 16,6-6-2-16,5-8 2 0,3-9 0 0,7-12-3 16,2-14-2-16,9-9 5 0,2-13 6 15,4-11 5-15,5-7 4 0,-3-7-3 0,-1-8-1 16,0-8 0-16,-2-4-2 0,-4-10 6 16,-4-2-3-16,-2-5-4 0,-8-2 0 0,-4-3-7 0,-5-4-8 15,-3-2 9-15,-7-2-3 0,-2-1 1 0,-4 1 4 16,-3 6-5-16,-3 7 1 15,1 6 0-15,-1 10 1 0,1 9 3 16,0 6 2-16,6 7 0 0,0 6-8 0,-2 2-5 0,3 7-7 0,-6 5 0 16,-2 9 9-16,4 6-3 0,-1 7 6 0,1 5-2 15,6 1-3-15,6 3 4 0,2 5 0 16,2 2 2-16,4 3 1 0,1 0-3 16,-1-1-1-16,2-2-2 0,-1 0-4 0,-3-2 2 15,7-6-4-15,-3-10 1 0,7-9 1 0,4-8 4 16,0-8 2-16,4-7 4 15,-3-6 5-15,-1-5-1 0,-4-6 5 0,-2-5-1 16,0-4-6-16,-5-4 5 0,-2-3-1 16,-2-3-1-16,-3-2 4 0,1-4-10 0,-4 3 0 0,-2-7-2 0,1 3-2 0,-1 3 6 15,-4 9-1-15,-2 9 2 0,1 5 2 16,-3 7-3-16,2 5-2 0,1 0-3 16,1 5-7-16,0 2-10 0,0-1-13 0,0 2 1 15,-1 5 4-15,0 9 14 0,-1 5 13 0,-1 9 2 16,6 1 3-16,0 0-7 0,0 0 3 0,6-4-4 15,1-1-1-15,0-1 5 0,0-3-1 0,6-1 1 16,-3-4 2-16,-1-1-4 0,5-5-2 16,-4-1 4-16,-3-2 1 0,1-4 2 0,5-2 7 15,-2-4 3-15,6-4 1 0,1-3 3 0,-2-6-2 16,0-1 0-16,-5-4 1 0,4-4-5 0,-7-2-1 16,0-2-3-16,-3-3-6 0,-1-2 3 0,-4-3-1 15,-2-3-3-15,-1-3 1 0,-2 1-3 0,-3 4-1 16,0 2-1-16,-2 7 5 0,-2 1-4 15,4 6 1-15,-2 8-2 0,-1 3-10 0,-2 3-1 16,3 1-9-16,-6 5-1 0,-1 7 4 0,-5 4-1 16,-2 7 7-16,1 5 2 0,6 5-1 0,-3 6 6 15,8 2 3-15,4 4 2 0,0 0 0 16,5 1 0-16,5-2-2 0,-1-3-1 0,4-4 2 16,3 1 1-16,0-4 2 0,1-1-1 15,7-5-2-15,1-3 2 0,2-3 1 0,4-7 3 0,2-5 3 16,-1-2 1-16,-3-7 3 0,-2-2 0 0,-5-2 1 15,0-5 3-15,-2-2-5 0,-1-4 1 16,-2 1-2-16,2-6-6 0,-3 1 0 16,-4-2-4-1,2-1 2-15,-1 1 1 0,0 1 1 0,-4 1 1 0,3 4-4 0,-3 3 1 0,2 5-2 0,-1 4 0 16,1 1-3-16,3 4-4 0,2 0-2 16,3 5-5-16,5 3 1 0,0 4 5 0,2 6-3 15,-3 1 7-15,2 5-1 0,-2-1 0 16,-2 1 2-16,2-1 1 0,-5 2-1 0,-3-1 0 15,2-2 1-15,-4 0-1 0,-2-3 0 0,-3-3 2 16,-2-5 0-16,0-6 5 0,0-1 11 0,-1-2 10 16,0-3 10-16,3-1-6 0,-1-8-11 0,-1-3-9 15,1-6-9-15,-1 0 2 16,1 0 2-16,2-2-2 0,-1 1 0 0,-1-2-1 16,4-4-2-16,-2-1 2 0,5 0 0 0,1-3 1 0,1 3-3 15,2 4 0-15,-3 7-3 0,-2 5-2 16,1 8-1-16,0 1-5 0,-2 3-1 0,2 2-1 15,2 3-2-15,1 5 4 0,1 5 1 0,1 7 2 16,3 4 4-16,-6 4-3 0,-1 3 5 16,-1 4-2-16,-1-5 1 0,-6 4 4 0,2-6-1 15,-1 1 2-15,-2 0-4 0,1 0-7 0,2-1-32 16,2 1-51-16,3-4-125 0,3-2-227 0,9-5-599 16,9-5-489-16</inkml:trace>
  <inkml:trace contextRef="#ctx0" brushRef="#br0" timeOffset="107520.0483">10172 14284 915 0,'-9'-29'816'16,"-8"-4"-588"-16,-3-6-43 0,-7 15-48 0,-3 10-13 15,-4 8-14-15,-6 6 3 0,-4 5-10 0,0 5-25 16,-1 5-14-16,5 5-25 0,-1 5-19 16,0 8-1-16,1 3-6 0,6 4 4 0,2 5-2 15,2 3-3-15,5 0 0 16,3 1-3-16,9-1 0 0,4-2-3 0,1-2 5 0,8 3 2 15,7-4 1-15,2 2 3 0,5-4-8 0,8 0-2 16,5-4-20-16,6-3-54 0,6-4-92 16,7-5-237-16,7-7-610 0,4-10-467 0</inkml:trace>
  <inkml:trace contextRef="#ctx0" brushRef="#br0" timeOffset="108656.2375">10139 14536 1216 0,'-17'-10'169'0,"-10"0"-7"0,-5-2-27 15,4 8 1-15,7 2 4 0,7 4-22 0,-2 0-42 16,10 1-42-16,2 6-14 0,4 0 6 16,4 2 13-16,3 0 17 0,11 2 3 0,4-2 1 15,7 1-4-15,7-6-9 0,6-2-8 0,2 0-10 16,4-4-5-16,-3-2 0 0,-1-3-2 0,-7-2 4 16,-4-5 0-16,-7-1 4 0,-6-2 3 15,-8-2-1-15,-2-5-1 0,-8 0-5 0,-4-1 4 16,-2 3 9-1,-6 3 9-15,-6 4 2 0,-2 1-9 0,-4 1-20 0,-4 7-14 0,-6 4-6 16,0 8 0-16,-5 4-3 0,0 4 2 0,1 7 0 16,1 2-2-16,8 4 6 0,0 2-4 15,0 0 3-15,7 0-2 0,6-1-3 0,1 5 2 16,6 1 0-16,0 2 0 0,7 0 4 0,3 1-2 16,4-4 0-16,8-2-3 0,6-6 4 15,5-5 0-15,7-5 4 0,9-3 8 0,5-4 0 16,10-7 3-16,1-3-1 0,3-5-2 0,-3-6 4 0,1-4-4 15,-5-1 3-15,-5-5 6 0,-5-3-5 16,-4-3 11-16,-5-4-6 0,-4-4-4 0,-3-3-1 16,-5-2-7-16,-4-2 0 0,-6-1-4 0,-6-2 1 15,-5-2-6-15,-4-2-2 0,-5 1 2 16,-4 3-5-16,-2 0 3 16,-6 6 0-16,2 1-4 0,-4 4 8 0,2 2-7 0,0 7 2 0,4 2 2 15,4 6-6-15,3 3 7 0,-1 5-3 0,9 2 1 16,0 5-1-16,0 1-4 0,7-1-3 0,3 1-3 15,9-1-2-15,12 2 2 16,9 1 2-16,4 3 3 0,1 3-4 0,2-1 7 16,3 1 1-16,-4 0-2 0,3 1 9 15,-3 1-7-15,-4-2 0 0,-4 2 3 0,-6 1-8 16,-6-4 4-16,-10 3-5 0,-6-6-2 0,-7-2 2 0,-5-1-3 16,-4 2 9-16,-2 2 2 0,-6 1-1 0,-9 3 6 15,-3 2-4-15,-2-4 1 0,-2 2-3 16,2-2 3-16,4 0-2 0,-2 1-3 15,5-1 8-15,7 1-10 0,0 0-2 0,8 1 5 0,3 0-10 0,4 0 11 16,4 3-1-16,8 0 0 0,1 0 11 0,8-2-8 16,7-4 6-16,2 1-1 0,5-5-6 15,1-1 4-15,-1-2-3 16,2-1 0-16,-2 0 1 0,-5-1 1 0,-7-2 3 0,-3 0-2 0,-3-2 7 16,-1 2-8-16,-3-2 2 0,-2 0 2 0,-1 1-13 15,-1-1 12-15,1-2-6 0,5-1-2 16,-2 2 5-16,1 0-4 0,-1 3 0 15,-6 2 2-15,-3 0-7 0,1 3 6 0,-4-1-2 0,-2 1 1 16,0 2 2-16,0-1-4 0,-2 0 2 16,1 0-7-16,1 0 3 0,-1 2-8 0,1-2-3 15,0 0 1-15,-1 1-7 0,1-1 6 16,0 0 3-16,0 1 2 0,-3 1 13 0,3 0-5 16,0 1 5-16,-1 1 1 0,2 1-9 0,-1-2 8 15,3 0-4-15,-3-1 2 0,1 1 2 0,0-2-3 16,-1 1 0-16,0-1 0 0,0 0 0 0,0-1-1 15,0 2 1-15,0-2 1 0,0 1-6 16,0-1 6-16,0 0-1 0,0 0-2 0,0-1 9 16,0 1-8-16,0 0 2 0,0 0 3 0,-1 1-7 15,1-1 5-15,0 0-3 0,0-1 0 0,0 1 5 16,0-2-3-16,0 2 2 0,0 2-1 0,0-2-4 16,0 0 2-16,0-2 0 0,0 2 1 15,0 0-3-15,0 2 3 0,0-2-1 16,0 0-2-16,1-2 4 0,-1 2-4 0,0 0 2 15,0 2 0-15,0-1-6 0,0-1 6 0,0 0-4 16,0 0-1-16,0 0 7 0,-1 1-4 0,1 1 4 0,-1 2-1 16,-2 1-1-16,3-1-1 0,-1-1-1 15,-1 2 2-15,0 1-2 0,0 1 3 16,-2 0 0-16,0 4-3 0,-3 1 6 0,1 4-5 0,-4-1 1 16,0 4 3-16,-5 3-9 0,2 1 6 0,0 4-1 15,-2-1 0-15,1 2 6 0,-1 0-6 16,1-2 2-16,0 0 0 0,1-3-3 15,1-1 4-15,1-3-4 0,3-2 2 0,-3-1 0 16,5-1 0-16,-3 1 0 0,2 0-14 0,1-1-42 0,2-1-60 16,1-3-99-16,3 2-140 0,0-2-211 15,2 2-404-15,3-2-76 0</inkml:trace>
  <inkml:trace contextRef="#ctx0" brushRef="#br0" timeOffset="109234.1053">11013 14798 1 0,'-5'-1'0'0,"-4"-7"241"0,0 2 159 0,6-4-37 16,-1 0-45-16,1 1-44 0,1-2-25 15,2 1-37-15,2 1-40 0,-2-4-29 0,4 3-24 16,2-1-19-16,1 0-10 0,2 1-20 0,4-2-14 15,1 0-10-15,4 0-3 0,1-2-2 0,2 3-6 16,3-2-5-16,5 2-8 0,0-1-9 0,10-1-3 16,0-1-3-16,3 2 1 0,-3-5 2 15,-2 2-2-15,-1 1 5 0,-3-4 0 16,-5-1 4-16,-1 1 0 16,-3-1 1-16,-4-1 0 15,-6 0-4-15,1-1 0 0,-6 1-3 0,-3-4-7 0,-4 0-1 16,-4 4-6-16,-4 1-5 0,-7 3-5 15,-1 3-2-15,-4 2-1 0,-2 4 1 0,-1 1 4 0,-2 6-2 0,1 6 1 0,-3 4 2 16,4 5-3-16,1 3 3 0,4 5 3 0,-2 6 3 16,5 3 6-16,1 3 0 0,5 3 1 0,3 1-1 15,4-1 1-15,4 0 4 0,5-3 0 16,1-1 3-16,2-5-3 0,4 0 1 0,2-3 5 0,1-1-1 16,5-2 3-16,2-1 2 0,-3-1-8 15,4-2 2-15,1-2-3 0,-2-1-1 0,-1-1 3 16,-3-2-3-16,-3 0 1 0,-1-2-5 15,-1 1-4-15,-3-1-3 0,-1 2-1 0,-2-1 0 0,-5 5 4 16,-3 1 2-16,-6 1 0 0,-6 6-2 0,-7-1 5 16,-5 1-2-16,-11 0 6 15,-7 1 5-15,-8-2-11 0,-4-2 0 16,-4-4-5-16,1-4-5 0,-1-1 13 0,3-5-2 16,1-4 3-16,5-2 5 15,7-4-5-15,8 0 1 0,3-1-1 0,7-3-3 0,5 1 5 0,6-2-5 16,5 0-6-16,1 2-23 0,3-3-51 0,1-1-123 0,4 1-528 15,2-4-942-15</inkml:trace>
  <inkml:trace contextRef="#ctx0" brushRef="#br0" timeOffset="110509.1464">6707 16011 1 0,'0'0'0'0,"0"-2"0"0,-3-3 49 0,1-3 103 0,0 0 26 0,-4-3-28 0,3 2 17 16,2-2-14-16,-5-1-22 0,4 0 8 0,0-1 9 16,-3-3 11-16,2 2 22 0,0-2 8 15,-5 1 3-15,3 1-1 0,-2 3-17 0,-1 3-34 16,-1 2-38-16,3 4-39 0,-1 2-39 0,-3 2-17 15,-7 6-10-15,-3 7 1 0,-3 8 6 16,-9 8-2-16,-4 9 7 0,0 10 1 16,-2 1-4-16,5 5 1 0,0 1 0 15,5-2-2-15,0 2 6 0,3 3-5 0,5-2 9 16,4 5 2-16,2-1 2 16,6 4 6-16,2-1-12 0,8 0 2 0,3 1-5 0,6-4 2 15,4-2-3-15,3-6-2 0,6-3 6 0,-2-1-4 0,2-3 4 0,4 1-3 16,2-5-6-16,2-2 0 0,3-7-20 15,2-8-48-15,5-6-106 16,4-15-259-16,5-10-629 0,4-15-151 16</inkml:trace>
  <inkml:trace contextRef="#ctx0" brushRef="#br0" timeOffset="110915.364">7088 16113 1822 0,'-21'-8'105'0,"0"-3"-51"15,-9 0 4-15,8 3 51 0,6 3 50 0,5 2 30 16,7-1 0-16,2 3-38 0,4 0-48 16,-1-1-25-16,1 1-22 0,-1 0-17 15,0 1-9-15,3-1-14 0,1-3-4 0,12 2-6 16,8-1-5-16,12 3 0 0,2 4-3 0,3 8 1 0,-3 6-4 16,-2 1 2-16,1 4 0 0,-3-1-3 15,-9 3 4-15,0 0-2 0,-10 0 0 0,-1 4 1 16,-10-1-4-16,-5 1 2 15,-6 5 1-15,-10-1 2 0,-7 7 7 16,-8-1-4-16,-6 2 2 0,-4-1-1 0,0-4-2 16,4-4 4-16,3-8 0 0,2-6 5 0,3-7-1 0,-1-6 5 15,7-4 1-15,-2-4-5 0,7 0 5 0,-1-4-5 16,3 1 2-16,4-1 4 0,1-2-6 16,3 4 5-16,5 0-6 0,2 3-6 0,2 1-3 15,1 1-20-15,-1 1-3 0,1 1 0 0,6 3 9 16,8 4 9-16,1 3 3 0,10 1 4 0,1 3-7 0,4 1 7 15,1 0 4-15,4-2-3 0,4 1 9 16,2 0-9-16,4-1 0 0,-2 2 2 0,-2 2-12 16,0-1 6-16,-4 2-20 0,-1 1-81 0,-2-1-198 15,-9 1-585-15,-2-4-758 0</inkml:trace>
  <inkml:trace contextRef="#ctx0" brushRef="#br0" timeOffset="111332.5629">7599 16322 1702 0,'-1'-16'432'0,"1"-3"-213"0,4-4-61 0,1 6-37 15,12 0-23-15,-2-2-9 0,6-1-9 16,6 1-15-16,-1 3-29 0,-1 1-16 0,4 4-10 16,-6-1-6-16,-3 4 6 0,-4 0-4 0,-5 2 8 15,-6 4 8-15,-4 1-8 0,-3 1-5 16,-3 1-21-16,-9 0-12 0,-7 3-5 15,-6 3 4-15,-10 5 7 0,-3 4 5 0,-5 7 7 16,-2 1-1-16,-2 4 3 0,4 1 0 0,-1 1-8 16,7 2 6-16,5 0-1 0,5-1-3 0,9 0 11 15,9-3-6-15,4-4 6 0,7-3 2 16,7-2-5-16,1-4 11 0,5 1 1 0,6-5 9 16,3 1 14-16,9 0-3 0,6 2 2 15,4-3-7-15,1 2-4 0,1-2-5 0,5 3-3 16,-1 1 3-16,-1 0-9 0,-1 3 3 0,-7 1-4 0,-2 1-7 15,-7 0 5-15,-8 1-8 0,-5 1 3 16,-3 1 1-16,-8 2-9 0,-5 4 11 0,-5-1-5 16,-8 1 4-16,-1 1 7 0,-9-1-6 0,-6-1-1 15,-7-1-14-15,-1 1-28 0,-8-2-36 16,0-3-63-16,-3-3-87 0,-2-3-99 0,6-4-175 16,2-5-346-16,3-2-157 0</inkml:trace>
  <inkml:trace contextRef="#ctx0" brushRef="#br0" timeOffset="111602.8065">8630 16297 2069 0,'8'-13'223'0,"-2"1"-6"15,2-1-2-15,-7 9-29 16,-1 3-43-16,0 1-47 0,-1 1-45 0,-1 1-45 0,-5 3-19 15,-4 6 1-15,-3 8 2 0,-13 12 10 0,-4 6 4 16,-7 8-4-16,-2 2 4 0,5 5-4 16,-2 0-2-16,3 0 4 0,2 2-3 0,-3 4 3 15,2 7 1-15,0 1-5 16,-4 1 4-16,6 1-1 0,-1-5 0 16,3-1 1-16,7-4-13 0,2-3-26 15,8-9-55-15,3-8-85 0,4-11-166 0,9-10-270 16,1-9-789-16</inkml:trace>
  <inkml:trace contextRef="#ctx0" brushRef="#br0" timeOffset="111759.5886">8076 16470 1858 0,'-3'-7'563'0,"-1"-2"-408"0,-1 1-13 0,3 7-34 15,3 1-29-15,-1 0-27 0,0 1-25 0,0-2-38 16,0 5-13-16,2 2 4 0,6 8 3 15,2 10 14-15,7 5-17 0,0 5-105 0,7 4-260 16,0 4-628-16,7 3-352 0</inkml:trace>
  <inkml:trace contextRef="#ctx0" brushRef="#br0" timeOffset="111916.0587">8632 17094 1690 0,'0'0'616'0,"0"-1"-460"0,0 1 25 16,0 0 25-16,0 0-20 0,-1 0-28 0,-1-3-41 15,-2-2-42-15,1 1-20 0,2-2-19 0,0 5-10 16,0-1-17-16,0 2-5 0,-2-2-6 0,3 2-27 16,-1 0-98-16,1 0-281 0,-1 2-923 15</inkml:trace>
  <inkml:trace contextRef="#ctx0" brushRef="#br0" timeOffset="112250.9673">8928 16463 2501 0,'-16'-18'124'0,"-3"-5"1"0,-5 0 7 16,14 8-19-16,7 6-10 0,2 6-5 0,1 0-24 15,1 1-25-15,0 2-20 0,-1 0-27 0,6 2 0 16,5 4-8-16,11 3 1 0,7 8 10 0,8 7-4 16,5 6 2-16,2 8-1 0,-2 9-6 15,-2 3 2-15,1 4-1 0,-5 4 2 0,-4 3 1 0,-8 6-3 16,-3 2 2-16,-6 4-5 0,-12 1-6 16,-10 0 1-1,-7 5-5-15,-15-1-18 0,-5 1-30 16,-9-2-52-16,-5-6-66 0,-5-3-89 15,-6-4-83-15,-4-4-104 0,-3 0-126 16,-4-4-197-16,1-2 333 0,3-4 448 0</inkml:trace>
  <inkml:trace contextRef="#ctx0" brushRef="#br0" timeOffset="119162.6155">27667 3559 1 0,'-1'-3'0'0,"-2"0"0"0,2 0 0 0,-1 2 115 16,1 2 39-16,1-1-75 0,0 1-49 16,1-1-21-16,-1 0-26 0,2 0-27 0,-2 0-25 0,1 2 18 15,2 0 24-15,-1 2 30 0,4-1 37 16,0 1-4-16,2-1 3 0,1-1 4 0,-1 1-4 15,1-2-1-15,-2-1-7 0,3 0-2 0,-1 0 5 16,0-1 2-16,0-3 9 0,-2 3 3 0,-1-2 0 16,2 0 5-16,-5 0-4 0,1 0 3 15,-2 1-3-15,-1 2-9 0,-1-1-3 0,0 2-9 16,0-1-13-16,0 0-5 0,0 0-7 0,0 0-4 16,0 0 0-16,0 0-4 0,0 0-6 0,2 0 16 15,3-1 8-15,0 1 7 0,4-1 12 16,2-2-7-16,1-1 0 0,1 2 1 0,2-3-6 15,-3 1-6-15,3-1-1 0,-1-2-7 16,4 1 2-16,-2 0 2 0,2-2-1 0,0-1 3 16,-1 2-2-16,-3-2-1 0,-1 0-2 15,2 0 3-15,-4-2 3 0,-1 2 2 0,-2-3 3 0,0 1-2 16,-1-1 11-16,0-1 18 0,-4 1 13 16,-2 1 7-16,0 1-12 0,-1-3-14 0,2 2-3 15,-1 1-1-15,2 3 2 16,-2 1-8-16,1-1-18 0,2 1-12 0,1-2-13 0,-1-1-3 15,2 2 2-15,-1 2 5 0,0-1 8 0,-3 1 4 16,2 0 4-16,-1 1-4 0,-2 0-2 0,-1 1-6 16,-1-2-8-16,-3-1-10 0,1 0-8 15,1 0-6-15,-4-2-2 0,1 2 1 0,-4 2 3 16,0 0 4-16,3-1 2 0,-1 0 7 0,-1 2 3 0,-2 2 8 16,5-1 9-16,-1 2 3 0,1 2 0 15,0-1-6-15,-2 2-2 0,-1 3-1 0,-2 0 3 16,-1 0 3-16,0 1 4 15,-1 3 4-15,-1-1-4 0,3 0-2 0,0-1-3 0,-4 0-3 16,4 1 5-16,2-3 2 0,-2 2 1 0,0 0 1 0,2 2-5 16,2-2-1-16,1 2 0 0,0-2 1 15,0 0 2-15,1 1 1 16,0 0-1-16,2 2 1 0,-4-1 0 16,3 1 1-16,1 1 1 0,1 1 1 0,-2 1 1 15,0 2 2-15,2 1 0 0,0-1-2 0,1 3 1 0,-1-2-1 0,0-1-2 16,1 1 3-16,-2-1-3 0,2-2-2 0,0 1 0 15,2 0-3-15,-1-1 0 0,0 0 4 16,3-3 4-16,1 2 5 0,0-2 3 16,2 1 0-16,0-2 2 0,-1-1 5 0,1-2 2 15,3 0 2-15,0-1-3 0,-2 0-12 0,2-1 4 16,-3 0 11-16,3-3 15 0,5-1 17 16,-3-1 3-16,6-1-12 0,-3-1-14 0,1 0-12 0,0-2-10 15,-1-1-6-15,-1 1-1 0,3 1-4 16,-6 1-3-16,1-1-3 0,-3 1-5 0,0 2 1 15,-1-1-5-15,-5-1 0 0,4 2-3 0,-5-1-8 0,2 1-5 16,1 0-22-16,-2 1-52 0,4 2-89 0,-1-1-127 16,0 2-242-16,1 3 104 0</inkml:trace>
  <inkml:trace contextRef="#ctx0" brushRef="#br0" timeOffset="147041.4042">23170 4471 1 0,'1'-15'0'0,"0"-9"39"16,1-3 103-16,0 6 31 0,-2 4 20 16,2 3-5-16,1 2-36 0,-1 0-33 0,-1 2-26 15,0 0-14-15,0 3-8 0,-1 0-4 16,0 2-4-16,0-1-4 0,0 2 0 0,0 1-6 0,-1 0-5 15,-1 0-17-15,0 1-23 0,-3 0-15 16,-1-1-14-16,-1 0-2 0,-4 2 7 0,-4-2 1 16,1 2 5-16,-7 1 5 0,-2 1 3 0,-3 1 7 15,-3 0 1-15,0 1 3 16,-3 1-1-16,-2 1 0 0,-5-1 3 0,-1 3-2 16,0-1 2-16,0 0-5 0,0 1-2 0,5 3-2 15,-6-1 1-15,-7 3 3 0,0 2 1 16,2 2-2-16,-3 4 0 0,0 0-5 0,-3 3 1 15,0 2 3-15,-5 2-3 0,0 0 8 0,-9 4 1 0,-2 3 2 16,-3 2 4-16,-4 4-3 0,-3 0 2 0,-3 5 0 0,-4 1-2 16,2 2 4-16,-6 1 0 0,-3 1 0 15,-1 2 0-15,-9 2-5 0,-6 0 0 16,2 3-2-16,-6 0 3 0,-1-3-4 0,-3 0 1 16,1-1 3-16,-6 0-6 0,-1 0 7 0,0 1 1 15,-1 0-2-15,-1-2 2 0,1 0-3 16,-1-1 1-16,-3 1 2 0,-3 1 5 0,0 2 1 15,0-1 1-15,-1-1 2 0,0 0-5 16,-1 0 1-16,0-2 1 0,0 3-4 0,1 2 3 0,-5 1 0 16,0 2-1-16,-2 2-1 0,0-1 0 0,2 3-6 15,-2 2-3-15,5-1-1 0,-2 0-5 16,-1 1 3-16,1-1-2 0,2-2-1 0,2 4 1 16,-1 0-4-16,-2 0 1 0,3 1-1 15,2 0 1-15,3 0 0 0,-2 1 1 0,2 1 2 0,-3-2 0 16,5 0-6-16,1-1 3 0,0 0-2 15,-1 0 1-15,-4 0 6 0,4 2-2 0,-3 1-1 16,2 1-2-16,2 0-2 0,-1 3 1 0,-5-3 0 16,4 0 2-16,-3 1 0 0,2-2-2 15,2 2-1-15,5 3-2 0,-7 2 2 0,1 0 2 0,2 2 1 16,3 0 0-16,3 0-1 0,0-3-1 16,4 0-1-16,-2-3 2 0,1 0 2 0,3 2 0 15,1-1-1-15,1 2-1 16,4-1-3-16,-3 2 3 0,2-1 0 0,-1 2 0 15,1 1 3-15,4-4-4 0,-1 0-3 0,4 0 0 0,2 1 0 16,-4 1 2-16,3-2 4 0,-3 2 0 16,2-1-3-16,4-3 2 0,-1 3-2 0,1-3 3 0,-3-3-1 15,3 1-1-15,2 0 0 0,-2-3-1 16,8-1 0-16,1-2 4 0,2 1-4 0,5-3 0 16,4 1 3-16,-2-3-8 0,3-2 6 0,3-3 0 15,0-1-2-15,6-2 4 0,1-2 1 16,3 2-1-16,5-5-1 0,1 0-1 0,1-4 0 15,5-1 1-15,3-3 0 0,1-2 0 16,3-4-1-16,7-2 1 0,-3 0-1 0,5-4 2 0,1-2-2 16,3 0 0-16,7-5 2 0,-2-2-3 0,7-4 0 15,1-1 1-15,6-5-3 0,1-2 4 0,6-3-2 16,1 0 1-16,1 0 1 0,2-2 2 16,-1-1 4-16,1 0 3 0,-1-1 5 0,1 0 3 0,-1 1 4 15,0-2 2-15,0 2-2 16,0 0 1-16,0 0-2 0,0 0 0 0,0 0 1 0,0 0 0 15,0 0 3-15,0-2 4 0,0 2 0 0,0-1 5 16,0 1 0-16,0 0-1 0,1-1-2 16,-1 0-16-16,-1-2-11 0,0-4-11 0,0-5-8 15,0 0 7-15,-2-2 2 0,3 1 4 16,-1-3-2-16,1-3 2 0,-1 1-1 16,0-3-1-16,0 0 5 0,0 2-6 0,1-5-1 0,0-2-1 15,1-3-6-15,1-6 7 16,3-1 0-16,0-5 3 0,5-2 2 0,0-2-3 15,5-5 2-15,0-1 1 0,3-1 2 0,1 0 0 0,1 2 2 16,-2-1 0-16,0 1-1 0,3-3 4 0,-2 1-3 16,1 0 1-16,-2 5 2 0,-2 2-4 0,0 2 3 15,-3 4 0-15,1 3-2 0,0 5 5 0,-4 3-1 16,-2 4 1-16,-1 3 2 0,-1 6-1 16,-1 2 1-16,-4 7-1 0,0 1 1 0,-1 4-5 15,0 1-6-15,-1 0-10 0,1 1-17 0,-1-1-15 16,1 0-20-16,-4 2-2 0,3 3 16 15,-3 6 15-15,-5 5 25 0,-2 6 11 0,-6 4-2 0,-2 7 4 16,-1 2-3-16,-4 6 0 0,-4 4 1 0,-2 4-4 16,-5 3 3-16,-2 3 1 0,-2 3-1 15,1 1-1-15,-2-1 2 0,-4-1 1 16,2 1-2-16,-2 1 3 0,-2 3-3 0,1 1-2 0,-3 4 5 16,0-3-2-16,5-5 0 0,8-5 1 15,0-5-6-15,9-4 2 0,1-2 2 0,5-4-12 16,8-6 7-16,2-2 1 0,6-3-2 0,0-2 9 15,7 3-4-15,-1-1 0 0,4 4 5 16,4-1 3-16,5-3 1 0,5 1-1 0,2-6-1 16,5-2 0-16,0-1 4 0,10-6 2 15,1-6-2-15,4-2-1 0,4-2-4 0,3-4-6 0,5-3 6 16,3-1 0-16,4-3 1 16,0-2 3-16,4-2-5 0,1 0 0 0,-2-1-1 0,1-1 0 15,-4 1 1-15,-3-1-2 0,0 3-1 0,-4 2-2 16,-6-2 0-16,0 4-1 0,-6 1 0 0,-3 0 2 15,-6 2-2-15,-4 3-2 0,-6 1-3 16,-3 4-2-16,-4 0 1 0,-4-1-2 0,-3 3 0 0,2 3 0 16,-3 4-2-16,-3 1 2 0,3 5-12 15,-1 4-52-15,-1 2-151 0,4 3-288 0,0 1-792 16</inkml:trace>
  <inkml:trace contextRef="#ctx0" brushRef="#br0" timeOffset="149667.2461">11916 10461 464 0,'0'-11'172'0,"-1"1"-10"0,-2-2-40 16,0 7-42-16,1 1-34 0,-1 2-41 15,0 0-34-15,-2 1-19 0,-3 1-12 0,1 1 15 0,-5 1 29 16,-2 1 17-16,-4 2 20 0,2-1 6 0,-4 3 5 15,3 0 3-15,-3 0-3 0,4 3-4 16,-1-1-11-16,-1 1 2 0,3 4-9 0,-1 1-2 16,3 3 1-16,-2 3-12 0,2 1 2 15,-1 3 1-15,0 0-2 0,3 4 8 16,0-2-1-16,6-2 2 0,2-1 5 16,5 1 16-16,4-4 24 0,9 1 22 0,2-2 25 0,8-1 14 15,4-1 4-15,8-2-8 0,7-5-14 0,4 0-18 16,7-2-27-16,0 0-16 0,3 1-5 0,-1-1-12 15,1-3 3-15,-7 1 0 0,-2 0-11 0,-7 0-1 16,-6 2-4-16,-2 2-3 0,-8 0-2 0,-4 1-7 16,-3 2 3-16,-7 1-5 0,-4 1 2 15,-3-1 5-15,-3 5 1 0,-3 2 10 0,-3 1 7 16,-6 2 6-16,-4 0 6 0,-5 2 3 0,-5-3 3 16,-3 0-1-16,-5-3-1 0,-1 1-3 0,-1-1-7 15,-3-3 0-15,-3 3 0 0,-3-4-2 16,-3 0 1-16,1 1-3 0,-5-1-2 0,4-4-1 15,1-1-2-15,-2-3 3 0,2 2-1 0,4-3 0 16,2-2 0-16,3 2-1 16,3-5-3-16,1 0-10 0,2-2-26 0,4-2-54 0,0-2-73 0,4 0-117 15,3-4-191-15,0 1-325 0,7-3 63 0</inkml:trace>
  <inkml:trace contextRef="#ctx0" brushRef="#br0" timeOffset="150122.2233">11517 10402 1 0,'-7'-23'0'0,"1"-6"0"15,-3-2 0-15,3 8 14 0,2 5 148 16,-1 1 53-16,2 2 38 0,0 3 34 0,-3 2 7 15,2 1-12-15,1 4-32 0,1 2-51 0,2 2-70 16,0 1-59-16,0 2-50 0,1-2-38 0,0 0-34 16,1 3 5-16,0 0 21 0,3 6 24 0,5 2 34 15,0 5-2-15,4 2-10 0,1 2-2 16,4 9 0-16,1 2 5 0,2 4-1 0,2 10-4 16,-3 2 2-16,0 12-3 15,-2 4 5-15,-2 7 1 0,0 4 1 0,-4 2 2 16,-2 4-4-16,0 1-1 15,-2-1-5-15,-2 3-3 0,-3-4 4 0,0-3-6 0,-1-7 0 0,0-10-4 16,3-8-3-16,-2-7 4 0,3-3 1 0,-3-4 7 0,0-2 4 16,-1-3-1-16,-1-3-2 0,-1-1-4 0,3-3-3 15,-2-2-1-15,1-3 4 0,-1-2-1 16,1-2 2-16,2-3-1 0,-4 0-2 0,3-1 2 16,-2-1-1-16,1-1 2 0,-2-1-1 15,1-1-2-15,0-1-6 0,-2 1 3 0,1-3-2 0,-1-1 1 16,-1 1 1-16,1-1-17 0,0 1-31 0,0 0-68 15,1 0-133-15,0 2-238 0,2 1-505 16,6-1 99-16</inkml:trace>
  <inkml:trace contextRef="#ctx0" brushRef="#br0" timeOffset="153400.5386">23216 15096 1 0,'1'-13'0'0,"0"-4"0"0,0-3 0 0,-1 7 0 0,-1 1 149 16,0 3 78-16,0-1-38 0,1 3-19 15,-2 1-26-15,0 3-21 0,-1-1-25 0,1 2-18 16,0 1-18-16,2-1-23 0,0 1-20 0,0 2-34 16,0 1-29-16,0-1 11 0,0 3 6 15,-1 1 22-15,-1 4 28 0,-2 1-4 0,3 2 6 16,1 1-4-16,0 0 2 0,1 3-2 0,3 2-2 15,-3 1 3-15,1 2 0 0,1 4 1 16,-2 5 4-16,2 4-2 16,-6 4 2-16,1 2 1 0,-3 5 0 15,-3 2-3-15,-1 3-1 0,-2 7 3 0,0 6-1 16,-4 7 11-16,2 10 8 0,2 4 2 0,-3 10 5 0,0 5-8 0,2 2-5 16,-1 3-7-16,1 1-5 0,-4 0-2 0,3 1-3 0,-3-2-4 15,5-1-6-15,-1-6 3 0,-1-8-6 16,4-9 0-16,0-7 0 0,1-6-7 0,-1-5 0 15,0-3-6-15,1-6 0 0,-4-3 3 0,0-5-3 16,0-5 6-16,0-4-3 0,-1-4 0 0,-1-5-1 16,4-5 2-16,-2-4 5 0,0-3 0 0,1-1 6 15,-3-5 2-15,3 1 3 16,-4-4 11-16,-2-2 0 0,-4 0 5 0,-2-3-2 16,-6 0-7-16,-3-2 2 15,-6-1-5-15,-2-5-1 0,-4-2 0 0,-3-2-5 0,-4-1 2 0,-1-1-4 16,-8-1-2-16,-2 0 2 0,-6-5-1 0,-3 1 1 15,-2 1-3-15,-9-2-2 0,-1 1-1 16,-5 1-3-16,-1-2 4 16,-5 4-5-16,2 1 6 0,-2 1 2 0,-2-1-4 0,0 4 4 0,-5 1-8 0,0-2-2 15,-2 2 9-15,1 4-5 0,-2-2 4 0,-2 3-3 16,2-1-7-16,-6 3 4 16,5-1-4-16,-5 2 6 0,3 0 2 0,-3 0 2 15,-1 0 1-15,-2-1-5 0,-5 0-2 0,-4 0 0 16,-3 0 5-16,-1 0 3 0,-1 1-9 0,-1-1 6 15,-1 0-6-15,-2 1-1 0,0-1 11 0,-1 2-8 16,-2-2 2-16,-4 2-1 0,3-1-6 0,-2 0 6 16,2-1-6-16,-1-2 2 0,-2 3 1 15,-2-2 1-15,-3 0 2 0,-1 0-2 0,0-1 2 16,-2 1-4-16,-1 1 0 0,-5-2 5 16,0 4-7-16,-1-2 2 0,0-1-1 0,0 0-2 0,-2-2 7 15,4 3-5-15,-1-3 2 0,3 1 1 16,7 0-4-16,5-1 6 0,2-2-2 0,6 0 0 15,2 1 2-15,9-3-2 0,-1 2 1 16,0 2-1-16,6-5 1 0,1 4-1 0,4 0-1 16,2-1 2-16,-1 1-3 0,0 1 3 0,-4 2-1 0,2-1-3 15,-4 1 3-15,0 0-3 0,3 3 2 16,-2 0 5-16,-1-3-6 0,5 3 3 0,0-1-1 16,4-1-1-16,6 2 2 0,3-2 1 15,7 0-1-15,2 0-1 0,2 0 1 0,6-1-2 0,1 1-1 16,3 1 5-16,4 1-5 0,3-1 6 15,2 0-3-15,1-2-4 0,3 0 6 0,-1-1-6 16,-1 1 4-16,1 2 1 0,0-1-6 16,-2-3 5-16,1 1-3 0,3-2 0 0,1 4 5 15,1 2-2-15,5 0 1 0,-1 4-4 0,4-2 0 16,2 0-1-16,6-1 0 0,3-4 5 0,8 5-6 16,4-2 6-16,3 0-2 15,4 0-2-15,3-6 6 0,4 3-6 0,1 2 1 16,2 0 2-16,1 1-6 0,1 3 5 0,3-3-1 0,3 0 2 15,0 0 8-15,1-3 0 0,1 2 4 16,1 1 0-16,-1 0 2 0,0 0-1 0,2 0 0 0,-2 0 3 16,0 0-1-16,1 0 2 0,-1 0 1 15,0 0-2-15,1 0 9 0,-1 0-4 0,1-3-5 16,-1-2-1-16,1-6-12 0,-1-1 3 16,1-6 1-16,2-4-4 0,3-4 6 15,-4-5-7-15,5-7 3 0,-2-5-1 0,1-4-7 0,2-3 4 16,-4-2-2-16,2 0 2 0,-2 0 0 0,2-2 1 0,-2 1 1 15,2 1-3-15,-3 2 3 0,-2 4-3 16,-1 1 0-16,0 9 4 0,-1 0-5 16,-1 5 4-16,-3 4-1 0,-1-2-4 15,-1 6 4-15,-3-2-4 0,-1 6 4 0,2 0 4 0,-1 5-1 0,0 5 1 16,6 2-5-16,-2 2-4 0,2 3-3 16,0 1-6-16,2 2-8 0,2-1-11 15,-1 0-11-15,1 2-2 0,-2 6 10 0,-6 8 18 0,-2 10 11 16,-2 8 9-16,-6 7-5 0,-1-1-4 0,1 7 5 15,-4 7-4 1,0 3 3-16,0 7 0 0,-3 4-4 0,0 3 1 16,-2 0-2-16,2 3 2 0,-1-1 2 0,1-6 0 0,0-2 0 15,2-7-2-15,6-9 3 0,-1-4-5 0,2-7 3 16,-2-3 2-16,1-4-8 0,1-6 8 0,3-5-3 0,1-2-3 16,0-5 10-16,3-5-5 0,3-1 1 15,0-2 9-15,5-2-2 16,1-2 20-16,1-2 11 0,-1-1 11 0,3 1 13 0,-3-5-18 15,1-3-12-15,0-11-22 0,0-9-14 0,5-9-2 16,2-11 0-16,2-5 6 0,5-4-2 0,-2-10 5 16,4-3-1-16,2-2-3 0,-4-2 8 15,3 5-9-15,0 3 5 0,-4 3 1 16,5 8-12-16,-7 6 10 0,1 5-4 16,-5 5 0-16,1 5 3 0,-3 4-2 0,-2 2 0 0,2 6 0 15,-3 5 0-15,-2 2 1 0,2 3-1 0,0 4 2 0,-2 2-4 16,0 0 3-16,0 5-5 0,0 1-10 15,-1 1 4-15,7 2-9 0,1 2 2 0,4 6 9 16,2 2-6-16,6 5 8 0,1 6 0 16,6 3 1-16,0 5 5 0,2 3-1 0,4 6 0 0,3 0 0 15,-1 0 0-15,1 0-3 0,1-3-1 0,-3-1 5 16,0-5 0-16,0-6 3 16,-7-2-1-16,0-2-4 0,-3-3 2 15,-4-3-4-15,-3 1 3 0,-3-4 3 16,-4-1-7-16,-2-1 6 0,-1-1-4 0,-2-3-1 0,-1-1 8 15,-1-1-6-15,0 1 4 0,1-2-1 0,-1 3-6 0,1-3-2 0,3 1-8 16,-1 1-9-16,1-3-23 16,2 4-47-16,2 3-94 0,-1 1-172 0,1 2-423 0,-2 6-776 15</inkml:trace>
  <inkml:trace contextRef="#ctx0" brushRef="#br0" timeOffset="169453.3237">1033 15320 1 0,'-6'-16'0'0,"-3"-4"0"16,-2-1 0-16,3 7 0 0,1 3 23 0,4 2 161 15,-3 0 38-15,3 4 23 0,2 0-8 0,-1 5-65 16,-2 0-111-16,2 1-170 0,2 1-45 0,2 5 11 16,-2 9 45-16,0 10 109 0,3 11 5 15,-2 5 2-15,1 5 7 0,-1 6-1 0,2 3 3 16,2 7 3-16,-2 4-1 0,4 6 15 0,-1 4-4 16,1 0-7-16,3 0 1 15,-2 2-18-15,2-6 6 0,-2-2 1 0,-3-9-7 0,4-6 1 16,0-8-4-16,-6-6-2 0,2-5-2 0,-4-10 5 15,-1-7 6-15,0-11 77 0,-1-3 144 0,-1-4 110 16,0-4 28-16,-1-4-71 0,-7-3-142 16,-4-10-113-16,-5-3-32 0,0-8-7 0,9 12 4 15,0-3 7-15,-1-5 0 0,-5-6-3 0,4-5-8 16,-2-5-14-16,-3-8 0 0,2-6 0 0,-2-3 3 16,0-6 1-16,5 0-6 15,0-3-3-15,2-2 4 0,2 3-1 0,6-2 5 16,2 2 8-16,2 1-9 0,5 2 0 15,2 6-2-15,5 1-5 0,24-43 4 0,1 23-13 0,2 19 0 0,-5 18-1 16,0 11-6-16,-2 8 6 0,-1 8-8 0,2 6 0 16,-4 9-4-16,0 7 5 15,-2 5 3-15,-5 8 3 0,-2 5-1 0,-4 7 0 0,-5 3 1 16,-5 5 4-16,-6 7 6 0,-5 4 3 16,-5 4 0-16,-5 2-5 0,-5 3 8 0,-3-3 0 0,-2 4 4 15,-2-2 1-15,3-3-3 0,3-7-1 16,7-9 0-16,4-17 5 0,4-11 21 0,4-7 25 15,0-7 19-15,0-2 16 0,1-1 1 16,0 1-10-16,4-4-31 0,-4-4-21 0,2-7-31 16,0-7-15-16,5 2 7 0,2 3-4 0,0 5 6 15,1 4-5-15,-1 3-5 0,5 4-3 0,-1 3-4 16,4 3 2-16,5 2 7 16,5 7 10-16,1 2 4 0,2 5 4 15,-1 6-1-15,-7 4-2 0,-1 6-1 0,-2 3-2 0,-6 5 5 0,-4 3 1 16,-3 3-6-16,-6 0-21 0,-2-1 13 0,-3-2 3 0,-6-4 4 15,-3-3 28-15,-2-8-24 0,-3-2 16 16,-4-2 5-16,-8 0 0 0,-5-1 11 0,-7 1-11 16,-5-4 1-16,-3-5 0 15,1-2-4-15,-3-2-6 0,1-3-2 0,27-8 11 0,-6 1 5 0,3-3 2 16,-4 0-7-16,2-2-34 16,0-2-59-16,6-2-107 0,1-4-385 0,4-2-964 15</inkml:trace>
  <inkml:trace contextRef="#ctx0" brushRef="#br0" timeOffset="171327.2002">1084 16013 1511 0,'-1'-19'216'0,"0"-7"-12"0,0-4-27 16,3 6-59-16,6 4-32 0,3-2-8 0,0 0-6 0,7 1-11 16,1 1-9-16,0 2-12 0,6 3-14 15,2 0-10-15,7 4-8 0,6 0-4 0,7 3-1 0,-2 5-1 16,3 3-1-16,-5 3 2 0,-3 2-3 16,0 2-5-16,-4 4 2 0,-2 1-4 0,-3 3 2 15,-6 4 3-15,1 1-4 0,-6-1 0 0,-2 4-1 16,-6 1-1-16,0-1 1 0,-3 2 2 15,-5 2 3-15,0-4 0 0,-3-2 2 16,-1 2 0-16,-1-2-3 0,-3-1 2 0,2 0-3 16,-1-2 2-16,-4 2 2 0,2-4-1 0,-2-1 5 0,0 2-1 15,1-4 0-15,-3 1 3 0,-1-3-1 16,0-1 7-16,3-4 12 16,0-4 11-16,3-3 13 0,1-3 3 0,-5-3-8 0,0-3-12 0,-2-6-12 15,3-5-8-15,0-7-4 0,-2-3 2 16,0-5-6-16,3-3 1 0,1-2-3 0,2-1-2 0,-1-2 2 15,3 0-2-15,3-1-2 16,3 2 5-16,1-2-4 0,1 6 1 0,7 3-2 16,-1 1-6-16,2 5 5 0,5 4-2 0,0 2 4 15,5 0 2-15,-3 5-4 0,1 2 2 0,3 5-3 0,-3 1-1 16,0 2 2-16,-4 2-2 0,0 5-1 16,-6-2-4-16,0 2-4 0,-7 2-2 0,0 1-3 15,-3 2 5-15,-1 0 0 0,1 0 3 16,-1-1 1-16,0 1-3 0,0 1 7 0,-2 2 1 15,3-2 6-15,1 2 2 0,-2 0-2 0,0 0 2 16,-1-2-2-16,2 0-4 0,0-1 4 0,-2 0-5 16,0-1 3-16,-1-2 0 0,1 0 3 0,-1-1 4 15,0 1 4-15,0 0 5 0,0 0 2 16,0 0 2-16,0 0-3 0,0-1-6 0,0 1-3 16,0 1-10-16,-1-1-5 0,1 1-14 0,-1 0-29 15,0-1-29-15,-2 3 9 0,-1 6 14 16,-5 7 29-16,-4 6 32 0,-5 8-2 0,-1 2-1 15,-2 4-1-15,3 3-2 0,-2 4 0 16,5 1 1-16,1 1 0 0,5 0 6 16,4-3-3-16,7 0 0 0,4-1 6 0,8-5 2 0,3-1 6 0,3-8 7 15,0-8 5-15,3-7 8 0,4-8 5 0,1-8 2 16,2-8-2-16,-4-6-2 0,2-4-1 0,-6-6-7 16,-1 1 0-16,-6-1-4 15,-5-1-1-15,-6-1-2 0,-5-2-9 0,-8-5-1 16,-1 3-9-16,-1-1-2 0,-9 3 2 0,0 3-4 0,0 2 3 15,0 6 1-15,7 4-4 0,-2 7 3 16,6 2-4-16,4 4-8 0,2 4-5 0,1 1-22 16,2-1-20-16,0 4 2 0,0 3 11 0,0 3 20 15,2 7 26-15,1 4 4 0,4 0 0 16,3 2 3-16,6 0-1 0,9 4 1 0,1-1 1 16,9-2-1-16,1-2 1 15,1-8 4-15,-1-4-7 0,-1-8 8 0,-5-3 1 0,-8-5 4 0,-4 1 11 16,-8-2-1-16,-6-4 6 0,-1 1-7 0,-3-7-8 15,-4 3-7-15,1-6-5 0,-4 0-1 0,-4-1-3 16,0-1 3-16,-1 0-4 0,-4 1-2 16,3 2 4-16,1 0-2 0,2 4 3 15,3 6 4-15,2 1-4 0,4 4 1 0,1 2-8 0,1 2-13 16,2 0-15-16,-2 0-21 0,2 0 10 0,6 0 10 16,10 0 11-16,3 2 21 0,8 2-9 15,0 3 1-15,0 5-2 0,1 1-1 16,-4 6-1-16,-3 0-5 0,0 5 2 15,-7-2-4-15,1 3-3 0,-6-1 4 0,-4 1-7 0,-6-1 6 16,-4 0 2-16,-6-2 2 0,-2-2 12 16,1-7 6-16,0-7 17 0,0-2 12 0,2-5 10 0,-3-2 5 15,-1-5-3-15,1-3 1 0,-3-4-5 16,3-5-6-16,3-4-7 0,1-7-15 0,6-2-6 16,4-4-5-16,7-1-3 0,4-2 0 0,5 0-6 15,4 5 1-15,1 4-3 0,-2 7-2 0,-3 7-3 16,-2 8-19-16,-7 4-1 0,-2 7 4 0,4 2 6 15,4 3 19-15,3 2 4 0,3 5-2 16,-2 6 1-16,-2 2-1 0,-3 3 2 0,-2 3-5 16,-7 1-4-16,-2 1 0 0,-5 6 0 0,-1 3 6 15,-2 3 0-15,-1 1 0 0,1-1-17 0,3-5-36 16,6-4-48-16,5-5-66 0,3-7-54 0,9-10-33 16,9-9-61-16,12-11-76 0,9-10-96 15,8-12-33-15,4-8 91 0,-1-2 338 16,-3-6 92-16,-5-1 0 0,-8 0 0 0,-8 0 0 15,-8 3 55-15,-8-2 219 0,-7 6 85 16,-4 7 61-16,-6 6 3 0,-7 8-42 16,-4 8-81-16,-3 5-104 0,-3 3-91 0,-2 1-62 0,-6 6-36 0,-2 1-5 15,-7 7 2-15,-5 4 6 0,-1 5 10 16,-4 3-1-16,1 3 3 0,5 1-4 0,3 0-7 0,4 0-3 16,6 1-4-16,3 0-5 15,5 1 0-15,5-1 4 0,3 5 3 0,4 0 0 0,2-2 7 16,3-5-3-16,6-4 11 0,2-12 17 0,4-6 11 15,5-12 12-15,3-8-5 16,4-11-9-16,2-5-4 0,-3-7-10 16,-2-6 1-16,-6-6-4 0,-5-4-7 0,-3-4-2 0,-6-6-6 0,-6-1-1 0,-7-6-5 15,0-4 1-15,-7-3-2 0,-3-2-5 16,0 4 7-16,-4 1-3 0,1 3 0 16,0 7 3-16,2 2-9 0,-3 8 5 15,4 9-1-15,1 9 2 0,1 9 5 0,4 8-3 0,3 9-1 16,3 4-3-16,1 3-11 0,2 5-17 15,-1 1-33-15,2 1-22 0,0 8 7 0,1 5 18 16,1 16 33-16,1 9 21 0,-1 12-1 16,1 9 0-16,-1 7-4 0,1 5 3 0,3 2-1 0,-1 6 2 15,5-3 3-15,1 1 2 0,2-5 5 16,6-7-2-16,3-11 5 0,4-13 1 16,3-12 1-16,2-11 9 0,5-8 2 15,1-8 6-15,5-9 0 0,0-8 0 0,1-5 0 0,2-5-7 0,0-9-2 16,2 2 2-16,-7-8-2 0,0-3-1 0,-6-6-5 15,-7-4-5-15,0-3-6 16,-8 0-4-16,-6 3 8 0,-5 1-11 0,-4 6 5 16,-5 10-3-16,-4 8-10 0,-1 12-1 15,-1 4-14-15,-1 6-14 0,-3 4-2 0,-2 5 0 0,-3 6 8 0,-2 6 9 16,1 1 5-16,1 6 4 0,4-1 6 0,7 4 5 16,4 2 0-16,9-1 6 0,7 0 5 15,6 0 1-15,10-4 11 0,8-2-9 0,9-2 1 16,2-5-2-16,3 0-8 0,-2 1 3 15,-5-2-3-15,-2-1-3 0,-9 2 1 0,-7-3-3 0,-9 1-1 16,-7 0-6-16,-8 1-3 0,-8 0 2 16,-12 3 3-16,-10 5 10 0,-18 4 0 0,-11 1 0 15,-7 1-2-15,-10-1-8 0,-5 0 3 16,-4-2-6-16,-5 0-3 16,0 1-9-16,-3 0-34 0,2-1-39 0,4-1-94 0,5-2-117 0,5-4-207 15,16-4-423-15,7-3-98 0</inkml:trace>
  <inkml:trace contextRef="#ctx0" brushRef="#br0" timeOffset="172249.9031">513 14351 1 0,'-13'-7'211'0,"-4"-4"217"0,-4-3-22 0,-2-4-105 15,-5-3-36-15,-3-4-31 0,1 0-32 16,6-2-9-16,-2 1-20 0,4 0 10 0,22 26-60 16,-22-29 6-16,22 29-20 0,-17-29-49 0,17 29 14 15,-15-25-43-15,15 25-6 16,-13-25-18-16,13 25-18 0,0 0-23 0,-14-29-23 0,14 29 12 16,0 0 13-16,0 0-12 0,0-14 54 15,7 25-38-15,0 7 0 0,6 12 30 0,0 6-38 16,-1 6 35-16,5 8-4 15,-6 2 2-15,-2-2 2 0,-3 3 2 0,3-5-1 16,-3-7 2-16,-4-6 20 0,0-7 27 16,-1-8 36-16,2-8 41 0,-3-7-31 0,-3-12-28 0,1-7-33 0,-1-7-44 15,-2-7 14-15,3-11-1 0,-6-4-3 0,5-10 1 0,0-5-4 16,-1-5 3-16,3-3-1 16,2-2 0-16,3-3 3 15,-1-3-4-15,7 1 3 0,-3 3-3 0,-1 2 4 0,3 6-7 0,2 5 0 0,3 8-2 16,-2 9-13-16,-1 7 2 0,0 9-13 15,0 7-11-15,1 6-1 0,3 5-4 16,-2 6 10-16,5 7 9 0,-3 9 3 0,3 5 11 16,1 9 4-16,1 7 4 0,-5 8 5 15,4 6-4-15,-3 6 2 0,-5-3 0 0,-2-2 2 0,-3-5 3 16,1-8 5-16,-5-8 19 0,2-8 19 16,-3-9 31-16,0-7 5 15,-1-7-21-15,-1-7-16 0,1-6-36 0,0-3-11 16,0-6 4-16,0-9-9 0,1-3 7 0,0-6 3 0,1-7-2 0,4 0 9 0,-1-3-6 15,5-2 0-15,0 0 0 0,1 0-6 16,4 5 1-16,-2 3-2 0,-2 6-1 0,0 9-9 16,-2 6-12-16,1 6-20 0,-3 9 1 0,-2 7 14 15,3 6 8-15,0 6 23 0,3 8 4 0,0 4-9 16,1 13 6-16,5 5 1 0,-3 7-3 16,3 6 10-16,-2 6-6 0,1 2 3 15,-1 0 0-15,7 5-3 0,11 40-8 0,-2-25-6 16,-1-23 2-16,-7-24-2 0,0 1 6 0,3-2-13 0,-6-5-43 15,2 1-82-15,-2-4-153 16,-1-1-406-16,-1-3-856 0</inkml:trace>
  <inkml:trace contextRef="#ctx0" brushRef="#br0" timeOffset="173083.2923">1156 13872 1993 0,'-12'-19'128'0,"-1"-4"-11"0,-6-5 3 0,8 5 12 16,1 5-22-16,2 0-8 0,6 1-9 16,-1 6-16-16,1 3-15 0,0 4-26 0,2 5-35 15,-1 0-35-15,2 5-8 0,3 9 5 0,-2 7 17 16,1 14 18-16,3 6 3 0,-4 7 0 16,2 5 0-16,2 6 1 0,-3 3 0 0,3 4 1 15,2 1-2-15,1-3 1 0,3-5 0 0,1-7 0 31,4-16 4-31,-1-11 4 0,3-11 7 0,0-10 12 16,0-6 13-16,-2-7 11 0,-1-9 0 0,2-5-4 16,-4-10-9-16,4-2-11 0,-7-5-4 0,0-4-3 15,-2 0-1-15,-5-3-3 0,-2-1 3 0,-7 2 15 0,0 0-8 0,-1 5-4 16,-2 4-6-16,5 4-17 0,0 12 6 0,-2 8 5 16,3 8-3-16,2 4-12 0,-1 1-24 0,1 0-30 15,0 4 2-15,1 4 11 0,1 7 18 0,3 9 28 16,-1 5-2-16,6 2 1 0,2 5-1 15,5-2 4-15,1 5 1 0,3-6 1 16,0-2 1-16,1-9-1 16,1-7 2-16,2-7 3 0,-1-7 6 0,-5-4 9 0,2-4 5 0,-3-6 3 0,-3-2-6 15,6-6 2-15,-4-8-2 16,2 0 3-16,-7-5 4 0,-1-2-7 0,-1-5-10 0,-1-10-10 0,1-7-8 16,-2-9-2-16,-3-7 0 0,0-3 0 15,-6-4 0-15,-4-1-1 0,1 4 3 16,-5 0-2-16,-1 1 3 0,-2 3-3 0,-1 3-1 15,0 1 2-15,0 4-7 0,-2-1 4 0,2 7 1 16,1 10-1-16,1 11 4 0,2 13-3 16,0 12-9-16,6 6-20 0,1 5-25 0,0 4-36 0,0 7 9 15,-1 8 23-15,-7 13 25 0,-2 15 38 0,-1 12-3 16,-2 4-1-16,6 1 4 0,5 1-2 0,4-3 0 16,3 0 3-16,7 1-4 0,9 1 4 15,2 2 1-15,6 0 0 0,7-1 1 0,0 3 0 16,6-3 1-16,1-2-2 0,5-6 0 0,-4-12 1 15,1-15 2-15,-5-14 4 0,-6-11 11 16,-1-10 7-16,0-11 5 0,-1-8 1 0,2-13-7 0,0-9-7 16,-4-6-7-16,-1-9-2 0,-4-2-5 15,-3-11-3-15,-2-3-1 0,-6-5-3 16,-2 0 1-16,-3 4 1 0,-3 1 1 0,-4 10 2 0,-2 12-1 16,0 12 0-16,-5 16-2 15,4 14-4-15,0 7-15 0,0 8-25 0,2 1-24 0,-1 6 5 16,-5 12 11-16,-4 11 27 0,-5 13 25 0,-2 9-3 15,0 5 4-15,1-1-1 0,12-1 3 16,5-1 1-16,5-1 5 0,12 0-4 16,3 4-1-16,3 0-3 0,6 4-6 0,0 0 5 15,-2 2-2-15,3-1-2 0,-2-5 3 0,1-4-9 16,1-9-8-16,-1-10-29 0,-4-6-54 0,0-5-108 16,-5-6-193-16,-7-5-430 0,-3-6-706 0</inkml:trace>
  <inkml:trace contextRef="#ctx0" brushRef="#br0" timeOffset="173558.7319">1701 13690 1292 0,'1'-1'146'0,"-1"-1"-12"0,1-2 28 16,4 1-32-16,3-2-18 0,5-6-4 15,2-2-21-15,5-5 10 0,7 0-3 0,1-1-21 16,6-1-29-16,5 2-25 0,3-1-5 0,1 0-9 0,6 1-4 16,-1 4-7-16,0 1-41 0,-2 6-78 0,-3 0-198 15,-3 3-483-15,-2 2-404 16</inkml:trace>
  <inkml:trace contextRef="#ctx0" brushRef="#br0" timeOffset="173699.0203">2434 13568 1408 0,'2'4'-7'0,"-5"3"-21"16,1 2 23-16,-3 1 58 0,2 5 13 0,-1-5 27 16,-2 3 18-16,2 1-10 0,-2 0-26 15,3 4-26-15,-1 3-17 0,1 5-6 0,2 2 4 16,0 4 3-16,1 5-9 0,1 1-26 0,0 0-83 16,5 4-202-16,1-2-524 0,6-6-64 0</inkml:trace>
  <inkml:trace contextRef="#ctx0" brushRef="#br0" timeOffset="173841.3448">2379 13001 1874 0,'-8'-30'163'0,"-3"-4"-39"0,-2 0-36 16,5 21-109-16,1 12-61 0,-4 9-10 0,-3 12 10 15,-6 13 37-15,-8 15-79 0,-2 12-362 0,0 10-830 16</inkml:trace>
  <inkml:trace contextRef="#ctx0" brushRef="#br0" timeOffset="174217.0996">21 15415 2061 0,'0'0'50'0,"0"0"14"0,0 0 23 0,0 0 21 0,0 0-6 16,0 0-20-16,-17-29-30 0,17 29-26 16,0 0-6-16,18-32 14 0,9 2-20 0,12-10 8 15,20-1 9-15,18-7-6 0,17-9 31 0,19-6-10 16,133-57-22-1,-5 16-5-15,-14 11-8 0,-26 17-3 0,-14 5 11 0,1-1-5 16,2-1 1-16,-5 1-4 0,-9 3-1 0,-11 5 2 0,-19 9-4 16,-18 6 2-16,-12 7-3 0,-14 7-2 0,-13 6 1 15,-14 4-1-15,-15 6-1 16,-9 2 0-16,-9 3-3 0,-7 4-2 0,-7 5-11 0,-8 3-10 16,-4 5-21-16,-10 1-36 0,-2 6-33 0,-8 5-57 15,-10 8-179-15,-6 7-552 0,-16 6-486 0</inkml:trace>
  <inkml:trace contextRef="#ctx0" brushRef="#br0" timeOffset="174925.1612">2236 13545 1 0,'13'-15'87'0,"-1"-3"373"15,6 1-133-15,-8 7-77 0,-7 5-64 16,2 5-51-16,-4 0-42 0,-1 0-44 0,-1 0-42 16,1 3-5-16,1 2 35 0,1 3 34 0,2 5 31 15,2 5-2-15,-1 5-31 0,1 2-15 16,2 5-3-16,-5 4 6 0,3 2-3 0,-2 0-4 16,1 3-2-16,-2-2-14 0,0-1 0 0,4-4-6 15,-2-3-5-15,1-4 2 0,-1-2 1 0,0 0 4 31,-1-2-4-31,2-1-2 0,-3-3-1 0,2-3-7 0,-2-1 2 16,-2-3 0-16,0-3-2 16,-1-3 3-16,2-2 4 0,-2-1 2 0,0-1 5 0,0 0 1 0,2 0-4 0,-2-1-10 0,0-1-11 15,0 1-37-15,0 0-71 0,-2 1-175 0,-1-2-655 16,0-4-534-16</inkml:trace>
  <inkml:trace contextRef="#ctx0" brushRef="#br0" timeOffset="175308.968">2098 13182 1822 0,'-3'-16'202'0,"-4"1"-78"0,0-6-19 16,3 10-14-16,3 6-26 0,0-1-2 0,1 0 4 15,0 0 0-15,1 0-1 0,0 1-14 0,-1 2-16 0,4-3-18 16,0 1-16-16,0 2-6 0,3-1-9 15,-1 1-3-15,0 3 0 0,1-2-5 0,-4 2 2 16,-3 0-2-16,0 2 1 0,-1-1 3 16,-1-1-1-16,1 0-1 0,-1 0 1 0,-1 0 1 15,3 0 2-15,-1 0 7 0,1 0 5 16,0 0 4-16,1 0 6 0,-1 0 6 0,0 0 7 16,0 0 9-16,0 0 7 0,3 0 4 0,-3 0 1 0,0 0-3 15,2 0-7-15,-1-1-10 0,-1 1-9 16,2 0-7-16,-1 0-8 0,-1 0-5 15,0 0-5-15,0 0-6 0,1 0-9 0,-1 0 3 0,5 1 8 16,-1 2 7-16,5 1 9 0,3 0-5 16,1 3-21-16,1 0-34 0,-2 1-86 0,0 1-157 15,5 2-426-15,0-1-699 16</inkml:trace>
  <inkml:trace contextRef="#ctx0" brushRef="#br0" timeOffset="175841.8432">2382 13701 1 0,'-2'-8'270'0,"-2"-2"270"0,0 1-108 0,3 3-82 0,1 3-49 0,0 2-76 16,0 1-88-16,0 1-70 0,0 0-45 0,0 1-27 15,1 0 10-15,0 4 16 0,4 5 23 16,-1 5 21-16,6 4-3 0,-2 0-12 0,2 3-5 16,2 4-9-16,-2-2-10 0,1 1-2 15,0-2-12-15,0 0-1 0,-2 0 2 0,1-1 0 16,-1-3 6-16,0-1-1 0,-3 0-3 15,0-3-3-15,-2-3-8 0,0 0 4 0,-2-4-4 16,-1 1 2-16,-1-3 5 0,1-1-2 0,1 2 3 16,0-1 0-16,-2 0-1 15,1-2 2-15,0 0-5 0,-1 1 0 0,0-2-7 0,-1-1 1 0,0 1-6 16,1-2-7-16,-2 1-3 0,2-3-15 16,0 0-10-16,2-2-14 0,-2 2-25 0,0-2-51 15,0 0-125-15,-2-5-262 0,2-5-411 0,2-2 42 16</inkml:trace>
  <inkml:trace contextRef="#ctx0" brushRef="#br0" timeOffset="176673.367">2558 13671 1 0,'1'-10'0'0,"-2"-4"30"0,2-3 351 0,1 2-37 16,-1 2-36-16,2-2-48 0,-2-1-32 15,4 2-8-15,0 0-3 0,-2 4-9 0,1 2-21 0,-3 5-49 16,-1 1-52-16,1 2-44 0,-1 1-48 15,0-1-43-15,0 4 2 0,1 6 12 16,5 6 22-16,0 13 43 0,2 4 6 0,0 5-2 0,-3 5 2 16,1 4-4-16,-4 1-6 0,3 0 0 15,-1-3-5-15,0-8-3 0,2-3 0 16,0-4 1 0,-2-8 5-16,2-2 2 0,2-1 0 15,-2-3-5-15,-1-3-5 0,1-2-6 0,-2-2-6 0,1-2-2 0,-3 1-2 16,1-2-2-16,0-1 2 0,-2-2 0 0,0 0 2 0,-1-3 2 0,0 2-1 15,1-2 1-15,-1 0 1 0,0 0 0 0,0 0 4 16,0 0-2-16,-1 0-2 0,1 0-7 0,0 1-7 16,0 1-24-16,1 2-70 0,2 2-140 15,-2 1-346-15,2 0-964 16</inkml:trace>
  <inkml:trace contextRef="#ctx0" brushRef="#br0" timeOffset="177069.9537">2465 13171 1637 0,'-1'-6'218'0,"-1"0"-19"0,0 1-2 0,2 4-37 16,0 1-15-16,1 0-6 0,-1-1-11 0,0 1-24 15,0 0-32-15,0 0-27 0,0 1-24 16,0 0-16-16,0-1-8 0,0 1-4 0,0-2-4 0,0 2-3 16,-1-1-3-16,-1 0-3 0,2 0-5 15,0 2-5-15,0-2-9 0,-1 1 4 0,-1 3 10 0,0 3 13 16,-1 3 21-16,-4 2 2 0,0 0 2 16,-2 0-2-16,1 2-3 0,-5-3-5 15,6 2-2-15,0-4-1 0,0 1-2 16,4-3 2-16,0-2 1 0,0 0-2 15,3-2 1-15,0-2-1 0,3-1 3 16,-3 0 2-16,1-1 1 0,0 1 5 16,0 0 0-16,-1-2 4 0,1 2-1 0,-1 0 0 0,2-3 4 0,-4 3-2 0,2 0 0 15,-1 0-3-15,1 2-7 0,0-2-7 16,-2 0-14-16,0 0-27 0,-1 1-17 0,-3 5-70 0,-3 1-150 16,-4 2-270-16,-1 4-535 0,1-3 232 0</inkml:trace>
  <inkml:trace contextRef="#ctx0" brushRef="#br0" timeOffset="243171.3452">6271 1008 1333 0,'-14'-11'149'0,"2"-1"-13"0,-3-3 9 0,4 5-33 0,5 7-28 16,2-1-9-16,0 2-7 0,3 0-10 16,1 2-16-16,1 0-26 15,-1 0-24-15,0 2-26 0,0-2-36 0,0 2-48 0,2 2 24 0,0 6 32 16,2 9 42-16,-1 11 66 0,5 11 3 16,-5 7-2-16,2 9-1 0,-3 11-5 0,1 5-12 15,-2 4-3-15,1 5 2 0,-2 0-5 16,0 4-4-16,-2-2-5 0,1-6-2 0,-1-8 0 0,1-9 4 15,-1-7 1-15,-3-11 5 16,2-8 16-16,-1-12 22 0,1-10 38 16,2-6 45-16,1-6 28 0,0-2-6 0,0 1-12 0,0 0-42 0,-2-11-51 15,-2-9-19-15,-4-11-34 0,0-11-11 16,-1-4 3-16,6-7 0 0,-3-3 0 16,3-6 0-16,3-7 4 0,0-2-3 0,3-3 0 0,3-1-1 15,-3 2-5-15,3 0 5 0,-2 5 1 0,2 6 1 16,-2 9 0-16,5 11-9 0,-4 12 2 0,2 6-3 15,1 7 4-15,-5 8 5 0,2 3-5 0,-4 6 0 16,-1 0-5-16,0 1-9 0,-1 0-14 0,1-1-24 16,1 5 15-16,3 5 14 15,5 5 16-15,6 9 29 0,0 2-10 0,4 2 2 16,-3 2-2-16,4 0-4 0,1 0 3 0,2 4-7 16,7 2 3-16,2-3 2 0,1-1-4 15,5-4 3-15,-3-4 1 0,2-4-3 0,-4-3 1 0,-2-6 2 16,-4-5 5-16,-6-3 4 0,-9-3 8 0,-2-3 14 15,-1-2 6-15,-4 0 7 0,0-10 0 0,3-2-13 16,0-14-5-16,-2-4-13 0,3-12-8 16,0-5-3-16,0-3-5 0,-3-1 0 15,0-1 2-15,0 0 1 16,-4 0-2-16,-2 29 14 0,0-8-2 0,-1 3-3 0,0-4 6 0,-3 6-12 16,2 0 4-16,0 7 2 0,0-2-7 0,-2 9 2 15,3 6 3-15,0 5-3 0,1 4 1 16,0 2-5-16,0-2-4 0,0 2-7 0,0 2-5 15,0-2 0-15,0 1-16 0,0-1 4 0,0 0-16 0,0 1-14 16,0-1-26-16,1 4-2 0,2 1 6 16,1 3-42-16,-1 4-42 15,5 2-102-15,3 6-148 0,12 26-161 0,6-4-252 0,1-4 55 16,0-6 770-16</inkml:trace>
  <inkml:trace contextRef="#ctx0" brushRef="#br0" timeOffset="244331.1598">7311 1016 1 0,'7'-7'268'0,"-4"0"252"0,0-1-95 15,-2 4-75-15,-1 4-75 0,-1 1-60 0,-1 0-55 16,2-1-36-16,-2 3-28 0,0-2-24 16,-1 0-23-16,1 1-22 0,1 0-14 0,-2 2-15 15,-5 0 0-15,-1 4-3 0,-4 3 1 0,-2 0 9 16,1 5-4-16,2 3 7 0,-3 2 0 16,2 1-5-16,3 1 3 0,-1-1-4 0,3 4-4 15,5 2 6-15,1 1-4 0,2 2 0 16,3 1 4-16,4-2-3 0,5-3 1 15,0-3-2-15,5-4-11 0,-1-4 8 16,5 0 7-16,4-4 6 0,-3-3 15 0,0-6 5 0,-2-4 4 16,0-3 11-16,-1-5 8 0,0-1-3 0,-5-6 5 0,1-2-4 15,-2-4-9-15,-4-1 0 0,-2-3-11 16,-2-2-4-16,-4-2-1 0,-2-1-11 0,-2 1 1 16,-4 1-6-16,-1 1 10 0,-1 7 19 0,4 6 9 0,-3 4 4 15,6 6-11-15,-1 0-15 0,-3 4-12 16,5 1-4-16,-1 0-1 0,-2 3-12 15,2-2 4-15,1-1-3 0,0 0-8 0,0-1 10 0,0 1-6 16,1 1 1-16,0-2 0 0,0 2-8 16,0-1 3-16,0 0-7 0,1 0-7 0,-1 1-6 15,1 0-7-15,-1-1-6 0,1 0-6 0,-1 0-3 16,1-1-6-16,0 1 0 0,0 2 13 16,3 2 10-16,-2 4 26 0,-1 1 19 0,2 2 2 15,2-4-2-15,-3-1-14 0,1-3-7 0,2-3 3 16,-3 0 9-16,-1-2 16 0,-1 1 17 0,0 1 11 15,1-3 0-15,1-4-6 0,5-6-10 0,-1-4-13 16,0-5-4 0,2 4-5-16,1-4-6 0,-2 0 0 0,-1 2-7 0,3 2 2 0,-2 3-3 15,-3 5-9-15,3 2 5 0,-4 4-9 0,5 3 1 16,0 0 9-16,1 2-6 0,2 2 9 16,0 2 2-16,1 0-3 0,-1 2 6 15,0 5-2-15,1-1 1 0,-1 1 4 0,1 3-5 16,-2-4 6-16,-2 0-7 0,1 2 4 0,-1-5-1 0,-2 1 2 15,-1-5 6-15,-4-2-4 0,0-3 11 16,0 0-1-16,-1 1 15 0,3-3 19 0,-2 2-3 16,0-7-2-16,1-6-15 0,4-8-21 0,-2-8 2 15,5-3-8-15,-7 17 11 0,4-6 2 16,-3 0-9-16,4-3-1 0,-3 3-20 0,6-1 0 0,-3 3-7 16,-2 0 4-16,3 4 4 0,0 4-5 15,-3 6 9-15,4 1-3 0,0 4 3 0,1 1 15 16,1 1-2-16,4 4 4 0,-1 0 2 0,3 2-7 15,2 2 3-15,-3 0-1 16,2 0 4-16,0 4-2 0,-3-3 2 0,3 3-2 0,-5 0-3 0,6-1-11 16,3 10 0-16,-4-3 0 0,-4-7 2 15,-6-3 9-15,1 2 0 0,-2-1-1 0,2 4-1 16,-4-5 4-16,4 5-5 0,-2-2 3 16,-1 1 3-16,2 1-4 0,0-4 6 0,-1 1-3 0,0-1-2 15,0 0 1-15,-4-2-7 0,2-4 9 16,-3-1-3-16,-2-2-1 0,1-2 8 0,-1 1-2 15,0 0 5-15,0 0 4 0,1-2 0 0,-1 0 0 16,-1 2 3-16,1-2 3 0,0 2-9 0,0-4-7 16,-2-4-6-16,0-1-12 0,-4-5 4 15,3 2-6-15,-5 0-1 0,1 2 0 16,2-3-3-16,-4 4 8 0,-1-4 0 0,0 2 2 16,1-1 5-16,1 3 3 0,1 2 4 0,1 0-2 0,-1 2-1 15,4 0 2-15,-4-1-3 0,6 4 17 16,-2-4-1-16,1 2 0 0,-3-1 5 0,3-1-16 15,-1-1 8-15,-1-1-13 0,1-2-3 0,2-2 0 16,0-1-12-16,0-2 13 0,2-1-5 0,1 2 1 16,0-4 4-16,5 2-5 15,0 0 7-15,0 0-4 0,2 1-2 0,2 2 7 0,4 1-10 0,-2 0 7 16,1 2-5-16,3 1 2 0,3 2 7 16,0 1-3-16,1 2 9 0,1 3-8 15,-1 2-1-15,3 3 3 0,-4 2-11 16,1 3 11-16,-6 3 1 0,2 4-4 0,-4 2 14 0,-2 2-12 0,-1 3 6 15,-2 2-2-15,0 0-5 0,1 22-3 16,-5-5-4-16,-4-12-2 0,2-12 3 0,-1-4 6 16,3-1 2-16,-2-3-4 0,0 0-6 15,3-2-18-15,-1-2-32 0,4 1-59 0,-4 1-99 16,5-1-143-16,0 1-207 0,3 0-378 0,0 0 236 16</inkml:trace>
  <inkml:trace contextRef="#ctx0" brushRef="#br0" timeOffset="244914.0693">8726 705 2067 0,'0'2'63'0,"0"-1"-84"16,3-1-19-16,-2 0-12 0,1 1 9 0,0-1 16 15,-1 0 37-15,4-1 31 0,1-2 15 0,3 1 16 16,8-2-29-16,-2 2-14 0,10-3-3 0,0 0-12 15,10-1 11-15,1 2-1 16,5-2-3-16,4-1 5 0,-1 2-10 0,4-1-4 0,-4 0-1 16,4 3-1-16,-5-5-5 0,-1 5-51 0,-6-1-144 15,-4 2-347-15,-9 2-924 0</inkml:trace>
  <inkml:trace contextRef="#ctx0" brushRef="#br0" timeOffset="247310.4455">10045 200 1 0,'0'0'196'15,"0"0"119"-15,0 0-36 0,0 0-88 0,-3-31-14 0,3 31-16 16,0 0 9-16,-4-30 8 0,4 30-9 16,0 0 8-16,-4-33-18 0,4 33-24 0,-6-23-17 15,6 23-19-15,0 0-35 0,-6-30-23 0,6 30-19 16,0 0-35-16,0 0-7 0,-8-25-5 15,8 25 1-15,0 0 15 0,0 0 14 0,-24 11 3 16,11 4-21-16,-13 16-2 0,-5 7 2 0,-4 7 0 16,-2 7 28-16,-4 5 7 15,-2 8 0-15,7-1 1 0,9-10-8 0,5 1-2 16,3 0 1-16,5-1-1 0,5-2 4 16,2 41-19-16,14-20-6 0,8-18 5 0,8-14-5 0,3-13 19 0,7-5 7 15,6-7 1-15,1-11 14 0,0-5-2 0,2-8 3 16,-3-5 1-16,-1-7-6 0,-5-4 6 15,1-4 1-15,-20 13 6 0,4-2-5 0,-4-4 2 16,1-3-3-16,-2 0-9 0,1-6 0 0,-4-3-18 16,3-1-7-16,-5-4 2 0,1 1-13 15,-3-2 18-15,-3 0-5 0,1 2-6 0,-1 4 14 16,-1 3-15-16,-1 4 9 0,-1 6 4 0,0 5-11 16,0 4 6-16,0 5-16 0,0 3-17 0,0 2-23 15,0 2-24-15,-1-1-21 0,1 3 11 0,0 1 35 16,0 6 31-16,0 5 34 0,0 4 11 15,0 4-12-15,0 5 3 0,0 2-2 16,0 5-4-16,0 0-1 16,1-1-5-16,0 0 2 0,0-3-3 0,4 0-2 0,-1-3 2 15,5-2-1-15,1-2-3 0,2-3 0 0,16 10 2 0,-1-14 11 0,-12-16 21 16,3-1 18-16,-4-6-8 0,6-4-10 16,-2-2-14-16,4-6-13 0,-1-1 8 15,5-5 3-15,-2-3-6 0,-3-2 5 0,-1-2-7 0,-1 2 0 16,-5-2 1-16,1 4-11 0,-6 1 5 15,-2 6-7-15,-3 4-12 0,-1 4-6 0,-3 4-26 16,0 3-17-16,0 7 8 0,-1 5 18 0,-1 3 22 16,-2 5 19-16,1 2 5 0,0 4-11 15,0 2 8-15,0 1 0 0,2 1-3 0,1 0 8 16,3-4-12-16,3-3 4 0,3-2 7 0,4-6-1 0,4-3 14 16,3-5 4-16,3-4-11 0,5-5 9 15,-2-5-14-15,7-4 0 0,-2-4 4 0,-3-2-4 16,1-4 5-16,-2 0-8 0,-5-2 9 15,-4-1-12-15,-4-1 3 0,-6-1 4 16,-1-1-18-16,-5 0 0 0,-3 2-9 0,-3 3-12 0,-1 2 2 16,-2 6-8-16,-4 1-5 15,-2 6 0-15,1 4-6 0,-3 8 15 0,-3 6 3 0,1 2 12 0,0 3 6 16,-3 4-2-16,6 4 2 16,-1 0-4-16,6-1 1 0,2 1 2 0,6 0 11 0,5-3 6 15,7-1 10-15,6-1 2 0,6-3-7 16,7-1-6-16,7-1 1 0,5-2-8 0,2 0 5 15,7 0-6-15,-1-1-1 0,1 2 7 16,-1 0-10-16,-6 1 7 0,-6 2-9 0,-4 0-11 0,-8 3 3 16,-5 1-1-16,-11 3 3 0,-5 3 11 0,-8 5 2 15,-6 1 7-15,-20 39-8 0,-8-1-3 16,-1-10 4-16,6-11-4 0,5-15 16 0,2-7 2 16,5-6 3-16,4-8 11 0,3-4 8 0,6-4 15 15,2-4-4-15,1-5-9 0,1-8-17 16,3-7-17-16,3-9-14 0,2 14 5 0,3-9-4 15,5-4-1-15,4-5 6 0,2-6-5 0,9-6-3 16,1-2-1-16,7-9 7 0,1 3-11 0,1-1 8 16,2 5 3-16,-4 3 0 0,-2 2 10 0,-7 7-6 15,-27 41 37-15,26-39-10 16,-26 39 4-16,19-39 3 0,-19 39-39 0,18-36 15 0,-18 36-9 0,10-36-1 16,-10 36 10-16,5-30-20 0,-5 30 15 15,5-25-5-15,-5 25-12 0,0 0 3 16,1-34-29-16,-1 34-11 0,0 0-44 15,0 0 20-15,-1-25 28 0,1 25 26 0,0 0 55 0,-4 22-34 0,3 4-4 16,1 7-4-16,0 4-7 0,0 5 26 16,0 5-1-16,0 5 2 0,2-2 4 0,2-7-10 15,-1-2-2-15,1 1-34 0,3 0-72 16,1 2-119-16,1-2-138 0,1 0-241 0,-1 0-326 16,2-3 314-16</inkml:trace>
  <inkml:trace contextRef="#ctx0" brushRef="#br0" timeOffset="248210.1597">11475 621 1 0,'-7'-12'0'0,"-2"-6"34"0,0 0 325 0,-3-3-64 0,0-3 3 16,1 0-30-16,-1 1-45 0,4 4-33 15,2 4-25-15,1 4-28 0,0-1-29 0,4 4-28 16,1 1-39-16,4-1-19 0,0 2-16 0,5-1-9 16,1-4 6-16,5 2-13 0,3 0 1 15,3-2-4-15,5 4-6 0,0 1 8 0,3 0-16 16,-1 4-5-16,-5 2-8 0,-1 2-4 0,-3 4 12 15,-3 0 5-15,-5 0 12 0,-3 2 11 16,-3 2 10-16,-4-1 16 0,-1 1 5 0,0 0 8 16,-1-2 3-16,-3 3-10 0,-2-1-1 15,0 2-19-15,-2-1-2 0,-1 2 4 0,2-1-7 0,0 2 8 16,0-1-5-16,2 2-5 0,3 0 13 16,2 1-1-16,2-2 11 0,6 1 8 0,0-1-6 15,5 0 4-15,4-3 1 0,3 0-5 16,4-5 2-16,4 0 3 0,1-4-5 0,2-3 8 0,0-1 8 15,-5-4 5-15,1-1 14 16,-7-2 10-16,-3-2-12 0,-4-3-11 16,-7-2-18-16,-1 1-24 0,-5-4-4 0,-3-1-8 15,-2-1 3-15,-2-1 4 0,-2 3-8 16,-5-2 0-16,1 2-16 0,-2 3-7 0,0 5 0 16,-4 1 4-16,3 6 2 0,-4 4 9 0,2 8 6 0,-3-1 0 0,2 3-2 0,0 4 7 15,3-3-19-15,2 4 1 16,3-5-3-16,5 0-4 0,2-3 26 0,6-2 16 0,4 0 27 15,7-4 11-15,2-2-4 0,7-4-9 0,4-3-12 16,4 0-12-16,3-7 1 16,0-2 5-16,0 0 1 0,-1-2 7 0,-2-1 4 15,-4 0-9-15,-5 3 0 0,-5 4 8 0,-2 2-11 16,-3 2 6-16,-6 3-8 0,0 2-29 0,-3 3-18 0,-2 1-40 16,-3 1-12-16,2 4 16 0,0 2 26 15,1 0 35-15,-2 7 18 0,4 1-6 0,-1 2-3 16,1 4 4-16,2 2-3 0,5 0 8 0,1 0-2 15,0-2-3-15,3 1 2 0,5-2 3 16,-2-6-1-16,0 0 15 0,4-7 9 0,-2-3 4 0,-1-4 12 16,-3-3-8-16,1-3-1 0,-3-3-1 15,-2-2-11-15,-3-3-9 0,-1-3-9 0,-3-1-10 16,0-1-2-16,-3 2 1 0,0-4-1 0,-2 1 2 16,0-1 1-16,1-1-5 0,-2 3-5 15,1 0 3-15,-1 5-11 0,2-1 7 16,0 7-10-16,1 0-30 0,1 3-37 0,0 5-7 0,3 1 16 15,1 3 25-15,4 2 49 0,3 1 2 0,2 3 4 16,2 1 1-16,4 0-9 0,1 4 3 16,0 1 6-16,-1-3-4 0,1 1 10 15,-3-2-2-15,-1 0-16 0,-3-3 9 0,-4-2-1 0,-2-1 17 16,-1-3 27-16,-2-1 15 0,-4 0 13 0,-1-2 3 16,1 0-10-16,-2-3-31 0,2-1-15 15,-1-3-23-15,0-3-10 0,1-1 8 16,-1-1-7-16,2-5 7 0,-2 2 3 0,1-4-2 0,2 1 2 15,-2 4-7-15,1-1-9 0,-1 3 7 0,2 1-7 16,0 2-5-16,-2 5-4 0,1-1-26 0,1 4-11 16,-2 2 20-16,3 1 7 0,-1 3 32 15,5 0 18-15,0 2-16 16,1 1 11-16,1 3-17 0,3 0 0 0,-2 2 9 16,0-2-4-16,-1 4 1 0,1-1-12 15,-2-2-62-15,0 1-109 0,2-1-169 0,-2 0-274 0,1 1-463 0,0-1 435 0</inkml:trace>
  <inkml:trace contextRef="#ctx0" brushRef="#br0" timeOffset="248997.1633">13097 148 2232 0,'0'0'154'15,"0"0"-233"-15,0 0-56 0,0 0 17 0,0 0 6 16,0 0 180-16,0 0 32 0,0 0-10 15,0 0-36-15,0 0-43 0,0 0-69 0,0 0-25 16,-4-25 4-16,4 25 19 0,0 0 49 0,-27-7 11 16,27 7 17-16,-28-2-6 0,28 2 2 0,-36 2 11 15,36-2-4-15,-47 8-12 0,-2 0-8 16,0 4-8-16,3-1-3 0,5 6 19 0,7 2 5 16,8 0-6-16,10 4 4 0,9-1 2 15,3 2 3-15,2 2 9 0,6 0-4 0,4 1 7 16,8-3 4-16,3 0-7 15,5-3 11-15,6-2-11 0,6-2-7 0,1-2 25 0,6-4-6 0,2-5 8 16,4-3 5-16,0-3-29 0,-1-2 1 16,-1-4 0-16,-3-1 10 0,-2-5 9 0,-4 1 7 15,-2-4 3-15,-9 1-4 0,-2-3 0 16,-5 0-14-16,-4-3-5 0,-5 1-15 0,-4-3 8 16,-2-1-25-16,-5-1-13 0,-5 0-12 0,0 1-14 15,-5 3 13-15,10 20 32 0,0 0 5 0,-24-25 3 16,13 17-23-16,-8-3-30 0,-1 5 8 0,4 3 7 15,-1 2 23-15,5 0 1 0,3 2 2 0,3-1-25 16,6 0 21-16,0 0 42 0,0 0 4 0,0 0 37 16,24-6-34-16,-24 6-41 0,29-6-7 0,-29 6-16 15,41-10 19-15,-18 3 1 0,6 1 6 16,2-1-3-16,-1 2-4 0,3-3-5 0,1 1 3 16,0 0 2-16,-1 0 8 0,-2 0 16 0,-1 1 6 15,-2 0 9-15,-5 0-7 0,-23 6-8 16,38-8-13-16,-38 8-1 0,0 0-9 15,29-6-13-15,-29 6-7 16,0 0-9-16,0 0 10 0,0 0 16 0,-30-5 9 0,30 5-15 0,0 0 6 0,-34-3-20 16,34 3-6-16,-24 1 18 0,24-1-8 15,-23 6 13-15,23-6 9 0,-26 8-6 16,26-8 2-16,-28 24-18 0,14-7 1 0,8 3 10 16,3-1 2-16,5 1 28 0,4-1-4 0,8-4-7 0,4-4 5 15,9-3 0-15,4-1 4 0,8-3-14 16,3 0 6-16,4-3-7 0,5 2-2 0,3-2 15 15,-1 1-16-15,-2 2 1 0,-1 1-9 0,-8-1-1 16,-1 4 2-16,-9 3-6 0,-4 0 8 0,-6 5-1 16,-3 2 8-16,-8 1 6 0,-2 3-7 0,-6 3 2 15,-6 3-1-15,-6 3 7 16,-4 3 7-16,-9 1 2 0,-8 3-5 0,-7 1-4 16,-4 1 0-16,-7-3 6 0,-4 1 5 0,-3-5 3 0,-3-4-2 15,-1-2 5-15,0-7-7 0,-4-3-7 0,-39 5 1 16,29-14-13-16,47-7 9 0,0-1-25 15,14-2-73-15,-3-2-198 0,7 0-852 16,-4-2-432-16</inkml:trace>
  <inkml:trace contextRef="#ctx0" brushRef="#br0" timeOffset="251950.6437">4707 2626 611 0,'-15'-30'434'0,"-1"-6"-302"0,-9-8 15 0,7 9 17 0,4 10-23 16,-4 0-28-16,5 3-22 0,0 1-28 16,-2 0-18-16,3 4-4 0,1-1-3 0,-1 3 6 15,4 0 9-15,-1 3 12 0,3 2 12 0,2 2 2 16,2 5-10-16,0-1-21 0,2 4-30 0,2 0-41 16,-2 0-37-16,0 0-48 0,1 2-6 0,0 2 30 15,4 6 36-15,5 7 57 0,2 4 22 0,5 6-1 16,4 5-2-1,4 9 0-15,6 2 1 0,7 4 0 0,6 3-4 0,6 0-1 16,2 1-1-16,8 1 3 0,2-1 6 0,5 2-1 16,6-2-4-16,5-1-6 0,0-1-6 15,1-6-3-15,1 0 0 0,-6-1-3 0,5 2-5 0,-5 2 0 16,3 0-3-16,-8-1 2 0,2 3 4 16,-1-2-5-16,-4 1 0 15,-4-3-1-15,-4-4 1 0,-6 1 1 0,-1-4 2 16,-5-1 4-16,0-1 2 0,-6-7 8 0,-4-4 5 0,-1-4 0 0,-4-4 3 0,0-2-4 15,-4-3-2-15,-4-4-3 16,-4-1-3-16,-4-1-4 16,0-1 2-16,-5-3 1 0,-3 3 0 0,-3-4-1 15,-3 0-3-15,-1 0-2 0,0-1-9 0,-2 2-18 0,-1-1-35 0,0 0-109 0,-5 0-121 16,-5 0-470-16,-5-1-755 0</inkml:trace>
  <inkml:trace contextRef="#ctx0" brushRef="#br0" timeOffset="252666.9021">4035 2062 1504 0,'-13'-9'35'0,"-3"-2"-36"0,-1 0 1 16,4 3 23-16,7 5 30 0,5 0 15 0,1 2-6 15,1 0-29-15,3-1-63 0,1-3-34 16,5-1-18-16,0-5-4 0,3 2 23 0,5-3 2 15,-1 4-2-15,-3 1-8 0,-2 0-18 0,-1 4-17 16,-3 2-15-16,0 1 8 0,-5 1 25 0,2 2 45 16,-5-3 62-16,0 1 54 0,-1 1 42 15,0 0 23-15,-2-2-8 0,2 1-25 0,0-1-34 16,1 3 31-16,-1 5 28 0,-2 10 25 0,-2 8 25 16,0 11-47-16,-2 7-34 0,2 5-24 15,0 6-30-15,1 1 9 0,-2 8-9 0,3 9-2 0,-1 6 9 16,0 3-21-16,0 2-1 0,0-2-12 15,1 0-6-15,1-9-4 0,0-7-4 0,-2-12 1 16,2-11 4-16,0-9 1 0,-2-9 0 0,2-7 1 16,2-9 30-16,-3-4 40 0,3-5 40 15,0-2 9-15,-1 0-2 0,0-3-57 0,-4-9-45 16,-1-12-16-16,1-12-31 0,-2-9 14 16,5-6 3-16,2-7 0 0,2-2 6 0,1-4 2 15,1-2 0-15,1 0 7 0,0-3-3 16,3 5-2-16,5 3 3 0,-5 6-6 0,3 12 30 0,0 10 1 0,-3 3-1 15,-1 6 0-15,1 3-33 0,0 0-2 16,1 4-6-16,5 5-6 0,0 1-1 0,7-2 0 16,4 3 1-1,6 1-3-15,7 4 4 0,3 5 2 0,5 5-2 16,2 6 6-16,3 5-1 0,3 3-1 0,0 3 3 0,-3 3-3 0,-2 2 5 16,-1 1 0-16,-2 0-2 0,-6-1-4 15,-6-1-2-15,0 4 4 0,-4-1 5 0,-1 3 5 16,-2-4 2-16,-3-1-2 0,-4-3 1 0,-2-4 1 0,1 1-3 15,-1-5 0-15,-3-1 2 0,1-5 1 16,-2 0 0-16,5-3-4 0,5-4-6 0,8-4-20 16,7-5-38-16,9-5-75 15,9-5-123-15,4-4-319 0,3 0-830 16</inkml:trace>
  <inkml:trace contextRef="#ctx0" brushRef="#br0" timeOffset="253460.3903">5933 2265 1118 0,'-2'-6'188'0,"-5"2"-62"0,-2-2-84 0,1 3-84 16,-7 3-50-16,0 3-17 0,-6 4 14 0,-7 4 23 16,-3 4 22-16,-4 5 18 0,-4 3 10 15,0 2 9-15,-1 3 4 0,1 3 2 0,-1 0 8 16,7 0 10-16,0 0 15 0,8-1 17 15,4-2 2-15,9-3-1 0,2 0 3 0,9-2 14 0,4-2 26 16,8 0 17-16,7-1 15 0,4 1-5 16,9-1-19-16,7-1-17 0,4-1-21 15,6-3-17-15,4-2-8 0,2 0-6 0,6-2-5 0,1 0 1 16,2-3-4-16,-3 1-3 0,-3-2 0 16,-6 2-8-16,-9 0-4 0,-6 4-4 15,-6 2-3-15,-7 0-2 0,-7 2 1 0,-4 1 6 0,-1-2 6 16,-6 3 5-16,-3 2 6 0,-3-1 6 15,-1 4 8-15,-5-2 5 0,-6 4 1 0,2 0-1 16,-8 1-5-16,-2 0-1 0,1-2 2 16,-5 0 0-16,-1-3 0 0,0-1-6 0,-1-2-6 0,-2-1-4 15,1-2-3-15,-4 0 1 0,-1-1-2 16,-3-1-4-16,3-3 1 0,1-2-7 0,1-2-7 0,2-2-17 16,4-5-45-16,2-7-74 0,5-1-161 15,3-7-406-15,1-2-596 0</inkml:trace>
  <inkml:trace contextRef="#ctx0" brushRef="#br0" timeOffset="253834.9883">5582 1945 2797 0,'-8'-24'62'0,"4"5"-17"0,-2 2-5 0,5 9-31 16,0 9-41-16,-1 1-47 0,2 1-40 0,0 6 13 15,0 13 36-15,0 13 54 0,-2 22 51 16,0 13 10-16,1 11-10 0,1 6 0 0,3 4-8 16,2 0-13-16,2 3 7 15,0 2-8-15,7-5-2 0,0 1 2 0,-2-4-10 16,6-4 1-16,1-3-2 0,-5-2 2 0,3-3 1 0,-6-3 0 15,-3-7 1-15,-4-12-3 16,0-9 0-16,1-6-1 0,-5-7 0 0,-1-4 3 16,-6-5 1-16,5-3 3 0,1-4 4 0,-1-5-2 0,0-2 1 0,1-2-4 15,1-1-5-15,-2-4 2 0,2-1-4 16,2 1 0-16,-2-2 0 0,1 0-2 0,-1-2-1 16,2 2-11-16,-2-1-26 0,0-1-56 15,1 1-138-15,0-2-260 0,0-1-973 0</inkml:trace>
  <inkml:trace contextRef="#ctx0" brushRef="#br0" timeOffset="263440.4204">26644 2127 1 0,'-8'-22'0'0,"-10"-6"88"15,-2-7 126-15,-3 7-31 0,-1 5-31 0,-2 2-9 16,-3 5-8-16,-3 0-5 0,-3 1-9 0,-1 1-15 16,-2 0-18-16,1 2-12 0,-3-2-11 15,1 4-14-15,-1-3-14 0,-3 2-3 0,1 2-9 16,1-1-1-16,-2 1-5 15,1 2-4-15,-4-1-2 0,-1-1 1 0,-1 2 3 0,-2 0-3 16,-1-2 2-16,-5 7-7 0,-4 1 0 16,-4 1 5-16,0 3 8 15,1 5 11-15,2 0 10 0,-2 3 7 16,0 0 1-16,-2 3-3 0,0 0-2 16,-2 4-3-16,-1 1 1 0,2 3-5 0,2 2-5 0,-2 2-2 15,6 1-12-15,3 5-7 0,1 2 1 0,5 1-2 0,-1 6 3 0,0 0 0 0,2 2-4 0,-1 0-5 16,2 2-6-16,5-2 5 15,-1 2-4-15,2 1 1 16,1 3 2 0,1-2-4-16,2 0 4 0,5 1 3 0,-1 2 1 0,3 0 2 15,3 2-2-15,2 4-1 0,-1 2 1 0,2 0-4 0,4 2 3 0,2-3-3 0,6 2 0 0,3 2 6 16,2 2-4-16,2 1 0 0,3 2 0 16,-2 0-3-16,6-2 3 0,1 2 1 15,6-1 1-15,-4 3 2 16,4-2 0-16,1 0 0 0,3-3 6 15,3 4 2-15,7-1 1 0,3 0 2 0,2-4-5 0,4 1-2 0,6-5-2 0,2 2 1 0,5-2-2 16,3-1-3-16,4-2 0 0,1-3-1 0,7-5 0 16,-2-2 1-16,3-2 3 15,2-1-1-15,4-4-2 0,2 1 3 16,3-2-5-16,1 1 1 0,5-2 5 0,4-4-4 0,5-2 4 0,0-3-1 16,5-1-2-16,-1-1 5 0,5 0-5 0,3-4-1 15,4 2-3-15,8-2-3 16,-1-2 5-16,5 0 2 0,1-2-1 0,-1-2-1 15,1-2-4-15,4-5 0 0,1-2 2 16,-3-5 4-16,0 0-4 0,-6-2 1 0,-1 0 0 0,-1-3-4 16,-2 0 4-16,1-1 0 0,-4-2-1 0,-2-1 8 0,-5-2-12 15,0-3-1-15,-1-1 0 0,-3-2-7 16,-1-1 13-16,-4 0-1 0,-2-1 0 16,-4-2 5-16,-7-2-4 0,-2-4 1 15,-1-1-1-15,-2-6-1 0,-6-1 3 0,1-3 1 0,-6 0-3 16,-3-3 1-16,-1-4 1 0,-5-2-2 0,-5 1 4 15,-6-5 0-15,-7-1-5 16,-6-3-3-16,-3-7-4 0,-4 0-7 16,-5-5 3-16,-3-2 1 0,-4-1 4 0,-5-1 4 0,-1 2 0 15,0-1 1-15,1 2-4 0,4-2 4 0,-2 5-1 0,6 2 3 16,0 0-2-16,2 3 0 0,1 0 1 16,-1 8 31-16,-1 7 22 0,-1 2-24 0,1-1-6 0,-1-9-32 15,1-9-20-15,0-4 21 16,0 1 1-16,-6 5-4 0,0 2 0 15,-6 2-10-15,-3-4 6 0,-7-3-1 0,-6-1 1 0,-4 0 9 0,-6 1-6 16,-4 4 1-16,-8-1 0 0,-3-1-1 16,-7 2 1-16,-9 0-1 0,-2 4 2 0,-5 1-6 15,-3 3 9-15,-2 0-2 0,-4-1 0 16,0-2 7-16,-4 3-8 0,4 1 3 16,-5 6 3-16,2 3-6 0,0 0 5 0,1 0-2 0,-3 4-3 15,4-1 11-15,-2 5-6 0,0 2 2 0,-4 4 0 16,-1 1-6-16,-5 3 0 0,-2 1-2 0,-2 2 0 15,-4 5-1-15,1-3 8 0,-2 4-1 0,0-1 0 16,-5-1 3-16,-6 6-10 0,-4 2 6 0,1 3 1 16,-1 4-3-16,5 2 9 0,3-1-4 0,9 0-3 15,5 1 8-15,6 2-6 0,4 2 5 16,8 3 1-16,2 0-3 0,7 2-1 0,4 3 0 16,5 0 0-16,-1 1-3 0,5 0 5 15,3 1-4-15,-1-1 1 0,3 1 2 0,-2 2-5 16,5 2-1-16,-2 1-1 0,-2 3-9 0,3-1 11 15,1 1-3-15,1 3 2 0,1-2 11 16,0 5-10-16,-1 0 3 0,2 0 1 0,1 1-10 0,5-2 7 16,1-4 1-16,2 0-1 0,3-4 4 15,7-5-4-15,6-3-9 0,5-6-21 16,2 0-42-16,5-4-55 0,1 0-49 0,2 1-82 0,1 1-162 16,4 6-410-16,0 2-363 0</inkml:trace>
  <inkml:trace contextRef="#ctx0" brushRef="#br0" timeOffset="298950.5516">27499 5817 1989 0,'-2'-17'50'0,"0"-2"-22"0,-1-2-4 0,-1 6-7 0,1 8-10 16,2 3-11-16,1 2-10 15,0 4-14-15,-1-2 2 0,1 1 2 0,0-1 3 0,0 0 10 0,0 1-2 16,0-1 2-16,0 0-6 0,0 2-9 16,-2-1-5-16,2-1-12 0,0 2 4 0,0 2 17 15,0 4 14-15,0 6 19 0,0 4 9 0,0 2-7 16,0 4 3-16,0 1-1 0,0 5 3 0,0 1 1 16,2 4 3-16,-2 5 4 0,1 1 1 15,-1 0 9-15,1 4-9 0,-1-1-3 16,2 4-3-16,-1 1-11 0,2 2 5 0,0 5 1 15,-1 1-1-15,2 6 7 0,0 1-3 0,-1 5-2 16,4 3 4-16,-3 3-5 0,4-1-1 0,-2 0 0 16,-1 1-3-16,3 1 2 0,-2 2-6 0,0 4 3 15,0 0-5-15,-1 3-3 0,2 1 8 16,-4 0-4-16,4 2 4 0,-5-3 3 0,0 4-2 16,1 0-2-16,-2 1 1 0,-2-1-5 0,1 3 1 0,-1 0 0 15,-1-2-1-15,1 2 1 16,-1-4-3-16,-1 3 1 0,1 2 0 0,-1-2 1 15,2 2 0-15,0 0-4 0,1 0 0 0,-3-2-2 16,1 2 2-16,-2 0 1 0,3 1 3 0,-3 3-2 16,0 2 0-16,2 4-1 0,-7 0 1 0,3 2 1 15,-3 2-3-15,-2-3 2 0,-3 2-2 0,3-5-1 16,-1-1 6-16,2 0-5 0,0 0-1 16,-1 0 3-16,2-4-8 0,0 1 5 0,0-1 1 15,2-2-2-15,2-1 6 0,0 1 2 0,2-5-3 16,1 1 2-16,1-3-5 0,2-3 1 0,-1 0 0 15,2 0 0-15,2-5 4 0,0 0-3 0,1 1 1 16,2-4-2-16,1 1-3 16,-1-5 4-16,-2-2-2 0,3-1-2 0,-1-2 3 0,-1-4-5 15,2 0 1-15,0-4 3 0,-3-4-4 0,2-1 6 16,-1-5-2-16,-1-4 1 0,3-2 0 0,-1-7-2 16,-2-6-1-16,1 2 2 0,-2-6 2 15,2-2-2-15,-3-2 2 0,3-2-1 0,-4-6-5 16,1-2 4-16,-2-1-1 15,0-5 1-15,-1 3 4 0,2-4-4 0,-2 0 0 0,2-2-2 0,-4 3-4 16,2-2 7-16,-3-1-3 0,3 1 4 16,-1-2 3-16,1 1-4 0,0 0-1 0,-1 0-1 15,2 1-2-15,-2-3 4 0,1 2 2 16,-2-1-2-16,1-2-5 0,0 0-16 0,2-1-35 0,0-1-66 16,1-1-158-16,-1-4-315 0,0-6-661 15</inkml:trace>
  <inkml:trace contextRef="#ctx0" brushRef="#br0" timeOffset="299978.0985">27216 5836 597 0,'5'-37'217'0,"5"-14"-155"0,5-9-31 0,0 8 4 0,2 11 13 16,-1 5 2-16,3 2 15 16,-1 4 11-16,-4 3 4 0,3 6 13 0,-6 3 4 0,-4 7-1 0,-2 3-4 15,-2 2-13-15,-1 4-18 0,-2-1-18 16,0 3-20-16,-1 1-28 0,0-1-18 0,1 3-20 16,-1-3-17-16,1 0-10 0,1 1-10 0,-1-2 8 15,1 3 26-15,3 4 22 0,1 0 27 16,0 1 15-16,0 1-3 0,1-4 9 0,-1 1 7 15,2-1 1-15,1 0 3 0,-1-3 0 16,1 2 0-16,-2-3 3 0,3 2 5 0,-3-2 7 0,-1 0 7 16,1 0 0-16,0 0-2 15,-2-2-7-15,-1 2-5 0,-3-1-4 16,0 1-4-16,-2 0-2 0,1 1-6 0,0 1-3 16,1 0 0-16,-2-2-2 0,1 1 2 0,-1 0-3 0,1 0-6 15,1 0-12-15,0 2 3 0,-3 0 5 0,-1 7 6 0,1 8 11 16,-5 8 1-16,2 12-1 0,-4 7 1 15,-1 8 5-15,-2 10-2 0,1 6 4 16,-1 9-5-16,-3 4-5 0,4 5 3 0,-3 5-4 16,0 2-1-16,-1 2-2 0,0 4-3 0,-2 0 7 15,3-1-6-15,-2-5 1 0,-1-4-3 0,-2-12-8 0,-1-13 4 16,6-13 0-16,-2-14-2 0,8-15 3 16,3-12 11-16,3-5 24 0,1-6 28 15,2-2 4-15,-5-5-15 0,-4-6-25 0,-1-11-34 16,-2-12-17-16,2-7-4 0,4-7-6 0,1-5 0 15,6-7 14-15,4-7-1 0,0-4 3 0,5-4 1 16,5-1-4-16,2-4 4 16,6-1 0-16,3 1-1 0,5 1-1 15,3 2 0-15,0 3 1 0,5 6-1 0,1 1 0 0,1 8-1 0,2 5-1 16,-3 7 1-16,-2 7-6 0,-7 7 2 0,-4 6 1 16,-2 4-3-16,-1 5 6 0,-3 3-7 0,-2 4-8 15,-2 4-7-15,2 5-2 0,1 1-1 16,1 7 2-16,4 2 9 0,2 5 2 15,4 4 4-15,4 6 3 0,5 3 4 16,4 4 4-16,-1 5 0 0,3 6 3 0,-2 2-1 0,2 7-3 0,0-3 2 16,-1 6 3-16,-1 1-4 0,-3 2 3 0,-2 5-4 15,-3-2-3-15,0-1 3 0,-5 2-4 16,-7-2 5-16,-2 1 2 0,-5-6 0 0,-1-4 1 16,-4-4 1-16,-4-6-3 0,-2-5 2 15,3-1-1-15,0-8 2 0,0 0 0 0,-1-4-2 16,4 0-13-16,1 1-62 0,3-1-132 0,3-1-294 15,4-1-624-15</inkml:trace>
  <inkml:trace contextRef="#ctx0" brushRef="#br0" timeOffset="301386.9824">28155 8748 1 0,'11'-20'45'0,"3"-1"84"0,0-1 27 16,-4 11-12-16,-7 8-42 0,-3 1-55 0,0 4-80 16,-1-1-53-16,1-1-25 15,-1 3 36-15,0 1 44 0,-1 2 48 0,1 6 47 0,-3 2 1 16,-2 6 0-16,0 2-2 0,-2 2-12 0,1 5-5 16,-2 3-9-16,1 1-5 0,-1 6-4 0,1-2-4 15,-2 3 6-15,4-1-3 0,0-1 1 0,-2-6-7 16,5-6-11-16,-1-9-4 15,3-5 0-15,1-7 37 0,1-4 87 0,0-1 83 16,-1 0 118-16,0-1 68 0,3-2-79 0,-3-8-88 16,1-10-119-16,0-10-107 0,1-10-5 0,1-2 5 15,-2-1-2-15,2-2 1 0,-1-1-1 0,2-2-4 0,3-5 0 16,6-4-2-16,2-1-4 0,6-3 3 16,7-1-3-16,0 4-1 15,5 1-1-15,0 2-5 16,5 5 1-16,-3 4 4 0,3 4 4 0,2 11 8 0,-4 5 2 15,-4 7-1-15,-3 5-3 0,-5 5-2 0,-5 5-3 0,-4 4-3 0,-1 2-2 16,1 2-3-16,-4 3 1 0,3 4 1 0,-1 4 0 16,-3 5 5-16,2 3 0 0,-3 4 8 15,0 6 2-15,-4 3 2 0,3 0 4 0,-5 2-3 16,3-2 3-16,-4 0 3 0,0 4-14 0,1-11-1 16,-1 10-124-16,-1-1-97 0,-2-5-8 0,1 9 15 15,-3-10 120-15,-1-1 98 0,-1-1 1 16,-1 5-1-16,-4-2-3 0,-2 1-11 0,0-4-38 15,-3 0-66-15,5-7 114 0,0-9 0 0,7-5 0 16,-21 25-1229-16</inkml:trace>
  <inkml:trace contextRef="#ctx0" brushRef="#br0" timeOffset="301536.6341">28095 8854 1831 0,'4'-15'50'0,"3"-9"-28"0,7-1-20 0,3 7-26 16,9 4-14-16,5 4-21 0,7 1-65 16,-2 4-161-16,2 2-323 0,-4 1-158 0</inkml:trace>
  <inkml:trace contextRef="#ctx0" brushRef="#br0" timeOffset="302360.3609">28541 8788 1 0,'-8'-9'0'0,"5"-6"0"0,-5 0 169 16,5 1 36-16,-3 5-25 0,4 0-42 0,-2 2-36 15,-1 0-18-15,2 1-19 0,0 1-6 16,-2-1 8-16,2 1 7 0,0 0 13 0,0 1 9 16,2 4-14-16,1-1-24 0,0 2-28 0,1-1-34 15,0 0-22-15,1 0-23 0,1 0 0 0,0 0 7 16,8 3 20-16,7-2 27 0,4 2 8 16,8-3 10-16,1-3-6 0,8 1 0 15,1-1-2-15,1-3-11 0,-2-1 6 16,-4 0-2-16,1-2-2 15,-4 1 7-15,-3 1-4 0,-4 0-2 16,-5 2 1-16,-4 1-4 0,-4 1 8 0,-8 1 7 0,-1 0 12 16,-1 2 11-16,-2 0 5 0,0 0 1 0,-2 0-4 0,1 0-4 0,-1 0-9 0,0 2-4 0,2-2-6 15,-1 0-12-15,1 0-1 0,-1 0-4 16,1 0-3-16,0-2 2 0,-1 2-4 16,2 0-3-16,-1 2-2 0,0-1-16 0,1-1-30 15,-1 0-93-15,0 0-103 0,0 3-236 0,0 2-270 16,-1 5 620-16</inkml:trace>
  <inkml:trace contextRef="#ctx0" brushRef="#br0" timeOffset="302983.2781">29278 8712 1 0,'4'-9'0'0,"-2"-4"238"0,2-1-43 0,-1 4-100 15,-1 4-56-15,-2-3-7 0,0 0-4 16,0 2 11-16,0 0 19 0,-1-1 19 15,-3 0 22-15,0 0 23 0,0-1 16 0,-2 1 4 16,-3 0-9-16,4 0-31 0,-4 2-38 0,1 2-32 16,-3 1-33-16,-1 3-18 0,-7 3-4 0,-3 5 0 15,-5 6 9-15,-4 4 10 0,3 5 4 0,0-2 4 16,3 5-2-16,4-2 0 0,5 1-1 16,3 2-4-1,10-2 5-15,3 3 5 0,3-1 5 0,6 0 7 0,3 1 0 16,5 0-3-16,2-4 0 0,-1-4-5 0,7-6 2 0,-3-6 4 0,7-6 7 15,0-5 8-15,0-5 3 0,1-6 4 0,-4-4-1 16,2-3-2-16,-3-6 2 0,-3-3-1 16,0-2-1-16,-5-1 0 0,-1-3-4 15,-4 0-3-15,-2-3-8 0,-2-3-3 0,2 2-7 0,-3-6-5 16,-3 1 1-16,0 1-1 0,0-4 2 0,-2 1 1 16,-2-3-2-16,0-1 0 15,0 2 1-15,-1 2-1 0,-2 4 2 0,-2 3-1 0,3 7 3 0,0 2 1 16,-1 8 5-16,-1 7 4 0,3 4 13 0,1 3 3 15,0 5-15-15,-2 3-35 0,2 2-59 16,0 2-5-16,0 5 13 0,-1 9 25 16,-2 5 45-16,0 7-1 0,1 5-1 0,-2 1 0 15,1 4 0-15,2 1-2 0,1 3-1 0,1 1 2 16,4-2 4-16,-2 2 0 0,4-2 3 0,1 1-4 16,-2 3 0-16,2-5-5 0,-2 0-10 15,0-3-9-15,3-3-24 0,-3-1-37 16,-1-3-60-16,-3 0-105 0,1-3-152 0,-1-2-252 0,-4 1 37 15,-3-1 611-15</inkml:trace>
  <inkml:trace contextRef="#ctx0" brushRef="#br0" timeOffset="303664.0928">29051 9779 1 0,'5'-15'0'0,"-1"-5"0"0,-2-2 74 0,-2 5 61 0,-2 2-25 15,0 4-15-15,-6-3-19 0,2 0-17 16,-6 0-18-16,0 1-6 0,-2 0-2 0,-6 3 12 16,1 1 31-16,-6 3 9 0,-1 2 3 15,-1 3-18-15,0 3-23 0,0 4-14 0,-3 4-9 0,-2 4 0 16,-4 5-1-16,4 2-3 0,1 0-2 16,5 0-7-16,7-3-6 0,4 0-1 15,8-1-1-15,4-2 9 0,4 0 11 0,7 1 10 16,2 0 12-16,8 0 12 15,5 0 5-15,7-2-4 0,9 0-5 0,3-3-14 0,6-2-12 16,0 2-7-16,1-2-9 0,0 0-4 0,-7 1-1 16,-6-1-6-16,-11-1 2 0,-4 0-6 0,-9 0-6 0,-5-1-2 15,1 0-6-15,-7 1 1 0,-1-2 0 16,-1 2 4-16,-6 1 13 0,1-1 9 16,-3 2 15-16,-7 2 8 0,-1 1 2 15,-7 2 2-15,-4-2 0 0,-6 1-1 0,0 0-5 0,-3-1-4 16,-2-2-2-16,5-2-3 15,-3 1 4-15,3-4-2 0,-5-1-4 0,4-2 2 0,-2 0-4 0,6-1 1 16,1-2 3-16,1 0 1 0,8-2 0 0,0-1-5 16,2 0-12-16,7-1-23 0,2-1-49 0,3-2-98 15,4-1-181-15,4-3-340 0,8-3-147 0</inkml:trace>
  <inkml:trace contextRef="#ctx0" brushRef="#br0" timeOffset="304061.7618">28786 9415 603 0,'0'-23'108'0,"-2"-4"-26"16,-1-7-4-16,6 7-44 0,0 2 32 16,7 2 45-16,0-1 36 0,0 6 38 0,-1 5-6 15,-7 4-17-15,3 7-44 0,-4 1-54 16,-1 2-71-16,0-1-94 0,0 5 12 0,2 5 22 15,4 6 45-15,0 10 74 0,3 6-6 0,-1 9-7 16,3 6-7-16,-3 5-8 0,0 3-8 0,1 2 0 16,2-1-5-16,2 1-1 0,-1 4-2 15,-1 1 0-15,-1-4 2 16,1 0 0-16,-2-4 3 0,-2-5-1 0,-3-3-2 16,0 0 0-16,0-6-4 0,-4 0 1 0,-1-5-5 0,-4 1 1 15,2-3-5-15,-4 2 2 0,3-4 0 0,-4-1-2 0,1-5 5 16,0-3-6-16,0-2 4 0,1-2 1 15,1-1-2-15,-2-5 5 0,5-1-1 0,-1 0-2 16,0-3 5-16,1 1-4 0,2-2-1 16,0 0 1-16,2 1-8 0,-1-2-3 0,2-1-9 0,-1 0-20 15,0 1-24-15,4-3-30 0,-4 0-33 0,2-1-49 16,2 0-95-16,2 0-262 0,3-2-176 16,0-2 706-16</inkml:trace>
  <inkml:trace contextRef="#ctx0" brushRef="#br0" timeOffset="308434.3588">27816 7056 1 0,'-7'-18'0'0,"-5"-2"0"0,-5 0 0 0,-3 8 0 0</inkml:trace>
  <inkml:trace contextRef="#ctx0" brushRef="#br0" timeOffset="309973.3638">26698 5409 1 0,'-15'-16'0'0,"-4"-2"0"0,-4-5 0 16,3 7 0-16,6 2 0 0,2 2 41 15,-1 2 129-15,6 1-31 0,0 0-13 0,1 4 10 0,4 1 14 16,-1 1 9-16,2 0-28 0,1 3-49 16,1 0-55-16,-1 0-60 0,1 0-41 0,-1 0-35 15,0 0-30-15,2 1-22 0,-2-1 25 16,0 2 64-16,2 2 59 0,2-1 52 0,0 2 19 16,-3-3-17-16,1 0-4 0,1 2 12 0,-3-3 28 15,0-1 47-15,0 0 51 0,0-1 36 0,0 1 9 16,0 1-18-16,0-1-34 0,-1 0-37 15,1-1-32-15,0 0-21 0,0 1-12 0,0 0-9 0,0 0-4 16,0 1-1-16,0-1-4 0,0 0-1 16,0 0-6-16,0-1-9 0,0 2-1 0,1-1-5 15,-1 0-3-15,-1 0 1 0,1 0-6 0,0 0-5 16,0 1-6-16,-2-1-8 0,2 1-3 0,0-1-7 16,0 1-8-16,0-1-10 15,-1 0-14-15,1 0-17 0,0 2-22 0,0-1 12 0,1 6 18 16,-1 3 25-16,2 5 33 0,-2 7 4 0,0 2 1 15,0 4 0 1,0 4-4-16,1 4 2 0,-1 3-3 0,1 5 4 16,-1 5 0-16,0 2-5 0,-1 4 1 15,0 4-5-15,-2-1 2 0,-1 6 3 0,1-3 5 16,-4 4 1-16,1-1 2 0,-2 3-1 0,0 5-1 0,-3 1 4 0,1 2-4 16,0 0 0-16,-2 1 3 0,3 0-6 0,1 3 3 0,0 2 2 15,-1 0-4-15,1-3 1 0,2-4-2 16,-3-1-7-16,3 0 2 15,0 1-2-15,-2 0-1 0,-1 3 4 0,0 2 0 0,-1 1 1 0,-5-1 2 16,0-2-1-16,0 2-2 0,-1 3 1 16,-3 2-3-16,4 0 0 0,-2-4 0 0,3 1-1 15,-1 0 1-15,4-3 1 0,3-2-2 16,1-5-1-16,3-2 3 0,2-2-2 0,3 1 6 0,2-2-2 16,0-1-3-16,2-1-1 0,1-2-4 15,1 2 4-15,-1-3 3 0,4-1 0 16,-2-2 2-16,-1-1-4 0,-1-1-1 0,-1 4-2 0,-1 2-2 15,-2 2 4-15,-2-2 1 0,0-3 0 16,-1-3 0-16,0-2-2 0,-7 4 0 0,3-1 0 16,-4 2 4-16,-2-2 3 0,-1 0 2 0,-1 2 1 15,0 4-1-15,-1 3 0 0,2-1 1 16,2-3 2-16,2-1 4 0,2-2 2 0,-1-1-4 16,3 1 0-16,1-2-4 0,1 1 0 0,2-4-1 0,0-1-2 15,1 1-3-15,0-1 0 0,2 4-1 16,-3 2-5-16,2 7 5 0,-2 2-5 0,2 0 1 15,-1-1 2-15,0-2-2 0,2-6 3 0,0 2-1 16,-2-4-2-16,2 1 4 0,-1 0-8 0,0 1 4 16,-1 1 0-16,2 3-2 15,-2-5 4-15,1-3 0 0,1-2 0 0,-2-1 1 0,2-1-1 16,-1 0-1-16,0-3-1 0,1-3 1 16,1-3-3-16,-1-1 2 0,0-1 4 0,3-2-4 0,-2 2 6 15,-2-2-4-15,2 1-2 0,-2 0-1 16,2 2-4-16,-1 4 1 0,-2-2 1 0,-1 2 3 15,0-6 1 1,-1-1 1-16,-1 0 1 0,-3 0-1 0,2 5-2 16,-4-2 2-16,1 0-1 0,-1-1 2 0,-1-3 1 0,2-2-3 0,1-2 0 0,-1-1-1 15,2-3 0-15,0-2 2 0,2-3-2 16,-2 0 3-16,3-1-1 0,0-2-2 16,1 1 0-16,-1-2-1 0,1 0-2 15,0-1 4-15,-2 5 1 0,2 3-1 0,0 4 3 0,-2 4-4 16,0 1-1-16,0 0 1 0,1-4 4 0,1-7-3 15,0 0 3-15,2-3-3 0,-2 2-2 0,1-3 1 16,1-6 0-16,-1-1 0 0,0-4 3 0,2-5-5 16,-3 0 0-16,1-4-1 0,-1 0-5 15,0-1 7-15,0-1-1 0,0 1-6 16,0-1-3-16,0 1-13 0,0 0-13 0,0-1-18 0,-1 1-29 16,1-4-71-16,-3 0-95 0,1-2-144 0,0-3-285 15,0-2-261-15,2-1 651 16</inkml:trace>
  <inkml:trace contextRef="#ctx0" brushRef="#br0" timeOffset="310932.0909">28409 11285 741 0,'-12'-5'72'0,"-3"-1"-23"0,2 0 18 16,5 2 16-16,8 4 23 0,2 0 6 0,2 0-3 16,-2-2-7-16,0 0-19 0,3 0 12 0,1-1-11 15,10-4-19-15,7-5-8 0,14-3-31 16,5-2 0-16,5-4 10 0,6 2 15 15,0 1 2-15,3 0-5 0,0 1-9 0,-4-1-15 0,-2 0-8 16,1 1-2-16,-2 1-1 0,-5 0 0 16,-3 2 1-16,-2-1 0 0,-2 1 1 15,-5-1-12-15,-1 0-11 0,-5 4-32 0,-8 1-85 16,-2 4-119-16,-9 3-242 0,-8 1-339 0,-8 1 324 0</inkml:trace>
  <inkml:trace contextRef="#ctx0" brushRef="#br0" timeOffset="311191.3528">28698 10708 1614 0,'-2'-16'185'0,"2"-3"-5"16,-1-1 1-16,2 9-77 0,2 10-52 0,0 1-41 0,-2 0-54 15,2 2 8-15,5 3 14 0,3 2 17 16,3 2 27-16,4 5-1 0,-1 2-1 16,0 6 3-16,-2 4 1 0,2 5-6 0,-3 3-5 0,-2 5-2 15,-2-2-4-15,-2 5 2 0,1 1-3 16,-6 6 0-16,0 0 1 0,-1 0-2 0,-2 2 2 15,0-2-2-15,-3 5 3 16,-1 0-2-16,1-4-1 16,-3-2 1-16,4-5-3 0,-2-6 1 0,0-1 1 15,2-1-2-15,-2 2 2 0,0-3-4 0,2-1-6 16,-2-2-6-16,0-3-15 0,4-4-33 0,-1-3-63 0,1-1-106 0,-1 0-211 0,-1 1-433 16,-5 4 126-16</inkml:trace>
  <inkml:trace contextRef="#ctx0" brushRef="#br0" timeOffset="311837.8932">28334 12307 1 0,'-6'-7'123'0,"-6"0"5"0,-1-2 15 0,3 4-3 0,0 3 0 0,3 2-24 16,0 0-23-16,1 1-24 0,-2 3-29 16,-1 3-6-16,-2 4 6 0,-4 5 10 0,2 4 23 15,-4 4 14-15,3 5 18 0,-2 1 7 0,2 3-3 16,4 0-4-16,-1-2-14 0,7-3-11 15,2 0-3-15,3-2-2 0,3-2-1 0,-1 0-3 16,6-1-11-16,-1-2-12 0,2-3-12 0,3-1-4 16,1-2-3-1,2-2-1-15,3-2-2 0,2-1-4 0,0-2 0 16,3-2-3-16,-3 0-5 0,2-4-10 16,-3 2-24-16,1-3-79 0,0 0-73 0,-4-1-125 15,0-4-207-15,0 0-298 0,-1-6 181 0</inkml:trace>
  <inkml:trace contextRef="#ctx0" brushRef="#br0" timeOffset="312121.6618">28550 12464 699 0,'-8'-9'218'0,"-3"1"-30"15,0 0-27-15,2 5-53 0,2 2-26 0,3 1-25 0,0 1-31 16,-1 1-13-16,-1 4-8 0,-1 3-3 16,-2 5 4-16,0 5 3 0,-1 5 0 0,-1 1 4 15,2 1-5-15,4-1-2 0,0 1-1 0,4-3-5 16,1 0 1-16,2-2 0 0,4 0 1 0,-2-2 2 15,5 2 2-15,1-4-1 0,0-3 4 16,1-5 15-16,1-7 29 0,0-2 28 16,0-8 20-16,1-6-1 0,-2-4-20 0,4-3-19 15,-2-3-12-15,-2-4-4 0,-1 2-2 16,-6 0 0-16,1 0-7 0,-4 0-11 16,-4-2-7-16,-1 2-8 0,-1 0-4 0,-3 3-2 0,-1 5-7 0,0 4-8 15,-1 6-13-15,-2 5-21 0,-1 3-11 16,-2 3-6-16,-1 4-5 0,0 2-19 0,4 4-52 15,2 4-131-15,4 1-265 16,6 5-417-16</inkml:trace>
  <inkml:trace contextRef="#ctx0" brushRef="#br0" timeOffset="313001.9203">28227 12164 1 0,'-6'-17'0'0,"1"-3"180"0,-2-9 163 16,5 9-39-16,2 3-22 0,0 0-22 15,2 2-22-15,3 1-19 0,-3 3-27 16,-1 1-37-16,2 5-39 0,-2 2-33 0,-1 2-35 15,1-1-33-15,-2 4-37 0,1 0-47 0,0 2 6 16,-1 8 14-16,-2 11 26 0,0 13 46 0,-4 14-2 16,-6 11-3-16,-3 8-1 0,1 8-7 0,-4 2 2 15,0 3-1-15,0 4-6 16,5-2-2-16,-1-4-3 0,3-6 1 16,5-6 6-16,3-11 1 0,4-10 2 15,0-9 4-15,5-12 2 0,1-4 3 16,4-5 9-16,-1-6 16 0,1-3 11 15,3-4 15-15,5-4 2 0,4-5-11 0,7-3-9 0,3-5-14 0,5-4-10 0,0-2-4 0,2-2-13 16,3-1-2-16,-1 0-3 0,3-3-3 0,-3-1 3 16,-3 0-1-16,0 3 1 0,-5 3 0 15,-6 1-1-15,-2 4 1 0,-7 2 0 16,-3 2 4-16,-4 3-2 0,-6 1 1 0,0 4 0 0,-3 1-4 16,-2 0 2-16,0 2-3 0,-1 0-5 0,1 2-3 15,-1-2-21-15,1 0-26 0,-1 1-32 16,0-1-47-16,0 0-24 15,-1 2-19-15,2 1-67 0,-1 3-131 0,1 3-314 16,-2 0-395-16</inkml:trace>
  <inkml:trace contextRef="#ctx0" brushRef="#br0" timeOffset="313721.8992">28736 12682 1 0,'3'-8'0'0,"-3"0"0"16,1 0 0-16,-1 7 0 0,-1 1 0 15,1 0 0-15,-2 1 0 0,0 0 0 0,-1 2 0 16,-5 4 0-16,-4 4 0 0,-5 3 0 0,1 1 0 16,-1 4 0-16,-1 1 0 0,5-3 0 15,-3 0 0-15,8-2 0 0,2-3 0 0,2-4 0 16,4 0 50-16,3-1 53 0,1-4 42 0,4 3 29 15,3-5-2-15,5-1-22 0,4-2-37 16,4-4-22-16,2-1-17 0,0-4-9 16,3-1-5-16,-3-2-1 0,-2-1-4 0,-2-3-2 15,-3 0 8-15,-5 1 2 0,2-1 0 16,-7-1 2-16,-2 1-11 16,0-2-7-16,-3 2-2 0,-1-2-7 0,-3 4 0 0,-3 3 0 0,-1 0 7 0,1 5 13 15,-4-1-4-15,1 3-10 0,-1 3-12 0,-2 1-19 16,-5 3-9-16,-1 2 4 15,-2 2-6-15,0 7 4 0,-6 0 0 0,-1 5-1 16,0 3 3-16,-2 1 3 0,3 3 4 0,-1 2 3 0,3 0 1 16,5 0-1-16,-1-2-1 0,9-1-3 0,2-1 0 15,3-3 1-15,5-2-2 16,2 2-2-16,5-2 2 0,3 1-2 16,6-2 1-16,4 0 2 0,5-2-4 0,3 0-9 0,3-1-21 0,-2-2-52 0,3-1-67 15,1-2-98-15,-3-4-135 16,1 0-183-16,-3-3-160 0,-1-2 438 0</inkml:trace>
  <inkml:trace contextRef="#ctx0" brushRef="#br0" timeOffset="314329.1944">29154 12755 1 0,'-2'-15'0'0,"-4"-3"0"0,0-4 379 0,-3 5-52 16,0 3-66-16,0 4-56 0,1 2-26 0,2 0-32 16,-3 5-33-16,-1 0-27 0,4 2-32 0,-4 2-22 15,-2 2-11-15,-1 1-6 0,-2 9-3 0,0-1 5 16,-4 6 4-16,5 2-3 0,-2 1-1 15,4 2-6-15,2-1-7 0,4-1 3 0,2 0-5 16,4 0 3-16,2 0 2 0,5 1-2 16,-1 0 2-16,3-2 2 0,2-4 8 15,4-3 8-15,-2-8 15 0,6-4 7 16,2-6 3-16,-1-3 1 0,1-6-9 0,0-1-4 16,-2-3-7-16,1 0 0 0,-1-2 0 0,-7 3-3 15,1-3-3-15,-2 3 0 0,-5-3-5 0,0 2-1 0,-4 2 1 0,-2 0-3 16,-1 7-1-16,-2 0-4 15,-2 7-8-15,3 0-11 0,-5 2-6 0,0 3-6 16,-3 4-1-16,2 1 6 0,-2 6 2 0,1 1 3 16,1 3 4-16,5-1-3 0,1-3 1 15,7 0 1-15,0-2-2 0,5 1 6 0,5-4 1 16,2-1 5-16,4-3 5 0,4-5 0 0,4-4 6 0,2-3-4 16,1-1-1-16,1-6 0 0,-3 1-1 15,-2-1 4-15,1-2 1 0,-4-4 1 16,-1 2-2-16,-5-4 0 0,-5 0 3 0,-2-2-4 0,-4-2 2 15,-1-1-4-15,-6-2-2 0,-2-1-1 0,-3-1-3 16,-1 4 1-16,-3 1-2 0,-3 2-1 16,1 5 1-16,0 7-5 0,-3 1-3 0,2 7-2 15,-4 0-9-15,3 3-1 0,2 3-6 16,-1 2-5-16,1 4 2 0,7 3 4 0,1 2 6 16,7 2 8-16,5 2 3 0,7 3 5 0,5-3 1 15,7 4 2-15,6 1-1 0,2-1 0 0,3 4 0 16,2-2-2-16,-2 1 2 0,0 0-3 0,-6 1-1 15,-3 1 4-15,-4-2-3 0,-8 0 3 16,-8-4-1-16,-8-1-1 0,-4 1 6 0,-8-2 0 0,-5 2 5 16,-12 2 0-16,-7-1-3 0,-10-3 0 15,-6-3-4-15,-1-3 3 0,-1-2-3 0,0-2-3 16,-1-3 1-16,-1 0-5 16,7-3-3-16,0-1-8 0,3 1-22 0,5-2-44 0,0 0-101 0,2-2-249 15,4 1-622-15</inkml:trace>
  <inkml:trace contextRef="#ctx0" brushRef="#br0" timeOffset="316231.262">28734 13892 1 0,'-2'-6'0'0,"-1"-1"0"0,-1 3 266 15,4 1 9-15,0 4-40 0,0-1-35 0,0 0-57 16,1 0-26-16,0 0-32 0,1 0-27 0,1 0 9 15,1-1-3-15,11-1 3 0,4 0 6 16,7-2-21-16,4-2-2 0,5 3 1 0,2-5 3 16,7-1-4-16,2 0-4 0,0-2-10 0,0-2-7 15,5 3-5-15,-3-2-6 0,0 1-3 16,-1 1-5-16,-3 0-3 16,-3-1 0-16,-2 2 1 0,-2 0-2 0,-5-1 0 0,-5 4-5 15,-7 0-9-15,-6 0-23 0,-4 2-62 0,-3 1-32 0,-5 2-122 16,0-3-122-16,3 0-270 0,-4-4 31 15</inkml:trace>
  <inkml:trace contextRef="#ctx0" brushRef="#br0" timeOffset="316490.9986">29262 13383 486 0,'-12'-14'615'0,"-5"-2"-368"0,3-2 1 16,5 13-46-16,7 5-104 0,2 0-48 0,0 0-35 15,1 3-17-15,0-2-11 0,-1 2 44 16,2 5 31-16,0 1 23 0,1 10 18 0,1 3-31 15,-2 4-18-15,4 5-11 0,-3 6-2 0,-2 1-8 16,0 6-3-16,-1 3-2 0,-1 3-5 16,0 1 2-16,-2 3-3 0,-3-2-3 0,2 1-4 15,-2-1-4-15,2 5-2 0,-1 0-2 16,3-5 1-16,0-4 0 0,-2-5 0 0,1-7 1 16,2 0-5-16,0-1 4 0,-1-3-5 0,-1-1-9 15,-1 0 5-15,0-3-12 0,-2-2-17 0,0 1-18 16,2-3-54-16,0-2-73 0,-2-1-109 0,4-5-194 15,-2 1-371-15,4-3 129 0</inkml:trace>
  <inkml:trace contextRef="#ctx0" brushRef="#br0" timeOffset="317938.6331">28338 15048 1 0,'2'-9'0'16,"1"-5"0"-16,2-6 0 0,0 3 253 0,0 3 117 15,-3 1-40-15,5-1-64 0,-5 3-58 16,3-2-27-16,-1 3-38 0,-1 2-21 0,-2 3-22 15,1 3-31-15,-1 1-25 0,-1 2-34 16,0-1-47-16,0 3-15 0,0 1 9 0,0 7 20 0,0 5 35 16,0 7 21-16,-3 9-6 0,-1 2-5 15,-1 6-2-15,0 4-12 16,-5 2 4-16,0 3-3 0,-2 2-1 0,3 3 9 0,-5 3-10 16,5-1 0-16,3-5 2 0,-3-5-10 0,3-9 8 15,2-5-3-15,4-3-2 0,4-6 9 0,1-3 4 0,3-4 14 16,-2-5-1-16,0-3 9 15,3-4 14-15,2-2 14 0,4-4 24 0,6-2-2 0,9-6-10 16,6-5-20-16,5-2-27 0,4-5-4 0,0 1-13 16,1-1-3-16,0 1 0 0,0 1-8 15,-5 1 5-15,-4 2-3 0,-1 1-6 0,-9 0-8 16,-1-1-45-16,-3 3-71 0,-2-3-111 0,1 3-174 16,-4 0-348-16,1-1-433 0</inkml:trace>
  <inkml:trace contextRef="#ctx0" brushRef="#br0" timeOffset="318234.7296">29010 15170 955 0,'-9'-1'63'0,"-3"-2"-36"0,-3 3-5 0,1 4 3 15,2 3 35-15,2 3 43 0,-2 3 13 16,1 0-4-16,1 2-28 0,0 2-33 0,2 1-22 16,6 0-11-16,1 2-8 0,2-3 1 0,3-3 0 15,4 1-2-15,3-3 4 0,4 4-3 0,1-3 3 16,4 1 2-16,4-1-4 0,2-6 8 15,-1-4 11-15,0-4 10 0,-4-5 19 0,1-5 3 16,-3-2 3-16,-2-2 7 0,-4-1 5 0,-4 1 4 16,-6-2-5-16,-2-3-6 0,-3-1-21 15,-2 2-11-15,-4-3-11 16,-4 4-15-16,-5 0-5 0,-1 6-15 0,-4 1-9 16,0 7-5-16,-7 5-13 0,-5 5 4 0,-3 5 1 0,1 4-6 0,2 2-16 15,6 2-52-15,5-1-72 0,10-1-127 0,6 2-183 16,9-4-257-16,8-5 235 15</inkml:trace>
  <inkml:trace contextRef="#ctx0" brushRef="#br0" timeOffset="319635.9889">29363 15144 1138 0,'-9'-3'122'0,"-1"-1"-62"0,-8 0 3 0,8 3 1 16,3 1 15-16,2 1 19 0,-1 0-12 15,1 1-17-15,2-1-24 0,-2 3-18 0,4 2-17 0,-1 3-4 16,0 3 2-16,2 7 0 0,1 1 5 16,1 0 4-16,3 2-1 0,5 0 0 0,3 1 0 15,0-2-5-15,8-2-2 0,-2-3 3 0,6-4 2 16,0-4 5-16,-1-3 1 0,1-5 1 0,-7-2 11 16,-4 1 13-16,-4-6 15 0,-1-1 12 15,-5-1-4-15,3-5-6 16,-4 0-11-16,-2-2-13 0,-1-2-4 0,-1-2-6 15,0 3-2-15,-2 0 2 0,-3 4 2 0,5 6 8 16,-1 5-9-16,1 3-13 0,0-1-37 0,1 2-21 0,-2 5 3 16,0 7 11-16,0 9 27 0,-1 4 13 15,0 7 1-15,1-2 0 0,1 2-1 0,2 0-3 16,3-1-2-16,-2 3-4 0,2-1 3 0,1 0-2 0,-2 0 2 16,0-1 2-16,1 1-4 15,-4 1 2-15,-6 1-1 0,2 4 0 0,-7-2 3 16,-3 1-1-16,-2-1-2 0,-7-4 2 0,-2 2-4 15,-2-3-2-15,-1-5-4 0,1-3-4 0,-1-7 4 16,4-9 12-16,4-6 12 0,2-7 11 0,5-4 1 16,0-2-7-16,5-9-7 15,-2-4-8-15,4-5-11 0,5-6 0 0,7-6-8 0,5-1-3 0,4-7 4 16,9-2-3-16,2 0 8 0,4-2-1 16,1 10-3-16,0 3 0 0,6 7-6 0,-4 7 0 15,-1 4 3-15,-1 4 2 0,-5 4 5 16,-4 2 1-16,-7 4 1 0,-1 2-2 0,-4 0-1 15,-4 1 0-15,-1 1-5 0,-4 2 0 0,-1 0-6 16,0 2-10-16,-1 1-10 0,0 1 8 0,-1 3 10 16,-3 4 16-16,3 4 15 0,-6 4-5 0,2-1-5 15,0 3-3-15,-1-3-1 0,4 1-2 0,0 1 5 16,1-3-3-16,4 0-2 0,1-2-2 16,0 1-2-16,4-6 3 0,1 1 3 0,2-5 8 15,0-4 4-15,3-1 6 0,-2-3 7 16,8-4-3-16,-1-5-1 0,3-2-1 0,-1-3-5 0,0 0 3 15,-4 0-2-15,0-1-1 0,-3-2 3 16,-4 5 2-16,-3-1 4 0,-4 5 5 0,-2 4-2 16,-2 5-7-16,-2 1-12 0,2 1-16 0,-1 2-7 15,-6 5-1-15,-8 2 5 0,-3 8 7 16,-1 0 4-16,4-1-7 0,3 2-6 0,2-6-1 16,5 1-3-16,6-1 4 0,2-1-1 0,5-2-5 15,1-5 7-15,3 0 3 0,3-4 10 16,2-4 14-16,7-2-5 0,2-6 1 0,0-2-4 0,2-3-1 15,-4-3 2-15,-1-1 3 0,-2-3 3 16,-5-1-1-16,3-4-1 0,-6-2-2 16,-2-1-1-16,-4-4-3 0,3-2 0 0,-3-3-1 15,-2-5-2-15,-2-4-4 0,-2-5 0 0,-1-3-2 16,-4-6 2-16,0 0 4 0,-1 2-6 0,-2-1 8 0,-1 1-3 16,1 5-2-16,-2 2 2 0,2 5-3 15,-1 5 4-15,0 3-4 0,1 6 5 16,3 6-3-16,1 3 0 15,1 7 5-15,-2 8-2 0,5 6-4 0,1 3-19 0,0 4-37 0,0 1-11 16,1 6 3-16,4 4 20 0,-3 10 37 0,1 7 10 16,2 6 0-16,0 2-3 0,5 6 1 0,1 2 0 15,0 3 0-15,2-1 0 16,1 0 2-16,-3-1-3 0,0-3-2 16,-1 3 1-16,-1-5-4 0,-1-4 4 0,-2-4 2 15,1-9 0-15,0-5 0 0,-3-9 1 16,3-7 5-16,-4-3 12 0,-3-2 21 0,1 0 5 0,4-5-3 15,-1-6-14-15,6-6-21 0,6-7-4 0,-3-4-2 0,-1 0 3 0,-2-4 6 16,-1 1-4-16,-2-4-3 0,-2 4-3 16,1 6-5-16,-3 7 13 0,-3 9-1 0,0 5-8 15,-1 5-21-15,0 2-32 0,-1 5 2 0,-4 6 5 16,-2 9 23-16,2 10 27 0,-4 6-4 16,3 1 3-16,1 2-4 0,6-4 1 15,6 0 2-15,3-2 0 0,3-3 7 16,5-1-7-16,0-3 2 0,7-7-3 15,-1-5-1-15,-1-3 3 0,-1-5 2 0,-1-3 5 0,-2-2 3 16,-7-3 4-16,-1-4 6 0,-3-2 4 0,-3-2-1 0,1-4-1 0,-2 0-6 16,-2-5-8-16,-1-3-6 0,0-1 2 15,-1 0-3-15,-1 3 2 16,-3 3 5-16,3 7-7 0,-1 4-2 16,2 0-6-16,0 7-23 0,-2-2-16 0,3 0-5 0,-1 6 6 0,0 1 20 15,-1 9 16-15,0 4 7 0,1 0 1 0,3 1-1 16,1 2 4-16,3-1 1 0,0 2 0 15,2-3-2-15,1 0-1 0,0 2-3 16,1-3 2-16,-1 3 2 0,0-1-5 0,-3 1 5 16,1 1-3-16,-5-2-4 0,-1 5 7 0,-2-3-2 15,-5 1-4-15,-8 2 5 0,-1 0-8 0,-11 3 0 0,-5 1-1 16,-8-1-5-16,-2-4 2 0,5-6 1 16,1-8 9-16,11-8 8 0,0-8 8 15,7-6 2-15,0-4 2 0,6-5-2 0,2-6-10 0,8-5-5 16,3-3-8-16,8 0-4 0,11-1 3 0,4 3-3 15,7 0-2-15,3 5-3 0,4 3-44 16,3 2-68-16,2 2-154 0,-4 3-354 0,-6 3-628 16</inkml:trace>
  <inkml:trace contextRef="#ctx0" brushRef="#br0" timeOffset="319872.1539">29556 15424 2392 0,'-9'-2'72'0,"6"-2"47"0,-3-1-11 16,9 2-28-16,3 0-23 0,12-8-23 0,6-4-25 16,15-8-4-16,13-2-4 0,11-3-1 0,14-2-1 15,8-2-3-15,12 0 1 0,8 1-19 0,-3 0-88 16,4 3-193-16,-3 3-473 0,-7 0-793 15</inkml:trace>
  <inkml:trace contextRef="#ctx0" brushRef="#br0" timeOffset="325085.0973">26718 5370 1 0,'2'-5'0'0,"-2"-2"0"0,1-1 0 15,-2 7 0-15,-1 0 0 0,-4 0 0 16,3-1 0-16,-2 0 0 0,1 1 0 0,-2 0 0 16,1-2 0-16,-2 2 68 0,2 0 80 0,-2-1-26 15,1 0-12-15,2 1-1 0,0 0 26 16,0 0 27-16,3 1 9 0,1 0-9 0,0 0-27 16,0 0-37-16,0 0-24 0,1 0-18 0,-1 0-13 15,1 0 1-15,-1 0-1 0,3 0 2 0,-2 0 5 16,0 0 1-16,-1-1-4 0,1 1-10 0,0 0-12 15,-1 1-13-15,0-1-6 0,2 0-4 16,-2 0 1-16,0-1 3 0,0 1 1 0,0 0 3 16,0 0 6-16,-2 0 3 0,1 0 14 0,1 0 12 15,-1 1 3-15,0-1 2 0,0 0-13 0,-2 1-15 16,3-1-14-16,0 0-12 0,0 1-11 16,0-1-13-16,0 1-21 0,-1 1-1 0,0 5 13 15,-3 4 21-15,-2 9 30 0,-7 7 13 0,0 6 2 16,-1 3-2-16,-6 2-7 0,1 2-6 15,-2 2-3-15,0-2-2 0,-4 4 1 0,1-1 1 16,-2 1-1-16,-1-3 1 0,1-2-1 0,3-7-2 16,6-6 0-16,2-5-2 0,5-4-1 15,2-7 1-15,6-3 5 0,-1-3 12 0,6-4 21 16,-2 0 24-16,2-1 16 0,-2-1 6 0,1-1-1 16,-1 2-10-16,2-3-22 0,6-5-17 0,5-9-21 15,2-4-13-15,7-4-2 0,1-2 0 0,-2 1 2 16,0-3 2-16,-3 1 0 0,-3-2 2 0,-1 0-1 15,-3-2-2-15,-1 0 0 0,4 0-2 0,-3-1-3 16,1 2 7-16,-1-4-11 0,4 6 2 16,-3-1-2-16,4-1-6 0,0 4 9 0,0 1-1 15,1 2 2-15,-4 2 4 0,1 2-3 0,-1 2-2 16,0 0 2-16,1 3-7 0,-2-3 4 0,2-2 0 16,-2 2 0-16,4-1 2 15,-1 1-3-15,9 0 0 0,0 1-2 0,5 1 3 0,5 1-2 16,0 1 0-16,1 5 0 0,1 2-3 15,6 4 1-15,3 5-1 0,-3 8-2 0,1 3 0 16,-7 8-7-16,-4 5-3 0,-6 5 0 16,-6 10-4-16,-3 3 11 0,-7 4 4 0,-4 1 5 0,-5 3 9 15,-5 3-2-15,-3 1-1 0,-3 6 1 16,-2 0-4-16,1-1 1 0,0 1 0 0,-1-2-1 16,3-4-3-16,1-1 4 0,3-2 1 0,1-5-2 15,1-2 4-15,2-6-4 0,2-2 0 0,1-4 1 16,-2-3-2-16,6-2 3 0,-2-5 2 15,1-2 0-15,1-1 1 0,-1-4-2 0,2 1-2 0,-1-5 1 16,0 0-2-16,-2-1 1 0,2-4-1 16,-3 0 1-16,0-4 0 0,-1 1 0 0,0-3 2 15,-3 0-2-15,0-1 0 0,0 0 0 0,0 0-4 16,0 0-1-16,0 0-5 0,0 0-7 16,0 0-15-16,0 0-41 0,-1-1-80 0,1 0-150 15,0 1-242-15,0 1-483 0,1 0 181 0</inkml:trace>
  <inkml:trace contextRef="#ctx0" brushRef="#br0" timeOffset="331520.9857">0 3566 767 0,'0'0'611'16,"0"0"-472"-16,0 0-74 0,0 0-26 0,0 0-24 15,0-27-67-15,0 27-31 0,0 0-12 16,0 0-21-16,0 0-19 0,0 0-7 0,0-23-21 16,0 23 60-16,0 0 69 0,0 0 66 0,0 0 62 15,0 0-2-15,0-5 8 16,0 5 1-16,0 0 0 0,0 0-8 0,0-6-72 0,0-7 0 0,65-3 0 16,25-5-3-16,13-7 67 15,8-8-6-15,4-7-7 16,103-43-14-16,-29 11 11 0,-20 11 1 0,-28 10-3 15,-15 11 4-15,4-3-27 0,-4-1-10 0,-4 4-6 16,-4 2-6-16,-8 5-2 0,-3 3-5 0,-5 2-2 16,-6 4-2-16,-4 0 0 0,-11 2-1 0,-7 3-4 0,-3 2 1 0,-5 0-3 15,-4 3 0-15,-7 1 2 0,-2 0-2 16,-6 2 2-16,-5 0 2 0,-2 1-1 0,-9 4 3 16,2-1 5-16,-5 0 1 0,-4-1 4 0,-1 0-1 15,-7 4-4-15,-5 2-3 0,-1-1-6 0,-6 5-4 16,-2 1-5-16,-2 0-6 0,-1 0-13 0,0 0-34 15,-2 1-68-15,1 2-6 0,-7 5-78 16,-5 5-208-16,-9 10-306 0,-15 8 60 16</inkml:trace>
  <inkml:trace contextRef="#ctx0" brushRef="#br0" timeOffset="332028.8026">0 3766 735 0,'0'0'66'15,"0"0"-31"-15,0 0-28 0,0 0-13 0,0 0-1 16,0-30 12-16,0 30 26 0,0-17 13 0,0 17 8 16,3-23-26-16,50-6-5 0,13-1 4 0,11-1-4 15,15-1 33-15,11-4 2 0,5 1-5 16,1 0 1-16,3-2 27 16,84-27-1-16,-17 2-2 0,-21 3-4 0,-29 13-37 0,3-2-5 0,2-1-4 15,4-1-4-15,-1-2-1 0,4-1 0 16,-1 0 2-16,-7 2 3 0,-9 3 11 0,-8 1 10 15,-9 5 14-15,-4 3 5 16,-8 3-2-16,-13 5 10 0,-8 6-9 0,-11 2-12 0,-5 4-8 0,-9 3-28 16,-8 6-10-16,-9 0-4 0,-9 4-3 15,-5 2-3-15,-8 1-2 0,-8 3-2 0,-2 1 1 0,0-1 1 16,0 0 2-16,-1 0 5 0,0 0 1 0,1 0-1 16,-1 0-4-16,1 0-7 0,0 0-10 15,0 1-9-15,0-1-9 0,0 1-10 0,-1-1-8 16,1 1 20-16,0 4 20 0,-2 3 19 15,2 3 19-15,-2 3-4 0,-1 3-7 0,-2 3-24 16,-1 4-82-16,-3 4-163 0,-2 2-304 0,-3 5-254 16,-2 4 450-16</inkml:trace>
  <inkml:trace contextRef="#ctx0" brushRef="#br0" timeOffset="332857.7136">0 7084 1294 0,'0'0'30'0,"0"0"-18"0,0 0-44 0,0 0-36 16,0 0-33-16,0 0-57 0,0 0 42 0,0 0 43 0,0-27 33 16,0 27 63-16,0 0 9 0,0-17 2 15,0 17 6-15,2-18-28 0,43-2 1 0,13-1 10 16,13-9-2-16,11-4 39 0,11-8 11 16,9-5 5-16,5-4 9 0,11-5 48 0,93-49 15 15,-17 10-8-15,-16 12-10 0,-43 20-57 16,6 3-27-16,-6-2-4 0,-2 6-1 0,-2 1-5 15,-2 1-1-15,-5 2-4 0,-4 1-2 0,-8 4-5 16,-10 4-5-16,-9 8-2 0,-8 0-6 0,-7 7 0 16,-1 1-1-16,-8 2-3 0,-4 3 0 0,-6 3-3 15,-8 3 0-15,-7 2 1 0,-4 1 0 0,-7 1 3 16,-5 2 0-16,-5 0 0 0,-8 4 1 0,-5 3-2 16,-7 1-5-16,-3 4-6 0,-1-2-19 15,0 0-39-15,-3 3-1 0,-3 2-10 0,-8 5-54 16,-9 6-78-16,-8 7-230 0,-8 5-275 0,-9 9 125 15</inkml:trace>
  <inkml:trace contextRef="#ctx0" brushRef="#br0" timeOffset="337011.8778">0 7500 1358 0,'0'0'15'0,"0"0"-7"16,0 0-19-16,0 0-18 15,0-28-29-15,0 28-37 0,0 0-28 0,0 0-32 0,0 0 16 16,0-24 44-16,0 24 37 0,0 0 51 0,0 0 27 15,0 0 10-15,0 0 18 0,0-24 24 0,0 24 27 16,0-6-12-16,35-1 8 0,34-5 5 16,13-2-7-16,11-6 25 0,11-4-5 0,11-6-12 15,100-28-31 1,-20 1-13-16,-19 2-14 16,-24 7-7-16,-11 7 6 0,0-2-7 0,2 0-5 0,-4 0-11 0,-3 1 1 0,-3 0-2 15,2 1-1-15,-7 0 2 0,-2 5-5 0,-9 1 9 0,-5 3 1 16,0-1-2-16,-5 2 3 0,-2 2-9 15,-5 0-5-15,-7 4 0 0,-6-1-7 0,-2 4 0 16,-10-1 0-16,-4 3 2 0,-6 1 0 0,-6 3 1 16,-8 3-2-16,-5 3-4 0,-12 2 4 0,-9 3 0 15,-8 1 2-15,-9 2 7 0,-6 1 3 0,-2 2 15 16,0-1 20-16,-1 0 8 0,0 1 11 0,0-1-1 16,1 0-13-16,0 0-6 0,0 0-18 0,-2 0-11 15,2 0-11-15,0 1-7 0,0-1-6 0,-1 1-2 16,1-1-5-16,0 0-6 0,0 0 2 15,0 0-3-15,0 0 2 0,0 1 5 0,0-1-6 16,0 0-1-16,-1 2-1 16,1-2-5-16,0 0 5 0,-1 0 3 0,1 0 2 0,-2 0 7 15,2 0-3-15,0 0 3 0,0 0 3 0,0 1-2 16,-1-1 4-16,1 0 2 0,0 0 2 0,-1-1-1 16,1 1 1-16,1 0 1 0,-1 0-2 15,0 0 5-15,0 0-5 0,0 0 1 0,0 1 0 16,0-1-5-16,0 0 5 0,0 0 0 0,0-1-1 15,0 1 6-15,0 0-5 0,0 0 1 0,0 0 1 16,0 1-2-16,0-1 3 0,0 0 1 16,0 0 1-16,0-1 0 0,1 1-1 0,-1 0 0 0,0 0 0 15,0 0 2-15,0 0-4 16,0 0 1-16,0 0-2 0,0 0-6 0,0-2 4 0,0 4 1 16,0-2-2-16,0 0 3 0,0 0-5 0,0 0 1 15,0 0 0-15,0 0-3 0,2 0 2 16,-2 0 2-16,0 0 0 0,0 0 0 15,0 0-1-15,0 0-1 0,0 0 1 0,0 0 0 0,0 0 0 16,0 0 1-16,1 0-1 0,-1-2-2 16,0 2 3-16,0 0-1 0,0 0 0 15,0 0 5-15,0 0-5 0,0 0 0 0,0 0-1 16,0 0-5-16,0 0 5 0,0 0 0 0,0 0 0 0,0 0 4 16,0 0-6-16,0 0 1 0,0 0 1 0,0 2-3 15,0-4 3-15,0 2 1 0,0 0-1 16,0 0 1-16,0 0 1 0,0 0-1 15,0 0 0-15,0 0 4 0,0 0-3 0,0 0-1 0,-1 0 2 16,2 0-4-16,-1 0 4 0,0 0 2 0,0 0 1 16,0 0 2-16,0 0-3 15,0 0 0-15,0-1 1 0,0 2-4 0,0-1 0 16,0 0 0-16,0 0-2 0,0-1 2 0,0 1 1 0,0 0-1 16,0 0 1-16,0 1 0 0,0-1-1 15,0 0 0-15,0 0-1 0,0-1-1 16,0 1 1-16,0 0 0 0,0 0 1 0,0 0 2 15,0 0-4-15,1 0 1 0,-1 0-1 0,0 0 1 0,0 0 1 16,0 0 1-16,0 0-1 0,0-1 0 0,0 1 0 16,0 0-1-16,0 0 1 0,0 1-2 15,0-1 1-15,0 0-2 0,0 0 0 0,0-1-1 16,0 1 2-16,0 0 0 0,0 0 0 0,0 0 1 16,0 0-2-16,0 0-1 0,0 1-1 15,0-1-1-15,0 0 1 0,0 0 0 0,0 0-2 16,0 0 1-16,0 0 0 0,0-1 2 0,0 1-1 15,0 1 1-15,0-1 0 0,0 1 0 0,0-1 1 16,0-1-3-16,0 1 2 0,0 0 1 0,0 0-1 16,0 0 4-16,-1 0-2 0,1 0 0 0,0 0 1 15,0 0-2-15,0 1 2 0,0-1 2 16,0 0-3-16,0-1 4 0,0 1-2 0,0 0 1 16,0 0 0-16,0 0 0 0,0 0-1 15,0 0 1-15,1 0 0 0,-1 0-1 16,0 0 3-16,0 0-2 0,-1 0 3 0,1 0 3 15,0 0-4-15,0 0 1 0,0 0 2 0,0 0-2 0,0 0 3 16,0 0 0-16,0 0-2 0,0 0 3 0,0-1-4 16,0 1 1-16,0 0-2 0,0 1-1 0,0-1 2 15,0 0-1-15,0 0 2 0,0-1-3 16,0 2 1-16,0-1-1 0,0 0 0 0,0 0 1 16,0-1-2-16,0 1-2 0,1 0 1 0,-1 0 0 15,0 0-2-15,0 0 1 0,0 0-1 16,0 1 1-16,0-2-1 0,0 1-2 0,0 0 0 15,0 0-1-15,0 0-1 0,0 0 2 0,0 0 0 16,0 0 0-16,0 0 0 16,0 0 1-16,0 0 1 0,0 0 0 0,0 0 0 0,0 0 0 15,0 0-1-15,0 0 0 0,0 0 3 0,0 0-2 16,0 0 1-16,0 0 1 0,0-1-2 0,0 1 0 0,0 0 1 16,0 0-2-16,0 1 1 0,0-1 2 15,0 0-3-15,0-1 2 0,0 1 0 16,0 0-1-16,0 0 1 0,1 0 0 0,-1 0-2 15,0 0 2-15,0 0-1 0,0 0-1 16,0 0 3-16,0 0-1 0,0 0 0 0,0 0 2 16,0-1-3-16,0 1 0 0,0 0 2 0,0 0-1 15,0 1 0-15,0-1 2 0,0 0-2 0,0-1 1 16,0 0 1-16,0 1-2 0,0 0 2 0,2 1-2 0,-2-1-1 16,0 0 0-16,0 0 0 0,0 0 1 15,0 0-1-15,0 0 0 0,0 0 1 16,0 0 0-16,0 0-1 0,0 0-1 0,0 0 0 15,0 0-2-15,0 1 2 0,0-2 0 0,0 1 0 16,0 0 1-16,-2 0-1 0,2 0 1 0,0 0 0 16,0 0-1-16,0 1 0 0,0-1 1 0,0 0-1 15,0-1 0-15,2 1 1 0,-2 0 0 16,0 0 0-16,0 0 0 0,-2 0-1 0,2 0-1 16,0 0 1-16,0 0-3 0,0 1 3 15,0-1-1-15,0 0 0 0,0 0 0 0,0-1 0 0,0 1 0 16,0 0 0-16,0 0 0 0,0 1-1 15,0-1 3-15,0 0-1 0,0 0 0 0,0 0 3 16,0 0-2-16,0 0 0 0,0 0 1 0,0 0-1 16,0 0 0-16,0 0 1 0,0 0 0 15,2 0 0-15,-2 0-1 0,-2 0 1 0,2 0 0 16,0-1-1-16,0 1 1 0,0 0-1 0,0 0 0 0,0 1 0 16,0-1 0-16,0 0 0 0,0 0-1 15,0-1 3-15,0 1-2 16,0 0 0-16,0 0 1 0,0 1-2 15,0-1 0-15,0 0 2 0,0 0-2 0,0 0 4 0,0 0-2 0,0 0 0 16,-1 0 0-16,1 0-1 0,0 0 0 0,0 0 0 16,1-1 1-16,-1 2-1 0,0-1 1 0,0 0-1 15,0 0 0-15,0-1 3 0,0 1-4 16,-1 0 2-16,1 0 0 0,0 0-3 16,0 0 2-16,0 0 0 0,0 0-2 0,1 0 4 15,-1 0-4-15,0 0 2 0,0 0 0 0,-1 0-2 0,1 0 1 16,1 0 0-16,-1 0 0 0,0 1 1 0,0-1 1 15,0 0-1-15,0 0 0 0,-1-1 1 16,1 1-1-16,0 0 1 0,0 0 0 0,0 1-2 16,0-1 1-16,0 0 1 0,0 0-2 0,0-1 3 15,0 1-1-15,0 0 0 0,0 1 0 16,0-2-1-16,0 1 0 0,0 0 0 0,0 0 0 16,0 1 0-16,0-1 0 0,0 0 1 15,0 0 0-15,0-1 2 0,0 1-2 0,0 0-1 0,0 0 1 16,0 1-2-16,0-1 3 0,0 0-2 15,1 0-1-15,-1-1 4 0,0 1-3 0,0 0 1 16,-1 0-1-16,1 0-3 0,0 0 2 0,0 0 0 16,1 0 0-16,-1 1 3 0,0-1-2 0,0 0 0 15,0 0 0-15,-1-1-1 0,1 1 1 0,0 0 0 16,0 0 0-16,0 0-1 0,0 0 2 16,0 0-3-16,0 0 2 0,0 0 3 0,1 0-4 15,-1 0 2-15,0 0 0 0,0 0-5 16,-1 0 4-16,2 0 0 0,-1 0 0 0,0 0 2 0,0 0-1 15,0 0-1-15,0 0 0 0,0 0-1 16,0 0 0-16,0 0 0 0,0 0 1 0,0 0-2 16,0 0 2-16,0 0 0 0,0 0 0 0,0 0 2 15,0 0-2-15,-1 0 1 0,1 0 0 16,0 0-4-16,0 0 3 0,0 0-1 16,0 0 1-16,0 0 2 0,0 0-1 0,0 0-1 0,0 0 1 15,0 0-2-15,1 0 1 0,-1 0 0 0,0 0-1 16,0 0 1-16,0 0 0 0,0 0 0 0,-1 0-1 15,1 0 4-15,0 0-3 0,0 0-1 0,1 0 1 16,-1 1-5-16,0-1 5 0,0 0-1 0,-1 0 1 16,2-1 2-16,-1 1-2 0,0 0 0 15,0 0 1-15,-1 1-3 0,1-1 1 0,0 0 1 16,0 0 0-16,0-1 0 0,0 1 1 16,0 0-1-16,0 0 0 0,0 0 2 0,0 0-2 15,0 0 1-15,0 0 0 16,0 0-5-16,0 0 5 0,0 0 0 0,0 0 1 0,0 0 4 0,0 0-5 15,0 0 0-15,0 0-1 0,0 0-4 0,0 0 4 16,0 0 0-16,0 0 0 0,0 0 4 16,0 0-4-16,0 0 0 0,0 0 0 0,0 0-2 15,0 0 1-15,0 0 0 0,0 0 0 0,0 0-2 16,0 0 3-16,0 0 0 0,0 0-1 16,0 0 4-16,1 0-5 0,-1 0 1 0,0 0 0 15,0 0-7-15,-1 0 5 0,2 0-1 0,-1 0 1 16,0 0 5-16,0 0-3 0,-1 0 0 0,1 0 1 15,0 1-4-15,0-1 4 0,0 0 0 0,0 0-2 16,0-1 4-16,0 1-2 0,0 0-1 0,0 0 2 16,0 0 1-16,0 0-1 0,0 0-1 15,0 0 1-15,0 0-5 0,0 0 4 0,0 0-1 16,0 0 0-16,0 0 5 0,0 0-4 0,0 0 0 16,0 0-1-16,0 1-4 0,0-1 5 0,0 0-2 15,0 0 1-15,0-1 2 0,0 1-1 16,0 0-1-16,0 0 1 0,0 1 0 0,0-1 0 15,0 0 0-15,0 0 1 0,0-1-3 16,0 1 3-16,0 0-1 0,0 0 0 0,0 0 3 16,0 0-1-16,0 0-2 0,0 0 2 0,0 1-4 0,0-1 2 15,0 0 1-15,0 0 0 0,0-1-1 16,0 1 0-16,0 0 1 0,0 0-2 0,0 1 1 16,0-1 0-16,0 0 0 0,0 0 0 15,0-1 0-15,0 1-1 0,0 0 0 0,0 0-1 16,0 0 6-16,0 0-6 0,0 0 0 0,0 0 2 15,0 1-5-15,0-1 4 0,0 0 0 0,0 0-1 16,0-1 4-16,0 1-3 16,0 0 0-16,0 1 3 0,0 0-5 0,0-1 3 15,0 0 0-15,0 0 0 0,0-2 1 0,0 2 0 0,0 0-1 16,0 0 1-16,0 1 1 0,0-1-1 0,0 0 0 16,0 0 0-16,0 0-4 15,0 0 3-15,0 0 0 0,0 0-1 0,0-1 5 0,0 1-4 0,0 0 0 16,0 0 0-16,0 1-3 0,0-1 3 15,0 0 0-15,0 0-1 0,0-1 2 16,0 1-3-16,0 0 1 0,0 0 1 0,0 1-1 0,0-1 1 16,0 0 0-16,0 0 0 0,0-1-4 15,0 1 4-15,0 0-1 0,0 0 0 0,0 0 5 16,0 0-3-16,0 0 0 0,0 0 0 0,0 1-3 16,0-1 2-16,0 0 1 0,0 0-2 15,0-1 4-15,0 1-1 0,0 0-2 0,0 0 0 16,0 1 0-16,0-1-1 0,0 0 2 0,0 0-1 15,0-1 0-15,0 1 0 0,0 0-1 0,0 0 1 16,0 0-1-16,0 0 1 0,0 0 1 16,0 0-1-16,0 1-1 0,0-1 0 0,0 0 0 15,0 0 1-15,0-1 2 0,0 1-2 0,0 0 0 16,0 0 0-16,0 1-3 0,0-1 2 16,0 0 1-16,0 0 0 0,0-1 1 15,0 2-2-15,0-1 1 0,0 0-2 0,0 0 2 0,0 0-2 0,0 0 2 16,0 0-1-16,0 1-2 0,0-1 2 15,0 0-1-15,0 0 0 0,0-2 4 16,0 2-4-16,0 0 1 0,0 0 0 0,0 2-2 0,0-2 1 16,0 0-1-16,0 0 1 0,0-2 0 0,0 2 1 15,0 0-2-15,0 0 1 0,0 1 0 16,0-1 0-16,0 0 0 0,0 0 1 0,0 1 0 16,0-1-2-16,0 0 2 0,0 0-1 0,0-1 1 15,0 1 1-15,0 0 0 0,0 0 1 16,0 1 0-16,0-1-1 0,0 0 0 15,0 0 0-15,0-1 2 0,0 1 0 0,0 0-1 0,0 0 0 16,0 1-2-16,0-1 1 0,0 0 2 16,0 0-1-16,-1-1 1 0,1 1-1 0,1 0-1 15,-1 0 0-15,0 0 2 0,0 0-3 0,-1 0 1 16,1 0 1-16,0 0-1 0,0 0 0 0,1 0 1 16,-1 1-2-16,0-2 1 0,0 1 0 0,0 0 0 15,-1 0 1-15,1 1-2 0,0-1 1 16,0 0-1-16,0 0 0 0,0-1 1 0,0 1 0 0,0 0-2 15,0 0 0-15,0 0 0 0,0 0 0 16,0 0 0-16,0 0 1 0,0 1-3 16,0-1 2-16,0 0 0 0,0 0-1 15,0-1 1-15,0 1 0 0,0 0 0 0,0 0 0 0,0 1-2 16,0-1 2-16,0 0-1 0,0 0 1 16,0-1 1-16,0 1-1 0,0 0-1 0,0 0 1 0,0 1-2 15,0-1 3-15,0 0 0 0,0 0 0 16,0 0 2-16,0 0-2 0,0 0 1 0,0 0 0 15,0-1-2-15,0 2 2 0,0-1 1 0,0-1 0 16,0 2-2-16,0-1 2 0,0 0-1 0,0 0 0 16,0-1 2-16,0 1-2 0,0 0 0 15,0 0-1-15,0 1-2 0,0-1 4 16,0 0-1-16,0 0 1 0,0 0 2 0,0 0-4 0,0 0 2 0,0 0-2 16,0 0 0-16,0 0 1 0,0 0 0 15,0 0 1-15,0 0-1 0,0 0 0 16,0 0 1-16,0 0-2 0,0-1 2 0,0 1-1 0,0 0-1 15,0 1 1-15,0-1-4 16,0 0 3-16,0 0 0 0,0 0 1 0,0-1 1 16,0 2-2-16,0-1 0 0,0 0-1 0,0 0-1 0,0 0 3 15,0 0-1-15,0 0 3 0,0 0 1 16,0 0-3-16,0 0 0 0,-1 1 0 0,1-2-1 16,0 1 3-16,0 0-1 0,0 0-1 0,0 1 2 15,0-1-2-15,0 0 1 0,0 0 1 0,0-1 1 16,0 1-3-16,0 0 1 0,0 0-1 15,0 0-3-15,0 0 4 0,0 0 0 0,1 0 0 16,-1 0 3-16,0 0-5 0,0 0 0 16,0 0 0-16,0 0-1 0,0 0 1 0,0 0 0 0,-1 0 0 15,1 1-2-15,1-2 1 0,-1 1 0 16,0 0-2-16,0 0 3 0,0 0-6 0,0 0-1 0,0 0 0 16,0 1-4-16,0-1 4 0,0 0 2 0,0 0 0 15,-1-1 5-15,1 1-2 0,0 0 1 16,0 0-1-16,0 0-1 0,0 0 3 0,0 0 1 15,0 0 1-15,0 0 0 0,0 0-1 16,0 0 0-16,0 0-1 0,0 0 3 0,0 0-2 16,0 0 0-16,0 0 1 0,0 0-3 15,0 0 4-15,0 0 0 0,0 0 0 0,0 0 4 0,0 0-5 16,0 0 0-16,0 0-2 0,0 0-4 16,0 0 5-16,0 0-2 0,0 0-1 0,0 1-4 15,-2-1-17-15,2 0-24 0,0 0-22 0,0-1-18 16,0 1-11-16,0 0-14 0,0 0-22 0,0 1-6 15,-1-1-13-15,0 3-48 0,-1 0-92 16,2-1-255-16,-1 5-112 0,0 0 557 16</inkml:trace>
  <inkml:trace contextRef="#ctx0" brushRef="#br0" timeOffset="354354.1773">25145 9854 1 0,'-9'-11'0'0,"-1"-1"0"15,-4-2 0-15,1 4 0 0,5 4 0 0,0 1 0 0,1 2 0 16,4 0 84-16,-1 1-13 0,1 2-10 16,3 0-11-16,0 0-19 0,0 2-21 0,0-2-10 15,0 0-16-15,0 0-9 0,0 0-4 16,0 0-9-16,0 0 3 0,0 0 17 0,0 0 17 16,0 0 7-16,0 2 0 0,2-1 1 0,-1 2 2 15,2 2 8-15,-1 4 9 0,0 0-2 0,3 3-2 16,-1 1-1-16,-3 5 3 0,4-2-3 0,-3 3-3 15,1 0 6-15,2 0 0 0,0-1 1 0,-2 3 1 16,4-2-1-16,0-1 2 0,2-3 16 16,1 1 18-16,4-2 33 0,2-5 38 0,3-1 41 15,5-3 33-15,5-5 0 0,6-8-16 16,8-4-43-16,9-8-42 0,12-6-32 16,9-4-20-16,10-7-6 0,8-7-7 0,8-4 2 15,4-3-7-15,6-2-3 0,4 3 0 0,8 0-6 0,3 0-1 16,-1 6-1-16,-3 0-5 0,-12 5-4 15,-2 6-2-15,-12 7-6 16,-13 5-1-16,-8 7-5 0,-8 3-1 0,-9 2 0 16,-8 3 2-16,-9 3 0 0,-9 0-1 0,-6 2 0 0,-8 0-5 15,-5 1-1-15,-5 1-5 0,-3 0-1 0,-3-1 0 0,0 1-7 16,-2-1-17-16,2 0-18 0,-2 3-1 16,-3 3-4-16,-3 4-40 0,-8 4-80 15,-5 5-165-15,-8 6-310 0,-6 1-104 0,-9 5 695 16</inkml:trace>
  <inkml:trace contextRef="#ctx0" brushRef="#br0" timeOffset="354786.9611">25075 10760 4 0,'-4'0'200'0,"-2"-3"-162"16,0 3-64-16,3 0-30 0,3 3 5 0,3 1 18 15,-1 3 30-15,2 1 29 0,2 2 4 16,-2-1 8-16,4 0 21 0,1 0 19 0,1 0 3 16,1 1 2-16,2 1-7 0,0 0-13 0,5 1 6 15,-1-1 3-15,5 3-5 0,0-2-1 0,4 1-6 16,0-3 3-16,6 2 4 0,4-4 7 15,6-4 5-15,5 1 0 0,3-8 2 0,6-3 0 16,5-2-1-16,8-8-2 0,3-4-6 0,6-7-5 16,6-2-8-16,3-8-6 0,10 0-1 0,3-6 0 15,5-5 0-15,3-3 3 0,-2-2-9 0,3-3-3 16,-6 1-10-16,0 4-7 0,-3 0-1 0,-6 4-4 16,0 2-1-16,-7 6-3 15,-5 3-6-15,-9 1-4 0,0 3-1 0,-7 2-4 16,-1 3 0-16,-2 2 0 0,-6 3-3 0,2 3 1 0,-2-1 1 15,-5 4-1-15,-3 2-1 0,-3 1-3 0,-8 5-6 16,-7 2-15-16,-8 3-21 16,-5 4-43-16,-8 3-65 0,-6 1-91 0,-2 5-179 15,-7 4-303-15,-10 5 107 0</inkml:trace>
  <inkml:trace contextRef="#ctx0" brushRef="#br0" timeOffset="358146.9335">25840 11733 761 0,'0'2'-207'0,"-1"-1"-41"0,-1 4 26 0,0 5 139 0,0 3 83 16,-3 5 0-16,5-1 0 0,-1 1 0 16,1-2 0-16,1-3 0 0,-1-1 0 0,3 1 0 15,0-2 0-15,0 1 0 0,-1-1 0 0,0 1 0 16,3-3 0-16,-2 1 0 0,3-3 0 0,-1 0 0 15,1 1 0-15,1-4 0 0,-2 1 75 16,5-1 53-16,-1-3 1 0,1 1-5 0,4-3-11 16,1 0-9-16,4-3-7 0,2-3-9 0,3-3-11 15,4-1-5-15,6-6-5 16,6-2-5-16,8-5 2 0,7-4-2 0,7-4-1 16,9-3-3-16,9-6-7 0,9-2-2 0,6-4-5 15,3-3-1-15,6-5 2 0,7 0-2 16,2-2 1-16,3-1 7 0,-3 5 4 0,-2 3 2 0,-12 8-5 0,-3 5-10 15,-9 4-9-15,-9 6-9 0,-6 4-6 0,-3 5-3 16,-8 1-4-16,-6 3 1 0,-5 3-2 16,-6 3-1-16,-8 1 1 0,-5 2-3 15,-5 0 6-15,-8 0 1 0,-1 2 2 0,-7 0 5 16,0 2 0-16,-6-1 11 0,-2 1 8 0,-2 2 5 16,0-2 8-16,0 1-5 0,0 0-1 0,0 0-2 15,-1 1-6-15,1-1 4 0,0 0-9 0,-1 0-2 16,1 0-5-16,-2 0-8 0,2 0 0 0,0 2-4 15,0-2-4-15,0 0-2 0,0 0-4 16,0 0 0-16,0 0-4 0,0 0 1 0,0 1 2 16,0-1 0-16,-1 0 1 0,1 0-8 0,0 0-3 15,0 0-5-15,0 0-4 0,0 1 5 16,0-1-1-16,0 0 0 0,0 0 5 16,0 0-5-16,0 0 0 0,0 0 2 15,0 1 2-15,0-1 5 0,0-1 1 0,0 1 2 0,0 0-1 16,0 0 2-16,0 0 2 0,0 0 3 0,0 0 2 0,0 0-1 15,0 0 1-15,0-1-2 0,0 1-2 0,0 1 5 16,0-1 2-16,0 0 2 0,1-1-1 16,-1 1-7-16,0-1-1 0,0 1-3 0,-1 1 1 0,1 0-2 15,1-1 0-15,-1 0 2 0,0-1 0 16,0 1 5-16,0 0-2 0,0 0-1 16,0 0 3-16,0 0-5 0,0 0-2 0,0 0-3 15,0-1-3-15,0 2 5 0,0-1 2 0,0 0-2 16,0 0 3-16,0-1-4 0,0 2-1 0,0-1 2 15,0 0-4-15,0 0 3 0,0 0-1 0,0 0 2 16,0-1-4-16,0 1 1 0,0 1 1 16,0-1-2-16,0 0 6 0,0 0-3 0,0 0 0 15,0 0 1-15,0 0-3 0,-1 0 4 0,1 0-1 16,0 0 2-16,0 0 2 0,1 0-3 0,-1 0-1 16,0 0 0-16,0 0-3 0,0 0 5 0,0 0 0 15,0 0 1-15,0 0-2 0,0 0-2 16,0 0 1-16,0 0-3 0,0 1 4 0,-1-1-1 15,1 0-1-15,0 0 1 0,0-1-4 16,0 1 2-16,0 0 1 0,0 0 0 0,0 1 3 16,0-2-3-16,0 1-2 0,0 0 0 0,0 0-2 15,0 1 4-15,0-1 1 0,0 0-1 0,0-1 2 16,0 1-3-16,0 0 0 0,0 0-1 16,0 1 3-16,1-1-1 0,-1 0 1 0,0-1 2 15,0 1-3-15,0 0 2 0,-1 0 1 0,1 0 0 16,0 0 2-16,1 0-3 0,-1 0 0 0,0 0-1 15,0 0-2-15,0 0 2 0,0 0 1 16,0 1 2-16,0-2-2 0,0 1-2 0,0 0 0 0,0 0-2 16,0 0 3-16,0 0-1 0,0 0-1 15,0 0 1-15,0 0-3 0,0 0 4 16,0 0 0-16,0 0 0 0,0 1 2 0,0-2-1 0,0 1-2 16,0 0 1-16,0 0-3 0,0 0 4 15,0 0 2-15,0 0 1 0,0 0-1 0,0 0-1 16,0 0-1-16,0 0-2 0,0 0 2 0,0 0 1 15,0 0 2-15,0 0-1 0,0 0-2 16,0 0 1-16,0 0-2 0,0 0 1 0,-1 0 3 0,1 0-3 16,1-1 0-16,-1 1 0 0,0 0-4 0,0 1 5 15,0-1-1-15,0 0 0 0,0 0 3 16,0-1-4-16,0 1-2 0,0 0 0 16,0 0 0-16,0 1 2 0,0-1 0 0,0 0 4 15,0 0-4-15,0-1 0 0,-1 2 0 0,1-1 0 16,0 0 2-16,0 0-2 0,0 0 0 0,0 0 0 15,0 0-2-15,0 1 2 0,0-1 1 0,0 0 0 16,0 0 0-16,1-1 0 0,-1 1-1 0,0 0-1 16,0 0 0-16,0 1 2 0,0-1-1 15,-1 0 1-15,2 0 0 0,-1-1 0 16,0 1 0-16,0 0-1 0,-1 0 2 0,1 1-1 0,0-1 0 16,0 0 0-16,1-1-2 0,-1 1 2 0,0 0 0 15,-1 0 0-15,1 0 1 0,0 0-2 16,0 0-1-16,0 0-1 0,0 0 1 0,0 1 0 15,0-1 1-15,0 0 0 0,0 0 0 0,1-1-1 16,-1 1-3-16,0 0-1 0,0 0 3 0,0 0-3 16,0 0 3-16,0 0 1 0,0 0-3 15,0 0 2-15,-1 1 1 0,1-1-1 0,0 0 2 16,1 0-3-16,-1-1 1 0,0 1-1 16,0 0-2-16,-1 1 6 0,1-1 0 0,0 0 2 15,1 0-1-15,-1-1-2 0,0 1-1 0,0 0-2 16,-1 1 3-16,1-1 0 0,0 0 2 0,1 0 0 15,-1 0-4-15,0-1 2 0,0 1-2 0,-1 1 1 16,1-1 3-16,0 0-3 0,1 0 1 16,-1-1 0-16,0 1-2 0,0 1 4 15,-1-1-1-15,1 0 1 0,0 0 0 0,0 0-3 16,0-1 1-16,0 1 1 0,0 0-2 0,0 1 0 0,0-1 2 16,0 0-2-16,0 0 2 0,0-1 0 0,0 1 0 15,0 0-1-15,0 0 1 0,0 0-3 0,0 0 2 16,0 0 0-16,0 0-2 0,0 1 3 15,0-1 0-15,0 0 0 0,0 0 4 16,0-1-4-16,0 1 0 0,0 0-1 0,0 0 0 0,0 1 2 16,0-1 1-16,0 0 1 0,1 0 0 15,-1-1-2-15,0 1-2 0,0 0-2 0,-1 0 0 0,1 0 2 16,1 0 0-16,-1 0 1 16,0 0-4-16,0 0 3 0,0 0 0 0,0 0 0 15,0 0 3-15,0 0-4 0,0 0-2 0,0 0 0 16,0 0 1-16,-1 1 1 0,1-1 1 0,0 0 2 15,0 0-2-15,0-1 0 0,0 1-2 0,0 0 1 16,0 0 1-16,0 0-1 0,0 0 2 0,0 0 0 16,0 0-3-16,0 0 1 0,0 0 2 15,0 0-1-15,0 1 2 0,0-1-2 0,0 0 0 16,0 0 0-16,0-1-1 0,0 2 3 0,0-1 0 16,0 0 0-16,0-1 0 0,0 1-3 15,0 0 0-15,0 0 1 0,0 0 0 0,0 1-1 16,1-1 3-16,-1 0 0 0,0 0-2 0,0-1 3 0,0 1-3 15,0 0-1-15,-1 0 4 0,2 1-4 16,-1-1 0-16,0-1 2 0,0 1-3 0,0 0 3 16,-1 0 1-16,1 0 0 0,0 0 0 0,1 0-1 15,-1 0-2-15,0 0-1 0,0 0 2 16,-1 1-2-16,1-1 2 0,1 0 2 0,-1 0-6 0,0-1 5 16,0 2-3-16,-1-1-3 0,1 0 5 15,0 1-5-15,1-2 1 0,-1 1 0 16,0 0-1-16,0 0 3 0,0 0-1 0,0 0 1 15,-1 0 3-15,2 0-5 0,-1 0 3 16,0 0-2-16,0 0 1 0,-1 0 1 0,1 0 3 0,0 0 2 16,0 0-5-16,0 0 5 0,0 0-4 15,1 0-2-15,-1 0 4 0,0 0-4 0,0 0 1 16,0 0 2-16,0 0-4 0,0 0 8 0,-1 0-4 16,1 0-1-16,0 0 3 0,1 0-7 0,-1 0 3 15,0 0-1-15,0 0 0 0,0 0 2 0,0 0 1 16,0 0 1-16,0 0-2 0,0-1 2 15,0 1-2-15,0 0-3 0,0 1 3 0,0-1-6 16,0 0 7-16,0 0 2 0,0-1-3 0,0 1 7 16,0 0-7-16,0 0 0 0,-1 0 3 0,2 1-5 15,-1-1 2-15,0 0 0 0,0 0-2 16,0 0 5-16,0 0-1 0,0 0 2 0,0-1-1 0,0 1-3 16,0 0-1-16,0 0-1 15,0 0 2-15,0 0-4 0,0 0 4 16,0 0 1-16,0 0-4 0,0 0 9 0,0 0-6 0,0 0-2 15,0 0 4-15,0 1-8 0,0-1 5 0,0 0 0 16,0 0-4-16,0-1 6 0,0 1 1 0,0 0 0 16,0 0 0-16,0 1-2 0,-1-1 0 15,2 0-1-15,-1 0 2 0,0 0 0 0,0 0 0 0,0 0 1 16,0 0-4-16,0 0 4 0,-1 0-2 0,1 0-4 16,0 0 6-16,0 0-9 0,1 0 6 15,-1 0 1-15,0 0 0 0,0-1 6 0,-1 1-4 16,1 1 1-16,0-1-1 0,1 0-7 15,-1 0 5-15,0 0 1 0,0 0-2 0,0-1 4 0,0 1-1 16,0 0 2-16,0 0-3 0,0 0 3 16,0 0-5-16,0 0-2 0,0 0 4 0,0 1-5 15,0-1 4-15,0 0 2 0,0-1-4 0,0 1 7 16,0 0-4-16,0 0-1 0,0 0 4 0,0 1-8 16,0-1 3-16,0 0 0 0,0 0-1 15,0-1 6-15,0 1-2 0,0 0 1 0,0 0-1 16,0 0-2-16,0 0 0 0,2 0-2 0,-2 1 3 15,0-2-2-15,0 1 1 0,-2 0 2 16,2 0-5-16,0 0 5 0,0 0-2 0,0 0 1 16,0 0 3-16,0 1-6 0,0-1 2 0,0-1-1 15,0 1 0-15,0 0 4 0,0 0-1 0,0 0-1 16,0 0-1-16,0 1-3 0,0-1 3 16,0 0-3-16,0 0 5 0,0-1-2 0,0 1 0 15,0 0 2-15,0 0-3 0,0 0 2 0,0 0-3 16,0 0 1-16,0 0 2 0,0 0-6 0,0 0 4 15,0 0-1-15,0 0-2 0,0 0 5 0,0 0-2 16,0 0 1-16,0 0 1 0,0 1-3 16,0-1-1-16,0 0 0 0,0 0 0 0,0-1 1 15,0 1 2-15,0 0 1 16,0 0 0-16,0 1 0 0,0-1-2 0,0 0-1 16,0 0 2-16,-1 0-3 0,1 0 3 0,0 0-1 0,0 0-5 15,0 0 4-15,0 0-5 0,0 0 1 0,0 0-1 16,0 1-5-16,0-1-1 0,0 0 0 15,0 0 0-15,0-1 6 0,0 1 0 16,0 0-2-16,0 0-4 0,0 1-2 0,0-1-3 0,0 0 3 16,0 1 4-16,0-2-2 0,0 1 1 0,-1 0 1 15,1 0 0-15,0 0 6 0,0 0 0 0,0 0 3 16,0 0 4-16,0 1-3 0,0-1 1 16,0 0 2-16,0 0 0 0,0-1 4 0,0 1 3 15,0 0 0-15,0 0 2 0,0 1-2 0,0-1 0 16,0 0 1-16,0 0 0 0,0-1 2 0,0 1 2 15,0-1 0-15,0 1-3 0,0 0 2 16,0 0-2-16,0 0-1 0,0 0 3 0,0 1-4 16,0-2-1-16,0 1 1 0,0 0-4 0,0-1 1 15,0 1 1-15,0 0-1 0,0 0 1 16,1 1-4-16,-1-1 0 0,0 0-3 0,0 0 1 0,0-1 1 16,0 1 0-16,0 0 1 0,0-1-4 15,0 2 1-15,0-1 0 0,0 0-1 0,-1 1 2 16,2-2-1-16,-1 1 1 0,0 0-1 0,0-1-3 15,0 1 3-15,0 0 1 0,0 0 0 0,0 0 2 16,0 1-3-16,0-1-2 0,0 0 0 16,0 0 1-16,0-1 3 0,0 1-2 0,0 0 2 15,0 0-2-15,0 1-1 0,0-1 0 0,0 0 0 16,0 0 3-16,0-1-1 0,0 1 1 0,0 0-1 16,0 0-1-16,0 0-1 0,0 0 1 15,0 0 2-15,0 0-9 0,1-2-4 0,-1-2-2 16,2-3-3-16,-1 1 7 0,0 0 5 0,1 4 2 15,-2-1 1-15,1 1-1 0,-1 3-3 16,0-2-2-16,0 1-7 0,0 0-2 0,0-1-5 0,0 1-5 16,0 0 0-16,0 0-4 0,0 1 1 15,0-1 1-15,0 0 3 16,0 0 7-16,0 0 5 0,0 0 2 0,-1 0 0 16,1 0-6-16,0 0-3 0,-2 0 1 0,2 0 1 0,0 0 2 0,0 1 0 15,-1-2-3-15,1 1-1 0,0 0-2 16,0 0-4-16,0 0-8 0,1 0-13 15,-1-1-23-15,0 2-28 0,0-1-25 0,0 0-31 0,0 0-26 16,0-1-39-16,0 1-73 0,0 0-120 16,0 1-86-16,-1 1 369 0,-3 3 129 0,-2 2 0 15</inkml:trace>
  <inkml:trace contextRef="#ctx0" brushRef="#br0" timeOffset="366476.3745">3796 606 1 0,'-4'-5'0'0,"0"-4"0"15,0 1 105-15,-1 0 40 0,0-3 16 16,-2 1 4-16,2-1 24 0,0 2 1 0,1 2-21 0,1 1-21 16,-1 1-32-16,-1 3-23 0,1 0-19 15,2 2-18-15,-1 0-13 0,1 0-9 0,0 2 11 16,-1-2-3-16,-2 2-6 0,-2 3-12 16,-3 2-25-16,0 1-4 0,-5 4 4 0,1 4 10 15,-4 3 4-15,1 5 6 0,1 3 7 16,-2 7-2-16,4 2 9 0,0 16-10 15,-10 38 1-15,11 0 5 0,5-8 6 0,9-20 14 0,4-3 3 0,1-1-3 16,5-4-4-16,7-3 0 0,0-3-4 16,7-4-2-16,4-5-5 0,5-4-4 0,0-6 5 0,2-4 0 15,-1-4 0-15,-2-2-5 0,2-2-10 16,-3-1-6-16,-2-2-6 16,-5 1 2-16,0-5 3 0,-5-1 6 0,-2-5 1 15,-3-3 1-15,-2 1-1 0,-3-1-1 0,-3-1 3 0,2-1-5 16,-2-2-38-16,1-5-79 0,2 1-181 0,-1-3-470 15,2-3-793-15</inkml:trace>
  <inkml:trace contextRef="#ctx0" brushRef="#br0" timeOffset="366911.4507">4070 617 2201 0,'0'-9'10'0,"0"0"-24"0,2-1-26 0,-1-1-24 15,3 2-9-15,1-2-10 0,0 4 3 16,1 3 3-16,3 2-2 0,2 4 14 0,2 2 12 16,-2 1 22-16,4 4 13 0,-3 2 10 0,3 2 9 15,-2 3 0-15,-2 3 7 0,0 2 6 16,-2 1 1-16,-2 2 2 0,1 2 0 0,-5 1-7 15,-3 0 3-15,-2 2 3 0,-10 26-8 16,-4-4 4-16,-3-10 1 16,-1-7 0-16,4-6 11 0,-2-4 13 0,3-4 16 0,4-10 43 0,2-5 54 0,6-5-2 15,-1-3-10-15,-1-4-42 0,-2-3-29 16,-1-1 34-16,2 0-3 0,2 0-1 0,-1 2-35 0,4 0-61 16,1 4-16-1,-2 3-29-15,4 2-26 0,-2 0-40 0,0 2-60 0,0-2-42 16,1 4 23-16,4 6 111 0,1 4 125 0,6 6 78 0,4 5 14 15,3 1-56-15,0-2-48 16,4 0-9-16,-1-1-4 0,5-4 3 0,1 1-4 16,1-2-2-16,4-1-13 0,2 0-61 15,-3-1-110-15,1 4-237 0,-2-2-165 0,-5-3-242 16,-7-2 296-16</inkml:trace>
  <inkml:trace contextRef="#ctx0" brushRef="#br0" timeOffset="367212.4443">4530 771 634 0,'0'0'223'0,"-1"0"-109"0,-1 0-110 0,2 0-91 16,0 1 1-16,0-1 70 0,-2 4 61 0,2-1 47 15,0 2 10-15,-1 3-25 0,0-3-37 0,0 3-19 16,1 2-12-16,-2-2-9 0,4-2 13 0,-1 3 8 16,3-2 19-16,1 0 6 0,1 0 1 15,4 0 8-15,0-1 12 0,1 0 30 16,4-3 20-16,-1-1 8 0,-1-4 1 0,1-3-13 15,0-4-13-15,-4-3-15 0,-2-2-14 0,-4-3-25 16,-3-4-27-16,-3 1-21 0,-3 0-27 16,-4 1-9-16,-4-1 1 0,-2 6-3 15,-5 3 11-15,-2 6 5 0,-3 5 6 0,-2 5 7 16,0 8 1-16,-3 2 1 0,1 4 6 16,4 6-1-16,0-1 0 0,5 5-24 0,-7 19-59 0,17-12-108 15,13-11-159-15,9-16-399 0,10-5 69 0</inkml:trace>
  <inkml:trace contextRef="#ctx0" brushRef="#br0" timeOffset="367477.8023">4935 321 1795 0,'-1'-1'75'0,"1"1"-103"0,0-1-88 15,-1 2 0-15,1 3 57 0,-2 6 98 0,4 2 82 16,-4 7-16-16,2 4-30 0,-2 5-22 16,-3 7-3-16,0 5-11 0,-4 3-3 0,-3 2-2 15,-1 3-7-15,0 2-7 0,-3-3-5 16,1 7-16-16,-13 32 4 0,10-18-2 16,6-17 0-16,9-21 8 0,0-5-1 0,2-1 5 15,1-4-9-15,0-2-19 0,-2-3-63 0,4-3-117 0,-1-4-181 16,0-4-249-16,2-3-178 15,3-5 693-15</inkml:trace>
  <inkml:trace contextRef="#ctx0" brushRef="#br0" timeOffset="367669.0922">4679 303 2056 0,'-6'-6'161'0,"3"1"-18"0,-3 0-8 16,1-1-74-16,0-1-40 0,0 1-41 0,3 4-50 15,2 2-65-15,0 1-26 0,2 3-69 0,-1-1-158 16,1 7-386-16,1 3-24 0</inkml:trace>
  <inkml:trace contextRef="#ctx0" brushRef="#br0" timeOffset="367861.2957">4975 712 2251 0,'0'0'120'16,"0"0"-134"-16,0 0-25 0,0 3-3 0,0-3-11 16,1 0-12-16,-1 0-67 0,0 0-238 0,0 0-417 15,0 0-81-15</inkml:trace>
  <inkml:trace contextRef="#ctx0" brushRef="#br0" timeOffset="368060.1016">5021 0 2281 0,'0'0'40'0,"0"0"-25"0,0 0-30 16,0 0-94-16,0 0 1 0,0 0 35 0,0 0 24 16,0 0 76-16,0 0-3 0,25 0-5 0,-25 0 13 15,22 0-5-15,-22 0 11 0,32 0 1 0,7 0-31 16,4 44 6-16,2 10-4 0,-3 4 4 0,-3 8 32 15,-7 2 18-15,-11 1 2 0,-11-5-3 0,-9 1 1 16,-7 3-20-16,-8 0-14 0,-13 11-5 16,-34 53-7-16,-12-21 0 0,4-23 6 0,12-33-7 15,7-8-8-15,1-7-48 16,8-8-18-16,9-6-43 0,8-5-147 0,8-12-438 0,8-5-820 0</inkml:trace>
  <inkml:trace contextRef="#ctx0" brushRef="#br0" timeOffset="373962.3842">1865 7458 1991 0,'-11'-11'10'0,"1"-3"38"0,-4-3-4 16,1 3-5-16,3 6-26 0,-2 0-11 0,2 3-14 16,-1 1-13-16,-1 1 9 0,2 0 2 0,1 2 3 15,-4 1 13-15,4 2-7 0,0 2 0 0,-1-1-1 16,6 0-6-16,-3 5 4 0,-2 5-2 16,0 8 5-16,-1 4 4 0,0 10 4 0,-2 3 4 15,2 7 1-15,0 4 7 0,-1 6 1 0,1 3 10 16,0 5 8-16,0-1 3 0,5 8 8 0,-1 1-8 15,4-1-6 1,0-1-1-16,5-4-2 0,4-6 2 0,1-2 6 16,6-5 4-16,3-6-10 0,3-10-12 0,3-9 14 0,2-6 5 0,6-3 16 15,9-2 13-15,6-4-15 0,0-5-7 16,5-7-11-16,2-6-9 0,0-6-6 16,0-5-20-16,0-3-21 0,-2-5-40 0,0-1-64 15,-5-3-114-15,-4-4-199 0,-4 1-433 0,-3-1-205 16</inkml:trace>
  <inkml:trace contextRef="#ctx0" brushRef="#br0" timeOffset="374588.8041">2455 7389 1972 0,'-12'-18'47'0,"1"-2"-41"16,-6-5-20-16,4 9-16 0,2 8-16 0,-1 2-12 15,-2 4-3-15,0 2-4 0,1 3 0 0,-4 6 13 16,0 3 8-16,0 5 16 0,-2 9 11 16,-1 1 6-16,0 6 7 0,2 2 4 0,3 0 0 15,3 3-2-15,2-2 1 0,4 2-5 0,4-5 4 16,4-4 3-16,4-4 12 0,4-7 24 16,6-2 26-16,6-9 28 0,8-3 16 0,7-6 1 15,6-4-17-15,6-7 0 0,7-3-15 16,5-5-23-16,5 1-7 0,0-1-29 15,-2 4-11-15,-2 5 2 0,-6 6-10 0,-3 7-2 0,-6 4-10 16,-7 7-3-16,-7 4 0 0,-7 1-5 0,-8 3 4 16,-4 5 1-16,-6 2 3 0,-7 5 7 0,-7 4 5 15,-4 4 4-15,-6 5 5 0,-8 5 3 16,-1 5-1-16,-7 2-3 0,-5 0 0 0,0 0 2 16,-3-10-4-16,1-7 9 0,0-6 3 0,0-11 7 15,0-3 16-15,3-8 13 16,-1-6 11-16,5-6 10 0,1-5-1 0,3-6-5 0,1-6-13 0,3-4-19 15,1-6-16-15,1-3-17 0,4-9-12 16,3-3-3-16,5 0 1 0,5-2-1 16,5-1 4-16,2-1 2 0,5-2 2 0,3-1 7 15,1-1-1-15,1 3-2 0,2-1 1 0,1 2-4 16,-3-1 2-16,-1 0 2 0,-1 2-1 0,-5 1-3 16,-3 5-4-16,-4 1 2 0,-3 2-1 0,-6 5 5 0,-5 2-1 15,-1 4-5-15,-10 3 4 0,0 3-3 16,-4 2 7-16,-5 4 6 0,-4 0 5 15,-1 7 10-15,-4 1-3 0,0 3 7 0,-2 1-1 16,3 1-5-16,3 2 6 0,2 3-9 0,4-2-4 16,-1 6-4-16,4 1-9 0,3 2 0 15,8 1-5-15,1-1-2 0,8 0-2 0,2 2-5 0,6 4-3 16,2 0 0-16,5 6 3 0,2 0-4 0,6 2 3 16,6 2-12-16,3-3-26 0,4 3-45 15,8-4-87-15,3-2-139 16,7-1-202-16,8-3-291 0,2 0 148 0</inkml:trace>
  <inkml:trace contextRef="#ctx0" brushRef="#br0" timeOffset="374925.1641">2931 7351 1128 0,'0'-2'426'0,"0"4"-323"0,2-2-91 0,-4 5-38 0,4 2 4 15,-2 6 22-15,-2 6 43 0,2 6-7 0,-3 3-9 16,-2 6-4-16,-1 0-5 0,-2 4-5 0,3-3-3 15,1 0-5-15,4-5-3 16,3-2-4-16,5-3-3 0,5-3-1 0,5-2-1 16,5-3 4-16,3-5 3 0,4-8 9 0,0-8 15 0,1-13 9 15,1-8 11-15,0-7 8 0,0-8 11 16,-5-3 24-16,-2-1 26 16,-7 0 16-16,-4 2-1 0,-10 3-16 0,-4 3-27 15,-6 0-25-15,-8 5-19 0,0 3-14 0,-9 3-9 0,-1 6-7 16,0 5-3-16,-3 8-6 15,-1 5-6-15,1 6-3 0,-1 4 0 0,0 4-1 0,3 4 2 0,0 3 2 16,2 1-3-16,2 3-2 0,0-3-6 0,6 2-17 16,5-4-26-16,5-1-40 0,3-1-73 15,9-4-146-15,6-4-324 0,9-8-774 0</inkml:trace>
  <inkml:trace contextRef="#ctx0" brushRef="#br0" timeOffset="375142.0915">4010 6762 1892 0,'-1'3'1125'0,"-2"-1"-1109"16,1-1-36-16,0 1-54 0,2 4 15 0,-3 10 16 16,-4 12 19-16,-4 11 43 0,-1 12-15 0,-3 5-3 15,0 7 1-15,-1 5-5 0,1 9-5 0,-5 5-8 16,4 3-16-16,-2 2-18 0,1-4-24 15,1-6-27-15,2-11-46 16,3-11-94-16,2-8-57 0,1-8-61 0,3-9-182 0,-2-12-199 16,2-10 512-16</inkml:trace>
  <inkml:trace contextRef="#ctx0" brushRef="#br0" timeOffset="375326.1575">3147 7186 2460 0,'-12'-22'316'0,"-5"-3"-225"0,2-5-6 0,3 7-17 16,5 7-22-16,6 0-19 0,1 0-15 16,4 0-18-16,2 0-11 0,7-1-14 0,3 2-31 15,6 2-56-15,3 3-109 0,5 6-211 16,6 7-459-16,1 7-411 0</inkml:trace>
  <inkml:trace contextRef="#ctx0" brushRef="#br0" timeOffset="375474.0921">3847 7624 2830 0,'0'1'95'0,"0"-1"-51"15,0 0-19-15,-2 0-9 0,2 0-12 16,0 0-3-16,0 0-3 0,0 0-12 0,0 2-10 16,2-2-21-16,-2 0-35 0,0 0-75 0,0-3-122 15,2 3-173-15,7-3-447 0,5-2-173 0</inkml:trace>
  <inkml:trace contextRef="#ctx0" brushRef="#br0" timeOffset="375759.0057">3811 6607 2882 0,'-6'-23'27'0,"5"-5"-11"16,1-8-10-16,8 9-12 0,6 6-9 0,7 3-4 15,9 3 5-15,11 1-4 0,10 7 4 16,10 6 2-16,5 7-2 0,5 12-6 0,3 8-16 16,-1 10-36-16,-1 8-36 0,-1 9-29 15,-9 6-43-15,-6 5-25 0,-12 4-40 0,-11 0 1 0,-6 3 35 16,-16 0 50-16,-9 0 75 0,-11 2 50 16,-12-4 45-16,-8 0 56 0,-9-1 55 15,-8-5 46-15,-6-5 20 0,-7-1-8 0,-3-4-32 16,-4-3-42-16,-1-3-30 0,-5-1-32 0,2 0-15 15,0-3-11-15,1-4-14 0,7 0-21 0,1-6-76 16,8-1-206-16,2-6-476 0,3-1-287 0</inkml:trace>
  <inkml:trace contextRef="#ctx0" brushRef="#br0" timeOffset="376009.3083">2897 8656 2964 0,'1'0'59'15,"0"-2"-57"-15,1 1-36 0,4-1-41 0,-2 1-34 16,3-2 18-16,10-2 32 0,16-6 45 16,17-9 38-16,15-9-6 0,13-9-3 0,4-5-9 15,6-4-1-15,8-3-4 0,8-4-1 16,6-4 5-16,2-2-3 15,5-1-2-15,-1-1-2 0,1 0-8 0,0 0-14 0,-2-1-33 0,-4 7-73 16,-8 4-110-16,-7 8-157 0,-15 5-368 16,-9 11-328-16</inkml:trace>
  <inkml:trace contextRef="#ctx0" brushRef="#br0" timeOffset="376249.9004">3642 9096 2894 0,'2'-1'101'0,"2"-1"-84"0,3-3-11 15,5-6-6-15,14-9-6 0,16-12 15 0,19-10-5 16,20-12-2-16,12-6-2 0,15-8-2 0,13-7 1 16,10-4-2-16,6-1-11 0,5 2-25 15,-1 5-31-15,-7 4-42 0,-4 6-50 16,-12 10-62-16,-13 4-81 0,-16 10-121 0,-14 7-204 0,-14 7-145 15,-14 5 512-15</inkml:trace>
  <inkml:trace contextRef="#ctx0" brushRef="#br0" timeOffset="376935.5007">3874 7190 2104 0,'-2'-11'45'0,"-4"-5"-12"0,2 0-14 16,1 4-5-16,3 4-10 0,0 1-9 0,2 1 1 16,-2 2 2-16,1 1-3 0,-1 2 3 0,0-1-9 15,-1 4-10-15,1-2-9 0,-2 3-9 16,2-3 2-16,-1 1 5 0,1-1 10 15,0 0 11-15,-1 0 9 0,1 0 4 0,0 1 5 16,0-1 2-16,0 1 1 0,0-1-1 0,0 0 0 16,0 1-5-16,0-1-1 0,0 0-9 0,-2 1 8 15,0 2 4-15,-4 4 0 0,1 2 8 0,-4 1-4 16,-1 4-3-16,0-5 4 0,-3 2 2 0,3-3 2 16,1-3 8-16,-1 1 11 0,4-2 7 15,1-3 5-15,3 1-4 0,2-3-10 0,0 1-7 16,2-1-11-16,-1 0-6 0,0 0-9 0,0 1-11 15,1 0-9-15,-2 0-9 0,2-2-9 16,-1 2-10-16,1-1-12 0,-1 1-16 0,-1 0 4 16,5-1 12-16,0 1 12 0,4-1-19 0,2 2-117 15,3 0-205-15,-1 0-341 0,2 2 187 0</inkml:trace>
  <inkml:trace contextRef="#ctx0" brushRef="#br0" timeOffset="380784.4513">4005 7204 1 0,'-6'-4'0'0,"-2"-6"0"0,-2 3 0 0,4-1 0 0,2 1 95 0,2 3 61 0,0 0-61 16,1 0-19-16,1 0 1 0,0 3 2 16,1-2 2-16,1-2-12 0,-1 3-17 0,0-1-11 15,2-1-9-15,-1-1 2 0,2 0 6 0,-3-1 7 16,1 6-4-16,-2 0-8 0,-2 0-13 0,1 2-13 15,0-2-3-15,-1 2 1 0,1 0 3 16,0-1 2-16,0-1-6 0,0 0-6 0,-1 1 32 16,0 0 7-16,-2 4 2 0,-2 2 1 15,-3 1-39-15,4-2-5 0,0-1 0 0,3-2 3 16,-1 1 3-16,2-1-4 0,1 1-1 0,0-2 0 16,0-2 2-16,1 0 9 0,2 0 9 0,-3 0 6 15,0 0 10-15,0 0 2 0,0-2 2 16,0 2 2-16,0 0-1 0,1 0 3 0,-1 0-2 15,0 0 2-15,1-1-3 0,-1 1 1 0,0 0-3 16,0 0-2-16,0-3 0 0,0 3-7 0,0 0-1 16,0 0 0-16,0 0-8 0,0 0 7 0,0 3-1 15,-1-3-6-15,1 0-1 0,-1 0-6 16,1 0-4-16,0 1 0 0,0-1-5 0,0 2 0 16,-3-2-4-16,3 0-4 0,0 0 0 0,0 0-4 15,0 0-2-15,0 0-5 0,0 0-3 0,0 0-10 16,0 0-7-16,0 0-8 0,0 0-14 15,3 3 28-15,-3 0 12 0,0 3 15 0,2 7 24 16,1-3-20-16,-1 1-8 0,2 1-18 0,2 1-45 16,1-2-52-16,4 1-67 0,1-1-97 15,2-1-195-15,-2 0-153 0,5 0 604 0</inkml:trace>
  <inkml:trace contextRef="#ctx0" brushRef="#br1" timeOffset="452800.2472">6522 2677 2198 0,'-3'-9'44'0,"-3"-2"-5"16,1 2-6-16,3 6-10 0,2 3-20 0,0 0-27 15,1 0-24-15,-1 1-18 0,0-2-25 16,1 2-20-16,-1-1-10 0,1 3 29 0,3 8 49 16,5 7 45-16,1 9 37 0,5 9-2 0,-2 4-9 15,1 9-1-15,2 6-8 0,2 6 0 0,-3 5-7 16,3 0 1-16,1 4 6 0,1 1-4 0,-1-1 4 15,-4 0-8-15,2-10-4 0,-5-9 4 16,-3-7-3-16,1-13 14 16,-7-9 2-16,2-9 22 0,-5-9 37 0,0-3 45 0,-4-1 49 0,1-1-30 15,-8-3-36-15,-6-12-51 0,-9-6-53 0,-8-11-3 16,0-9-4-16,2-6-4 0,0-4-5 16,-3-6 4-16,6-5 6 0,3-3-7 15,-1-4 4-15,5-3-2 0,1-1 0 0,3-4 4 16,1 0 2-16,4 1 5 0,2 7-3 0,6 3 5 15,1 9 0-15,4 6 0 0,2 7 2 0,3 3-3 0,1 5-1 16,1 5-1-16,2 7-2 16,1 3-6-16,4 6-2 0,-1 0-7 0,0 0-3 0,4 7-5 0,-2 1-8 15,4 3-2-15,1 4-4 16,0 4 5-16,0 4 6 0,0 2 4 0,0 6 7 16,-2 2 6-16,1 4 3 0,-3 3 1 0,2 2 0 15,-7 5-1-15,0 0 0 0,-4 3 1 16,-5 5 0-16,-1 0 4 0,-4 2 4 0,-5 4 0 15,-4-1 5-15,-5 4-7 0,0-3 1 0,-3-2 4 16,-2-6 0-16,1-7 9 0,0-6 7 0,2-9 1 16,0-2 6-16,3-7 2 15,-2-4-1-15,5-4 2 0,-4-5-3 0,4-5-5 0,-1-2-5 16,2 0-10-16,5 0-4 0,0 2-5 0,5 5-10 16,2 4-7-16,1-1-15 0,0 4-14 0,6 3 5 15,2-1 9-15,6 4 10 0,7 2 17 0,5 3 5 16,3 3-1-16,1 3 5 0,-1 4-2 15,2 1-3-15,1 1 0 0,4 0-6 0,-2 0 2 16,2-2 2-16,-4 0 1 0,3 1 3 0,-2 2-4 16,-1 0-8-16,-2 1-13 0,-1 4-31 0,-2 0-57 15,-7 3-100-15,-2 5-107 0,-7 2-208 16,-4 4-338-16,-8 3 67 0</inkml:trace>
  <inkml:trace contextRef="#ctx0" brushRef="#br1" timeOffset="453208.389">6741 3170 856 0,'-3'-9'44'0,"-1"0"-74"0,1 0-46 15,-1 3-40-15,1 3 4 0,2 1 32 0,1 0 47 16,0-1 49-16,2 0 16 0,0-3 11 0,4-2 13 16,-1-2 1-16,1-1 16 0,4-1 15 15,2-1 11-15,5-2 10 0,2-3-4 0,3-3-7 16,-2-1-12-16,8-2-20 0,-3-4-13 0,4-2-15 15,2-2-13-15,0 1-3 0,-1 1-4 0,0 0-2 16,-3 4 0-16,-6 2 2 0,0 4 7 16,-6 2 23-16,-2 4 31 0,-7 3 37 0,1 1 29 15,-7 5 0-15,-2-1-32 0,-5-3-49 16,-2-1-31-16,-3-1-22 0,-3-1-1 0,0 4 6 16,-3 0-9-16,0 3-4 0,2 2-3 0,-5 2-4 15,3 5 0-15,2 1 0 0,0 4-3 0,2 4-2 16,-1 4-2-16,-1 7 1 0,2 4 2 15,0 3 5-15,-1 4 1 0,5-2 4 0,5 2 3 16,-2 1 5-16,6 3 0 0,0-2-1 0,3 1 0 16,4-3-1-16,2-3 4 15,6-1-1-15,1-4-5 0,4-4-1 0,3-2-20 16,2-5 7-16,6-3 10 0,1-3-11 0,2-4-26 0,8-5-78 0,-2-7-92 16,3-6-113-16,0-8-260 0,0-7-193 0,3-7 395 15</inkml:trace>
  <inkml:trace contextRef="#ctx0" brushRef="#br1" timeOffset="453450.6983">7612 2030 446 0,'-5'-20'698'0,"2"-2"-481"0,-5-3-29 0,-2 11-66 16,2 10-76-16,-2 1-58 0,0 3-64 0,-1 2-35 15,-2 2 11-15,-3 8 25 0,2 3 45 16,-5 8 40-16,3 6 8 0,-1 4 15 0,-2 9 5 0,7 1 6 15,-4 3 13-15,7 0 1 0,4 4-4 16,0 1-1-16,4 2-6 0,2 2-3 0,6 2-2 16,0 0-9-16,4-1 0 0,-1 1-3 15,2-5-6-15,5-2 0 0,-1-4-5 16,2-3-19-16,1-3-37 0,-4-6-37 0,3-3-58 16,-2-6-79-16,-2-2-128 0,-3-2-185 15,-3 2-120-15,-5-4 632 0</inkml:trace>
  <inkml:trace contextRef="#ctx0" brushRef="#br1" timeOffset="453677.1725">7158 2844 1655 0,'0'1'130'0,"1"-1"-86"15,-1 0-42-15,2-1-35 0,1 0-11 0,1 0 38 16,2-3 18-16,7-4 13 0,7-1 12 15,3-6-21-15,6 0-8 0,1-2-1 0,3-2-2 16,5 1-4-16,2 0-1 0,4-3-4 0,-2-1-1 16,5 1-3-16,-5-1-14 0,-2 2-39 0,0-2-58 15,-4-1-97-15,1 3-192 16,-4 0-260-16,1 2 321 0</inkml:trace>
  <inkml:trace contextRef="#ctx0" brushRef="#br1" timeOffset="453912.9703">7971 2068 1 0,'-9'-8'0'0,"-3"-3"0"0,0-2 0 0,5 7 0 15,0 2 0-15,5-1 0 0</inkml:trace>
  <inkml:trace contextRef="#ctx0" brushRef="#br1" timeOffset="454999.6174">7808 2567 2305 0,'-11'-3'36'0,"-4"1"-67"0,2 0 7 0,8 1-30 16,5-1-63-16,2 0-80 0,1-2-120 0,6-4 4 16,2-7 39-16,6-7 38 0,5-8 76 15,3-5-25-15,5-4-33 0,1-3 4 0,4-1 214 16,-3 1 0-16,-4-2 0 0,-7 7 0 0,-7 1 0 16,-3 4 0-16,-6 5 42 0,-8 8 282 0,0 4 15 15,-7 10-59-15,-1 4-107 0,-1 1-63 16,-5 3-42-16,-2 8-5 0,-2 5-4 0,-3 9-36 0,-5 10 16 15,4 3-11-15,-2 5 26 16,0 3 0-16,3 2-4 0,-4 3 11 0,5 1-28 0,2 1-9 16,3-5-5-16,6-6-8 0,2-6 1 15,3-5-3-15,6-5-5 0,1-4 1 16,2-1-7-16,4-6 2 0,1-4 6 0,3 0 12 0,3-6 21 16,1 1 15-16,7-3 8 0,5 0 2 15,0-3-17-15,2-1-4 0,2-4-3 0,2-3-3 16,0-3-1-16,4-1-12 0,-4-3 0 15,-2-1 2-15,1-3 2 0,0-3 4 0,-1-2-1 16,-1-3-1-16,0-3-2 0,-3 0-7 0,1-1-3 0,0 0-2 16,-5-2-1-16,-2 1 2 0,-7 4 6 15,-1-2 10-15,-1 3-3 0,-4 1 5 0,-6 0-16 16,-2-2-21-16,-3-2-4 0,-4-1-5 0,-1 1 1 0,-1 0 3 16,-1 1-1-16,-2-2 5 0,-1 3 1 15,0 4 4-15,-3 4 1 0,1 2 0 16,-1 1 2-16,-3 5-4 0,0 2-4 15,-2 3-12-15,0 3-4 0,-3 2 1 0,2 3 0 0,4 0 9 16,0 0 2-16,7 3 1 0,3-4 3 16,6 1-15-16,3 1-25 0,1-4-31 0,1 4-21 0,4-1 25 15,-2 4 31-15,7 2 42 0,5 2 27 16,-1-1-10-16,9-2-3 0,1-2-6 0,6 1-1 16,8-4 3-16,3 0-2 0,7 0-6 15,-1 1-7-15,-4 2-5 0,-4 2-4 0,-1 4-8 16,-7 2 5-16,-3 6-7 0,-8 4 6 0,-1 3 9 15,-7 3 1-15,-1 4 7 0,-3 0 1 0,-1-2-2 16,-5-1 4-16,4 4-2 0,-5-3-1 0,3 0 0 16,-2-3-5-16,-1 0 5 0,3-4-2 15,-1-1 1-15,2-3 3 0,-1-3 2 0,4-5 4 16,-2-2 9-16,2-4 9 16,3-4 11-16,0-4 12 0,4-5 0 0,2-5-6 0,6-6-8 0,-1-7-11 15,0-3-11-15,0-3 1 0,-2 0-5 16,-2-2 5-16,-4 1 2 0,-5 1-7 15,-6-2-10-15,-4-2-18 0,-4-4-9 0,-4 1 3 0,-4 1 7 16,-5 6 10-16,-3 4 1 0,-2 3-4 0,-4 4-5 16,-3 2 1-16,-1 4-2 0,-4 2 0 15,2 2 4-15,0 2-1 0,-2 4 2 0,0 0 4 16,2 5 1-16,3 0 6 0,7 4 4 0,8-3 4 16,5-1 4-16,6 0-11 0,4 0-15 0,2-1-26 15,5-1 5-15,5-1 11 0,8 1 16 16,12-2 21-16,5-3-9 0,7 0-4 0,3 1-2 15,5 0 2-15,4 0-4 0,3 2 1 0,-3-1 0 16,-1 1 2-16,-4 6-3 0,-5 1-3 0,-8 4-8 16,-9 3-16-16,-9 2 2 0,-6 2-7 15,-1 3 4-15,-5 3 17 0,-4 2 1 16,-3 1 7-16,-1 4 8 0,-3 2-1 0,0 3 8 16,-6 5 2-16,3 3 0 0,-2-5 1 0,-2 3-4 0,1-5 1 15,3-1-1-15,-1 2-1 0,4-3-1 0,1-2-1 16,1 0-3-16,2-2-3 0,5-1 7 15,1-1-1-15,5-3-16 0,-1-5-51 16,8-2-122-16,2-5-259 0,7-5-421 0,2-8 35 0</inkml:trace>
  <inkml:trace contextRef="#ctx0" brushRef="#br1" timeOffset="455598.7883">9638 2068 1744 0,'-16'2'-1'0,"-6"4"-38"0,-3 3-5 0,-4 8 9 16,1 2 24-16,3 2 6 0,-3 2 2 0,1-1-4 15,5-2-2-15,6 0-2 0,2-1-12 0,7-1-1 16,2-2-11-16,4-2-22 0,1-4-50 0,2-1-27 16,6-4 36-16,-1-4 45 0,4-3 70 15,3-5 29-15,2-4-26 0,2-5-19 0,-2-5-1 16,4-5 17-16,-6-1 26 0,1-2 18 0,-5-2 40 15,-4-2 44 1,-1 4 27-16,-6-1 5 0,-6 1-22 16,-2 3-41-16,1 2-40 0,-3 6 1 0,0 6-11 15,0 5-17-15,0 3-16 0,1 5-37 16,0 5-20-16,-5 7-5 0,-1 10 0 0,2 7 12 0,-3 11 12 0,1 3 2 0,2 2 6 0,1 0-7 16,4-2-6-16,4-5-5 0,3-2-4 15,8-1 0-15,5-6 3 0,5-3-6 0,5-8-17 16,6-5-11-16,9-12-13 0,6-11 9 15,2-7 21-15,7-14 19 0,4-5 20 0,-1-11 9 16,-1-3 4-16,0-5 12 0,-5-5 17 0,-7 0 19 16,-5 0 19-16,-11 2-9 15,-4 2-5-15,-6-4-20 16,-6-2-19-16,-3-5-7 0,-6 2-10 16,-2-4-8-16,-6 2-5 0,1 1 1 0,-4 1-7 0,-4 0 1 0,-3 7 2 0,1 7 4 0,0 12 3 15,0 13 1-15,3 11-8 0,-4 7-6 0,-1 4-8 16,0 8-9-16,-2 3 1 0,-1 11-7 15,0 4 7-15,1 6 1 0,3 4 0 0,8 3 6 16,2-2 0-16,7 5 4 0,7-5 1 0,1 4 4 16,8 0 0-16,3 2 10 0,6 4 1 15,6 1 0-15,2 3 5 0,2 2-4 0,5 2 3 0,1 0 5 16,5 2 0-16,0-1-10 0,-1-1-36 16,1-2-81-16,-1-3-82 0,-2-5-102 15,-1-7-99-15,-5-6-81 0,-5-6-135 16,-5-5 516-16,-8-1 98 0</inkml:trace>
  <inkml:trace contextRef="#ctx0" brushRef="#br1" timeOffset="467427.4431">7299 3517 3393 0,'2'0'-45'0,"-2"-1"-55"0,7-1-9 0,6 2 8 0,9 0 39 15,17 2 50-15,8-2 8 0,8-3 3 0,12-3-3 16,8-6 6-16,9-2 1 0,14-8-3 0,8-5 7 15,14-7-6-15,11-4-1 0,11-6 6 16,1-8-6-16,10-3 5 0,4-1-1 0,1 1-3 16,4-2-1-16,0 0 2 0,-3-3 0 15,-5 2-1-15,-6 0 4 0,-6 6-4 0,-12 8 0 16,-9 5-2-16,-11 4-4 0,-11 7 3 0,-9 5 2 0,-11 6 0 16,-10 6 7-16,-11 3-8 0,-11 3-3 0,-8 5 0 15,-8 0-8-15,-6 5 5 16,-5-3 2-16,-4 2-1 0,-3 1 3 0,0 0 1 15,-4-1-1-15,-3 3 4 0,2-4 3 0,-2 3-1 0,-2-1 1 16,3 3-1-16,-2-1-6 0,3 0 6 16,-2 2 2-16,0-1 4 0,2 1 7 0,0 2-9 0,-2-2-2 15,0 2-2-15,0-2-7 0,0-2 6 16,0 0 2-16,3-1-2 0,-5 0 6 16,3-2-7-16,-4 0 0 0,3 1 0 0,-2-3-2 15,-1-1 4-15,0 0-3 0,-2 1 0 0,0-2 0 16,-1 0 2-16,0-2 1 0,0 2 3 0,0 0 7 15,0 0-5-15,0 0 1 0,1 0-1 0,-1 0-8 16,0 0 7-16,0-1 2 0,0 1-1 16,1 0 5-16,-1 0-7 0,0 0-2 15,0 0-1-15,0 0-1 0,0-1 2 0,0 1-1 0,0 0-2 16,0 0 1-16,2 0-3 0,-2 0 1 0,0 0 2 16,0 0 3-16,0 0-3 0,0 0-2 0,0-1-1 15,0 1-5-15,0 1 4 0,0-1 2 0,0 0 0 16,0 0 3-16,0 0-3 0,0 0-1 15,0 0-1-15,1-1-4 0,-1 1 6 16,0 0 0-16,0 0 2 0,0 0 2 0,0 0-3 0,0 0 0 16,0 0 1-16,0 0 3 0,0 0-3 15,0 0 1-15,0 0-1 0,0 0-5 0,0-1 5 16,1 1-1-16,-1 0 1 0,0-2 8 16,0 2-7-16,0 0-3 0,0 0 1 15,0 0-4-15,0 0 2 0,0 0 2 0,0 0 0 16,0 0 0-16,0 0-1 0,0 0-2 0,0 0 0 0,0 0 1 15,0 0 3-15,0 0-2 0,0 0 1 0,0 0-4 16,0 0 2-16,0 0 2 0,0 0-1 16,0 0 4-16,0 0-3 0,0 0-1 15,3 0-2-15,-3 0-1 0,0 0 2 0,0 0 2 16,0 0 1-16,0 0 3 0,0 0-4 0,0 0-1 0,0 0-1 16,0-1 2-16,0 2-1 0,0-1 0 0,0 0 0 15,0 0-1-15,0 0 1 0,0 0 1 0,0 0 0 16,0 0 2-16,0 0-1 0,0 0 0 15,0 0-2-15,0 0-5 0,0 0 4 16,0 0 2-16,0 0 2 0,-3 0 5 0,3 0-6 16,0 0-1-16,0 0 0 0,0 0-1 0,0 2 0 0,0-2 2 15,3 0-1-15,-3-2 1 16,0 1 0-16,0 1-3 0,-3 1 2 0,6-1 3 0,-3 0-4 16,0 0 0-16,0 0-1 0,0 0-5 15,0 0 5-15,0 0 0 0,0 0 1 0,0 0 2 16,0 0-2-16,0 0-1 0,0-1-1 0,1 2-4 15,-1-1 3-15,0-1 1 0,0 1 2 16,0-2 2-16,0 2-2 0,0 0 0 0,0 0 0 16,0 2-1-16,0-2 1 0,0 0 0 0,0 0-1 15,0 0-1-15,0 0 1 0,0 0 2 16,0 0-1-16,0 1 4 16,0-2-2-16,0 1-2 0,0 0-1 0,0 0-2 15,0 0 3-15,0 0 1 0,0 0 0 0,0 0 3 16,0 0-2-16,-1 0-2 0,1-2 0 0,0 4-2 0,0-2 4 0,0 0 2 15,0 0-3-15,0 0 0 0,0 0-1 0,0-2 0 16,0 2 1-16,1 2 3 0,-1-2-1 16,0 0-2-16,0 0 0 0,0 0-2 0,0 0 0 15,0 0 2-15,0 0 1 0,0-2 3 0,0 2-2 16,0-1-3-16,0 2 0 0,0-1-3 0,0 0 3 16,0 0 2-16,0 0-1 0,1-1 0 0,-1 1 0 15,0 0 0-15,-1 1 0 0,1-1 1 16,0 0-2-16,0 0 0 0,0 0 0 0,0 0-2 15,0 0 1-15,0 0 1 0,0 0 2 0,0 0 1 16,0 0-1-16,0 0-2 0,0 0-2 0,0 2 0 16,0-2 1-16,0 0 2 0,0 0-2 15,-1 0 1-15,1-2 1 0,0 2-2 0,0 0 1 16,1 2 0-16,-1-2 0 0,0 0 0 0,0 0-1 16,0-2-1-16,0 4 1 0,0-2 1 0,0 0 0 15,0 0 2-15,0 0-2 0,0 0 0 16,0 0-2-16,0 0-1 0,0 0 2 15,0 0 1-15,0 0 0 0,0-2 3 16,0 2-2-16,0 0-3 0,0 0 2 0,0 0-2 0,0 0 4 0,0 0-2 16,0 0 0-16,0-1 0 0,0 1 0 0,0 0 0 15,1 1 2-15,-2-1-1 0,1 0 0 16,1 0-2-16,-1-1 0 0,0 1-2 0,0 1 2 16,0-1 1-16,0 0 2 15,-1 0 0-15,1-1 0 0,0 1-2 0,1 0 0 0,-1 1-2 0,0-1 2 16,0 0 0-16,0 0-1 0,0-1 2 0,0 1-1 15,0 0 0-15,0 0 1 0,0 0 0 16,0 0-1-16,0 0 0 0,0 0 0 0,0-1 0 16,0 2-1-16,0-1 2 0,0 0 0 0,0 1 0 15,0-2 0-15,0 1-1 0,0 0-1 16,1 0-1-16,-1 0 1 0,0 1 3 0,0-2-1 16,0 1-1-16,0 0 1 0,-1 0-2 0,1 0 2 15,1 0 0-15,-1 0-2 0,0 0 2 0,0 0-2 16,-1 0 1-16,1 0 0 0,0 0 0 15,0 0 0-15,0 1 1 0,-1-2 1 0,2 1-3 0,-1 0-1 16,0 1 0-16,0-1-1 0,-1 0 4 16,1 0 0-16,0 0 1 0,0-1-1 0,0 1-1 15,0 0 0-15,0 1-1 0,0-1 0 0,0 0 0 16,1 0 1-16,-1-1-3 0,0 1 1 16,0 1 0-16,0-1 0 0,0 0 3 15,0 0-3-15,0 0 1 0,0-1-1 0,0 1-2 16,0 1 2-16,0-1 1 0,0 0 2 0,0 0 0 0,0-1 2 15,0 1-4-15,0 0 1 0,0 1-1 16,0-1-2-16,-1 0 4 0,1 0-1 0,0-1 2 16,0 2 0-16,0-1-2 0,0 0 0 15,0 2 0-15,0-4 0 0,0 2 0 0,0 0-2 0,0 0 0 16,0 0 0-16,0 0 2 0,0 0 2 0,1 0 1 16,-1-1 0-16,0 2-5 0,0-1 2 15,0 0-2-15,0 0 0 0,0 0 3 0,0 0 0 16,0-1 0-16,-1 1 0 0,1 0-2 15,0 1 2-15,0-1-1 0,0 0 0 0,0 0 1 16,0 0-2-16,1-1-1 0,-1 2 0 16,0-1 2-16,0 0 0 0,-1 2 0 0,2-4 1 0,-1 2-3 15,0-1-1-15,0 1 3 0,0 1-5 16,0-1 5-16,0 0 0 0,0-1 0 0,0 1 4 16,0 0-4-16,0 0 1 0,0 0-1 0,1 0-2 15,-1 0 3-15,0 0-1 0,0-1 0 0,0 2 0 16,0-1 0-16,0 0 0 0,0 0 0 15,0-1 1-15,0 1-1 0,0 0-1 0,0 0 2 16,0 1-4-16,0-1 3 0,0 0 1 0,0 0-1 16,0-1 2-16,0 1-3 0,0 0 0 15,0 1 1-15,-1-1-1 0,1 0 4 0,0 0-3 0,1 0-1 16,-1 0 3-16,0 0-4 0,0 0 3 16,-1 0 0-16,1-1-1 0,0 2 0 0,0-2 0 15,0 2 0-15,0-1-2 0,0 0 2 0,0 0 0 16,1 0 0-16,-1-1 2 0,0 1-3 0,0 0 0 15,-1 0 1-15,1 1-7 16,0-1 8-16,0 0-2 0,0 0 2 0,0-1 3 16,0 2-4-16,0-1 1 0,0 0-1 0,0 1 1 0,0-1-1 15,0 0 0-15,0-1-2 0,0 2 3 16,0-1-2-16,0 0 3 0,0 0-2 0,0-1 0 0,0 1 1 16,0 0-2-16,0 0 1 0,0 1-6 15,0-1 7-15,0 0-2 0,0 0 3 16,0 0-1-16,0 0-3 0,-1 0 1 0,2 0-1 15,-1 0-1-15,0 0 4 0,0 0-3 0,0-1 3 16,0 2 0-16,0-1-1 0,0 0 1 0,0 0-3 16,0-1 5-16,0 1-3 0,0 1-1 0,0-1 1 15,0 0-5-15,-1 2 6 0,1-4-1 0,0 2 1 16,0 0 7-16,0 0-8 0,0 0 0 0,0 0 2 16,0 2-8-16,0-2 8 0,0 0-2 15,0 0-1-15,0 0 5 0,0 0-4 0,0 0 2 16,0-2-1-16,-1 2 0 0,2 0 0 0,-1 0 1 15,0 0-1-15,0 2 0 0,-1-2 3 16,1 0-1-16,0 0-1 0,0-2 5 0,0 2-4 16,0 0 1-16,0 0-1 0,0 2-3 0,0-2 5 15,0 0-3-15,0-2 2 0,0 2 5 16,0 0-8-16,0 0 1 0,0 0 0 0,0 0-6 16,0 0 6-16,0 0-2 0,0 0 0 0,0 2 1 15,0-4 0-15,0 2 1 0,0 0-2 0,0 0 2 16,0 0-2-16,0-1 0 0,0 1 2 0,0 1-8 15,0-1 9-15,0 0 0 0,0 0-3 16,0 0 11-16,0 0-9 0,0 0 1 0,0-1 0 16,0 2-6-16,1-1 6 0,-1-1-2 0,0 2-1 15,0-1 5-15,-1 0-4 0,1 0 1 16,0 0-2-16,0-1 0 0,1 1-2 0,-1 0 1 16,0 0 2-16,0 0-5 0,0 0 4 0,0 0 0 15,0 1-3-15,0-1 6 0,0 0-3 0,0 0 1 16,0 0-1-16,0 0-3 0,0 0 5 0,0 0-2 15,0-1 2-15,0 1 7 0,0 0-7 0,1 0 1 16,-1 0-2-16,0-1-2 0,1 1 2 16,-1 0 0-16,0 0 2 0,0 0-2 0,0 0 1 15,0 1 0-15,0-1 0 0,0-1 5 0,0 1-6 16,0 0-2-16,0-2 3 0,0 2-10 16,0 0 9-16,0 0-1 0,0 2-1 0,0-4 4 0,0 2-3 15,0 0 1-15,0 0 1 0,0 0-4 16,0 0 4-16,0 0-2 0,0 2 0 0,0-2 0 15,0 0 2-15,0 0 0 0,0 0-1 16,0 0 2-16,0 0-4 0,0 0 0 0,0 1 2 16,0-1-4-16,0 0 5 0,0 0-2 0,0 0-2 15,0-1 7-15,0 1-6 0,0 0 1 0,0 1 3 16,-1 0-7-16,1-1 5 0,0 0-2 0,0 0 1 16,0-1 1-16,0 1-1 0,0 0 1 0,1 0-2 15,-1 0 2-15,0 0-2 0,0 0 1 16,0 0 0-16,0 0-2 0,-1 0 2 15,2 0-1-15,-1 0-2 0,0 0 5 0,0 0-6 0,0 1 2 16,0-1 1-16,-1 0-7 0,1 0 6 0,0 0-1 16,1 0-1-16,-1 0 6 0,0 0-4 15,0 0 2-15,-1 0-2 0,1 0 0 0,1 0 0 16,-1 0 0-16,0 0 2 0,0 0-2 16,-1 0 3-16,1 0-1 0,0 0-2 0,0 0 3 0,0 0-3 15,0 0 1-15,0 0 2 0,0 2-6 16,0-2 6-16,0 0-2 0,0 0-1 0,0-2 4 15,0 2-4-15,-1 2 4 0,1-4-2 16,0 4-2-16,0-2 2 0,0 0-2 0,0 0 1 16,0 0 1-16,0 0 0 0,1 0 1 0,-1 0-2 15,0 0 2-15,0 0-3 0,-1 0 1 0,2 0 1 16,-1 0-3-16,0 0 4 0,0 0-3 0,0 0 2 16,0-2 2-16,0 2-4 0,0 0 4 0,0 0-2 15,0 2-3-15,0-2 3 0,0 0-1 0,0 0-1 16,0-2 5-16,0 2-4 0,0 0 3 15,0 0-2-15,0 2 0 0,0-2 0 0,0 0-1 16,0 0 1-16,0-2-1 0,-1 2 2 0,1 2 0 16,0-2-1-16,1 0 2 0,-1 0-4 15,0 0 3-15,0 0 0 0,-1 0-1 0,1 0 1 16,1 0-1-16,-1 0-2 0,0-2 3 0,0 2-1 16,-1 0 2-16,1 0-2 0,0 2 2 0,0-2-2 15,0 0 0-15,0 0 2 0,0-2-1 0,0 2-1 16,0 0 1-16,0 0-1 0,0 2 0 15,0-2 0-15,0 0 0 0,0 0 1 0,0 1 1 16,0-2-2-16,0 1 1 0,0 0-2 0,0-2 1 16,0 2 0-16,0 0 0 0,0 0 0 15,0 2-2-15,0-2 2 0,0 0-1 0,0 0 1 0,1-2 1 16,-1 2-1-16,0 0 1 0,0 0-2 16,-1 2 1-16,2-2-1 0,-1 0 0 0,0 0 2 15,0 0-1-15,-1-2 1 0,2 2-1 0,-1 0 0 16,0 0 0-16,0 0-1 0,0 0 1 15,0 0 1-15,0 2-1 0,0-2 0 16,0 0-1-16,0 0 1 0,0-3-1 0,0 3 2 0,0 0 0 16,0 0-1-16,-1 3 0 0,2-3-2 15,-1 0 0-15,0 0 1 0,0-2-1 0,0 2 2 16,0 0-1-16,0 0-3 0,0 0 0 0,0 0 1 16,-1 2 2-16,1-2 0 0,0 1 1 15,0-1-1-15,0 0 1 0,0 0 0 0,0-1 0 16,0 1 0-16,0 0 0 0,-1-2 1 15,1 5-2-15,0-3 1 0,0 0 0 0,0 2 2 0,0-5 0 16,0 3-1-16,0 1 1 0,1-2-4 0,-1 2 2 16,0-1-1-16,0 0 1 0,-1 0 2 15,1 0-2-15,0 0 0 0,0 0-1 0,1 0 0 16,-1-1-1-16,0 1 0 0,0 0 2 0,0 0-1 16,0 1 2-16,0-1-1 0,0 0-1 15,0 0 1-15,0-3-1 0,0 3 3 0,0 2-2 16,0-2-1-16,0 3 0 0,0-5 0 0,0 2 2 0,0 0 1 15,0 0 0-15,0 0-3 0,0 0 2 16,0 0-3-16,0-1 0 0,0 1 2 16,0 0 0-16,0 0 2 0,0 1 0 0,0-1-2 15,0 0-1-15,0 0 0 0,0-1 1 0,0 1 0 16,0 0 1-16,0 0-1 0,0 1-3 0,0-1 3 16,0 0 0-16,0 0 0 0,0-1 3 15,0 1-2-15,0 0-1 0,0 0 1 0,0 0-4 16,0 1 1-16,0-1 2 0,0 0 0 0,0 0 5 15,0 0-4-15,0 0-1 0,0 0-1 0,0-1-1 16,0 2 1-16,0-2 1 0,-1 1 0 0,2 1-1 16,-1-1 1-16,0 0 0 0,0 0 0 15,0 2-2-15,0-2 4 0,-1-2-1 0,1 2-1 16,0-1-1-16,0 1 0 0,0 0 0 0,0 0 2 16,1 1 5-16,-1-1-6 0,0 0 0 0,0 0-2 15,0-1-2-15,0 1 4 0,0 0 2 16,0 0-2-16,0 1 2 0,0-1-2 0,0 0 0 15,0 2-1-15,0-4 1 0,0 2 2 0,0 0-3 16,0 0 1-16,0 0-3 0,0 0 2 0,0 0 1 16,0 0 0-16,0 0 6 0,0 0-6 15,0 0 0-15,0 0-1 0,0-1-6 0,0 1 6 16,-1 0 2-16,2 0-1 0,-1 1 4 0,0-1-4 16,0 0-1-16,-1 0 2 0,1 0-2 0,0 0 1 15,0 0 1-15,0 0-1 0,0 0-1 16,0 0 0-16,0 0 1 0,0 0 0 0,0 0 6 0,0 0-5 15,0 0-1-15,0 0-1 0,0 0-4 16,0 0 4-16,1 0 0 0,-1 0 2 0,0 0 2 16,0 0-3-16,0 0-1 0,0 0 0 0,0-1-5 15,0 1 5-15,0 0 2 0,0 0 0 16,0 1-1-16,0-1 0 0,0 0-1 0,0 0 2 16,0-1 4-16,0 1-4 0,0 0-1 0,0 0-2 15,0 1-4-15,0-1 5 0,0 0 2 0,0 0-1 16,0 0 10-16,0 0-9 0,0 0-2 15,0 0 0-15,0-1-8 0,0 2 8 0,0-1 1 16,0 0 0-16,0 0 0 0,0 0-1 0,0 0 0 16,0 0-1-16,0-1 4 0,0 1-3 15,0 0 0-15,0 0-1 0,0 0-5 0,0 1 4 0,0-1 2 16,0 0 0-16,0 0 7 0,0 0-6 0,0 0 0 16,0 0-1-16,0 0-2 15,1 0 2-15,-2 0 1 0,1 0-1 0,0 0 0 0,0 0 3 16,0 0-3-16,0 0 0 0,0-1 1 15,0 2 0-15,0-1 0 0,0-1-2 0,0 2 0 16,0-1 0-16,0 0 2 0,0 0 1 0,0 0 2 16,0 0-3-16,0 0-1 0,0 0-1 0,0 0-6 15,0 0 6-15,0 0 2 0,0 0 0 0,0 0 6 16,0 0-6-16,0 0-2 0,0 0 2 16,0 0-1-16,0 0 1 0,0 0 1 0,0 0-1 15,0 0-2-15,0 0 0 0,0 0 1 0,-1 0 2 16,1 0 6-16,0 0-5 0,0 0-2 0,0 0-1 15,0 0-9-15,0 0 10 0,0 0 0 16,0 0 1-16,0 0 4 0,0 0-5 0,0 0 0 16,0 0 0-16,0 0-5 0,0 0 6 0,1 0-2 15,-1 0 0-15,0 0 5 0,0 0-5 0,0 0 2 16,-1 0 0-16,1 0 0 0,0 0-1 16,1 0 1-16,-1 0-2 0,0 0-3 0,0 0 2 15,0 0 2-15,0 0 1 0,0 0 4 0,-1 0-3 16,2 0-2-16,-1 0 0 0,0 0-8 15,0 0 7-15,0 0 1 0,0 0 1 0,0 0 5 16,0 0-4-16,0 0-3 0,0 0 0 0,-1 0-1 16,1 0 2-16,0 0 2 0,0 0-2 0,0 0-3 15,0 0 2-15,0 0-1 0,0 0 4 16,0 0 4-16,0 0-6 0,0 0 2 0,0 0-2 16,0 0-5-16,0 0 5 0,0 0 0 0,0 0 1 15,0 0 5-15,0 0-5 0,0 0-3 0,0 0 2 16,0 0-4-16,0 0 4 0,0 0 1 0,0 0-1 15,0 0 0-15,0 0-2 0,0 0 2 16,0 0 0-16,0 0 0 0,0 0 1 0,0 0-1 16,0 0-1-16,0 0-4 0,0 0 4 0,0 0 0 15,0 0 1-15,0 0 1 0,0 0-1 16,0 0 0-16,0 0 0 0,0 0 2 0,0 0-3 16,0 0 1-16,0 0-1 0,0 0 2 0,1 0-2 15,-1 0 1-15,0 0 0 0,0 2 0 16,-1-2 0-16,1 0 0 0,0 0 0 0,0-2-2 0,0 2 1 15,0 0 0-15,0 0 1 0,0 0 2 16,0 0-2-16,0 0 0 0,0 0 0 0,1 0-4 16,-1 0 3-16,0 0 3 0,0 0-2 0,-1 0 3 15,1 0-3-15,0 0-1 0,0 0 1 0,0 2-2 16,-3-2 4-16,3 0-1 0,0 0-1 0,0-2 0 16,3 2 0-16,-3 0 0 15,0 0 2-15,0 2 1 0,0-2-1 16,-3 0-3-16,3 0 1 0,3 0-4 0,-3 0 1 0,0 1 4 0,0-1-1 15,-3-1 1-15,3 1-1 0,3 0-1 16,-3 0 1-16,0 1 0 0,0-1 0 0,-3 0 0 16,3-1-1-16,3 1 1 0,-3 0-1 15,0-2 1-15,0 2 1 0,0 2 0 0,0-2 0 0,0 0-2 16,0 0 1-16,0-2-3 0,0 2 2 16,0 0 1-16,0 0 0 0,0 0 1 0,0 0-1 15,0 0 0-15,0 2-1 0,0-2-2 0,0 1 2 0,0-1 0 16,0-1 3-16,0 1-1 0,0-2 0 15,0 2-2-15,0 0 1 0,0 2 1 16,0-2-1-16,0 0 1 0,0 0-2 0,0-2 0 16,-3 2 1-16,3 2 1 0,3-2 1 15,-3 1 0-15,0-1-1 0,0-1-1 0,-3 1-1 16,3 0 1-16,0 1 0 0,0-1 2 0,0 0-1 0,-1 0 1 16,1 0-1-16,0 0-2 0,0 0 3 15,0 1-2-15,0-1 1 0,0 0 0 0,0 0-2 16,0-1-2-16,0 1 1 0,0 0 3 0,0 0 0 15,0 0 1-15,0 0 0 0,0 0-2 0,1 0-2 16,-2 0 0-16,1 0 1 0,0 0 1 16,0 0 2-16,0 0 0 0,0 0-1 0,0 0-3 15,0 0 0-15,0 1 2 0,0-1-1 16,0 0 2-16,0 0-1 0,0-1 0 0,0 1 0 0,0 0-2 16,0 0 3-16,0 1-1 0,0-2-1 15,0 1 1-15,0 0-2 0,0 0 1 0,0 1-1 16,0-1 2-16,0 0 1 0,0 0 0 0,0-1 0 15,0 1-2-15,0 0 1 0,0 0 0 0,0 0-2 16,0 0 3-16,0 0-2 0,0 0 2 16,0 0 0-16,0 0-2 0,0 0 2 0,0 0-1 15,0 0 1-15,0 0-2 0,0 0 1 0,0 0-2 16,0 1 2-16,0-1 1 0,0 0-1 0,0 0 1 16,0-1 0-16,0 1-2 0,0 0 1 15,0 0-2-15,0 1 2 0,0-1 0 0,0 0 0 16,1-1 2-16,-1 1-1 0,0 0 0 0,0 0 0 15,-1 0-1-15,1 0 0 0,0 0 0 0,0 0-1 16,0 0 1-16,0 0-1 0,0 0 1 16,0 1-1-16,0-1 2 0,0-1-1 0,0 1 0 15,0 0 0-15,0 0-1 0,0 1-1 0,0-1 3 16,0 0 0-16,0 0 0 0,0-1 1 0,0 1-3 16,0 0 2-16,0 1-3 0,0-1 2 15,0 0 2-15,0 0-3 0,0-1 1 0,0 2 1 16,0-1-3-16,0 0 4 0,0 0 0 15,0-1-2-15,0 1 0 0,0 0-1 0,0 0 0 0,0 1-1 16,0-1 2-16,0 0 1 0,0 0 2 16,0-1-1-16,0 1-4 0,0 0 2 0,0 0-2 15,0 0 0-15,0 1 3 0,0-1-2 0,0 0 1 16,0 0 0-16,0 0 0 0,0 0 0 0,0 0 0 16,0 0 1-16,0 0-1 0,0 0 0 0,0-1-1 15,0 2 0-15,0-1 1 0,0 0 0 16,0 0 0-16,0-1 0 0,0 1-2 0,0 0 2 15,0 0 0-15,0 0-2 0,0 0 2 0,0 0-2 16,0 0 0-16,0 0 3 0,1 0-3 0,-1 0 1 16,0 1 0-16,0-1-1 0,0 0 3 15,0 0-2-15,0-1 2 0,0 2-2 0,0-2 0 16,3 1 2-16,-3 0 0 0,0-1 1 0,0 2-2 16,-3-1-1-16,3-1-1 0,0 2 0 0,0-1 2 15,0 0 0-15,0 0 1 0,0 0 3 16,0 0-4-16,0 0 0 0,0 0 2 15,0 0-4-15,0 0 2 0,0 0 0 0,0 0-1 16,0 0 2-16,0 0-2 0,0 0 3 0,0 0-1 16,0 0 1-16,-1 0-2 0,1 0-1 0,0-1 0 15,0 2-2-15,0-1 5 0,0 0 0 0,0 1 1 16,0-2 1-16,0 1-4 0,0 0 0 0,1 0-3 16,-1 1 0-16,0-1 3 0,0 0-2 0,-1 0 3 15,1-1 3-15,0 1-3 0,1 0-1 0,-1 0-1 16,0 0-1-16,0 0 2 0,0 0 1 15,0 0-1-15,0 1-2 0,0-1 2 0,-1 0 0 16,2 0 2-16,-1-1 0 0,0 1-2 0,0 0-1 16,-1 0-1-16,1 1-3 0,0-1 5 0,0 0 2 15,0-1 0-15,0 1 5 0,0 0-7 16,0 0-1-16,0 1-1 0,0-1-3 0,0 0 5 16,0 0 0-16,0 0 1 0,0 0 2 0,0 0-2 15,0 0 0-15,1 0-2 0,-1-1 1 16,0 1-1-16,0 0-1 0,-1 0 3 0,1 0-5 15,0 0 4-15,0 0 0 0,0 0-1 0,0 0 6 16,0 0-6-16,0 0 1 0,0 0 1 16,0 0-7-16,0 0 7 0,0 0-1 0,0 0-1 15,1 1 3-15,-1-1-2 0,0 0 2 0,0 0-1 16,0-1 0-16,-1 1-1 0,1 0-2 0,0 0 2 16,0 1 0-16,0-1 0 0,0 0 0 15,0 0-1-15,1-1 4 0,-1 1-3 0,0 0 0 16,0 1 0-16,-1-1-8 0,1 0 9 0,0 0 0 15,0 0-3-15,0-1 8 0,0 1-6 0,0 1-1 16,0-1 2-16,0 0-3 0,0 0 3 0,0 0-2 16,0 0 1-16,0 0-3 0,0 0 4 15,0 0 0-15,0 0-3 0,0-1 9 0,0 1-9 16,0 1 1-16,0-1 1 0,0 0-5 0,0 0 5 16,0 0 1-16,0 0-1 0,0-1 6 15,0 1-6-15,0 0 1 0,0 0 0 16,0 0-7-16,0 0 7 0,0 0-3 0,0 0 2 0,0 1 1 15,0-1 0-15,0 0 1 0,0 0-2 0,0-1 4 16,0 1-5-16,0 0 0 0,0 0 1 0,0 1-5 16,0-1 5-16,0 0 0 0,0 0 1 15,0 0 8-15,0 0-10 0,0 0 2 0,0 0-3 16,0 0-7-16,0 0 11 0,0 0-3 0,0-1 2 16,0 1 5-16,0 0-6 0,0 0 0 15,0 1 0-15,0-2-4 0,0 1 3 0,0 1 0 0,0-1 3 16,0 0-3-16,0 0 1 0,0-1 1 0,0 1-3 15,0 0 6-15,0 0-6 16,0 0 2-16,0 0 0 0,0 1-7 0,0-1 9 0,1 0-3 16,-1 0 0-16,0-1 10 0,0 1-11 0,-1 0 3 15,1 0-1-15,0 1-3 0,0-1 4 16,0 0-2-16,0 0 1 0,0-1-2 0,0 1 2 16,0 0 1-16,0 0 0 0,0 0 3 0,0 1-6 15,0-1 2-15,0 0 1 0,0 0-7 0,0-1 8 16,0 1-2-16,0 1-1 0,0-2 7 15,0 1-6-15,-1 0 0 0,2 0 1 0,-1 1-4 16,0-1 2-16,0 0 1 0,0 0-1 0,0 0 5 16,0 0-3-16,0 0 0 0,0-1-1 15,0 1-1-15,0 1 1 0,0-1 0 0,0 0 0 16,0 0-1-16,0 0 2 0,-1 0-2 0,2 0 1 16,-1 0 4-16,0 0-6 0,0 0 2 0,0 0 1 15,0 0-7-15,0 0 7 0,0 0-2 16,0 0 0-16,0-1 5 0,0 1-5 0,0 0 2 0,0 0-1 15,0 1-1-15,0-1 1 0,0 0 0 0,-1 0 0 16,1 0-2-16,0 0 3 0,0 0-1 16,0 0 0-16,0 0 4 0,1 0-6 15,-1 0 2-15,0 0 2 0,0 0-4 0,0 0 4 0,0 0-3 16,0 0 0-16,0-1 3 0,0 1-4 16,0 0 4-16,0 0-2 0,0 1-2 15,0-1 2-15,0 0-1 0,0 0 2 0,0-1-1 0,0 1 0 16,0 0 0-16,0 0 0 0,0 1 1 15,0-1-2-15,0 0 1 0,0 0 0 0,0 0-2 0,0 0 3 16,0 0-1-16,0 0-1 0,0-1 5 16,0 1-5-16,0 1 2 0,0-2 0 0,-1 3-3 15,1-3 2-15,0 1-1 0,0 0 1 16,0-1 0-16,0 1 1 0,0 0 0 0,0 0-1 16,0 1 0-16,1-1-1 0,-1 0-1 0,0 0 3 15,0 0-4-15,0 0 4 16,0 0-1-16,0 0 0 0,0-1 2 0,0 1-2 0,-1 0 0 15,1 0 2-15,0 1-4 0,1-1 2 0,-1 0-1 0,0 0 1 16,0-1 0-16,0 1 1 0,0 0 1 16,0 0-3-16,0 1 2 0,0-1-3 0,0 0 0 15,0 0 3-15,0-1-1 0,0 1 1 16,0 0-1-16,0 0 0 0,0 0 1 0,0 0-2 0,0 1 1 16,0-1 2-16,0 0-4 0,0 0 2 15,0 0-2-15,0 0 0 0,0-1 3 0,0 1 0 16,0 0 0-16,0 0 0 0,0 1-1 15,0-1-1-15,0 0 1 0,0 0 1 0,0-1-1 0,0 1 0 16,-1 1 0-16,1-2-1 16,1 2 2-16,-1-1-3 0,0 0 1 0,0 0 1 0,0 0-1 15,-1 0 2-15,1 0-1 0,0 0-1 0,1-1 1 16,-1 1 0-16,0 0 0 0,0 0 0 16,-1 1 0-16,1-1 0 0,0 0-2 0,1 1 2 15,-1-2-1-15,0 1 1 0,0 0 1 0,0-1-1 16,0 2 0-16,0-1-1 0,0 0 2 0,0 0-1 15,0-1 0-15,0 1 0 0,0 1 1 16,0-1-2-16,0 0 0 0,0 0 0 0,0 0 1 0,0 0 1 16,-1 1 0-16,1-1 1 0,0 0-3 15,0 0 2-15,0-2-1 0,0 3 1 16,0-1 0-16,0 0-1 0,0 1 0 0,0-1 0 16,0 0-1-16,-2 0 2 0,2-1 1 0,0 1-2 15,0 0 0-15,0 0 0 0,0 0-2 0,0 0 0 16,0 0 3-16,0 0 0 0,0 1 1 15,0-1-1-15,0 0-1 0,0 1-1 0,0-2-1 0,0 0 2 16,0 2 2-16,-1-2-1 0,1 3 0 16,1-2-1-16,-1 0-2 0,-1 0 1 0,1-1 1 15,0 1 1-15,0 0 0 0,1 0-2 0,-1 0 0 16,0 0 0-16,0 0 0 0,0 0 2 0,0 0 2 16,-1 0-1-16,1 0-3 0,1 0-1 15,-1-1-2-15,0 1 2 0,0 0 4 0,0 0 0 16,0 1 0-16,0-1-3 0,2 0 0 0,-2 0 1 15,0-1 0-15,0 1 0 0,0 0 0 0,0 0-2 16,0 1 0-16,0-1 1 0,0 0 0 0,-2 0 3 16,2-1 0-16,2 1-1 0,-2 0-2 15,0 0 0-15,0 0-2 0,0 0 2 16,0 0 2-16,0 0-1 0,0 1 0 0,0-1 0 0,1 0-1 16,-1-1 1-16,0 0-2 15,0 1 0-15,-1 0 2 0,1 0 0 0,0 1-1 0,0-1 0 0,0 0 0 16,1 0 0-16,-1-1 3 15,0 1-1-15,0 0-3 0,0 0 1 0,0 1 1 16,0-1-3-16,0 0 3 0,0 0 1 0,0 0 1 16,0 0-1-16,0 0-2 0,0 0 1 15,0-1-3-15,0 1 2 0,0 0 3 0,0 0-2 0,0 1-2 16,0-1 2-16,0 0-1 0,0 0 1 0,0-1 5 16,0 1-5-16,0 0 1 0,0 0-2 15,0 1-3-15,0-1 4 0,0 0 0 0,0 0 1 16,-1-1 2-16,1 1-1 0,0 0-3 0,0 0 1 15,1 0-3-15,-1 0 3 0,0 1 1 0,0-1 0 16,0 0 0-16,0 0 0 0,0 0-2 16,0 0 0-16,-1-1 6 0,1 1-4 0,0 0 1 0,0 0-3 15,0 1-6-15,0-1 6 0,0 0 0 16,0 0 1-16,0 0 4 16,0 0-3-16,0 0-2 0,0-1 1 0,0 1-4 0,0 0 4 15,0 0 0-15,1 0 2 0,-1 1 0 0,0-1-2 0,0 0-1 16,0 0 0-16,0-1-1 15,0 1 3-15,0 0-2 0,0 0 1 0,0 1 0 0,0-1-2 16,0 0 1-16,0 0 1 0,0 0 7 16,0 0-7-16,0-1 2 0,0 1-2 0,0 0-11 15,0 0 11-15,0 1 0 0,0-1 0 0,0 0 7 16,0 0-7-16,0-1 0 0,0 1 0 16,0 0-5-16,0 0 5 0,0 0 1 0,0 0-1 15,0 1 2-15,0-1-4 0,0 0 1 0,0 0 1 0,0-1 5 16,0 1-3-16,0 0-2 0,0 0-1 15,0 1-7-15,0-1 8 0,0 0 0 16,0 0 0-16,-1 0 9 0,1 0-9 0,0 0 0 16,0 0-1-16,0-1-4 0,0 1 5 0,0 0 0 0,0 0 0 15,0 1 2-15,0-1-2 0,0 0-2 16,0 0 3-16,0-1-2 0,0 1 0 0,0 0 2 16,0 0-1-16,0 0-3 0,1 1 2 15,-1-1 0-15,0 0 1 0,0 0 8 0,-1 0-7 16,2 0 0-16,-1 0-2 0,0-1-7 0,0 2 6 15,0-1 2-15,0 0 0 0,0 0 5 0,0-1-4 16,0 1-2-16,0 1 1 0,0-1-2 16,0 0 2-16,0 0 3 0,0-1-4 15,0 1-1-15,0 0 2 0,0 0-2 0,0 0 4 0,0 0-1 16,0 0-1-16,0 0 1 0,-1 0-2 0,1 0-3 16,0 0 3-16,1 0 2 0,-1 0 0 0,0 0 6 15,0 0-6-15,0 0-2 0,0 0 1 16,0 1-3-16,-1-1 3 0,1 0 1 0,0 0-2 15,0 0 1-15,1 0 0 0,-1 0-2 0,0 0 2 16,0 0 1-16,0 0-1 0,0 0-1 16,0 0 1-16,0-1-5 0,0 1 4 0,0 0-1 15,0 0 3-15,0 0 5 0,-1 0-5 0,1 0-1 16,0 0-1-16,1 0-4 0,-1 0 4 0,0 0 2 16,0 0 0-16,0 0 2 0,0 0-3 15,0 0-2-15,0 1 2 0,0-1-1 0,0 0 2 16,-1 0-1-16,2 0 0 0,-1-1-3 0,0 2 2 15,0-1 1-15,0 0 2 0,0 0 3 0,0 0-3 16,-1 0-3-16,2 0 0 0,-1 0-4 0,0 0 3 16,0 0 5-16,-1 0-2 0,1 0 3 15,0 0-3-15,0-1-3 0,0 2 1 0,1-1 0 16,-1 0 1-16,0 0 0 0,0 0 1 16,-1-1-1-16,2 1 0 0,-1 0 0 0,0 1 0 0,0-1 4 15,0 0-4-15,0 0-1 0,0 0 0 0,0-1-4 16,0 2 4-16,0-1 1 0,0 0 2 15,0 0 0-15,0-1 0 0,0 1-4 0,0 0 1 16,0 1-4-16,0-1 5 0,0 0 2 16,0 0-2-16,0 0 2 0,0 0-4 0,0 0 1 0,0 0 0 15,0 0 2-15,0 0 1 0,0 0-2 16,0 0 1-16,0-1-4 0,0 2 1 0,0-1 3 16,0 0 1-16,0 0 4 0,0 0-5 0,0 0-2 15,0 0-2-15,0 0-2 16,0 0 5-16,-1 0 2 0,1 0-1 0,0 0 1 0,0-1-1 0,1 1-3 15,-1 0 2-15,0 1 1 0,0-1 0 16,-1 0-1-16,2 0 0 0,-1-1-3 16,0 1 3-16,0 0 0 0,0 0 1 0,-1 0 5 15,1 0-7-15,0 0 1 0,1 0-1 0,-1 0-3 16,0 0 5-16,0 0 0 0,-1 0-1 0,1 0 3 16,0 0-2-16,0 0-2 0,0 0 2 15,0 1-1-15,0-1-1 0,0 0 1 0,0 0-1 16,1-1 1-16,-1 2 0 0,0-1-1 0,0 0 1 15,-1 0 1-15,1-1-1 0,0 1 0 0,0 0-1 16,1 1-3-16,-1-1 3 0,0 0 1 0,0 0 0 16,0 0 4-16,0 0-4 0,0 0 0 15,0-1 0-15,0 2 0 0,0-1-1 0,0 0 2 0,0 0-1 16,0-1 1-16,0 1-1 16,0 0 0-16,0 0 1 0,-1 1 0 0,2-1-1 0,-1 0-1 15,0 0 1-15,0-1-3 0,0 2 2 0,0-1 2 16,0 0-2-16,-1 0 4 15,2-1-1-15,-1 1-3 0,0 1 1 0,0-1-3 0,0 0 2 16,0 0 3-16,0 0-2 0,0-1 2 0,0 1-2 16,0 0-1-16,0 0 2 0,0 1-1 15,0-1 2-15,0 0-2 0,0 0-1 0,0-1 0 16,0 1-1-16,0 0 2 0,0 0 0 0,0 1 2 16,-1-2-2-16,2 1 0 0,-1 0 0 0,0 0-3 15,0 1 2-15,0-1 1 0,0 0 0 0,0 0 2 16,-1-1-1-16,2 1-1 0,-1 0-1 0,0 1 2 15,0-1-2-15,0 0 3 0,0 0-2 16,0-1 0-16,0 1 0 0,0 0 0 0,-1 0 1 16,1 1 0-16,0-1 0 0,1 0-1 0,-1 0 0 15,0-1-1-15,0 2-1 0,0-1 2 0,0 0 0 16,-1 0 2-16,1-1-1 0,0 1-2 16,0 0 2-16,0 1-2 0,0-1 0 0,0 0 3 15,0 0-3-15,0-1 1 0,0 2 0 0,0-1 0 16,0 0 0-16,0 0 0 0,0 0 0 15,0 0 1-15,0 0-2 0,0-1-1 0,0 2 0 0,0-1 2 16,0 0 2-16,0 0 0 0,0-1 0 16,0 1-3-16,0 0 1 0,0 1 0 0,0-1-1 15,0 0 1-15,-2 0 0 0,2 0 0 16,0 0 1-16,0 0-1 0,0 0 0 0,0 1-1 16,0-1 1-16,0 0 1 0,0 0-2 0,0-1 2 15,0 1-1-15,2 0-2 0,-2 0 3 0,0 0-1 16,0 0 0-16,0 0 1 0,0 0-2 15,0 0 1-15,0 0-2 0,0 0 3 0,-2 0 0 0,4 0 0 16,-2 0 1-16,0 0-4 0,0 0 2 16,0 0 0-16,0 0-1 0,0 0 2 0,0 0-1 15,0 0 0-15,0 0 0 0,0 0 0 0,0 0 2 16,0 0-2-16,0-1 1 0,0 2-2 16,0-1-1-16,0 0 1 0,0 0 0 0,-2 0 2 15,2 0-1-15,0 0 1 0,0 0 1 0,2 0-2 16,-2 0-1-16,0 0 1 0,0 0-1 15,-2 0 1-15,4 0-1 0,-2 0 2 16,0 0 1-16,0 0-2 0,0 0 0 0,0 0 0 0,0-1-1 16,0 1 0-16,0 0 1 0,0 0 0 0,0 1 0 15,0-1 0-15,0 0 2 0,0 1-2 16,0-2 0-16,0 1-1 0,0 0 0 0,0 0 0 16,0 1-1-16,0-1 3 0,0-1 0 0,0 1-1 15,0 0 3-15,0 0-4 0,0 0 1 16,0 0 0-16,0 0 1 0,0 0-1 0,0 0 0 15,0 0-1-15,-2 0 0 0,2 1 1 0,0-1 1 16,2 0 0-16,-2-1 2 0,0 1-4 0,0 0 1 0,-2 0 0 16,2 0-4-16,0 0 4 0,0 0 0 15,2 0-1-15,-2-1 2 0,0 1-1 0,0 1 1 16,0-1-1-16,0 0-1 0,-2 1 2 0,2-1-1 16,0-1 0-16,0 2 0 0,0-1-1 15,0 0 2-15,0 0 0 0,0-2 1 0,2 2-2 16,-2 0-1-16,0 0 1 0,0 2-2 15,-2-2 3-15,2 0-1 0,0 0 0 0,0-1 2 16,0 1-2-16,0 0 0 0,2 0 0 0,-2 0-3 16,0 0 3-16,0 0 0 0,0 0 0 0,0 0 2 15,0 0-3-15,0 0 2 0,0 1 0 0,0-2-2 16,0 1 2-16,0 0-3 16,0-1 0-16,0 2 0 0,0-1 2 0,0 0 1 0,0 0-1 15,0 0 5-15,0 0-7 0,0 0 2 0,0 0 2 16,0 0-7-16,0 0 5 0,0 0-1 0,-2 0 0 15,4-1 4-15,-2 1-3 0,0 1 2 0,0-1-1 16,0 0-4-16,0 0 4 0,0 0-2 16,-2 0 1-16,2 0-1 0,2 1 1 0,-2-1 0 15,0 0 0-15,0-1 3 0,-2 1-4 0,2 0 2 16,0-1-1-16,0 2-3 0,0-1 3 16,0 0-1-16,0 1 0 0,2-2 6 0,-2 1-5 15,0 0 1-15,0 0 2 0,-2 0-8 0,2 0 4 16,0 0 1-16,0 0-1 0,0 1 4 0,0-1-2 15,0 0-1-15,0-1-1 0,0 1 3 0,0 0-3 16,0 0 0-16,0 0 1 0,0 0-5 16,0 0 5-16,0 0 1 0,0 1-1 0,0-2 6 15,2 1-6-15,-2 1 0 0,0-2 0 0,0 2-7 16,-2-1 9-16,2 0-3 0,0-1 0 16,0 1 6-16,0 0-6 0,0 0 1 0,0 0 1 15,0 0-1-15,0 0 0 0,0 0 0 0,0 0 0 16,0 1-2-16,0-1 3 0,0-1 0 0,0 1 0 15,0 0 3-15,0 0-5 0,0 0 0 0,0 0 0 16,0 1-7-16,0-1 9 0,0-1-2 16,0 1 0-16,0 0 8 0,0 0-7 0,0 0 0 15,0 0 2-15,0 1-4 0,0-1 3 16,0-1-1-16,0 1 1 0,0 1 1 0,0-1 0 0,0 0 0 16,0 0-1-16,-1-1 4 0,1 1-5 15,0 0 2-15,0 0-1 0,0 1-5 0,0-1 6 16,0 0 0-16,0 0 0 0,0-1 5 15,0 1-7-15,0 0 0 0,-1 1 0 0,1-1-7 0,0 0 7 16,1 0-1-16,-1 0 1 0,0-1 5 16,0 1-5-16,-1 0 2 0,1 0 0 0,1 0-3 15,-1 0 1-15,0 1-1 0,0-2 0 0,0 2-2 16,-1-1 4-16,1 0 1 0,1 0-4 0,-1 0 10 16,0 0-10-16,0 0 0 0,0 0 4 15,-1 0-7-15,2 0 5 0,-1 0 0 0,0 0-2 16,0 0 7-16,0 0-6 0,0 0 2 0,0 0-1 15,0 0-7-15,0 0 7 0,0-1-1 16,0 1 1-16,0 0 0 0,0 0 1 0,0 0-2 16,0 1 0-16,0-1 4 0,0 0-4 0,0 0 1 0,0-1 2 15,0 1-5-15,0 0 4 0,0 0-1 16,0 1-3-16,0-2 10 0,0 1-9 16,0 0 2-16,0 0 1 0,0 1-5 0,0-1 3 0,0 0 1 15,0 0 0-15,0 0 0 0,0 0 2 0,0 0-2 16,0 0 2-16,0 0-3 0,0 0-1 15,0 0 1-15,0 0 1 0,0 0-3 0,-1 0 4 16,1-1 0-16,0 1-2 0,1 0 4 0,-1 0-3 16,0 0 1-16,0 0 1 0,0 1-4 15,0-1 2-15,0 0-2 0,0 0 1 0,0-1 3 16,0 1-1-16,0 0 0 0,0 0-2 16,0 1 3-16,0-1-4 0,0 0 0 0,0 0 5 0,0 0-4 15,0 0 1-15,0 0 1 0,0-1-2 16,0 1 2-16,0 0-2 0,0 0 2 0,-1 0-1 15,1 1-4-15,0-1 5 0,0 0-2 0,0 0 1 16,0-1 3-16,0 1-4 0,0 0 2 16,0 0-1-16,0 1 0 0,1-1-1 0,-1 0 1 15,0 0-1-15,0-1 1 0,-1 2 2 0,1-1-2 16,1 0 0-16,-1 0 4 0,0 0-6 0,0 0 2 16,-1 0 0-16,1 0-4 0,0 0 5 0,1-1 0 15,-1 2 1-15,0-2 1 0,0 1-3 0,-1 0 2 16,1 0-2-16,0 1-2 0,0-1 2 15,0 0-1-15,0 0 2 0,0-1-1 16,0 1-1-16,0 1 3 0,0-2-2 0,0 2 2 16,0-1-3-16,0 0 1 0,0 1 0 0,0-2-1 15,0 1 2-15,0 0-2 0,0 0 0 16,0 0 2-16,0 0-2 0,0 0 3 0,0 0-1 16,0 1-2-16,0-1 1 0,0 0-2 0,0 0 3 0,0-2 1 15,0 2 0-15,0 0-1 0,0 0 0 16,0 1-2-16,0-1-1 0,0 0 2 0,0 0 0 15,-1 0-2-15,2 0 3 0,-1 0 0 0,0 0-2 16,0 0 3-16,0 0-3 0,0 0 1 0,0 0 0 16,0 1-2-16,0-2 2 0,0 1 0 15,0 0 0-15,0-1 2 0,0 2-2 0,0-1 0 16,0 0 0-16,0 1 0 0,0-1-1 0,0 0 0 16,0 0 1-16,0-1-2 0,0 1 3 15,0-1 0-15,0 2-3 0,0-1 3 0,0 0-2 0,0 0 0 16,0 0 2-16,0 0-1 0,0 0 2 15,0 0-2-15,0 0-2 0,1-1 2 0,-1 1-2 16,0 0 3-16,0 0-1 0,-1 2 1 16,1-2-1-16,0 0 0 0,0 0 0 0,0-1-1 0,0 1 1 15,0-1 1-15,0 1-1 0,0 1 1 16,0-1-3-16,0 0 2 0,-1 0 1 0,2 0 0 16,-1 0 1-16,0 0-2 0,0 0-1 15,0 0 1-15,0 0 0 0,-1 0 0 0,1 0 0 0,0 1-2 16,0-1 2-16,0 0 0 0,0 0 0 15,0-1 0-15,0 1-1 0,-1 0 2 0,1 0-1 16,0 1-1-16,1-1 1 0,-1 0-1 0,0 0 2 16,0-1 0-16,0 1-1 0,0 0 0 15,-1 0-1-15,2 0 1 0,-1 0 0 0,0 0 0 16,0 0 0-16,0 3 1 0,0-3-1 0,0 0 0 16,0-2-1-16,0 1 1 0,0 1 0 0,-1 0 0 15,2 0 1-15,-1 1-2 0,0-1 1 16,0 0-2-16,0 0 2 0,0-1 2 0,0 1-2 15,0 0 2-15,0 0-3 0,0 0-2 16,0 0 2-16,0 0 0 0,0 0 1 0,0 1 4 0,0-1-4 16,0 0 0-16,0 0 0 0,0-1-1 15,0 1 1-15,0 0 1 0,0 0-1 0,0 1 0 0,0-1 0 16,0 0 0-16,0 0 0 0,0-2 0 16,0 2-1-16,0 0 0 0,1 0 2 15,-1 2-2-15,0-2 1 0,0 0 0 0,-1 0 1 0,1-1 0 16,0 1 0-16,0 0-1 0,0 0 0 0,0-1-3 15,0 1 3-15,0 1 0 0,0-1 1 16,0 1 1-16,0-1-1 0,0 0-1 0,1 0-1 16,-1-1 1-16,0 0 0 0,0 1 1 0,-1 0-1 15,1 2-1-15,0-2 1 0,0 0 0 16,0 0 2-16,0-1 2 0,0 1-3 0,0 0-2 16,0 0-1-16,0 1-4 0,0-1 5 0,0 0 1 15,0-1 1-15,0 1 2 0,0 0-2 0,0 0-2 16,0 1 0-16,0-2-1 0,0 1 2 15,0 0 0-15,0 0-1 0,0 1 1 0,0-1-2 16,0 0 1-16,0 0 2 0,0-1 3 0,0 1-3 16,0 0-1-16,0 0-2 0,0 1-3 15,0-1 3-15,0 0 1 0,0 0 1 0,0 0 3 0,0 0-2 16,0 0-2-16,0 0 1 0,0-1-5 16,0 1 4-16,0 0 1 0,0 0 0 0,0 1 1 15,0-1-1-15,0 0 0 0,0 0-1 0,0-1 0 16,0 1 1-16,0 0 1 0,0 0-1 15,0 1-2-15,0-1 1 0,0 0-1 0,0 0 4 16,0 0 5-16,0-1-5 0,0 1-2 0,0 0 1 16,0 0-8-16,0 0 6 0,0 0 2 0,0 0-1 15,0 1 6-15,0-1-3 0,0 0-4 0,0 0 0 16,0-1-2-16,0 1 4 0,0 0 1 16,0 0-2-16,0 1-4 0,0-1 2 0,0 0 3 15,0 0 0-15,0 0 5 0,0 0-5 0,0 0-1 16,0-1-1-16,0 1-5 0,0 0 6 15,0 0 1-15,0 0 0 0,0 1 5 0,0-1-6 16,0 0-2-16,0 0 1 0,0-1-1 0,0 1 2 16,0 0 0-16,0 0 0 0,0 1-1 15,0-1 2-15,0 0-1 0,0 0 0 0,0-1 2 16,0 1-2-16,0 0-1 0,0 0 1 0,0 0-7 16,0 0 7-16,0 1 0 0,0-1 1 0,0 0 5 15,0 0-7-15,0 0 0 0,0 0 1 16,0 0-5-16,0 0 4 0,0 0 1 0,0 0 1 15,0 0 2-15,0 0-3 0,0 0-1 0,0 0-2 16,0 0 2-16,0 0 0 0,-1 0-1 0,1 0 0 16,0 0-3-16,0 0 2 0,0 2 2 0,0-2 1 15,0-2 5-15,-2 2-5 0,2 0-2 0,0 0-3 16,0 0-4-16,0 0 5 0,0 2 2 16,0-2 2-16,0 0 2 0,-1 0-3 0,2 0 0 15,-1-2 0-15,0 2-1 0,0 0 3 0,0 0 1 16,0 0-2-16,0 0 0 0,0 0-1 15,0 0 1-15,0 0-1 0,0 0 3 0,0-1-8 16,0 1-8-16,2 0-8 0,-2-1-6 16,0 1-4-16,1-1-13 0,-1 0-16 0,0-1-92 0,1-2-52 15,1-2-100-15,2-3-168 0,2-2-282 16,1 0-302-16</inkml:trace>
  <inkml:trace contextRef="#ctx0" brushRef="#br1" timeOffset="537233.6748">4471 15587 236 0,'-7'-12'146'0,"-1"-2"44"15,-2-3 6-15,2 6-7 0,6 4-19 0,0 4-7 16,1 0-11-16,2 2-30 0,-1 1-35 0,2-1-35 16,-2-1-22-16,0 2-16 0,1 0-14 0,0 0-14 15,-1 0-28-15,1 0-37 0,1 0-80 0,-1 2-14 16,3 3 31-16,7 2 50 0,0 7 92 16,8 5 37-16,1 4-4 0,0 5 4 0,1 2-3 15,-1 4-1-15,0 2-3 0,1 1-10 16,-1-2-3-16,0 1-6 0,1-6 2 0,-1-2-4 15,1-3-1-15,1-3 7 0,4-4 8 16,-1-2 26-16,3-5 20 0,4-3 20 0,7-4 11 16,3-6-6-16,8-4 0 0,6-7-13 0,11-7-8 0,6-10-8 15,8-8-15-15,8-7-5 0,8-8-11 0,5-6-11 16,10-7-1-16,3-5-5 16,8-6-2-16,5-4 2 0,-1-1-4 0,2-2-5 0,-4 3-3 15,-2 6 1-15,-4 7-1 0,-3 5 0 0,-7 9 2 16,-9 6-9-16,-8 4 4 0,-8 6-3 0,-7 6-3 15,-8 4 10-15,-13 6-7 0,0 1 4 16,-10 2 3-16,0 3-6 0,-11 2 4 0,-5 1-3 16,-7 5-2-16,-9 3 0 0,-9 2-1 0,-1 2 0 15,-4 1 4-15,0 0 2 0,0 0 0 0,-1 0-1 16,1 0 2-16,0 1-6 0,0-1 3 16,0 0-6-16,-3 2-7 0,3-2-2 0,0 0-14 15,0 0-11-15,0 0-17 0,3 2 26 0,1 2 14 16,5 2-22-16,4 5-82 0,5 0-291 15,3 4-420-15,1 1 40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5-03-16T16:12:33.76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3161 1948 1574 0,'-7'-6'-68'0,"3"-4"163"16,-2 0-34-16,2 5-5 0,2 4-31 0,2 2-85 16,0 1-93-16,0 1 13 0,0 8 35 15,-1 13 73-15,2 11 77 0,1 17-10 0,-1 10 2 16,1 7-9-16,-1 5-7 0,1 3-4 15,0 4-2-15,2 1 0 0,2 0 1 16,1 0 0-16,1-4-10 16,2-2 0-16,2-3-1 0,0-5 1 0,1-11-4 15,-3-13-28-15,-4-16 12 0,1-16 43 0,-5-7 46 16,-1-6 141-16,-1 1 93 0,-1-2 38 0,0-1-29 0,-5-10-148 16,-4-18-116-16,-6-15-87 0,-1-22-12 0,4-10 37 0,2 0 8 15,3-7 2-15,-1 3-7 0,5-8 2 0,-3-3-4 16,2-1 5-16,1-4 5 0,3 1-1 15,1 0 5-15,1 1-7 0,3 2-2 0,2 6 11 16,4 4-7-16,3 5 4 0,2 8 2 0,-1 9-13 16,2 11 5-16,-2 12 2 0,-2 11-5 0,-2 8 3 15,2 2-2-15,1 0-7 0,1 1-4 16,4 0-12-16,1 5-5 0,3 4-3 16,2 9 4-16,8 8 8 0,5 9 10 15,1 10 7-15,-1 7 4 0,-1 7 4 16,-1 6-2-16,0 4 4 0,-3 5 3 0,-3 2 0 0,-3 2-3 15,2 1-4-15,-7 3-3 0,1-3-1 0,-3 3 4 0,1 0 3 0,-2 3 2 16,-2 1-4-16,-1-6 1 0,-3-1 0 0,-2-6-1 16,0 0 1-1,-3-1 2-15,-3-5-3 16,-1-3 1-16,-2-5-2 0,-2-6-2 0,-1-4-1 0,1-6 0 0,0-8 0 0,-1-7-12 0,2-3-43 16,-1-2-85-16,0-3-125 0,-2-5-520 15,0-3-748-15</inkml:trace>
  <inkml:trace contextRef="#ctx0" brushRef="#br0" timeOffset="313.0976">2754 2568 2323 0,'-15'-14'253'0,"0"-5"-205"0,-1 1-12 15,10 9-18-15,6 4-45 0,4 3-35 16,4-6-2-16,5-5 11 0,7-7 23 0,9-3 17 16,7-4 4-16,9 0 0 0,2-1 4 15,9 0 2-15,2-1 3 0,0-3 1 0,3-3 2 16,0 0-1-16,1-4-2 0,-2-3 2 16,-2 3-3-16,-1-2 4 0,-5 4 0 0,-5 1-3 0,-3 5 1 15,-7 2 1-15,0 3 1 0,-10 4 2 16,-4 6 4-16,-7 3 0 0,-6 3 1 0,-3 5 1 15,-6 1-1-15,-1 5-11 0,-1 0-25 0,-2-1-52 0,1 0-86 16,0 0-124-16,1 2-134 0,0 2-254 16,3 3-144-16</inkml:trace>
  <inkml:trace contextRef="#ctx0" brushRef="#br0" timeOffset="2690.5788">4342 1528 2719 0,'-14'-11'-12'0,"-5"-2"-19"0,-4-2 14 16,3 10 1-16,5 4-17 0,-2 3-14 0,-3 4-6 15,-1 5-2-15,-3 2 7 0,0 7 5 0,2 3 5 16,0 4 5-16,4 3-1 0,0 7 8 0,-1 3-1 16,3 2 1-16,0 5 6 0,3 2-1 0,3 1 10 15,2-3-1-15,2-3-3 0,5-2-1 16,2-4-8-16,6-6-1 16,0-6-1-16,2-9 3 0,2-10 21 0,4-7 28 15,-3-5 34-15,3-9 23 0,2-6 5 0,-1-9-9 0,-1-3-17 16,2-3-22-16,-4-3-10 15,0-1-13-15,-3 0 1 0,-3-2 3 0,-2 2 0 0,-4 2 9 0,-2 2-7 16,-3 3-4-16,1 3-3 0,1 5-9 16,-2 4 2-16,3 5 0 0,1 8-13 15,1 4-20-15,-1 3-30 0,0 0-49 0,3 2 7 0,0 4 21 16,6 6 29-16,5 7 50 0,2 7 14 16,4 8-9-16,2 4-2 0,1 5 0 0,3 5-8 15,-1 4 10-15,3 3-2 0,0 5 2 0,-2 4 0 16,1 3-1-16,-3 0 3 0,-2-7 0 0,-2 0-11 15,-6-4 0-15,-2-1 0 0,-5 2 2 16,-4 2 14-16,-5 4 0 0,-6 2-1 0,-5 2-1 0,-7 1-4 16,-5 3 5-16,-6-2-1 0,-3 0-1 15,-4-3 2-15,1-3-4 0,-2-4 10 0,-1-9 10 16,-3-9 12-16,5-14 20 0,3-11 1 16,4-12-5-16,0-14-15 0,3-9-21 0,2-16-10 0,4-12-13 15,5-14-8-15,6-16-11 0,6-14-7 16,9-11 2-16,7-6 2 0,6-5 5 0,5 2 1 15,4 6 6-15,3 5 0 0,2 10-1 0,2 6-1 16,5 8-7-16,2 5 1 16,-1 8 1-16,-4 9 1 0,-2 8 4 0,-2 5 3 0,-4 6 2 0,1 3 5 15,-5 2 4-15,0 3 2 0,-3 3 5 16,-5 3 1-16,-3 4 3 0,-3 1 1 16,-4 2 7-16,-1 4 2 0,-3 2 0 0,0-1-3 15,-2 1-3-15,1 2-6 0,0-2-2 0,0 2-1 16,0 1-5-16,0 2-3 0,0-2-4 0,0 0-1 0,0 2-8 15,1-1-7-15,0 0-4 0,3 0-9 16,-2-1 1-16,1 0 4 0,-3 2 2 16,4-2 4-16,-1 2 8 0,-1-1 1 0,1 2 6 15,0 2 8-15,-2-2 2 0,0-2 8 0,1 2 0 16,0-3-1-16,1 1 2 0,1-2-7 16,-1-4 1-16,3 0 0 15,-2-4-4-15,4-1 3 0,0-2 1 16,-3 1 3-16,1 1 6 0,-2 1 2 0,1-3 3 0,-2 4 1 15,-1 0-2-15,1 2 3 0,-3 5 6 0,-2 2 4 0,2 4 2 0,-2 0 1 16,1 2-8-16,-2-1-10 0,1-1-16 0,-1 1-12 16,-2 4-6-16,-2 3-3 0,-10 7 5 15,-2 4 5-15,-3 5-1 0,-1 6 4 0,-2 1 2 16,-1 4-2-16,2 1-1 0,2 2 2 0,4-2-5 16,4-2-3-16,3 0-6 0,6-5-6 15,3-3-1-15,3-3-2 0,2-3 6 0,6-4 2 16,-1-4 3-16,2-1 3 0,4-6 9 15,1-2 12-15,2-7 10 0,5-8 9 0,2-4-1 0,2-10 0 16,2-5-6-16,-2-3-3 0,0-3 0 0,-6 2-3 16,0 3 13-16,-6 0 1 15,-3 4 2-15,-6 3-2 0,-2-2-13 0,0 3-2 0,-3 1 0 16,0 4-4-16,0 5-1 0,0 5-2 0,0 5-10 16,0 4-12-16,-1 2-14 0,1-1-19 0,1-1-35 15,1 2-3-15,0 2 15 0,4 9 19 16,2 7 41-16,5 4 18 0,3 3-4 0,2 3 5 15,4 1-1-15,3 3-4 0,1-1 5 16,-2 3-3-16,3-2 4 0,1 0-7 16,-2-1-3-16,0 1 3 0,-1-1-6 0,-3 3 11 15,-2-1-3-15,0-2 3 0,-6 2 2 0,0-2 1 0,-5 5 4 16,-2-1-2-16,-5 7 0 0,-1 3 1 0,-3 0-6 16,-2 3 5-16,-2 3-2 0,-4-1-2 15,-2 3 5-15,-2 1-7 0,-1-1-6 0,-3-4-11 16,1-8-15-16,-1-9 4 0,1-15 15 0,2-11 19 0,0-12 22 15,3-8-6-15,1-12-18 0,-1-12-13 16,5-15-17-16,2-15-2 0,5-11 13 16,6-8-18-16,5-14-12 0,8-2-1 15,2-9-6-15,8-2 22 0,3 6 20 0,2 7 16 0,2 8 7 16,-4 7 2-16,2 11-4 0,-4 3 0 0,-5 9-1 16,1 5 1-16,-6 7 9 0,-5 10 2 0,-4 5 6 15,-5 4-6-15,-4 3-9 16,-4-2-6-16,-2 2-7 0,-2 0-10 15,-6 2-5-15,-3 6-8 0,-5 1-14 0,10 8 16 0,-6 0 9 0,1-1-4 16,-5-1 2-16,-1 1-9 0,-4 0-1 0,0 1 20 16,0-3 36-16,1 4 20 0,4 1 10 15,4 3-3-15,2 2-30 0,6 0-29 16,4 2-40-16,3 0-34 0,1 1-43 0,2 0-27 0,0 1 14 0,2 0 37 16,-1 2 50-16,6 0 51 0,-2 2 26 15,3 0-6-15,4 0-1 16,2 1 0-16,4-1-12 0,4-1 5 0,-2-2 3 15,4-2-2-15,0-3 9 0,3-2-2 0,1-2-1 0,0-2 0 16,-3-2-7-16,2-1 2 0,-1-3-7 0,-1 1-7 16,-4 1 0-16,0 1-17 0,-2 3 4 15,-6 1-3-15,-3 1-12 0,-3 3 3 0,-3 2-11 16,-3 2-5-16,-3 2 39 0,-3 3 17 0,-3 3 20 0,-4 2 9 16,-1 3-20-16,0 2-13 15,-7 5-13-15,2 0 5 0,-4 7-19 0,-16 14 4 0,6-6 1 16,9-10-7-16,12-10 12 0,4-5-9 15,1-1 1-15,4-5 1 0,0-3-2 0,3-2 7 16,-2-1 0-16,1 1-1 0,0-3 7 0,3-3-4 16,5-2 2-16,0-6-1 0,-5 8-2 15,4-4-8-15,-2-3-10 0,2-1 2 0,-2-2-8 0,1-2 9 16,-1-2 14-16,-1-2 0 0,1 0 14 16,-5 2-3-16,0 1 1 0,-2 4 5 0,0 0-9 15,-3 2 12-15,2 3-10 0,-2 2-8 16,0 0 4-16,0 2-8 0,0 1 2 0,1 1 2 15,-3 0-4-15,3 3-5 0,-1-2-3 0,-1 2-8 16,2 1 1-16,-3 1-3 0,1-2 7 0,-1 2 0 16,-1-1 0-16,-1 1-5 0,1 0-6 15,-1 1 3-15,-5 1-6 0,-1 0 11 0,-3 1 5 0,-1 3 1 16,-2 2 14-16,-5 2-7 0,3 2 7 16,-6 2 5-16,3 2-5 0,-2 3 14 0,0 2-7 0,2 1 0 15,-20 31-9-15,12-6-9 0,6 0-1 16,11-7-3-16,5-1-1 0,1-2 3 15,7 1-3-15,0-2 2 0,5-2 3 16,1-1-11-16,2-1-2 0,4-6-5 16,0-3-9-16,6-8-5 0,-1-6 5 0,1-8 16 0,1-7 15 0,3-8 28 0,3-8 6 15,-5-4-2-15,1-10 6 16,-2 1-10-16,-5-3-3 0,0-2-4 0,-2-4-12 0,-1-2 4 16,-4 22 0-16,0-5 0 0,0-1 0 15,0-4-4-15,2 1-5 0,-3-6-5 16,2 3 8-16,-2-2 0 0,1 8 3 0,-1 2-1 0,-1 8-19 15,0 5-21-15,-1 6-47 0,0 3-33 16,-1 7 23-16,0 6 27 0,3 6 51 0,1 3 39 16,0 7-7-16,2 6-3 0,1 8-4 0,4 11-11 15,8 40 2-15,0-4-6 0,0-15 2 16,0-26 4-16,0-5-4 0,3-11 3 0,4-4-3 0,0-5-8 16,0-8 6-16,3-1 8 0,0-5 10 0,-1-4 14 15,1-4 4-15,-7-5-1 0,1 1-1 16,-3-3 3-16,-6-4-6 0,4-1 2 15,-7-2-3-15,1-3-2 0,-6-4 7 0,1-4-13 0,-6-2-6 16,-2-3-9-16,-1 15-5 0,0-5 1 16,-6 0-3-16,4-6-6 0,-5 1-6 15,-2-5 2-15,0 1 1 0,-2-4 2 0,-4 1 3 16,2 3 3-16,-6 1 1 0,1 3 18 0,1 3-7 0,-1 4 4 16,2 2-4-16,-1 3-9 0,6 3 9 15,-2 5-15-15,6 3-7 0,1 1-28 16,5 3-41-16,0 0-34 0,2 2-11 0,3 2 26 0,0 1 42 15,4 2 42-15,3 0 28 0,2 2-5 16,5 2-5-16,3 1 0 0,2 1-3 0,5 0-2 16,2 1 1-16,1-1 2 0,5 2 0 0,-3-2 1 15,-2 3 1-15,-1 0-5 0,-5 2 1 0,0 2 7 16,-3 3 11-16,-6 1 15 0,0 5 2 16,-6 1 0-16,6 31-18 15,-9-3-11-15,-2-7-10 0,-3-13 1 0,0-2 12 0,1-4-6 16,5-3 11-16,-2 0-5 0,3-5 0 0,2 0 0 0,8-2-4 15,0-6-16-15,4-1-25 0,4-4-20 16,4-7-72-16,1-2-97 0,2-6-160 0,3-6-415 16,2-4-2-16</inkml:trace>
  <inkml:trace contextRef="#ctx0" brushRef="#br0" timeOffset="3141.8032">6327 621 1442 0,'-2'-4'219'0,"-3"0"-21"0,1 1-63 0,-1-1-62 15,-1 1-41-15,0-1-40 0,2 3-38 0,1 0-36 16,-1 3 13-16,2 3 26 0,1 3 30 16,-1 4 39-16,-1 4-5 0,-1 4-5 0,3 5 3 15,-1 2-10-15,0 5-1 0,5 3-12 0,3 24-14 0,8-13-7 16,5-12 5-16,-4-12 14 0,8-3 8 16,0-5 11-16,1-1-9 0,1-5 4 15,0-6 17-15,-3-6 18 0,0-7 26 16,2-4 10-1,-4-6 4-15,-3-3 0 0,-9 12-1 0,1-5-5 0,0-1-2 16,-3-1-17-16,-1-1-5 0,0 0 7 0,-2 2 4 16,-1 0 8-16,-2 5-21 0,0 2-32 0,0 5-51 0,-2 4-10 15,-3 6 0-15,2 5 11 0,-2 5 28 0,1 8-14 16,-3 16-9-16,2 4-15 0,7-5-18 0,10-15-8 0,5-3-17 16,4-6 1-16,8-6 14 0,2-7 30 0,3-5 37 15,3-9 23-15,1-6 14 0,-7-2 10 16,-18 8 17-16,2-2 14 15,-1-2 16-15,-3-2-4 0,-3-1-9 0,0-3-18 0,-4-2-25 0,-3-4-16 16,-4 1-11-16,-4-2 21 0,-4-1-17 0,-2 1 1 16,-5-2-13-16,-1 1-24 0,-3 0 16 15,-2 3 0-15,0 2 5 0,4 5-7 16,-1 3-12-16,7 5-11 0,-3 6-36 0,6 3-18 16,1 7-3-16,2 6-3 0,6 3-1 0,1 5-47 0,2 3-105 15,4 4-207-15,8 3-432 0,4-1 206 16</inkml:trace>
  <inkml:trace contextRef="#ctx0" brushRef="#br0" timeOffset="3606.7609">7289 539 1572 0,'-8'3'197'0,"-1"4"-181"0,-1 2-16 0,-2 3 16 0,-6 5 26 15,-1 4 31-15,-1 2-4 0,3 4 0 16,-1 1-19-16,1 2-33 0,4-4-32 0,4 1-45 15,5-4-23-15,4-3-7 0,3-4-17 0,6-3-23 16,5-6-28-16,7-6-25 0,3-3 16 0,6-7 45 16,1-6 60-16,1-5 61 0,0-3 51 15,-1-2 82-15,-2 1 70 0,-7 2 57 0,-2 2 19 16,-10 7-42-16,-1 1-87 0,-7 5-84 0,-3 6-56 16,-2 4-33-16,-4 7 12 0,-3 2 11 0,-1 5-1 15,0 5 2-15,-1 2-16 0,1 8-27 16,-7 21-20-16,10-9-28 31,9-15-7-31,9-16 18 0,2-7 38 0,5-4 58 0,3-8 44 0,4-8 25 0,-8 3 11 0,4-5-12 16,1-7-12-16,3-6-5 0,3-3-4 15,2-8-6-15,0 0-5 0,2-10 3 0,-6 0-9 0,2-4 2 0,-6 0-9 0,-3-3-21 16,-5 1-2-16,-10 27 7 16,3-6-2-16,-4 0 10 0,-2-4-5 0,0 2-27 15,-2-5 5-15,-3 3 1 0,2 1 6 0,0 0 30 16,-3 3-3-16,1 11-33 0,-1 24-74 0,1 0-7 15,-1 0 5-15,6 0 38 0,-17 0 74 0,17 0-5 16,0 0 3-16,-26 0-40 0,17 0-5 0,6 45-9 16,4 31-16-16,3 1 29 15,8-1-21-15,8-9-8 0,9-19-13 0,4-11-72 0,7-5-6 16,4-6-28-16,3-4-77 0,3-4-61 16,3-2-312-16,2-5-289 0,-2-2 639 0</inkml:trace>
  <inkml:trace contextRef="#ctx0" brushRef="#br0" timeOffset="4043.4955">2511 4062 3085 0,'4'-7'-20'0,"12"-9"-68"0,15-12 6 0,17-9 28 0,20-8 15 16,19-11 8-16,17-13 12 0,18-17 4 15,21-15 15-15,17-14 10 0,19-12-2 16,17-4 2-16,14-10 3 0,18-3-2 0,10-3 2 16,12-9 0-16,13 2-2 0,6-8-1 0,5-2-3 15,10 2-3-15,-7 2 3 16,1 9-4-16,-2 10-1 0,-11 6 5 0,-10 13 9 0,-12 13 5 0,-17 10 1 0,-21 17-4 16,-113 47-6-16,17-6-3 0,-15 8-4 15,12-6-6 1,-16 10-24-16,5-5-26 0,-16 9-68 0,3-1-118 15,-19 10-185-15,-20 5-117 0,-15 9-351 0,-18 6 206 16</inkml:trace>
  <inkml:trace contextRef="#ctx0" brushRef="#br0" timeOffset="4427.6901">4786 2994 1299 0,'-115'72'86'16,"-37"26"-53"-16,-32 26-14 0,28-13-5 15,28-14-7-15,10-3 1 0,9-7-6 0,8-9 4 16,16-13 1-16,15-12 7 0,15-10 14 16,19-13-16-16,14-13 7 0,16-12 22 0,16-6 17 0,18-10 38 15,16-10 14-15,21-11-19 0,22-15-17 16,16-13-20-16,19-18-12 0,16-13-4 0,21-14 1 0,14-10-2 16,16-11 3-16,11-3 0 0,13-5 2 15,7-3 0-15,11 0-4 0,3-4-4 16,1 4-6-16,-2 2-10 0,1 0-2 0,-6-1-2 15,-2 6-3-15,-2 2 9 0,-5 10 0 0,-2 10 3 16,-11 8 27-16,-10 9-2 0,-9 9 7 0,-11 9-2 16,-13 5-30-16,-11 12-10 0,-18 5-11 0,-12 4-6 15,-12 9 0-15,-12 5 7 0,-16 6-2 16,-48 17 11-16,5 0 2 0,-7-1-5 0,4 2-3 0,-8 2-21 16,-1 1 2-16,-3 1-2 0,0 1 2 15,-7 3-2-15,-3 2-2 0,-5 0-3 0,-5 3 7 16,4 0 14-16,-5 2-13 0,5 3 1 15,-7 3-10-15,1-2-22 0,0-1-27 0,0 5-82 16,-1 1-126-16,-2 1-213 0,-3 3-609 0</inkml:trace>
  <inkml:trace contextRef="#ctx0" brushRef="#br0" timeOffset="10237.6229">3596 4743 1439 0,'-16'-11'65'0,"-6"-1"-35"16,-7-5-4-16,6 9-3 0,5 1-9 0,0 4-12 16,1 0-13-16,1 2-12 0,-3 2-9 15,-1 3-2-15,0 2-3 0,0 1 5 0,-1 4 2 0,1 3-3 16,-1 3 5-16,-2 3-1 16,-4 5 10-16,5 3 13 0,-3 5 6 0,4-1 10 15,-1 5 3-15,7 2-2 0,-2-1 1 0,9 1 0 16,6-4-1-16,2 0-9 0,9-7-27 15,8-4 47-15,4-2 44 0,10-5 44 16,6-5 43-16,8-4-36 0,7-4-31 0,6-6-30 16,6 1-14-16,6-3-5 0,2 1-14 15,0-1-7-15,-2-2-10 0,-6 2-5 0,-2 1 2 0,-7 4-4 16,-7 5 2-16,-7 0-3 0,-5 4-4 0,-9 2-5 0,-8 5 2 16,-3-1 5-16,-8 4 13 0,-2 2 14 0,-4 2 11 15,-8 2 2-15,-3 5 6 0,-5 5-2 16,-7 2-7-16,-7 4-3 0,-3 0-5 0,-6-1 0 0,0-4 6 15,-4-5 5-15,2-6 10 0,1-6 16 16,1-6 13-16,3-6 10 0,2-7-7 0,-1-4-10 16,6-4-16-16,-1-4-11 15,7-7-5-15,-1-2-10 0,5-5-8 16,2-4-18-16,3-2-12 0,4-5-9 0,1-2-9 16,5 2 0-16,6 1-6 0,5 6 2 0,1 7 6 15,0 8-7-15,4 3 4 0,-3 8-6 0,1 3-7 0,2 4 7 0,0 6-1 16,0 3 10-16,4 5 10 0,-4 3 9 15,5 0 7-15,-2 2 3 16,1 2 1-16,1-3 1 16,0 3-3-16,2-3-1 0,-2-2-1 0,0-6 7 0,3-5 10 0,-2-7 14 0,-2-7 16 15,2-3 6-15,0-4 5 0,-1-7-3 0,0-4-9 16,-1-3-5-16,2-3-11 0,-4-3-2 0,2 0 0 16,-5-2-5-16,-2 3 4 0,0-4-5 15,-4-3-4-15,-3-5 0 0,-2 0-5 0,0 1 1 16,-4-3-2-16,-1 5-2 0,-1 0-2 0,-2 4 11 15,-1 3 4-15,0 6-2 0,-1 6 4 0,2 5-8 0,0 4-3 16,-3 1 9-16,4 7-7 16,3-1-7-16,1 4-4 0,1 1-18 0,0 1-7 15,0 2-14-15,0-2-19 0,0-1-14 0,0 1-22 16,1-1 4-16,1 5 26 0,2 7 22 0,3 6 34 16,0 3 12-16,1 1-2 15,3 1 2-15,0 0-1 0,2 1 0 0,3 0-5 16,1-1 4-16,3 2-5 15,4-2 0-15,0 1 5 0,2-4-3 0,-1-3 8 0,3-5 5 0,-2-4 3 0,-1-5 11 16,-1-5-2-16,-2-3 4 0,0-4 2 0,-2-5-5 16,-1-3 5-16,-3-3-3 0,-1-3-6 0,0-6-2 15,-5-1-8-15,-1-1 0 0,-3-4-2 16,-3-2-2-16,-3 2 0 0,-2-1-1 0,-4 2 0 16,1 5-1-16,-3 6 5 0,2 7 4 0,1 5-1 15,-1 8 1-15,5 3-24 0,-2 2-28 16,3-2-34-16,-1 6 2 0,0 8 18 0,-3 8 22 15,1 8 34-15,0 7-3 0,-1 0-5 16,3 0 0-16,2 2 1 0,1-3-5 0,5-3 4 16,3 0-2-16,2-6-5 0,4-5 3 15,3-6-3-15,-2-7 6 0,5-4 8 0,0-4 7 0,3-5 5 0,1-6 3 16,2-5 1-16,0-7-4 0,1-2-2 16,2-4-2-16,-1-3-2 15,-3 0 4-15,-2 0-1 0,-6-3-2 16,-4 2-1-16,-5-1-3 0,-2-3 0 0,-4 0-1 0,-1 0 0 0,-7 3 3 15,0 2-5-15,-1 6 4 0,-1 10 3 16,2 4-3-16,-1 7-2 0,3 4-13 0,2 0-27 16,0 1-37-16,-1 2 7 0,-1 11 9 0,0 7 20 15,-3 11 38-15,2 10-4 0,2 3 0 16,2 0 1-16,3 2-6 0,4 0-1 0,-1-4-3 16,3-3-1-16,5-2 0 0,0-8 1 0,5 1 6 15,2-3 0-15,2 1 2 0,-3-4 2 0,1-2-3 0,1 1 0 16,-5-7 0-16,2 1 2 0,-3 1 0 0,-4-2 0 15,0 0-1-15,-5 0 0 0,-3-3 0 16,-2 0 0-16,-2 0 0 0,-1 0 3 0,-1 1 1 16,-3-4 2-16,-1 1 4 0,0-4 3 15,-1 0 7-15,0-4 10 0,-2 1 7 0,0-4 5 16,-4-3-1-16,-3-4-7 0,-5-8-6 0,-1-5-10 16,0-8-8-16,-1-6-7 0,-1-10-10 0,2-7-5 0,4-12 1 15,3-5-2-15,5-10 10 0,2-4 5 16,3-6 0-16,4-5 3 0,5 5-6 15,11 3-4-15,6 9-1 16,2 9 3-16,4 7-2 0,-2 8 7 16,-2 7 3-16,-3 5-1 0,0 11 5 0,-3 3-9 0,-4 6-4 0,1 3-6 15,-1 9-9-15,2 2 0 0,0 2-1 0,3 4 1 16,6 4 1-16,0 3-1 0,-2 4 1 0,2 4 1 0,-5 2 3 16,2 3 2-16,-8 2 1 0,3 3 1 15,-6 2-1-15,-1 6 4 0,-8 0 3 0,-3 2 4 16,-8-1 6-16,-6 0 2 0,-7-2 1 0,-12 3 1 15,-8-1-4-15,-9 1 2 0,-11-2 1 0,-6 2 2 16,-4-5 2-16,-2-3-2 0,3-5 0 16,2-5 3-16,3-6 2 0,10-3 5 15,4-7 2-15,8-4-1 0,4-6-2 0,5-1-3 16,8-4-9-16,7-1-15 0,4-2-31 0,8-2-47 0,7 0-89 16,9-2-173-16,9 0-556 0,8-1-700 15</inkml:trace>
  <inkml:trace contextRef="#ctx0" brushRef="#br0" timeOffset="10987.6594">5421 4635 3057 0,'0'1'100'0,"0"-1"-108"0,0 1-45 15,1-2-49-15,0 1-66 0,2 1-9 0,2 1 19 16,2 2 23-16,3-2 51 0,5-4 0 16,6-4-11-16,8-4-5 0,1-6-1 0,3-4 18 15,5-4 24-15,4-2 32 0,1-5 25 0,4-6 10 16,-6 0 10-16,-1-3 7 0,-6 1 15 16,-4 4 14-16,-2-1 17 0,-7 4 15 0,-6 1 4 15,-2 1 5-15,-8 3 2 0,-6 3-6 16,-6 6-14-16,-3 2-21 0,-5 2-24 15,-4 5-21-15,0 2-9 0,-4 3-6 16,-2 4-6-16,-2 4-2 0,-3 3-9 16,1 6-1-16,-1 5 1 0,0 7 3 15,2 7 9-15,2 3 5 0,-3 6 13 0,5 5 3 0,0 4 1 0,2 1-2 0,3 1-7 0,4-3-5 16,2-3 3-16,5-3 3 0,2-2-3 16,7-4 4-16,6-2 2 0,3-3-2 0,4-4 8 15,8-1 3-15,3-3-1 0,2-4 5 0,7-4 3 16,0-5 2-16,9-4 3 0,3-4 0 0,3-4-5 15,-2-4 2-15,4-6-4 16,0-2-1-16,4-4-1 0,-2-4-5 0,-2-3-2 0,-2-2-2 16,-5-2-2-16,-4-2-4 0,-2-1 2 0,-9 1 0 15,-7-4-3-15,-2-1 0 0,-8-3-4 0,-3-1-5 16,-4-3 4-16,-5-1 1 0,-5 4-4 0,-5 3 4 16,-4 3-6-16,-11 1 0 0,0 2 1 15,-10 3-2-15,-7 1 1 0,-1 4-2 16,-7 3 3-16,2 3 5 0,0 6 1 0,2 3 6 15,0-2 5-15,6 3 2 0,5 1 0 0,11 3 0 16,1 0-5-16,9-1 5 0,5 2 0 0,6 0-6 16,3 1-13-16,3 0-37 0,3-2-31 0,-3 2 5 15,6 0 14-15,6 0 31 0,10 0 25 16,7 0-2-16,10-2 0 16,4 2 0-16,0 0-2 0,2 0 4 0,1 4-5 15,-7 2-4-15,-2 1 0 0,-5 6-5 0,-5 1 2 0,-3 4 3 0,-5 3 4 16,-3 2 2-16,0 2 2 15,-5 3 0-15,1 0 0 0,1 2 1 0,0 0 0 0,-1-1 0 16,2-1 0-16,1-2 0 16,-3 0 4-16,3-2-2 0,0-3 4 0,-1-4 0 0,1-5 1 0,1-1 5 15,0-4 2-15,3-3-1 0,-1-2 0 0,4-2-5 16,-2-2-12-16,0-2-23 0,0-3-46 16,1-3-99-16,-3 1-227 0,-3 0-564 0,-3-3-165 15</inkml:trace>
  <inkml:trace contextRef="#ctx0" brushRef="#br0" timeOffset="11432.5646">6956 4032 3224 0,'-9'-25'15'0,"6"9"-12"0,-4-3-19 0,7 14-25 15,3 5-32-15,0 0-36 0,0 1 1 16,0 3 19-16,6 1 22 0,2 4 33 0,7 1 3 16,-2 3-8-16,-1 1-4 0,3 2 4 15,-2 2 10-15,-1 2 7 0,4 2 12 0,-7 2 3 16,0-1 0-16,1 4 4 0,-1-4-3 0,1 2 3 16,1-1 1-16,3-1 0 0,0-2 8 15,-1-5 3-15,3-3 8 0,0-4 7 0,0-6 10 16,1-3 7-1,-5-5 7-15,5-3 2 0,-2-4-4 16,1-7-5-16,1-3-9 0,-2-7-8 0,2-1 0 16,-5-4-3-16,3-3 0 0,-5-2 4 0,2 0-3 0,-8-4 1 15,1-1 1-15,-1 0-6 0,-6 0 2 0,-1 1-3 0,-2 0 1 0,-4 1 5 16,2 2-1-16,-2 4 3 0,2 8 2 0,-1 7 0 16,3 9-2-16,1 5-6 0,0 6-18 0,0 1-22 15,1 0-31-15,-2 1-23 16,4 6 10-16,0 7 16 0,-1 8 24 0,1 7 29 0,3 3-4 15,-2 1-3-15,3 2-12 0,1 2-38 0,7-2-69 16,-2 4-105-16,6 0-166 0,-1-1-404 0,8 3-545 16</inkml:trace>
  <inkml:trace contextRef="#ctx0" brushRef="#br0" timeOffset="11619.5994">7806 3934 2794 0,'-4'-2'112'0,"2"-3"-82"0,1 2-34 0,1 3-70 16,1 2-8-16,4 10 15 0,0 5 27 0,4 8 47 16,2 5 9-16,5 1-3 0,-3 2 1 15,5 1 4-15,-2-1-17 0,5 3-32 0,5-2-81 16,-2 1-137-16,-3-4-243 0,3-5-430 0,-8-4-9 16</inkml:trace>
  <inkml:trace contextRef="#ctx0" brushRef="#br0" timeOffset="11794.0398">7791 3375 2944 0,'-6'-12'37'0,"0"3"-51"15,1 1-38-15,5 6-74 0,3 3-67 16,0 2-67-16,7 4-148 0,5 7-418 15,5-1-275-15</inkml:trace>
  <inkml:trace contextRef="#ctx0" brushRef="#br0" timeOffset="12367.4313">8002 3544 2293 0,'-13'2'160'16,"-4"5"-136"-16,-3 2-9 0,6 10-8 0,0 5-10 0,8 6 8 15,-1 2-3-15,7 1-2 0,7-2 0 0,6-3-2 0,7-3 2 16,11-2 4-16,9-4 0 0,12-6 3 16,8-2 1-16,8-5-2 15,4-1-1-15,0-2-1 0,-7 0-4 0,-3 2-1 0,-7 1 0 16,-13 1 1-16,-11-2-2 0,-11 1-4 0,-10 4-6 16,-6 0 4-16,-6 1 13 15,-3 7 7-15,-10 1 13 0,-9 4-2 16,-8 2-31-16,-12 0 7 0,-1 1-9 0,-7 3-3 0,-5 2 19 15,-3-1-10-15,-2-3 7 0,7-2 4 0,3-8 5 0,5-5 11 16,9-6 5-16,8-5 12 0,9-7 4 16,9-2-15-16,4-8-25 0,8-4-36 15,7-5-25-15,8-4-9 0,11-2 10 0,9-2 13 0,8-1-5 16,4 0 9-16,7 0 3 0,3 3 6 0,3-2 22 16,1 3 0-16,0 1 9 0,-2 2 3 0,-7 2 7 15,-5 4 11-15,-10 2-2 0,-1 1 1 16,-5 4-4-16,-4 0-4 0,-5 0 10 15,-2 0 8-15,-6-1 9 0,-2 0 11 0,-2-2 36 0,-2 3 37 16,-6 0 7-16,-2-1-44 0,-2-6-84 0,-1-7-45 16,-3-4-13-16,3 3 41 0,-2 7 49 15,2 5 6-15,-2 8-3 0,0-1-2 16,1 5-17-16,-1 2-12 0,4 3-17 16,1 0-32-16,-2 3 3 0,-5 3-2 15,-4 8 12-15,0 7 21 0,-8 4 1 0,2 6 6 0,-1 2 2 0,-2 2 2 0,3 4-5 16,2-1-1-16,1 0 2 0,4-1-5 0,5-4 8 15,-2-4 1-15,6-2 2 0,2-3 8 16,6-1-5-16,-1-2 4 0,8 0 0 16,3-1-10-16,9-8 7 0,6 0-9 0,9-6-16 15,9-6-39-15,6-2-69 0,6-8-79 0,5-2-114 16,2-4-180-16,1-5-307 0,-6-2-94 0,2-4 870 16</inkml:trace>
  <inkml:trace contextRef="#ctx0" brushRef="#br0" timeOffset="12763.9683">9586 3612 1 0,'18'-23'0'0,"3"-5"368"0,-1-3 173 0,-7 9-82 0,-9 9-102 15,-3 6-88-15,-4 3-54 0,2 2-62 16,-2 4-73-16,-5-1-59 0,0 3-37 0,-3 3-13 16,-4 6 14-16,-10 6 13 0,1 4 11 0,-4 6 9 15,-1 3 6-15,-1 4-5 0,5-3 3 16,-2 0-4-16,7-3-8 0,5-5-5 0,3-1-1 0,3 0-3 16,3-3-1-16,4 2 1 0,3-5-11 15,2-2 0-15,5-5 10 0,3-6 10 16,6-5 22-16,4-8 15 0,7-5-4 0,5-9 3 15,0-4-8-15,5-6-3 16,-5-3 0-16,0-2-8 0,-2-5-1 0,-5-5-3 0,1-4-2 16,-5-5-1-16,0-2-6 0,-5-4-4 15,-2-1-3-15,-6-3-6 0,-4-1-2 0,-2 3 5 0,-6 1 1 16,-2 5-2-16,-6 6 8 0,-2 5 0 0,-2 4 0 0,-3 7 11 16,3 8-7-16,-3 2-6 0,-3 7-2 15,2 2-8-15,-2 4 0 0,0 4-1 0,3 4 0 16,4 4 1-16,4 0 2 0,2 0 1 0,6 1-3 15,1 0-6-15,2 0-22 0,-1 0-33 16,0 5 12-16,-1 6 10 0,0 10 26 0,-2 6 34 16,2 10-9-16,2 2-1 15,3 6-7-15,0 4 3 0,3 5-3 0,1 3-6 16,-1 4 4-16,1 1 0 0,4 4 3 0,-1 0 5 0,4 0-15 16,2-2-32-16,2 2-48 0,6 1-106 0,4-3-169 0,5-2-512 15,5-5-473-15</inkml:trace>
  <inkml:trace contextRef="#ctx0" brushRef="#br0" timeOffset="13253.1974">10857 4082 2977 0,'-8'-2'76'0,"-1"1"-67"0,0 0-18 15,6 0-10-15,5-1-20 0,3-2-27 0,0 1-6 0,5-1 10 16,7-6 21-16,7-9 28 0,8-9 7 16,6-8-3-16,5-4 0 0,7-6 3 0,0-4 6 15,-2-5 6-15,0-7 6 0,-5-1 7 16,-4-8 4-16,-7-1 1 0,-7-1 0 15,-6-2-4-15,-8-2-1 0,-6-3-1 0,-5 4-1 0,-6-2 1 16,-4 2-6-16,-6-1-4 0,-3 4-2 16,-7 0 2-16,-1 7 9 0,-3 6-2 0,-4 2-2 15,3 5 0-15,1 8 23 0,1 6-16 0,0 1-4 16,-1 7-6-16,-4 0-36 0,1 5 16 0,1 9 3 16,3 5-3-16,0 4 2 0,-1 4-2 0,5 4-1 15,-3 5-1-15,3 5-4 0,2 7 1 0,0 4 0 16,4 8 7-16,-2 6 3 15,4 7 6-15,3 9 4 0,1 5-3 0,3 5 3 0,3 3-7 0,4 4 0 16,3 3 6-16,3 1 0 0,4 1 7 0,3-1 3 16,6-7-35-16,0-4-1 15,6-2 17-15,4-3 3 0,4-2 29 0,2 1 1 0,0-4-20 16,0-8-3-16,0-4 1 0,1-7-4 0,1-4-8 16,-1-3-16-16,6-8-42 0,0-3-71 15,1-4-125-15,2-7-340 0,3-4-946 16</inkml:trace>
  <inkml:trace contextRef="#ctx0" brushRef="#br0" timeOffset="14284.1917">11319 3386 2934 0,'-5'-9'81'16,"-1"0"-41"-16,2-3-33 0,6 7-30 0,8 0-17 15,8-4-1-15,11-4 7 0,7-2 1 0,9 0-24 16,4-4-33-16,4-2-47 0,-1-5-24 16,1-2-4-16,-6-1 36 0,-5-2 55 0,-4 1 46 15,-6-2 39-15,-7 3 17 0,-4-2 28 0,-8 3 35 16,-7 5 37-16,-5 2 9 0,-7 5 13 16,-2 3-10-16,-2 6-33 0,0 0-13 0,-2 4-49 15,-3 1-47-15,-5 3-20 16,-2 4-20-16,-6 5 5 0,4 4 9 0,0 7 9 0,-1 2 9 0,1 6 1 15,-1 2 5-15,4 3 2 0,-1 0 3 0,2 0 0 16,2 1 0-16,3-3 2 0,2-2 2 16,4 0 0-16,0 0 3 0,4-4-2 15,4 1-3-15,4-2-2 0,3-2-1 16,5-2 1-16,5-2 8 0,5-2 0 16,8-2 1-16,6-4-14 0,3-2-18 0,7-8-21 0,4-2-45 15,3-5-119-15,3-2-11 0,1-3-58 0,-3-7-53 0,2-2 44 16,-1-6-102-16,-4-1 1 0,-4-3 51 15,-7-3 92-15,-2-1 149 0,-9-3 119 0,-2-1 81 16,-6-2 60-16,-3-2 39 0,-6 5 54 0,-6-1 73 16,-2 8 22-16,-4 5 0 0,-4 7-48 0,-1 1-85 0,-3 7-69 15,-2 3-62-15,0 2-43 0,-4 3-25 16,2 2-15-16,-5 3-7 16,-3 5-2-16,-2 4 2 0,-4 6 2 15,-2 4 4-15,-3 2 3 0,2 5 0 0,-1 0-3 0,5 0-3 0,2 2-1 16,8-3-19-16,5 1 10 0,6 3 3 15,2-2-1-15,6 1 18 0,2 3-12 0,7-4-4 0,3-3-3 16,7-2 5-16,4-5 4 0,1-8 4 0,-2-5 14 16,2-7 7-1,-2-3 6-15,0-5 8 0,-4-3-3 0,-1-4 0 0,-2-5-1 16,-1 1-3-16,-4-5-2 0,-1-3-9 0,-3-4-7 0,0-3-6 16,0-5-4-16,-1 1 0 0,-2-1-1 15,-1 6-2-15,-3 6 1 0,2 6 1 0,-2 11-1 0,0 6-8 16,-2 3-15-16,-2 2-34 0,1 0-15 15,0 7 7-15,1 6 13 0,0 5 31 0,1 6 16 16,2 2-1-16,-2 2 2 0,4 1-1 0,1 1 1 16,3-1 0-16,2-3-9 15,4 0-27-15,1-2-57 0,3-4-84 0,2-1-81 0,3-8-68 16,1-2-32-16,-7-6-9 0,-3-5-38 0,-5-4 81 16,-2-3 101-16,-7-2 111 0,-2-3 167 0,-7-2 69 15,1-1 39-15,-3-2 35 0,-3-1-22 16,1-2-39-16,-2-7-26 0,-2-4-59 15,2-1-6-15,2-6-8 0,0 0-13 0,6 0 33 0,0 2 35 16,5 5 67-16,1 4 43 0,0 6 12 16,2 5-22-16,2 4-52 0,0 4-52 15,2 0-38-15,3 1-29 0,4 2-18 0,5 1-2 16,7 3-2-16,5 3 7 0,2 4 1 0,7 4-1 0,3 3 0 16,0 5-3-16,2 1-4 0,-2 3-4 0,-4 0 1 15,-7 2-6-15,-7-2-6 0,-7-1 0 16,-6 2 2-16,-5-2 8 0,-5 2 9 15,-4 1 12-15,-6-5 1 16,-2 2-2-16,-7-1 3 0,1 0-7 0,-4-2 2 0,2-3 11 0,2-3 26 0,3-6 45 16,7-5 26-16,2-5 5 0,3-5-24 0,2-4-42 15,3-9-33-15,3-7-10 0,2-3-4 16,6-8-7-16,6-5-2 0,7-4-6 16,3-7-7-16,3-3 0 0,6 0-3 0,2 3-3 15,-1 10-3-15,-2 10-3 0,-4 10-11 16,-3 8-16-16,-6 8-42 0,-3 6-68 0,-6 3-105 0,1 6-195 15,-5 7-497-15,0 2-223 0</inkml:trace>
  <inkml:trace contextRef="#ctx0" brushRef="#br0" timeOffset="15380.1044">13165 2760 2516 0,'4'-19'203'15,"3"0"-146"-15,-1-2-12 0,4 9-32 0,4 8-20 16,6 2 3-16,6 3-7 0,4 3-2 0,4 6 0 16,-1 1-4-16,-2 8 0 0,-2 2-5 0,-4 5-6 15,-6 2-1-15,-2 5 2 0,-6-1 5 16,-2-1 8-16,-7 1 2 0,-2-4 2 16,-1-2 1-16,-2-1 0 0,-3-5 5 0,1-5 4 0,-2 2 8 15,2-6 9-15,0-3 10 0,1-3 13 0,3-4 18 16,-1-2 23-16,1 1 19 0,0-4-17 15,0-3-25-15,-1-4-32 0,-4-4-35 0,4-2-2 16,1-3 0-16,1-1 3 0,0-1-1 16,1-4 0-16,5 0-1 15,-1 0-3-15,4-1-5 0,1 2 1 0,1 2 1 16,-1 5 2-16,0 1 3 0,1 6-9 16,-3 5-9-16,-6 5-18 0,-1 2-14 15,0 4 10-15,2 3 15 0,1 5 23 0,2 3 20 0,-1 3-4 0,-3 5-2 0,4 1 0 0,-4 0-1 16,-2 0 5-16,0-3-2 0,-1-2 0 15,0-4-2-15,0-4-1 0,1-5 3 0,0-3 4 16,-3-2 10-16,3-2 10 0,0-1 11 0,0 1 9 16,3-1 2-16,-2 1 2 0,-1-1-2 0,1 1-4 15,0-1 2-15,-1-3-20 0,1 1-18 16,0-3-13-16,2-1-13 0,0-2 9 16,-2 2 8-16,0 2 1 0,0 0 4 15,0-1-3-15,-1 4-3 0,0-1 1 0,0 5-5 16,0-2-2-16,-1 1-8 0,1-1-7 0,-1 0-8 0,1 1-2 15,-1-1 5-15,1 1 4 0,0 0 6 0,0-1 1 0,0 0 4 16,0 0 1-16,0-1-2 0,0 2 8 16,0-1-1-16,0 0 1 0,0 0 5 15,0-1-4-15,0 1 0 0,0 0 2 0,0 1-2 16,0-1 2-16,0 0 1 0,-1 0-3 0,1 0-6 0,-1 3-3 16,1-3-5-16,0 0-5 0,0 1-2 15,-2 0 17-15,2 4 9 0,-1 0 6 16,-1 1 7-16,1 3-9 15,1-3-3-15,-1-1 1 0,1 0 3 0,0-2-6 0,0 0 1 0,0-1 0 16,1-2 1-16,-1 0 8 0,0 0 7 0,0 0 8 16,-1-1 8-16,1 1 1 0,0 0-1 0,0 0-3 15,1 0-3-15,-1 0-4 0,1 0-7 16,-1-1-3-16,2 0-7 0,-2 1-5 16,1 0-4-16,-1 0-7 0,0 1-2 15,0-1-7-15,0 0-5 0,0 0-6 0,0 0-11 0,0 1-1 0,0 0 0 16,0-1 2-16,0 0 8 0,0 1 20 15,2 1 11-15,0 0 11 0,-2 0 7 0,0-2-1 16,1 0 11-16,-1-1 11 0,0 0 14 0,0 1 10 16,0-1 1-16,0 1 5 0,0-3-28 15,0-3-18-15,0-4-15 0,1-1-19 0,0-2 9 16,2 3 4-16,-2-1 1 0,-1 2 1 0,0 0 1 16,0 0-3-16,2 0 1 15,-2-2-2-15,0 2-5 0,0-4 1 0,0 2 2 16,-2-2 1-16,2-1 5 0,-1 2-5 0,-2 1-2 0,2-6 1 0,0 1 0 15,0-1 2-15,1-1 3 0,-1 1 1 16,1 2 0-16,-1 1 0 0,2 1-1 0,-1 4-1 16,1-1-2-16,1 0-4 0,2 1-7 0,0-1-4 15,0 2-9-15,3 1 2 16,3-3 1-16,1 3-2 0,0 0 4 0,4 1-5 0,2 3-2 0,1 6 0 16,1 3 1-16,2 4 9 0,1 5 8 15,1 3 4-15,2 0 1 0,-3 3 1 0,0 1 2 16,-3 0 1-16,1 3 2 0,-1-2-1 15,-5 0 1-15,2 0 1 0,-4 1 0 0,-2 0-1 16,0 1-3-16,-1-3 2 0,-3-3 0 0,1 1 4 16,2-3-1-16,-2 3-2 0,-4-2-2 15,-2-1 0-15,2-3 2 0,-3 1 1 0,-2-2-1 0,0 0-6 16,1-2-12-16,-3-1-23 0,-2-2-41 16,-4 1-80-16,2-3-149 0,-2-1-505 0,-2-4-679 15</inkml:trace>
  <inkml:trace contextRef="#ctx0" brushRef="#br0" timeOffset="15598.8383">14102 2678 2478 0,'-1'2'23'16,"1"5"-67"-16,-2 7 14 0,-1 7 23 15,0 6 25-15,2 4 0 0,1 1-8 0,3 0-4 16,1-1-10-16,0 0 5 0,2 0 1 15,0-2-3-15,0-4-6 0,1 1-26 0,-4-4-27 16,0 1-34-16,1-5-50 0,-3-3-85 0,-1-4-57 0,0-3-36 16,0-3-19-16,-1-3 3 15,-1-4-112-15,0-1 285 0</inkml:trace>
  <inkml:trace contextRef="#ctx0" brushRef="#br0" timeOffset="15716.1916">14040 2042 2203 0,'0'-4'-186'0,"-1"2"-184"0,2 3-301 0,3 14-304 16</inkml:trace>
  <inkml:trace contextRef="#ctx0" brushRef="#br0" timeOffset="16573.1108">14079 2568 2928 0,'-8'-27'34'0,"6"4"14"0,0-2-7 16,5 8-22-16,5 4-22 0,7-4-24 0,10 2-10 0,6 1-1 16,5 4 7-16,4 4 7 0,4 6 2 15,1 3-1-15,-2 6-6 0,-4 5-14 0,-6 5-8 16,-6 4-2-16,-7 3 5 0,-7 4 14 0,-1 1 9 15,-6 0 9-15,-6 1 5 0,-2-2 3 0,-6 1 3 16,-2-2 0-16,-2 4 7 0,-2-5 3 0,0-3 6 16,4-8 12-1,2-8 20-15,5-7 29 0,4-2 26 0,1-1 21 16,2-1-21-16,-2-6-30 0,0-9-34 0,3-7-31 0,-1-4-4 0,2-2 2 16,-2 0 2-16,4-2-1 0,-4-3 1 15,4-1-2-15,1 1-1 0,0 3-2 16,0 4 4-16,-1 6 1 0,-2 7 9 15,3 7-2-15,-8 5-7 0,0 3-13 0,-1 0-31 0,0 2-1 0,4 4 4 16,1 5 13-16,2 4 24 0,3 7 4 16,1 2-4-16,-1 5 3 0,1 2 0 15,0 2-3-15,1 3 4 0,2-2-5 0,0-1-11 0,1 2-28 16,2-1-53-16,0-4-80 0,-1-7-55 16,5-9-26-16,4-8 9 0,0-8 28 15,4-8 28-15,1-8 49 0,0-4 50 0,-3-5 63 0,0-1 61 16,0-1 26-16,-3-2 15 0,2 0 7 0,-6 0-9 15,0-4-7-15,-6 1-1 0,-3 5 18 16,-3 6 48-16,-3 5 42 16,-3 9 21-16,-7 4-31 0,3 4-67 0,0 2-72 0,-1 1-46 0,-4 4-14 0,-6 6 3 15,-7 7 15-15,-6 6 10 0,-3 2 11 16,1 1 2 0,1 3 0-16,0-1-4 0,8-2-4 0,5-3-7 0,5-3-9 15,9-1-2-15,6-3 4 16,4-7 13-16,5-4 23 0,4-2 11 0,1-6 9 0,2-6 2 0,5-2-7 0,-3-8 2 15,2 0-2-15,-2-2-2 0,-2-2 5 0,-1-3-2 16,-3-2 1-16,-2 0-5 0,-3-5-4 16,-3 1-6-16,1 0-6 0,0-1-2 15,-2 3-6-15,1 7-3 0,-3 6 3 0,-2 8-3 16,-4 2-10-16,0 5-33 0,-1 5-22 0,3 2 2 16,-1 4 9-16,4 8 33 0,1 9 21 0,1 5 1 15,0 6 8-15,3 3-4 0,2 3-1 0,1 0-1 16,3 1-5-16,1 2 4 0,-3 0-1 0,3 1 1 15,-6 2-1-15,3-3 0 0,-6-2 0 16,1-1-1-16,-5-2 4 0,1 0-1 0,-11 2 2 16,-1 1 6-16,-9 3-1 0,-6-4 7 0,-4 3 1 0,-5-2-4 15,-7-3 2-15,-3-3-1 0,-3 0-2 16,-5-1 6-16,-2-3-3 0,4-6 10 16,0-11 14-16,9-11 13 0,8-12 17 0,3-7 3 15,6-13-14-15,6-10-18 0,7-12-20 0,10-16-21 0,15-9-6 16,12-8-12-16,15-12-9 15,18-9-6-15,12-1-24 0,14-7-21 0,13 5-23 0,8 6-46 16,8 10-42-16,8 12-79 0,5 14-351 16,-2 10-438-16,-7 12 303 0</inkml:trace>
  <inkml:trace contextRef="#ctx0" brushRef="#br0" timeOffset="18044.8435">2655 7481 2682 0,'-12'-13'38'0,"-4"1"-5"0,3-2-14 0,6 12-25 0,6 3-56 0,1 0-87 15,0 3-6-15,0 4 13 0,-1 12 45 16,-1 10 81-16,-5 10 11 0,4 6 4 0,-2 4 1 0,1 7-5 15,-3 4-1-15,4 6 3 0,-2 2-3 16,2 1 11-16,5 2 14 0,-1 1 9 0,5 3 15 16,3 0-1-16,0 3-5 0,4-2-7 15,4-2-6-15,4-1-2 0,5-5-1 16,4-1-7-16,5-8-5 0,2-9-1 0,3-12 11 16,2-17 15-16,1-11 21 0,0-15 23 0,2-9 6 15,1-12 3-15,-3-8-8 0,0-9-13 16,-4-8-8-16,-1-8-19 0,-4-4-7 15,-4-5-14-15,-2-4-7 0,-7-5-2 0,-3-3-3 0,-6-2 0 0,-2-2 2 16,-6-1-2-16,-4 1 0 0,-3 2 1 0,-5 1 7 16,2 5 9-16,-3 10 7 0,-1 5 3 15,-4 7-7 1,0 1-7-16,-1 4-6 0,-2 4-8 0,1 6 2 16,2 7-2-16,-3 5-2 0,4 7-1 0,0 2-5 0,-2 6-3 0,2 4-2 0,1 2-3 15,1 3 0-15,1-1-7 0,2 4-3 0,1 2-7 16,1 2-7-16,-2 7-21 0,-2 8-44 15,1 8-95-15,-1 9-172 0,4 6-469 16,1 9-721-16</inkml:trace>
  <inkml:trace contextRef="#ctx0" brushRef="#br0" timeOffset="18473.2205">3009 8324 3093 0,'-8'-23'23'0,"1"-2"5"0,3-3-19 16,5 9-14-16,7 1-10 0,9-1-7 0,8-2 3 16,6-1 6-16,5 1 0 15,6 1 7-15,3 0 1 0,-1 3-1 0,1 3 1 0,-4 4-7 16,-4 5-5-16,-2 5-3 0,-6 1-7 16,-4 7 0-16,-4 2 0 0,-4 3 0 0,-3 5 11 0,-1 1 3 15,-6 4 7-15,-2 2 7 0,-4 2 0 0,-3 3 3 16,-5 3 0-16,-3 0-3 15,0-4 1-15,1-2 10 0,-2-11 10 0,5-6 16 16,2-6 22-16,3-4 11 16,1-3-5-16,-3-4-14 0,-4-5-29 15,1-8-20-15,-1-7-6 0,0-4-4 0,4-6 5 16,-1-2-3-16,7-2-1 0,0-6 2 0,4-3-6 0,3 0 1 0,3 0 3 16,5 7-3-16,2 6 4 0,2 3 4 0,-1 9 0 0,1 5 1 15,-2 5 0-15,0 6-7 0,-1 4-1 16,-1 5-1-16,0 3-4 0,3 3 7 0,-2 4-2 15,0 6-2-15,-4 3-1 0,-1 4 0 0,-1 6 4 16,-1 3 7-16,0 6-1 16,-2 0 5-16,2-1-1 0,-1 0-3 0,2-2 0 0,-1 0 0 0,3-5-13 15,1-1-24-15,2-3-48 0,-2 0-87 16,0-3-130-16,2 1-303 0,-1-3-517 0</inkml:trace>
  <inkml:trace contextRef="#ctx0" brushRef="#br0" timeOffset="20019.392">4598 7698 1822 0,'-5'-20'115'0,"-2"-5"-30"0,-3-3-29 16,-2 6-13-16,-1 5-34 0,-3 0-13 0,-1 2-8 15,-4 0-13-15,-5 1 2 0,-2 4-7 16,-2 3-2-16,-2 3 4 0,0 6 1 0,-2 5 8 15,3 4 11-15,0 4 4 0,0 3 10 0,2 6 6 16,2 1-3-16,0 2 0 0,6 4 0 0,3 2 1 16,5-1 0-16,4-1 4 0,7 2-8 15,3-4-2-15,8 0 4 0,3-1-1 0,8-4 15 16,3-1 4-16,5-2 2 16,5-4 9-16,3-4-6 0,0 2 1 0,4-5-5 0,0 1-9 0,2-2-2 15,-1 2-3-15,-1-2-5 16,-2 2 6-16,-7-2-8 0,-5 3-5 0,-7 0 1 0,-2 4-8 0,-6-2 6 15,-8 2 8-15,-1 1 6 0,-7 1 8 16,-5 1 1-16,-6 5-7 0,-5 2-8 16,-6 6-12-16,-8 1-12 0,-3 1-5 0,-3 2-2 0,-5 0 2 15,2-3 10-15,0-4 8 0,1-5 8 16,4-6 11-16,3-8 5 0,2-4 7 0,8-6 10 16,3-3 5-16,5-6 4 15,6-2 3-15,2-4-15 0,3-3-13 0,7 1-10 0,4-1-18 16,4-3-9-16,7 1 1 0,4-5-3 0,7 0 5 0,7-1 5 15,5-3-4-15,3-3 3 0,7 1 2 16,3 0-1-16,4-3 8 0,4-1 0 0,-2 0-1 16,0-3 2-16,-5 2-5 0,-2 0-1 15,-2 0 4-15,-8-1 1 0,-9 2 9 16,-5-3 1-16,-6 5 4 0,-8 0 5 0,-4-1 6 0,-3 4-1 0,-8 1 1 16,-1 2-3-16,-2 1-4 0,-4 1 3 15,-3 2 1-15,-1 3-4 0,0 2 2 16,0 4-4-16,3 3 0 0,1 5 0 0,4 3-12 15,1 3-7-15,0 3-16 0,1 3-12 16,1 5 6-16,-5 6 0 0,5 5 11 0,-1 5 12 0,2 2 2 16,2 2 2-16,2 1 3 0,3 0-3 0,0 3 0 15,2-1-2-15,4 4 0 16,-1-1 0-16,3 2 1 0,-1 0 0 0,2-1 2 0,1-4-2 16,0 0-2-16,0-5 0 0,1-3 0 0,3-3-2 15,1-9 8-15,1-1 3 0,-1-6 7 16,2-4 10-16,1-3 2 0,3-6 7 15,-2-5 1-15,4-5-1 0,1-8 0 0,-4-4-5 0,2-4-4 16,-3-2-4-16,-1-5-4 0,-2-4-6 16,-2-4-3-16,-4-4-4 0,-4-1-1 0,-2-1 0 0,-6 2 4 15,0 2 0-15,-3 5 3 0,-1 3 1 0,-3 6-1 16,0 6 2-16,-2 9-4 0,0 4 2 0,0 2 0 16,-2 6-5-16,3-2 0 0,-2 7-5 15,-1 1-6-15,3 0-2 0,-1 4-8 0,4-2-1 16,-1 1-1-16,0 1-2 0,0-1 2 15,2 2 4-15,-2 1 4 0,1 2 1 0,0 2 4 16,1 0 0-16,1 1 3 0,1 3 1 16,1 2 0-16,2 2 0 0,1-2 0 0,2 5-1 15,3 1 2-15,0 0-2 0,2 3 1 0,-1 0 3 0,4 0-6 16,-2-1 3-16,3 1-1 0,0-3 0 16,2-1 2-16,-1 1 1 0,3 1 0 0,-3-1-2 15,4-4 4-15,1 0-3 0,0-5 2 16,-2-4 3-16,1-5 1 0,-2 0 5 0,1-4 2 15,-3-1-1-15,1-2 3 0,-5-3 0 0,0 1 2 0,-1 0 4 16,-3-1-3-16,2-2-3 0,2-5-3 16,-1-1-7-16,0-3 1 0,1-1-1 15,0 2 1-15,-3 0 1 0,-3 3-4 16,-1-5 3-16,1 0-1 0,-2-2-1 0,3-4-1 0,-2 1 0 16,0-2-3-16,0-2 0 0,-2 2 2 0,2 2 0 15,-4 0 2-15,0 4 1 0,-2 3-3 0,0 1 2 16,-2 0 0-16,0 4-2 0,-4-1 4 15,3 3-2-15,-1 1-2 0,-1 2 2 0,1 2-5 0,0-1 2 16,1-2 1-16,-4 2-2 0,5-2 1 16,1 3 0-16,-1 0-2 0,0 3 1 0,1 0-1 15,1 1-1-15,1 2-3 0,-1 0-5 0,0 0-14 16,0 0-17-16,2 1-10 0,-1 5 4 16,2 7 15-16,6 8 18 15,0 9 15-15,1 7 2 0,0 6-6 0,-1 6 3 0,-1 2 0 16,-1 3-1-16,1 2 4 0,-2-1-1 0,-1 1-1 0,2 2-1 15,-1 1-2-15,0 6 1 0,-1 4 2 16,0 1-2-16,-3-1 4 16,4-1-5-16,-2-4 0 0,3-2-2 0,-4-3-4 0,1-2 7 0,-2-10 2 15,-2-4 2-15,-3-7 3 0,-1-7-3 0,2-5 0 16,-4-7 1-16,3-8 7 0,1-3 17 16,-1-5 16-16,1-2 4 0,-1-6-9 15,-5-7-16-15,-5-8-18 0,0-11-9 0,-4-6 3 0,2-6-2 16,-1-6-1-16,3-5 1 0,-3-6-6 0,3-9 5 15,-3-5 1-15,2-3 0 0,0-3 3 16,1-1-6-16,1 2 2 0,2-1 1 0,2 2 1 16,4 4 0-16,-2 3 1 0,4 2-3 0,2 5 1 15,2 6 1-15,5 5-3 0,0 2 0 0,7 6 2 16,2 4-6-16,4 5-2 0,5 1 2 0,0 5-4 16,6 3 3-16,5 4-1 0,0 4 0 15,4 4-2-15,3 9 2 0,3 4 1 0,2 8 2 16,-6 5 2-16,-3 6-3 0,-9 2 3 15,-7 6 0-15,-6 6-2 0,-6 3 6 0,-9 5-1 0,-4 2 2 16,-5 4 3-16,-7 1 0 0,-6 1 1 16,-2 0 1-16,-6 4-2 0,-3-3 0 0,-7 1 2 15,-2 1-3-15,-2 1 4 0,0 1-3 0,-3 2-1 16,0-3 1-16,2-2-3 16,1-2 2-16,0-8 1 0,5-2-3 0,6-9-6 0,3-6-20 0,8-8-35 15,6-9-66-15,5-6-140 0,5-7-371 16,7-9-850-16</inkml:trace>
  <inkml:trace contextRef="#ctx0" brushRef="#br0" timeOffset="20777.9709">5922 7491 2241 0,'-7'4'158'0,"-1"5"-172"0,-5 6-13 0,7 2-2 0,0 1 6 0,6-3 3 0,6-2 0 15,-2-4 2-15,6 1 2 16,3-7 18-16,8-1 14 0,4-6 13 0,5-6 8 0,5-4-6 16,3-6 0-16,6-5-5 0,4-4-2 15,1-4-3-15,2 1-6 0,-1-3 5 16,-5 1 2-16,-8-2 1 0,1 2 5 0,-8-1-6 0,-7 1 0 16,-4 3 0-16,-8-4 4 0,-2 6 7 15,-8 2-2-15,-7 3-7 0,-3 3-11 16,-4 2-9-16,-3 5-5 15,-3 0 2-15,-7 1 2 16,3 4 1-16,-3 2-2 0,1 3 2 0,-4 3 0 0,-1 2-1 0,-1 4 7 0,-2 2 2 16,-1 3 4-16,6 2-2 0,3 1-1 0,3-3-4 0,5 7-4 0,2 0-2 15,-1 4-2-15,2 7 0 0,-2 0-1 16,2 6-2-16,4 4 2 0,-1 4-1 16,2 2 2-16,6 2 1 0,0 1-3 0,4-2-1 0,4 1-2 15,6-4 2-15,6-2 0 0,0-7 2 16,8-4 8-16,3-6-1 0,0-5 6 0,5-5 11 0,1-4 6 15,4-6 12-15,-1-3 7 16,-1-5 0-16,-1-4-2 0,1-2-10 0,1-4-8 16,-2-4-9-16,3-2-6 0,-4-4 3 0,0-4-4 15,-1-1 2-15,-3-2 0 0,-5-5-2 0,1 2-2 16,-4-6-1-16,-1-1 0 0,0-3-4 0,-3-1-2 16,-4-2 0-16,1 0-5 0,-5-1 2 0,-4 0 0 15,1 1 1-15,-6 3 0 0,0 6 0 16,-3 5 0-16,-5 4 0 0,-1 4-1 0,-2 4-1 15,-4 4-3-15,-5-2-3 0,-3 6-5 0,1 1-1 16,-8 4 1-16,4 4 1 0,-2 1 2 16,-2 6 1-16,6 1-3 0,3 4 1 0,0 2-4 15,7 1-2-15,0 1-2 16,7 2 1-16,-1-2 6 0,6 5-1 0,1 1 5 16,1 2-3-16,8 0-3 0,1 1 6 0,10 0 1 0,2 2 6 15,7 1 4-15,5-4-2 0,5 0 1 0,7-3-2 16,-2-2 1-16,5-4-1 15,-5 1-1-15,-1 0-1 0,-2 0-1 0,-5-2 0 0,-3-1 1 16,-5 4 1-16,0-2 2 0,-7 4-4 0,-2 0 1 16,-6-1-2-16,-2 4-5 0,-2-2 7 0,-2 2 1 15,-4 2 1-15,4 1 6 0,-4 0-8 0,-2 1 0 16,2-2-2-16,2 1-4 0,-2-1 8 0,4 2-2 16,-2-3 0-1,2 2 0-15,-2 1-17 0,1 0-31 0,3 4-59 0,1-1-89 0,0 1-144 0,-1 0-354 16,2-2-811-16</inkml:trace>
  <inkml:trace contextRef="#ctx0" brushRef="#br0" timeOffset="21133.4211">7263 6865 2501 0,'-3'-13'116'0,"-5"-1"-9"16,4-2-29-16,3 12-41 0,1 4-33 0,1 0-32 15,-1 2-24-15,0-1-15 0,1 3 19 0,0 9 31 16,6 6 30-16,-3 6 25 0,6 5-8 0,0 1-7 16,7 5-6-16,-3 3-6 0,7 1-1 0,0 1-3 15,5 0-1-15,-2-1-2 0,6 0-1 0,2-1-1 16,4 3-2-16,-3-2 1 0,0-1 0 16,1-2 1-16,-3-7 2 15,-5-9 5-15,0-5 8 0,-7-10 16 0,-3-6 13 16,-1-5 19-16,-3-4 8 0,-1-5-5 0,-1-6-12 15,-3-6-17-15,-1-8-14 16,0-5-9-16,-4-5-3 0,-2-7-2 0,-2-2 1 0,-4-3-2 0,2 0 0 0,-5-2 0 16,0 3-2-16,-1 3 1 0,-2 4 8 15,3 12-2-15,1 8 2 0,4 13 1 0,-2 6-13 16,4 5-2-16,2 4-12 0,-1 0-16 0,1 1-14 16,0 1-20-16,1 5-24 0,0 6-53 0,4 4-99 15,2 6-182-15,8 1-564 0,4 0-442 16</inkml:trace>
  <inkml:trace contextRef="#ctx0" brushRef="#br0" timeOffset="21325.1826">8015 6896 2774 0,'-6'-1'60'0,"-4"1"-34"0,-4 4-17 16,7 10-14-16,-1 9-1 0,0 5 10 0,-2 4 4 15,5 1-1-15,0-2 0 0,4 0-3 0,2 0-4 16,5-2 1-16,5-1 3 0,2 0 1 0,5 1 3 15,4 1-3-15,-1 0-8 0,3 0-23 16,2 0-57-16,1 0-125 0,-2 2-238 0,2-5-529 16,-2-5-194-1</inkml:trace>
  <inkml:trace contextRef="#ctx0" brushRef="#br0" timeOffset="21474.6603">8192 6389 2749 0,'-6'-15'48'0,"-4"-1"-31"0,5 1-17 16,0 12-35-16,5 3-59 0,0 1-58 0,5 3-57 15,-1 3-109-15,4 6-289 0,2 3-363 16</inkml:trace>
  <inkml:trace contextRef="#ctx0" brushRef="#br0" timeOffset="22347.4227">8346 6729 789 0,'-21'15'542'0,"-6"6"-350"0,-5 7-7 16,9 0-56-16,6-3-51 0,6-1-26 0,2-3-13 0,9 0 1 15,9-3 11-15,2 1 17 16,10-2 19-16,11-4-1 0,8-2-11 0,11-3-18 0,9-2-23 0,7-3-11 16,5 0-6-16,3 0-7 15,3 2-1-15,-4 1-3 0,-2 4-2 0,-3 1-2 16,-9 4-3-16,-10 0 1 0,-11 1-4 0,-14 0-2 15,-9 1 3-15,-13 0 5 0,-11 1 5 0,-7 3 6 16,-15 3-1-16,-11 0-7 0,-7 2-3 0,-4-1-4 16,-4-1-2-16,6 1 2 0,3 0 2 0,4-4 6 15,6-6 5-15,8-5 16 0,9-7 14 16,10-3 14-16,6-7-6 0,-1-3-22 16,3-8-26-16,10-8-23 0,0-6-8 0,6-5-1 0,12-3 5 15,1-2 1-15,9 3 2 0,3-3 1 0,4 0 4 16,1 4 3-16,4 0 4 0,-4 6 9 0,2 2 3 15,-7 4 1-15,-4 1 3 0,-5 3 1 16,-2-1 3-16,-6-1 7 0,-4 1 7 16,-5-1 5-16,-4 0 4 0,-7-3-5 0,-4 1-6 0,-7 0-12 15,-10-2-9-15,-3 1-6 0,-8 3-1 0,-2 1 0 16,-3 5 7-16,-3 6 4 0,-2 3 3 0,-2 8 4 16,0 5 0-16,6 8-2 0,4 7-1 15,4 1-3-15,4 8 2 0,-1 7 2 16,6 3 0-16,2 6 2 0,2 0 2 0,6 1-3 0,7-4 5 15,7-2-1-15,4-2-1 0,8 1 0 0,11-2-3 16,6 0-2-16,13-3-2 16,6-2-9-16,10 0-17 15,10-5-39-15,6-2-48 0,7-6-48 0,-2-5-46 0,-2-2-43 0,-1-7-50 0,-3-7-61 16,-5-5-51-16,-1-4 34 0,-4-6 84 16,-3-6 119-16,-5-4 123 0,-7-6 71 0,-4-2 46 15,-9-4 50-15,-7-2 79 0,-6 1 82 0,-8 1 49 16,-8 6 24-16,-9 4-17 0,-4 5-61 0,-7 11-61 15,-3 3-68-15,-5 8-64 0,-5 5-42 0,-3 7-14 16,-6 6-4-16,-5 8 2 0,-3 5 0 16,0 4-1-16,-1 2-5 0,3 5-5 15,4-4-8-15,6 2-1 0,9-4-6 0,7 0-4 0,6-2 4 16,11-3-6-16,6 1-1 0,9-3 5 16,9-1-4-16,9-6 6 0,5-6 2 0,5-8 3 15,5-7 4-15,1-6 5 0,-2-5 7 0,-4-7 8 16,-7-5 6-16,-5-4 0 0,-7-3-3 15,-5-7-5-15,-5-5-4 0,-7-7-5 16,-6-6-6-16,-7-7-7 0,-4-7-2 16,-5-6-3-16,-5-7 1 0,-3-1 5 0,-3-1 1 0,0 3 0 0,-1 3 4 15,-3 6-3-15,1 6 3 0,1 11 4 0,-3 10 4 16,4 11 0-16,1 12-1 0,3 9-4 0,1 5-8 16,3 5-9-16,3 4-10 0,0 3-9 15,1 6-2-15,0 6 3 0,2 8 9 0,-2 8 6 16,3 6 6-16,1 5 3 0,1 6-1 0,4 6 0 15,1 2 4-15,6 5-2 0,3 3 3 0,6 1 0 16,7-3-3-16,7 0 2 0,4-4-6 16,6 2-4-16,5-5-5 0,2-1-20 15,2-2-25-15,0-4-39 0,3-1-53 0,-4-2-69 0,2-5-92 16,0-7-232-16,-2-6-454 0,3-8 170 16</inkml:trace>
  <inkml:trace contextRef="#ctx0" brushRef="#br0" timeOffset="22964.7492">11814 7051 2496 0,'1'-4'59'16,"0"2"-166"-16,4 1-8 0,4 0 8 0,7-2 37 0,5-1 61 0,7 0 22 16,4-7 10-16,7 0 9 0,4-7 25 15,6-3-2-15,-2-5 10 0,3-1 10 0,-5-5 5 16,-4-2-7-16,0-3-8 0,-2-7-7 16,-7-4-11-16,-1-3-4 15,-4-6-9-15,-4-2-7 0,-6-4-5 0,-2-8-13 0,-2-1-5 0,-6-5-2 16,2-3-4-16,-9-1 3 0,0-1 4 0,-5-2 1 15,-6 4 4-15,-1 2 6 0,-1 5-1 16,-5 7-3-16,1 5 1 16,-2 5-6-16,-2 10 3 0,-3 5-1 0,1 9 1 15,3 9 2-15,-1 5-5 0,1 6-3 0,2 5-6 0,-2 6-9 0,4 6-3 16,-2 8 2-16,-5 7 3 0,2 8 5 0,-2 6 4 16,2 9 2-16,3 2-7 0,3 1-10 15,5 0 3-15,2 4 9 0,7 4 8 0,5 5 3 0,3 0 4 16,6 4 3-16,4 3 4 15,8 0 6-15,4 2-2 0,3-3-10 0,5 0-2 16,6 1 1-16,3-1-5 0,3-4-1 0,4-4-7 16,-2-4-7-16,-1-6-13 0,1-2-36 15,-8-4-45-15,-4-2-77 0,-7-6-148 0,-3-2-401 0,-10-2-816 16</inkml:trace>
  <inkml:trace contextRef="#ctx0" brushRef="#br0" timeOffset="23790.4441">12801 6347 2603 0,'0'-5'-4'0,"2"-3"-36"0,6-1-11 16,11 2-10-16,2-4 27 0,11 0 30 0,7-4 2 16,3 0 1-16,2-2 4 0,2-1 3 15,-5-2 7-15,-2-3 2 0,-9 0 7 16,-4-1 8-16,-7 0 6 0,-6-2 5 0,-5 2 2 0,-6 2-2 0,-6 4-18 15,-5 1-8-15,-4 5-20 0,-7 2-14 16,-5 3 3-16,-3 3-3 0,-8 6 6 0,3 5 6 16,-5 7 1-16,4 7 4 15,-3 5 6-15,2 6 2 0,-2 4 5 16,4 2 5-16,1 0-2 0,4 2 0 0,4-3 3 0,6-1-2 0,0 1 2 16,7-1 1-16,3 2-4 0,6-4-2 0,2 2-3 15,6-3-1-15,6 1 6 0,6-3-6 0,6-1 3 16,7-3-1-16,9 1-13 15,7-4-5-15,9-1-37 0,14-5-70 0,3-5-72 16,10-7-77-16,4-6-24 0,-4-7 55 0,-2-9 72 16,-6-6 73-16,-6-4-164 0,-1-5 11 0,-6-4 12 15,-7-3 17-15,0-7 229 0,-5-3 13 0,-10-7 11 16,-7 1 116-16,-7 0 49 0,-8 4 49 16,-6 2-84-16,-7 6-96 0,-6 7-14 0,-7 7-19 15,-5 6 108-15,-4 8 5 0,-3 2-15 0,-1 3-16 16,-8 5-22-16,2 1-14 0,-2 3-13 0,-1 3-13 15,2 0-7-15,-2 2-12 0,4 0-5 0,2 1-4 16,3-3-4-16,8 1-1 0,3-3-4 16,3 0-8-16,5 0-10 0,2-1-5 0,1 0-12 0,0 2-14 15,-1-2-1-15,0 4 2 0,0 6 11 16,0 5 16-16,-1 7 8 0,-1 7 5 0,-2 8-1 16,0 7 1-16,1 3-3 0,-3 5-6 0,2 3 0 15,-3 5 0-15,5-2-3 0,-1 2-5 0,5-2-3 16,1-2-2-16,6-7 4 0,3-7 10 15,9-5 3-15,3-10 7 0,4-7 3 16,8-5 5-16,-1-7 6 0,5-5 2 0,1-6-3 0,-2-2 4 16,1-7-2-16,-2-3-1 0,0-6 3 15,-3-2-8-15,-4-4-7 0,-8-6-5 16,-1 1-5-16,-6-4-5 0,-5-5-4 0,-4-3-6 16,-4-6-3-16,-3-7-6 0,-2 1-4 0,-3-5 1 0,-2 1 4 15,-1-1 5-15,-3 4 3 0,0 2 5 16,-4 6-1-16,2 9 4 15,1 9 0 1,-6 9-7-16,5 7 1 0,-4 7-14 0,1 5-4 0,-1 7-4 0,-1 4-8 0,-2 7 9 0,0 6 6 0,-1 6 5 16,1 4 11-16,0 4-1 0,8 2-2 15,3-4 2-15,8 3-7 0,3-4 4 16,7 2 4-16,2-3-1 0,8-1 9 16,2 0 0-16,3-2-1 0,2-3 2 0,6 1-4 15,4-4-3-15,1-3-5 0,3-1-15 0,-1-1-41 0,2 1-49 0,-2-6-55 16,-1 0-45-16,-3-3-29 0,-2-3-26 0,-5 1-55 15,-3-5-157-15,-4 1-208 0,-8-3 296 16</inkml:trace>
  <inkml:trace contextRef="#ctx0" brushRef="#br0" timeOffset="24682.4824">14239 6104 1180 0,'-16'-5'199'0,"0"-3"-24"0,1 1-4 0,10 4-64 16,3 0-41-16,6 3-58 0,-1-1-25 0,4 0-3 15,4 2 22-15,8-2 45 0,4 2 4 0,6 1 3 16,3 4 2-16,1 7-5 0,6 1-3 0,-2 5-10 16,-1 4-7-16,3 5-11 0,-1 5-3 0,-5 2-2 15,-3 6-7-15,-1-3-3 0,-7 3-1 16,-5 0-4-16,-5-3 5 0,-9 3 3 15,-2 1-3-15,-4-3 7 16,-7-1 4-16,0-9 14 0,-3-8 26 0,0-9 29 16,6-10 27-16,-1-7 8 0,-1-6-14 0,1-8-26 0,3-11-30 15,0-11-18-15,4-12-6 0,6-8-5 0,-1-6-2 16,6-6-2-16,4-5-2 0,1-3-6 0,5-6-1 16,0 1-1-16,2-2 6 0,1 2-1 15,5 10-2-15,0 8-2 0,-5 12-10 0,-2 14-1 0,-3 12-2 16,-7 12-11-16,0 7-29 0,-5 4-71 15,-2 6-87-15,2 6-92 0,-2 3-131 0,-2 10-246 16,2 6-292-16,-5 9 514 16</inkml:trace>
  <inkml:trace contextRef="#ctx0" brushRef="#br0" timeOffset="25210.1648">14855 5956 1915 0,'3'-21'246'0,"1"-5"-107"0,-2-6-8 16,5 10-39-16,2 5-52 0,4-3-12 0,6-1-6 15,2 1 1-15,2 2 8 0,2 1 4 16,1 4-2-16,2 4-6 0,1 4-7 0,-1 5-7 16,-3 5-4-16,1 4-1 0,-3 9-4 0,-2 5 1 15,-2 2-1-15,-6 7-4 0,-2 3 2 0,-2 3-1 16,-7 5-3-16,-2 0 2 0,-3 4 0 0,-5-2-1 16,-2-3 2-16,-1 1 2 15,-3-6 4-15,2-4-2 0,-2-9 3 16,4-9 7-16,6-8 6 0,2-6 21 15,3-2 19-15,2-1-3 0,-2-8-15 0,5-7-14 0,3-11-22 0,2-8-3 0,6-6 9 16,5-4-1-16,3-8 4 0,6-5-1 0,7-4-5 16,4-6-2-16,1-3 2 15,7 4 5-15,0 4 9 0,0 12 7 0,-7 14 3 0,-4 11-3 16,-10 12-7-16,-8 7-13 0,-3 5-9 0,-3 6-5 16,2 5-5-16,-3 7 3 0,3 10 1 15,-4 7 1-15,4 8 4 0,-5 6 1 0,-1 4 0 16,-3 1 1-16,2-2-4 0,-2-1 1 0,-1-1-1 15,3-5 2-15,3-6 4 0,2-5-3 16,2-13 1-16,2-5 0 0,1-6-3 0,0-7 13 16,-2-4 3-16,6-7 3 0,-3-6 7 0,2-5-12 0,0-5-5 15,3-4 0-15,-3-6-8 0,-1 1 7 16,2-5-2-16,-4-3-1 16,-5-1-5-16,5-2 2 0,-4 7 1 15,-1 11-1-15,-5 10 6 0,-4 11-8 0,-4 6-9 0,-2 2-17 0,-1 6-2 16,0 6 5-16,-4 6 8 0,3 12 16 15,-7 7 2-15,4 5-4 0,-3 1 2 0,1 2-3 16,5-1-5-16,2-1 7 0,1-2-2 0,7-4 0 16,2-4-3-16,3-10-28 0,6-3-37 15,0-8-63-15,0-3-92 0,-4-7-153 16,4-6-548-16,-3-5-663 0</inkml:trace>
  <inkml:trace contextRef="#ctx0" brushRef="#br0" timeOffset="25379.3558">16177 4847 2235 0,'-3'0'-133'0,"0"5"-36"16,1 7-16-16,3 11-40 0,2 10-220 0,4 6-273 16,4 2 359-16</inkml:trace>
  <inkml:trace contextRef="#ctx0" brushRef="#br0" timeOffset="26192.565">16266 5509 1 0,'-3'7'325'0,"-5"-2"279"0,3 2-62 0,-2-6-96 0,2-5-101 16,1-1-110-16,1-4-83 0,-2-5-54 0,4-3-42 15,6-6-21-15,-1-5-10 0,9-2-8 16,5 1 6-16,2 0-4 0,7 4 0 0,-2 2-5 16,5 5-7-16,4 6-1 0,0 7-5 0,-2 5-2 15,1 9 1-15,5 5-4 0,2 9 1 0,2 5 2 16,-3 7 0-16,-6 2-5 0,-6 2-1 15,-9 2-2-15,-6-2-2 0,-7 1 6 0,2-1 3 16,-4-1 1-16,-1 1 9 16,-6 0-5-16,2-2 1 0,-5-6 0 15,2-8-6-15,0-8 21 0,5-9 26 0,0-6 33 0,0-1 36 0,1-5-26 16,1-13-27-16,2-9-35 0,0-13-35 0,4-6 13 16,2-2 3-16,-2-2 2 0,1-5-1 15,3-5-3-15,1-1-3 0,3 1-3 16,0 4 1-16,6 9-5 15,-4 10 0-15,1 14 4 0,-8 10-4 0,-3 8 0 16,-6 5-18-16,1 3 1 0,4 9 4 16,2 3 2-16,4 12 15 0,5 6-1 0,2 5-4 0,1 4 4 0,2 3-1 0,2 1-16 0,-2 0-27 15,4-2-49-15,-2 2-54 0,6-1-47 16,-1-2-44-16,-1-6-16 0,0-6 21 16,-2-14 56-16,-2-11 84 0,1-15 83 0,-2-9 63 15,-4-7 31-15,0-5 19 0,-6-4-2 0,-2-4-12 0,0-4-18 16,-1-6-25-16,-6-1-12 0,2-3 2 15,-5 3 21-15,-2 7 53 0,-3 8 27 0,-4 11 4 16,-1 9-24-16,-1 4-62 0,2 8-48 0,-2 5-28 16,-1 9-11-1,-5 5 1-15,-1 10 14 0,-3 7 9 0,0 1 1 0,7 4-7 0,3 1-5 16,10 3-5-16,9 0-3 0,9 0-3 0,8 1 6 16,8-5-1-16,11-6 2 0,5-6 11 0,4-10 0 15,-3-7 16-15,-5-8 22 0,-15-8 21 16,-10-4 24-16,-4-7 6 15,-6-1 2-15,-1-5-1 0,-4-2-14 0,-4-2-9 16,-3-2-15-16,-1 0-7 0,-2 0-7 0,0 6 0 0,0 9 2 0,3 5-15 16,-1 8-1-16,0 3-25 0,0 0-41 15,1 4 6-15,-5 8 2 0,1 8 16 16,-5 12 37-16,0 10-4 0,5 3 4 16,0 6-2-16,4 5 0 0,5 0 8 0,4 4-7 15,4 0 1-15,8 4 1 0,5-2-3 0,1 4 3 0,2 0 1 0,1 1-1 16,-1 5 0-16,-6 0-3 0,-1 1-2 0,-5-5-1 15,-4-1 1-15,-6-1-4 16,-5 0 2-16,-11-2-2 0,-7-2-3 16,-9-2-1-16,-8-5-7 0,-10-4-6 0,-6-4 0 0,-3-4 3 0,-4-6 3 15,0-3 8-15,-4-10 8 0,2-7 4 0,3-12 16 16,3-12 16-16,3-12 19 0,5-13 15 16,4-10 13-16,7-13-9 0,9-13-16 0,9-12-18 15,10-11-21-15,8-11-10 0,14-8-7 16,14-5-4-16,12-3-8 0,15 2-4 0,7 4-7 15,13 3-12-15,3 6-13 0,9 6-28 0,8 6-47 16,4 10-78-16,2 8-382 0,-2 13-493 0,-6 13-288 16</inkml:trace>
  <inkml:trace contextRef="#ctx0" brushRef="#br0" timeOffset="26776.7388">16702 2619 2623 0,'-10'-11'39'16,"-9"1"7"-16,4-1-6 0,-1 9-17 15,6 4-17-15,6 0-10 0,-2 3-8 0,5 1-1 16,-1 1-1-16,2-1-1 0,2 0 13 0,5 3 19 16,7-2 25-16,12 4 20 0,16-6 3 0,18-8-12 15,19-11-16-15,25-10-14 0,22-10-5 16,23-11-10-16,16-5-9 16,7 0-25-16,0 2-32 15,-6 8-43-15,-10 1-105 0,-19 7-201 0,-19 5-524 0,-26 6-380 16</inkml:trace>
  <inkml:trace contextRef="#ctx0" brushRef="#br0" timeOffset="27562.0696">18451 5670 2895 0,'-3'-3'71'0,"1"1"-14"0,-1 0-29 0,6 1-38 16,0-1-20-16,7-2-2 0,8-4 3 0,14-6 14 15,16-5 13-15,14-7 3 0,14-4 1 0,13-2-1 16,7-3 2-16,13 2-3 0,-1 2 1 0,2 5-2 16,-1 2-2-16,-2 6-1 0,-5 3-2 15,-8 4-8-15,-8 4-11 0,-11 2-22 16,-13 4-27-16,-9 3-28 0,-12 2-30 0,-8 1-28 0,-8 4-22 15,-12-1-26-15,-5 1-28 0,-6 3-25 16,-4-1-111-16,-7 6-294 0,-3 1 219 16</inkml:trace>
  <inkml:trace contextRef="#ctx0" brushRef="#br0" timeOffset="38879.9573">3284 6636 1871 0,'-11'-6'-26'0,"-2"-1"3"0,-2 0-25 16,8 5-41-16,5 2-71 0,4 0-109 0,0-1-12 16,2 2 41-16,4 0 82 0,2 0 114 15,2 1 36-15,3-2 7 0,3-2 11 0,5-1 35 16,5-4 37-16,6-4 24 0,6-1 31 0,6-3-6 15,5-1-18-15,3-3-10 0,8-3-28 0,3-1-12 16,3-2-4-16,2 0-10 16,4-1-7-16,3 0-3 0,2-4-5 0,6 0-3 15,5-1-1-15,7-4-1 0,5 2 5 0,4-4 3 16,3 0 6-16,5-1 4 16,5-2-1-16,8-4-1 0,4-1 0 0,6 1-9 0,-1-3-3 15,3 2-6-15,2 0-8 0,6 1 1 0,2 1-3 0,3-2-5 16,5 0-2-16,-2 1-1 0,6-2 0 0,5-1 4 15,1-1 2-15,3 1-2 16,-1 0-1-16,7 1-2 0,0-4-5 0,3-1 2 16,0-1 0-16,4 0-1 0,5 0 5 0,-2 1-3 0,3 2-1 15,1 0 0-15,1 0-6 0,0 3-1 0,-3-3-1 16,-1 5 0-16,-4 1 2 0,-1 6 2 16,-3-2 0-16,-1 5-1 0,-3-3-1 0,0 2-3 15,-7 1 1-15,1 0 1 0,-4 2 0 16,-1-2 1-16,-1 5 2 0,-7-2 0 0,2 0 1 0,-2 1-1 0,-3 0 0 15,-4 1-2-15,-4-2 1 16,-4 4 0-16,-2-1 2 0,-4 0 0 0,-6 3 0 16,-4-2-1-16,-7 2 1 0,0 1 1 0,-5 0 0 15,-2 0-3-15,0 4 0 0,-8 0-3 16,-2 2 2-16,-1 1 1 0,-1 2 1 0,-4-2 4 0,4 2-3 16,-4 3-1-16,-3 0 1 0,-2 1-3 15,0 2 3-15,-5-3 1 0,4 2-3 0,-1 0 0 16,-2 1 0-16,1 1-1 0,-1 0 0 15,-3-1 1-15,1-2-1 0,-6 2 0 0,1 0 1 16,0 0-4-16,1 2 3 0,-4-1 1 0,4-1 0 16,-3 1 5-16,-2-1-4 0,-2 0 0 0,3-1-1 15,-4 0-2-15,-3 0 3 0,1-1 0 16,1 1 1-16,-3-1 3 0,3 0-5 0,0 2 0 16,-3-3 0-16,-4 4-2 0,-3-1 5 15,0 2 0-15,-5 0-1 0,-4 2 2 0,0-3-3 0,-5 4 0 0,-3-1 1 16,-6 0-2-16,-3 2 3 0,0-1-2 15,-3 3 0-15,-8-2-3 0,-2 2 0 16,-4 0 2-16,-6 0 1 0,-4-1 4 0,-6 2-1 16,2 0 3-16,-4 0 4 0,0 0 2 0,-2 0 8 0,2 0 1 15,0 0-2-15,-2 0-6 0,2 0-7 0,0 0-3 16,0 0 0-16,0 0 2 16,0 0-1-16,0 0 0 0,0 0 1 0,-1 0-2 0,0 0 0 15,1 0 0-15,-1 0-1 0,1 0-1 0,0 0-2 16,-1 0 0-16,1 0-2 0,-1 0-3 15,1 0 1-15,-2 0-2 0,2 0 0 0,-2 0-1 16,2 0-1-16,-1-2-2 0,1 2-5 0,-1 2-5 16,0-2-8-16,1 0-7 0,0 0-11 15,-2-2-13-15,1 2-8 0,1 0-12 0,0 0-10 16,-2 0-16-16,2 0-12 0,-2 0-33 0,0 0-57 16,-2 0-148-16,-4 4-291 0,1-1-61 0,3 1 705 15</inkml:trace>
  <inkml:trace contextRef="#ctx0" brushRef="#br0" timeOffset="75532.381">19829 2049 2081 0,'-1'-4'8'0,"0"3"-82"0,-1-1-123 15,4 4-49-15,0 6 37 0,1 5 60 0,0 9 105 0,1 4 47 16,0 7-13-16,0-1 2 0,1 5 2 15,-4 3 3-15,3 3 8 0,-2 4 4 0,-1 3 0 16,1 3 3-16,-2 4 1 0,-2-2-4 16,1-1 2-16,0-5-4 15,0-5-4-15,1-5-2 0,0-5 0 16,1-7 0-16,1-2 1 0,0-6 4 0,-1-4-2 0,-1-6 5 16,1-3 6-16,0-3 13 0,-1-2 22 0,0-1 29 15,2-1 26-15,-2-2 14 0,0-1-40 0,1-3-71 16,3-4-132-16,1-7-192 0,4-7-244 0,5-7-128 0,2-4 646 15</inkml:trace>
  <inkml:trace contextRef="#ctx0" brushRef="#br0" timeOffset="75783.4684">19985 1794 1061 0,'-3'-6'87'0,"-2"1"-6"0,3-1 8 15,-2 5-26-15,4 1-43 16,4 0-34-16,-3 0-49 0,3 0-35 16,1 0 25-16,-1 0 34 0,6-1 37 0,8-1 45 0,10-2-7 15,4-2-1-15,8-3-3 0,1 0-7 0,2-3-5 16,6 2-5-16,0 0-3 0,-2 2-3 0,-1-1-9 16,-3 1-19-16,-5 4-67 0,-7 0-155 0,-3 2-304 15,-7 1 98-15,-7 2 447 16</inkml:trace>
  <inkml:trace contextRef="#ctx0" brushRef="#br0" timeOffset="75949.6791">20088 2201 507 0,'1'2'487'0,"1"-2"-342"0,0 1-104 0,1-1-78 15,-1 0 17-15,3 2 33 0,7 1 41 0,1 0 33 16,6 3-14-16,4-4 5 0,8-2-13 0,3-1-3 15,8-1-35-15,3-3-107 16,0 3-206-16,0 2-338 0,-5 3 33 0</inkml:trace>
  <inkml:trace contextRef="#ctx0" brushRef="#br0" timeOffset="76111.482">19763 2798 1375 0,'-12'0'574'0,"-3"0"-491"0,-2 0-35 16,8 0-28-16,9 0-44 0,2 0-48 0,3 0 18 0,3 1 24 16,8 1 53-16,7 0 64 0,12-2-10 15,10-8-13-15,13-7-32 0,3-2-26 0,8-3-32 16,5-1-68-16,-1 1-126 0,4 1-250 0,-4 0-346 16,-9 4 234-16</inkml:trace>
  <inkml:trace contextRef="#ctx0" brushRef="#br0" timeOffset="76448.4183">20621 2433 2861 0,'-4'-27'8'0,"2"4"-13"16,4-4-5-16,4 12-6 0,1 4-12 15,7 1-9-15,7-1-3 0,5-2-29 0,4 5 18 16,4-2 17-16,-1 4 8 0,3 3 42 0,3 0-9 0,-2 6-10 15,1 1-7-15,-6 5-13 0,-6 5-1 16,-1 3-7-16,-5 1-3 0,-3 1 3 16,-3 6 0-16,-3 1 0 0,-4 4 4 0,-6 1-8 0,-4-1-2 15,-6-1 3-15,-3 4 2 0,-3-2 9 16,-3-2 11-16,4-3 10 16,-3-6 8-16,6-7 34 0,5-8 40 15,3-5 46-15,5-3-7 16,-2-6-29-16,1-6-52 0,4-10-49 0,0-12-2 0,7-3-1 15,2-10 8-15,6-3-1 0,4-5 0 0,5-3 0 0,4 1-2 16,2-3-2-16,4-3 0 0,1 4-5 0,-4 3-3 0,2 7-7 16,-5 12-24-16,-5 7-69 0,-7 10-136 15,-5 8-374-15,-8 9-371 0</inkml:trace>
  <inkml:trace contextRef="#ctx0" brushRef="#br0" timeOffset="77068.0871">21088 2152 2830 0,'-1'-22'-9'0,"1"-1"-21"0,3-2 3 0,4 7-20 0,9 11-7 16,11-5 11-16,8 3 6 0,10-1 15 0,8-1 9 16,5 3 2-16,6 3 4 0,-2 1-5 0,0 5-6 15,-1 6 3-15,-5 1-5 0,-6 6 5 16,-6 0 1-16,-10 3-4 0,-6 2-13 0,-8 4-8 0,-8-2-11 15,-5 2-4-15,-7-2 12 0,-7 4 1 16,-4-4 16-16,-7 2 15 0,-4 0 6 0,-6 0 12 16,-2-2 5-16,1-3-2 0,-1-5 15 15,4-5 17-15,5-6 26 0,2-7 20 16,7-3-2-16,3-3-13 0,2-6-27 0,5-4-28 0,3-7-16 0,6-2-15 16,5-8-3-16,5-5-1 0,4-5 0 15,5-4 4-15,4-2-1 16,7 1 4-16,1 2-2 0,0 5 2 0,4 3 5 0,-2 7-40 15,-4 9 32-15,-5 8-34 0,-5 7-67 16,-4 3 31-16,-5 4-39 0,-1 3 11 0,-4 2 2 16,-1 2-118-16,-3 6-154 0,-1 2-160 0,-4 3-62 15,-1 2 493-15,0 4 109 0,-2 2 0 0,0-3 0 16,2-2 0-16,-1-4 0 0,2-5 0 16,-3-3 0-16,2-4 0 0,-1 0 0 15,2 0 0-15,-3 1 375 0,0-1 53 0,0 1-138 0,-3 2-127 0,2-1-92 16,1-1-87-16,-1 2 4 0,0 4 31 0,-2 8 44 15,-3 6 41-15,1 3-18 0,-1 3-23 16,0 0-29-16,3 1-5 0,3 1-2 16,6-2-5-16,3 2 2 0,5-3 2 0,5-5 6 0,4-4 7 15,6-6 9-15,4-6 3 0,5-10 6 0,-1-7-3 16,-1-4-1-16,1-5-6 16,-5-4-3-16,-1-2-1 0,-3-3-2 0,-8 0 10 15,-5 1-10-15,-3 1-10 0,-6-3-10 0,-4 0-28 16,-4-2-14-16,-1-1-17 0,-7 4-19 0,-6 5-16 15,1 2-14-15,-6 7 3 16,-5 7-1-16,2 5 7 0,-4 6 3 16,-1 3-14-16,7 6-29 0,0 3-92 15,5 6-251-15,4 2-252 0,5 0 460 0</inkml:trace>
  <inkml:trace contextRef="#ctx0" brushRef="#br0" timeOffset="77354.1174">22507 1775 551 0,'9'-18'491'16,"7"-6"-120"-16,-3-1-100 0,0 5-56 0,3 7-57 15,-2-3-67-15,10 2-44 0,-1 1-25 16,2 2 9-16,3 3 2 0,3 4-1 0,0 0-7 16,5 3-17-16,-3 2-8 0,-1 4-15 0,-1 6-2 15,-2 1-11-15,-3 6-18 0,-5-2 3 0,-5 4-10 16,1 2-6-16,-8 1 7 0,-5 5 0 16,-4 0 10-16,-3 4 10 0,-7 0 12 15,-6-1 4-15,2-5 4 0,-4-7 23 0,7-10 39 16,1-8 43-16,6-4 30 0,-1-7-8 0,4-6-36 15,3-6-41-15,5-10-28 0,6-1-10 16,5-6-2-16,3 1 10 0,5-2-4 0,0-2-6 0,10 2-2 16,0 0-19-16,10 1-2 0,2 7-6 0,-2 4-100 15,3 3-5-15,-7 8-25 0,-1 10-113 16,-5 3-272-16,-9 8-405 0</inkml:trace>
  <inkml:trace contextRef="#ctx0" brushRef="#br0" timeOffset="79636.9974">19635 3432 115 0,'-19'-4'177'0,"-6"0"-138"16,-2 1-42-16,7 1-8 0,5 4-2 0,5 0 2 16,0-1 13-16,5 0 13 0,4-1 21 15,1-1 26-15,1 1 4 0,2 0-18 0,-3 0-35 16,2 0 15-16,6-1 5 0,2-1 28 0,2-2 32 15,11 0-13-15,4-2 9 0,9-3 15 16,8-2 9-16,6-3-6 0,12-4-6 0,10 0-24 0,11-3-23 16,13-3-14-16,9-2-15 15,10 0-7-15,11-5-4 0,7 0-2 0,2-1-6 16,7-1-2-16,8 2 0 0,0-1 0 16,4-1 1-16,0 0-1 0,-3 0-1 15,3-1-1-15,-3 4 1 0,-2-2-2 0,-2 2-2 0,-9 5 2 0,-8 3-5 16,-3 4 0-16,-7 4 4 0,-9 1-4 0,-7 3 3 15,-11 0 3-15,-9 2 0 0,-5 1 4 16,-8 1-2-16,-10 1-2 0,-4 0 0 16,-6 0 2-16,-8 2 3 0,-10-2 1 0,-4 2 3 0,-9 0 5 15,-9 0 10-15,-8 3 16 0,1 0 22 0,-8 0 21 16,3 0 17-16,0 0 3 0,0 0-13 16,1 0-25-16,0 0-20 0,-1 0-16 0,2 0-12 15,-2 0-4-15,1 0-8 0,0 0-3 0,0 2-2 16,0-2-3-16,0 0 0 0,-1 0-2 0,1 1 0 15,-1-1 1-15,1 0-4 0,0 0-2 0,0 0-1 16,-1 1-1-16,1-1-3 0,0 0-2 16,-3 0-5-16,3 0-7 0,0 2 2 0,0-2 1 15,3 0-1-15,-3 0 5 0,0-2 0 0,0 2 5 16,0 0 2-16,0 0 2 0,1 0 7 16,-1 0 4-16,0 0 1 0,1 0 6 0,-1 0-3 15,0 0 2-15,1 0 1 0,-1 0 1 16,0 0 3-16,0 0 1 0,0 0 0 0,0 0-1 0,0 0 1 15,0 0 1-15,0 0-2 0,0 0 0 0,0 0-1 16,0 0-3-16,0 0-1 0,0 0-4 16,-1 0 2-16,1 0 1 0,0 0-1 0,0 0 2 15,0 0-4-15,0 0 0 0,-1 0 0 0,1 0-3 16,0 0 2-16,0 0 2 0,0 0-2 16,0 0 1-16,0 0-1 0,0 0-3 0,1 0 3 15,-1 0 2-15,0 0-3 0,0 0 0 0,0 0-2 16,0 0 0-16,-1 0 1 0,1 0 1 15,0 0 0-15,0 0 2 0,0 0-1 0,0 0-2 16,0 0 1-16,0 0-4 0,0 0 4 0,0 0 2 0,0 0-1 16,0 0 1-16,1-1-1 0,-1 1-1 15,0 0 0-15,0 1 0 0,0-1 3 0,0 0-1 16,0 0 1-16,1-1-2 0,-1 1 1 16,0 1-1-16,0-1 1 0,-1 0 3 15,1 0-2-15,0-1-1 0,0 1-1 16,0 0-3-16,0 1 1 0,0-1 3 0,0 0-2 0,-1 0 2 0,2-1-2 15,-1 2-2-15,0-1 2 0,-1 0-1 16,1 0-1-16,0 0 3 0,0 0-2 0,0-1 1 16,0 1 1-16,0 0-2 0,0 0 1 0,0 0 1 15,0 1 0-15,0-1 0 0,0 0-1 0,0 0 0 16,0 0 1-16,0 0 1 0,0 0 1 0,0 0 2 16,0-1 0-16,0 1-2 0,-1 0 0 15,1 0 1-15,0 0 0 0,0 1 2 16,0-1-3-16,0 0-1 0,0 0-1 0,0-1-3 0,0 2 1 0,0-1-2 15,0 0 1-15,-3 0 0 0,3 0-1 16,0-1 1-16,0 1-1 0,0 0 3 0,0 1 1 16,0-1 1-16,0 0 0 0,0 0 1 15,0-1 0-15,0 1 0 0,0 1 1 0,0-1 0 16,0-1 2-16,0 1 0 0,0 0-1 0,0 0-2 16,0 0 0-16,0 0-1 0,3 1-1 15,-3-1 2-15,0 0-1 0,0-1 1 16,0 1-2-16,-3 0-2 0,6 0 2 0,-3 1-3 15,0-1 1-15,0 0-1 0,-3 0-1 0,3-1-2 0,0 2 0 16,0-1 1-16,0 0 1 0,0 0 1 0,3-1 0 16,-3 1-3-16,0 0-1 0,0 1-1 0,-3-1 0 15,3 0 1-15,0 0 1 0,0 0 2 16,0 0-1-16,0 0 1 0,3-1-1 0,-3 2 0 16,0-1 1-16,0 0 2 0,0 0 0 0,0 0 0 15,0 0-1-15,0 0-1 0,0 0 1 16,0 0-1-16,0 0 1 0,0 0 1 0,0 0-3 15,0 0 1-15,0 0 0 0,0 0 2 16,0 0 1-16,0 0 2 0,0-1 0 0,0 1-2 0,0 0 2 16,0 1-2-16,0-1 2 0,0 0 2 15,0 0-1-15,0-1 0 0,0 1-2 0,0 0 0 0,0 0 0 16,0 1-1-16,0-1 0 0,0 0-1 16,0 0 0-16,0-1-1 0,0 1-2 15,0 0 2-15,0 0-1 0,0 1 1 0,0-2 2 16,0 1-3-16,0 0 1 0,0 0 0 15,0 1 0-15,0-1 2 0,0 0 1 0,0 0 1 0,0-1 0 16,0 1-3-16,0 0 1 0,0 0-1 0,0 1 1 16,0-2-1-16,0 1-2 15,0 0-1-15,0 0-3 0,-3 0-3 0,3 0-1 0,0 0-1 16,-1 0-3-16,1 0 1 0,0 0 0 0,0 0-1 16,0 1 1-16,0-1 2 0,0 0-2 0,0 0 1 15,0-1 0-15,0 1-2 0,0 1 2 0,1-1 0 16,-1 2 3-16,0-2 2 0,0-2 2 15,0 2 4-15,0 0-1 0,0-1-1 0,3 1 2 16,-3 1 0-16,0-1 1 0,0 0 2 0,0 0-1 16,0-1 1-16,0 2 1 0,0-1 0 15,0-1 0-15,0 1-1 0,0-1-4 0,0 1-2 16,1 0-4-16,-1 0-4 0,0 1-3 0,0-1-3 0,0 0-1 16,0 0-2-16,1-1 2 0,-1 1 0 15,0 0 4-15,0 0 4 0,0 1 4 16,0-1 4-16,-1-1 4 0,1 1 1 0,0 0 4 15,-1 0-3-15,1 0 1 0,0 1 1 0,0-1-4 16,0-1 5-16,0 1-2 0,0 0 0 16,0 0-1-16,0 0 1 0,0 0 0 0,0 1 2 0,0-2 0 15,0 1-1-15,0 0 0 0,0 0 0 0,0 0 0 16,0 0 3-16,0 0 0 16,0 0 1-16,0-2 1 0,0 2-3 0,0 0 1 0,0 0-1 15,0 0-2-15,0 0 3 0,0 0-3 0,0 0 4 16,0 0-1-16,0 0-2 0,0 0 2 15,0 0-2-15,0 0 1 0,0 0-1 0,0 0-3 16,0 0-1-16,0 0-3 0,0 0 1 0,0 0 1 16,0 0 1-16,0 0 3 0,0 0-4 0,0 0 1 15,0 0-1-15,0 0-1 0,0 0 4 16,0 0 2-16,0 0 1 0,0 0 5 0,0 0-4 16,0 0 1-16,0 0-2 0,0 0-2 0,0 0 0 15,0 0 0-15,0 0-6 0,0 0-4 0,0 0 3 16,0 0 1-16,0 0 2 0,1 0 3 15,-1 0-4-15,0 0-3 0,0 0 0 0,0 0-3 16,0 0 5-16,0 0 0 0,0 0 2 0,0 0 3 16,0 0-7-16,0 0 1 0,0 0-2 0,0 0-4 15,0 0-1-15,0-1-10 0,0 1-16 16,0 0-16-16,-1 0-33 0,1 0-36 0,0 0-48 0,0-2-59 16,0 2-73-1,0 0-90-15,0 0-121 0,0 0 404 0,1 2 108 0,1-1 0 16</inkml:trace>
  <inkml:trace contextRef="#ctx0" brushRef="#br0" timeOffset="83650.033">20863 5220 1105 0,'-4'-12'88'0,"-1"0"14"0,0-2-3 0,2 7-13 16,1 5-15-16,2 0-38 0,2 2-37 0,-1 0-21 16,-1 2-31-16,1-2-30 0,-1 1-45 0,1 1-3 15,-1 3 57-15,4 7 55 0,1 6 65 16,1 12 29-16,4 3-15 0,-3 6-7 0,2 5-6 0,1 9 0 15,-1 2-10-15,1 4-9 0,0 3-2 16,-1 1-5-16,-2 3-3 0,-2 0 2 0,4 1-6 16,-5-4-5-16,2-8-1 15,-4-11-3-15,3-8 0 0,-2-12 3 0,-2-6 3 16,-1-8 42-16,0-6 64 0,0-6 69 0,0 1 37 0,0-3-35 16,-1-7-65-16,-2-10-78 15,0-18-50-15,3-14-10 0,3-9-5 0,1-9 2 0,5-1 9 0,-4-6-4 16,2-1 4-16,-3-3 6 0,0-1-1 0,-3 3 9 15,0-2 2-15,1 5 1 16,0 4 6-16,-1 5-1 0,1 9-1 0,0 6-1 16,0 6 0-16,3 12 3 0,0 6 4 0,2 8 3 15,0 3-3-15,-1 4-10 0,0 4-16 0,0 4-15 16,2 4-11-16,2 0 0 0,2 2 5 16,6 5 8-16,1 1 3 0,-1 6 4 0,2 0 3 15,-1 5 0-15,-1 2 6 0,2 3 3 0,-1 3 4 16,0 3 3-16,-2 3 1 0,0 3 0 0,-1 0-4 15,-4-1-5-15,3 3 3 0,-3 0 3 16,-1 1 2-16,-4-5 2 0,-1-2-1 0,-1-10-3 0,-2-5 9 16,-2-9 20-1,-1-5 23-15,0-1 34 0,1-1 26 0,-1-3-21 0,0-3-28 0,3-12-37 0,3-7-40 16,2-12-5-16,4-1-2 16,5-2 0-16,3-2 7 0,2 1-2 15,0 2 2-15,2 1-2 0,0 7-1 0,1 8 8 16,2 6 3-16,-6 4 3 0,-3 6-1 0,-3 4-6 0,-3 1-4 15,2 2-3-15,-3 2-2 0,-3 2 3 16,0 2 6-16,0 2 6 0,2 7 7 0,-1 2 6 0,-3 3 4 16,1 8 0-16,1 1 0 0,-3 7-2 15,3 4-3-15,-2 1-1 0,-2 1 0 16,3 3-1-16,-4-2 1 0,5 2 0 0,-1-4-1 16,-2-1-1-16,1-2-5 0,-2-2-7 0,4-2-19 15,-2-1-37-15,0-2-67 0,2-4-93 0,4-2-124 16,-1-5-250-16,6-5-227 0,3-5 521 15</inkml:trace>
  <inkml:trace contextRef="#ctx0" brushRef="#br0" timeOffset="84004.9817">22369 5174 1329 0,'-4'-4'955'16,"2"-5"-801"-16,0 3-42 0,0 5-57 15,1 1-51-15,-2 2-39 0,2-2-30 16,1 0-25-16,-2 3 21 0,-3 1 19 0,-3 8 27 15,-3 3 30-15,-5 3-8 0,2 4 2 0,-1 0-4 16,3 1-2-16,-1 2 2 0,1-1 1 0,-1 2 2 16,3 1 1-16,6-1-3 0,2-1-1 0,6-1 0 15,5-1-1-15,1-1 6 0,8-1 1 0,3-5 3 16,3-7 3-16,9-5 0 16,3-8 0-16,6-4 1 15,-2-7-1-15,1-5 0 0,0 1 3 0,-5-5 3 16,-6 1 6-16,-6 0 9 0,-12-1 1 0,-4 2-9 0,-8-1-12 0,-9-2-16 15,-2-2-6-15,-9 0 0 0,-3-1 4 0,-5 2 2 16,-1 3 3-16,-3 4 4 16,0 7 4-16,-1 5 2 0,-2 2 2 0,3 5-2 15,-1 5-3-15,3 3-4 0,2 6-3 0,0 0-4 0,6 6 0 0,-1 1 0 16,3 1-3-16,6-2 0 0,5-3-9 16,7-1-8-16,7 1-24 0,8-6-78 15,14 0-177-15,6-6-561 0,13-4-142 16</inkml:trace>
  <inkml:trace contextRef="#ctx0" brushRef="#br0" timeOffset="84483.7939">23174 5086 3056 0,'-8'-4'-7'0,"0"3"-27"0,-2 1-21 0,-1 3-19 16,1 7-10-16,-2 5-5 0,-2 5 7 0,0 1 21 15,1-1 22-15,-1-1 23 0,-1 0 10 16,3 0 6-16,-3 1 0 0,-1-2 0 0,-4-1-1 16,3 1-1-16,2 2-1 0,-2-3 0 15,4 1 0-15,1 1 2 0,0-1-1 0,5 0 0 16,1-3-2-16,4-3-2 0,3-2-2 0,4-4-6 16,0 1 0-16,5-3 5 0,1-3 7 0,5-1 10 15,-1-4 7-15,6-5 3 0,2-2 2 31,0-6-3-31,0-4-4 0,2-5 1 0,-1-1-1 0,-2-3 2 0,3-4 2 16,-7-2 2-16,0-6 0 0,-1-3 4 0,-5-4-2 0,-2-1-4 16,1-4-1-16,-1-3-3 0,-2-1 2 0,0 0 0 15,-2-1-2-15,1-1 1 0,-5-2-5 0,4 1 0 16,-3 2 9-16,-1 7 1 16,-1 2 5-16,0 6 8 0,-2 7-6 0,0 7 1 0,-1 6-4 15,1 6-6-15,-1 5 0 0,-2 6-4 0,2 3-8 0,2 4-9 16,0 0-20-16,-1 0-27 0,1 3-10 0,-1 3 5 15,-5 5 16-15,2 8 24 0,-6 8 15 16,-1 5 2-16,0 8 2 0,-4 2 1 16,3 5-1-16,2 0 1 0,0 4-3 15,2 1 0-15,3 2 0 16,3 3-2-16,3 0 0 0,2 2-5 0,7 0-13 0,2 1-30 0,4 0-51 16,6 0-86-16,0-3-155 0,6-1-400 0,4-6-588 0</inkml:trace>
  <inkml:trace contextRef="#ctx0" brushRef="#br0" timeOffset="85456.331">23581 5093 2213 0,'-10'-3'83'0,"-1"-1"-45"0,-1 2-32 16,2 0-20-16,8 2-10 0,2 0-18 0,2 0-30 15,3-1 17-15,4-1 21 0,6-1 28 0,7-5 39 16,2-3-10-16,8-4-14 0,4-3-16 0,-2-2-17 15,-2-3-5-15,2 1-11 16,-4-3-1-16,-5 0 11 0,2 0 4 0,-8 1 19 0,-5 1 11 16,-6 3 9-16,-6 3 7 0,-3 2-9 0,-5 4-17 15,0 3-20-15,-7 2-13 0,-2 4-1 0,-4 4 13 16,-1 6 18-16,0 4 8 0,0 5 8 16,1 2 2-16,-1 6 2 15,3 5 6-15,-7 4-6 0,7 6 4 16,1 1 0-16,2 0-3 0,4-4 5 0,3 2-2 15,5 0-1-15,4-2 9 0,5-2 2 0,3-1 1 16,5-5 2-16,5-4-1 0,8-5 2 0,2-5 4 0,3-5-4 0,8-7-2 0,1-6-1 16,14-10-3-16,-2-4 1 0,2-9 1 15,1-5-3-15,0-6 3 0,-6-5 5 16,-8-4-1-16,-4-5 4 0,-8-4-5 16,-4-4-10-16,-4-8-6 0,-4-4-9 0,-5-4-3 0,-3-2 1 0,-2-1 2 15,-2-5 3-15,-4 0 0 0,-3-1 4 16,0 2 4-16,-3 1 8 0,-2 6 5 0,2 3 6 15,0 4-3-15,-2 10-7 0,4 6-3 0,1 11-5 16,-1 7-2-16,1 7 0 0,-2 7-1 0,0 1-2 16,-2 6-4-16,3 3-1 0,-1 5-4 15,1 3-8-15,0 1-19 0,0 2-37 0,-1 2-5 16,-2 5 8-16,-5 11 22 0,-2 10 38 0,-2 12 7 16,-6 9 5-16,0 7 6 15,0 10 0-15,1 7 1 0,3 6-3 16,-3 4-8-16,8 2 3 0,5 0 1 0,1 0-1 15,8-1 2-15,0-3-5 0,8-7 1 0,7-5 3 0,3-8-4 16,9-10 7-16,7-9 1 0,8-11 3 0,5-9 11 0,3-10-6 16,6-10 0-16,-1-11-2 0,-4-8-8 15,5-10 6-15,-5-7-4 0,0-7-6 0,-4-4-4 16,-7-8-10-16,-1-7-7 0,-5-7-5 16,-7-4 2-16,-1-7-1 0,-2-6 4 0,-6-1 4 15,0-4 1-15,-4 5 7 0,-3 0 3 0,-6 4 5 0,-3 7 3 16,-4 9-4-16,-1 10 1 0,-2 9 1 15,-1 7-1-15,-3 5 4 0,0 5-1 16,-3 6-3-16,4 7-1 0,0 2-7 0,0 6-6 16,3 5-6-16,0-1-16 0,1 4-32 0,-1 0-8 15,-2 8 6-15,-3 9 16 16,-4 9 35-16,-8 12 13 0,1 7 3 16,-6 7 3-16,1 7-5 0,-2 6-1 0,0 5-1 15,1 4-2-15,1-1 2 0,1 4 4 16,5 2-3-16,6-3 8 0,5 1-5 0,9-5 0 0,7-10-1 0,9-8-5 15,7-13 8-15,7-11 4 0,7-11 6 0,10-10 9 0,1-11 1 16,3-8 4-16,0-10-2 0,1-6 1 0,-8-5-7 16,1-6-3-16,-6-3-3 0,-6-5-9 15,-4-4 2-15,-5-1-5 0,-8-5-1 16,-7 1 6-16,-2 4-6 0,-6 10 2 0,-4 12 2 16,-4 8-11-16,-5 5 2 0,-2 6-9 0,-1 5-6 15,-1 3 0-15,-5 5 1 0,-2 8 2 16,-1 5 6-16,-1 5 1 0,0 5 3 0,2 1 1 15,4 3-2-15,2-2 0 0,8 0 3 0,4 3-2 16,3-1 2-16,5 1 6 0,5 0-10 0,6-3-18 16,4-4-40-16,1-4-79 0,8-4-115 0,2-3-232 0,7-3-511 15,-1-2-7-15</inkml:trace>
  <inkml:trace contextRef="#ctx0" brushRef="#br0" timeOffset="85633.5678">25878 4100 2602 0,'-3'-15'26'0,"-4"-1"-10"0,1 2-14 15,4 9-50-15,3 3-144 0,0 6-139 16,3 0-184-16,3 4-306 0,1 5 83 0,6 1 738 0</inkml:trace>
  <inkml:trace contextRef="#ctx0" brushRef="#br0" timeOffset="86393.3841">25972 4199 652 0,'-9'-12'526'0,"-3"-1"-131"0,-2-5-110 0,4 3-56 0,2 3-41 0,1 0-30 16,2 2-26-16,4 3-25 0,1 1-24 0,2 3-34 15,2 1-44-15,3 0-21 0,5 1-16 0,8 1-2 16,11 2 16-16,4 5 5 0,5 6 1 16,1 3 4-16,3 2 1 0,-1 6-10 0,0 1-11 15,-7 3-17-15,-6-1-25 0,-10 2-8 0,-5-2 0 16,-7 0 11-16,-7-1 19 15,-8 5 16-15,-6-4 19 0,-4-4 19 0,-4-7 18 16,1-8 28-16,-3-8 23 0,3-5 26 16,3-8 16-16,1-5 2 0,4-3-10 0,1-5-20 0,5-3-21 15,5-3-20-15,1-3-14 0,5-4-8 0,5 0-11 16,2-3 0-16,6 4-4 0,2 4-4 16,0 7 0-16,2 8-5 0,-2 7-5 15,1 1-1-15,-2 8-9 16,1 3 0-16,-2 4-2 0,2 7 0 0,-1 3 4 0,1 6 1 0,-3 8 2 0,-2 4 0 15,-2 5-2-15,-5 2 2 0,-2 2 0 0,-2 5-3 16,1-3-4-16,0 9-13 0,3-4-24 16,4 4-34-16,-1-4-45 0,7-4-15 15,0-9 11-15,7-11 35 0,10-14 48 0,9-14 29 0,3-10 18 16,5-9 5-16,-1-7 9 0,-2-2 4 0,-4-3 2 16,0-5 8-16,-7-3 0 0,0-2-4 0,-6-4-4 15,-3 3-2-15,-6 7 18 16,-1 8 29-16,-9 10 33 0,-5 8 15 15,-5 8-15-15,-4 1-35 0,-1 4-45 0,2 2-44 0,-4 0-8 0,-3 4 6 16,-5 9 11-16,-4 7 25 0,-5 5-4 0,1 2 0 16,0-1-2-16,4 1 1 0,5 2 1 15,1-4 3-15,5-6-1 0,0-6-1 16,5-6 2-16,1-6 12 0,0-2 24 0,2-2 29 16,-2 2 28-16,-1-3 3 0,1-6-26 0,1-6-29 0,1-9-31 15,2-2-13-15,-1 0 0 0,3-2-1 16,-2 2-2-16,3-5-6 0,3 0-3 15,-1 3-6-15,3 6-8 0,-4 9-7 0,-1 6-10 0,-2 5-1 16,-1 3 6-16,1 8 11 16,3 3 11-16,0 11 10 0,0 7 7 0,-2 8 2 0,-3 7-4 0,-2 8 4 15,-3 6-1-15,-3 5 0 0,-2 3 5 16,0 1-5-16,-4 8 1 16,-3 0 3-16,-3 3-1 0,-4 4 1 0,0-3 0 15,-3 2-3-15,-5-3-1 0,1 1 1 0,-8 0-4 16,-6-3 4-16,-4-2 2 0,-8 0-1 0,-5-3 7 0,-8-2-6 15,-5-5 3-15,-2-5 6 0,-4-11 1 16,3-12 11-16,8-18 16 0,13-15 11 0,14-20 5 0,13-13-15 16,11-15-23-16,13-10-22 0,15-16-10 15,16-10-7-15,17-15-5 0,22-3-9 0,17-2-15 16,12 5-3-16,9 11-1 0,-5 11-1 0,-3 19 2 16,-9 17-23-16,-10 15-48 0,-12 11-110 0,-17 9-218 15,-15 4-495-15,-20 7-15 0</inkml:trace>
  <inkml:trace contextRef="#ctx0" brushRef="#br0" timeOffset="86902.1185">20606 7181 1070 0,'-9'3'177'0,"1"-1"-136"0,-1 0-95 0,12-2 7 0,8 1 34 16,7-1 59-16,10 0 70 0,9-1 11 0,11-4 16 15,5-4 7-15,12-5 3 0,11-3-13 16,15-4-20-16,11-6-25 0,11-7-23 16,15-3-11-16,10-6-11 0,19-4-5 0,9-6-6 15,17-6-7-15,11-4-8 0,14-2-3 16,9-5-4-16,13 0-2 0,9-1 0 0,3-3-5 0,4-2-1 16,7 2-5-16,-3 3 1 0,-4 7-1 0,-4 7 0 15,-15 6 1-15,-8 6 4 0,-12 9 0 16,-14 1 1-16,-17 12 0 15,-13 6-4-15,-18 2-1 0,-19 4-2 0,-12 2-3 16,-15 2 3-16,-11 3 0 0,-14-2 1 0,-10 3-1 0,-12 1 1 0,-8 1 0 16,-9-1-2-16,-8 1 2 0,-3-1-2 15,-6 2 3-15,-3 0-1 0,-2-2-1 0,-6 2 2 16,-1 0 0-16,-3-1 2 0,-2 1 5 0,-2 0 4 16,1 0 0-16,-1 1-6 0,-1-1-19 0,0 0-27 15,-2-1-62-15,-1-2-105 0,-2-4-206 0,-6 1-559 16,-5-2-168-16</inkml:trace>
  <inkml:trace contextRef="#ctx0" brushRef="#br0" timeOffset="87400.3751">27282 4020 1 0,'2'-15'0'0,"1"-4"331"16,1-4 12-16,-3 6-84 0,-1 6-66 0,0 2-63 15,-3 3-45-15,0 2-40 0,-1 0-24 16,-5-1-16-16,-3-2-3 0,1 3-4 0,-6 0-11 15,0 1-7-15,-4 3-1 0,-4 2 5 16,0 3 7-16,-4 6 6 0,1 3 10 16,-6 6 7-16,-2 5 11 0,-3 5 7 0,1 8 8 0,-3 1-3 0,6 4 1 15,2 2-4-15,7 1-11 16,5-1 5-16,5-1-5 16,6-1-1-16,6 2 4 0,9-6-3 0,6 0-1 15,7-4-5-15,8-4-28 16,9-7-70-16,7-8-154 0,10-3-450 15,8-8-44-15</inkml:trace>
  <inkml:trace contextRef="#ctx0" brushRef="#br0" timeOffset="136872.411">6430 10144 1 0,'-13'-12'0'0,"-2"-5"0"0,-5-1 300 0,10 6 152 16,5 5-91-16,3 2-114 0,2 3-71 16,0 1-61-16,1 2-40 0,0-1-53 0,-1 2-74 0,0-2-54 15,0 1-36-15,1 4 43 0,5 6 88 16,-2 9 62-16,5 7 46 0,1 10-13 0,0 4-20 16,0 11-12-16,1 5-9 0,1 7 2 0,2 6-6 15,1 6-6-15,4 3 2 0,0 5-2 16,3-1-4-1,0 3 3-15,4-3-5 0,-3 2-8 0,3-5-4 16,0-3-7-16,2-8-5 0,-5-6 0 0,-2-10 9 16,-2-8 10-16,-8-11 6 0,-2-6 3 15,-4-13-4-15,-2-6 22 0,-3-6 45 0,0-2 54 0,0-1 45 16,-1-2-34-16,-5-8-52 0,-3-10-66 0,-3-12-54 0,-9-16-6 0,2-9 1 16,-2-12 4-16,0-10-3 0,1-5 0 15,-2-9-2-15,-2-4 0 0,0-4 14 16,1-5 7-16,-4 1 5 0,3-2 6 0,-4 2-5 15,7 3 1-15,-1 4-1 0,3 5-1 0,0 2 2 16,8 5-7-16,2 2-1 0,6 4-6 0,3 1-5 0,4 7 0 16,5 5-9-16,10 6-3 0,1 7-6 15,3 8-1-15,6 10-3 0,5 8-2 0,1 3-1 16,5 9-2-16,2 5 2 0,2 5-1 16,6 6 6-16,2 7 3 0,3 4 0 15,-4 5 8-15,1 8 0 0,-3 3-2 0,-3 5 1 0,-6 8-8 0,-5 2-4 16,-10 5 12-16,-5 6 4 0,-8 2 7 15,-4 9 7-15,-8 2-2 0,-4 4 3 16,-10-1 8-16,-1 1 6 0,-8-2 6 0,-5-3 2 0,-8-2 3 16,-5-8 0-16,-1-5 2 0,2-9 7 15,-2-11 7-15,2-8 10 0,2-7 10 16,3-7 3-16,-4-7 7 0,8-7-12 0,-2-6-10 0,4-6-11 16,3-1-17-16,5-4-5 0,4-3-8 15,2-2-5-15,4 5-4 0,4-1 1 0,4 10 5 16,2 3-6-16,1 5-12 15,0 6-26-15,1 0-23 0,1 3 3 0,6 4 11 16,4 1 24-16,6 4 19 0,0 6 3 0,3 3 3 0,0 4-3 0,2 5 0 16,5 4 1-16,2 3-2 0,1 5 4 0,2-1-2 15,1 2 1-15,2 3 2 0,4 3-4 0,0 1 3 16,2 3-2-16,4 4 0 16,-1 3-15-16,1 0-61 0,0 3-69 0,1 1-113 15,-1 4-267-15,1-1-387 0,-6-2 223 0</inkml:trace>
  <inkml:trace contextRef="#ctx0" brushRef="#br0" timeOffset="137278.9996">7313 10686 2587 0,'-11'-19'59'0,"0"-5"-42"0,-2 0-19 15,8 13-24-15,10 6-17 0,7-4-10 16,7-2 4-16,11-5 14 0,6-4 3 0,13-3-4 15,3-2-11-15,6-3-6 0,1-1-19 0,-5-1-11 16,5-3 3-16,-6 2 7 0,-2-2 22 0,-10 1 22 16,-3 4 18-16,-9 1 10 0,-8-1 12 15,-8 6 11-15,-11 1-2 16,-6 4-19-16,-12 5-22 0,-8 2-23 0,-8 5-12 16,-10 5 11-16,-7 4 36 0,-4 4 33 0,-4 3 35 0,4 3 36 15,-2 1 10-15,3 2 9 0,7 1-2 16,3 3-17-16,5 2-14 0,12 0-22 0,4 4-19 0,7 0-14 0,6 5-7 15,5 7-2-15,5 5 1 0,5 3 3 16,3 4-4-16,8 2-1 0,6 1-5 16,7-3-7-16,9-2-1 0,2-7-2 0,8-4 4 15,6-7 6-15,0-7-2 0,10-6 3 0,1-9-1 16,2-9-3-16,3-5 5 16,-8-7 1-16,0-5 2 0,-13-5-1 0,-5-4-5 0,-2-2-5 0,-9-3-12 15,2-2-18-15,-12-4-36 0,-6 0-54 16,-7-2-84-16,-3 1-190 0,-9 0-461 0,0-1-335 15</inkml:trace>
  <inkml:trace contextRef="#ctx0" brushRef="#br0" timeOffset="137491.5088">8304 10280 1848 0,'1'5'182'0,"0"4"-172"0,1 4 43 16,5 9 35-16,2 2 4 0,3 1-12 0,6 2-24 15,2-2-25-15,5 3-10 0,5-1-7 16,0-1-1-16,2 2-4 0,-2 1-8 16,1 0-19-16,-2 4-30 0,-7-2-42 0,-2 0-70 15,-2 1-71-15,-6-2-115 0,-4 0-300 0,-6 1-312 0</inkml:trace>
  <inkml:trace contextRef="#ctx0" brushRef="#br0" timeOffset="137653.8295">8274 9574 3131 0,'-18'-24'8'0,"-3"0"-9"0,1 1-13 0,10 16-59 0,10 7-118 16,3 4-80-16,5 9-82 0,2 9-86 15,4 11-178-15,4 10-266 0,4 7 587 0</inkml:trace>
  <inkml:trace contextRef="#ctx0" brushRef="#br0" timeOffset="138095.1129">8499 10293 3086 0,'-21'-43'15'16,"3"4"-2"-16,-2-3 0 0,16 16-4 0,5 9-16 0,7 1-13 15,7-4-11-15,13 0 1 0,7-1 13 16,11-3 5-16,6 4 6 0,3-1-2 0,4 4-7 0,-2 4-3 16,-3 9-6-16,-4 6 3 0,-7 7-1 15,-2 4 2-15,-6 5 4 0,-5 3-7 16,-7 6 3-16,-5 3 2 0,-5 6 3 0,-2 0 7 16,-7 3 1-16,-1 0 7 0,-6-1-3 15,-1 0 2-15,1-4 5 0,-5-2-2 0,0-7 4 16,5-7-1-16,-3-8 4 0,4-4 11 0,2-3 10 15,0-3 19-15,0 0 18 0,0-1 0 0,0-3-17 16,-2-7-23-16,-2-7-26 0,-1-9-16 0,3-6 4 0,2-8 2 16,2-4 6-16,3-7 1 0,1-4-3 15,3-4 1-15,6-3-1 0,0 0 1 0,5 3 7 16,0 5 1-16,0 8 1 0,1 15 0 16,-6 9-7-16,2 11-3 0,0 3-7 0,-2 7-5 15,5 5-2-15,3 8 0 0,3 8 4 0,-1 11 5 16,-1 7 4-16,-1 10 7 0,-1 8 1 0,4 3 2 15,-5 3-3-15,-1 2-1 0,-1 4 1 0,-4 1-4 16,3-1-1-16,-3-5-10 0,2-5-14 16,-1-8-21-16,-1-10-45 0,5-8-38 15,-2-9-37-15,4-9-37 0,0-8-37 0,6-10-181 0,2-9-359 16,0-10-41-16</inkml:trace>
  <inkml:trace contextRef="#ctx0" brushRef="#br0" timeOffset="138382.333">10157 9043 2587 0,'-21'-5'20'0,"-6"2"-13"0,-7 5-3 0,4 17 0 0,3 12 4 0,1 7-1 15,-1 12-1-15,5 5 0 0,2 9 0 16,8 8 2-16,3 2 1 0,7 6-2 0,9 3 3 15,6 0 1-15,7 4 2 16,7-10 0-16,8-2-2 0,4-7-1 16,2-8-5-16,3-6 1 0,3-4-1 15,-2-4 1-15,-2-3 1 0,-3-7-3 0,-5 0-3 0,-9-6 0 0,-2-3-3 0,-9-2-5 0,-2-5-30 16,-6-3-51-16,-7-3-57 0,-3 0-67 0,-8-3-95 16,-7 1-218-16,-7-4-321 15,-9-5 234-15</inkml:trace>
  <inkml:trace contextRef="#ctx0" brushRef="#br0" timeOffset="138738.3263">9815 10223 1236 0,'-9'-12'383'0,"-2"1"-35"0,0-4-118 0,8 4-100 0,4-1-72 15,8-4-48-15,8-2-19 16,9-5 6-16,9-6 12 0,8-1 2 0,7-5-2 0,5 2 1 16,2-1-5-16,2 0-3 0,-5 2-2 15,-4 1-4-15,-1 5 0 0,-8 4-1 0,-4 2-2 16,-6 5-1-16,-7 4-5 0,-5 3-6 15,-8 3-16-15,-2 4-26 0,-6 2-21 0,-4 4 8 16,-5 6 23-16,0 8 39 16,-5 8 37-16,-7 11 9 0,-3 6 1 0,-1 7-4 0,-1-2-8 15,8-2-4-15,0-4-6 0,8-2-7 0,6-4-2 0,5-5-1 16,5-3 0-16,6-7 10 0,2-5 7 0,10-8 8 16,4-5 5-16,5-7-1 0,8-4 1 15,1-12 0-15,1-6 0 0,-3-8-2 0,-3-7-5 16,-7-2-3-16,-7 1-5 0,-9-3-5 0,-7 1-17 15,-10-4-23-15,-9-1-25 0,-4-4-33 0,-9 0-14 16,-7 2-6-16,-4 3 3 0,-5 6 23 16,-3 7 9-16,-2 11 1 0,-2 12-1 15,1 10-8-15,1 10 3 0,0 8 10 0,3 7 6 16,4 4 9-16,5 6-16 16,9 0-69-16,8 2-193 0,7-1-224 0,8 3 137 0,9-2 415 0</inkml:trace>
  <inkml:trace contextRef="#ctx0" brushRef="#br0" timeOffset="139025.1196">10580 9928 1 0,'21'-21'169'0,"6"-8"342"16,8-9-57-16,-4 5-32 0,-3 5-102 16,-2 3-87-16,2 2-59 0,2 3-74 0,2 4-23 0,-2 2-18 15,2 5-20-15,1 2-15 0,1 5-11 16,1 6-8-16,3 1 1 0,2 6-5 16,-2 3-3-16,-2 2-1 15,-3 5-9-15,-4 1-3 0,-2 4-9 0,-6 4-4 0,-8 5-2 0,-7 0-14 0,-9 1-1 16,-9 1-1-16,-10 2 5 0,-3 3 18 15,-7-4 13-15,-3-5 15 0,0-8 19 16,0-11 25-16,4-9 13 16,0-13 1-16,1-7-1 0,1-9-21 0,3-9-14 15,4-3-7-15,7-9-14 0,1-7 0 0,5-8-6 0,4-3-7 0,8-9 0 0,4 1-9 16,7 0 0-16,5 4 0 16,5 5-4-16,6 10-1 0,1 6-5 0,5 10-9 15,1 5-9-15,-1 9-7 0,1 8-41 0,1 7-141 16,0 7-391-16,2 6-816 0</inkml:trace>
  <inkml:trace contextRef="#ctx0" brushRef="#br0" timeOffset="140496.8856">11662 9382 1 0,'-11'-10'0'0,"-8"1"0"16,-1-4 0-16,0 3 0 0,6 5 0 0,2 1 0 0,0 3 178 16,4 2-8-16,2 1-5 0,1 7-3 15,-3 2 1-15,0 8 17 0,-3 8 3 0,0 6-16 16,-1 6-12-16,1 5-28 0,-3 2-29 0,4 4-22 15,4 0-23-15,0-1-15 0,6-2-7 16,0 1-4-16,7-5-5 0,3-2 1 0,4-7 0 16,7-4-2-16,5-5 3 0,4-2 1 15,6-6 3-15,5-2 3 0,8-5-5 16,3-4-22-16,6-2-63 0,2-4-125 16,-1-3-290-16,-1-1-424 0,-4-3 313 15</inkml:trace>
  <inkml:trace contextRef="#ctx0" brushRef="#br0" timeOffset="140833.9729">12048 9571 2583 0,'-13'-11'155'0,"-4"0"-159"16,3 1-22-16,7 10-17 0,3 8-5 16,3 5 2-16,2 3-1 0,4 2-12 0,4-2-1 15,6-5 5-15,6-3 17 0,6-5 21 0,4-4 15 16,7-9 6-16,2-1-2 0,2-9 2 15,0-4-6-15,2-2-5 0,-4-2-7 0,-4 3-18 16,-5-2-17-16,-6-2-7 0,-3 2-5 0,-8-3 8 16,-5 3 16-16,-3 2 17 0,-10 1 11 0,-2 5 2 15,-7 5 8-15,-3 4 2 0,-2 5 11 16,-4 4 18-16,-3 4 2 16,1 5 4-16,-5 4-8 0,1 6-1 15,2 6 6-15,-2 4 1 16,3 2 3-16,4 5-4 0,2 3-3 0,3-1-1 0,6 0 4 15,4-1 1-15,3-2-10 0,6-2-4 0,4-2-7 0,7-3-4 0,8-5 7 16,6-3 3-16,8-5 5 0,11-4 8 0,6-3-10 0,9-3-6 16,10-4-8-16,2 0-15 0,9-3-16 0,-1 1-52 15,-2-2-87-15,-8-1-120 0,-6 0-318 0,-13-1-517 16</inkml:trace>
  <inkml:trace contextRef="#ctx0" brushRef="#br0" timeOffset="141264.6705">14332 8779 1 0,'-1'-2'0'15,"0"-1"0"-15,1 0 0 0,0 3 0 0</inkml:trace>
  <inkml:trace contextRef="#ctx0" brushRef="#br0" timeOffset="141511.9553">14429 9208 1 0,'2'-4'0'0,"1"-2"0"16,0 0 0-16,2 4 0 0</inkml:trace>
  <inkml:trace contextRef="#ctx0" brushRef="#br0" timeOffset="141829.5039">14408 8804 2533 0,'-6'-25'47'0,"-5"-4"-24"0,3-2-4 0,6 16-20 16,3 9-31-16,2 0-22 0,5 1-9 15,3 0 6-15,0 2 25 0,0-1 15 0,1 3 0 16,-4-1 0-16,1 2-5 0,-6 0 0 16,3 2-2-16,-4-1-2 0,-1 1 0 0,0 2 3 15,0 0 7-15,1-1 6 0,-2 4 8 0,0-2 8 16,-2 3-2-16,0 3 0 0,1-2-2 0,-2 1-6 16,-3-1 9-16,5-3-3 15,-1-3 2-15,2 1 0 0,0-4-11 0,0 0-6 16,1 0-12-16,0 0-18 0,-1 0-7 0,0 0-42 0,2 1-72 15,1 4-154-15,0 0-370 0,-1-1-99 16</inkml:trace>
  <inkml:trace contextRef="#ctx0" brushRef="#br0" timeOffset="142201.2601">14199 9339 1906 0,'-4'-9'714'0,"1"3"-727"0,2-1-21 0,1 2-20 16,1 4-5-16,8-3 21 0,2-3 19 0,12-3 16 16,7-4 7-16,7-5 5 0,3-5 1 0,-3-2 0 15,-1-4 1-15,-1-4 2 0,-1-6 3 16,-3-5 5-16,-2-5-1 0,-5-7 0 0,-4-4-10 16,-8-3-7-16,-3-6-4 0,-3-1-6 15,-10-3 11-15,-3 1-4 0,-8 2-1 16,-4 2 6-16,-4 2-5 0,-6 4 12 0,4 3 15 0,-10 6 7 15,3 6 14-15,2 5-4 0,0 2-9 0,-1 8-8 16,7 3-13-16,-3 5-2 0,4 2-2 16,4 4-3-16,4 2 1 0,0 7-1 15,6 3-3-15,3 5-12 0,1 3-11 0,-2 5-10 0,0 5 0 0,-3 10 13 16,-2 9 7-16,-3 10 15 16,2 7 3-16,-3 8 0 0,4 6 6 0,0 7-6 0,4 5 0 15,5 0-1-15,4-1-4 0,5-1 5 0,9 1 2 16,1-3-1-16,10-2 3 0,5-2-7 15,9-4 0-15,11-8-2 0,7-3 0 16,2-3-2-16,5-6-12 0,0-3-23 0,2-3-59 0,-4-7-70 16,0-3-105-16,-6-7-191 0,-6-7-396 0,-4-4-129 15</inkml:trace>
  <inkml:trace contextRef="#ctx0" brushRef="#br0" timeOffset="142539.3167">14985 8810 2288 0,'-9'-6'95'0,"-1"2"-32"16,0-2-7-16,7 5-21 0,1 1-16 0,4 0-18 16,-1 0-29-16,1-1-26 0,3 1 6 0,0-4 20 15,6-1 23-15,9-3 23 0,8-4 3 16,4-6-6-16,7-2-1 0,-1-4-6 0,-3-1-3 16,-3-1 0-16,-5 1-6 0,-5-3-5 0,-3 1-5 15,-8-1 0-15,-3 0 8 0,-7 2 11 0,-5 4 9 16,-5 5-7-16,-5 4-11 0,0 2-8 15,-8 6-9-15,0 4 9 0,-6 3 7 0,-3 4 8 16,-1 7 8-16,-2 4 5 16,1 3 7-16,2 6-3 0,1 3 0 15,2 4-4-15,5 1-5 0,2 0 3 0,4-1 2 16,4-1-3-16,5-2-4 0,5-1-5 16,3-1-3-16,3-2-1 0,6 3 3 0,7-4 3 0,4-1 2 0,5 0 3 0,6-4-3 15,9 0-6-15,8-4-14 0,5-2-11 0,8-4-32 16,5-6-57-16,-1-4-73 0,2-3-92 15,-9-5-134-15,-1-2-224 0,-6-4-119 16,-4-6 467-16</inkml:trace>
  <inkml:trace contextRef="#ctx0" brushRef="#br0" timeOffset="142857.3525">15815 8527 852 0,'-10'-9'490'0,"-2"-2"-207"16,-6 0-107-16,0 5-87 0,-2 5-25 0,0 1-15 15,-1 3-7-15,-1 4-3 0,-2 2 1 0,0 1 0 16,2 2-2-16,-1 1 1 0,1 4 6 0,-3 0 3 15,4 5-3-15,0 3-6 0,1 3-15 16,2 3-3-16,4 1-7 0,3 4-2 0,3-2-3 16,4 0-8-16,5 0 0 0,4-4-5 0,5 2 2 15,8-7 0-15,2-7-3 0,4-5-5 0,6-8-7 16,1-7-2 0,4-9 7-16,-5-9 3 0,-1-5 4 0,-5-6 2 15,-4-6 1-15,-7-3 4 0,-4 0 0 0,-2-2 2 0,-9 0-2 16,-3 0 1-16,1 4 9 0,-5 4 23 0,0 11 37 15,0 6 19-15,1 9-7 0,4 5-30 0,-3 6-49 16,2 4-24-16,-4 7-3 0,0 11 8 0,0 6 7 16,0 6 1-16,8 2 0 0,3 3-1 0,9-1 0 15,7 0 4-15,8 0-9 16,5-2-43-16,9 1-43 0,6-4-97 16,6-3-129-16,7-2-321 0,-1-9-696 0</inkml:trace>
  <inkml:trace contextRef="#ctx0" brushRef="#br0" timeOffset="143186.6399">16008 8635 2206 0,'-1'-2'26'0,"-3"-2"-53"0,4 1-43 16,5 2-19-16,3-3 20 0,4 1 29 16,10-3 41-16,6-2 19 0,5-3 11 0,1 2 10 15,4 1 1-15,1 2-6 0,-6 2-14 16,1 3-11-16,-7 3-7 0,-8 2-6 0,-1 2-4 15,-8 2 3-15,-5 2-1 0,2 1 6 0,-6 1 10 16,-3 2 10-16,-5 3 10 0,2-2 6 16,-5 2-1-16,-5 0-3 0,3-2-7 0,-1 1-10 15,-4 0-9-15,6-3-1 0,-2 1-1 0,4-6 30 16,2-2 54-16,5-6 17 0,2-6 0 0,0-7-32 16,2-9-62-16,4-11-17 0,3-8-3 0,6-10 2 0,3-4 6 15,4-9-1-15,5 0 1 0,-1-6-1 16,4 0 0-16,2 6-4 15,-3 8 1-15,-2 13-4 0,-8 15-8 0,-6 11-21 0,-5 10-31 16,-5 6-43-16,3 6-90 0,-2 3-135 0,6 8-257 16,-3 5-531-16</inkml:trace>
  <inkml:trace contextRef="#ctx0" brushRef="#br0" timeOffset="143633.265">16560 8307 2802 0,'-3'-25'62'0,"-5"-4"-38"0,5 0-8 0,3 15-14 0,4 10-13 0,11 1-12 16,6 2-9-16,10-1 7 0,7 3 5 0,6 5 4 16,0 6 0-16,2 2 0 0,-3 10-7 15,-2 7-2-15,-6 3-4 0,-6 2-3 0,-4 4 3 16,-6-2 0-16,-6-2 6 0,-7 2 0 15,-4-3 5-15,-8 0 5 0,-3-5 3 0,-4-2 11 16,-3-6 5-16,0-5 10 0,-5-5 14 0,2-4 9 0,-2-6 9 16,3-2 4-16,-1-4-2 15,7-5-3-15,-1-5-5 16,3-6-12-16,0-3-11 0,4-5-8 16,4-3-6-16,2-4-3 0,5-3 3 15,3-2-6-15,8-4 1 0,0-4 0 0,7-2-3 0,2-3 2 0,6 1 0 16,-1 5 4-16,1 5 4 0,-1 6-3 0,1 7 2 0,0 7-4 0,-2 6-6 15,-4 7-3-15,0 8-4 0,-5 5-6 16,2 9 4-16,0 9 8 0,3 10 8 0,-7 9 14 16,2 10 5-16,-3 9-2 15,-3 6 0-15,0 4-4 0,-1 1-9 0,-3-6 1 0,0-2-4 0,3-9-4 16,0-8 6-16,-1-9-7 0,1-11 2 16,-3-7-3-16,3-10-12 0,-6-5-5 0,1-2-27 15,-3-5-81-15,-1-6-218 0,-3-4-667 0,-6-5-400 16</inkml:trace>
  <inkml:trace contextRef="#ctx0" brushRef="#br0" timeOffset="143883.8993">17647 8077 3221 0,'-2'-3'68'0,"-1"0"-61"0,0 1-36 0,4 3-18 0,3 6 5 15,1 5 17-15,3 8 21 0,8 6 9 16,-2 2-1-16,7 2-5 0,-1 2-1 0,3 2-2 16,0 2-3-16,-1-2 0 0,-7-1-6 0,-1-3-2 15,-9-1-4-15,-3-1-12 0,-5-1-9 0,-6-2-15 16,-2-1-27-16,-2 0-40 0,-5-3-75 16,-1-4-117-16,2-3-258 0,0-4-498 0</inkml:trace>
  <inkml:trace contextRef="#ctx0" brushRef="#br0" timeOffset="144004.7897">17921 7334 2433 0,'-2'-6'-93'0,"-5"2"-36"0,-2 4-32 0,4 14-110 15,-2 10-222-15,2 10-341 0,0 10 383 16</inkml:trace>
  <inkml:trace contextRef="#ctx0" brushRef="#br0" timeOffset="144378.0605">17928 8015 2281 0,'-5'-30'150'0,"1"-12"-17"0,0-8-15 0,6 4-45 16,2 7-21-16,6 3-23 0,9-1-20 0,3 4-8 15,8 2-7-15,5 4 2 0,7 3-4 16,2 6-1-16,5 2 1 0,-2 8-6 0,0 6-2 15,0 7 0-15,-2 4-2 0,0 9-3 0,-5 6-3 16,-4 4-1-16,-5 8 2 16,-10 0 4-16,0 9 5 0,-10 3 4 15,-7 1 2-15,-4 3 1 0,-4-1 6 16,-5 0 4 0,2-7-3-16,-2-6 9 0,2-12-3 0,4-9-1 0,-1-9 21 0,4-6 28 0,0-2 48 0,4-5 0 15,-2-6-21-15,4-11-31 0,4-10-41 0,3-5 4 0,2-5 2 16,4-1-2-16,-1-3-4 0,3-2-4 0,1 0-2 15,0 7 8-15,-3 10 10 0,-3 10 4 16,-7 10-6-16,-6 6-16 0,-1 5-30 0,-2 2-5 16,4 4 1-16,0 5 4 0,2 7 20 0,1 6-2 15,-1 6-1-15,-1 5-1 0,1 5-9 16,-1 1-29-16,4 2-45 0,1 1-58 16,6 1-58-16,0 2-83 0,9-3-98 0,1-4-203 0,6-4-194 15,2-14 355-15</inkml:trace>
  <inkml:trace contextRef="#ctx0" brushRef="#br0" timeOffset="144787.4911">19230 7975 1 0,'14'-47'0'0,"5"-15"292"0,2-18-21 16,-4 15 6-16,-7 14 47 0,-6 10 36 0,-5 13-31 16,-3 6-57-16,-4 11-108 0,-1 5-99 0,-3 6-73 15,0 6-40-15,-4 7-1 0,-3 5 15 0,-2 7 14 16,0 4 4-16,-3 4 0 0,5 5-1 16,1-1 1-16,8 4-2 0,2-3-2 15,6-1 0-15,4-6-10 0,4-6 5 0,6-9 17 16,4-5 19-16,0-7 43 0,4-5 29 0,0-9 7 15,0-3-4 1,0-9-14-16,3-4-20 0,0-5-7 0,0-2-8 0,0 1-11 16,-4 0-10-16,2 1-11 0,0 6-9 0,-2 7-4 0,-3 6-4 15,-1 8-5-15,-2 5 0 16,0 7-9-16,2 7 3 0,-1 8 9 16,-1 9-1-16,0 8 20 0,-5 11 3 0,0 7 1 0,-4 6 6 0,-3 6-7 15,-1 3-2-15,-1 4 1 0,-2 0-3 0,-1-1 0 0,2 0 0 16,-2-3-1-16,-3-1 2 0,-6 3 3 15,-4 1 1-15,-3 1 0 0,-4-1-5 16,-6-3 2-16,-7-3 2 0,-3-7 2 16,-4-6 12-16,-3-7 8 0,4-14 17 0,-1-13 23 0,8-9 21 15,5-14 13-15,2-13-5 0,9-10-23 0,2-14-29 16,9-18-24-16,10-14-15 0,10-19-8 0,15-14-2 0,12-10-3 16,11-2 0-16,9-2 0 0,8 8-2 15,0 9 3-15,4 11 1 16,-3 15-3-16,-4 14 0 0,-5 16-13 0,-2 12-20 0,-5 12-37 15,-4 10-73-15,2 6-130 0,0 7-314 0,1 5-962 16</inkml:trace>
  <inkml:trace contextRef="#ctx0" brushRef="#br0" timeOffset="145038.5656">20282 7954 2249 0,'-20'-21'809'0,"3"3"-808"0,1 1-20 0,7 13-26 0,8 5-51 0,5 3 5 0,2 1 15 15,9 8 26-15,7-2 52 0,12-1-4 16,13-5-2-16,8-2 0 0,11-4 4 16,0-2-2-16,0-5 1 0,-2 0-4 0,-10-1-2 0,-4-4-2 15,-7 3 1-15,-4-4 1 0,-6 1-9 16,-8-1-19-16,-4 1-29 0,-8 1-34 15,-4 3-51-15,-1-1-111 0,-7 5-375 16,-2 2-742-16</inkml:trace>
  <inkml:trace contextRef="#ctx0" brushRef="#br0" timeOffset="155529.4927">9382 12872 2280 0,'-8'-3'134'0,"4"-2"-189"0,-2-1-43 0,6 4-73 0,2 2-5 0,5 0 41 16,4 0 50-16,7 1 85 0,6-2 22 0,13-4 3 16,6-4 4-16,8-8 7 0,10-5 9 15,11-6 10-15,8-6 11 0,15-3 3 0,10-7 0 16,9-4-3-16,16-5-12 15,12-6-3-15,14-5-8 0,15-6-10 0,12-7 3 0,12-4-4 16,16-6-3-16,7-2 3 16,12-1-11-16,4 0-2 0,5 4-4 0,7 3-1 0,3 3 4 0,4-2 0 15,4 2 2-15,4 0-4 0,2 0-2 0,0 4-2 16,3 2 1-16,-2 1 1 0,2 4 2 0,-1 3 5 16,-6 0-4-16,-1 3 3 0,-5 1-1 0,-7 3-1 15,-6 2 3-15,-9 5-2 0,-8 4-1 16,-8 3-5-16,-10 4-2 0,-11 4 0 15,-13-1-2-15,-12 7 0 0,-12 0-2 0,-14-1-3 0,-13 6 1 16,-14 1-1-16,-13 1-3 16,-13 1 2-16,-13 4 1 0,-14 1 3 0,-10 0 0 0,-12 3 6 0,-9 3-1 15,-9 0 3-15,-6 3 9 0,-6 2-1 16,-4 0 6-16,-4 3 1 0,-1-2-3 16,0 0 0-16,-1-1-8 0,-1 1-2 0,0 0-2 15,0 1-6-15,-1-1 0 0,1 1-4 0,0 2-1 16,-2 0 1-16,1 1-1 0,1 2-1 0,-1 2-4 15,1-1-4-15,0-1-2 0,0 0-3 0,-2 0 1 16,1 0-4-16,0 0 2 0,0 0 0 16,0 0-5-16,-1 2 4 0,1-2 1 0,0 2 2 15,-7 1 8-15,2 1-3 16,-4 3 3-16,1-2-1 0,-1 1-2 0,2 0 4 16,2 1-2-16,-1-1-1 0,1-1 2 0,4-1-6 0,-1 0 1 0,1 0 1 15,0-1 1-15,1-1 2 0,0 0 2 16,1 1 2-16,-2-1-4 0,2 0 2 0,0-1 0 15,0-1 0-15,0 0 4 0,0 0-1 0,0 0 1 16,0 0 0-16,0 0-3 0,0 0 5 0,0 0-2 16,0 0-1-16,0 0 0 0,0 1-4 15,2-1-1-15,-2 0-1 0,0 0-4 0,0-1 2 16,0 1-1-16,0 0 0 0,1 0-3 0,-1 1-2 16,0-1 1-16,0 0-1 0,0 0 7 15,0-1 4-15,0 1 2 0,0 0 1 16,-1 0-4-16,1 0 2 0,0 0 0 0,0 0-1 0,0 0 6 15,0 0-3-15,-2 0 0 0,2 0 1 16,0 0-4-16,0-1 4 0,2 2 0 0,-2-2 0 16,0 1 1-16,0 1-3 0,0-1-3 15,0 0 0-15,0 0 0 0,1-1 1 16,-1 1 0-16,0 0 1 0,0 0-2 16,0 1-2-16,0-1 0 0,0 0-1 0,0 0 4 0,0-1 0 0,0 1 0 0,0 0 4 15,1 0-6-15,-1 0 4 0,0 0-1 0,0 0 0 16,0 0 4-16,0 1-4 0,0-1-1 15,0 0 1-15,0 0-3 0,0-1 3 16,0 1 1-16,0 0 1 0,-1 0-2 0,1 1 0 0,0-1-2 16,0 0-1-16,0 0 3 0,0 0 1 15,0 0 0-15,0 0 0 0,1 0-1 0,-1 0-2 16,0 0 2-16,0 0-1 0,-1 0 1 16,1-1 0-16,1 1-2 0,-1 0 1 0,0 0-2 15,0-1 2-15,0 1 1 0,0 0 2 0,0 0 0 16,0 2-1-16,0-3-2 0,0 1 1 0,0 0 0 0,0-1 0 15,0 1 1-15,0 0 1 0,2 0-6 16,-2 1 0-16,0-1 0 0,0 0-4 16,0 0 7-16,0-1 1 0,0 1-2 0,0 0 1 15,0 0-5-15,0 1-2 0,0-1 2 0,0 0-2 0,0 0 5 16,0 0-2-16,0 0-1 16,0 0 1-16,0 0-1 0,0-2 5 0,0 3 1 15,0-1-1 1,0 0 3-16,0 1-2 0,0-1-1 0,0 0 2 0,0 0-2 0,-2-1 2 15,4 1 0-15,-2 0-2 0,0 0 0 0,0 1-1 0,-2-1 0 16,4 0 1-16,-2 0 3 0,0 0 0 0,0 0-3 16,-2 0 2-16,2 0-4 0,0 0 0 0,2 0 2 15,-2 0-2-15,0 0 4 0,0 0-1 16,-2 0-2-16,2 0 1 16,0 0-4-16,0-1 0 0,0 1-1 0,2 0 1 0,-2 0-1 15,0 1-5-15,0-1 0 0,0 1 0 0,0-1 3 16,0-1 5-16,0 1-3 0,0 0-1 0,-2 0 0 15,2 1-2-15,0-1 5 0,0 0 1 0,0 0 3 16,0 0 2-16,0 0-6 0,0 0 0 16,0 0 0-16,0-2 1 0,0 2 4 0,0 0 0 15,0 0-1-15,0 2-2 0,0-2-1 0,0 0 3 16,0 0-2-16,0-2 3 0,0 2-1 0,0 0 1 16,0 0-3-16,0 1-1 0,0-1 1 0,0 0-3 15,0 1 6-15,0-2 2 16,0 1-4-16,0 0 1 0,0 0-4 0,0 0-1 0,0 0 5 15,0 0 1-15,0 0 0 0,0 0 1 0,0 0-5 16,0 1 0-16,0-1-1 0,0-1 3 16,0 1 2-16,0 0-3 0,0 0 3 0,0 1-6 15,0-1 3-15,0 0 4 0,0 0-3 0,-1-2 3 16,1 2-2-16,0 0-3 0,1 0 2 0,-1 2-5 16,0-2 6-16,0 0 1 0,0 0 2 0,0-1 3 15,0 1-8-15,0 0 1 0,0 0-2 16,0 0 0-16,0 0 3 0,0 0-3 0,0 0 3 0,0 1-2 15,0-1 1-15,-1 0 1 0,1 0-1 16,0-2 3-16,0 2-2 0,0 0 0 0,0 0-1 16,0 1-4-16,0-1 3 0,0 0 1 15,0 0 0-15,-1 0 2 0,1 0-3 0,0 0 0 16,0 0-1-16,0 1-1 0,0-1 2 0,0 0-1 16,-2 0 3-16,2 0-3 0,0 0 0 0,0 0-1 15,0 0 0-15,0 0 4 0,0 0-2 0,0-1 1 16,0 1-1-16,0 1-5 0,0-1 5 0,0 0 0 15,0 0 1-15,2-1 5 0,-2 1-5 16,0 0-1-16,0 0 0 0,0 0-5 0,0 1 5 16,0-1 3-16,0 0 0 0,0 0 3 0,0-1-6 15,-2 1 0-15,2 0 0 0,0 1 0 0,0-1 2 16,0 0 1-16,0 0-1 0,2 0-2 16,-2 0-1-16,0 0 0 0,0 0 1 0,0 0 5 15,0 0-2-15,0-1 0 0,0 1-4 0,0 0-3 16,0 0 4-16,0 0 2 0,0 0 1 15,0 0 3-15,0 0-3 0,0 0-5 16,0 0 2-16,0 0-5 0,0 0 7 0,0 0 1 0,0 0 1 16,1 0 1-16,-1 0-6 0,0 0 2 15,0 0-3-15,-1 0 4 0,1 0 1 0,0 0-2 16,0 0 1-16,0 1-2 0,0-1-1 0,0 0 3 16,0 0 0-16,0-1 3 0,0 1-3 0,0 0-3 15,0 0 1-15,0 0-5 0,0 0 5 0,0 0 3 16,0 0-1-16,0 0 4 15,0 0-5-15,0 0-2 0,0 0-2 0,0 0 0 0,0 1 2 0,0-1 0 16,0 0 2-16,0 0 0 0,0 0-3 16,0 0-1-16,0 0-2 0,0 0 1 0,0 0-1 15,0 0-1-15,0 0-3 0,0 0-3 16,0 0 0-16,0 0 3 0,0 0 0 0,0 0 6 0,0 0-7 16,0 0-2-16,0 0 1 0,0 0-2 15,0 0 9-15,0 0 3 0,0 0 2 16,0 0 1-16,0 0-2 0,-2 0-2 0,4 0 2 0,-2 0-3 15,0 0 6-15,0 0 0 0,0 0-1 16,0 0 0-16,0 0-1 0,0 0 3 16,0 0 1-16,0 0 4 0,0 0-3 0,1 0 0 0,-1 0 0 15,0 0-4-15,0 0 6 0,0 0 1 16,0 0 2-16,1 0-1 0,-1-1-1 0,0 1-1 0,0 0 0 16,0 1 2-16,0-1 2 0,-1 0 1 15,1 0 1-15,0-1 2 0,0 1-6 0,0 0 0 16,0 0-3-16,1 0 1 0,-1 0-2 0,0 0-2 15,0 0-1-15,0 0-7 0,0 0 6 16,0 0 0-16,0 0 1 0,0 0 6 0,0 0-7 0,0 0-2 16,-1 0-1-16,1 1-2 0,0-1 6 15,0 0 2-15,0 0 1 0,0 0 0 16,0-1-4-16,0 1 0 0,-1 0-1 0,1 1-1 0,0-1 5 16,0 0-1-16,0 0 3 0,0-1-2 15,0 1-3-15,0 0 2 0,-2 0-2 0,2 1 3 16,0-1-2-16,2 0-4 0,-2 0 1 0,0-1-3 15,0 2 3-15,-2-1 3 0,2 0 0 0,0 0 1 16,0-1-4-16,2 1-1 0,-2 0-2 16,0 0 0-16,0 1 5 0,0-1 0 0,0 0 1 15,0-1 0-15,0 1-3 0,0 0 1 0,0 0-2 16,0 1 3-16,1-1 1 0,-1 0-2 0,0 0 2 16,0-1-6-16,0 1 2 15,0 0 4-15,0 0-1 0,0 1 2 0,0-2-2 16,0 1-2-16,0 0-2 0,0 0 0 0,0 1 3 0,1-1 1 15,-1 0 0-15,0-1 2 0,0 1-6 16,0 0 1-16,0 0-3 0,0 1 4 0,0-1 2 16,0 0-1-16,0 0 1 0,0-1-5 0,0 1 1 15,0 0 1-15,0 1 2 0,0-1 2 16,0 0-2-16,0 0-1 0,-1 0-1 0,1-1-4 16,1 2 6-16,-1-1 0 0,0 0 2 0,0 0 2 15,0 0-5-15,0 0 0 0,0 0-2 0,0 0 0 16,0 0 5-16,0 0 0 0,0 0 1 0,0 0-2 15,0 0-3-15,-1 0 2 0,2 0-3 0,-1 0 4 16,0 0 1-16,0 1-2 0,0-2 1 16,0 1-3-16,0 0 1 0,0 0 3 0,0 0 0 15,0 0 0-15,0 0-1 0,0 0-1 16,0 0 0-16,0 0-3 0,0 0 3 0,0 0 2 0,0 0 0 16,0-1 1-16,0 1-3 0,0 1-2 15,0-1 0-15,0 0 2 0,0 0-1 0,0 0 2 16,0 0 1-16,0 0-3 0,0-1 1 0,0 2 0 15,0-1-1-15,0 0 4 0,0 0-2 16,0 0-2-16,0 0 0 0,0-1-1 0,0 2 0 16,0-1 4-16,0 0 0 0,0 0 1 0,0 0-2 15,0 0-1-15,0 0-2 0,0 0 0 16,0 0 2-16,0 0 0 0,0 0 4 0,0-1-4 16,0 1 0-16,0 0 0 0,0 0-1 0,-1 0 2 15,1 1-1-15,1-1 1 0,-1 0-2 0,0 0-3 16,0 0 4-16,0 0-1 0,0 0 1 0,0 0 5 15,0 0-4-15,0 0-2 16,0 0 1-16,0 0-4 0,0 0 4 0,0 0 2 16,0 0 2-16,0 0-2 0,0 0-2 0,0 0-1 0,0 0-2 15,0 0 3-15,0 0 2 0,0 0 0 0,0 0 1 16,0 0-4-16,0 0 0 0,0 0 1 16,0 0-1-16,0 0 4 0,0 0-3 0,0 0 1 15,0 0-1-15,0-1-3 0,0 2 3 0,0-1 2 16,0 0-1-16,0 0 3 0,0 0-3 0,0 0-3 15,0 0 0-15,0 0-1 0,2 0 3 0,-2 0 3 16,0 0-1-16,0 0-3 0,-2 0 0 16,4 0 0-16,-2 0 0 0,0 0 3 15,0 0 0-15,-2 0-4 0,2 0 4 0,0-1-4 16,0 1 1-16,0 1 3 0,0-1-1 0,0 0 3 0,0 0-3 16,0 0-2-16,0 0 0 0,0-1-2 15,0 2 3-15,0-1 2 0,0 0 0 0,0 0 0 16,0 0-1-16,0 0-3 0,0 0-1 0,0 0 2 15,0 0 0-15,0 0 1 0,0 0 3 16,0 0-4-16,0-1 1 0,0 1 1 0,0 1-2 16,0-1 4-16,2 0-2 0,-2 0-1 0,0 0 1 15,0 0-3-15,0 0 3 0,0-1 0 0,0 1 1 16,0 0 1-16,0 0-1 0,-2 0-3 16,2 0-1-16,0 0 2 0,0 1 1 0,2-1 2 0,-2 0 1 15,0 0-3-15,0-1-1 0,0 1 0 16,0 0 0-16,0 0 2 0,0 1-1 0,0-1-1 15,0 0 1-15,0 0-5 0,0-1 3 16,0 1 2-16,0 0-2 0,0 0 5 0,0 0-4 16,0 0-2-16,0 0 0 0,0 0 0 0,0 1 0 15,0-1 3-15,0 0 0 0,0 0-1 0,0-1 0 16,0 1-2-16,0 0 0 0,0 0 1 0,0 1 1 16,0-1-1-16,0 0 2 0,0 0-3 15,0-1 1-15,0 1 0 0,0 0-1 16,0 1 3-16,1-1-1 0,-1 0 0 0,0 0 1 0,0-1-5 0,0 2 2 15,0-1 2-15,0 0-3 16,0 0 4-16,0-1-1 0,0 1-2 0,0 0 0 16,0 0 0-16,0 1 0 0,0-1 1 0,0 0 3 15,0 0-2-15,0-1 0 0,0 1 0 0,0 0-2 16,0 0 4-16,0 1-2 0,0-1 0 0,0-1 1 16,0 1-4-16,0 0 5 0,0 0-2 0,0 1 0 15,0-1 3-15,0-1-2 0,0 1-2 0,0 0 0 16,0 0 0-16,0 1 1 0,0-1 2 15,0 0 0-15,0 0-1 0,0-1 0 16,0 1-1-16,0 0-1 0,0 0 0 0,0 1-1 16,0-1 3-16,0 0 0 0,0 0-3 0,0-1 3 15,0 1-1-15,0 0-1 0,0 1 3 16,0-2-2-16,0 1-2 0,0 0 2 0,0 0-3 16,0 1 4-16,0-1 1 0,0 0-1 0,0 0 2 15,0-1-2-15,0 1-2 0,0 0-1 0,0 0 2 0,0 1 0 16,0-1 2-16,0 0 0 0,0-1-2 15,0 0 1-15,0 1-2 0,0 0-3 0,0 1 6 0,0-1-4 16,0 0 2-16,1 0 2 16,-1 0-6-16,0 0 6 0,0 0-2 15,-1 0 0-15,1 0 4 0,0 0-5 0,0 0 1 0,0 0 1 16,0 0-3-16,0 1 4 0,0-1 0 0,0 0 0 16,0 0 1-16,0-1-3 0,0 1-1 0,0 0-1 15,0 0 2-15,0 1 0 0,0-1 0 0,0 0 3 16,0 0-6-16,0-1 4 0,0 1-1 15,0 0-1-15,0 0 5 0,0 0-5 0,0 0 1 16,0 0 1-16,0 0-2 0,0 0 3 0,0 0 0 16,0 0-1-16,0 0 0 0,0 0-1 15,0 0 0-15,0 0-2 0,0 0 0 0,0 1 1 16,0-1 2-16,0 0 1 0,0 0-3 0,0-1 2 16,0 1-3-16,0 0 0 0,0 0 3 0,0 1-5 15,0-1 3-15,0 0 2 0,0 0-4 16,0-1 4-16,0 1-1 0,0 0 0 0,0 0 2 15,1 0-4-15,-1 0 1 0,0 0 0 0,0 1-1 16,-1-2 2-16,1 1 2 0,0 0-1 16,0 0 0-16,1 0-1 0,-1 0-1 0,0 0 0 15,0 0 1-15,-1 1-4 0,1-1 4 16,0 0 2-16,0 0-4 0,0-1 6 0,0 1-5 0,0 0-2 16,0 0 5-16,0 0-7 0,0 0 4 15,0 0 1-15,0 0-3 0,0 0 5 0,0 0-3 16,0 1 0-16,0-1 2 0,0 0-3 0,0 0 1 0,0 0 0 15,0 0 0-15,0 0 1 0,0 0 3 16,0 0 0-16,0-1-2 0,0 1 1 0,0 0-4 16,0 1 2-16,0-1 2 0,0 0-2 0,0 0 2 15,0 0 0-15,0 0-3 0,0-1 5 16,0 1-4 0,0 1 1-16,0-1 2 0,0 0-6 0,0 0 3 0,0 0-2 15,0 0 0-15,0-1 3 0,0 1 1 0,0 0 1 0,0 1 0 0,0-1-2 16,0 0-2-16,-1 0 1 0,1 0 2 15,0-1 0-15,0 1 1 0,0 0 0 0,0 0-4 16,0 1 2-16,0-2 0 0,0 1-2 0,0 1 2 16,1-1-3-16,-1 0 3 0,0 0-1 15,0 0-2-15,-1-1 5 0,1 1-2 0,0 1 1 16,0-1 2-16,0 0-4 0,0 0-2 0,0 0 1 16,0 0-1-16,0-1 2 0,1 2 3 15,-1-1-1-15,0-1-1 0,0 2 1 16,0-2-4-16,0 2 0 0,0-1 3 0,0 0-4 0,0 0 3 0,-1 0 1 15,1 0-2-15,0 0 4 0,0 0-3 0,0 0 0 16,0 0 2-16,0 0-5 16,0 0 2-16,0 0 1 0,0 0-3 0,0 0 5 0,0 0-1 15,0 0 0-15,0 0 1 0,0 0-1 0,0 0-4 16,1 0 0-16,-1 0 2 0,0-1 0 16,0 2 3-16,-1-1 1 0,1 0-5 0,0 0 2 15,0 0-1-15,0 0-2 0,0 0 4 16,0 0-3-16,0 0 2 0,0 0 0 0,0 0-2 15,0 0 5-15,0 0-3 0,0 0 2 0,0 0 1 16,0 0-6-16,0 0 3 0,0 0-2 0,0 0 1 16,0 0 4-16,0 0-1 0,0 0 0 15,0 0 0-15,0 0-4 0,0 0 2 0,0 0-2 16,0 0 4-16,0 0 0 0,0 0 0 0,0 0 1 16,0 0-3-16,0 0 2 0,0 0 0 0,0 0-2 15,0 0 4-15,0 0-4 0,0 0 2 16,0 0-1-16,0 0-3 0,0 0 4 0,0 0-1 0,0 0 0 15,0-1 0-15,0 2-1 0,0-1-1 16,0 0-1-16,0 0 1 0,0 0 1 0,0 0 1 16,0 0 1-16,0 0-2 15,0 1 1-15,0-1-2 0,0 0 1 16,0 0 2-16,-2-1-1 0,4 1-1 16,-2 0 1-16,0 0-3 0,0-1 3 0,0 1 0 0,0 0-1 0,0 0 4 0,0 1-5 0,0-1 2 15,0 0-3-15,0 0 0 0,0-1 4 16,0 1 0-16,0 0 2 0,0 0-3 0,0 1 0 15,0-1-2-15,0 0-1 16,0 1 2-16,0-2 0 0,0 1 2 0,0 0 0 0,0 0-2 16,0 0 0-16,0 0 0 0,0 0 0 0,-2 0 4 15,4 0-1-15,-2 0-2 0,0 0 1 0,0 0-3 16,0-1 0-16,0 1 3 0,0 0-2 16,0 0 1-16,0 2 0 0,0-2-2 0,0 0-1 15,0 0 1-15,0-2 2 0,0 2 0 0,0 0 2 16,0 0-3-16,0 2 0 0,0-2-1 0,0 0-1 15,0 0 4-15,0-1-1 0,0 1-1 16,-2 0 2-16,2 0-4 0,0 0 0 0,0 0 4 16,0 0-4-16,0 0 4 0,0 0-2 0,0 0-2 15,2 0 3-15,-4 0-2 0,2 0 0 0,0 0 2 16,0 0-2-16,0 0 3 0,0 1-3 0,0-1 0 16,0 0 1-16,0 0 0 0,2-1 0 15,-2 1 1-15,0 0 0 0,0 0-4 0,0 0 1 16,0 0 1-16,0 0-2 0,0 0 5 0,0 1-1 15,0-1-2-15,0 0 1 0,0 0-2 0,0-1 1 16,0 1 3-16,0 0-2 0,0 0 1 16,0 1-2-16,0-1 1 0,0 0-1 0,0 0 0 15,0-1 2-15,0 1 1 0,0 0-3 16,0 0 2-16,0 0-3 0,0 0 1 0,0 0 5 16,0 0-2-16,0 0 1 0,0 0-3 0,0 0-1 15,0 0 0-15,0 0-2 0,0 0 4 16,0 0-2-16,-2 0 3 0,4 1 0 0,-2-1-2 0,0 0-1 15,0 0-1-15,0-1 1 0,0 1 3 0,0 0-2 16,0 0 2-16,0 1-2 0,0-1 0 0,0 0 1 16,0 0-1-16,-2-1 2 0,2 1-2 15,0 0 0-15,0 0-2 0,0 0 2 16,0 0 0-16,0 0 0 0,0 0 4 16,0 1-2-16,0-1-2 0,0 0 0 0,0 0-3 0,0-1 0 0,2 1 3 15,-2 0-1-15,0 0 2 0,0 1-1 16,0-1 0-16,0 0 0 0,0 0-1 0,0-1 3 15,0 1-1-15,0 0 1 0,0 0-3 0,0 1-1 16,-2-1 2-16,2 0-1 0,0 0 2 16,2-1 0-16,-2 1-1 0,0 0 2 15,0 0-4-15,-2 0 2 0,4 0 0 0,-2 0-2 0,0 0 6 16,0 1-2-16,0-1-3 0,0 0 2 0,0 0-5 16,0-1 4-16,0 1 1 0,0 0 2 15,0 0-3-15,0 1 0 0,0-1-2 0,0 0 2 16,0 0 0-16,0-1 4 0,0 1-4 0,0 0 0 15,0 0-1-15,0 1-3 0,0-1 5 0,0 0-3 16,0 0 4-16,0-1 0 0,0 1-2 0,0 0 2 16,0 0-6-16,0 0 6 0,0 0-1 0,0 0 1 15,0 0 2-15,0 1-5 0,0-1 1 16,0 0-1-16,0 0 0 0,0-1 3 0,0 1-1 16,0 0-3-16,0 0 3 0,0 1-6 15,0-1 4-15,0 0 3 0,0 0-2 16,-2-1 6-16,4 1-5 0,-2 0-3 0,0 0-1 0,0 0-2 15,0 0 5-15,0 0 5 0,0 0-3 16,0 0 1-16,0 0-4 0,0 0-2 0,0 0 0 16,0 0 3-16,0 0 2 0,0 0-2 0,0 0 2 15,0 1-4-15,0-1 0 0,0 0 4 0,0 0-2 16,0-1 3-16,0 1-3 0,0 0-3 0,0 0 1 16,1 0-2-16,-1 0 3 15,0 0 2-15,-1 0 1 0,1 0 2 0,0 0-3 0,0 0 0 16,0 0-5-16,0 0 1 0,0 0 3 0,0 0 1 0,0 0 3 15,0 0-3-15,0 0-4 16,0 0 1-16,0 0-1 0,0 0 2 16,0 0 2-16,0 0-4 0,0 0 2 0,0 1-3 0,0-1 2 15,0 0 2-15,0 0 0 0,0-1 3 0,0 1-5 16,0 0-3-16,0 0 3 0,0 0-6 16,0 0 5-16,0 0 5 0,0 0-2 0,0 0 2 0,0 0-2 15,0 0 0-15,0 0-2 0,0 0 2 0,-2 0 3 16,2 0-2-16,0 0 4 0,0 0-5 15,0 0 0-15,0 0 4 0,0 0-4 0,0 0 7 16,0 0-4-16,0 0-2 0,2 0 1 16,-2 1-5-16,0-1 3 0,0 0 3 0,-2 0-1 15,2-1 4-15,0 1-6 0,0 0-1 0,0 0-1 16,0 0-2-16,0 0 6 0,0 0 0 0,0 0 2 16,0 0-2-16,0 0-2 0,0 0 0 15,0 0-2-15,0 0 2 0,2 0 1 0,-2 0 0 16,0 0 1-16,0 0-6 0,0 0 3 0,0 0 1 15,0 0-1-15,-2 0 7 0,2 0-6 0,0 0 0 16,0 0-2-16,0 1-1 0,0-1 4 0,0 0-1 16,-1 0 4-16,2-1 1 0,-1 1-6 15,0 0 2-15,0 0-4 0,0 0 0 0,0 0 5 16,0 0 0-16,0 0 1 0,0 0-2 0,0 0 0 16,0 0 0-16,0 0 1 0,0 0 4 0,0 0-1 15,0 0-3-15,0 0 1 0,0 0-6 0,0 0 4 16,0 0 2-16,0 0 0 15,0 0 6-15,0 0-8 0,0 0 1 0,0 0-3 0,0 1-2 16,0-1 5-16,0 0 0 0,0 0 2 16,0-1 3-16,0 1-7 0,0 0 1 0,0 0-1 15,-1 1-1-15,2-1 3 0,-1 0-2 0,0 0-2 16,0-1-3-16,0 1 2 0,0 0 1 0,0 0 0 16,0 0 3-16,2 0-5 0,-2 0-1 15,0 1-3-15,0-1-3 0,-2 0 6 0,2 0 2 16,0 0 1-16,0 0 4 0,0 0-6 0,0 0-1 15,0 0 0-15,0 0 1 0,0 0 4 16,0 0 1-16,-1 0 2 0,1 0-4 0,0 0 1 16,0-1 0-16,0 2-1 0,0-1 7 0,0 0-3 0,0 0-1 15,1 0 0-15,-1-1-4 16,0 2 4-16,0-1 1 0,0 0 0 0,0 0 3 0,0-1-3 16,0 1-3-16,0 0 0 0,0 1-6 15,0-1 6-15,0 0 1 0,0 0 2 0,2-1 1 16,-2 1-4-16,0 0 0 0,0 0-3 15,0 1 4-15,0-1 1 0,0 0-2 0,0 0 1 16,0-1-4-16,0 1 2 0,0 0 0 16,0 1-1-16,0-1 6 0,0 0-5 0,0 0-1 0,0 0-1 0,0-1-4 15,0 2 5-15,0-1 1 0,0 0 2 16,0 0 3-16,0-1-4 0,0 1-2 16,0 0 0-16,0 1 0 0,0-1 2 0,0 0 0 15,0 0 2-15,0 0-2 0,0-1-1 0,0 1 1 0,0 0-1 16,0 1 3-16,0-1 0 0,1 0-2 15,-1 0-1-15,-1-1-1 16,1 1 3-16,0 0 0 0,0 0 2 0,0 0 1 0,0 0-3 16,0 0 1-16,0 0-3 0,0 1-2 0,0-1 5 0,0 0 0 15,0 0 4-15,0 0-3 0,0-1-1 16,0 1 0-16,0 0-4 0,0 1 4 0,0-1 0 16,0 0 0-16,0 0 0 0,0-1-3 15,0 1 2-15,0 0 1 0,-2 0 1 0,2 1 1 16,0-1 1-16,0 0-4 0,0 0 0 0,0-1-1 0,0 2 1 15,0-1 2-15,0 0 3 0,0 0-1 0,0-1-2 16,0 1-2-16,0 0-1 16,0 0 0-16,0 1 1 0,2-1 1 0,-2 0 1 15,0-1-4-15,0 1 2 0,0 0-2 0,0 0 0 0,0 0 4 16,0 0-2-16,0 0-2 0,1 0 1 16,-1 0-3-16,0 0 3 0,0 0 1 15,0 0-1-15,0 0 4 0,0 0-4 0,0 0-2 16,0 0 0-16,0 0-3 0,1 1 3 0,-1-1 2 15,0 0 1-15,0-1 1 0,0 1-2 16,0 0-1-16,0 0 1 0,0 0 0 0,0 0 1 0,0 0-1 16,0 0 1-16,0 0-4 0,0 0 2 0,0 0 2 15,0 0-1-15,0 0 3 0,0 0-1 16,0 0-3-16,0 0 1 0,0 0-2 16,0 0 2-16,0 0 2 0,0 0 0 0,0 0 0 0,0 0 0 15,0 0-4-15,0 0 0 0,0 0 2 0,0 1-1 16,0-1 2-16,0 0 2 0,0 0-2 15,0-1-2-15,0 1 2 0,0 0-2 0,0 0 2 16,0 0 0-16,0 0-1 0,0 0 2 16,0 0-3-16,0 0 2 0,0 0 2 15,0 0-1-15,0 0 1 0,0 0-1 0,0 0-3 0,0 0 0 16,0 0-1-16,0 0 2 0,0 0 4 0,0 0 0 16,0 0-1-16,0 0-2 0,0 0-1 0,0 0-3 15,0 0 4-15,0 0-1 0,0 0 2 16,0 0 1-16,0 0-4 0,-1 0 2 0,1 0-1 0,0 0 0 15,0 0 3-15,0 0-2 0,0 0-1 16,0 0 1-16,0 0-4 0,0 0 3 0,0 0 3 16,0 0-1-16,0 0 1 0,0 0-2 0,1 0-4 15,-1 0 1-15,0 0 0 0,0 0 2 16,-1 0 2-16,1 0 1 0,0 0-2 0,0 0-1 16,0 0 0-16,0 0-2 0,0 0 4 0,0 0-2 15,0 0-1-15,0 0 2 0,0 0-6 0,0 0 5 16,0 0 1-16,0 0 0 0,0 0 0 15,0 0-1-15,0 0-2 0,0 0 0 0,0 0 4 16,0 0-2-16,0 0 2 0,0 0 0 0,0 0-1 16,0 0-1-16,0 0-1 0,0 0-1 0,0 0 2 15,0 1 0-15,0-1 0 0,0 0 0 16,0 0-3-16,0-1 2 0,0 1 0 0,0 0 0 16,0 0 3-16,0 0-3 0,0 0-1 0,0 0-1 0,0 0-1 15,0 1 1-15,0-1 3 0,0 0 0 16,0 0-1-16,-1-1-1 0,1 1-2 0,0 0 0 15,0 0 2-15,0 0 2 0,0 0 0 16,-2 0 0-16,2 0 0 0,0 0 0 0,0 0 0 16,0 0-2-16,2 0 2 0,-2 0 0 0,0 0-2 15,0 0 3-15,-2 0-4 0,4 0 3 0,-2 0 0 16,0 0 2-16,0 0-1 0,0 0-1 16,0 0-1-16,0 0-1 0,0 0 1 0,0 1 1 15,0-1 2-15,0 0 1 0,0 0-3 0,0-1-1 16,0 1-1-16,0 0-1 0,0 0 4 0,0 0-1 15,0 0 0-15,0 0 2 0,0 0-3 16,0 0 1-16,0 0 0 0,0 0-1 16,0 0 3-16,0 0-2 0,0 0-1 0,0 0 0 0,0 0-3 15,0 0 5-15,0 0-1 0,1 0 1 0,-1 0 2 16,0 0-3-16,0 0 1 0,-1 0-2 16,1 0 0-16,0 1 1 0,0-1 2 0,0 0 2 15,0 0-3-15,0-1 1 0,0 1-1 0,0 0-2 16,0 0 3-16,0 0-1 0,0 0 0 15,0 0 2-15,0 0-3 0,0 0 1 0,0 0 0 16,0 0-1-16,0 0 3 0,0 0-3 0,0 0 0 16,0-1-1-16,1 1-3 0,-1 1 4 0,0-1 1 15,0 0 2-15,0 0-1 0,0-1 0 0,0 2-3 16,0-1 0-16,0 0 2 0,0 0-1 0,0 0 3 16,0 0 0-16,0 0-4 15,0-1 5-15,0 1-3 0,0 0 0 0,0 0 3 0,-1 0-5 16,1 0 3-16,0 0-3 0,1 0 0 0,-1 0 3 15,0 0-1-15,0 0 1 0,0 0 2 16,0 0-5-16,0 0 1 0,0 0-2 0,0 0 3 16,0 1 0-16,0-1 1 0,0 0 2 0,0 0-7 15,0-1 5-15,0 1-2 0,-1 0-3 0,1 0 5 16,1 1-4-16,-1-1 1 0,0 0 1 16,0 0-3-16,0-1 5 0,0 1-3 0,0 0 3 15,0 0 1-15,0 0-5 0,0 0 1 0,0 0-1 16,0 0-2-16,0 0 4 0,0 0 2 15,0 0-1-15,0 0 0 0,0 0 1 0,0 0-6 16,0 0 1-16,0 0 3 0,0 1-3 0,0-1 4 0,0 0 1 16,0 0-4-16,0-1 5 0,0 1-3 15,0 1-1-15,0-1 3 0,0 0-6 0,0 0 2 16,0 0 2-16,0 0-2 0,0 0 3 16,0 0-2-16,0 0 1 0,1 0 2 0,-1-1-4 0,0 2-2 15,0-1 1-15,0 0-1 16,0 0 2-16,0 0 1 0,0 0 2 0,0 0-4 15,0 0 3-15,0 0-4 0,0 0-1 0,0 0 4 16,0 0-6-16,0 0 6 0,0 0-1 0,0 0-3 16,0-1 9-16,0 2-5 0,0-1 1 0,0 0 2 15,0 0-7-15,0 0 3 0,0 0 0 0,0 0-1 16,0-1 4-16,0 1-2 0,0 0 3 16,0 0-2-16,0 0-2 0,0 0 2 0,0 0-1 15,0 0 3-15,0 0-3 0,0 0 3 0,0 0-1 16,1 0 0-16,-1 0 3 0,0 0-4 15,0 0-1-15,0 0 1 0,0 0-3 16,0 0 2-16,0 0 1 0,0 0-3 0,0 0 5 0,0 0-1 0,0 0 0 16,0 0 0-16,0 1-3 0,0-2 1 15,-1 1-3-15,1 0 5 0,0 0 0 0,1 0-1 16,-1 0 4-16,0 0-5 0,0 0 1 0,0 0-1 16,0 0-1-16,0 0 3 0,0 0-5 0,0 0 4 15,0 0 1-15,0 0-3 0,0 0 8 16,0 0-5-16,0 0-1 0,0 0 2 0,0 0-6 15,0 0 2-15,0 0 0 0,0 0-1 16,0 0 4-16,0 0-1 0,0 0 1 0,0 0-1 16,0 0-1-16,0 0-2 0,0 0-2 0,0 1 3 15,0-2 0-15,0 1 0 0,0 0 3 0,0 0-4 16,0 0 5-16,0 0-2 0,0 0-2 16,0 0 4-16,0 1-4 0,0-2 2 0,0 1 3 15,0 0-5-15,0-1 7 0,-1 2-1 0,1-1-3 16,0-1 3-16,1 2-6 0,-1-1 2 0,0 0-2 15,0 0 2-15,0 0 2 0,0 0-1 16,0 0 2-16,0 0-2 0,0 0 0 0,0 0-1 16,-1 0-2-16,1 1 3 0,0-2-1 0,0 1-1 15,0 0 3-15,0 0-5 0,0 0 4 0,0 0-1 16,0 0 0-16,0 0 0 0,0 1-3 0,0-1 3 16,0 0 0-16,0 0 0 0,0-2 3 15,0 2-1-15,0 0-1 0,0 0 3 0,0 2-5 16,0-3 1-16,0 1-2 0,0 0 3 0,0 0 0 15,0 0 0-15,0 0 1 0,0 0-2 16,0 0 0-16,0 0 0 0,0 1-1 0,0-1 4 16,0 0-4-16,0 0 2 0,0 0-2 0,0 0-2 15,0-1 3-15,0 1 1 0,0 0 0 0,0 0 0 16,0 1-3-16,0-1 0 16,0 0-1-16,-1 0 0 0,1-1 4 15,0 1-1-15,0 0 1 0,0 0-3 0,0 1-1 0,0-1 0 16,1 0 0-16,-1 0 3 0,0-1 0 0,0 1-1 0,0 0 3 15,0 0-5-15,0 0 3 0,0 1 0 0,-1-1-1 16,1 0 4-16,0 0-3 0,0 0 1 16,0 0-2-16,0 0-2 0,0-2 3 15,0 2 0-15,0 0 3 0,0 0-1 0,0 2-4 0,0-2 2 0,0 0-2 16,0 1 1-16,0-3 2 0,0 2 1 16,0 0 0-16,1-1-3 0,-1 3 0 15,0-2 0-15,0 0-2 0,0 0 6 0,0 0-3 16,0-1-1-16,0 1 2 0,0 1-4 15,0-1 2-15,0 0 2 0,0 0-3 0,0 0 5 0,0 0-4 16,0 0-1-16,0 0 1 0,0 0-2 16,0-1 3-16,0 1 0 0,0 0 2 0,0 0-2 15,0 1-1-15,0-1 0 0,0 0-2 16,0 0 5-16,0-1-1 0,0 1-1 0,0 0 1 0,0 0-3 16,0 1 2-16,0-1 0 0,0 0 3 0,0 0 0 15,0 0-2-15,0 0-1 0,0 0 0 16,0 0-4-16,0-1 5 0,0 1 0 0,0 0-1 15,0 0 4-15,0 2-5 0,0-3 0 0,0 1 0 16,0 0 0-16,0-2 2 0,0 2 0 0,0 0 1 16,0 0-4-16,0 2-1 0,0-2 2 0,0 0-2 15,0 0 5-15,0-1 0 0,0 1-3 16,0 0 2-16,0 0-5 0,0 0 1 0,0 0 2 16,0 0-2-16,0 0 4 0,0 1-3 0,0-1-2 15,0 0 2-15,0 0-3 0,0-1 1 16,0 1 4-16,0 0-4 0,1 0 3 0,-1 1-3 0,0-1 1 15,0 0 0-15,-1 0 3 16,1-2 0-16,0 2 0 0,0 0 0 0,0 0-1 16,0 1-2-16,0-1 2 0,0 0 2 0,0 0 0 15,0 0 2-15,0 0-3 0,0 0 0 0,0 1-3 16,0-1 2-16,0 0 2 0,0 0 1 16,0-1 3-16,0 2-4 0,0-1-1 0,0 0-1 0,0 0 1 15,0-1 3-15,0 1 0 0,0 0-1 0,0 0-1 16,0 1-4-16,0-1 3 0,0 0-2 15,0 0 4-15,0-1 2 0,0 1-3 0,0 0 0 16,0 0-4-16,0 0 0 0,0 0 3 16,0 0 2-16,-1 0 1 0,1 1-4 0,1-1 0 15,-1 0 0-15,0 0-3 0,0-1 4 16,-1 1 0-16,1 0 0 0,1 0 1 0,-1 1-1 16,0-1-1-16,0 0 0 0,-1 0 0 0,1-1 3 0,0 2-2 15,0-1-1-15,0 0 1 0,0 0-3 0,0 0 4 16,0 0-2-16,0 0 4 0,0 0-1 15,0 0-1-15,0 0 0 0,-1 0-4 0,1 0 4 16,0 0 0-16,0-1 3 0,0 1 0 0,0 1-3 16,0-1 1-16,0 0-1 0,0 0 0 15,0 0 1-15,0-1-1 0,0 1-1 0,0 0 1 0,0 1-2 16,0-1 0-16,0 0 4 16,0 0-2-16,1-1 4 0,-1 1-4 0,0 0-4 15,0 0 1-15,-1 1-2 0,1-1 4 0,0 0 3 0,0 0 0 16,0-1-3-16,0 1-2 0,0 0 2 0,0 1-3 15,0-2 4-15,0 1 1 16,0 0-2-16,0 0 0 0,1 1-4 0,-1-1 2 0,0 0 3 16,0 0-3-16,0 0 5 0,0 0-3 0,0 0-3 15,0 0 3-15,-1 0-5 0,1 0 6 16,0 0 0-16,0 0 1 0,0-1 1 16,0 1-4-16,0 0 0 0,0 0-3 0,0 0 1 0,0 1 4 15,0-2-1-15,0 2 4 0,0-1-4 0,0 0 0 16,0 0 0-16,0 0-1 0,0-1 2 15,0 1-1-15,0 0 1 0,0 0-2 16,0 1-4-16,0-1 4 0,0 0 1 16,0 0 2-16,0 0 4 0,0-1-5 0,0 2-3 0,1-1-1 0,-1 0-3 15,0 0 6-15,0 0 2 0,0 0 0 16,0-1 2-16,0 1-4 0,0 0-2 0,0 1 1 16,0-1 0-16,0 0 2 0,-1 0 0 15,1-1 1-15,1 1-5 0,-1 0 2 0,0 0 3 16,0 1-2-16,-1-2 4 0,1 2-3 0,0-1-5 15,0-1 3-15,0 2-6 0,0-1 7 0,0 0 3 16,0 0-1-16,0 0 4 0,0 0-6 16,0 0-1-16,0 0-2 0,0 0 0 0,0 0 4 0,0 0-1 15,0 0 2-15,0 0-2 0,0 0 0 0,0 0 0 16,0 0 0-16,0-1 4 0,0 1-2 16,0 1-2-16,0-2 0 0,0 2-3 0,0-1 2 15,0 0 2-15,0 0 1 0,0 0 4 0,0-1-5 16,0 1-2-16,0 0 0 0,0 0-4 15,0 1 5-15,0-1 0 0,0 0 2 0,0 0 3 16,0 0-5-16,0 0-1 0,0-1-1 0,0 2-2 16,1-1 5-16,-1 0-2 0,0 0 3 0,0-1-5 15,0 1 1-15,0 0 2 0,0 0-2 16,0 0 8-16,-1 0-5 0,2 0-2 0,-1 0-1 16,0 1-5-16,0-1 8 0,0 0-1 0,0 0 2 15,0 0 4-15,0-1-7 0,0 2-1 16,0-1-1-16,0 0-4 0,0 0 7 0,0 0-2 15,0 0 2-15,0 0 0 0,0 0-6 0,-1 0 1 16,1 0-3-16,0 0 4 0,0 0-1 0,1 0-2 16,-1 0 1-16,0 0-5 0,0 0 1 0,0 0 1 15,0 0 0-15,1 1 8 0,2 2 0 16,3 1 2-16,1 0 2 0,2-1-7 0,0 1 6 16,4-3 0-16,5 2 3 15,2-2 1-15,6-1-4 0,3 0-1 0,0-1-3 0,5 0-1 0,0-1 5 16,-2-1 0-16,2 1 1 0,-1 0-1 0,0-2-2 15,-2 3 0-15,-3-4 1 0,1 2 3 16,-2 1-2-16,0-1-2 0,-4-1-1 0,-3 1-2 16,4 2 3-16,-4-1 2 0,0 0 1 0,-3-1 0 15,1 0-3-15,-5 2-1 0,1 1 0 16,1-2-4-16,-5 2 6 0,-1-1 0 0,0 1-1 16,-2-1 0-16,-2 1-2 0,-3 0 0 0,1 0 0 15,-3 1 2-15,-1-1 2 0,1 0 0 16,-2 0 2-16,2 0-3 0,-1 0 5 0,0 0 0 15,1 0 0-15,0 0 5 0,-1 0-8 0,1 0-1 16,-2 0-2-16,2 0-5 0,0 0 7 0,-2 0 1 16,4 0 0-16,-2 0 3 0,0 0-6 15,0 0-2-15,0 0 0 0,2 0-3 0,-2 0 6 0,0 0 0 16,0 0 2-16,0 0-4 0,1 0 0 16,-1 0 0-16,0 0 0 0,0 1 3 0,0-2-1 15,0 1-3-15,0 0 1 0,0 0-1 0,0 0 1 16,0 0 3-16,0 0 0 0,0 0 3 0,0 0-5 15,0 0-1-15,0 0-1 0,0 0-1 16,0 0 5-16,0 0-1 0,0 0 3 0,0 0-3 16,0 0-3-16,0 0 1 0,0 0-1 0,0 0 2 15,0 1 1-15,0-1-1 0,0 0 0 0,0-1-1 16,0 0 0-16,0 1 3 0,0 0-1 16,0 1 6-16,0-1-5 0,0 0-2 0,0 0 3 15,0 0-4-15,0 0 3 0,0 0 3 0,0 0 2 16,0 0-1-16,0-1 0 0,1 1-3 15,-1 0-1-15,0 1 4 0,0-1-2 0,0 0 2 16,0 0 0-16,0-1-4 0,0 1 2 0,0 0-1 16,0 0-1-16,0 1 3 0,0-1-2 15,0-1-3-15,0 1 4 0,1 0-6 0,-1 0 3 16,0 0 3-16,0 1-2 0,0-1 4 0,0 0-4 0,0 0-3 16,0-1-2-16,2 1 0 0,-2 1 2 0,0-1 0 15,-2 0 1-15,4 0 0 16,-2 0-2-16,0 0 2 0,-2 0-2 0,2 0 4 15,0 1-2-15,-1-1 1 0,1 0 1 0,0-1-5 0,0 1 2 16,0 1 0-16,0-1 3 0,0 0 1 16,-1 0 0-16,1 0-2 0,0 0-2 0,0 0 0 15,0 0 1-15,0 0 2 0,0 0 2 0,0 0 0 16,0 0-4-16,0 0-2 0,0 0-2 16,0 0 0-16,0 0 6 0,0 0 1 0,0 0 0 15,0 2-2-15,-1-4-2 0,1 2 0 0,0 2 1 16,0-2 3-16,-2 0-1 0,4 0-2 0,-2 0 1 15,0 0-2-15,0 0 1 0,-2 0 4 16,2 0-1-16,0 0 1 0,-2 0-1 0,2 0-4 16,2 0-1-16,-2 0 0 0,0 0 2 0,0 0-1 15,0 0 1-15,0 0-3 0,0 0-4 0,-2 0-4 16,0 0-4-16,2 0-3 0,-1 0 0 16,-1 1 2-16,-1 3 6 0,-3 2-5 0,-1-1-2 0,-1 3-17 15,-1 1-35-15,-4-1-47 16,1 3-76-16,-1 1-87 0,-3 1-199 0,-3 2-514 0,-2 0 71 15</inkml:trace>
  <inkml:trace contextRef="#ctx0" brushRef="#br0" timeOffset="157429.635">12002 12879 1 0,'-2'-22'0'0,"1"-6"0"0,-1-7 0 0,2 6 0 16,-3 5 143-16,2-1 125 0,1 2-25 0,1-2-31 0,2 1 12 15,-2-1 5-15,1 2 15 16,1 1-9-16,1 2-20 0,-3 1-25 0,3-1-35 16,-2 3-21-16,1 3-17 0,-2 3-16 0,1 6-23 0,-2 3-32 15,0 2-32-15,-1 1-41 0,1-1-47 0,0 2 6 16,1 7 9-16,7 9 25 0,-3 8 44 16,2 10 3-16,2 6 3 0,2 4-1 15,2 9-2-15,3 3-2 0,-1 3 3 16,6 3 2-16,-1 3-2 0,5-2 2 15,1-2-6-15,-1-7-4 16,5 0 1-16,-2 1-5 0,1 0 2 0,2-1 3 0,-1-3-5 16,-6-7 3-16,-2-5-3 0,-2-5-1 0,-2-1 1 0,-1-2-1 0,-3-3 2 0,0-1-2 15,-2-2 6-15,-1 0-4 0,-2-3 0 16,-1-1 2-16,-1-2-7 0,-1-3 5 16,-1 0 4-16,-3-3-3 0,3-2 7 0,-2-1-6 15,-1-2-1-15,-1-3 2 0,1 0-4 0,-2-3 6 0,0-2-1 16,0-1 1-16,0-1 8 0,0 0-4 15,0 0 5-15,0 0 2 0,-2 2-1 0,2-2 4 16,-1 0-1-16,0 0 1 0,0 0-6 0,1 0 4 16,-1 0 2-16,-3 1 2 0,-4 0 5 0,-5 2-9 15,-10 2-7-15,0 3-7 0,-6 0-9 16,-2 0 7-16,-3 1 1 0,-3-1-3 16,-4 0 1-16,1 1-1 0,-5-1 1 0,-1 0 1 15,-1 4 1-15,-7-2-2 0,-7 4-3 16,-2-2 0-16,-7 4 3 0,1 2-3 0,0 0 3 0,-7 1-3 15,2 3 1-15,-5-3 1 0,-1 2-1 16,-1 2 3-16,2-1-2 0,0 2 0 0,-1 1 0 0,1 1-2 0,0 2 1 16,-1 1 1-16,-1 2-2 15,5-2 3-15,-4 2-2 0,5 0 0 0,-3-2 0 16,0-1-3-16,2-2 6 0,0 0-3 0,2-3 1 16,6 0 2-16,-1 0-5 0,1-3 2 0,-1 0-2 15,3 1 2-15,-2-3 1 0,-2 4 0 16,-2-1 0-16,5 2-2 0,0 0 1 15,4-2-1-15,-2 1 1 0,6 0 1 0,0-3 2 0,2 0-3 16,2 0 0-16,3-2-2 0,-2-1-1 0,6-1 2 16,3 1 2-16,3-3 0 0,5 2 2 0,6-6-2 15,5 0-1-15,1-1 1 0,4-3 0 0,1 0 6 16,9-1 4-16,2-3-1 16,3 0 4-16,1-1 9 0,5 0 1 0,0-1 4 0,0 0 3 15,1 1-12-15,0 0-4 0,2 0-7 0,-2-1-11 16,-1 2 4-16,2-2-3 0,-2 2 0 0,0 0 1 15,1-1-8-15,-1 0-5 0,0 0-4 16,0-2-10-16,0 3-6 0,0 0 5 0,2 5 6 16,0 8 8-16,4 5 12 15,1 5 1-15,-2 8 1 0,6 0 2 0,0 8-1 0,2 1 3 16,1 2-6-16,-1 3 4 0,5-2-2 16,-1 2 0-16,-3 1 3 0,4 0 0 0,-1 0-2 0,0 2-1 15,2-2-4-15,-1 3-3 0,0 4 3 0,3-4 5 16,-4 2 1-16,1-6 1 0,-2-6-2 15,-5 4-2-15,0 0 0 0,0 1 1 0,-2-2 3 16,-1 0 0-16,-1 2-2 0,1-2-1 0,-2 3-1 16,-2-2 1-16,2 1 1 0,-3 0 2 15,-2-3-3-15,2-4-2 0,-1-5 0 0,-4-2 1 0,-1-4 7 16,1-2-3-16,-5-3 4 0,2-2-4 0,-3-4-1 16,-3-2 5-16,2-2 2 15,-3 0 5-15,-3-5 3 16,0-2 1-16,-6-2 0 0,-6-5-5 0,-2-4-2 0,-2-5-6 15,-3-6 1-15,-5-5 2 0,-2-5-5 0,-4-7 5 0,0-5-3 0,-3-6-3 16,0-2 5-16,-5-3-1 16,2 2 0-16,3 3-1 0,0 2-3 0,6 10 3 0,4 5-2 15,4 5 0-15,3 6 5 0,3 3-3 16,0 4 1-16,7 2 1 16,3 1-5-16,7 3 0 0,6 2 2 0,-1 1 1 0,5 2-3 15,2-2-2-15,1 1-9 0,-1-1-8 0,-1 1-8 0,3 0-11 16,-2 1 3-16,3 6 14 0,6 6 6 0,9 11 17 15,8 7 3-15,3 5-5 16,2 2 5-16,1 1-5 0,6 3 3 16,3-5-1-16,5 1-2 0,-1-2-1 0,4-3-4 0,0-2 3 15,-1-1 0-15,2-5 4 16,0-2 1-16,-1-5-5 0,-4-7 4 0,0-3-4 0,-3-7 2 0,-5-3 5 16,-3-5-6-16,-3-6 6 0,-3-5-1 0,-1-6 1 0,-6-6 6 15,-2-7-3-15,-1-6 3 16,-2-7-3-16,-3-9-2 0,-3-4 1 0,-2-2-5 15,1-1 3-15,-3 3-1 0,-4 0 1 0,1 5 4 0,-1 6 0 16,-3 7-1-16,0 10-1 0,-3 6 0 16,-1 9 4-16,3 4 0 0,-1 4 4 0,-1 8-4 15,1 1-13-15,2 3 0 0,-1 0-10 16,1 2-4-16,-1-1-1 0,1-1-15 0,0 3 9 0,1 6 0 16,0 4 9-16,3 9 12 0,0 4-4 15,2 4-6-15,5-2-18 0,2 0-26 0,5-1-36 16,3 0-54-16,7-1-75 0,1 0-114 15,5-2-265-15,0 0-912 0</inkml:trace>
  <inkml:trace contextRef="#ctx0" brushRef="#br0" timeOffset="159313.517">7973 17953 420 0,'-9'-17'271'0,"-3"-3"24"0,0-5 38 0,4 4 10 0,0 9-55 15,5 3-50-15,1 7-73 0,1 6-80 0,1 0-75 16,0-1-55-16,-4-2-20 0,4 4 16 0,0 8 22 16,-1 8 32-16,0 8 17 0,0 8-11 15,1 7-1-15,1 4-6 0,6 5-3 16,-5-25 15-16,5 8-20 0,-1 2 6 0,4 9-12 16,3 0-23-16,2 7 7 0,4-1-12 15,3 7 11-15,5-3 0 0,2-5 2 16,3-4 16-16,0-10-2 0,0-1 30 15,4-13 16 1,-1-4 23-16,2-10 16 0,-2-8-12 0,1-8 12 16,-3-8-11-16,-1-8 6 0,0-6 9 0,-3-6-13 0,-2-6-2 0,-5-4-13 0,-9-5-1 0,-4-2 9 15,-8-3-15-15,-9-9-8 0,-16-47-14 0,-16 12-14 0,-4 18 8 16,-1 23 7-16,2 3 13 0,0 8 9 16,4 6 4-16,0 8-1 0,6 7-9 15,3 9-12-15,2 4-11 0,8 3-3 0,8 0-2 0,5 7-4 16,2 1-3-16,5 1-11 0,0 0-11 0,1-1-17 15,2 1-26-15,2 0 14 0,5 6 10 16,7 3 3-16,10 3-11 16,12 1-72-16,2-3-111 0,7 3-143 0,4 1-274 0,8 1-538 0</inkml:trace>
  <inkml:trace contextRef="#ctx0" brushRef="#br0" timeOffset="159666.5937">9049 17677 2240 0,'-9'-11'83'0,"-5"1"-41"16,-3-2-28-16,4 10-16 0,3 4-7 0,-3 3-8 16,-2 5 8-16,0 8 8 0,-5 0 9 0,-2 7 14 0,-2 4 6 15,4-2 6-15,-3 6 5 0,2-2-6 16,3 2-8-16,5-1-7 16,4-10-12-16,5 0-7 0,6-2 4 0,2-1-4 0,7 2-1 0,7-3 4 15,4 3-1-15,5-3 4 0,4-3 8 16,8-4-2-16,4-2 4 15,1 0-4-15,5-3-5 0,-2 1-1 16,-5-1-7-16,-3-1 5 0,-8 3-2 0,-5 3-3 16,-16-6 13-16,1 2-13 0,-2 0 8 0,-1 4-6 15,-3-1-11-15,-2 7 20 0,-6 3-13 0,-2 3 12 0,-5 5-15 0,-5 0-9 16,-6 6 18-16,-5 0-13 0,-5 1 19 16,-2-2 0-16,-6-1-18 15,-2-4 19-15,0-2-12 0,-3-6 9 0,4-2 8 0,3-6-27 16,-1-3-11-16,7-7-57 0,2-2-75 0,6-6-62 15,5-4-110-15,3-3-145 0,7-3-264 0,3-1 129 16</inkml:trace>
  <inkml:trace contextRef="#ctx0" brushRef="#br0" timeOffset="159929.3064">9060 18252 245 0,'0'0'656'0,"0"1"-406"0,0-1-77 0,1 1-86 15,-1 0-14-15,2-1-24 0,0 0-7 0,0 0 38 16,0-1 22-16,6-2 22 0,1-4-1 15,2-1-31-15,22-17-62 0,8-4-22 0,-1-5-3 16,-5 6-13-16,-5 2 28 0,-4 2 2 16,-4 0-6-16,-6-2 7 0,-5 3 9 0,-6 0 11 15,-3 4 8-15,-6 4-5 0,0 1-5 0,-6 4-20 16,-5-1-14-16,-1 4-5 0,-3 3-9 0,-3 5 8 16,-3 8 5-16,2 3 3 15,-3 5 2-15,2 8-2 0,0 2 1 0,0 1 4 16,9 1 3-16,-2 2-1 0,7-3-13 0,6-1-13 15,4-17-5-15,1 4-6 0,2-4 0 0,6 1-31 16,4-1-90-16,5-2-117 0,3 0-260 0,6-2-436 16,4-3 406-16</inkml:trace>
  <inkml:trace contextRef="#ctx0" brushRef="#br0" timeOffset="160224.7315">9393 18099 2445 0,'-8'2'30'0,"-2"0"-19"0,3 3-20 16,4-2-8-16,2 2 1 0,5-1 10 15,1 2 20-15,5 1 15 0,2-2 6 0,8-2 4 16,0 1-9-16,7-1-10 0,3 1-7 0,0 2-3 16,-14-3 25-16,3 2-16 0,3 0-10 0,3 3 0 15,-1-2-40-15,2 4 19 0,-3 3 5 16,1 3-13-16,-1 1 16 0,-6 1-23 0,-2 3 0 16,-7 0 18-16,-3-1-8 0,-5-3 38 0,-1 1 20 15,-3-6 14 1,-1-3 11-16,-3-4 2 0,-2-6-3 15,0-6-7-15,0-7-16 0,-2-6-5 0,-8-33-33 16,0-17-3-16,8-2 9 0,3 0-7 0,7 3 22 0,3 5-1 0,6 2-8 16,-1 10-3-16,3 9-12 0,0 9-3 0,1 14-7 15,1 3-16-15,-1 8-18 16,4 1-53-16,3 1-113 0,5 9-189 0,5 3-553 0,1 5-411 16</inkml:trace>
  <inkml:trace contextRef="#ctx0" brushRef="#br0" timeOffset="160446.9874">9967 18092 2831 0,'-15'-5'8'0,"-2"1"8"16,3-2 4-16,10 6 2 0,7 0 7 0,0-1 1 16,0-2 9-16,5-5 1 0,8-6 0 0,4-7 0 15,10-1-13-15,4-6-10 0,1 2-5 0,5-1-7 16,4 1-7-16,-1 3-19 0,3-1-45 15,1 1-97-15,1 1-142 0,-4 1-260 16,-1 5-528-16,1-1 133 0</inkml:trace>
  <inkml:trace contextRef="#ctx0" brushRef="#br0" timeOffset="160809.1564">10962 17608 2529 0,'-10'0'82'0,"-4"1"-76"0,-5 5-5 16,4 5 6-16,0 7 9 0,0 4-3 0,-2 2 4 15,-4 6-10-15,-4 1 0 0,-3 5 1 16,-1 3-10-16,-3-4 3 0,1 7-7 0,1-7-2 16,3 0 1-16,5 2-7 0,2-1 5 0,1 1-6 15,9-4-9-15,9-19 19 0,-1-1-16 0,3-2 6 16,1-2 17-16,8 1-26 16,9-12 21-16,3-11 6 15,6-11 3-15,2-7 16 0,1-10-4 0,1-4 10 0,-1-2-9 0,-2-3 11 16,-5-1-3-16,-2-6-5 0,-6-4 10 15,-6-4-8 1,-5-2 5-16,-2 1 1 0,-6 1-9 0,-1-3 5 0,-4 4-5 0,-5 0-2 0,-1 4 6 16,-3 6-1-16,0 7 4 0,-3 8 8 0,1 10 5 0,3 9 1 15,0 7-6-15,4 7-6 0,0 5-18 16,1 3-9-16,2 3-5 16,0 5-5-16,-1 8 4 0,5 4-3 15,-1 4 3-15,4 6 2 0,2 0-3 0,3 9 4 0,6-1-2 0,6-1-1 16,5 5 5-16,8-2-4 0,7 4-1 0,6 2-2 15,2-1-13-15,8 2-7 16,2-2-32-16,6 3-54 0,5-2-91 0,3 3-127 16,2-2-200-16,2-2-421 0,-5-4 14 0</inkml:trace>
  <inkml:trace contextRef="#ctx0" brushRef="#br0" timeOffset="161733.4939">11724 17598 2202 0,'-20'-26'190'16,"-6"-4"7"-16,-5-4-22 0,2 16-51 0,1 7-53 15,-1 4-22-15,-3 7-19 0,0 2-4 16,-1 7 1-16,-3 6-3 0,2 2 2 16,-3 4-8-16,3 4-1 0,0 0-6 0,5 4-9 0,5-2 3 15,5 3-9-15,9-5-5 0,8 0 7 16,3-3-9-16,6-1 6 0,7 2 0 0,4-1-9 16,5-5 9-16,5-6 0 0,3-4 4 0,2-7 9 15,2-7-4-15,-2 1 2 0,-2-6-6 0,-1-5-2 16,-5 1-3-16,-2-4-1 15,-8 6 10-15,-1 1-3 0,-7 3 12 0,-3 4 0 16,-4 1-4-16,-1 4 8 0,-2 1-12 0,1 1-2 0,-1 2 2 16,-4 5-13-16,-3-2 9 0,1 6-5 15,-2-2 1-15,5-1 8 0,2 2-8 0,3-2 3 16,3 3-5-16,3-1-3 0,3-1 6 0,3-3 5 0,4-5 9 16,6-2 6-16,5-9 3 15,0-5 3-15,4-2-9 0,0-9 7 16,-1 2-5-16,-5-7 3 0,-3-1 7 0,-5 1-9 15,-6-4 7-15,-5 3-7 0,-3-7-7 0,-5-4 6 0,-4-2-8 16,-3-3-2-16,-6-1 5 0,-1-3-12 16,-2-3 5-16,-6 0 1 0,0-2-2 0,0 1 3 0,2 6 0 15,-1 6 4 1,-1 8-2-16,5 8 10 0,5 8-5 0,4 5 2 0,4 6 2 0,2 5-12 16,2 2 1-16,3 1-11 0,0 1-14 0,1-1-2 15,2 5-6-15,1 7 9 0,4 5 14 16,3 13-1-16,8 6 7 0,2 5-5 15,7 2 2-15,4 1 4 0,6 1-7 0,4 2 7 16,4 1-9-16,4-1-3 0,-1-1-6 0,-1 0-32 16,-2 2-27-16,-8 1-41 0,-6 6-45 0,-10 4-58 0,-3 1-69 15,-8 0-80-15,-4-9-101 0,-4-13-71 16,-6-10-30-16,-4-15 70 0,-7-7 338 0,-8-7 160 16,-4-8 0-16,-10-5 0 0,-4-8 0 0,0-4 200 15,-4-5 199-15,3-3 1 0,0-1-26 16,0-7-85-16,5-1-59 0,1-3-29 0,4 5-53 15,4 4-1-15,3 4-25 0,6 3-20 0,5 2-21 0,4 1-34 16,8-2-13-16,6 4-9 0,9-3-6 16,4 2-5-16,8-3-7 0,9-2 7 15,9-2-5-15,2 5 1 0,7 3 2 0,1 5-12 0,-1 4 7 16,-3 0-6-16,-6 4-3 0,-7 3 4 16,-7 5-8-16,-5 8-3 0,-8 5-3 0,-3 4-7 15,-5 4 6-15,-4 3 6 0,-4 6 10 0,-4 5 5 16,-4 7 6-16,-4 3-1 0,-3 5-8 0,-1 1-1 15,3 0-9-15,2-2 2 0,1-3 6 16,8-2-8-16,1-7 5 0,4-7-2 0,3-6-4 16,2-9 13-16,1-4 2 0,1-4 20 0,3-4 15 15,4-6-1-15,3-6 5 0,6-8-14 16,-1-6-6-16,-1-7 2 0,-2 1-5 0,-5 1 2 16,-5-3-4-16,-3 2-7 0,-3-4-2 0,-6-1-5 15,-1 0 4-15,-3 4-1 0,-2 5 6 0,2 11 5 16,-4 8-8-16,4 5-3 0,3 6-26 15,0 3-7-15,0 10 4 0,-3 11 4 16,2 7 23-16,1 11-3 0,4 3 2 0,7-1 4 16,4 1-11-16,10-4 7 0,6-2-7 0,8-4-2 15,8-9 5-15,9-9-1 0,6-9 2 0,10-5-7 0,8-5-33 16,2-4-90-16,2-3-177 0,-6-6-705 0,-6-3-665 16</inkml:trace>
  <inkml:trace contextRef="#ctx0" brushRef="#br0" timeOffset="163746.8514">13460 16654 1 0,'-10'-21'0'0,"-5"-8"38"0,-7-6 453 0,0 9-54 15,-1 7-82-15,-2 7-79 0,-2 0-59 16,-3 5-58-16,0 5-27 0,-2 4-19 0,-2 7-26 0,1 8-3 16,1 8-17-16,2 7-8 0,0 11-5 15,3 7-15-15,3 9 9 0,-2 7-6 0,7 4-3 16,3 4-1-16,6-1-14 0,7 0 1 15,4-3-9-15,6 1 3 0,7 1 1 0,6-6-8 16,5 0 0-16,4-2-9 16,9-2-7-16,3-4 1 0,4-4 0 15,7-4 1-15,2-4 0 0,-2-6-3 16,7-5-2-16,-2-3-9 0,0-8-13 0,-2-3-33 0,0-9-50 0,-5-1-65 0,-2-4-84 0,-3-7-95 16,-3-7-194-16,-3-5-302 0,-7-11 387 15</inkml:trace>
  <inkml:trace contextRef="#ctx0" brushRef="#br0" timeOffset="163944.6131">14091 17043 1 0,'0'-81'469'16,"0"-25"171"-16,2-21-224 0,4 21-42 16,-2 29-46-16,2 10-67 0,-2 14-67 0,1 14-41 15,-2 12-27-15,-3 12-37 0,0 8-29 0,-2 7-27 16,1 2-37-16,0 1-6 0,-4 6-3 16,2 14 8-16,-5 15 16 0,-6 12 0 0,-3 10 1 15,-2 7-5-15,2 5-2 0,-1 8-3 0,-3 2-3 16,0 2 3-16,-3 3-4 0,3 1 2 15,1 2 3-15,0 4-9 0,2-1 3 0,2 0-9 16,-3-2-13-16,2-5-22 0,2-8-62 0,1-10-77 16,1-15-98-16,3-13-132 0,3-10-327 0,-4-11-587 15</inkml:trace>
  <inkml:trace contextRef="#ctx0" brushRef="#br0" timeOffset="164162.0879">13400 16681 2717 0,'-13'-38'123'0,"-6"-4"-30"0,0 1-3 0,9 21-21 16,8 16-24-16,2 2-42 0,1 2-36 0,1 3 7 16,6 3 1-16,3 3 25 0,3 11 24 15,8 3-1-15,3 6-4 0,3 6-7 0,5 2-4 16,3 7-7-16,3 4 4 0,5 2 0 16,-1 3-7-16,2-3 7 0,2-4-11 0,2-1-15 15,1-4-29-15,-2 3-86 0,2-3-109 0,-3-5-200 16,-2-1-512-1,-2-10-338-15</inkml:trace>
  <inkml:trace contextRef="#ctx0" brushRef="#br0" timeOffset="164303.5693">14461 16378 1744 0,'-15'-15'990'0,"-2"2"-1025"15,-2-3-82-15,6 16-99 0,3 11-130 0,4 5-239 16,-1 7-323-16,-1 11 382 0</inkml:trace>
  <inkml:trace contextRef="#ctx0" brushRef="#br0" timeOffset="164859.5446">14434 17431 1209 0,'-1'2'776'0,"-3"-1"-859"0,4-2-36 0,2 1 12 15,3-3 80-15,2 1 81 0,3-4 54 0,3-4 25 16,7-7-15-16,1-5-15 0,7-6-14 16,2-8-19-16,0 0-17 0,0-4-23 0,-4-2-5 15,0 0-3-15,-5 1 2 0,-3-2 11 16,-6 5 2-16,-3 5 7 0,-9 4-1 0,-7 8-8 16,-3 4-12-16,-6 6-22 0,-4 3-10 0,-5 2-6 0,-6 9 4 15,-7 7 9-15,-2 2 4 16,1 8 7-16,2 3 1 0,3 2 3 15,1 5 3-15,7 4-4 0,0 1-2 16,6 2-4-16,7-3-6 0,2 0 4 16,3-3-9-16,7-3 5 0,3-3 5 0,8 0-4 0,2-5 7 0,6-5-6 0,2-2 2 0,8-3 6 15,4-4 2-15,8-3 5 16,3-4-10-16,7-6-11 0,2-6 2 0,7-6 3 16,3-8 4-16,1-5 8 0,2-6-2 0,-9 0-3 15,-6 0 1-15,-9-2 7 0,-9 1-6 0,-7-4 3 16,-11-4 0-16,-8 2-5 0,-6-4 6 0,-6 4 3 15,-7 4 4-15,-4 7 1 0,-6 7-4 16,-5 8-1-16,-1 4-8 0,1 6 0 0,2 2 2 16,-2 2-3-16,7 4 5 0,1 0-3 15,7 2-3-15,3 2-5 0,4 0-15 0,5 0-8 0,4 1-3 16,3 7 6-16,4 5 14 0,6 6 7 0,7 5 3 16,7 1-1-16,7 6-8 0,10-4 4 15,5 6-2-15,5 0 1 0,-4 1 4 16,0 3-6-16,-8 1 0 0,-11 0-4 15,-7 0 2-15,-10 3 2 0,-7 1 3 0,-5 2-3 0,-12 1-9 0,-6-1-6 16,-5 0-7-16,-11-2-3 0,-1-3 0 0,-5-1 0 16,-5-5-8-16,0-1-12 15,-3-3-19-15,-4-10-22 0,6-5-18 0,1-5-15 0,5-11 2 16,7-7-13-16,6-10-55 16,4-8-169-16,14-10-401 0,5-9-94 0</inkml:trace>
  <inkml:trace contextRef="#ctx0" brushRef="#br0" timeOffset="165059.9527">15546 16240 2453 0,'-4'-9'85'0,"-5"1"-60"15,4-2-19-15,0 15-28 0,3 8 0 0,-4 8 18 16,2 13 18-16,-5 11 18 0,2 10-1 16,0 11 1-16,-2 9-5 0,-1 7-10 15,0 5-2-15,-5 5-10 0,5 0-3 0,0 0-1 16,3 0-5-16,-4 2 7 0,4 0-8 0,2 1-5 15,5 2-10-15,6-3-41 0,1-3-88 0,6-7-111 16,1-12-170-16,11-14-264 0,-1-17-225 16,6-16 772-16</inkml:trace>
  <inkml:trace contextRef="#ctx0" brushRef="#br0" timeOffset="165545.7236">15869 16909 2753 0,'-9'-19'60'0,"-2"-4"4"0,-3-1 4 15,3 12-14-15,4 11-23 0,-2 2-17 0,5 4-16 16,-3 9-7-16,-4 5 4 0,-2 9 0 16,-2 9 5-16,0 4-2 0,0 8-5 0,3 0 3 0,1 7-5 15,1 1 9-15,1 2 2 0,4 2-5 16,-1-5 0-16,3-4-7 0,-2-10-4 0,4-7 3 16,-2-9 1-16,2-9 3 0,1-6 9 0,0-6 9 15,0-4 10-15,0-2 11 0,1-4-3 16,-1-7-9-16,1-9-6 0,-1-11-9 0,2-7-1 15,3-9 1-15,-1-7-1 0,2-2 3 0,-1 1 6 16,4 3 6-16,-2 12 13 0,-3 4 4 0,1 11-1 16,-3 4 0-16,0 2-6 0,-1 5-4 15,1 1-1-15,4 5-8 0,-4 1-10 0,1 3-6 0,4 0-7 16,3 2-2-16,4 0 2 0,3 4-2 0,9 4 2 16,-1 4 1-16,5 6-3 0,1 2 0 15,-1 5 6-15,-1-3 0 0,-4-1 6 16,-1-2 0-16,-3-9-5 0,-5-3 6 0,0-6 3 15,-4 1 6-15,-3-2 13 0,-3-2-1 0,-2-7 1 16,-3-1-5-16,0-8-10 0,-2-6 0 16,-3-3-1-16,-5-5 3 0,-3-7 0 15,-4-2-4-15,1-2-5 0,-3 3-3 0,-2 7 3 0,3 8 0 16,2 9 5-16,1 6-1 0,4 4-5 0,4 2-1 16,1 2-3-16,3 3-5 0,2 0-4 15,1 1-29-15,4 2-9 0,0-1-18 0,11 4-20 0,5 1 0 16,10 1-46-16,10 2-48 0,7 0-68 0,6 0-98 15,6 0-136-15,2-3-298 0,-1-5-129 16,-2-3 801-16</inkml:trace>
  <inkml:trace contextRef="#ctx0" brushRef="#br0" timeOffset="165785.1693">16570 16711 1 0,'0'18'51'0,"-4"9"629"0,-6 12-147 0,-7 2-145 0,-4 3-108 16,0 2-66-16,-2-2-59 0,-3 5-42 0,2 1-18 16,3-1-24-16,0 1-17 0,5-1-15 15,8-5-10-15,6 1-9 0,8-2 0 0,6-4 1 16,6-7-3-16,6-9 15 0,6-11 7 15,3-9 11-15,6-12 7 0,3-9-4 0,-2-9-4 16,0-7-10-16,-7-6-8 0,-5-4 0 0,-10-2-10 16,-8-4 3-16,-10 0 1 0,-7-5-12 15,-6 2 1-15,-8 0-11 0,-6 5-8 0,-5 7 4 16,-5 9-2-16,3 10-2 0,-5 9-3 0,6 9-4 16,1 7-4-16,2 5-5 15,4 6-7-15,5 0-14 0,7 3-20 0,4 3-39 0,5-2-59 0,7 2-76 16,5 1-127-16,10-1-331 0,3-3-764 15</inkml:trace>
  <inkml:trace contextRef="#ctx0" brushRef="#br0" timeOffset="165974.8475">16852 16329 1783 0,'7'-25'883'0,"0"-4"-687"0,7 0-53 0,0 14-73 16,4 11-26-16,3 4-3 0,9 6 1 0,5 8-2 15,7 4-2-15,6 11-3 0,1 7-7 16,3 9 1-16,-1 10-6 0,0 9-10 0,-1 11-6 15,-2 8-7-15,-7 13-2 0,-7 5 0 16,-7 2 4-16,-8 3 2 0,-9-9 0 16,-7-3-12-16,-11-7-13 0,-13-7-15 0,-10-6-24 0,-17-5-12 15,-15-6-21-15,-8-4-32 0,-12-7-56 16,-6-6-124-16,-7-7-293 0,-5-7-921 0</inkml:trace>
  <inkml:trace contextRef="#ctx0" brushRef="#br0" timeOffset="167317.934">12116 14366 2734 0,'-3'-3'-106'0,"0"0"-30"15,3 2 10-15,11 3 38 0,7 3 59 0,10-3 62 16,12-2-4-16,13-8-3 0,12-5-3 0,15-11-6 15,16-5 2-15,16-11-5 0,15-5-2 16,15-6 4-16,17-9-9 16,9-1 2-16,15-6-1 0,13-3-1 15,11-4 1-15,9-4 1 0,10-1 3 0,3-2-4 16,3 4 4-16,0 3-3 0,-5 5-4 0,-3 4 1 16,0 2-2-16,-9 7-2 0,-6 2 7 0,-7 3 4 0,-6-1 7 0,-4 0 10 15,-7 0 0-15,-1 3 4 0,-5 3-3 0,-5 2-5 16,-5 2 1-16,-5 1-2 0,-8 1 3 15,-5-1 1-15,-5 3 0 16,-10 0-1-16,-7 3-3 0,-11 1-3 0,-7 5-2 0,-7 2-4 16,-10 2-1-16,-4 2-4 0,-5 3 0 0,-9 2-3 0,-8 4-4 15,-6 2 2-15,-7 3-4 0,-4 3 0 16,-6 0-2-16,-4 5-3 16,-9 1 3-16,-2 2-2 15,-4 1 2-15,-3 3 1 0,-1-2-3 0,-3-2 1 0,-3 4-3 0,2-2 0 0,-5 3 2 16,2-1 0-16,-3 1 3 0,-4-3-1 0,0 0 2 0,-2 0-2 15,-1 2-1-15,-1-3 5 0,-3 1 1 16,1-1 5-16,1 2 5 0,0 0-2 0,-1 3 2 16,4 3-1-16,-2 3 1 0,3 7 3 0,1 5-1 15,3 9 0-15,0 12-3 0,1 5-5 0,4 14-2 16,-1 7-1-16,2 8-2 0,2 9 0 0,1 1-1 16,2 2-3-16,0 2-1 15,1 1 2-15,3 3-4 0,-1 4 2 0,-3 0 2 16,-2 3-2-16,1 0 6 0,-2-1-3 0,-5-6 0 15,-2-7 1-15,-2-6-4 0,-6-6 1 0,-2-8 0 16,-3-6-2-16,-1-8 5 16,-6-2 1-16,-3-8 1 0,0-3 1 15,-4-4-5-15,0-9 3 0,-4-6 2 0,2-4 6 0,-7-9 4 0,1-3-1 0,-6-8-1 16,-5-4-4-16,-3-8-5 0,-4-7-3 16,-8-9-2-16,-1-7 0 15,-2-8 4-15,-1-7-3 0,0-5 1 0,5-8-1 0,-1 2 3 0,7 1 4 16,3 2 3-16,6 6-2 15,6 2-4-15,4 1 0 0,4 6-1 0,4 2 1 0,3 3 4 0,2 8-4 16,5 1 0-16,-2 6-3 0,5 7-4 0,1 4-2 16,1 4-7-16,1 3-7 15,-1 2-13-15,1 2-2 0,7 2 7 0,0 5 6 16,5 3 17-16,7 7 2 0,2 6-4 16,6 5 4-16,1 6-5 0,6 5 2 0,5 3 4 0,6 5-1 15,3-3 5-15,7 0-3 0,0-4 4 16,2-10 1-16,2-7-2 0,-3-11 8 0,-2-10 3 0,0-10 4 15,-3-9 8-15,2-8-3 0,-2-8 4 0,3-5-2 16,0-7 2-16,-2-2 0 0,-3-3-6 16,-4-1-1-16,-5 1-7 0,-7 0-1 15,-5 1-2-15,-7-2-3 0,-7-6 1 0,-1-3-3 0,-3-1-2 16,-5 3 2-16,-2 7-3 0,-2 6 1 16,1 5 0-16,-3 5-1 0,-3 4 0 15,1 6 1-15,1 2 0 0,0 3-4 0,-2 2 4 16,2 3-5-16,1 1-2 0,0 5 1 0,0-2-7 0,1 4-4 15,3 3-15-15,-1-2-22 0,7 0-22 16,5 2-61-16,8 5-78 0,4 5-129 16,4 6-390-16,3 11-875 0</inkml:trace>
  <inkml:trace contextRef="#ctx0" brushRef="#br0" timeOffset="168720.5425">19892 15891 1 0,'-15'-11'0'0,"-4"-2"132"15,-7-7 325-15,1 2-78 0,4 0-52 0,2-4-26 0,0 1-40 16,4-1-21-16,1-1-27 0,2 1-32 0,3 2-28 15,1 5-20-15,5 3-19 0,0 7-34 16,1 2-29-16,1 3-43 0,1 3-31 0,1 2-1 16,4 7 8-16,-2 11 19 0,4 16 16 0,-2 9-1 15,1 5 1-15,-2 8 0 0,0 1-2 0,0 5-2 16,-1 0 0-16,5 1-3 16,-3 1-5-16,0-2 3 0,2 5-8 0,0 0 2 15,0 3 2-15,1-1-6 0,-1-5 3 16,-1-4-3-16,3-6-1 0,-2-8 3 0,1-8-2 0,-1-7 1 15,1-7 0-15,-3-2-4 0,-1-9 1 0,-2-3-4 16,2-6-12-16,-2-4-21 0,1-3-39 0,-3-2-34 0,1-2-50 16,-1-5-100-16,1-4-211 15,-2-8-493-15,0-10-52 0</inkml:trace>
  <inkml:trace contextRef="#ctx0" brushRef="#br0" timeOffset="168918.9371">19649 16029 1619 0,'-19'-28'314'15,"-2"-6"-144"-15,-5-6 22 0,6 13-8 0,5 4-36 16,4 3-18-16,3 1-20 0,6 1-10 0,2 0-12 16,1 0-18-16,6 0-16 0,6 3-22 0,8-5-13 15,9-2-12-15,11 0-5 0,4-2 1 16,6 5-4-16,-1 6 1 0,2 4-6 0,-1 9-9 16,-5 2-5-16,0 4-18 15,-3 3-15-15,-5 4-23 0,1 1-40 0,-6 4-48 0,-3 3-51 16,-6 2-67-16,-7 1-61 15,-5 1-84-15,-6 4-207 0,-5-1-125 0,-5 3 667 16</inkml:trace>
  <inkml:trace contextRef="#ctx0" brushRef="#br0" timeOffset="169071.5344">19792 16530 966 0,'-24'22'362'0,"-3"8"-100"0,-6 6-8 15,10-7-88-15,10-8-54 0,8-3-33 16,3-9-19-16,6-2-3 0,1-3 13 0,6-4 2 15,7-1-1-15,10-7-11 0,3-3-20 0,9-5-15 16,8 0-18-16,1-1-30 0,1 2-68 16,-2 4-153-16,1 0-378 0,-3 8-864 0</inkml:trace>
  <inkml:trace contextRef="#ctx0" brushRef="#br0" timeOffset="169251.7721">19823 17279 2516 0,'-7'-1'45'16,"2"-1"-53"-16,0 0-20 0,8 0 6 16,10-4 18-16,4-2 29 0,13-9 16 0,6-4-7 0,10-2-13 15,2-4-13-15,5 4-5 0,2 1-4 16,2 3-16-16,-2 3-24 0,1-1-56 16,-1 2-122-16,-4 2-209 15,-5 1-471-15,-6 5-29 0</inkml:trace>
  <inkml:trace contextRef="#ctx0" brushRef="#br0" timeOffset="169612.2299">20244 16640 2739 0,'-9'-26'37'0,"2"-4"-2"16,2-6-5-16,11 10-11 0,13 1-8 0,7-3 0 16,12-1-1-16,5 3 8 0,2 5-2 0,-3 7-8 15,-2 7-1-15,-5 8-7 0,-2 5 2 0,-1 7 2 16,-4 3-4-16,1 6-1 0,-2 3-5 15,-2 6-4-15,-1 3 2 0,-5 3 1 0,-1 5 5 16,-3 3 1-16,-2 2-3 0,-4-1-5 0,-2-4-7 16,-6-6-2-16,-1-9 3 15,0-10 6-15,-2-6 20 0,-1-9 30 0,0-4 8 16,-1-4 0-16,-4-7-9 16,-4-7-24-16,-1-9-8 0,-2-8 3 0,5-5-4 0,2-8 4 15,4-3 11-15,1-2-4 0,-1-2 11 0,6 1 11 0,3 8 6 16,-1 5 8-16,6 8-8 0,4 9-17 0,2 5-9 15,3 4-10-15,1 4-2 0,4 2 3 16,4 3-10-16,3 3-1 0,-1 4 0 0,3 3-1 16,-2 5-4-16,0 4 3 0,0 4-1 0,3 5-8 0,-3 3 7 15,2 4-11-15,-2 3-12 0,-1 3-16 16,-1-1-46-16,0 1-67 16,-5 1-91-16,4-5-141 0,-3-2-389 0,1-4-767 0</inkml:trace>
  <inkml:trace contextRef="#ctx0" brushRef="#br0" timeOffset="170418.1826">21567 16188 3110 0,'-26'-12'29'15,"-1"-5"-10"-15,-9 1 3 0,13 11-12 0,5 4-4 0,3 2-6 16,3 1-7-16,4 1 7 0,-1 2-2 16,-2 4 3-16,-2 4 0 0,1 1-5 15,1 6-2-15,1 0-1 0,0 3-3 0,5 2-2 0,2 1 2 16,3 3 1-16,7 1 2 0,2 4-1 15,3-5-4-15,1 0-2 0,3-5-1 0,-1-5-4 16,1-5-6-16,-4-3-3 0,3-6 6 0,-3-5 10 16,0-2 12-16,-2-4 12 0,-2-3 1 15,0-3 1-15,-2-6 0 16,2-3-4-16,-4-3-2 0,4-2-2 16,-3-3 1-16,-1 6 2 0,-2 0 1 0,2 4 0 15,-1 7-1-15,-1 2-1 0,-1 6-3 0,0 4-10 16,0 2-5-16,5 3 0 0,3 5 3 0,3 7 14 15,1 11 6-15,5 10 5 0,2 8 1 0,-2 8-11 0,4 3 0 0,-2 1-7 16,0 2 1-16,-1-1 3 0,-2 3-3 0,0 1 0 16,-5 4-2-16,-1 9-3 0,-4 1 1 15,-7 3 1-15,0-4 2 0,-3-7-7 0,-4-3 1 16,-6-1-4-16,-4-3-7 0,-3 1 13 0,-3-1-11 16,-6-6 3-16,1-9 6 15,0-9-8-15,1-13 14 0,1-12 2 0,3-8 6 16,3-8 6-16,0-6-2 0,0-10-3 0,2-8-7 0,3-13-7 15,-3-9-11-15,8-11 0 0,7-11 4 0,4-7 3 16,8-13 5-16,9-4-1 0,7-8-1 16,7-1 0-16,9-2 3 0,8 5 2 0,4 5 3 15,6 5 1-15,0 10 4 0,0 8-2 16,-6 11-3-16,-5 9 2 0,-6 9-3 0,-8 9 1 16,-4 4 3-16,-3 3-6 0,-6 4 3 0,-4 4-2 0,-4 3 2 15,-2 3 7-15,-7 4 1 0,1 2 7 0,-5 2 4 16,-4 1-7-16,2 3-5 15,-6 2-13-15,-1 0-5 0,-4 6 0 0,-6 6 1 16,-3 8 5-16,-6 8-1 0,1 8 4 0,-3 6-1 16,2 4 3-16,2 5 4 0,2-1-3 0,6 0 0 15,5-2-5-15,4-2-2 0,8-1 3 0,2-4 0 0,8-5 4 16,4-7 0-16,4-9 2 16,4-5 1-16,1-9 3 0,7-6 5 0,4-6 0 0,5-11 1 15,1-3-1-15,0-8-5 0,-2-6-1 16,-2 0-2-16,-10-5-5 0,-6 0 5 0,-5-1 0 15,-6-5-3-15,-2-3 4 0,-6-1-8 0,-1 2 4 16,-5 7-1-16,-1 11 6 0,-1 8 6 0,-1 8-7 16,1 7 2-16,0 5-11 0,2 3-8 15,-4 7 4-15,1 4-2 0,-3 7 5 16,0 4 3-16,0 5-3 0,6 3 0 0,1 3 2 16,8 1 3-16,4 2-4 0,8-3 3 0,2 1-3 0,8-2-9 15,6-1 0-15,5-3-17 0,7-5-20 0,2-4-35 16,5-2-70-16,2-5-80 0,-1-8-154 15,5-5-303-15,-2-5-298 0,-2-8 270 0</inkml:trace>
  <inkml:trace contextRef="#ctx0" brushRef="#br0" timeOffset="171509.922">22811 16406 392 0,'-10'-22'711'0,"-3"-5"-167"0,-9-3-149 0,-2 8-125 16,0 9-84-16,-5 4-53 0,0 3-35 16,-3 4-25-16,-1 4-14 0,-4 1-10 0,5 5-10 15,1 4-5-15,6-1-5 0,-1 2-10 0,5-1-5 16,8-1-10-16,2-1-7 0,5 2 1 15,4 0-6-15,4 2 2 0,6 4-4 0,5-4 0 16,4 3-1-16,6-5-7 0,6-1 4 16,2-5 2-16,3-6 4 0,4-5 8 0,-4-6 3 15,0-1 0-15,-10-2-2 0,-2 0 5 0,-3-4 2 16,-9-2-3-16,-1-2 4 0,-5-1-5 16,-1 1 2-16,-6 5 9 0,-1 3 5 15,2 6 5-15,-4 5-4 0,4 1-11 0,1 4-8 0,0 1-8 16,1 3 0-16,-2 6 7 0,-1 4 4 0,3 8 6 0,4 1 2 15,-1 5 3-15,7 6-3 0,1-1-1 16,1 6-1-16,7 1-4 0,0 1 1 16,3 3-2-16,-1 1-5 0,2 1 3 15,-5 5 0-15,1 3-2 0,-3 5 4 0,-4 3-7 16,-5 4 1-16,-4 4-3 0,-3 0-3 0,-6 7 5 0,1 0-5 16,-7 1-2-16,-5 2-6 0,-4-5-8 15,-8 3-4-15,0-5-14 0,-3-5-13 16,-3-1 1-16,-1-13 12 0,2-14 16 0,5-14 25 0,1-17 22 15,5-11-6-15,1-7 5 0,-3-8 0 16,4-3-18-16,-1-10 6 0,3-5-2 0,8-14-7 0,7-11 11 16,8-8-8-16,7-11 4 0,9-4-1 0,10-4-5 15,8-4 3-15,6-5-4 16,8-7 1-16,7-3 1 16,3-1-1-16,7-2 2 0,-8 6-5 0,-7 1 2 0,-4 10-3 0,-10 10 4 0,-8 8 3 15,-4 9-1-15,-7 9 2 0,-5 8-4 0,-6 9-4 16,-7 4 5-16,-6 9-4 0,-6 4 0 15,-7 6 3-15,-3 5-9 0,-2 6 4 0,-4 7-5 16,-4 6 5-16,0 8 6 0,-1 3 1 16,5 5 4-16,-1 4-2 0,6-3-2 0,2 4-1 15,8-1-3-15,3 4 2 0,6 2 0 0,4 0-1 0,7-2 1 16,3-2-5-16,7 0 5 0,3-4-2 16,7-4 2-16,5-7 2 0,4-6-7 15,3-5 6-15,1-5 0 0,-1-4 1 16,-1-5 10-16,-2-6-6 0,-1-4 6 0,-3-5-1 15,2-6-8-15,-4-1 11 0,-1-4-4 0,-3-6 4 0,-1 1 5 16,-5-1-1-16,-2 0 3 0,-5 6 6 0,-3 4 1 16,-3 5-1-16,-2 7 1 0,-4 4-4 0,3 6-8 15,-5 5 0-15,-1 0-9 0,0 3-10 0,-1 0 2 16,5 0-7-16,4 3 3 0,3 1 3 16,3 3-4-16,6 6 2 0,4 3-1 0,-2 5-1 15,0 5 4-15,3 3-5 0,-3 4 0 16,-2 3-4-16,0-1-7 0,-4-1-2 15,-6-6-2-15,-4-6 6 0,-5-4-1 0,-1-9 6 0,-3-2 3 16,0-5 4-16,-3 0 13 0,-4-4-1 16,-3-1 3-16,-2-7 2 0,-4-1-9 0,0-6 8 15,-2-6-3-15,8-3-3 0,-5-4 9 16,6-3-8-16,0-2 2 0,5 0 2 0,1 0-8 16,5 2 3-16,5 4-3 0,1 4-4 0,5 4 0 0,5 4-3 15,3 1-3-15,6 1-1 0,3 2 2 16,5 2-1-16,4 6-1 0,-2 5 1 0,3 4-5 0,-6 7 5 15,-1 2-3-15,-2 0-3 16,-7 4 5-16,-2-2-8 0,-4 7 6 0,-7-1-1 16,-3 2-4-16,-5 3 2 0,-5-1-1 0,-5 1 2 0,-4 4 10 15,-4-2-2-15,-2-2 4 0,4-8 7 16,0-7 1-16,8-7 12 0,2-7 2 0,1-6-4 16,-1-9-7-16,3-7-1 0,2-10-3 0,2-2-2 15,6-5 2-15,3-4-3 0,0 0-1 0,6-4 5 16,3-1-7-16,3-1 2 0,6 4-3 15,-5 7-2-15,3 7 11 0,-5 5-6 0,-1 9 6 16,-3 5-3-16,-5 5-8 0,-1 5 2 0,-5 3-7 16,2 3 0-16,-2 5 3 0,2 4-2 15,-1 8 4-15,3 5-3 0,-1 7 3 0,4 8-4 16,-3 4-2-16,1 9 4 0,2 7-13 0,-1 2-4 16,0 4-24-16,-3 2-32 0,-1 4-33 15,-1 4-74-15,-4 2-70 0,-3-1-117 16,0-2-216-16,-2-4-408 0,1-10 146 0</inkml:trace>
  <inkml:trace contextRef="#ctx0" brushRef="#br0" timeOffset="172290.6686">24476 16588 1249 0,'0'-36'407'0,"-1"-11"-111"0,1-9-104 0,1 8-50 15,6 7-51-15,-1 4-9 0,5 0-17 0,4 5-19 16,5-2-6-16,5 4-22 0,3 2-12 0,3 0 4 16,2 5-9-16,0-1 1 0,-6 0 2 0,1 0-11 15,-6 1 10 1,0-2-2-16,-7 1 4 0,-2 0 9 0,-8 3-5 0,-4 0 6 0,-7 3-6 0,-8 4-4 15,-4 2-5-15,-10 9-4 16,-4 4 6-16,-8 12 4 0,-1 6 9 0,-2 11 3 16,0 7-2-16,4 9 6 0,3 3-6 15,9 2 4-15,6 0 3 0,6 0-13 0,11-2 8 16,6 2-7-16,7-1-2 0,8-2 2 0,5-3-3 0,4-6 2 16,7-8-1-16,4-2 1 0,2-7 0 15,2-5-3-15,0-7 5 0,1-6 1 16,-2-4 0-16,-2-5 7 0,-5-4 2 0,-2-5 3 0,-8-4 0 15,-2-5-2-15,-6-3 2 0,-2-1-1 16,-3-4 4-16,-3-4-3 0,-4-2-6 0,0-4 3 0,-3-2-7 16,-1 1 3-16,-2-2 1 0,2 3-5 15,-2 2 7-15,0 4 3 0,1 6 1 16,2 5 1-16,0 6-7 0,2 6-7 16,3 5-8-16,0 3 0 0,3 1-7 0,5 1 0 0,5 2 3 15,-1 5-6-15,3 3 6 0,-6 7-1 0,5 3-3 0,-5 6 8 16,0 1-8-16,-4 3 2 15,-1-1 3-15,-4 4-9 0,-5-4 6 0,0 1-2 0,-4-3 0 16,0-2 8-16,1-1-5 0,0-5 2 16,3-2 0-16,1-7-5 0,1-5 7 0,5-6 1 15,2-5 3-15,3-7 1 0,7-8 0 0,1-4 0 16,5-8-6-16,1-4 1 0,-1-3-6 0,-2-4 1 16,1-3 4-16,-1 3-2 0,1 4 4 15,-3 9 1-15,-5 10-1 0,-6 10 9 0,-4 6-8 16,-4 4-2-16,-3 4-3 0,2 8-11 15,0 2 9-15,1 5-3 0,1 11 5 0,2 3 3 16,0 12-1-16,2 2 1 0,9 2-3 0,-2 3-2 0,7-5 2 16,2 0 0-16,3-7 2 0,2-8-2 0,2-7 6 15,-3-7 1-15,1-12 0 16,1-8 9-16,-5-9-2 0,2-8 5 16,-3-8-1-16,-1-5-8 0,-3-10 1 0,-1-7-2 0,-7-9-4 0,-3-10 6 15,-5-7-8-15,0-7 3 0,-6-3 1 16,0 1-9-16,-4-4 8 0,-3 3-6 15,-2 4 3-15,-4 10 0 16,-2 11 5-16,-1 16 2 0,-1 14-2 0,-1 9 7 16,2 10-12-16,-1 8-2 0,2 6 0 0,4 3-14 0,-2 7 11 15,6 8-2-15,3 5 0 0,3 7 13 0,7 6-11 16,8 4 5-16,14 3 0 0,10 1-7 0,11 3 7 0,6 4-3 16,6 4-1-16,5 3 3 0,-1 6-11 15,0 0-3-15,-2 4-17 0,-5 2-25 0,0-2-27 16,-12-3-45-16,-11-5-48 0,-9-10-53 0,-11-5-45 15,-9-10-79-15,-8-1-171 0,-5-8-377 0,-5-7-17 16</inkml:trace>
  <inkml:trace contextRef="#ctx0" brushRef="#br0" timeOffset="172473.1684">25658 15987 1799 0,'-41'-25'376'0,"-10"-8"-51"16,-5-3-69-16,17 4-57 0,18 8-38 0,9 2-42 15,12 1-39-15,10-3-31 0,11-3-20 0,12-1-12 16,17-1-4-16,10-1-1 0,13 1-5 0,11-1 5 15,9 2-8-15,6 2-2 0,3 1-2 16,5 4-8-16,-4 0 5 0,-7 2-3 16,-9 3-3-16,-9 0 2 0,-13 1-16 0,-7 2-14 15,-8 4-26-15,-7 0-41 0,-9 2-43 0,-4 3-64 16,-12 1-111-16,0 4-267 0,-6 3-911 0</inkml:trace>
  <inkml:trace contextRef="#ctx0" brushRef="#br0" timeOffset="175949.1561">24150 15683 44 0,'21'-29'339'0,"8"-11"2"0,3-8 1 0,-6 11-50 0,-6 7-94 16,-4 4-65-16,1 4-32 0,-4 2-25 0,-4 5-17 15,-2-1 1-15,-3 4-4 0,-2 0 3 16,-4-2-8-16,-2-1-11 0,-5-7-5 0,-3-1 13 16,-7-2 8-16,-3-2 8 0,-7 0-1 0,-2 0-16 15,-10-3-10-15,-9 2-11 0,-8-2-5 16,-13 3-9-16,-4 1-3 16,-11 4-6-16,-7 4-2 0,-8 3-1 15,-5 4 0-15,-12 4 2 0,-2 5 1 0,-5 3 0 0,-4 5 0 16,1 1-1-16,-8 6 1 0,-2 2-3 0,-4 5 2 15,-4 3 2-15,1 3-4 0,4 3 2 0,-2 2-2 0,4 2 1 16,3 1 7-16,2 6 2 0,3 4-1 16,1-1 0-16,1 5-9 0,-1-3 4 0,5 4-5 0,0 4 2 15,3 4 1-15,2 6-9 0,-1 8 6 16,5 3-4-16,1 8-1 0,7 7 10 16,7 5 0-16,2 1 3 0,12 2 3 0,4 1-10 0,7 4-4 0,10 1-7 15,10 1-3-15,10 3 3 16,15-4 2-16,7-1 2 0,13 0-2 15,9-4 3-15,11 2-3 16,12-1 5-16,12 1 0 0,10 0-2 0,17-7-3 0,12-3-4 0,16-8 3 0,9-11 0 16,16-6 8-16,14-3 7 0,15-2 3 0,-66-32 12 15,23 7-2-15,8-2-12 16,23 4 11-16,8-1-12 0,28 1 0 0,5-1 17 0,31 1-13 16,9-7 3-16,9-4 3 0,8-8 2 0,6-5 5 15,9-9 12-15,7-6-8 0,4-5-11 0,4-7-6 16,2-3 0-16,-1-5-6 0,-5-4 10 0,-2-1 14 15,-9-3-17-15,20-10-1 0,154-28-8 16,-85 2-3-16,-76 3 10 0,-100 13 16 0,-14 1 6 16,-19-1-3-16,-12-1 1 0,-12-3 1 15,-13-4-3-15,-5-6 6 16,-10-3-4-16,-9-6 1 0,-3 0-11 0,-7-7-6 0,-5-2 6 0,-5-4-7 0,-2-3 8 16,-6 2 1-16,-7-8-12 0,-4-7-1 15,-9-5-6-15,-7-10-2 0,-7 3 6 16,-10-2-2-16,-8 4-1 0,-10-1 5 0,-11-1-9 15,-8 0 3-15,-10 2-1 0,-9 6-4 0,-13 6 5 0,-9 7 1 16,-13 7 0-16,-9 5 0 0,-9 3-5 16,-7 5 2-16,-7 7 2 0,-9 6 2 0,-8 11 1 15,-8 8-4-15,-5 10-1 0,-6 9-4 0,-10 9 3 16,-5 4-1-16,-8 10 2 0,-4 9 7 16,-7 9-8-16,0 9 1 0,-6 7 0 0,3 9-8 15,2 4 9-15,7 6 1 0,5 4 0 16,5 0 0-16,12 2-4 0,8-4-9 0,16 0-8 0,11 2-16 15,19 3-24-15,12 2-33 0,15 5-56 16,13 2-68-16,14 5-80 16,13 7-147-16,13 5-400 0,9 5-244 15</inkml:trace>
  <inkml:trace contextRef="#ctx0" brushRef="#br0" timeOffset="184534.9122">25563 13048 228 0,'0'-31'455'0,"0"-10"-413"0,0-7-1 0,4 10 8 15,2 15-8-15,-6 6-6 0,2 2-4 0,-1 3 11 16,-1 3 12-16,-1 0 24 0,-1 2 20 0,-2 2-3 0,-2-3-2 16,2 5-17-16,-3 1-21 0,-4 1-21 15,0 2-11-15,-7 2 0 0,-1 8 1 16,-5 5 8-16,-8 8 7 0,-6 9-6 0,-5 7 6 0,-3 7 4 16,-5 7 0-16,0 0 5 0,-2 11-3 15,-6 0-3-15,1 9-2 16,-5 6-3-16,2 6 5 0,-2 3-3 0,0 5 0 0,2 1 2 0,0-2-10 15,3 0-4-15,7-5-6 0,1-4-12 0,9-2 3 16,5-5-3-16,2-3 0 0,9-5 2 16,4-2-3-16,2-3-3 0,7-4-3 0,2-5 1 0,4-5-2 15,5-1 0-15,1-3 2 16,1-2 3-16,4 1 0 0,0-3-1 0,3-3 1 0,0-1-2 16,0-3-3-16,5-3-1 0,-3-2-12 0,1-3-21 15,2-5-31-15,-2-3-47 16,5-6-62-16,-3-4-89 0,6-6-196 0,0-4-348 15,5-6 327-15</inkml:trace>
  <inkml:trace contextRef="#ctx0" brushRef="#br0" timeOffset="184830.757">26119 13348 1678 0,'1'-19'-7'0,"-1"-2"17"16,-2-1-55-16,-4 14-42 0,-2 7-39 0,-5 3-12 16,-3 5 36-16,-3 5 59 0,-8 6 64 0,-5 7 58 15,-8 7 35-15,-9 7-5 0,-2 9-22 16,-3 6-22-16,-3 7-10 0,-4 9-10 0,0 3-5 16,0 4 1-16,0 3-2 0,4-1-3 15,0 1 4-15,5 4-6 0,0 0-7 0,3 2-5 0,2-1-3 16,2-3-8-16,5-5 1 0,3-5-1 15,5-10-5-15,2-3-1 0,3-5-4 16,3-3 1-16,5-2 1 0,1-5-6 0,5-2-7 16,1-5-25-16,6-2-59 0,3-4-117 15,3-2-228-15,1-3-319 0,-1-2 245 0</inkml:trace>
  <inkml:trace contextRef="#ctx0" brushRef="#br0" timeOffset="187717.3909">24106 14350 986 0,'-18'-13'267'15,"0"1"-251"-15,-5-2-43 0,6 12-42 0,7 7-20 16,1 7 17-16,0 4 35 0,3 3 50 15,-2 6 31-15,1 5 10 0,3 4 6 0,-4 6-14 16,6 7-8-16,0 4-7 0,1 4-10 0,2 0-2 16,1 5 0-16,1 2 7 0,2 4-2 0,-1 6 0 31,4 3-7-31,-3-2-14 16,2 1 2-16,4 0-2 0,-2-8-5 0,1-4 9 15,1-10-2-15,-2-7 2 0,1-6 4 0,0-6-11 16,-1-3-1-16,0-7-1 0,2-7 7 0,1 0 14 0,-1-6 14 15,8-2 17-15,-3-7 12 0,7-2 16 0,0-4 3 16,8-6-3-16,9-5-5 0,7-6-19 0,5-5-1 0,7-3-7 0,4-8-5 0,9 1 1 16,2-4 2-16,13-5-2 0,5-5-3 0,3-4-3 15,5-2-10-15,3 0-5 16,-2 4-3-16,-1 5-1 0,-7 2-2 0,0 7 2 0,-4 3-1 16,-7 4-5-16,-3 4-3 0,-11 6-3 0,-9 5-1 15,-6 2-3-15,-11 4 0 0,-5 4-1 0,-9 1-1 16,-7 2 2-16,-5 1-2 0,-4 2 2 15,-5 1-1-15,-2 0-3 0,-3 0 2 0,-2 0 1 16,0 1 0-16,-2-1 7 0,2 0 1 0,0 1 2 16,-2 1 2-16,1-2-2 0,1 0-1 15,-1 0-2-15,1 1 1 0,0-1-1 0,-1 0-2 16,2 0-2-16,-1 0-3 0,-1 0-2 0,1 0-2 16,0 0-2-16,0 0 1 0,0 0-7 0,0 0 1 15,0 2-5-15,0-2 8 0,1 4 8 0,-1-1 2 16,1 3 5-16,0-1-5 0,1-2-3 15,-2 2 2-15,3-2-2 0,-2 0-1 0,1-1 2 0,0 1-2 16,-1-2 4-16,0 1-3 0,-1-2 1 16,2 0 1-16,-2 0-1 0,0 0 5 0,0 0 0 15,0 0 3-15,0 0 3 0,0 0-1 0,-2 0 1 16,2 0-1-16,0 0 2 0,0 0 3 16,2 0-6-16,-2 0 2 0,0 0-7 0,0 0-1 15,0 1 2-15,-2-1-5 0,2 0 2 0,0 0-3 16,0 0-2-16,0 0-3 0,0 0 0 15,0 0-2-15,-1 2 0 0,1-2 2 0,0 0-1 16,0 0 1-16,0 0 3 0,0 0-1 0,-1 0 2 16,2 0 1-16,-1 0-4 0,1 0 4 0,-1 0-3 15,-1 0-1-15,1 0 0 0,-1 0-5 16,1 0 0-16,0 1 1 0,0-1-3 16,0 0 2-16,0 0-1 0,0 1 4 0,0 0 4 15,0 0 1-15,0 2 5 0,-1-1-6 16,2 0 0-16,-1-1-1 0,1 2-2 0,0-2 1 0,-1 1-1 0,0 0 1 15,2 0-1-15,-2-1-1 0,0-1 5 0,1 0-3 16,-1 2 0-16,2-1 4 16,-2-1-7-16,0 1 6 0,0-1 2 0,1-1 0 0,-1 1 7 15,0-1 1-15,0 1 2 0,0 0 2 16,1-2-2-16,-1 2 0 0,1 0-2 0,-1 0 2 0,3 0-1 16,-3 0-2-16,0 0 2 0,0 0-5 15,0-1 4-15,0 1-3 0,0 0-1 0,0 0 3 16,0 1-6-16,0-1 4 0,0 0-2 0,0-1-2 15,0 1 4-15,0 0-5 0,0-2 2 0,0 4 0 16,0-2-9-16,0 0 6 0,0 0 0 16,0 0-3-16,0 0 5 0,0 0-3 0,0 0-2 15,0 0 0-15,0 0 1 0,0 0-1 0,0 0 0 16,0 0 4-16,0 1-4 0,0-2 4 16,0 1 1-16,0 0-3 0,0 0 7 0,0 0-6 15,0 0 3-15,0 0 0 0,0 1-3 16,0-1 3-16,0 0-1 0,0-1 2 0,0 1 2 0,0 0-4 15,0-2 2-15,0 2-2 0,0 2-3 0,0-2 2 16,0 0-2-16,1 0 1 0,-1-2-3 0,0 2 2 16,0 0 0-16,0 0-2 15,0 0 4-15,0 0-4 0,0 0 0 0,0 0 1 16,0 2-4-16,0-2 3 0,0 0 1 0,0-2-3 0,0 2 9 16,0 0-7-16,0 0 4 0,0 0 1 15,0 2-5-15,0-2 4 0,0 0-2 16,0 0 1-16,0-2 4 0,0 2-3 0,0 0 2 15,0 0 1-15,0 0-4 0,0 0 2 0,0 0-2 0,0 0 1 16,0 0-4-16,1 0 5 0,-1 0-1 16,0-2-4-16,0 2 6 0,0 0-7 0,0 0 2 15,0 0 1-15,0 2-3 0,0-2 3 16,0 0 0-16,0 0-2 0,0-2 6 0,0 2-4 0,0 0 0 16,0 0 1-16,0 2-5 0,0-2 2 15,0 0-1-15,0 0 0 0,0-2-1 0,0 2 4 16,0 0 1-16,0 0-1 0,0 0 3 0,0 0-3 15,0 0 0-15,0 0 4 0,0 0-4 16,0 0 4-16,0 0-1 0,0 0-1 0,0 0 5 16,0 0-5-16,0 0 3 0,0 0 0 0,2 0-5 15,-4 0 4-15,2 0-1 0,0 0-3 0,0-1 6 16,0 1-4-16,2 0 1 0,-2 0 0 16,0 1-2-16,0-1 0 0,-2 0-3 0,2 0 3 0,0-1-3 15,2 1 3-15,-2 0-1 16,0 0-1-16,0 0 3 0,0 0-4 0,-2 1 2 0,2-1 1 15,0 0-5-15,0 2 6 0,0-2-2 0,0-2-2 16,0 1 6-16,0 1-6 0,0 0 3 16,0 0 1-16,0 1-5 0,0 1 4 0,0-4 0 15,0 2 0-15,0-1 2 0,0 1-1 0,2 0 2 16,-2 0-2-16,0 1 3 0,0-1-3 16,0 0 0-16,0 0 2 0,0-1-5 0,0 1 6 0,0 0-1 15,0 0-2-15,0-1 5 0,0 1-5 16,0 0 0-16,1 0 2 15,-1 1-8-15,-1-1 5 0,1 0-1 16,0 0-2-16,0-1 7 0,0 1-5 0,1 0 1 0,-1 0-1 16,0 1 0-16,0-1 2 0,-1 0-2 0,1 0 2 15,0 0 0-15,1 0 0 0,-1 0 2 0,0 0-2 0,0 0 2 16,-1 0 0-16,1 0-2 0,0 0 2 16,0 0-6-16,0 0 5 0,0 0 0 0,0 0-3 15,0 0 8-15,0-1-7 0,0 1 2 16,1 0-1-16,-1 1-4 0,0-1 4 0,0 0-2 0,-1 0 1 15,1-2 2-15,1 3-1 0,-1-1 1 0,0 0 0 16,0 1-2-16,0-1 2 0,0 0-1 16,0 0 1-16,0-1 0 0,0 1-1 15,0 0 2-15,0 0-2 0,0 0 4 0,-1 0-2 16,1 0 1-16,0 1 1 0,0-1-5 0,1 0 3 16,-1 0-2-16,0 0 0 0,0-2 1 0,-1 2-3 0,2 0 2 15,-1 1 0-15,0 0-4 0,0-1 4 16,0 0-2-16,0 0 0 0,0-1 3 0,0 1-2 15,0 0 1-15,0 0-2 0,0 1 4 16,0-1-3-16,0 0 1 0,-1 0 2 0,1 0-3 0,0 0 4 16,0 0-3-16,0 0 0 0,0-1 3 0,1 1-4 15,-1 0 2-15,0 0 1 0,0 1-2 16,0-1 0-16,0 0-2 0,0 0 0 0,0-2 3 16,0 2-2-16,0 0 1 0,1 0-2 15,-1 1-1-15,0-1 0 0,0 0 0 0,-1 0 3 0,2 0-2 16,-1-1 2-16,0 1 0 0,0 0-2 0,0 0 3 15,0 0-2-15,-1 0 0 0,1 1 4 16,0 0-5-16,0-1 2 0,0 0-2 16,0-1 0-16,0 0 2 0,0 1-3 15,0 0 3-15,0 1-2 0,0 0 0 0,0-1 2 0,0 0-2 0,0 0 3 16,0-1 1-16,0 1 0 0,0 0 0 16,0-1 0-16,0 2-2 0,0-1 0 0,0-1 1 15,0 1 3-15,1 0-1 0,-1 0-1 16,0-1 1-16,3-1 0 0,1-2 4 0,4-1-3 15,-1-1 1-15,2-1-3 0,0 5-6 0,-3-2 2 16,1 1-2-16,0 0 0 0,-1 0 3 0,-1 1-2 16,0 1 1-16,-1 1 0 0,-1 0 0 15,0-1-1-15,1 1-2 0,-2 0 0 16,0-1-1-16,-2 1 0 0,0 0 3 16,0-1-2-16,0 1 2 0,0 1 3 0,0-2 0 15,0 1 0-15,0 1-1 0,0-1 0 0,0 0 0 0,0 0 2 0,0-1 0 16,0 1-2-16,0 0 3 0,0 0-1 15,0 1-3-15,0-1 3 0,0 0-1 0,0 0 0 16,0-1 6-16,0 1-5 0,0 0 1 16,0 0-1-16,0 0-3 0,0 0 0 15,0 0 2-15,0 0 0 0,0 0 0 0,0 0 1 0,0 0-2 0,0 0 0 16,0-1 0-16,0 1 1 0,0 0-1 16,0 1 1-16,0 0-1 0,0-2 0 15,0 1-2-15,0 0 2 0,0 0 2 16,0 0-3-16,0 0 2 0,0 0 1 0,0 0-6 15,0 1 5-15,0-1-1 0,0 0 1 0,0 0 5 0,0 0-5 16,0 0 3-16,0-1-2 0,0 2-3 0,0-1 5 16,0 0-2-16,0 0 3 0,0 0-1 0,0 0-2 15,0 0-1-15,0 0-1 16,0-1 0-16,0 1 3 0,0 0-1 0,0 0 0 0,0 1-1 16,0-1-1-16,0 0 0 0,0-1 3 15,0 1 3-15,0 0-2 0,0 0 1 0,0 0 0 16,0 0-1-16,0 0 2 0,0 0 0 0,0 0 2 15,0 0 3-15,0 0-6 0,0 0 2 0,0 0-1 16,0 0-2-16,0 0 3 0,0 0 0 0,0 0-3 16,0 1 0-16,0-2-1 0,0 1-1 15,0 0 1-15,0-1 1 0,0 2-1 0,0-1 0 16,0-1-2-16,0 2-4 0,0-1 4 0,0 0-1 16,0 0 1-16,0 0 3 0,0-1-4 15,0 2 0-15,0-1 0 0,0 0-3 0,0 0 3 16,0 0-1-16,0 0 3 0,0 0 1 0,0 0-3 0,0 0 1 15,0 0-3-15,0 0 2 0,0 0 0 16,0 0 1-16,0 0 1 0,0 0-4 0,0 0 2 16,0 0-1-16,0 0 1 0,0-1 0 0,0 2 0 15,0-2 2-15,0 2-2 0,0-1-5 16,0 0 5-16,0 0-2 0,0 0 1 0,0 0 5 16,0 0-8-16,0 0 2 0,0 0-1 0,-1 0-4 15,1 0 8-15,0 0-2 0,0 0 1 16,1 1 4-16,-1-2-5 0,0 1 0 0,0 0 1 15,0 0-1-15,0 0 2 0,0 0 1 16,0 0-3-16,0 0-5 0,0 0 6 0,-1 0-1 16,1 0 3-16,0 0 5 0,0 0-6 0,1 0 1 15,-1 0 0-15,0 0-5 0,0 1 7 0,0-1 0 16,-1 0 2-16,1 0 8 0,-1-1-7 0,1 1 1 16,0 0 1-16,0 0-5 0,0 0 7 0,0 0 0 15,0 0 0-15,0 1-1 0,0-1-3 0,0-1-1 16,0 1-3-16,0 0 1 0,0 0-6 15,0 1-7-15,-1-1-12 0,1 0-24 0,-1 0-20 16,-1 0-38-16,1 0-52 0,1 0-70 16,-1 1-105-16,-2-1-51 0,0 4-60 0,-5 2-105 0,-3 2 366 15,-3 4 181-15</inkml:trace>
  <inkml:trace contextRef="#ctx0" brushRef="#br0" timeOffset="190647.4866">15012 8090 1131 0,'-58'-25'7'0,"-22"-6"51"0,-16-6 18 15,0 11 4-15,10 8-7 0,-6 7-12 16,-8 2-14-16,-4 2-8 0,-3 3-8 0,-2 3-11 16,2 0-10-16,-6 2-2 15,-5-1-4-15,-5 1 2 0,-7 2 3 16,-4-3-3-16,-4 0 4 0,-3 0-1 0,-5-1-1 0,-2-1 2 0,-6 1-5 0,-3 0-1 15,0 0 2-15,-1 0-4 0,-4 2 3 16,0-1 1-16,-1 1 0 16,2 3 3-16,3-2 83 0,-5 3 5 15,0 2 1-15,-3 1 1 0,-5 6-84 0,0 3-4 0,-1 8-4 0,-2 4-1 0,1 4 1 16,-1 6-2-16,-7 3 0 16,1 8-2-16,3 4-5 0,-4 4 2 0,-2 4 2 15,1 0-1-15,0 5 2 0,5 5-1 0,2 1 0 16,9 4 0-16,5 2-3 0,10-1-1 0,8 6-3 15,7-3 3-15,4-2 1 0,10-1-1 16,4-3-2-16,10 2-6 0,3 4 3 0,0 4-2 0,1 5 2 16,-2 4 5-16,3 1-3 0,7 2 3 0,-2 2 5 15,6-1-3 1,3 4 2-16,4 6 5 0,4 4-4 16,3 1 6-16,8 1-1 0,11-3-9 0,10-6 4 15,12-2-6-15,17 0 5 0,8-2 4 0,16 1-3 0,14-9 8 0,13-3 1 0,19-2 9 16,12-7 6-16,18 1 4 0,14-1 4 15,16-3 1-15,12-3 0 0,10-4 4 0,15-2-4 16,11-4-3-16,12-6-1 0,3-7-9 16,9-7-1-16,5-6-6 0,12-5-2 0,2-3 0 0,9-6-3 15,8-6-2-15,1-3-3 0,13-6-3 0,3-6-2 16,9-3 0-16,8-4 1 16,8-2 1-16,1-6-2 0,10-1 2 0,3-2-3 0,2-1 0 15,8-3 2-15,4-1 0 0,4-1 1 16,5-3 3-16,-4-1-2 0,3-2 0 0,-3-3 1 15,0-3-3-15,-2-6 2 0,1-4 2 0,2-5-2 16,4-4 4-16,2-1-2 0,5-2-1 0,6-1 1 16,5-1 0-16,7 1 0 0,-1-1 0 0,10 2-1 15,-6 0-2-15,1 1-1 0,-5 1 1 16,-6 1-3-16,-8-2 3 0,-12 1-2 0,-6-6-3 16,-9 0-5-16,-14-3-1 0,-4-2-1 15,-15-3 3-15,-10-6 5 0,-13-2 2 0,-12-3 5 0,-12-5-5 16,-11-9 2-16,-9-3-3 0,-11-7-3 15,-6-2 13-15,-11-3-6 0,-11 1 4 16,-11 0 1-16,-11-6-4 0,-11-1 12 0,-11-2-4 0,-15-1 2 16,-17 3 3-16,-18 3-5 0,-12 4 2 15,-16-3 0-15,-17 1-9 0,-12-4-3 0,-13 0-3 16,-14 0-7-16,-15 7 3 0,-12 1-5 16,-10 2 2-16,-12 1 5 0,-11 3-4 0,-7 1 1 15,-4 4 0-15,-10 5-4 0,-7 5 2 0,-8 4 1 0,-8 3 0 16,-2 5 5-16,-2-2-3 0,-5 3 1 15,-4 4 0-15,-2-3-4 0,-1 6 7 0,-3 4 0 0,-3 4-3 16,-5 5-1-16,-8 4-1 0,-1 2 1 16,-6 4 6-16,-4 4-1 15,-7 4 1-15,-6 5-2 0,-7 1 2 0,0 6-2 0,-5 3 1 0,-4 2 1 16,-1 6-1-16,-3 3 1 0,2 5-3 0,-4 5-1 16,4 4-1-16,0 5-5 0,2 5 1 15,1 2 2-15,0 7-1 0,1 4 4 0,0 5-1 16,6 2-1-16,0 5-3 0,1 2 5 0,-3 3 1 15,1 3 0-15,-2 3 4 0,2 3-5 16,-2 0 1-16,3 5 2 0,-1-2 3 0,4-2 1 16,3 0-2-16,6-1 0 0,1 2 1 15,7 0-2-15,2 2-1 0,7 1 2 16,7 2-11-16,14 0 9 0,9 2-3 0,14 1-6 0,5-1-8 16,10 1-44-16,13 0-39 0,12-5-48 0,11-1-60 15,11 2-49-15,3 3-79 0,7 3-175 16,4 3-132-16,3 2 161 0</inkml:trace>
  <inkml:trace contextRef="#ctx0" brushRef="#br0" timeOffset="264727.3478">12666 16506 1 0,'2'-6'0'0,"0"-1"0"15,2-5 149-15,-4 5 202 0,-2-1-76 0,-2-3-110 16,0 1-66-16,-4-2-41 0,-1 2-55 0,-5 0-8 16,-2-2-18-16,-8 4-8 0,-6-2-5 0,-7 2 10 15,-9 1 19-15,0-2 12 0,-8 0 14 16,-2 0 15-16,-4-2 12 0,-3 1 10 0,-2 0 5 15,-5 0-2 1,-3-2-10-16,-2 3 7 16,0-2-8-16,-2 4-4 0,4 1-2 0,-7 2-21 0,-4 2-5 15,-5 0-4-15,-8 1-4 0,-3 2-4 16,-4 3-1-16,-7 6-7 0,-2 4-4 0,-3 2-1 0,-6 4 1 0,-5 3 5 0,-6 3 8 0,-3 4 0 16,1-1 0-16,0 3-6 0,0-2-3 15,0 6 0-15,5-4 2 0,5 5 6 0,4-3 3 16,4 3 1-16,-1 2-1 0,6 5-2 15,-1 4 0-15,3 6-1 0,5 3 7 0,-1 2 0 0,8 5-4 16,0 4-4-16,-3 3-6 0,6 6-1 16,-2 1-5-16,5 4-2 0,7 2-9 15,3 4-8 1,5 1-4-16,7 1-13 0,8-2-3 0,4 1-9 16,11 2-3-16,28-45 10 0,-3 11-13 0,4 0-1 0,1 10-5 15,7-2-10-15,7 9 19 0,5-2-7 16,7 7 20-16,1-42 19 0,2 4-6 0,7 0 28 0,8 0-1 0,4 0 16 0,4 2 30 15,12-4-20-15,4 3 35 0,10-3-21 16,11-2-10-16,7-1 34 0,12-1-18 16,9-5 18-16,14-10 2 0,10-20 4 0,10 0-14 0,15 0-5 15,5 0 16-15,15 0-20 0,6 0 14 0,10 0-6 16,10 0-22-16,10 0 20 0,10 0-18 16,9 0 5-16,4 0 11 0,12 0-11 15,3 0-3-15,4 0-27 0,4-14-12 0,1 0-10 0,4 1 7 16,-1-1 26-16,-2 4-3 0,-2-3 6 0,-3 2-3 15,-4-2-6-15,-7 0 23 0,203-14-13 16,-51-2 13-16,-50-2 10 0,-51-7-18 0,-45-5 35 16,-38-4-3-16,-34-6-3 0,-27 1 27 15,-15-4-32-15,-8-6 26 0,-7-1-3 0,88-73-27 0,-40 5 18 16,-41 11-24-16,-37 16 6 0,-18 13 13 16,-10-3-12-16,-6 0 1 0,-14-1-8 0,-11-1-1 0,-10 5 1 15,-12 1-10-15,-11 4-5 0,-12 1-11 16,-11 1-7-16,-11-1-3 0,-16-3-4 0,-9 1 1 15,-16-2-2-15,-10 4 1 0,-9 5-3 0,-12 3-3 16,-15 4 2-16,-5 5-3 0,-10 6 5 16,-8 3 1-16,-3 3-3 0,-12 5-2 0,-2 4-3 15,-8 4-4-15,0 4 6 0,-6 5 1 0,-7 7 4 16,4 4 4-16,-5 7-6 0,-2 7 0 0,-5 6 0 16,-5 6-3-16,-3 6 11 0,1 7-4 15,3 7 1-15,2 3 2 0,2 6-5 0,5 7 3 16,1 5 0-16,6 3 1 0,0 4 0 15,5 1-1-15,2 2-7 0,4 3-8 16,6 4 0-16,4 2-10 0,7 2-5 0,5 3-6 0,5 0-17 0,14 0-3 16,5 1-11-16,10-2-11 0,7-1-19 15,14-7-29-15,6-6-41 16,12 3-74-16,10-5-118 0,10 0-117 0,11 2-109 0,6-4 420 0,5 4 167 16</inkml:trace>
  <inkml:trace contextRef="#ctx0" brushRef="#br0" timeOffset="269050.2573">16908 16918 1 0,'-2'1'0'0,"2"-2"0"0,0 1 0 0,0 0 0 15,0 0 0-15,2 1 0 0,-2-1 0 0,0 0 0 0,0-1 0 16,2 1 237-16,-2-1-14 0,0 0-76 0,0-2-57 15,0-1-45-15,-2-3-30 0,2 2 36 16,0 1 13-16,0-3-1 0,0 1-7 0,0 0-13 16,0 0-10-16,0-3-3 0,2 2-4 0,-2 0-4 15,2-2-6-15,0 1-14 0,2-1 4 16,5-4-4-16,8-3-4 0,4-1 11 0,9-5-7 16,3-4 7-16,8 0-1 0,8-5-3 15,3-2 6-15,7-5-3 0,4 0 7 0,7-3 4 0,2-3 1 16,5 0 8-16,0 0-2 0,2 2 3 15,2 0 2 1,0 3-2-16,1 2 1 0,2 1-5 0,1 3 0 0,-1-1-3 0,-4 1-5 16,0 1 3-1,-2 0-8-15,-1 6 0 0,-3 1-1 0,-1 4-7 0,0 3 1 0,-4 2-4 16,-2 4-2-16,-4 4 2 0,-8 3-4 0,-2 4-2 0,-1 2 0 16,-4 4-6-16,-4 2 0 0,-4 4-3 15,-3 0 0-15,-5 3 1 0,2 1 4 0,-4 1 3 16,-2 3-1-16,-4-2 3 15,-1 1-4-15,-6 1-2 0,-1 1-1 0,-2-3-7 0,-5-1 9 0,-1-4 1 16,-3-4 3-16,-1 1 8 0,1-6-4 16,-5-1 3-16,1-2 2 0,-1 2-2 0,0-2 4 15,1 0-1-15,-1 0 5 0,0-2 4 0,0 2 3 16,0 0 2-16,-1 0 2 0,1 0 0 16,0 2-3-16,0-4-5 0,0 2-6 0,-1 0-18 15,1 0-22-15,0 0-49 0,0 0-83 0,-4 0-78 0,1 2-67 16,0 0-101-16,-6 3 74 0,-3 1 337 15,-5 0 0-15</inkml:trace>
  <inkml:trace contextRef="#ctx0" brushRef="#br0" timeOffset="269372.9221">19047 15814 1 0,'-16'-17'0'0,"-6"-7"0"0,-7-6 0 16,8 6 0-16,3 5 200 0,5 0 15 15,-2 4-16-15,4 4-16 0,2 1-5 16,3 4-8-16,4 4-51 0,2 1-69 0,2 1-79 15,-2 1-39-15,5 0 7 0,3 5 24 0,5 4 36 0,7 1 4 16,1 5 1-16,4 4-3 16,2 6-4-16,2 4 6 0,2 8-1 0,0 5 2 0,0 3-3 15,-1 4 0-15,-4 2 1 0,-1-4-2 16,-2 0 5-16,-4-5-1 0,4-4-4 0,-6-4 3 16,1-7-4-16,-6 0-16 15,-2-5 11-15,-5-1 1 0,-1 0 2 0,-4-1 12 0,-4-2-2 0,-1 0 6 16,-5 1 7-16,-2-1 4 0,-7-1 1 0,-1 0 4 15,-5 1 1-15,-6 1 1 0,-1 3-4 16,-8-1-6-16,-6-1-9 0,-3 1-1 16,1 0-2-16,1-3-3 0,1 1-4 0,1-1-4 0,3-1 0 15,6 0-9-15,4-2 0 0,7 2-3 16,5-2-6-16,7 0-9 0,5 1-25 0,4 0-61 16,4 2-118-16,5-2-257 0,4 2 79 15</inkml:trace>
  <inkml:trace contextRef="#ctx0" brushRef="#br0" timeOffset="292925.5716">6183 17619 1 0,'-7'-7'0'0,"0"-4"0"0,-1-2 0 15,1 2 0-15,2 4 0 0,-1 3 0 16,4 0 0-16,-1 0 0 0,-1 1 0 0,3 2 0 0,1 1 0 15,0 1 0-15,0 2 0 0,0-3 0 16,1 1 0-16,0 2 0 0,4 3 0 0,-2 2 0 16,0 4 0-16,3-2 0 0,-2 4 0 0,3-2 0 15,3 2 0-15,1 1 0 0,3-5 33 16,2 3 65-16,3-4 20 0,2-2 20 0,3 3 22 16,2-7-8-16,2 0-15 15,4-2-14-15,1-5-21 0,3-2-13 0,6-2-15 16,1 0-18-16,0 2-13 15,4-2-17-15,-4 2-9 16,2 1-10-16,1 1-3 0,-4 1-1 16,0 1 3-16,-2 2 0 0,1 2-4 0,-1 0 3 15,0-1-2-15,-3-1 2 0,-3 1 4 0,2-1-11 0,-5 0 1 0,-5 1 7 0,3-1 2 16,0 0 9-16,-6 0-2 0,3-1-4 0,-10 2-2 0,2-1 0 0,-6 0 0 16,-3 0-5-16,-1 0-4 0,-4-1 0 0,-1 0 2 15,-3 1-1-15,0 1-2 0,-3 0-11 0,2 1-30 16,-1-2-65-16,0 1 2 0,-3 5-79 15,0 5-254-15,-3 3-170 16,-2 8 601-16</inkml:trace>
  <inkml:trace contextRef="#ctx0" brushRef="#br0" timeOffset="293361.4672">6418 18506 1 0,'-4'-4'0'0,"-3"-2"0"0,-2 0 0 16,-2-2 0-16,1 2 0 16,0-3 52-16,-1 1 109 0,1 2-32 0,3 1-6 0,3 1-9 15,-4-2 1-15,5 2 5 0,-1 1-20 0,0 1-5 16,3 0-36-16,0 1-42 0,0-1-24 0,1 2-45 15,0 0-15-15,0 0-15 0,1 2-27 16,0-2-20-16,-1 0 26 0,1 0 38 0,3 1 37 16,1 0 60-16,2 0 7 0,2 1 23 0,6 1 30 15,5-2 6-15,3 1 8 16,7-2-13-16,8-2-24 0,4 0 8 16,9-3-16-16,5-2-12 0,5-2 7 15,5 0-27-15,1 0 5 0,2-2-8 16,0 2-12-16,-2 1-2 0,-3 0-7 0,-4 3 4 15,-3 1 3-15,-6 0-3 0,-6 2 4 0,-5 0-11 16,-4 1-2-16,-10 1 0 0,-1 0-8 0,-10 0 12 0,-2 0 5 0,-4 0 21 0,-2 1 21 0,-6-1 10 16,0 0 17-16,0 0-15 0,-1 0-2 15,-1 0-14-15,1-1-21 0,0 1-19 16,0 0-42-16,-1-2-47 0,1 1-70 0,0 1-123 16,-1-1-253-16,0 1-208 0,-1-1 673 0</inkml:trace>
  <inkml:trace contextRef="#ctx0" brushRef="#br0" timeOffset="293908.3039">6496 17790 759 0,'-21'-11'12'0,"-5"-4"-14"0,-4 0-9 16,10 6 8-16,3 2 4 0,3 1 13 0,3 1 10 16,1 1 11-16,5 2 24 15,1 1 7-15,3-1-13 0,1 2-50 0,1-1-107 0,2 2-7 16,3 5 5-16,5 1 37 0,8 2 88 16,6 3 3-16,3-1 10 0,9 3 0 0,5 0 11 15,6 4-3-15,7 1-8 0,5 1-1 16,4 3-20-16,3 3-6 15,2 1 1-15,-3 1-6 0,1-1 6 0,-5 3-1 0,-1-4-7 0,-7 0 2 16,2-2-9-16,-6 4-6 16,-8-1-4-16,-23-13 7 0,2 5 3 0,-2-3-6 0,-3 4 2 0,1-1-8 15,-3 2-1-15,0 0 14 0,-3 2 4 0,-6 0 1 16,2 2 16-16,-7 0 6 0,-4 4 21 16,-2-1 1-16,-3 3-11 0,-4 1-11 0,-5 5-19 15,-3 3 8-15,-2 1-9 0,-5 5 7 0,28-46 21 16,-33 49-17-16,14-22 7 0,-6 3-16 15,5 0-18-15,-3 2 25 0,0 0-2 0,-5 0 25 16,5-1-3-16,-6 2-17 0,4-1 10 0,-1-3-4 0,-1-1 36 16,3-2 36-16,1-26 30 15,-1 0 25-15,24 0-26 0,-36 0-12 16,36 0-40-16,-28 0-15 0,28 0-13 0,0 0-41 0,-28 0 3 16,28 0-39-16,0 0-4 0,0 0 6 0,0 0-35 15,0 0 5-15,0 0-29 0,0 0-34 16,0 0-10-16,0 0-40 0,0 0-32 0,0 0-22 15,0 0-55-15,0 0-39 0,0 0 328 0,0 0 0 0</inkml:trace>
  <inkml:trace contextRef="#ctx0" brushRef="#br0" timeOffset="297159.5985">5390 16796 1485 0,'-24'-34'87'0,"-3"-9"42"16,-8-8 20-16,6 8 16 0,9 9-24 0,2 2-15 16,2 1 0-16,3 4-18 0,2 4-11 15,1 2-5-15,2 5-12 0,3 2-13 0,1 5-2 16,3 6-18-16,0 1-22 0,1 3-20 16,1 0-51-16,-1 1-58 0,1 0 8 0,5 9 13 0,4 10 41 15,3 9 61-15,7 17 1 0,2 11-3 16,3 8 2-16,-1 13-11 15,6 6-6-15,1 1 2 16,0 5-7-16,1-6 3 0,-1 0 0 0,1-7-1 0,-6-4 3 16,-5-4 0-16,0-10 0 0,-4-3-1 15,-5-8-3-15,1-5-2 0,-3-4-2 0,-2-6 4 0,-4-1 3 16,-2-6 6-16,0-5 8 0,-2-4-3 0,0-6 0 0,1-3 0 16,-1-7 4-16,0-2 12 0,0-1 14 0,1 1 11 15,0-3-12-15,0-2-27 0,-1-11-45 0,0-8-41 16,4-11-33-16,0-10-30 0,2-7-58 15,0-6-97-15,1-3-209 0,-4-4-315 0,-2-3 0 16</inkml:trace>
  <inkml:trace contextRef="#ctx0" brushRef="#br0" timeOffset="297388.4275">5234 16669 1674 0,'-5'-2'64'0,"3"1"-43"0,-3 0-40 16,7-1-53-16,1 2-44 0,-1 0 37 0,3-1 67 15,2 2 82-15,7-2 106 0,3 0 43 0,9-5-9 16,3-5-39-16,9-2-56 0,5-3-56 0,1 0-30 16,6 1-12-16,-4 3-7 15,-1 2-2-15,-5 0-5 0,-6 6-4 0,-2 3-7 0,-3 1-23 0,-7 5-49 16,-4 3-90-16,-7 2-125 0,-7 6-273 16,-9 5-235-16,-8 7 212 0</inkml:trace>
  <inkml:trace contextRef="#ctx0" brushRef="#br0" timeOffset="297573.9463">5168 17354 783 0,'-14'15'163'0,"0"3"-96"0,0 3 12 0,13-9 12 15,5-3 15-15,4-3 27 0,4-1 30 0,8-4 12 16,4-4-4-16,5-7-24 0,8-4-37 0,4-6-38 16,9-1-29-16,1-1-17 0,3 1-11 0,4 3-14 15,-4 1-43-15,-2 2-121 0,-5 5-276 0,-6 2-388 16,-7 7-46-16</inkml:trace>
  <inkml:trace contextRef="#ctx0" brushRef="#br0" timeOffset="297692.8249">5165 18115 1023 0,'-29'19'253'0,"10"-10"-151"0,0 6 6 16,-2-4 27-16,2 3 16 0,9-7 6 0,0 0 14 15,8-3-13-15,-2-2-45 0,17-12-46 16,7-9-22-16,11-10-25 0,11-10-5 0,7-1 0 15,8-3-4-15,4 3-30 0,1 5-116 0,3 2-235 16,-3-1-545-16,4 1-189 0</inkml:trace>
  <inkml:trace contextRef="#ctx0" brushRef="#br0" timeOffset="298431.1751">5999 17068 2951 0,'-8'-3'37'0,"-2"0"-23"0,2 0-32 0,7 3-32 15,0 5 2-15,-2 8 10 0,-5 7 24 16,-6 10 18-16,-2 4-5 0,-5 4 8 0,-3 5-2 16,-3 6-3-16,0 8 0 0,-1 3-12 0,-3 0 1 15,0 2-10-15,-3-2-1 0,2-2-12 16,-2-7-23-16,0-10-11 0,1-7-17 16,-2-12 8-16,2-9 24 0,0-7 21 0,4-9 31 15,5-7 13-15,1-12 3 0,6-10 10 0,-2-7-4 0,8-6 5 16,0 1 1-16,3 4 8 15,6 3 27-15,2 6 19 0,1 6 19 0,4 5-5 0,0 6-21 16,1 6-29-16,0 3-29 0,3 0-13 0,2 3-14 16,8 2 2-16,1 2 5 0,2 6-5 15,8 1 9-15,6 2-4 0,3 2 0 16,7 1 9-16,5-2-11 0,5-1 8 0,5-4-2 0,3-2-4 16,-1-6 6-16,-1-7 0 0,-3-6 1 15,-8-7 6-15,-8-6-2 0,-5-2 1 0,-6-2-3 0,-5-1-1 16,-8 0-2-1,-4-3 0-15,-6-4 1 0,-5-2-5 0,-4-4 3 0,-4-3 0 16,-3-1 0-16,-3 1 5 0,0 6-1 0,1 10 12 0,2 12 10 16,1 8-1-16,3 9 1 0,0 3-21 0,1 0-24 15,2 1-23-15,2 6 5 16,-2 9 12-16,3 9 17 0,-1 9 23 0,1 10-10 0,4 1-5 16,4 4-1-16,6 0-2 0,3 2 2 15,3 0 3-15,4 4-8 0,1 0 0 0,1-2-4 16,1-3 0-16,0-6 5 0,-1-4-5 15,-8-13 4-15,-2-5 0 0,-8-9 0 0,-2-4 9 0,-7-4-4 16,-1-4 8-16,-1 0 15 0,-1 0 8 0,0-1 21 16,-6-2-9-1,-5-5-10-15,-3-8-10 0,-11-5-18 0,-4-1 4 16,-2-5-5-16,-6-9-3 0,-2-6 1 0,-3-7-1 16,1-4 7-16,-1-3-4 0,2-6 2 0,1-1-3 0,1-5-8 0,8-1 10 15,2-4-7 1,1-6 2-16,8 0 3 0,8-4-12 0,5-2 8 0,14 0-7 0,8 0-1 0,12 3 3 15,7 7-6 1,8 5 3-16,3 11-3 0,7 9-5 0,-2 15-1 0,2 13-7 0,-5 14 1 16,-5 11 5-16,-2 10 2 0,-7 11 6 0,0 7 2 15,-8 8 5-15,-4 8-2 16,-10 10 6-16,-4 6 4 0,-11 8-5 0,-7 4 5 16,-8 0-2-16,-4-5-3 0,-2-5 10 0,-5-7-8 0,1-8 2 15,-2-6 3-15,1-8-10 0,0-9 9 0,1-6-4 16,0-3-3-16,6-9 1 0,0-2-13 15,4-4-23-15,0-4-52 0,1-2-109 16,1-5-237-16,-4 1-620 0,-2-7-456 16</inkml:trace>
  <inkml:trace contextRef="#ctx0" brushRef="#br0" timeOffset="300417.3974">4771 18708 571 0,'-3'-2'75'0,"2"1"31"15,0-1-13-15,-1-1-11 0,1 0-41 0,1 0-8 16,0 3 27-16,1 0 15 0,1 0 6 15,0-2 36-15,3 0-6 0,5-3-21 0,5-3 4 16,3-4-29-16,9-3-6 0,7-2 21 0,10-7 5 16,8-4-20-16,5-5 9 0,9-3-12 0,7-4 2 15,3-3 11-15,8-3-13 0,14-7-18 16,70-39-14-16,-21 12-6 0,-20 13-7 16,-39 22 7-16,-5 5 1 0,-7 4-5 0,-6 6-2 0,-4 3-6 15,-4 4-6-15,-8-3 0 0,-3 8-2 16,-3 1 4-16,-8 3-1 0,-7 5-7 0,-3 2 3 0,-5 3-8 15,-2-1 1-15,-8 2 4 0,2 1-2 16,-7 1 5-16,-1 1-3 0,-5 1-3 0,0-1 4 16,-2 0-4-16,-1 0 7 0,-1-1 3 15,0 1 1-15,-1 1 6 0,-1-1 0 0,0 1 4 16,2-1 6-16,-1 0 0 0,1 0 1 0,0 2-7 16,-1-2-2-16,1 2-8 0,0-2-7 0,0-3 3 15,0 2-3-15,0 1 3 0,0 1-1 0,0 0-6 16,0 1 2-16,0-4-3 0,0 1 2 15,0 1 3-15,0-1-1 0,0 2 0 16,0 0-4-16,0-1-3 0,0 2 5 0,0-4-2 16,0 1 3-16,0 2 1 0,0-1-3 0,0 2-6 15,0-2 0-15,0-2-1 0,0 1-2 0,0 1 8 16,0 0-1-16,0 1-2 0,0 1 2 0,0-1-1 0,0-2 0 16,0-1 9-16,0 0-1 0,0 2 6 15,0 0-1-15,1 1-3 0,-1-1 5 16,0 0-4-16,0-1 6 15,0 1 1-15,0 0-1 0,0 0-3 0,0 0-5 0,0 0-3 0,0 0-2 16,0-1 2-16,0 1 3 0,-1 1-1 0,1 0 0 16,0 0-6-16,0-1-1 0,0-1 2 15,0 1-2-15,1 0 4 0,-1-1-1 0,0 2-3 0,0 0 1 16,0-1-2-16,0-1 4 0,0 0 4 16,0 0-2-16,0 2 4 0,0-1-7 0,0 1 0 15,0 0 3-15,0-2 0 0,0 0 6 16,0 1 1-16,0 0-2 0,0 1-2 0,0-1-5 15,0-1 1-15,0 1 0 0,0-1 3 0,0 1 2 16,0 1-5-16,0-1 2 0,0 1-2 0,0-2 0 16,0 1 6-16,0-1-4 0,0 1 2 0,0 1-3 15,0-1-5-15,0 0 4 0,0 0-2 16,0-1 4-16,0 1 1 0,0 0-2 0,-1 0-1 0,1 1-4 16,0-1-1-16,0 1 1 15,0-2 2-15,1 1 4 0,-1 0-2 0,0 0-4 0,0 0-1 16,0 0-9-16,0 0 6 0,0-1-2 15,0 1-1-15,0 0 0 0,0 1-4 0,0 0-1 0,0 0-3 16,0-2 5-16,0 0 5 0,0 0-2 16,0 1 6-16,0 1-2 0,0-1-5 15,0 1 8-15,0-1 2 0,0-1 4 0,0 2 6 0,0-2-4 16,0 1 0-16,0 1-2 0,0-2 1 16,0 1 3-16,0-1 4 0,0 1 1 0,0 1-1 15,1-1-1-15,-1 0-5 0,0 0-1 16,0-1 2-16,0 0 0 0,0 1 3 0,0 0-3 0,0 0-4 15,2 1 2-15,-2-1-2 0,0 0 3 0,0 0 8 16,-2-1-8-16,2 2 0 16,0-1-2-16,0 0-9 0,0 0 3 15,0-1 3-15,0 1-2 0,0 1 7 0,0-1-3 0,0 0-1 0,0 0-1 16,0 0-2-16,0 0 1 0,0-1 6 16,0 2 0-16,0-1-1 0,-1 0 0 0,2 1-6 15,-1-2 5-15,0 1 0 0,0 0-1 0,0-1 4 16,0 2-6-16,0-2-2 0,0 2 1 0,0-1 1 15,0-1 4-15,0 1-2 0,0 0 0 16,0 0-3-16,0 1-9 0,0-2 3 0,2 0-4 16,-2-1 2-16,0 2 6 15,0 2-2-15,0-2 0 0,0 1-5 0,0-2-7 16,4-2-1-16,-1 1 4 0,4-2 5 16,2 2 6-16,-6 0-1 0,1 1 0 0,-1-1-1 0,-1 1 2 0,-2 0 6 0,1 1-2 15,0 0-2-15,-1 0-2 0,0-1-6 16,0 2 3-16,0-2 1 0,1 1 6 0,1 0 4 15,2-1-3-15,-2 0 3 0,2 0-6 16,2-2 3-16,-3 1-1 0,2 1 3 0,-3 0 0 16,0 1-2-16,2 0 2 0,-3 0-5 15,0-3 3-15,0 3 2 0,-1 0-1 0,0 0 0 0,0 2 2 16,0-4-7-16,0 4 2 0,0-2 2 0,0-2 3 16,0 4 4-16,-1-2-4 0,1 0-2 15,0 0-4-15,0-2-2 0,0 2 3 0,0 0 3 16,0 0 2-16,0 2 1 0,0-2-3 0,0 0-3 15,0 0-1-15,1 0-1 0,-1 0 1 16,0-2 4-16,0 4-2 0,-1-2-2 0,1 1 0 16,0-1-2-16,0-1-1 0,0 1 5 0,0 0-5 15,0 0 1-15,0 1-4 0,0-2-2 16,0 2 2-16,0-2-2 0,1 1 0 0,-1 0 4 16,0 0-4-16,0 1-3 0,0-1 0 0,0-1-2 0,0 1 3 15,0-2 6-15,0 4 4 16,0-2 0-16,0 0 3 0,0 0 0 0,0-2 0 15,0 2 4-15,0 0 0 0,0 0 3 0,0 2 2 16,-1-2-3-16,1 0-1 0,0 0-2 0,0-2 2 0,0 4 1 16,0-4-3-16,0 4 1 0,0-2-8 15,0 0-1-15,0 0-1 0,0-2 4 16,0 2 1-16,0 2 2 0,0-2-1 0,0 1-7 0,0-2-2 16,0 1 3-16,1-2 0 0,-1 1 4 15,0 2 0-15,0-1-4 0,0 2 2 16,0-2-2-16,0 0 5 0,0 0 4 0,-1 0 0 15,1 0 1-15,0 0-2 0,0-2-4 0,0 2 3 0,0 0 0 16,0-1 5-16,0 2 2 0,0-1-5 16,0 2 3-16,0-2-3 0,0-2-1 0,0 2 4 15,-1 0 1-15,1 0 2 0,0 0-3 16,0 0 1-16,0 2-5 0,0-4-2 0,0 2 4 16,0 0-4-16,0 0 3 0,0 0-3 0,0 0-4 0,0 0 3 15,0-1-1-15,0 1 3 0,0 1 2 0,0-1 0 16,0 0-1-16,0 0 0 0,0 0-4 15,0 0 1-15,0 0 2 0,-1-1 2 0,1 2 0 16,0-1 3-16,0 0-7 0,0 2-3 16,0-2 3-16,0-2-4 0,0 2 3 0,0 0 0 0,0 0-8 15,0 0 1-15,0 0-2 0,0 0-3 16,0 0 6-16,0-1-7 0,1 1 3 0,-1 1-6 16,0-2-6-16,0 2 3 0,0-3-7 15,0 2-1-15,0 1-6 0,0-1-17 0,0 0-23 16,0 0-30-16,0-1-50 0,0 1-64 15,0-1-102-15,0 0-123 0,1 2-122 0,1-2 448 0,4 1 118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81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1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012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340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79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577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2169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967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69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471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393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A0AF4-FFB8-44BA-88C9-66419D93963C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47402-9B6B-4E91-8EDC-2796E50FB2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97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8240" y="134640"/>
              <a:ext cx="11695680" cy="6594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9240" y="121320"/>
                <a:ext cx="11718720" cy="661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25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64320" y="220680"/>
              <a:ext cx="9432000" cy="6291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3880" y="218160"/>
                <a:ext cx="9455760" cy="630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80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820800"/>
              <a:ext cx="10662840" cy="5858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00" y="808200"/>
                <a:ext cx="10677960" cy="588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881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0"/>
              <a:ext cx="12183840" cy="6469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00" y="-10440"/>
                <a:ext cx="12206520" cy="648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79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03960" y="0"/>
              <a:ext cx="8921520" cy="6860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640" y="-12600"/>
                <a:ext cx="8941680" cy="688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797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26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24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67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92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46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37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111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30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374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970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855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0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369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586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040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5</cp:revision>
  <dcterms:created xsi:type="dcterms:W3CDTF">2025-03-16T11:59:40Z</dcterms:created>
  <dcterms:modified xsi:type="dcterms:W3CDTF">2025-03-16T16:53:33Z</dcterms:modified>
</cp:coreProperties>
</file>