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70" r:id="rId8"/>
    <p:sldId id="264" r:id="rId9"/>
    <p:sldId id="265" r:id="rId10"/>
    <p:sldId id="267" r:id="rId11"/>
    <p:sldId id="268" r:id="rId12"/>
    <p:sldId id="269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6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AAB07-032A-4E3E-8182-857E1F057925}" type="datetimeFigureOut">
              <a:rPr lang="en-US" smtClean="0"/>
              <a:pPr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BAE43-311A-4CB9-8B3B-338E1E08B7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uptop.in/" TargetMode="External"/><Relationship Id="rId2" Type="http://schemas.openxmlformats.org/officeDocument/2006/relationships/hyperlink" Target="http://www.uptop.in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85800"/>
            <a:ext cx="7315200" cy="27431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0" y="3657600"/>
            <a:ext cx="6949440" cy="1097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5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Technical Demo Session</a:t>
            </a:r>
            <a:endParaRPr lang="en-US" sz="25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8382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" y="3048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1 – Login Screen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781800" y="2971800"/>
            <a:ext cx="1600200" cy="914400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53340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 smtClean="0"/>
              <a:t>Step 1 – How to Login in Live session.</a:t>
            </a:r>
          </a:p>
          <a:p>
            <a:r>
              <a:rPr lang="en-US" sz="1600" dirty="0" smtClean="0"/>
              <a:t>Login </a:t>
            </a:r>
            <a:r>
              <a:rPr lang="en-US" sz="1600" dirty="0" smtClean="0"/>
              <a:t>to your student portal &gt;</a:t>
            </a:r>
            <a:r>
              <a:rPr lang="en-US" sz="1600" u="sng" dirty="0" smtClean="0">
                <a:hlinkClick r:id="rId2"/>
              </a:rPr>
              <a:t>www.uptop.in</a:t>
            </a:r>
            <a:r>
              <a:rPr lang="en-US" sz="1600" dirty="0" smtClean="0"/>
              <a:t> /</a:t>
            </a:r>
            <a:r>
              <a:rPr lang="en-US" sz="1600" u="sng" dirty="0" smtClean="0">
                <a:hlinkClick r:id="rId3"/>
              </a:rPr>
              <a:t>https://</a:t>
            </a:r>
            <a:r>
              <a:rPr lang="en-US" sz="1600" u="sng" dirty="0" smtClean="0">
                <a:hlinkClick r:id="rId3"/>
              </a:rPr>
              <a:t>portal.uptop.in</a:t>
            </a:r>
            <a:endParaRPr lang="en-US" sz="1600" u="sng" dirty="0" smtClean="0"/>
          </a:p>
          <a:p>
            <a:endParaRPr lang="en-US" sz="1600" u="sng" dirty="0" smtClean="0"/>
          </a:p>
          <a:p>
            <a:r>
              <a:rPr lang="en-US" sz="1600" dirty="0" smtClean="0"/>
              <a:t>Navigate for My Sessions &gt; Check the date you need to appear for live session &gt; click on the link as Session Link. System will automatically connect you with the live sessions.</a:t>
            </a:r>
          </a:p>
          <a:p>
            <a:endParaRPr lang="en-US" sz="1600" b="1" dirty="0" smtClean="0">
              <a:solidFill>
                <a:schemeClr val="tx2"/>
              </a:solidFill>
            </a:endParaRPr>
          </a:p>
        </p:txBody>
      </p:sp>
      <p:pic>
        <p:nvPicPr>
          <p:cNvPr id="13" name="Picture 12" descr="A screenshot of a cell phone&#10;&#10;Description automatically generated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0" y="838200"/>
            <a:ext cx="9143999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" y="3048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3 – Home Screen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71800" y="3886200"/>
            <a:ext cx="3505200" cy="14478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" y="5638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 smtClean="0"/>
              <a:t>Step 2 – What do I need to follow</a:t>
            </a:r>
            <a:r>
              <a:rPr lang="en-US" sz="16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/>
              <a:t>Make sure you do follow the Audio process to connect your MIC and CAM with the live session. </a:t>
            </a:r>
            <a:endParaRPr lang="en-US" sz="1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" name="Picture 15" descr="Cisco Audio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4736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4088407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" y="304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5 – Audio &amp; Mic Settings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76400" y="990600"/>
            <a:ext cx="3505200" cy="14478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51816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In case, if you are still not able to hear, Please go to option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“Audio”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which at the top of your screen.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You will get two options ( Audio Conference &amp; Speaker /Microphone Audio test)</a:t>
            </a: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914400"/>
            <a:ext cx="4143375" cy="46482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14400"/>
            <a:ext cx="4495800" cy="4678966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4" name="Straight Connector 3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400" y="3048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6 – Audio &amp; Mic Setting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W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indow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2743200"/>
            <a:ext cx="4191000" cy="25146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029200" y="3124200"/>
            <a:ext cx="3733800" cy="19812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52600" y="5638800"/>
            <a:ext cx="5410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Audio is connected.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86000" y="48006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181600" y="48768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914400"/>
            <a:ext cx="4267200" cy="34290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3" name="Straight Connector 2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" y="3048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7 – Frequently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U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sed Options 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1066800" y="2590800"/>
            <a:ext cx="990600" cy="7620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914400" y="1143000"/>
            <a:ext cx="1295400" cy="99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Hand Raise Option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1143000" y="3657600"/>
            <a:ext cx="1219200" cy="45720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09600" y="4419600"/>
            <a:ext cx="1295400" cy="99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Right Tick Option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6200000" flipV="1">
            <a:off x="2038350" y="3676650"/>
            <a:ext cx="1143000" cy="34290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286000" y="4419600"/>
            <a:ext cx="1295400" cy="99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Red Cross Option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3087058" y="3542343"/>
            <a:ext cx="1200711" cy="669226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3657600" y="4419600"/>
            <a:ext cx="14478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Forward Option 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2819400" y="2362200"/>
            <a:ext cx="876300" cy="762000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3352800" y="1600200"/>
            <a:ext cx="1600200" cy="838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Backward Option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38800" y="1091625"/>
            <a:ext cx="3276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b="1" dirty="0" smtClean="0"/>
              <a:t>Hand Raise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If you have a question or want to ask something from professor.</a:t>
            </a:r>
          </a:p>
          <a:p>
            <a:pPr>
              <a:buFont typeface="Wingdings" pitchFamily="2" charset="2"/>
              <a:buChar char="§"/>
            </a:pPr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/>
              <a:t>Right Tick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It indicates your acknowledgement  or agreement  towards  the understanding  of any topic.</a:t>
            </a:r>
          </a:p>
          <a:p>
            <a:pPr>
              <a:buFont typeface="Wingdings" pitchFamily="2" charset="2"/>
              <a:buChar char="§"/>
            </a:pPr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/>
              <a:t>Red Cross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– It indicates you disagreement  towards the understanding of any topic.   </a:t>
            </a: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/>
              <a:t>Forward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It indicates, professor running fast and needs slow down the pace of the delivery.</a:t>
            </a:r>
          </a:p>
          <a:p>
            <a:pPr>
              <a:buFont typeface="Wingdings" pitchFamily="2" charset="2"/>
              <a:buChar char="§"/>
            </a:pPr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/>
              <a:t>Backward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– It indicates, professor is running slow and needs to pick up a pace.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" y="304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4 – Home Screen Panel 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Picture 5" descr="Mr. Kamboj incomplete pay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914400"/>
            <a:ext cx="3086100" cy="466725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3" name="Straight Connector 2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" y="3048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8 – Chat Window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990600"/>
            <a:ext cx="5181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Chat Window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will reflect just below to participants option.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Host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echnical Support Team from UpTop will be live for entire live session to support both participants and professor.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Presenter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– He/She  is a professor who is delivering the session.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Panelists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 – It includes all individuals who are attending live session including presenter &amp; host. 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Use of Chat Window</a:t>
            </a:r>
          </a:p>
          <a:p>
            <a:endParaRPr lang="en-US" sz="1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Any participant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who wants to ask something separately to professor (Presenter) or UpTop technical support team (Host) or to entire batch (Panelists), can drop a message without disturbing the session.</a:t>
            </a: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1219200"/>
            <a:ext cx="838200" cy="5334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38200" y="3505200"/>
            <a:ext cx="2209800" cy="19812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76200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" y="3048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Slide 9 – Q&amp;A Option  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This Q&amp;A option is available for all panelist . Where all students can ask their questions/queries while professor explaining any topic without interfering Professor in between.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Sharing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your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Desktop :</a:t>
            </a:r>
            <a:endParaRPr lang="en-US" sz="1800" b="1" dirty="0" smtClean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81000" y="914400"/>
            <a:ext cx="8305800" cy="6667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4800600" y="1143000"/>
            <a:ext cx="1143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019800" y="1676400"/>
            <a:ext cx="1676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Menu Tools Bar </a:t>
            </a:r>
            <a:endParaRPr lang="en-US" dirty="0"/>
          </a:p>
        </p:txBody>
      </p:sp>
      <p:pic>
        <p:nvPicPr>
          <p:cNvPr id="9" name="Picture 8" descr="A screenshot of a cell phone&#10;&#10;Description automatically generated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57200" y="2667000"/>
            <a:ext cx="8178800" cy="2349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200" y="5105400"/>
            <a:ext cx="8077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Prof. will give you access to give presentations, hence you need to click on share and my desktop </a:t>
            </a:r>
            <a:r>
              <a:rPr lang="en-US" dirty="0" smtClean="0"/>
              <a:t> to share your screen.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3657600" y="3733800"/>
            <a:ext cx="1981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Breakout</a:t>
            </a:r>
          </a:p>
        </p:txBody>
      </p:sp>
      <p:pic>
        <p:nvPicPr>
          <p:cNvPr id="4" name="Content Placeholder 3" descr="A screenshot of a cell phone&#10;&#10;Description automatically generated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33400" y="990600"/>
            <a:ext cx="7467600" cy="350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400" y="4953000"/>
            <a:ext cx="8001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Prof. may breakout the complete batch into small units to discuss case studies and come up with group </a:t>
            </a:r>
            <a:r>
              <a:rPr lang="en-US" dirty="0" smtClean="0"/>
              <a:t>discussions.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Student Portal :</a:t>
            </a:r>
            <a:endParaRPr lang="en-US" sz="1800" b="1" dirty="0" smtClean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 descr="A screenshot of a cell phone&#10;&#10;Description automatically generated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81000" y="990600"/>
            <a:ext cx="1832770" cy="5486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4600" y="762000"/>
            <a:ext cx="6019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Participants can post and ask question related to any of their queries, quiz toppers result and updates.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524000" y="2209800"/>
            <a:ext cx="914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14600" y="2743200"/>
            <a:ext cx="6172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Study materials, case studies etc. can be accessed in My Files tab.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5400000" flipH="1" flipV="1">
            <a:off x="1828800" y="46482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514600" y="4267200"/>
            <a:ext cx="6172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Participants can attend quiz on Start Quiz tab.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905000" y="5257800"/>
            <a:ext cx="533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514600" y="5029200"/>
            <a:ext cx="6172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Quiz results can be checked on Quiz Results tab.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828800" y="59436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514600" y="5791200"/>
            <a:ext cx="6172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Personal Details update and changes.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752600" y="32004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514600" y="3581400"/>
            <a:ext cx="6172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Job posting updates.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1371600" y="10668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76400" y="17526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514600" y="1752600"/>
            <a:ext cx="601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Participants can discuss in group regarding assessment, assignment, quiz and case studies.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Thank You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3" name="Picture 2" descr="logo-trim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21336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540</Words>
  <Application>Microsoft Office PowerPoint</Application>
  <PresentationFormat>On-screen Show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      Sharing your Desktop :</vt:lpstr>
      <vt:lpstr>Breakout</vt:lpstr>
      <vt:lpstr>       Student Portal :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Dell</cp:lastModifiedBy>
  <cp:revision>193</cp:revision>
  <dcterms:created xsi:type="dcterms:W3CDTF">2019-09-06T07:39:22Z</dcterms:created>
  <dcterms:modified xsi:type="dcterms:W3CDTF">2020-08-22T17:55:36Z</dcterms:modified>
</cp:coreProperties>
</file>